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media/image24.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7" r:id="rId3"/>
    <p:sldMasterId id="2147483691" r:id="rId4"/>
    <p:sldMasterId id="2147483704" r:id="rId5"/>
    <p:sldMasterId id="2147483713" r:id="rId6"/>
    <p:sldMasterId id="2147483727" r:id="rId7"/>
    <p:sldMasterId id="2147483740" r:id="rId8"/>
    <p:sldMasterId id="2147483755" r:id="rId9"/>
    <p:sldMasterId id="2147483767" r:id="rId10"/>
    <p:sldMasterId id="2147483779" r:id="rId11"/>
    <p:sldMasterId id="2147483805" r:id="rId12"/>
  </p:sldMasterIdLst>
  <p:notesMasterIdLst>
    <p:notesMasterId r:id="rId101"/>
  </p:notesMasterIdLst>
  <p:sldIdLst>
    <p:sldId id="257" r:id="rId13"/>
    <p:sldId id="468" r:id="rId14"/>
    <p:sldId id="284" r:id="rId15"/>
    <p:sldId id="546" r:id="rId16"/>
    <p:sldId id="408" r:id="rId17"/>
    <p:sldId id="393" r:id="rId18"/>
    <p:sldId id="545" r:id="rId19"/>
    <p:sldId id="403" r:id="rId20"/>
    <p:sldId id="400" r:id="rId21"/>
    <p:sldId id="364" r:id="rId22"/>
    <p:sldId id="410" r:id="rId23"/>
    <p:sldId id="421" r:id="rId24"/>
    <p:sldId id="420" r:id="rId25"/>
    <p:sldId id="419" r:id="rId26"/>
    <p:sldId id="384" r:id="rId27"/>
    <p:sldId id="389" r:id="rId28"/>
    <p:sldId id="434" r:id="rId29"/>
    <p:sldId id="431" r:id="rId30"/>
    <p:sldId id="425" r:id="rId31"/>
    <p:sldId id="355" r:id="rId32"/>
    <p:sldId id="423" r:id="rId33"/>
    <p:sldId id="353" r:id="rId34"/>
    <p:sldId id="387" r:id="rId35"/>
    <p:sldId id="360" r:id="rId36"/>
    <p:sldId id="361" r:id="rId37"/>
    <p:sldId id="427" r:id="rId38"/>
    <p:sldId id="412" r:id="rId39"/>
    <p:sldId id="413" r:id="rId40"/>
    <p:sldId id="414" r:id="rId41"/>
    <p:sldId id="415" r:id="rId42"/>
    <p:sldId id="416" r:id="rId43"/>
    <p:sldId id="372" r:id="rId44"/>
    <p:sldId id="374" r:id="rId45"/>
    <p:sldId id="399" r:id="rId46"/>
    <p:sldId id="469" r:id="rId47"/>
    <p:sldId id="256" r:id="rId48"/>
    <p:sldId id="292" r:id="rId49"/>
    <p:sldId id="547" r:id="rId50"/>
    <p:sldId id="260" r:id="rId51"/>
    <p:sldId id="283" r:id="rId52"/>
    <p:sldId id="259" r:id="rId53"/>
    <p:sldId id="288" r:id="rId54"/>
    <p:sldId id="281" r:id="rId55"/>
    <p:sldId id="269" r:id="rId56"/>
    <p:sldId id="290" r:id="rId57"/>
    <p:sldId id="264" r:id="rId58"/>
    <p:sldId id="266" r:id="rId59"/>
    <p:sldId id="267" r:id="rId60"/>
    <p:sldId id="268" r:id="rId61"/>
    <p:sldId id="470" r:id="rId62"/>
    <p:sldId id="1144" r:id="rId63"/>
    <p:sldId id="294" r:id="rId64"/>
    <p:sldId id="7673" r:id="rId65"/>
    <p:sldId id="7693" r:id="rId66"/>
    <p:sldId id="8099" r:id="rId67"/>
    <p:sldId id="7740" r:id="rId68"/>
    <p:sldId id="6014" r:id="rId69"/>
    <p:sldId id="5988" r:id="rId70"/>
    <p:sldId id="1167" r:id="rId71"/>
    <p:sldId id="8097" r:id="rId72"/>
    <p:sldId id="8083" r:id="rId73"/>
    <p:sldId id="8010" r:id="rId74"/>
    <p:sldId id="305" r:id="rId75"/>
    <p:sldId id="8103" r:id="rId76"/>
    <p:sldId id="8104" r:id="rId77"/>
    <p:sldId id="8101" r:id="rId78"/>
    <p:sldId id="8105" r:id="rId79"/>
    <p:sldId id="8107" r:id="rId80"/>
    <p:sldId id="471" r:id="rId81"/>
    <p:sldId id="8108" r:id="rId82"/>
    <p:sldId id="8109" r:id="rId83"/>
    <p:sldId id="8110" r:id="rId84"/>
    <p:sldId id="8111" r:id="rId85"/>
    <p:sldId id="8112" r:id="rId86"/>
    <p:sldId id="261" r:id="rId87"/>
    <p:sldId id="262" r:id="rId88"/>
    <p:sldId id="263" r:id="rId89"/>
    <p:sldId id="8113" r:id="rId90"/>
    <p:sldId id="265" r:id="rId91"/>
    <p:sldId id="8114" r:id="rId92"/>
    <p:sldId id="8115" r:id="rId93"/>
    <p:sldId id="8116" r:id="rId94"/>
    <p:sldId id="8117" r:id="rId95"/>
    <p:sldId id="270" r:id="rId96"/>
    <p:sldId id="8118" r:id="rId97"/>
    <p:sldId id="272" r:id="rId98"/>
    <p:sldId id="273" r:id="rId99"/>
    <p:sldId id="271" r:id="rId10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emunro\AppData\Local\Microsoft\Windows\INetCache\Content.Outlook\RP1KF2XG\ABS_NATIONAL_HEALTH_SURVEY_DASH_SMALL_AREA_ESTIMAT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eemunro\AppData\Local\Microsoft\Windows\INetCache\Content.Outlook\RP1KF2XG\ABS_NATIONAL_HEALTH_SURVEY_DASH_SMALL_AREA_ESTIMAT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eemunro\AppData\Local\Microsoft\Windows\INetCache\Content.Outlook\RP1KF2XG\ABS_NATIONAL_HEALTH_SURVEY_DASH_SMALL_AREA_ESTIMAT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eemunro\AppData\Local\Microsoft\Windows\INetCache\Content.Outlook\RP1KF2XG\ABS_NATIONAL_HEALTH_SURVEY_DASH_SMALL_AREA_ESTIMATES.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eemunro\Downloads\4364055001do002_20172018_2.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pivotSource>
    <c:name>[ABS_NATIONAL_HEALTH_SURVEY_DASH_SMALL_AREA_ESTIMATES.xlsx]PIVOTS!PivotTable5</c:name>
    <c:fmtId val="13"/>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5.6437681041165193E-2"/>
          <c:y val="0.12790267246858067"/>
          <c:w val="0.92836370065140816"/>
          <c:h val="0.75527404761352246"/>
        </c:manualLayout>
      </c:layout>
      <c:barChart>
        <c:barDir val="col"/>
        <c:grouping val="clustered"/>
        <c:varyColors val="0"/>
        <c:ser>
          <c:idx val="0"/>
          <c:order val="0"/>
          <c:tx>
            <c:strRef>
              <c:f>PIVOTS!$B$43:$B$44</c:f>
              <c:strCache>
                <c:ptCount val="1"/>
                <c:pt idx="0">
                  <c:v>North West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PIVOTS!$A$45:$A$48</c:f>
              <c:strCache>
                <c:ptCount val="3"/>
                <c:pt idx="0">
                  <c:v>PERSONS ALL AGES</c:v>
                </c:pt>
                <c:pt idx="1">
                  <c:v>PERSONS AGED 60 YEARS AND OVER</c:v>
                </c:pt>
                <c:pt idx="2">
                  <c:v>PERSONS AGED 70 YEARS AND OVER</c:v>
                </c:pt>
              </c:strCache>
            </c:strRef>
          </c:cat>
          <c:val>
            <c:numRef>
              <c:f>PIVOTS!$B$45:$B$48</c:f>
              <c:numCache>
                <c:formatCode>0%</c:formatCode>
                <c:ptCount val="3"/>
                <c:pt idx="0">
                  <c:v>0.13213735425278159</c:v>
                </c:pt>
                <c:pt idx="1">
                  <c:v>0.28134456895427745</c:v>
                </c:pt>
                <c:pt idx="2">
                  <c:v>0.30394797760848524</c:v>
                </c:pt>
              </c:numCache>
            </c:numRef>
          </c:val>
          <c:extLst>
            <c:ext xmlns:c16="http://schemas.microsoft.com/office/drawing/2014/chart" uri="{C3380CC4-5D6E-409C-BE32-E72D297353CC}">
              <c16:uniqueId val="{00000000-BA71-484C-BF4C-B7A4BBF3BAA5}"/>
            </c:ext>
          </c:extLst>
        </c:ser>
        <c:ser>
          <c:idx val="1"/>
          <c:order val="1"/>
          <c:tx>
            <c:strRef>
              <c:f>PIVOTS!$C$43:$C$44</c:f>
              <c:strCache>
                <c:ptCount val="1"/>
                <c:pt idx="0">
                  <c:v>North</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PIVOTS!$A$45:$A$48</c:f>
              <c:strCache>
                <c:ptCount val="3"/>
                <c:pt idx="0">
                  <c:v>PERSONS ALL AGES</c:v>
                </c:pt>
                <c:pt idx="1">
                  <c:v>PERSONS AGED 60 YEARS AND OVER</c:v>
                </c:pt>
                <c:pt idx="2">
                  <c:v>PERSONS AGED 70 YEARS AND OVER</c:v>
                </c:pt>
              </c:strCache>
            </c:strRef>
          </c:cat>
          <c:val>
            <c:numRef>
              <c:f>PIVOTS!$C$45:$C$48</c:f>
              <c:numCache>
                <c:formatCode>0%</c:formatCode>
                <c:ptCount val="3"/>
                <c:pt idx="0">
                  <c:v>0.12111255338333946</c:v>
                </c:pt>
                <c:pt idx="1">
                  <c:v>0.2647370057573874</c:v>
                </c:pt>
                <c:pt idx="2">
                  <c:v>0.29192188700400745</c:v>
                </c:pt>
              </c:numCache>
            </c:numRef>
          </c:val>
          <c:extLst>
            <c:ext xmlns:c16="http://schemas.microsoft.com/office/drawing/2014/chart" uri="{C3380CC4-5D6E-409C-BE32-E72D297353CC}">
              <c16:uniqueId val="{00000001-BA71-484C-BF4C-B7A4BBF3BAA5}"/>
            </c:ext>
          </c:extLst>
        </c:ser>
        <c:ser>
          <c:idx val="2"/>
          <c:order val="2"/>
          <c:tx>
            <c:strRef>
              <c:f>PIVOTS!$D$43:$D$44</c:f>
              <c:strCache>
                <c:ptCount val="1"/>
                <c:pt idx="0">
                  <c:v>South</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PIVOTS!$A$45:$A$48</c:f>
              <c:strCache>
                <c:ptCount val="3"/>
                <c:pt idx="0">
                  <c:v>PERSONS ALL AGES</c:v>
                </c:pt>
                <c:pt idx="1">
                  <c:v>PERSONS AGED 60 YEARS AND OVER</c:v>
                </c:pt>
                <c:pt idx="2">
                  <c:v>PERSONS AGED 70 YEARS AND OVER</c:v>
                </c:pt>
              </c:strCache>
            </c:strRef>
          </c:cat>
          <c:val>
            <c:numRef>
              <c:f>PIVOTS!$D$45:$D$48</c:f>
              <c:numCache>
                <c:formatCode>0%</c:formatCode>
                <c:ptCount val="3"/>
                <c:pt idx="0">
                  <c:v>0.12362322415291499</c:v>
                </c:pt>
                <c:pt idx="1">
                  <c:v>0.28776131234317981</c:v>
                </c:pt>
                <c:pt idx="2">
                  <c:v>0.32464601769911489</c:v>
                </c:pt>
              </c:numCache>
            </c:numRef>
          </c:val>
          <c:extLst>
            <c:ext xmlns:c16="http://schemas.microsoft.com/office/drawing/2014/chart" uri="{C3380CC4-5D6E-409C-BE32-E72D297353CC}">
              <c16:uniqueId val="{00000002-BA71-484C-BF4C-B7A4BBF3BAA5}"/>
            </c:ext>
          </c:extLst>
        </c:ser>
        <c:dLbls>
          <c:showLegendKey val="0"/>
          <c:showVal val="0"/>
          <c:showCatName val="0"/>
          <c:showSerName val="0"/>
          <c:showPercent val="0"/>
          <c:showBubbleSize val="0"/>
        </c:dLbls>
        <c:gapWidth val="75"/>
        <c:overlap val="-25"/>
        <c:axId val="1945683040"/>
        <c:axId val="896242256"/>
      </c:barChart>
      <c:catAx>
        <c:axId val="194568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242256"/>
        <c:crosses val="autoZero"/>
        <c:auto val="1"/>
        <c:lblAlgn val="ctr"/>
        <c:lblOffset val="100"/>
        <c:noMultiLvlLbl val="0"/>
      </c:catAx>
      <c:valAx>
        <c:axId val="896242256"/>
        <c:scaling>
          <c:orientation val="minMax"/>
          <c:max val="0.35000000000000003"/>
        </c:scaling>
        <c:delete val="1"/>
        <c:axPos val="l"/>
        <c:numFmt formatCode="0%" sourceLinked="1"/>
        <c:majorTickMark val="none"/>
        <c:minorTickMark val="none"/>
        <c:tickLblPos val="nextTo"/>
        <c:crossAx val="1945683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pivotSource>
    <c:name>[ABS_NATIONAL_HEALTH_SURVEY_DASH_SMALL_AREA_ESTIMATES.xlsx]PIVOTS!PivotTable3</c:name>
    <c:fmtId val="11"/>
  </c:pivotSource>
  <c:chart>
    <c:autoTitleDeleted val="1"/>
    <c:pivotFmts>
      <c:pivotFmt>
        <c:idx val="0"/>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5.6437681041165193E-2"/>
          <c:y val="0.12790267246858067"/>
          <c:w val="0.92836370065140816"/>
          <c:h val="0.75527404761352246"/>
        </c:manualLayout>
      </c:layout>
      <c:barChart>
        <c:barDir val="col"/>
        <c:grouping val="clustered"/>
        <c:varyColors val="0"/>
        <c:ser>
          <c:idx val="0"/>
          <c:order val="0"/>
          <c:tx>
            <c:strRef>
              <c:f>PIVOTS!$B$7:$B$8</c:f>
              <c:strCache>
                <c:ptCount val="1"/>
                <c:pt idx="0">
                  <c:v>North West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PIVOTS!$A$9:$A$12</c:f>
              <c:strCache>
                <c:ptCount val="3"/>
                <c:pt idx="0">
                  <c:v>PERSONS ALL AGES</c:v>
                </c:pt>
                <c:pt idx="1">
                  <c:v>PERSONS AGED 60 YEARS AND OVER</c:v>
                </c:pt>
                <c:pt idx="2">
                  <c:v>PERSONS AGED 70 YEARS AND OVER</c:v>
                </c:pt>
              </c:strCache>
            </c:strRef>
          </c:cat>
          <c:val>
            <c:numRef>
              <c:f>PIVOTS!$B$9:$B$12</c:f>
              <c:numCache>
                <c:formatCode>0%</c:formatCode>
                <c:ptCount val="3"/>
                <c:pt idx="0">
                  <c:v>0.14142480406536584</c:v>
                </c:pt>
                <c:pt idx="1">
                  <c:v>0.13874916796475603</c:v>
                </c:pt>
                <c:pt idx="2">
                  <c:v>0.13791265064466801</c:v>
                </c:pt>
              </c:numCache>
            </c:numRef>
          </c:val>
          <c:extLst>
            <c:ext xmlns:c16="http://schemas.microsoft.com/office/drawing/2014/chart" uri="{C3380CC4-5D6E-409C-BE32-E72D297353CC}">
              <c16:uniqueId val="{00000000-DB41-4075-ABFA-06D4A178C957}"/>
            </c:ext>
          </c:extLst>
        </c:ser>
        <c:ser>
          <c:idx val="1"/>
          <c:order val="1"/>
          <c:tx>
            <c:strRef>
              <c:f>PIVOTS!$C$7:$C$8</c:f>
              <c:strCache>
                <c:ptCount val="1"/>
                <c:pt idx="0">
                  <c:v>North</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PIVOTS!$A$9:$A$12</c:f>
              <c:strCache>
                <c:ptCount val="3"/>
                <c:pt idx="0">
                  <c:v>PERSONS ALL AGES</c:v>
                </c:pt>
                <c:pt idx="1">
                  <c:v>PERSONS AGED 60 YEARS AND OVER</c:v>
                </c:pt>
                <c:pt idx="2">
                  <c:v>PERSONS AGED 70 YEARS AND OVER</c:v>
                </c:pt>
              </c:strCache>
            </c:strRef>
          </c:cat>
          <c:val>
            <c:numRef>
              <c:f>PIVOTS!$C$9:$C$12</c:f>
              <c:numCache>
                <c:formatCode>0%</c:formatCode>
                <c:ptCount val="3"/>
                <c:pt idx="0">
                  <c:v>0.14486578610992759</c:v>
                </c:pt>
                <c:pt idx="1">
                  <c:v>0.15045687977692632</c:v>
                </c:pt>
                <c:pt idx="2">
                  <c:v>0.15117003384481217</c:v>
                </c:pt>
              </c:numCache>
            </c:numRef>
          </c:val>
          <c:extLst>
            <c:ext xmlns:c16="http://schemas.microsoft.com/office/drawing/2014/chart" uri="{C3380CC4-5D6E-409C-BE32-E72D297353CC}">
              <c16:uniqueId val="{00000001-DB41-4075-ABFA-06D4A178C957}"/>
            </c:ext>
          </c:extLst>
        </c:ser>
        <c:ser>
          <c:idx val="2"/>
          <c:order val="2"/>
          <c:tx>
            <c:strRef>
              <c:f>PIVOTS!$D$7:$D$8</c:f>
              <c:strCache>
                <c:ptCount val="1"/>
                <c:pt idx="0">
                  <c:v>South</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PIVOTS!$A$9:$A$12</c:f>
              <c:strCache>
                <c:ptCount val="3"/>
                <c:pt idx="0">
                  <c:v>PERSONS ALL AGES</c:v>
                </c:pt>
                <c:pt idx="1">
                  <c:v>PERSONS AGED 60 YEARS AND OVER</c:v>
                </c:pt>
                <c:pt idx="2">
                  <c:v>PERSONS AGED 70 YEARS AND OVER</c:v>
                </c:pt>
              </c:strCache>
            </c:strRef>
          </c:cat>
          <c:val>
            <c:numRef>
              <c:f>PIVOTS!$D$9:$D$12</c:f>
              <c:numCache>
                <c:formatCode>0%</c:formatCode>
                <c:ptCount val="3"/>
                <c:pt idx="0">
                  <c:v>0.12991073794507998</c:v>
                </c:pt>
                <c:pt idx="1">
                  <c:v>0.13169945559246082</c:v>
                </c:pt>
                <c:pt idx="2">
                  <c:v>0.12921715452688898</c:v>
                </c:pt>
              </c:numCache>
            </c:numRef>
          </c:val>
          <c:extLst>
            <c:ext xmlns:c16="http://schemas.microsoft.com/office/drawing/2014/chart" uri="{C3380CC4-5D6E-409C-BE32-E72D297353CC}">
              <c16:uniqueId val="{00000002-DB41-4075-ABFA-06D4A178C957}"/>
            </c:ext>
          </c:extLst>
        </c:ser>
        <c:dLbls>
          <c:showLegendKey val="0"/>
          <c:showVal val="0"/>
          <c:showCatName val="0"/>
          <c:showSerName val="0"/>
          <c:showPercent val="0"/>
          <c:showBubbleSize val="0"/>
        </c:dLbls>
        <c:gapWidth val="75"/>
        <c:overlap val="-25"/>
        <c:axId val="1945683040"/>
        <c:axId val="896242256"/>
      </c:barChart>
      <c:catAx>
        <c:axId val="194568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242256"/>
        <c:crosses val="autoZero"/>
        <c:auto val="1"/>
        <c:lblAlgn val="ctr"/>
        <c:lblOffset val="100"/>
        <c:noMultiLvlLbl val="0"/>
      </c:catAx>
      <c:valAx>
        <c:axId val="896242256"/>
        <c:scaling>
          <c:orientation val="minMax"/>
          <c:max val="0.35000000000000003"/>
        </c:scaling>
        <c:delete val="1"/>
        <c:axPos val="l"/>
        <c:numFmt formatCode="0%" sourceLinked="1"/>
        <c:majorTickMark val="none"/>
        <c:minorTickMark val="none"/>
        <c:tickLblPos val="nextTo"/>
        <c:crossAx val="1945683040"/>
        <c:crosses val="autoZero"/>
        <c:crossBetween val="between"/>
      </c:valAx>
    </c:plotArea>
    <c:plotVisOnly val="1"/>
    <c:dispBlanksAs val="gap"/>
    <c:showDLblsOverMax val="0"/>
    <c:extLst/>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pivotSource>
    <c:name>[ABS_NATIONAL_HEALTH_SURVEY_DASH_SMALL_AREA_ESTIMATES.xlsx]PIVOTS!PivotTable1</c:name>
    <c:fmtId val="10"/>
  </c:pivotSource>
  <c:chart>
    <c:autoTitleDeleted val="1"/>
    <c:pivotFmts>
      <c:pivotFmt>
        <c:idx val="0"/>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5.6437681041165193E-2"/>
          <c:y val="0.12790267246858067"/>
          <c:w val="0.92836370065140816"/>
          <c:h val="0.75527404761352246"/>
        </c:manualLayout>
      </c:layout>
      <c:barChart>
        <c:barDir val="col"/>
        <c:grouping val="clustered"/>
        <c:varyColors val="0"/>
        <c:ser>
          <c:idx val="0"/>
          <c:order val="0"/>
          <c:tx>
            <c:strRef>
              <c:f>PIVOTS!$B$31:$B$32</c:f>
              <c:strCache>
                <c:ptCount val="1"/>
                <c:pt idx="0">
                  <c:v>North West</c:v>
                </c:pt>
              </c:strCache>
            </c:strRef>
          </c:tx>
          <c:spPr>
            <a:solidFill>
              <a:schemeClr val="tx2"/>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PIVOTS!$A$33:$A$36</c:f>
              <c:strCache>
                <c:ptCount val="3"/>
                <c:pt idx="0">
                  <c:v>PERSONS ALL AGES</c:v>
                </c:pt>
                <c:pt idx="1">
                  <c:v>PERSONS AGED 60 YEARS AND OVER</c:v>
                </c:pt>
                <c:pt idx="2">
                  <c:v>PERSONS AGED 70 YEARS AND OVER</c:v>
                </c:pt>
              </c:strCache>
            </c:strRef>
          </c:cat>
          <c:val>
            <c:numRef>
              <c:f>PIVOTS!$B$33:$B$36</c:f>
              <c:numCache>
                <c:formatCode>0%</c:formatCode>
                <c:ptCount val="3"/>
                <c:pt idx="0">
                  <c:v>6.4677874572203212E-2</c:v>
                </c:pt>
                <c:pt idx="1">
                  <c:v>0.18241986728608972</c:v>
                </c:pt>
                <c:pt idx="2">
                  <c:v>0.23607895955216968</c:v>
                </c:pt>
              </c:numCache>
            </c:numRef>
          </c:val>
          <c:extLst>
            <c:ext xmlns:c16="http://schemas.microsoft.com/office/drawing/2014/chart" uri="{C3380CC4-5D6E-409C-BE32-E72D297353CC}">
              <c16:uniqueId val="{00000000-7ED9-4405-8B60-136B35ACDB4A}"/>
            </c:ext>
          </c:extLst>
        </c:ser>
        <c:ser>
          <c:idx val="1"/>
          <c:order val="1"/>
          <c:tx>
            <c:strRef>
              <c:f>PIVOTS!$C$31:$C$32</c:f>
              <c:strCache>
                <c:ptCount val="1"/>
                <c:pt idx="0">
                  <c:v>North</c:v>
                </c:pt>
              </c:strCache>
            </c:strRef>
          </c:tx>
          <c:spPr>
            <a:solidFill>
              <a:schemeClr val="bg2">
                <a:lumMod val="50000"/>
              </a:schemeClr>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PIVOTS!$A$33:$A$36</c:f>
              <c:strCache>
                <c:ptCount val="3"/>
                <c:pt idx="0">
                  <c:v>PERSONS ALL AGES</c:v>
                </c:pt>
                <c:pt idx="1">
                  <c:v>PERSONS AGED 60 YEARS AND OVER</c:v>
                </c:pt>
                <c:pt idx="2">
                  <c:v>PERSONS AGED 70 YEARS AND OVER</c:v>
                </c:pt>
              </c:strCache>
            </c:strRef>
          </c:cat>
          <c:val>
            <c:numRef>
              <c:f>PIVOTS!$C$33:$C$36</c:f>
              <c:numCache>
                <c:formatCode>0%</c:formatCode>
                <c:ptCount val="3"/>
                <c:pt idx="0">
                  <c:v>5.7980664744371004E-2</c:v>
                </c:pt>
                <c:pt idx="1">
                  <c:v>0.16668087624626371</c:v>
                </c:pt>
                <c:pt idx="2">
                  <c:v>0.21838728431718615</c:v>
                </c:pt>
              </c:numCache>
            </c:numRef>
          </c:val>
          <c:extLst>
            <c:ext xmlns:c16="http://schemas.microsoft.com/office/drawing/2014/chart" uri="{C3380CC4-5D6E-409C-BE32-E72D297353CC}">
              <c16:uniqueId val="{00000001-7ED9-4405-8B60-136B35ACDB4A}"/>
            </c:ext>
          </c:extLst>
        </c:ser>
        <c:ser>
          <c:idx val="2"/>
          <c:order val="2"/>
          <c:tx>
            <c:strRef>
              <c:f>PIVOTS!$D$31:$D$32</c:f>
              <c:strCache>
                <c:ptCount val="1"/>
                <c:pt idx="0">
                  <c:v>South</c:v>
                </c:pt>
              </c:strCache>
            </c:strRef>
          </c:tx>
          <c:spPr>
            <a:solidFill>
              <a:schemeClr val="bg2">
                <a:lumMod val="75000"/>
              </a:schemeClr>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PIVOTS!$A$33:$A$36</c:f>
              <c:strCache>
                <c:ptCount val="3"/>
                <c:pt idx="0">
                  <c:v>PERSONS ALL AGES</c:v>
                </c:pt>
                <c:pt idx="1">
                  <c:v>PERSONS AGED 60 YEARS AND OVER</c:v>
                </c:pt>
                <c:pt idx="2">
                  <c:v>PERSONS AGED 70 YEARS AND OVER</c:v>
                </c:pt>
              </c:strCache>
            </c:strRef>
          </c:cat>
          <c:val>
            <c:numRef>
              <c:f>PIVOTS!$D$33:$D$36</c:f>
              <c:numCache>
                <c:formatCode>0%</c:formatCode>
                <c:ptCount val="3"/>
                <c:pt idx="0">
                  <c:v>5.5657586916042036E-2</c:v>
                </c:pt>
                <c:pt idx="1">
                  <c:v>0.1699996069259645</c:v>
                </c:pt>
                <c:pt idx="2">
                  <c:v>0.22241660993873369</c:v>
                </c:pt>
              </c:numCache>
            </c:numRef>
          </c:val>
          <c:extLst>
            <c:ext xmlns:c16="http://schemas.microsoft.com/office/drawing/2014/chart" uri="{C3380CC4-5D6E-409C-BE32-E72D297353CC}">
              <c16:uniqueId val="{00000002-7ED9-4405-8B60-136B35ACDB4A}"/>
            </c:ext>
          </c:extLst>
        </c:ser>
        <c:dLbls>
          <c:showLegendKey val="0"/>
          <c:showVal val="0"/>
          <c:showCatName val="0"/>
          <c:showSerName val="0"/>
          <c:showPercent val="0"/>
          <c:showBubbleSize val="0"/>
        </c:dLbls>
        <c:gapWidth val="75"/>
        <c:overlap val="-25"/>
        <c:axId val="1945683040"/>
        <c:axId val="896242256"/>
      </c:barChart>
      <c:catAx>
        <c:axId val="194568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a:pPr>
            <a:endParaRPr lang="en-US"/>
          </a:p>
        </c:txPr>
        <c:crossAx val="896242256"/>
        <c:crosses val="autoZero"/>
        <c:auto val="1"/>
        <c:lblAlgn val="ctr"/>
        <c:lblOffset val="100"/>
        <c:noMultiLvlLbl val="0"/>
      </c:catAx>
      <c:valAx>
        <c:axId val="896242256"/>
        <c:scaling>
          <c:orientation val="minMax"/>
          <c:max val="0.35000000000000003"/>
        </c:scaling>
        <c:delete val="1"/>
        <c:axPos val="l"/>
        <c:numFmt formatCode="0%" sourceLinked="1"/>
        <c:majorTickMark val="none"/>
        <c:minorTickMark val="none"/>
        <c:tickLblPos val="nextTo"/>
        <c:crossAx val="1945683040"/>
        <c:crosses val="autoZero"/>
        <c:crossBetween val="between"/>
      </c:valAx>
    </c:plotArea>
    <c:plotVisOnly val="1"/>
    <c:dispBlanksAs val="gap"/>
    <c:showDLblsOverMax val="0"/>
    <c:extLst/>
  </c:chart>
  <c:spPr>
    <a:solidFill>
      <a:schemeClr val="bg1"/>
    </a:solidFill>
    <a:ln w="9525" cap="flat" cmpd="sng" algn="ctr">
      <a:noFill/>
      <a:round/>
    </a:ln>
    <a:effectLst/>
  </c:spPr>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pivotSource>
    <c:name>[ABS_NATIONAL_HEALTH_SURVEY_DASH_SMALL_AREA_ESTIMATES.xlsx]PIVOTS!PivotTable4</c:name>
    <c:fmtId val="11"/>
  </c:pivotSource>
  <c:chart>
    <c:autoTitleDeleted val="1"/>
    <c:pivotFmts>
      <c:pivotFmt>
        <c:idx val="0"/>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tx1">
              <a:lumMod val="50000"/>
              <a:lumOff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5.6437681041165193E-2"/>
          <c:y val="0.12790267246858067"/>
          <c:w val="0.92836370065140816"/>
          <c:h val="0.75527404761352246"/>
        </c:manualLayout>
      </c:layout>
      <c:barChart>
        <c:barDir val="col"/>
        <c:grouping val="clustered"/>
        <c:varyColors val="0"/>
        <c:ser>
          <c:idx val="0"/>
          <c:order val="0"/>
          <c:tx>
            <c:strRef>
              <c:f>PIVOTS!$B$19:$B$20</c:f>
              <c:strCache>
                <c:ptCount val="1"/>
                <c:pt idx="0">
                  <c:v>North West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PIVOTS!$A$21:$A$24</c:f>
              <c:strCache>
                <c:ptCount val="3"/>
                <c:pt idx="0">
                  <c:v>PERSONS ALL AGES</c:v>
                </c:pt>
                <c:pt idx="1">
                  <c:v>PERSONS AGED 60 YEARS AND OVER</c:v>
                </c:pt>
                <c:pt idx="2">
                  <c:v>PERSONS AGED 70 YEARS AND OVER</c:v>
                </c:pt>
              </c:strCache>
            </c:strRef>
          </c:cat>
          <c:val>
            <c:numRef>
              <c:f>PIVOTS!$B$21:$B$24</c:f>
              <c:numCache>
                <c:formatCode>0%</c:formatCode>
                <c:ptCount val="3"/>
                <c:pt idx="0">
                  <c:v>7.1291131457694404E-2</c:v>
                </c:pt>
                <c:pt idx="1">
                  <c:v>0.18046758665175291</c:v>
                </c:pt>
                <c:pt idx="2">
                  <c:v>0.21242476535207716</c:v>
                </c:pt>
              </c:numCache>
            </c:numRef>
          </c:val>
          <c:extLst>
            <c:ext xmlns:c16="http://schemas.microsoft.com/office/drawing/2014/chart" uri="{C3380CC4-5D6E-409C-BE32-E72D297353CC}">
              <c16:uniqueId val="{00000000-9FC6-4A4D-8616-D811272AA927}"/>
            </c:ext>
          </c:extLst>
        </c:ser>
        <c:ser>
          <c:idx val="1"/>
          <c:order val="1"/>
          <c:tx>
            <c:strRef>
              <c:f>PIVOTS!$C$19:$C$20</c:f>
              <c:strCache>
                <c:ptCount val="1"/>
                <c:pt idx="0">
                  <c:v>North</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PIVOTS!$A$21:$A$24</c:f>
              <c:strCache>
                <c:ptCount val="3"/>
                <c:pt idx="0">
                  <c:v>PERSONS ALL AGES</c:v>
                </c:pt>
                <c:pt idx="1">
                  <c:v>PERSONS AGED 60 YEARS AND OVER</c:v>
                </c:pt>
                <c:pt idx="2">
                  <c:v>PERSONS AGED 70 YEARS AND OVER</c:v>
                </c:pt>
              </c:strCache>
            </c:strRef>
          </c:cat>
          <c:val>
            <c:numRef>
              <c:f>PIVOTS!$C$21:$C$24</c:f>
              <c:numCache>
                <c:formatCode>0%</c:formatCode>
                <c:ptCount val="3"/>
                <c:pt idx="0">
                  <c:v>5.8537535960470746E-2</c:v>
                </c:pt>
                <c:pt idx="1">
                  <c:v>0.14902004052237758</c:v>
                </c:pt>
                <c:pt idx="2">
                  <c:v>0.17302381595066549</c:v>
                </c:pt>
              </c:numCache>
            </c:numRef>
          </c:val>
          <c:extLst>
            <c:ext xmlns:c16="http://schemas.microsoft.com/office/drawing/2014/chart" uri="{C3380CC4-5D6E-409C-BE32-E72D297353CC}">
              <c16:uniqueId val="{00000001-9FC6-4A4D-8616-D811272AA927}"/>
            </c:ext>
          </c:extLst>
        </c:ser>
        <c:ser>
          <c:idx val="2"/>
          <c:order val="2"/>
          <c:tx>
            <c:strRef>
              <c:f>PIVOTS!$D$19:$D$20</c:f>
              <c:strCache>
                <c:ptCount val="1"/>
                <c:pt idx="0">
                  <c:v>South</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PIVOTS!$A$21:$A$24</c:f>
              <c:strCache>
                <c:ptCount val="3"/>
                <c:pt idx="0">
                  <c:v>PERSONS ALL AGES</c:v>
                </c:pt>
                <c:pt idx="1">
                  <c:v>PERSONS AGED 60 YEARS AND OVER</c:v>
                </c:pt>
                <c:pt idx="2">
                  <c:v>PERSONS AGED 70 YEARS AND OVER</c:v>
                </c:pt>
              </c:strCache>
            </c:strRef>
          </c:cat>
          <c:val>
            <c:numRef>
              <c:f>PIVOTS!$D$21:$D$24</c:f>
              <c:numCache>
                <c:formatCode>0%</c:formatCode>
                <c:ptCount val="3"/>
                <c:pt idx="0">
                  <c:v>5.0060229273698312E-2</c:v>
                </c:pt>
                <c:pt idx="1">
                  <c:v>0.13359603781372217</c:v>
                </c:pt>
                <c:pt idx="2">
                  <c:v>0.15498298162014976</c:v>
                </c:pt>
              </c:numCache>
            </c:numRef>
          </c:val>
          <c:extLst>
            <c:ext xmlns:c16="http://schemas.microsoft.com/office/drawing/2014/chart" uri="{C3380CC4-5D6E-409C-BE32-E72D297353CC}">
              <c16:uniqueId val="{00000002-9FC6-4A4D-8616-D811272AA927}"/>
            </c:ext>
          </c:extLst>
        </c:ser>
        <c:dLbls>
          <c:showLegendKey val="0"/>
          <c:showVal val="0"/>
          <c:showCatName val="0"/>
          <c:showSerName val="0"/>
          <c:showPercent val="0"/>
          <c:showBubbleSize val="0"/>
        </c:dLbls>
        <c:gapWidth val="75"/>
        <c:overlap val="-25"/>
        <c:axId val="1945683040"/>
        <c:axId val="896242256"/>
      </c:barChart>
      <c:catAx>
        <c:axId val="194568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242256"/>
        <c:crosses val="autoZero"/>
        <c:auto val="1"/>
        <c:lblAlgn val="ctr"/>
        <c:lblOffset val="100"/>
        <c:noMultiLvlLbl val="0"/>
      </c:catAx>
      <c:valAx>
        <c:axId val="896242256"/>
        <c:scaling>
          <c:orientation val="minMax"/>
          <c:max val="0.35000000000000003"/>
        </c:scaling>
        <c:delete val="1"/>
        <c:axPos val="l"/>
        <c:numFmt formatCode="0%" sourceLinked="1"/>
        <c:majorTickMark val="none"/>
        <c:minorTickMark val="none"/>
        <c:tickLblPos val="nextTo"/>
        <c:crossAx val="1945683040"/>
        <c:crosses val="autoZero"/>
        <c:crossBetween val="between"/>
      </c:valAx>
    </c:plotArea>
    <c:plotVisOnly val="1"/>
    <c:dispBlanksAs val="gap"/>
    <c:showDLblsOverMax val="0"/>
    <c:extLst/>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Number of persons</c:v>
          </c:tx>
          <c:spPr>
            <a:solidFill>
              <a:schemeClr val="accent1"/>
            </a:solidFill>
            <a:ln>
              <a:noFill/>
            </a:ln>
            <a:effectLst/>
          </c:spPr>
          <c:invertIfNegative val="0"/>
          <c:cat>
            <c:strRef>
              <c:f>Sheet1!$T$12:$T$19</c:f>
              <c:strCache>
                <c:ptCount val="8"/>
                <c:pt idx="0">
                  <c:v>NSW</c:v>
                </c:pt>
                <c:pt idx="1">
                  <c:v>Vic.</c:v>
                </c:pt>
                <c:pt idx="2">
                  <c:v>Qld</c:v>
                </c:pt>
                <c:pt idx="3">
                  <c:v>WA</c:v>
                </c:pt>
                <c:pt idx="4">
                  <c:v>SA</c:v>
                </c:pt>
                <c:pt idx="5">
                  <c:v>Tas.</c:v>
                </c:pt>
                <c:pt idx="6">
                  <c:v>ACT</c:v>
                </c:pt>
                <c:pt idx="7">
                  <c:v>NT</c:v>
                </c:pt>
              </c:strCache>
            </c:strRef>
          </c:cat>
          <c:val>
            <c:numRef>
              <c:f>Sheet1!$U$12:$U$19</c:f>
              <c:numCache>
                <c:formatCode>#,##0.0</c:formatCode>
                <c:ptCount val="8"/>
                <c:pt idx="0">
                  <c:v>826.9</c:v>
                </c:pt>
                <c:pt idx="1">
                  <c:v>723</c:v>
                </c:pt>
                <c:pt idx="2">
                  <c:v>483.7</c:v>
                </c:pt>
                <c:pt idx="3">
                  <c:v>211.7</c:v>
                </c:pt>
                <c:pt idx="4">
                  <c:v>188.9</c:v>
                </c:pt>
                <c:pt idx="5">
                  <c:v>70.900000000000006</c:v>
                </c:pt>
                <c:pt idx="6">
                  <c:v>39.200000000000003</c:v>
                </c:pt>
                <c:pt idx="7">
                  <c:v>10.8</c:v>
                </c:pt>
              </c:numCache>
            </c:numRef>
          </c:val>
          <c:extLst>
            <c:ext xmlns:c16="http://schemas.microsoft.com/office/drawing/2014/chart" uri="{C3380CC4-5D6E-409C-BE32-E72D297353CC}">
              <c16:uniqueId val="{00000000-B2EB-455E-AE9C-EE21ED6DFB4A}"/>
            </c:ext>
          </c:extLst>
        </c:ser>
        <c:dLbls>
          <c:showLegendKey val="0"/>
          <c:showVal val="0"/>
          <c:showCatName val="0"/>
          <c:showSerName val="0"/>
          <c:showPercent val="0"/>
          <c:showBubbleSize val="0"/>
        </c:dLbls>
        <c:gapWidth val="219"/>
        <c:axId val="2010873103"/>
        <c:axId val="2010861039"/>
      </c:barChart>
      <c:lineChart>
        <c:grouping val="standard"/>
        <c:varyColors val="0"/>
        <c:ser>
          <c:idx val="1"/>
          <c:order val="1"/>
          <c:tx>
            <c:v>proportion of persons</c:v>
          </c:tx>
          <c:spPr>
            <a:ln w="28575" cap="rnd">
              <a:solidFill>
                <a:schemeClr val="accent5">
                  <a:lumMod val="75000"/>
                </a:schemeClr>
              </a:solidFill>
              <a:round/>
            </a:ln>
            <a:effectLst/>
          </c:spPr>
          <c:marker>
            <c:symbol val="none"/>
          </c:marker>
          <c:val>
            <c:numRef>
              <c:f>Sheet1!$X$13:$X$20</c:f>
              <c:numCache>
                <c:formatCode>#,##0.0</c:formatCode>
                <c:ptCount val="8"/>
                <c:pt idx="0">
                  <c:v>10.7</c:v>
                </c:pt>
                <c:pt idx="1">
                  <c:v>11.5</c:v>
                </c:pt>
                <c:pt idx="2">
                  <c:v>10.1</c:v>
                </c:pt>
                <c:pt idx="3">
                  <c:v>11.2</c:v>
                </c:pt>
                <c:pt idx="4">
                  <c:v>8.5</c:v>
                </c:pt>
                <c:pt idx="5">
                  <c:v>13.8</c:v>
                </c:pt>
                <c:pt idx="6">
                  <c:v>6.1</c:v>
                </c:pt>
                <c:pt idx="7">
                  <c:v>9.6999999999999993</c:v>
                </c:pt>
              </c:numCache>
            </c:numRef>
          </c:val>
          <c:smooth val="0"/>
          <c:extLst>
            <c:ext xmlns:c16="http://schemas.microsoft.com/office/drawing/2014/chart" uri="{C3380CC4-5D6E-409C-BE32-E72D297353CC}">
              <c16:uniqueId val="{00000001-B2EB-455E-AE9C-EE21ED6DFB4A}"/>
            </c:ext>
          </c:extLst>
        </c:ser>
        <c:dLbls>
          <c:showLegendKey val="0"/>
          <c:showVal val="0"/>
          <c:showCatName val="0"/>
          <c:showSerName val="0"/>
          <c:showPercent val="0"/>
          <c:showBubbleSize val="0"/>
        </c:dLbls>
        <c:marker val="1"/>
        <c:smooth val="0"/>
        <c:axId val="1929540447"/>
        <c:axId val="1929537535"/>
      </c:lineChart>
      <c:catAx>
        <c:axId val="2010873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0861039"/>
        <c:crosses val="autoZero"/>
        <c:auto val="1"/>
        <c:lblAlgn val="ctr"/>
        <c:lblOffset val="100"/>
        <c:noMultiLvlLbl val="0"/>
      </c:catAx>
      <c:valAx>
        <c:axId val="2010861039"/>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0873103"/>
        <c:crosses val="autoZero"/>
        <c:crossBetween val="between"/>
      </c:valAx>
      <c:valAx>
        <c:axId val="1929537535"/>
        <c:scaling>
          <c:orientation val="minMax"/>
        </c:scaling>
        <c:delete val="0"/>
        <c:axPos val="r"/>
        <c:numFmt formatCode="##&quot;%&quot;"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9540447"/>
        <c:crosses val="max"/>
        <c:crossBetween val="between"/>
      </c:valAx>
      <c:catAx>
        <c:axId val="1929540447"/>
        <c:scaling>
          <c:orientation val="minMax"/>
        </c:scaling>
        <c:delete val="1"/>
        <c:axPos val="b"/>
        <c:majorTickMark val="out"/>
        <c:minorTickMark val="none"/>
        <c:tickLblPos val="nextTo"/>
        <c:crossAx val="192953753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6DF9-F0A8-42C4-8073-753FE7A813F5}" type="datetimeFigureOut">
              <a:rPr lang="en-AU" smtClean="0"/>
              <a:t>29/06/2021</a:t>
            </a:fld>
            <a:endParaRPr lang="en-AU"/>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84118-C42D-41FE-A410-D319179E407E}" type="slidenum">
              <a:rPr lang="en-AU" smtClean="0"/>
              <a:t>‹nr.›</a:t>
            </a:fld>
            <a:endParaRPr lang="en-AU"/>
          </a:p>
        </p:txBody>
      </p:sp>
    </p:spTree>
    <p:extLst>
      <p:ext uri="{BB962C8B-B14F-4D97-AF65-F5344CB8AC3E}">
        <p14:creationId xmlns:p14="http://schemas.microsoft.com/office/powerpoint/2010/main" val="307532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C826B416-6C7A-4CDF-8B36-237697E75356}"/>
              </a:ext>
            </a:extLst>
          </p:cNvPr>
          <p:cNvSpPr>
            <a:spLocks noGrp="1" noRot="1" noChangeAspect="1" noChangeArrowheads="1" noTextEdit="1"/>
          </p:cNvSpPr>
          <p:nvPr>
            <p:ph type="sldImg"/>
          </p:nvPr>
        </p:nvSpPr>
        <p:spPr>
          <a:ln/>
        </p:spPr>
      </p:sp>
      <p:sp>
        <p:nvSpPr>
          <p:cNvPr id="87042" name="Rectangle 3">
            <a:extLst>
              <a:ext uri="{FF2B5EF4-FFF2-40B4-BE49-F238E27FC236}">
                <a16:creationId xmlns:a16="http://schemas.microsoft.com/office/drawing/2014/main" id="{EEBA3472-E88E-4C82-80E2-96C9F92BFD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54F32862-0B1F-4718-85AF-0E0E3F010482}"/>
              </a:ext>
            </a:extLst>
          </p:cNvPr>
          <p:cNvSpPr>
            <a:spLocks noGrp="1" noRot="1" noChangeAspect="1" noChangeArrowheads="1" noTextEdit="1"/>
          </p:cNvSpPr>
          <p:nvPr>
            <p:ph type="sldImg"/>
          </p:nvPr>
        </p:nvSpPr>
        <p:spPr>
          <a:ln/>
        </p:spPr>
      </p:sp>
      <p:sp>
        <p:nvSpPr>
          <p:cNvPr id="122882" name="Rectangle 3">
            <a:extLst>
              <a:ext uri="{FF2B5EF4-FFF2-40B4-BE49-F238E27FC236}">
                <a16:creationId xmlns:a16="http://schemas.microsoft.com/office/drawing/2014/main" id="{2C60F610-A5B0-41CE-AA1D-60BB84F107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A510CE3C-AEE9-4C92-AC6B-F6559E6D350E}"/>
              </a:ext>
            </a:extLst>
          </p:cNvPr>
          <p:cNvSpPr>
            <a:spLocks noGrp="1" noRot="1" noChangeAspect="1" noChangeArrowheads="1" noTextEdit="1"/>
          </p:cNvSpPr>
          <p:nvPr>
            <p:ph type="sldImg"/>
          </p:nvPr>
        </p:nvSpPr>
        <p:spPr>
          <a:ln/>
        </p:spPr>
      </p:sp>
      <p:sp>
        <p:nvSpPr>
          <p:cNvPr id="125954" name="Rectangle 3">
            <a:extLst>
              <a:ext uri="{FF2B5EF4-FFF2-40B4-BE49-F238E27FC236}">
                <a16:creationId xmlns:a16="http://schemas.microsoft.com/office/drawing/2014/main" id="{4F408A19-63EC-4988-BB3A-6D28BD62C3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mj-lt"/>
                <a:cs typeface="Arial"/>
              </a:rPr>
              <a:t>red circle and arrow show where we are in the world and where I am speaking to you from now</a:t>
            </a: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2C0CB5-59E8-4F90-B170-7BD09AD757BA}" type="slidenum">
              <a:rPr kumimoji="0" lang="en-AU"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684504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i="1">
                <a:effectLst/>
                <a:latin typeface="Calibri" panose="020F0502020204030204" pitchFamily="34" charset="0"/>
                <a:ea typeface="DengXian" panose="02010600030101010101" pitchFamily="2" charset="-122"/>
              </a:rPr>
              <a:t>Skills and education - development of human capital that enhances productivity and growth</a:t>
            </a:r>
            <a:endParaRPr lang="en-AU" sz="1800">
              <a:effectLst/>
              <a:latin typeface="Calibri" panose="020F0502020204030204" pitchFamily="34" charset="0"/>
              <a:ea typeface="DengXian" panose="02010600030101010101" pitchFamily="2" charset="-122"/>
            </a:endParaRPr>
          </a:p>
          <a:p>
            <a:pPr marL="342900" lvl="0" indent="-342900">
              <a:buFont typeface="Symbol" panose="05050102010706020507" pitchFamily="18" charset="2"/>
              <a:buChar char=""/>
            </a:pPr>
            <a:r>
              <a:rPr lang="en-AU" sz="1800">
                <a:effectLst/>
                <a:latin typeface="Calibri" panose="020F0502020204030204" pitchFamily="34" charset="0"/>
                <a:ea typeface="Times New Roman" panose="02020603050405020304" pitchFamily="18" charset="0"/>
              </a:rPr>
              <a:t>provide the education students need to participate in and help create those parts of the economy that provide good incomes and secure employment, and provide it to as large a proportion of the population as possible; </a:t>
            </a:r>
            <a:endParaRPr lang="en-AU" sz="1800">
              <a:effectLst/>
              <a:latin typeface="Calibri" panose="020F0502020204030204" pitchFamily="34" charset="0"/>
              <a:ea typeface="DengXian" panose="02010600030101010101" pitchFamily="2" charset="-122"/>
            </a:endParaRPr>
          </a:p>
          <a:p>
            <a:pPr marL="342900" lvl="0" indent="-342900">
              <a:buFont typeface="Symbol" panose="05050102010706020507" pitchFamily="18" charset="2"/>
              <a:buChar char=""/>
            </a:pPr>
            <a:r>
              <a:rPr lang="en-AU" sz="1800">
                <a:effectLst/>
                <a:latin typeface="Calibri" panose="020F0502020204030204" pitchFamily="34" charset="0"/>
                <a:ea typeface="Times New Roman" panose="02020603050405020304" pitchFamily="18" charset="0"/>
              </a:rPr>
              <a:t>develop distinctive professional capabilities to meet Tasmania’s particular needs and priorities in all parts of the island; </a:t>
            </a:r>
            <a:endParaRPr lang="en-AU" sz="1800">
              <a:effectLst/>
              <a:latin typeface="Calibri" panose="020F0502020204030204" pitchFamily="34" charset="0"/>
              <a:ea typeface="DengXian" panose="02010600030101010101" pitchFamily="2" charset="-122"/>
            </a:endParaRPr>
          </a:p>
          <a:p>
            <a:pPr marL="342900" lvl="0" indent="-342900">
              <a:buFont typeface="Symbol" panose="05050102010706020507" pitchFamily="18" charset="2"/>
              <a:buChar char=""/>
            </a:pPr>
            <a:r>
              <a:rPr lang="en-AU" sz="1800">
                <a:effectLst/>
                <a:latin typeface="Calibri" panose="020F0502020204030204" pitchFamily="34" charset="0"/>
                <a:ea typeface="Times New Roman" panose="02020603050405020304" pitchFamily="18" charset="0"/>
              </a:rPr>
              <a:t>create regional competitive advantage for key sectors and new businesses through the industry problems we solve; </a:t>
            </a:r>
            <a:endParaRPr lang="en-AU" sz="1800">
              <a:effectLst/>
              <a:latin typeface="Calibri" panose="020F0502020204030204" pitchFamily="34" charset="0"/>
              <a:ea typeface="DengXian" panose="02010600030101010101" pitchFamily="2" charset="-122"/>
            </a:endParaRPr>
          </a:p>
          <a:p>
            <a:r>
              <a:rPr lang="en-AU" sz="1800">
                <a:effectLst/>
                <a:latin typeface="Calibri" panose="020F0502020204030204" pitchFamily="34" charset="0"/>
                <a:ea typeface="DengXian" panose="02010600030101010101" pitchFamily="2" charset="-122"/>
              </a:rPr>
              <a:t> </a:t>
            </a:r>
          </a:p>
          <a:p>
            <a:r>
              <a:rPr lang="en-AU" sz="1800" i="1">
                <a:effectLst/>
                <a:latin typeface="Calibri" panose="020F0502020204030204" pitchFamily="34" charset="0"/>
                <a:ea typeface="DengXian" panose="02010600030101010101" pitchFamily="2" charset="-122"/>
              </a:rPr>
              <a:t>Research – through the creation and application of knowledge, support industry innovation, growth and productivity to increase</a:t>
            </a:r>
            <a:endParaRPr lang="en-AU" sz="1800">
              <a:effectLst/>
              <a:latin typeface="Calibri" panose="020F0502020204030204" pitchFamily="34" charset="0"/>
              <a:ea typeface="DengXian" panose="02010600030101010101" pitchFamily="2" charset="-122"/>
            </a:endParaRPr>
          </a:p>
          <a:p>
            <a:pPr marL="342900" lvl="0" indent="-342900">
              <a:buFont typeface="Symbol" panose="05050102010706020507" pitchFamily="18" charset="2"/>
              <a:buChar char=""/>
            </a:pPr>
            <a:r>
              <a:rPr lang="en-AU" sz="1800">
                <a:effectLst/>
                <a:latin typeface="Calibri" panose="020F0502020204030204" pitchFamily="34" charset="0"/>
                <a:ea typeface="Times New Roman" panose="02020603050405020304" pitchFamily="18" charset="0"/>
              </a:rPr>
              <a:t>develop from the knowledge created by the University, a strong pipeline of new, rapidly growing, globally competitive but locally based enterprises; </a:t>
            </a:r>
            <a:endParaRPr lang="en-AU" sz="1800">
              <a:effectLst/>
              <a:latin typeface="Calibri" panose="020F0502020204030204" pitchFamily="34" charset="0"/>
              <a:ea typeface="DengXian" panose="02010600030101010101" pitchFamily="2" charset="-122"/>
            </a:endParaRPr>
          </a:p>
          <a:p>
            <a:pPr marL="342900" lvl="0" indent="-342900">
              <a:buFont typeface="Symbol" panose="05050102010706020507" pitchFamily="18" charset="2"/>
              <a:buChar char=""/>
            </a:pPr>
            <a:r>
              <a:rPr lang="en-AU" sz="1800">
                <a:effectLst/>
                <a:latin typeface="Calibri" panose="020F0502020204030204" pitchFamily="34" charset="0"/>
                <a:ea typeface="Times New Roman" panose="02020603050405020304" pitchFamily="18" charset="0"/>
              </a:rPr>
              <a:t>develop the science, engineering and ways of working and living that provide an environmentally sustainable path to inclusive prosperity; </a:t>
            </a:r>
            <a:endParaRPr lang="en-AU" sz="1800">
              <a:effectLst/>
              <a:latin typeface="Calibri" panose="020F0502020204030204" pitchFamily="34" charset="0"/>
              <a:ea typeface="DengXian" panose="02010600030101010101" pitchFamily="2" charset="-122"/>
            </a:endParaRPr>
          </a:p>
          <a:p>
            <a:r>
              <a:rPr lang="en-AU" sz="1800">
                <a:effectLst/>
                <a:latin typeface="Calibri" panose="020F0502020204030204" pitchFamily="34" charset="0"/>
                <a:ea typeface="DengXian" panose="02010600030101010101" pitchFamily="2" charset="-122"/>
              </a:rPr>
              <a:t> </a:t>
            </a:r>
          </a:p>
          <a:p>
            <a:r>
              <a:rPr lang="en-AU" sz="1800" i="1">
                <a:effectLst/>
                <a:latin typeface="Calibri" panose="020F0502020204030204" pitchFamily="34" charset="0"/>
                <a:ea typeface="DengXian" panose="02010600030101010101" pitchFamily="2" charset="-122"/>
              </a:rPr>
              <a:t>Civic engagement – the application of our resources to solving the critical challenges and problems that confront Tasmania:</a:t>
            </a:r>
            <a:endParaRPr lang="en-AU" sz="1800">
              <a:effectLst/>
              <a:latin typeface="Calibri" panose="020F0502020204030204" pitchFamily="34" charset="0"/>
              <a:ea typeface="DengXian" panose="02010600030101010101" pitchFamily="2" charset="-122"/>
            </a:endParaRPr>
          </a:p>
          <a:p>
            <a:pPr marL="342900" lvl="0" indent="-342900">
              <a:buFont typeface="Symbol" panose="05050102010706020507" pitchFamily="18" charset="2"/>
              <a:buChar char=""/>
            </a:pPr>
            <a:r>
              <a:rPr lang="en-AU" sz="1800">
                <a:effectLst/>
                <a:latin typeface="Calibri" panose="020F0502020204030204" pitchFamily="34" charset="0"/>
                <a:ea typeface="Times New Roman" panose="02020603050405020304" pitchFamily="18" charset="0"/>
              </a:rPr>
              <a:t>create place-based partnerships with all sectors to tackle complex social and economic challenges in an integrated way; </a:t>
            </a:r>
            <a:endParaRPr lang="en-AU" sz="1800">
              <a:effectLst/>
              <a:latin typeface="Calibri" panose="020F0502020204030204" pitchFamily="34" charset="0"/>
              <a:ea typeface="DengXian" panose="02010600030101010101" pitchFamily="2" charset="-122"/>
            </a:endParaRPr>
          </a:p>
          <a:p>
            <a:pPr marL="342900" lvl="0" indent="-342900">
              <a:buFont typeface="Symbol" panose="05050102010706020507" pitchFamily="18" charset="2"/>
              <a:buChar char=""/>
            </a:pPr>
            <a:r>
              <a:rPr lang="en-AU" sz="1800">
                <a:effectLst/>
                <a:latin typeface="Calibri" panose="020F0502020204030204" pitchFamily="34" charset="0"/>
                <a:ea typeface="Times New Roman" panose="02020603050405020304" pitchFamily="18" charset="0"/>
              </a:rPr>
              <a:t>contribute innovative and implementable policy ideas; </a:t>
            </a:r>
            <a:endParaRPr lang="en-AU" sz="1800">
              <a:effectLst/>
              <a:latin typeface="Calibri" panose="020F0502020204030204" pitchFamily="34" charset="0"/>
              <a:ea typeface="DengXian" panose="02010600030101010101" pitchFamily="2" charset="-122"/>
            </a:endParaRPr>
          </a:p>
          <a:p>
            <a:pPr marL="342900" lvl="0" indent="-342900">
              <a:buFont typeface="Symbol" panose="05050102010706020507" pitchFamily="18" charset="2"/>
              <a:buChar char=""/>
            </a:pPr>
            <a:r>
              <a:rPr lang="en-AU" sz="1800">
                <a:effectLst/>
                <a:latin typeface="Calibri" panose="020F0502020204030204" pitchFamily="34" charset="0"/>
                <a:ea typeface="Times New Roman" panose="02020603050405020304" pitchFamily="18" charset="0"/>
              </a:rPr>
              <a:t>enrich our understanding of the unique human and natural history of </a:t>
            </a:r>
            <a:r>
              <a:rPr lang="en-AU" sz="1800" err="1">
                <a:effectLst/>
                <a:latin typeface="Calibri" panose="020F0502020204030204" pitchFamily="34" charset="0"/>
                <a:ea typeface="Times New Roman" panose="02020603050405020304" pitchFamily="18" charset="0"/>
              </a:rPr>
              <a:t>lutruwita</a:t>
            </a:r>
            <a:r>
              <a:rPr lang="en-AU" sz="1800">
                <a:effectLst/>
                <a:latin typeface="Calibri" panose="020F0502020204030204" pitchFamily="34" charset="0"/>
                <a:ea typeface="Times New Roman" panose="02020603050405020304" pitchFamily="18" charset="0"/>
              </a:rPr>
              <a:t>/Tasmania; </a:t>
            </a:r>
            <a:endParaRPr lang="en-AU" sz="1800">
              <a:effectLst/>
              <a:latin typeface="Calibri" panose="020F0502020204030204" pitchFamily="34" charset="0"/>
              <a:ea typeface="DengXian" panose="02010600030101010101" pitchFamily="2" charset="-122"/>
            </a:endParaRPr>
          </a:p>
          <a:p>
            <a:pPr marL="342900" lvl="0" indent="-342900">
              <a:buFont typeface="Symbol" panose="05050102010706020507" pitchFamily="18" charset="2"/>
              <a:buChar char=""/>
            </a:pPr>
            <a:r>
              <a:rPr lang="en-AU" sz="1800">
                <a:effectLst/>
                <a:latin typeface="Calibri" panose="020F0502020204030204" pitchFamily="34" charset="0"/>
                <a:ea typeface="Times New Roman" panose="02020603050405020304" pitchFamily="18" charset="0"/>
              </a:rPr>
              <a:t>give a distinctive creative expression to our identity and ideas.</a:t>
            </a:r>
            <a:endParaRPr lang="en-AU" sz="1800">
              <a:effectLst/>
              <a:latin typeface="Calibri" panose="020F0502020204030204" pitchFamily="34" charset="0"/>
              <a:ea typeface="DengXian" panose="02010600030101010101" pitchFamily="2" charset="-122"/>
            </a:endParaRPr>
          </a:p>
          <a:p>
            <a:r>
              <a:rPr lang="en-AU" sz="1800">
                <a:effectLst/>
                <a:latin typeface="Calibri" panose="020F0502020204030204" pitchFamily="34" charset="0"/>
                <a:ea typeface="DengXian" panose="02010600030101010101" pitchFamily="2" charset="-122"/>
              </a:rPr>
              <a:t> </a:t>
            </a:r>
          </a:p>
          <a:p>
            <a:r>
              <a:rPr lang="en-AU" sz="1800" i="1">
                <a:effectLst/>
                <a:latin typeface="Calibri" panose="020F0502020204030204" pitchFamily="34" charset="0"/>
                <a:ea typeface="DengXian" panose="02010600030101010101" pitchFamily="2" charset="-122"/>
              </a:rPr>
              <a:t>Economic driver – the university as a major industry in Tasmania, and this includes its contribution to regional economic sustainability via our regional campuses and activities </a:t>
            </a:r>
            <a:r>
              <a:rPr lang="en-AU" sz="1800">
                <a:effectLst/>
                <a:latin typeface="Calibri" panose="020F0502020204030204" pitchFamily="34" charset="0"/>
                <a:ea typeface="DengXian" panose="02010600030101010101" pitchFamily="2" charset="-122"/>
              </a:rPr>
              <a:t>(note this was not included in the strategy narrative around making a difference)</a:t>
            </a:r>
            <a:r>
              <a:rPr lang="en-AU" sz="1800" i="1">
                <a:effectLst/>
                <a:latin typeface="Calibri" panose="020F0502020204030204" pitchFamily="34" charset="0"/>
                <a:ea typeface="DengXian" panose="02010600030101010101" pitchFamily="2" charset="-122"/>
              </a:rPr>
              <a:t>.</a:t>
            </a:r>
          </a:p>
          <a:p>
            <a:endParaRPr lang="en-AU" sz="1800" i="1">
              <a:effectLst/>
              <a:latin typeface="Calibri" panose="020F0502020204030204" pitchFamily="34" charset="0"/>
              <a:ea typeface="DengXian" panose="02010600030101010101" pitchFamily="2" charset="-122"/>
            </a:endParaRPr>
          </a:p>
          <a:p>
            <a:r>
              <a:rPr lang="en-AU" sz="1800" i="1">
                <a:effectLst/>
                <a:latin typeface="Calibri" panose="020F0502020204030204" pitchFamily="34" charset="0"/>
                <a:ea typeface="DengXian" panose="02010600030101010101" pitchFamily="2" charset="-122"/>
              </a:rPr>
              <a:t>Surge  Capacity </a:t>
            </a:r>
          </a:p>
          <a:p>
            <a:pPr marL="285750" indent="-285750">
              <a:buFont typeface="Arial" panose="020B0604020202020204" pitchFamily="34" charset="0"/>
              <a:buChar char="•"/>
            </a:pPr>
            <a:r>
              <a:rPr lang="en-AU" sz="1800">
                <a:effectLst/>
                <a:latin typeface="Calibri" panose="020F0502020204030204" pitchFamily="34" charset="0"/>
                <a:ea typeface="Times New Roman" panose="02020603050405020304" pitchFamily="18" charset="0"/>
              </a:rPr>
              <a:t>Recently mobilised 30 health professionals to support Tasmania response to COVID 19</a:t>
            </a:r>
            <a:endParaRPr lang="en-AU" sz="1800">
              <a:effectLst/>
              <a:latin typeface="Calibri" panose="020F0502020204030204" pitchFamily="34" charset="0"/>
              <a:ea typeface="DengXian" panose="02010600030101010101" pitchFamily="2" charset="-122"/>
            </a:endParaRP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2C0CB5-59E8-4F90-B170-7BD09AD757BA}" type="slidenum">
              <a:rPr kumimoji="0" lang="en-AU"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493179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347788"/>
            <a:ext cx="5259387" cy="3640137"/>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F10013-BBF1-6047-A569-3C3AECEFC781}"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279168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1241425"/>
            <a:ext cx="4840287" cy="335121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F10013-BBF1-6047-A569-3C3AECEFC781}"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164955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305576-DB0A-4845-8494-DDA1876B7C98}" type="slidenum">
              <a:rPr kumimoji="0" lang="en-AU"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792429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Burnie</a:t>
            </a:r>
            <a:r>
              <a:rPr lang="en-US" dirty="0"/>
              <a:t> 19887 Jun 15</a:t>
            </a:r>
          </a:p>
          <a:p>
            <a:r>
              <a:rPr lang="en-US" dirty="0" err="1"/>
              <a:t>Devenport</a:t>
            </a:r>
            <a:r>
              <a:rPr lang="en-US" dirty="0"/>
              <a:t> 25 533</a:t>
            </a:r>
          </a:p>
          <a:p>
            <a:r>
              <a:rPr lang="en-US" dirty="0"/>
              <a:t>Launceston 107000</a:t>
            </a:r>
          </a:p>
          <a:p>
            <a:r>
              <a:rPr lang="en-US" dirty="0"/>
              <a:t>Greater Hobart</a:t>
            </a:r>
            <a:r>
              <a:rPr lang="en-US" baseline="0" dirty="0"/>
              <a:t> approx. 221000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REGIONAL POPULATION GROWTH, ABS CAT NO 3218.0</a:t>
            </a:r>
            <a:endParaRPr lang="en-US" baseline="0" dirty="0"/>
          </a:p>
          <a:p>
            <a:r>
              <a:rPr lang="en-US" baseline="0" dirty="0"/>
              <a:t>ABS estimates, 2014-15 Cat. no. </a:t>
            </a:r>
            <a:r>
              <a:rPr lang="en-US" sz="1200" b="1" kern="1200" dirty="0">
                <a:solidFill>
                  <a:schemeClr val="tx1"/>
                </a:solidFill>
                <a:latin typeface="+mn-lt"/>
                <a:ea typeface="+mn-ea"/>
                <a:cs typeface="+mn-cs"/>
              </a:rPr>
              <a:t>3218.0 - Regional Population Growth, Australia, 2014-15</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A93569-7543-4182-BF78-2C6E1CC3E665}" type="slidenum">
              <a:rPr kumimoji="0" lang="en-AU"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731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tabLst>
                <a:tab pos="457200" algn="l"/>
              </a:tabLst>
            </a:pPr>
            <a:r>
              <a:rPr lang="en-AU" sz="1800">
                <a:effectLst/>
                <a:latin typeface="Calibri" panose="020F0502020204030204" pitchFamily="34" charset="0"/>
                <a:ea typeface="Times New Roman" panose="02020603050405020304" pitchFamily="18" charset="0"/>
                <a:cs typeface="Times New Roman" panose="02020603050405020304" pitchFamily="18" charset="0"/>
              </a:rPr>
              <a:t>Hypertension is the world’s leading single preventable risk factor for death, and causes over 50% of heart disease and stroke</a:t>
            </a:r>
            <a:endParaRPr lang="en-AU" sz="180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a:effectLst/>
                <a:latin typeface="Calibri" panose="020F0502020204030204" pitchFamily="34" charset="0"/>
                <a:ea typeface="Times New Roman" panose="02020603050405020304" pitchFamily="18" charset="0"/>
                <a:cs typeface="Times New Roman" panose="02020603050405020304" pitchFamily="18" charset="0"/>
              </a:rPr>
              <a:t>Effective treatment of hypertension reduces death and disability from heart disease and stroke </a:t>
            </a:r>
            <a:endParaRPr lang="en-AU" sz="180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a:effectLst/>
                <a:latin typeface="Calibri" panose="020F0502020204030204" pitchFamily="34" charset="0"/>
                <a:ea typeface="Times New Roman" panose="02020603050405020304" pitchFamily="18" charset="0"/>
                <a:cs typeface="Times New Roman" panose="02020603050405020304" pitchFamily="18" charset="0"/>
              </a:rPr>
              <a:t>About 1 in 3 Australian adults have hypertension, but diagnosis is easily missed because it is a ‘silent’ disease (no symptoms)</a:t>
            </a:r>
            <a:endParaRPr lang="en-AU" sz="180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a:effectLst/>
                <a:latin typeface="Calibri" panose="020F0502020204030204" pitchFamily="34" charset="0"/>
                <a:ea typeface="Times New Roman" panose="02020603050405020304" pitchFamily="18" charset="0"/>
                <a:cs typeface="Times New Roman" panose="02020603050405020304" pitchFamily="18" charset="0"/>
              </a:rPr>
              <a:t>NW Tasmania has higher levels of chronic disease related to hypertension, poor access to healthcare and high risk for an ill-health trajectory (there is an urgent need to redress this)</a:t>
            </a:r>
            <a:endParaRPr lang="en-AU" sz="180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a:effectLst/>
                <a:latin typeface="Calibri" panose="020F0502020204030204" pitchFamily="34" charset="0"/>
                <a:ea typeface="Times New Roman" panose="02020603050405020304" pitchFamily="18" charset="0"/>
                <a:cs typeface="Times New Roman" panose="02020603050405020304" pitchFamily="18" charset="0"/>
              </a:rPr>
              <a:t>Hypertension is easy to screen and treat but only about 50% of adults with hypertension are aware they have it, and only 1 in 7 are adequately treated</a:t>
            </a:r>
            <a:endParaRPr lang="en-AU" sz="1800">
              <a:effectLst/>
              <a:latin typeface="Calibri" panose="020F0502020204030204" pitchFamily="34" charset="0"/>
              <a:ea typeface="DengXian" panose="02010600030101010101" pitchFamily="2" charset="-122"/>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305576-DB0A-4845-8494-DDA1876B7C98}" type="slidenum">
              <a:rPr kumimoji="0" lang="en-AU"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90268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6E326125-65F5-5D43-B552-0438B40DF939}"/>
              </a:ext>
            </a:extLst>
          </p:cNvPr>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1083BAE-7F34-4C70-8934-70D2EA1B03A7}" type="slidenum">
              <a:rPr kumimoji="0" lang="en-GB" sz="1200" b="0" i="0" u="none" strike="noStrike" kern="1200" cap="none" spc="0" normalizeH="0" baseline="0" noProof="0" smtClean="0">
                <a:ln>
                  <a:noFill/>
                </a:ln>
                <a:solidFill>
                  <a:prstClr val="black"/>
                </a:solidFill>
                <a:effectLst/>
                <a:uLnTx/>
                <a:uFillTx/>
                <a:latin typeface="Times New Roman" pitchFamily="18"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Times New Roman" pitchFamily="18" charset="0"/>
              <a:ea typeface="+mn-ea"/>
              <a:cs typeface="Arial" panose="020B0604020202020204" pitchFamily="34" charset="0"/>
            </a:endParaRPr>
          </a:p>
        </p:txBody>
      </p:sp>
      <p:sp>
        <p:nvSpPr>
          <p:cNvPr id="94210" name="Rectangle 2">
            <a:extLst>
              <a:ext uri="{FF2B5EF4-FFF2-40B4-BE49-F238E27FC236}">
                <a16:creationId xmlns:a16="http://schemas.microsoft.com/office/drawing/2014/main" id="{6A1A8D41-34FF-44BE-922A-71D4CD88740D}"/>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E2B14445-4D88-4A8D-8C87-C95F35C13F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10D27274-9945-44E5-90E1-204279331D62}"/>
              </a:ext>
            </a:extLst>
          </p:cNvPr>
          <p:cNvSpPr>
            <a:spLocks noGrp="1" noRot="1" noChangeAspect="1" noChangeArrowheads="1" noTextEdit="1"/>
          </p:cNvSpPr>
          <p:nvPr>
            <p:ph type="sldImg"/>
          </p:nvPr>
        </p:nvSpPr>
        <p:spPr>
          <a:ln/>
        </p:spPr>
      </p:sp>
      <p:sp>
        <p:nvSpPr>
          <p:cNvPr id="97282" name="Notes Placeholder 2">
            <a:extLst>
              <a:ext uri="{FF2B5EF4-FFF2-40B4-BE49-F238E27FC236}">
                <a16:creationId xmlns:a16="http://schemas.microsoft.com/office/drawing/2014/main" id="{B071862A-CE7F-45C3-A2D8-621B32DC55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a:latin typeface="Arial" panose="020B0604020202020204" pitchFamily="34" charset="0"/>
            </a:endParaRPr>
          </a:p>
        </p:txBody>
      </p:sp>
      <p:sp>
        <p:nvSpPr>
          <p:cNvPr id="97283" name="Slide Number Placeholder 3">
            <a:extLst>
              <a:ext uri="{FF2B5EF4-FFF2-40B4-BE49-F238E27FC236}">
                <a16:creationId xmlns:a16="http://schemas.microsoft.com/office/drawing/2014/main" id="{8AF38C20-A799-4CEB-B72E-6AF4A4A588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63935C-7A8C-4C68-A183-B7D20AE5F4AB}" type="slidenum">
              <a:rPr kumimoji="0" lang="en-ZA"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Z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13E536E9-3EEE-48CE-9521-93194320F945}"/>
              </a:ext>
            </a:extLst>
          </p:cNvPr>
          <p:cNvSpPr>
            <a:spLocks noGrp="1" noRot="1" noChangeAspect="1" noChangeArrowheads="1" noTextEdit="1"/>
          </p:cNvSpPr>
          <p:nvPr>
            <p:ph type="sldImg"/>
          </p:nvPr>
        </p:nvSpPr>
        <p:spPr>
          <a:ln/>
        </p:spPr>
      </p:sp>
      <p:sp>
        <p:nvSpPr>
          <p:cNvPr id="99330" name="Rectangle 3">
            <a:extLst>
              <a:ext uri="{FF2B5EF4-FFF2-40B4-BE49-F238E27FC236}">
                <a16:creationId xmlns:a16="http://schemas.microsoft.com/office/drawing/2014/main" id="{9D878D35-D4F2-4166-9426-3C2DE92446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5B59C138-D640-42FA-BDAC-0DE072438C2D}"/>
              </a:ext>
            </a:extLst>
          </p:cNvPr>
          <p:cNvSpPr>
            <a:spLocks noGrp="1" noRot="1" noChangeAspect="1" noChangeArrowheads="1" noTextEdit="1"/>
          </p:cNvSpPr>
          <p:nvPr>
            <p:ph type="sldImg"/>
          </p:nvPr>
        </p:nvSpPr>
        <p:spPr>
          <a:ln/>
        </p:spPr>
      </p:sp>
      <p:sp>
        <p:nvSpPr>
          <p:cNvPr id="101378" name="Rectangle 3">
            <a:extLst>
              <a:ext uri="{FF2B5EF4-FFF2-40B4-BE49-F238E27FC236}">
                <a16:creationId xmlns:a16="http://schemas.microsoft.com/office/drawing/2014/main" id="{473ADF79-2997-4227-91AC-73C2DF7C1F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DE1E8D31-9940-4534-BC7A-C51942AE494A}"/>
              </a:ext>
            </a:extLst>
          </p:cNvPr>
          <p:cNvSpPr>
            <a:spLocks noGrp="1" noRot="1" noChangeAspect="1" noChangeArrowheads="1" noTextEdit="1"/>
          </p:cNvSpPr>
          <p:nvPr>
            <p:ph type="sldImg"/>
          </p:nvPr>
        </p:nvSpPr>
        <p:spPr>
          <a:ln/>
        </p:spPr>
      </p:sp>
      <p:sp>
        <p:nvSpPr>
          <p:cNvPr id="104450" name="Notes Placeholder 2">
            <a:extLst>
              <a:ext uri="{FF2B5EF4-FFF2-40B4-BE49-F238E27FC236}">
                <a16:creationId xmlns:a16="http://schemas.microsoft.com/office/drawing/2014/main" id="{CEBB489B-FA55-4148-AA09-DF2688BFCF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id="{6813F1B5-1812-A94B-A695-0BFD44EA122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C1A56A-4A39-4D8B-BE84-06DB9EE28CD9}" type="slidenum">
              <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EC9F0B6E-89A1-4F10-8DB8-52ED74DB98EE}"/>
              </a:ext>
            </a:extLst>
          </p:cNvPr>
          <p:cNvSpPr>
            <a:spLocks noGrp="1" noRot="1" noChangeAspect="1" noChangeArrowheads="1" noTextEdit="1"/>
          </p:cNvSpPr>
          <p:nvPr>
            <p:ph type="sldImg"/>
          </p:nvPr>
        </p:nvSpPr>
        <p:spPr>
          <a:xfrm>
            <a:off x="1371600" y="1143000"/>
            <a:ext cx="4114800" cy="3086100"/>
          </a:xfrm>
          <a:ln/>
        </p:spPr>
      </p:sp>
      <p:sp>
        <p:nvSpPr>
          <p:cNvPr id="106498" name="Notes Placeholder 2">
            <a:extLst>
              <a:ext uri="{FF2B5EF4-FFF2-40B4-BE49-F238E27FC236}">
                <a16:creationId xmlns:a16="http://schemas.microsoft.com/office/drawing/2014/main" id="{4E1FF54B-7743-404C-90D5-A0FADD6C26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6499" name="Slide Number Placeholder 3">
            <a:extLst>
              <a:ext uri="{FF2B5EF4-FFF2-40B4-BE49-F238E27FC236}">
                <a16:creationId xmlns:a16="http://schemas.microsoft.com/office/drawing/2014/main" id="{CE3C6EE8-E90A-4891-B49D-3B3D1B2F53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03D88F4-F80D-4690-9363-07619A25E98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B1C7F7F4-BB0E-4070-860E-D01FE9631291}"/>
              </a:ext>
            </a:extLst>
          </p:cNvPr>
          <p:cNvSpPr>
            <a:spLocks noGrp="1" noRot="1" noChangeAspect="1" noChangeArrowheads="1" noTextEdit="1"/>
          </p:cNvSpPr>
          <p:nvPr>
            <p:ph type="sldImg"/>
          </p:nvPr>
        </p:nvSpPr>
        <p:spPr>
          <a:ln/>
        </p:spPr>
      </p:sp>
      <p:sp>
        <p:nvSpPr>
          <p:cNvPr id="111618" name="Rectangle 3">
            <a:extLst>
              <a:ext uri="{FF2B5EF4-FFF2-40B4-BE49-F238E27FC236}">
                <a16:creationId xmlns:a16="http://schemas.microsoft.com/office/drawing/2014/main" id="{378CCC9B-5467-4980-A04D-FAD9244810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C83B02D7-849F-4C90-A164-914B0A7CC72D}"/>
              </a:ext>
            </a:extLst>
          </p:cNvPr>
          <p:cNvSpPr>
            <a:spLocks noGrp="1" noRot="1" noChangeAspect="1" noChangeArrowheads="1" noTextEdit="1"/>
          </p:cNvSpPr>
          <p:nvPr>
            <p:ph type="sldImg"/>
          </p:nvPr>
        </p:nvSpPr>
        <p:spPr>
          <a:ln/>
        </p:spPr>
      </p:sp>
      <p:sp>
        <p:nvSpPr>
          <p:cNvPr id="113666" name="Notes Placeholder 2">
            <a:extLst>
              <a:ext uri="{FF2B5EF4-FFF2-40B4-BE49-F238E27FC236}">
                <a16:creationId xmlns:a16="http://schemas.microsoft.com/office/drawing/2014/main" id="{23E0AED4-BA64-438B-BF15-3EBDD487DD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3667" name="Slide Number Placeholder 3">
            <a:extLst>
              <a:ext uri="{FF2B5EF4-FFF2-40B4-BE49-F238E27FC236}">
                <a16:creationId xmlns:a16="http://schemas.microsoft.com/office/drawing/2014/main" id="{DACB3247-A7C8-4395-B0AE-D47DD6FB3B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33A09B-32CD-455E-B864-B36593E5FB4D}"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hyperlink" Target="https://www.linkedin.com/learning/topics/powerpoint" TargetMode="External"/><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Master" Target="../slideMasters/slideMaster1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jpe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6AE8CBA6-8E01-4C21-A9D9-70D7A7583D36}"/>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grpSp>
        <p:nvGrpSpPr>
          <p:cNvPr id="5" name="Rounded Rectangle 10">
            <a:extLst>
              <a:ext uri="{FF2B5EF4-FFF2-40B4-BE49-F238E27FC236}">
                <a16:creationId xmlns:a16="http://schemas.microsoft.com/office/drawing/2014/main" id="{DDCF0067-D9F3-4FD1-807D-37DC96996E50}"/>
              </a:ext>
            </a:extLst>
          </p:cNvPr>
          <p:cNvGrpSpPr>
            <a:grpSpLocks/>
          </p:cNvGrpSpPr>
          <p:nvPr/>
        </p:nvGrpSpPr>
        <p:grpSpPr bwMode="auto">
          <a:xfrm>
            <a:off x="67734" y="50800"/>
            <a:ext cx="12056533" cy="6718300"/>
            <a:chOff x="32" y="32"/>
            <a:chExt cx="5696" cy="4232"/>
          </a:xfrm>
        </p:grpSpPr>
        <p:pic>
          <p:nvPicPr>
            <p:cNvPr id="6" name="Rounded Rectangle 10">
              <a:extLst>
                <a:ext uri="{FF2B5EF4-FFF2-40B4-BE49-F238E27FC236}">
                  <a16:creationId xmlns:a16="http://schemas.microsoft.com/office/drawing/2014/main" id="{1F3AFDD5-A575-48F6-9436-291D5C20200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 y="32"/>
              <a:ext cx="5696" cy="4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B41FDA32-2487-438D-9582-86892584E749}"/>
                </a:ext>
              </a:extLst>
            </p:cNvPr>
            <p:cNvSpPr txBox="1">
              <a:spLocks noChangeArrowheads="1"/>
            </p:cNvSpPr>
            <p:nvPr/>
          </p:nvSpPr>
          <p:spPr bwMode="auto">
            <a:xfrm>
              <a:off x="102" y="105"/>
              <a:ext cx="5556" cy="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800">
                <a:solidFill>
                  <a:srgbClr val="FFFFFF"/>
                </a:solidFill>
                <a:latin typeface="Perpetua" panose="02020502060401020303" pitchFamily="18" charset="0"/>
              </a:endParaRPr>
            </a:p>
          </p:txBody>
        </p:sp>
      </p:grpSp>
      <p:sp>
        <p:nvSpPr>
          <p:cNvPr id="8" name="Rectangle 11">
            <a:extLst>
              <a:ext uri="{FF2B5EF4-FFF2-40B4-BE49-F238E27FC236}">
                <a16:creationId xmlns:a16="http://schemas.microsoft.com/office/drawing/2014/main" id="{901107AB-4A01-4389-932B-ACB93FD43641}"/>
              </a:ext>
            </a:extLst>
          </p:cNvPr>
          <p:cNvSpPr/>
          <p:nvPr/>
        </p:nvSpPr>
        <p:spPr>
          <a:xfrm flipV="1">
            <a:off x="93134" y="2376489"/>
            <a:ext cx="12018433"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9" name="Rectangle 12">
            <a:extLst>
              <a:ext uri="{FF2B5EF4-FFF2-40B4-BE49-F238E27FC236}">
                <a16:creationId xmlns:a16="http://schemas.microsoft.com/office/drawing/2014/main" id="{20C115EB-74B7-43CA-939C-D2BDAA297F4F}"/>
              </a:ext>
            </a:extLst>
          </p:cNvPr>
          <p:cNvSpPr/>
          <p:nvPr/>
        </p:nvSpPr>
        <p:spPr>
          <a:xfrm>
            <a:off x="93134" y="2341564"/>
            <a:ext cx="12018433"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10" name="Rectangle 14">
            <a:extLst>
              <a:ext uri="{FF2B5EF4-FFF2-40B4-BE49-F238E27FC236}">
                <a16:creationId xmlns:a16="http://schemas.microsoft.com/office/drawing/2014/main" id="{160ADCE8-B2DD-456D-8C22-596B23BD31F6}"/>
              </a:ext>
            </a:extLst>
          </p:cNvPr>
          <p:cNvSpPr/>
          <p:nvPr/>
        </p:nvSpPr>
        <p:spPr>
          <a:xfrm>
            <a:off x="91018" y="2468564"/>
            <a:ext cx="12020549"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title"/>
          </p:nvPr>
        </p:nvSpPr>
        <p:spPr>
          <a:xfrm>
            <a:off x="963084" y="952503"/>
            <a:ext cx="10363200" cy="1362075"/>
          </a:xfrm>
        </p:spPr>
        <p:txBody>
          <a:bodyPr/>
          <a:lstStyle>
            <a:lvl1pPr algn="l">
              <a:buNone/>
              <a:defRPr sz="3000" b="0" cap="none"/>
            </a:lvl1pPr>
          </a:lstStyle>
          <a:p>
            <a:r>
              <a:rPr lang="en-US"/>
              <a:t>Click to edit Master title style</a:t>
            </a:r>
          </a:p>
        </p:txBody>
      </p:sp>
      <p:sp>
        <p:nvSpPr>
          <p:cNvPr id="3" name="Text Placeholder 2"/>
          <p:cNvSpPr>
            <a:spLocks noGrp="1"/>
          </p:cNvSpPr>
          <p:nvPr>
            <p:ph type="body" idx="1"/>
          </p:nvPr>
        </p:nvSpPr>
        <p:spPr>
          <a:xfrm>
            <a:off x="963084" y="2547938"/>
            <a:ext cx="10363200" cy="1338262"/>
          </a:xfrm>
        </p:spPr>
        <p:txBody>
          <a:bodyPr/>
          <a:lstStyle>
            <a:lvl1pPr marL="0" indent="0">
              <a:buNone/>
              <a:defRPr sz="18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11" name="Date Placeholder 3">
            <a:extLst>
              <a:ext uri="{FF2B5EF4-FFF2-40B4-BE49-F238E27FC236}">
                <a16:creationId xmlns:a16="http://schemas.microsoft.com/office/drawing/2014/main" id="{46154540-AB40-4A2E-A9E7-F82BB67FBFC5}"/>
              </a:ext>
            </a:extLst>
          </p:cNvPr>
          <p:cNvSpPr>
            <a:spLocks noGrp="1"/>
          </p:cNvSpPr>
          <p:nvPr>
            <p:ph type="dt" sz="half" idx="10"/>
          </p:nvPr>
        </p:nvSpPr>
        <p:spPr/>
        <p:txBody>
          <a:bodyPr/>
          <a:lstStyle>
            <a:lvl1pPr>
              <a:defRPr/>
            </a:lvl1pPr>
          </a:lstStyle>
          <a:p>
            <a:pPr>
              <a:defRPr/>
            </a:pPr>
            <a:fld id="{87DE6118-2437-4B30-8E3C-4D2BE6020583}" type="datetimeFigureOut">
              <a:rPr lang="en-US"/>
              <a:pPr>
                <a:defRPr/>
              </a:pPr>
              <a:t>6/29/2021</a:t>
            </a:fld>
            <a:endParaRPr lang="en-US" dirty="0"/>
          </a:p>
        </p:txBody>
      </p:sp>
      <p:sp>
        <p:nvSpPr>
          <p:cNvPr id="12" name="Footer Placeholder 4">
            <a:extLst>
              <a:ext uri="{FF2B5EF4-FFF2-40B4-BE49-F238E27FC236}">
                <a16:creationId xmlns:a16="http://schemas.microsoft.com/office/drawing/2014/main" id="{8AAB5295-6BD4-4CDA-88AA-E31E12B79877}"/>
              </a:ext>
            </a:extLst>
          </p:cNvPr>
          <p:cNvSpPr>
            <a:spLocks noGrp="1"/>
          </p:cNvSpPr>
          <p:nvPr>
            <p:ph type="ftr" sz="quarter" idx="11"/>
          </p:nvPr>
        </p:nvSpPr>
        <p:spPr>
          <a:xfrm>
            <a:off x="1066800" y="6172200"/>
            <a:ext cx="5334000" cy="457200"/>
          </a:xfrm>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E1C6B8D7-85BD-409A-8A69-59D76B8428AA}"/>
              </a:ext>
            </a:extLst>
          </p:cNvPr>
          <p:cNvSpPr>
            <a:spLocks noGrp="1"/>
          </p:cNvSpPr>
          <p:nvPr>
            <p:ph type="sldNum" sz="quarter" idx="12"/>
          </p:nvPr>
        </p:nvSpPr>
        <p:spPr>
          <a:xfrm>
            <a:off x="194733" y="6208713"/>
            <a:ext cx="609600" cy="457200"/>
          </a:xfrm>
        </p:spPr>
        <p:txBody>
          <a:bodyPr/>
          <a:lstStyle>
            <a:lvl1pPr>
              <a:defRPr/>
            </a:lvl1pPr>
          </a:lstStyle>
          <a:p>
            <a:pPr>
              <a:defRPr/>
            </a:pPr>
            <a:fld id="{D1BB6A65-5C11-46D8-98B6-B2AE90D372F7}" type="slidenum">
              <a:rPr lang="en-US"/>
              <a:pPr>
                <a:defRPr/>
              </a:pPr>
              <a:t>‹nr.›</a:t>
            </a:fld>
            <a:endParaRPr lang="en-US" dirty="0"/>
          </a:p>
        </p:txBody>
      </p:sp>
    </p:spTree>
    <p:extLst>
      <p:ext uri="{BB962C8B-B14F-4D97-AF65-F5344CB8AC3E}">
        <p14:creationId xmlns:p14="http://schemas.microsoft.com/office/powerpoint/2010/main" val="1788127048"/>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1219200" y="1447800"/>
            <a:ext cx="49987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6578600" y="1447800"/>
            <a:ext cx="49987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171E198B-DF5E-431C-820F-74E9655BB2BC}"/>
              </a:ext>
            </a:extLst>
          </p:cNvPr>
          <p:cNvSpPr>
            <a:spLocks noGrp="1"/>
          </p:cNvSpPr>
          <p:nvPr>
            <p:ph type="dt" sz="half" idx="10"/>
          </p:nvPr>
        </p:nvSpPr>
        <p:spPr/>
        <p:txBody>
          <a:bodyPr/>
          <a:lstStyle>
            <a:lvl1pPr>
              <a:defRPr/>
            </a:lvl1pPr>
          </a:lstStyle>
          <a:p>
            <a:pPr>
              <a:defRPr/>
            </a:pPr>
            <a:fld id="{87DE6118-2437-4B30-8E3C-4D2BE6020583}" type="datetimeFigureOut">
              <a:rPr lang="en-US"/>
              <a:pPr>
                <a:defRPr/>
              </a:pPr>
              <a:t>6/29/2021</a:t>
            </a:fld>
            <a:endParaRPr lang="en-US" dirty="0"/>
          </a:p>
        </p:txBody>
      </p:sp>
      <p:sp>
        <p:nvSpPr>
          <p:cNvPr id="6" name="Footer Placeholder 2">
            <a:extLst>
              <a:ext uri="{FF2B5EF4-FFF2-40B4-BE49-F238E27FC236}">
                <a16:creationId xmlns:a16="http://schemas.microsoft.com/office/drawing/2014/main" id="{F015743A-8FD1-4B53-9A78-87F07743871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007C1A18-1591-4D8A-B059-E5C80EC658F4}"/>
              </a:ext>
            </a:extLst>
          </p:cNvPr>
          <p:cNvSpPr>
            <a:spLocks noGrp="1"/>
          </p:cNvSpPr>
          <p:nvPr>
            <p:ph type="sldNum" sz="quarter" idx="12"/>
          </p:nvPr>
        </p:nvSpPr>
        <p:spPr/>
        <p:txBody>
          <a:bodyPr/>
          <a:lstStyle>
            <a:lvl1pPr>
              <a:defRPr/>
            </a:lvl1pPr>
          </a:lstStyle>
          <a:p>
            <a:pPr>
              <a:defRPr/>
            </a:pPr>
            <a:fld id="{C8724EB8-2598-4BA3-803E-6D59A92A6E74}" type="slidenum">
              <a:rPr lang="en-US"/>
              <a:pPr>
                <a:defRPr/>
              </a:pPr>
              <a:t>‹nr.›</a:t>
            </a:fld>
            <a:endParaRPr lang="en-US" dirty="0"/>
          </a:p>
        </p:txBody>
      </p:sp>
    </p:spTree>
    <p:extLst>
      <p:ext uri="{BB962C8B-B14F-4D97-AF65-F5344CB8AC3E}">
        <p14:creationId xmlns:p14="http://schemas.microsoft.com/office/powerpoint/2010/main" val="24829504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anchor="b">
            <a:noAutofit/>
          </a:bodyPr>
          <a:lstStyle>
            <a:lvl1pPr marL="0" indent="0">
              <a:buNone/>
              <a:defRPr sz="1800" b="1">
                <a:solidFill>
                  <a:schemeClr val="accent1"/>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anchor="b">
            <a:noAutofit/>
          </a:bodyPr>
          <a:lstStyle>
            <a:lvl1pPr marL="0" indent="0">
              <a:buNone/>
              <a:defRPr sz="1800" b="1">
                <a:solidFill>
                  <a:schemeClr val="accent1"/>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11" name="Content Placeholder 10"/>
          <p:cNvSpPr>
            <a:spLocks noGrp="1"/>
          </p:cNvSpPr>
          <p:nvPr>
            <p:ph sz="half" idx="2"/>
          </p:nvPr>
        </p:nvSpPr>
        <p:spPr>
          <a:xfrm>
            <a:off x="1219200" y="2247900"/>
            <a:ext cx="4978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4"/>
          </p:nvPr>
        </p:nvSpPr>
        <p:spPr>
          <a:xfrm>
            <a:off x="6604000" y="2247900"/>
            <a:ext cx="4978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6AD2DFB7-06DA-438C-AC3F-FC1BFCFAACBB}"/>
              </a:ext>
            </a:extLst>
          </p:cNvPr>
          <p:cNvSpPr>
            <a:spLocks noGrp="1"/>
          </p:cNvSpPr>
          <p:nvPr>
            <p:ph type="dt" sz="half" idx="10"/>
          </p:nvPr>
        </p:nvSpPr>
        <p:spPr/>
        <p:txBody>
          <a:bodyPr/>
          <a:lstStyle>
            <a:lvl1pPr>
              <a:defRPr/>
            </a:lvl1pPr>
          </a:lstStyle>
          <a:p>
            <a:pPr>
              <a:defRPr/>
            </a:pPr>
            <a:fld id="{87DE6118-2437-4B30-8E3C-4D2BE6020583}" type="datetimeFigureOut">
              <a:rPr lang="en-US"/>
              <a:pPr>
                <a:defRPr/>
              </a:pPr>
              <a:t>6/29/2021</a:t>
            </a:fld>
            <a:endParaRPr lang="en-US" dirty="0"/>
          </a:p>
        </p:txBody>
      </p:sp>
      <p:sp>
        <p:nvSpPr>
          <p:cNvPr id="8" name="Footer Placeholder 2">
            <a:extLst>
              <a:ext uri="{FF2B5EF4-FFF2-40B4-BE49-F238E27FC236}">
                <a16:creationId xmlns:a16="http://schemas.microsoft.com/office/drawing/2014/main" id="{1DD444B4-3AA4-49DF-A560-8715812A5E2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00C3DBB0-0EFF-4D64-8174-A4D22B324D83}"/>
              </a:ext>
            </a:extLst>
          </p:cNvPr>
          <p:cNvSpPr>
            <a:spLocks noGrp="1"/>
          </p:cNvSpPr>
          <p:nvPr>
            <p:ph type="sldNum" sz="quarter" idx="12"/>
          </p:nvPr>
        </p:nvSpPr>
        <p:spPr/>
        <p:txBody>
          <a:bodyPr/>
          <a:lstStyle>
            <a:lvl1pPr>
              <a:defRPr/>
            </a:lvl1pPr>
          </a:lstStyle>
          <a:p>
            <a:pPr>
              <a:defRPr/>
            </a:pPr>
            <a:fld id="{94639A3A-5148-48AE-9795-16E5311729FE}" type="slidenum">
              <a:rPr lang="en-US"/>
              <a:pPr>
                <a:defRPr/>
              </a:pPr>
              <a:t>‹nr.›</a:t>
            </a:fld>
            <a:endParaRPr lang="en-US" dirty="0"/>
          </a:p>
        </p:txBody>
      </p:sp>
    </p:spTree>
    <p:extLst>
      <p:ext uri="{BB962C8B-B14F-4D97-AF65-F5344CB8AC3E}">
        <p14:creationId xmlns:p14="http://schemas.microsoft.com/office/powerpoint/2010/main" val="40597816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D91F50CC-7418-400A-913A-EB7B65042D11}"/>
              </a:ext>
            </a:extLst>
          </p:cNvPr>
          <p:cNvSpPr>
            <a:spLocks noGrp="1"/>
          </p:cNvSpPr>
          <p:nvPr>
            <p:ph type="dt" sz="half" idx="10"/>
          </p:nvPr>
        </p:nvSpPr>
        <p:spPr/>
        <p:txBody>
          <a:bodyPr/>
          <a:lstStyle>
            <a:lvl1pPr>
              <a:defRPr/>
            </a:lvl1pPr>
          </a:lstStyle>
          <a:p>
            <a:pPr>
              <a:defRPr/>
            </a:pPr>
            <a:fld id="{87DE6118-2437-4B30-8E3C-4D2BE6020583}" type="datetimeFigureOut">
              <a:rPr lang="en-US"/>
              <a:pPr>
                <a:defRPr/>
              </a:pPr>
              <a:t>6/29/2021</a:t>
            </a:fld>
            <a:endParaRPr lang="en-US" dirty="0"/>
          </a:p>
        </p:txBody>
      </p:sp>
      <p:sp>
        <p:nvSpPr>
          <p:cNvPr id="4" name="Footer Placeholder 2">
            <a:extLst>
              <a:ext uri="{FF2B5EF4-FFF2-40B4-BE49-F238E27FC236}">
                <a16:creationId xmlns:a16="http://schemas.microsoft.com/office/drawing/2014/main" id="{3457F278-097B-4306-A8A8-6E3302EE73F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394DEFBA-B134-4A20-877F-61B3F3A822CC}"/>
              </a:ext>
            </a:extLst>
          </p:cNvPr>
          <p:cNvSpPr>
            <a:spLocks noGrp="1"/>
          </p:cNvSpPr>
          <p:nvPr>
            <p:ph type="sldNum" sz="quarter" idx="12"/>
          </p:nvPr>
        </p:nvSpPr>
        <p:spPr/>
        <p:txBody>
          <a:bodyPr/>
          <a:lstStyle>
            <a:lvl1pPr>
              <a:defRPr/>
            </a:lvl1pPr>
          </a:lstStyle>
          <a:p>
            <a:pPr>
              <a:defRPr/>
            </a:pPr>
            <a:fld id="{58531F8A-D527-446A-AC51-722A10DA405B}" type="slidenum">
              <a:rPr lang="en-US"/>
              <a:pPr>
                <a:defRPr/>
              </a:pPr>
              <a:t>‹nr.›</a:t>
            </a:fld>
            <a:endParaRPr lang="en-US" dirty="0"/>
          </a:p>
        </p:txBody>
      </p:sp>
    </p:spTree>
    <p:extLst>
      <p:ext uri="{BB962C8B-B14F-4D97-AF65-F5344CB8AC3E}">
        <p14:creationId xmlns:p14="http://schemas.microsoft.com/office/powerpoint/2010/main" val="22577386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9E96039D-B98E-4467-BB7A-BFA7DB928A6A}"/>
              </a:ext>
            </a:extLst>
          </p:cNvPr>
          <p:cNvSpPr>
            <a:spLocks noGrp="1"/>
          </p:cNvSpPr>
          <p:nvPr>
            <p:ph type="dt" sz="half" idx="10"/>
          </p:nvPr>
        </p:nvSpPr>
        <p:spPr/>
        <p:txBody>
          <a:bodyPr/>
          <a:lstStyle>
            <a:lvl1pPr>
              <a:defRPr/>
            </a:lvl1pPr>
          </a:lstStyle>
          <a:p>
            <a:pPr>
              <a:defRPr/>
            </a:pPr>
            <a:fld id="{87DE6118-2437-4B30-8E3C-4D2BE6020583}" type="datetimeFigureOut">
              <a:rPr lang="en-US"/>
              <a:pPr>
                <a:defRPr/>
              </a:pPr>
              <a:t>6/29/2021</a:t>
            </a:fld>
            <a:endParaRPr lang="en-US" dirty="0"/>
          </a:p>
        </p:txBody>
      </p:sp>
      <p:sp>
        <p:nvSpPr>
          <p:cNvPr id="3" name="Footer Placeholder 2">
            <a:extLst>
              <a:ext uri="{FF2B5EF4-FFF2-40B4-BE49-F238E27FC236}">
                <a16:creationId xmlns:a16="http://schemas.microsoft.com/office/drawing/2014/main" id="{74F5BE43-EA76-4908-B78A-ACB03552B70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7CC526D7-620E-4B76-AE63-0D4B5AF15DBA}"/>
              </a:ext>
            </a:extLst>
          </p:cNvPr>
          <p:cNvSpPr>
            <a:spLocks noGrp="1"/>
          </p:cNvSpPr>
          <p:nvPr>
            <p:ph type="sldNum" sz="quarter" idx="12"/>
          </p:nvPr>
        </p:nvSpPr>
        <p:spPr/>
        <p:txBody>
          <a:bodyPr/>
          <a:lstStyle>
            <a:lvl1pPr>
              <a:defRPr/>
            </a:lvl1pPr>
          </a:lstStyle>
          <a:p>
            <a:pPr>
              <a:defRPr/>
            </a:pPr>
            <a:fld id="{ADF73590-11B1-4BD5-B4F0-A56F4F9A79E6}" type="slidenum">
              <a:rPr lang="en-US"/>
              <a:pPr>
                <a:defRPr/>
              </a:pPr>
              <a:t>‹nr.›</a:t>
            </a:fld>
            <a:endParaRPr lang="en-US" dirty="0"/>
          </a:p>
        </p:txBody>
      </p:sp>
    </p:spTree>
    <p:extLst>
      <p:ext uri="{BB962C8B-B14F-4D97-AF65-F5344CB8AC3E}">
        <p14:creationId xmlns:p14="http://schemas.microsoft.com/office/powerpoint/2010/main" val="37004589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B1BD640A-C0D4-4156-9075-AAAEA871A5CF}"/>
              </a:ext>
            </a:extLst>
          </p:cNvPr>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useBgFill="1">
        <p:nvSpPr>
          <p:cNvPr id="6" name="Rounded Rectangle 10">
            <a:extLst>
              <a:ext uri="{FF2B5EF4-FFF2-40B4-BE49-F238E27FC236}">
                <a16:creationId xmlns:a16="http://schemas.microsoft.com/office/drawing/2014/main" id="{846993D2-7FCF-437D-9A2C-47DF2404B108}"/>
              </a:ext>
            </a:extLst>
          </p:cNvPr>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title"/>
          </p:nvPr>
        </p:nvSpPr>
        <p:spPr>
          <a:xfrm>
            <a:off x="1219200" y="273050"/>
            <a:ext cx="10363200" cy="1143000"/>
          </a:xfrm>
        </p:spPr>
        <p:txBody>
          <a:bodyPr/>
          <a:lstStyle>
            <a:lvl1pPr algn="l">
              <a:buNone/>
              <a:defRPr sz="3000" b="0"/>
            </a:lvl1pPr>
          </a:lstStyle>
          <a:p>
            <a:r>
              <a:rPr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35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11" name="Content Placeholder 10"/>
          <p:cNvSpPr>
            <a:spLocks noGrp="1"/>
          </p:cNvSpPr>
          <p:nvPr>
            <p:ph sz="quarter" idx="1"/>
          </p:nvPr>
        </p:nvSpPr>
        <p:spPr>
          <a:xfrm>
            <a:off x="3962400" y="1600200"/>
            <a:ext cx="762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0DCBB2B7-6D8A-4E1D-8CF1-95881EC25177}"/>
              </a:ext>
            </a:extLst>
          </p:cNvPr>
          <p:cNvSpPr>
            <a:spLocks noGrp="1"/>
          </p:cNvSpPr>
          <p:nvPr>
            <p:ph type="dt" sz="half" idx="10"/>
          </p:nvPr>
        </p:nvSpPr>
        <p:spPr/>
        <p:txBody>
          <a:bodyPr/>
          <a:lstStyle>
            <a:lvl1pPr>
              <a:defRPr/>
            </a:lvl1pPr>
          </a:lstStyle>
          <a:p>
            <a:pPr>
              <a:defRPr/>
            </a:pPr>
            <a:fld id="{87DE6118-2437-4B30-8E3C-4D2BE6020583}" type="datetimeFigureOut">
              <a:rPr lang="en-US"/>
              <a:pPr>
                <a:defRPr/>
              </a:pPr>
              <a:t>6/29/2021</a:t>
            </a:fld>
            <a:endParaRPr lang="en-US" dirty="0"/>
          </a:p>
        </p:txBody>
      </p:sp>
      <p:sp>
        <p:nvSpPr>
          <p:cNvPr id="8" name="Footer Placeholder 5">
            <a:extLst>
              <a:ext uri="{FF2B5EF4-FFF2-40B4-BE49-F238E27FC236}">
                <a16:creationId xmlns:a16="http://schemas.microsoft.com/office/drawing/2014/main" id="{D7678CF1-600D-4E98-B6A3-010A6533DA8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1385BD0D-A7A2-4AF3-B4BA-D2C9EE664EB6}"/>
              </a:ext>
            </a:extLst>
          </p:cNvPr>
          <p:cNvSpPr>
            <a:spLocks noGrp="1"/>
          </p:cNvSpPr>
          <p:nvPr>
            <p:ph type="sldNum" sz="quarter" idx="12"/>
          </p:nvPr>
        </p:nvSpPr>
        <p:spPr/>
        <p:txBody>
          <a:bodyPr/>
          <a:lstStyle>
            <a:lvl1pPr>
              <a:defRPr/>
            </a:lvl1pPr>
          </a:lstStyle>
          <a:p>
            <a:pPr>
              <a:defRPr/>
            </a:pPr>
            <a:fld id="{9A3A889A-D547-4DB0-B4CB-56A877978D94}" type="slidenum">
              <a:rPr lang="en-US"/>
              <a:pPr>
                <a:defRPr/>
              </a:pPr>
              <a:t>‹nr.›</a:t>
            </a:fld>
            <a:endParaRPr lang="en-US" dirty="0"/>
          </a:p>
        </p:txBody>
      </p:sp>
    </p:spTree>
    <p:extLst>
      <p:ext uri="{BB962C8B-B14F-4D97-AF65-F5344CB8AC3E}">
        <p14:creationId xmlns:p14="http://schemas.microsoft.com/office/powerpoint/2010/main" val="7985561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10EE2B94-FA2C-48AB-983E-D12638E7A806}"/>
              </a:ext>
            </a:extLst>
          </p:cNvPr>
          <p:cNvSpPr/>
          <p:nvPr/>
        </p:nvSpPr>
        <p:spPr>
          <a:xfrm flipV="1">
            <a:off x="91018" y="4683126"/>
            <a:ext cx="12009967"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6" name="Rectangle 10">
            <a:extLst>
              <a:ext uri="{FF2B5EF4-FFF2-40B4-BE49-F238E27FC236}">
                <a16:creationId xmlns:a16="http://schemas.microsoft.com/office/drawing/2014/main" id="{115A238F-F2C0-4B73-9308-A94EA400CBDF}"/>
              </a:ext>
            </a:extLst>
          </p:cNvPr>
          <p:cNvSpPr/>
          <p:nvPr/>
        </p:nvSpPr>
        <p:spPr>
          <a:xfrm>
            <a:off x="91018" y="4649789"/>
            <a:ext cx="12009967"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7" name="Rectangle 11">
            <a:extLst>
              <a:ext uri="{FF2B5EF4-FFF2-40B4-BE49-F238E27FC236}">
                <a16:creationId xmlns:a16="http://schemas.microsoft.com/office/drawing/2014/main" id="{737494E0-A79D-4F65-8AAB-C7D3EEDB4B6A}"/>
              </a:ext>
            </a:extLst>
          </p:cNvPr>
          <p:cNvSpPr/>
          <p:nvPr/>
        </p:nvSpPr>
        <p:spPr>
          <a:xfrm>
            <a:off x="91018" y="4773613"/>
            <a:ext cx="12009967" cy="4921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title"/>
          </p:nvPr>
        </p:nvSpPr>
        <p:spPr>
          <a:xfrm>
            <a:off x="1219200" y="4900550"/>
            <a:ext cx="9753600" cy="522288"/>
          </a:xfrm>
        </p:spPr>
        <p:txBody>
          <a:bodyPr anchor="ctr">
            <a:noAutofit/>
          </a:bodyPr>
          <a:lstStyle>
            <a:lvl1pPr algn="l">
              <a:buNone/>
              <a:defRPr sz="2100" b="0"/>
            </a:lvl1pPr>
          </a:lstStyle>
          <a:p>
            <a:r>
              <a:rPr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200"/>
            </a:lvl1pPr>
            <a:lvl2pPr>
              <a:defRPr sz="900"/>
            </a:lvl2pPr>
            <a:lvl3pPr>
              <a:defRPr sz="750"/>
            </a:lvl3pPr>
            <a:lvl4pPr>
              <a:defRPr sz="675"/>
            </a:lvl4pPr>
            <a:lvl5pPr>
              <a:defRPr sz="675"/>
            </a:lvl5pPr>
          </a:lstStyle>
          <a:p>
            <a:pPr lvl="0"/>
            <a:r>
              <a:rPr lang="en-US"/>
              <a:t>Click to edit Master text styles</a:t>
            </a:r>
          </a:p>
        </p:txBody>
      </p:sp>
      <p:sp>
        <p:nvSpPr>
          <p:cNvPr id="3" name="Picture Placeholder 2"/>
          <p:cNvSpPr>
            <a:spLocks noGrp="1"/>
          </p:cNvSpPr>
          <p:nvPr>
            <p:ph type="pic" idx="1"/>
          </p:nvPr>
        </p:nvSpPr>
        <p:spPr>
          <a:xfrm>
            <a:off x="91080" y="66677"/>
            <a:ext cx="12002497"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2400"/>
            </a:lvl1pPr>
          </a:lstStyle>
          <a:p>
            <a:pPr lvl="0"/>
            <a:r>
              <a:rPr lang="en-US" noProof="0"/>
              <a:t>Click icon to add picture</a:t>
            </a:r>
            <a:endParaRPr lang="en-US" noProof="0" dirty="0"/>
          </a:p>
        </p:txBody>
      </p:sp>
      <p:sp>
        <p:nvSpPr>
          <p:cNvPr id="8" name="Date Placeholder 4">
            <a:extLst>
              <a:ext uri="{FF2B5EF4-FFF2-40B4-BE49-F238E27FC236}">
                <a16:creationId xmlns:a16="http://schemas.microsoft.com/office/drawing/2014/main" id="{B94A010E-6D53-45F7-A875-EBC0715EA6B7}"/>
              </a:ext>
            </a:extLst>
          </p:cNvPr>
          <p:cNvSpPr>
            <a:spLocks noGrp="1"/>
          </p:cNvSpPr>
          <p:nvPr>
            <p:ph type="dt" sz="half" idx="10"/>
          </p:nvPr>
        </p:nvSpPr>
        <p:spPr/>
        <p:txBody>
          <a:bodyPr/>
          <a:lstStyle>
            <a:lvl1pPr>
              <a:defRPr/>
            </a:lvl1pPr>
          </a:lstStyle>
          <a:p>
            <a:pPr>
              <a:defRPr/>
            </a:pPr>
            <a:fld id="{87DE6118-2437-4B30-8E3C-4D2BE6020583}" type="datetimeFigureOut">
              <a:rPr lang="en-US"/>
              <a:pPr>
                <a:defRPr/>
              </a:pPr>
              <a:t>6/29/2021</a:t>
            </a:fld>
            <a:endParaRPr lang="en-US" dirty="0"/>
          </a:p>
        </p:txBody>
      </p:sp>
      <p:sp>
        <p:nvSpPr>
          <p:cNvPr id="9" name="Footer Placeholder 5">
            <a:extLst>
              <a:ext uri="{FF2B5EF4-FFF2-40B4-BE49-F238E27FC236}">
                <a16:creationId xmlns:a16="http://schemas.microsoft.com/office/drawing/2014/main" id="{A760E8AF-FEAA-4851-AA78-2A1EACACEA65}"/>
              </a:ext>
            </a:extLst>
          </p:cNvPr>
          <p:cNvSpPr>
            <a:spLocks noGrp="1"/>
          </p:cNvSpPr>
          <p:nvPr>
            <p:ph type="ftr" sz="quarter" idx="11"/>
          </p:nvPr>
        </p:nvSpPr>
        <p:spPr>
          <a:xfrm>
            <a:off x="1219200" y="6172200"/>
            <a:ext cx="5181600" cy="457200"/>
          </a:xfrm>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803089BB-C587-42DF-9374-8DA096BCB2C1}"/>
              </a:ext>
            </a:extLst>
          </p:cNvPr>
          <p:cNvSpPr>
            <a:spLocks noGrp="1"/>
          </p:cNvSpPr>
          <p:nvPr>
            <p:ph type="sldNum" sz="quarter" idx="12"/>
          </p:nvPr>
        </p:nvSpPr>
        <p:spPr>
          <a:xfrm>
            <a:off x="194733" y="6208713"/>
            <a:ext cx="609600" cy="457200"/>
          </a:xfrm>
        </p:spPr>
        <p:txBody>
          <a:bodyPr/>
          <a:lstStyle>
            <a:lvl1pPr>
              <a:defRPr/>
            </a:lvl1pPr>
          </a:lstStyle>
          <a:p>
            <a:pPr>
              <a:defRPr/>
            </a:pPr>
            <a:fld id="{2DAF9121-3C86-4E96-A89C-CB7D7390586A}" type="slidenum">
              <a:rPr lang="en-US"/>
              <a:pPr>
                <a:defRPr/>
              </a:pPr>
              <a:t>‹nr.›</a:t>
            </a:fld>
            <a:endParaRPr lang="en-US" dirty="0"/>
          </a:p>
        </p:txBody>
      </p:sp>
    </p:spTree>
    <p:extLst>
      <p:ext uri="{BB962C8B-B14F-4D97-AF65-F5344CB8AC3E}">
        <p14:creationId xmlns:p14="http://schemas.microsoft.com/office/powerpoint/2010/main" val="27401420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9CC7E645-C606-4FB4-9F51-3EF8F377613E}"/>
              </a:ext>
            </a:extLst>
          </p:cNvPr>
          <p:cNvSpPr>
            <a:spLocks noGrp="1"/>
          </p:cNvSpPr>
          <p:nvPr>
            <p:ph type="dt" sz="half" idx="10"/>
          </p:nvPr>
        </p:nvSpPr>
        <p:spPr/>
        <p:txBody>
          <a:bodyPr/>
          <a:lstStyle>
            <a:lvl1pPr>
              <a:defRPr/>
            </a:lvl1pPr>
          </a:lstStyle>
          <a:p>
            <a:pPr>
              <a:defRPr/>
            </a:pPr>
            <a:fld id="{87DE6118-2437-4B30-8E3C-4D2BE6020583}" type="datetimeFigureOut">
              <a:rPr lang="en-US"/>
              <a:pPr>
                <a:defRPr/>
              </a:pPr>
              <a:t>6/29/2021</a:t>
            </a:fld>
            <a:endParaRPr lang="en-US" dirty="0"/>
          </a:p>
        </p:txBody>
      </p:sp>
      <p:sp>
        <p:nvSpPr>
          <p:cNvPr id="5" name="Footer Placeholder 2">
            <a:extLst>
              <a:ext uri="{FF2B5EF4-FFF2-40B4-BE49-F238E27FC236}">
                <a16:creationId xmlns:a16="http://schemas.microsoft.com/office/drawing/2014/main" id="{F86926C1-0174-416C-A708-C71D99DD69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A3C75C17-6954-4B2A-A1AE-F8F02586A37E}"/>
              </a:ext>
            </a:extLst>
          </p:cNvPr>
          <p:cNvSpPr>
            <a:spLocks noGrp="1"/>
          </p:cNvSpPr>
          <p:nvPr>
            <p:ph type="sldNum" sz="quarter" idx="12"/>
          </p:nvPr>
        </p:nvSpPr>
        <p:spPr/>
        <p:txBody>
          <a:bodyPr/>
          <a:lstStyle>
            <a:lvl1pPr>
              <a:defRPr/>
            </a:lvl1pPr>
          </a:lstStyle>
          <a:p>
            <a:pPr>
              <a:defRPr/>
            </a:pPr>
            <a:fld id="{A762F28B-C115-431A-AE1C-955E9A76D8D3}" type="slidenum">
              <a:rPr lang="en-US"/>
              <a:pPr>
                <a:defRPr/>
              </a:pPr>
              <a:t>‹nr.›</a:t>
            </a:fld>
            <a:endParaRPr lang="en-US" dirty="0"/>
          </a:p>
        </p:txBody>
      </p:sp>
    </p:spTree>
    <p:extLst>
      <p:ext uri="{BB962C8B-B14F-4D97-AF65-F5344CB8AC3E}">
        <p14:creationId xmlns:p14="http://schemas.microsoft.com/office/powerpoint/2010/main" val="29980283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68224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274642"/>
            <a:ext cx="7416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53DCC2D-31ED-47F2-A7F0-901EECE3A020}"/>
              </a:ext>
            </a:extLst>
          </p:cNvPr>
          <p:cNvSpPr>
            <a:spLocks noGrp="1"/>
          </p:cNvSpPr>
          <p:nvPr>
            <p:ph type="dt" sz="half" idx="10"/>
          </p:nvPr>
        </p:nvSpPr>
        <p:spPr/>
        <p:txBody>
          <a:bodyPr/>
          <a:lstStyle>
            <a:lvl1pPr>
              <a:defRPr/>
            </a:lvl1pPr>
          </a:lstStyle>
          <a:p>
            <a:pPr>
              <a:defRPr/>
            </a:pPr>
            <a:fld id="{87DE6118-2437-4B30-8E3C-4D2BE6020583}" type="datetimeFigureOut">
              <a:rPr lang="en-US"/>
              <a:pPr>
                <a:defRPr/>
              </a:pPr>
              <a:t>6/29/2021</a:t>
            </a:fld>
            <a:endParaRPr lang="en-US" dirty="0"/>
          </a:p>
        </p:txBody>
      </p:sp>
      <p:sp>
        <p:nvSpPr>
          <p:cNvPr id="5" name="Footer Placeholder 2">
            <a:extLst>
              <a:ext uri="{FF2B5EF4-FFF2-40B4-BE49-F238E27FC236}">
                <a16:creationId xmlns:a16="http://schemas.microsoft.com/office/drawing/2014/main" id="{61F5813F-EC10-4589-85CA-CE31F766E7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60C8B172-E0DA-47C4-A2AC-BF1514F00AAB}"/>
              </a:ext>
            </a:extLst>
          </p:cNvPr>
          <p:cNvSpPr>
            <a:spLocks noGrp="1"/>
          </p:cNvSpPr>
          <p:nvPr>
            <p:ph type="sldNum" sz="quarter" idx="12"/>
          </p:nvPr>
        </p:nvSpPr>
        <p:spPr/>
        <p:txBody>
          <a:bodyPr/>
          <a:lstStyle>
            <a:lvl1pPr>
              <a:defRPr/>
            </a:lvl1pPr>
          </a:lstStyle>
          <a:p>
            <a:pPr>
              <a:defRPr/>
            </a:pPr>
            <a:fld id="{F75A96E2-2EF9-4F5D-9C32-21827D2BE2F5}" type="slidenum">
              <a:rPr lang="en-US"/>
              <a:pPr>
                <a:defRPr/>
              </a:pPr>
              <a:t>‹nr.›</a:t>
            </a:fld>
            <a:endParaRPr lang="en-US" dirty="0"/>
          </a:p>
        </p:txBody>
      </p:sp>
    </p:spTree>
    <p:extLst>
      <p:ext uri="{BB962C8B-B14F-4D97-AF65-F5344CB8AC3E}">
        <p14:creationId xmlns:p14="http://schemas.microsoft.com/office/powerpoint/2010/main" val="21835540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401A9-A10D-4220-A78F-66553C6603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B48A3F-ADE3-4CC3-9B5C-2EE3A0D05A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1D8043-6455-4904-8694-78E1DC393897}"/>
              </a:ext>
            </a:extLst>
          </p:cNvPr>
          <p:cNvSpPr>
            <a:spLocks noGrp="1"/>
          </p:cNvSpPr>
          <p:nvPr>
            <p:ph type="dt" sz="half" idx="10"/>
          </p:nvPr>
        </p:nvSpPr>
        <p:spPr/>
        <p:txBody>
          <a:bodyPr/>
          <a:lstStyle/>
          <a:p>
            <a:fld id="{8AA83C13-C586-4BA3-8A9E-B46E772ABCB0}" type="datetime1">
              <a:rPr lang="en-US" smtClean="0"/>
              <a:t>6/29/2021</a:t>
            </a:fld>
            <a:endParaRPr lang="en-US"/>
          </a:p>
        </p:txBody>
      </p:sp>
      <p:sp>
        <p:nvSpPr>
          <p:cNvPr id="5" name="Footer Placeholder 4">
            <a:extLst>
              <a:ext uri="{FF2B5EF4-FFF2-40B4-BE49-F238E27FC236}">
                <a16:creationId xmlns:a16="http://schemas.microsoft.com/office/drawing/2014/main" id="{8A16143C-D216-454E-B39B-6A0964BCF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B24F5-AE58-4309-AA09-DDFBE2C79728}"/>
              </a:ext>
            </a:extLst>
          </p:cNvPr>
          <p:cNvSpPr>
            <a:spLocks noGrp="1"/>
          </p:cNvSpPr>
          <p:nvPr>
            <p:ph type="sldNum" sz="quarter" idx="12"/>
          </p:nvPr>
        </p:nvSpPr>
        <p:spPr/>
        <p:txBody>
          <a:bodyPr/>
          <a:lstStyle/>
          <a:p>
            <a:fld id="{69573DD0-E0F6-4F3F-96C4-CFE350739090}" type="slidenum">
              <a:rPr lang="en-US" smtClean="0"/>
              <a:t>‹nr.›</a:t>
            </a:fld>
            <a:endParaRPr lang="en-US"/>
          </a:p>
        </p:txBody>
      </p:sp>
    </p:spTree>
    <p:extLst>
      <p:ext uri="{BB962C8B-B14F-4D97-AF65-F5344CB8AC3E}">
        <p14:creationId xmlns:p14="http://schemas.microsoft.com/office/powerpoint/2010/main" val="2155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9F08-27B1-4FB4-9861-A5D5E6E730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AB83A9-0050-4657-9C11-AC8B81320C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CE3A1-38E3-48CF-B795-6D27E1C73AFD}"/>
              </a:ext>
            </a:extLst>
          </p:cNvPr>
          <p:cNvSpPr>
            <a:spLocks noGrp="1"/>
          </p:cNvSpPr>
          <p:nvPr>
            <p:ph type="dt" sz="half" idx="10"/>
          </p:nvPr>
        </p:nvSpPr>
        <p:spPr/>
        <p:txBody>
          <a:bodyPr/>
          <a:lstStyle/>
          <a:p>
            <a:fld id="{047256CB-0C1F-4F13-B955-FBBF1D4A0592}" type="datetime1">
              <a:rPr lang="en-US" smtClean="0"/>
              <a:t>6/29/2021</a:t>
            </a:fld>
            <a:endParaRPr lang="en-US"/>
          </a:p>
        </p:txBody>
      </p:sp>
      <p:sp>
        <p:nvSpPr>
          <p:cNvPr id="5" name="Footer Placeholder 4">
            <a:extLst>
              <a:ext uri="{FF2B5EF4-FFF2-40B4-BE49-F238E27FC236}">
                <a16:creationId xmlns:a16="http://schemas.microsoft.com/office/drawing/2014/main" id="{3868CF14-D160-4FFA-A470-B2F97ACB2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BFF48-768B-456D-8A0F-161AD790847E}"/>
              </a:ext>
            </a:extLst>
          </p:cNvPr>
          <p:cNvSpPr>
            <a:spLocks noGrp="1"/>
          </p:cNvSpPr>
          <p:nvPr>
            <p:ph type="sldNum" sz="quarter" idx="12"/>
          </p:nvPr>
        </p:nvSpPr>
        <p:spPr/>
        <p:txBody>
          <a:bodyPr/>
          <a:lstStyle/>
          <a:p>
            <a:fld id="{69573DD0-E0F6-4F3F-96C4-CFE350739090}" type="slidenum">
              <a:rPr lang="en-US" smtClean="0"/>
              <a:t>‹nr.›</a:t>
            </a:fld>
            <a:endParaRPr lang="en-US"/>
          </a:p>
        </p:txBody>
      </p:sp>
    </p:spTree>
    <p:extLst>
      <p:ext uri="{BB962C8B-B14F-4D97-AF65-F5344CB8AC3E}">
        <p14:creationId xmlns:p14="http://schemas.microsoft.com/office/powerpoint/2010/main" val="25320635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844E-A437-4B91-95B4-8256CFD108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6DF825-11DB-49D4-8B4A-A4ABC9E0A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9C8585-B669-4DC8-8F6E-2BC5A50EF162}"/>
              </a:ext>
            </a:extLst>
          </p:cNvPr>
          <p:cNvSpPr>
            <a:spLocks noGrp="1"/>
          </p:cNvSpPr>
          <p:nvPr>
            <p:ph type="dt" sz="half" idx="10"/>
          </p:nvPr>
        </p:nvSpPr>
        <p:spPr/>
        <p:txBody>
          <a:bodyPr/>
          <a:lstStyle/>
          <a:p>
            <a:fld id="{FC0EC43E-E0EE-4BA2-BB02-DE25A3B2096C}" type="datetime1">
              <a:rPr lang="en-US" smtClean="0"/>
              <a:t>6/29/2021</a:t>
            </a:fld>
            <a:endParaRPr lang="en-US"/>
          </a:p>
        </p:txBody>
      </p:sp>
      <p:sp>
        <p:nvSpPr>
          <p:cNvPr id="5" name="Footer Placeholder 4">
            <a:extLst>
              <a:ext uri="{FF2B5EF4-FFF2-40B4-BE49-F238E27FC236}">
                <a16:creationId xmlns:a16="http://schemas.microsoft.com/office/drawing/2014/main" id="{AB1AACDE-72F7-4261-94F0-82AC44518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0A242-CAE0-4064-8D9D-6485DA5F7B8F}"/>
              </a:ext>
            </a:extLst>
          </p:cNvPr>
          <p:cNvSpPr>
            <a:spLocks noGrp="1"/>
          </p:cNvSpPr>
          <p:nvPr>
            <p:ph type="sldNum" sz="quarter" idx="12"/>
          </p:nvPr>
        </p:nvSpPr>
        <p:spPr/>
        <p:txBody>
          <a:bodyPr/>
          <a:lstStyle/>
          <a:p>
            <a:fld id="{69573DD0-E0F6-4F3F-96C4-CFE350739090}" type="slidenum">
              <a:rPr lang="en-US" smtClean="0"/>
              <a:t>‹nr.›</a:t>
            </a:fld>
            <a:endParaRPr lang="en-US"/>
          </a:p>
        </p:txBody>
      </p:sp>
    </p:spTree>
    <p:extLst>
      <p:ext uri="{BB962C8B-B14F-4D97-AF65-F5344CB8AC3E}">
        <p14:creationId xmlns:p14="http://schemas.microsoft.com/office/powerpoint/2010/main" val="22409322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8A3D4-3C31-49D8-9C71-23EE2581EA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103DDF-4548-495F-93BC-E1B926287B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DECD06-3CED-4FD2-B359-1EDC954AD9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A1589-08AA-42B9-B523-8A0C993F325D}"/>
              </a:ext>
            </a:extLst>
          </p:cNvPr>
          <p:cNvSpPr>
            <a:spLocks noGrp="1"/>
          </p:cNvSpPr>
          <p:nvPr>
            <p:ph type="dt" sz="half" idx="10"/>
          </p:nvPr>
        </p:nvSpPr>
        <p:spPr/>
        <p:txBody>
          <a:bodyPr/>
          <a:lstStyle/>
          <a:p>
            <a:fld id="{52D83FCA-968B-4380-AC55-38B15C80DFC0}" type="datetime1">
              <a:rPr lang="en-US" smtClean="0"/>
              <a:t>6/29/2021</a:t>
            </a:fld>
            <a:endParaRPr lang="en-US"/>
          </a:p>
        </p:txBody>
      </p:sp>
      <p:sp>
        <p:nvSpPr>
          <p:cNvPr id="6" name="Footer Placeholder 5">
            <a:extLst>
              <a:ext uri="{FF2B5EF4-FFF2-40B4-BE49-F238E27FC236}">
                <a16:creationId xmlns:a16="http://schemas.microsoft.com/office/drawing/2014/main" id="{7C2B2324-9162-4430-9F4C-E0ABC94C7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A39CD9-DB29-40D5-88A1-185F7A36E1EC}"/>
              </a:ext>
            </a:extLst>
          </p:cNvPr>
          <p:cNvSpPr>
            <a:spLocks noGrp="1"/>
          </p:cNvSpPr>
          <p:nvPr>
            <p:ph type="sldNum" sz="quarter" idx="12"/>
          </p:nvPr>
        </p:nvSpPr>
        <p:spPr/>
        <p:txBody>
          <a:bodyPr/>
          <a:lstStyle/>
          <a:p>
            <a:fld id="{69573DD0-E0F6-4F3F-96C4-CFE350739090}" type="slidenum">
              <a:rPr lang="en-US" smtClean="0"/>
              <a:t>‹nr.›</a:t>
            </a:fld>
            <a:endParaRPr lang="en-US"/>
          </a:p>
        </p:txBody>
      </p:sp>
    </p:spTree>
    <p:extLst>
      <p:ext uri="{BB962C8B-B14F-4D97-AF65-F5344CB8AC3E}">
        <p14:creationId xmlns:p14="http://schemas.microsoft.com/office/powerpoint/2010/main" val="780080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C8990-E354-4E62-B442-83E40FFC6F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3F8F1A-5B41-4941-BA46-3B2860A2D0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B99C77-B499-44A0-B62E-A788D86B7C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EE2B33-7053-4291-A083-10062B29A2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E4D2EB-BB16-4815-814C-10FB0E043B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BFF262-1C37-4C6E-A73B-A73818A86620}"/>
              </a:ext>
            </a:extLst>
          </p:cNvPr>
          <p:cNvSpPr>
            <a:spLocks noGrp="1"/>
          </p:cNvSpPr>
          <p:nvPr>
            <p:ph type="dt" sz="half" idx="10"/>
          </p:nvPr>
        </p:nvSpPr>
        <p:spPr/>
        <p:txBody>
          <a:bodyPr/>
          <a:lstStyle/>
          <a:p>
            <a:fld id="{273D42F8-EE83-4F6C-BF8F-89CDD9509804}" type="datetime1">
              <a:rPr lang="en-US" smtClean="0"/>
              <a:t>6/29/2021</a:t>
            </a:fld>
            <a:endParaRPr lang="en-US"/>
          </a:p>
        </p:txBody>
      </p:sp>
      <p:sp>
        <p:nvSpPr>
          <p:cNvPr id="8" name="Footer Placeholder 7">
            <a:extLst>
              <a:ext uri="{FF2B5EF4-FFF2-40B4-BE49-F238E27FC236}">
                <a16:creationId xmlns:a16="http://schemas.microsoft.com/office/drawing/2014/main" id="{1921F8D1-485B-4A76-8754-9B0B1ECE31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3AE7C5-2442-4F50-8644-94055756C26C}"/>
              </a:ext>
            </a:extLst>
          </p:cNvPr>
          <p:cNvSpPr>
            <a:spLocks noGrp="1"/>
          </p:cNvSpPr>
          <p:nvPr>
            <p:ph type="sldNum" sz="quarter" idx="12"/>
          </p:nvPr>
        </p:nvSpPr>
        <p:spPr/>
        <p:txBody>
          <a:bodyPr/>
          <a:lstStyle/>
          <a:p>
            <a:fld id="{69573DD0-E0F6-4F3F-96C4-CFE350739090}" type="slidenum">
              <a:rPr lang="en-US" smtClean="0"/>
              <a:t>‹nr.›</a:t>
            </a:fld>
            <a:endParaRPr lang="en-US"/>
          </a:p>
        </p:txBody>
      </p:sp>
    </p:spTree>
    <p:extLst>
      <p:ext uri="{BB962C8B-B14F-4D97-AF65-F5344CB8AC3E}">
        <p14:creationId xmlns:p14="http://schemas.microsoft.com/office/powerpoint/2010/main" val="25547589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191F-ED2B-4E8A-A319-D9E8AC5DDD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38B08F-0597-4E39-9440-0F78D0305B7A}"/>
              </a:ext>
            </a:extLst>
          </p:cNvPr>
          <p:cNvSpPr>
            <a:spLocks noGrp="1"/>
          </p:cNvSpPr>
          <p:nvPr>
            <p:ph type="dt" sz="half" idx="10"/>
          </p:nvPr>
        </p:nvSpPr>
        <p:spPr/>
        <p:txBody>
          <a:bodyPr/>
          <a:lstStyle/>
          <a:p>
            <a:fld id="{4679EDE1-DFA0-47F0-9A82-A3173343AE5B}" type="datetime1">
              <a:rPr lang="en-US" smtClean="0"/>
              <a:t>6/29/2021</a:t>
            </a:fld>
            <a:endParaRPr lang="en-US"/>
          </a:p>
        </p:txBody>
      </p:sp>
      <p:sp>
        <p:nvSpPr>
          <p:cNvPr id="4" name="Footer Placeholder 3">
            <a:extLst>
              <a:ext uri="{FF2B5EF4-FFF2-40B4-BE49-F238E27FC236}">
                <a16:creationId xmlns:a16="http://schemas.microsoft.com/office/drawing/2014/main" id="{AB668BA4-AAD7-45B7-9B80-2EAA20FF2D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9A7BB9-75D0-48AD-B012-38BC34804E94}"/>
              </a:ext>
            </a:extLst>
          </p:cNvPr>
          <p:cNvSpPr>
            <a:spLocks noGrp="1"/>
          </p:cNvSpPr>
          <p:nvPr>
            <p:ph type="sldNum" sz="quarter" idx="12"/>
          </p:nvPr>
        </p:nvSpPr>
        <p:spPr/>
        <p:txBody>
          <a:bodyPr/>
          <a:lstStyle/>
          <a:p>
            <a:fld id="{69573DD0-E0F6-4F3F-96C4-CFE350739090}" type="slidenum">
              <a:rPr lang="en-US" smtClean="0"/>
              <a:t>‹nr.›</a:t>
            </a:fld>
            <a:endParaRPr lang="en-US"/>
          </a:p>
        </p:txBody>
      </p:sp>
    </p:spTree>
    <p:extLst>
      <p:ext uri="{BB962C8B-B14F-4D97-AF65-F5344CB8AC3E}">
        <p14:creationId xmlns:p14="http://schemas.microsoft.com/office/powerpoint/2010/main" val="15705484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08CBBA-34ED-417C-B7FF-E2166C4AD091}"/>
              </a:ext>
            </a:extLst>
          </p:cNvPr>
          <p:cNvSpPr>
            <a:spLocks noGrp="1"/>
          </p:cNvSpPr>
          <p:nvPr>
            <p:ph type="dt" sz="half" idx="10"/>
          </p:nvPr>
        </p:nvSpPr>
        <p:spPr/>
        <p:txBody>
          <a:bodyPr/>
          <a:lstStyle/>
          <a:p>
            <a:fld id="{1A63A6DC-B79B-4A71-9839-EB4AC1F75FE3}" type="datetime1">
              <a:rPr lang="en-US" smtClean="0"/>
              <a:t>6/29/2021</a:t>
            </a:fld>
            <a:endParaRPr lang="en-US"/>
          </a:p>
        </p:txBody>
      </p:sp>
      <p:sp>
        <p:nvSpPr>
          <p:cNvPr id="3" name="Footer Placeholder 2">
            <a:extLst>
              <a:ext uri="{FF2B5EF4-FFF2-40B4-BE49-F238E27FC236}">
                <a16:creationId xmlns:a16="http://schemas.microsoft.com/office/drawing/2014/main" id="{B56F7E4C-9B6A-43B6-87E6-60A8352B6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2F960-7877-499C-ABD0-136EF133316D}"/>
              </a:ext>
            </a:extLst>
          </p:cNvPr>
          <p:cNvSpPr>
            <a:spLocks noGrp="1"/>
          </p:cNvSpPr>
          <p:nvPr>
            <p:ph type="sldNum" sz="quarter" idx="12"/>
          </p:nvPr>
        </p:nvSpPr>
        <p:spPr/>
        <p:txBody>
          <a:bodyPr/>
          <a:lstStyle/>
          <a:p>
            <a:fld id="{69573DD0-E0F6-4F3F-96C4-CFE350739090}" type="slidenum">
              <a:rPr lang="en-US" smtClean="0"/>
              <a:t>‹nr.›</a:t>
            </a:fld>
            <a:endParaRPr lang="en-US"/>
          </a:p>
        </p:txBody>
      </p:sp>
    </p:spTree>
    <p:extLst>
      <p:ext uri="{BB962C8B-B14F-4D97-AF65-F5344CB8AC3E}">
        <p14:creationId xmlns:p14="http://schemas.microsoft.com/office/powerpoint/2010/main" val="14465924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AA71C-1E6F-4EB6-8CCA-BAE5DF009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DB5AB1-5D4A-41D0-823E-D31DDA769A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10EF82-E3A0-4763-8BE1-60181892E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5BDB9E-1E1D-44D2-9C14-C4D311D8C79F}"/>
              </a:ext>
            </a:extLst>
          </p:cNvPr>
          <p:cNvSpPr>
            <a:spLocks noGrp="1"/>
          </p:cNvSpPr>
          <p:nvPr>
            <p:ph type="dt" sz="half" idx="10"/>
          </p:nvPr>
        </p:nvSpPr>
        <p:spPr/>
        <p:txBody>
          <a:bodyPr/>
          <a:lstStyle/>
          <a:p>
            <a:fld id="{A7AE2EBC-E27C-4303-A6AA-5AA65C03BE61}" type="datetime1">
              <a:rPr lang="en-US" smtClean="0"/>
              <a:t>6/29/2021</a:t>
            </a:fld>
            <a:endParaRPr lang="en-US"/>
          </a:p>
        </p:txBody>
      </p:sp>
      <p:sp>
        <p:nvSpPr>
          <p:cNvPr id="6" name="Footer Placeholder 5">
            <a:extLst>
              <a:ext uri="{FF2B5EF4-FFF2-40B4-BE49-F238E27FC236}">
                <a16:creationId xmlns:a16="http://schemas.microsoft.com/office/drawing/2014/main" id="{66B1BE4C-F322-4B53-B2AE-58DD673B63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7744FA-5877-48D6-872A-26B441A73E18}"/>
              </a:ext>
            </a:extLst>
          </p:cNvPr>
          <p:cNvSpPr>
            <a:spLocks noGrp="1"/>
          </p:cNvSpPr>
          <p:nvPr>
            <p:ph type="sldNum" sz="quarter" idx="12"/>
          </p:nvPr>
        </p:nvSpPr>
        <p:spPr/>
        <p:txBody>
          <a:bodyPr/>
          <a:lstStyle/>
          <a:p>
            <a:fld id="{69573DD0-E0F6-4F3F-96C4-CFE350739090}" type="slidenum">
              <a:rPr lang="en-US" smtClean="0"/>
              <a:t>‹nr.›</a:t>
            </a:fld>
            <a:endParaRPr lang="en-US"/>
          </a:p>
        </p:txBody>
      </p:sp>
    </p:spTree>
    <p:extLst>
      <p:ext uri="{BB962C8B-B14F-4D97-AF65-F5344CB8AC3E}">
        <p14:creationId xmlns:p14="http://schemas.microsoft.com/office/powerpoint/2010/main" val="37124154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EBA3D-CBD6-4811-A2D7-05CC5C8D1E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D3CA02-50EB-4696-8CD8-EDC562BA7E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6814EC-32CF-4E78-AB95-17351A2B4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A27D96-69FF-4A5A-B932-0E74314B1BE8}"/>
              </a:ext>
            </a:extLst>
          </p:cNvPr>
          <p:cNvSpPr>
            <a:spLocks noGrp="1"/>
          </p:cNvSpPr>
          <p:nvPr>
            <p:ph type="dt" sz="half" idx="10"/>
          </p:nvPr>
        </p:nvSpPr>
        <p:spPr/>
        <p:txBody>
          <a:bodyPr/>
          <a:lstStyle/>
          <a:p>
            <a:fld id="{F4BA90C9-97E7-416D-82C4-0AAA43412359}" type="datetime1">
              <a:rPr lang="en-US" smtClean="0"/>
              <a:t>6/29/2021</a:t>
            </a:fld>
            <a:endParaRPr lang="en-US"/>
          </a:p>
        </p:txBody>
      </p:sp>
      <p:sp>
        <p:nvSpPr>
          <p:cNvPr id="6" name="Footer Placeholder 5">
            <a:extLst>
              <a:ext uri="{FF2B5EF4-FFF2-40B4-BE49-F238E27FC236}">
                <a16:creationId xmlns:a16="http://schemas.microsoft.com/office/drawing/2014/main" id="{0084D46F-88AB-45EB-8C0F-B453289DA1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300250-725E-4897-8EB5-C27CE4C008C6}"/>
              </a:ext>
            </a:extLst>
          </p:cNvPr>
          <p:cNvSpPr>
            <a:spLocks noGrp="1"/>
          </p:cNvSpPr>
          <p:nvPr>
            <p:ph type="sldNum" sz="quarter" idx="12"/>
          </p:nvPr>
        </p:nvSpPr>
        <p:spPr/>
        <p:txBody>
          <a:bodyPr/>
          <a:lstStyle/>
          <a:p>
            <a:fld id="{69573DD0-E0F6-4F3F-96C4-CFE350739090}" type="slidenum">
              <a:rPr lang="en-US" smtClean="0"/>
              <a:t>‹nr.›</a:t>
            </a:fld>
            <a:endParaRPr lang="en-US"/>
          </a:p>
        </p:txBody>
      </p:sp>
    </p:spTree>
    <p:extLst>
      <p:ext uri="{BB962C8B-B14F-4D97-AF65-F5344CB8AC3E}">
        <p14:creationId xmlns:p14="http://schemas.microsoft.com/office/powerpoint/2010/main" val="19157814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4EC94-9FDF-453D-8646-55A2C36AC3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50D628-717F-48C7-9669-860F4301F2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142C6-DB1D-46BF-BBA8-B061771A071B}"/>
              </a:ext>
            </a:extLst>
          </p:cNvPr>
          <p:cNvSpPr>
            <a:spLocks noGrp="1"/>
          </p:cNvSpPr>
          <p:nvPr>
            <p:ph type="dt" sz="half" idx="10"/>
          </p:nvPr>
        </p:nvSpPr>
        <p:spPr/>
        <p:txBody>
          <a:bodyPr/>
          <a:lstStyle/>
          <a:p>
            <a:fld id="{9F9F6204-8E67-4FB7-90B3-9E13A0475306}" type="datetime1">
              <a:rPr lang="en-US" smtClean="0"/>
              <a:t>6/29/2021</a:t>
            </a:fld>
            <a:endParaRPr lang="en-US"/>
          </a:p>
        </p:txBody>
      </p:sp>
      <p:sp>
        <p:nvSpPr>
          <p:cNvPr id="5" name="Footer Placeholder 4">
            <a:extLst>
              <a:ext uri="{FF2B5EF4-FFF2-40B4-BE49-F238E27FC236}">
                <a16:creationId xmlns:a16="http://schemas.microsoft.com/office/drawing/2014/main" id="{490F78E6-7BCB-4A78-831C-D0FAB833B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59169-D3BB-4388-9944-B59994E7BC94}"/>
              </a:ext>
            </a:extLst>
          </p:cNvPr>
          <p:cNvSpPr>
            <a:spLocks noGrp="1"/>
          </p:cNvSpPr>
          <p:nvPr>
            <p:ph type="sldNum" sz="quarter" idx="12"/>
          </p:nvPr>
        </p:nvSpPr>
        <p:spPr/>
        <p:txBody>
          <a:bodyPr/>
          <a:lstStyle/>
          <a:p>
            <a:fld id="{69573DD0-E0F6-4F3F-96C4-CFE350739090}" type="slidenum">
              <a:rPr lang="en-US" smtClean="0"/>
              <a:t>‹nr.›</a:t>
            </a:fld>
            <a:endParaRPr lang="en-US"/>
          </a:p>
        </p:txBody>
      </p:sp>
    </p:spTree>
    <p:extLst>
      <p:ext uri="{BB962C8B-B14F-4D97-AF65-F5344CB8AC3E}">
        <p14:creationId xmlns:p14="http://schemas.microsoft.com/office/powerpoint/2010/main" val="41748263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C111FD-F738-4F60-BD4E-A93CBDC33C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D2C792-7D6C-4F86-A69A-84FC278BAE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308EB-15E4-4933-B3E0-05D5E1FE7BD6}"/>
              </a:ext>
            </a:extLst>
          </p:cNvPr>
          <p:cNvSpPr>
            <a:spLocks noGrp="1"/>
          </p:cNvSpPr>
          <p:nvPr>
            <p:ph type="dt" sz="half" idx="10"/>
          </p:nvPr>
        </p:nvSpPr>
        <p:spPr/>
        <p:txBody>
          <a:bodyPr/>
          <a:lstStyle/>
          <a:p>
            <a:fld id="{B97B4E08-AFE6-4A96-8E81-27A1A543F38A}" type="datetime1">
              <a:rPr lang="en-US" smtClean="0"/>
              <a:t>6/29/2021</a:t>
            </a:fld>
            <a:endParaRPr lang="en-US"/>
          </a:p>
        </p:txBody>
      </p:sp>
      <p:sp>
        <p:nvSpPr>
          <p:cNvPr id="5" name="Footer Placeholder 4">
            <a:extLst>
              <a:ext uri="{FF2B5EF4-FFF2-40B4-BE49-F238E27FC236}">
                <a16:creationId xmlns:a16="http://schemas.microsoft.com/office/drawing/2014/main" id="{47AE43B0-9847-43BE-98E2-082E29813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AFD0-8A28-4F48-8376-ABE4B0221B96}"/>
              </a:ext>
            </a:extLst>
          </p:cNvPr>
          <p:cNvSpPr>
            <a:spLocks noGrp="1"/>
          </p:cNvSpPr>
          <p:nvPr>
            <p:ph type="sldNum" sz="quarter" idx="12"/>
          </p:nvPr>
        </p:nvSpPr>
        <p:spPr/>
        <p:txBody>
          <a:bodyPr/>
          <a:lstStyle/>
          <a:p>
            <a:fld id="{69573DD0-E0F6-4F3F-96C4-CFE350739090}" type="slidenum">
              <a:rPr lang="en-US" smtClean="0"/>
              <a:t>‹nr.›</a:t>
            </a:fld>
            <a:endParaRPr lang="en-US"/>
          </a:p>
        </p:txBody>
      </p:sp>
    </p:spTree>
    <p:extLst>
      <p:ext uri="{BB962C8B-B14F-4D97-AF65-F5344CB8AC3E}">
        <p14:creationId xmlns:p14="http://schemas.microsoft.com/office/powerpoint/2010/main" val="3024354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4AF15FE1-8355-461A-B096-FB5044F990F1}"/>
              </a:ext>
            </a:extLst>
          </p:cNvPr>
          <p:cNvSpPr>
            <a:spLocks noChangeArrowheads="1"/>
          </p:cNvSpPr>
          <p:nvPr/>
        </p:nvSpPr>
        <p:spPr bwMode="auto">
          <a:xfrm>
            <a:off x="0" y="3429000"/>
            <a:ext cx="12192000" cy="34290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5" name="Text Box 9">
            <a:extLst>
              <a:ext uri="{FF2B5EF4-FFF2-40B4-BE49-F238E27FC236}">
                <a16:creationId xmlns:a16="http://schemas.microsoft.com/office/drawing/2014/main" id="{72343BD7-E151-47F4-8EF4-05F785AB651B}"/>
              </a:ext>
            </a:extLst>
          </p:cNvPr>
          <p:cNvSpPr txBox="1">
            <a:spLocks noChangeArrowheads="1"/>
          </p:cNvSpPr>
          <p:nvPr/>
        </p:nvSpPr>
        <p:spPr bwMode="auto">
          <a:xfrm>
            <a:off x="1930400" y="2057401"/>
            <a:ext cx="8229600" cy="800219"/>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800" b="1"/>
              <a:t>Makerere University</a:t>
            </a:r>
            <a:br>
              <a:rPr lang="en-US" sz="2800" b="1"/>
            </a:br>
            <a:r>
              <a:rPr lang="en-US" sz="1800" b="1"/>
              <a:t>www.mak.ac.ug</a:t>
            </a:r>
            <a:endParaRPr lang="en-US" sz="2800"/>
          </a:p>
        </p:txBody>
      </p:sp>
      <p:sp>
        <p:nvSpPr>
          <p:cNvPr id="6" name="Text Box 9">
            <a:extLst>
              <a:ext uri="{FF2B5EF4-FFF2-40B4-BE49-F238E27FC236}">
                <a16:creationId xmlns:a16="http://schemas.microsoft.com/office/drawing/2014/main" id="{9ECC4BAD-7708-44FD-B9D2-76223CB5A376}"/>
              </a:ext>
            </a:extLst>
          </p:cNvPr>
          <p:cNvSpPr txBox="1">
            <a:spLocks noChangeArrowheads="1"/>
          </p:cNvSpPr>
          <p:nvPr userDrawn="1"/>
        </p:nvSpPr>
        <p:spPr bwMode="auto">
          <a:xfrm>
            <a:off x="1930400" y="2057401"/>
            <a:ext cx="8229600" cy="800219"/>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800" b="1"/>
              <a:t>Makerere University</a:t>
            </a:r>
            <a:br>
              <a:rPr lang="en-US" sz="2800" b="1"/>
            </a:br>
            <a:r>
              <a:rPr lang="en-US" sz="1800" b="1"/>
              <a:t>www.mak.ac.ug</a:t>
            </a:r>
            <a:endParaRPr lang="en-US" sz="2800"/>
          </a:p>
        </p:txBody>
      </p:sp>
      <p:sp>
        <p:nvSpPr>
          <p:cNvPr id="7" name="Rectangle 7">
            <a:extLst>
              <a:ext uri="{FF2B5EF4-FFF2-40B4-BE49-F238E27FC236}">
                <a16:creationId xmlns:a16="http://schemas.microsoft.com/office/drawing/2014/main" id="{DBC5A8E6-5D01-4FEE-9093-761AC31764F5}"/>
              </a:ext>
            </a:extLst>
          </p:cNvPr>
          <p:cNvSpPr>
            <a:spLocks noChangeArrowheads="1"/>
          </p:cNvSpPr>
          <p:nvPr userDrawn="1"/>
        </p:nvSpPr>
        <p:spPr bwMode="auto">
          <a:xfrm>
            <a:off x="0" y="3429000"/>
            <a:ext cx="12192000" cy="34290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pic>
        <p:nvPicPr>
          <p:cNvPr id="8" name="Picture 1" descr="F:\mak-logo-clear.png">
            <a:extLst>
              <a:ext uri="{FF2B5EF4-FFF2-40B4-BE49-F238E27FC236}">
                <a16:creationId xmlns:a16="http://schemas.microsoft.com/office/drawing/2014/main" id="{C4DA02F0-119A-464B-9FCD-959D40BEAD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1501" y="285750"/>
            <a:ext cx="2918884"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ctrTitle"/>
          </p:nvPr>
        </p:nvSpPr>
        <p:spPr>
          <a:xfrm>
            <a:off x="914400" y="3657600"/>
            <a:ext cx="10363200" cy="1143000"/>
          </a:xfrm>
        </p:spPr>
        <p:txBody>
          <a:bodyPr/>
          <a:lstStyle>
            <a:lvl1pPr>
              <a:defRPr/>
            </a:lvl1pPr>
          </a:lstStyle>
          <a:p>
            <a:r>
              <a:rPr lang="en-US"/>
              <a:t>Click to edit Master title style</a:t>
            </a:r>
          </a:p>
        </p:txBody>
      </p:sp>
      <p:sp>
        <p:nvSpPr>
          <p:cNvPr id="69635" name="Rectangle 3"/>
          <p:cNvSpPr>
            <a:spLocks noGrp="1" noChangeArrowheads="1"/>
          </p:cNvSpPr>
          <p:nvPr>
            <p:ph type="subTitle" idx="1"/>
          </p:nvPr>
        </p:nvSpPr>
        <p:spPr>
          <a:xfrm>
            <a:off x="1828800" y="5105400"/>
            <a:ext cx="8534400" cy="12954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36645870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tyle Gu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E4CB7C8-8BF6-6549-8886-382C4C078358}"/>
              </a:ext>
            </a:extLst>
          </p:cNvPr>
          <p:cNvSpPr/>
          <p:nvPr userDrawn="1"/>
        </p:nvSpPr>
        <p:spPr>
          <a:xfrm>
            <a:off x="-18547"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0000"/>
              </a:solidFill>
            </a:endParaRPr>
          </a:p>
        </p:txBody>
      </p:sp>
      <p:sp>
        <p:nvSpPr>
          <p:cNvPr id="3" name="TextBox 2">
            <a:extLst>
              <a:ext uri="{FF2B5EF4-FFF2-40B4-BE49-F238E27FC236}">
                <a16:creationId xmlns:a16="http://schemas.microsoft.com/office/drawing/2014/main" id="{488E577E-30E0-5D49-A8DA-3F600377E8A6}"/>
              </a:ext>
            </a:extLst>
          </p:cNvPr>
          <p:cNvSpPr txBox="1"/>
          <p:nvPr userDrawn="1"/>
        </p:nvSpPr>
        <p:spPr>
          <a:xfrm>
            <a:off x="354460" y="892024"/>
            <a:ext cx="10576257" cy="4739759"/>
          </a:xfrm>
          <a:prstGeom prst="rect">
            <a:avLst/>
          </a:prstGeom>
          <a:noFill/>
        </p:spPr>
        <p:txBody>
          <a:bodyPr wrap="square" lIns="0" tIns="0" rIns="0" bIns="0" rtlCol="0">
            <a:spAutoFit/>
          </a:bodyPr>
          <a:lstStyle/>
          <a:p>
            <a:r>
              <a:rPr lang="en-AU" sz="1200" b="1" dirty="0">
                <a:latin typeface="Arial" panose="020B0604020202020204" pitchFamily="34" charset="0"/>
                <a:cs typeface="Arial" panose="020B0604020202020204" pitchFamily="34" charset="0"/>
              </a:rPr>
              <a:t>This template provides a guide for how to structure and format your presentations. It should be used as the base for all internal presentations and can be viewed in conjunction with the Slide Library</a:t>
            </a: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Why it is important to use this template</a:t>
            </a:r>
            <a:endParaRPr lang="en-US" sz="1200" b="1" dirty="0">
              <a:latin typeface="Arial" panose="020B0604020202020204" pitchFamily="34" charset="0"/>
              <a:cs typeface="Arial" panose="020B0604020202020204" pitchFamily="34" charset="0"/>
            </a:endParaRPr>
          </a:p>
          <a:p>
            <a:pPr marL="180000" indent="-180000">
              <a:spcBef>
                <a:spcPts val="200"/>
              </a:spcBef>
              <a:buFont typeface="Arial" panose="020B0604020202020204" pitchFamily="34" charset="0"/>
              <a:buChar char="•"/>
            </a:pPr>
            <a:r>
              <a:rPr lang="en-AU" sz="1200" b="0" kern="1200" dirty="0">
                <a:solidFill>
                  <a:schemeClr val="tx1"/>
                </a:solidFill>
                <a:latin typeface="Arial" panose="020B0604020202020204" pitchFamily="34" charset="0"/>
                <a:ea typeface="+mn-ea"/>
                <a:cs typeface="Arial" panose="020B0604020202020204" pitchFamily="34" charset="0"/>
              </a:rPr>
              <a:t>Consistency of communication enables faster and more straight-forward decision making</a:t>
            </a:r>
          </a:p>
          <a:p>
            <a:pPr marL="180000" indent="-180000">
              <a:spcBef>
                <a:spcPts val="200"/>
              </a:spcBef>
              <a:buFont typeface="Arial" panose="020B0604020202020204" pitchFamily="34" charset="0"/>
              <a:buChar char="•"/>
            </a:pPr>
            <a:r>
              <a:rPr lang="en-AU" sz="1200" b="0" kern="1200" dirty="0">
                <a:solidFill>
                  <a:schemeClr val="tx1"/>
                </a:solidFill>
                <a:latin typeface="Arial" panose="020B0604020202020204" pitchFamily="34" charset="0"/>
                <a:ea typeface="+mn-ea"/>
                <a:cs typeface="Arial" panose="020B0604020202020204" pitchFamily="34" charset="0"/>
              </a:rPr>
              <a:t>Widespread and consistent use, including consistent referencing, will help us to build a library of replicable analyses and avoid ‘reinventing the wheel’</a:t>
            </a:r>
            <a:endParaRPr lang="en-AU" sz="1200" dirty="0">
              <a:latin typeface="Arial" panose="020B0604020202020204" pitchFamily="34" charset="0"/>
              <a:cs typeface="Arial" panose="020B0604020202020204" pitchFamily="34" charset="0"/>
            </a:endParaRPr>
          </a:p>
          <a:p>
            <a:pPr marL="285750" indent="-285750">
              <a:spcBef>
                <a:spcPts val="0"/>
              </a:spcBef>
              <a:buFont typeface="Arial" panose="020B0604020202020204" pitchFamily="34" charset="0"/>
              <a:buChar char="•"/>
            </a:pPr>
            <a:endParaRPr lang="en-AU" sz="1200" b="1" dirty="0">
              <a:latin typeface="Arial" panose="020B0604020202020204" pitchFamily="34" charset="0"/>
              <a:cs typeface="Arial" panose="020B0604020202020204" pitchFamily="34" charset="0"/>
            </a:endParaRPr>
          </a:p>
          <a:p>
            <a:pPr>
              <a:spcBef>
                <a:spcPts val="0"/>
              </a:spcBef>
            </a:pPr>
            <a:r>
              <a:rPr lang="en-AU" sz="1200" b="1" dirty="0">
                <a:latin typeface="Arial" panose="020B0604020202020204" pitchFamily="34" charset="0"/>
                <a:cs typeface="Arial" panose="020B0604020202020204" pitchFamily="34" charset="0"/>
              </a:rPr>
              <a:t>How you should treat this template</a:t>
            </a:r>
          </a:p>
          <a:p>
            <a:pPr marL="180000" indent="-180000" algn="l" defTabSz="457200" rtl="0" eaLnBrk="1" latinLnBrk="0" hangingPunct="1">
              <a:spcBef>
                <a:spcPts val="200"/>
              </a:spcBef>
              <a:buFont typeface="Arial" panose="020B0604020202020204" pitchFamily="34" charset="0"/>
              <a:buChar char="•"/>
            </a:pPr>
            <a:r>
              <a:rPr lang="en-AU" sz="1200" b="0" kern="1200" dirty="0">
                <a:solidFill>
                  <a:schemeClr val="tx1"/>
                </a:solidFill>
                <a:latin typeface="Arial" panose="020B0604020202020204" pitchFamily="34" charset="0"/>
                <a:ea typeface="+mn-ea"/>
                <a:cs typeface="Arial" panose="020B0604020202020204" pitchFamily="34" charset="0"/>
              </a:rPr>
              <a:t>This template is </a:t>
            </a:r>
            <a:r>
              <a:rPr lang="en-AU" sz="1200" b="1" kern="1200" dirty="0">
                <a:solidFill>
                  <a:schemeClr val="tx1"/>
                </a:solidFill>
                <a:latin typeface="Arial" panose="020B0604020202020204" pitchFamily="34" charset="0"/>
                <a:ea typeface="+mn-ea"/>
                <a:cs typeface="Arial" panose="020B0604020202020204" pitchFamily="34" charset="0"/>
              </a:rPr>
              <a:t>not prescriptive</a:t>
            </a:r>
            <a:r>
              <a:rPr lang="en-AU" sz="1200" b="0" kern="1200" dirty="0">
                <a:solidFill>
                  <a:schemeClr val="tx1"/>
                </a:solidFill>
                <a:latin typeface="Arial" panose="020B0604020202020204" pitchFamily="34" charset="0"/>
                <a:ea typeface="+mn-ea"/>
                <a:cs typeface="Arial" panose="020B0604020202020204" pitchFamily="34" charset="0"/>
              </a:rPr>
              <a:t>, and does not require 100% conformity to this approach. This is a guide to how the Vice-Chancellor and other senior leadership like to structure and receive communication. In general, the approaches used in this template should form the base, but you may use your artistic licence to resize objects, move objects, add different pages etc</a:t>
            </a:r>
          </a:p>
          <a:p>
            <a:pPr marL="180000" indent="-180000" algn="l" defTabSz="457200" rtl="0" eaLnBrk="1" latinLnBrk="0" hangingPunct="1">
              <a:spcBef>
                <a:spcPts val="200"/>
              </a:spcBef>
              <a:buFont typeface="Arial" panose="020B0604020202020204" pitchFamily="34" charset="0"/>
              <a:buChar char="•"/>
            </a:pPr>
            <a:r>
              <a:rPr lang="en-AU" sz="1200" b="0" kern="1200" dirty="0">
                <a:solidFill>
                  <a:schemeClr val="tx1"/>
                </a:solidFill>
                <a:latin typeface="Arial" panose="020B0604020202020204" pitchFamily="34" charset="0"/>
                <a:ea typeface="+mn-ea"/>
                <a:cs typeface="Arial" panose="020B0604020202020204" pitchFamily="34" charset="0"/>
              </a:rPr>
              <a:t>The </a:t>
            </a:r>
            <a:r>
              <a:rPr lang="en-AU" sz="1200" b="1" kern="1200" dirty="0">
                <a:solidFill>
                  <a:schemeClr val="tx1"/>
                </a:solidFill>
                <a:latin typeface="Arial" panose="020B0604020202020204" pitchFamily="34" charset="0"/>
                <a:ea typeface="+mn-ea"/>
                <a:cs typeface="Arial" panose="020B0604020202020204" pitchFamily="34" charset="0"/>
              </a:rPr>
              <a:t>Slide Library </a:t>
            </a:r>
            <a:r>
              <a:rPr lang="en-AU" sz="1200" b="0" kern="1200" dirty="0">
                <a:solidFill>
                  <a:schemeClr val="tx1"/>
                </a:solidFill>
                <a:latin typeface="Arial" panose="020B0604020202020204" pitchFamily="34" charset="0"/>
                <a:ea typeface="+mn-ea"/>
                <a:cs typeface="Arial" panose="020B0604020202020204" pitchFamily="34" charset="0"/>
              </a:rPr>
              <a:t>is a helpful supporting tool to be used in conjunction with this template, for various examples of how to create impactful visual presentations of information and data</a:t>
            </a:r>
          </a:p>
          <a:p>
            <a:pPr marL="180000" indent="-180000" algn="l" defTabSz="457200" rtl="0" eaLnBrk="1" latinLnBrk="0" hangingPunct="1">
              <a:spcBef>
                <a:spcPts val="200"/>
              </a:spcBef>
              <a:buFont typeface="Arial" panose="020B0604020202020204" pitchFamily="34" charset="0"/>
              <a:buChar char="•"/>
            </a:pPr>
            <a:endParaRPr lang="en-AU" sz="1200" dirty="0">
              <a:latin typeface="Arial" panose="020B0604020202020204" pitchFamily="34" charset="0"/>
              <a:cs typeface="Arial" panose="020B0604020202020204" pitchFamily="34" charset="0"/>
            </a:endParaRPr>
          </a:p>
          <a:p>
            <a:pPr algn="l" defTabSz="457200" rtl="0" eaLnBrk="1" latinLnBrk="0" hangingPunct="1">
              <a:spcBef>
                <a:spcPts val="200"/>
              </a:spcBef>
            </a:pPr>
            <a:r>
              <a:rPr lang="en-AU" sz="1200" b="1" dirty="0">
                <a:latin typeface="Arial" panose="020B0604020202020204" pitchFamily="34" charset="0"/>
                <a:cs typeface="Arial" panose="020B0604020202020204" pitchFamily="34" charset="0"/>
              </a:rPr>
              <a:t>Alternative options available</a:t>
            </a:r>
          </a:p>
          <a:p>
            <a:pPr marL="180000" indent="-180000" algn="l" defTabSz="457200" rtl="0" eaLnBrk="1" latinLnBrk="0" hangingPunct="1">
              <a:spcBef>
                <a:spcPts val="200"/>
              </a:spcBef>
              <a:buFont typeface="Arial" panose="020B0604020202020204" pitchFamily="34" charset="0"/>
              <a:buChar char="•"/>
            </a:pPr>
            <a:r>
              <a:rPr lang="en-AU" sz="1200" b="0" kern="1200" dirty="0">
                <a:solidFill>
                  <a:schemeClr val="tx1"/>
                </a:solidFill>
                <a:latin typeface="Arial" panose="020B0604020202020204" pitchFamily="34" charset="0"/>
                <a:ea typeface="+mn-ea"/>
                <a:cs typeface="Arial" panose="020B0604020202020204" pitchFamily="34" charset="0"/>
              </a:rPr>
              <a:t>Insert &gt; New slide provides a number of alternative ways to frame content</a:t>
            </a:r>
          </a:p>
          <a:p>
            <a:pPr marL="637200" lvl="1" indent="-180000">
              <a:spcBef>
                <a:spcPts val="200"/>
              </a:spcBef>
              <a:buFont typeface="Arial" panose="020B0604020202020204" pitchFamily="34" charset="0"/>
              <a:buChar char="•"/>
            </a:pPr>
            <a:r>
              <a:rPr lang="en-AU" sz="1200" b="0" kern="1200" dirty="0">
                <a:solidFill>
                  <a:schemeClr val="tx1"/>
                </a:solidFill>
                <a:latin typeface="Arial" panose="020B0604020202020204" pitchFamily="34" charset="0"/>
                <a:ea typeface="+mn-ea"/>
                <a:cs typeface="Arial" panose="020B0604020202020204" pitchFamily="34" charset="0"/>
              </a:rPr>
              <a:t>Table of </a:t>
            </a:r>
            <a:r>
              <a:rPr lang="en-AU" sz="1200" dirty="0">
                <a:latin typeface="Arial" panose="020B0604020202020204" pitchFamily="34" charset="0"/>
                <a:cs typeface="Arial" panose="020B0604020202020204" pitchFamily="34" charset="0"/>
              </a:rPr>
              <a:t>c</a:t>
            </a:r>
            <a:r>
              <a:rPr lang="en-AU" sz="1200" b="0" kern="1200" dirty="0">
                <a:solidFill>
                  <a:schemeClr val="tx1"/>
                </a:solidFill>
                <a:latin typeface="Arial" panose="020B0604020202020204" pitchFamily="34" charset="0"/>
                <a:ea typeface="+mn-ea"/>
                <a:cs typeface="Arial" panose="020B0604020202020204" pitchFamily="34" charset="0"/>
              </a:rPr>
              <a:t>ontents</a:t>
            </a:r>
          </a:p>
          <a:p>
            <a:pPr marL="637200" lvl="1" indent="-180000">
              <a:spcBef>
                <a:spcPts val="200"/>
              </a:spcBef>
              <a:buFont typeface="Arial" panose="020B0604020202020204" pitchFamily="34" charset="0"/>
              <a:buChar char="•"/>
            </a:pPr>
            <a:r>
              <a:rPr lang="en-AU" sz="1200" dirty="0">
                <a:latin typeface="Arial" panose="020B0604020202020204" pitchFamily="34" charset="0"/>
                <a:cs typeface="Arial" panose="020B0604020202020204" pitchFamily="34" charset="0"/>
              </a:rPr>
              <a:t>Grouping approach</a:t>
            </a:r>
          </a:p>
          <a:p>
            <a:pPr marL="637200" lvl="1" indent="-180000">
              <a:spcBef>
                <a:spcPts val="200"/>
              </a:spcBef>
              <a:buFont typeface="Arial" panose="020B0604020202020204" pitchFamily="34" charset="0"/>
              <a:buChar char="•"/>
            </a:pPr>
            <a:r>
              <a:rPr lang="en-AU" sz="1200" b="0" kern="1200" dirty="0">
                <a:solidFill>
                  <a:schemeClr val="tx1"/>
                </a:solidFill>
                <a:latin typeface="Arial" panose="020B0604020202020204" pitchFamily="34" charset="0"/>
                <a:ea typeface="+mn-ea"/>
                <a:cs typeface="Arial" panose="020B0604020202020204" pitchFamily="34" charset="0"/>
              </a:rPr>
              <a:t>Additional versions of pages in template deck</a:t>
            </a:r>
          </a:p>
          <a:p>
            <a:pPr marL="0" lvl="0" indent="0">
              <a:spcBef>
                <a:spcPts val="200"/>
              </a:spcBef>
              <a:buFont typeface="Arial" panose="020B0604020202020204" pitchFamily="34" charset="0"/>
              <a:buNone/>
            </a:pPr>
            <a:endParaRPr lang="en-AU" sz="1200" b="0" kern="1200" dirty="0">
              <a:solidFill>
                <a:schemeClr val="tx1"/>
              </a:solidFill>
              <a:latin typeface="Arial" panose="020B0604020202020204" pitchFamily="34" charset="0"/>
              <a:ea typeface="+mn-ea"/>
              <a:cs typeface="Arial" panose="020B0604020202020204" pitchFamily="34" charset="0"/>
            </a:endParaRPr>
          </a:p>
          <a:p>
            <a:pPr marL="0" lvl="0" indent="0">
              <a:spcBef>
                <a:spcPts val="200"/>
              </a:spcBef>
              <a:buFont typeface="Arial" panose="020B0604020202020204" pitchFamily="34" charset="0"/>
              <a:buNone/>
            </a:pPr>
            <a:r>
              <a:rPr lang="en-AU" sz="1200" b="1" kern="1200" dirty="0">
                <a:solidFill>
                  <a:schemeClr val="tx1"/>
                </a:solidFill>
                <a:latin typeface="Arial" panose="020B0604020202020204" pitchFamily="34" charset="0"/>
                <a:ea typeface="+mn-ea"/>
                <a:cs typeface="Arial" panose="020B0604020202020204" pitchFamily="34" charset="0"/>
              </a:rPr>
              <a:t>Need to hone your </a:t>
            </a:r>
            <a:r>
              <a:rPr lang="en-AU" sz="1200" b="1" u="sng" kern="1200" dirty="0">
                <a:solidFill>
                  <a:schemeClr val="tx1"/>
                </a:solidFill>
                <a:latin typeface="Arial" panose="020B0604020202020204" pitchFamily="34" charset="0"/>
                <a:ea typeface="+mn-ea"/>
                <a:cs typeface="Arial" panose="020B0604020202020204" pitchFamily="34" charset="0"/>
              </a:rPr>
              <a:t>PowerPoint skills</a:t>
            </a:r>
            <a:r>
              <a:rPr lang="en-AU" sz="1200" b="1" kern="1200" dirty="0">
                <a:solidFill>
                  <a:schemeClr val="tx1"/>
                </a:solidFill>
                <a:latin typeface="Arial" panose="020B0604020202020204" pitchFamily="34" charset="0"/>
                <a:ea typeface="+mn-ea"/>
                <a:cs typeface="Arial" panose="020B0604020202020204" pitchFamily="34" charset="0"/>
              </a:rPr>
              <a:t>?</a:t>
            </a:r>
          </a:p>
          <a:p>
            <a:pPr marL="171450" indent="-171450" rtl="0">
              <a:buFont typeface="Arial" panose="020B0604020202020204" pitchFamily="34" charset="0"/>
              <a:buChar char="•"/>
            </a:pPr>
            <a:r>
              <a:rPr lang="en-AU" sz="1200" b="0" dirty="0">
                <a:latin typeface="Arial" panose="020B0604020202020204" pitchFamily="34" charset="0"/>
                <a:cs typeface="Arial" panose="020B0604020202020204" pitchFamily="34" charset="0"/>
              </a:rPr>
              <a:t>Head to: </a:t>
            </a:r>
            <a:r>
              <a:rPr lang="en-AU" sz="1200" dirty="0">
                <a:hlinkClick r:id="rId2"/>
              </a:rPr>
              <a:t>https://www.linkedin.com/learning/topics/powerpoint</a:t>
            </a:r>
            <a:r>
              <a:rPr lang="en-AU" sz="1200" dirty="0"/>
              <a:t> where you can access a </a:t>
            </a:r>
            <a:r>
              <a:rPr lang="en-AU" sz="1200" b="1" dirty="0"/>
              <a:t>library of helpful and short PowerPoint training courses</a:t>
            </a:r>
          </a:p>
          <a:p>
            <a:pPr marL="171450" indent="-171450" rtl="0">
              <a:buFont typeface="Arial" panose="020B0604020202020204" pitchFamily="34" charset="0"/>
              <a:buChar char="•"/>
            </a:pPr>
            <a:r>
              <a:rPr lang="en-AU" sz="1200" b="0" dirty="0"/>
              <a:t>Give yourself </a:t>
            </a:r>
            <a:r>
              <a:rPr lang="en-AU" sz="1200" b="1" dirty="0"/>
              <a:t>lots of practice </a:t>
            </a:r>
            <a:r>
              <a:rPr lang="en-AU" sz="1200" b="0" dirty="0"/>
              <a:t>to improve speed and proficiency over time</a:t>
            </a:r>
          </a:p>
          <a:p>
            <a:pPr marL="171450" indent="-171450" rtl="0">
              <a:buFont typeface="Arial" panose="020B0604020202020204" pitchFamily="34" charset="0"/>
              <a:buChar char="•"/>
            </a:pPr>
            <a:r>
              <a:rPr lang="en-AU" sz="1200" b="1" kern="1200" dirty="0">
                <a:solidFill>
                  <a:schemeClr val="tx1"/>
                </a:solidFill>
                <a:latin typeface="Arial" panose="020B0604020202020204" pitchFamily="34" charset="0"/>
                <a:ea typeface="+mn-ea"/>
                <a:cs typeface="Arial" panose="020B0604020202020204" pitchFamily="34" charset="0"/>
              </a:rPr>
              <a:t>Ask for help </a:t>
            </a:r>
            <a:r>
              <a:rPr lang="en-AU" sz="1200" b="0" kern="1200" dirty="0">
                <a:solidFill>
                  <a:schemeClr val="tx1"/>
                </a:solidFill>
                <a:latin typeface="Arial" panose="020B0604020202020204" pitchFamily="34" charset="0"/>
                <a:ea typeface="+mn-ea"/>
                <a:cs typeface="Arial" panose="020B0604020202020204" pitchFamily="34" charset="0"/>
              </a:rPr>
              <a:t>– Please contact your Clarity lead or the Strategy team for help if you want someone to review or provide feedback on your draft presentation</a:t>
            </a:r>
          </a:p>
        </p:txBody>
      </p:sp>
      <p:sp>
        <p:nvSpPr>
          <p:cNvPr id="7" name="TextBox 6">
            <a:extLst>
              <a:ext uri="{FF2B5EF4-FFF2-40B4-BE49-F238E27FC236}">
                <a16:creationId xmlns:a16="http://schemas.microsoft.com/office/drawing/2014/main" id="{A10054D0-EBB3-FB4F-AB08-DCD9E61CEC13}"/>
              </a:ext>
            </a:extLst>
          </p:cNvPr>
          <p:cNvSpPr txBox="1"/>
          <p:nvPr userDrawn="1"/>
        </p:nvSpPr>
        <p:spPr>
          <a:xfrm>
            <a:off x="354459" y="155466"/>
            <a:ext cx="8393615" cy="369332"/>
          </a:xfrm>
          <a:prstGeom prst="rect">
            <a:avLst/>
          </a:prstGeom>
          <a:noFill/>
        </p:spPr>
        <p:txBody>
          <a:bodyPr wrap="square" lIns="0" tIns="0" rIns="0" bIns="0" rtlCol="0">
            <a:spAutoFit/>
          </a:bodyPr>
          <a:lstStyle/>
          <a:p>
            <a:r>
              <a:rPr lang="en-US" sz="2400" b="1" i="0">
                <a:latin typeface="Arial" panose="020B0604020202020204" pitchFamily="34" charset="0"/>
                <a:cs typeface="Arial" panose="020B0604020202020204" pitchFamily="34" charset="0"/>
              </a:rPr>
              <a:t>How to use this template</a:t>
            </a:r>
          </a:p>
        </p:txBody>
      </p:sp>
    </p:spTree>
    <p:extLst>
      <p:ext uri="{BB962C8B-B14F-4D97-AF65-F5344CB8AC3E}">
        <p14:creationId xmlns:p14="http://schemas.microsoft.com/office/powerpoint/2010/main" val="118593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Style Guide">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ADDB5551-284D-488A-8A36-3FE6E5F14C2E}"/>
              </a:ext>
            </a:extLst>
          </p:cNvPr>
          <p:cNvSpPr/>
          <p:nvPr userDrawn="1"/>
        </p:nvSpPr>
        <p:spPr>
          <a:xfrm>
            <a:off x="3817267" y="5356355"/>
            <a:ext cx="4114017" cy="543686"/>
          </a:xfrm>
          <a:prstGeom prst="rect">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300" dirty="0"/>
          </a:p>
        </p:txBody>
      </p:sp>
      <p:sp>
        <p:nvSpPr>
          <p:cNvPr id="35" name="Rectangle 34">
            <a:extLst>
              <a:ext uri="{FF2B5EF4-FFF2-40B4-BE49-F238E27FC236}">
                <a16:creationId xmlns:a16="http://schemas.microsoft.com/office/drawing/2014/main" id="{FE4CB7C8-8BF6-6549-8886-382C4C078358}"/>
              </a:ext>
            </a:extLst>
          </p:cNvPr>
          <p:cNvSpPr/>
          <p:nvPr userDrawn="1"/>
        </p:nvSpPr>
        <p:spPr>
          <a:xfrm>
            <a:off x="-18547"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0000"/>
              </a:solidFill>
            </a:endParaRPr>
          </a:p>
        </p:txBody>
      </p:sp>
      <p:sp>
        <p:nvSpPr>
          <p:cNvPr id="7" name="TextBox 6">
            <a:extLst>
              <a:ext uri="{FF2B5EF4-FFF2-40B4-BE49-F238E27FC236}">
                <a16:creationId xmlns:a16="http://schemas.microsoft.com/office/drawing/2014/main" id="{A10054D0-EBB3-FB4F-AB08-DCD9E61CEC13}"/>
              </a:ext>
            </a:extLst>
          </p:cNvPr>
          <p:cNvSpPr txBox="1"/>
          <p:nvPr userDrawn="1"/>
        </p:nvSpPr>
        <p:spPr>
          <a:xfrm>
            <a:off x="354459" y="155466"/>
            <a:ext cx="8393615" cy="369332"/>
          </a:xfrm>
          <a:prstGeom prst="rect">
            <a:avLst/>
          </a:prstGeom>
          <a:noFill/>
        </p:spPr>
        <p:txBody>
          <a:bodyPr wrap="square" lIns="0" tIns="0" rIns="0" bIns="0" rtlCol="0">
            <a:spAutoFit/>
          </a:bodyPr>
          <a:lstStyle/>
          <a:p>
            <a:r>
              <a:rPr lang="en-US" sz="2400" b="1" i="0" dirty="0">
                <a:latin typeface="Arial" panose="020B0604020202020204" pitchFamily="34" charset="0"/>
                <a:cs typeface="Arial" panose="020B0604020202020204" pitchFamily="34" charset="0"/>
              </a:rPr>
              <a:t>When to use this template</a:t>
            </a:r>
          </a:p>
        </p:txBody>
      </p:sp>
      <p:sp>
        <p:nvSpPr>
          <p:cNvPr id="32" name="Freeform 99">
            <a:extLst>
              <a:ext uri="{FF2B5EF4-FFF2-40B4-BE49-F238E27FC236}">
                <a16:creationId xmlns:a16="http://schemas.microsoft.com/office/drawing/2014/main" id="{2BE72689-9369-4F3C-9E2C-043F8C3D4609}"/>
              </a:ext>
            </a:extLst>
          </p:cNvPr>
          <p:cNvSpPr>
            <a:spLocks/>
          </p:cNvSpPr>
          <p:nvPr userDrawn="1">
            <p:custDataLst>
              <p:tags r:id="rId1"/>
            </p:custDataLst>
          </p:nvPr>
        </p:nvSpPr>
        <p:spPr bwMode="auto">
          <a:xfrm>
            <a:off x="9901105" y="2213934"/>
            <a:ext cx="346983" cy="251935"/>
          </a:xfrm>
          <a:custGeom>
            <a:avLst/>
            <a:gdLst>
              <a:gd name="T0" fmla="*/ 3040 w 3040"/>
              <a:gd name="T1" fmla="*/ 109 h 2884"/>
              <a:gd name="T2" fmla="*/ 2860 w 3040"/>
              <a:gd name="T3" fmla="*/ 256 h 2884"/>
              <a:gd name="T4" fmla="*/ 2673 w 3040"/>
              <a:gd name="T5" fmla="*/ 428 h 2884"/>
              <a:gd name="T6" fmla="*/ 2479 w 3040"/>
              <a:gd name="T7" fmla="*/ 627 h 2884"/>
              <a:gd name="T8" fmla="*/ 2277 w 3040"/>
              <a:gd name="T9" fmla="*/ 853 h 2884"/>
              <a:gd name="T10" fmla="*/ 2067 w 3040"/>
              <a:gd name="T11" fmla="*/ 1106 h 2884"/>
              <a:gd name="T12" fmla="*/ 1926 w 3040"/>
              <a:gd name="T13" fmla="*/ 1287 h 2884"/>
              <a:gd name="T14" fmla="*/ 1727 w 3040"/>
              <a:gd name="T15" fmla="*/ 1556 h 2884"/>
              <a:gd name="T16" fmla="*/ 1546 w 3040"/>
              <a:gd name="T17" fmla="*/ 1819 h 2884"/>
              <a:gd name="T18" fmla="*/ 1385 w 3040"/>
              <a:gd name="T19" fmla="*/ 2076 h 2884"/>
              <a:gd name="T20" fmla="*/ 1243 w 3040"/>
              <a:gd name="T21" fmla="*/ 2324 h 2884"/>
              <a:gd name="T22" fmla="*/ 1120 w 3040"/>
              <a:gd name="T23" fmla="*/ 2567 h 2884"/>
              <a:gd name="T24" fmla="*/ 865 w 3040"/>
              <a:gd name="T25" fmla="*/ 2741 h 2884"/>
              <a:gd name="T26" fmla="*/ 704 w 3040"/>
              <a:gd name="T27" fmla="*/ 2867 h 2884"/>
              <a:gd name="T28" fmla="*/ 675 w 3040"/>
              <a:gd name="T29" fmla="*/ 2856 h 2884"/>
              <a:gd name="T30" fmla="*/ 603 w 3040"/>
              <a:gd name="T31" fmla="*/ 2655 h 2884"/>
              <a:gd name="T32" fmla="*/ 498 w 3040"/>
              <a:gd name="T33" fmla="*/ 2404 h 2884"/>
              <a:gd name="T34" fmla="*/ 401 w 3040"/>
              <a:gd name="T35" fmla="*/ 2197 h 2884"/>
              <a:gd name="T36" fmla="*/ 311 w 3040"/>
              <a:gd name="T37" fmla="*/ 2034 h 2884"/>
              <a:gd name="T38" fmla="*/ 253 w 3040"/>
              <a:gd name="T39" fmla="*/ 1950 h 2884"/>
              <a:gd name="T40" fmla="*/ 164 w 3040"/>
              <a:gd name="T41" fmla="*/ 1855 h 2884"/>
              <a:gd name="T42" fmla="*/ 69 w 3040"/>
              <a:gd name="T43" fmla="*/ 1786 h 2884"/>
              <a:gd name="T44" fmla="*/ 0 w 3040"/>
              <a:gd name="T45" fmla="*/ 1757 h 2884"/>
              <a:gd name="T46" fmla="*/ 87 w 3040"/>
              <a:gd name="T47" fmla="*/ 1672 h 2884"/>
              <a:gd name="T48" fmla="*/ 172 w 3040"/>
              <a:gd name="T49" fmla="*/ 1605 h 2884"/>
              <a:gd name="T50" fmla="*/ 254 w 3040"/>
              <a:gd name="T51" fmla="*/ 1555 h 2884"/>
              <a:gd name="T52" fmla="*/ 332 w 3040"/>
              <a:gd name="T53" fmla="*/ 1523 h 2884"/>
              <a:gd name="T54" fmla="*/ 409 w 3040"/>
              <a:gd name="T55" fmla="*/ 1508 h 2884"/>
              <a:gd name="T56" fmla="*/ 444 w 3040"/>
              <a:gd name="T57" fmla="*/ 1507 h 2884"/>
              <a:gd name="T58" fmla="*/ 476 w 3040"/>
              <a:gd name="T59" fmla="*/ 1513 h 2884"/>
              <a:gd name="T60" fmla="*/ 543 w 3040"/>
              <a:gd name="T61" fmla="*/ 1551 h 2884"/>
              <a:gd name="T62" fmla="*/ 612 w 3040"/>
              <a:gd name="T63" fmla="*/ 1621 h 2884"/>
              <a:gd name="T64" fmla="*/ 683 w 3040"/>
              <a:gd name="T65" fmla="*/ 1723 h 2884"/>
              <a:gd name="T66" fmla="*/ 757 w 3040"/>
              <a:gd name="T67" fmla="*/ 1858 h 2884"/>
              <a:gd name="T68" fmla="*/ 877 w 3040"/>
              <a:gd name="T69" fmla="*/ 2117 h 2884"/>
              <a:gd name="T70" fmla="*/ 973 w 3040"/>
              <a:gd name="T71" fmla="*/ 1963 h 2884"/>
              <a:gd name="T72" fmla="*/ 1129 w 3040"/>
              <a:gd name="T73" fmla="*/ 1731 h 2884"/>
              <a:gd name="T74" fmla="*/ 1299 w 3040"/>
              <a:gd name="T75" fmla="*/ 1503 h 2884"/>
              <a:gd name="T76" fmla="*/ 1485 w 3040"/>
              <a:gd name="T77" fmla="*/ 1277 h 2884"/>
              <a:gd name="T78" fmla="*/ 1685 w 3040"/>
              <a:gd name="T79" fmla="*/ 1052 h 2884"/>
              <a:gd name="T80" fmla="*/ 1828 w 3040"/>
              <a:gd name="T81" fmla="*/ 904 h 2884"/>
              <a:gd name="T82" fmla="*/ 2045 w 3040"/>
              <a:gd name="T83" fmla="*/ 693 h 2884"/>
              <a:gd name="T84" fmla="*/ 2260 w 3040"/>
              <a:gd name="T85" fmla="*/ 502 h 2884"/>
              <a:gd name="T86" fmla="*/ 2474 w 3040"/>
              <a:gd name="T87" fmla="*/ 328 h 2884"/>
              <a:gd name="T88" fmla="*/ 2685 w 3040"/>
              <a:gd name="T89" fmla="*/ 175 h 2884"/>
              <a:gd name="T90" fmla="*/ 2893 w 3040"/>
              <a:gd name="T91" fmla="*/ 4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40" h="2884">
                <a:moveTo>
                  <a:pt x="2963" y="0"/>
                </a:moveTo>
                <a:lnTo>
                  <a:pt x="3040" y="109"/>
                </a:lnTo>
                <a:lnTo>
                  <a:pt x="3040" y="109"/>
                </a:lnTo>
                <a:lnTo>
                  <a:pt x="2981" y="155"/>
                </a:lnTo>
                <a:lnTo>
                  <a:pt x="2922" y="203"/>
                </a:lnTo>
                <a:lnTo>
                  <a:pt x="2860" y="256"/>
                </a:lnTo>
                <a:lnTo>
                  <a:pt x="2799" y="309"/>
                </a:lnTo>
                <a:lnTo>
                  <a:pt x="2736" y="367"/>
                </a:lnTo>
                <a:lnTo>
                  <a:pt x="2673" y="428"/>
                </a:lnTo>
                <a:lnTo>
                  <a:pt x="2610" y="491"/>
                </a:lnTo>
                <a:lnTo>
                  <a:pt x="2545" y="557"/>
                </a:lnTo>
                <a:lnTo>
                  <a:pt x="2479" y="627"/>
                </a:lnTo>
                <a:lnTo>
                  <a:pt x="2413" y="699"/>
                </a:lnTo>
                <a:lnTo>
                  <a:pt x="2346" y="775"/>
                </a:lnTo>
                <a:lnTo>
                  <a:pt x="2277" y="853"/>
                </a:lnTo>
                <a:lnTo>
                  <a:pt x="2209" y="934"/>
                </a:lnTo>
                <a:lnTo>
                  <a:pt x="2139" y="1018"/>
                </a:lnTo>
                <a:lnTo>
                  <a:pt x="2067" y="1106"/>
                </a:lnTo>
                <a:lnTo>
                  <a:pt x="1996" y="1196"/>
                </a:lnTo>
                <a:lnTo>
                  <a:pt x="1996" y="1196"/>
                </a:lnTo>
                <a:lnTo>
                  <a:pt x="1926" y="1287"/>
                </a:lnTo>
                <a:lnTo>
                  <a:pt x="1858" y="1377"/>
                </a:lnTo>
                <a:lnTo>
                  <a:pt x="1790" y="1468"/>
                </a:lnTo>
                <a:lnTo>
                  <a:pt x="1727" y="1556"/>
                </a:lnTo>
                <a:lnTo>
                  <a:pt x="1664" y="1645"/>
                </a:lnTo>
                <a:lnTo>
                  <a:pt x="1605" y="1733"/>
                </a:lnTo>
                <a:lnTo>
                  <a:pt x="1546" y="1819"/>
                </a:lnTo>
                <a:lnTo>
                  <a:pt x="1490" y="1905"/>
                </a:lnTo>
                <a:lnTo>
                  <a:pt x="1437" y="1991"/>
                </a:lnTo>
                <a:lnTo>
                  <a:pt x="1385" y="2076"/>
                </a:lnTo>
                <a:lnTo>
                  <a:pt x="1336" y="2159"/>
                </a:lnTo>
                <a:lnTo>
                  <a:pt x="1289" y="2242"/>
                </a:lnTo>
                <a:lnTo>
                  <a:pt x="1243" y="2324"/>
                </a:lnTo>
                <a:lnTo>
                  <a:pt x="1200" y="2405"/>
                </a:lnTo>
                <a:lnTo>
                  <a:pt x="1160" y="2486"/>
                </a:lnTo>
                <a:lnTo>
                  <a:pt x="1120" y="2567"/>
                </a:lnTo>
                <a:lnTo>
                  <a:pt x="958" y="2676"/>
                </a:lnTo>
                <a:lnTo>
                  <a:pt x="958" y="2676"/>
                </a:lnTo>
                <a:lnTo>
                  <a:pt x="865" y="2741"/>
                </a:lnTo>
                <a:lnTo>
                  <a:pt x="788" y="2798"/>
                </a:lnTo>
                <a:lnTo>
                  <a:pt x="728" y="2845"/>
                </a:lnTo>
                <a:lnTo>
                  <a:pt x="704" y="2867"/>
                </a:lnTo>
                <a:lnTo>
                  <a:pt x="683" y="2884"/>
                </a:lnTo>
                <a:lnTo>
                  <a:pt x="683" y="2884"/>
                </a:lnTo>
                <a:lnTo>
                  <a:pt x="675" y="2856"/>
                </a:lnTo>
                <a:lnTo>
                  <a:pt x="666" y="2825"/>
                </a:lnTo>
                <a:lnTo>
                  <a:pt x="639" y="2748"/>
                </a:lnTo>
                <a:lnTo>
                  <a:pt x="603" y="2655"/>
                </a:lnTo>
                <a:lnTo>
                  <a:pt x="560" y="2546"/>
                </a:lnTo>
                <a:lnTo>
                  <a:pt x="498" y="2404"/>
                </a:lnTo>
                <a:lnTo>
                  <a:pt x="498" y="2404"/>
                </a:lnTo>
                <a:lnTo>
                  <a:pt x="465" y="2330"/>
                </a:lnTo>
                <a:lnTo>
                  <a:pt x="433" y="2261"/>
                </a:lnTo>
                <a:lnTo>
                  <a:pt x="401" y="2197"/>
                </a:lnTo>
                <a:lnTo>
                  <a:pt x="371" y="2137"/>
                </a:lnTo>
                <a:lnTo>
                  <a:pt x="340" y="2084"/>
                </a:lnTo>
                <a:lnTo>
                  <a:pt x="311" y="2034"/>
                </a:lnTo>
                <a:lnTo>
                  <a:pt x="281" y="1991"/>
                </a:lnTo>
                <a:lnTo>
                  <a:pt x="253" y="1950"/>
                </a:lnTo>
                <a:lnTo>
                  <a:pt x="253" y="1950"/>
                </a:lnTo>
                <a:lnTo>
                  <a:pt x="225" y="1915"/>
                </a:lnTo>
                <a:lnTo>
                  <a:pt x="195" y="1885"/>
                </a:lnTo>
                <a:lnTo>
                  <a:pt x="164" y="1855"/>
                </a:lnTo>
                <a:lnTo>
                  <a:pt x="133" y="1829"/>
                </a:lnTo>
                <a:lnTo>
                  <a:pt x="101" y="1807"/>
                </a:lnTo>
                <a:lnTo>
                  <a:pt x="69" y="1786"/>
                </a:lnTo>
                <a:lnTo>
                  <a:pt x="35" y="1770"/>
                </a:lnTo>
                <a:lnTo>
                  <a:pt x="0" y="1757"/>
                </a:lnTo>
                <a:lnTo>
                  <a:pt x="0" y="1757"/>
                </a:lnTo>
                <a:lnTo>
                  <a:pt x="30" y="1726"/>
                </a:lnTo>
                <a:lnTo>
                  <a:pt x="59" y="1698"/>
                </a:lnTo>
                <a:lnTo>
                  <a:pt x="87" y="1672"/>
                </a:lnTo>
                <a:lnTo>
                  <a:pt x="116" y="1646"/>
                </a:lnTo>
                <a:lnTo>
                  <a:pt x="144" y="1625"/>
                </a:lnTo>
                <a:lnTo>
                  <a:pt x="172" y="1605"/>
                </a:lnTo>
                <a:lnTo>
                  <a:pt x="199" y="1586"/>
                </a:lnTo>
                <a:lnTo>
                  <a:pt x="227" y="1568"/>
                </a:lnTo>
                <a:lnTo>
                  <a:pt x="254" y="1555"/>
                </a:lnTo>
                <a:lnTo>
                  <a:pt x="281" y="1542"/>
                </a:lnTo>
                <a:lnTo>
                  <a:pt x="307" y="1531"/>
                </a:lnTo>
                <a:lnTo>
                  <a:pt x="332" y="1523"/>
                </a:lnTo>
                <a:lnTo>
                  <a:pt x="359" y="1516"/>
                </a:lnTo>
                <a:lnTo>
                  <a:pt x="385" y="1511"/>
                </a:lnTo>
                <a:lnTo>
                  <a:pt x="409" y="1508"/>
                </a:lnTo>
                <a:lnTo>
                  <a:pt x="434" y="1507"/>
                </a:lnTo>
                <a:lnTo>
                  <a:pt x="434" y="1507"/>
                </a:lnTo>
                <a:lnTo>
                  <a:pt x="444" y="1507"/>
                </a:lnTo>
                <a:lnTo>
                  <a:pt x="455" y="1508"/>
                </a:lnTo>
                <a:lnTo>
                  <a:pt x="465" y="1511"/>
                </a:lnTo>
                <a:lnTo>
                  <a:pt x="476" y="1513"/>
                </a:lnTo>
                <a:lnTo>
                  <a:pt x="499" y="1523"/>
                </a:lnTo>
                <a:lnTo>
                  <a:pt x="521" y="1535"/>
                </a:lnTo>
                <a:lnTo>
                  <a:pt x="543" y="1551"/>
                </a:lnTo>
                <a:lnTo>
                  <a:pt x="566" y="1571"/>
                </a:lnTo>
                <a:lnTo>
                  <a:pt x="589" y="1594"/>
                </a:lnTo>
                <a:lnTo>
                  <a:pt x="612" y="1621"/>
                </a:lnTo>
                <a:lnTo>
                  <a:pt x="636" y="1652"/>
                </a:lnTo>
                <a:lnTo>
                  <a:pt x="659" y="1685"/>
                </a:lnTo>
                <a:lnTo>
                  <a:pt x="683" y="1723"/>
                </a:lnTo>
                <a:lnTo>
                  <a:pt x="708" y="1763"/>
                </a:lnTo>
                <a:lnTo>
                  <a:pt x="733" y="1809"/>
                </a:lnTo>
                <a:lnTo>
                  <a:pt x="757" y="1858"/>
                </a:lnTo>
                <a:lnTo>
                  <a:pt x="783" y="1909"/>
                </a:lnTo>
                <a:lnTo>
                  <a:pt x="808" y="1964"/>
                </a:lnTo>
                <a:lnTo>
                  <a:pt x="877" y="2117"/>
                </a:lnTo>
                <a:lnTo>
                  <a:pt x="877" y="2117"/>
                </a:lnTo>
                <a:lnTo>
                  <a:pt x="924" y="2039"/>
                </a:lnTo>
                <a:lnTo>
                  <a:pt x="973" y="1963"/>
                </a:lnTo>
                <a:lnTo>
                  <a:pt x="1024" y="1885"/>
                </a:lnTo>
                <a:lnTo>
                  <a:pt x="1075" y="1808"/>
                </a:lnTo>
                <a:lnTo>
                  <a:pt x="1129" y="1731"/>
                </a:lnTo>
                <a:lnTo>
                  <a:pt x="1184" y="1655"/>
                </a:lnTo>
                <a:lnTo>
                  <a:pt x="1242" y="1578"/>
                </a:lnTo>
                <a:lnTo>
                  <a:pt x="1299" y="1503"/>
                </a:lnTo>
                <a:lnTo>
                  <a:pt x="1360" y="1427"/>
                </a:lnTo>
                <a:lnTo>
                  <a:pt x="1422" y="1351"/>
                </a:lnTo>
                <a:lnTo>
                  <a:pt x="1485" y="1277"/>
                </a:lnTo>
                <a:lnTo>
                  <a:pt x="1551" y="1201"/>
                </a:lnTo>
                <a:lnTo>
                  <a:pt x="1618" y="1127"/>
                </a:lnTo>
                <a:lnTo>
                  <a:pt x="1685" y="1052"/>
                </a:lnTo>
                <a:lnTo>
                  <a:pt x="1757" y="978"/>
                </a:lnTo>
                <a:lnTo>
                  <a:pt x="1828" y="904"/>
                </a:lnTo>
                <a:lnTo>
                  <a:pt x="1828" y="904"/>
                </a:lnTo>
                <a:lnTo>
                  <a:pt x="1901" y="831"/>
                </a:lnTo>
                <a:lnTo>
                  <a:pt x="1973" y="761"/>
                </a:lnTo>
                <a:lnTo>
                  <a:pt x="2045" y="693"/>
                </a:lnTo>
                <a:lnTo>
                  <a:pt x="2117" y="627"/>
                </a:lnTo>
                <a:lnTo>
                  <a:pt x="2189" y="564"/>
                </a:lnTo>
                <a:lnTo>
                  <a:pt x="2260" y="502"/>
                </a:lnTo>
                <a:lnTo>
                  <a:pt x="2331" y="441"/>
                </a:lnTo>
                <a:lnTo>
                  <a:pt x="2402" y="383"/>
                </a:lnTo>
                <a:lnTo>
                  <a:pt x="2474" y="328"/>
                </a:lnTo>
                <a:lnTo>
                  <a:pt x="2544" y="274"/>
                </a:lnTo>
                <a:lnTo>
                  <a:pt x="2614" y="223"/>
                </a:lnTo>
                <a:lnTo>
                  <a:pt x="2685" y="175"/>
                </a:lnTo>
                <a:lnTo>
                  <a:pt x="2755" y="128"/>
                </a:lnTo>
                <a:lnTo>
                  <a:pt x="2825" y="83"/>
                </a:lnTo>
                <a:lnTo>
                  <a:pt x="2893" y="40"/>
                </a:lnTo>
                <a:lnTo>
                  <a:pt x="2963" y="0"/>
                </a:lnTo>
                <a:lnTo>
                  <a:pt x="2963"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lvl="0"/>
            <a:endParaRPr lang="en-US" sz="1300"/>
          </a:p>
        </p:txBody>
      </p:sp>
      <p:sp>
        <p:nvSpPr>
          <p:cNvPr id="33" name="TextBox 32">
            <a:extLst>
              <a:ext uri="{FF2B5EF4-FFF2-40B4-BE49-F238E27FC236}">
                <a16:creationId xmlns:a16="http://schemas.microsoft.com/office/drawing/2014/main" id="{E4078CB6-988F-463C-A976-5DAFBD29E933}"/>
              </a:ext>
            </a:extLst>
          </p:cNvPr>
          <p:cNvSpPr txBox="1"/>
          <p:nvPr userDrawn="1"/>
        </p:nvSpPr>
        <p:spPr>
          <a:xfrm>
            <a:off x="10433202" y="2172424"/>
            <a:ext cx="643462" cy="200055"/>
          </a:xfrm>
          <a:prstGeom prst="rect">
            <a:avLst/>
          </a:prstGeom>
          <a:noFill/>
        </p:spPr>
        <p:txBody>
          <a:bodyPr wrap="square" lIns="0" tIns="0" rIns="0" bIns="0" rtlCol="0">
            <a:spAutoFit/>
          </a:bodyPr>
          <a:lstStyle/>
          <a:p>
            <a:pPr rtl="0"/>
            <a:r>
              <a:rPr lang="en-AU" sz="1300" b="0" kern="1200">
                <a:solidFill>
                  <a:schemeClr val="tx1"/>
                </a:solidFill>
                <a:latin typeface="Arial" panose="020B0604020202020204" pitchFamily="34" charset="0"/>
                <a:ea typeface="+mn-ea"/>
                <a:cs typeface="Arial" panose="020B0604020202020204" pitchFamily="34" charset="0"/>
              </a:rPr>
              <a:t>Yes</a:t>
            </a:r>
          </a:p>
        </p:txBody>
      </p:sp>
      <p:sp>
        <p:nvSpPr>
          <p:cNvPr id="36" name="Freeform 184">
            <a:extLst>
              <a:ext uri="{FF2B5EF4-FFF2-40B4-BE49-F238E27FC236}">
                <a16:creationId xmlns:a16="http://schemas.microsoft.com/office/drawing/2014/main" id="{BF4C4683-3A39-4B6D-82E0-5AE37D322A16}"/>
              </a:ext>
            </a:extLst>
          </p:cNvPr>
          <p:cNvSpPr>
            <a:spLocks/>
          </p:cNvSpPr>
          <p:nvPr userDrawn="1"/>
        </p:nvSpPr>
        <p:spPr bwMode="auto">
          <a:xfrm>
            <a:off x="9901105" y="2655632"/>
            <a:ext cx="391271" cy="350086"/>
          </a:xfrm>
          <a:custGeom>
            <a:avLst/>
            <a:gdLst/>
            <a:ahLst/>
            <a:cxnLst/>
            <a:rect l="l" t="t" r="r" b="b"/>
            <a:pathLst>
              <a:path w="501650" h="477838">
                <a:moveTo>
                  <a:pt x="181499" y="293675"/>
                </a:moveTo>
                <a:cubicBezTo>
                  <a:pt x="181564" y="293705"/>
                  <a:pt x="224625" y="313375"/>
                  <a:pt x="242176" y="321885"/>
                </a:cubicBezTo>
                <a:cubicBezTo>
                  <a:pt x="208777" y="373648"/>
                  <a:pt x="184693" y="425144"/>
                  <a:pt x="184693" y="425144"/>
                </a:cubicBezTo>
                <a:cubicBezTo>
                  <a:pt x="164733" y="437652"/>
                  <a:pt x="123616" y="465862"/>
                  <a:pt x="112971" y="477838"/>
                </a:cubicBezTo>
                <a:cubicBezTo>
                  <a:pt x="108447" y="458677"/>
                  <a:pt x="92346" y="419555"/>
                  <a:pt x="66798" y="364466"/>
                </a:cubicBezTo>
                <a:cubicBezTo>
                  <a:pt x="98600" y="341446"/>
                  <a:pt x="130403" y="318425"/>
                  <a:pt x="130403" y="318425"/>
                </a:cubicBezTo>
                <a:cubicBezTo>
                  <a:pt x="130423" y="318471"/>
                  <a:pt x="137731" y="334682"/>
                  <a:pt x="145040" y="350894"/>
                </a:cubicBezTo>
                <a:cubicBezTo>
                  <a:pt x="162338" y="320821"/>
                  <a:pt x="181499" y="293675"/>
                  <a:pt x="181499" y="293675"/>
                </a:cubicBezTo>
                <a:close/>
                <a:moveTo>
                  <a:pt x="73451" y="249498"/>
                </a:moveTo>
                <a:cubicBezTo>
                  <a:pt x="87289" y="250297"/>
                  <a:pt x="100197" y="265865"/>
                  <a:pt x="109644" y="279837"/>
                </a:cubicBezTo>
                <a:cubicBezTo>
                  <a:pt x="77310" y="303257"/>
                  <a:pt x="44709" y="326809"/>
                  <a:pt x="44709" y="326809"/>
                </a:cubicBezTo>
                <a:cubicBezTo>
                  <a:pt x="44685" y="326770"/>
                  <a:pt x="28587" y="300853"/>
                  <a:pt x="0" y="290615"/>
                </a:cubicBezTo>
                <a:cubicBezTo>
                  <a:pt x="21024" y="269724"/>
                  <a:pt x="47104" y="247502"/>
                  <a:pt x="73451" y="249498"/>
                </a:cubicBezTo>
                <a:close/>
                <a:moveTo>
                  <a:pt x="267724" y="185493"/>
                </a:moveTo>
                <a:cubicBezTo>
                  <a:pt x="294070" y="197469"/>
                  <a:pt x="320417" y="209977"/>
                  <a:pt x="320417" y="209977"/>
                </a:cubicBezTo>
                <a:cubicBezTo>
                  <a:pt x="292873" y="245771"/>
                  <a:pt x="265861" y="285026"/>
                  <a:pt x="265861" y="285026"/>
                </a:cubicBezTo>
                <a:cubicBezTo>
                  <a:pt x="265818" y="285007"/>
                  <a:pt x="236699" y="271444"/>
                  <a:pt x="207579" y="257881"/>
                </a:cubicBezTo>
                <a:cubicBezTo>
                  <a:pt x="223946" y="234328"/>
                  <a:pt x="263067" y="190682"/>
                  <a:pt x="267724" y="185493"/>
                </a:cubicBezTo>
                <a:close/>
                <a:moveTo>
                  <a:pt x="358873" y="95408"/>
                </a:moveTo>
                <a:cubicBezTo>
                  <a:pt x="379098" y="104722"/>
                  <a:pt x="399457" y="114170"/>
                  <a:pt x="399457" y="114170"/>
                </a:cubicBezTo>
                <a:cubicBezTo>
                  <a:pt x="373510" y="143311"/>
                  <a:pt x="347961" y="174715"/>
                  <a:pt x="347961" y="174715"/>
                </a:cubicBezTo>
                <a:cubicBezTo>
                  <a:pt x="323611" y="163537"/>
                  <a:pt x="299393" y="152360"/>
                  <a:pt x="299393" y="152360"/>
                </a:cubicBezTo>
                <a:cubicBezTo>
                  <a:pt x="299430" y="152321"/>
                  <a:pt x="328155" y="122536"/>
                  <a:pt x="358873" y="95408"/>
                </a:cubicBezTo>
                <a:close/>
                <a:moveTo>
                  <a:pt x="489275" y="0"/>
                </a:moveTo>
                <a:cubicBezTo>
                  <a:pt x="495396" y="8915"/>
                  <a:pt x="501650" y="17964"/>
                  <a:pt x="501650" y="17964"/>
                </a:cubicBezTo>
                <a:cubicBezTo>
                  <a:pt x="468916" y="42182"/>
                  <a:pt x="430993" y="81037"/>
                  <a:pt x="430993" y="81037"/>
                </a:cubicBezTo>
                <a:lnTo>
                  <a:pt x="395066" y="64537"/>
                </a:lnTo>
                <a:cubicBezTo>
                  <a:pt x="395092" y="64516"/>
                  <a:pt x="440587" y="27005"/>
                  <a:pt x="489275" y="0"/>
                </a:cubicBezTo>
                <a:close/>
              </a:path>
            </a:pathLst>
          </a:custGeom>
          <a:solidFill>
            <a:schemeClr val="tx2"/>
          </a:solidFill>
          <a:ln w="3175">
            <a:noFill/>
            <a:round/>
            <a:headEnd/>
            <a:tailEnd/>
          </a:ln>
        </p:spPr>
        <p:txBody>
          <a:bodyPr>
            <a:noAutofit/>
          </a:bodyPr>
          <a:lstStyle/>
          <a:p>
            <a:pPr rtl="0"/>
            <a:endParaRPr lang="en-US" sz="1300" b="1"/>
          </a:p>
        </p:txBody>
      </p:sp>
      <p:sp>
        <p:nvSpPr>
          <p:cNvPr id="37" name="TextBox 36">
            <a:extLst>
              <a:ext uri="{FF2B5EF4-FFF2-40B4-BE49-F238E27FC236}">
                <a16:creationId xmlns:a16="http://schemas.microsoft.com/office/drawing/2014/main" id="{7360AB16-5A9F-4C10-A807-A5139BAA55EE}"/>
              </a:ext>
            </a:extLst>
          </p:cNvPr>
          <p:cNvSpPr txBox="1"/>
          <p:nvPr userDrawn="1"/>
        </p:nvSpPr>
        <p:spPr>
          <a:xfrm>
            <a:off x="10433201" y="2713655"/>
            <a:ext cx="791847" cy="200055"/>
          </a:xfrm>
          <a:prstGeom prst="rect">
            <a:avLst/>
          </a:prstGeom>
          <a:noFill/>
        </p:spPr>
        <p:txBody>
          <a:bodyPr wrap="square" lIns="0" tIns="0" rIns="0" bIns="0" rtlCol="0">
            <a:spAutoFit/>
          </a:bodyPr>
          <a:lstStyle/>
          <a:p>
            <a:pPr rtl="0"/>
            <a:r>
              <a:rPr lang="en-AU" sz="1300" b="0" kern="1200" dirty="0">
                <a:solidFill>
                  <a:schemeClr val="tx1"/>
                </a:solidFill>
                <a:latin typeface="Arial" panose="020B0604020202020204" pitchFamily="34" charset="0"/>
                <a:ea typeface="+mn-ea"/>
                <a:cs typeface="Arial" panose="020B0604020202020204" pitchFamily="34" charset="0"/>
              </a:rPr>
              <a:t>Maybe</a:t>
            </a:r>
          </a:p>
        </p:txBody>
      </p:sp>
      <p:sp>
        <p:nvSpPr>
          <p:cNvPr id="40" name="Rectangle 39">
            <a:extLst>
              <a:ext uri="{FF2B5EF4-FFF2-40B4-BE49-F238E27FC236}">
                <a16:creationId xmlns:a16="http://schemas.microsoft.com/office/drawing/2014/main" id="{5C4480A1-323B-4D9B-9EE3-2FDCA5EB08A7}"/>
              </a:ext>
            </a:extLst>
          </p:cNvPr>
          <p:cNvSpPr/>
          <p:nvPr/>
        </p:nvSpPr>
        <p:spPr>
          <a:xfrm>
            <a:off x="5567626" y="2291627"/>
            <a:ext cx="1029054" cy="5436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00"/>
          </a:p>
        </p:txBody>
      </p:sp>
      <p:sp>
        <p:nvSpPr>
          <p:cNvPr id="41" name="TextBox 40">
            <a:extLst>
              <a:ext uri="{FF2B5EF4-FFF2-40B4-BE49-F238E27FC236}">
                <a16:creationId xmlns:a16="http://schemas.microsoft.com/office/drawing/2014/main" id="{D1865DA1-052A-4E0D-8459-D901BA901DC8}"/>
              </a:ext>
            </a:extLst>
          </p:cNvPr>
          <p:cNvSpPr txBox="1"/>
          <p:nvPr/>
        </p:nvSpPr>
        <p:spPr>
          <a:xfrm>
            <a:off x="1886857" y="2258669"/>
            <a:ext cx="3523118" cy="400110"/>
          </a:xfrm>
          <a:prstGeom prst="rect">
            <a:avLst/>
          </a:prstGeom>
          <a:noFill/>
        </p:spPr>
        <p:txBody>
          <a:bodyPr wrap="square" lIns="0" tIns="0" rIns="0" bIns="0" rtlCol="0">
            <a:spAutoFit/>
          </a:bodyPr>
          <a:lstStyle/>
          <a:p>
            <a:r>
              <a:rPr lang="en-AU" sz="1300" b="0" kern="1200" dirty="0">
                <a:solidFill>
                  <a:schemeClr val="tx1"/>
                </a:solidFill>
                <a:latin typeface="Arial" panose="020B0604020202020204" pitchFamily="34" charset="0"/>
                <a:ea typeface="+mn-ea"/>
                <a:cs typeface="Arial" panose="020B0604020202020204" pitchFamily="34" charset="0"/>
              </a:rPr>
              <a:t>Seeking forma</a:t>
            </a:r>
            <a:r>
              <a:rPr lang="en-AU" sz="1300" dirty="0">
                <a:latin typeface="Arial" panose="020B0604020202020204" pitchFamily="34" charset="0"/>
                <a:cs typeface="Arial" panose="020B0604020202020204" pitchFamily="34" charset="0"/>
              </a:rPr>
              <a:t>l signoff (Council, Finance Committee, BEIC, Rem/Nom, Risk)</a:t>
            </a:r>
            <a:endParaRPr lang="en-AU" sz="1300" b="0" kern="1200" dirty="0">
              <a:solidFill>
                <a:schemeClr val="tx1"/>
              </a:solidFill>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D02A5F60-8BBF-4745-9BA0-156A1473E4D7}"/>
              </a:ext>
            </a:extLst>
          </p:cNvPr>
          <p:cNvSpPr txBox="1"/>
          <p:nvPr/>
        </p:nvSpPr>
        <p:spPr>
          <a:xfrm>
            <a:off x="5567629" y="1819060"/>
            <a:ext cx="1165247" cy="200055"/>
          </a:xfrm>
          <a:prstGeom prst="rect">
            <a:avLst/>
          </a:prstGeom>
          <a:noFill/>
        </p:spPr>
        <p:txBody>
          <a:bodyPr wrap="square" lIns="0" tIns="0" rIns="0" bIns="0" rtlCol="0">
            <a:spAutoFit/>
          </a:bodyPr>
          <a:lstStyle/>
          <a:p>
            <a:r>
              <a:rPr lang="en-AU" sz="1300" b="1" kern="1200" dirty="0">
                <a:solidFill>
                  <a:schemeClr val="tx1"/>
                </a:solidFill>
                <a:latin typeface="Arial" panose="020B0604020202020204" pitchFamily="34" charset="0"/>
                <a:ea typeface="+mn-ea"/>
                <a:cs typeface="Arial" panose="020B0604020202020204" pitchFamily="34" charset="0"/>
              </a:rPr>
              <a:t>Paper</a:t>
            </a:r>
          </a:p>
        </p:txBody>
      </p:sp>
      <p:sp>
        <p:nvSpPr>
          <p:cNvPr id="43" name="Rectangle 42">
            <a:extLst>
              <a:ext uri="{FF2B5EF4-FFF2-40B4-BE49-F238E27FC236}">
                <a16:creationId xmlns:a16="http://schemas.microsoft.com/office/drawing/2014/main" id="{F5FB4402-7EA3-47DC-A266-66359B5537DB}"/>
              </a:ext>
            </a:extLst>
          </p:cNvPr>
          <p:cNvSpPr/>
          <p:nvPr/>
        </p:nvSpPr>
        <p:spPr>
          <a:xfrm>
            <a:off x="6754328" y="2291627"/>
            <a:ext cx="1029054" cy="5436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00"/>
          </a:p>
        </p:txBody>
      </p:sp>
      <p:sp>
        <p:nvSpPr>
          <p:cNvPr id="44" name="TextBox 43">
            <a:extLst>
              <a:ext uri="{FF2B5EF4-FFF2-40B4-BE49-F238E27FC236}">
                <a16:creationId xmlns:a16="http://schemas.microsoft.com/office/drawing/2014/main" id="{10923101-6D9E-4769-B521-2C6513FC3F4D}"/>
              </a:ext>
            </a:extLst>
          </p:cNvPr>
          <p:cNvSpPr txBox="1"/>
          <p:nvPr/>
        </p:nvSpPr>
        <p:spPr>
          <a:xfrm>
            <a:off x="6754331" y="1819060"/>
            <a:ext cx="1029056" cy="200055"/>
          </a:xfrm>
          <a:prstGeom prst="rect">
            <a:avLst/>
          </a:prstGeom>
          <a:noFill/>
        </p:spPr>
        <p:txBody>
          <a:bodyPr wrap="square" lIns="0" tIns="0" rIns="0" bIns="0" rtlCol="0">
            <a:spAutoFit/>
          </a:bodyPr>
          <a:lstStyle/>
          <a:p>
            <a:r>
              <a:rPr lang="en-AU" sz="1300" b="1" kern="1200">
                <a:solidFill>
                  <a:schemeClr val="tx1"/>
                </a:solidFill>
                <a:latin typeface="Arial" panose="020B0604020202020204" pitchFamily="34" charset="0"/>
                <a:ea typeface="+mn-ea"/>
                <a:cs typeface="Arial" panose="020B0604020202020204" pitchFamily="34" charset="0"/>
              </a:rPr>
              <a:t>Briefing note</a:t>
            </a:r>
          </a:p>
        </p:txBody>
      </p:sp>
      <p:sp>
        <p:nvSpPr>
          <p:cNvPr id="45" name="Rectangle 44">
            <a:extLst>
              <a:ext uri="{FF2B5EF4-FFF2-40B4-BE49-F238E27FC236}">
                <a16:creationId xmlns:a16="http://schemas.microsoft.com/office/drawing/2014/main" id="{CB480032-5441-46DC-9A77-B1CB42D479BB}"/>
              </a:ext>
            </a:extLst>
          </p:cNvPr>
          <p:cNvSpPr/>
          <p:nvPr/>
        </p:nvSpPr>
        <p:spPr>
          <a:xfrm>
            <a:off x="5567626" y="2964149"/>
            <a:ext cx="1029054" cy="5436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00"/>
          </a:p>
        </p:txBody>
      </p:sp>
      <p:sp>
        <p:nvSpPr>
          <p:cNvPr id="46" name="TextBox 45">
            <a:extLst>
              <a:ext uri="{FF2B5EF4-FFF2-40B4-BE49-F238E27FC236}">
                <a16:creationId xmlns:a16="http://schemas.microsoft.com/office/drawing/2014/main" id="{C0EF395B-A28D-456B-9F73-C52E06C67431}"/>
              </a:ext>
            </a:extLst>
          </p:cNvPr>
          <p:cNvSpPr txBox="1"/>
          <p:nvPr/>
        </p:nvSpPr>
        <p:spPr>
          <a:xfrm>
            <a:off x="1895193" y="3172641"/>
            <a:ext cx="3506444" cy="200055"/>
          </a:xfrm>
          <a:prstGeom prst="rect">
            <a:avLst/>
          </a:prstGeom>
          <a:noFill/>
        </p:spPr>
        <p:txBody>
          <a:bodyPr wrap="square" lIns="0" tIns="0" rIns="0" bIns="0" rtlCol="0">
            <a:spAutoFit/>
          </a:bodyPr>
          <a:lstStyle/>
          <a:p>
            <a:r>
              <a:rPr lang="en-AU" sz="1300" b="0" kern="1200" dirty="0">
                <a:solidFill>
                  <a:schemeClr val="tx1"/>
                </a:solidFill>
                <a:latin typeface="Arial" panose="020B0604020202020204" pitchFamily="34" charset="0"/>
                <a:ea typeface="+mn-ea"/>
                <a:cs typeface="Arial" panose="020B0604020202020204" pitchFamily="34" charset="0"/>
              </a:rPr>
              <a:t>Seeking decision fro</a:t>
            </a:r>
            <a:r>
              <a:rPr lang="en-AU" sz="1300" dirty="0">
                <a:latin typeface="Arial" panose="020B0604020202020204" pitchFamily="34" charset="0"/>
                <a:cs typeface="Arial" panose="020B0604020202020204" pitchFamily="34" charset="0"/>
              </a:rPr>
              <a:t>m </a:t>
            </a:r>
            <a:r>
              <a:rPr lang="en-AU" sz="1300" b="0" kern="1200" dirty="0">
                <a:solidFill>
                  <a:schemeClr val="tx1"/>
                </a:solidFill>
                <a:latin typeface="Arial" panose="020B0604020202020204" pitchFamily="34" charset="0"/>
                <a:ea typeface="+mn-ea"/>
                <a:cs typeface="Arial" panose="020B0604020202020204" pitchFamily="34" charset="0"/>
              </a:rPr>
              <a:t>UET group</a:t>
            </a:r>
          </a:p>
        </p:txBody>
      </p:sp>
      <p:sp>
        <p:nvSpPr>
          <p:cNvPr id="47" name="Rectangle 46">
            <a:extLst>
              <a:ext uri="{FF2B5EF4-FFF2-40B4-BE49-F238E27FC236}">
                <a16:creationId xmlns:a16="http://schemas.microsoft.com/office/drawing/2014/main" id="{1340AB6A-CBDA-4813-BFBB-1FD7A3011A04}"/>
              </a:ext>
            </a:extLst>
          </p:cNvPr>
          <p:cNvSpPr/>
          <p:nvPr/>
        </p:nvSpPr>
        <p:spPr>
          <a:xfrm>
            <a:off x="6754328" y="2964149"/>
            <a:ext cx="1029054" cy="5436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00"/>
          </a:p>
        </p:txBody>
      </p:sp>
      <p:sp>
        <p:nvSpPr>
          <p:cNvPr id="48" name="Rectangle 47">
            <a:extLst>
              <a:ext uri="{FF2B5EF4-FFF2-40B4-BE49-F238E27FC236}">
                <a16:creationId xmlns:a16="http://schemas.microsoft.com/office/drawing/2014/main" id="{CFA1ADBD-E6FF-429A-8A62-7BF2B47AB0E1}"/>
              </a:ext>
            </a:extLst>
          </p:cNvPr>
          <p:cNvSpPr/>
          <p:nvPr/>
        </p:nvSpPr>
        <p:spPr>
          <a:xfrm>
            <a:off x="7941029" y="2291627"/>
            <a:ext cx="1029054" cy="5436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00"/>
          </a:p>
        </p:txBody>
      </p:sp>
      <p:sp>
        <p:nvSpPr>
          <p:cNvPr id="49" name="TextBox 48">
            <a:extLst>
              <a:ext uri="{FF2B5EF4-FFF2-40B4-BE49-F238E27FC236}">
                <a16:creationId xmlns:a16="http://schemas.microsoft.com/office/drawing/2014/main" id="{D0266CBE-5015-4BB2-9C85-E45259EDF0C7}"/>
              </a:ext>
            </a:extLst>
          </p:cNvPr>
          <p:cNvSpPr txBox="1"/>
          <p:nvPr/>
        </p:nvSpPr>
        <p:spPr>
          <a:xfrm>
            <a:off x="7941031" y="1819060"/>
            <a:ext cx="1121706" cy="400110"/>
          </a:xfrm>
          <a:prstGeom prst="rect">
            <a:avLst/>
          </a:prstGeom>
          <a:noFill/>
        </p:spPr>
        <p:txBody>
          <a:bodyPr wrap="square" lIns="0" tIns="0" rIns="0" bIns="0" rtlCol="0">
            <a:spAutoFit/>
          </a:bodyPr>
          <a:lstStyle/>
          <a:p>
            <a:r>
              <a:rPr lang="en-AU" sz="1300" b="1" kern="1200" dirty="0">
                <a:solidFill>
                  <a:schemeClr val="tx1"/>
                </a:solidFill>
                <a:latin typeface="Arial" panose="020B0604020202020204" pitchFamily="34" charset="0"/>
                <a:ea typeface="+mn-ea"/>
                <a:cs typeface="Arial" panose="020B0604020202020204" pitchFamily="34" charset="0"/>
              </a:rPr>
              <a:t>Clarity PPT Template</a:t>
            </a:r>
          </a:p>
        </p:txBody>
      </p:sp>
      <p:sp>
        <p:nvSpPr>
          <p:cNvPr id="50" name="Rectangle 49">
            <a:extLst>
              <a:ext uri="{FF2B5EF4-FFF2-40B4-BE49-F238E27FC236}">
                <a16:creationId xmlns:a16="http://schemas.microsoft.com/office/drawing/2014/main" id="{D62672DF-FA2B-4BB5-AE1F-D077B7A0146E}"/>
              </a:ext>
            </a:extLst>
          </p:cNvPr>
          <p:cNvSpPr/>
          <p:nvPr/>
        </p:nvSpPr>
        <p:spPr>
          <a:xfrm>
            <a:off x="7941029" y="2964149"/>
            <a:ext cx="1029054" cy="5436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00"/>
          </a:p>
        </p:txBody>
      </p:sp>
      <p:sp>
        <p:nvSpPr>
          <p:cNvPr id="51" name="Freeform 99">
            <a:extLst>
              <a:ext uri="{FF2B5EF4-FFF2-40B4-BE49-F238E27FC236}">
                <a16:creationId xmlns:a16="http://schemas.microsoft.com/office/drawing/2014/main" id="{DB03C126-3AE1-487B-BCAA-028935A9DD41}"/>
              </a:ext>
            </a:extLst>
          </p:cNvPr>
          <p:cNvSpPr>
            <a:spLocks/>
          </p:cNvSpPr>
          <p:nvPr>
            <p:custDataLst>
              <p:tags r:id="rId2"/>
            </p:custDataLst>
          </p:nvPr>
        </p:nvSpPr>
        <p:spPr bwMode="auto">
          <a:xfrm>
            <a:off x="5874275" y="2387533"/>
            <a:ext cx="394302" cy="314085"/>
          </a:xfrm>
          <a:custGeom>
            <a:avLst/>
            <a:gdLst>
              <a:gd name="T0" fmla="*/ 3040 w 3040"/>
              <a:gd name="T1" fmla="*/ 109 h 2884"/>
              <a:gd name="T2" fmla="*/ 2860 w 3040"/>
              <a:gd name="T3" fmla="*/ 256 h 2884"/>
              <a:gd name="T4" fmla="*/ 2673 w 3040"/>
              <a:gd name="T5" fmla="*/ 428 h 2884"/>
              <a:gd name="T6" fmla="*/ 2479 w 3040"/>
              <a:gd name="T7" fmla="*/ 627 h 2884"/>
              <a:gd name="T8" fmla="*/ 2277 w 3040"/>
              <a:gd name="T9" fmla="*/ 853 h 2884"/>
              <a:gd name="T10" fmla="*/ 2067 w 3040"/>
              <a:gd name="T11" fmla="*/ 1106 h 2884"/>
              <a:gd name="T12" fmla="*/ 1926 w 3040"/>
              <a:gd name="T13" fmla="*/ 1287 h 2884"/>
              <a:gd name="T14" fmla="*/ 1727 w 3040"/>
              <a:gd name="T15" fmla="*/ 1556 h 2884"/>
              <a:gd name="T16" fmla="*/ 1546 w 3040"/>
              <a:gd name="T17" fmla="*/ 1819 h 2884"/>
              <a:gd name="T18" fmla="*/ 1385 w 3040"/>
              <a:gd name="T19" fmla="*/ 2076 h 2884"/>
              <a:gd name="T20" fmla="*/ 1243 w 3040"/>
              <a:gd name="T21" fmla="*/ 2324 h 2884"/>
              <a:gd name="T22" fmla="*/ 1120 w 3040"/>
              <a:gd name="T23" fmla="*/ 2567 h 2884"/>
              <a:gd name="T24" fmla="*/ 865 w 3040"/>
              <a:gd name="T25" fmla="*/ 2741 h 2884"/>
              <a:gd name="T26" fmla="*/ 704 w 3040"/>
              <a:gd name="T27" fmla="*/ 2867 h 2884"/>
              <a:gd name="T28" fmla="*/ 675 w 3040"/>
              <a:gd name="T29" fmla="*/ 2856 h 2884"/>
              <a:gd name="T30" fmla="*/ 603 w 3040"/>
              <a:gd name="T31" fmla="*/ 2655 h 2884"/>
              <a:gd name="T32" fmla="*/ 498 w 3040"/>
              <a:gd name="T33" fmla="*/ 2404 h 2884"/>
              <a:gd name="T34" fmla="*/ 401 w 3040"/>
              <a:gd name="T35" fmla="*/ 2197 h 2884"/>
              <a:gd name="T36" fmla="*/ 311 w 3040"/>
              <a:gd name="T37" fmla="*/ 2034 h 2884"/>
              <a:gd name="T38" fmla="*/ 253 w 3040"/>
              <a:gd name="T39" fmla="*/ 1950 h 2884"/>
              <a:gd name="T40" fmla="*/ 164 w 3040"/>
              <a:gd name="T41" fmla="*/ 1855 h 2884"/>
              <a:gd name="T42" fmla="*/ 69 w 3040"/>
              <a:gd name="T43" fmla="*/ 1786 h 2884"/>
              <a:gd name="T44" fmla="*/ 0 w 3040"/>
              <a:gd name="T45" fmla="*/ 1757 h 2884"/>
              <a:gd name="T46" fmla="*/ 87 w 3040"/>
              <a:gd name="T47" fmla="*/ 1672 h 2884"/>
              <a:gd name="T48" fmla="*/ 172 w 3040"/>
              <a:gd name="T49" fmla="*/ 1605 h 2884"/>
              <a:gd name="T50" fmla="*/ 254 w 3040"/>
              <a:gd name="T51" fmla="*/ 1555 h 2884"/>
              <a:gd name="T52" fmla="*/ 332 w 3040"/>
              <a:gd name="T53" fmla="*/ 1523 h 2884"/>
              <a:gd name="T54" fmla="*/ 409 w 3040"/>
              <a:gd name="T55" fmla="*/ 1508 h 2884"/>
              <a:gd name="T56" fmla="*/ 444 w 3040"/>
              <a:gd name="T57" fmla="*/ 1507 h 2884"/>
              <a:gd name="T58" fmla="*/ 476 w 3040"/>
              <a:gd name="T59" fmla="*/ 1513 h 2884"/>
              <a:gd name="T60" fmla="*/ 543 w 3040"/>
              <a:gd name="T61" fmla="*/ 1551 h 2884"/>
              <a:gd name="T62" fmla="*/ 612 w 3040"/>
              <a:gd name="T63" fmla="*/ 1621 h 2884"/>
              <a:gd name="T64" fmla="*/ 683 w 3040"/>
              <a:gd name="T65" fmla="*/ 1723 h 2884"/>
              <a:gd name="T66" fmla="*/ 757 w 3040"/>
              <a:gd name="T67" fmla="*/ 1858 h 2884"/>
              <a:gd name="T68" fmla="*/ 877 w 3040"/>
              <a:gd name="T69" fmla="*/ 2117 h 2884"/>
              <a:gd name="T70" fmla="*/ 973 w 3040"/>
              <a:gd name="T71" fmla="*/ 1963 h 2884"/>
              <a:gd name="T72" fmla="*/ 1129 w 3040"/>
              <a:gd name="T73" fmla="*/ 1731 h 2884"/>
              <a:gd name="T74" fmla="*/ 1299 w 3040"/>
              <a:gd name="T75" fmla="*/ 1503 h 2884"/>
              <a:gd name="T76" fmla="*/ 1485 w 3040"/>
              <a:gd name="T77" fmla="*/ 1277 h 2884"/>
              <a:gd name="T78" fmla="*/ 1685 w 3040"/>
              <a:gd name="T79" fmla="*/ 1052 h 2884"/>
              <a:gd name="T80" fmla="*/ 1828 w 3040"/>
              <a:gd name="T81" fmla="*/ 904 h 2884"/>
              <a:gd name="T82" fmla="*/ 2045 w 3040"/>
              <a:gd name="T83" fmla="*/ 693 h 2884"/>
              <a:gd name="T84" fmla="*/ 2260 w 3040"/>
              <a:gd name="T85" fmla="*/ 502 h 2884"/>
              <a:gd name="T86" fmla="*/ 2474 w 3040"/>
              <a:gd name="T87" fmla="*/ 328 h 2884"/>
              <a:gd name="T88" fmla="*/ 2685 w 3040"/>
              <a:gd name="T89" fmla="*/ 175 h 2884"/>
              <a:gd name="T90" fmla="*/ 2893 w 3040"/>
              <a:gd name="T91" fmla="*/ 4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40" h="2884">
                <a:moveTo>
                  <a:pt x="2963" y="0"/>
                </a:moveTo>
                <a:lnTo>
                  <a:pt x="3040" y="109"/>
                </a:lnTo>
                <a:lnTo>
                  <a:pt x="3040" y="109"/>
                </a:lnTo>
                <a:lnTo>
                  <a:pt x="2981" y="155"/>
                </a:lnTo>
                <a:lnTo>
                  <a:pt x="2922" y="203"/>
                </a:lnTo>
                <a:lnTo>
                  <a:pt x="2860" y="256"/>
                </a:lnTo>
                <a:lnTo>
                  <a:pt x="2799" y="309"/>
                </a:lnTo>
                <a:lnTo>
                  <a:pt x="2736" y="367"/>
                </a:lnTo>
                <a:lnTo>
                  <a:pt x="2673" y="428"/>
                </a:lnTo>
                <a:lnTo>
                  <a:pt x="2610" y="491"/>
                </a:lnTo>
                <a:lnTo>
                  <a:pt x="2545" y="557"/>
                </a:lnTo>
                <a:lnTo>
                  <a:pt x="2479" y="627"/>
                </a:lnTo>
                <a:lnTo>
                  <a:pt x="2413" y="699"/>
                </a:lnTo>
                <a:lnTo>
                  <a:pt x="2346" y="775"/>
                </a:lnTo>
                <a:lnTo>
                  <a:pt x="2277" y="853"/>
                </a:lnTo>
                <a:lnTo>
                  <a:pt x="2209" y="934"/>
                </a:lnTo>
                <a:lnTo>
                  <a:pt x="2139" y="1018"/>
                </a:lnTo>
                <a:lnTo>
                  <a:pt x="2067" y="1106"/>
                </a:lnTo>
                <a:lnTo>
                  <a:pt x="1996" y="1196"/>
                </a:lnTo>
                <a:lnTo>
                  <a:pt x="1996" y="1196"/>
                </a:lnTo>
                <a:lnTo>
                  <a:pt x="1926" y="1287"/>
                </a:lnTo>
                <a:lnTo>
                  <a:pt x="1858" y="1377"/>
                </a:lnTo>
                <a:lnTo>
                  <a:pt x="1790" y="1468"/>
                </a:lnTo>
                <a:lnTo>
                  <a:pt x="1727" y="1556"/>
                </a:lnTo>
                <a:lnTo>
                  <a:pt x="1664" y="1645"/>
                </a:lnTo>
                <a:lnTo>
                  <a:pt x="1605" y="1733"/>
                </a:lnTo>
                <a:lnTo>
                  <a:pt x="1546" y="1819"/>
                </a:lnTo>
                <a:lnTo>
                  <a:pt x="1490" y="1905"/>
                </a:lnTo>
                <a:lnTo>
                  <a:pt x="1437" y="1991"/>
                </a:lnTo>
                <a:lnTo>
                  <a:pt x="1385" y="2076"/>
                </a:lnTo>
                <a:lnTo>
                  <a:pt x="1336" y="2159"/>
                </a:lnTo>
                <a:lnTo>
                  <a:pt x="1289" y="2242"/>
                </a:lnTo>
                <a:lnTo>
                  <a:pt x="1243" y="2324"/>
                </a:lnTo>
                <a:lnTo>
                  <a:pt x="1200" y="2405"/>
                </a:lnTo>
                <a:lnTo>
                  <a:pt x="1160" y="2486"/>
                </a:lnTo>
                <a:lnTo>
                  <a:pt x="1120" y="2567"/>
                </a:lnTo>
                <a:lnTo>
                  <a:pt x="958" y="2676"/>
                </a:lnTo>
                <a:lnTo>
                  <a:pt x="958" y="2676"/>
                </a:lnTo>
                <a:lnTo>
                  <a:pt x="865" y="2741"/>
                </a:lnTo>
                <a:lnTo>
                  <a:pt x="788" y="2798"/>
                </a:lnTo>
                <a:lnTo>
                  <a:pt x="728" y="2845"/>
                </a:lnTo>
                <a:lnTo>
                  <a:pt x="704" y="2867"/>
                </a:lnTo>
                <a:lnTo>
                  <a:pt x="683" y="2884"/>
                </a:lnTo>
                <a:lnTo>
                  <a:pt x="683" y="2884"/>
                </a:lnTo>
                <a:lnTo>
                  <a:pt x="675" y="2856"/>
                </a:lnTo>
                <a:lnTo>
                  <a:pt x="666" y="2825"/>
                </a:lnTo>
                <a:lnTo>
                  <a:pt x="639" y="2748"/>
                </a:lnTo>
                <a:lnTo>
                  <a:pt x="603" y="2655"/>
                </a:lnTo>
                <a:lnTo>
                  <a:pt x="560" y="2546"/>
                </a:lnTo>
                <a:lnTo>
                  <a:pt x="498" y="2404"/>
                </a:lnTo>
                <a:lnTo>
                  <a:pt x="498" y="2404"/>
                </a:lnTo>
                <a:lnTo>
                  <a:pt x="465" y="2330"/>
                </a:lnTo>
                <a:lnTo>
                  <a:pt x="433" y="2261"/>
                </a:lnTo>
                <a:lnTo>
                  <a:pt x="401" y="2197"/>
                </a:lnTo>
                <a:lnTo>
                  <a:pt x="371" y="2137"/>
                </a:lnTo>
                <a:lnTo>
                  <a:pt x="340" y="2084"/>
                </a:lnTo>
                <a:lnTo>
                  <a:pt x="311" y="2034"/>
                </a:lnTo>
                <a:lnTo>
                  <a:pt x="281" y="1991"/>
                </a:lnTo>
                <a:lnTo>
                  <a:pt x="253" y="1950"/>
                </a:lnTo>
                <a:lnTo>
                  <a:pt x="253" y="1950"/>
                </a:lnTo>
                <a:lnTo>
                  <a:pt x="225" y="1915"/>
                </a:lnTo>
                <a:lnTo>
                  <a:pt x="195" y="1885"/>
                </a:lnTo>
                <a:lnTo>
                  <a:pt x="164" y="1855"/>
                </a:lnTo>
                <a:lnTo>
                  <a:pt x="133" y="1829"/>
                </a:lnTo>
                <a:lnTo>
                  <a:pt x="101" y="1807"/>
                </a:lnTo>
                <a:lnTo>
                  <a:pt x="69" y="1786"/>
                </a:lnTo>
                <a:lnTo>
                  <a:pt x="35" y="1770"/>
                </a:lnTo>
                <a:lnTo>
                  <a:pt x="0" y="1757"/>
                </a:lnTo>
                <a:lnTo>
                  <a:pt x="0" y="1757"/>
                </a:lnTo>
                <a:lnTo>
                  <a:pt x="30" y="1726"/>
                </a:lnTo>
                <a:lnTo>
                  <a:pt x="59" y="1698"/>
                </a:lnTo>
                <a:lnTo>
                  <a:pt x="87" y="1672"/>
                </a:lnTo>
                <a:lnTo>
                  <a:pt x="116" y="1646"/>
                </a:lnTo>
                <a:lnTo>
                  <a:pt x="144" y="1625"/>
                </a:lnTo>
                <a:lnTo>
                  <a:pt x="172" y="1605"/>
                </a:lnTo>
                <a:lnTo>
                  <a:pt x="199" y="1586"/>
                </a:lnTo>
                <a:lnTo>
                  <a:pt x="227" y="1568"/>
                </a:lnTo>
                <a:lnTo>
                  <a:pt x="254" y="1555"/>
                </a:lnTo>
                <a:lnTo>
                  <a:pt x="281" y="1542"/>
                </a:lnTo>
                <a:lnTo>
                  <a:pt x="307" y="1531"/>
                </a:lnTo>
                <a:lnTo>
                  <a:pt x="332" y="1523"/>
                </a:lnTo>
                <a:lnTo>
                  <a:pt x="359" y="1516"/>
                </a:lnTo>
                <a:lnTo>
                  <a:pt x="385" y="1511"/>
                </a:lnTo>
                <a:lnTo>
                  <a:pt x="409" y="1508"/>
                </a:lnTo>
                <a:lnTo>
                  <a:pt x="434" y="1507"/>
                </a:lnTo>
                <a:lnTo>
                  <a:pt x="434" y="1507"/>
                </a:lnTo>
                <a:lnTo>
                  <a:pt x="444" y="1507"/>
                </a:lnTo>
                <a:lnTo>
                  <a:pt x="455" y="1508"/>
                </a:lnTo>
                <a:lnTo>
                  <a:pt x="465" y="1511"/>
                </a:lnTo>
                <a:lnTo>
                  <a:pt x="476" y="1513"/>
                </a:lnTo>
                <a:lnTo>
                  <a:pt x="499" y="1523"/>
                </a:lnTo>
                <a:lnTo>
                  <a:pt x="521" y="1535"/>
                </a:lnTo>
                <a:lnTo>
                  <a:pt x="543" y="1551"/>
                </a:lnTo>
                <a:lnTo>
                  <a:pt x="566" y="1571"/>
                </a:lnTo>
                <a:lnTo>
                  <a:pt x="589" y="1594"/>
                </a:lnTo>
                <a:lnTo>
                  <a:pt x="612" y="1621"/>
                </a:lnTo>
                <a:lnTo>
                  <a:pt x="636" y="1652"/>
                </a:lnTo>
                <a:lnTo>
                  <a:pt x="659" y="1685"/>
                </a:lnTo>
                <a:lnTo>
                  <a:pt x="683" y="1723"/>
                </a:lnTo>
                <a:lnTo>
                  <a:pt x="708" y="1763"/>
                </a:lnTo>
                <a:lnTo>
                  <a:pt x="733" y="1809"/>
                </a:lnTo>
                <a:lnTo>
                  <a:pt x="757" y="1858"/>
                </a:lnTo>
                <a:lnTo>
                  <a:pt x="783" y="1909"/>
                </a:lnTo>
                <a:lnTo>
                  <a:pt x="808" y="1964"/>
                </a:lnTo>
                <a:lnTo>
                  <a:pt x="877" y="2117"/>
                </a:lnTo>
                <a:lnTo>
                  <a:pt x="877" y="2117"/>
                </a:lnTo>
                <a:lnTo>
                  <a:pt x="924" y="2039"/>
                </a:lnTo>
                <a:lnTo>
                  <a:pt x="973" y="1963"/>
                </a:lnTo>
                <a:lnTo>
                  <a:pt x="1024" y="1885"/>
                </a:lnTo>
                <a:lnTo>
                  <a:pt x="1075" y="1808"/>
                </a:lnTo>
                <a:lnTo>
                  <a:pt x="1129" y="1731"/>
                </a:lnTo>
                <a:lnTo>
                  <a:pt x="1184" y="1655"/>
                </a:lnTo>
                <a:lnTo>
                  <a:pt x="1242" y="1578"/>
                </a:lnTo>
                <a:lnTo>
                  <a:pt x="1299" y="1503"/>
                </a:lnTo>
                <a:lnTo>
                  <a:pt x="1360" y="1427"/>
                </a:lnTo>
                <a:lnTo>
                  <a:pt x="1422" y="1351"/>
                </a:lnTo>
                <a:lnTo>
                  <a:pt x="1485" y="1277"/>
                </a:lnTo>
                <a:lnTo>
                  <a:pt x="1551" y="1201"/>
                </a:lnTo>
                <a:lnTo>
                  <a:pt x="1618" y="1127"/>
                </a:lnTo>
                <a:lnTo>
                  <a:pt x="1685" y="1052"/>
                </a:lnTo>
                <a:lnTo>
                  <a:pt x="1757" y="978"/>
                </a:lnTo>
                <a:lnTo>
                  <a:pt x="1828" y="904"/>
                </a:lnTo>
                <a:lnTo>
                  <a:pt x="1828" y="904"/>
                </a:lnTo>
                <a:lnTo>
                  <a:pt x="1901" y="831"/>
                </a:lnTo>
                <a:lnTo>
                  <a:pt x="1973" y="761"/>
                </a:lnTo>
                <a:lnTo>
                  <a:pt x="2045" y="693"/>
                </a:lnTo>
                <a:lnTo>
                  <a:pt x="2117" y="627"/>
                </a:lnTo>
                <a:lnTo>
                  <a:pt x="2189" y="564"/>
                </a:lnTo>
                <a:lnTo>
                  <a:pt x="2260" y="502"/>
                </a:lnTo>
                <a:lnTo>
                  <a:pt x="2331" y="441"/>
                </a:lnTo>
                <a:lnTo>
                  <a:pt x="2402" y="383"/>
                </a:lnTo>
                <a:lnTo>
                  <a:pt x="2474" y="328"/>
                </a:lnTo>
                <a:lnTo>
                  <a:pt x="2544" y="274"/>
                </a:lnTo>
                <a:lnTo>
                  <a:pt x="2614" y="223"/>
                </a:lnTo>
                <a:lnTo>
                  <a:pt x="2685" y="175"/>
                </a:lnTo>
                <a:lnTo>
                  <a:pt x="2755" y="128"/>
                </a:lnTo>
                <a:lnTo>
                  <a:pt x="2825" y="83"/>
                </a:lnTo>
                <a:lnTo>
                  <a:pt x="2893" y="40"/>
                </a:lnTo>
                <a:lnTo>
                  <a:pt x="2963" y="0"/>
                </a:lnTo>
                <a:lnTo>
                  <a:pt x="2963"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00" dirty="0"/>
          </a:p>
        </p:txBody>
      </p:sp>
      <p:sp>
        <p:nvSpPr>
          <p:cNvPr id="52" name="Rectangle 51">
            <a:extLst>
              <a:ext uri="{FF2B5EF4-FFF2-40B4-BE49-F238E27FC236}">
                <a16:creationId xmlns:a16="http://schemas.microsoft.com/office/drawing/2014/main" id="{05C12B3C-988E-407A-B33A-993B39E216B6}"/>
              </a:ext>
            </a:extLst>
          </p:cNvPr>
          <p:cNvSpPr/>
          <p:nvPr/>
        </p:nvSpPr>
        <p:spPr>
          <a:xfrm>
            <a:off x="5567626" y="3647504"/>
            <a:ext cx="1029054" cy="5436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00"/>
          </a:p>
        </p:txBody>
      </p:sp>
      <p:sp>
        <p:nvSpPr>
          <p:cNvPr id="53" name="TextBox 52">
            <a:extLst>
              <a:ext uri="{FF2B5EF4-FFF2-40B4-BE49-F238E27FC236}">
                <a16:creationId xmlns:a16="http://schemas.microsoft.com/office/drawing/2014/main" id="{351D0BBD-B236-4421-9C7F-2FFCEAC5119D}"/>
              </a:ext>
            </a:extLst>
          </p:cNvPr>
          <p:cNvSpPr txBox="1"/>
          <p:nvPr/>
        </p:nvSpPr>
        <p:spPr>
          <a:xfrm>
            <a:off x="1895193" y="3686502"/>
            <a:ext cx="3506443" cy="400110"/>
          </a:xfrm>
          <a:prstGeom prst="rect">
            <a:avLst/>
          </a:prstGeom>
          <a:noFill/>
        </p:spPr>
        <p:txBody>
          <a:bodyPr wrap="square" lIns="0" tIns="0" rIns="0" bIns="0" rtlCol="0">
            <a:spAutoFit/>
          </a:bodyPr>
          <a:lstStyle/>
          <a:p>
            <a:r>
              <a:rPr lang="en-AU" sz="1300" b="0" kern="1200" dirty="0">
                <a:solidFill>
                  <a:schemeClr val="tx1"/>
                </a:solidFill>
                <a:latin typeface="Arial" panose="020B0604020202020204" pitchFamily="34" charset="0"/>
                <a:ea typeface="+mn-ea"/>
                <a:cs typeface="Arial" panose="020B0604020202020204" pitchFamily="34" charset="0"/>
              </a:rPr>
              <a:t>Seeking decision or action from VC or selected UET member(s)</a:t>
            </a:r>
          </a:p>
        </p:txBody>
      </p:sp>
      <p:sp>
        <p:nvSpPr>
          <p:cNvPr id="54" name="Rectangle 53">
            <a:extLst>
              <a:ext uri="{FF2B5EF4-FFF2-40B4-BE49-F238E27FC236}">
                <a16:creationId xmlns:a16="http://schemas.microsoft.com/office/drawing/2014/main" id="{F662B330-DCB6-4465-A504-9469E57CA2BC}"/>
              </a:ext>
            </a:extLst>
          </p:cNvPr>
          <p:cNvSpPr/>
          <p:nvPr/>
        </p:nvSpPr>
        <p:spPr>
          <a:xfrm>
            <a:off x="6754328" y="3647504"/>
            <a:ext cx="1029054" cy="5436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00"/>
          </a:p>
        </p:txBody>
      </p:sp>
      <p:sp>
        <p:nvSpPr>
          <p:cNvPr id="55" name="Rectangle 54">
            <a:extLst>
              <a:ext uri="{FF2B5EF4-FFF2-40B4-BE49-F238E27FC236}">
                <a16:creationId xmlns:a16="http://schemas.microsoft.com/office/drawing/2014/main" id="{5DF5BFD3-6421-46FC-A4C8-F097B0D2C621}"/>
              </a:ext>
            </a:extLst>
          </p:cNvPr>
          <p:cNvSpPr/>
          <p:nvPr/>
        </p:nvSpPr>
        <p:spPr>
          <a:xfrm>
            <a:off x="7941029" y="3647504"/>
            <a:ext cx="1029054" cy="5436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00"/>
          </a:p>
        </p:txBody>
      </p:sp>
      <p:sp>
        <p:nvSpPr>
          <p:cNvPr id="56" name="Freeform 99">
            <a:extLst>
              <a:ext uri="{FF2B5EF4-FFF2-40B4-BE49-F238E27FC236}">
                <a16:creationId xmlns:a16="http://schemas.microsoft.com/office/drawing/2014/main" id="{027285D5-8316-4792-92CF-FCA93C3B6158}"/>
              </a:ext>
            </a:extLst>
          </p:cNvPr>
          <p:cNvSpPr>
            <a:spLocks/>
          </p:cNvSpPr>
          <p:nvPr>
            <p:custDataLst>
              <p:tags r:id="rId3"/>
            </p:custDataLst>
          </p:nvPr>
        </p:nvSpPr>
        <p:spPr bwMode="auto">
          <a:xfrm>
            <a:off x="7108419" y="3742504"/>
            <a:ext cx="394302" cy="314085"/>
          </a:xfrm>
          <a:custGeom>
            <a:avLst/>
            <a:gdLst>
              <a:gd name="T0" fmla="*/ 3040 w 3040"/>
              <a:gd name="T1" fmla="*/ 109 h 2884"/>
              <a:gd name="T2" fmla="*/ 2860 w 3040"/>
              <a:gd name="T3" fmla="*/ 256 h 2884"/>
              <a:gd name="T4" fmla="*/ 2673 w 3040"/>
              <a:gd name="T5" fmla="*/ 428 h 2884"/>
              <a:gd name="T6" fmla="*/ 2479 w 3040"/>
              <a:gd name="T7" fmla="*/ 627 h 2884"/>
              <a:gd name="T8" fmla="*/ 2277 w 3040"/>
              <a:gd name="T9" fmla="*/ 853 h 2884"/>
              <a:gd name="T10" fmla="*/ 2067 w 3040"/>
              <a:gd name="T11" fmla="*/ 1106 h 2884"/>
              <a:gd name="T12" fmla="*/ 1926 w 3040"/>
              <a:gd name="T13" fmla="*/ 1287 h 2884"/>
              <a:gd name="T14" fmla="*/ 1727 w 3040"/>
              <a:gd name="T15" fmla="*/ 1556 h 2884"/>
              <a:gd name="T16" fmla="*/ 1546 w 3040"/>
              <a:gd name="T17" fmla="*/ 1819 h 2884"/>
              <a:gd name="T18" fmla="*/ 1385 w 3040"/>
              <a:gd name="T19" fmla="*/ 2076 h 2884"/>
              <a:gd name="T20" fmla="*/ 1243 w 3040"/>
              <a:gd name="T21" fmla="*/ 2324 h 2884"/>
              <a:gd name="T22" fmla="*/ 1120 w 3040"/>
              <a:gd name="T23" fmla="*/ 2567 h 2884"/>
              <a:gd name="T24" fmla="*/ 865 w 3040"/>
              <a:gd name="T25" fmla="*/ 2741 h 2884"/>
              <a:gd name="T26" fmla="*/ 704 w 3040"/>
              <a:gd name="T27" fmla="*/ 2867 h 2884"/>
              <a:gd name="T28" fmla="*/ 675 w 3040"/>
              <a:gd name="T29" fmla="*/ 2856 h 2884"/>
              <a:gd name="T30" fmla="*/ 603 w 3040"/>
              <a:gd name="T31" fmla="*/ 2655 h 2884"/>
              <a:gd name="T32" fmla="*/ 498 w 3040"/>
              <a:gd name="T33" fmla="*/ 2404 h 2884"/>
              <a:gd name="T34" fmla="*/ 401 w 3040"/>
              <a:gd name="T35" fmla="*/ 2197 h 2884"/>
              <a:gd name="T36" fmla="*/ 311 w 3040"/>
              <a:gd name="T37" fmla="*/ 2034 h 2884"/>
              <a:gd name="T38" fmla="*/ 253 w 3040"/>
              <a:gd name="T39" fmla="*/ 1950 h 2884"/>
              <a:gd name="T40" fmla="*/ 164 w 3040"/>
              <a:gd name="T41" fmla="*/ 1855 h 2884"/>
              <a:gd name="T42" fmla="*/ 69 w 3040"/>
              <a:gd name="T43" fmla="*/ 1786 h 2884"/>
              <a:gd name="T44" fmla="*/ 0 w 3040"/>
              <a:gd name="T45" fmla="*/ 1757 h 2884"/>
              <a:gd name="T46" fmla="*/ 87 w 3040"/>
              <a:gd name="T47" fmla="*/ 1672 h 2884"/>
              <a:gd name="T48" fmla="*/ 172 w 3040"/>
              <a:gd name="T49" fmla="*/ 1605 h 2884"/>
              <a:gd name="T50" fmla="*/ 254 w 3040"/>
              <a:gd name="T51" fmla="*/ 1555 h 2884"/>
              <a:gd name="T52" fmla="*/ 332 w 3040"/>
              <a:gd name="T53" fmla="*/ 1523 h 2884"/>
              <a:gd name="T54" fmla="*/ 409 w 3040"/>
              <a:gd name="T55" fmla="*/ 1508 h 2884"/>
              <a:gd name="T56" fmla="*/ 444 w 3040"/>
              <a:gd name="T57" fmla="*/ 1507 h 2884"/>
              <a:gd name="T58" fmla="*/ 476 w 3040"/>
              <a:gd name="T59" fmla="*/ 1513 h 2884"/>
              <a:gd name="T60" fmla="*/ 543 w 3040"/>
              <a:gd name="T61" fmla="*/ 1551 h 2884"/>
              <a:gd name="T62" fmla="*/ 612 w 3040"/>
              <a:gd name="T63" fmla="*/ 1621 h 2884"/>
              <a:gd name="T64" fmla="*/ 683 w 3040"/>
              <a:gd name="T65" fmla="*/ 1723 h 2884"/>
              <a:gd name="T66" fmla="*/ 757 w 3040"/>
              <a:gd name="T67" fmla="*/ 1858 h 2884"/>
              <a:gd name="T68" fmla="*/ 877 w 3040"/>
              <a:gd name="T69" fmla="*/ 2117 h 2884"/>
              <a:gd name="T70" fmla="*/ 973 w 3040"/>
              <a:gd name="T71" fmla="*/ 1963 h 2884"/>
              <a:gd name="T72" fmla="*/ 1129 w 3040"/>
              <a:gd name="T73" fmla="*/ 1731 h 2884"/>
              <a:gd name="T74" fmla="*/ 1299 w 3040"/>
              <a:gd name="T75" fmla="*/ 1503 h 2884"/>
              <a:gd name="T76" fmla="*/ 1485 w 3040"/>
              <a:gd name="T77" fmla="*/ 1277 h 2884"/>
              <a:gd name="T78" fmla="*/ 1685 w 3040"/>
              <a:gd name="T79" fmla="*/ 1052 h 2884"/>
              <a:gd name="T80" fmla="*/ 1828 w 3040"/>
              <a:gd name="T81" fmla="*/ 904 h 2884"/>
              <a:gd name="T82" fmla="*/ 2045 w 3040"/>
              <a:gd name="T83" fmla="*/ 693 h 2884"/>
              <a:gd name="T84" fmla="*/ 2260 w 3040"/>
              <a:gd name="T85" fmla="*/ 502 h 2884"/>
              <a:gd name="T86" fmla="*/ 2474 w 3040"/>
              <a:gd name="T87" fmla="*/ 328 h 2884"/>
              <a:gd name="T88" fmla="*/ 2685 w 3040"/>
              <a:gd name="T89" fmla="*/ 175 h 2884"/>
              <a:gd name="T90" fmla="*/ 2893 w 3040"/>
              <a:gd name="T91" fmla="*/ 4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40" h="2884">
                <a:moveTo>
                  <a:pt x="2963" y="0"/>
                </a:moveTo>
                <a:lnTo>
                  <a:pt x="3040" y="109"/>
                </a:lnTo>
                <a:lnTo>
                  <a:pt x="3040" y="109"/>
                </a:lnTo>
                <a:lnTo>
                  <a:pt x="2981" y="155"/>
                </a:lnTo>
                <a:lnTo>
                  <a:pt x="2922" y="203"/>
                </a:lnTo>
                <a:lnTo>
                  <a:pt x="2860" y="256"/>
                </a:lnTo>
                <a:lnTo>
                  <a:pt x="2799" y="309"/>
                </a:lnTo>
                <a:lnTo>
                  <a:pt x="2736" y="367"/>
                </a:lnTo>
                <a:lnTo>
                  <a:pt x="2673" y="428"/>
                </a:lnTo>
                <a:lnTo>
                  <a:pt x="2610" y="491"/>
                </a:lnTo>
                <a:lnTo>
                  <a:pt x="2545" y="557"/>
                </a:lnTo>
                <a:lnTo>
                  <a:pt x="2479" y="627"/>
                </a:lnTo>
                <a:lnTo>
                  <a:pt x="2413" y="699"/>
                </a:lnTo>
                <a:lnTo>
                  <a:pt x="2346" y="775"/>
                </a:lnTo>
                <a:lnTo>
                  <a:pt x="2277" y="853"/>
                </a:lnTo>
                <a:lnTo>
                  <a:pt x="2209" y="934"/>
                </a:lnTo>
                <a:lnTo>
                  <a:pt x="2139" y="1018"/>
                </a:lnTo>
                <a:lnTo>
                  <a:pt x="2067" y="1106"/>
                </a:lnTo>
                <a:lnTo>
                  <a:pt x="1996" y="1196"/>
                </a:lnTo>
                <a:lnTo>
                  <a:pt x="1996" y="1196"/>
                </a:lnTo>
                <a:lnTo>
                  <a:pt x="1926" y="1287"/>
                </a:lnTo>
                <a:lnTo>
                  <a:pt x="1858" y="1377"/>
                </a:lnTo>
                <a:lnTo>
                  <a:pt x="1790" y="1468"/>
                </a:lnTo>
                <a:lnTo>
                  <a:pt x="1727" y="1556"/>
                </a:lnTo>
                <a:lnTo>
                  <a:pt x="1664" y="1645"/>
                </a:lnTo>
                <a:lnTo>
                  <a:pt x="1605" y="1733"/>
                </a:lnTo>
                <a:lnTo>
                  <a:pt x="1546" y="1819"/>
                </a:lnTo>
                <a:lnTo>
                  <a:pt x="1490" y="1905"/>
                </a:lnTo>
                <a:lnTo>
                  <a:pt x="1437" y="1991"/>
                </a:lnTo>
                <a:lnTo>
                  <a:pt x="1385" y="2076"/>
                </a:lnTo>
                <a:lnTo>
                  <a:pt x="1336" y="2159"/>
                </a:lnTo>
                <a:lnTo>
                  <a:pt x="1289" y="2242"/>
                </a:lnTo>
                <a:lnTo>
                  <a:pt x="1243" y="2324"/>
                </a:lnTo>
                <a:lnTo>
                  <a:pt x="1200" y="2405"/>
                </a:lnTo>
                <a:lnTo>
                  <a:pt x="1160" y="2486"/>
                </a:lnTo>
                <a:lnTo>
                  <a:pt x="1120" y="2567"/>
                </a:lnTo>
                <a:lnTo>
                  <a:pt x="958" y="2676"/>
                </a:lnTo>
                <a:lnTo>
                  <a:pt x="958" y="2676"/>
                </a:lnTo>
                <a:lnTo>
                  <a:pt x="865" y="2741"/>
                </a:lnTo>
                <a:lnTo>
                  <a:pt x="788" y="2798"/>
                </a:lnTo>
                <a:lnTo>
                  <a:pt x="728" y="2845"/>
                </a:lnTo>
                <a:lnTo>
                  <a:pt x="704" y="2867"/>
                </a:lnTo>
                <a:lnTo>
                  <a:pt x="683" y="2884"/>
                </a:lnTo>
                <a:lnTo>
                  <a:pt x="683" y="2884"/>
                </a:lnTo>
                <a:lnTo>
                  <a:pt x="675" y="2856"/>
                </a:lnTo>
                <a:lnTo>
                  <a:pt x="666" y="2825"/>
                </a:lnTo>
                <a:lnTo>
                  <a:pt x="639" y="2748"/>
                </a:lnTo>
                <a:lnTo>
                  <a:pt x="603" y="2655"/>
                </a:lnTo>
                <a:lnTo>
                  <a:pt x="560" y="2546"/>
                </a:lnTo>
                <a:lnTo>
                  <a:pt x="498" y="2404"/>
                </a:lnTo>
                <a:lnTo>
                  <a:pt x="498" y="2404"/>
                </a:lnTo>
                <a:lnTo>
                  <a:pt x="465" y="2330"/>
                </a:lnTo>
                <a:lnTo>
                  <a:pt x="433" y="2261"/>
                </a:lnTo>
                <a:lnTo>
                  <a:pt x="401" y="2197"/>
                </a:lnTo>
                <a:lnTo>
                  <a:pt x="371" y="2137"/>
                </a:lnTo>
                <a:lnTo>
                  <a:pt x="340" y="2084"/>
                </a:lnTo>
                <a:lnTo>
                  <a:pt x="311" y="2034"/>
                </a:lnTo>
                <a:lnTo>
                  <a:pt x="281" y="1991"/>
                </a:lnTo>
                <a:lnTo>
                  <a:pt x="253" y="1950"/>
                </a:lnTo>
                <a:lnTo>
                  <a:pt x="253" y="1950"/>
                </a:lnTo>
                <a:lnTo>
                  <a:pt x="225" y="1915"/>
                </a:lnTo>
                <a:lnTo>
                  <a:pt x="195" y="1885"/>
                </a:lnTo>
                <a:lnTo>
                  <a:pt x="164" y="1855"/>
                </a:lnTo>
                <a:lnTo>
                  <a:pt x="133" y="1829"/>
                </a:lnTo>
                <a:lnTo>
                  <a:pt x="101" y="1807"/>
                </a:lnTo>
                <a:lnTo>
                  <a:pt x="69" y="1786"/>
                </a:lnTo>
                <a:lnTo>
                  <a:pt x="35" y="1770"/>
                </a:lnTo>
                <a:lnTo>
                  <a:pt x="0" y="1757"/>
                </a:lnTo>
                <a:lnTo>
                  <a:pt x="0" y="1757"/>
                </a:lnTo>
                <a:lnTo>
                  <a:pt x="30" y="1726"/>
                </a:lnTo>
                <a:lnTo>
                  <a:pt x="59" y="1698"/>
                </a:lnTo>
                <a:lnTo>
                  <a:pt x="87" y="1672"/>
                </a:lnTo>
                <a:lnTo>
                  <a:pt x="116" y="1646"/>
                </a:lnTo>
                <a:lnTo>
                  <a:pt x="144" y="1625"/>
                </a:lnTo>
                <a:lnTo>
                  <a:pt x="172" y="1605"/>
                </a:lnTo>
                <a:lnTo>
                  <a:pt x="199" y="1586"/>
                </a:lnTo>
                <a:lnTo>
                  <a:pt x="227" y="1568"/>
                </a:lnTo>
                <a:lnTo>
                  <a:pt x="254" y="1555"/>
                </a:lnTo>
                <a:lnTo>
                  <a:pt x="281" y="1542"/>
                </a:lnTo>
                <a:lnTo>
                  <a:pt x="307" y="1531"/>
                </a:lnTo>
                <a:lnTo>
                  <a:pt x="332" y="1523"/>
                </a:lnTo>
                <a:lnTo>
                  <a:pt x="359" y="1516"/>
                </a:lnTo>
                <a:lnTo>
                  <a:pt x="385" y="1511"/>
                </a:lnTo>
                <a:lnTo>
                  <a:pt x="409" y="1508"/>
                </a:lnTo>
                <a:lnTo>
                  <a:pt x="434" y="1507"/>
                </a:lnTo>
                <a:lnTo>
                  <a:pt x="434" y="1507"/>
                </a:lnTo>
                <a:lnTo>
                  <a:pt x="444" y="1507"/>
                </a:lnTo>
                <a:lnTo>
                  <a:pt x="455" y="1508"/>
                </a:lnTo>
                <a:lnTo>
                  <a:pt x="465" y="1511"/>
                </a:lnTo>
                <a:lnTo>
                  <a:pt x="476" y="1513"/>
                </a:lnTo>
                <a:lnTo>
                  <a:pt x="499" y="1523"/>
                </a:lnTo>
                <a:lnTo>
                  <a:pt x="521" y="1535"/>
                </a:lnTo>
                <a:lnTo>
                  <a:pt x="543" y="1551"/>
                </a:lnTo>
                <a:lnTo>
                  <a:pt x="566" y="1571"/>
                </a:lnTo>
                <a:lnTo>
                  <a:pt x="589" y="1594"/>
                </a:lnTo>
                <a:lnTo>
                  <a:pt x="612" y="1621"/>
                </a:lnTo>
                <a:lnTo>
                  <a:pt x="636" y="1652"/>
                </a:lnTo>
                <a:lnTo>
                  <a:pt x="659" y="1685"/>
                </a:lnTo>
                <a:lnTo>
                  <a:pt x="683" y="1723"/>
                </a:lnTo>
                <a:lnTo>
                  <a:pt x="708" y="1763"/>
                </a:lnTo>
                <a:lnTo>
                  <a:pt x="733" y="1809"/>
                </a:lnTo>
                <a:lnTo>
                  <a:pt x="757" y="1858"/>
                </a:lnTo>
                <a:lnTo>
                  <a:pt x="783" y="1909"/>
                </a:lnTo>
                <a:lnTo>
                  <a:pt x="808" y="1964"/>
                </a:lnTo>
                <a:lnTo>
                  <a:pt x="877" y="2117"/>
                </a:lnTo>
                <a:lnTo>
                  <a:pt x="877" y="2117"/>
                </a:lnTo>
                <a:lnTo>
                  <a:pt x="924" y="2039"/>
                </a:lnTo>
                <a:lnTo>
                  <a:pt x="973" y="1963"/>
                </a:lnTo>
                <a:lnTo>
                  <a:pt x="1024" y="1885"/>
                </a:lnTo>
                <a:lnTo>
                  <a:pt x="1075" y="1808"/>
                </a:lnTo>
                <a:lnTo>
                  <a:pt x="1129" y="1731"/>
                </a:lnTo>
                <a:lnTo>
                  <a:pt x="1184" y="1655"/>
                </a:lnTo>
                <a:lnTo>
                  <a:pt x="1242" y="1578"/>
                </a:lnTo>
                <a:lnTo>
                  <a:pt x="1299" y="1503"/>
                </a:lnTo>
                <a:lnTo>
                  <a:pt x="1360" y="1427"/>
                </a:lnTo>
                <a:lnTo>
                  <a:pt x="1422" y="1351"/>
                </a:lnTo>
                <a:lnTo>
                  <a:pt x="1485" y="1277"/>
                </a:lnTo>
                <a:lnTo>
                  <a:pt x="1551" y="1201"/>
                </a:lnTo>
                <a:lnTo>
                  <a:pt x="1618" y="1127"/>
                </a:lnTo>
                <a:lnTo>
                  <a:pt x="1685" y="1052"/>
                </a:lnTo>
                <a:lnTo>
                  <a:pt x="1757" y="978"/>
                </a:lnTo>
                <a:lnTo>
                  <a:pt x="1828" y="904"/>
                </a:lnTo>
                <a:lnTo>
                  <a:pt x="1828" y="904"/>
                </a:lnTo>
                <a:lnTo>
                  <a:pt x="1901" y="831"/>
                </a:lnTo>
                <a:lnTo>
                  <a:pt x="1973" y="761"/>
                </a:lnTo>
                <a:lnTo>
                  <a:pt x="2045" y="693"/>
                </a:lnTo>
                <a:lnTo>
                  <a:pt x="2117" y="627"/>
                </a:lnTo>
                <a:lnTo>
                  <a:pt x="2189" y="564"/>
                </a:lnTo>
                <a:lnTo>
                  <a:pt x="2260" y="502"/>
                </a:lnTo>
                <a:lnTo>
                  <a:pt x="2331" y="441"/>
                </a:lnTo>
                <a:lnTo>
                  <a:pt x="2402" y="383"/>
                </a:lnTo>
                <a:lnTo>
                  <a:pt x="2474" y="328"/>
                </a:lnTo>
                <a:lnTo>
                  <a:pt x="2544" y="274"/>
                </a:lnTo>
                <a:lnTo>
                  <a:pt x="2614" y="223"/>
                </a:lnTo>
                <a:lnTo>
                  <a:pt x="2685" y="175"/>
                </a:lnTo>
                <a:lnTo>
                  <a:pt x="2755" y="128"/>
                </a:lnTo>
                <a:lnTo>
                  <a:pt x="2825" y="83"/>
                </a:lnTo>
                <a:lnTo>
                  <a:pt x="2893" y="40"/>
                </a:lnTo>
                <a:lnTo>
                  <a:pt x="2963" y="0"/>
                </a:lnTo>
                <a:lnTo>
                  <a:pt x="2963"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00" dirty="0"/>
          </a:p>
        </p:txBody>
      </p:sp>
      <p:sp>
        <p:nvSpPr>
          <p:cNvPr id="57" name="Freeform 184">
            <a:extLst>
              <a:ext uri="{FF2B5EF4-FFF2-40B4-BE49-F238E27FC236}">
                <a16:creationId xmlns:a16="http://schemas.microsoft.com/office/drawing/2014/main" id="{619F034B-6FBB-4D72-8AEF-CDAB40E0BE81}"/>
              </a:ext>
            </a:extLst>
          </p:cNvPr>
          <p:cNvSpPr>
            <a:spLocks/>
          </p:cNvSpPr>
          <p:nvPr/>
        </p:nvSpPr>
        <p:spPr bwMode="auto">
          <a:xfrm>
            <a:off x="8272967" y="3741670"/>
            <a:ext cx="394302" cy="314085"/>
          </a:xfrm>
          <a:custGeom>
            <a:avLst/>
            <a:gdLst/>
            <a:ahLst/>
            <a:cxnLst/>
            <a:rect l="l" t="t" r="r" b="b"/>
            <a:pathLst>
              <a:path w="501650" h="477838">
                <a:moveTo>
                  <a:pt x="181499" y="293675"/>
                </a:moveTo>
                <a:cubicBezTo>
                  <a:pt x="181564" y="293705"/>
                  <a:pt x="224625" y="313375"/>
                  <a:pt x="242176" y="321885"/>
                </a:cubicBezTo>
                <a:cubicBezTo>
                  <a:pt x="208777" y="373648"/>
                  <a:pt x="184693" y="425144"/>
                  <a:pt x="184693" y="425144"/>
                </a:cubicBezTo>
                <a:cubicBezTo>
                  <a:pt x="164733" y="437652"/>
                  <a:pt x="123616" y="465862"/>
                  <a:pt x="112971" y="477838"/>
                </a:cubicBezTo>
                <a:cubicBezTo>
                  <a:pt x="108447" y="458677"/>
                  <a:pt x="92346" y="419555"/>
                  <a:pt x="66798" y="364466"/>
                </a:cubicBezTo>
                <a:cubicBezTo>
                  <a:pt x="98600" y="341446"/>
                  <a:pt x="130403" y="318425"/>
                  <a:pt x="130403" y="318425"/>
                </a:cubicBezTo>
                <a:cubicBezTo>
                  <a:pt x="130423" y="318471"/>
                  <a:pt x="137731" y="334682"/>
                  <a:pt x="145040" y="350894"/>
                </a:cubicBezTo>
                <a:cubicBezTo>
                  <a:pt x="162338" y="320821"/>
                  <a:pt x="181499" y="293675"/>
                  <a:pt x="181499" y="293675"/>
                </a:cubicBezTo>
                <a:close/>
                <a:moveTo>
                  <a:pt x="73451" y="249498"/>
                </a:moveTo>
                <a:cubicBezTo>
                  <a:pt x="87289" y="250297"/>
                  <a:pt x="100197" y="265865"/>
                  <a:pt x="109644" y="279837"/>
                </a:cubicBezTo>
                <a:cubicBezTo>
                  <a:pt x="77310" y="303257"/>
                  <a:pt x="44709" y="326809"/>
                  <a:pt x="44709" y="326809"/>
                </a:cubicBezTo>
                <a:cubicBezTo>
                  <a:pt x="44685" y="326770"/>
                  <a:pt x="28587" y="300853"/>
                  <a:pt x="0" y="290615"/>
                </a:cubicBezTo>
                <a:cubicBezTo>
                  <a:pt x="21024" y="269724"/>
                  <a:pt x="47104" y="247502"/>
                  <a:pt x="73451" y="249498"/>
                </a:cubicBezTo>
                <a:close/>
                <a:moveTo>
                  <a:pt x="267724" y="185493"/>
                </a:moveTo>
                <a:cubicBezTo>
                  <a:pt x="294070" y="197469"/>
                  <a:pt x="320417" y="209977"/>
                  <a:pt x="320417" y="209977"/>
                </a:cubicBezTo>
                <a:cubicBezTo>
                  <a:pt x="292873" y="245771"/>
                  <a:pt x="265861" y="285026"/>
                  <a:pt x="265861" y="285026"/>
                </a:cubicBezTo>
                <a:cubicBezTo>
                  <a:pt x="265818" y="285007"/>
                  <a:pt x="236699" y="271444"/>
                  <a:pt x="207579" y="257881"/>
                </a:cubicBezTo>
                <a:cubicBezTo>
                  <a:pt x="223946" y="234328"/>
                  <a:pt x="263067" y="190682"/>
                  <a:pt x="267724" y="185493"/>
                </a:cubicBezTo>
                <a:close/>
                <a:moveTo>
                  <a:pt x="358873" y="95408"/>
                </a:moveTo>
                <a:cubicBezTo>
                  <a:pt x="379098" y="104722"/>
                  <a:pt x="399457" y="114170"/>
                  <a:pt x="399457" y="114170"/>
                </a:cubicBezTo>
                <a:cubicBezTo>
                  <a:pt x="373510" y="143311"/>
                  <a:pt x="347961" y="174715"/>
                  <a:pt x="347961" y="174715"/>
                </a:cubicBezTo>
                <a:cubicBezTo>
                  <a:pt x="323611" y="163537"/>
                  <a:pt x="299393" y="152360"/>
                  <a:pt x="299393" y="152360"/>
                </a:cubicBezTo>
                <a:cubicBezTo>
                  <a:pt x="299430" y="152321"/>
                  <a:pt x="328155" y="122536"/>
                  <a:pt x="358873" y="95408"/>
                </a:cubicBezTo>
                <a:close/>
                <a:moveTo>
                  <a:pt x="489275" y="0"/>
                </a:moveTo>
                <a:cubicBezTo>
                  <a:pt x="495396" y="8915"/>
                  <a:pt x="501650" y="17964"/>
                  <a:pt x="501650" y="17964"/>
                </a:cubicBezTo>
                <a:cubicBezTo>
                  <a:pt x="468916" y="42182"/>
                  <a:pt x="430993" y="81037"/>
                  <a:pt x="430993" y="81037"/>
                </a:cubicBezTo>
                <a:lnTo>
                  <a:pt x="395066" y="64537"/>
                </a:lnTo>
                <a:cubicBezTo>
                  <a:pt x="395092" y="64516"/>
                  <a:pt x="440587" y="27005"/>
                  <a:pt x="489275" y="0"/>
                </a:cubicBezTo>
                <a:close/>
              </a:path>
            </a:pathLst>
          </a:custGeom>
          <a:solidFill>
            <a:schemeClr val="tx2"/>
          </a:solidFill>
          <a:ln w="3175">
            <a:noFill/>
            <a:round/>
            <a:headEnd/>
            <a:tailEnd/>
          </a:ln>
        </p:spPr>
        <p:txBody>
          <a:bodyPr>
            <a:noAutofit/>
          </a:bodyPr>
          <a:lstStyle/>
          <a:p>
            <a:endParaRPr lang="en-US" sz="1300" b="1" dirty="0"/>
          </a:p>
        </p:txBody>
      </p:sp>
      <p:sp>
        <p:nvSpPr>
          <p:cNvPr id="58" name="Freeform 103">
            <a:extLst>
              <a:ext uri="{FF2B5EF4-FFF2-40B4-BE49-F238E27FC236}">
                <a16:creationId xmlns:a16="http://schemas.microsoft.com/office/drawing/2014/main" id="{10B99E61-781F-4D40-8FE6-567F2478E630}"/>
              </a:ext>
            </a:extLst>
          </p:cNvPr>
          <p:cNvSpPr>
            <a:spLocks/>
          </p:cNvSpPr>
          <p:nvPr>
            <p:custDataLst>
              <p:tags r:id="rId4"/>
            </p:custDataLst>
          </p:nvPr>
        </p:nvSpPr>
        <p:spPr bwMode="auto">
          <a:xfrm>
            <a:off x="5916994" y="3092277"/>
            <a:ext cx="287710" cy="247707"/>
          </a:xfrm>
          <a:custGeom>
            <a:avLst/>
            <a:gdLst>
              <a:gd name="T0" fmla="*/ 1326 w 2880"/>
              <a:gd name="T1" fmla="*/ 2079 h 2674"/>
              <a:gd name="T2" fmla="*/ 1118 w 2880"/>
              <a:gd name="T3" fmla="*/ 2354 h 2674"/>
              <a:gd name="T4" fmla="*/ 929 w 2880"/>
              <a:gd name="T5" fmla="*/ 2544 h 2674"/>
              <a:gd name="T6" fmla="*/ 780 w 2880"/>
              <a:gd name="T7" fmla="*/ 2642 h 2674"/>
              <a:gd name="T8" fmla="*/ 702 w 2880"/>
              <a:gd name="T9" fmla="*/ 2669 h 2674"/>
              <a:gd name="T10" fmla="*/ 648 w 2880"/>
              <a:gd name="T11" fmla="*/ 2674 h 2674"/>
              <a:gd name="T12" fmla="*/ 484 w 2880"/>
              <a:gd name="T13" fmla="*/ 2641 h 2674"/>
              <a:gd name="T14" fmla="*/ 320 w 2880"/>
              <a:gd name="T15" fmla="*/ 2540 h 2674"/>
              <a:gd name="T16" fmla="*/ 160 w 2880"/>
              <a:gd name="T17" fmla="*/ 2371 h 2674"/>
              <a:gd name="T18" fmla="*/ 0 w 2880"/>
              <a:gd name="T19" fmla="*/ 2136 h 2674"/>
              <a:gd name="T20" fmla="*/ 86 w 2880"/>
              <a:gd name="T21" fmla="*/ 2139 h 2674"/>
              <a:gd name="T22" fmla="*/ 206 w 2880"/>
              <a:gd name="T23" fmla="*/ 2120 h 2674"/>
              <a:gd name="T24" fmla="*/ 408 w 2880"/>
              <a:gd name="T25" fmla="*/ 2030 h 2674"/>
              <a:gd name="T26" fmla="*/ 620 w 2880"/>
              <a:gd name="T27" fmla="*/ 1868 h 2674"/>
              <a:gd name="T28" fmla="*/ 843 w 2880"/>
              <a:gd name="T29" fmla="*/ 1638 h 2674"/>
              <a:gd name="T30" fmla="*/ 877 w 2880"/>
              <a:gd name="T31" fmla="*/ 1362 h 2674"/>
              <a:gd name="T32" fmla="*/ 694 w 2880"/>
              <a:gd name="T33" fmla="*/ 1147 h 2674"/>
              <a:gd name="T34" fmla="*/ 563 w 2880"/>
              <a:gd name="T35" fmla="*/ 948 h 2674"/>
              <a:gd name="T36" fmla="*/ 484 w 2880"/>
              <a:gd name="T37" fmla="*/ 767 h 2674"/>
              <a:gd name="T38" fmla="*/ 458 w 2880"/>
              <a:gd name="T39" fmla="*/ 602 h 2674"/>
              <a:gd name="T40" fmla="*/ 474 w 2880"/>
              <a:gd name="T41" fmla="*/ 503 h 2674"/>
              <a:gd name="T42" fmla="*/ 546 w 2880"/>
              <a:gd name="T43" fmla="*/ 361 h 2674"/>
              <a:gd name="T44" fmla="*/ 674 w 2880"/>
              <a:gd name="T45" fmla="*/ 208 h 2674"/>
              <a:gd name="T46" fmla="*/ 861 w 2880"/>
              <a:gd name="T47" fmla="*/ 42 h 2674"/>
              <a:gd name="T48" fmla="*/ 938 w 2880"/>
              <a:gd name="T49" fmla="*/ 111 h 2674"/>
              <a:gd name="T50" fmla="*/ 1003 w 2880"/>
              <a:gd name="T51" fmla="*/ 331 h 2674"/>
              <a:gd name="T52" fmla="*/ 1102 w 2880"/>
              <a:gd name="T53" fmla="*/ 547 h 2674"/>
              <a:gd name="T54" fmla="*/ 1232 w 2880"/>
              <a:gd name="T55" fmla="*/ 760 h 2674"/>
              <a:gd name="T56" fmla="*/ 1465 w 2880"/>
              <a:gd name="T57" fmla="*/ 887 h 2674"/>
              <a:gd name="T58" fmla="*/ 1641 w 2880"/>
              <a:gd name="T59" fmla="*/ 679 h 2674"/>
              <a:gd name="T60" fmla="*/ 1866 w 2880"/>
              <a:gd name="T61" fmla="*/ 468 h 2674"/>
              <a:gd name="T62" fmla="*/ 2081 w 2880"/>
              <a:gd name="T63" fmla="*/ 334 h 2674"/>
              <a:gd name="T64" fmla="*/ 2209 w 2880"/>
              <a:gd name="T65" fmla="*/ 289 h 2674"/>
              <a:gd name="T66" fmla="*/ 2308 w 2880"/>
              <a:gd name="T67" fmla="*/ 274 h 2674"/>
              <a:gd name="T68" fmla="*/ 2406 w 2880"/>
              <a:gd name="T69" fmla="*/ 281 h 2674"/>
              <a:gd name="T70" fmla="*/ 2540 w 2880"/>
              <a:gd name="T71" fmla="*/ 340 h 2674"/>
              <a:gd name="T72" fmla="*/ 2655 w 2880"/>
              <a:gd name="T73" fmla="*/ 456 h 2674"/>
              <a:gd name="T74" fmla="*/ 2751 w 2880"/>
              <a:gd name="T75" fmla="*/ 630 h 2674"/>
              <a:gd name="T76" fmla="*/ 2755 w 2880"/>
              <a:gd name="T77" fmla="*/ 734 h 2674"/>
              <a:gd name="T78" fmla="*/ 2692 w 2880"/>
              <a:gd name="T79" fmla="*/ 735 h 2674"/>
              <a:gd name="T80" fmla="*/ 2609 w 2880"/>
              <a:gd name="T81" fmla="*/ 758 h 2674"/>
              <a:gd name="T82" fmla="*/ 2401 w 2880"/>
              <a:gd name="T83" fmla="*/ 873 h 2674"/>
              <a:gd name="T84" fmla="*/ 2222 w 2880"/>
              <a:gd name="T85" fmla="*/ 1012 h 2674"/>
              <a:gd name="T86" fmla="*/ 2010 w 2880"/>
              <a:gd name="T87" fmla="*/ 1221 h 2674"/>
              <a:gd name="T88" fmla="*/ 1917 w 2880"/>
              <a:gd name="T89" fmla="*/ 1531 h 2674"/>
              <a:gd name="T90" fmla="*/ 2091 w 2880"/>
              <a:gd name="T91" fmla="*/ 1682 h 2674"/>
              <a:gd name="T92" fmla="*/ 2329 w 2880"/>
              <a:gd name="T93" fmla="*/ 1837 h 2674"/>
              <a:gd name="T94" fmla="*/ 2570 w 2880"/>
              <a:gd name="T95" fmla="*/ 1933 h 2674"/>
              <a:gd name="T96" fmla="*/ 2817 w 2880"/>
              <a:gd name="T97" fmla="*/ 1976 h 2674"/>
              <a:gd name="T98" fmla="*/ 2813 w 2880"/>
              <a:gd name="T99" fmla="*/ 2104 h 2674"/>
              <a:gd name="T100" fmla="*/ 2674 w 2880"/>
              <a:gd name="T101" fmla="*/ 2308 h 2674"/>
              <a:gd name="T102" fmla="*/ 2535 w 2880"/>
              <a:gd name="T103" fmla="*/ 2444 h 2674"/>
              <a:gd name="T104" fmla="*/ 2391 w 2880"/>
              <a:gd name="T105" fmla="*/ 2510 h 2674"/>
              <a:gd name="T106" fmla="*/ 2318 w 2880"/>
              <a:gd name="T107" fmla="*/ 2519 h 2674"/>
              <a:gd name="T108" fmla="*/ 2172 w 2880"/>
              <a:gd name="T109" fmla="*/ 2491 h 2674"/>
              <a:gd name="T110" fmla="*/ 1996 w 2880"/>
              <a:gd name="T111" fmla="*/ 2403 h 2674"/>
              <a:gd name="T112" fmla="*/ 1790 w 2880"/>
              <a:gd name="T113" fmla="*/ 2259 h 2674"/>
              <a:gd name="T114" fmla="*/ 1556 w 2880"/>
              <a:gd name="T115" fmla="*/ 2057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80" h="2674">
                <a:moveTo>
                  <a:pt x="1424" y="1937"/>
                </a:moveTo>
                <a:lnTo>
                  <a:pt x="1382" y="1997"/>
                </a:lnTo>
                <a:lnTo>
                  <a:pt x="1382" y="1997"/>
                </a:lnTo>
                <a:lnTo>
                  <a:pt x="1326" y="2079"/>
                </a:lnTo>
                <a:lnTo>
                  <a:pt x="1273" y="2157"/>
                </a:lnTo>
                <a:lnTo>
                  <a:pt x="1220" y="2227"/>
                </a:lnTo>
                <a:lnTo>
                  <a:pt x="1167" y="2294"/>
                </a:lnTo>
                <a:lnTo>
                  <a:pt x="1118" y="2354"/>
                </a:lnTo>
                <a:lnTo>
                  <a:pt x="1069" y="2410"/>
                </a:lnTo>
                <a:lnTo>
                  <a:pt x="1021" y="2459"/>
                </a:lnTo>
                <a:lnTo>
                  <a:pt x="973" y="2505"/>
                </a:lnTo>
                <a:lnTo>
                  <a:pt x="929" y="2544"/>
                </a:lnTo>
                <a:lnTo>
                  <a:pt x="885" y="2579"/>
                </a:lnTo>
                <a:lnTo>
                  <a:pt x="843" y="2607"/>
                </a:lnTo>
                <a:lnTo>
                  <a:pt x="801" y="2632"/>
                </a:lnTo>
                <a:lnTo>
                  <a:pt x="780" y="2642"/>
                </a:lnTo>
                <a:lnTo>
                  <a:pt x="760" y="2649"/>
                </a:lnTo>
                <a:lnTo>
                  <a:pt x="741" y="2658"/>
                </a:lnTo>
                <a:lnTo>
                  <a:pt x="722" y="2663"/>
                </a:lnTo>
                <a:lnTo>
                  <a:pt x="702" y="2669"/>
                </a:lnTo>
                <a:lnTo>
                  <a:pt x="685" y="2670"/>
                </a:lnTo>
                <a:lnTo>
                  <a:pt x="665" y="2674"/>
                </a:lnTo>
                <a:lnTo>
                  <a:pt x="648" y="2674"/>
                </a:lnTo>
                <a:lnTo>
                  <a:pt x="648" y="2674"/>
                </a:lnTo>
                <a:lnTo>
                  <a:pt x="606" y="2672"/>
                </a:lnTo>
                <a:lnTo>
                  <a:pt x="565" y="2665"/>
                </a:lnTo>
                <a:lnTo>
                  <a:pt x="525" y="2655"/>
                </a:lnTo>
                <a:lnTo>
                  <a:pt x="484" y="2641"/>
                </a:lnTo>
                <a:lnTo>
                  <a:pt x="444" y="2621"/>
                </a:lnTo>
                <a:lnTo>
                  <a:pt x="401" y="2598"/>
                </a:lnTo>
                <a:lnTo>
                  <a:pt x="361" y="2572"/>
                </a:lnTo>
                <a:lnTo>
                  <a:pt x="320" y="2540"/>
                </a:lnTo>
                <a:lnTo>
                  <a:pt x="280" y="2503"/>
                </a:lnTo>
                <a:lnTo>
                  <a:pt x="239" y="2465"/>
                </a:lnTo>
                <a:lnTo>
                  <a:pt x="201" y="2421"/>
                </a:lnTo>
                <a:lnTo>
                  <a:pt x="160" y="2371"/>
                </a:lnTo>
                <a:lnTo>
                  <a:pt x="120" y="2319"/>
                </a:lnTo>
                <a:lnTo>
                  <a:pt x="79" y="2262"/>
                </a:lnTo>
                <a:lnTo>
                  <a:pt x="40" y="2201"/>
                </a:lnTo>
                <a:lnTo>
                  <a:pt x="0" y="2136"/>
                </a:lnTo>
                <a:lnTo>
                  <a:pt x="0" y="2136"/>
                </a:lnTo>
                <a:lnTo>
                  <a:pt x="63" y="2139"/>
                </a:lnTo>
                <a:lnTo>
                  <a:pt x="63" y="2139"/>
                </a:lnTo>
                <a:lnTo>
                  <a:pt x="86" y="2139"/>
                </a:lnTo>
                <a:lnTo>
                  <a:pt x="111" y="2137"/>
                </a:lnTo>
                <a:lnTo>
                  <a:pt x="134" y="2134"/>
                </a:lnTo>
                <a:lnTo>
                  <a:pt x="158" y="2130"/>
                </a:lnTo>
                <a:lnTo>
                  <a:pt x="206" y="2120"/>
                </a:lnTo>
                <a:lnTo>
                  <a:pt x="255" y="2104"/>
                </a:lnTo>
                <a:lnTo>
                  <a:pt x="306" y="2083"/>
                </a:lnTo>
                <a:lnTo>
                  <a:pt x="357" y="2058"/>
                </a:lnTo>
                <a:lnTo>
                  <a:pt x="408" y="2030"/>
                </a:lnTo>
                <a:lnTo>
                  <a:pt x="459" y="1997"/>
                </a:lnTo>
                <a:lnTo>
                  <a:pt x="512" y="1958"/>
                </a:lnTo>
                <a:lnTo>
                  <a:pt x="565" y="1916"/>
                </a:lnTo>
                <a:lnTo>
                  <a:pt x="620" y="1868"/>
                </a:lnTo>
                <a:lnTo>
                  <a:pt x="674" y="1817"/>
                </a:lnTo>
                <a:lnTo>
                  <a:pt x="731" y="1763"/>
                </a:lnTo>
                <a:lnTo>
                  <a:pt x="785" y="1701"/>
                </a:lnTo>
                <a:lnTo>
                  <a:pt x="843" y="1638"/>
                </a:lnTo>
                <a:lnTo>
                  <a:pt x="900" y="1567"/>
                </a:lnTo>
                <a:lnTo>
                  <a:pt x="977" y="1471"/>
                </a:lnTo>
                <a:lnTo>
                  <a:pt x="877" y="1362"/>
                </a:lnTo>
                <a:lnTo>
                  <a:pt x="877" y="1362"/>
                </a:lnTo>
                <a:lnTo>
                  <a:pt x="827" y="1307"/>
                </a:lnTo>
                <a:lnTo>
                  <a:pt x="778" y="1253"/>
                </a:lnTo>
                <a:lnTo>
                  <a:pt x="734" y="1198"/>
                </a:lnTo>
                <a:lnTo>
                  <a:pt x="694" y="1147"/>
                </a:lnTo>
                <a:lnTo>
                  <a:pt x="657" y="1096"/>
                </a:lnTo>
                <a:lnTo>
                  <a:pt x="621" y="1045"/>
                </a:lnTo>
                <a:lnTo>
                  <a:pt x="590" y="996"/>
                </a:lnTo>
                <a:lnTo>
                  <a:pt x="563" y="948"/>
                </a:lnTo>
                <a:lnTo>
                  <a:pt x="539" y="901"/>
                </a:lnTo>
                <a:lnTo>
                  <a:pt x="518" y="855"/>
                </a:lnTo>
                <a:lnTo>
                  <a:pt x="498" y="811"/>
                </a:lnTo>
                <a:lnTo>
                  <a:pt x="484" y="767"/>
                </a:lnTo>
                <a:lnTo>
                  <a:pt x="472" y="723"/>
                </a:lnTo>
                <a:lnTo>
                  <a:pt x="465" y="683"/>
                </a:lnTo>
                <a:lnTo>
                  <a:pt x="459" y="642"/>
                </a:lnTo>
                <a:lnTo>
                  <a:pt x="458" y="602"/>
                </a:lnTo>
                <a:lnTo>
                  <a:pt x="458" y="602"/>
                </a:lnTo>
                <a:lnTo>
                  <a:pt x="459" y="570"/>
                </a:lnTo>
                <a:lnTo>
                  <a:pt x="465" y="537"/>
                </a:lnTo>
                <a:lnTo>
                  <a:pt x="474" y="503"/>
                </a:lnTo>
                <a:lnTo>
                  <a:pt x="486" y="468"/>
                </a:lnTo>
                <a:lnTo>
                  <a:pt x="502" y="433"/>
                </a:lnTo>
                <a:lnTo>
                  <a:pt x="523" y="398"/>
                </a:lnTo>
                <a:lnTo>
                  <a:pt x="546" y="361"/>
                </a:lnTo>
                <a:lnTo>
                  <a:pt x="572" y="324"/>
                </a:lnTo>
                <a:lnTo>
                  <a:pt x="604" y="287"/>
                </a:lnTo>
                <a:lnTo>
                  <a:pt x="637" y="248"/>
                </a:lnTo>
                <a:lnTo>
                  <a:pt x="674" y="208"/>
                </a:lnTo>
                <a:lnTo>
                  <a:pt x="716" y="167"/>
                </a:lnTo>
                <a:lnTo>
                  <a:pt x="760" y="127"/>
                </a:lnTo>
                <a:lnTo>
                  <a:pt x="810" y="84"/>
                </a:lnTo>
                <a:lnTo>
                  <a:pt x="861" y="42"/>
                </a:lnTo>
                <a:lnTo>
                  <a:pt x="917" y="0"/>
                </a:lnTo>
                <a:lnTo>
                  <a:pt x="917" y="0"/>
                </a:lnTo>
                <a:lnTo>
                  <a:pt x="926" y="56"/>
                </a:lnTo>
                <a:lnTo>
                  <a:pt x="938" y="111"/>
                </a:lnTo>
                <a:lnTo>
                  <a:pt x="951" y="165"/>
                </a:lnTo>
                <a:lnTo>
                  <a:pt x="966" y="222"/>
                </a:lnTo>
                <a:lnTo>
                  <a:pt x="984" y="276"/>
                </a:lnTo>
                <a:lnTo>
                  <a:pt x="1003" y="331"/>
                </a:lnTo>
                <a:lnTo>
                  <a:pt x="1025" y="385"/>
                </a:lnTo>
                <a:lnTo>
                  <a:pt x="1047" y="438"/>
                </a:lnTo>
                <a:lnTo>
                  <a:pt x="1074" y="493"/>
                </a:lnTo>
                <a:lnTo>
                  <a:pt x="1102" y="547"/>
                </a:lnTo>
                <a:lnTo>
                  <a:pt x="1130" y="600"/>
                </a:lnTo>
                <a:lnTo>
                  <a:pt x="1162" y="654"/>
                </a:lnTo>
                <a:lnTo>
                  <a:pt x="1197" y="707"/>
                </a:lnTo>
                <a:lnTo>
                  <a:pt x="1232" y="760"/>
                </a:lnTo>
                <a:lnTo>
                  <a:pt x="1269" y="813"/>
                </a:lnTo>
                <a:lnTo>
                  <a:pt x="1310" y="866"/>
                </a:lnTo>
                <a:lnTo>
                  <a:pt x="1396" y="975"/>
                </a:lnTo>
                <a:lnTo>
                  <a:pt x="1465" y="887"/>
                </a:lnTo>
                <a:lnTo>
                  <a:pt x="1465" y="887"/>
                </a:lnTo>
                <a:lnTo>
                  <a:pt x="1524" y="813"/>
                </a:lnTo>
                <a:lnTo>
                  <a:pt x="1583" y="742"/>
                </a:lnTo>
                <a:lnTo>
                  <a:pt x="1641" y="679"/>
                </a:lnTo>
                <a:lnTo>
                  <a:pt x="1699" y="619"/>
                </a:lnTo>
                <a:lnTo>
                  <a:pt x="1755" y="563"/>
                </a:lnTo>
                <a:lnTo>
                  <a:pt x="1811" y="514"/>
                </a:lnTo>
                <a:lnTo>
                  <a:pt x="1866" y="468"/>
                </a:lnTo>
                <a:lnTo>
                  <a:pt x="1921" y="427"/>
                </a:lnTo>
                <a:lnTo>
                  <a:pt x="1975" y="392"/>
                </a:lnTo>
                <a:lnTo>
                  <a:pt x="2028" y="361"/>
                </a:lnTo>
                <a:lnTo>
                  <a:pt x="2081" y="334"/>
                </a:lnTo>
                <a:lnTo>
                  <a:pt x="2132" y="313"/>
                </a:lnTo>
                <a:lnTo>
                  <a:pt x="2158" y="304"/>
                </a:lnTo>
                <a:lnTo>
                  <a:pt x="2183" y="296"/>
                </a:lnTo>
                <a:lnTo>
                  <a:pt x="2209" y="289"/>
                </a:lnTo>
                <a:lnTo>
                  <a:pt x="2234" y="283"/>
                </a:lnTo>
                <a:lnTo>
                  <a:pt x="2259" y="280"/>
                </a:lnTo>
                <a:lnTo>
                  <a:pt x="2283" y="276"/>
                </a:lnTo>
                <a:lnTo>
                  <a:pt x="2308" y="274"/>
                </a:lnTo>
                <a:lnTo>
                  <a:pt x="2333" y="274"/>
                </a:lnTo>
                <a:lnTo>
                  <a:pt x="2333" y="274"/>
                </a:lnTo>
                <a:lnTo>
                  <a:pt x="2369" y="276"/>
                </a:lnTo>
                <a:lnTo>
                  <a:pt x="2406" y="281"/>
                </a:lnTo>
                <a:lnTo>
                  <a:pt x="2442" y="290"/>
                </a:lnTo>
                <a:lnTo>
                  <a:pt x="2475" y="303"/>
                </a:lnTo>
                <a:lnTo>
                  <a:pt x="2509" y="320"/>
                </a:lnTo>
                <a:lnTo>
                  <a:pt x="2540" y="340"/>
                </a:lnTo>
                <a:lnTo>
                  <a:pt x="2570" y="362"/>
                </a:lnTo>
                <a:lnTo>
                  <a:pt x="2600" y="391"/>
                </a:lnTo>
                <a:lnTo>
                  <a:pt x="2628" y="420"/>
                </a:lnTo>
                <a:lnTo>
                  <a:pt x="2655" y="456"/>
                </a:lnTo>
                <a:lnTo>
                  <a:pt x="2681" y="493"/>
                </a:lnTo>
                <a:lnTo>
                  <a:pt x="2706" y="535"/>
                </a:lnTo>
                <a:lnTo>
                  <a:pt x="2730" y="581"/>
                </a:lnTo>
                <a:lnTo>
                  <a:pt x="2751" y="630"/>
                </a:lnTo>
                <a:lnTo>
                  <a:pt x="2774" y="681"/>
                </a:lnTo>
                <a:lnTo>
                  <a:pt x="2794" y="737"/>
                </a:lnTo>
                <a:lnTo>
                  <a:pt x="2794" y="737"/>
                </a:lnTo>
                <a:lnTo>
                  <a:pt x="2755" y="734"/>
                </a:lnTo>
                <a:lnTo>
                  <a:pt x="2729" y="732"/>
                </a:lnTo>
                <a:lnTo>
                  <a:pt x="2729" y="732"/>
                </a:lnTo>
                <a:lnTo>
                  <a:pt x="2711" y="732"/>
                </a:lnTo>
                <a:lnTo>
                  <a:pt x="2692" y="735"/>
                </a:lnTo>
                <a:lnTo>
                  <a:pt x="2672" y="739"/>
                </a:lnTo>
                <a:lnTo>
                  <a:pt x="2653" y="744"/>
                </a:lnTo>
                <a:lnTo>
                  <a:pt x="2632" y="749"/>
                </a:lnTo>
                <a:lnTo>
                  <a:pt x="2609" y="758"/>
                </a:lnTo>
                <a:lnTo>
                  <a:pt x="2563" y="778"/>
                </a:lnTo>
                <a:lnTo>
                  <a:pt x="2512" y="804"/>
                </a:lnTo>
                <a:lnTo>
                  <a:pt x="2459" y="836"/>
                </a:lnTo>
                <a:lnTo>
                  <a:pt x="2401" y="873"/>
                </a:lnTo>
                <a:lnTo>
                  <a:pt x="2341" y="917"/>
                </a:lnTo>
                <a:lnTo>
                  <a:pt x="2341" y="917"/>
                </a:lnTo>
                <a:lnTo>
                  <a:pt x="2280" y="964"/>
                </a:lnTo>
                <a:lnTo>
                  <a:pt x="2222" y="1012"/>
                </a:lnTo>
                <a:lnTo>
                  <a:pt x="2165" y="1063"/>
                </a:lnTo>
                <a:lnTo>
                  <a:pt x="2111" y="1114"/>
                </a:lnTo>
                <a:lnTo>
                  <a:pt x="2060" y="1166"/>
                </a:lnTo>
                <a:lnTo>
                  <a:pt x="2010" y="1221"/>
                </a:lnTo>
                <a:lnTo>
                  <a:pt x="1965" y="1275"/>
                </a:lnTo>
                <a:lnTo>
                  <a:pt x="1921" y="1333"/>
                </a:lnTo>
                <a:lnTo>
                  <a:pt x="1834" y="1450"/>
                </a:lnTo>
                <a:lnTo>
                  <a:pt x="1917" y="1531"/>
                </a:lnTo>
                <a:lnTo>
                  <a:pt x="1917" y="1531"/>
                </a:lnTo>
                <a:lnTo>
                  <a:pt x="1975" y="1585"/>
                </a:lnTo>
                <a:lnTo>
                  <a:pt x="2033" y="1636"/>
                </a:lnTo>
                <a:lnTo>
                  <a:pt x="2091" y="1682"/>
                </a:lnTo>
                <a:lnTo>
                  <a:pt x="2149" y="1726"/>
                </a:lnTo>
                <a:lnTo>
                  <a:pt x="2209" y="1766"/>
                </a:lnTo>
                <a:lnTo>
                  <a:pt x="2269" y="1803"/>
                </a:lnTo>
                <a:lnTo>
                  <a:pt x="2329" y="1837"/>
                </a:lnTo>
                <a:lnTo>
                  <a:pt x="2389" y="1867"/>
                </a:lnTo>
                <a:lnTo>
                  <a:pt x="2449" y="1891"/>
                </a:lnTo>
                <a:lnTo>
                  <a:pt x="2510" y="1914"/>
                </a:lnTo>
                <a:lnTo>
                  <a:pt x="2570" y="1933"/>
                </a:lnTo>
                <a:lnTo>
                  <a:pt x="2632" y="1949"/>
                </a:lnTo>
                <a:lnTo>
                  <a:pt x="2693" y="1962"/>
                </a:lnTo>
                <a:lnTo>
                  <a:pt x="2755" y="1970"/>
                </a:lnTo>
                <a:lnTo>
                  <a:pt x="2817" y="1976"/>
                </a:lnTo>
                <a:lnTo>
                  <a:pt x="2880" y="1977"/>
                </a:lnTo>
                <a:lnTo>
                  <a:pt x="2880" y="1977"/>
                </a:lnTo>
                <a:lnTo>
                  <a:pt x="2847" y="2042"/>
                </a:lnTo>
                <a:lnTo>
                  <a:pt x="2813" y="2104"/>
                </a:lnTo>
                <a:lnTo>
                  <a:pt x="2778" y="2162"/>
                </a:lnTo>
                <a:lnTo>
                  <a:pt x="2744" y="2215"/>
                </a:lnTo>
                <a:lnTo>
                  <a:pt x="2709" y="2262"/>
                </a:lnTo>
                <a:lnTo>
                  <a:pt x="2674" y="2308"/>
                </a:lnTo>
                <a:lnTo>
                  <a:pt x="2641" y="2349"/>
                </a:lnTo>
                <a:lnTo>
                  <a:pt x="2605" y="2384"/>
                </a:lnTo>
                <a:lnTo>
                  <a:pt x="2570" y="2415"/>
                </a:lnTo>
                <a:lnTo>
                  <a:pt x="2535" y="2444"/>
                </a:lnTo>
                <a:lnTo>
                  <a:pt x="2498" y="2466"/>
                </a:lnTo>
                <a:lnTo>
                  <a:pt x="2463" y="2486"/>
                </a:lnTo>
                <a:lnTo>
                  <a:pt x="2428" y="2500"/>
                </a:lnTo>
                <a:lnTo>
                  <a:pt x="2391" y="2510"/>
                </a:lnTo>
                <a:lnTo>
                  <a:pt x="2355" y="2517"/>
                </a:lnTo>
                <a:lnTo>
                  <a:pt x="2336" y="2519"/>
                </a:lnTo>
                <a:lnTo>
                  <a:pt x="2318" y="2519"/>
                </a:lnTo>
                <a:lnTo>
                  <a:pt x="2318" y="2519"/>
                </a:lnTo>
                <a:lnTo>
                  <a:pt x="2285" y="2517"/>
                </a:lnTo>
                <a:lnTo>
                  <a:pt x="2248" y="2512"/>
                </a:lnTo>
                <a:lnTo>
                  <a:pt x="2211" y="2503"/>
                </a:lnTo>
                <a:lnTo>
                  <a:pt x="2172" y="2491"/>
                </a:lnTo>
                <a:lnTo>
                  <a:pt x="2130" y="2473"/>
                </a:lnTo>
                <a:lnTo>
                  <a:pt x="2088" y="2454"/>
                </a:lnTo>
                <a:lnTo>
                  <a:pt x="2042" y="2431"/>
                </a:lnTo>
                <a:lnTo>
                  <a:pt x="1996" y="2403"/>
                </a:lnTo>
                <a:lnTo>
                  <a:pt x="1947" y="2373"/>
                </a:lnTo>
                <a:lnTo>
                  <a:pt x="1898" y="2338"/>
                </a:lnTo>
                <a:lnTo>
                  <a:pt x="1845" y="2301"/>
                </a:lnTo>
                <a:lnTo>
                  <a:pt x="1790" y="2259"/>
                </a:lnTo>
                <a:lnTo>
                  <a:pt x="1734" y="2215"/>
                </a:lnTo>
                <a:lnTo>
                  <a:pt x="1678" y="2166"/>
                </a:lnTo>
                <a:lnTo>
                  <a:pt x="1618" y="2113"/>
                </a:lnTo>
                <a:lnTo>
                  <a:pt x="1556" y="2057"/>
                </a:lnTo>
                <a:lnTo>
                  <a:pt x="1424" y="19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00" dirty="0"/>
          </a:p>
        </p:txBody>
      </p:sp>
      <p:sp>
        <p:nvSpPr>
          <p:cNvPr id="59" name="Freeform 103">
            <a:extLst>
              <a:ext uri="{FF2B5EF4-FFF2-40B4-BE49-F238E27FC236}">
                <a16:creationId xmlns:a16="http://schemas.microsoft.com/office/drawing/2014/main" id="{0CFB8270-0357-4969-B651-EF207BDDC670}"/>
              </a:ext>
            </a:extLst>
          </p:cNvPr>
          <p:cNvSpPr>
            <a:spLocks/>
          </p:cNvSpPr>
          <p:nvPr>
            <p:custDataLst>
              <p:tags r:id="rId5"/>
            </p:custDataLst>
          </p:nvPr>
        </p:nvSpPr>
        <p:spPr bwMode="auto">
          <a:xfrm>
            <a:off x="7124999" y="2430845"/>
            <a:ext cx="287710" cy="247707"/>
          </a:xfrm>
          <a:custGeom>
            <a:avLst/>
            <a:gdLst>
              <a:gd name="T0" fmla="*/ 1326 w 2880"/>
              <a:gd name="T1" fmla="*/ 2079 h 2674"/>
              <a:gd name="T2" fmla="*/ 1118 w 2880"/>
              <a:gd name="T3" fmla="*/ 2354 h 2674"/>
              <a:gd name="T4" fmla="*/ 929 w 2880"/>
              <a:gd name="T5" fmla="*/ 2544 h 2674"/>
              <a:gd name="T6" fmla="*/ 780 w 2880"/>
              <a:gd name="T7" fmla="*/ 2642 h 2674"/>
              <a:gd name="T8" fmla="*/ 702 w 2880"/>
              <a:gd name="T9" fmla="*/ 2669 h 2674"/>
              <a:gd name="T10" fmla="*/ 648 w 2880"/>
              <a:gd name="T11" fmla="*/ 2674 h 2674"/>
              <a:gd name="T12" fmla="*/ 484 w 2880"/>
              <a:gd name="T13" fmla="*/ 2641 h 2674"/>
              <a:gd name="T14" fmla="*/ 320 w 2880"/>
              <a:gd name="T15" fmla="*/ 2540 h 2674"/>
              <a:gd name="T16" fmla="*/ 160 w 2880"/>
              <a:gd name="T17" fmla="*/ 2371 h 2674"/>
              <a:gd name="T18" fmla="*/ 0 w 2880"/>
              <a:gd name="T19" fmla="*/ 2136 h 2674"/>
              <a:gd name="T20" fmla="*/ 86 w 2880"/>
              <a:gd name="T21" fmla="*/ 2139 h 2674"/>
              <a:gd name="T22" fmla="*/ 206 w 2880"/>
              <a:gd name="T23" fmla="*/ 2120 h 2674"/>
              <a:gd name="T24" fmla="*/ 408 w 2880"/>
              <a:gd name="T25" fmla="*/ 2030 h 2674"/>
              <a:gd name="T26" fmla="*/ 620 w 2880"/>
              <a:gd name="T27" fmla="*/ 1868 h 2674"/>
              <a:gd name="T28" fmla="*/ 843 w 2880"/>
              <a:gd name="T29" fmla="*/ 1638 h 2674"/>
              <a:gd name="T30" fmla="*/ 877 w 2880"/>
              <a:gd name="T31" fmla="*/ 1362 h 2674"/>
              <a:gd name="T32" fmla="*/ 694 w 2880"/>
              <a:gd name="T33" fmla="*/ 1147 h 2674"/>
              <a:gd name="T34" fmla="*/ 563 w 2880"/>
              <a:gd name="T35" fmla="*/ 948 h 2674"/>
              <a:gd name="T36" fmla="*/ 484 w 2880"/>
              <a:gd name="T37" fmla="*/ 767 h 2674"/>
              <a:gd name="T38" fmla="*/ 458 w 2880"/>
              <a:gd name="T39" fmla="*/ 602 h 2674"/>
              <a:gd name="T40" fmla="*/ 474 w 2880"/>
              <a:gd name="T41" fmla="*/ 503 h 2674"/>
              <a:gd name="T42" fmla="*/ 546 w 2880"/>
              <a:gd name="T43" fmla="*/ 361 h 2674"/>
              <a:gd name="T44" fmla="*/ 674 w 2880"/>
              <a:gd name="T45" fmla="*/ 208 h 2674"/>
              <a:gd name="T46" fmla="*/ 861 w 2880"/>
              <a:gd name="T47" fmla="*/ 42 h 2674"/>
              <a:gd name="T48" fmla="*/ 938 w 2880"/>
              <a:gd name="T49" fmla="*/ 111 h 2674"/>
              <a:gd name="T50" fmla="*/ 1003 w 2880"/>
              <a:gd name="T51" fmla="*/ 331 h 2674"/>
              <a:gd name="T52" fmla="*/ 1102 w 2880"/>
              <a:gd name="T53" fmla="*/ 547 h 2674"/>
              <a:gd name="T54" fmla="*/ 1232 w 2880"/>
              <a:gd name="T55" fmla="*/ 760 h 2674"/>
              <a:gd name="T56" fmla="*/ 1465 w 2880"/>
              <a:gd name="T57" fmla="*/ 887 h 2674"/>
              <a:gd name="T58" fmla="*/ 1641 w 2880"/>
              <a:gd name="T59" fmla="*/ 679 h 2674"/>
              <a:gd name="T60" fmla="*/ 1866 w 2880"/>
              <a:gd name="T61" fmla="*/ 468 h 2674"/>
              <a:gd name="T62" fmla="*/ 2081 w 2880"/>
              <a:gd name="T63" fmla="*/ 334 h 2674"/>
              <a:gd name="T64" fmla="*/ 2209 w 2880"/>
              <a:gd name="T65" fmla="*/ 289 h 2674"/>
              <a:gd name="T66" fmla="*/ 2308 w 2880"/>
              <a:gd name="T67" fmla="*/ 274 h 2674"/>
              <a:gd name="T68" fmla="*/ 2406 w 2880"/>
              <a:gd name="T69" fmla="*/ 281 h 2674"/>
              <a:gd name="T70" fmla="*/ 2540 w 2880"/>
              <a:gd name="T71" fmla="*/ 340 h 2674"/>
              <a:gd name="T72" fmla="*/ 2655 w 2880"/>
              <a:gd name="T73" fmla="*/ 456 h 2674"/>
              <a:gd name="T74" fmla="*/ 2751 w 2880"/>
              <a:gd name="T75" fmla="*/ 630 h 2674"/>
              <a:gd name="T76" fmla="*/ 2755 w 2880"/>
              <a:gd name="T77" fmla="*/ 734 h 2674"/>
              <a:gd name="T78" fmla="*/ 2692 w 2880"/>
              <a:gd name="T79" fmla="*/ 735 h 2674"/>
              <a:gd name="T80" fmla="*/ 2609 w 2880"/>
              <a:gd name="T81" fmla="*/ 758 h 2674"/>
              <a:gd name="T82" fmla="*/ 2401 w 2880"/>
              <a:gd name="T83" fmla="*/ 873 h 2674"/>
              <a:gd name="T84" fmla="*/ 2222 w 2880"/>
              <a:gd name="T85" fmla="*/ 1012 h 2674"/>
              <a:gd name="T86" fmla="*/ 2010 w 2880"/>
              <a:gd name="T87" fmla="*/ 1221 h 2674"/>
              <a:gd name="T88" fmla="*/ 1917 w 2880"/>
              <a:gd name="T89" fmla="*/ 1531 h 2674"/>
              <a:gd name="T90" fmla="*/ 2091 w 2880"/>
              <a:gd name="T91" fmla="*/ 1682 h 2674"/>
              <a:gd name="T92" fmla="*/ 2329 w 2880"/>
              <a:gd name="T93" fmla="*/ 1837 h 2674"/>
              <a:gd name="T94" fmla="*/ 2570 w 2880"/>
              <a:gd name="T95" fmla="*/ 1933 h 2674"/>
              <a:gd name="T96" fmla="*/ 2817 w 2880"/>
              <a:gd name="T97" fmla="*/ 1976 h 2674"/>
              <a:gd name="T98" fmla="*/ 2813 w 2880"/>
              <a:gd name="T99" fmla="*/ 2104 h 2674"/>
              <a:gd name="T100" fmla="*/ 2674 w 2880"/>
              <a:gd name="T101" fmla="*/ 2308 h 2674"/>
              <a:gd name="T102" fmla="*/ 2535 w 2880"/>
              <a:gd name="T103" fmla="*/ 2444 h 2674"/>
              <a:gd name="T104" fmla="*/ 2391 w 2880"/>
              <a:gd name="T105" fmla="*/ 2510 h 2674"/>
              <a:gd name="T106" fmla="*/ 2318 w 2880"/>
              <a:gd name="T107" fmla="*/ 2519 h 2674"/>
              <a:gd name="T108" fmla="*/ 2172 w 2880"/>
              <a:gd name="T109" fmla="*/ 2491 h 2674"/>
              <a:gd name="T110" fmla="*/ 1996 w 2880"/>
              <a:gd name="T111" fmla="*/ 2403 h 2674"/>
              <a:gd name="T112" fmla="*/ 1790 w 2880"/>
              <a:gd name="T113" fmla="*/ 2259 h 2674"/>
              <a:gd name="T114" fmla="*/ 1556 w 2880"/>
              <a:gd name="T115" fmla="*/ 2057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80" h="2674">
                <a:moveTo>
                  <a:pt x="1424" y="1937"/>
                </a:moveTo>
                <a:lnTo>
                  <a:pt x="1382" y="1997"/>
                </a:lnTo>
                <a:lnTo>
                  <a:pt x="1382" y="1997"/>
                </a:lnTo>
                <a:lnTo>
                  <a:pt x="1326" y="2079"/>
                </a:lnTo>
                <a:lnTo>
                  <a:pt x="1273" y="2157"/>
                </a:lnTo>
                <a:lnTo>
                  <a:pt x="1220" y="2227"/>
                </a:lnTo>
                <a:lnTo>
                  <a:pt x="1167" y="2294"/>
                </a:lnTo>
                <a:lnTo>
                  <a:pt x="1118" y="2354"/>
                </a:lnTo>
                <a:lnTo>
                  <a:pt x="1069" y="2410"/>
                </a:lnTo>
                <a:lnTo>
                  <a:pt x="1021" y="2459"/>
                </a:lnTo>
                <a:lnTo>
                  <a:pt x="973" y="2505"/>
                </a:lnTo>
                <a:lnTo>
                  <a:pt x="929" y="2544"/>
                </a:lnTo>
                <a:lnTo>
                  <a:pt x="885" y="2579"/>
                </a:lnTo>
                <a:lnTo>
                  <a:pt x="843" y="2607"/>
                </a:lnTo>
                <a:lnTo>
                  <a:pt x="801" y="2632"/>
                </a:lnTo>
                <a:lnTo>
                  <a:pt x="780" y="2642"/>
                </a:lnTo>
                <a:lnTo>
                  <a:pt x="760" y="2649"/>
                </a:lnTo>
                <a:lnTo>
                  <a:pt x="741" y="2658"/>
                </a:lnTo>
                <a:lnTo>
                  <a:pt x="722" y="2663"/>
                </a:lnTo>
                <a:lnTo>
                  <a:pt x="702" y="2669"/>
                </a:lnTo>
                <a:lnTo>
                  <a:pt x="685" y="2670"/>
                </a:lnTo>
                <a:lnTo>
                  <a:pt x="665" y="2674"/>
                </a:lnTo>
                <a:lnTo>
                  <a:pt x="648" y="2674"/>
                </a:lnTo>
                <a:lnTo>
                  <a:pt x="648" y="2674"/>
                </a:lnTo>
                <a:lnTo>
                  <a:pt x="606" y="2672"/>
                </a:lnTo>
                <a:lnTo>
                  <a:pt x="565" y="2665"/>
                </a:lnTo>
                <a:lnTo>
                  <a:pt x="525" y="2655"/>
                </a:lnTo>
                <a:lnTo>
                  <a:pt x="484" y="2641"/>
                </a:lnTo>
                <a:lnTo>
                  <a:pt x="444" y="2621"/>
                </a:lnTo>
                <a:lnTo>
                  <a:pt x="401" y="2598"/>
                </a:lnTo>
                <a:lnTo>
                  <a:pt x="361" y="2572"/>
                </a:lnTo>
                <a:lnTo>
                  <a:pt x="320" y="2540"/>
                </a:lnTo>
                <a:lnTo>
                  <a:pt x="280" y="2503"/>
                </a:lnTo>
                <a:lnTo>
                  <a:pt x="239" y="2465"/>
                </a:lnTo>
                <a:lnTo>
                  <a:pt x="201" y="2421"/>
                </a:lnTo>
                <a:lnTo>
                  <a:pt x="160" y="2371"/>
                </a:lnTo>
                <a:lnTo>
                  <a:pt x="120" y="2319"/>
                </a:lnTo>
                <a:lnTo>
                  <a:pt x="79" y="2262"/>
                </a:lnTo>
                <a:lnTo>
                  <a:pt x="40" y="2201"/>
                </a:lnTo>
                <a:lnTo>
                  <a:pt x="0" y="2136"/>
                </a:lnTo>
                <a:lnTo>
                  <a:pt x="0" y="2136"/>
                </a:lnTo>
                <a:lnTo>
                  <a:pt x="63" y="2139"/>
                </a:lnTo>
                <a:lnTo>
                  <a:pt x="63" y="2139"/>
                </a:lnTo>
                <a:lnTo>
                  <a:pt x="86" y="2139"/>
                </a:lnTo>
                <a:lnTo>
                  <a:pt x="111" y="2137"/>
                </a:lnTo>
                <a:lnTo>
                  <a:pt x="134" y="2134"/>
                </a:lnTo>
                <a:lnTo>
                  <a:pt x="158" y="2130"/>
                </a:lnTo>
                <a:lnTo>
                  <a:pt x="206" y="2120"/>
                </a:lnTo>
                <a:lnTo>
                  <a:pt x="255" y="2104"/>
                </a:lnTo>
                <a:lnTo>
                  <a:pt x="306" y="2083"/>
                </a:lnTo>
                <a:lnTo>
                  <a:pt x="357" y="2058"/>
                </a:lnTo>
                <a:lnTo>
                  <a:pt x="408" y="2030"/>
                </a:lnTo>
                <a:lnTo>
                  <a:pt x="459" y="1997"/>
                </a:lnTo>
                <a:lnTo>
                  <a:pt x="512" y="1958"/>
                </a:lnTo>
                <a:lnTo>
                  <a:pt x="565" y="1916"/>
                </a:lnTo>
                <a:lnTo>
                  <a:pt x="620" y="1868"/>
                </a:lnTo>
                <a:lnTo>
                  <a:pt x="674" y="1817"/>
                </a:lnTo>
                <a:lnTo>
                  <a:pt x="731" y="1763"/>
                </a:lnTo>
                <a:lnTo>
                  <a:pt x="785" y="1701"/>
                </a:lnTo>
                <a:lnTo>
                  <a:pt x="843" y="1638"/>
                </a:lnTo>
                <a:lnTo>
                  <a:pt x="900" y="1567"/>
                </a:lnTo>
                <a:lnTo>
                  <a:pt x="977" y="1471"/>
                </a:lnTo>
                <a:lnTo>
                  <a:pt x="877" y="1362"/>
                </a:lnTo>
                <a:lnTo>
                  <a:pt x="877" y="1362"/>
                </a:lnTo>
                <a:lnTo>
                  <a:pt x="827" y="1307"/>
                </a:lnTo>
                <a:lnTo>
                  <a:pt x="778" y="1253"/>
                </a:lnTo>
                <a:lnTo>
                  <a:pt x="734" y="1198"/>
                </a:lnTo>
                <a:lnTo>
                  <a:pt x="694" y="1147"/>
                </a:lnTo>
                <a:lnTo>
                  <a:pt x="657" y="1096"/>
                </a:lnTo>
                <a:lnTo>
                  <a:pt x="621" y="1045"/>
                </a:lnTo>
                <a:lnTo>
                  <a:pt x="590" y="996"/>
                </a:lnTo>
                <a:lnTo>
                  <a:pt x="563" y="948"/>
                </a:lnTo>
                <a:lnTo>
                  <a:pt x="539" y="901"/>
                </a:lnTo>
                <a:lnTo>
                  <a:pt x="518" y="855"/>
                </a:lnTo>
                <a:lnTo>
                  <a:pt x="498" y="811"/>
                </a:lnTo>
                <a:lnTo>
                  <a:pt x="484" y="767"/>
                </a:lnTo>
                <a:lnTo>
                  <a:pt x="472" y="723"/>
                </a:lnTo>
                <a:lnTo>
                  <a:pt x="465" y="683"/>
                </a:lnTo>
                <a:lnTo>
                  <a:pt x="459" y="642"/>
                </a:lnTo>
                <a:lnTo>
                  <a:pt x="458" y="602"/>
                </a:lnTo>
                <a:lnTo>
                  <a:pt x="458" y="602"/>
                </a:lnTo>
                <a:lnTo>
                  <a:pt x="459" y="570"/>
                </a:lnTo>
                <a:lnTo>
                  <a:pt x="465" y="537"/>
                </a:lnTo>
                <a:lnTo>
                  <a:pt x="474" y="503"/>
                </a:lnTo>
                <a:lnTo>
                  <a:pt x="486" y="468"/>
                </a:lnTo>
                <a:lnTo>
                  <a:pt x="502" y="433"/>
                </a:lnTo>
                <a:lnTo>
                  <a:pt x="523" y="398"/>
                </a:lnTo>
                <a:lnTo>
                  <a:pt x="546" y="361"/>
                </a:lnTo>
                <a:lnTo>
                  <a:pt x="572" y="324"/>
                </a:lnTo>
                <a:lnTo>
                  <a:pt x="604" y="287"/>
                </a:lnTo>
                <a:lnTo>
                  <a:pt x="637" y="248"/>
                </a:lnTo>
                <a:lnTo>
                  <a:pt x="674" y="208"/>
                </a:lnTo>
                <a:lnTo>
                  <a:pt x="716" y="167"/>
                </a:lnTo>
                <a:lnTo>
                  <a:pt x="760" y="127"/>
                </a:lnTo>
                <a:lnTo>
                  <a:pt x="810" y="84"/>
                </a:lnTo>
                <a:lnTo>
                  <a:pt x="861" y="42"/>
                </a:lnTo>
                <a:lnTo>
                  <a:pt x="917" y="0"/>
                </a:lnTo>
                <a:lnTo>
                  <a:pt x="917" y="0"/>
                </a:lnTo>
                <a:lnTo>
                  <a:pt x="926" y="56"/>
                </a:lnTo>
                <a:lnTo>
                  <a:pt x="938" y="111"/>
                </a:lnTo>
                <a:lnTo>
                  <a:pt x="951" y="165"/>
                </a:lnTo>
                <a:lnTo>
                  <a:pt x="966" y="222"/>
                </a:lnTo>
                <a:lnTo>
                  <a:pt x="984" y="276"/>
                </a:lnTo>
                <a:lnTo>
                  <a:pt x="1003" y="331"/>
                </a:lnTo>
                <a:lnTo>
                  <a:pt x="1025" y="385"/>
                </a:lnTo>
                <a:lnTo>
                  <a:pt x="1047" y="438"/>
                </a:lnTo>
                <a:lnTo>
                  <a:pt x="1074" y="493"/>
                </a:lnTo>
                <a:lnTo>
                  <a:pt x="1102" y="547"/>
                </a:lnTo>
                <a:lnTo>
                  <a:pt x="1130" y="600"/>
                </a:lnTo>
                <a:lnTo>
                  <a:pt x="1162" y="654"/>
                </a:lnTo>
                <a:lnTo>
                  <a:pt x="1197" y="707"/>
                </a:lnTo>
                <a:lnTo>
                  <a:pt x="1232" y="760"/>
                </a:lnTo>
                <a:lnTo>
                  <a:pt x="1269" y="813"/>
                </a:lnTo>
                <a:lnTo>
                  <a:pt x="1310" y="866"/>
                </a:lnTo>
                <a:lnTo>
                  <a:pt x="1396" y="975"/>
                </a:lnTo>
                <a:lnTo>
                  <a:pt x="1465" y="887"/>
                </a:lnTo>
                <a:lnTo>
                  <a:pt x="1465" y="887"/>
                </a:lnTo>
                <a:lnTo>
                  <a:pt x="1524" y="813"/>
                </a:lnTo>
                <a:lnTo>
                  <a:pt x="1583" y="742"/>
                </a:lnTo>
                <a:lnTo>
                  <a:pt x="1641" y="679"/>
                </a:lnTo>
                <a:lnTo>
                  <a:pt x="1699" y="619"/>
                </a:lnTo>
                <a:lnTo>
                  <a:pt x="1755" y="563"/>
                </a:lnTo>
                <a:lnTo>
                  <a:pt x="1811" y="514"/>
                </a:lnTo>
                <a:lnTo>
                  <a:pt x="1866" y="468"/>
                </a:lnTo>
                <a:lnTo>
                  <a:pt x="1921" y="427"/>
                </a:lnTo>
                <a:lnTo>
                  <a:pt x="1975" y="392"/>
                </a:lnTo>
                <a:lnTo>
                  <a:pt x="2028" y="361"/>
                </a:lnTo>
                <a:lnTo>
                  <a:pt x="2081" y="334"/>
                </a:lnTo>
                <a:lnTo>
                  <a:pt x="2132" y="313"/>
                </a:lnTo>
                <a:lnTo>
                  <a:pt x="2158" y="304"/>
                </a:lnTo>
                <a:lnTo>
                  <a:pt x="2183" y="296"/>
                </a:lnTo>
                <a:lnTo>
                  <a:pt x="2209" y="289"/>
                </a:lnTo>
                <a:lnTo>
                  <a:pt x="2234" y="283"/>
                </a:lnTo>
                <a:lnTo>
                  <a:pt x="2259" y="280"/>
                </a:lnTo>
                <a:lnTo>
                  <a:pt x="2283" y="276"/>
                </a:lnTo>
                <a:lnTo>
                  <a:pt x="2308" y="274"/>
                </a:lnTo>
                <a:lnTo>
                  <a:pt x="2333" y="274"/>
                </a:lnTo>
                <a:lnTo>
                  <a:pt x="2333" y="274"/>
                </a:lnTo>
                <a:lnTo>
                  <a:pt x="2369" y="276"/>
                </a:lnTo>
                <a:lnTo>
                  <a:pt x="2406" y="281"/>
                </a:lnTo>
                <a:lnTo>
                  <a:pt x="2442" y="290"/>
                </a:lnTo>
                <a:lnTo>
                  <a:pt x="2475" y="303"/>
                </a:lnTo>
                <a:lnTo>
                  <a:pt x="2509" y="320"/>
                </a:lnTo>
                <a:lnTo>
                  <a:pt x="2540" y="340"/>
                </a:lnTo>
                <a:lnTo>
                  <a:pt x="2570" y="362"/>
                </a:lnTo>
                <a:lnTo>
                  <a:pt x="2600" y="391"/>
                </a:lnTo>
                <a:lnTo>
                  <a:pt x="2628" y="420"/>
                </a:lnTo>
                <a:lnTo>
                  <a:pt x="2655" y="456"/>
                </a:lnTo>
                <a:lnTo>
                  <a:pt x="2681" y="493"/>
                </a:lnTo>
                <a:lnTo>
                  <a:pt x="2706" y="535"/>
                </a:lnTo>
                <a:lnTo>
                  <a:pt x="2730" y="581"/>
                </a:lnTo>
                <a:lnTo>
                  <a:pt x="2751" y="630"/>
                </a:lnTo>
                <a:lnTo>
                  <a:pt x="2774" y="681"/>
                </a:lnTo>
                <a:lnTo>
                  <a:pt x="2794" y="737"/>
                </a:lnTo>
                <a:lnTo>
                  <a:pt x="2794" y="737"/>
                </a:lnTo>
                <a:lnTo>
                  <a:pt x="2755" y="734"/>
                </a:lnTo>
                <a:lnTo>
                  <a:pt x="2729" y="732"/>
                </a:lnTo>
                <a:lnTo>
                  <a:pt x="2729" y="732"/>
                </a:lnTo>
                <a:lnTo>
                  <a:pt x="2711" y="732"/>
                </a:lnTo>
                <a:lnTo>
                  <a:pt x="2692" y="735"/>
                </a:lnTo>
                <a:lnTo>
                  <a:pt x="2672" y="739"/>
                </a:lnTo>
                <a:lnTo>
                  <a:pt x="2653" y="744"/>
                </a:lnTo>
                <a:lnTo>
                  <a:pt x="2632" y="749"/>
                </a:lnTo>
                <a:lnTo>
                  <a:pt x="2609" y="758"/>
                </a:lnTo>
                <a:lnTo>
                  <a:pt x="2563" y="778"/>
                </a:lnTo>
                <a:lnTo>
                  <a:pt x="2512" y="804"/>
                </a:lnTo>
                <a:lnTo>
                  <a:pt x="2459" y="836"/>
                </a:lnTo>
                <a:lnTo>
                  <a:pt x="2401" y="873"/>
                </a:lnTo>
                <a:lnTo>
                  <a:pt x="2341" y="917"/>
                </a:lnTo>
                <a:lnTo>
                  <a:pt x="2341" y="917"/>
                </a:lnTo>
                <a:lnTo>
                  <a:pt x="2280" y="964"/>
                </a:lnTo>
                <a:lnTo>
                  <a:pt x="2222" y="1012"/>
                </a:lnTo>
                <a:lnTo>
                  <a:pt x="2165" y="1063"/>
                </a:lnTo>
                <a:lnTo>
                  <a:pt x="2111" y="1114"/>
                </a:lnTo>
                <a:lnTo>
                  <a:pt x="2060" y="1166"/>
                </a:lnTo>
                <a:lnTo>
                  <a:pt x="2010" y="1221"/>
                </a:lnTo>
                <a:lnTo>
                  <a:pt x="1965" y="1275"/>
                </a:lnTo>
                <a:lnTo>
                  <a:pt x="1921" y="1333"/>
                </a:lnTo>
                <a:lnTo>
                  <a:pt x="1834" y="1450"/>
                </a:lnTo>
                <a:lnTo>
                  <a:pt x="1917" y="1531"/>
                </a:lnTo>
                <a:lnTo>
                  <a:pt x="1917" y="1531"/>
                </a:lnTo>
                <a:lnTo>
                  <a:pt x="1975" y="1585"/>
                </a:lnTo>
                <a:lnTo>
                  <a:pt x="2033" y="1636"/>
                </a:lnTo>
                <a:lnTo>
                  <a:pt x="2091" y="1682"/>
                </a:lnTo>
                <a:lnTo>
                  <a:pt x="2149" y="1726"/>
                </a:lnTo>
                <a:lnTo>
                  <a:pt x="2209" y="1766"/>
                </a:lnTo>
                <a:lnTo>
                  <a:pt x="2269" y="1803"/>
                </a:lnTo>
                <a:lnTo>
                  <a:pt x="2329" y="1837"/>
                </a:lnTo>
                <a:lnTo>
                  <a:pt x="2389" y="1867"/>
                </a:lnTo>
                <a:lnTo>
                  <a:pt x="2449" y="1891"/>
                </a:lnTo>
                <a:lnTo>
                  <a:pt x="2510" y="1914"/>
                </a:lnTo>
                <a:lnTo>
                  <a:pt x="2570" y="1933"/>
                </a:lnTo>
                <a:lnTo>
                  <a:pt x="2632" y="1949"/>
                </a:lnTo>
                <a:lnTo>
                  <a:pt x="2693" y="1962"/>
                </a:lnTo>
                <a:lnTo>
                  <a:pt x="2755" y="1970"/>
                </a:lnTo>
                <a:lnTo>
                  <a:pt x="2817" y="1976"/>
                </a:lnTo>
                <a:lnTo>
                  <a:pt x="2880" y="1977"/>
                </a:lnTo>
                <a:lnTo>
                  <a:pt x="2880" y="1977"/>
                </a:lnTo>
                <a:lnTo>
                  <a:pt x="2847" y="2042"/>
                </a:lnTo>
                <a:lnTo>
                  <a:pt x="2813" y="2104"/>
                </a:lnTo>
                <a:lnTo>
                  <a:pt x="2778" y="2162"/>
                </a:lnTo>
                <a:lnTo>
                  <a:pt x="2744" y="2215"/>
                </a:lnTo>
                <a:lnTo>
                  <a:pt x="2709" y="2262"/>
                </a:lnTo>
                <a:lnTo>
                  <a:pt x="2674" y="2308"/>
                </a:lnTo>
                <a:lnTo>
                  <a:pt x="2641" y="2349"/>
                </a:lnTo>
                <a:lnTo>
                  <a:pt x="2605" y="2384"/>
                </a:lnTo>
                <a:lnTo>
                  <a:pt x="2570" y="2415"/>
                </a:lnTo>
                <a:lnTo>
                  <a:pt x="2535" y="2444"/>
                </a:lnTo>
                <a:lnTo>
                  <a:pt x="2498" y="2466"/>
                </a:lnTo>
                <a:lnTo>
                  <a:pt x="2463" y="2486"/>
                </a:lnTo>
                <a:lnTo>
                  <a:pt x="2428" y="2500"/>
                </a:lnTo>
                <a:lnTo>
                  <a:pt x="2391" y="2510"/>
                </a:lnTo>
                <a:lnTo>
                  <a:pt x="2355" y="2517"/>
                </a:lnTo>
                <a:lnTo>
                  <a:pt x="2336" y="2519"/>
                </a:lnTo>
                <a:lnTo>
                  <a:pt x="2318" y="2519"/>
                </a:lnTo>
                <a:lnTo>
                  <a:pt x="2318" y="2519"/>
                </a:lnTo>
                <a:lnTo>
                  <a:pt x="2285" y="2517"/>
                </a:lnTo>
                <a:lnTo>
                  <a:pt x="2248" y="2512"/>
                </a:lnTo>
                <a:lnTo>
                  <a:pt x="2211" y="2503"/>
                </a:lnTo>
                <a:lnTo>
                  <a:pt x="2172" y="2491"/>
                </a:lnTo>
                <a:lnTo>
                  <a:pt x="2130" y="2473"/>
                </a:lnTo>
                <a:lnTo>
                  <a:pt x="2088" y="2454"/>
                </a:lnTo>
                <a:lnTo>
                  <a:pt x="2042" y="2431"/>
                </a:lnTo>
                <a:lnTo>
                  <a:pt x="1996" y="2403"/>
                </a:lnTo>
                <a:lnTo>
                  <a:pt x="1947" y="2373"/>
                </a:lnTo>
                <a:lnTo>
                  <a:pt x="1898" y="2338"/>
                </a:lnTo>
                <a:lnTo>
                  <a:pt x="1845" y="2301"/>
                </a:lnTo>
                <a:lnTo>
                  <a:pt x="1790" y="2259"/>
                </a:lnTo>
                <a:lnTo>
                  <a:pt x="1734" y="2215"/>
                </a:lnTo>
                <a:lnTo>
                  <a:pt x="1678" y="2166"/>
                </a:lnTo>
                <a:lnTo>
                  <a:pt x="1618" y="2113"/>
                </a:lnTo>
                <a:lnTo>
                  <a:pt x="1556" y="2057"/>
                </a:lnTo>
                <a:lnTo>
                  <a:pt x="1424" y="19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00" dirty="0"/>
          </a:p>
        </p:txBody>
      </p:sp>
      <p:sp>
        <p:nvSpPr>
          <p:cNvPr id="60" name="Freeform 103">
            <a:extLst>
              <a:ext uri="{FF2B5EF4-FFF2-40B4-BE49-F238E27FC236}">
                <a16:creationId xmlns:a16="http://schemas.microsoft.com/office/drawing/2014/main" id="{773EE37B-EAF9-42CC-BE8C-C7A44512E44F}"/>
              </a:ext>
            </a:extLst>
          </p:cNvPr>
          <p:cNvSpPr>
            <a:spLocks/>
          </p:cNvSpPr>
          <p:nvPr>
            <p:custDataLst>
              <p:tags r:id="rId6"/>
            </p:custDataLst>
          </p:nvPr>
        </p:nvSpPr>
        <p:spPr bwMode="auto">
          <a:xfrm>
            <a:off x="5916994" y="3774859"/>
            <a:ext cx="287710" cy="247707"/>
          </a:xfrm>
          <a:custGeom>
            <a:avLst/>
            <a:gdLst>
              <a:gd name="T0" fmla="*/ 1326 w 2880"/>
              <a:gd name="T1" fmla="*/ 2079 h 2674"/>
              <a:gd name="T2" fmla="*/ 1118 w 2880"/>
              <a:gd name="T3" fmla="*/ 2354 h 2674"/>
              <a:gd name="T4" fmla="*/ 929 w 2880"/>
              <a:gd name="T5" fmla="*/ 2544 h 2674"/>
              <a:gd name="T6" fmla="*/ 780 w 2880"/>
              <a:gd name="T7" fmla="*/ 2642 h 2674"/>
              <a:gd name="T8" fmla="*/ 702 w 2880"/>
              <a:gd name="T9" fmla="*/ 2669 h 2674"/>
              <a:gd name="T10" fmla="*/ 648 w 2880"/>
              <a:gd name="T11" fmla="*/ 2674 h 2674"/>
              <a:gd name="T12" fmla="*/ 484 w 2880"/>
              <a:gd name="T13" fmla="*/ 2641 h 2674"/>
              <a:gd name="T14" fmla="*/ 320 w 2880"/>
              <a:gd name="T15" fmla="*/ 2540 h 2674"/>
              <a:gd name="T16" fmla="*/ 160 w 2880"/>
              <a:gd name="T17" fmla="*/ 2371 h 2674"/>
              <a:gd name="T18" fmla="*/ 0 w 2880"/>
              <a:gd name="T19" fmla="*/ 2136 h 2674"/>
              <a:gd name="T20" fmla="*/ 86 w 2880"/>
              <a:gd name="T21" fmla="*/ 2139 h 2674"/>
              <a:gd name="T22" fmla="*/ 206 w 2880"/>
              <a:gd name="T23" fmla="*/ 2120 h 2674"/>
              <a:gd name="T24" fmla="*/ 408 w 2880"/>
              <a:gd name="T25" fmla="*/ 2030 h 2674"/>
              <a:gd name="T26" fmla="*/ 620 w 2880"/>
              <a:gd name="T27" fmla="*/ 1868 h 2674"/>
              <a:gd name="T28" fmla="*/ 843 w 2880"/>
              <a:gd name="T29" fmla="*/ 1638 h 2674"/>
              <a:gd name="T30" fmla="*/ 877 w 2880"/>
              <a:gd name="T31" fmla="*/ 1362 h 2674"/>
              <a:gd name="T32" fmla="*/ 694 w 2880"/>
              <a:gd name="T33" fmla="*/ 1147 h 2674"/>
              <a:gd name="T34" fmla="*/ 563 w 2880"/>
              <a:gd name="T35" fmla="*/ 948 h 2674"/>
              <a:gd name="T36" fmla="*/ 484 w 2880"/>
              <a:gd name="T37" fmla="*/ 767 h 2674"/>
              <a:gd name="T38" fmla="*/ 458 w 2880"/>
              <a:gd name="T39" fmla="*/ 602 h 2674"/>
              <a:gd name="T40" fmla="*/ 474 w 2880"/>
              <a:gd name="T41" fmla="*/ 503 h 2674"/>
              <a:gd name="T42" fmla="*/ 546 w 2880"/>
              <a:gd name="T43" fmla="*/ 361 h 2674"/>
              <a:gd name="T44" fmla="*/ 674 w 2880"/>
              <a:gd name="T45" fmla="*/ 208 h 2674"/>
              <a:gd name="T46" fmla="*/ 861 w 2880"/>
              <a:gd name="T47" fmla="*/ 42 h 2674"/>
              <a:gd name="T48" fmla="*/ 938 w 2880"/>
              <a:gd name="T49" fmla="*/ 111 h 2674"/>
              <a:gd name="T50" fmla="*/ 1003 w 2880"/>
              <a:gd name="T51" fmla="*/ 331 h 2674"/>
              <a:gd name="T52" fmla="*/ 1102 w 2880"/>
              <a:gd name="T53" fmla="*/ 547 h 2674"/>
              <a:gd name="T54" fmla="*/ 1232 w 2880"/>
              <a:gd name="T55" fmla="*/ 760 h 2674"/>
              <a:gd name="T56" fmla="*/ 1465 w 2880"/>
              <a:gd name="T57" fmla="*/ 887 h 2674"/>
              <a:gd name="T58" fmla="*/ 1641 w 2880"/>
              <a:gd name="T59" fmla="*/ 679 h 2674"/>
              <a:gd name="T60" fmla="*/ 1866 w 2880"/>
              <a:gd name="T61" fmla="*/ 468 h 2674"/>
              <a:gd name="T62" fmla="*/ 2081 w 2880"/>
              <a:gd name="T63" fmla="*/ 334 h 2674"/>
              <a:gd name="T64" fmla="*/ 2209 w 2880"/>
              <a:gd name="T65" fmla="*/ 289 h 2674"/>
              <a:gd name="T66" fmla="*/ 2308 w 2880"/>
              <a:gd name="T67" fmla="*/ 274 h 2674"/>
              <a:gd name="T68" fmla="*/ 2406 w 2880"/>
              <a:gd name="T69" fmla="*/ 281 h 2674"/>
              <a:gd name="T70" fmla="*/ 2540 w 2880"/>
              <a:gd name="T71" fmla="*/ 340 h 2674"/>
              <a:gd name="T72" fmla="*/ 2655 w 2880"/>
              <a:gd name="T73" fmla="*/ 456 h 2674"/>
              <a:gd name="T74" fmla="*/ 2751 w 2880"/>
              <a:gd name="T75" fmla="*/ 630 h 2674"/>
              <a:gd name="T76" fmla="*/ 2755 w 2880"/>
              <a:gd name="T77" fmla="*/ 734 h 2674"/>
              <a:gd name="T78" fmla="*/ 2692 w 2880"/>
              <a:gd name="T79" fmla="*/ 735 h 2674"/>
              <a:gd name="T80" fmla="*/ 2609 w 2880"/>
              <a:gd name="T81" fmla="*/ 758 h 2674"/>
              <a:gd name="T82" fmla="*/ 2401 w 2880"/>
              <a:gd name="T83" fmla="*/ 873 h 2674"/>
              <a:gd name="T84" fmla="*/ 2222 w 2880"/>
              <a:gd name="T85" fmla="*/ 1012 h 2674"/>
              <a:gd name="T86" fmla="*/ 2010 w 2880"/>
              <a:gd name="T87" fmla="*/ 1221 h 2674"/>
              <a:gd name="T88" fmla="*/ 1917 w 2880"/>
              <a:gd name="T89" fmla="*/ 1531 h 2674"/>
              <a:gd name="T90" fmla="*/ 2091 w 2880"/>
              <a:gd name="T91" fmla="*/ 1682 h 2674"/>
              <a:gd name="T92" fmla="*/ 2329 w 2880"/>
              <a:gd name="T93" fmla="*/ 1837 h 2674"/>
              <a:gd name="T94" fmla="*/ 2570 w 2880"/>
              <a:gd name="T95" fmla="*/ 1933 h 2674"/>
              <a:gd name="T96" fmla="*/ 2817 w 2880"/>
              <a:gd name="T97" fmla="*/ 1976 h 2674"/>
              <a:gd name="T98" fmla="*/ 2813 w 2880"/>
              <a:gd name="T99" fmla="*/ 2104 h 2674"/>
              <a:gd name="T100" fmla="*/ 2674 w 2880"/>
              <a:gd name="T101" fmla="*/ 2308 h 2674"/>
              <a:gd name="T102" fmla="*/ 2535 w 2880"/>
              <a:gd name="T103" fmla="*/ 2444 h 2674"/>
              <a:gd name="T104" fmla="*/ 2391 w 2880"/>
              <a:gd name="T105" fmla="*/ 2510 h 2674"/>
              <a:gd name="T106" fmla="*/ 2318 w 2880"/>
              <a:gd name="T107" fmla="*/ 2519 h 2674"/>
              <a:gd name="T108" fmla="*/ 2172 w 2880"/>
              <a:gd name="T109" fmla="*/ 2491 h 2674"/>
              <a:gd name="T110" fmla="*/ 1996 w 2880"/>
              <a:gd name="T111" fmla="*/ 2403 h 2674"/>
              <a:gd name="T112" fmla="*/ 1790 w 2880"/>
              <a:gd name="T113" fmla="*/ 2259 h 2674"/>
              <a:gd name="T114" fmla="*/ 1556 w 2880"/>
              <a:gd name="T115" fmla="*/ 2057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80" h="2674">
                <a:moveTo>
                  <a:pt x="1424" y="1937"/>
                </a:moveTo>
                <a:lnTo>
                  <a:pt x="1382" y="1997"/>
                </a:lnTo>
                <a:lnTo>
                  <a:pt x="1382" y="1997"/>
                </a:lnTo>
                <a:lnTo>
                  <a:pt x="1326" y="2079"/>
                </a:lnTo>
                <a:lnTo>
                  <a:pt x="1273" y="2157"/>
                </a:lnTo>
                <a:lnTo>
                  <a:pt x="1220" y="2227"/>
                </a:lnTo>
                <a:lnTo>
                  <a:pt x="1167" y="2294"/>
                </a:lnTo>
                <a:lnTo>
                  <a:pt x="1118" y="2354"/>
                </a:lnTo>
                <a:lnTo>
                  <a:pt x="1069" y="2410"/>
                </a:lnTo>
                <a:lnTo>
                  <a:pt x="1021" y="2459"/>
                </a:lnTo>
                <a:lnTo>
                  <a:pt x="973" y="2505"/>
                </a:lnTo>
                <a:lnTo>
                  <a:pt x="929" y="2544"/>
                </a:lnTo>
                <a:lnTo>
                  <a:pt x="885" y="2579"/>
                </a:lnTo>
                <a:lnTo>
                  <a:pt x="843" y="2607"/>
                </a:lnTo>
                <a:lnTo>
                  <a:pt x="801" y="2632"/>
                </a:lnTo>
                <a:lnTo>
                  <a:pt x="780" y="2642"/>
                </a:lnTo>
                <a:lnTo>
                  <a:pt x="760" y="2649"/>
                </a:lnTo>
                <a:lnTo>
                  <a:pt x="741" y="2658"/>
                </a:lnTo>
                <a:lnTo>
                  <a:pt x="722" y="2663"/>
                </a:lnTo>
                <a:lnTo>
                  <a:pt x="702" y="2669"/>
                </a:lnTo>
                <a:lnTo>
                  <a:pt x="685" y="2670"/>
                </a:lnTo>
                <a:lnTo>
                  <a:pt x="665" y="2674"/>
                </a:lnTo>
                <a:lnTo>
                  <a:pt x="648" y="2674"/>
                </a:lnTo>
                <a:lnTo>
                  <a:pt x="648" y="2674"/>
                </a:lnTo>
                <a:lnTo>
                  <a:pt x="606" y="2672"/>
                </a:lnTo>
                <a:lnTo>
                  <a:pt x="565" y="2665"/>
                </a:lnTo>
                <a:lnTo>
                  <a:pt x="525" y="2655"/>
                </a:lnTo>
                <a:lnTo>
                  <a:pt x="484" y="2641"/>
                </a:lnTo>
                <a:lnTo>
                  <a:pt x="444" y="2621"/>
                </a:lnTo>
                <a:lnTo>
                  <a:pt x="401" y="2598"/>
                </a:lnTo>
                <a:lnTo>
                  <a:pt x="361" y="2572"/>
                </a:lnTo>
                <a:lnTo>
                  <a:pt x="320" y="2540"/>
                </a:lnTo>
                <a:lnTo>
                  <a:pt x="280" y="2503"/>
                </a:lnTo>
                <a:lnTo>
                  <a:pt x="239" y="2465"/>
                </a:lnTo>
                <a:lnTo>
                  <a:pt x="201" y="2421"/>
                </a:lnTo>
                <a:lnTo>
                  <a:pt x="160" y="2371"/>
                </a:lnTo>
                <a:lnTo>
                  <a:pt x="120" y="2319"/>
                </a:lnTo>
                <a:lnTo>
                  <a:pt x="79" y="2262"/>
                </a:lnTo>
                <a:lnTo>
                  <a:pt x="40" y="2201"/>
                </a:lnTo>
                <a:lnTo>
                  <a:pt x="0" y="2136"/>
                </a:lnTo>
                <a:lnTo>
                  <a:pt x="0" y="2136"/>
                </a:lnTo>
                <a:lnTo>
                  <a:pt x="63" y="2139"/>
                </a:lnTo>
                <a:lnTo>
                  <a:pt x="63" y="2139"/>
                </a:lnTo>
                <a:lnTo>
                  <a:pt x="86" y="2139"/>
                </a:lnTo>
                <a:lnTo>
                  <a:pt x="111" y="2137"/>
                </a:lnTo>
                <a:lnTo>
                  <a:pt x="134" y="2134"/>
                </a:lnTo>
                <a:lnTo>
                  <a:pt x="158" y="2130"/>
                </a:lnTo>
                <a:lnTo>
                  <a:pt x="206" y="2120"/>
                </a:lnTo>
                <a:lnTo>
                  <a:pt x="255" y="2104"/>
                </a:lnTo>
                <a:lnTo>
                  <a:pt x="306" y="2083"/>
                </a:lnTo>
                <a:lnTo>
                  <a:pt x="357" y="2058"/>
                </a:lnTo>
                <a:lnTo>
                  <a:pt x="408" y="2030"/>
                </a:lnTo>
                <a:lnTo>
                  <a:pt x="459" y="1997"/>
                </a:lnTo>
                <a:lnTo>
                  <a:pt x="512" y="1958"/>
                </a:lnTo>
                <a:lnTo>
                  <a:pt x="565" y="1916"/>
                </a:lnTo>
                <a:lnTo>
                  <a:pt x="620" y="1868"/>
                </a:lnTo>
                <a:lnTo>
                  <a:pt x="674" y="1817"/>
                </a:lnTo>
                <a:lnTo>
                  <a:pt x="731" y="1763"/>
                </a:lnTo>
                <a:lnTo>
                  <a:pt x="785" y="1701"/>
                </a:lnTo>
                <a:lnTo>
                  <a:pt x="843" y="1638"/>
                </a:lnTo>
                <a:lnTo>
                  <a:pt x="900" y="1567"/>
                </a:lnTo>
                <a:lnTo>
                  <a:pt x="977" y="1471"/>
                </a:lnTo>
                <a:lnTo>
                  <a:pt x="877" y="1362"/>
                </a:lnTo>
                <a:lnTo>
                  <a:pt x="877" y="1362"/>
                </a:lnTo>
                <a:lnTo>
                  <a:pt x="827" y="1307"/>
                </a:lnTo>
                <a:lnTo>
                  <a:pt x="778" y="1253"/>
                </a:lnTo>
                <a:lnTo>
                  <a:pt x="734" y="1198"/>
                </a:lnTo>
                <a:lnTo>
                  <a:pt x="694" y="1147"/>
                </a:lnTo>
                <a:lnTo>
                  <a:pt x="657" y="1096"/>
                </a:lnTo>
                <a:lnTo>
                  <a:pt x="621" y="1045"/>
                </a:lnTo>
                <a:lnTo>
                  <a:pt x="590" y="996"/>
                </a:lnTo>
                <a:lnTo>
                  <a:pt x="563" y="948"/>
                </a:lnTo>
                <a:lnTo>
                  <a:pt x="539" y="901"/>
                </a:lnTo>
                <a:lnTo>
                  <a:pt x="518" y="855"/>
                </a:lnTo>
                <a:lnTo>
                  <a:pt x="498" y="811"/>
                </a:lnTo>
                <a:lnTo>
                  <a:pt x="484" y="767"/>
                </a:lnTo>
                <a:lnTo>
                  <a:pt x="472" y="723"/>
                </a:lnTo>
                <a:lnTo>
                  <a:pt x="465" y="683"/>
                </a:lnTo>
                <a:lnTo>
                  <a:pt x="459" y="642"/>
                </a:lnTo>
                <a:lnTo>
                  <a:pt x="458" y="602"/>
                </a:lnTo>
                <a:lnTo>
                  <a:pt x="458" y="602"/>
                </a:lnTo>
                <a:lnTo>
                  <a:pt x="459" y="570"/>
                </a:lnTo>
                <a:lnTo>
                  <a:pt x="465" y="537"/>
                </a:lnTo>
                <a:lnTo>
                  <a:pt x="474" y="503"/>
                </a:lnTo>
                <a:lnTo>
                  <a:pt x="486" y="468"/>
                </a:lnTo>
                <a:lnTo>
                  <a:pt x="502" y="433"/>
                </a:lnTo>
                <a:lnTo>
                  <a:pt x="523" y="398"/>
                </a:lnTo>
                <a:lnTo>
                  <a:pt x="546" y="361"/>
                </a:lnTo>
                <a:lnTo>
                  <a:pt x="572" y="324"/>
                </a:lnTo>
                <a:lnTo>
                  <a:pt x="604" y="287"/>
                </a:lnTo>
                <a:lnTo>
                  <a:pt x="637" y="248"/>
                </a:lnTo>
                <a:lnTo>
                  <a:pt x="674" y="208"/>
                </a:lnTo>
                <a:lnTo>
                  <a:pt x="716" y="167"/>
                </a:lnTo>
                <a:lnTo>
                  <a:pt x="760" y="127"/>
                </a:lnTo>
                <a:lnTo>
                  <a:pt x="810" y="84"/>
                </a:lnTo>
                <a:lnTo>
                  <a:pt x="861" y="42"/>
                </a:lnTo>
                <a:lnTo>
                  <a:pt x="917" y="0"/>
                </a:lnTo>
                <a:lnTo>
                  <a:pt x="917" y="0"/>
                </a:lnTo>
                <a:lnTo>
                  <a:pt x="926" y="56"/>
                </a:lnTo>
                <a:lnTo>
                  <a:pt x="938" y="111"/>
                </a:lnTo>
                <a:lnTo>
                  <a:pt x="951" y="165"/>
                </a:lnTo>
                <a:lnTo>
                  <a:pt x="966" y="222"/>
                </a:lnTo>
                <a:lnTo>
                  <a:pt x="984" y="276"/>
                </a:lnTo>
                <a:lnTo>
                  <a:pt x="1003" y="331"/>
                </a:lnTo>
                <a:lnTo>
                  <a:pt x="1025" y="385"/>
                </a:lnTo>
                <a:lnTo>
                  <a:pt x="1047" y="438"/>
                </a:lnTo>
                <a:lnTo>
                  <a:pt x="1074" y="493"/>
                </a:lnTo>
                <a:lnTo>
                  <a:pt x="1102" y="547"/>
                </a:lnTo>
                <a:lnTo>
                  <a:pt x="1130" y="600"/>
                </a:lnTo>
                <a:lnTo>
                  <a:pt x="1162" y="654"/>
                </a:lnTo>
                <a:lnTo>
                  <a:pt x="1197" y="707"/>
                </a:lnTo>
                <a:lnTo>
                  <a:pt x="1232" y="760"/>
                </a:lnTo>
                <a:lnTo>
                  <a:pt x="1269" y="813"/>
                </a:lnTo>
                <a:lnTo>
                  <a:pt x="1310" y="866"/>
                </a:lnTo>
                <a:lnTo>
                  <a:pt x="1396" y="975"/>
                </a:lnTo>
                <a:lnTo>
                  <a:pt x="1465" y="887"/>
                </a:lnTo>
                <a:lnTo>
                  <a:pt x="1465" y="887"/>
                </a:lnTo>
                <a:lnTo>
                  <a:pt x="1524" y="813"/>
                </a:lnTo>
                <a:lnTo>
                  <a:pt x="1583" y="742"/>
                </a:lnTo>
                <a:lnTo>
                  <a:pt x="1641" y="679"/>
                </a:lnTo>
                <a:lnTo>
                  <a:pt x="1699" y="619"/>
                </a:lnTo>
                <a:lnTo>
                  <a:pt x="1755" y="563"/>
                </a:lnTo>
                <a:lnTo>
                  <a:pt x="1811" y="514"/>
                </a:lnTo>
                <a:lnTo>
                  <a:pt x="1866" y="468"/>
                </a:lnTo>
                <a:lnTo>
                  <a:pt x="1921" y="427"/>
                </a:lnTo>
                <a:lnTo>
                  <a:pt x="1975" y="392"/>
                </a:lnTo>
                <a:lnTo>
                  <a:pt x="2028" y="361"/>
                </a:lnTo>
                <a:lnTo>
                  <a:pt x="2081" y="334"/>
                </a:lnTo>
                <a:lnTo>
                  <a:pt x="2132" y="313"/>
                </a:lnTo>
                <a:lnTo>
                  <a:pt x="2158" y="304"/>
                </a:lnTo>
                <a:lnTo>
                  <a:pt x="2183" y="296"/>
                </a:lnTo>
                <a:lnTo>
                  <a:pt x="2209" y="289"/>
                </a:lnTo>
                <a:lnTo>
                  <a:pt x="2234" y="283"/>
                </a:lnTo>
                <a:lnTo>
                  <a:pt x="2259" y="280"/>
                </a:lnTo>
                <a:lnTo>
                  <a:pt x="2283" y="276"/>
                </a:lnTo>
                <a:lnTo>
                  <a:pt x="2308" y="274"/>
                </a:lnTo>
                <a:lnTo>
                  <a:pt x="2333" y="274"/>
                </a:lnTo>
                <a:lnTo>
                  <a:pt x="2333" y="274"/>
                </a:lnTo>
                <a:lnTo>
                  <a:pt x="2369" y="276"/>
                </a:lnTo>
                <a:lnTo>
                  <a:pt x="2406" y="281"/>
                </a:lnTo>
                <a:lnTo>
                  <a:pt x="2442" y="290"/>
                </a:lnTo>
                <a:lnTo>
                  <a:pt x="2475" y="303"/>
                </a:lnTo>
                <a:lnTo>
                  <a:pt x="2509" y="320"/>
                </a:lnTo>
                <a:lnTo>
                  <a:pt x="2540" y="340"/>
                </a:lnTo>
                <a:lnTo>
                  <a:pt x="2570" y="362"/>
                </a:lnTo>
                <a:lnTo>
                  <a:pt x="2600" y="391"/>
                </a:lnTo>
                <a:lnTo>
                  <a:pt x="2628" y="420"/>
                </a:lnTo>
                <a:lnTo>
                  <a:pt x="2655" y="456"/>
                </a:lnTo>
                <a:lnTo>
                  <a:pt x="2681" y="493"/>
                </a:lnTo>
                <a:lnTo>
                  <a:pt x="2706" y="535"/>
                </a:lnTo>
                <a:lnTo>
                  <a:pt x="2730" y="581"/>
                </a:lnTo>
                <a:lnTo>
                  <a:pt x="2751" y="630"/>
                </a:lnTo>
                <a:lnTo>
                  <a:pt x="2774" y="681"/>
                </a:lnTo>
                <a:lnTo>
                  <a:pt x="2794" y="737"/>
                </a:lnTo>
                <a:lnTo>
                  <a:pt x="2794" y="737"/>
                </a:lnTo>
                <a:lnTo>
                  <a:pt x="2755" y="734"/>
                </a:lnTo>
                <a:lnTo>
                  <a:pt x="2729" y="732"/>
                </a:lnTo>
                <a:lnTo>
                  <a:pt x="2729" y="732"/>
                </a:lnTo>
                <a:lnTo>
                  <a:pt x="2711" y="732"/>
                </a:lnTo>
                <a:lnTo>
                  <a:pt x="2692" y="735"/>
                </a:lnTo>
                <a:lnTo>
                  <a:pt x="2672" y="739"/>
                </a:lnTo>
                <a:lnTo>
                  <a:pt x="2653" y="744"/>
                </a:lnTo>
                <a:lnTo>
                  <a:pt x="2632" y="749"/>
                </a:lnTo>
                <a:lnTo>
                  <a:pt x="2609" y="758"/>
                </a:lnTo>
                <a:lnTo>
                  <a:pt x="2563" y="778"/>
                </a:lnTo>
                <a:lnTo>
                  <a:pt x="2512" y="804"/>
                </a:lnTo>
                <a:lnTo>
                  <a:pt x="2459" y="836"/>
                </a:lnTo>
                <a:lnTo>
                  <a:pt x="2401" y="873"/>
                </a:lnTo>
                <a:lnTo>
                  <a:pt x="2341" y="917"/>
                </a:lnTo>
                <a:lnTo>
                  <a:pt x="2341" y="917"/>
                </a:lnTo>
                <a:lnTo>
                  <a:pt x="2280" y="964"/>
                </a:lnTo>
                <a:lnTo>
                  <a:pt x="2222" y="1012"/>
                </a:lnTo>
                <a:lnTo>
                  <a:pt x="2165" y="1063"/>
                </a:lnTo>
                <a:lnTo>
                  <a:pt x="2111" y="1114"/>
                </a:lnTo>
                <a:lnTo>
                  <a:pt x="2060" y="1166"/>
                </a:lnTo>
                <a:lnTo>
                  <a:pt x="2010" y="1221"/>
                </a:lnTo>
                <a:lnTo>
                  <a:pt x="1965" y="1275"/>
                </a:lnTo>
                <a:lnTo>
                  <a:pt x="1921" y="1333"/>
                </a:lnTo>
                <a:lnTo>
                  <a:pt x="1834" y="1450"/>
                </a:lnTo>
                <a:lnTo>
                  <a:pt x="1917" y="1531"/>
                </a:lnTo>
                <a:lnTo>
                  <a:pt x="1917" y="1531"/>
                </a:lnTo>
                <a:lnTo>
                  <a:pt x="1975" y="1585"/>
                </a:lnTo>
                <a:lnTo>
                  <a:pt x="2033" y="1636"/>
                </a:lnTo>
                <a:lnTo>
                  <a:pt x="2091" y="1682"/>
                </a:lnTo>
                <a:lnTo>
                  <a:pt x="2149" y="1726"/>
                </a:lnTo>
                <a:lnTo>
                  <a:pt x="2209" y="1766"/>
                </a:lnTo>
                <a:lnTo>
                  <a:pt x="2269" y="1803"/>
                </a:lnTo>
                <a:lnTo>
                  <a:pt x="2329" y="1837"/>
                </a:lnTo>
                <a:lnTo>
                  <a:pt x="2389" y="1867"/>
                </a:lnTo>
                <a:lnTo>
                  <a:pt x="2449" y="1891"/>
                </a:lnTo>
                <a:lnTo>
                  <a:pt x="2510" y="1914"/>
                </a:lnTo>
                <a:lnTo>
                  <a:pt x="2570" y="1933"/>
                </a:lnTo>
                <a:lnTo>
                  <a:pt x="2632" y="1949"/>
                </a:lnTo>
                <a:lnTo>
                  <a:pt x="2693" y="1962"/>
                </a:lnTo>
                <a:lnTo>
                  <a:pt x="2755" y="1970"/>
                </a:lnTo>
                <a:lnTo>
                  <a:pt x="2817" y="1976"/>
                </a:lnTo>
                <a:lnTo>
                  <a:pt x="2880" y="1977"/>
                </a:lnTo>
                <a:lnTo>
                  <a:pt x="2880" y="1977"/>
                </a:lnTo>
                <a:lnTo>
                  <a:pt x="2847" y="2042"/>
                </a:lnTo>
                <a:lnTo>
                  <a:pt x="2813" y="2104"/>
                </a:lnTo>
                <a:lnTo>
                  <a:pt x="2778" y="2162"/>
                </a:lnTo>
                <a:lnTo>
                  <a:pt x="2744" y="2215"/>
                </a:lnTo>
                <a:lnTo>
                  <a:pt x="2709" y="2262"/>
                </a:lnTo>
                <a:lnTo>
                  <a:pt x="2674" y="2308"/>
                </a:lnTo>
                <a:lnTo>
                  <a:pt x="2641" y="2349"/>
                </a:lnTo>
                <a:lnTo>
                  <a:pt x="2605" y="2384"/>
                </a:lnTo>
                <a:lnTo>
                  <a:pt x="2570" y="2415"/>
                </a:lnTo>
                <a:lnTo>
                  <a:pt x="2535" y="2444"/>
                </a:lnTo>
                <a:lnTo>
                  <a:pt x="2498" y="2466"/>
                </a:lnTo>
                <a:lnTo>
                  <a:pt x="2463" y="2486"/>
                </a:lnTo>
                <a:lnTo>
                  <a:pt x="2428" y="2500"/>
                </a:lnTo>
                <a:lnTo>
                  <a:pt x="2391" y="2510"/>
                </a:lnTo>
                <a:lnTo>
                  <a:pt x="2355" y="2517"/>
                </a:lnTo>
                <a:lnTo>
                  <a:pt x="2336" y="2519"/>
                </a:lnTo>
                <a:lnTo>
                  <a:pt x="2318" y="2519"/>
                </a:lnTo>
                <a:lnTo>
                  <a:pt x="2318" y="2519"/>
                </a:lnTo>
                <a:lnTo>
                  <a:pt x="2285" y="2517"/>
                </a:lnTo>
                <a:lnTo>
                  <a:pt x="2248" y="2512"/>
                </a:lnTo>
                <a:lnTo>
                  <a:pt x="2211" y="2503"/>
                </a:lnTo>
                <a:lnTo>
                  <a:pt x="2172" y="2491"/>
                </a:lnTo>
                <a:lnTo>
                  <a:pt x="2130" y="2473"/>
                </a:lnTo>
                <a:lnTo>
                  <a:pt x="2088" y="2454"/>
                </a:lnTo>
                <a:lnTo>
                  <a:pt x="2042" y="2431"/>
                </a:lnTo>
                <a:lnTo>
                  <a:pt x="1996" y="2403"/>
                </a:lnTo>
                <a:lnTo>
                  <a:pt x="1947" y="2373"/>
                </a:lnTo>
                <a:lnTo>
                  <a:pt x="1898" y="2338"/>
                </a:lnTo>
                <a:lnTo>
                  <a:pt x="1845" y="2301"/>
                </a:lnTo>
                <a:lnTo>
                  <a:pt x="1790" y="2259"/>
                </a:lnTo>
                <a:lnTo>
                  <a:pt x="1734" y="2215"/>
                </a:lnTo>
                <a:lnTo>
                  <a:pt x="1678" y="2166"/>
                </a:lnTo>
                <a:lnTo>
                  <a:pt x="1618" y="2113"/>
                </a:lnTo>
                <a:lnTo>
                  <a:pt x="1556" y="2057"/>
                </a:lnTo>
                <a:lnTo>
                  <a:pt x="1424" y="19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00" dirty="0"/>
          </a:p>
        </p:txBody>
      </p:sp>
      <p:sp>
        <p:nvSpPr>
          <p:cNvPr id="61" name="Arrow: Up-Down 60">
            <a:extLst>
              <a:ext uri="{FF2B5EF4-FFF2-40B4-BE49-F238E27FC236}">
                <a16:creationId xmlns:a16="http://schemas.microsoft.com/office/drawing/2014/main" id="{C8C866F9-DF3E-459A-B483-822623C54566}"/>
              </a:ext>
            </a:extLst>
          </p:cNvPr>
          <p:cNvSpPr/>
          <p:nvPr/>
        </p:nvSpPr>
        <p:spPr>
          <a:xfrm>
            <a:off x="1329468" y="2291628"/>
            <a:ext cx="209130" cy="2467341"/>
          </a:xfrm>
          <a:prstGeom prst="up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l"/>
            <a:endParaRPr lang="en-AU" sz="1300" b="1" dirty="0">
              <a:solidFill>
                <a:schemeClr val="bg1"/>
              </a:solidFill>
            </a:endParaRPr>
          </a:p>
        </p:txBody>
      </p:sp>
      <p:sp>
        <p:nvSpPr>
          <p:cNvPr id="62" name="Rectangle 61">
            <a:extLst>
              <a:ext uri="{FF2B5EF4-FFF2-40B4-BE49-F238E27FC236}">
                <a16:creationId xmlns:a16="http://schemas.microsoft.com/office/drawing/2014/main" id="{7863C470-EE8F-4B06-A9B4-FE167CBB7669}"/>
              </a:ext>
            </a:extLst>
          </p:cNvPr>
          <p:cNvSpPr/>
          <p:nvPr/>
        </p:nvSpPr>
        <p:spPr>
          <a:xfrm>
            <a:off x="5567626" y="4328631"/>
            <a:ext cx="1029054" cy="5436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00"/>
          </a:p>
        </p:txBody>
      </p:sp>
      <p:sp>
        <p:nvSpPr>
          <p:cNvPr id="63" name="TextBox 62">
            <a:extLst>
              <a:ext uri="{FF2B5EF4-FFF2-40B4-BE49-F238E27FC236}">
                <a16:creationId xmlns:a16="http://schemas.microsoft.com/office/drawing/2014/main" id="{3DD53FC2-D407-41E1-860A-3758AB4F1FD1}"/>
              </a:ext>
            </a:extLst>
          </p:cNvPr>
          <p:cNvSpPr txBox="1"/>
          <p:nvPr/>
        </p:nvSpPr>
        <p:spPr>
          <a:xfrm>
            <a:off x="1903530" y="4400419"/>
            <a:ext cx="3506444" cy="400110"/>
          </a:xfrm>
          <a:prstGeom prst="rect">
            <a:avLst/>
          </a:prstGeom>
          <a:noFill/>
        </p:spPr>
        <p:txBody>
          <a:bodyPr wrap="square" lIns="0" tIns="0" rIns="0" bIns="0" rtlCol="0">
            <a:spAutoFit/>
          </a:bodyPr>
          <a:lstStyle/>
          <a:p>
            <a:r>
              <a:rPr lang="en-AU" sz="1300" b="0" kern="1200" dirty="0">
                <a:solidFill>
                  <a:schemeClr val="tx1"/>
                </a:solidFill>
                <a:latin typeface="Arial" panose="020B0604020202020204" pitchFamily="34" charset="0"/>
                <a:ea typeface="+mn-ea"/>
                <a:cs typeface="Arial" panose="020B0604020202020204" pitchFamily="34" charset="0"/>
              </a:rPr>
              <a:t>Presenting </a:t>
            </a:r>
            <a:r>
              <a:rPr lang="en-AU" sz="1300" dirty="0">
                <a:latin typeface="Arial" panose="020B0604020202020204" pitchFamily="34" charset="0"/>
                <a:cs typeface="Arial" panose="020B0604020202020204" pitchFamily="34" charset="0"/>
              </a:rPr>
              <a:t>to a group of people at any level of the organisation</a:t>
            </a:r>
            <a:endParaRPr lang="en-AU" sz="1300" b="0" kern="1200" dirty="0">
              <a:solidFill>
                <a:schemeClr val="tx1"/>
              </a:solidFill>
              <a:latin typeface="Arial" panose="020B0604020202020204" pitchFamily="34" charset="0"/>
              <a:ea typeface="+mn-ea"/>
              <a:cs typeface="Arial" panose="020B0604020202020204" pitchFamily="34" charset="0"/>
            </a:endParaRPr>
          </a:p>
        </p:txBody>
      </p:sp>
      <p:sp>
        <p:nvSpPr>
          <p:cNvPr id="64" name="Rectangle 63">
            <a:extLst>
              <a:ext uri="{FF2B5EF4-FFF2-40B4-BE49-F238E27FC236}">
                <a16:creationId xmlns:a16="http://schemas.microsoft.com/office/drawing/2014/main" id="{C876F283-D2C2-43A1-B2D1-2AEC4E717F44}"/>
              </a:ext>
            </a:extLst>
          </p:cNvPr>
          <p:cNvSpPr/>
          <p:nvPr/>
        </p:nvSpPr>
        <p:spPr>
          <a:xfrm>
            <a:off x="6754328" y="4328631"/>
            <a:ext cx="1029054" cy="5436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00"/>
          </a:p>
        </p:txBody>
      </p:sp>
      <p:sp>
        <p:nvSpPr>
          <p:cNvPr id="65" name="Rectangle 64">
            <a:extLst>
              <a:ext uri="{FF2B5EF4-FFF2-40B4-BE49-F238E27FC236}">
                <a16:creationId xmlns:a16="http://schemas.microsoft.com/office/drawing/2014/main" id="{DA061733-1D10-4B65-BB14-D8A55342D6B2}"/>
              </a:ext>
            </a:extLst>
          </p:cNvPr>
          <p:cNvSpPr/>
          <p:nvPr/>
        </p:nvSpPr>
        <p:spPr>
          <a:xfrm>
            <a:off x="7941029" y="4328631"/>
            <a:ext cx="1029054" cy="5436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00"/>
          </a:p>
        </p:txBody>
      </p:sp>
      <p:sp>
        <p:nvSpPr>
          <p:cNvPr id="66" name="Freeform 103">
            <a:extLst>
              <a:ext uri="{FF2B5EF4-FFF2-40B4-BE49-F238E27FC236}">
                <a16:creationId xmlns:a16="http://schemas.microsoft.com/office/drawing/2014/main" id="{EA04B136-2CBE-4693-B61B-3F2319DC1AEF}"/>
              </a:ext>
            </a:extLst>
          </p:cNvPr>
          <p:cNvSpPr>
            <a:spLocks/>
          </p:cNvSpPr>
          <p:nvPr>
            <p:custDataLst>
              <p:tags r:id="rId7"/>
            </p:custDataLst>
          </p:nvPr>
        </p:nvSpPr>
        <p:spPr bwMode="auto">
          <a:xfrm>
            <a:off x="5916994" y="4455986"/>
            <a:ext cx="287710" cy="247707"/>
          </a:xfrm>
          <a:custGeom>
            <a:avLst/>
            <a:gdLst>
              <a:gd name="T0" fmla="*/ 1326 w 2880"/>
              <a:gd name="T1" fmla="*/ 2079 h 2674"/>
              <a:gd name="T2" fmla="*/ 1118 w 2880"/>
              <a:gd name="T3" fmla="*/ 2354 h 2674"/>
              <a:gd name="T4" fmla="*/ 929 w 2880"/>
              <a:gd name="T5" fmla="*/ 2544 h 2674"/>
              <a:gd name="T6" fmla="*/ 780 w 2880"/>
              <a:gd name="T7" fmla="*/ 2642 h 2674"/>
              <a:gd name="T8" fmla="*/ 702 w 2880"/>
              <a:gd name="T9" fmla="*/ 2669 h 2674"/>
              <a:gd name="T10" fmla="*/ 648 w 2880"/>
              <a:gd name="T11" fmla="*/ 2674 h 2674"/>
              <a:gd name="T12" fmla="*/ 484 w 2880"/>
              <a:gd name="T13" fmla="*/ 2641 h 2674"/>
              <a:gd name="T14" fmla="*/ 320 w 2880"/>
              <a:gd name="T15" fmla="*/ 2540 h 2674"/>
              <a:gd name="T16" fmla="*/ 160 w 2880"/>
              <a:gd name="T17" fmla="*/ 2371 h 2674"/>
              <a:gd name="T18" fmla="*/ 0 w 2880"/>
              <a:gd name="T19" fmla="*/ 2136 h 2674"/>
              <a:gd name="T20" fmla="*/ 86 w 2880"/>
              <a:gd name="T21" fmla="*/ 2139 h 2674"/>
              <a:gd name="T22" fmla="*/ 206 w 2880"/>
              <a:gd name="T23" fmla="*/ 2120 h 2674"/>
              <a:gd name="T24" fmla="*/ 408 w 2880"/>
              <a:gd name="T25" fmla="*/ 2030 h 2674"/>
              <a:gd name="T26" fmla="*/ 620 w 2880"/>
              <a:gd name="T27" fmla="*/ 1868 h 2674"/>
              <a:gd name="T28" fmla="*/ 843 w 2880"/>
              <a:gd name="T29" fmla="*/ 1638 h 2674"/>
              <a:gd name="T30" fmla="*/ 877 w 2880"/>
              <a:gd name="T31" fmla="*/ 1362 h 2674"/>
              <a:gd name="T32" fmla="*/ 694 w 2880"/>
              <a:gd name="T33" fmla="*/ 1147 h 2674"/>
              <a:gd name="T34" fmla="*/ 563 w 2880"/>
              <a:gd name="T35" fmla="*/ 948 h 2674"/>
              <a:gd name="T36" fmla="*/ 484 w 2880"/>
              <a:gd name="T37" fmla="*/ 767 h 2674"/>
              <a:gd name="T38" fmla="*/ 458 w 2880"/>
              <a:gd name="T39" fmla="*/ 602 h 2674"/>
              <a:gd name="T40" fmla="*/ 474 w 2880"/>
              <a:gd name="T41" fmla="*/ 503 h 2674"/>
              <a:gd name="T42" fmla="*/ 546 w 2880"/>
              <a:gd name="T43" fmla="*/ 361 h 2674"/>
              <a:gd name="T44" fmla="*/ 674 w 2880"/>
              <a:gd name="T45" fmla="*/ 208 h 2674"/>
              <a:gd name="T46" fmla="*/ 861 w 2880"/>
              <a:gd name="T47" fmla="*/ 42 h 2674"/>
              <a:gd name="T48" fmla="*/ 938 w 2880"/>
              <a:gd name="T49" fmla="*/ 111 h 2674"/>
              <a:gd name="T50" fmla="*/ 1003 w 2880"/>
              <a:gd name="T51" fmla="*/ 331 h 2674"/>
              <a:gd name="T52" fmla="*/ 1102 w 2880"/>
              <a:gd name="T53" fmla="*/ 547 h 2674"/>
              <a:gd name="T54" fmla="*/ 1232 w 2880"/>
              <a:gd name="T55" fmla="*/ 760 h 2674"/>
              <a:gd name="T56" fmla="*/ 1465 w 2880"/>
              <a:gd name="T57" fmla="*/ 887 h 2674"/>
              <a:gd name="T58" fmla="*/ 1641 w 2880"/>
              <a:gd name="T59" fmla="*/ 679 h 2674"/>
              <a:gd name="T60" fmla="*/ 1866 w 2880"/>
              <a:gd name="T61" fmla="*/ 468 h 2674"/>
              <a:gd name="T62" fmla="*/ 2081 w 2880"/>
              <a:gd name="T63" fmla="*/ 334 h 2674"/>
              <a:gd name="T64" fmla="*/ 2209 w 2880"/>
              <a:gd name="T65" fmla="*/ 289 h 2674"/>
              <a:gd name="T66" fmla="*/ 2308 w 2880"/>
              <a:gd name="T67" fmla="*/ 274 h 2674"/>
              <a:gd name="T68" fmla="*/ 2406 w 2880"/>
              <a:gd name="T69" fmla="*/ 281 h 2674"/>
              <a:gd name="T70" fmla="*/ 2540 w 2880"/>
              <a:gd name="T71" fmla="*/ 340 h 2674"/>
              <a:gd name="T72" fmla="*/ 2655 w 2880"/>
              <a:gd name="T73" fmla="*/ 456 h 2674"/>
              <a:gd name="T74" fmla="*/ 2751 w 2880"/>
              <a:gd name="T75" fmla="*/ 630 h 2674"/>
              <a:gd name="T76" fmla="*/ 2755 w 2880"/>
              <a:gd name="T77" fmla="*/ 734 h 2674"/>
              <a:gd name="T78" fmla="*/ 2692 w 2880"/>
              <a:gd name="T79" fmla="*/ 735 h 2674"/>
              <a:gd name="T80" fmla="*/ 2609 w 2880"/>
              <a:gd name="T81" fmla="*/ 758 h 2674"/>
              <a:gd name="T82" fmla="*/ 2401 w 2880"/>
              <a:gd name="T83" fmla="*/ 873 h 2674"/>
              <a:gd name="T84" fmla="*/ 2222 w 2880"/>
              <a:gd name="T85" fmla="*/ 1012 h 2674"/>
              <a:gd name="T86" fmla="*/ 2010 w 2880"/>
              <a:gd name="T87" fmla="*/ 1221 h 2674"/>
              <a:gd name="T88" fmla="*/ 1917 w 2880"/>
              <a:gd name="T89" fmla="*/ 1531 h 2674"/>
              <a:gd name="T90" fmla="*/ 2091 w 2880"/>
              <a:gd name="T91" fmla="*/ 1682 h 2674"/>
              <a:gd name="T92" fmla="*/ 2329 w 2880"/>
              <a:gd name="T93" fmla="*/ 1837 h 2674"/>
              <a:gd name="T94" fmla="*/ 2570 w 2880"/>
              <a:gd name="T95" fmla="*/ 1933 h 2674"/>
              <a:gd name="T96" fmla="*/ 2817 w 2880"/>
              <a:gd name="T97" fmla="*/ 1976 h 2674"/>
              <a:gd name="T98" fmla="*/ 2813 w 2880"/>
              <a:gd name="T99" fmla="*/ 2104 h 2674"/>
              <a:gd name="T100" fmla="*/ 2674 w 2880"/>
              <a:gd name="T101" fmla="*/ 2308 h 2674"/>
              <a:gd name="T102" fmla="*/ 2535 w 2880"/>
              <a:gd name="T103" fmla="*/ 2444 h 2674"/>
              <a:gd name="T104" fmla="*/ 2391 w 2880"/>
              <a:gd name="T105" fmla="*/ 2510 h 2674"/>
              <a:gd name="T106" fmla="*/ 2318 w 2880"/>
              <a:gd name="T107" fmla="*/ 2519 h 2674"/>
              <a:gd name="T108" fmla="*/ 2172 w 2880"/>
              <a:gd name="T109" fmla="*/ 2491 h 2674"/>
              <a:gd name="T110" fmla="*/ 1996 w 2880"/>
              <a:gd name="T111" fmla="*/ 2403 h 2674"/>
              <a:gd name="T112" fmla="*/ 1790 w 2880"/>
              <a:gd name="T113" fmla="*/ 2259 h 2674"/>
              <a:gd name="T114" fmla="*/ 1556 w 2880"/>
              <a:gd name="T115" fmla="*/ 2057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80" h="2674">
                <a:moveTo>
                  <a:pt x="1424" y="1937"/>
                </a:moveTo>
                <a:lnTo>
                  <a:pt x="1382" y="1997"/>
                </a:lnTo>
                <a:lnTo>
                  <a:pt x="1382" y="1997"/>
                </a:lnTo>
                <a:lnTo>
                  <a:pt x="1326" y="2079"/>
                </a:lnTo>
                <a:lnTo>
                  <a:pt x="1273" y="2157"/>
                </a:lnTo>
                <a:lnTo>
                  <a:pt x="1220" y="2227"/>
                </a:lnTo>
                <a:lnTo>
                  <a:pt x="1167" y="2294"/>
                </a:lnTo>
                <a:lnTo>
                  <a:pt x="1118" y="2354"/>
                </a:lnTo>
                <a:lnTo>
                  <a:pt x="1069" y="2410"/>
                </a:lnTo>
                <a:lnTo>
                  <a:pt x="1021" y="2459"/>
                </a:lnTo>
                <a:lnTo>
                  <a:pt x="973" y="2505"/>
                </a:lnTo>
                <a:lnTo>
                  <a:pt x="929" y="2544"/>
                </a:lnTo>
                <a:lnTo>
                  <a:pt x="885" y="2579"/>
                </a:lnTo>
                <a:lnTo>
                  <a:pt x="843" y="2607"/>
                </a:lnTo>
                <a:lnTo>
                  <a:pt x="801" y="2632"/>
                </a:lnTo>
                <a:lnTo>
                  <a:pt x="780" y="2642"/>
                </a:lnTo>
                <a:lnTo>
                  <a:pt x="760" y="2649"/>
                </a:lnTo>
                <a:lnTo>
                  <a:pt x="741" y="2658"/>
                </a:lnTo>
                <a:lnTo>
                  <a:pt x="722" y="2663"/>
                </a:lnTo>
                <a:lnTo>
                  <a:pt x="702" y="2669"/>
                </a:lnTo>
                <a:lnTo>
                  <a:pt x="685" y="2670"/>
                </a:lnTo>
                <a:lnTo>
                  <a:pt x="665" y="2674"/>
                </a:lnTo>
                <a:lnTo>
                  <a:pt x="648" y="2674"/>
                </a:lnTo>
                <a:lnTo>
                  <a:pt x="648" y="2674"/>
                </a:lnTo>
                <a:lnTo>
                  <a:pt x="606" y="2672"/>
                </a:lnTo>
                <a:lnTo>
                  <a:pt x="565" y="2665"/>
                </a:lnTo>
                <a:lnTo>
                  <a:pt x="525" y="2655"/>
                </a:lnTo>
                <a:lnTo>
                  <a:pt x="484" y="2641"/>
                </a:lnTo>
                <a:lnTo>
                  <a:pt x="444" y="2621"/>
                </a:lnTo>
                <a:lnTo>
                  <a:pt x="401" y="2598"/>
                </a:lnTo>
                <a:lnTo>
                  <a:pt x="361" y="2572"/>
                </a:lnTo>
                <a:lnTo>
                  <a:pt x="320" y="2540"/>
                </a:lnTo>
                <a:lnTo>
                  <a:pt x="280" y="2503"/>
                </a:lnTo>
                <a:lnTo>
                  <a:pt x="239" y="2465"/>
                </a:lnTo>
                <a:lnTo>
                  <a:pt x="201" y="2421"/>
                </a:lnTo>
                <a:lnTo>
                  <a:pt x="160" y="2371"/>
                </a:lnTo>
                <a:lnTo>
                  <a:pt x="120" y="2319"/>
                </a:lnTo>
                <a:lnTo>
                  <a:pt x="79" y="2262"/>
                </a:lnTo>
                <a:lnTo>
                  <a:pt x="40" y="2201"/>
                </a:lnTo>
                <a:lnTo>
                  <a:pt x="0" y="2136"/>
                </a:lnTo>
                <a:lnTo>
                  <a:pt x="0" y="2136"/>
                </a:lnTo>
                <a:lnTo>
                  <a:pt x="63" y="2139"/>
                </a:lnTo>
                <a:lnTo>
                  <a:pt x="63" y="2139"/>
                </a:lnTo>
                <a:lnTo>
                  <a:pt x="86" y="2139"/>
                </a:lnTo>
                <a:lnTo>
                  <a:pt x="111" y="2137"/>
                </a:lnTo>
                <a:lnTo>
                  <a:pt x="134" y="2134"/>
                </a:lnTo>
                <a:lnTo>
                  <a:pt x="158" y="2130"/>
                </a:lnTo>
                <a:lnTo>
                  <a:pt x="206" y="2120"/>
                </a:lnTo>
                <a:lnTo>
                  <a:pt x="255" y="2104"/>
                </a:lnTo>
                <a:lnTo>
                  <a:pt x="306" y="2083"/>
                </a:lnTo>
                <a:lnTo>
                  <a:pt x="357" y="2058"/>
                </a:lnTo>
                <a:lnTo>
                  <a:pt x="408" y="2030"/>
                </a:lnTo>
                <a:lnTo>
                  <a:pt x="459" y="1997"/>
                </a:lnTo>
                <a:lnTo>
                  <a:pt x="512" y="1958"/>
                </a:lnTo>
                <a:lnTo>
                  <a:pt x="565" y="1916"/>
                </a:lnTo>
                <a:lnTo>
                  <a:pt x="620" y="1868"/>
                </a:lnTo>
                <a:lnTo>
                  <a:pt x="674" y="1817"/>
                </a:lnTo>
                <a:lnTo>
                  <a:pt x="731" y="1763"/>
                </a:lnTo>
                <a:lnTo>
                  <a:pt x="785" y="1701"/>
                </a:lnTo>
                <a:lnTo>
                  <a:pt x="843" y="1638"/>
                </a:lnTo>
                <a:lnTo>
                  <a:pt x="900" y="1567"/>
                </a:lnTo>
                <a:lnTo>
                  <a:pt x="977" y="1471"/>
                </a:lnTo>
                <a:lnTo>
                  <a:pt x="877" y="1362"/>
                </a:lnTo>
                <a:lnTo>
                  <a:pt x="877" y="1362"/>
                </a:lnTo>
                <a:lnTo>
                  <a:pt x="827" y="1307"/>
                </a:lnTo>
                <a:lnTo>
                  <a:pt x="778" y="1253"/>
                </a:lnTo>
                <a:lnTo>
                  <a:pt x="734" y="1198"/>
                </a:lnTo>
                <a:lnTo>
                  <a:pt x="694" y="1147"/>
                </a:lnTo>
                <a:lnTo>
                  <a:pt x="657" y="1096"/>
                </a:lnTo>
                <a:lnTo>
                  <a:pt x="621" y="1045"/>
                </a:lnTo>
                <a:lnTo>
                  <a:pt x="590" y="996"/>
                </a:lnTo>
                <a:lnTo>
                  <a:pt x="563" y="948"/>
                </a:lnTo>
                <a:lnTo>
                  <a:pt x="539" y="901"/>
                </a:lnTo>
                <a:lnTo>
                  <a:pt x="518" y="855"/>
                </a:lnTo>
                <a:lnTo>
                  <a:pt x="498" y="811"/>
                </a:lnTo>
                <a:lnTo>
                  <a:pt x="484" y="767"/>
                </a:lnTo>
                <a:lnTo>
                  <a:pt x="472" y="723"/>
                </a:lnTo>
                <a:lnTo>
                  <a:pt x="465" y="683"/>
                </a:lnTo>
                <a:lnTo>
                  <a:pt x="459" y="642"/>
                </a:lnTo>
                <a:lnTo>
                  <a:pt x="458" y="602"/>
                </a:lnTo>
                <a:lnTo>
                  <a:pt x="458" y="602"/>
                </a:lnTo>
                <a:lnTo>
                  <a:pt x="459" y="570"/>
                </a:lnTo>
                <a:lnTo>
                  <a:pt x="465" y="537"/>
                </a:lnTo>
                <a:lnTo>
                  <a:pt x="474" y="503"/>
                </a:lnTo>
                <a:lnTo>
                  <a:pt x="486" y="468"/>
                </a:lnTo>
                <a:lnTo>
                  <a:pt x="502" y="433"/>
                </a:lnTo>
                <a:lnTo>
                  <a:pt x="523" y="398"/>
                </a:lnTo>
                <a:lnTo>
                  <a:pt x="546" y="361"/>
                </a:lnTo>
                <a:lnTo>
                  <a:pt x="572" y="324"/>
                </a:lnTo>
                <a:lnTo>
                  <a:pt x="604" y="287"/>
                </a:lnTo>
                <a:lnTo>
                  <a:pt x="637" y="248"/>
                </a:lnTo>
                <a:lnTo>
                  <a:pt x="674" y="208"/>
                </a:lnTo>
                <a:lnTo>
                  <a:pt x="716" y="167"/>
                </a:lnTo>
                <a:lnTo>
                  <a:pt x="760" y="127"/>
                </a:lnTo>
                <a:lnTo>
                  <a:pt x="810" y="84"/>
                </a:lnTo>
                <a:lnTo>
                  <a:pt x="861" y="42"/>
                </a:lnTo>
                <a:lnTo>
                  <a:pt x="917" y="0"/>
                </a:lnTo>
                <a:lnTo>
                  <a:pt x="917" y="0"/>
                </a:lnTo>
                <a:lnTo>
                  <a:pt x="926" y="56"/>
                </a:lnTo>
                <a:lnTo>
                  <a:pt x="938" y="111"/>
                </a:lnTo>
                <a:lnTo>
                  <a:pt x="951" y="165"/>
                </a:lnTo>
                <a:lnTo>
                  <a:pt x="966" y="222"/>
                </a:lnTo>
                <a:lnTo>
                  <a:pt x="984" y="276"/>
                </a:lnTo>
                <a:lnTo>
                  <a:pt x="1003" y="331"/>
                </a:lnTo>
                <a:lnTo>
                  <a:pt x="1025" y="385"/>
                </a:lnTo>
                <a:lnTo>
                  <a:pt x="1047" y="438"/>
                </a:lnTo>
                <a:lnTo>
                  <a:pt x="1074" y="493"/>
                </a:lnTo>
                <a:lnTo>
                  <a:pt x="1102" y="547"/>
                </a:lnTo>
                <a:lnTo>
                  <a:pt x="1130" y="600"/>
                </a:lnTo>
                <a:lnTo>
                  <a:pt x="1162" y="654"/>
                </a:lnTo>
                <a:lnTo>
                  <a:pt x="1197" y="707"/>
                </a:lnTo>
                <a:lnTo>
                  <a:pt x="1232" y="760"/>
                </a:lnTo>
                <a:lnTo>
                  <a:pt x="1269" y="813"/>
                </a:lnTo>
                <a:lnTo>
                  <a:pt x="1310" y="866"/>
                </a:lnTo>
                <a:lnTo>
                  <a:pt x="1396" y="975"/>
                </a:lnTo>
                <a:lnTo>
                  <a:pt x="1465" y="887"/>
                </a:lnTo>
                <a:lnTo>
                  <a:pt x="1465" y="887"/>
                </a:lnTo>
                <a:lnTo>
                  <a:pt x="1524" y="813"/>
                </a:lnTo>
                <a:lnTo>
                  <a:pt x="1583" y="742"/>
                </a:lnTo>
                <a:lnTo>
                  <a:pt x="1641" y="679"/>
                </a:lnTo>
                <a:lnTo>
                  <a:pt x="1699" y="619"/>
                </a:lnTo>
                <a:lnTo>
                  <a:pt x="1755" y="563"/>
                </a:lnTo>
                <a:lnTo>
                  <a:pt x="1811" y="514"/>
                </a:lnTo>
                <a:lnTo>
                  <a:pt x="1866" y="468"/>
                </a:lnTo>
                <a:lnTo>
                  <a:pt x="1921" y="427"/>
                </a:lnTo>
                <a:lnTo>
                  <a:pt x="1975" y="392"/>
                </a:lnTo>
                <a:lnTo>
                  <a:pt x="2028" y="361"/>
                </a:lnTo>
                <a:lnTo>
                  <a:pt x="2081" y="334"/>
                </a:lnTo>
                <a:lnTo>
                  <a:pt x="2132" y="313"/>
                </a:lnTo>
                <a:lnTo>
                  <a:pt x="2158" y="304"/>
                </a:lnTo>
                <a:lnTo>
                  <a:pt x="2183" y="296"/>
                </a:lnTo>
                <a:lnTo>
                  <a:pt x="2209" y="289"/>
                </a:lnTo>
                <a:lnTo>
                  <a:pt x="2234" y="283"/>
                </a:lnTo>
                <a:lnTo>
                  <a:pt x="2259" y="280"/>
                </a:lnTo>
                <a:lnTo>
                  <a:pt x="2283" y="276"/>
                </a:lnTo>
                <a:lnTo>
                  <a:pt x="2308" y="274"/>
                </a:lnTo>
                <a:lnTo>
                  <a:pt x="2333" y="274"/>
                </a:lnTo>
                <a:lnTo>
                  <a:pt x="2333" y="274"/>
                </a:lnTo>
                <a:lnTo>
                  <a:pt x="2369" y="276"/>
                </a:lnTo>
                <a:lnTo>
                  <a:pt x="2406" y="281"/>
                </a:lnTo>
                <a:lnTo>
                  <a:pt x="2442" y="290"/>
                </a:lnTo>
                <a:lnTo>
                  <a:pt x="2475" y="303"/>
                </a:lnTo>
                <a:lnTo>
                  <a:pt x="2509" y="320"/>
                </a:lnTo>
                <a:lnTo>
                  <a:pt x="2540" y="340"/>
                </a:lnTo>
                <a:lnTo>
                  <a:pt x="2570" y="362"/>
                </a:lnTo>
                <a:lnTo>
                  <a:pt x="2600" y="391"/>
                </a:lnTo>
                <a:lnTo>
                  <a:pt x="2628" y="420"/>
                </a:lnTo>
                <a:lnTo>
                  <a:pt x="2655" y="456"/>
                </a:lnTo>
                <a:lnTo>
                  <a:pt x="2681" y="493"/>
                </a:lnTo>
                <a:lnTo>
                  <a:pt x="2706" y="535"/>
                </a:lnTo>
                <a:lnTo>
                  <a:pt x="2730" y="581"/>
                </a:lnTo>
                <a:lnTo>
                  <a:pt x="2751" y="630"/>
                </a:lnTo>
                <a:lnTo>
                  <a:pt x="2774" y="681"/>
                </a:lnTo>
                <a:lnTo>
                  <a:pt x="2794" y="737"/>
                </a:lnTo>
                <a:lnTo>
                  <a:pt x="2794" y="737"/>
                </a:lnTo>
                <a:lnTo>
                  <a:pt x="2755" y="734"/>
                </a:lnTo>
                <a:lnTo>
                  <a:pt x="2729" y="732"/>
                </a:lnTo>
                <a:lnTo>
                  <a:pt x="2729" y="732"/>
                </a:lnTo>
                <a:lnTo>
                  <a:pt x="2711" y="732"/>
                </a:lnTo>
                <a:lnTo>
                  <a:pt x="2692" y="735"/>
                </a:lnTo>
                <a:lnTo>
                  <a:pt x="2672" y="739"/>
                </a:lnTo>
                <a:lnTo>
                  <a:pt x="2653" y="744"/>
                </a:lnTo>
                <a:lnTo>
                  <a:pt x="2632" y="749"/>
                </a:lnTo>
                <a:lnTo>
                  <a:pt x="2609" y="758"/>
                </a:lnTo>
                <a:lnTo>
                  <a:pt x="2563" y="778"/>
                </a:lnTo>
                <a:lnTo>
                  <a:pt x="2512" y="804"/>
                </a:lnTo>
                <a:lnTo>
                  <a:pt x="2459" y="836"/>
                </a:lnTo>
                <a:lnTo>
                  <a:pt x="2401" y="873"/>
                </a:lnTo>
                <a:lnTo>
                  <a:pt x="2341" y="917"/>
                </a:lnTo>
                <a:lnTo>
                  <a:pt x="2341" y="917"/>
                </a:lnTo>
                <a:lnTo>
                  <a:pt x="2280" y="964"/>
                </a:lnTo>
                <a:lnTo>
                  <a:pt x="2222" y="1012"/>
                </a:lnTo>
                <a:lnTo>
                  <a:pt x="2165" y="1063"/>
                </a:lnTo>
                <a:lnTo>
                  <a:pt x="2111" y="1114"/>
                </a:lnTo>
                <a:lnTo>
                  <a:pt x="2060" y="1166"/>
                </a:lnTo>
                <a:lnTo>
                  <a:pt x="2010" y="1221"/>
                </a:lnTo>
                <a:lnTo>
                  <a:pt x="1965" y="1275"/>
                </a:lnTo>
                <a:lnTo>
                  <a:pt x="1921" y="1333"/>
                </a:lnTo>
                <a:lnTo>
                  <a:pt x="1834" y="1450"/>
                </a:lnTo>
                <a:lnTo>
                  <a:pt x="1917" y="1531"/>
                </a:lnTo>
                <a:lnTo>
                  <a:pt x="1917" y="1531"/>
                </a:lnTo>
                <a:lnTo>
                  <a:pt x="1975" y="1585"/>
                </a:lnTo>
                <a:lnTo>
                  <a:pt x="2033" y="1636"/>
                </a:lnTo>
                <a:lnTo>
                  <a:pt x="2091" y="1682"/>
                </a:lnTo>
                <a:lnTo>
                  <a:pt x="2149" y="1726"/>
                </a:lnTo>
                <a:lnTo>
                  <a:pt x="2209" y="1766"/>
                </a:lnTo>
                <a:lnTo>
                  <a:pt x="2269" y="1803"/>
                </a:lnTo>
                <a:lnTo>
                  <a:pt x="2329" y="1837"/>
                </a:lnTo>
                <a:lnTo>
                  <a:pt x="2389" y="1867"/>
                </a:lnTo>
                <a:lnTo>
                  <a:pt x="2449" y="1891"/>
                </a:lnTo>
                <a:lnTo>
                  <a:pt x="2510" y="1914"/>
                </a:lnTo>
                <a:lnTo>
                  <a:pt x="2570" y="1933"/>
                </a:lnTo>
                <a:lnTo>
                  <a:pt x="2632" y="1949"/>
                </a:lnTo>
                <a:lnTo>
                  <a:pt x="2693" y="1962"/>
                </a:lnTo>
                <a:lnTo>
                  <a:pt x="2755" y="1970"/>
                </a:lnTo>
                <a:lnTo>
                  <a:pt x="2817" y="1976"/>
                </a:lnTo>
                <a:lnTo>
                  <a:pt x="2880" y="1977"/>
                </a:lnTo>
                <a:lnTo>
                  <a:pt x="2880" y="1977"/>
                </a:lnTo>
                <a:lnTo>
                  <a:pt x="2847" y="2042"/>
                </a:lnTo>
                <a:lnTo>
                  <a:pt x="2813" y="2104"/>
                </a:lnTo>
                <a:lnTo>
                  <a:pt x="2778" y="2162"/>
                </a:lnTo>
                <a:lnTo>
                  <a:pt x="2744" y="2215"/>
                </a:lnTo>
                <a:lnTo>
                  <a:pt x="2709" y="2262"/>
                </a:lnTo>
                <a:lnTo>
                  <a:pt x="2674" y="2308"/>
                </a:lnTo>
                <a:lnTo>
                  <a:pt x="2641" y="2349"/>
                </a:lnTo>
                <a:lnTo>
                  <a:pt x="2605" y="2384"/>
                </a:lnTo>
                <a:lnTo>
                  <a:pt x="2570" y="2415"/>
                </a:lnTo>
                <a:lnTo>
                  <a:pt x="2535" y="2444"/>
                </a:lnTo>
                <a:lnTo>
                  <a:pt x="2498" y="2466"/>
                </a:lnTo>
                <a:lnTo>
                  <a:pt x="2463" y="2486"/>
                </a:lnTo>
                <a:lnTo>
                  <a:pt x="2428" y="2500"/>
                </a:lnTo>
                <a:lnTo>
                  <a:pt x="2391" y="2510"/>
                </a:lnTo>
                <a:lnTo>
                  <a:pt x="2355" y="2517"/>
                </a:lnTo>
                <a:lnTo>
                  <a:pt x="2336" y="2519"/>
                </a:lnTo>
                <a:lnTo>
                  <a:pt x="2318" y="2519"/>
                </a:lnTo>
                <a:lnTo>
                  <a:pt x="2318" y="2519"/>
                </a:lnTo>
                <a:lnTo>
                  <a:pt x="2285" y="2517"/>
                </a:lnTo>
                <a:lnTo>
                  <a:pt x="2248" y="2512"/>
                </a:lnTo>
                <a:lnTo>
                  <a:pt x="2211" y="2503"/>
                </a:lnTo>
                <a:lnTo>
                  <a:pt x="2172" y="2491"/>
                </a:lnTo>
                <a:lnTo>
                  <a:pt x="2130" y="2473"/>
                </a:lnTo>
                <a:lnTo>
                  <a:pt x="2088" y="2454"/>
                </a:lnTo>
                <a:lnTo>
                  <a:pt x="2042" y="2431"/>
                </a:lnTo>
                <a:lnTo>
                  <a:pt x="1996" y="2403"/>
                </a:lnTo>
                <a:lnTo>
                  <a:pt x="1947" y="2373"/>
                </a:lnTo>
                <a:lnTo>
                  <a:pt x="1898" y="2338"/>
                </a:lnTo>
                <a:lnTo>
                  <a:pt x="1845" y="2301"/>
                </a:lnTo>
                <a:lnTo>
                  <a:pt x="1790" y="2259"/>
                </a:lnTo>
                <a:lnTo>
                  <a:pt x="1734" y="2215"/>
                </a:lnTo>
                <a:lnTo>
                  <a:pt x="1678" y="2166"/>
                </a:lnTo>
                <a:lnTo>
                  <a:pt x="1618" y="2113"/>
                </a:lnTo>
                <a:lnTo>
                  <a:pt x="1556" y="2057"/>
                </a:lnTo>
                <a:lnTo>
                  <a:pt x="1424" y="19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00" dirty="0"/>
          </a:p>
        </p:txBody>
      </p:sp>
      <p:sp>
        <p:nvSpPr>
          <p:cNvPr id="67" name="TextBox 66">
            <a:extLst>
              <a:ext uri="{FF2B5EF4-FFF2-40B4-BE49-F238E27FC236}">
                <a16:creationId xmlns:a16="http://schemas.microsoft.com/office/drawing/2014/main" id="{BE9EC8EA-7856-4B80-9432-932E284155BD}"/>
              </a:ext>
            </a:extLst>
          </p:cNvPr>
          <p:cNvSpPr txBox="1"/>
          <p:nvPr/>
        </p:nvSpPr>
        <p:spPr>
          <a:xfrm>
            <a:off x="577197" y="2318968"/>
            <a:ext cx="641743" cy="400110"/>
          </a:xfrm>
          <a:prstGeom prst="rect">
            <a:avLst/>
          </a:prstGeom>
          <a:noFill/>
        </p:spPr>
        <p:txBody>
          <a:bodyPr wrap="square" lIns="0" tIns="0" rIns="0" bIns="0" rtlCol="0">
            <a:spAutoFit/>
          </a:bodyPr>
          <a:lstStyle/>
          <a:p>
            <a:r>
              <a:rPr lang="en-AU" sz="1300" b="1" kern="1200" dirty="0">
                <a:solidFill>
                  <a:schemeClr val="tx1"/>
                </a:solidFill>
                <a:latin typeface="Arial" panose="020B0604020202020204" pitchFamily="34" charset="0"/>
                <a:ea typeface="+mn-ea"/>
                <a:cs typeface="Arial" panose="020B0604020202020204" pitchFamily="34" charset="0"/>
              </a:rPr>
              <a:t>Mor</a:t>
            </a:r>
            <a:r>
              <a:rPr lang="en-AU" sz="1300" b="1" dirty="0">
                <a:latin typeface="Arial" panose="020B0604020202020204" pitchFamily="34" charset="0"/>
                <a:cs typeface="Arial" panose="020B0604020202020204" pitchFamily="34" charset="0"/>
              </a:rPr>
              <a:t>e formal</a:t>
            </a:r>
            <a:endParaRPr lang="en-AU" sz="1300" b="1" kern="1200" dirty="0">
              <a:solidFill>
                <a:schemeClr val="tx1"/>
              </a:solidFill>
              <a:latin typeface="Arial" panose="020B0604020202020204" pitchFamily="34" charset="0"/>
              <a:ea typeface="+mn-ea"/>
              <a:cs typeface="Arial" panose="020B0604020202020204" pitchFamily="34" charset="0"/>
            </a:endParaRPr>
          </a:p>
        </p:txBody>
      </p:sp>
      <p:sp>
        <p:nvSpPr>
          <p:cNvPr id="68" name="TextBox 67">
            <a:extLst>
              <a:ext uri="{FF2B5EF4-FFF2-40B4-BE49-F238E27FC236}">
                <a16:creationId xmlns:a16="http://schemas.microsoft.com/office/drawing/2014/main" id="{61C66DE3-8FB1-42D9-89CF-DE0554237F6B}"/>
              </a:ext>
            </a:extLst>
          </p:cNvPr>
          <p:cNvSpPr txBox="1"/>
          <p:nvPr/>
        </p:nvSpPr>
        <p:spPr>
          <a:xfrm>
            <a:off x="577197" y="4422276"/>
            <a:ext cx="641743" cy="400110"/>
          </a:xfrm>
          <a:prstGeom prst="rect">
            <a:avLst/>
          </a:prstGeom>
          <a:noFill/>
        </p:spPr>
        <p:txBody>
          <a:bodyPr wrap="square" lIns="0" tIns="0" rIns="0" bIns="0" rtlCol="0">
            <a:spAutoFit/>
          </a:bodyPr>
          <a:lstStyle/>
          <a:p>
            <a:r>
              <a:rPr lang="en-AU" sz="1300" b="1" kern="1200" dirty="0">
                <a:solidFill>
                  <a:schemeClr val="tx1"/>
                </a:solidFill>
                <a:latin typeface="Arial" panose="020B0604020202020204" pitchFamily="34" charset="0"/>
                <a:ea typeface="+mn-ea"/>
                <a:cs typeface="Arial" panose="020B0604020202020204" pitchFamily="34" charset="0"/>
              </a:rPr>
              <a:t>Less</a:t>
            </a:r>
            <a:r>
              <a:rPr lang="en-AU" sz="1300" b="1" dirty="0">
                <a:latin typeface="Arial" panose="020B0604020202020204" pitchFamily="34" charset="0"/>
                <a:cs typeface="Arial" panose="020B0604020202020204" pitchFamily="34" charset="0"/>
              </a:rPr>
              <a:t> formal</a:t>
            </a:r>
            <a:endParaRPr lang="en-AU" sz="1300" b="1" kern="1200" dirty="0">
              <a:solidFill>
                <a:schemeClr val="tx1"/>
              </a:solidFill>
              <a:latin typeface="Arial" panose="020B0604020202020204" pitchFamily="34" charset="0"/>
              <a:ea typeface="+mn-ea"/>
              <a:cs typeface="Arial" panose="020B0604020202020204" pitchFamily="34" charset="0"/>
            </a:endParaRPr>
          </a:p>
        </p:txBody>
      </p:sp>
      <p:sp>
        <p:nvSpPr>
          <p:cNvPr id="69" name="Freeform 99">
            <a:extLst>
              <a:ext uri="{FF2B5EF4-FFF2-40B4-BE49-F238E27FC236}">
                <a16:creationId xmlns:a16="http://schemas.microsoft.com/office/drawing/2014/main" id="{100A897E-969C-4955-A71C-C461D70867B0}"/>
              </a:ext>
            </a:extLst>
          </p:cNvPr>
          <p:cNvSpPr>
            <a:spLocks/>
          </p:cNvSpPr>
          <p:nvPr>
            <p:custDataLst>
              <p:tags r:id="rId8"/>
            </p:custDataLst>
          </p:nvPr>
        </p:nvSpPr>
        <p:spPr bwMode="auto">
          <a:xfrm>
            <a:off x="8304733" y="4423631"/>
            <a:ext cx="394302" cy="314085"/>
          </a:xfrm>
          <a:custGeom>
            <a:avLst/>
            <a:gdLst>
              <a:gd name="T0" fmla="*/ 3040 w 3040"/>
              <a:gd name="T1" fmla="*/ 109 h 2884"/>
              <a:gd name="T2" fmla="*/ 2860 w 3040"/>
              <a:gd name="T3" fmla="*/ 256 h 2884"/>
              <a:gd name="T4" fmla="*/ 2673 w 3040"/>
              <a:gd name="T5" fmla="*/ 428 h 2884"/>
              <a:gd name="T6" fmla="*/ 2479 w 3040"/>
              <a:gd name="T7" fmla="*/ 627 h 2884"/>
              <a:gd name="T8" fmla="*/ 2277 w 3040"/>
              <a:gd name="T9" fmla="*/ 853 h 2884"/>
              <a:gd name="T10" fmla="*/ 2067 w 3040"/>
              <a:gd name="T11" fmla="*/ 1106 h 2884"/>
              <a:gd name="T12" fmla="*/ 1926 w 3040"/>
              <a:gd name="T13" fmla="*/ 1287 h 2884"/>
              <a:gd name="T14" fmla="*/ 1727 w 3040"/>
              <a:gd name="T15" fmla="*/ 1556 h 2884"/>
              <a:gd name="T16" fmla="*/ 1546 w 3040"/>
              <a:gd name="T17" fmla="*/ 1819 h 2884"/>
              <a:gd name="T18" fmla="*/ 1385 w 3040"/>
              <a:gd name="T19" fmla="*/ 2076 h 2884"/>
              <a:gd name="T20" fmla="*/ 1243 w 3040"/>
              <a:gd name="T21" fmla="*/ 2324 h 2884"/>
              <a:gd name="T22" fmla="*/ 1120 w 3040"/>
              <a:gd name="T23" fmla="*/ 2567 h 2884"/>
              <a:gd name="T24" fmla="*/ 865 w 3040"/>
              <a:gd name="T25" fmla="*/ 2741 h 2884"/>
              <a:gd name="T26" fmla="*/ 704 w 3040"/>
              <a:gd name="T27" fmla="*/ 2867 h 2884"/>
              <a:gd name="T28" fmla="*/ 675 w 3040"/>
              <a:gd name="T29" fmla="*/ 2856 h 2884"/>
              <a:gd name="T30" fmla="*/ 603 w 3040"/>
              <a:gd name="T31" fmla="*/ 2655 h 2884"/>
              <a:gd name="T32" fmla="*/ 498 w 3040"/>
              <a:gd name="T33" fmla="*/ 2404 h 2884"/>
              <a:gd name="T34" fmla="*/ 401 w 3040"/>
              <a:gd name="T35" fmla="*/ 2197 h 2884"/>
              <a:gd name="T36" fmla="*/ 311 w 3040"/>
              <a:gd name="T37" fmla="*/ 2034 h 2884"/>
              <a:gd name="T38" fmla="*/ 253 w 3040"/>
              <a:gd name="T39" fmla="*/ 1950 h 2884"/>
              <a:gd name="T40" fmla="*/ 164 w 3040"/>
              <a:gd name="T41" fmla="*/ 1855 h 2884"/>
              <a:gd name="T42" fmla="*/ 69 w 3040"/>
              <a:gd name="T43" fmla="*/ 1786 h 2884"/>
              <a:gd name="T44" fmla="*/ 0 w 3040"/>
              <a:gd name="T45" fmla="*/ 1757 h 2884"/>
              <a:gd name="T46" fmla="*/ 87 w 3040"/>
              <a:gd name="T47" fmla="*/ 1672 h 2884"/>
              <a:gd name="T48" fmla="*/ 172 w 3040"/>
              <a:gd name="T49" fmla="*/ 1605 h 2884"/>
              <a:gd name="T50" fmla="*/ 254 w 3040"/>
              <a:gd name="T51" fmla="*/ 1555 h 2884"/>
              <a:gd name="T52" fmla="*/ 332 w 3040"/>
              <a:gd name="T53" fmla="*/ 1523 h 2884"/>
              <a:gd name="T54" fmla="*/ 409 w 3040"/>
              <a:gd name="T55" fmla="*/ 1508 h 2884"/>
              <a:gd name="T56" fmla="*/ 444 w 3040"/>
              <a:gd name="T57" fmla="*/ 1507 h 2884"/>
              <a:gd name="T58" fmla="*/ 476 w 3040"/>
              <a:gd name="T59" fmla="*/ 1513 h 2884"/>
              <a:gd name="T60" fmla="*/ 543 w 3040"/>
              <a:gd name="T61" fmla="*/ 1551 h 2884"/>
              <a:gd name="T62" fmla="*/ 612 w 3040"/>
              <a:gd name="T63" fmla="*/ 1621 h 2884"/>
              <a:gd name="T64" fmla="*/ 683 w 3040"/>
              <a:gd name="T65" fmla="*/ 1723 h 2884"/>
              <a:gd name="T66" fmla="*/ 757 w 3040"/>
              <a:gd name="T67" fmla="*/ 1858 h 2884"/>
              <a:gd name="T68" fmla="*/ 877 w 3040"/>
              <a:gd name="T69" fmla="*/ 2117 h 2884"/>
              <a:gd name="T70" fmla="*/ 973 w 3040"/>
              <a:gd name="T71" fmla="*/ 1963 h 2884"/>
              <a:gd name="T72" fmla="*/ 1129 w 3040"/>
              <a:gd name="T73" fmla="*/ 1731 h 2884"/>
              <a:gd name="T74" fmla="*/ 1299 w 3040"/>
              <a:gd name="T75" fmla="*/ 1503 h 2884"/>
              <a:gd name="T76" fmla="*/ 1485 w 3040"/>
              <a:gd name="T77" fmla="*/ 1277 h 2884"/>
              <a:gd name="T78" fmla="*/ 1685 w 3040"/>
              <a:gd name="T79" fmla="*/ 1052 h 2884"/>
              <a:gd name="T80" fmla="*/ 1828 w 3040"/>
              <a:gd name="T81" fmla="*/ 904 h 2884"/>
              <a:gd name="T82" fmla="*/ 2045 w 3040"/>
              <a:gd name="T83" fmla="*/ 693 h 2884"/>
              <a:gd name="T84" fmla="*/ 2260 w 3040"/>
              <a:gd name="T85" fmla="*/ 502 h 2884"/>
              <a:gd name="T86" fmla="*/ 2474 w 3040"/>
              <a:gd name="T87" fmla="*/ 328 h 2884"/>
              <a:gd name="T88" fmla="*/ 2685 w 3040"/>
              <a:gd name="T89" fmla="*/ 175 h 2884"/>
              <a:gd name="T90" fmla="*/ 2893 w 3040"/>
              <a:gd name="T91" fmla="*/ 4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40" h="2884">
                <a:moveTo>
                  <a:pt x="2963" y="0"/>
                </a:moveTo>
                <a:lnTo>
                  <a:pt x="3040" y="109"/>
                </a:lnTo>
                <a:lnTo>
                  <a:pt x="3040" y="109"/>
                </a:lnTo>
                <a:lnTo>
                  <a:pt x="2981" y="155"/>
                </a:lnTo>
                <a:lnTo>
                  <a:pt x="2922" y="203"/>
                </a:lnTo>
                <a:lnTo>
                  <a:pt x="2860" y="256"/>
                </a:lnTo>
                <a:lnTo>
                  <a:pt x="2799" y="309"/>
                </a:lnTo>
                <a:lnTo>
                  <a:pt x="2736" y="367"/>
                </a:lnTo>
                <a:lnTo>
                  <a:pt x="2673" y="428"/>
                </a:lnTo>
                <a:lnTo>
                  <a:pt x="2610" y="491"/>
                </a:lnTo>
                <a:lnTo>
                  <a:pt x="2545" y="557"/>
                </a:lnTo>
                <a:lnTo>
                  <a:pt x="2479" y="627"/>
                </a:lnTo>
                <a:lnTo>
                  <a:pt x="2413" y="699"/>
                </a:lnTo>
                <a:lnTo>
                  <a:pt x="2346" y="775"/>
                </a:lnTo>
                <a:lnTo>
                  <a:pt x="2277" y="853"/>
                </a:lnTo>
                <a:lnTo>
                  <a:pt x="2209" y="934"/>
                </a:lnTo>
                <a:lnTo>
                  <a:pt x="2139" y="1018"/>
                </a:lnTo>
                <a:lnTo>
                  <a:pt x="2067" y="1106"/>
                </a:lnTo>
                <a:lnTo>
                  <a:pt x="1996" y="1196"/>
                </a:lnTo>
                <a:lnTo>
                  <a:pt x="1996" y="1196"/>
                </a:lnTo>
                <a:lnTo>
                  <a:pt x="1926" y="1287"/>
                </a:lnTo>
                <a:lnTo>
                  <a:pt x="1858" y="1377"/>
                </a:lnTo>
                <a:lnTo>
                  <a:pt x="1790" y="1468"/>
                </a:lnTo>
                <a:lnTo>
                  <a:pt x="1727" y="1556"/>
                </a:lnTo>
                <a:lnTo>
                  <a:pt x="1664" y="1645"/>
                </a:lnTo>
                <a:lnTo>
                  <a:pt x="1605" y="1733"/>
                </a:lnTo>
                <a:lnTo>
                  <a:pt x="1546" y="1819"/>
                </a:lnTo>
                <a:lnTo>
                  <a:pt x="1490" y="1905"/>
                </a:lnTo>
                <a:lnTo>
                  <a:pt x="1437" y="1991"/>
                </a:lnTo>
                <a:lnTo>
                  <a:pt x="1385" y="2076"/>
                </a:lnTo>
                <a:lnTo>
                  <a:pt x="1336" y="2159"/>
                </a:lnTo>
                <a:lnTo>
                  <a:pt x="1289" y="2242"/>
                </a:lnTo>
                <a:lnTo>
                  <a:pt x="1243" y="2324"/>
                </a:lnTo>
                <a:lnTo>
                  <a:pt x="1200" y="2405"/>
                </a:lnTo>
                <a:lnTo>
                  <a:pt x="1160" y="2486"/>
                </a:lnTo>
                <a:lnTo>
                  <a:pt x="1120" y="2567"/>
                </a:lnTo>
                <a:lnTo>
                  <a:pt x="958" y="2676"/>
                </a:lnTo>
                <a:lnTo>
                  <a:pt x="958" y="2676"/>
                </a:lnTo>
                <a:lnTo>
                  <a:pt x="865" y="2741"/>
                </a:lnTo>
                <a:lnTo>
                  <a:pt x="788" y="2798"/>
                </a:lnTo>
                <a:lnTo>
                  <a:pt x="728" y="2845"/>
                </a:lnTo>
                <a:lnTo>
                  <a:pt x="704" y="2867"/>
                </a:lnTo>
                <a:lnTo>
                  <a:pt x="683" y="2884"/>
                </a:lnTo>
                <a:lnTo>
                  <a:pt x="683" y="2884"/>
                </a:lnTo>
                <a:lnTo>
                  <a:pt x="675" y="2856"/>
                </a:lnTo>
                <a:lnTo>
                  <a:pt x="666" y="2825"/>
                </a:lnTo>
                <a:lnTo>
                  <a:pt x="639" y="2748"/>
                </a:lnTo>
                <a:lnTo>
                  <a:pt x="603" y="2655"/>
                </a:lnTo>
                <a:lnTo>
                  <a:pt x="560" y="2546"/>
                </a:lnTo>
                <a:lnTo>
                  <a:pt x="498" y="2404"/>
                </a:lnTo>
                <a:lnTo>
                  <a:pt x="498" y="2404"/>
                </a:lnTo>
                <a:lnTo>
                  <a:pt x="465" y="2330"/>
                </a:lnTo>
                <a:lnTo>
                  <a:pt x="433" y="2261"/>
                </a:lnTo>
                <a:lnTo>
                  <a:pt x="401" y="2197"/>
                </a:lnTo>
                <a:lnTo>
                  <a:pt x="371" y="2137"/>
                </a:lnTo>
                <a:lnTo>
                  <a:pt x="340" y="2084"/>
                </a:lnTo>
                <a:lnTo>
                  <a:pt x="311" y="2034"/>
                </a:lnTo>
                <a:lnTo>
                  <a:pt x="281" y="1991"/>
                </a:lnTo>
                <a:lnTo>
                  <a:pt x="253" y="1950"/>
                </a:lnTo>
                <a:lnTo>
                  <a:pt x="253" y="1950"/>
                </a:lnTo>
                <a:lnTo>
                  <a:pt x="225" y="1915"/>
                </a:lnTo>
                <a:lnTo>
                  <a:pt x="195" y="1885"/>
                </a:lnTo>
                <a:lnTo>
                  <a:pt x="164" y="1855"/>
                </a:lnTo>
                <a:lnTo>
                  <a:pt x="133" y="1829"/>
                </a:lnTo>
                <a:lnTo>
                  <a:pt x="101" y="1807"/>
                </a:lnTo>
                <a:lnTo>
                  <a:pt x="69" y="1786"/>
                </a:lnTo>
                <a:lnTo>
                  <a:pt x="35" y="1770"/>
                </a:lnTo>
                <a:lnTo>
                  <a:pt x="0" y="1757"/>
                </a:lnTo>
                <a:lnTo>
                  <a:pt x="0" y="1757"/>
                </a:lnTo>
                <a:lnTo>
                  <a:pt x="30" y="1726"/>
                </a:lnTo>
                <a:lnTo>
                  <a:pt x="59" y="1698"/>
                </a:lnTo>
                <a:lnTo>
                  <a:pt x="87" y="1672"/>
                </a:lnTo>
                <a:lnTo>
                  <a:pt x="116" y="1646"/>
                </a:lnTo>
                <a:lnTo>
                  <a:pt x="144" y="1625"/>
                </a:lnTo>
                <a:lnTo>
                  <a:pt x="172" y="1605"/>
                </a:lnTo>
                <a:lnTo>
                  <a:pt x="199" y="1586"/>
                </a:lnTo>
                <a:lnTo>
                  <a:pt x="227" y="1568"/>
                </a:lnTo>
                <a:lnTo>
                  <a:pt x="254" y="1555"/>
                </a:lnTo>
                <a:lnTo>
                  <a:pt x="281" y="1542"/>
                </a:lnTo>
                <a:lnTo>
                  <a:pt x="307" y="1531"/>
                </a:lnTo>
                <a:lnTo>
                  <a:pt x="332" y="1523"/>
                </a:lnTo>
                <a:lnTo>
                  <a:pt x="359" y="1516"/>
                </a:lnTo>
                <a:lnTo>
                  <a:pt x="385" y="1511"/>
                </a:lnTo>
                <a:lnTo>
                  <a:pt x="409" y="1508"/>
                </a:lnTo>
                <a:lnTo>
                  <a:pt x="434" y="1507"/>
                </a:lnTo>
                <a:lnTo>
                  <a:pt x="434" y="1507"/>
                </a:lnTo>
                <a:lnTo>
                  <a:pt x="444" y="1507"/>
                </a:lnTo>
                <a:lnTo>
                  <a:pt x="455" y="1508"/>
                </a:lnTo>
                <a:lnTo>
                  <a:pt x="465" y="1511"/>
                </a:lnTo>
                <a:lnTo>
                  <a:pt x="476" y="1513"/>
                </a:lnTo>
                <a:lnTo>
                  <a:pt x="499" y="1523"/>
                </a:lnTo>
                <a:lnTo>
                  <a:pt x="521" y="1535"/>
                </a:lnTo>
                <a:lnTo>
                  <a:pt x="543" y="1551"/>
                </a:lnTo>
                <a:lnTo>
                  <a:pt x="566" y="1571"/>
                </a:lnTo>
                <a:lnTo>
                  <a:pt x="589" y="1594"/>
                </a:lnTo>
                <a:lnTo>
                  <a:pt x="612" y="1621"/>
                </a:lnTo>
                <a:lnTo>
                  <a:pt x="636" y="1652"/>
                </a:lnTo>
                <a:lnTo>
                  <a:pt x="659" y="1685"/>
                </a:lnTo>
                <a:lnTo>
                  <a:pt x="683" y="1723"/>
                </a:lnTo>
                <a:lnTo>
                  <a:pt x="708" y="1763"/>
                </a:lnTo>
                <a:lnTo>
                  <a:pt x="733" y="1809"/>
                </a:lnTo>
                <a:lnTo>
                  <a:pt x="757" y="1858"/>
                </a:lnTo>
                <a:lnTo>
                  <a:pt x="783" y="1909"/>
                </a:lnTo>
                <a:lnTo>
                  <a:pt x="808" y="1964"/>
                </a:lnTo>
                <a:lnTo>
                  <a:pt x="877" y="2117"/>
                </a:lnTo>
                <a:lnTo>
                  <a:pt x="877" y="2117"/>
                </a:lnTo>
                <a:lnTo>
                  <a:pt x="924" y="2039"/>
                </a:lnTo>
                <a:lnTo>
                  <a:pt x="973" y="1963"/>
                </a:lnTo>
                <a:lnTo>
                  <a:pt x="1024" y="1885"/>
                </a:lnTo>
                <a:lnTo>
                  <a:pt x="1075" y="1808"/>
                </a:lnTo>
                <a:lnTo>
                  <a:pt x="1129" y="1731"/>
                </a:lnTo>
                <a:lnTo>
                  <a:pt x="1184" y="1655"/>
                </a:lnTo>
                <a:lnTo>
                  <a:pt x="1242" y="1578"/>
                </a:lnTo>
                <a:lnTo>
                  <a:pt x="1299" y="1503"/>
                </a:lnTo>
                <a:lnTo>
                  <a:pt x="1360" y="1427"/>
                </a:lnTo>
                <a:lnTo>
                  <a:pt x="1422" y="1351"/>
                </a:lnTo>
                <a:lnTo>
                  <a:pt x="1485" y="1277"/>
                </a:lnTo>
                <a:lnTo>
                  <a:pt x="1551" y="1201"/>
                </a:lnTo>
                <a:lnTo>
                  <a:pt x="1618" y="1127"/>
                </a:lnTo>
                <a:lnTo>
                  <a:pt x="1685" y="1052"/>
                </a:lnTo>
                <a:lnTo>
                  <a:pt x="1757" y="978"/>
                </a:lnTo>
                <a:lnTo>
                  <a:pt x="1828" y="904"/>
                </a:lnTo>
                <a:lnTo>
                  <a:pt x="1828" y="904"/>
                </a:lnTo>
                <a:lnTo>
                  <a:pt x="1901" y="831"/>
                </a:lnTo>
                <a:lnTo>
                  <a:pt x="1973" y="761"/>
                </a:lnTo>
                <a:lnTo>
                  <a:pt x="2045" y="693"/>
                </a:lnTo>
                <a:lnTo>
                  <a:pt x="2117" y="627"/>
                </a:lnTo>
                <a:lnTo>
                  <a:pt x="2189" y="564"/>
                </a:lnTo>
                <a:lnTo>
                  <a:pt x="2260" y="502"/>
                </a:lnTo>
                <a:lnTo>
                  <a:pt x="2331" y="441"/>
                </a:lnTo>
                <a:lnTo>
                  <a:pt x="2402" y="383"/>
                </a:lnTo>
                <a:lnTo>
                  <a:pt x="2474" y="328"/>
                </a:lnTo>
                <a:lnTo>
                  <a:pt x="2544" y="274"/>
                </a:lnTo>
                <a:lnTo>
                  <a:pt x="2614" y="223"/>
                </a:lnTo>
                <a:lnTo>
                  <a:pt x="2685" y="175"/>
                </a:lnTo>
                <a:lnTo>
                  <a:pt x="2755" y="128"/>
                </a:lnTo>
                <a:lnTo>
                  <a:pt x="2825" y="83"/>
                </a:lnTo>
                <a:lnTo>
                  <a:pt x="2893" y="40"/>
                </a:lnTo>
                <a:lnTo>
                  <a:pt x="2963" y="0"/>
                </a:lnTo>
                <a:lnTo>
                  <a:pt x="2963"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00" dirty="0"/>
          </a:p>
        </p:txBody>
      </p:sp>
      <p:sp>
        <p:nvSpPr>
          <p:cNvPr id="70" name="Freeform 103">
            <a:extLst>
              <a:ext uri="{FF2B5EF4-FFF2-40B4-BE49-F238E27FC236}">
                <a16:creationId xmlns:a16="http://schemas.microsoft.com/office/drawing/2014/main" id="{ED297969-E3F9-4EDE-871C-B217E73EBADE}"/>
              </a:ext>
            </a:extLst>
          </p:cNvPr>
          <p:cNvSpPr>
            <a:spLocks/>
          </p:cNvSpPr>
          <p:nvPr>
            <p:custDataLst>
              <p:tags r:id="rId9"/>
            </p:custDataLst>
          </p:nvPr>
        </p:nvSpPr>
        <p:spPr bwMode="auto">
          <a:xfrm>
            <a:off x="7124998" y="4455986"/>
            <a:ext cx="287710" cy="247707"/>
          </a:xfrm>
          <a:custGeom>
            <a:avLst/>
            <a:gdLst>
              <a:gd name="T0" fmla="*/ 1326 w 2880"/>
              <a:gd name="T1" fmla="*/ 2079 h 2674"/>
              <a:gd name="T2" fmla="*/ 1118 w 2880"/>
              <a:gd name="T3" fmla="*/ 2354 h 2674"/>
              <a:gd name="T4" fmla="*/ 929 w 2880"/>
              <a:gd name="T5" fmla="*/ 2544 h 2674"/>
              <a:gd name="T6" fmla="*/ 780 w 2880"/>
              <a:gd name="T7" fmla="*/ 2642 h 2674"/>
              <a:gd name="T8" fmla="*/ 702 w 2880"/>
              <a:gd name="T9" fmla="*/ 2669 h 2674"/>
              <a:gd name="T10" fmla="*/ 648 w 2880"/>
              <a:gd name="T11" fmla="*/ 2674 h 2674"/>
              <a:gd name="T12" fmla="*/ 484 w 2880"/>
              <a:gd name="T13" fmla="*/ 2641 h 2674"/>
              <a:gd name="T14" fmla="*/ 320 w 2880"/>
              <a:gd name="T15" fmla="*/ 2540 h 2674"/>
              <a:gd name="T16" fmla="*/ 160 w 2880"/>
              <a:gd name="T17" fmla="*/ 2371 h 2674"/>
              <a:gd name="T18" fmla="*/ 0 w 2880"/>
              <a:gd name="T19" fmla="*/ 2136 h 2674"/>
              <a:gd name="T20" fmla="*/ 86 w 2880"/>
              <a:gd name="T21" fmla="*/ 2139 h 2674"/>
              <a:gd name="T22" fmla="*/ 206 w 2880"/>
              <a:gd name="T23" fmla="*/ 2120 h 2674"/>
              <a:gd name="T24" fmla="*/ 408 w 2880"/>
              <a:gd name="T25" fmla="*/ 2030 h 2674"/>
              <a:gd name="T26" fmla="*/ 620 w 2880"/>
              <a:gd name="T27" fmla="*/ 1868 h 2674"/>
              <a:gd name="T28" fmla="*/ 843 w 2880"/>
              <a:gd name="T29" fmla="*/ 1638 h 2674"/>
              <a:gd name="T30" fmla="*/ 877 w 2880"/>
              <a:gd name="T31" fmla="*/ 1362 h 2674"/>
              <a:gd name="T32" fmla="*/ 694 w 2880"/>
              <a:gd name="T33" fmla="*/ 1147 h 2674"/>
              <a:gd name="T34" fmla="*/ 563 w 2880"/>
              <a:gd name="T35" fmla="*/ 948 h 2674"/>
              <a:gd name="T36" fmla="*/ 484 w 2880"/>
              <a:gd name="T37" fmla="*/ 767 h 2674"/>
              <a:gd name="T38" fmla="*/ 458 w 2880"/>
              <a:gd name="T39" fmla="*/ 602 h 2674"/>
              <a:gd name="T40" fmla="*/ 474 w 2880"/>
              <a:gd name="T41" fmla="*/ 503 h 2674"/>
              <a:gd name="T42" fmla="*/ 546 w 2880"/>
              <a:gd name="T43" fmla="*/ 361 h 2674"/>
              <a:gd name="T44" fmla="*/ 674 w 2880"/>
              <a:gd name="T45" fmla="*/ 208 h 2674"/>
              <a:gd name="T46" fmla="*/ 861 w 2880"/>
              <a:gd name="T47" fmla="*/ 42 h 2674"/>
              <a:gd name="T48" fmla="*/ 938 w 2880"/>
              <a:gd name="T49" fmla="*/ 111 h 2674"/>
              <a:gd name="T50" fmla="*/ 1003 w 2880"/>
              <a:gd name="T51" fmla="*/ 331 h 2674"/>
              <a:gd name="T52" fmla="*/ 1102 w 2880"/>
              <a:gd name="T53" fmla="*/ 547 h 2674"/>
              <a:gd name="T54" fmla="*/ 1232 w 2880"/>
              <a:gd name="T55" fmla="*/ 760 h 2674"/>
              <a:gd name="T56" fmla="*/ 1465 w 2880"/>
              <a:gd name="T57" fmla="*/ 887 h 2674"/>
              <a:gd name="T58" fmla="*/ 1641 w 2880"/>
              <a:gd name="T59" fmla="*/ 679 h 2674"/>
              <a:gd name="T60" fmla="*/ 1866 w 2880"/>
              <a:gd name="T61" fmla="*/ 468 h 2674"/>
              <a:gd name="T62" fmla="*/ 2081 w 2880"/>
              <a:gd name="T63" fmla="*/ 334 h 2674"/>
              <a:gd name="T64" fmla="*/ 2209 w 2880"/>
              <a:gd name="T65" fmla="*/ 289 h 2674"/>
              <a:gd name="T66" fmla="*/ 2308 w 2880"/>
              <a:gd name="T67" fmla="*/ 274 h 2674"/>
              <a:gd name="T68" fmla="*/ 2406 w 2880"/>
              <a:gd name="T69" fmla="*/ 281 h 2674"/>
              <a:gd name="T70" fmla="*/ 2540 w 2880"/>
              <a:gd name="T71" fmla="*/ 340 h 2674"/>
              <a:gd name="T72" fmla="*/ 2655 w 2880"/>
              <a:gd name="T73" fmla="*/ 456 h 2674"/>
              <a:gd name="T74" fmla="*/ 2751 w 2880"/>
              <a:gd name="T75" fmla="*/ 630 h 2674"/>
              <a:gd name="T76" fmla="*/ 2755 w 2880"/>
              <a:gd name="T77" fmla="*/ 734 h 2674"/>
              <a:gd name="T78" fmla="*/ 2692 w 2880"/>
              <a:gd name="T79" fmla="*/ 735 h 2674"/>
              <a:gd name="T80" fmla="*/ 2609 w 2880"/>
              <a:gd name="T81" fmla="*/ 758 h 2674"/>
              <a:gd name="T82" fmla="*/ 2401 w 2880"/>
              <a:gd name="T83" fmla="*/ 873 h 2674"/>
              <a:gd name="T84" fmla="*/ 2222 w 2880"/>
              <a:gd name="T85" fmla="*/ 1012 h 2674"/>
              <a:gd name="T86" fmla="*/ 2010 w 2880"/>
              <a:gd name="T87" fmla="*/ 1221 h 2674"/>
              <a:gd name="T88" fmla="*/ 1917 w 2880"/>
              <a:gd name="T89" fmla="*/ 1531 h 2674"/>
              <a:gd name="T90" fmla="*/ 2091 w 2880"/>
              <a:gd name="T91" fmla="*/ 1682 h 2674"/>
              <a:gd name="T92" fmla="*/ 2329 w 2880"/>
              <a:gd name="T93" fmla="*/ 1837 h 2674"/>
              <a:gd name="T94" fmla="*/ 2570 w 2880"/>
              <a:gd name="T95" fmla="*/ 1933 h 2674"/>
              <a:gd name="T96" fmla="*/ 2817 w 2880"/>
              <a:gd name="T97" fmla="*/ 1976 h 2674"/>
              <a:gd name="T98" fmla="*/ 2813 w 2880"/>
              <a:gd name="T99" fmla="*/ 2104 h 2674"/>
              <a:gd name="T100" fmla="*/ 2674 w 2880"/>
              <a:gd name="T101" fmla="*/ 2308 h 2674"/>
              <a:gd name="T102" fmla="*/ 2535 w 2880"/>
              <a:gd name="T103" fmla="*/ 2444 h 2674"/>
              <a:gd name="T104" fmla="*/ 2391 w 2880"/>
              <a:gd name="T105" fmla="*/ 2510 h 2674"/>
              <a:gd name="T106" fmla="*/ 2318 w 2880"/>
              <a:gd name="T107" fmla="*/ 2519 h 2674"/>
              <a:gd name="T108" fmla="*/ 2172 w 2880"/>
              <a:gd name="T109" fmla="*/ 2491 h 2674"/>
              <a:gd name="T110" fmla="*/ 1996 w 2880"/>
              <a:gd name="T111" fmla="*/ 2403 h 2674"/>
              <a:gd name="T112" fmla="*/ 1790 w 2880"/>
              <a:gd name="T113" fmla="*/ 2259 h 2674"/>
              <a:gd name="T114" fmla="*/ 1556 w 2880"/>
              <a:gd name="T115" fmla="*/ 2057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80" h="2674">
                <a:moveTo>
                  <a:pt x="1424" y="1937"/>
                </a:moveTo>
                <a:lnTo>
                  <a:pt x="1382" y="1997"/>
                </a:lnTo>
                <a:lnTo>
                  <a:pt x="1382" y="1997"/>
                </a:lnTo>
                <a:lnTo>
                  <a:pt x="1326" y="2079"/>
                </a:lnTo>
                <a:lnTo>
                  <a:pt x="1273" y="2157"/>
                </a:lnTo>
                <a:lnTo>
                  <a:pt x="1220" y="2227"/>
                </a:lnTo>
                <a:lnTo>
                  <a:pt x="1167" y="2294"/>
                </a:lnTo>
                <a:lnTo>
                  <a:pt x="1118" y="2354"/>
                </a:lnTo>
                <a:lnTo>
                  <a:pt x="1069" y="2410"/>
                </a:lnTo>
                <a:lnTo>
                  <a:pt x="1021" y="2459"/>
                </a:lnTo>
                <a:lnTo>
                  <a:pt x="973" y="2505"/>
                </a:lnTo>
                <a:lnTo>
                  <a:pt x="929" y="2544"/>
                </a:lnTo>
                <a:lnTo>
                  <a:pt x="885" y="2579"/>
                </a:lnTo>
                <a:lnTo>
                  <a:pt x="843" y="2607"/>
                </a:lnTo>
                <a:lnTo>
                  <a:pt x="801" y="2632"/>
                </a:lnTo>
                <a:lnTo>
                  <a:pt x="780" y="2642"/>
                </a:lnTo>
                <a:lnTo>
                  <a:pt x="760" y="2649"/>
                </a:lnTo>
                <a:lnTo>
                  <a:pt x="741" y="2658"/>
                </a:lnTo>
                <a:lnTo>
                  <a:pt x="722" y="2663"/>
                </a:lnTo>
                <a:lnTo>
                  <a:pt x="702" y="2669"/>
                </a:lnTo>
                <a:lnTo>
                  <a:pt x="685" y="2670"/>
                </a:lnTo>
                <a:lnTo>
                  <a:pt x="665" y="2674"/>
                </a:lnTo>
                <a:lnTo>
                  <a:pt x="648" y="2674"/>
                </a:lnTo>
                <a:lnTo>
                  <a:pt x="648" y="2674"/>
                </a:lnTo>
                <a:lnTo>
                  <a:pt x="606" y="2672"/>
                </a:lnTo>
                <a:lnTo>
                  <a:pt x="565" y="2665"/>
                </a:lnTo>
                <a:lnTo>
                  <a:pt x="525" y="2655"/>
                </a:lnTo>
                <a:lnTo>
                  <a:pt x="484" y="2641"/>
                </a:lnTo>
                <a:lnTo>
                  <a:pt x="444" y="2621"/>
                </a:lnTo>
                <a:lnTo>
                  <a:pt x="401" y="2598"/>
                </a:lnTo>
                <a:lnTo>
                  <a:pt x="361" y="2572"/>
                </a:lnTo>
                <a:lnTo>
                  <a:pt x="320" y="2540"/>
                </a:lnTo>
                <a:lnTo>
                  <a:pt x="280" y="2503"/>
                </a:lnTo>
                <a:lnTo>
                  <a:pt x="239" y="2465"/>
                </a:lnTo>
                <a:lnTo>
                  <a:pt x="201" y="2421"/>
                </a:lnTo>
                <a:lnTo>
                  <a:pt x="160" y="2371"/>
                </a:lnTo>
                <a:lnTo>
                  <a:pt x="120" y="2319"/>
                </a:lnTo>
                <a:lnTo>
                  <a:pt x="79" y="2262"/>
                </a:lnTo>
                <a:lnTo>
                  <a:pt x="40" y="2201"/>
                </a:lnTo>
                <a:lnTo>
                  <a:pt x="0" y="2136"/>
                </a:lnTo>
                <a:lnTo>
                  <a:pt x="0" y="2136"/>
                </a:lnTo>
                <a:lnTo>
                  <a:pt x="63" y="2139"/>
                </a:lnTo>
                <a:lnTo>
                  <a:pt x="63" y="2139"/>
                </a:lnTo>
                <a:lnTo>
                  <a:pt x="86" y="2139"/>
                </a:lnTo>
                <a:lnTo>
                  <a:pt x="111" y="2137"/>
                </a:lnTo>
                <a:lnTo>
                  <a:pt x="134" y="2134"/>
                </a:lnTo>
                <a:lnTo>
                  <a:pt x="158" y="2130"/>
                </a:lnTo>
                <a:lnTo>
                  <a:pt x="206" y="2120"/>
                </a:lnTo>
                <a:lnTo>
                  <a:pt x="255" y="2104"/>
                </a:lnTo>
                <a:lnTo>
                  <a:pt x="306" y="2083"/>
                </a:lnTo>
                <a:lnTo>
                  <a:pt x="357" y="2058"/>
                </a:lnTo>
                <a:lnTo>
                  <a:pt x="408" y="2030"/>
                </a:lnTo>
                <a:lnTo>
                  <a:pt x="459" y="1997"/>
                </a:lnTo>
                <a:lnTo>
                  <a:pt x="512" y="1958"/>
                </a:lnTo>
                <a:lnTo>
                  <a:pt x="565" y="1916"/>
                </a:lnTo>
                <a:lnTo>
                  <a:pt x="620" y="1868"/>
                </a:lnTo>
                <a:lnTo>
                  <a:pt x="674" y="1817"/>
                </a:lnTo>
                <a:lnTo>
                  <a:pt x="731" y="1763"/>
                </a:lnTo>
                <a:lnTo>
                  <a:pt x="785" y="1701"/>
                </a:lnTo>
                <a:lnTo>
                  <a:pt x="843" y="1638"/>
                </a:lnTo>
                <a:lnTo>
                  <a:pt x="900" y="1567"/>
                </a:lnTo>
                <a:lnTo>
                  <a:pt x="977" y="1471"/>
                </a:lnTo>
                <a:lnTo>
                  <a:pt x="877" y="1362"/>
                </a:lnTo>
                <a:lnTo>
                  <a:pt x="877" y="1362"/>
                </a:lnTo>
                <a:lnTo>
                  <a:pt x="827" y="1307"/>
                </a:lnTo>
                <a:lnTo>
                  <a:pt x="778" y="1253"/>
                </a:lnTo>
                <a:lnTo>
                  <a:pt x="734" y="1198"/>
                </a:lnTo>
                <a:lnTo>
                  <a:pt x="694" y="1147"/>
                </a:lnTo>
                <a:lnTo>
                  <a:pt x="657" y="1096"/>
                </a:lnTo>
                <a:lnTo>
                  <a:pt x="621" y="1045"/>
                </a:lnTo>
                <a:lnTo>
                  <a:pt x="590" y="996"/>
                </a:lnTo>
                <a:lnTo>
                  <a:pt x="563" y="948"/>
                </a:lnTo>
                <a:lnTo>
                  <a:pt x="539" y="901"/>
                </a:lnTo>
                <a:lnTo>
                  <a:pt x="518" y="855"/>
                </a:lnTo>
                <a:lnTo>
                  <a:pt x="498" y="811"/>
                </a:lnTo>
                <a:lnTo>
                  <a:pt x="484" y="767"/>
                </a:lnTo>
                <a:lnTo>
                  <a:pt x="472" y="723"/>
                </a:lnTo>
                <a:lnTo>
                  <a:pt x="465" y="683"/>
                </a:lnTo>
                <a:lnTo>
                  <a:pt x="459" y="642"/>
                </a:lnTo>
                <a:lnTo>
                  <a:pt x="458" y="602"/>
                </a:lnTo>
                <a:lnTo>
                  <a:pt x="458" y="602"/>
                </a:lnTo>
                <a:lnTo>
                  <a:pt x="459" y="570"/>
                </a:lnTo>
                <a:lnTo>
                  <a:pt x="465" y="537"/>
                </a:lnTo>
                <a:lnTo>
                  <a:pt x="474" y="503"/>
                </a:lnTo>
                <a:lnTo>
                  <a:pt x="486" y="468"/>
                </a:lnTo>
                <a:lnTo>
                  <a:pt x="502" y="433"/>
                </a:lnTo>
                <a:lnTo>
                  <a:pt x="523" y="398"/>
                </a:lnTo>
                <a:lnTo>
                  <a:pt x="546" y="361"/>
                </a:lnTo>
                <a:lnTo>
                  <a:pt x="572" y="324"/>
                </a:lnTo>
                <a:lnTo>
                  <a:pt x="604" y="287"/>
                </a:lnTo>
                <a:lnTo>
                  <a:pt x="637" y="248"/>
                </a:lnTo>
                <a:lnTo>
                  <a:pt x="674" y="208"/>
                </a:lnTo>
                <a:lnTo>
                  <a:pt x="716" y="167"/>
                </a:lnTo>
                <a:lnTo>
                  <a:pt x="760" y="127"/>
                </a:lnTo>
                <a:lnTo>
                  <a:pt x="810" y="84"/>
                </a:lnTo>
                <a:lnTo>
                  <a:pt x="861" y="42"/>
                </a:lnTo>
                <a:lnTo>
                  <a:pt x="917" y="0"/>
                </a:lnTo>
                <a:lnTo>
                  <a:pt x="917" y="0"/>
                </a:lnTo>
                <a:lnTo>
                  <a:pt x="926" y="56"/>
                </a:lnTo>
                <a:lnTo>
                  <a:pt x="938" y="111"/>
                </a:lnTo>
                <a:lnTo>
                  <a:pt x="951" y="165"/>
                </a:lnTo>
                <a:lnTo>
                  <a:pt x="966" y="222"/>
                </a:lnTo>
                <a:lnTo>
                  <a:pt x="984" y="276"/>
                </a:lnTo>
                <a:lnTo>
                  <a:pt x="1003" y="331"/>
                </a:lnTo>
                <a:lnTo>
                  <a:pt x="1025" y="385"/>
                </a:lnTo>
                <a:lnTo>
                  <a:pt x="1047" y="438"/>
                </a:lnTo>
                <a:lnTo>
                  <a:pt x="1074" y="493"/>
                </a:lnTo>
                <a:lnTo>
                  <a:pt x="1102" y="547"/>
                </a:lnTo>
                <a:lnTo>
                  <a:pt x="1130" y="600"/>
                </a:lnTo>
                <a:lnTo>
                  <a:pt x="1162" y="654"/>
                </a:lnTo>
                <a:lnTo>
                  <a:pt x="1197" y="707"/>
                </a:lnTo>
                <a:lnTo>
                  <a:pt x="1232" y="760"/>
                </a:lnTo>
                <a:lnTo>
                  <a:pt x="1269" y="813"/>
                </a:lnTo>
                <a:lnTo>
                  <a:pt x="1310" y="866"/>
                </a:lnTo>
                <a:lnTo>
                  <a:pt x="1396" y="975"/>
                </a:lnTo>
                <a:lnTo>
                  <a:pt x="1465" y="887"/>
                </a:lnTo>
                <a:lnTo>
                  <a:pt x="1465" y="887"/>
                </a:lnTo>
                <a:lnTo>
                  <a:pt x="1524" y="813"/>
                </a:lnTo>
                <a:lnTo>
                  <a:pt x="1583" y="742"/>
                </a:lnTo>
                <a:lnTo>
                  <a:pt x="1641" y="679"/>
                </a:lnTo>
                <a:lnTo>
                  <a:pt x="1699" y="619"/>
                </a:lnTo>
                <a:lnTo>
                  <a:pt x="1755" y="563"/>
                </a:lnTo>
                <a:lnTo>
                  <a:pt x="1811" y="514"/>
                </a:lnTo>
                <a:lnTo>
                  <a:pt x="1866" y="468"/>
                </a:lnTo>
                <a:lnTo>
                  <a:pt x="1921" y="427"/>
                </a:lnTo>
                <a:lnTo>
                  <a:pt x="1975" y="392"/>
                </a:lnTo>
                <a:lnTo>
                  <a:pt x="2028" y="361"/>
                </a:lnTo>
                <a:lnTo>
                  <a:pt x="2081" y="334"/>
                </a:lnTo>
                <a:lnTo>
                  <a:pt x="2132" y="313"/>
                </a:lnTo>
                <a:lnTo>
                  <a:pt x="2158" y="304"/>
                </a:lnTo>
                <a:lnTo>
                  <a:pt x="2183" y="296"/>
                </a:lnTo>
                <a:lnTo>
                  <a:pt x="2209" y="289"/>
                </a:lnTo>
                <a:lnTo>
                  <a:pt x="2234" y="283"/>
                </a:lnTo>
                <a:lnTo>
                  <a:pt x="2259" y="280"/>
                </a:lnTo>
                <a:lnTo>
                  <a:pt x="2283" y="276"/>
                </a:lnTo>
                <a:lnTo>
                  <a:pt x="2308" y="274"/>
                </a:lnTo>
                <a:lnTo>
                  <a:pt x="2333" y="274"/>
                </a:lnTo>
                <a:lnTo>
                  <a:pt x="2333" y="274"/>
                </a:lnTo>
                <a:lnTo>
                  <a:pt x="2369" y="276"/>
                </a:lnTo>
                <a:lnTo>
                  <a:pt x="2406" y="281"/>
                </a:lnTo>
                <a:lnTo>
                  <a:pt x="2442" y="290"/>
                </a:lnTo>
                <a:lnTo>
                  <a:pt x="2475" y="303"/>
                </a:lnTo>
                <a:lnTo>
                  <a:pt x="2509" y="320"/>
                </a:lnTo>
                <a:lnTo>
                  <a:pt x="2540" y="340"/>
                </a:lnTo>
                <a:lnTo>
                  <a:pt x="2570" y="362"/>
                </a:lnTo>
                <a:lnTo>
                  <a:pt x="2600" y="391"/>
                </a:lnTo>
                <a:lnTo>
                  <a:pt x="2628" y="420"/>
                </a:lnTo>
                <a:lnTo>
                  <a:pt x="2655" y="456"/>
                </a:lnTo>
                <a:lnTo>
                  <a:pt x="2681" y="493"/>
                </a:lnTo>
                <a:lnTo>
                  <a:pt x="2706" y="535"/>
                </a:lnTo>
                <a:lnTo>
                  <a:pt x="2730" y="581"/>
                </a:lnTo>
                <a:lnTo>
                  <a:pt x="2751" y="630"/>
                </a:lnTo>
                <a:lnTo>
                  <a:pt x="2774" y="681"/>
                </a:lnTo>
                <a:lnTo>
                  <a:pt x="2794" y="737"/>
                </a:lnTo>
                <a:lnTo>
                  <a:pt x="2794" y="737"/>
                </a:lnTo>
                <a:lnTo>
                  <a:pt x="2755" y="734"/>
                </a:lnTo>
                <a:lnTo>
                  <a:pt x="2729" y="732"/>
                </a:lnTo>
                <a:lnTo>
                  <a:pt x="2729" y="732"/>
                </a:lnTo>
                <a:lnTo>
                  <a:pt x="2711" y="732"/>
                </a:lnTo>
                <a:lnTo>
                  <a:pt x="2692" y="735"/>
                </a:lnTo>
                <a:lnTo>
                  <a:pt x="2672" y="739"/>
                </a:lnTo>
                <a:lnTo>
                  <a:pt x="2653" y="744"/>
                </a:lnTo>
                <a:lnTo>
                  <a:pt x="2632" y="749"/>
                </a:lnTo>
                <a:lnTo>
                  <a:pt x="2609" y="758"/>
                </a:lnTo>
                <a:lnTo>
                  <a:pt x="2563" y="778"/>
                </a:lnTo>
                <a:lnTo>
                  <a:pt x="2512" y="804"/>
                </a:lnTo>
                <a:lnTo>
                  <a:pt x="2459" y="836"/>
                </a:lnTo>
                <a:lnTo>
                  <a:pt x="2401" y="873"/>
                </a:lnTo>
                <a:lnTo>
                  <a:pt x="2341" y="917"/>
                </a:lnTo>
                <a:lnTo>
                  <a:pt x="2341" y="917"/>
                </a:lnTo>
                <a:lnTo>
                  <a:pt x="2280" y="964"/>
                </a:lnTo>
                <a:lnTo>
                  <a:pt x="2222" y="1012"/>
                </a:lnTo>
                <a:lnTo>
                  <a:pt x="2165" y="1063"/>
                </a:lnTo>
                <a:lnTo>
                  <a:pt x="2111" y="1114"/>
                </a:lnTo>
                <a:lnTo>
                  <a:pt x="2060" y="1166"/>
                </a:lnTo>
                <a:lnTo>
                  <a:pt x="2010" y="1221"/>
                </a:lnTo>
                <a:lnTo>
                  <a:pt x="1965" y="1275"/>
                </a:lnTo>
                <a:lnTo>
                  <a:pt x="1921" y="1333"/>
                </a:lnTo>
                <a:lnTo>
                  <a:pt x="1834" y="1450"/>
                </a:lnTo>
                <a:lnTo>
                  <a:pt x="1917" y="1531"/>
                </a:lnTo>
                <a:lnTo>
                  <a:pt x="1917" y="1531"/>
                </a:lnTo>
                <a:lnTo>
                  <a:pt x="1975" y="1585"/>
                </a:lnTo>
                <a:lnTo>
                  <a:pt x="2033" y="1636"/>
                </a:lnTo>
                <a:lnTo>
                  <a:pt x="2091" y="1682"/>
                </a:lnTo>
                <a:lnTo>
                  <a:pt x="2149" y="1726"/>
                </a:lnTo>
                <a:lnTo>
                  <a:pt x="2209" y="1766"/>
                </a:lnTo>
                <a:lnTo>
                  <a:pt x="2269" y="1803"/>
                </a:lnTo>
                <a:lnTo>
                  <a:pt x="2329" y="1837"/>
                </a:lnTo>
                <a:lnTo>
                  <a:pt x="2389" y="1867"/>
                </a:lnTo>
                <a:lnTo>
                  <a:pt x="2449" y="1891"/>
                </a:lnTo>
                <a:lnTo>
                  <a:pt x="2510" y="1914"/>
                </a:lnTo>
                <a:lnTo>
                  <a:pt x="2570" y="1933"/>
                </a:lnTo>
                <a:lnTo>
                  <a:pt x="2632" y="1949"/>
                </a:lnTo>
                <a:lnTo>
                  <a:pt x="2693" y="1962"/>
                </a:lnTo>
                <a:lnTo>
                  <a:pt x="2755" y="1970"/>
                </a:lnTo>
                <a:lnTo>
                  <a:pt x="2817" y="1976"/>
                </a:lnTo>
                <a:lnTo>
                  <a:pt x="2880" y="1977"/>
                </a:lnTo>
                <a:lnTo>
                  <a:pt x="2880" y="1977"/>
                </a:lnTo>
                <a:lnTo>
                  <a:pt x="2847" y="2042"/>
                </a:lnTo>
                <a:lnTo>
                  <a:pt x="2813" y="2104"/>
                </a:lnTo>
                <a:lnTo>
                  <a:pt x="2778" y="2162"/>
                </a:lnTo>
                <a:lnTo>
                  <a:pt x="2744" y="2215"/>
                </a:lnTo>
                <a:lnTo>
                  <a:pt x="2709" y="2262"/>
                </a:lnTo>
                <a:lnTo>
                  <a:pt x="2674" y="2308"/>
                </a:lnTo>
                <a:lnTo>
                  <a:pt x="2641" y="2349"/>
                </a:lnTo>
                <a:lnTo>
                  <a:pt x="2605" y="2384"/>
                </a:lnTo>
                <a:lnTo>
                  <a:pt x="2570" y="2415"/>
                </a:lnTo>
                <a:lnTo>
                  <a:pt x="2535" y="2444"/>
                </a:lnTo>
                <a:lnTo>
                  <a:pt x="2498" y="2466"/>
                </a:lnTo>
                <a:lnTo>
                  <a:pt x="2463" y="2486"/>
                </a:lnTo>
                <a:lnTo>
                  <a:pt x="2428" y="2500"/>
                </a:lnTo>
                <a:lnTo>
                  <a:pt x="2391" y="2510"/>
                </a:lnTo>
                <a:lnTo>
                  <a:pt x="2355" y="2517"/>
                </a:lnTo>
                <a:lnTo>
                  <a:pt x="2336" y="2519"/>
                </a:lnTo>
                <a:lnTo>
                  <a:pt x="2318" y="2519"/>
                </a:lnTo>
                <a:lnTo>
                  <a:pt x="2318" y="2519"/>
                </a:lnTo>
                <a:lnTo>
                  <a:pt x="2285" y="2517"/>
                </a:lnTo>
                <a:lnTo>
                  <a:pt x="2248" y="2512"/>
                </a:lnTo>
                <a:lnTo>
                  <a:pt x="2211" y="2503"/>
                </a:lnTo>
                <a:lnTo>
                  <a:pt x="2172" y="2491"/>
                </a:lnTo>
                <a:lnTo>
                  <a:pt x="2130" y="2473"/>
                </a:lnTo>
                <a:lnTo>
                  <a:pt x="2088" y="2454"/>
                </a:lnTo>
                <a:lnTo>
                  <a:pt x="2042" y="2431"/>
                </a:lnTo>
                <a:lnTo>
                  <a:pt x="1996" y="2403"/>
                </a:lnTo>
                <a:lnTo>
                  <a:pt x="1947" y="2373"/>
                </a:lnTo>
                <a:lnTo>
                  <a:pt x="1898" y="2338"/>
                </a:lnTo>
                <a:lnTo>
                  <a:pt x="1845" y="2301"/>
                </a:lnTo>
                <a:lnTo>
                  <a:pt x="1790" y="2259"/>
                </a:lnTo>
                <a:lnTo>
                  <a:pt x="1734" y="2215"/>
                </a:lnTo>
                <a:lnTo>
                  <a:pt x="1678" y="2166"/>
                </a:lnTo>
                <a:lnTo>
                  <a:pt x="1618" y="2113"/>
                </a:lnTo>
                <a:lnTo>
                  <a:pt x="1556" y="2057"/>
                </a:lnTo>
                <a:lnTo>
                  <a:pt x="1424" y="19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00" dirty="0"/>
          </a:p>
        </p:txBody>
      </p:sp>
      <p:sp>
        <p:nvSpPr>
          <p:cNvPr id="71" name="Freeform 99">
            <a:extLst>
              <a:ext uri="{FF2B5EF4-FFF2-40B4-BE49-F238E27FC236}">
                <a16:creationId xmlns:a16="http://schemas.microsoft.com/office/drawing/2014/main" id="{830524A6-9AB9-4F84-B2DB-2039D061D21E}"/>
              </a:ext>
            </a:extLst>
          </p:cNvPr>
          <p:cNvSpPr>
            <a:spLocks/>
          </p:cNvSpPr>
          <p:nvPr>
            <p:custDataLst>
              <p:tags r:id="rId10"/>
            </p:custDataLst>
          </p:nvPr>
        </p:nvSpPr>
        <p:spPr bwMode="auto">
          <a:xfrm>
            <a:off x="7124998" y="3049032"/>
            <a:ext cx="394302" cy="314085"/>
          </a:xfrm>
          <a:custGeom>
            <a:avLst/>
            <a:gdLst>
              <a:gd name="T0" fmla="*/ 3040 w 3040"/>
              <a:gd name="T1" fmla="*/ 109 h 2884"/>
              <a:gd name="T2" fmla="*/ 2860 w 3040"/>
              <a:gd name="T3" fmla="*/ 256 h 2884"/>
              <a:gd name="T4" fmla="*/ 2673 w 3040"/>
              <a:gd name="T5" fmla="*/ 428 h 2884"/>
              <a:gd name="T6" fmla="*/ 2479 w 3040"/>
              <a:gd name="T7" fmla="*/ 627 h 2884"/>
              <a:gd name="T8" fmla="*/ 2277 w 3040"/>
              <a:gd name="T9" fmla="*/ 853 h 2884"/>
              <a:gd name="T10" fmla="*/ 2067 w 3040"/>
              <a:gd name="T11" fmla="*/ 1106 h 2884"/>
              <a:gd name="T12" fmla="*/ 1926 w 3040"/>
              <a:gd name="T13" fmla="*/ 1287 h 2884"/>
              <a:gd name="T14" fmla="*/ 1727 w 3040"/>
              <a:gd name="T15" fmla="*/ 1556 h 2884"/>
              <a:gd name="T16" fmla="*/ 1546 w 3040"/>
              <a:gd name="T17" fmla="*/ 1819 h 2884"/>
              <a:gd name="T18" fmla="*/ 1385 w 3040"/>
              <a:gd name="T19" fmla="*/ 2076 h 2884"/>
              <a:gd name="T20" fmla="*/ 1243 w 3040"/>
              <a:gd name="T21" fmla="*/ 2324 h 2884"/>
              <a:gd name="T22" fmla="*/ 1120 w 3040"/>
              <a:gd name="T23" fmla="*/ 2567 h 2884"/>
              <a:gd name="T24" fmla="*/ 865 w 3040"/>
              <a:gd name="T25" fmla="*/ 2741 h 2884"/>
              <a:gd name="T26" fmla="*/ 704 w 3040"/>
              <a:gd name="T27" fmla="*/ 2867 h 2884"/>
              <a:gd name="T28" fmla="*/ 675 w 3040"/>
              <a:gd name="T29" fmla="*/ 2856 h 2884"/>
              <a:gd name="T30" fmla="*/ 603 w 3040"/>
              <a:gd name="T31" fmla="*/ 2655 h 2884"/>
              <a:gd name="T32" fmla="*/ 498 w 3040"/>
              <a:gd name="T33" fmla="*/ 2404 h 2884"/>
              <a:gd name="T34" fmla="*/ 401 w 3040"/>
              <a:gd name="T35" fmla="*/ 2197 h 2884"/>
              <a:gd name="T36" fmla="*/ 311 w 3040"/>
              <a:gd name="T37" fmla="*/ 2034 h 2884"/>
              <a:gd name="T38" fmla="*/ 253 w 3040"/>
              <a:gd name="T39" fmla="*/ 1950 h 2884"/>
              <a:gd name="T40" fmla="*/ 164 w 3040"/>
              <a:gd name="T41" fmla="*/ 1855 h 2884"/>
              <a:gd name="T42" fmla="*/ 69 w 3040"/>
              <a:gd name="T43" fmla="*/ 1786 h 2884"/>
              <a:gd name="T44" fmla="*/ 0 w 3040"/>
              <a:gd name="T45" fmla="*/ 1757 h 2884"/>
              <a:gd name="T46" fmla="*/ 87 w 3040"/>
              <a:gd name="T47" fmla="*/ 1672 h 2884"/>
              <a:gd name="T48" fmla="*/ 172 w 3040"/>
              <a:gd name="T49" fmla="*/ 1605 h 2884"/>
              <a:gd name="T50" fmla="*/ 254 w 3040"/>
              <a:gd name="T51" fmla="*/ 1555 h 2884"/>
              <a:gd name="T52" fmla="*/ 332 w 3040"/>
              <a:gd name="T53" fmla="*/ 1523 h 2884"/>
              <a:gd name="T54" fmla="*/ 409 w 3040"/>
              <a:gd name="T55" fmla="*/ 1508 h 2884"/>
              <a:gd name="T56" fmla="*/ 444 w 3040"/>
              <a:gd name="T57" fmla="*/ 1507 h 2884"/>
              <a:gd name="T58" fmla="*/ 476 w 3040"/>
              <a:gd name="T59" fmla="*/ 1513 h 2884"/>
              <a:gd name="T60" fmla="*/ 543 w 3040"/>
              <a:gd name="T61" fmla="*/ 1551 h 2884"/>
              <a:gd name="T62" fmla="*/ 612 w 3040"/>
              <a:gd name="T63" fmla="*/ 1621 h 2884"/>
              <a:gd name="T64" fmla="*/ 683 w 3040"/>
              <a:gd name="T65" fmla="*/ 1723 h 2884"/>
              <a:gd name="T66" fmla="*/ 757 w 3040"/>
              <a:gd name="T67" fmla="*/ 1858 h 2884"/>
              <a:gd name="T68" fmla="*/ 877 w 3040"/>
              <a:gd name="T69" fmla="*/ 2117 h 2884"/>
              <a:gd name="T70" fmla="*/ 973 w 3040"/>
              <a:gd name="T71" fmla="*/ 1963 h 2884"/>
              <a:gd name="T72" fmla="*/ 1129 w 3040"/>
              <a:gd name="T73" fmla="*/ 1731 h 2884"/>
              <a:gd name="T74" fmla="*/ 1299 w 3040"/>
              <a:gd name="T75" fmla="*/ 1503 h 2884"/>
              <a:gd name="T76" fmla="*/ 1485 w 3040"/>
              <a:gd name="T77" fmla="*/ 1277 h 2884"/>
              <a:gd name="T78" fmla="*/ 1685 w 3040"/>
              <a:gd name="T79" fmla="*/ 1052 h 2884"/>
              <a:gd name="T80" fmla="*/ 1828 w 3040"/>
              <a:gd name="T81" fmla="*/ 904 h 2884"/>
              <a:gd name="T82" fmla="*/ 2045 w 3040"/>
              <a:gd name="T83" fmla="*/ 693 h 2884"/>
              <a:gd name="T84" fmla="*/ 2260 w 3040"/>
              <a:gd name="T85" fmla="*/ 502 h 2884"/>
              <a:gd name="T86" fmla="*/ 2474 w 3040"/>
              <a:gd name="T87" fmla="*/ 328 h 2884"/>
              <a:gd name="T88" fmla="*/ 2685 w 3040"/>
              <a:gd name="T89" fmla="*/ 175 h 2884"/>
              <a:gd name="T90" fmla="*/ 2893 w 3040"/>
              <a:gd name="T91" fmla="*/ 4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40" h="2884">
                <a:moveTo>
                  <a:pt x="2963" y="0"/>
                </a:moveTo>
                <a:lnTo>
                  <a:pt x="3040" y="109"/>
                </a:lnTo>
                <a:lnTo>
                  <a:pt x="3040" y="109"/>
                </a:lnTo>
                <a:lnTo>
                  <a:pt x="2981" y="155"/>
                </a:lnTo>
                <a:lnTo>
                  <a:pt x="2922" y="203"/>
                </a:lnTo>
                <a:lnTo>
                  <a:pt x="2860" y="256"/>
                </a:lnTo>
                <a:lnTo>
                  <a:pt x="2799" y="309"/>
                </a:lnTo>
                <a:lnTo>
                  <a:pt x="2736" y="367"/>
                </a:lnTo>
                <a:lnTo>
                  <a:pt x="2673" y="428"/>
                </a:lnTo>
                <a:lnTo>
                  <a:pt x="2610" y="491"/>
                </a:lnTo>
                <a:lnTo>
                  <a:pt x="2545" y="557"/>
                </a:lnTo>
                <a:lnTo>
                  <a:pt x="2479" y="627"/>
                </a:lnTo>
                <a:lnTo>
                  <a:pt x="2413" y="699"/>
                </a:lnTo>
                <a:lnTo>
                  <a:pt x="2346" y="775"/>
                </a:lnTo>
                <a:lnTo>
                  <a:pt x="2277" y="853"/>
                </a:lnTo>
                <a:lnTo>
                  <a:pt x="2209" y="934"/>
                </a:lnTo>
                <a:lnTo>
                  <a:pt x="2139" y="1018"/>
                </a:lnTo>
                <a:lnTo>
                  <a:pt x="2067" y="1106"/>
                </a:lnTo>
                <a:lnTo>
                  <a:pt x="1996" y="1196"/>
                </a:lnTo>
                <a:lnTo>
                  <a:pt x="1996" y="1196"/>
                </a:lnTo>
                <a:lnTo>
                  <a:pt x="1926" y="1287"/>
                </a:lnTo>
                <a:lnTo>
                  <a:pt x="1858" y="1377"/>
                </a:lnTo>
                <a:lnTo>
                  <a:pt x="1790" y="1468"/>
                </a:lnTo>
                <a:lnTo>
                  <a:pt x="1727" y="1556"/>
                </a:lnTo>
                <a:lnTo>
                  <a:pt x="1664" y="1645"/>
                </a:lnTo>
                <a:lnTo>
                  <a:pt x="1605" y="1733"/>
                </a:lnTo>
                <a:lnTo>
                  <a:pt x="1546" y="1819"/>
                </a:lnTo>
                <a:lnTo>
                  <a:pt x="1490" y="1905"/>
                </a:lnTo>
                <a:lnTo>
                  <a:pt x="1437" y="1991"/>
                </a:lnTo>
                <a:lnTo>
                  <a:pt x="1385" y="2076"/>
                </a:lnTo>
                <a:lnTo>
                  <a:pt x="1336" y="2159"/>
                </a:lnTo>
                <a:lnTo>
                  <a:pt x="1289" y="2242"/>
                </a:lnTo>
                <a:lnTo>
                  <a:pt x="1243" y="2324"/>
                </a:lnTo>
                <a:lnTo>
                  <a:pt x="1200" y="2405"/>
                </a:lnTo>
                <a:lnTo>
                  <a:pt x="1160" y="2486"/>
                </a:lnTo>
                <a:lnTo>
                  <a:pt x="1120" y="2567"/>
                </a:lnTo>
                <a:lnTo>
                  <a:pt x="958" y="2676"/>
                </a:lnTo>
                <a:lnTo>
                  <a:pt x="958" y="2676"/>
                </a:lnTo>
                <a:lnTo>
                  <a:pt x="865" y="2741"/>
                </a:lnTo>
                <a:lnTo>
                  <a:pt x="788" y="2798"/>
                </a:lnTo>
                <a:lnTo>
                  <a:pt x="728" y="2845"/>
                </a:lnTo>
                <a:lnTo>
                  <a:pt x="704" y="2867"/>
                </a:lnTo>
                <a:lnTo>
                  <a:pt x="683" y="2884"/>
                </a:lnTo>
                <a:lnTo>
                  <a:pt x="683" y="2884"/>
                </a:lnTo>
                <a:lnTo>
                  <a:pt x="675" y="2856"/>
                </a:lnTo>
                <a:lnTo>
                  <a:pt x="666" y="2825"/>
                </a:lnTo>
                <a:lnTo>
                  <a:pt x="639" y="2748"/>
                </a:lnTo>
                <a:lnTo>
                  <a:pt x="603" y="2655"/>
                </a:lnTo>
                <a:lnTo>
                  <a:pt x="560" y="2546"/>
                </a:lnTo>
                <a:lnTo>
                  <a:pt x="498" y="2404"/>
                </a:lnTo>
                <a:lnTo>
                  <a:pt x="498" y="2404"/>
                </a:lnTo>
                <a:lnTo>
                  <a:pt x="465" y="2330"/>
                </a:lnTo>
                <a:lnTo>
                  <a:pt x="433" y="2261"/>
                </a:lnTo>
                <a:lnTo>
                  <a:pt x="401" y="2197"/>
                </a:lnTo>
                <a:lnTo>
                  <a:pt x="371" y="2137"/>
                </a:lnTo>
                <a:lnTo>
                  <a:pt x="340" y="2084"/>
                </a:lnTo>
                <a:lnTo>
                  <a:pt x="311" y="2034"/>
                </a:lnTo>
                <a:lnTo>
                  <a:pt x="281" y="1991"/>
                </a:lnTo>
                <a:lnTo>
                  <a:pt x="253" y="1950"/>
                </a:lnTo>
                <a:lnTo>
                  <a:pt x="253" y="1950"/>
                </a:lnTo>
                <a:lnTo>
                  <a:pt x="225" y="1915"/>
                </a:lnTo>
                <a:lnTo>
                  <a:pt x="195" y="1885"/>
                </a:lnTo>
                <a:lnTo>
                  <a:pt x="164" y="1855"/>
                </a:lnTo>
                <a:lnTo>
                  <a:pt x="133" y="1829"/>
                </a:lnTo>
                <a:lnTo>
                  <a:pt x="101" y="1807"/>
                </a:lnTo>
                <a:lnTo>
                  <a:pt x="69" y="1786"/>
                </a:lnTo>
                <a:lnTo>
                  <a:pt x="35" y="1770"/>
                </a:lnTo>
                <a:lnTo>
                  <a:pt x="0" y="1757"/>
                </a:lnTo>
                <a:lnTo>
                  <a:pt x="0" y="1757"/>
                </a:lnTo>
                <a:lnTo>
                  <a:pt x="30" y="1726"/>
                </a:lnTo>
                <a:lnTo>
                  <a:pt x="59" y="1698"/>
                </a:lnTo>
                <a:lnTo>
                  <a:pt x="87" y="1672"/>
                </a:lnTo>
                <a:lnTo>
                  <a:pt x="116" y="1646"/>
                </a:lnTo>
                <a:lnTo>
                  <a:pt x="144" y="1625"/>
                </a:lnTo>
                <a:lnTo>
                  <a:pt x="172" y="1605"/>
                </a:lnTo>
                <a:lnTo>
                  <a:pt x="199" y="1586"/>
                </a:lnTo>
                <a:lnTo>
                  <a:pt x="227" y="1568"/>
                </a:lnTo>
                <a:lnTo>
                  <a:pt x="254" y="1555"/>
                </a:lnTo>
                <a:lnTo>
                  <a:pt x="281" y="1542"/>
                </a:lnTo>
                <a:lnTo>
                  <a:pt x="307" y="1531"/>
                </a:lnTo>
                <a:lnTo>
                  <a:pt x="332" y="1523"/>
                </a:lnTo>
                <a:lnTo>
                  <a:pt x="359" y="1516"/>
                </a:lnTo>
                <a:lnTo>
                  <a:pt x="385" y="1511"/>
                </a:lnTo>
                <a:lnTo>
                  <a:pt x="409" y="1508"/>
                </a:lnTo>
                <a:lnTo>
                  <a:pt x="434" y="1507"/>
                </a:lnTo>
                <a:lnTo>
                  <a:pt x="434" y="1507"/>
                </a:lnTo>
                <a:lnTo>
                  <a:pt x="444" y="1507"/>
                </a:lnTo>
                <a:lnTo>
                  <a:pt x="455" y="1508"/>
                </a:lnTo>
                <a:lnTo>
                  <a:pt x="465" y="1511"/>
                </a:lnTo>
                <a:lnTo>
                  <a:pt x="476" y="1513"/>
                </a:lnTo>
                <a:lnTo>
                  <a:pt x="499" y="1523"/>
                </a:lnTo>
                <a:lnTo>
                  <a:pt x="521" y="1535"/>
                </a:lnTo>
                <a:lnTo>
                  <a:pt x="543" y="1551"/>
                </a:lnTo>
                <a:lnTo>
                  <a:pt x="566" y="1571"/>
                </a:lnTo>
                <a:lnTo>
                  <a:pt x="589" y="1594"/>
                </a:lnTo>
                <a:lnTo>
                  <a:pt x="612" y="1621"/>
                </a:lnTo>
                <a:lnTo>
                  <a:pt x="636" y="1652"/>
                </a:lnTo>
                <a:lnTo>
                  <a:pt x="659" y="1685"/>
                </a:lnTo>
                <a:lnTo>
                  <a:pt x="683" y="1723"/>
                </a:lnTo>
                <a:lnTo>
                  <a:pt x="708" y="1763"/>
                </a:lnTo>
                <a:lnTo>
                  <a:pt x="733" y="1809"/>
                </a:lnTo>
                <a:lnTo>
                  <a:pt x="757" y="1858"/>
                </a:lnTo>
                <a:lnTo>
                  <a:pt x="783" y="1909"/>
                </a:lnTo>
                <a:lnTo>
                  <a:pt x="808" y="1964"/>
                </a:lnTo>
                <a:lnTo>
                  <a:pt x="877" y="2117"/>
                </a:lnTo>
                <a:lnTo>
                  <a:pt x="877" y="2117"/>
                </a:lnTo>
                <a:lnTo>
                  <a:pt x="924" y="2039"/>
                </a:lnTo>
                <a:lnTo>
                  <a:pt x="973" y="1963"/>
                </a:lnTo>
                <a:lnTo>
                  <a:pt x="1024" y="1885"/>
                </a:lnTo>
                <a:lnTo>
                  <a:pt x="1075" y="1808"/>
                </a:lnTo>
                <a:lnTo>
                  <a:pt x="1129" y="1731"/>
                </a:lnTo>
                <a:lnTo>
                  <a:pt x="1184" y="1655"/>
                </a:lnTo>
                <a:lnTo>
                  <a:pt x="1242" y="1578"/>
                </a:lnTo>
                <a:lnTo>
                  <a:pt x="1299" y="1503"/>
                </a:lnTo>
                <a:lnTo>
                  <a:pt x="1360" y="1427"/>
                </a:lnTo>
                <a:lnTo>
                  <a:pt x="1422" y="1351"/>
                </a:lnTo>
                <a:lnTo>
                  <a:pt x="1485" y="1277"/>
                </a:lnTo>
                <a:lnTo>
                  <a:pt x="1551" y="1201"/>
                </a:lnTo>
                <a:lnTo>
                  <a:pt x="1618" y="1127"/>
                </a:lnTo>
                <a:lnTo>
                  <a:pt x="1685" y="1052"/>
                </a:lnTo>
                <a:lnTo>
                  <a:pt x="1757" y="978"/>
                </a:lnTo>
                <a:lnTo>
                  <a:pt x="1828" y="904"/>
                </a:lnTo>
                <a:lnTo>
                  <a:pt x="1828" y="904"/>
                </a:lnTo>
                <a:lnTo>
                  <a:pt x="1901" y="831"/>
                </a:lnTo>
                <a:lnTo>
                  <a:pt x="1973" y="761"/>
                </a:lnTo>
                <a:lnTo>
                  <a:pt x="2045" y="693"/>
                </a:lnTo>
                <a:lnTo>
                  <a:pt x="2117" y="627"/>
                </a:lnTo>
                <a:lnTo>
                  <a:pt x="2189" y="564"/>
                </a:lnTo>
                <a:lnTo>
                  <a:pt x="2260" y="502"/>
                </a:lnTo>
                <a:lnTo>
                  <a:pt x="2331" y="441"/>
                </a:lnTo>
                <a:lnTo>
                  <a:pt x="2402" y="383"/>
                </a:lnTo>
                <a:lnTo>
                  <a:pt x="2474" y="328"/>
                </a:lnTo>
                <a:lnTo>
                  <a:pt x="2544" y="274"/>
                </a:lnTo>
                <a:lnTo>
                  <a:pt x="2614" y="223"/>
                </a:lnTo>
                <a:lnTo>
                  <a:pt x="2685" y="175"/>
                </a:lnTo>
                <a:lnTo>
                  <a:pt x="2755" y="128"/>
                </a:lnTo>
                <a:lnTo>
                  <a:pt x="2825" y="83"/>
                </a:lnTo>
                <a:lnTo>
                  <a:pt x="2893" y="40"/>
                </a:lnTo>
                <a:lnTo>
                  <a:pt x="2963" y="0"/>
                </a:lnTo>
                <a:lnTo>
                  <a:pt x="2963"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00" dirty="0"/>
          </a:p>
        </p:txBody>
      </p:sp>
      <p:sp>
        <p:nvSpPr>
          <p:cNvPr id="72" name="TextBox 71">
            <a:extLst>
              <a:ext uri="{FF2B5EF4-FFF2-40B4-BE49-F238E27FC236}">
                <a16:creationId xmlns:a16="http://schemas.microsoft.com/office/drawing/2014/main" id="{81DE15AF-A009-40DB-B3DE-B481BAAC0834}"/>
              </a:ext>
            </a:extLst>
          </p:cNvPr>
          <p:cNvSpPr txBox="1"/>
          <p:nvPr/>
        </p:nvSpPr>
        <p:spPr>
          <a:xfrm>
            <a:off x="3979741" y="5432131"/>
            <a:ext cx="3803642" cy="400110"/>
          </a:xfrm>
          <a:prstGeom prst="rect">
            <a:avLst/>
          </a:prstGeom>
          <a:noFill/>
        </p:spPr>
        <p:txBody>
          <a:bodyPr wrap="square" lIns="0" tIns="0" rIns="0" bIns="0" rtlCol="0">
            <a:spAutoFit/>
          </a:bodyPr>
          <a:lstStyle/>
          <a:p>
            <a:r>
              <a:rPr lang="en-AU" sz="1300" b="1" kern="1200" dirty="0">
                <a:solidFill>
                  <a:schemeClr val="tx1"/>
                </a:solidFill>
                <a:latin typeface="Arial" panose="020B0604020202020204" pitchFamily="34" charset="0"/>
                <a:ea typeface="+mn-ea"/>
                <a:cs typeface="Arial" panose="020B0604020202020204" pitchFamily="34" charset="0"/>
              </a:rPr>
              <a:t>NOTE</a:t>
            </a:r>
            <a:r>
              <a:rPr lang="en-AU" sz="1300" b="0" kern="1200" dirty="0">
                <a:solidFill>
                  <a:schemeClr val="tx1"/>
                </a:solidFill>
                <a:latin typeface="Arial" panose="020B0604020202020204" pitchFamily="34" charset="0"/>
                <a:ea typeface="+mn-ea"/>
                <a:cs typeface="Arial" panose="020B0604020202020204" pitchFamily="34" charset="0"/>
              </a:rPr>
              <a:t>: Clarity template should </a:t>
            </a:r>
            <a:r>
              <a:rPr lang="en-AU" sz="1300" b="1" dirty="0">
                <a:latin typeface="Arial" panose="020B0604020202020204" pitchFamily="34" charset="0"/>
                <a:cs typeface="Arial" panose="020B0604020202020204" pitchFamily="34" charset="0"/>
              </a:rPr>
              <a:t>always be used w</a:t>
            </a:r>
            <a:r>
              <a:rPr lang="en-AU" sz="1300" b="1" kern="1200" dirty="0">
                <a:solidFill>
                  <a:schemeClr val="tx1"/>
                </a:solidFill>
                <a:latin typeface="Arial" panose="020B0604020202020204" pitchFamily="34" charset="0"/>
                <a:ea typeface="+mn-ea"/>
                <a:cs typeface="Arial" panose="020B0604020202020204" pitchFamily="34" charset="0"/>
              </a:rPr>
              <a:t>hen presenting to a group</a:t>
            </a:r>
            <a:endParaRPr lang="en-AU" sz="1300" b="0" kern="1200" dirty="0">
              <a:solidFill>
                <a:schemeClr val="tx1"/>
              </a:solidFill>
              <a:latin typeface="Arial" panose="020B0604020202020204" pitchFamily="34" charset="0"/>
              <a:ea typeface="+mn-ea"/>
              <a:cs typeface="Arial" panose="020B0604020202020204" pitchFamily="34" charset="0"/>
            </a:endParaRPr>
          </a:p>
        </p:txBody>
      </p:sp>
      <p:sp>
        <p:nvSpPr>
          <p:cNvPr id="73" name="Freeform 184">
            <a:extLst>
              <a:ext uri="{FF2B5EF4-FFF2-40B4-BE49-F238E27FC236}">
                <a16:creationId xmlns:a16="http://schemas.microsoft.com/office/drawing/2014/main" id="{7708855F-6CB3-4B85-8D09-C97EF8C24EA4}"/>
              </a:ext>
            </a:extLst>
          </p:cNvPr>
          <p:cNvSpPr>
            <a:spLocks/>
          </p:cNvSpPr>
          <p:nvPr/>
        </p:nvSpPr>
        <p:spPr bwMode="auto">
          <a:xfrm>
            <a:off x="8272967" y="3087216"/>
            <a:ext cx="394302" cy="314085"/>
          </a:xfrm>
          <a:custGeom>
            <a:avLst/>
            <a:gdLst/>
            <a:ahLst/>
            <a:cxnLst/>
            <a:rect l="l" t="t" r="r" b="b"/>
            <a:pathLst>
              <a:path w="501650" h="477838">
                <a:moveTo>
                  <a:pt x="181499" y="293675"/>
                </a:moveTo>
                <a:cubicBezTo>
                  <a:pt x="181564" y="293705"/>
                  <a:pt x="224625" y="313375"/>
                  <a:pt x="242176" y="321885"/>
                </a:cubicBezTo>
                <a:cubicBezTo>
                  <a:pt x="208777" y="373648"/>
                  <a:pt x="184693" y="425144"/>
                  <a:pt x="184693" y="425144"/>
                </a:cubicBezTo>
                <a:cubicBezTo>
                  <a:pt x="164733" y="437652"/>
                  <a:pt x="123616" y="465862"/>
                  <a:pt x="112971" y="477838"/>
                </a:cubicBezTo>
                <a:cubicBezTo>
                  <a:pt x="108447" y="458677"/>
                  <a:pt x="92346" y="419555"/>
                  <a:pt x="66798" y="364466"/>
                </a:cubicBezTo>
                <a:cubicBezTo>
                  <a:pt x="98600" y="341446"/>
                  <a:pt x="130403" y="318425"/>
                  <a:pt x="130403" y="318425"/>
                </a:cubicBezTo>
                <a:cubicBezTo>
                  <a:pt x="130423" y="318471"/>
                  <a:pt x="137731" y="334682"/>
                  <a:pt x="145040" y="350894"/>
                </a:cubicBezTo>
                <a:cubicBezTo>
                  <a:pt x="162338" y="320821"/>
                  <a:pt x="181499" y="293675"/>
                  <a:pt x="181499" y="293675"/>
                </a:cubicBezTo>
                <a:close/>
                <a:moveTo>
                  <a:pt x="73451" y="249498"/>
                </a:moveTo>
                <a:cubicBezTo>
                  <a:pt x="87289" y="250297"/>
                  <a:pt x="100197" y="265865"/>
                  <a:pt x="109644" y="279837"/>
                </a:cubicBezTo>
                <a:cubicBezTo>
                  <a:pt x="77310" y="303257"/>
                  <a:pt x="44709" y="326809"/>
                  <a:pt x="44709" y="326809"/>
                </a:cubicBezTo>
                <a:cubicBezTo>
                  <a:pt x="44685" y="326770"/>
                  <a:pt x="28587" y="300853"/>
                  <a:pt x="0" y="290615"/>
                </a:cubicBezTo>
                <a:cubicBezTo>
                  <a:pt x="21024" y="269724"/>
                  <a:pt x="47104" y="247502"/>
                  <a:pt x="73451" y="249498"/>
                </a:cubicBezTo>
                <a:close/>
                <a:moveTo>
                  <a:pt x="267724" y="185493"/>
                </a:moveTo>
                <a:cubicBezTo>
                  <a:pt x="294070" y="197469"/>
                  <a:pt x="320417" y="209977"/>
                  <a:pt x="320417" y="209977"/>
                </a:cubicBezTo>
                <a:cubicBezTo>
                  <a:pt x="292873" y="245771"/>
                  <a:pt x="265861" y="285026"/>
                  <a:pt x="265861" y="285026"/>
                </a:cubicBezTo>
                <a:cubicBezTo>
                  <a:pt x="265818" y="285007"/>
                  <a:pt x="236699" y="271444"/>
                  <a:pt x="207579" y="257881"/>
                </a:cubicBezTo>
                <a:cubicBezTo>
                  <a:pt x="223946" y="234328"/>
                  <a:pt x="263067" y="190682"/>
                  <a:pt x="267724" y="185493"/>
                </a:cubicBezTo>
                <a:close/>
                <a:moveTo>
                  <a:pt x="358873" y="95408"/>
                </a:moveTo>
                <a:cubicBezTo>
                  <a:pt x="379098" y="104722"/>
                  <a:pt x="399457" y="114170"/>
                  <a:pt x="399457" y="114170"/>
                </a:cubicBezTo>
                <a:cubicBezTo>
                  <a:pt x="373510" y="143311"/>
                  <a:pt x="347961" y="174715"/>
                  <a:pt x="347961" y="174715"/>
                </a:cubicBezTo>
                <a:cubicBezTo>
                  <a:pt x="323611" y="163537"/>
                  <a:pt x="299393" y="152360"/>
                  <a:pt x="299393" y="152360"/>
                </a:cubicBezTo>
                <a:cubicBezTo>
                  <a:pt x="299430" y="152321"/>
                  <a:pt x="328155" y="122536"/>
                  <a:pt x="358873" y="95408"/>
                </a:cubicBezTo>
                <a:close/>
                <a:moveTo>
                  <a:pt x="489275" y="0"/>
                </a:moveTo>
                <a:cubicBezTo>
                  <a:pt x="495396" y="8915"/>
                  <a:pt x="501650" y="17964"/>
                  <a:pt x="501650" y="17964"/>
                </a:cubicBezTo>
                <a:cubicBezTo>
                  <a:pt x="468916" y="42182"/>
                  <a:pt x="430993" y="81037"/>
                  <a:pt x="430993" y="81037"/>
                </a:cubicBezTo>
                <a:lnTo>
                  <a:pt x="395066" y="64537"/>
                </a:lnTo>
                <a:cubicBezTo>
                  <a:pt x="395092" y="64516"/>
                  <a:pt x="440587" y="27005"/>
                  <a:pt x="489275" y="0"/>
                </a:cubicBezTo>
                <a:close/>
              </a:path>
            </a:pathLst>
          </a:custGeom>
          <a:solidFill>
            <a:schemeClr val="tx2"/>
          </a:solidFill>
          <a:ln w="3175">
            <a:noFill/>
            <a:round/>
            <a:headEnd/>
            <a:tailEnd/>
          </a:ln>
        </p:spPr>
        <p:txBody>
          <a:bodyPr>
            <a:noAutofit/>
          </a:bodyPr>
          <a:lstStyle/>
          <a:p>
            <a:endParaRPr lang="en-US" sz="1300" b="1" dirty="0"/>
          </a:p>
        </p:txBody>
      </p:sp>
      <p:sp>
        <p:nvSpPr>
          <p:cNvPr id="74" name="Freeform 184">
            <a:extLst>
              <a:ext uri="{FF2B5EF4-FFF2-40B4-BE49-F238E27FC236}">
                <a16:creationId xmlns:a16="http://schemas.microsoft.com/office/drawing/2014/main" id="{1038B88D-AD91-4C7F-A6BA-97371FCB24D1}"/>
              </a:ext>
            </a:extLst>
          </p:cNvPr>
          <p:cNvSpPr>
            <a:spLocks/>
          </p:cNvSpPr>
          <p:nvPr/>
        </p:nvSpPr>
        <p:spPr bwMode="auto">
          <a:xfrm>
            <a:off x="8272967" y="2403996"/>
            <a:ext cx="394302" cy="314085"/>
          </a:xfrm>
          <a:custGeom>
            <a:avLst/>
            <a:gdLst/>
            <a:ahLst/>
            <a:cxnLst/>
            <a:rect l="l" t="t" r="r" b="b"/>
            <a:pathLst>
              <a:path w="501650" h="477838">
                <a:moveTo>
                  <a:pt x="181499" y="293675"/>
                </a:moveTo>
                <a:cubicBezTo>
                  <a:pt x="181564" y="293705"/>
                  <a:pt x="224625" y="313375"/>
                  <a:pt x="242176" y="321885"/>
                </a:cubicBezTo>
                <a:cubicBezTo>
                  <a:pt x="208777" y="373648"/>
                  <a:pt x="184693" y="425144"/>
                  <a:pt x="184693" y="425144"/>
                </a:cubicBezTo>
                <a:cubicBezTo>
                  <a:pt x="164733" y="437652"/>
                  <a:pt x="123616" y="465862"/>
                  <a:pt x="112971" y="477838"/>
                </a:cubicBezTo>
                <a:cubicBezTo>
                  <a:pt x="108447" y="458677"/>
                  <a:pt x="92346" y="419555"/>
                  <a:pt x="66798" y="364466"/>
                </a:cubicBezTo>
                <a:cubicBezTo>
                  <a:pt x="98600" y="341446"/>
                  <a:pt x="130403" y="318425"/>
                  <a:pt x="130403" y="318425"/>
                </a:cubicBezTo>
                <a:cubicBezTo>
                  <a:pt x="130423" y="318471"/>
                  <a:pt x="137731" y="334682"/>
                  <a:pt x="145040" y="350894"/>
                </a:cubicBezTo>
                <a:cubicBezTo>
                  <a:pt x="162338" y="320821"/>
                  <a:pt x="181499" y="293675"/>
                  <a:pt x="181499" y="293675"/>
                </a:cubicBezTo>
                <a:close/>
                <a:moveTo>
                  <a:pt x="73451" y="249498"/>
                </a:moveTo>
                <a:cubicBezTo>
                  <a:pt x="87289" y="250297"/>
                  <a:pt x="100197" y="265865"/>
                  <a:pt x="109644" y="279837"/>
                </a:cubicBezTo>
                <a:cubicBezTo>
                  <a:pt x="77310" y="303257"/>
                  <a:pt x="44709" y="326809"/>
                  <a:pt x="44709" y="326809"/>
                </a:cubicBezTo>
                <a:cubicBezTo>
                  <a:pt x="44685" y="326770"/>
                  <a:pt x="28587" y="300853"/>
                  <a:pt x="0" y="290615"/>
                </a:cubicBezTo>
                <a:cubicBezTo>
                  <a:pt x="21024" y="269724"/>
                  <a:pt x="47104" y="247502"/>
                  <a:pt x="73451" y="249498"/>
                </a:cubicBezTo>
                <a:close/>
                <a:moveTo>
                  <a:pt x="267724" y="185493"/>
                </a:moveTo>
                <a:cubicBezTo>
                  <a:pt x="294070" y="197469"/>
                  <a:pt x="320417" y="209977"/>
                  <a:pt x="320417" y="209977"/>
                </a:cubicBezTo>
                <a:cubicBezTo>
                  <a:pt x="292873" y="245771"/>
                  <a:pt x="265861" y="285026"/>
                  <a:pt x="265861" y="285026"/>
                </a:cubicBezTo>
                <a:cubicBezTo>
                  <a:pt x="265818" y="285007"/>
                  <a:pt x="236699" y="271444"/>
                  <a:pt x="207579" y="257881"/>
                </a:cubicBezTo>
                <a:cubicBezTo>
                  <a:pt x="223946" y="234328"/>
                  <a:pt x="263067" y="190682"/>
                  <a:pt x="267724" y="185493"/>
                </a:cubicBezTo>
                <a:close/>
                <a:moveTo>
                  <a:pt x="358873" y="95408"/>
                </a:moveTo>
                <a:cubicBezTo>
                  <a:pt x="379098" y="104722"/>
                  <a:pt x="399457" y="114170"/>
                  <a:pt x="399457" y="114170"/>
                </a:cubicBezTo>
                <a:cubicBezTo>
                  <a:pt x="373510" y="143311"/>
                  <a:pt x="347961" y="174715"/>
                  <a:pt x="347961" y="174715"/>
                </a:cubicBezTo>
                <a:cubicBezTo>
                  <a:pt x="323611" y="163537"/>
                  <a:pt x="299393" y="152360"/>
                  <a:pt x="299393" y="152360"/>
                </a:cubicBezTo>
                <a:cubicBezTo>
                  <a:pt x="299430" y="152321"/>
                  <a:pt x="328155" y="122536"/>
                  <a:pt x="358873" y="95408"/>
                </a:cubicBezTo>
                <a:close/>
                <a:moveTo>
                  <a:pt x="489275" y="0"/>
                </a:moveTo>
                <a:cubicBezTo>
                  <a:pt x="495396" y="8915"/>
                  <a:pt x="501650" y="17964"/>
                  <a:pt x="501650" y="17964"/>
                </a:cubicBezTo>
                <a:cubicBezTo>
                  <a:pt x="468916" y="42182"/>
                  <a:pt x="430993" y="81037"/>
                  <a:pt x="430993" y="81037"/>
                </a:cubicBezTo>
                <a:lnTo>
                  <a:pt x="395066" y="64537"/>
                </a:lnTo>
                <a:cubicBezTo>
                  <a:pt x="395092" y="64516"/>
                  <a:pt x="440587" y="27005"/>
                  <a:pt x="489275" y="0"/>
                </a:cubicBezTo>
                <a:close/>
              </a:path>
            </a:pathLst>
          </a:custGeom>
          <a:solidFill>
            <a:schemeClr val="tx2"/>
          </a:solidFill>
          <a:ln w="3175">
            <a:noFill/>
            <a:round/>
            <a:headEnd/>
            <a:tailEnd/>
          </a:ln>
        </p:spPr>
        <p:txBody>
          <a:bodyPr>
            <a:noAutofit/>
          </a:bodyPr>
          <a:lstStyle/>
          <a:p>
            <a:endParaRPr lang="en-US" sz="1300" b="1" dirty="0"/>
          </a:p>
        </p:txBody>
      </p:sp>
      <p:sp>
        <p:nvSpPr>
          <p:cNvPr id="76" name="Freeform 103">
            <a:extLst>
              <a:ext uri="{FF2B5EF4-FFF2-40B4-BE49-F238E27FC236}">
                <a16:creationId xmlns:a16="http://schemas.microsoft.com/office/drawing/2014/main" id="{732EEE52-7085-47A6-9FA9-24D1F22AD6FE}"/>
              </a:ext>
            </a:extLst>
          </p:cNvPr>
          <p:cNvSpPr>
            <a:spLocks/>
          </p:cNvSpPr>
          <p:nvPr userDrawn="1">
            <p:custDataLst>
              <p:tags r:id="rId11"/>
            </p:custDataLst>
          </p:nvPr>
        </p:nvSpPr>
        <p:spPr bwMode="auto">
          <a:xfrm>
            <a:off x="9877087" y="3169093"/>
            <a:ext cx="346985" cy="251935"/>
          </a:xfrm>
          <a:custGeom>
            <a:avLst/>
            <a:gdLst>
              <a:gd name="T0" fmla="*/ 1326 w 2880"/>
              <a:gd name="T1" fmla="*/ 2079 h 2674"/>
              <a:gd name="T2" fmla="*/ 1118 w 2880"/>
              <a:gd name="T3" fmla="*/ 2354 h 2674"/>
              <a:gd name="T4" fmla="*/ 929 w 2880"/>
              <a:gd name="T5" fmla="*/ 2544 h 2674"/>
              <a:gd name="T6" fmla="*/ 780 w 2880"/>
              <a:gd name="T7" fmla="*/ 2642 h 2674"/>
              <a:gd name="T8" fmla="*/ 702 w 2880"/>
              <a:gd name="T9" fmla="*/ 2669 h 2674"/>
              <a:gd name="T10" fmla="*/ 648 w 2880"/>
              <a:gd name="T11" fmla="*/ 2674 h 2674"/>
              <a:gd name="T12" fmla="*/ 484 w 2880"/>
              <a:gd name="T13" fmla="*/ 2641 h 2674"/>
              <a:gd name="T14" fmla="*/ 320 w 2880"/>
              <a:gd name="T15" fmla="*/ 2540 h 2674"/>
              <a:gd name="T16" fmla="*/ 160 w 2880"/>
              <a:gd name="T17" fmla="*/ 2371 h 2674"/>
              <a:gd name="T18" fmla="*/ 0 w 2880"/>
              <a:gd name="T19" fmla="*/ 2136 h 2674"/>
              <a:gd name="T20" fmla="*/ 86 w 2880"/>
              <a:gd name="T21" fmla="*/ 2139 h 2674"/>
              <a:gd name="T22" fmla="*/ 206 w 2880"/>
              <a:gd name="T23" fmla="*/ 2120 h 2674"/>
              <a:gd name="T24" fmla="*/ 408 w 2880"/>
              <a:gd name="T25" fmla="*/ 2030 h 2674"/>
              <a:gd name="T26" fmla="*/ 620 w 2880"/>
              <a:gd name="T27" fmla="*/ 1868 h 2674"/>
              <a:gd name="T28" fmla="*/ 843 w 2880"/>
              <a:gd name="T29" fmla="*/ 1638 h 2674"/>
              <a:gd name="T30" fmla="*/ 877 w 2880"/>
              <a:gd name="T31" fmla="*/ 1362 h 2674"/>
              <a:gd name="T32" fmla="*/ 694 w 2880"/>
              <a:gd name="T33" fmla="*/ 1147 h 2674"/>
              <a:gd name="T34" fmla="*/ 563 w 2880"/>
              <a:gd name="T35" fmla="*/ 948 h 2674"/>
              <a:gd name="T36" fmla="*/ 484 w 2880"/>
              <a:gd name="T37" fmla="*/ 767 h 2674"/>
              <a:gd name="T38" fmla="*/ 458 w 2880"/>
              <a:gd name="T39" fmla="*/ 602 h 2674"/>
              <a:gd name="T40" fmla="*/ 474 w 2880"/>
              <a:gd name="T41" fmla="*/ 503 h 2674"/>
              <a:gd name="T42" fmla="*/ 546 w 2880"/>
              <a:gd name="T43" fmla="*/ 361 h 2674"/>
              <a:gd name="T44" fmla="*/ 674 w 2880"/>
              <a:gd name="T45" fmla="*/ 208 h 2674"/>
              <a:gd name="T46" fmla="*/ 861 w 2880"/>
              <a:gd name="T47" fmla="*/ 42 h 2674"/>
              <a:gd name="T48" fmla="*/ 938 w 2880"/>
              <a:gd name="T49" fmla="*/ 111 h 2674"/>
              <a:gd name="T50" fmla="*/ 1003 w 2880"/>
              <a:gd name="T51" fmla="*/ 331 h 2674"/>
              <a:gd name="T52" fmla="*/ 1102 w 2880"/>
              <a:gd name="T53" fmla="*/ 547 h 2674"/>
              <a:gd name="T54" fmla="*/ 1232 w 2880"/>
              <a:gd name="T55" fmla="*/ 760 h 2674"/>
              <a:gd name="T56" fmla="*/ 1465 w 2880"/>
              <a:gd name="T57" fmla="*/ 887 h 2674"/>
              <a:gd name="T58" fmla="*/ 1641 w 2880"/>
              <a:gd name="T59" fmla="*/ 679 h 2674"/>
              <a:gd name="T60" fmla="*/ 1866 w 2880"/>
              <a:gd name="T61" fmla="*/ 468 h 2674"/>
              <a:gd name="T62" fmla="*/ 2081 w 2880"/>
              <a:gd name="T63" fmla="*/ 334 h 2674"/>
              <a:gd name="T64" fmla="*/ 2209 w 2880"/>
              <a:gd name="T65" fmla="*/ 289 h 2674"/>
              <a:gd name="T66" fmla="*/ 2308 w 2880"/>
              <a:gd name="T67" fmla="*/ 274 h 2674"/>
              <a:gd name="T68" fmla="*/ 2406 w 2880"/>
              <a:gd name="T69" fmla="*/ 281 h 2674"/>
              <a:gd name="T70" fmla="*/ 2540 w 2880"/>
              <a:gd name="T71" fmla="*/ 340 h 2674"/>
              <a:gd name="T72" fmla="*/ 2655 w 2880"/>
              <a:gd name="T73" fmla="*/ 456 h 2674"/>
              <a:gd name="T74" fmla="*/ 2751 w 2880"/>
              <a:gd name="T75" fmla="*/ 630 h 2674"/>
              <a:gd name="T76" fmla="*/ 2755 w 2880"/>
              <a:gd name="T77" fmla="*/ 734 h 2674"/>
              <a:gd name="T78" fmla="*/ 2692 w 2880"/>
              <a:gd name="T79" fmla="*/ 735 h 2674"/>
              <a:gd name="T80" fmla="*/ 2609 w 2880"/>
              <a:gd name="T81" fmla="*/ 758 h 2674"/>
              <a:gd name="T82" fmla="*/ 2401 w 2880"/>
              <a:gd name="T83" fmla="*/ 873 h 2674"/>
              <a:gd name="T84" fmla="*/ 2222 w 2880"/>
              <a:gd name="T85" fmla="*/ 1012 h 2674"/>
              <a:gd name="T86" fmla="*/ 2010 w 2880"/>
              <a:gd name="T87" fmla="*/ 1221 h 2674"/>
              <a:gd name="T88" fmla="*/ 1917 w 2880"/>
              <a:gd name="T89" fmla="*/ 1531 h 2674"/>
              <a:gd name="T90" fmla="*/ 2091 w 2880"/>
              <a:gd name="T91" fmla="*/ 1682 h 2674"/>
              <a:gd name="T92" fmla="*/ 2329 w 2880"/>
              <a:gd name="T93" fmla="*/ 1837 h 2674"/>
              <a:gd name="T94" fmla="*/ 2570 w 2880"/>
              <a:gd name="T95" fmla="*/ 1933 h 2674"/>
              <a:gd name="T96" fmla="*/ 2817 w 2880"/>
              <a:gd name="T97" fmla="*/ 1976 h 2674"/>
              <a:gd name="T98" fmla="*/ 2813 w 2880"/>
              <a:gd name="T99" fmla="*/ 2104 h 2674"/>
              <a:gd name="T100" fmla="*/ 2674 w 2880"/>
              <a:gd name="T101" fmla="*/ 2308 h 2674"/>
              <a:gd name="T102" fmla="*/ 2535 w 2880"/>
              <a:gd name="T103" fmla="*/ 2444 h 2674"/>
              <a:gd name="T104" fmla="*/ 2391 w 2880"/>
              <a:gd name="T105" fmla="*/ 2510 h 2674"/>
              <a:gd name="T106" fmla="*/ 2318 w 2880"/>
              <a:gd name="T107" fmla="*/ 2519 h 2674"/>
              <a:gd name="T108" fmla="*/ 2172 w 2880"/>
              <a:gd name="T109" fmla="*/ 2491 h 2674"/>
              <a:gd name="T110" fmla="*/ 1996 w 2880"/>
              <a:gd name="T111" fmla="*/ 2403 h 2674"/>
              <a:gd name="T112" fmla="*/ 1790 w 2880"/>
              <a:gd name="T113" fmla="*/ 2259 h 2674"/>
              <a:gd name="T114" fmla="*/ 1556 w 2880"/>
              <a:gd name="T115" fmla="*/ 2057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80" h="2674">
                <a:moveTo>
                  <a:pt x="1424" y="1937"/>
                </a:moveTo>
                <a:lnTo>
                  <a:pt x="1382" y="1997"/>
                </a:lnTo>
                <a:lnTo>
                  <a:pt x="1382" y="1997"/>
                </a:lnTo>
                <a:lnTo>
                  <a:pt x="1326" y="2079"/>
                </a:lnTo>
                <a:lnTo>
                  <a:pt x="1273" y="2157"/>
                </a:lnTo>
                <a:lnTo>
                  <a:pt x="1220" y="2227"/>
                </a:lnTo>
                <a:lnTo>
                  <a:pt x="1167" y="2294"/>
                </a:lnTo>
                <a:lnTo>
                  <a:pt x="1118" y="2354"/>
                </a:lnTo>
                <a:lnTo>
                  <a:pt x="1069" y="2410"/>
                </a:lnTo>
                <a:lnTo>
                  <a:pt x="1021" y="2459"/>
                </a:lnTo>
                <a:lnTo>
                  <a:pt x="973" y="2505"/>
                </a:lnTo>
                <a:lnTo>
                  <a:pt x="929" y="2544"/>
                </a:lnTo>
                <a:lnTo>
                  <a:pt x="885" y="2579"/>
                </a:lnTo>
                <a:lnTo>
                  <a:pt x="843" y="2607"/>
                </a:lnTo>
                <a:lnTo>
                  <a:pt x="801" y="2632"/>
                </a:lnTo>
                <a:lnTo>
                  <a:pt x="780" y="2642"/>
                </a:lnTo>
                <a:lnTo>
                  <a:pt x="760" y="2649"/>
                </a:lnTo>
                <a:lnTo>
                  <a:pt x="741" y="2658"/>
                </a:lnTo>
                <a:lnTo>
                  <a:pt x="722" y="2663"/>
                </a:lnTo>
                <a:lnTo>
                  <a:pt x="702" y="2669"/>
                </a:lnTo>
                <a:lnTo>
                  <a:pt x="685" y="2670"/>
                </a:lnTo>
                <a:lnTo>
                  <a:pt x="665" y="2674"/>
                </a:lnTo>
                <a:lnTo>
                  <a:pt x="648" y="2674"/>
                </a:lnTo>
                <a:lnTo>
                  <a:pt x="648" y="2674"/>
                </a:lnTo>
                <a:lnTo>
                  <a:pt x="606" y="2672"/>
                </a:lnTo>
                <a:lnTo>
                  <a:pt x="565" y="2665"/>
                </a:lnTo>
                <a:lnTo>
                  <a:pt x="525" y="2655"/>
                </a:lnTo>
                <a:lnTo>
                  <a:pt x="484" y="2641"/>
                </a:lnTo>
                <a:lnTo>
                  <a:pt x="444" y="2621"/>
                </a:lnTo>
                <a:lnTo>
                  <a:pt x="401" y="2598"/>
                </a:lnTo>
                <a:lnTo>
                  <a:pt x="361" y="2572"/>
                </a:lnTo>
                <a:lnTo>
                  <a:pt x="320" y="2540"/>
                </a:lnTo>
                <a:lnTo>
                  <a:pt x="280" y="2503"/>
                </a:lnTo>
                <a:lnTo>
                  <a:pt x="239" y="2465"/>
                </a:lnTo>
                <a:lnTo>
                  <a:pt x="201" y="2421"/>
                </a:lnTo>
                <a:lnTo>
                  <a:pt x="160" y="2371"/>
                </a:lnTo>
                <a:lnTo>
                  <a:pt x="120" y="2319"/>
                </a:lnTo>
                <a:lnTo>
                  <a:pt x="79" y="2262"/>
                </a:lnTo>
                <a:lnTo>
                  <a:pt x="40" y="2201"/>
                </a:lnTo>
                <a:lnTo>
                  <a:pt x="0" y="2136"/>
                </a:lnTo>
                <a:lnTo>
                  <a:pt x="0" y="2136"/>
                </a:lnTo>
                <a:lnTo>
                  <a:pt x="63" y="2139"/>
                </a:lnTo>
                <a:lnTo>
                  <a:pt x="63" y="2139"/>
                </a:lnTo>
                <a:lnTo>
                  <a:pt x="86" y="2139"/>
                </a:lnTo>
                <a:lnTo>
                  <a:pt x="111" y="2137"/>
                </a:lnTo>
                <a:lnTo>
                  <a:pt x="134" y="2134"/>
                </a:lnTo>
                <a:lnTo>
                  <a:pt x="158" y="2130"/>
                </a:lnTo>
                <a:lnTo>
                  <a:pt x="206" y="2120"/>
                </a:lnTo>
                <a:lnTo>
                  <a:pt x="255" y="2104"/>
                </a:lnTo>
                <a:lnTo>
                  <a:pt x="306" y="2083"/>
                </a:lnTo>
                <a:lnTo>
                  <a:pt x="357" y="2058"/>
                </a:lnTo>
                <a:lnTo>
                  <a:pt x="408" y="2030"/>
                </a:lnTo>
                <a:lnTo>
                  <a:pt x="459" y="1997"/>
                </a:lnTo>
                <a:lnTo>
                  <a:pt x="512" y="1958"/>
                </a:lnTo>
                <a:lnTo>
                  <a:pt x="565" y="1916"/>
                </a:lnTo>
                <a:lnTo>
                  <a:pt x="620" y="1868"/>
                </a:lnTo>
                <a:lnTo>
                  <a:pt x="674" y="1817"/>
                </a:lnTo>
                <a:lnTo>
                  <a:pt x="731" y="1763"/>
                </a:lnTo>
                <a:lnTo>
                  <a:pt x="785" y="1701"/>
                </a:lnTo>
                <a:lnTo>
                  <a:pt x="843" y="1638"/>
                </a:lnTo>
                <a:lnTo>
                  <a:pt x="900" y="1567"/>
                </a:lnTo>
                <a:lnTo>
                  <a:pt x="977" y="1471"/>
                </a:lnTo>
                <a:lnTo>
                  <a:pt x="877" y="1362"/>
                </a:lnTo>
                <a:lnTo>
                  <a:pt x="877" y="1362"/>
                </a:lnTo>
                <a:lnTo>
                  <a:pt x="827" y="1307"/>
                </a:lnTo>
                <a:lnTo>
                  <a:pt x="778" y="1253"/>
                </a:lnTo>
                <a:lnTo>
                  <a:pt x="734" y="1198"/>
                </a:lnTo>
                <a:lnTo>
                  <a:pt x="694" y="1147"/>
                </a:lnTo>
                <a:lnTo>
                  <a:pt x="657" y="1096"/>
                </a:lnTo>
                <a:lnTo>
                  <a:pt x="621" y="1045"/>
                </a:lnTo>
                <a:lnTo>
                  <a:pt x="590" y="996"/>
                </a:lnTo>
                <a:lnTo>
                  <a:pt x="563" y="948"/>
                </a:lnTo>
                <a:lnTo>
                  <a:pt x="539" y="901"/>
                </a:lnTo>
                <a:lnTo>
                  <a:pt x="518" y="855"/>
                </a:lnTo>
                <a:lnTo>
                  <a:pt x="498" y="811"/>
                </a:lnTo>
                <a:lnTo>
                  <a:pt x="484" y="767"/>
                </a:lnTo>
                <a:lnTo>
                  <a:pt x="472" y="723"/>
                </a:lnTo>
                <a:lnTo>
                  <a:pt x="465" y="683"/>
                </a:lnTo>
                <a:lnTo>
                  <a:pt x="459" y="642"/>
                </a:lnTo>
                <a:lnTo>
                  <a:pt x="458" y="602"/>
                </a:lnTo>
                <a:lnTo>
                  <a:pt x="458" y="602"/>
                </a:lnTo>
                <a:lnTo>
                  <a:pt x="459" y="570"/>
                </a:lnTo>
                <a:lnTo>
                  <a:pt x="465" y="537"/>
                </a:lnTo>
                <a:lnTo>
                  <a:pt x="474" y="503"/>
                </a:lnTo>
                <a:lnTo>
                  <a:pt x="486" y="468"/>
                </a:lnTo>
                <a:lnTo>
                  <a:pt x="502" y="433"/>
                </a:lnTo>
                <a:lnTo>
                  <a:pt x="523" y="398"/>
                </a:lnTo>
                <a:lnTo>
                  <a:pt x="546" y="361"/>
                </a:lnTo>
                <a:lnTo>
                  <a:pt x="572" y="324"/>
                </a:lnTo>
                <a:lnTo>
                  <a:pt x="604" y="287"/>
                </a:lnTo>
                <a:lnTo>
                  <a:pt x="637" y="248"/>
                </a:lnTo>
                <a:lnTo>
                  <a:pt x="674" y="208"/>
                </a:lnTo>
                <a:lnTo>
                  <a:pt x="716" y="167"/>
                </a:lnTo>
                <a:lnTo>
                  <a:pt x="760" y="127"/>
                </a:lnTo>
                <a:lnTo>
                  <a:pt x="810" y="84"/>
                </a:lnTo>
                <a:lnTo>
                  <a:pt x="861" y="42"/>
                </a:lnTo>
                <a:lnTo>
                  <a:pt x="917" y="0"/>
                </a:lnTo>
                <a:lnTo>
                  <a:pt x="917" y="0"/>
                </a:lnTo>
                <a:lnTo>
                  <a:pt x="926" y="56"/>
                </a:lnTo>
                <a:lnTo>
                  <a:pt x="938" y="111"/>
                </a:lnTo>
                <a:lnTo>
                  <a:pt x="951" y="165"/>
                </a:lnTo>
                <a:lnTo>
                  <a:pt x="966" y="222"/>
                </a:lnTo>
                <a:lnTo>
                  <a:pt x="984" y="276"/>
                </a:lnTo>
                <a:lnTo>
                  <a:pt x="1003" y="331"/>
                </a:lnTo>
                <a:lnTo>
                  <a:pt x="1025" y="385"/>
                </a:lnTo>
                <a:lnTo>
                  <a:pt x="1047" y="438"/>
                </a:lnTo>
                <a:lnTo>
                  <a:pt x="1074" y="493"/>
                </a:lnTo>
                <a:lnTo>
                  <a:pt x="1102" y="547"/>
                </a:lnTo>
                <a:lnTo>
                  <a:pt x="1130" y="600"/>
                </a:lnTo>
                <a:lnTo>
                  <a:pt x="1162" y="654"/>
                </a:lnTo>
                <a:lnTo>
                  <a:pt x="1197" y="707"/>
                </a:lnTo>
                <a:lnTo>
                  <a:pt x="1232" y="760"/>
                </a:lnTo>
                <a:lnTo>
                  <a:pt x="1269" y="813"/>
                </a:lnTo>
                <a:lnTo>
                  <a:pt x="1310" y="866"/>
                </a:lnTo>
                <a:lnTo>
                  <a:pt x="1396" y="975"/>
                </a:lnTo>
                <a:lnTo>
                  <a:pt x="1465" y="887"/>
                </a:lnTo>
                <a:lnTo>
                  <a:pt x="1465" y="887"/>
                </a:lnTo>
                <a:lnTo>
                  <a:pt x="1524" y="813"/>
                </a:lnTo>
                <a:lnTo>
                  <a:pt x="1583" y="742"/>
                </a:lnTo>
                <a:lnTo>
                  <a:pt x="1641" y="679"/>
                </a:lnTo>
                <a:lnTo>
                  <a:pt x="1699" y="619"/>
                </a:lnTo>
                <a:lnTo>
                  <a:pt x="1755" y="563"/>
                </a:lnTo>
                <a:lnTo>
                  <a:pt x="1811" y="514"/>
                </a:lnTo>
                <a:lnTo>
                  <a:pt x="1866" y="468"/>
                </a:lnTo>
                <a:lnTo>
                  <a:pt x="1921" y="427"/>
                </a:lnTo>
                <a:lnTo>
                  <a:pt x="1975" y="392"/>
                </a:lnTo>
                <a:lnTo>
                  <a:pt x="2028" y="361"/>
                </a:lnTo>
                <a:lnTo>
                  <a:pt x="2081" y="334"/>
                </a:lnTo>
                <a:lnTo>
                  <a:pt x="2132" y="313"/>
                </a:lnTo>
                <a:lnTo>
                  <a:pt x="2158" y="304"/>
                </a:lnTo>
                <a:lnTo>
                  <a:pt x="2183" y="296"/>
                </a:lnTo>
                <a:lnTo>
                  <a:pt x="2209" y="289"/>
                </a:lnTo>
                <a:lnTo>
                  <a:pt x="2234" y="283"/>
                </a:lnTo>
                <a:lnTo>
                  <a:pt x="2259" y="280"/>
                </a:lnTo>
                <a:lnTo>
                  <a:pt x="2283" y="276"/>
                </a:lnTo>
                <a:lnTo>
                  <a:pt x="2308" y="274"/>
                </a:lnTo>
                <a:lnTo>
                  <a:pt x="2333" y="274"/>
                </a:lnTo>
                <a:lnTo>
                  <a:pt x="2333" y="274"/>
                </a:lnTo>
                <a:lnTo>
                  <a:pt x="2369" y="276"/>
                </a:lnTo>
                <a:lnTo>
                  <a:pt x="2406" y="281"/>
                </a:lnTo>
                <a:lnTo>
                  <a:pt x="2442" y="290"/>
                </a:lnTo>
                <a:lnTo>
                  <a:pt x="2475" y="303"/>
                </a:lnTo>
                <a:lnTo>
                  <a:pt x="2509" y="320"/>
                </a:lnTo>
                <a:lnTo>
                  <a:pt x="2540" y="340"/>
                </a:lnTo>
                <a:lnTo>
                  <a:pt x="2570" y="362"/>
                </a:lnTo>
                <a:lnTo>
                  <a:pt x="2600" y="391"/>
                </a:lnTo>
                <a:lnTo>
                  <a:pt x="2628" y="420"/>
                </a:lnTo>
                <a:lnTo>
                  <a:pt x="2655" y="456"/>
                </a:lnTo>
                <a:lnTo>
                  <a:pt x="2681" y="493"/>
                </a:lnTo>
                <a:lnTo>
                  <a:pt x="2706" y="535"/>
                </a:lnTo>
                <a:lnTo>
                  <a:pt x="2730" y="581"/>
                </a:lnTo>
                <a:lnTo>
                  <a:pt x="2751" y="630"/>
                </a:lnTo>
                <a:lnTo>
                  <a:pt x="2774" y="681"/>
                </a:lnTo>
                <a:lnTo>
                  <a:pt x="2794" y="737"/>
                </a:lnTo>
                <a:lnTo>
                  <a:pt x="2794" y="737"/>
                </a:lnTo>
                <a:lnTo>
                  <a:pt x="2755" y="734"/>
                </a:lnTo>
                <a:lnTo>
                  <a:pt x="2729" y="732"/>
                </a:lnTo>
                <a:lnTo>
                  <a:pt x="2729" y="732"/>
                </a:lnTo>
                <a:lnTo>
                  <a:pt x="2711" y="732"/>
                </a:lnTo>
                <a:lnTo>
                  <a:pt x="2692" y="735"/>
                </a:lnTo>
                <a:lnTo>
                  <a:pt x="2672" y="739"/>
                </a:lnTo>
                <a:lnTo>
                  <a:pt x="2653" y="744"/>
                </a:lnTo>
                <a:lnTo>
                  <a:pt x="2632" y="749"/>
                </a:lnTo>
                <a:lnTo>
                  <a:pt x="2609" y="758"/>
                </a:lnTo>
                <a:lnTo>
                  <a:pt x="2563" y="778"/>
                </a:lnTo>
                <a:lnTo>
                  <a:pt x="2512" y="804"/>
                </a:lnTo>
                <a:lnTo>
                  <a:pt x="2459" y="836"/>
                </a:lnTo>
                <a:lnTo>
                  <a:pt x="2401" y="873"/>
                </a:lnTo>
                <a:lnTo>
                  <a:pt x="2341" y="917"/>
                </a:lnTo>
                <a:lnTo>
                  <a:pt x="2341" y="917"/>
                </a:lnTo>
                <a:lnTo>
                  <a:pt x="2280" y="964"/>
                </a:lnTo>
                <a:lnTo>
                  <a:pt x="2222" y="1012"/>
                </a:lnTo>
                <a:lnTo>
                  <a:pt x="2165" y="1063"/>
                </a:lnTo>
                <a:lnTo>
                  <a:pt x="2111" y="1114"/>
                </a:lnTo>
                <a:lnTo>
                  <a:pt x="2060" y="1166"/>
                </a:lnTo>
                <a:lnTo>
                  <a:pt x="2010" y="1221"/>
                </a:lnTo>
                <a:lnTo>
                  <a:pt x="1965" y="1275"/>
                </a:lnTo>
                <a:lnTo>
                  <a:pt x="1921" y="1333"/>
                </a:lnTo>
                <a:lnTo>
                  <a:pt x="1834" y="1450"/>
                </a:lnTo>
                <a:lnTo>
                  <a:pt x="1917" y="1531"/>
                </a:lnTo>
                <a:lnTo>
                  <a:pt x="1917" y="1531"/>
                </a:lnTo>
                <a:lnTo>
                  <a:pt x="1975" y="1585"/>
                </a:lnTo>
                <a:lnTo>
                  <a:pt x="2033" y="1636"/>
                </a:lnTo>
                <a:lnTo>
                  <a:pt x="2091" y="1682"/>
                </a:lnTo>
                <a:lnTo>
                  <a:pt x="2149" y="1726"/>
                </a:lnTo>
                <a:lnTo>
                  <a:pt x="2209" y="1766"/>
                </a:lnTo>
                <a:lnTo>
                  <a:pt x="2269" y="1803"/>
                </a:lnTo>
                <a:lnTo>
                  <a:pt x="2329" y="1837"/>
                </a:lnTo>
                <a:lnTo>
                  <a:pt x="2389" y="1867"/>
                </a:lnTo>
                <a:lnTo>
                  <a:pt x="2449" y="1891"/>
                </a:lnTo>
                <a:lnTo>
                  <a:pt x="2510" y="1914"/>
                </a:lnTo>
                <a:lnTo>
                  <a:pt x="2570" y="1933"/>
                </a:lnTo>
                <a:lnTo>
                  <a:pt x="2632" y="1949"/>
                </a:lnTo>
                <a:lnTo>
                  <a:pt x="2693" y="1962"/>
                </a:lnTo>
                <a:lnTo>
                  <a:pt x="2755" y="1970"/>
                </a:lnTo>
                <a:lnTo>
                  <a:pt x="2817" y="1976"/>
                </a:lnTo>
                <a:lnTo>
                  <a:pt x="2880" y="1977"/>
                </a:lnTo>
                <a:lnTo>
                  <a:pt x="2880" y="1977"/>
                </a:lnTo>
                <a:lnTo>
                  <a:pt x="2847" y="2042"/>
                </a:lnTo>
                <a:lnTo>
                  <a:pt x="2813" y="2104"/>
                </a:lnTo>
                <a:lnTo>
                  <a:pt x="2778" y="2162"/>
                </a:lnTo>
                <a:lnTo>
                  <a:pt x="2744" y="2215"/>
                </a:lnTo>
                <a:lnTo>
                  <a:pt x="2709" y="2262"/>
                </a:lnTo>
                <a:lnTo>
                  <a:pt x="2674" y="2308"/>
                </a:lnTo>
                <a:lnTo>
                  <a:pt x="2641" y="2349"/>
                </a:lnTo>
                <a:lnTo>
                  <a:pt x="2605" y="2384"/>
                </a:lnTo>
                <a:lnTo>
                  <a:pt x="2570" y="2415"/>
                </a:lnTo>
                <a:lnTo>
                  <a:pt x="2535" y="2444"/>
                </a:lnTo>
                <a:lnTo>
                  <a:pt x="2498" y="2466"/>
                </a:lnTo>
                <a:lnTo>
                  <a:pt x="2463" y="2486"/>
                </a:lnTo>
                <a:lnTo>
                  <a:pt x="2428" y="2500"/>
                </a:lnTo>
                <a:lnTo>
                  <a:pt x="2391" y="2510"/>
                </a:lnTo>
                <a:lnTo>
                  <a:pt x="2355" y="2517"/>
                </a:lnTo>
                <a:lnTo>
                  <a:pt x="2336" y="2519"/>
                </a:lnTo>
                <a:lnTo>
                  <a:pt x="2318" y="2519"/>
                </a:lnTo>
                <a:lnTo>
                  <a:pt x="2318" y="2519"/>
                </a:lnTo>
                <a:lnTo>
                  <a:pt x="2285" y="2517"/>
                </a:lnTo>
                <a:lnTo>
                  <a:pt x="2248" y="2512"/>
                </a:lnTo>
                <a:lnTo>
                  <a:pt x="2211" y="2503"/>
                </a:lnTo>
                <a:lnTo>
                  <a:pt x="2172" y="2491"/>
                </a:lnTo>
                <a:lnTo>
                  <a:pt x="2130" y="2473"/>
                </a:lnTo>
                <a:lnTo>
                  <a:pt x="2088" y="2454"/>
                </a:lnTo>
                <a:lnTo>
                  <a:pt x="2042" y="2431"/>
                </a:lnTo>
                <a:lnTo>
                  <a:pt x="1996" y="2403"/>
                </a:lnTo>
                <a:lnTo>
                  <a:pt x="1947" y="2373"/>
                </a:lnTo>
                <a:lnTo>
                  <a:pt x="1898" y="2338"/>
                </a:lnTo>
                <a:lnTo>
                  <a:pt x="1845" y="2301"/>
                </a:lnTo>
                <a:lnTo>
                  <a:pt x="1790" y="2259"/>
                </a:lnTo>
                <a:lnTo>
                  <a:pt x="1734" y="2215"/>
                </a:lnTo>
                <a:lnTo>
                  <a:pt x="1678" y="2166"/>
                </a:lnTo>
                <a:lnTo>
                  <a:pt x="1618" y="2113"/>
                </a:lnTo>
                <a:lnTo>
                  <a:pt x="1556" y="2057"/>
                </a:lnTo>
                <a:lnTo>
                  <a:pt x="1424" y="19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00" dirty="0"/>
          </a:p>
        </p:txBody>
      </p:sp>
      <p:sp>
        <p:nvSpPr>
          <p:cNvPr id="77" name="TextBox 76">
            <a:extLst>
              <a:ext uri="{FF2B5EF4-FFF2-40B4-BE49-F238E27FC236}">
                <a16:creationId xmlns:a16="http://schemas.microsoft.com/office/drawing/2014/main" id="{A334A5B6-2995-4D16-9B99-B85EB07F5766}"/>
              </a:ext>
            </a:extLst>
          </p:cNvPr>
          <p:cNvSpPr txBox="1"/>
          <p:nvPr userDrawn="1"/>
        </p:nvSpPr>
        <p:spPr>
          <a:xfrm>
            <a:off x="10433201" y="3199601"/>
            <a:ext cx="791847" cy="200055"/>
          </a:xfrm>
          <a:prstGeom prst="rect">
            <a:avLst/>
          </a:prstGeom>
          <a:noFill/>
        </p:spPr>
        <p:txBody>
          <a:bodyPr wrap="square" lIns="0" tIns="0" rIns="0" bIns="0" rtlCol="0">
            <a:spAutoFit/>
          </a:bodyPr>
          <a:lstStyle/>
          <a:p>
            <a:pPr rtl="0"/>
            <a:r>
              <a:rPr lang="en-AU" sz="1300" b="0" kern="1200" dirty="0">
                <a:solidFill>
                  <a:schemeClr val="tx1"/>
                </a:solidFill>
                <a:latin typeface="Arial" panose="020B0604020202020204" pitchFamily="34" charset="0"/>
                <a:ea typeface="+mn-ea"/>
                <a:cs typeface="Arial" panose="020B0604020202020204" pitchFamily="34" charset="0"/>
              </a:rPr>
              <a:t>No</a:t>
            </a:r>
          </a:p>
        </p:txBody>
      </p:sp>
    </p:spTree>
    <p:extLst>
      <p:ext uri="{BB962C8B-B14F-4D97-AF65-F5344CB8AC3E}">
        <p14:creationId xmlns:p14="http://schemas.microsoft.com/office/powerpoint/2010/main" val="70724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9F56425-9EFB-4803-BECE-A6C465C11444}"/>
              </a:ext>
            </a:extLst>
          </p:cNvPr>
          <p:cNvPicPr>
            <a:picLocks noChangeAspect="1"/>
          </p:cNvPicPr>
          <p:nvPr userDrawn="1"/>
        </p:nvPicPr>
        <p:blipFill>
          <a:blip r:embed="rId2"/>
          <a:stretch>
            <a:fillRect/>
          </a:stretch>
        </p:blipFill>
        <p:spPr>
          <a:xfrm>
            <a:off x="568066" y="5450233"/>
            <a:ext cx="1828089" cy="1215559"/>
          </a:xfrm>
          <a:prstGeom prst="rect">
            <a:avLst/>
          </a:prstGeom>
        </p:spPr>
      </p:pic>
      <p:sp>
        <p:nvSpPr>
          <p:cNvPr id="35" name="Rectangle 34">
            <a:extLst>
              <a:ext uri="{FF2B5EF4-FFF2-40B4-BE49-F238E27FC236}">
                <a16:creationId xmlns:a16="http://schemas.microsoft.com/office/drawing/2014/main" id="{FE4CB7C8-8BF6-6549-8886-382C4C078358}"/>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0000"/>
              </a:solidFill>
            </a:endParaRPr>
          </a:p>
        </p:txBody>
      </p:sp>
      <p:sp>
        <p:nvSpPr>
          <p:cNvPr id="3" name="TextBox 2">
            <a:extLst>
              <a:ext uri="{FF2B5EF4-FFF2-40B4-BE49-F238E27FC236}">
                <a16:creationId xmlns:a16="http://schemas.microsoft.com/office/drawing/2014/main" id="{488E577E-30E0-5D49-A8DA-3F600377E8A6}"/>
              </a:ext>
            </a:extLst>
          </p:cNvPr>
          <p:cNvSpPr txBox="1"/>
          <p:nvPr userDrawn="1"/>
        </p:nvSpPr>
        <p:spPr>
          <a:xfrm>
            <a:off x="2633394" y="1416436"/>
            <a:ext cx="2201706" cy="169277"/>
          </a:xfrm>
          <a:prstGeom prst="rect">
            <a:avLst/>
          </a:prstGeom>
          <a:noFill/>
        </p:spPr>
        <p:txBody>
          <a:bodyPr wrap="square" lIns="0" tIns="0" rIns="0" bIns="0" rtlCol="0">
            <a:spAutoFit/>
          </a:bodyPr>
          <a:lstStyle/>
          <a:p>
            <a:r>
              <a:rPr lang="en-AU" sz="1100" b="0" dirty="0">
                <a:latin typeface="Arial" panose="020B0604020202020204" pitchFamily="34" charset="0"/>
                <a:cs typeface="Arial" panose="020B0604020202020204" pitchFamily="34" charset="0"/>
              </a:rPr>
              <a:t>Click</a:t>
            </a:r>
            <a:r>
              <a:rPr lang="en-AU" sz="1100" b="1" dirty="0">
                <a:latin typeface="Arial" panose="020B0604020202020204" pitchFamily="34" charset="0"/>
                <a:cs typeface="Arial" panose="020B0604020202020204" pitchFamily="34" charset="0"/>
              </a:rPr>
              <a:t> File &gt; Save a Copy</a:t>
            </a:r>
          </a:p>
        </p:txBody>
      </p:sp>
      <p:sp>
        <p:nvSpPr>
          <p:cNvPr id="7" name="TextBox 6">
            <a:extLst>
              <a:ext uri="{FF2B5EF4-FFF2-40B4-BE49-F238E27FC236}">
                <a16:creationId xmlns:a16="http://schemas.microsoft.com/office/drawing/2014/main" id="{A10054D0-EBB3-FB4F-AB08-DCD9E61CEC13}"/>
              </a:ext>
            </a:extLst>
          </p:cNvPr>
          <p:cNvSpPr txBox="1"/>
          <p:nvPr userDrawn="1"/>
        </p:nvSpPr>
        <p:spPr>
          <a:xfrm>
            <a:off x="354458" y="155466"/>
            <a:ext cx="9913616" cy="369332"/>
          </a:xfrm>
          <a:prstGeom prst="rect">
            <a:avLst/>
          </a:prstGeom>
          <a:noFill/>
        </p:spPr>
        <p:txBody>
          <a:bodyPr wrap="square" lIns="0" tIns="0" rIns="0" bIns="0" rtlCol="0">
            <a:spAutoFit/>
          </a:bodyPr>
          <a:lstStyle/>
          <a:p>
            <a:r>
              <a:rPr lang="en-US" sz="2400" b="1" i="0" dirty="0">
                <a:latin typeface="Arial" panose="020B0604020202020204" pitchFamily="34" charset="0"/>
                <a:cs typeface="Arial" panose="020B0604020202020204" pitchFamily="34" charset="0"/>
              </a:rPr>
              <a:t>Save this template as your default new presentation</a:t>
            </a:r>
          </a:p>
        </p:txBody>
      </p:sp>
      <p:pic>
        <p:nvPicPr>
          <p:cNvPr id="2" name="Picture 1">
            <a:extLst>
              <a:ext uri="{FF2B5EF4-FFF2-40B4-BE49-F238E27FC236}">
                <a16:creationId xmlns:a16="http://schemas.microsoft.com/office/drawing/2014/main" id="{50F26AFC-1DB7-46FE-9D34-2F8A29D561E0}"/>
              </a:ext>
            </a:extLst>
          </p:cNvPr>
          <p:cNvPicPr>
            <a:picLocks noChangeAspect="1"/>
          </p:cNvPicPr>
          <p:nvPr userDrawn="1"/>
        </p:nvPicPr>
        <p:blipFill>
          <a:blip r:embed="rId3"/>
          <a:stretch>
            <a:fillRect/>
          </a:stretch>
        </p:blipFill>
        <p:spPr>
          <a:xfrm>
            <a:off x="568067" y="828792"/>
            <a:ext cx="1629173" cy="1321023"/>
          </a:xfrm>
          <a:prstGeom prst="rect">
            <a:avLst/>
          </a:prstGeom>
        </p:spPr>
      </p:pic>
      <p:pic>
        <p:nvPicPr>
          <p:cNvPr id="6" name="Picture 5">
            <a:extLst>
              <a:ext uri="{FF2B5EF4-FFF2-40B4-BE49-F238E27FC236}">
                <a16:creationId xmlns:a16="http://schemas.microsoft.com/office/drawing/2014/main" id="{6FC8D06A-E3F9-4B4E-A5AC-27A5BA6A61BE}"/>
              </a:ext>
            </a:extLst>
          </p:cNvPr>
          <p:cNvPicPr>
            <a:picLocks noChangeAspect="1"/>
          </p:cNvPicPr>
          <p:nvPr userDrawn="1"/>
        </p:nvPicPr>
        <p:blipFill>
          <a:blip r:embed="rId4"/>
          <a:stretch>
            <a:fillRect/>
          </a:stretch>
        </p:blipFill>
        <p:spPr>
          <a:xfrm>
            <a:off x="568067" y="2310643"/>
            <a:ext cx="4790123" cy="1460169"/>
          </a:xfrm>
          <a:prstGeom prst="rect">
            <a:avLst/>
          </a:prstGeom>
        </p:spPr>
      </p:pic>
      <p:sp>
        <p:nvSpPr>
          <p:cNvPr id="14" name="Arrow: Left 13">
            <a:extLst>
              <a:ext uri="{FF2B5EF4-FFF2-40B4-BE49-F238E27FC236}">
                <a16:creationId xmlns:a16="http://schemas.microsoft.com/office/drawing/2014/main" id="{1CB56961-11B3-46CD-920E-0A7886E362F6}"/>
              </a:ext>
            </a:extLst>
          </p:cNvPr>
          <p:cNvSpPr/>
          <p:nvPr userDrawn="1"/>
        </p:nvSpPr>
        <p:spPr>
          <a:xfrm>
            <a:off x="1136133" y="1434605"/>
            <a:ext cx="1367470" cy="132938"/>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l"/>
            <a:endParaRPr lang="en-AU" sz="1200" b="1" dirty="0">
              <a:solidFill>
                <a:schemeClr val="bg1"/>
              </a:solidFill>
            </a:endParaRPr>
          </a:p>
        </p:txBody>
      </p:sp>
      <p:sp>
        <p:nvSpPr>
          <p:cNvPr id="16" name="TextBox 15">
            <a:extLst>
              <a:ext uri="{FF2B5EF4-FFF2-40B4-BE49-F238E27FC236}">
                <a16:creationId xmlns:a16="http://schemas.microsoft.com/office/drawing/2014/main" id="{86CA2602-D4DB-4773-A0A4-2ACFC42CEDBA}"/>
              </a:ext>
            </a:extLst>
          </p:cNvPr>
          <p:cNvSpPr txBox="1"/>
          <p:nvPr userDrawn="1"/>
        </p:nvSpPr>
        <p:spPr>
          <a:xfrm>
            <a:off x="6545553" y="2904263"/>
            <a:ext cx="3765393" cy="338554"/>
          </a:xfrm>
          <a:prstGeom prst="rect">
            <a:avLst/>
          </a:prstGeom>
          <a:noFill/>
        </p:spPr>
        <p:txBody>
          <a:bodyPr wrap="square" lIns="0" tIns="0" rIns="0" bIns="0" rtlCol="0">
            <a:spAutoFit/>
          </a:bodyPr>
          <a:lstStyle/>
          <a:p>
            <a:pPr rtl="0"/>
            <a:r>
              <a:rPr lang="en-AU" sz="1100" b="0" dirty="0">
                <a:latin typeface="Arial" panose="020B0604020202020204" pitchFamily="34" charset="0"/>
                <a:cs typeface="Arial" panose="020B0604020202020204" pitchFamily="34" charset="0"/>
              </a:rPr>
              <a:t>Select any location on your PC and </a:t>
            </a:r>
            <a:r>
              <a:rPr lang="en-AU" sz="1100" b="1" dirty="0">
                <a:latin typeface="Arial" panose="020B0604020202020204" pitchFamily="34" charset="0"/>
                <a:cs typeface="Arial" panose="020B0604020202020204" pitchFamily="34" charset="0"/>
              </a:rPr>
              <a:t>save as PowerPoint Template (.</a:t>
            </a:r>
            <a:r>
              <a:rPr lang="en-AU" sz="1100" b="1" dirty="0" err="1">
                <a:latin typeface="Arial" panose="020B0604020202020204" pitchFamily="34" charset="0"/>
                <a:cs typeface="Arial" panose="020B0604020202020204" pitchFamily="34" charset="0"/>
              </a:rPr>
              <a:t>potx</a:t>
            </a:r>
            <a:r>
              <a:rPr lang="en-AU" sz="1100" b="1" dirty="0">
                <a:latin typeface="Arial" panose="020B0604020202020204" pitchFamily="34" charset="0"/>
                <a:cs typeface="Arial" panose="020B0604020202020204" pitchFamily="34" charset="0"/>
              </a:rPr>
              <a:t>)</a:t>
            </a:r>
          </a:p>
        </p:txBody>
      </p:sp>
      <p:sp>
        <p:nvSpPr>
          <p:cNvPr id="17" name="Arrow: Left 16">
            <a:extLst>
              <a:ext uri="{FF2B5EF4-FFF2-40B4-BE49-F238E27FC236}">
                <a16:creationId xmlns:a16="http://schemas.microsoft.com/office/drawing/2014/main" id="{0505A4CE-EDD7-45D1-9C7F-999BFB29D362}"/>
              </a:ext>
            </a:extLst>
          </p:cNvPr>
          <p:cNvSpPr/>
          <p:nvPr userDrawn="1"/>
        </p:nvSpPr>
        <p:spPr>
          <a:xfrm>
            <a:off x="5048292" y="3007071"/>
            <a:ext cx="1367470" cy="132938"/>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l" rtl="0"/>
            <a:endParaRPr lang="en-AU" sz="1200" b="1" dirty="0">
              <a:solidFill>
                <a:schemeClr val="bg1"/>
              </a:solidFill>
            </a:endParaRPr>
          </a:p>
        </p:txBody>
      </p:sp>
      <p:pic>
        <p:nvPicPr>
          <p:cNvPr id="15" name="Picture 14">
            <a:extLst>
              <a:ext uri="{FF2B5EF4-FFF2-40B4-BE49-F238E27FC236}">
                <a16:creationId xmlns:a16="http://schemas.microsoft.com/office/drawing/2014/main" id="{02C7C58F-CE3D-4A8A-83D2-8BADA2818182}"/>
              </a:ext>
            </a:extLst>
          </p:cNvPr>
          <p:cNvPicPr>
            <a:picLocks noChangeAspect="1"/>
          </p:cNvPicPr>
          <p:nvPr userDrawn="1"/>
        </p:nvPicPr>
        <p:blipFill>
          <a:blip r:embed="rId5"/>
          <a:stretch>
            <a:fillRect/>
          </a:stretch>
        </p:blipFill>
        <p:spPr>
          <a:xfrm>
            <a:off x="568067" y="3976516"/>
            <a:ext cx="3698018" cy="1268013"/>
          </a:xfrm>
          <a:prstGeom prst="rect">
            <a:avLst/>
          </a:prstGeom>
        </p:spPr>
      </p:pic>
      <p:sp>
        <p:nvSpPr>
          <p:cNvPr id="19" name="TextBox 18">
            <a:extLst>
              <a:ext uri="{FF2B5EF4-FFF2-40B4-BE49-F238E27FC236}">
                <a16:creationId xmlns:a16="http://schemas.microsoft.com/office/drawing/2014/main" id="{F7FBC2CF-6E43-4A2B-998C-1B9233317C20}"/>
              </a:ext>
            </a:extLst>
          </p:cNvPr>
          <p:cNvSpPr txBox="1"/>
          <p:nvPr userDrawn="1"/>
        </p:nvSpPr>
        <p:spPr>
          <a:xfrm>
            <a:off x="4000863" y="4949564"/>
            <a:ext cx="8014286" cy="169277"/>
          </a:xfrm>
          <a:prstGeom prst="rect">
            <a:avLst/>
          </a:prstGeom>
          <a:noFill/>
        </p:spPr>
        <p:txBody>
          <a:bodyPr wrap="square" lIns="0" tIns="0" rIns="0" bIns="0" rtlCol="0">
            <a:spAutoFit/>
          </a:bodyPr>
          <a:lstStyle/>
          <a:p>
            <a:pPr rtl="0"/>
            <a:r>
              <a:rPr lang="en-AU" sz="1100" b="0" dirty="0">
                <a:latin typeface="Arial" panose="020B0604020202020204" pitchFamily="34" charset="0"/>
                <a:cs typeface="Arial" panose="020B0604020202020204" pitchFamily="34" charset="0"/>
              </a:rPr>
              <a:t>Click</a:t>
            </a:r>
            <a:r>
              <a:rPr lang="en-AU" sz="1100" b="1" dirty="0">
                <a:latin typeface="Arial" panose="020B0604020202020204" pitchFamily="34" charset="0"/>
                <a:cs typeface="Arial" panose="020B0604020202020204" pitchFamily="34" charset="0"/>
              </a:rPr>
              <a:t> File &gt; New &gt; Personal</a:t>
            </a:r>
            <a:r>
              <a:rPr lang="en-AU" sz="1100" b="0" dirty="0">
                <a:latin typeface="Arial" panose="020B0604020202020204" pitchFamily="34" charset="0"/>
                <a:cs typeface="Arial" panose="020B0604020202020204" pitchFamily="34" charset="0"/>
              </a:rPr>
              <a:t>, then click on the pin icon in the bottom right next to your template </a:t>
            </a:r>
            <a:endParaRPr lang="en-AU" sz="1100" b="1" dirty="0">
              <a:latin typeface="Arial" panose="020B0604020202020204" pitchFamily="34" charset="0"/>
              <a:cs typeface="Arial" panose="020B0604020202020204" pitchFamily="34" charset="0"/>
            </a:endParaRPr>
          </a:p>
        </p:txBody>
      </p:sp>
      <p:sp>
        <p:nvSpPr>
          <p:cNvPr id="20" name="Arrow: Left 19">
            <a:extLst>
              <a:ext uri="{FF2B5EF4-FFF2-40B4-BE49-F238E27FC236}">
                <a16:creationId xmlns:a16="http://schemas.microsoft.com/office/drawing/2014/main" id="{309ABA53-3A73-4FF2-B704-EA195F19D46A}"/>
              </a:ext>
            </a:extLst>
          </p:cNvPr>
          <p:cNvSpPr/>
          <p:nvPr userDrawn="1"/>
        </p:nvSpPr>
        <p:spPr>
          <a:xfrm>
            <a:off x="2503603" y="4967733"/>
            <a:ext cx="1367470" cy="132938"/>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l" rtl="0"/>
            <a:endParaRPr lang="en-AU" sz="1200" b="1" dirty="0">
              <a:solidFill>
                <a:schemeClr val="bg1"/>
              </a:solidFill>
            </a:endParaRPr>
          </a:p>
        </p:txBody>
      </p:sp>
      <p:sp>
        <p:nvSpPr>
          <p:cNvPr id="18" name="Oval 17">
            <a:extLst>
              <a:ext uri="{FF2B5EF4-FFF2-40B4-BE49-F238E27FC236}">
                <a16:creationId xmlns:a16="http://schemas.microsoft.com/office/drawing/2014/main" id="{B721B615-C8DC-4715-889E-EB4CA6B563AB}"/>
              </a:ext>
            </a:extLst>
          </p:cNvPr>
          <p:cNvSpPr/>
          <p:nvPr userDrawn="1"/>
        </p:nvSpPr>
        <p:spPr>
          <a:xfrm>
            <a:off x="2111494" y="5091963"/>
            <a:ext cx="160774" cy="14385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l"/>
            <a:endParaRPr lang="en-AU" sz="1200" b="1" dirty="0">
              <a:solidFill>
                <a:schemeClr val="bg1"/>
              </a:solidFill>
            </a:endParaRPr>
          </a:p>
        </p:txBody>
      </p:sp>
      <p:sp>
        <p:nvSpPr>
          <p:cNvPr id="24" name="TextBox 23">
            <a:extLst>
              <a:ext uri="{FF2B5EF4-FFF2-40B4-BE49-F238E27FC236}">
                <a16:creationId xmlns:a16="http://schemas.microsoft.com/office/drawing/2014/main" id="{B9859C7E-1806-4A83-B7F6-1A1637D21123}"/>
              </a:ext>
            </a:extLst>
          </p:cNvPr>
          <p:cNvSpPr txBox="1"/>
          <p:nvPr userDrawn="1"/>
        </p:nvSpPr>
        <p:spPr>
          <a:xfrm>
            <a:off x="4000864" y="6335392"/>
            <a:ext cx="6449423" cy="338554"/>
          </a:xfrm>
          <a:prstGeom prst="rect">
            <a:avLst/>
          </a:prstGeom>
          <a:noFill/>
        </p:spPr>
        <p:txBody>
          <a:bodyPr wrap="square" lIns="0" tIns="0" rIns="0" bIns="0" rtlCol="0">
            <a:spAutoFit/>
          </a:bodyPr>
          <a:lstStyle/>
          <a:p>
            <a:pPr rtl="0"/>
            <a:r>
              <a:rPr lang="en-AU" sz="1100" b="0" dirty="0">
                <a:latin typeface="Arial" panose="020B0604020202020204" pitchFamily="34" charset="0"/>
                <a:cs typeface="Arial" panose="020B0604020202020204" pitchFamily="34" charset="0"/>
              </a:rPr>
              <a:t>Click</a:t>
            </a:r>
            <a:r>
              <a:rPr lang="en-AU" sz="1100" b="1" dirty="0">
                <a:latin typeface="Arial" panose="020B0604020202020204" pitchFamily="34" charset="0"/>
                <a:cs typeface="Arial" panose="020B0604020202020204" pitchFamily="34" charset="0"/>
              </a:rPr>
              <a:t> File &gt; New </a:t>
            </a:r>
            <a:r>
              <a:rPr lang="en-AU" sz="1100" b="0" dirty="0">
                <a:latin typeface="Arial" panose="020B0604020202020204" pitchFamily="34" charset="0"/>
                <a:cs typeface="Arial" panose="020B0604020202020204" pitchFamily="34" charset="0"/>
              </a:rPr>
              <a:t>and the template will appear in the top left of the page, available whenever you want to create a new presentation</a:t>
            </a:r>
            <a:endParaRPr lang="en-AU" sz="1100" b="1" dirty="0">
              <a:latin typeface="Arial" panose="020B0604020202020204" pitchFamily="34" charset="0"/>
              <a:cs typeface="Arial" panose="020B0604020202020204" pitchFamily="34" charset="0"/>
            </a:endParaRPr>
          </a:p>
        </p:txBody>
      </p:sp>
      <p:sp>
        <p:nvSpPr>
          <p:cNvPr id="25" name="Arrow: Left 24">
            <a:extLst>
              <a:ext uri="{FF2B5EF4-FFF2-40B4-BE49-F238E27FC236}">
                <a16:creationId xmlns:a16="http://schemas.microsoft.com/office/drawing/2014/main" id="{52DA2A95-D8C7-4C4B-85C8-FB67BE1BFED4}"/>
              </a:ext>
            </a:extLst>
          </p:cNvPr>
          <p:cNvSpPr/>
          <p:nvPr userDrawn="1"/>
        </p:nvSpPr>
        <p:spPr>
          <a:xfrm>
            <a:off x="2503603" y="6353562"/>
            <a:ext cx="1367470" cy="132938"/>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l" rtl="0"/>
            <a:endParaRPr lang="en-AU" sz="1200" b="1" dirty="0">
              <a:solidFill>
                <a:schemeClr val="bg1"/>
              </a:solidFill>
            </a:endParaRPr>
          </a:p>
        </p:txBody>
      </p:sp>
      <p:sp>
        <p:nvSpPr>
          <p:cNvPr id="26" name="Oval 25">
            <a:extLst>
              <a:ext uri="{FF2B5EF4-FFF2-40B4-BE49-F238E27FC236}">
                <a16:creationId xmlns:a16="http://schemas.microsoft.com/office/drawing/2014/main" id="{1F3E9C7A-E46E-4984-961D-23900C0F599B}"/>
              </a:ext>
            </a:extLst>
          </p:cNvPr>
          <p:cNvSpPr/>
          <p:nvPr userDrawn="1"/>
        </p:nvSpPr>
        <p:spPr>
          <a:xfrm>
            <a:off x="1586299" y="6069875"/>
            <a:ext cx="787513" cy="59591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l"/>
            <a:endParaRPr lang="en-AU" sz="1200" b="1" dirty="0">
              <a:solidFill>
                <a:schemeClr val="bg1"/>
              </a:solidFill>
            </a:endParaRPr>
          </a:p>
        </p:txBody>
      </p:sp>
    </p:spTree>
    <p:extLst>
      <p:ext uri="{BB962C8B-B14F-4D97-AF65-F5344CB8AC3E}">
        <p14:creationId xmlns:p14="http://schemas.microsoft.com/office/powerpoint/2010/main" val="149906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Style Gu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E4CB7C8-8BF6-6549-8886-382C4C078358}"/>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0000"/>
              </a:solidFill>
            </a:endParaRPr>
          </a:p>
        </p:txBody>
      </p:sp>
      <p:sp>
        <p:nvSpPr>
          <p:cNvPr id="3" name="TextBox 2">
            <a:extLst>
              <a:ext uri="{FF2B5EF4-FFF2-40B4-BE49-F238E27FC236}">
                <a16:creationId xmlns:a16="http://schemas.microsoft.com/office/drawing/2014/main" id="{488E577E-30E0-5D49-A8DA-3F600377E8A6}"/>
              </a:ext>
            </a:extLst>
          </p:cNvPr>
          <p:cNvSpPr txBox="1"/>
          <p:nvPr userDrawn="1"/>
        </p:nvSpPr>
        <p:spPr>
          <a:xfrm>
            <a:off x="354460" y="1301599"/>
            <a:ext cx="10576257" cy="5396349"/>
          </a:xfrm>
          <a:prstGeom prst="rect">
            <a:avLst/>
          </a:prstGeom>
          <a:noFill/>
        </p:spPr>
        <p:txBody>
          <a:bodyPr wrap="square" lIns="0" tIns="0" rIns="0" bIns="0" rtlCol="0">
            <a:spAutoFit/>
          </a:bodyPr>
          <a:lstStyle/>
          <a:p>
            <a:r>
              <a:rPr lang="en-AU" sz="1100" b="1" dirty="0">
                <a:latin typeface="Arial" panose="020B0604020202020204" pitchFamily="34" charset="0"/>
                <a:cs typeface="Arial" panose="020B0604020202020204" pitchFamily="34" charset="0"/>
              </a:rPr>
              <a:t>Leads</a:t>
            </a:r>
          </a:p>
          <a:p>
            <a:pPr marL="180000" marR="0" lvl="0" indent="-180000" algn="l" defTabSz="4572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100" b="0" dirty="0">
                <a:latin typeface="Arial" panose="020B0604020202020204" pitchFamily="34" charset="0"/>
                <a:cs typeface="Arial" panose="020B0604020202020204" pitchFamily="34" charset="0"/>
              </a:rPr>
              <a:t>The leads on each page should, when read together, tell the full story of the pack</a:t>
            </a:r>
          </a:p>
          <a:p>
            <a:pPr marL="180000" indent="-180000">
              <a:spcBef>
                <a:spcPts val="200"/>
              </a:spcBef>
              <a:buFont typeface="Arial" panose="020B0604020202020204" pitchFamily="34" charset="0"/>
              <a:buChar char="•"/>
            </a:pPr>
            <a:r>
              <a:rPr lang="en-AU" sz="1100" b="0" dirty="0">
                <a:latin typeface="Arial" panose="020B0604020202020204" pitchFamily="34" charset="0"/>
                <a:cs typeface="Arial" panose="020B0604020202020204" pitchFamily="34" charset="0"/>
              </a:rPr>
              <a:t>Title of page (the ‘lead’) is at most two lines and structured as a descriptive sentence, not a header</a:t>
            </a:r>
          </a:p>
          <a:p>
            <a:pPr marL="180000" indent="-180000">
              <a:spcBef>
                <a:spcPts val="200"/>
              </a:spcBef>
              <a:buFont typeface="Arial" panose="020B0604020202020204" pitchFamily="34" charset="0"/>
              <a:buChar char="•"/>
            </a:pPr>
            <a:r>
              <a:rPr lang="en-AU" sz="1100" b="0" dirty="0">
                <a:latin typeface="Arial" panose="020B0604020202020204" pitchFamily="34" charset="0"/>
                <a:cs typeface="Arial" panose="020B0604020202020204" pitchFamily="34" charset="0"/>
              </a:rPr>
              <a:t>Capital letters only for beginning of lead and for proper nouns (not every word in lead)</a:t>
            </a:r>
          </a:p>
          <a:p>
            <a:pPr marL="180000" indent="-180000">
              <a:spcBef>
                <a:spcPts val="200"/>
              </a:spcBef>
              <a:buFont typeface="Arial" panose="020B0604020202020204" pitchFamily="34" charset="0"/>
              <a:buChar char="•"/>
            </a:pPr>
            <a:r>
              <a:rPr lang="en-US" sz="1100" b="0" dirty="0">
                <a:latin typeface="Arial" panose="020B0604020202020204" pitchFamily="34" charset="0"/>
                <a:cs typeface="Arial" panose="020B0604020202020204" pitchFamily="34" charset="0"/>
              </a:rPr>
              <a:t>Lead positioned 1cm from top of page</a:t>
            </a:r>
          </a:p>
          <a:p>
            <a:pPr marL="0" indent="0">
              <a:spcBef>
                <a:spcPts val="0"/>
              </a:spcBef>
              <a:buFont typeface="Arial" panose="020B0604020202020204" pitchFamily="34" charset="0"/>
              <a:buNone/>
            </a:pPr>
            <a:endParaRPr lang="en-AU" sz="1100" b="1" dirty="0">
              <a:latin typeface="Arial" panose="020B0604020202020204" pitchFamily="34" charset="0"/>
              <a:cs typeface="Arial" panose="020B0604020202020204" pitchFamily="34" charset="0"/>
            </a:endParaRPr>
          </a:p>
          <a:p>
            <a:pPr>
              <a:spcBef>
                <a:spcPts val="0"/>
              </a:spcBef>
            </a:pPr>
            <a:r>
              <a:rPr lang="en-AU" sz="1100" b="1" dirty="0">
                <a:latin typeface="Arial" panose="020B0604020202020204" pitchFamily="34" charset="0"/>
                <a:cs typeface="Arial" panose="020B0604020202020204" pitchFamily="34" charset="0"/>
              </a:rPr>
              <a:t>Font</a:t>
            </a:r>
          </a:p>
          <a:p>
            <a:pPr marL="180000" indent="-180000" algn="l" defTabSz="457200" rtl="0" eaLnBrk="1" latinLnBrk="0" hangingPunct="1">
              <a:spcBef>
                <a:spcPts val="200"/>
              </a:spcBef>
              <a:buFont typeface="Arial" panose="020B0604020202020204" pitchFamily="34" charset="0"/>
              <a:buChar char="•"/>
            </a:pPr>
            <a:r>
              <a:rPr lang="en-AU" sz="1100" b="0" kern="1200" dirty="0">
                <a:solidFill>
                  <a:schemeClr val="tx1"/>
                </a:solidFill>
                <a:latin typeface="Arial" panose="020B0604020202020204" pitchFamily="34" charset="0"/>
                <a:ea typeface="+mn-ea"/>
                <a:cs typeface="Arial" panose="020B0604020202020204" pitchFamily="34" charset="0"/>
              </a:rPr>
              <a:t>Arial</a:t>
            </a:r>
          </a:p>
          <a:p>
            <a:pPr marL="180000" indent="-180000" algn="l" defTabSz="457200" rtl="0" eaLnBrk="1" latinLnBrk="0" hangingPunct="1">
              <a:spcBef>
                <a:spcPts val="200"/>
              </a:spcBef>
              <a:buFont typeface="Arial" panose="020B0604020202020204" pitchFamily="34" charset="0"/>
              <a:buChar char="•"/>
            </a:pPr>
            <a:r>
              <a:rPr lang="en-AU" sz="1100" b="0" kern="1200" dirty="0">
                <a:solidFill>
                  <a:schemeClr val="tx1"/>
                </a:solidFill>
                <a:latin typeface="Arial" panose="020B0604020202020204" pitchFamily="34" charset="0"/>
                <a:ea typeface="+mn-ea"/>
                <a:cs typeface="Arial" panose="020B0604020202020204" pitchFamily="34" charset="0"/>
              </a:rPr>
              <a:t>Lead should be between 20pt and 30pt; subtitle between 16-20 (if using)</a:t>
            </a:r>
          </a:p>
          <a:p>
            <a:pPr marL="180000" indent="-180000" algn="l" defTabSz="457200" rtl="0" eaLnBrk="1" latinLnBrk="0" hangingPunct="1">
              <a:spcBef>
                <a:spcPts val="200"/>
              </a:spcBef>
              <a:buFont typeface="Arial" panose="020B0604020202020204" pitchFamily="34" charset="0"/>
              <a:buChar char="•"/>
            </a:pPr>
            <a:r>
              <a:rPr lang="en-AU" sz="1100" b="0" kern="1200" dirty="0">
                <a:solidFill>
                  <a:schemeClr val="tx1"/>
                </a:solidFill>
                <a:latin typeface="Arial" panose="020B0604020202020204" pitchFamily="34" charset="0"/>
                <a:ea typeface="+mn-ea"/>
                <a:cs typeface="Arial" panose="020B0604020202020204" pitchFamily="34" charset="0"/>
              </a:rPr>
              <a:t>Outside of lead and subtitle, </a:t>
            </a:r>
            <a:r>
              <a:rPr lang="en-AU" sz="1100" b="1" kern="1200" dirty="0">
                <a:solidFill>
                  <a:schemeClr val="tx1"/>
                </a:solidFill>
                <a:latin typeface="Arial" panose="020B0604020202020204" pitchFamily="34" charset="0"/>
                <a:ea typeface="+mn-ea"/>
                <a:cs typeface="Arial" panose="020B0604020202020204" pitchFamily="34" charset="0"/>
              </a:rPr>
              <a:t>remainder of page should be same font size </a:t>
            </a:r>
            <a:r>
              <a:rPr lang="en-AU" sz="1100" b="0" kern="1200" dirty="0">
                <a:solidFill>
                  <a:schemeClr val="tx1"/>
                </a:solidFill>
                <a:latin typeface="Arial" panose="020B0604020202020204" pitchFamily="34" charset="0"/>
                <a:ea typeface="+mn-ea"/>
                <a:cs typeface="Arial" panose="020B0604020202020204" pitchFamily="34" charset="0"/>
              </a:rPr>
              <a:t>(minimum 12pt)</a:t>
            </a:r>
          </a:p>
          <a:p>
            <a:pPr marL="285750" indent="-285750">
              <a:spcBef>
                <a:spcPts val="0"/>
              </a:spcBef>
              <a:buFont typeface="Arial" panose="020B0604020202020204" pitchFamily="34" charset="0"/>
              <a:buChar char="•"/>
            </a:pPr>
            <a:endParaRPr lang="en-AU" sz="1100" b="1" dirty="0">
              <a:latin typeface="Arial" panose="020B0604020202020204" pitchFamily="34" charset="0"/>
              <a:cs typeface="Arial" panose="020B0604020202020204" pitchFamily="34" charset="0"/>
            </a:endParaRPr>
          </a:p>
          <a:p>
            <a:pPr>
              <a:spcBef>
                <a:spcPts val="0"/>
              </a:spcBef>
            </a:pPr>
            <a:r>
              <a:rPr lang="en-AU" sz="1100" b="1" dirty="0">
                <a:latin typeface="Arial" panose="020B0604020202020204" pitchFamily="34" charset="0"/>
                <a:cs typeface="Arial" panose="020B0604020202020204" pitchFamily="34" charset="0"/>
              </a:rPr>
              <a:t>Grammar</a:t>
            </a:r>
          </a:p>
          <a:p>
            <a:pPr marL="180000" indent="-180000" algn="l" defTabSz="457200" rtl="0" eaLnBrk="1" latinLnBrk="0" hangingPunct="1">
              <a:spcBef>
                <a:spcPts val="200"/>
              </a:spcBef>
              <a:buFont typeface="Arial" panose="020B0604020202020204" pitchFamily="34" charset="0"/>
              <a:buChar char="•"/>
            </a:pPr>
            <a:r>
              <a:rPr lang="en-AU" sz="1100" b="0" kern="1200" dirty="0">
                <a:solidFill>
                  <a:schemeClr val="tx1"/>
                </a:solidFill>
                <a:latin typeface="Arial" panose="020B0604020202020204" pitchFamily="34" charset="0"/>
                <a:ea typeface="+mn-ea"/>
                <a:cs typeface="Arial" panose="020B0604020202020204" pitchFamily="34" charset="0"/>
              </a:rPr>
              <a:t>No full stops for lead</a:t>
            </a:r>
          </a:p>
          <a:p>
            <a:pPr marL="180000" indent="-180000" algn="l" defTabSz="457200" rtl="0" eaLnBrk="1" latinLnBrk="0" hangingPunct="1">
              <a:spcBef>
                <a:spcPts val="200"/>
              </a:spcBef>
              <a:buFont typeface="Arial" panose="020B0604020202020204" pitchFamily="34" charset="0"/>
              <a:buChar char="•"/>
            </a:pPr>
            <a:r>
              <a:rPr lang="en-AU" sz="1100" b="0" kern="1200" dirty="0">
                <a:solidFill>
                  <a:schemeClr val="tx1"/>
                </a:solidFill>
                <a:latin typeface="Arial" panose="020B0604020202020204" pitchFamily="34" charset="0"/>
                <a:ea typeface="+mn-ea"/>
                <a:cs typeface="Arial" panose="020B0604020202020204" pitchFamily="34" charset="0"/>
              </a:rPr>
              <a:t>No full stops, commas, semicolons after bullet points</a:t>
            </a:r>
          </a:p>
          <a:p>
            <a:pPr marL="180000" indent="-180000" algn="l" defTabSz="457200" rtl="0" eaLnBrk="1" latinLnBrk="0" hangingPunct="1">
              <a:spcBef>
                <a:spcPts val="200"/>
              </a:spcBef>
              <a:buFont typeface="Arial" panose="020B0604020202020204" pitchFamily="34" charset="0"/>
              <a:buChar char="•"/>
            </a:pPr>
            <a:r>
              <a:rPr lang="en-AU" sz="1100" b="0" kern="1200" dirty="0">
                <a:solidFill>
                  <a:schemeClr val="tx1"/>
                </a:solidFill>
                <a:latin typeface="Arial" panose="020B0604020202020204" pitchFamily="34" charset="0"/>
                <a:ea typeface="+mn-ea"/>
                <a:cs typeface="Arial" panose="020B0604020202020204" pitchFamily="34" charset="0"/>
              </a:rPr>
              <a:t>Only use bullet points where more than one line item</a:t>
            </a:r>
          </a:p>
          <a:p>
            <a:pPr marL="285750" indent="-285750">
              <a:spcBef>
                <a:spcPts val="0"/>
              </a:spcBef>
              <a:buFont typeface="Arial" panose="020B0604020202020204" pitchFamily="34" charset="0"/>
              <a:buChar char="•"/>
            </a:pPr>
            <a:endParaRPr lang="en-AU" sz="1100" b="1" dirty="0">
              <a:latin typeface="Arial" panose="020B0604020202020204" pitchFamily="34" charset="0"/>
              <a:cs typeface="Arial" panose="020B0604020202020204" pitchFamily="34" charset="0"/>
            </a:endParaRPr>
          </a:p>
          <a:p>
            <a:pPr>
              <a:spcBef>
                <a:spcPts val="0"/>
              </a:spcBef>
            </a:pPr>
            <a:r>
              <a:rPr lang="en-AU" sz="1100" b="1" dirty="0">
                <a:latin typeface="Arial" panose="020B0604020202020204" pitchFamily="34" charset="0"/>
                <a:cs typeface="Arial" panose="020B0604020202020204" pitchFamily="34" charset="0"/>
              </a:rPr>
              <a:t>Layout</a:t>
            </a:r>
          </a:p>
          <a:p>
            <a:pPr marL="180000" indent="-180000" algn="l" defTabSz="457200" rtl="0" eaLnBrk="1" latinLnBrk="0" hangingPunct="1">
              <a:spcBef>
                <a:spcPts val="200"/>
              </a:spcBef>
              <a:buFont typeface="Arial" panose="020B0604020202020204" pitchFamily="34" charset="0"/>
              <a:buChar char="•"/>
            </a:pPr>
            <a:r>
              <a:rPr lang="en-AU" sz="1100" b="0" kern="1200" dirty="0">
                <a:solidFill>
                  <a:schemeClr val="tx1"/>
                </a:solidFill>
                <a:latin typeface="Arial" panose="020B0604020202020204" pitchFamily="34" charset="0"/>
                <a:ea typeface="+mn-ea"/>
                <a:cs typeface="Arial" panose="020B0604020202020204" pitchFamily="34" charset="0"/>
              </a:rPr>
              <a:t>Align and justify all content</a:t>
            </a:r>
          </a:p>
          <a:p>
            <a:pPr marL="180000" indent="-180000" algn="l" defTabSz="457200" rtl="0" eaLnBrk="1" latinLnBrk="0" hangingPunct="1">
              <a:spcBef>
                <a:spcPts val="200"/>
              </a:spcBef>
              <a:buFont typeface="Arial" panose="020B0604020202020204" pitchFamily="34" charset="0"/>
              <a:buChar char="•"/>
            </a:pPr>
            <a:r>
              <a:rPr lang="en-AU" sz="1100" b="0" kern="1200" dirty="0">
                <a:solidFill>
                  <a:schemeClr val="tx1"/>
                </a:solidFill>
                <a:latin typeface="Arial" panose="020B0604020202020204" pitchFamily="34" charset="0"/>
                <a:ea typeface="+mn-ea"/>
                <a:cs typeface="Arial" panose="020B0604020202020204" pitchFamily="34" charset="0"/>
              </a:rPr>
              <a:t>No content further left than lead</a:t>
            </a:r>
          </a:p>
          <a:p>
            <a:pPr marL="180000" indent="-180000" algn="l" defTabSz="457200" rtl="0" eaLnBrk="1" latinLnBrk="0" hangingPunct="1">
              <a:spcBef>
                <a:spcPts val="200"/>
              </a:spcBef>
              <a:buFont typeface="Arial" panose="020B0604020202020204" pitchFamily="34" charset="0"/>
              <a:buChar char="•"/>
            </a:pPr>
            <a:r>
              <a:rPr lang="en-AU" sz="1100" b="0" kern="1200" dirty="0">
                <a:solidFill>
                  <a:schemeClr val="tx1"/>
                </a:solidFill>
                <a:latin typeface="Arial" panose="020B0604020202020204" pitchFamily="34" charset="0"/>
                <a:ea typeface="+mn-ea"/>
                <a:cs typeface="Arial" panose="020B0604020202020204" pitchFamily="34" charset="0"/>
              </a:rPr>
              <a:t>Structure the page so that the </a:t>
            </a:r>
            <a:r>
              <a:rPr lang="en-AU" sz="1100" b="1" kern="1200" dirty="0">
                <a:solidFill>
                  <a:schemeClr val="tx1"/>
                </a:solidFill>
                <a:latin typeface="Arial" panose="020B0604020202020204" pitchFamily="34" charset="0"/>
                <a:ea typeface="+mn-ea"/>
                <a:cs typeface="Arial" panose="020B0604020202020204" pitchFamily="34" charset="0"/>
              </a:rPr>
              <a:t>visual logic follow the logic of the content </a:t>
            </a:r>
            <a:r>
              <a:rPr lang="en-AU" sz="1100" b="0" kern="1200" dirty="0">
                <a:solidFill>
                  <a:schemeClr val="tx1"/>
                </a:solidFill>
                <a:latin typeface="Arial" panose="020B0604020202020204" pitchFamily="34" charset="0"/>
                <a:ea typeface="+mn-ea"/>
                <a:cs typeface="Arial" panose="020B0604020202020204" pitchFamily="34" charset="0"/>
              </a:rPr>
              <a:t>and the reader is visually guided through the content</a:t>
            </a:r>
          </a:p>
          <a:p>
            <a:pPr marL="180000" indent="-180000" algn="l" defTabSz="457200" rtl="0" eaLnBrk="1" latinLnBrk="0" hangingPunct="1">
              <a:spcBef>
                <a:spcPts val="200"/>
              </a:spcBef>
              <a:buFont typeface="Arial" panose="020B0604020202020204" pitchFamily="34" charset="0"/>
              <a:buChar char="•"/>
            </a:pPr>
            <a:endParaRPr lang="en-AU" sz="1100" b="0" kern="1200" dirty="0">
              <a:solidFill>
                <a:schemeClr val="tx1"/>
              </a:solidFill>
              <a:latin typeface="Arial" panose="020B0604020202020204" pitchFamily="34" charset="0"/>
              <a:ea typeface="+mn-ea"/>
              <a:cs typeface="Arial" panose="020B0604020202020204" pitchFamily="34" charset="0"/>
            </a:endParaRPr>
          </a:p>
          <a:p>
            <a:pPr>
              <a:spcBef>
                <a:spcPts val="0"/>
              </a:spcBef>
            </a:pPr>
            <a:r>
              <a:rPr lang="en-AU" sz="1100" b="1" dirty="0">
                <a:latin typeface="Arial" panose="020B0604020202020204" pitchFamily="34" charset="0"/>
                <a:cs typeface="Arial" panose="020B0604020202020204" pitchFamily="34" charset="0"/>
              </a:rPr>
              <a:t>Tracker pages</a:t>
            </a:r>
          </a:p>
          <a:p>
            <a:pPr marL="180000" indent="-180000" algn="l" defTabSz="457200" rtl="0" eaLnBrk="1" latinLnBrk="0" hangingPunct="1">
              <a:spcBef>
                <a:spcPts val="200"/>
              </a:spcBef>
              <a:buFont typeface="Arial" panose="020B0604020202020204" pitchFamily="34" charset="0"/>
              <a:buChar char="•"/>
            </a:pPr>
            <a:r>
              <a:rPr lang="en-AU" sz="1100" b="0" kern="1200" dirty="0">
                <a:solidFill>
                  <a:schemeClr val="tx1"/>
                </a:solidFill>
                <a:latin typeface="Arial" panose="020B0604020202020204" pitchFamily="34" charset="0"/>
                <a:ea typeface="+mn-ea"/>
                <a:cs typeface="Arial" panose="020B0604020202020204" pitchFamily="34" charset="0"/>
              </a:rPr>
              <a:t>Tracker pages help provide structure to the presentation and a reminder of key messages</a:t>
            </a:r>
          </a:p>
          <a:p>
            <a:pPr marL="180000" indent="-180000" algn="l" defTabSz="457200" rtl="0" eaLnBrk="1" latinLnBrk="0" hangingPunct="1">
              <a:spcBef>
                <a:spcPts val="200"/>
              </a:spcBef>
              <a:buFont typeface="Arial" panose="020B0604020202020204" pitchFamily="34" charset="0"/>
              <a:buChar char="•"/>
            </a:pPr>
            <a:r>
              <a:rPr lang="en-AU" sz="1100" b="0" kern="1200" dirty="0">
                <a:solidFill>
                  <a:schemeClr val="tx1"/>
                </a:solidFill>
                <a:latin typeface="Arial" panose="020B0604020202020204" pitchFamily="34" charset="0"/>
                <a:ea typeface="+mn-ea"/>
                <a:cs typeface="Arial" panose="020B0604020202020204" pitchFamily="34" charset="0"/>
              </a:rPr>
              <a:t>The use of tracker pages is encouraged when complex material is being presented or is helpful to tell the story</a:t>
            </a:r>
          </a:p>
          <a:p>
            <a:pPr marL="180000" indent="-180000" algn="l" defTabSz="457200" rtl="0" eaLnBrk="1" latinLnBrk="0" hangingPunct="1">
              <a:spcBef>
                <a:spcPts val="200"/>
              </a:spcBef>
              <a:buFont typeface="Arial" panose="020B0604020202020204" pitchFamily="34" charset="0"/>
              <a:buChar char="•"/>
            </a:pPr>
            <a:r>
              <a:rPr lang="en-AU" sz="1100" b="0" kern="1200" dirty="0">
                <a:solidFill>
                  <a:schemeClr val="tx1"/>
                </a:solidFill>
                <a:latin typeface="Arial" panose="020B0604020202020204" pitchFamily="34" charset="0"/>
                <a:ea typeface="+mn-ea"/>
                <a:cs typeface="Arial" panose="020B0604020202020204" pitchFamily="34" charset="0"/>
              </a:rPr>
              <a:t>Examples of tracker pages are provided in the Slide Library</a:t>
            </a:r>
          </a:p>
          <a:p>
            <a:pPr marL="285750" indent="-285750">
              <a:spcBef>
                <a:spcPts val="0"/>
              </a:spcBef>
              <a:buFont typeface="Arial" panose="020B0604020202020204" pitchFamily="34" charset="0"/>
              <a:buChar char="•"/>
            </a:pPr>
            <a:endParaRPr lang="en-AU" sz="1100" b="1" dirty="0">
              <a:latin typeface="Arial" panose="020B0604020202020204" pitchFamily="34" charset="0"/>
              <a:cs typeface="Arial" panose="020B0604020202020204" pitchFamily="34" charset="0"/>
            </a:endParaRPr>
          </a:p>
          <a:p>
            <a:pPr>
              <a:spcBef>
                <a:spcPts val="0"/>
              </a:spcBef>
            </a:pPr>
            <a:r>
              <a:rPr lang="en-AU" sz="1100" b="1" dirty="0">
                <a:latin typeface="Arial" panose="020B0604020202020204" pitchFamily="34" charset="0"/>
                <a:cs typeface="Arial" panose="020B0604020202020204" pitchFamily="34" charset="0"/>
              </a:rPr>
              <a:t>References</a:t>
            </a:r>
          </a:p>
          <a:p>
            <a:pPr marL="180000" indent="-180000" algn="l" defTabSz="457200" rtl="0" eaLnBrk="1" latinLnBrk="0" hangingPunct="1">
              <a:spcBef>
                <a:spcPts val="200"/>
              </a:spcBef>
              <a:buFont typeface="Arial" panose="020B0604020202020204" pitchFamily="34" charset="0"/>
              <a:buChar char="•"/>
            </a:pPr>
            <a:r>
              <a:rPr lang="en-AU" sz="1100" b="0" kern="1200" dirty="0">
                <a:solidFill>
                  <a:schemeClr val="tx1"/>
                </a:solidFill>
                <a:latin typeface="Arial" panose="020B0604020202020204" pitchFamily="34" charset="0"/>
                <a:ea typeface="+mn-ea"/>
                <a:cs typeface="Arial" panose="020B0604020202020204" pitchFamily="34" charset="0"/>
              </a:rPr>
              <a:t>Include sources at the base of every page with data providing clear reference, enabling reader to know exactly where to find information</a:t>
            </a:r>
          </a:p>
        </p:txBody>
      </p:sp>
      <p:sp>
        <p:nvSpPr>
          <p:cNvPr id="4" name="TextBox 3">
            <a:extLst>
              <a:ext uri="{FF2B5EF4-FFF2-40B4-BE49-F238E27FC236}">
                <a16:creationId xmlns:a16="http://schemas.microsoft.com/office/drawing/2014/main" id="{EABD5363-E708-D342-99A2-85C112065629}"/>
              </a:ext>
            </a:extLst>
          </p:cNvPr>
          <p:cNvSpPr txBox="1"/>
          <p:nvPr userDrawn="1"/>
        </p:nvSpPr>
        <p:spPr>
          <a:xfrm>
            <a:off x="336062" y="885884"/>
            <a:ext cx="11366172" cy="215444"/>
          </a:xfrm>
          <a:prstGeom prst="rect">
            <a:avLst/>
          </a:prstGeom>
          <a:noFill/>
        </p:spPr>
        <p:txBody>
          <a:bodyPr wrap="square" lIns="0" tIns="0" rIns="0" bIns="0" rtlCol="0">
            <a:spAutoFit/>
          </a:bodyPr>
          <a:lstStyle/>
          <a:p>
            <a:pPr>
              <a:spcBef>
                <a:spcPts val="0"/>
              </a:spcBef>
            </a:pPr>
            <a:r>
              <a:rPr lang="en-AU" sz="1400" b="0" i="0">
                <a:latin typeface="Arial" panose="020B0604020202020204" pitchFamily="34" charset="0"/>
                <a:ea typeface="Verdana" panose="020B0604030504040204" pitchFamily="34" charset="0"/>
                <a:cs typeface="Arial" panose="020B0604020202020204" pitchFamily="34" charset="0"/>
              </a:rPr>
              <a:t>Follow these guidelines to ensure each page in your presentation is consistently formatted and structured.</a:t>
            </a:r>
          </a:p>
        </p:txBody>
      </p:sp>
      <p:sp>
        <p:nvSpPr>
          <p:cNvPr id="7" name="TextBox 6">
            <a:extLst>
              <a:ext uri="{FF2B5EF4-FFF2-40B4-BE49-F238E27FC236}">
                <a16:creationId xmlns:a16="http://schemas.microsoft.com/office/drawing/2014/main" id="{A10054D0-EBB3-FB4F-AB08-DCD9E61CEC13}"/>
              </a:ext>
            </a:extLst>
          </p:cNvPr>
          <p:cNvSpPr txBox="1"/>
          <p:nvPr userDrawn="1"/>
        </p:nvSpPr>
        <p:spPr>
          <a:xfrm>
            <a:off x="336061" y="147302"/>
            <a:ext cx="8393615" cy="369332"/>
          </a:xfrm>
          <a:prstGeom prst="rect">
            <a:avLst/>
          </a:prstGeom>
          <a:noFill/>
        </p:spPr>
        <p:txBody>
          <a:bodyPr wrap="square" lIns="0" tIns="0" rIns="0" bIns="0" rtlCol="0">
            <a:spAutoFit/>
          </a:bodyPr>
          <a:lstStyle/>
          <a:p>
            <a:r>
              <a:rPr lang="en-US" sz="2400" b="1" i="0" dirty="0">
                <a:latin typeface="Arial" panose="020B0604020202020204" pitchFamily="34" charset="0"/>
                <a:cs typeface="Arial" panose="020B0604020202020204" pitchFamily="34" charset="0"/>
              </a:rPr>
              <a:t>Style Guide</a:t>
            </a:r>
          </a:p>
        </p:txBody>
      </p:sp>
      <p:sp>
        <p:nvSpPr>
          <p:cNvPr id="8" name="Rectangle 7">
            <a:extLst>
              <a:ext uri="{FF2B5EF4-FFF2-40B4-BE49-F238E27FC236}">
                <a16:creationId xmlns:a16="http://schemas.microsoft.com/office/drawing/2014/main" id="{0F95D205-7809-924B-B488-807AF2C3B723}"/>
              </a:ext>
            </a:extLst>
          </p:cNvPr>
          <p:cNvSpPr/>
          <p:nvPr userDrawn="1"/>
        </p:nvSpPr>
        <p:spPr>
          <a:xfrm>
            <a:off x="11007678" y="4890875"/>
            <a:ext cx="803547" cy="29683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a:solidFill>
                  <a:schemeClr val="bg1"/>
                </a:solidFill>
                <a:latin typeface="Arial" panose="020B0604020202020204" pitchFamily="34" charset="0"/>
                <a:cs typeface="Arial" panose="020B0604020202020204" pitchFamily="34" charset="0"/>
              </a:rPr>
              <a:t>xxx</a:t>
            </a:r>
          </a:p>
        </p:txBody>
      </p:sp>
      <p:sp>
        <p:nvSpPr>
          <p:cNvPr id="9" name="Rectangle 8">
            <a:extLst>
              <a:ext uri="{FF2B5EF4-FFF2-40B4-BE49-F238E27FC236}">
                <a16:creationId xmlns:a16="http://schemas.microsoft.com/office/drawing/2014/main" id="{EFB5030B-58B2-BE48-8B54-08190D918CEC}"/>
              </a:ext>
            </a:extLst>
          </p:cNvPr>
          <p:cNvSpPr/>
          <p:nvPr userDrawn="1"/>
        </p:nvSpPr>
        <p:spPr>
          <a:xfrm>
            <a:off x="11000542" y="4541066"/>
            <a:ext cx="803547" cy="278250"/>
          </a:xfrm>
          <a:prstGeom prst="rect">
            <a:avLst/>
          </a:prstGeom>
          <a:solidFill>
            <a:srgbClr val="E2000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a:solidFill>
                  <a:schemeClr val="bg1"/>
                </a:solidFill>
                <a:latin typeface="Arial" panose="020B0604020202020204" pitchFamily="34" charset="0"/>
                <a:cs typeface="Arial" panose="020B0604020202020204" pitchFamily="34" charset="0"/>
              </a:rPr>
              <a:t>xxx</a:t>
            </a:r>
          </a:p>
        </p:txBody>
      </p:sp>
      <p:sp>
        <p:nvSpPr>
          <p:cNvPr id="10" name="Rectangle 9">
            <a:extLst>
              <a:ext uri="{FF2B5EF4-FFF2-40B4-BE49-F238E27FC236}">
                <a16:creationId xmlns:a16="http://schemas.microsoft.com/office/drawing/2014/main" id="{063CCCFC-A806-2648-AAC4-56A3A2ADAEB8}"/>
              </a:ext>
            </a:extLst>
          </p:cNvPr>
          <p:cNvSpPr/>
          <p:nvPr userDrawn="1"/>
        </p:nvSpPr>
        <p:spPr>
          <a:xfrm>
            <a:off x="11020235" y="5263071"/>
            <a:ext cx="803547" cy="278250"/>
          </a:xfrm>
          <a:prstGeom prst="rect">
            <a:avLst/>
          </a:prstGeom>
          <a:solidFill>
            <a:srgbClr val="606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a:solidFill>
                  <a:schemeClr val="bg1"/>
                </a:solidFill>
                <a:latin typeface="Arial" panose="020B0604020202020204" pitchFamily="34" charset="0"/>
                <a:cs typeface="Arial" panose="020B0604020202020204" pitchFamily="34" charset="0"/>
              </a:rPr>
              <a:t>xxx</a:t>
            </a:r>
          </a:p>
        </p:txBody>
      </p:sp>
      <p:sp>
        <p:nvSpPr>
          <p:cNvPr id="11" name="Content Placeholder 1">
            <a:extLst>
              <a:ext uri="{FF2B5EF4-FFF2-40B4-BE49-F238E27FC236}">
                <a16:creationId xmlns:a16="http://schemas.microsoft.com/office/drawing/2014/main" id="{8CADAB95-F9CF-2044-9088-0EA2234F9A40}"/>
              </a:ext>
            </a:extLst>
          </p:cNvPr>
          <p:cNvSpPr txBox="1">
            <a:spLocks/>
          </p:cNvSpPr>
          <p:nvPr userDrawn="1"/>
        </p:nvSpPr>
        <p:spPr>
          <a:xfrm>
            <a:off x="10930717" y="4112765"/>
            <a:ext cx="1136238" cy="282702"/>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228594" algn="l" defTabSz="914377" rtl="0" eaLnBrk="1" latinLnBrk="0" hangingPunct="1">
              <a:lnSpc>
                <a:spcPct val="90000"/>
              </a:lnSpc>
              <a:spcBef>
                <a:spcPts val="500"/>
              </a:spcBef>
              <a:buClrTx/>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68000" indent="-228594" algn="l" defTabSz="914377" rtl="0" eaLnBrk="1" latinLnBrk="0" hangingPunct="1">
              <a:lnSpc>
                <a:spcPct val="90000"/>
              </a:lnSpc>
              <a:spcBef>
                <a:spcPts val="500"/>
              </a:spcBef>
              <a:buClrTx/>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20000" indent="-228594" algn="l" defTabSz="914377" rtl="0" eaLnBrk="1" latinLnBrk="0" hangingPunct="1">
              <a:lnSpc>
                <a:spcPct val="90000"/>
              </a:lnSpc>
              <a:spcBef>
                <a:spcPts val="500"/>
              </a:spcBef>
              <a:buClrTx/>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950400" indent="-228594" algn="l" defTabSz="914377" rtl="0" eaLnBrk="1" latinLnBrk="0" hangingPunct="1">
              <a:lnSpc>
                <a:spcPct val="90000"/>
              </a:lnSpc>
              <a:spcBef>
                <a:spcPts val="500"/>
              </a:spcBef>
              <a:buClrTx/>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AU" sz="1200" b="0" i="0">
                <a:latin typeface="Arial" panose="020B0604020202020204" pitchFamily="34" charset="0"/>
                <a:cs typeface="Arial" panose="020B0604020202020204" pitchFamily="34" charset="0"/>
              </a:rPr>
              <a:t>Colour palette</a:t>
            </a:r>
          </a:p>
        </p:txBody>
      </p:sp>
      <p:sp>
        <p:nvSpPr>
          <p:cNvPr id="12" name="Rectangle 11">
            <a:extLst>
              <a:ext uri="{FF2B5EF4-FFF2-40B4-BE49-F238E27FC236}">
                <a16:creationId xmlns:a16="http://schemas.microsoft.com/office/drawing/2014/main" id="{B4C9924A-A518-1041-A822-FABFF5456E00}"/>
              </a:ext>
            </a:extLst>
          </p:cNvPr>
          <p:cNvSpPr/>
          <p:nvPr userDrawn="1"/>
        </p:nvSpPr>
        <p:spPr>
          <a:xfrm>
            <a:off x="11020235" y="5614779"/>
            <a:ext cx="803547" cy="278250"/>
          </a:xfrm>
          <a:prstGeom prst="rect">
            <a:avLst/>
          </a:prstGeom>
          <a:solidFill>
            <a:srgbClr val="DFDFD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a:solidFill>
                  <a:schemeClr val="tx1">
                    <a:lumMod val="50000"/>
                  </a:schemeClr>
                </a:solidFill>
                <a:latin typeface="Arial" panose="020B0604020202020204" pitchFamily="34" charset="0"/>
                <a:cs typeface="Arial" panose="020B0604020202020204" pitchFamily="34" charset="0"/>
              </a:rPr>
              <a:t>xxx</a:t>
            </a:r>
          </a:p>
        </p:txBody>
      </p:sp>
      <p:sp>
        <p:nvSpPr>
          <p:cNvPr id="13" name="Rectangle 12">
            <a:extLst>
              <a:ext uri="{FF2B5EF4-FFF2-40B4-BE49-F238E27FC236}">
                <a16:creationId xmlns:a16="http://schemas.microsoft.com/office/drawing/2014/main" id="{773E05C5-23EB-DA4A-9F07-4694203635B2}"/>
              </a:ext>
            </a:extLst>
          </p:cNvPr>
          <p:cNvSpPr/>
          <p:nvPr userDrawn="1"/>
        </p:nvSpPr>
        <p:spPr>
          <a:xfrm>
            <a:off x="11020235" y="5966487"/>
            <a:ext cx="803547" cy="2782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a:solidFill>
                  <a:schemeClr val="tx1">
                    <a:lumMod val="50000"/>
                  </a:schemeClr>
                </a:solidFill>
                <a:latin typeface="Arial" panose="020B0604020202020204" pitchFamily="34" charset="0"/>
                <a:cs typeface="Arial" panose="020B0604020202020204" pitchFamily="34" charset="0"/>
              </a:rPr>
              <a:t>xxx</a:t>
            </a:r>
          </a:p>
        </p:txBody>
      </p:sp>
    </p:spTree>
    <p:extLst>
      <p:ext uri="{BB962C8B-B14F-4D97-AF65-F5344CB8AC3E}">
        <p14:creationId xmlns:p14="http://schemas.microsoft.com/office/powerpoint/2010/main" val="8568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CA9CB6-04EE-934B-B7C3-DC0A468D06C5}"/>
              </a:ext>
            </a:extLst>
          </p:cNvPr>
          <p:cNvPicPr>
            <a:picLocks noChangeAspect="1"/>
          </p:cNvPicPr>
          <p:nvPr userDrawn="1"/>
        </p:nvPicPr>
        <p:blipFill rotWithShape="1">
          <a:blip r:embed="rId2"/>
          <a:srcRect r="39142"/>
          <a:stretch/>
        </p:blipFill>
        <p:spPr>
          <a:xfrm>
            <a:off x="7454389" y="253637"/>
            <a:ext cx="4737612" cy="6325117"/>
          </a:xfrm>
          <a:prstGeom prst="rect">
            <a:avLst/>
          </a:prstGeom>
        </p:spPr>
      </p:pic>
      <p:sp>
        <p:nvSpPr>
          <p:cNvPr id="2" name="Title 1"/>
          <p:cNvSpPr>
            <a:spLocks noGrp="1"/>
          </p:cNvSpPr>
          <p:nvPr>
            <p:ph type="ctrTitle" hasCustomPrompt="1"/>
          </p:nvPr>
        </p:nvSpPr>
        <p:spPr>
          <a:xfrm>
            <a:off x="923143" y="4043609"/>
            <a:ext cx="7218313" cy="553998"/>
          </a:xfrm>
        </p:spPr>
        <p:txBody>
          <a:bodyPr anchor="t" anchorCtr="0"/>
          <a:lstStyle>
            <a:lvl1pPr algn="l">
              <a:defRPr sz="4000"/>
            </a:lvl1pPr>
          </a:lstStyle>
          <a:p>
            <a:r>
              <a:rPr lang="en-US"/>
              <a:t>&lt;Title&gt;</a:t>
            </a:r>
          </a:p>
        </p:txBody>
      </p:sp>
      <p:sp>
        <p:nvSpPr>
          <p:cNvPr id="3" name="Subtitle 2"/>
          <p:cNvSpPr>
            <a:spLocks noGrp="1"/>
          </p:cNvSpPr>
          <p:nvPr>
            <p:ph type="subTitle" idx="1" hasCustomPrompt="1"/>
          </p:nvPr>
        </p:nvSpPr>
        <p:spPr>
          <a:xfrm>
            <a:off x="923143" y="5368914"/>
            <a:ext cx="7218313" cy="369332"/>
          </a:xfrm>
        </p:spPr>
        <p:txBody>
          <a:bodyPr wrap="square" lIns="0" tIns="0" rIns="0" bIns="0">
            <a:sp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&lt;Project name/Meeting&gt;</a:t>
            </a:r>
          </a:p>
        </p:txBody>
      </p:sp>
      <p:sp>
        <p:nvSpPr>
          <p:cNvPr id="9" name="Rectangle 8">
            <a:extLst>
              <a:ext uri="{FF2B5EF4-FFF2-40B4-BE49-F238E27FC236}">
                <a16:creationId xmlns:a16="http://schemas.microsoft.com/office/drawing/2014/main" id="{281C2A39-6EC8-9840-8CCA-1245AC4D85E8}"/>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BEC3167C-BA46-C240-BAD8-7058F4414FAF}"/>
              </a:ext>
            </a:extLst>
          </p:cNvPr>
          <p:cNvSpPr>
            <a:spLocks noGrp="1"/>
          </p:cNvSpPr>
          <p:nvPr>
            <p:ph type="body" sz="quarter" idx="10" hasCustomPrompt="1"/>
          </p:nvPr>
        </p:nvSpPr>
        <p:spPr>
          <a:xfrm>
            <a:off x="923143" y="5847093"/>
            <a:ext cx="7218313" cy="221599"/>
          </a:xfrm>
        </p:spPr>
        <p:txBody>
          <a:bodyPr wrap="square">
            <a:spAutoFit/>
          </a:bodyPr>
          <a:lstStyle>
            <a:lvl1pPr marL="0" indent="0">
              <a:buNone/>
              <a:defRPr/>
            </a:lvl1pPr>
          </a:lstStyle>
          <a:p>
            <a:pPr lvl="0"/>
            <a:r>
              <a:rPr lang="en-US"/>
              <a:t>&lt;Date&gt;</a:t>
            </a:r>
          </a:p>
        </p:txBody>
      </p:sp>
    </p:spTree>
    <p:extLst>
      <p:ext uri="{BB962C8B-B14F-4D97-AF65-F5344CB8AC3E}">
        <p14:creationId xmlns:p14="http://schemas.microsoft.com/office/powerpoint/2010/main" val="252451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97287C2B-0032-344B-A738-85F824F114C8}"/>
              </a:ext>
            </a:extLst>
          </p:cNvPr>
          <p:cNvSpPr>
            <a:spLocks noGrp="1"/>
          </p:cNvSpPr>
          <p:nvPr>
            <p:ph type="title" hasCustomPrompt="1"/>
          </p:nvPr>
        </p:nvSpPr>
        <p:spPr>
          <a:xfrm>
            <a:off x="336062" y="165503"/>
            <a:ext cx="11323189" cy="332399"/>
          </a:xfrm>
        </p:spPr>
        <p:txBody>
          <a:bodyPr/>
          <a:lstStyle>
            <a:lvl1pPr>
              <a:defRPr sz="2400"/>
            </a:lvl1pPr>
          </a:lstStyle>
          <a:p>
            <a:r>
              <a:rPr lang="en-US"/>
              <a:t>&lt;Table of Contents&gt;</a:t>
            </a:r>
          </a:p>
        </p:txBody>
      </p:sp>
      <p:sp>
        <p:nvSpPr>
          <p:cNvPr id="26" name="Text Placeholder 9">
            <a:extLst>
              <a:ext uri="{FF2B5EF4-FFF2-40B4-BE49-F238E27FC236}">
                <a16:creationId xmlns:a16="http://schemas.microsoft.com/office/drawing/2014/main" id="{2C7FEFB7-6605-4841-B51D-56B2179D4F6C}"/>
              </a:ext>
            </a:extLst>
          </p:cNvPr>
          <p:cNvSpPr>
            <a:spLocks noGrp="1"/>
          </p:cNvSpPr>
          <p:nvPr>
            <p:ph type="body" sz="quarter" idx="12" hasCustomPrompt="1"/>
          </p:nvPr>
        </p:nvSpPr>
        <p:spPr>
          <a:xfrm>
            <a:off x="1619738" y="1844676"/>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1 – click to add content&gt;</a:t>
            </a:r>
            <a:endParaRPr lang="en-US"/>
          </a:p>
        </p:txBody>
      </p:sp>
      <p:sp>
        <p:nvSpPr>
          <p:cNvPr id="27" name="Text Placeholder 9">
            <a:extLst>
              <a:ext uri="{FF2B5EF4-FFF2-40B4-BE49-F238E27FC236}">
                <a16:creationId xmlns:a16="http://schemas.microsoft.com/office/drawing/2014/main" id="{EBC990FD-647D-2B41-B2F3-3A8FB1480FFF}"/>
              </a:ext>
            </a:extLst>
          </p:cNvPr>
          <p:cNvSpPr>
            <a:spLocks noGrp="1"/>
          </p:cNvSpPr>
          <p:nvPr>
            <p:ph type="body" sz="quarter" idx="13" hasCustomPrompt="1"/>
          </p:nvPr>
        </p:nvSpPr>
        <p:spPr>
          <a:xfrm>
            <a:off x="1619737" y="2618688"/>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2 – click to add content&gt;</a:t>
            </a:r>
          </a:p>
        </p:txBody>
      </p:sp>
      <p:sp>
        <p:nvSpPr>
          <p:cNvPr id="28" name="Text Placeholder 9">
            <a:extLst>
              <a:ext uri="{FF2B5EF4-FFF2-40B4-BE49-F238E27FC236}">
                <a16:creationId xmlns:a16="http://schemas.microsoft.com/office/drawing/2014/main" id="{E4B9C16F-2BEE-F84F-A311-E4E3BDE71D19}"/>
              </a:ext>
            </a:extLst>
          </p:cNvPr>
          <p:cNvSpPr>
            <a:spLocks noGrp="1"/>
          </p:cNvSpPr>
          <p:nvPr>
            <p:ph type="body" sz="quarter" idx="14" hasCustomPrompt="1"/>
          </p:nvPr>
        </p:nvSpPr>
        <p:spPr>
          <a:xfrm>
            <a:off x="1619737" y="3392700"/>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3 – click to add content&gt;</a:t>
            </a:r>
          </a:p>
        </p:txBody>
      </p:sp>
      <p:sp>
        <p:nvSpPr>
          <p:cNvPr id="29" name="Text Placeholder 9">
            <a:extLst>
              <a:ext uri="{FF2B5EF4-FFF2-40B4-BE49-F238E27FC236}">
                <a16:creationId xmlns:a16="http://schemas.microsoft.com/office/drawing/2014/main" id="{850B7B70-5207-6F41-BF79-5477B5923A25}"/>
              </a:ext>
            </a:extLst>
          </p:cNvPr>
          <p:cNvSpPr>
            <a:spLocks noGrp="1"/>
          </p:cNvSpPr>
          <p:nvPr>
            <p:ph type="body" sz="quarter" idx="15" hasCustomPrompt="1"/>
          </p:nvPr>
        </p:nvSpPr>
        <p:spPr>
          <a:xfrm>
            <a:off x="1619738" y="4166712"/>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4 – (or if not needed click border and press delete)</a:t>
            </a:r>
          </a:p>
        </p:txBody>
      </p:sp>
      <p:sp>
        <p:nvSpPr>
          <p:cNvPr id="30" name="Rectangle 29">
            <a:extLst>
              <a:ext uri="{FF2B5EF4-FFF2-40B4-BE49-F238E27FC236}">
                <a16:creationId xmlns:a16="http://schemas.microsoft.com/office/drawing/2014/main" id="{A54F0F96-B9D3-3B44-B716-50EB0E1CB50B}"/>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ext Placeholder 9">
            <a:extLst>
              <a:ext uri="{FF2B5EF4-FFF2-40B4-BE49-F238E27FC236}">
                <a16:creationId xmlns:a16="http://schemas.microsoft.com/office/drawing/2014/main" id="{7DF8E967-CFAB-4A47-A19D-89280E6D909A}"/>
              </a:ext>
            </a:extLst>
          </p:cNvPr>
          <p:cNvSpPr>
            <a:spLocks noGrp="1"/>
          </p:cNvSpPr>
          <p:nvPr>
            <p:ph type="body" sz="quarter" idx="16" hasCustomPrompt="1"/>
          </p:nvPr>
        </p:nvSpPr>
        <p:spPr>
          <a:xfrm>
            <a:off x="1619736" y="4940724"/>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5 – (or if not needed click border and press delete)</a:t>
            </a:r>
          </a:p>
        </p:txBody>
      </p:sp>
      <p:sp>
        <p:nvSpPr>
          <p:cNvPr id="32" name="Text Placeholder 9">
            <a:extLst>
              <a:ext uri="{FF2B5EF4-FFF2-40B4-BE49-F238E27FC236}">
                <a16:creationId xmlns:a16="http://schemas.microsoft.com/office/drawing/2014/main" id="{45A5771B-FE7E-8B43-BDA0-340D5EA181B8}"/>
              </a:ext>
            </a:extLst>
          </p:cNvPr>
          <p:cNvSpPr>
            <a:spLocks noGrp="1"/>
          </p:cNvSpPr>
          <p:nvPr>
            <p:ph type="body" sz="quarter" idx="17" hasCustomPrompt="1"/>
          </p:nvPr>
        </p:nvSpPr>
        <p:spPr>
          <a:xfrm>
            <a:off x="1619737" y="5714735"/>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6 – (or if not needed click border and press delete)</a:t>
            </a:r>
          </a:p>
        </p:txBody>
      </p:sp>
      <p:sp>
        <p:nvSpPr>
          <p:cNvPr id="33" name="Slide Number Placeholder 3">
            <a:extLst>
              <a:ext uri="{FF2B5EF4-FFF2-40B4-BE49-F238E27FC236}">
                <a16:creationId xmlns:a16="http://schemas.microsoft.com/office/drawing/2014/main" id="{E1880865-1F2C-144C-88E2-B5EBAFB4086E}"/>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
        <p:nvSpPr>
          <p:cNvPr id="11" name="Rectangle 10">
            <a:extLst>
              <a:ext uri="{FF2B5EF4-FFF2-40B4-BE49-F238E27FC236}">
                <a16:creationId xmlns:a16="http://schemas.microsoft.com/office/drawing/2014/main" id="{92D1BD9B-DBF3-47AB-8A97-106EE2B319A0}"/>
              </a:ext>
            </a:extLst>
          </p:cNvPr>
          <p:cNvSpPr/>
          <p:nvPr userDrawn="1"/>
        </p:nvSpPr>
        <p:spPr>
          <a:xfrm>
            <a:off x="12253798" y="0"/>
            <a:ext cx="2146225" cy="1696916"/>
          </a:xfrm>
          <a:prstGeom prst="rect">
            <a:avLst/>
          </a:prstGeom>
          <a:noFill/>
          <a:ln w="12700">
            <a:noFill/>
          </a:ln>
        </p:spPr>
        <p:txBody>
          <a:bodyPr rtlCol="0" anchor="ctr"/>
          <a:lstStyle/>
          <a:p>
            <a:r>
              <a:rPr lang="en-AU" sz="1200" b="1">
                <a:solidFill>
                  <a:schemeClr val="tx1"/>
                </a:solidFill>
              </a:rPr>
              <a:t>Guidance notes:</a:t>
            </a:r>
          </a:p>
          <a:p>
            <a:pPr marL="0" indent="0">
              <a:buFont typeface="Arial" panose="020B0604020202020204" pitchFamily="34" charset="0"/>
              <a:buNone/>
            </a:pPr>
            <a:r>
              <a:rPr lang="en-AU" sz="1200">
                <a:solidFill>
                  <a:schemeClr val="tx1"/>
                </a:solidFill>
              </a:rPr>
              <a:t>Use this page to set up the structure of your deck, particularly where there are multiple complex topics to cover</a:t>
            </a:r>
          </a:p>
        </p:txBody>
      </p:sp>
    </p:spTree>
    <p:extLst>
      <p:ext uri="{BB962C8B-B14F-4D97-AF65-F5344CB8AC3E}">
        <p14:creationId xmlns:p14="http://schemas.microsoft.com/office/powerpoint/2010/main" val="425822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racker Page - Section 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120B79C-EE07-0041-A483-E25FA5B18474}"/>
              </a:ext>
            </a:extLst>
          </p:cNvPr>
          <p:cNvSpPr>
            <a:spLocks noGrp="1"/>
          </p:cNvSpPr>
          <p:nvPr>
            <p:ph type="body" sz="quarter" idx="12" hasCustomPrompt="1"/>
          </p:nvPr>
        </p:nvSpPr>
        <p:spPr>
          <a:xfrm>
            <a:off x="1619738" y="1844676"/>
            <a:ext cx="9734062" cy="576263"/>
          </a:xfrm>
          <a:solidFill>
            <a:schemeClr val="tx1">
              <a:lumMod val="65000"/>
              <a:lumOff val="35000"/>
            </a:schemeClr>
          </a:solidFill>
          <a:ln w="12700">
            <a:solidFill>
              <a:schemeClr val="bg1">
                <a:lumMod val="50000"/>
              </a:schemeClr>
            </a:solidFill>
          </a:ln>
        </p:spPr>
        <p:txBody>
          <a:bodyPr vert="horz" lIns="72000" tIns="0" rIns="0" bIns="0" rtlCol="0" anchor="ctr" anchorCtr="0">
            <a:noAutofit/>
          </a:bodyPr>
          <a:lstStyle>
            <a:lvl1pPr marL="0" indent="0">
              <a:buNone/>
              <a:defRPr lang="en-US" sz="1800" b="1" i="0" dirty="0">
                <a:solidFill>
                  <a:schemeClr val="bg1"/>
                </a:solidFill>
              </a:defRPr>
            </a:lvl1pPr>
          </a:lstStyle>
          <a:p>
            <a:pPr lvl="0"/>
            <a:r>
              <a:rPr lang="en-US" sz="1800"/>
              <a:t>&lt;Section 1 – click to add content&gt;</a:t>
            </a:r>
            <a:endParaRPr lang="en-US"/>
          </a:p>
        </p:txBody>
      </p:sp>
      <p:sp>
        <p:nvSpPr>
          <p:cNvPr id="11" name="Text Placeholder 9">
            <a:extLst>
              <a:ext uri="{FF2B5EF4-FFF2-40B4-BE49-F238E27FC236}">
                <a16:creationId xmlns:a16="http://schemas.microsoft.com/office/drawing/2014/main" id="{81CD0B07-B4F7-A248-8A66-AAC0AA812F1B}"/>
              </a:ext>
            </a:extLst>
          </p:cNvPr>
          <p:cNvSpPr>
            <a:spLocks noGrp="1"/>
          </p:cNvSpPr>
          <p:nvPr>
            <p:ph type="body" sz="quarter" idx="13" hasCustomPrompt="1"/>
          </p:nvPr>
        </p:nvSpPr>
        <p:spPr>
          <a:xfrm>
            <a:off x="1619737" y="2618688"/>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2 – click to add content&gt;</a:t>
            </a:r>
          </a:p>
        </p:txBody>
      </p:sp>
      <p:sp>
        <p:nvSpPr>
          <p:cNvPr id="12" name="Text Placeholder 9">
            <a:extLst>
              <a:ext uri="{FF2B5EF4-FFF2-40B4-BE49-F238E27FC236}">
                <a16:creationId xmlns:a16="http://schemas.microsoft.com/office/drawing/2014/main" id="{1FADCB2F-79B2-CD46-A104-7401EC9E7B0B}"/>
              </a:ext>
            </a:extLst>
          </p:cNvPr>
          <p:cNvSpPr>
            <a:spLocks noGrp="1"/>
          </p:cNvSpPr>
          <p:nvPr>
            <p:ph type="body" sz="quarter" idx="14" hasCustomPrompt="1"/>
          </p:nvPr>
        </p:nvSpPr>
        <p:spPr>
          <a:xfrm>
            <a:off x="1619737" y="3392700"/>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3 – click to add content&gt;</a:t>
            </a:r>
          </a:p>
        </p:txBody>
      </p:sp>
      <p:sp>
        <p:nvSpPr>
          <p:cNvPr id="13" name="Text Placeholder 9">
            <a:extLst>
              <a:ext uri="{FF2B5EF4-FFF2-40B4-BE49-F238E27FC236}">
                <a16:creationId xmlns:a16="http://schemas.microsoft.com/office/drawing/2014/main" id="{35B1A3DF-0B1F-574D-87EA-D398A598E048}"/>
              </a:ext>
            </a:extLst>
          </p:cNvPr>
          <p:cNvSpPr>
            <a:spLocks noGrp="1"/>
          </p:cNvSpPr>
          <p:nvPr>
            <p:ph type="body" sz="quarter" idx="15" hasCustomPrompt="1"/>
          </p:nvPr>
        </p:nvSpPr>
        <p:spPr>
          <a:xfrm>
            <a:off x="1619738" y="4166712"/>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4 – (or if not needed click border and press delete)</a:t>
            </a:r>
          </a:p>
        </p:txBody>
      </p:sp>
      <p:sp>
        <p:nvSpPr>
          <p:cNvPr id="14" name="Rectangle 13">
            <a:extLst>
              <a:ext uri="{FF2B5EF4-FFF2-40B4-BE49-F238E27FC236}">
                <a16:creationId xmlns:a16="http://schemas.microsoft.com/office/drawing/2014/main" id="{ABA11D1A-C11A-BB4E-84D5-3CAB893CD221}"/>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9">
            <a:extLst>
              <a:ext uri="{FF2B5EF4-FFF2-40B4-BE49-F238E27FC236}">
                <a16:creationId xmlns:a16="http://schemas.microsoft.com/office/drawing/2014/main" id="{88EA7DBE-9C8C-BD4D-8B9B-81E1092B144D}"/>
              </a:ext>
            </a:extLst>
          </p:cNvPr>
          <p:cNvSpPr>
            <a:spLocks noGrp="1"/>
          </p:cNvSpPr>
          <p:nvPr>
            <p:ph type="body" sz="quarter" idx="16" hasCustomPrompt="1"/>
          </p:nvPr>
        </p:nvSpPr>
        <p:spPr>
          <a:xfrm>
            <a:off x="1619736" y="4940724"/>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5 – (or if not needed click border then press delete)</a:t>
            </a:r>
          </a:p>
        </p:txBody>
      </p:sp>
      <p:sp>
        <p:nvSpPr>
          <p:cNvPr id="17" name="Text Placeholder 9">
            <a:extLst>
              <a:ext uri="{FF2B5EF4-FFF2-40B4-BE49-F238E27FC236}">
                <a16:creationId xmlns:a16="http://schemas.microsoft.com/office/drawing/2014/main" id="{784FEAE2-6FAF-474F-A635-B6F92CB1F283}"/>
              </a:ext>
            </a:extLst>
          </p:cNvPr>
          <p:cNvSpPr>
            <a:spLocks noGrp="1"/>
          </p:cNvSpPr>
          <p:nvPr>
            <p:ph type="body" sz="quarter" idx="17" hasCustomPrompt="1"/>
          </p:nvPr>
        </p:nvSpPr>
        <p:spPr>
          <a:xfrm>
            <a:off x="1619737" y="5714735"/>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6 – (or if not needed click border then press delete)</a:t>
            </a:r>
          </a:p>
        </p:txBody>
      </p:sp>
      <p:sp>
        <p:nvSpPr>
          <p:cNvPr id="15" name="Rectangle 14">
            <a:extLst>
              <a:ext uri="{FF2B5EF4-FFF2-40B4-BE49-F238E27FC236}">
                <a16:creationId xmlns:a16="http://schemas.microsoft.com/office/drawing/2014/main" id="{DAC5A12D-5D95-9349-87B7-A29EC1D940E6}"/>
              </a:ext>
            </a:extLst>
          </p:cNvPr>
          <p:cNvSpPr/>
          <p:nvPr userDrawn="1"/>
        </p:nvSpPr>
        <p:spPr>
          <a:xfrm>
            <a:off x="0" y="1"/>
            <a:ext cx="218831" cy="2420937"/>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00000"/>
              </a:solidFill>
            </a:endParaRPr>
          </a:p>
        </p:txBody>
      </p:sp>
      <p:sp>
        <p:nvSpPr>
          <p:cNvPr id="19" name="Slide Number Placeholder 3">
            <a:extLst>
              <a:ext uri="{FF2B5EF4-FFF2-40B4-BE49-F238E27FC236}">
                <a16:creationId xmlns:a16="http://schemas.microsoft.com/office/drawing/2014/main" id="{79246ADB-7100-204B-BCE7-827B99470CC3}"/>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Tree>
    <p:extLst>
      <p:ext uri="{BB962C8B-B14F-4D97-AF65-F5344CB8AC3E}">
        <p14:creationId xmlns:p14="http://schemas.microsoft.com/office/powerpoint/2010/main" val="325733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racker Page - Section 2">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120B79C-EE07-0041-A483-E25FA5B18474}"/>
              </a:ext>
            </a:extLst>
          </p:cNvPr>
          <p:cNvSpPr>
            <a:spLocks noGrp="1"/>
          </p:cNvSpPr>
          <p:nvPr>
            <p:ph type="body" sz="quarter" idx="12" hasCustomPrompt="1"/>
          </p:nvPr>
        </p:nvSpPr>
        <p:spPr>
          <a:xfrm>
            <a:off x="1619738" y="1844676"/>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1 – click to add content&gt;</a:t>
            </a:r>
            <a:endParaRPr lang="en-US"/>
          </a:p>
        </p:txBody>
      </p:sp>
      <p:sp>
        <p:nvSpPr>
          <p:cNvPr id="11" name="Text Placeholder 9">
            <a:extLst>
              <a:ext uri="{FF2B5EF4-FFF2-40B4-BE49-F238E27FC236}">
                <a16:creationId xmlns:a16="http://schemas.microsoft.com/office/drawing/2014/main" id="{81CD0B07-B4F7-A248-8A66-AAC0AA812F1B}"/>
              </a:ext>
            </a:extLst>
          </p:cNvPr>
          <p:cNvSpPr>
            <a:spLocks noGrp="1"/>
          </p:cNvSpPr>
          <p:nvPr>
            <p:ph type="body" sz="quarter" idx="13" hasCustomPrompt="1"/>
          </p:nvPr>
        </p:nvSpPr>
        <p:spPr>
          <a:xfrm>
            <a:off x="1619737" y="2618688"/>
            <a:ext cx="9734062" cy="576263"/>
          </a:xfrm>
          <a:solidFill>
            <a:schemeClr val="tx1">
              <a:lumMod val="65000"/>
              <a:lumOff val="35000"/>
            </a:schemeClr>
          </a:solidFill>
          <a:ln w="12700">
            <a:solidFill>
              <a:schemeClr val="bg1">
                <a:lumMod val="50000"/>
              </a:schemeClr>
            </a:solidFill>
          </a:ln>
        </p:spPr>
        <p:txBody>
          <a:bodyPr vert="horz" lIns="72000" tIns="0" rIns="0" bIns="0" rtlCol="0" anchor="ctr" anchorCtr="0">
            <a:noAutofit/>
          </a:bodyPr>
          <a:lstStyle>
            <a:lvl1pPr marL="0" indent="0">
              <a:buNone/>
              <a:defRPr lang="en-US" sz="1800" b="1" i="0" dirty="0">
                <a:solidFill>
                  <a:schemeClr val="bg1"/>
                </a:solidFill>
              </a:defRPr>
            </a:lvl1pPr>
          </a:lstStyle>
          <a:p>
            <a:pPr lvl="0"/>
            <a:r>
              <a:rPr lang="en-US" sz="1800"/>
              <a:t>&lt;Section 2 – click to add content&gt;</a:t>
            </a:r>
          </a:p>
        </p:txBody>
      </p:sp>
      <p:sp>
        <p:nvSpPr>
          <p:cNvPr id="14" name="Rectangle 13">
            <a:extLst>
              <a:ext uri="{FF2B5EF4-FFF2-40B4-BE49-F238E27FC236}">
                <a16:creationId xmlns:a16="http://schemas.microsoft.com/office/drawing/2014/main" id="{ABA11D1A-C11A-BB4E-84D5-3CAB893CD221}"/>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9">
            <a:extLst>
              <a:ext uri="{FF2B5EF4-FFF2-40B4-BE49-F238E27FC236}">
                <a16:creationId xmlns:a16="http://schemas.microsoft.com/office/drawing/2014/main" id="{F2AA01FE-CC5B-9940-A72B-C692C3ED6D29}"/>
              </a:ext>
            </a:extLst>
          </p:cNvPr>
          <p:cNvSpPr>
            <a:spLocks noGrp="1"/>
          </p:cNvSpPr>
          <p:nvPr>
            <p:ph type="body" sz="quarter" idx="14" hasCustomPrompt="1"/>
          </p:nvPr>
        </p:nvSpPr>
        <p:spPr>
          <a:xfrm>
            <a:off x="1619737" y="3392700"/>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3 – click to add content&gt;</a:t>
            </a:r>
          </a:p>
        </p:txBody>
      </p:sp>
      <p:sp>
        <p:nvSpPr>
          <p:cNvPr id="20" name="Text Placeholder 9">
            <a:extLst>
              <a:ext uri="{FF2B5EF4-FFF2-40B4-BE49-F238E27FC236}">
                <a16:creationId xmlns:a16="http://schemas.microsoft.com/office/drawing/2014/main" id="{872E5B2B-9384-BD4E-B4AD-56E84033C931}"/>
              </a:ext>
            </a:extLst>
          </p:cNvPr>
          <p:cNvSpPr>
            <a:spLocks noGrp="1"/>
          </p:cNvSpPr>
          <p:nvPr>
            <p:ph type="body" sz="quarter" idx="15" hasCustomPrompt="1"/>
          </p:nvPr>
        </p:nvSpPr>
        <p:spPr>
          <a:xfrm>
            <a:off x="1619738" y="4166712"/>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4 – (or if not needed click border and press delete)</a:t>
            </a:r>
          </a:p>
        </p:txBody>
      </p:sp>
      <p:sp>
        <p:nvSpPr>
          <p:cNvPr id="21" name="Text Placeholder 9">
            <a:extLst>
              <a:ext uri="{FF2B5EF4-FFF2-40B4-BE49-F238E27FC236}">
                <a16:creationId xmlns:a16="http://schemas.microsoft.com/office/drawing/2014/main" id="{AB9A3C0E-AE3B-3B40-B967-847D45B9AD4F}"/>
              </a:ext>
            </a:extLst>
          </p:cNvPr>
          <p:cNvSpPr>
            <a:spLocks noGrp="1"/>
          </p:cNvSpPr>
          <p:nvPr>
            <p:ph type="body" sz="quarter" idx="16" hasCustomPrompt="1"/>
          </p:nvPr>
        </p:nvSpPr>
        <p:spPr>
          <a:xfrm>
            <a:off x="1619736" y="4940724"/>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5 – (or if not needed click border and press delete)</a:t>
            </a:r>
          </a:p>
        </p:txBody>
      </p:sp>
      <p:sp>
        <p:nvSpPr>
          <p:cNvPr id="22" name="Text Placeholder 9">
            <a:extLst>
              <a:ext uri="{FF2B5EF4-FFF2-40B4-BE49-F238E27FC236}">
                <a16:creationId xmlns:a16="http://schemas.microsoft.com/office/drawing/2014/main" id="{4C2DB873-7461-D84D-9250-87A85FFEE7A8}"/>
              </a:ext>
            </a:extLst>
          </p:cNvPr>
          <p:cNvSpPr>
            <a:spLocks noGrp="1"/>
          </p:cNvSpPr>
          <p:nvPr>
            <p:ph type="body" sz="quarter" idx="17" hasCustomPrompt="1"/>
          </p:nvPr>
        </p:nvSpPr>
        <p:spPr>
          <a:xfrm>
            <a:off x="1619737" y="5714735"/>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6 – (or if not needed click border and press delete)</a:t>
            </a:r>
          </a:p>
        </p:txBody>
      </p:sp>
      <p:sp>
        <p:nvSpPr>
          <p:cNvPr id="16" name="Rectangle 15">
            <a:extLst>
              <a:ext uri="{FF2B5EF4-FFF2-40B4-BE49-F238E27FC236}">
                <a16:creationId xmlns:a16="http://schemas.microsoft.com/office/drawing/2014/main" id="{F937A12A-3DF6-CF4E-9B47-59B8763F9EBE}"/>
              </a:ext>
            </a:extLst>
          </p:cNvPr>
          <p:cNvSpPr/>
          <p:nvPr userDrawn="1"/>
        </p:nvSpPr>
        <p:spPr>
          <a:xfrm>
            <a:off x="0" y="1"/>
            <a:ext cx="218831" cy="3194949"/>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00000"/>
              </a:solidFill>
            </a:endParaRPr>
          </a:p>
        </p:txBody>
      </p:sp>
      <p:sp>
        <p:nvSpPr>
          <p:cNvPr id="13" name="Slide Number Placeholder 3">
            <a:extLst>
              <a:ext uri="{FF2B5EF4-FFF2-40B4-BE49-F238E27FC236}">
                <a16:creationId xmlns:a16="http://schemas.microsoft.com/office/drawing/2014/main" id="{D37D0182-1BBD-5743-ACA6-55D9600EAA97}"/>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Tree>
    <p:extLst>
      <p:ext uri="{BB962C8B-B14F-4D97-AF65-F5344CB8AC3E}">
        <p14:creationId xmlns:p14="http://schemas.microsoft.com/office/powerpoint/2010/main" val="181371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racker Page - Section 3">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120B79C-EE07-0041-A483-E25FA5B18474}"/>
              </a:ext>
            </a:extLst>
          </p:cNvPr>
          <p:cNvSpPr>
            <a:spLocks noGrp="1"/>
          </p:cNvSpPr>
          <p:nvPr>
            <p:ph type="body" sz="quarter" idx="12" hasCustomPrompt="1"/>
          </p:nvPr>
        </p:nvSpPr>
        <p:spPr>
          <a:xfrm>
            <a:off x="1619738" y="1844676"/>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1 – click to add content&gt;</a:t>
            </a:r>
            <a:endParaRPr lang="en-US"/>
          </a:p>
        </p:txBody>
      </p:sp>
      <p:sp>
        <p:nvSpPr>
          <p:cNvPr id="11" name="Text Placeholder 9">
            <a:extLst>
              <a:ext uri="{FF2B5EF4-FFF2-40B4-BE49-F238E27FC236}">
                <a16:creationId xmlns:a16="http://schemas.microsoft.com/office/drawing/2014/main" id="{81CD0B07-B4F7-A248-8A66-AAC0AA812F1B}"/>
              </a:ext>
            </a:extLst>
          </p:cNvPr>
          <p:cNvSpPr>
            <a:spLocks noGrp="1"/>
          </p:cNvSpPr>
          <p:nvPr>
            <p:ph type="body" sz="quarter" idx="13" hasCustomPrompt="1"/>
          </p:nvPr>
        </p:nvSpPr>
        <p:spPr>
          <a:xfrm>
            <a:off x="1619737" y="2618688"/>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marL="285750" lvl="0" indent="-285750"/>
            <a:r>
              <a:rPr lang="en-US" sz="1800"/>
              <a:t>&lt;Section 2 – click to add content&gt;</a:t>
            </a:r>
          </a:p>
        </p:txBody>
      </p:sp>
      <p:sp>
        <p:nvSpPr>
          <p:cNvPr id="14" name="Rectangle 13">
            <a:extLst>
              <a:ext uri="{FF2B5EF4-FFF2-40B4-BE49-F238E27FC236}">
                <a16:creationId xmlns:a16="http://schemas.microsoft.com/office/drawing/2014/main" id="{ABA11D1A-C11A-BB4E-84D5-3CAB893CD221}"/>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9">
            <a:extLst>
              <a:ext uri="{FF2B5EF4-FFF2-40B4-BE49-F238E27FC236}">
                <a16:creationId xmlns:a16="http://schemas.microsoft.com/office/drawing/2014/main" id="{F2AA01FE-CC5B-9940-A72B-C692C3ED6D29}"/>
              </a:ext>
            </a:extLst>
          </p:cNvPr>
          <p:cNvSpPr>
            <a:spLocks noGrp="1"/>
          </p:cNvSpPr>
          <p:nvPr>
            <p:ph type="body" sz="quarter" idx="14" hasCustomPrompt="1"/>
          </p:nvPr>
        </p:nvSpPr>
        <p:spPr>
          <a:xfrm>
            <a:off x="1619737" y="3392700"/>
            <a:ext cx="9734062" cy="576263"/>
          </a:xfrm>
          <a:solidFill>
            <a:schemeClr val="tx1">
              <a:lumMod val="65000"/>
              <a:lumOff val="35000"/>
            </a:schemeClr>
          </a:solidFill>
          <a:ln w="12700">
            <a:solidFill>
              <a:schemeClr val="bg1">
                <a:lumMod val="50000"/>
              </a:schemeClr>
            </a:solidFill>
          </a:ln>
        </p:spPr>
        <p:txBody>
          <a:bodyPr vert="horz" lIns="72000" tIns="0" rIns="0" bIns="0" rtlCol="0" anchor="ctr" anchorCtr="0">
            <a:noAutofit/>
          </a:bodyPr>
          <a:lstStyle>
            <a:lvl1pPr marL="0" indent="0">
              <a:buNone/>
              <a:defRPr lang="en-US" sz="1800" b="1" i="0" dirty="0">
                <a:solidFill>
                  <a:schemeClr val="bg1"/>
                </a:solidFill>
              </a:defRPr>
            </a:lvl1pPr>
          </a:lstStyle>
          <a:p>
            <a:pPr marL="285750" lvl="0" indent="-285750"/>
            <a:r>
              <a:rPr lang="en-US" sz="1800"/>
              <a:t>&lt;Section 3 – click to add content&gt;</a:t>
            </a:r>
          </a:p>
        </p:txBody>
      </p:sp>
      <p:sp>
        <p:nvSpPr>
          <p:cNvPr id="20" name="Text Placeholder 9">
            <a:extLst>
              <a:ext uri="{FF2B5EF4-FFF2-40B4-BE49-F238E27FC236}">
                <a16:creationId xmlns:a16="http://schemas.microsoft.com/office/drawing/2014/main" id="{872E5B2B-9384-BD4E-B4AD-56E84033C931}"/>
              </a:ext>
            </a:extLst>
          </p:cNvPr>
          <p:cNvSpPr>
            <a:spLocks noGrp="1"/>
          </p:cNvSpPr>
          <p:nvPr>
            <p:ph type="body" sz="quarter" idx="15" hasCustomPrompt="1"/>
          </p:nvPr>
        </p:nvSpPr>
        <p:spPr>
          <a:xfrm>
            <a:off x="1619738" y="4166712"/>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4 – (or if not needed click border and press delete)</a:t>
            </a:r>
          </a:p>
        </p:txBody>
      </p:sp>
      <p:sp>
        <p:nvSpPr>
          <p:cNvPr id="21" name="Text Placeholder 9">
            <a:extLst>
              <a:ext uri="{FF2B5EF4-FFF2-40B4-BE49-F238E27FC236}">
                <a16:creationId xmlns:a16="http://schemas.microsoft.com/office/drawing/2014/main" id="{AB9A3C0E-AE3B-3B40-B967-847D45B9AD4F}"/>
              </a:ext>
            </a:extLst>
          </p:cNvPr>
          <p:cNvSpPr>
            <a:spLocks noGrp="1"/>
          </p:cNvSpPr>
          <p:nvPr>
            <p:ph type="body" sz="quarter" idx="16" hasCustomPrompt="1"/>
          </p:nvPr>
        </p:nvSpPr>
        <p:spPr>
          <a:xfrm>
            <a:off x="1619736" y="4940724"/>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5 – (or if not needed click border and press delete)</a:t>
            </a:r>
          </a:p>
        </p:txBody>
      </p:sp>
      <p:sp>
        <p:nvSpPr>
          <p:cNvPr id="22" name="Text Placeholder 9">
            <a:extLst>
              <a:ext uri="{FF2B5EF4-FFF2-40B4-BE49-F238E27FC236}">
                <a16:creationId xmlns:a16="http://schemas.microsoft.com/office/drawing/2014/main" id="{4C2DB873-7461-D84D-9250-87A85FFEE7A8}"/>
              </a:ext>
            </a:extLst>
          </p:cNvPr>
          <p:cNvSpPr>
            <a:spLocks noGrp="1"/>
          </p:cNvSpPr>
          <p:nvPr>
            <p:ph type="body" sz="quarter" idx="17" hasCustomPrompt="1"/>
          </p:nvPr>
        </p:nvSpPr>
        <p:spPr>
          <a:xfrm>
            <a:off x="1619737" y="5714735"/>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6 – (or if not needed click border and press delete)</a:t>
            </a:r>
          </a:p>
        </p:txBody>
      </p:sp>
      <p:sp>
        <p:nvSpPr>
          <p:cNvPr id="12" name="Rectangle 11">
            <a:extLst>
              <a:ext uri="{FF2B5EF4-FFF2-40B4-BE49-F238E27FC236}">
                <a16:creationId xmlns:a16="http://schemas.microsoft.com/office/drawing/2014/main" id="{7B07D945-5084-1441-A5A9-9F2347EE668A}"/>
              </a:ext>
            </a:extLst>
          </p:cNvPr>
          <p:cNvSpPr/>
          <p:nvPr userDrawn="1"/>
        </p:nvSpPr>
        <p:spPr>
          <a:xfrm>
            <a:off x="0" y="0"/>
            <a:ext cx="218831" cy="3968961"/>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00000"/>
              </a:solidFill>
            </a:endParaRPr>
          </a:p>
        </p:txBody>
      </p:sp>
      <p:sp>
        <p:nvSpPr>
          <p:cNvPr id="16" name="Slide Number Placeholder 3">
            <a:extLst>
              <a:ext uri="{FF2B5EF4-FFF2-40B4-BE49-F238E27FC236}">
                <a16:creationId xmlns:a16="http://schemas.microsoft.com/office/drawing/2014/main" id="{209B0A0E-80A9-8C4A-8C57-A37C9FBEF168}"/>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Tree>
    <p:extLst>
      <p:ext uri="{BB962C8B-B14F-4D97-AF65-F5344CB8AC3E}">
        <p14:creationId xmlns:p14="http://schemas.microsoft.com/office/powerpoint/2010/main" val="227638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racker Page - Section 4">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120B79C-EE07-0041-A483-E25FA5B18474}"/>
              </a:ext>
            </a:extLst>
          </p:cNvPr>
          <p:cNvSpPr>
            <a:spLocks noGrp="1"/>
          </p:cNvSpPr>
          <p:nvPr>
            <p:ph type="body" sz="quarter" idx="12" hasCustomPrompt="1"/>
          </p:nvPr>
        </p:nvSpPr>
        <p:spPr>
          <a:xfrm>
            <a:off x="1619738" y="1844676"/>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1 – click to add content&gt;</a:t>
            </a:r>
            <a:endParaRPr lang="en-US"/>
          </a:p>
        </p:txBody>
      </p:sp>
      <p:sp>
        <p:nvSpPr>
          <p:cNvPr id="11" name="Text Placeholder 9">
            <a:extLst>
              <a:ext uri="{FF2B5EF4-FFF2-40B4-BE49-F238E27FC236}">
                <a16:creationId xmlns:a16="http://schemas.microsoft.com/office/drawing/2014/main" id="{81CD0B07-B4F7-A248-8A66-AAC0AA812F1B}"/>
              </a:ext>
            </a:extLst>
          </p:cNvPr>
          <p:cNvSpPr>
            <a:spLocks noGrp="1"/>
          </p:cNvSpPr>
          <p:nvPr>
            <p:ph type="body" sz="quarter" idx="13" hasCustomPrompt="1"/>
          </p:nvPr>
        </p:nvSpPr>
        <p:spPr>
          <a:xfrm>
            <a:off x="1619737" y="2618688"/>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marL="285750" lvl="0" indent="-285750"/>
            <a:r>
              <a:rPr lang="en-US" sz="1800"/>
              <a:t>&lt;Section 2 – click to add content&gt;</a:t>
            </a:r>
          </a:p>
        </p:txBody>
      </p:sp>
      <p:sp>
        <p:nvSpPr>
          <p:cNvPr id="14" name="Rectangle 13">
            <a:extLst>
              <a:ext uri="{FF2B5EF4-FFF2-40B4-BE49-F238E27FC236}">
                <a16:creationId xmlns:a16="http://schemas.microsoft.com/office/drawing/2014/main" id="{ABA11D1A-C11A-BB4E-84D5-3CAB893CD221}"/>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9">
            <a:extLst>
              <a:ext uri="{FF2B5EF4-FFF2-40B4-BE49-F238E27FC236}">
                <a16:creationId xmlns:a16="http://schemas.microsoft.com/office/drawing/2014/main" id="{F2AA01FE-CC5B-9940-A72B-C692C3ED6D29}"/>
              </a:ext>
            </a:extLst>
          </p:cNvPr>
          <p:cNvSpPr>
            <a:spLocks noGrp="1"/>
          </p:cNvSpPr>
          <p:nvPr>
            <p:ph type="body" sz="quarter" idx="14" hasCustomPrompt="1"/>
          </p:nvPr>
        </p:nvSpPr>
        <p:spPr>
          <a:xfrm>
            <a:off x="1619737" y="3392700"/>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marL="285750" lvl="0" indent="-285750"/>
            <a:r>
              <a:rPr lang="en-US" sz="1800"/>
              <a:t>&lt;Section 3 – click to add content&gt;</a:t>
            </a:r>
          </a:p>
        </p:txBody>
      </p:sp>
      <p:sp>
        <p:nvSpPr>
          <p:cNvPr id="20" name="Text Placeholder 9">
            <a:extLst>
              <a:ext uri="{FF2B5EF4-FFF2-40B4-BE49-F238E27FC236}">
                <a16:creationId xmlns:a16="http://schemas.microsoft.com/office/drawing/2014/main" id="{872E5B2B-9384-BD4E-B4AD-56E84033C931}"/>
              </a:ext>
            </a:extLst>
          </p:cNvPr>
          <p:cNvSpPr>
            <a:spLocks noGrp="1"/>
          </p:cNvSpPr>
          <p:nvPr>
            <p:ph type="body" sz="quarter" idx="15" hasCustomPrompt="1"/>
          </p:nvPr>
        </p:nvSpPr>
        <p:spPr>
          <a:xfrm>
            <a:off x="1619738" y="4166712"/>
            <a:ext cx="9734062" cy="576263"/>
          </a:xfrm>
          <a:solidFill>
            <a:schemeClr val="tx1">
              <a:lumMod val="65000"/>
              <a:lumOff val="35000"/>
            </a:schemeClr>
          </a:solidFill>
          <a:ln w="12700">
            <a:solidFill>
              <a:schemeClr val="bg1">
                <a:lumMod val="50000"/>
              </a:schemeClr>
            </a:solidFill>
          </a:ln>
        </p:spPr>
        <p:txBody>
          <a:bodyPr vert="horz" lIns="72000" tIns="0" rIns="0" bIns="0" rtlCol="0" anchor="ctr" anchorCtr="0">
            <a:noAutofit/>
          </a:bodyPr>
          <a:lstStyle>
            <a:lvl1pPr marL="0" indent="0">
              <a:buNone/>
              <a:defRPr lang="en-US" sz="1800" b="1" i="0" dirty="0">
                <a:solidFill>
                  <a:schemeClr val="bg1"/>
                </a:solidFill>
              </a:defRPr>
            </a:lvl1pPr>
          </a:lstStyle>
          <a:p>
            <a:pPr marL="285750" lvl="0" indent="-285750"/>
            <a:r>
              <a:rPr lang="en-US" sz="1800"/>
              <a:t>&lt;Section 4 – (or if not needed click border and press delete)</a:t>
            </a:r>
          </a:p>
        </p:txBody>
      </p:sp>
      <p:sp>
        <p:nvSpPr>
          <p:cNvPr id="21" name="Text Placeholder 9">
            <a:extLst>
              <a:ext uri="{FF2B5EF4-FFF2-40B4-BE49-F238E27FC236}">
                <a16:creationId xmlns:a16="http://schemas.microsoft.com/office/drawing/2014/main" id="{AB9A3C0E-AE3B-3B40-B967-847D45B9AD4F}"/>
              </a:ext>
            </a:extLst>
          </p:cNvPr>
          <p:cNvSpPr>
            <a:spLocks noGrp="1"/>
          </p:cNvSpPr>
          <p:nvPr>
            <p:ph type="body" sz="quarter" idx="16" hasCustomPrompt="1"/>
          </p:nvPr>
        </p:nvSpPr>
        <p:spPr>
          <a:xfrm>
            <a:off x="1619736" y="4940724"/>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5 – (or if not needed click border and press delete)</a:t>
            </a:r>
          </a:p>
        </p:txBody>
      </p:sp>
      <p:sp>
        <p:nvSpPr>
          <p:cNvPr id="22" name="Text Placeholder 9">
            <a:extLst>
              <a:ext uri="{FF2B5EF4-FFF2-40B4-BE49-F238E27FC236}">
                <a16:creationId xmlns:a16="http://schemas.microsoft.com/office/drawing/2014/main" id="{4C2DB873-7461-D84D-9250-87A85FFEE7A8}"/>
              </a:ext>
            </a:extLst>
          </p:cNvPr>
          <p:cNvSpPr>
            <a:spLocks noGrp="1"/>
          </p:cNvSpPr>
          <p:nvPr>
            <p:ph type="body" sz="quarter" idx="17" hasCustomPrompt="1"/>
          </p:nvPr>
        </p:nvSpPr>
        <p:spPr>
          <a:xfrm>
            <a:off x="1619737" y="5714735"/>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6 – (or if not needed click border and press delete)</a:t>
            </a:r>
          </a:p>
        </p:txBody>
      </p:sp>
      <p:sp>
        <p:nvSpPr>
          <p:cNvPr id="12" name="Rectangle 11">
            <a:extLst>
              <a:ext uri="{FF2B5EF4-FFF2-40B4-BE49-F238E27FC236}">
                <a16:creationId xmlns:a16="http://schemas.microsoft.com/office/drawing/2014/main" id="{E3006D6C-EE35-9441-876D-8C9655883EF7}"/>
              </a:ext>
            </a:extLst>
          </p:cNvPr>
          <p:cNvSpPr/>
          <p:nvPr userDrawn="1"/>
        </p:nvSpPr>
        <p:spPr>
          <a:xfrm>
            <a:off x="0" y="1"/>
            <a:ext cx="218831" cy="4742973"/>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00000"/>
              </a:solidFill>
            </a:endParaRPr>
          </a:p>
        </p:txBody>
      </p:sp>
      <p:sp>
        <p:nvSpPr>
          <p:cNvPr id="16" name="Slide Number Placeholder 3">
            <a:extLst>
              <a:ext uri="{FF2B5EF4-FFF2-40B4-BE49-F238E27FC236}">
                <a16:creationId xmlns:a16="http://schemas.microsoft.com/office/drawing/2014/main" id="{6DDD6CD2-8F45-3844-AC18-8F9ECB8ABA3D}"/>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Tree>
    <p:extLst>
      <p:ext uri="{BB962C8B-B14F-4D97-AF65-F5344CB8AC3E}">
        <p14:creationId xmlns:p14="http://schemas.microsoft.com/office/powerpoint/2010/main" val="85619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6741996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racker Page - Section 5">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120B79C-EE07-0041-A483-E25FA5B18474}"/>
              </a:ext>
            </a:extLst>
          </p:cNvPr>
          <p:cNvSpPr>
            <a:spLocks noGrp="1"/>
          </p:cNvSpPr>
          <p:nvPr>
            <p:ph type="body" sz="quarter" idx="12" hasCustomPrompt="1"/>
          </p:nvPr>
        </p:nvSpPr>
        <p:spPr>
          <a:xfrm>
            <a:off x="1619738" y="1844676"/>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1 – click to add content&gt;</a:t>
            </a:r>
            <a:endParaRPr lang="en-US"/>
          </a:p>
        </p:txBody>
      </p:sp>
      <p:sp>
        <p:nvSpPr>
          <p:cNvPr id="11" name="Text Placeholder 9">
            <a:extLst>
              <a:ext uri="{FF2B5EF4-FFF2-40B4-BE49-F238E27FC236}">
                <a16:creationId xmlns:a16="http://schemas.microsoft.com/office/drawing/2014/main" id="{81CD0B07-B4F7-A248-8A66-AAC0AA812F1B}"/>
              </a:ext>
            </a:extLst>
          </p:cNvPr>
          <p:cNvSpPr>
            <a:spLocks noGrp="1"/>
          </p:cNvSpPr>
          <p:nvPr>
            <p:ph type="body" sz="quarter" idx="13" hasCustomPrompt="1"/>
          </p:nvPr>
        </p:nvSpPr>
        <p:spPr>
          <a:xfrm>
            <a:off x="1619737" y="2618688"/>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marL="285750" lvl="0" indent="-285750"/>
            <a:r>
              <a:rPr lang="en-US" sz="1800"/>
              <a:t>&lt;Section 2 – click to add content&gt;</a:t>
            </a:r>
          </a:p>
        </p:txBody>
      </p:sp>
      <p:sp>
        <p:nvSpPr>
          <p:cNvPr id="14" name="Rectangle 13">
            <a:extLst>
              <a:ext uri="{FF2B5EF4-FFF2-40B4-BE49-F238E27FC236}">
                <a16:creationId xmlns:a16="http://schemas.microsoft.com/office/drawing/2014/main" id="{ABA11D1A-C11A-BB4E-84D5-3CAB893CD221}"/>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9">
            <a:extLst>
              <a:ext uri="{FF2B5EF4-FFF2-40B4-BE49-F238E27FC236}">
                <a16:creationId xmlns:a16="http://schemas.microsoft.com/office/drawing/2014/main" id="{F2AA01FE-CC5B-9940-A72B-C692C3ED6D29}"/>
              </a:ext>
            </a:extLst>
          </p:cNvPr>
          <p:cNvSpPr>
            <a:spLocks noGrp="1"/>
          </p:cNvSpPr>
          <p:nvPr>
            <p:ph type="body" sz="quarter" idx="14" hasCustomPrompt="1"/>
          </p:nvPr>
        </p:nvSpPr>
        <p:spPr>
          <a:xfrm>
            <a:off x="1619737" y="3392700"/>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marL="285750" lvl="0" indent="-285750"/>
            <a:r>
              <a:rPr lang="en-US" sz="1800"/>
              <a:t>&lt;Section 3 – click to add content&gt;</a:t>
            </a:r>
          </a:p>
        </p:txBody>
      </p:sp>
      <p:sp>
        <p:nvSpPr>
          <p:cNvPr id="20" name="Text Placeholder 9">
            <a:extLst>
              <a:ext uri="{FF2B5EF4-FFF2-40B4-BE49-F238E27FC236}">
                <a16:creationId xmlns:a16="http://schemas.microsoft.com/office/drawing/2014/main" id="{872E5B2B-9384-BD4E-B4AD-56E84033C931}"/>
              </a:ext>
            </a:extLst>
          </p:cNvPr>
          <p:cNvSpPr>
            <a:spLocks noGrp="1"/>
          </p:cNvSpPr>
          <p:nvPr>
            <p:ph type="body" sz="quarter" idx="15" hasCustomPrompt="1"/>
          </p:nvPr>
        </p:nvSpPr>
        <p:spPr>
          <a:xfrm>
            <a:off x="1619738" y="4166712"/>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marL="285750" lvl="0" indent="-285750"/>
            <a:r>
              <a:rPr lang="en-US" sz="1800"/>
              <a:t>&lt;Section 4 – (or if not needed click border and press delete)</a:t>
            </a:r>
          </a:p>
        </p:txBody>
      </p:sp>
      <p:sp>
        <p:nvSpPr>
          <p:cNvPr id="21" name="Text Placeholder 9">
            <a:extLst>
              <a:ext uri="{FF2B5EF4-FFF2-40B4-BE49-F238E27FC236}">
                <a16:creationId xmlns:a16="http://schemas.microsoft.com/office/drawing/2014/main" id="{AB9A3C0E-AE3B-3B40-B967-847D45B9AD4F}"/>
              </a:ext>
            </a:extLst>
          </p:cNvPr>
          <p:cNvSpPr>
            <a:spLocks noGrp="1"/>
          </p:cNvSpPr>
          <p:nvPr>
            <p:ph type="body" sz="quarter" idx="16" hasCustomPrompt="1"/>
          </p:nvPr>
        </p:nvSpPr>
        <p:spPr>
          <a:xfrm>
            <a:off x="1619736" y="4940724"/>
            <a:ext cx="9734062" cy="576263"/>
          </a:xfrm>
          <a:solidFill>
            <a:schemeClr val="tx1">
              <a:lumMod val="65000"/>
              <a:lumOff val="35000"/>
            </a:schemeClr>
          </a:solidFill>
          <a:ln w="12700">
            <a:solidFill>
              <a:schemeClr val="bg1">
                <a:lumMod val="50000"/>
              </a:schemeClr>
            </a:solidFill>
          </a:ln>
        </p:spPr>
        <p:txBody>
          <a:bodyPr vert="horz" lIns="72000" tIns="0" rIns="0" bIns="0" rtlCol="0" anchor="ctr" anchorCtr="0">
            <a:noAutofit/>
          </a:bodyPr>
          <a:lstStyle>
            <a:lvl1pPr marL="0" indent="0">
              <a:buNone/>
              <a:defRPr lang="en-US" sz="1800" b="1" i="0" dirty="0">
                <a:solidFill>
                  <a:schemeClr val="bg1"/>
                </a:solidFill>
                <a:latin typeface="Arial" panose="020B0604020202020204" pitchFamily="34" charset="0"/>
                <a:cs typeface="Arial" panose="020B0604020202020204" pitchFamily="34" charset="0"/>
              </a:defRPr>
            </a:lvl1pPr>
          </a:lstStyle>
          <a:p>
            <a:pPr marL="285750" lvl="0" indent="-285750"/>
            <a:r>
              <a:rPr lang="en-US" sz="1800"/>
              <a:t>&lt;Section 5 – (or if not needed click border and press delete)</a:t>
            </a:r>
          </a:p>
        </p:txBody>
      </p:sp>
      <p:sp>
        <p:nvSpPr>
          <p:cNvPr id="22" name="Text Placeholder 9">
            <a:extLst>
              <a:ext uri="{FF2B5EF4-FFF2-40B4-BE49-F238E27FC236}">
                <a16:creationId xmlns:a16="http://schemas.microsoft.com/office/drawing/2014/main" id="{4C2DB873-7461-D84D-9250-87A85FFEE7A8}"/>
              </a:ext>
            </a:extLst>
          </p:cNvPr>
          <p:cNvSpPr>
            <a:spLocks noGrp="1"/>
          </p:cNvSpPr>
          <p:nvPr>
            <p:ph type="body" sz="quarter" idx="17" hasCustomPrompt="1"/>
          </p:nvPr>
        </p:nvSpPr>
        <p:spPr>
          <a:xfrm>
            <a:off x="1619737" y="5714735"/>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6 – (or if not needed click border and press delete)</a:t>
            </a:r>
          </a:p>
        </p:txBody>
      </p:sp>
      <p:sp>
        <p:nvSpPr>
          <p:cNvPr id="12" name="Rectangle 11">
            <a:extLst>
              <a:ext uri="{FF2B5EF4-FFF2-40B4-BE49-F238E27FC236}">
                <a16:creationId xmlns:a16="http://schemas.microsoft.com/office/drawing/2014/main" id="{9E041B29-27A2-4842-AABF-F7D293CE8E6E}"/>
              </a:ext>
            </a:extLst>
          </p:cNvPr>
          <p:cNvSpPr/>
          <p:nvPr userDrawn="1"/>
        </p:nvSpPr>
        <p:spPr>
          <a:xfrm>
            <a:off x="0" y="1"/>
            <a:ext cx="218831" cy="5516985"/>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00000"/>
              </a:solidFill>
            </a:endParaRPr>
          </a:p>
        </p:txBody>
      </p:sp>
      <p:sp>
        <p:nvSpPr>
          <p:cNvPr id="16" name="Slide Number Placeholder 3">
            <a:extLst>
              <a:ext uri="{FF2B5EF4-FFF2-40B4-BE49-F238E27FC236}">
                <a16:creationId xmlns:a16="http://schemas.microsoft.com/office/drawing/2014/main" id="{0B0386BC-AE88-8840-90E5-738B96AF04C7}"/>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Tree>
    <p:extLst>
      <p:ext uri="{BB962C8B-B14F-4D97-AF65-F5344CB8AC3E}">
        <p14:creationId xmlns:p14="http://schemas.microsoft.com/office/powerpoint/2010/main" val="311337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racker Page - Section 6">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120B79C-EE07-0041-A483-E25FA5B18474}"/>
              </a:ext>
            </a:extLst>
          </p:cNvPr>
          <p:cNvSpPr>
            <a:spLocks noGrp="1"/>
          </p:cNvSpPr>
          <p:nvPr>
            <p:ph type="body" sz="quarter" idx="12" hasCustomPrompt="1"/>
          </p:nvPr>
        </p:nvSpPr>
        <p:spPr>
          <a:xfrm>
            <a:off x="1619738" y="1844676"/>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lvl="0"/>
            <a:r>
              <a:rPr lang="en-US" sz="1800"/>
              <a:t>&lt;Section 1 – click to add content&gt;</a:t>
            </a:r>
            <a:endParaRPr lang="en-US"/>
          </a:p>
        </p:txBody>
      </p:sp>
      <p:sp>
        <p:nvSpPr>
          <p:cNvPr id="11" name="Text Placeholder 9">
            <a:extLst>
              <a:ext uri="{FF2B5EF4-FFF2-40B4-BE49-F238E27FC236}">
                <a16:creationId xmlns:a16="http://schemas.microsoft.com/office/drawing/2014/main" id="{81CD0B07-B4F7-A248-8A66-AAC0AA812F1B}"/>
              </a:ext>
            </a:extLst>
          </p:cNvPr>
          <p:cNvSpPr>
            <a:spLocks noGrp="1"/>
          </p:cNvSpPr>
          <p:nvPr>
            <p:ph type="body" sz="quarter" idx="13" hasCustomPrompt="1"/>
          </p:nvPr>
        </p:nvSpPr>
        <p:spPr>
          <a:xfrm>
            <a:off x="1619737" y="2618688"/>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marL="285750" lvl="0" indent="-285750"/>
            <a:r>
              <a:rPr lang="en-US" sz="1800"/>
              <a:t>&lt;Section 2 – click to add content&gt;</a:t>
            </a:r>
          </a:p>
        </p:txBody>
      </p:sp>
      <p:sp>
        <p:nvSpPr>
          <p:cNvPr id="14" name="Rectangle 13">
            <a:extLst>
              <a:ext uri="{FF2B5EF4-FFF2-40B4-BE49-F238E27FC236}">
                <a16:creationId xmlns:a16="http://schemas.microsoft.com/office/drawing/2014/main" id="{ABA11D1A-C11A-BB4E-84D5-3CAB893CD221}"/>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9">
            <a:extLst>
              <a:ext uri="{FF2B5EF4-FFF2-40B4-BE49-F238E27FC236}">
                <a16:creationId xmlns:a16="http://schemas.microsoft.com/office/drawing/2014/main" id="{F2AA01FE-CC5B-9940-A72B-C692C3ED6D29}"/>
              </a:ext>
            </a:extLst>
          </p:cNvPr>
          <p:cNvSpPr>
            <a:spLocks noGrp="1"/>
          </p:cNvSpPr>
          <p:nvPr>
            <p:ph type="body" sz="quarter" idx="14" hasCustomPrompt="1"/>
          </p:nvPr>
        </p:nvSpPr>
        <p:spPr>
          <a:xfrm>
            <a:off x="1619737" y="3392700"/>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marL="285750" lvl="0" indent="-285750"/>
            <a:r>
              <a:rPr lang="en-US" sz="1800"/>
              <a:t>&lt;Section 3 – click to add content&gt;</a:t>
            </a:r>
          </a:p>
        </p:txBody>
      </p:sp>
      <p:sp>
        <p:nvSpPr>
          <p:cNvPr id="20" name="Text Placeholder 9">
            <a:extLst>
              <a:ext uri="{FF2B5EF4-FFF2-40B4-BE49-F238E27FC236}">
                <a16:creationId xmlns:a16="http://schemas.microsoft.com/office/drawing/2014/main" id="{872E5B2B-9384-BD4E-B4AD-56E84033C931}"/>
              </a:ext>
            </a:extLst>
          </p:cNvPr>
          <p:cNvSpPr>
            <a:spLocks noGrp="1"/>
          </p:cNvSpPr>
          <p:nvPr>
            <p:ph type="body" sz="quarter" idx="15" hasCustomPrompt="1"/>
          </p:nvPr>
        </p:nvSpPr>
        <p:spPr>
          <a:xfrm>
            <a:off x="1619738" y="4166712"/>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marL="285750" lvl="0" indent="-285750"/>
            <a:r>
              <a:rPr lang="en-US" sz="1800"/>
              <a:t>&lt;Section 4 – (or if not needed click border and press delete)</a:t>
            </a:r>
          </a:p>
        </p:txBody>
      </p:sp>
      <p:sp>
        <p:nvSpPr>
          <p:cNvPr id="21" name="Text Placeholder 9">
            <a:extLst>
              <a:ext uri="{FF2B5EF4-FFF2-40B4-BE49-F238E27FC236}">
                <a16:creationId xmlns:a16="http://schemas.microsoft.com/office/drawing/2014/main" id="{AB9A3C0E-AE3B-3B40-B967-847D45B9AD4F}"/>
              </a:ext>
            </a:extLst>
          </p:cNvPr>
          <p:cNvSpPr>
            <a:spLocks noGrp="1"/>
          </p:cNvSpPr>
          <p:nvPr>
            <p:ph type="body" sz="quarter" idx="16" hasCustomPrompt="1"/>
          </p:nvPr>
        </p:nvSpPr>
        <p:spPr>
          <a:xfrm>
            <a:off x="1619736" y="4940724"/>
            <a:ext cx="9734062" cy="576263"/>
          </a:xfrm>
          <a:noFill/>
          <a:ln w="12700">
            <a:solidFill>
              <a:srgbClr val="E42313"/>
            </a:solidFill>
          </a:ln>
        </p:spPr>
        <p:txBody>
          <a:bodyPr vert="horz" lIns="72000" tIns="0" rIns="0" bIns="0" rtlCol="0" anchor="ctr" anchorCtr="0">
            <a:noAutofit/>
          </a:bodyPr>
          <a:lstStyle>
            <a:lvl1pPr marL="0" indent="0">
              <a:buNone/>
              <a:defRPr lang="en-US" sz="1800" dirty="0"/>
            </a:lvl1pPr>
          </a:lstStyle>
          <a:p>
            <a:pPr marL="285750" lvl="0" indent="-285750"/>
            <a:r>
              <a:rPr lang="en-US" sz="1800"/>
              <a:t>&lt;Section 5 – (or if not needed click border and press delete)</a:t>
            </a:r>
          </a:p>
        </p:txBody>
      </p:sp>
      <p:sp>
        <p:nvSpPr>
          <p:cNvPr id="22" name="Text Placeholder 9">
            <a:extLst>
              <a:ext uri="{FF2B5EF4-FFF2-40B4-BE49-F238E27FC236}">
                <a16:creationId xmlns:a16="http://schemas.microsoft.com/office/drawing/2014/main" id="{4C2DB873-7461-D84D-9250-87A85FFEE7A8}"/>
              </a:ext>
            </a:extLst>
          </p:cNvPr>
          <p:cNvSpPr>
            <a:spLocks noGrp="1"/>
          </p:cNvSpPr>
          <p:nvPr>
            <p:ph type="body" sz="quarter" idx="17" hasCustomPrompt="1"/>
          </p:nvPr>
        </p:nvSpPr>
        <p:spPr>
          <a:xfrm>
            <a:off x="1619737" y="5714735"/>
            <a:ext cx="9734062" cy="576263"/>
          </a:xfrm>
          <a:solidFill>
            <a:schemeClr val="tx1">
              <a:lumMod val="65000"/>
              <a:lumOff val="35000"/>
            </a:schemeClr>
          </a:solidFill>
          <a:ln w="12700">
            <a:solidFill>
              <a:schemeClr val="bg1">
                <a:lumMod val="50000"/>
              </a:schemeClr>
            </a:solidFill>
          </a:ln>
        </p:spPr>
        <p:txBody>
          <a:bodyPr vert="horz" lIns="72000" tIns="0" rIns="0" bIns="0" rtlCol="0" anchor="ctr" anchorCtr="0">
            <a:noAutofit/>
          </a:bodyPr>
          <a:lstStyle>
            <a:lvl1pPr marL="0" indent="0">
              <a:buNone/>
              <a:defRPr lang="en-US" sz="1800" b="1" i="0" dirty="0">
                <a:solidFill>
                  <a:schemeClr val="bg1"/>
                </a:solidFill>
                <a:latin typeface="Arial" panose="020B0604020202020204" pitchFamily="34" charset="0"/>
                <a:cs typeface="Arial" panose="020B0604020202020204" pitchFamily="34" charset="0"/>
              </a:defRPr>
            </a:lvl1pPr>
          </a:lstStyle>
          <a:p>
            <a:pPr marL="285750" lvl="0" indent="-285750"/>
            <a:r>
              <a:rPr lang="en-US" sz="1800"/>
              <a:t>&lt;Section 6 – (or if not needed click border and press delete)</a:t>
            </a:r>
          </a:p>
        </p:txBody>
      </p:sp>
      <p:sp>
        <p:nvSpPr>
          <p:cNvPr id="12" name="Rectangle 11">
            <a:extLst>
              <a:ext uri="{FF2B5EF4-FFF2-40B4-BE49-F238E27FC236}">
                <a16:creationId xmlns:a16="http://schemas.microsoft.com/office/drawing/2014/main" id="{A95DEEF9-7645-344B-9F9F-3DDC6E5B3320}"/>
              </a:ext>
            </a:extLst>
          </p:cNvPr>
          <p:cNvSpPr/>
          <p:nvPr userDrawn="1"/>
        </p:nvSpPr>
        <p:spPr>
          <a:xfrm>
            <a:off x="0" y="-1"/>
            <a:ext cx="218831" cy="6290997"/>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00000"/>
              </a:solidFill>
            </a:endParaRPr>
          </a:p>
        </p:txBody>
      </p:sp>
      <p:sp>
        <p:nvSpPr>
          <p:cNvPr id="16" name="Slide Number Placeholder 3">
            <a:extLst>
              <a:ext uri="{FF2B5EF4-FFF2-40B4-BE49-F238E27FC236}">
                <a16:creationId xmlns:a16="http://schemas.microsoft.com/office/drawing/2014/main" id="{8DDAE511-4E6E-1B4C-B90C-D0B70E50F879}"/>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Tree>
    <p:extLst>
      <p:ext uri="{BB962C8B-B14F-4D97-AF65-F5344CB8AC3E}">
        <p14:creationId xmlns:p14="http://schemas.microsoft.com/office/powerpoint/2010/main" val="38143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Grouping – storyline on a page">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4E183411-E844-CE43-A2AF-E08A2A61517A}"/>
              </a:ext>
            </a:extLst>
          </p:cNvPr>
          <p:cNvSpPr>
            <a:spLocks noGrp="1"/>
          </p:cNvSpPr>
          <p:nvPr>
            <p:ph type="body" sz="quarter" idx="50" hasCustomPrompt="1"/>
          </p:nvPr>
        </p:nvSpPr>
        <p:spPr>
          <a:xfrm>
            <a:off x="4726724" y="2472385"/>
            <a:ext cx="2937600" cy="1468756"/>
          </a:xfrm>
          <a:solidFill>
            <a:srgbClr val="E42313"/>
          </a:solidFill>
          <a:ln>
            <a:noFill/>
          </a:ln>
        </p:spPr>
        <p:txBody>
          <a:bodyPr wrap="square" lIns="72000" tIns="72000" rIns="72000" bIns="7200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a:defRPr lang="en-US" sz="1400" b="1" kern="1200" dirty="0" smtClean="0">
                <a:solidFill>
                  <a:schemeClr val="bg1"/>
                </a:solidFill>
                <a:latin typeface="+mn-lt"/>
                <a:ea typeface="+mn-ea"/>
                <a:cs typeface="Arial" panose="020B0604020202020204" pitchFamily="34" charset="0"/>
              </a:defRPr>
            </a:lvl2pPr>
          </a:lstStyle>
          <a:p>
            <a:pPr lvl="0"/>
            <a:r>
              <a:rPr lang="en-US" dirty="0"/>
              <a:t>&lt;Second reason or step you have made the recommendation or first step that needs to be taken&gt;</a:t>
            </a:r>
          </a:p>
        </p:txBody>
      </p:sp>
      <p:sp>
        <p:nvSpPr>
          <p:cNvPr id="16" name="Text Placeholder 3">
            <a:extLst>
              <a:ext uri="{FF2B5EF4-FFF2-40B4-BE49-F238E27FC236}">
                <a16:creationId xmlns:a16="http://schemas.microsoft.com/office/drawing/2014/main" id="{EB914557-28ED-804C-A078-E9E79554A290}"/>
              </a:ext>
            </a:extLst>
          </p:cNvPr>
          <p:cNvSpPr>
            <a:spLocks noGrp="1"/>
          </p:cNvSpPr>
          <p:nvPr>
            <p:ph type="body" sz="quarter" idx="45" hasCustomPrompt="1"/>
          </p:nvPr>
        </p:nvSpPr>
        <p:spPr>
          <a:xfrm>
            <a:off x="1064007" y="2472385"/>
            <a:ext cx="2937600" cy="1468756"/>
          </a:xfrm>
          <a:solidFill>
            <a:srgbClr val="E42313"/>
          </a:solidFill>
          <a:ln>
            <a:noFill/>
          </a:ln>
        </p:spPr>
        <p:txBody>
          <a:bodyPr wrap="square" lIns="72000" tIns="72000" rIns="72000" bIns="7200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a:defRPr lang="en-US" sz="1400" b="1" kern="1200" dirty="0" smtClean="0">
                <a:solidFill>
                  <a:schemeClr val="bg1"/>
                </a:solidFill>
                <a:latin typeface="+mn-lt"/>
                <a:ea typeface="+mn-ea"/>
                <a:cs typeface="Arial" panose="020B0604020202020204" pitchFamily="34" charset="0"/>
              </a:defRPr>
            </a:lvl2pPr>
          </a:lstStyle>
          <a:p>
            <a:pPr lvl="0"/>
            <a:r>
              <a:rPr lang="en-US" dirty="0"/>
              <a:t>&lt;First reason or step you have made the recommendation or first step that needs to be taken&gt;</a:t>
            </a:r>
          </a:p>
        </p:txBody>
      </p:sp>
      <p:sp>
        <p:nvSpPr>
          <p:cNvPr id="17" name="Text Placeholder 3">
            <a:extLst>
              <a:ext uri="{FF2B5EF4-FFF2-40B4-BE49-F238E27FC236}">
                <a16:creationId xmlns:a16="http://schemas.microsoft.com/office/drawing/2014/main" id="{C8B4F39B-33DF-494A-B480-7EB1BFA616BF}"/>
              </a:ext>
            </a:extLst>
          </p:cNvPr>
          <p:cNvSpPr>
            <a:spLocks noGrp="1"/>
          </p:cNvSpPr>
          <p:nvPr>
            <p:ph type="body" sz="quarter" idx="46" hasCustomPrompt="1"/>
          </p:nvPr>
        </p:nvSpPr>
        <p:spPr>
          <a:xfrm>
            <a:off x="8409225" y="2472385"/>
            <a:ext cx="2937600" cy="1468756"/>
          </a:xfrm>
          <a:solidFill>
            <a:srgbClr val="E42313"/>
          </a:solidFill>
          <a:ln>
            <a:noFill/>
          </a:ln>
        </p:spPr>
        <p:txBody>
          <a:bodyPr wrap="square" lIns="72000" tIns="72000" rIns="72000" bIns="7200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a:defRPr lang="en-US" sz="1400" b="1" kern="1200" dirty="0" smtClean="0">
                <a:solidFill>
                  <a:schemeClr val="bg1"/>
                </a:solidFill>
                <a:latin typeface="+mn-lt"/>
                <a:ea typeface="+mn-ea"/>
                <a:cs typeface="Arial" panose="020B0604020202020204" pitchFamily="34" charset="0"/>
              </a:defRPr>
            </a:lvl2pPr>
          </a:lstStyle>
          <a:p>
            <a:pPr lvl="0"/>
            <a:r>
              <a:rPr lang="en-US" dirty="0"/>
              <a:t>&lt;Third reason or step you have made the recommendation or first step that needs to be taken&gt;</a:t>
            </a:r>
          </a:p>
        </p:txBody>
      </p:sp>
      <p:sp>
        <p:nvSpPr>
          <p:cNvPr id="23" name="Rectangle 22">
            <a:extLst>
              <a:ext uri="{FF2B5EF4-FFF2-40B4-BE49-F238E27FC236}">
                <a16:creationId xmlns:a16="http://schemas.microsoft.com/office/drawing/2014/main" id="{50AD2DD0-B8CE-1F4A-8582-28F71BF0B25F}"/>
              </a:ext>
            </a:extLst>
          </p:cNvPr>
          <p:cNvSpPr/>
          <p:nvPr userDrawn="1"/>
        </p:nvSpPr>
        <p:spPr>
          <a:xfrm>
            <a:off x="7817"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itle 1">
            <a:extLst>
              <a:ext uri="{FF2B5EF4-FFF2-40B4-BE49-F238E27FC236}">
                <a16:creationId xmlns:a16="http://schemas.microsoft.com/office/drawing/2014/main" id="{1533AEED-2E80-5343-A08F-5586BCB63DD9}"/>
              </a:ext>
            </a:extLst>
          </p:cNvPr>
          <p:cNvSpPr>
            <a:spLocks noGrp="1"/>
          </p:cNvSpPr>
          <p:nvPr>
            <p:ph type="title" hasCustomPrompt="1"/>
          </p:nvPr>
        </p:nvSpPr>
        <p:spPr>
          <a:xfrm>
            <a:off x="336062" y="165503"/>
            <a:ext cx="10974753" cy="332399"/>
          </a:xfrm>
        </p:spPr>
        <p:txBody>
          <a:bodyPr wrap="square">
            <a:spAutoFit/>
          </a:bodyPr>
          <a:lstStyle>
            <a:lvl1pPr>
              <a:defRPr/>
            </a:lvl1pPr>
          </a:lstStyle>
          <a:p>
            <a:r>
              <a:rPr lang="en-US" dirty="0"/>
              <a:t>&lt;Governing thought&gt;</a:t>
            </a:r>
          </a:p>
        </p:txBody>
      </p:sp>
      <p:sp>
        <p:nvSpPr>
          <p:cNvPr id="25" name="Slide Number Placeholder 3">
            <a:extLst>
              <a:ext uri="{FF2B5EF4-FFF2-40B4-BE49-F238E27FC236}">
                <a16:creationId xmlns:a16="http://schemas.microsoft.com/office/drawing/2014/main" id="{B25F27BD-BFE4-F94B-8E5E-C8EDD5672078}"/>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
        <p:nvSpPr>
          <p:cNvPr id="28" name="Rectangle 27">
            <a:extLst>
              <a:ext uri="{FF2B5EF4-FFF2-40B4-BE49-F238E27FC236}">
                <a16:creationId xmlns:a16="http://schemas.microsoft.com/office/drawing/2014/main" id="{245E9BFA-0A77-F64F-B87D-928BFE69A0AD}"/>
              </a:ext>
            </a:extLst>
          </p:cNvPr>
          <p:cNvSpPr/>
          <p:nvPr userDrawn="1"/>
        </p:nvSpPr>
        <p:spPr>
          <a:xfrm>
            <a:off x="1057033" y="1225561"/>
            <a:ext cx="10289792" cy="930244"/>
          </a:xfrm>
          <a:prstGeom prst="rect">
            <a:avLst/>
          </a:prstGeom>
          <a:solidFill>
            <a:srgbClr val="E42313"/>
          </a:solidFill>
        </p:spPr>
        <p:txBody>
          <a:bodyPr vert="horz" lIns="72000" tIns="72000" rIns="72000" bIns="72000" rtlCol="0" anchor="ctr" anchorCtr="0">
            <a:noAutofit/>
          </a:bodyPr>
          <a:lstStyle/>
          <a:p>
            <a:pPr lvl="0" indent="0" algn="l" defTabSz="914400">
              <a:lnSpc>
                <a:spcPct val="110000"/>
              </a:lnSpc>
              <a:spcBef>
                <a:spcPts val="1000"/>
              </a:spcBef>
              <a:spcAft>
                <a:spcPts val="600"/>
              </a:spcAft>
              <a:buFont typeface="Arial" panose="020B0604020202020204" pitchFamily="34" charset="0"/>
              <a:buNone/>
            </a:pPr>
            <a:r>
              <a:rPr lang="en-US" sz="1400" b="1" i="0" dirty="0">
                <a:solidFill>
                  <a:schemeClr val="bg1"/>
                </a:solidFill>
                <a:latin typeface="Arial" panose="020B0604020202020204" pitchFamily="34" charset="0"/>
                <a:cs typeface="Arial" panose="020B0604020202020204" pitchFamily="34" charset="0"/>
              </a:rPr>
              <a:t>Key question to be answered: </a:t>
            </a:r>
            <a:r>
              <a:rPr lang="en-US" sz="1400" b="1" i="1" dirty="0">
                <a:solidFill>
                  <a:schemeClr val="bg1"/>
                </a:solidFill>
                <a:latin typeface="Arial" panose="020B0604020202020204" pitchFamily="34" charset="0"/>
                <a:cs typeface="Arial" panose="020B0604020202020204" pitchFamily="34" charset="0"/>
              </a:rPr>
              <a:t>xxx</a:t>
            </a:r>
            <a:endParaRPr lang="en-US" sz="1400" b="1" i="0" dirty="0">
              <a:solidFill>
                <a:schemeClr val="bg1"/>
              </a:solidFill>
              <a:latin typeface="Arial" panose="020B0604020202020204" pitchFamily="34" charset="0"/>
              <a:cs typeface="Arial" panose="020B0604020202020204" pitchFamily="34" charset="0"/>
            </a:endParaRPr>
          </a:p>
        </p:txBody>
      </p:sp>
      <p:sp>
        <p:nvSpPr>
          <p:cNvPr id="29" name="Text Placeholder 3">
            <a:extLst>
              <a:ext uri="{FF2B5EF4-FFF2-40B4-BE49-F238E27FC236}">
                <a16:creationId xmlns:a16="http://schemas.microsoft.com/office/drawing/2014/main" id="{F61EA98F-8F13-844E-82F0-F9B88B628E1F}"/>
              </a:ext>
            </a:extLst>
          </p:cNvPr>
          <p:cNvSpPr>
            <a:spLocks noGrp="1"/>
          </p:cNvSpPr>
          <p:nvPr>
            <p:ph type="body" sz="quarter" idx="28" hasCustomPrompt="1"/>
          </p:nvPr>
        </p:nvSpPr>
        <p:spPr>
          <a:xfrm>
            <a:off x="4735630" y="4073620"/>
            <a:ext cx="2937601" cy="646331"/>
          </a:xfrm>
          <a:ln>
            <a:noFill/>
          </a:ln>
        </p:spPr>
        <p:txBody>
          <a:bodyPr wrap="square">
            <a:spAutoFit/>
          </a:bodyPr>
          <a:lstStyle>
            <a:lvl1pPr marL="180000" indent="-180000">
              <a:lnSpc>
                <a:spcPct val="100000"/>
              </a:lnSpc>
              <a:buFont typeface="Arial" panose="020B0604020202020204" pitchFamily="34" charset="0"/>
              <a:buChar char="•"/>
              <a:defRPr sz="1400">
                <a:solidFill>
                  <a:schemeClr val="tx1"/>
                </a:solidFill>
              </a:defRPr>
            </a:lvl1pPr>
          </a:lstStyle>
          <a:p>
            <a:pPr lvl="0"/>
            <a:r>
              <a:rPr lang="en-US"/>
              <a:t>&lt;Bullet point overview of findings – key points should be supported by analyses on subsequent pages&gt; </a:t>
            </a:r>
          </a:p>
        </p:txBody>
      </p:sp>
      <p:sp>
        <p:nvSpPr>
          <p:cNvPr id="30" name="Text Placeholder 3">
            <a:extLst>
              <a:ext uri="{FF2B5EF4-FFF2-40B4-BE49-F238E27FC236}">
                <a16:creationId xmlns:a16="http://schemas.microsoft.com/office/drawing/2014/main" id="{BC948B24-314E-9545-B016-1174FEEFE399}"/>
              </a:ext>
            </a:extLst>
          </p:cNvPr>
          <p:cNvSpPr>
            <a:spLocks noGrp="1"/>
          </p:cNvSpPr>
          <p:nvPr>
            <p:ph type="body" sz="quarter" idx="29" hasCustomPrompt="1"/>
          </p:nvPr>
        </p:nvSpPr>
        <p:spPr>
          <a:xfrm>
            <a:off x="8431022" y="4073620"/>
            <a:ext cx="2937602" cy="646331"/>
          </a:xfrm>
          <a:ln>
            <a:noFill/>
          </a:ln>
        </p:spPr>
        <p:txBody>
          <a:bodyPr wrap="square">
            <a:spAutoFit/>
          </a:bodyPr>
          <a:lstStyle>
            <a:lvl1pPr marL="180000" indent="-180000">
              <a:lnSpc>
                <a:spcPct val="100000"/>
              </a:lnSpc>
              <a:buFont typeface="Arial" panose="020B0604020202020204" pitchFamily="34" charset="0"/>
              <a:buChar char="•"/>
              <a:defRPr sz="1400">
                <a:solidFill>
                  <a:schemeClr val="tx1"/>
                </a:solidFill>
              </a:defRPr>
            </a:lvl1pPr>
          </a:lstStyle>
          <a:p>
            <a:pPr lvl="0"/>
            <a:r>
              <a:rPr lang="en-US"/>
              <a:t>&lt;Bullet point overview of findings – key points should be supported by analyses on subsequent pages&gt; </a:t>
            </a:r>
          </a:p>
        </p:txBody>
      </p:sp>
      <p:sp>
        <p:nvSpPr>
          <p:cNvPr id="32" name="Text Placeholder 3">
            <a:extLst>
              <a:ext uri="{FF2B5EF4-FFF2-40B4-BE49-F238E27FC236}">
                <a16:creationId xmlns:a16="http://schemas.microsoft.com/office/drawing/2014/main" id="{CECC637D-C451-024F-868E-42149CB4628F}"/>
              </a:ext>
            </a:extLst>
          </p:cNvPr>
          <p:cNvSpPr>
            <a:spLocks noGrp="1"/>
          </p:cNvSpPr>
          <p:nvPr>
            <p:ph type="body" sz="quarter" idx="30" hasCustomPrompt="1"/>
          </p:nvPr>
        </p:nvSpPr>
        <p:spPr>
          <a:xfrm>
            <a:off x="1057033" y="4073620"/>
            <a:ext cx="2936457" cy="646331"/>
          </a:xfrm>
          <a:ln>
            <a:noFill/>
          </a:ln>
        </p:spPr>
        <p:txBody>
          <a:bodyPr wrap="square">
            <a:spAutoFit/>
          </a:bodyPr>
          <a:lstStyle>
            <a:lvl1pPr marL="180000" indent="-180000">
              <a:lnSpc>
                <a:spcPct val="100000"/>
              </a:lnSpc>
              <a:buFont typeface="Arial" panose="020B0604020202020204" pitchFamily="34" charset="0"/>
              <a:buChar char="•"/>
              <a:defRPr sz="1400">
                <a:solidFill>
                  <a:schemeClr val="tx1"/>
                </a:solidFill>
              </a:defRPr>
            </a:lvl1pPr>
          </a:lstStyle>
          <a:p>
            <a:pPr lvl="0"/>
            <a:r>
              <a:rPr lang="en-US"/>
              <a:t>&lt;Bullet point overview of findings – key points should be supported by analyses on subsequent pages&gt; </a:t>
            </a:r>
          </a:p>
        </p:txBody>
      </p:sp>
      <p:sp>
        <p:nvSpPr>
          <p:cNvPr id="18" name="Rectangle 17">
            <a:extLst>
              <a:ext uri="{FF2B5EF4-FFF2-40B4-BE49-F238E27FC236}">
                <a16:creationId xmlns:a16="http://schemas.microsoft.com/office/drawing/2014/main" id="{2FC60078-A3DD-4C8C-B612-2657BC6C099C}"/>
              </a:ext>
            </a:extLst>
          </p:cNvPr>
          <p:cNvSpPr/>
          <p:nvPr userDrawn="1"/>
        </p:nvSpPr>
        <p:spPr>
          <a:xfrm>
            <a:off x="12253798" y="-1"/>
            <a:ext cx="2146225" cy="6858001"/>
          </a:xfrm>
          <a:prstGeom prst="rect">
            <a:avLst/>
          </a:prstGeom>
          <a:noFill/>
          <a:ln w="12700">
            <a:noFill/>
          </a:ln>
        </p:spPr>
        <p:txBody>
          <a:bodyPr rot="0" spcFirstLastPara="0" vertOverflow="overflow" horzOverflow="overflow" vert="horz" wrap="square" lIns="72000" tIns="0" rIns="0" bIns="0" numCol="1" spcCol="0" rtlCol="0" fromWordArt="0" anchor="ctr" anchorCtr="0" forceAA="0" compatLnSpc="1">
            <a:prstTxWarp prst="textNoShape">
              <a:avLst/>
            </a:prstTxWarp>
            <a:noAutofit/>
          </a:bodyPr>
          <a:lstStyle/>
          <a:p>
            <a:pPr marR="0" lvl="0" indent="0" defTabSz="914400" fontAlgn="auto">
              <a:lnSpc>
                <a:spcPct val="90000"/>
              </a:lnSpc>
              <a:spcBef>
                <a:spcPts val="1000"/>
              </a:spcBef>
              <a:spcAft>
                <a:spcPts val="0"/>
              </a:spcAft>
              <a:buClrTx/>
              <a:buSzTx/>
              <a:buFont typeface="Arial" panose="020B0604020202020204" pitchFamily="34" charset="0"/>
              <a:buNone/>
              <a:tabLst/>
            </a:pPr>
            <a:r>
              <a:rPr lang="en-AU" sz="1100" b="1">
                <a:solidFill>
                  <a:schemeClr val="tx1"/>
                </a:solidFill>
                <a:latin typeface="Arial" panose="020B0604020202020204" pitchFamily="34" charset="0"/>
                <a:cs typeface="Arial" panose="020B0604020202020204" pitchFamily="34" charset="0"/>
              </a:rPr>
              <a:t>Guidance notes:</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a:solidFill>
                  <a:schemeClr val="tx1"/>
                </a:solidFill>
                <a:latin typeface="Arial" panose="020B0604020202020204" pitchFamily="34" charset="0"/>
                <a:cs typeface="Arial" panose="020B0604020202020204" pitchFamily="34" charset="0"/>
              </a:rPr>
              <a:t>In red boxes, include the </a:t>
            </a:r>
            <a:r>
              <a:rPr lang="en-AU" sz="1100" b="1">
                <a:solidFill>
                  <a:schemeClr val="tx1"/>
                </a:solidFill>
                <a:latin typeface="Arial" panose="020B0604020202020204" pitchFamily="34" charset="0"/>
                <a:cs typeface="Arial" panose="020B0604020202020204" pitchFamily="34" charset="0"/>
              </a:rPr>
              <a:t>one sentence synthesis of the content below</a:t>
            </a:r>
            <a:endParaRPr lang="en-AU" sz="1100" b="0" i="1">
              <a:solidFill>
                <a:schemeClr val="tx1"/>
              </a:solidFill>
              <a:latin typeface="Arial" panose="020B0604020202020204" pitchFamily="34" charset="0"/>
              <a:cs typeface="Arial" panose="020B0604020202020204" pitchFamily="34" charset="0"/>
            </a:endParaRP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a:solidFill>
                  <a:schemeClr val="tx1"/>
                </a:solidFill>
                <a:latin typeface="Arial" panose="020B0604020202020204" pitchFamily="34" charset="0"/>
                <a:cs typeface="Arial" panose="020B0604020202020204" pitchFamily="34" charset="0"/>
              </a:rPr>
              <a:t>The content below the red boxes should be the </a:t>
            </a:r>
            <a:r>
              <a:rPr lang="en-AU" sz="1100" b="1">
                <a:solidFill>
                  <a:schemeClr val="tx1"/>
                </a:solidFill>
                <a:latin typeface="Arial" panose="020B0604020202020204" pitchFamily="34" charset="0"/>
                <a:cs typeface="Arial" panose="020B0604020202020204" pitchFamily="34" charset="0"/>
              </a:rPr>
              <a:t>key points relating to the red boxes</a:t>
            </a:r>
            <a:r>
              <a:rPr lang="en-AU" sz="1100" b="0">
                <a:solidFill>
                  <a:schemeClr val="tx1"/>
                </a:solidFill>
                <a:latin typeface="Arial" panose="020B0604020202020204" pitchFamily="34" charset="0"/>
                <a:cs typeface="Arial" panose="020B0604020202020204" pitchFamily="34" charset="0"/>
              </a:rPr>
              <a:t>. In general, depending on the complexity of what is being presented, there should be a </a:t>
            </a:r>
            <a:r>
              <a:rPr lang="en-AU" sz="1100" b="1">
                <a:solidFill>
                  <a:schemeClr val="tx1"/>
                </a:solidFill>
                <a:latin typeface="Arial" panose="020B0604020202020204" pitchFamily="34" charset="0"/>
                <a:cs typeface="Arial" panose="020B0604020202020204" pitchFamily="34" charset="0"/>
              </a:rPr>
              <a:t>page in the presentation to support each point listed </a:t>
            </a:r>
            <a:r>
              <a:rPr lang="en-AU" sz="1100" b="0">
                <a:solidFill>
                  <a:schemeClr val="tx1"/>
                </a:solidFill>
                <a:latin typeface="Arial" panose="020B0604020202020204" pitchFamily="34" charset="0"/>
                <a:cs typeface="Arial" panose="020B0604020202020204" pitchFamily="34" charset="0"/>
              </a:rPr>
              <a:t>(and if no page, it should be because the point is not at all contentious and is well known)</a:t>
            </a:r>
            <a:endParaRPr lang="en-AU" sz="1100" b="1">
              <a:solidFill>
                <a:schemeClr val="tx1"/>
              </a:solidFill>
              <a:latin typeface="Arial" panose="020B0604020202020204" pitchFamily="34" charset="0"/>
              <a:cs typeface="Arial" panose="020B0604020202020204" pitchFamily="34" charset="0"/>
            </a:endParaRP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a:solidFill>
                  <a:schemeClr val="tx1"/>
                </a:solidFill>
                <a:latin typeface="Arial" panose="020B0604020202020204" pitchFamily="34" charset="0"/>
                <a:cs typeface="Arial" panose="020B0604020202020204" pitchFamily="34" charset="0"/>
              </a:rPr>
              <a:t>All content on page </a:t>
            </a:r>
            <a:r>
              <a:rPr lang="en-AU" sz="1100" b="1">
                <a:solidFill>
                  <a:schemeClr val="tx1"/>
                </a:solidFill>
                <a:latin typeface="Arial" panose="020B0604020202020204" pitchFamily="34" charset="0"/>
                <a:cs typeface="Arial" panose="020B0604020202020204" pitchFamily="34" charset="0"/>
              </a:rPr>
              <a:t>same font size</a:t>
            </a:r>
          </a:p>
        </p:txBody>
      </p:sp>
      <p:sp>
        <p:nvSpPr>
          <p:cNvPr id="19" name="Text Placeholder 22">
            <a:extLst>
              <a:ext uri="{FF2B5EF4-FFF2-40B4-BE49-F238E27FC236}">
                <a16:creationId xmlns:a16="http://schemas.microsoft.com/office/drawing/2014/main" id="{26765A77-4BD0-4DB2-8A65-919B8D71E69A}"/>
              </a:ext>
            </a:extLst>
          </p:cNvPr>
          <p:cNvSpPr>
            <a:spLocks noGrp="1"/>
          </p:cNvSpPr>
          <p:nvPr>
            <p:ph type="body" sz="quarter" idx="17" hasCustomPrompt="1"/>
          </p:nvPr>
        </p:nvSpPr>
        <p:spPr>
          <a:xfrm>
            <a:off x="423333" y="6536005"/>
            <a:ext cx="9348384" cy="153888"/>
          </a:xfrm>
        </p:spPr>
        <p:txBody>
          <a:bodyPr wrap="square">
            <a:spAutoFit/>
          </a:bodyPr>
          <a:lstStyle>
            <a:lvl1pPr marL="0" indent="0">
              <a:buNone/>
              <a:defRPr sz="1000"/>
            </a:lvl1pPr>
          </a:lstStyle>
          <a:p>
            <a:pPr lvl="0"/>
            <a:r>
              <a:rPr lang="en-US"/>
              <a:t>SOURCE &lt;Reference, enabling reader to know exactly where to find information/how information was derived&gt;</a:t>
            </a:r>
          </a:p>
        </p:txBody>
      </p:sp>
    </p:spTree>
    <p:extLst>
      <p:ext uri="{BB962C8B-B14F-4D97-AF65-F5344CB8AC3E}">
        <p14:creationId xmlns:p14="http://schemas.microsoft.com/office/powerpoint/2010/main" val="280985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Grouping – key ques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023E97-D40E-484A-AF22-3DEE82B98FE8}"/>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3">
            <a:extLst>
              <a:ext uri="{FF2B5EF4-FFF2-40B4-BE49-F238E27FC236}">
                <a16:creationId xmlns:a16="http://schemas.microsoft.com/office/drawing/2014/main" id="{379EB3DA-2CEA-954A-A0E2-66CC9B4069A1}"/>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
        <p:nvSpPr>
          <p:cNvPr id="8" name="Text Placeholder 13">
            <a:extLst>
              <a:ext uri="{FF2B5EF4-FFF2-40B4-BE49-F238E27FC236}">
                <a16:creationId xmlns:a16="http://schemas.microsoft.com/office/drawing/2014/main" id="{817B8989-1361-5242-B9EB-9413E8BC490E}"/>
              </a:ext>
            </a:extLst>
          </p:cNvPr>
          <p:cNvSpPr>
            <a:spLocks noGrp="1"/>
          </p:cNvSpPr>
          <p:nvPr>
            <p:ph type="body" sz="quarter" idx="20" hasCustomPrompt="1"/>
          </p:nvPr>
        </p:nvSpPr>
        <p:spPr>
          <a:xfrm>
            <a:off x="2082758" y="2017979"/>
            <a:ext cx="8026484" cy="1394088"/>
          </a:xfrm>
          <a:ln w="12700">
            <a:solidFill>
              <a:srgbClr val="E42313"/>
            </a:solidFill>
          </a:ln>
        </p:spPr>
        <p:txBody>
          <a:bodyPr lIns="72000" tIns="72000">
            <a:noAutofit/>
          </a:bodyPr>
          <a:lstStyle>
            <a:lvl1pPr marL="0" indent="0">
              <a:buNone/>
              <a:defRPr/>
            </a:lvl1pPr>
          </a:lstStyle>
          <a:p>
            <a:pPr marL="0" indent="0">
              <a:buNone/>
            </a:pPr>
            <a:r>
              <a:rPr lang="en-US" sz="1800" i="1"/>
              <a:t>&lt;Question – click to add content&gt; </a:t>
            </a:r>
          </a:p>
        </p:txBody>
      </p:sp>
      <p:sp>
        <p:nvSpPr>
          <p:cNvPr id="9" name="Title 1">
            <a:extLst>
              <a:ext uri="{FF2B5EF4-FFF2-40B4-BE49-F238E27FC236}">
                <a16:creationId xmlns:a16="http://schemas.microsoft.com/office/drawing/2014/main" id="{BA33D029-D6D7-AB42-9696-987731FB982C}"/>
              </a:ext>
            </a:extLst>
          </p:cNvPr>
          <p:cNvSpPr>
            <a:spLocks noGrp="1"/>
          </p:cNvSpPr>
          <p:nvPr>
            <p:ph type="title" hasCustomPrompt="1"/>
          </p:nvPr>
        </p:nvSpPr>
        <p:spPr>
          <a:xfrm>
            <a:off x="336063" y="165503"/>
            <a:ext cx="11323189" cy="332399"/>
          </a:xfrm>
        </p:spPr>
        <p:txBody>
          <a:bodyPr/>
          <a:lstStyle>
            <a:lvl1pPr>
              <a:defRPr sz="2400"/>
            </a:lvl1pPr>
          </a:lstStyle>
          <a:p>
            <a:r>
              <a:rPr lang="en-US"/>
              <a:t>&lt;Key question to be answered&gt;</a:t>
            </a:r>
          </a:p>
        </p:txBody>
      </p:sp>
      <p:sp>
        <p:nvSpPr>
          <p:cNvPr id="11" name="Text Placeholder 22">
            <a:extLst>
              <a:ext uri="{FF2B5EF4-FFF2-40B4-BE49-F238E27FC236}">
                <a16:creationId xmlns:a16="http://schemas.microsoft.com/office/drawing/2014/main" id="{F23F7ADA-F7A0-4F56-AC63-6D737C89D271}"/>
              </a:ext>
            </a:extLst>
          </p:cNvPr>
          <p:cNvSpPr>
            <a:spLocks noGrp="1"/>
          </p:cNvSpPr>
          <p:nvPr>
            <p:ph type="body" sz="quarter" idx="17" hasCustomPrompt="1"/>
          </p:nvPr>
        </p:nvSpPr>
        <p:spPr>
          <a:xfrm>
            <a:off x="423333" y="6536005"/>
            <a:ext cx="9348384" cy="153888"/>
          </a:xfrm>
        </p:spPr>
        <p:txBody>
          <a:bodyPr wrap="square">
            <a:spAutoFit/>
          </a:bodyPr>
          <a:lstStyle>
            <a:lvl1pPr marL="0" indent="0">
              <a:buNone/>
              <a:defRPr sz="1000"/>
            </a:lvl1pPr>
          </a:lstStyle>
          <a:p>
            <a:pPr lvl="0"/>
            <a:r>
              <a:rPr lang="en-US"/>
              <a:t>SOURCE &lt;Reference, enabling reader to know exactly where to find information/how information was derived&gt;</a:t>
            </a:r>
          </a:p>
        </p:txBody>
      </p:sp>
      <p:sp>
        <p:nvSpPr>
          <p:cNvPr id="12" name="Rectangle 11">
            <a:extLst>
              <a:ext uri="{FF2B5EF4-FFF2-40B4-BE49-F238E27FC236}">
                <a16:creationId xmlns:a16="http://schemas.microsoft.com/office/drawing/2014/main" id="{B0762242-EB27-43C4-B2F8-A43F32648636}"/>
              </a:ext>
            </a:extLst>
          </p:cNvPr>
          <p:cNvSpPr/>
          <p:nvPr userDrawn="1"/>
        </p:nvSpPr>
        <p:spPr>
          <a:xfrm>
            <a:off x="12253798" y="-1"/>
            <a:ext cx="2146225" cy="6858001"/>
          </a:xfrm>
          <a:prstGeom prst="rect">
            <a:avLst/>
          </a:prstGeom>
          <a:noFill/>
          <a:ln w="12700">
            <a:noFill/>
          </a:ln>
        </p:spPr>
        <p:txBody>
          <a:bodyPr rot="0" spcFirstLastPara="0" vertOverflow="overflow" horzOverflow="overflow" vert="horz" wrap="square" lIns="72000" tIns="0" rIns="0" bIns="0" numCol="1" spcCol="0" rtlCol="0" fromWordArt="0" anchor="ctr" anchorCtr="0" forceAA="0" compatLnSpc="1">
            <a:prstTxWarp prst="textNoShape">
              <a:avLst/>
            </a:prstTxWarp>
            <a:noAutofit/>
          </a:bodyPr>
          <a:lstStyle/>
          <a:p>
            <a:pPr marR="0" lvl="0" indent="0" defTabSz="914400" fontAlgn="auto">
              <a:lnSpc>
                <a:spcPct val="90000"/>
              </a:lnSpc>
              <a:spcBef>
                <a:spcPts val="1000"/>
              </a:spcBef>
              <a:spcAft>
                <a:spcPts val="0"/>
              </a:spcAft>
              <a:buClrTx/>
              <a:buSzTx/>
              <a:buFont typeface="Arial" panose="020B0604020202020204" pitchFamily="34" charset="0"/>
              <a:buNone/>
              <a:tabLst/>
            </a:pPr>
            <a:r>
              <a:rPr lang="en-AU" sz="1100" b="1" dirty="0">
                <a:solidFill>
                  <a:schemeClr val="tx1"/>
                </a:solidFill>
                <a:latin typeface="Arial" panose="020B0604020202020204" pitchFamily="34" charset="0"/>
                <a:cs typeface="Arial" panose="020B0604020202020204" pitchFamily="34" charset="0"/>
              </a:rPr>
              <a:t>Guidance notes:</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dirty="0">
                <a:solidFill>
                  <a:schemeClr val="tx1"/>
                </a:solidFill>
                <a:latin typeface="Arial" panose="020B0604020202020204" pitchFamily="34" charset="0"/>
                <a:cs typeface="Arial" panose="020B0604020202020204" pitchFamily="34" charset="0"/>
              </a:rPr>
              <a:t>Use this page if one of the objectives of your conversation is to align on the key question to be answered – rarely used page</a:t>
            </a:r>
            <a:endParaRPr lang="en-AU" sz="11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0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Grouping – overview of finding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0A61238-4700-F94F-B300-1AF0DE2ED3CE}"/>
              </a:ext>
            </a:extLst>
          </p:cNvPr>
          <p:cNvSpPr>
            <a:spLocks noGrp="1"/>
          </p:cNvSpPr>
          <p:nvPr>
            <p:ph type="title" hasCustomPrompt="1"/>
          </p:nvPr>
        </p:nvSpPr>
        <p:spPr>
          <a:xfrm>
            <a:off x="336062" y="165503"/>
            <a:ext cx="10974753" cy="332399"/>
          </a:xfrm>
        </p:spPr>
        <p:txBody>
          <a:bodyPr wrap="square">
            <a:spAutoFit/>
          </a:bodyPr>
          <a:lstStyle>
            <a:lvl1pPr>
              <a:defRPr/>
            </a:lvl1pPr>
          </a:lstStyle>
          <a:p>
            <a:r>
              <a:rPr lang="en-US"/>
              <a:t>&lt;Governing thought&gt;</a:t>
            </a:r>
          </a:p>
        </p:txBody>
      </p:sp>
      <p:sp>
        <p:nvSpPr>
          <p:cNvPr id="16" name="Slide Number Placeholder 3">
            <a:extLst>
              <a:ext uri="{FF2B5EF4-FFF2-40B4-BE49-F238E27FC236}">
                <a16:creationId xmlns:a16="http://schemas.microsoft.com/office/drawing/2014/main" id="{7A5AA940-D06A-714F-8C81-926A6B841A74}"/>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
        <p:nvSpPr>
          <p:cNvPr id="22" name="Rectangle 21">
            <a:extLst>
              <a:ext uri="{FF2B5EF4-FFF2-40B4-BE49-F238E27FC236}">
                <a16:creationId xmlns:a16="http://schemas.microsoft.com/office/drawing/2014/main" id="{DEBAAD16-23E7-FF48-8C3D-EDEBEBB76E5B}"/>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3">
            <a:extLst>
              <a:ext uri="{FF2B5EF4-FFF2-40B4-BE49-F238E27FC236}">
                <a16:creationId xmlns:a16="http://schemas.microsoft.com/office/drawing/2014/main" id="{50CB5796-55F1-F64A-B111-CCF7BAC4ADAE}"/>
              </a:ext>
            </a:extLst>
          </p:cNvPr>
          <p:cNvSpPr>
            <a:spLocks noGrp="1"/>
          </p:cNvSpPr>
          <p:nvPr>
            <p:ph type="body" sz="quarter" idx="50" hasCustomPrompt="1"/>
          </p:nvPr>
        </p:nvSpPr>
        <p:spPr>
          <a:xfrm>
            <a:off x="4704924" y="1535250"/>
            <a:ext cx="2937600" cy="1468756"/>
          </a:xfrm>
          <a:solidFill>
            <a:srgbClr val="E42313"/>
          </a:solidFill>
          <a:ln>
            <a:noFill/>
          </a:ln>
        </p:spPr>
        <p:txBody>
          <a:bodyPr wrap="square" lIns="72000" tIns="72000" rIns="72000" bIns="7200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marL="180000" indent="0">
              <a:buNone/>
              <a:defRPr lang="en-US" sz="1400" b="1" kern="1200" dirty="0" smtClean="0">
                <a:solidFill>
                  <a:schemeClr val="bg1"/>
                </a:solidFill>
                <a:latin typeface="+mn-lt"/>
                <a:ea typeface="+mn-ea"/>
                <a:cs typeface="Arial" panose="020B0604020202020204" pitchFamily="34" charset="0"/>
              </a:defRPr>
            </a:lvl2pPr>
          </a:lstStyle>
          <a:p>
            <a:pPr lvl="0"/>
            <a:r>
              <a:rPr lang="en-US"/>
              <a:t>&lt;Second reason or step you have made the recommendation or first step that needs to be taken&gt;</a:t>
            </a:r>
          </a:p>
        </p:txBody>
      </p:sp>
      <p:sp>
        <p:nvSpPr>
          <p:cNvPr id="17" name="Text Placeholder 3">
            <a:extLst>
              <a:ext uri="{FF2B5EF4-FFF2-40B4-BE49-F238E27FC236}">
                <a16:creationId xmlns:a16="http://schemas.microsoft.com/office/drawing/2014/main" id="{E5E72785-BF33-F145-9135-C2256C1AA02E}"/>
              </a:ext>
            </a:extLst>
          </p:cNvPr>
          <p:cNvSpPr>
            <a:spLocks noGrp="1"/>
          </p:cNvSpPr>
          <p:nvPr>
            <p:ph type="body" sz="quarter" idx="45" hasCustomPrompt="1"/>
          </p:nvPr>
        </p:nvSpPr>
        <p:spPr>
          <a:xfrm>
            <a:off x="1042208" y="1535250"/>
            <a:ext cx="2937600" cy="1468756"/>
          </a:xfrm>
          <a:solidFill>
            <a:srgbClr val="E42313"/>
          </a:solidFill>
          <a:ln>
            <a:noFill/>
          </a:ln>
        </p:spPr>
        <p:txBody>
          <a:bodyPr wrap="square" lIns="72000" tIns="72000" rIns="72000" bIns="7200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a:defRPr lang="en-US" sz="1400" b="1" kern="1200" dirty="0" smtClean="0">
                <a:solidFill>
                  <a:schemeClr val="bg1"/>
                </a:solidFill>
                <a:latin typeface="+mn-lt"/>
                <a:ea typeface="+mn-ea"/>
                <a:cs typeface="Arial" panose="020B0604020202020204" pitchFamily="34" charset="0"/>
              </a:defRPr>
            </a:lvl2pPr>
          </a:lstStyle>
          <a:p>
            <a:pPr lvl="0"/>
            <a:r>
              <a:rPr lang="en-US"/>
              <a:t>&lt;First reason or step you have made the recommendation or first step that needs to be taken&gt;</a:t>
            </a:r>
          </a:p>
        </p:txBody>
      </p:sp>
      <p:sp>
        <p:nvSpPr>
          <p:cNvPr id="18" name="Text Placeholder 3">
            <a:extLst>
              <a:ext uri="{FF2B5EF4-FFF2-40B4-BE49-F238E27FC236}">
                <a16:creationId xmlns:a16="http://schemas.microsoft.com/office/drawing/2014/main" id="{ED2E96E1-67A6-644F-A2F8-ABF31B23217F}"/>
              </a:ext>
            </a:extLst>
          </p:cNvPr>
          <p:cNvSpPr>
            <a:spLocks noGrp="1"/>
          </p:cNvSpPr>
          <p:nvPr>
            <p:ph type="body" sz="quarter" idx="46" hasCustomPrompt="1"/>
          </p:nvPr>
        </p:nvSpPr>
        <p:spPr>
          <a:xfrm>
            <a:off x="8387425" y="1535250"/>
            <a:ext cx="2937600" cy="1468756"/>
          </a:xfrm>
          <a:solidFill>
            <a:srgbClr val="E42313"/>
          </a:solidFill>
          <a:ln>
            <a:noFill/>
          </a:ln>
        </p:spPr>
        <p:txBody>
          <a:bodyPr wrap="square" lIns="72000" tIns="72000" rIns="72000" bIns="7200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a:defRPr lang="en-US" sz="1400" b="1" kern="1200" dirty="0" smtClean="0">
                <a:solidFill>
                  <a:schemeClr val="bg1"/>
                </a:solidFill>
                <a:latin typeface="+mn-lt"/>
                <a:ea typeface="+mn-ea"/>
                <a:cs typeface="Arial" panose="020B0604020202020204" pitchFamily="34" charset="0"/>
              </a:defRPr>
            </a:lvl2pPr>
          </a:lstStyle>
          <a:p>
            <a:pPr lvl="0"/>
            <a:r>
              <a:rPr lang="en-US"/>
              <a:t>&lt;Third reason or step you have made the recommendation or first step that needs to be taken&gt;</a:t>
            </a:r>
          </a:p>
        </p:txBody>
      </p:sp>
      <p:sp>
        <p:nvSpPr>
          <p:cNvPr id="19" name="Text Placeholder 3">
            <a:extLst>
              <a:ext uri="{FF2B5EF4-FFF2-40B4-BE49-F238E27FC236}">
                <a16:creationId xmlns:a16="http://schemas.microsoft.com/office/drawing/2014/main" id="{E6E66A17-F1D5-594E-8C8F-9A803BD8E5DB}"/>
              </a:ext>
            </a:extLst>
          </p:cNvPr>
          <p:cNvSpPr>
            <a:spLocks noGrp="1"/>
          </p:cNvSpPr>
          <p:nvPr>
            <p:ph type="body" sz="quarter" idx="28" hasCustomPrompt="1"/>
          </p:nvPr>
        </p:nvSpPr>
        <p:spPr>
          <a:xfrm>
            <a:off x="4713831" y="3136485"/>
            <a:ext cx="2937601" cy="646331"/>
          </a:xfrm>
          <a:ln>
            <a:noFill/>
          </a:ln>
        </p:spPr>
        <p:txBody>
          <a:bodyPr wrap="square">
            <a:spAutoFit/>
          </a:bodyPr>
          <a:lstStyle>
            <a:lvl1pPr marL="180000" indent="-180000">
              <a:lnSpc>
                <a:spcPct val="100000"/>
              </a:lnSpc>
              <a:buFont typeface="Arial" panose="020B0604020202020204" pitchFamily="34" charset="0"/>
              <a:buChar char="•"/>
              <a:defRPr sz="1400">
                <a:solidFill>
                  <a:schemeClr val="tx1"/>
                </a:solidFill>
              </a:defRPr>
            </a:lvl1pPr>
          </a:lstStyle>
          <a:p>
            <a:pPr lvl="0"/>
            <a:r>
              <a:rPr lang="en-US"/>
              <a:t>&lt;Bullet point overview of findings – key points should be supported by analyses on subsequent pages&gt; </a:t>
            </a:r>
          </a:p>
        </p:txBody>
      </p:sp>
      <p:sp>
        <p:nvSpPr>
          <p:cNvPr id="28" name="Text Placeholder 3">
            <a:extLst>
              <a:ext uri="{FF2B5EF4-FFF2-40B4-BE49-F238E27FC236}">
                <a16:creationId xmlns:a16="http://schemas.microsoft.com/office/drawing/2014/main" id="{0F27529D-8F13-194F-8DF8-D8D801B6A605}"/>
              </a:ext>
            </a:extLst>
          </p:cNvPr>
          <p:cNvSpPr>
            <a:spLocks noGrp="1"/>
          </p:cNvSpPr>
          <p:nvPr>
            <p:ph type="body" sz="quarter" idx="29" hasCustomPrompt="1"/>
          </p:nvPr>
        </p:nvSpPr>
        <p:spPr>
          <a:xfrm>
            <a:off x="8409222" y="3136485"/>
            <a:ext cx="2937602" cy="646331"/>
          </a:xfrm>
          <a:ln>
            <a:noFill/>
          </a:ln>
        </p:spPr>
        <p:txBody>
          <a:bodyPr wrap="square">
            <a:spAutoFit/>
          </a:bodyPr>
          <a:lstStyle>
            <a:lvl1pPr marL="180000" indent="-180000">
              <a:lnSpc>
                <a:spcPct val="100000"/>
              </a:lnSpc>
              <a:buFont typeface="Arial" panose="020B0604020202020204" pitchFamily="34" charset="0"/>
              <a:buChar char="•"/>
              <a:defRPr sz="1400">
                <a:solidFill>
                  <a:schemeClr val="tx1"/>
                </a:solidFill>
              </a:defRPr>
            </a:lvl1pPr>
          </a:lstStyle>
          <a:p>
            <a:pPr lvl="0"/>
            <a:r>
              <a:rPr lang="en-US"/>
              <a:t>&lt;Bullet point overview of findings – key points should be supported by analyses on subsequent pages&gt; </a:t>
            </a:r>
          </a:p>
        </p:txBody>
      </p:sp>
      <p:sp>
        <p:nvSpPr>
          <p:cNvPr id="30" name="Text Placeholder 3">
            <a:extLst>
              <a:ext uri="{FF2B5EF4-FFF2-40B4-BE49-F238E27FC236}">
                <a16:creationId xmlns:a16="http://schemas.microsoft.com/office/drawing/2014/main" id="{B6D0F69C-C620-B94D-AB23-CE164DF3CDE9}"/>
              </a:ext>
            </a:extLst>
          </p:cNvPr>
          <p:cNvSpPr>
            <a:spLocks noGrp="1"/>
          </p:cNvSpPr>
          <p:nvPr>
            <p:ph type="body" sz="quarter" idx="30" hasCustomPrompt="1"/>
          </p:nvPr>
        </p:nvSpPr>
        <p:spPr>
          <a:xfrm>
            <a:off x="1035234" y="3136485"/>
            <a:ext cx="2936457" cy="646331"/>
          </a:xfrm>
          <a:ln>
            <a:noFill/>
          </a:ln>
        </p:spPr>
        <p:txBody>
          <a:bodyPr wrap="square">
            <a:spAutoFit/>
          </a:bodyPr>
          <a:lstStyle>
            <a:lvl1pPr marL="180000" indent="-180000">
              <a:lnSpc>
                <a:spcPct val="100000"/>
              </a:lnSpc>
              <a:buFont typeface="Arial" panose="020B0604020202020204" pitchFamily="34" charset="0"/>
              <a:buChar char="•"/>
              <a:defRPr sz="1400">
                <a:solidFill>
                  <a:schemeClr val="tx1"/>
                </a:solidFill>
              </a:defRPr>
            </a:lvl1pPr>
          </a:lstStyle>
          <a:p>
            <a:pPr lvl="0"/>
            <a:r>
              <a:rPr lang="en-US"/>
              <a:t>&lt;Bullet point overview of findings – key points should be supported by analyses on subsequent pages&gt; </a:t>
            </a:r>
          </a:p>
        </p:txBody>
      </p:sp>
      <p:sp>
        <p:nvSpPr>
          <p:cNvPr id="13" name="Rectangle 12">
            <a:extLst>
              <a:ext uri="{FF2B5EF4-FFF2-40B4-BE49-F238E27FC236}">
                <a16:creationId xmlns:a16="http://schemas.microsoft.com/office/drawing/2014/main" id="{BAB2CADF-EA6D-48AF-BC80-308086D2E3BD}"/>
              </a:ext>
            </a:extLst>
          </p:cNvPr>
          <p:cNvSpPr/>
          <p:nvPr userDrawn="1"/>
        </p:nvSpPr>
        <p:spPr>
          <a:xfrm>
            <a:off x="12253798" y="-1"/>
            <a:ext cx="2146225" cy="6858001"/>
          </a:xfrm>
          <a:prstGeom prst="rect">
            <a:avLst/>
          </a:prstGeom>
          <a:noFill/>
          <a:ln w="12700">
            <a:noFill/>
          </a:ln>
        </p:spPr>
        <p:txBody>
          <a:bodyPr rot="0" spcFirstLastPara="0" vertOverflow="overflow" horzOverflow="overflow" vert="horz" wrap="square" lIns="72000" tIns="0" rIns="0" bIns="0" numCol="1" spcCol="0" rtlCol="0" fromWordArt="0" anchor="ctr" anchorCtr="0" forceAA="0" compatLnSpc="1">
            <a:prstTxWarp prst="textNoShape">
              <a:avLst/>
            </a:prstTxWarp>
            <a:noAutofit/>
          </a:bodyPr>
          <a:lstStyle/>
          <a:p>
            <a:pPr marR="0" lvl="0" indent="0" defTabSz="914400" fontAlgn="auto">
              <a:lnSpc>
                <a:spcPct val="90000"/>
              </a:lnSpc>
              <a:spcBef>
                <a:spcPts val="1000"/>
              </a:spcBef>
              <a:spcAft>
                <a:spcPts val="0"/>
              </a:spcAft>
              <a:buClrTx/>
              <a:buSzTx/>
              <a:buFont typeface="Arial" panose="020B0604020202020204" pitchFamily="34" charset="0"/>
              <a:buNone/>
              <a:tabLst/>
            </a:pPr>
            <a:r>
              <a:rPr lang="en-AU" sz="1100" b="1" dirty="0">
                <a:solidFill>
                  <a:schemeClr val="tx1"/>
                </a:solidFill>
                <a:latin typeface="Arial" panose="020B0604020202020204" pitchFamily="34" charset="0"/>
                <a:cs typeface="Arial" panose="020B0604020202020204" pitchFamily="34" charset="0"/>
              </a:rPr>
              <a:t>Guidance notes:</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dirty="0">
                <a:solidFill>
                  <a:schemeClr val="tx1"/>
                </a:solidFill>
                <a:latin typeface="Arial" panose="020B0604020202020204" pitchFamily="34" charset="0"/>
                <a:cs typeface="Arial" panose="020B0604020202020204" pitchFamily="34" charset="0"/>
              </a:rPr>
              <a:t>In red boxes, include the </a:t>
            </a:r>
            <a:r>
              <a:rPr lang="en-AU" sz="1100" b="1" dirty="0">
                <a:solidFill>
                  <a:schemeClr val="tx1"/>
                </a:solidFill>
                <a:latin typeface="Arial" panose="020B0604020202020204" pitchFamily="34" charset="0"/>
                <a:cs typeface="Arial" panose="020B0604020202020204" pitchFamily="34" charset="0"/>
              </a:rPr>
              <a:t>one sentence synthesis of the content below</a:t>
            </a:r>
            <a:endParaRPr lang="en-AU" sz="1100" b="0" i="1" dirty="0">
              <a:solidFill>
                <a:schemeClr val="tx1"/>
              </a:solidFill>
              <a:latin typeface="Arial" panose="020B0604020202020204" pitchFamily="34" charset="0"/>
              <a:cs typeface="Arial" panose="020B0604020202020204" pitchFamily="34" charset="0"/>
            </a:endParaRP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dirty="0">
                <a:solidFill>
                  <a:schemeClr val="tx1"/>
                </a:solidFill>
                <a:latin typeface="Arial" panose="020B0604020202020204" pitchFamily="34" charset="0"/>
                <a:cs typeface="Arial" panose="020B0604020202020204" pitchFamily="34" charset="0"/>
              </a:rPr>
              <a:t>The content below the red boxes should be the </a:t>
            </a:r>
            <a:r>
              <a:rPr lang="en-AU" sz="1100" b="1" dirty="0">
                <a:solidFill>
                  <a:schemeClr val="tx1"/>
                </a:solidFill>
                <a:latin typeface="Arial" panose="020B0604020202020204" pitchFamily="34" charset="0"/>
                <a:cs typeface="Arial" panose="020B0604020202020204" pitchFamily="34" charset="0"/>
              </a:rPr>
              <a:t>key points relating to the red boxes</a:t>
            </a:r>
            <a:r>
              <a:rPr lang="en-AU" sz="1100" b="0" dirty="0">
                <a:solidFill>
                  <a:schemeClr val="tx1"/>
                </a:solidFill>
                <a:latin typeface="Arial" panose="020B0604020202020204" pitchFamily="34" charset="0"/>
                <a:cs typeface="Arial" panose="020B0604020202020204" pitchFamily="34" charset="0"/>
              </a:rPr>
              <a:t>. In general, depending on the complexity of what is being presented, there should be a </a:t>
            </a:r>
            <a:r>
              <a:rPr lang="en-AU" sz="1100" b="1" dirty="0">
                <a:solidFill>
                  <a:schemeClr val="tx1"/>
                </a:solidFill>
                <a:latin typeface="Arial" panose="020B0604020202020204" pitchFamily="34" charset="0"/>
                <a:cs typeface="Arial" panose="020B0604020202020204" pitchFamily="34" charset="0"/>
              </a:rPr>
              <a:t>page in the presentation to support each point listed </a:t>
            </a:r>
            <a:r>
              <a:rPr lang="en-AU" sz="1100" b="0" dirty="0">
                <a:solidFill>
                  <a:schemeClr val="tx1"/>
                </a:solidFill>
                <a:latin typeface="Arial" panose="020B0604020202020204" pitchFamily="34" charset="0"/>
                <a:cs typeface="Arial" panose="020B0604020202020204" pitchFamily="34" charset="0"/>
              </a:rPr>
              <a:t>(and if no page, it should be because the point is not at all contentious and is well known)</a:t>
            </a:r>
            <a:endParaRPr lang="en-AU" sz="1100" b="1" dirty="0">
              <a:solidFill>
                <a:schemeClr val="tx1"/>
              </a:solidFill>
              <a:latin typeface="Arial" panose="020B0604020202020204" pitchFamily="34" charset="0"/>
              <a:cs typeface="Arial" panose="020B0604020202020204" pitchFamily="34" charset="0"/>
            </a:endParaRP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dirty="0">
                <a:solidFill>
                  <a:schemeClr val="tx1"/>
                </a:solidFill>
                <a:latin typeface="Arial" panose="020B0604020202020204" pitchFamily="34" charset="0"/>
                <a:cs typeface="Arial" panose="020B0604020202020204" pitchFamily="34" charset="0"/>
              </a:rPr>
              <a:t>All content on page </a:t>
            </a:r>
            <a:r>
              <a:rPr lang="en-AU" sz="1100" b="1" dirty="0">
                <a:solidFill>
                  <a:schemeClr val="tx1"/>
                </a:solidFill>
                <a:latin typeface="Arial" panose="020B0604020202020204" pitchFamily="34" charset="0"/>
                <a:cs typeface="Arial" panose="020B0604020202020204" pitchFamily="34" charset="0"/>
              </a:rPr>
              <a:t>same font size</a:t>
            </a:r>
          </a:p>
        </p:txBody>
      </p:sp>
      <p:sp>
        <p:nvSpPr>
          <p:cNvPr id="20" name="Text Placeholder 22">
            <a:extLst>
              <a:ext uri="{FF2B5EF4-FFF2-40B4-BE49-F238E27FC236}">
                <a16:creationId xmlns:a16="http://schemas.microsoft.com/office/drawing/2014/main" id="{306FB9FD-0E7A-433A-980F-60D1B1364C7C}"/>
              </a:ext>
            </a:extLst>
          </p:cNvPr>
          <p:cNvSpPr>
            <a:spLocks noGrp="1"/>
          </p:cNvSpPr>
          <p:nvPr>
            <p:ph type="body" sz="quarter" idx="17" hasCustomPrompt="1"/>
          </p:nvPr>
        </p:nvSpPr>
        <p:spPr>
          <a:xfrm>
            <a:off x="423333" y="6536005"/>
            <a:ext cx="9348384" cy="153888"/>
          </a:xfrm>
        </p:spPr>
        <p:txBody>
          <a:bodyPr wrap="square">
            <a:spAutoFit/>
          </a:bodyPr>
          <a:lstStyle>
            <a:lvl1pPr marL="0" indent="0">
              <a:buNone/>
              <a:defRPr sz="1000"/>
            </a:lvl1pPr>
          </a:lstStyle>
          <a:p>
            <a:pPr lvl="0"/>
            <a:r>
              <a:rPr lang="en-US"/>
              <a:t>SOURCE &lt;Reference, enabling reader to know exactly where to find information/how information was derived&gt;</a:t>
            </a:r>
          </a:p>
        </p:txBody>
      </p:sp>
    </p:spTree>
    <p:extLst>
      <p:ext uri="{BB962C8B-B14F-4D97-AF65-F5344CB8AC3E}">
        <p14:creationId xmlns:p14="http://schemas.microsoft.com/office/powerpoint/2010/main" val="121248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24DBE2A-0DF4-7941-8FE0-5AA47E8E356E}"/>
              </a:ext>
            </a:extLst>
          </p:cNvPr>
          <p:cNvSpPr>
            <a:spLocks noGrp="1"/>
          </p:cNvSpPr>
          <p:nvPr>
            <p:ph type="title" hasCustomPrompt="1"/>
          </p:nvPr>
        </p:nvSpPr>
        <p:spPr>
          <a:xfrm>
            <a:off x="336063" y="165503"/>
            <a:ext cx="11323189" cy="332399"/>
          </a:xfrm>
        </p:spPr>
        <p:txBody>
          <a:bodyPr/>
          <a:lstStyle>
            <a:lvl1pPr>
              <a:defRPr sz="2400"/>
            </a:lvl1pPr>
          </a:lstStyle>
          <a:p>
            <a:r>
              <a:rPr lang="en-US" dirty="0"/>
              <a:t>&lt;Governing thought&gt;</a:t>
            </a:r>
          </a:p>
        </p:txBody>
      </p:sp>
      <p:sp>
        <p:nvSpPr>
          <p:cNvPr id="23" name="Text Placeholder 29">
            <a:extLst>
              <a:ext uri="{FF2B5EF4-FFF2-40B4-BE49-F238E27FC236}">
                <a16:creationId xmlns:a16="http://schemas.microsoft.com/office/drawing/2014/main" id="{1D6FDBD2-9BA3-DC48-8C64-399633031117}"/>
              </a:ext>
            </a:extLst>
          </p:cNvPr>
          <p:cNvSpPr>
            <a:spLocks noGrp="1"/>
          </p:cNvSpPr>
          <p:nvPr>
            <p:ph type="body" sz="quarter" idx="19" hasCustomPrompt="1"/>
          </p:nvPr>
        </p:nvSpPr>
        <p:spPr>
          <a:xfrm>
            <a:off x="8879057" y="2052352"/>
            <a:ext cx="2551041" cy="2629328"/>
          </a:xfrm>
          <a:solidFill>
            <a:srgbClr val="E42313"/>
          </a:solidFill>
        </p:spPr>
        <p:txBody>
          <a:bodyPr vert="horz" lIns="72000" tIns="72000" rIns="72000" bIns="7200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200" kern="1200" dirty="0" smtClean="0">
                <a:solidFill>
                  <a:schemeClr val="bg1"/>
                </a:solidFill>
                <a:latin typeface="+mn-lt"/>
                <a:ea typeface="+mn-ea"/>
                <a:cs typeface="Arial" panose="020B0604020202020204" pitchFamily="34" charset="0"/>
              </a:defRPr>
            </a:lvl1pPr>
            <a:lvl2pPr>
              <a:defRPr lang="en-US" sz="1200" kern="1200" dirty="0" smtClean="0">
                <a:solidFill>
                  <a:schemeClr val="bg1"/>
                </a:solidFill>
                <a:latin typeface="+mn-lt"/>
                <a:ea typeface="+mn-ea"/>
                <a:cs typeface="Arial" panose="020B0604020202020204" pitchFamily="34" charset="0"/>
              </a:defRPr>
            </a:lvl2pPr>
            <a:lvl3pPr>
              <a:defRPr lang="en-US" sz="1200" kern="1200" dirty="0" smtClean="0">
                <a:solidFill>
                  <a:schemeClr val="bg1"/>
                </a:solidFill>
                <a:latin typeface="+mn-lt"/>
                <a:ea typeface="+mn-ea"/>
                <a:cs typeface="Arial" panose="020B0604020202020204" pitchFamily="34" charset="0"/>
              </a:defRPr>
            </a:lvl3pPr>
            <a:lvl4pPr marL="720000" indent="-180000" algn="l" defTabSz="914400" rtl="0" eaLnBrk="1" latinLnBrk="0" hangingPunct="1">
              <a:lnSpc>
                <a:spcPct val="100000"/>
              </a:lnSpc>
              <a:spcBef>
                <a:spcPts val="1000"/>
              </a:spcBef>
              <a:spcAft>
                <a:spcPts val="0"/>
              </a:spcAft>
              <a:buFont typeface="Arial" panose="020B0604020202020204" pitchFamily="34" charset="0"/>
              <a:buChar char="•"/>
              <a:defRPr lang="en-US" sz="1200" kern="1200" dirty="0" smtClean="0">
                <a:solidFill>
                  <a:schemeClr val="bg1"/>
                </a:solidFill>
                <a:latin typeface="+mn-lt"/>
                <a:ea typeface="+mn-ea"/>
                <a:cs typeface="Arial" panose="020B0604020202020204" pitchFamily="34" charset="0"/>
              </a:defRPr>
            </a:lvl4pPr>
            <a:lvl5pPr marL="900000" indent="-180000" algn="l" defTabSz="914400" rtl="0" eaLnBrk="1" latinLnBrk="0" hangingPunct="1">
              <a:lnSpc>
                <a:spcPct val="100000"/>
              </a:lnSpc>
              <a:spcBef>
                <a:spcPts val="1000"/>
              </a:spcBef>
              <a:spcAft>
                <a:spcPts val="0"/>
              </a:spcAft>
              <a:buFont typeface="Arial" panose="020B0604020202020204" pitchFamily="34" charset="0"/>
              <a:buChar char="•"/>
              <a:defRPr lang="en-US" sz="1200" kern="1200" dirty="0" smtClean="0">
                <a:solidFill>
                  <a:schemeClr val="bg1"/>
                </a:solidFill>
                <a:latin typeface="+mn-lt"/>
                <a:ea typeface="+mn-ea"/>
                <a:cs typeface="Arial" panose="020B0604020202020204" pitchFamily="34" charset="0"/>
              </a:defRPr>
            </a:lvl5pPr>
            <a:lvl6pPr marL="1120775" indent="-180975" algn="l" defTabSz="914400" rtl="0" eaLnBrk="1" latinLnBrk="0" hangingPunct="1">
              <a:lnSpc>
                <a:spcPct val="100000"/>
              </a:lnSpc>
              <a:spcBef>
                <a:spcPts val="1000"/>
              </a:spcBef>
              <a:spcAft>
                <a:spcPts val="0"/>
              </a:spcAft>
              <a:buFont typeface="Arial" panose="020B0604020202020204" pitchFamily="34" charset="0"/>
              <a:buChar char="•"/>
              <a:tabLst/>
              <a:defRPr lang="en-US" sz="1200" kern="1200" dirty="0" smtClean="0">
                <a:solidFill>
                  <a:schemeClr val="bg1"/>
                </a:solidFill>
                <a:latin typeface="+mn-lt"/>
                <a:ea typeface="+mn-ea"/>
                <a:cs typeface="Arial" panose="020B0604020202020204" pitchFamily="34" charset="0"/>
              </a:defRPr>
            </a:lvl6pPr>
          </a:lstStyle>
          <a:p>
            <a:pPr lvl="0"/>
            <a:r>
              <a:rPr lang="en-US"/>
              <a:t>&lt;Overview of major, notable findings of analysis – maximum 3 bullets&gt;</a:t>
            </a:r>
          </a:p>
        </p:txBody>
      </p:sp>
      <p:sp>
        <p:nvSpPr>
          <p:cNvPr id="26" name="Text Placeholder 33">
            <a:extLst>
              <a:ext uri="{FF2B5EF4-FFF2-40B4-BE49-F238E27FC236}">
                <a16:creationId xmlns:a16="http://schemas.microsoft.com/office/drawing/2014/main" id="{63DEA2D6-07DE-D84F-B51A-5336F06A7EDF}"/>
              </a:ext>
            </a:extLst>
          </p:cNvPr>
          <p:cNvSpPr>
            <a:spLocks noGrp="1"/>
          </p:cNvSpPr>
          <p:nvPr>
            <p:ph type="body" sz="quarter" idx="20" hasCustomPrompt="1"/>
          </p:nvPr>
        </p:nvSpPr>
        <p:spPr>
          <a:xfrm>
            <a:off x="8879057" y="1743375"/>
            <a:ext cx="2551041" cy="184666"/>
          </a:xfrm>
        </p:spPr>
        <p:txBody>
          <a:bodyPr wrap="square">
            <a:spAutoFit/>
          </a:bodyPr>
          <a:lstStyle>
            <a:lvl1pPr marL="0" indent="0">
              <a:buNone/>
              <a:defRPr sz="1200" b="1" i="0">
                <a:latin typeface="Arial" panose="020B0604020202020204" pitchFamily="34" charset="0"/>
                <a:cs typeface="Arial" panose="020B0604020202020204" pitchFamily="34" charset="0"/>
              </a:defRPr>
            </a:lvl1pPr>
          </a:lstStyle>
          <a:p>
            <a:pPr lvl="0"/>
            <a:r>
              <a:rPr lang="en-US"/>
              <a:t>&lt;Key takeaways:&gt;</a:t>
            </a:r>
          </a:p>
        </p:txBody>
      </p:sp>
      <p:sp>
        <p:nvSpPr>
          <p:cNvPr id="32" name="Rectangle 31">
            <a:extLst>
              <a:ext uri="{FF2B5EF4-FFF2-40B4-BE49-F238E27FC236}">
                <a16:creationId xmlns:a16="http://schemas.microsoft.com/office/drawing/2014/main" id="{740A8979-D4A1-E442-BDD0-9E383818F46A}"/>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Slide Number Placeholder 3">
            <a:extLst>
              <a:ext uri="{FF2B5EF4-FFF2-40B4-BE49-F238E27FC236}">
                <a16:creationId xmlns:a16="http://schemas.microsoft.com/office/drawing/2014/main" id="{B4F3F40B-30CE-F84B-9B8E-AEB9C8F34EF3}"/>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
        <p:nvSpPr>
          <p:cNvPr id="16" name="Text Placeholder 22">
            <a:extLst>
              <a:ext uri="{FF2B5EF4-FFF2-40B4-BE49-F238E27FC236}">
                <a16:creationId xmlns:a16="http://schemas.microsoft.com/office/drawing/2014/main" id="{7CA3B53C-E8D7-C445-B66F-4AEBEC2421F5}"/>
              </a:ext>
            </a:extLst>
          </p:cNvPr>
          <p:cNvSpPr>
            <a:spLocks noGrp="1"/>
          </p:cNvSpPr>
          <p:nvPr>
            <p:ph type="body" sz="quarter" idx="17" hasCustomPrompt="1"/>
          </p:nvPr>
        </p:nvSpPr>
        <p:spPr>
          <a:xfrm>
            <a:off x="423333" y="6536005"/>
            <a:ext cx="9348384" cy="153888"/>
          </a:xfrm>
        </p:spPr>
        <p:txBody>
          <a:bodyPr wrap="square">
            <a:spAutoFit/>
          </a:bodyPr>
          <a:lstStyle>
            <a:lvl1pPr marL="0" indent="0">
              <a:buNone/>
              <a:defRPr sz="1000"/>
            </a:lvl1pPr>
          </a:lstStyle>
          <a:p>
            <a:pPr lvl="0"/>
            <a:r>
              <a:rPr lang="en-US"/>
              <a:t>SOURCE &lt;Reference, enabling reader to know exactly where to find information/how information was derived&gt;</a:t>
            </a:r>
          </a:p>
        </p:txBody>
      </p:sp>
      <p:sp>
        <p:nvSpPr>
          <p:cNvPr id="22" name="Text Placeholder 33">
            <a:extLst>
              <a:ext uri="{FF2B5EF4-FFF2-40B4-BE49-F238E27FC236}">
                <a16:creationId xmlns:a16="http://schemas.microsoft.com/office/drawing/2014/main" id="{D31814E3-4F68-FF4F-A1BE-81AA2D604EA3}"/>
              </a:ext>
            </a:extLst>
          </p:cNvPr>
          <p:cNvSpPr>
            <a:spLocks noGrp="1"/>
          </p:cNvSpPr>
          <p:nvPr>
            <p:ph type="body" sz="quarter" idx="23" hasCustomPrompt="1"/>
          </p:nvPr>
        </p:nvSpPr>
        <p:spPr>
          <a:xfrm>
            <a:off x="336063" y="1123946"/>
            <a:ext cx="11347775" cy="184666"/>
          </a:xfrm>
        </p:spPr>
        <p:txBody>
          <a:bodyPr wrap="square">
            <a:spAutoFit/>
          </a:bodyPr>
          <a:lstStyle>
            <a:lvl1pPr marL="0" indent="0">
              <a:buNone/>
              <a:defRPr sz="1200" b="1" i="0">
                <a:latin typeface="Arial" panose="020B0604020202020204" pitchFamily="34" charset="0"/>
                <a:cs typeface="Arial" panose="020B0604020202020204" pitchFamily="34" charset="0"/>
              </a:defRPr>
            </a:lvl1pPr>
          </a:lstStyle>
          <a:p>
            <a:pPr lvl="0"/>
            <a:r>
              <a:rPr lang="en-US"/>
              <a:t>&lt;Title for chart/analysis, including units and date range&gt;</a:t>
            </a:r>
          </a:p>
        </p:txBody>
      </p:sp>
      <p:sp>
        <p:nvSpPr>
          <p:cNvPr id="12" name="Rectangle 11">
            <a:extLst>
              <a:ext uri="{FF2B5EF4-FFF2-40B4-BE49-F238E27FC236}">
                <a16:creationId xmlns:a16="http://schemas.microsoft.com/office/drawing/2014/main" id="{DF11B0FC-7BBA-411C-8A12-8924E6921E5D}"/>
              </a:ext>
            </a:extLst>
          </p:cNvPr>
          <p:cNvSpPr/>
          <p:nvPr userDrawn="1"/>
        </p:nvSpPr>
        <p:spPr>
          <a:xfrm>
            <a:off x="12253798" y="-1"/>
            <a:ext cx="2146225" cy="6858001"/>
          </a:xfrm>
          <a:prstGeom prst="rect">
            <a:avLst/>
          </a:prstGeom>
          <a:noFill/>
          <a:ln w="12700">
            <a:noFill/>
          </a:ln>
        </p:spPr>
        <p:txBody>
          <a:bodyPr rot="0" spcFirstLastPara="0" vertOverflow="overflow" horzOverflow="overflow" vert="horz" wrap="square" lIns="72000" tIns="0" rIns="0" bIns="0" numCol="1" spcCol="0" rtlCol="0" fromWordArt="0" anchor="ctr" anchorCtr="0" forceAA="0" compatLnSpc="1">
            <a:prstTxWarp prst="textNoShape">
              <a:avLst/>
            </a:prstTxWarp>
            <a:noAutofit/>
          </a:bodyPr>
          <a:lstStyle/>
          <a:p>
            <a:pPr marR="0" lvl="0" indent="0" defTabSz="914400" fontAlgn="auto">
              <a:lnSpc>
                <a:spcPct val="90000"/>
              </a:lnSpc>
              <a:spcBef>
                <a:spcPts val="1000"/>
              </a:spcBef>
              <a:spcAft>
                <a:spcPts val="0"/>
              </a:spcAft>
              <a:buClrTx/>
              <a:buSzTx/>
              <a:buFont typeface="Arial" panose="020B0604020202020204" pitchFamily="34" charset="0"/>
              <a:buNone/>
              <a:tabLst/>
            </a:pPr>
            <a:r>
              <a:rPr lang="en-AU" sz="1200" b="1">
                <a:solidFill>
                  <a:schemeClr val="tx1"/>
                </a:solidFill>
                <a:latin typeface="Arial" panose="020B0604020202020204" pitchFamily="34" charset="0"/>
                <a:cs typeface="Arial" panose="020B0604020202020204" pitchFamily="34" charset="0"/>
              </a:rPr>
              <a:t>Guidance notes:</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200" b="0">
                <a:solidFill>
                  <a:schemeClr val="tx1"/>
                </a:solidFill>
                <a:latin typeface="Arial" panose="020B0604020202020204" pitchFamily="34" charset="0"/>
                <a:cs typeface="Arial" panose="020B0604020202020204" pitchFamily="34" charset="0"/>
              </a:rPr>
              <a:t>In general, aim for </a:t>
            </a:r>
            <a:r>
              <a:rPr lang="en-AU" sz="1200" b="1">
                <a:solidFill>
                  <a:schemeClr val="tx1"/>
                </a:solidFill>
                <a:latin typeface="Arial" panose="020B0604020202020204" pitchFamily="34" charset="0"/>
                <a:cs typeface="Arial" panose="020B0604020202020204" pitchFamily="34" charset="0"/>
              </a:rPr>
              <a:t>one chart / concept per page</a:t>
            </a:r>
            <a:endParaRPr lang="en-AU" sz="1200" b="0">
              <a:solidFill>
                <a:schemeClr val="tx1"/>
              </a:solidFill>
              <a:latin typeface="Arial" panose="020B0604020202020204" pitchFamily="34" charset="0"/>
              <a:cs typeface="Arial" panose="020B0604020202020204" pitchFamily="34" charset="0"/>
            </a:endParaRP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200" b="0">
                <a:solidFill>
                  <a:schemeClr val="tx1"/>
                </a:solidFill>
                <a:latin typeface="Arial" panose="020B0604020202020204" pitchFamily="34" charset="0"/>
                <a:cs typeface="Arial" panose="020B0604020202020204" pitchFamily="34" charset="0"/>
              </a:rPr>
              <a:t>Where you have completed additional analysis to understand a chart better, include the </a:t>
            </a:r>
            <a:r>
              <a:rPr lang="en-AU" sz="1200" b="1">
                <a:solidFill>
                  <a:schemeClr val="tx1"/>
                </a:solidFill>
                <a:latin typeface="Arial" panose="020B0604020202020204" pitchFamily="34" charset="0"/>
                <a:cs typeface="Arial" panose="020B0604020202020204" pitchFamily="34" charset="0"/>
              </a:rPr>
              <a:t>synthesis of that analysis in the takeaways box </a:t>
            </a:r>
            <a:r>
              <a:rPr lang="en-AU" sz="1200" b="0">
                <a:solidFill>
                  <a:schemeClr val="tx1"/>
                </a:solidFill>
                <a:latin typeface="Arial" panose="020B0604020202020204" pitchFamily="34" charset="0"/>
                <a:cs typeface="Arial" panose="020B0604020202020204" pitchFamily="34" charset="0"/>
              </a:rPr>
              <a:t>(i.e. ‘The steep decline in enrolments in 20xx is driven by …) </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200" b="0">
                <a:solidFill>
                  <a:schemeClr val="tx1"/>
                </a:solidFill>
                <a:latin typeface="Arial" panose="020B0604020202020204" pitchFamily="34" charset="0"/>
                <a:cs typeface="Arial" panose="020B0604020202020204" pitchFamily="34" charset="0"/>
              </a:rPr>
              <a:t>Aim to include enough content on the page and supporting the chart so that an </a:t>
            </a:r>
            <a:r>
              <a:rPr lang="en-AU" sz="1200" b="1">
                <a:solidFill>
                  <a:schemeClr val="tx1"/>
                </a:solidFill>
                <a:latin typeface="Arial" panose="020B0604020202020204" pitchFamily="34" charset="0"/>
                <a:cs typeface="Arial" panose="020B0604020202020204" pitchFamily="34" charset="0"/>
              </a:rPr>
              <a:t>independent reader would have no more outstanding questions </a:t>
            </a:r>
            <a:r>
              <a:rPr lang="en-AU" sz="1200" b="0">
                <a:solidFill>
                  <a:schemeClr val="tx1"/>
                </a:solidFill>
                <a:latin typeface="Arial" panose="020B0604020202020204" pitchFamily="34" charset="0"/>
                <a:cs typeface="Arial" panose="020B0604020202020204" pitchFamily="34" charset="0"/>
              </a:rPr>
              <a:t>(trend over time, reasons for outliers in data, clear legend etc)</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200" b="0">
                <a:solidFill>
                  <a:schemeClr val="tx1"/>
                </a:solidFill>
                <a:latin typeface="Arial" panose="020B0604020202020204" pitchFamily="34" charset="0"/>
                <a:cs typeface="Arial" panose="020B0604020202020204" pitchFamily="34" charset="0"/>
              </a:rPr>
              <a:t>All content on page (outside of lead and subtitle) </a:t>
            </a:r>
            <a:r>
              <a:rPr lang="en-AU" sz="1200" b="1">
                <a:solidFill>
                  <a:schemeClr val="tx1"/>
                </a:solidFill>
                <a:latin typeface="Arial" panose="020B0604020202020204" pitchFamily="34" charset="0"/>
                <a:cs typeface="Arial" panose="020B0604020202020204" pitchFamily="34" charset="0"/>
              </a:rPr>
              <a:t>same font size</a:t>
            </a:r>
          </a:p>
          <a:p>
            <a:pPr marR="0" lvl="0" indent="0" defTabSz="914400" fontAlgn="auto">
              <a:lnSpc>
                <a:spcPct val="90000"/>
              </a:lnSpc>
              <a:spcBef>
                <a:spcPts val="1000"/>
              </a:spcBef>
              <a:spcAft>
                <a:spcPts val="0"/>
              </a:spcAft>
              <a:buClrTx/>
              <a:buSzTx/>
              <a:buFont typeface="Arial" panose="020B0604020202020204" pitchFamily="34" charset="0"/>
              <a:buNone/>
              <a:tabLst/>
            </a:pPr>
            <a:endParaRPr lang="en-AU" sz="1200" b="1">
              <a:solidFill>
                <a:schemeClr val="tx1"/>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7E4D4C9D-76DC-4413-B8EC-74AFFF93B701}"/>
              </a:ext>
            </a:extLst>
          </p:cNvPr>
          <p:cNvCxnSpPr/>
          <p:nvPr userDrawn="1"/>
        </p:nvCxnSpPr>
        <p:spPr>
          <a:xfrm>
            <a:off x="334842" y="1322512"/>
            <a:ext cx="11347775" cy="0"/>
          </a:xfrm>
          <a:prstGeom prst="line">
            <a:avLst/>
          </a:prstGeom>
        </p:spPr>
        <p:style>
          <a:lnRef idx="1">
            <a:schemeClr val="dk1"/>
          </a:lnRef>
          <a:fillRef idx="0">
            <a:schemeClr val="dk1"/>
          </a:fillRef>
          <a:effectRef idx="0">
            <a:schemeClr val="dk1"/>
          </a:effectRef>
          <a:fontRef idx="minor">
            <a:schemeClr val="tx1"/>
          </a:fontRef>
        </p:style>
      </p:cxnSp>
      <p:sp>
        <p:nvSpPr>
          <p:cNvPr id="15" name="Chart Placeholder 25">
            <a:extLst>
              <a:ext uri="{FF2B5EF4-FFF2-40B4-BE49-F238E27FC236}">
                <a16:creationId xmlns:a16="http://schemas.microsoft.com/office/drawing/2014/main" id="{29065E15-4564-48D5-BCED-9A1C4D5754E5}"/>
              </a:ext>
            </a:extLst>
          </p:cNvPr>
          <p:cNvSpPr>
            <a:spLocks noGrp="1"/>
          </p:cNvSpPr>
          <p:nvPr>
            <p:ph type="chart" sz="quarter" idx="18"/>
          </p:nvPr>
        </p:nvSpPr>
        <p:spPr>
          <a:xfrm>
            <a:off x="336063" y="3531682"/>
            <a:ext cx="8213670" cy="215444"/>
          </a:xfrm>
          <a:ln w="12700">
            <a:noFill/>
          </a:ln>
        </p:spPr>
        <p:txBody>
          <a:bodyPr anchor="ctr" anchorCtr="0"/>
          <a:lstStyle>
            <a:lvl1pPr marL="0" indent="0" algn="ctr">
              <a:buNone/>
              <a:defRPr/>
            </a:lvl1pPr>
          </a:lstStyle>
          <a:p>
            <a:r>
              <a:rPr lang="en-US"/>
              <a:t>Click icon to add chart</a:t>
            </a:r>
          </a:p>
        </p:txBody>
      </p:sp>
    </p:spTree>
    <p:extLst>
      <p:ext uri="{BB962C8B-B14F-4D97-AF65-F5344CB8AC3E}">
        <p14:creationId xmlns:p14="http://schemas.microsoft.com/office/powerpoint/2010/main" val="92951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ductive – storyline on a p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7B0E8EF6-54AF-1F4E-8AB6-52C4654FC549}"/>
              </a:ext>
            </a:extLst>
          </p:cNvPr>
          <p:cNvSpPr>
            <a:spLocks noGrp="1"/>
          </p:cNvSpPr>
          <p:nvPr>
            <p:ph type="body" sz="quarter" idx="52" hasCustomPrompt="1"/>
          </p:nvPr>
        </p:nvSpPr>
        <p:spPr>
          <a:xfrm>
            <a:off x="8304601" y="2518813"/>
            <a:ext cx="2928738" cy="781737"/>
          </a:xfrm>
          <a:solidFill>
            <a:srgbClr val="E42313"/>
          </a:solidFill>
          <a:ln>
            <a:noFill/>
          </a:ln>
        </p:spPr>
        <p:txBody>
          <a:bodyPr wrap="square" lIns="72000" tIns="72000" rIns="72000" bIns="72000"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marL="180000" indent="0">
              <a:buNone/>
              <a:defRPr lang="en-US" sz="1400" b="1" kern="1200" dirty="0" smtClean="0">
                <a:solidFill>
                  <a:schemeClr val="bg1"/>
                </a:solidFill>
                <a:latin typeface="+mn-lt"/>
                <a:ea typeface="+mn-ea"/>
                <a:cs typeface="Arial" panose="020B0604020202020204" pitchFamily="34" charset="0"/>
              </a:defRPr>
            </a:lvl2pPr>
          </a:lstStyle>
          <a:p>
            <a:pPr marR="0" lvl="0" indent="0" fontAlgn="auto">
              <a:buClrTx/>
              <a:buSzTx/>
              <a:buNone/>
              <a:tabLst/>
            </a:pPr>
            <a:r>
              <a:rPr lang="en-US" b="1" i="0" dirty="0">
                <a:solidFill>
                  <a:schemeClr val="bg1"/>
                </a:solidFill>
                <a:latin typeface="Arial" panose="020B0604020202020204" pitchFamily="34" charset="0"/>
                <a:cs typeface="Arial" panose="020B0604020202020204" pitchFamily="34" charset="0"/>
              </a:rPr>
              <a:t>Resolution: </a:t>
            </a:r>
            <a:r>
              <a:rPr lang="en-US" b="1" i="1" dirty="0">
                <a:solidFill>
                  <a:schemeClr val="bg1"/>
                </a:solidFill>
                <a:latin typeface="Arial" panose="020B0604020202020204" pitchFamily="34" charset="0"/>
                <a:cs typeface="Arial" panose="020B0604020202020204" pitchFamily="34" charset="0"/>
              </a:rPr>
              <a:t>xxx</a:t>
            </a:r>
            <a:endParaRPr lang="en-US" b="1" i="0" dirty="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78E2079-C431-AD4F-A10D-74CA8DD1E00E}"/>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
            <a:extLst>
              <a:ext uri="{FF2B5EF4-FFF2-40B4-BE49-F238E27FC236}">
                <a16:creationId xmlns:a16="http://schemas.microsoft.com/office/drawing/2014/main" id="{3662C559-6CFB-4643-9BCD-AC483B793171}"/>
              </a:ext>
            </a:extLst>
          </p:cNvPr>
          <p:cNvSpPr>
            <a:spLocks noGrp="1"/>
          </p:cNvSpPr>
          <p:nvPr>
            <p:ph type="title" hasCustomPrompt="1"/>
          </p:nvPr>
        </p:nvSpPr>
        <p:spPr>
          <a:xfrm>
            <a:off x="336062" y="165503"/>
            <a:ext cx="11458491" cy="332399"/>
          </a:xfrm>
        </p:spPr>
        <p:txBody>
          <a:bodyPr wrap="square">
            <a:spAutoFit/>
          </a:bodyPr>
          <a:lstStyle/>
          <a:p>
            <a:r>
              <a:rPr lang="en-US"/>
              <a:t>&lt;Governing thought&gt;</a:t>
            </a:r>
          </a:p>
        </p:txBody>
      </p:sp>
      <p:sp>
        <p:nvSpPr>
          <p:cNvPr id="22" name="Slide Number Placeholder 3">
            <a:extLst>
              <a:ext uri="{FF2B5EF4-FFF2-40B4-BE49-F238E27FC236}">
                <a16:creationId xmlns:a16="http://schemas.microsoft.com/office/drawing/2014/main" id="{C1CCC39D-4A63-C14B-9F30-96872F51591C}"/>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
        <p:nvSpPr>
          <p:cNvPr id="23" name="Text Placeholder 3">
            <a:extLst>
              <a:ext uri="{FF2B5EF4-FFF2-40B4-BE49-F238E27FC236}">
                <a16:creationId xmlns:a16="http://schemas.microsoft.com/office/drawing/2014/main" id="{E9C213C6-22A9-3A46-8B14-E24FD2F6AE58}"/>
              </a:ext>
            </a:extLst>
          </p:cNvPr>
          <p:cNvSpPr>
            <a:spLocks noGrp="1"/>
          </p:cNvSpPr>
          <p:nvPr>
            <p:ph type="body" sz="quarter" idx="28" hasCustomPrompt="1"/>
          </p:nvPr>
        </p:nvSpPr>
        <p:spPr>
          <a:xfrm>
            <a:off x="4593777" y="3394374"/>
            <a:ext cx="3070523" cy="646331"/>
          </a:xfrm>
          <a:ln>
            <a:noFill/>
          </a:ln>
        </p:spPr>
        <p:txBody>
          <a:bodyPr>
            <a:spAutoFit/>
          </a:bodyPr>
          <a:lstStyle>
            <a:lvl1pPr marL="180000" indent="-180000">
              <a:lnSpc>
                <a:spcPct val="100000"/>
              </a:lnSpc>
              <a:buFont typeface="Arial" panose="020B0604020202020204" pitchFamily="34" charset="0"/>
              <a:buChar char="•"/>
              <a:defRPr sz="1400">
                <a:solidFill>
                  <a:schemeClr val="tx1"/>
                </a:solidFill>
              </a:defRPr>
            </a:lvl1pPr>
          </a:lstStyle>
          <a:p>
            <a:pPr lvl="0"/>
            <a:r>
              <a:rPr lang="en-US"/>
              <a:t>&lt;Bullet point overview, key aspects of the reason the situation requires action&gt;</a:t>
            </a:r>
          </a:p>
        </p:txBody>
      </p:sp>
      <p:sp>
        <p:nvSpPr>
          <p:cNvPr id="24" name="Text Placeholder 3">
            <a:extLst>
              <a:ext uri="{FF2B5EF4-FFF2-40B4-BE49-F238E27FC236}">
                <a16:creationId xmlns:a16="http://schemas.microsoft.com/office/drawing/2014/main" id="{CEF9B05F-319F-984D-90EF-396EE26665D8}"/>
              </a:ext>
            </a:extLst>
          </p:cNvPr>
          <p:cNvSpPr>
            <a:spLocks noGrp="1"/>
          </p:cNvSpPr>
          <p:nvPr>
            <p:ph type="body" sz="quarter" idx="29" hasCustomPrompt="1"/>
          </p:nvPr>
        </p:nvSpPr>
        <p:spPr>
          <a:xfrm>
            <a:off x="8304601" y="3394374"/>
            <a:ext cx="2928738" cy="1077218"/>
          </a:xfrm>
          <a:ln>
            <a:noFill/>
          </a:ln>
        </p:spPr>
        <p:txBody>
          <a:bodyPr>
            <a:spAutoFit/>
          </a:bodyPr>
          <a:lstStyle>
            <a:lvl1pPr marL="180000" indent="-180000">
              <a:lnSpc>
                <a:spcPct val="100000"/>
              </a:lnSpc>
              <a:buFont typeface="Arial" panose="020B0604020202020204" pitchFamily="34" charset="0"/>
              <a:buChar char="•"/>
              <a:defRPr sz="1400">
                <a:solidFill>
                  <a:schemeClr val="tx1"/>
                </a:solidFill>
              </a:defRPr>
            </a:lvl1pPr>
          </a:lstStyle>
          <a:p>
            <a:pPr lvl="0"/>
            <a:r>
              <a:rPr lang="en-US" dirty="0"/>
              <a:t>&lt;Bullet point overview of your recommendation for action, the actions required to solve a problem or capture an opportunity, addressing the complications&gt;</a:t>
            </a:r>
          </a:p>
        </p:txBody>
      </p:sp>
      <p:sp>
        <p:nvSpPr>
          <p:cNvPr id="25" name="Text Placeholder 3">
            <a:extLst>
              <a:ext uri="{FF2B5EF4-FFF2-40B4-BE49-F238E27FC236}">
                <a16:creationId xmlns:a16="http://schemas.microsoft.com/office/drawing/2014/main" id="{E7A0C3F0-9412-9341-AE76-6C144403A421}"/>
              </a:ext>
            </a:extLst>
          </p:cNvPr>
          <p:cNvSpPr>
            <a:spLocks noGrp="1"/>
          </p:cNvSpPr>
          <p:nvPr>
            <p:ph type="body" sz="quarter" idx="30" hasCustomPrompt="1"/>
          </p:nvPr>
        </p:nvSpPr>
        <p:spPr>
          <a:xfrm>
            <a:off x="1064009" y="3394373"/>
            <a:ext cx="3070523" cy="646331"/>
          </a:xfrm>
          <a:ln>
            <a:noFill/>
          </a:ln>
        </p:spPr>
        <p:txBody>
          <a:bodyPr>
            <a:spAutoFit/>
          </a:bodyPr>
          <a:lstStyle>
            <a:lvl1pPr marL="180000" indent="-180000">
              <a:lnSpc>
                <a:spcPct val="100000"/>
              </a:lnSpc>
              <a:buFont typeface="Arial" panose="020B0604020202020204" pitchFamily="34" charset="0"/>
              <a:buChar char="•"/>
              <a:defRPr sz="1400">
                <a:solidFill>
                  <a:schemeClr val="tx1"/>
                </a:solidFill>
              </a:defRPr>
            </a:lvl1pPr>
          </a:lstStyle>
          <a:p>
            <a:pPr lvl="0"/>
            <a:r>
              <a:rPr lang="en-US" dirty="0"/>
              <a:t>&lt;Bullet point overview, key aspects of situation, setting out the cause or a set of options or models&gt;</a:t>
            </a:r>
          </a:p>
        </p:txBody>
      </p:sp>
      <p:sp>
        <p:nvSpPr>
          <p:cNvPr id="27" name="Text Placeholder 3">
            <a:extLst>
              <a:ext uri="{FF2B5EF4-FFF2-40B4-BE49-F238E27FC236}">
                <a16:creationId xmlns:a16="http://schemas.microsoft.com/office/drawing/2014/main" id="{7903F670-52D2-DC4F-AE4B-01E9D85FFDD3}"/>
              </a:ext>
            </a:extLst>
          </p:cNvPr>
          <p:cNvSpPr>
            <a:spLocks noGrp="1"/>
          </p:cNvSpPr>
          <p:nvPr>
            <p:ph type="body" sz="quarter" idx="51" hasCustomPrompt="1"/>
          </p:nvPr>
        </p:nvSpPr>
        <p:spPr>
          <a:xfrm>
            <a:off x="1064007" y="1221625"/>
            <a:ext cx="10169332" cy="930244"/>
          </a:xfrm>
          <a:solidFill>
            <a:srgbClr val="E42313"/>
          </a:solidFill>
          <a:ln>
            <a:noFill/>
          </a:ln>
        </p:spPr>
        <p:txBody>
          <a:bodyPr wrap="square" lIns="72000" tIns="72000" rIns="72000" bIns="72000"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i="0" kern="1200" dirty="0" smtClean="0">
                <a:solidFill>
                  <a:schemeClr val="bg1"/>
                </a:solidFill>
                <a:latin typeface="+mn-lt"/>
                <a:ea typeface="+mn-ea"/>
                <a:cs typeface="Arial" panose="020B0604020202020204" pitchFamily="34" charset="0"/>
              </a:defRPr>
            </a:lvl1pPr>
            <a:lvl2pPr marL="180000" indent="0">
              <a:buNone/>
              <a:defRPr lang="en-US" sz="1400" b="1" kern="1200" dirty="0" smtClean="0">
                <a:solidFill>
                  <a:schemeClr val="bg1"/>
                </a:solidFill>
                <a:latin typeface="+mn-lt"/>
                <a:ea typeface="+mn-ea"/>
                <a:cs typeface="Arial" panose="020B0604020202020204" pitchFamily="34" charset="0"/>
              </a:defRPr>
            </a:lvl2pPr>
          </a:lstStyle>
          <a:p>
            <a:pPr lvl="0"/>
            <a:r>
              <a:rPr lang="en-US" dirty="0"/>
              <a:t>Key question to be answered: xxx</a:t>
            </a:r>
          </a:p>
        </p:txBody>
      </p:sp>
      <p:sp>
        <p:nvSpPr>
          <p:cNvPr id="29" name="Text Placeholder 3">
            <a:extLst>
              <a:ext uri="{FF2B5EF4-FFF2-40B4-BE49-F238E27FC236}">
                <a16:creationId xmlns:a16="http://schemas.microsoft.com/office/drawing/2014/main" id="{CCDD185C-0E09-8F47-84C7-2C86D83CC183}"/>
              </a:ext>
            </a:extLst>
          </p:cNvPr>
          <p:cNvSpPr>
            <a:spLocks noGrp="1"/>
          </p:cNvSpPr>
          <p:nvPr>
            <p:ph type="body" sz="quarter" idx="53" hasCustomPrompt="1"/>
          </p:nvPr>
        </p:nvSpPr>
        <p:spPr>
          <a:xfrm>
            <a:off x="4593779" y="2518812"/>
            <a:ext cx="3411692" cy="781737"/>
          </a:xfrm>
          <a:prstGeom prst="homePlate">
            <a:avLst/>
          </a:prstGeom>
          <a:solidFill>
            <a:srgbClr val="E42313"/>
          </a:solidFill>
          <a:ln>
            <a:noFill/>
          </a:ln>
        </p:spPr>
        <p:txBody>
          <a:bodyPr vert="horz" wrap="square" lIns="72000" tIns="72000" rIns="72000" bIns="72000" rtlCol="0" anchor="ctr">
            <a:noAutofit/>
          </a:bodyPr>
          <a:lstStyle>
            <a:lvl1pPr>
              <a:defRPr lang="en-US" b="1">
                <a:solidFill>
                  <a:schemeClr val="bg1"/>
                </a:solidFill>
              </a:defRPr>
            </a:lvl1pPr>
          </a:lstStyle>
          <a:p>
            <a:pPr marR="0" lvl="0" indent="0" fontAlgn="auto">
              <a:buClrTx/>
              <a:buSzTx/>
              <a:buNone/>
              <a:tabLst/>
            </a:pPr>
            <a:r>
              <a:rPr lang="en-US" b="1" i="0" dirty="0">
                <a:solidFill>
                  <a:schemeClr val="bg1"/>
                </a:solidFill>
                <a:latin typeface="Arial" panose="020B0604020202020204" pitchFamily="34" charset="0"/>
                <a:cs typeface="Arial" panose="020B0604020202020204" pitchFamily="34" charset="0"/>
              </a:rPr>
              <a:t>Complication: </a:t>
            </a:r>
            <a:r>
              <a:rPr lang="en-US" b="1" i="1" dirty="0">
                <a:solidFill>
                  <a:schemeClr val="bg1"/>
                </a:solidFill>
                <a:latin typeface="Arial" panose="020B0604020202020204" pitchFamily="34" charset="0"/>
                <a:cs typeface="Arial" panose="020B0604020202020204" pitchFamily="34" charset="0"/>
              </a:rPr>
              <a:t>xxx</a:t>
            </a:r>
            <a:endParaRPr lang="en-US" b="1" i="0" dirty="0">
              <a:solidFill>
                <a:schemeClr val="bg1"/>
              </a:solidFill>
              <a:latin typeface="Arial" panose="020B0604020202020204" pitchFamily="34" charset="0"/>
              <a:cs typeface="Arial" panose="020B0604020202020204" pitchFamily="34" charset="0"/>
            </a:endParaRPr>
          </a:p>
        </p:txBody>
      </p:sp>
      <p:sp>
        <p:nvSpPr>
          <p:cNvPr id="30" name="Text Placeholder 3">
            <a:extLst>
              <a:ext uri="{FF2B5EF4-FFF2-40B4-BE49-F238E27FC236}">
                <a16:creationId xmlns:a16="http://schemas.microsoft.com/office/drawing/2014/main" id="{1E7BC117-5854-7C44-8616-749F924E9D92}"/>
              </a:ext>
            </a:extLst>
          </p:cNvPr>
          <p:cNvSpPr>
            <a:spLocks noGrp="1"/>
          </p:cNvSpPr>
          <p:nvPr>
            <p:ph type="body" sz="quarter" idx="54" hasCustomPrompt="1"/>
          </p:nvPr>
        </p:nvSpPr>
        <p:spPr>
          <a:xfrm>
            <a:off x="1064008" y="2518813"/>
            <a:ext cx="3411692" cy="781737"/>
          </a:xfrm>
          <a:prstGeom prst="homePlate">
            <a:avLst/>
          </a:prstGeom>
          <a:solidFill>
            <a:srgbClr val="E42313"/>
          </a:solidFill>
          <a:ln>
            <a:noFill/>
          </a:ln>
        </p:spPr>
        <p:txBody>
          <a:bodyPr vert="horz" wrap="square" lIns="72000" tIns="72000" rIns="72000" bIns="72000" rtlCol="0" anchor="ctr">
            <a:noAutofit/>
          </a:bodyPr>
          <a:lstStyle>
            <a:lvl1pPr>
              <a:defRPr lang="en-US" b="1" dirty="0">
                <a:solidFill>
                  <a:schemeClr val="bg1"/>
                </a:solidFill>
              </a:defRPr>
            </a:lvl1pPr>
          </a:lstStyle>
          <a:p>
            <a:pPr marR="0" lvl="0" indent="0" fontAlgn="auto">
              <a:buClrTx/>
              <a:buSzTx/>
              <a:buNone/>
              <a:tabLst/>
            </a:pPr>
            <a:r>
              <a:rPr lang="en-US" b="1" i="0" dirty="0">
                <a:solidFill>
                  <a:schemeClr val="bg1"/>
                </a:solidFill>
                <a:latin typeface="Arial" panose="020B0604020202020204" pitchFamily="34" charset="0"/>
                <a:cs typeface="Arial" panose="020B0604020202020204" pitchFamily="34" charset="0"/>
              </a:rPr>
              <a:t>Situation: </a:t>
            </a:r>
            <a:r>
              <a:rPr lang="en-US" b="1" i="1" dirty="0">
                <a:solidFill>
                  <a:schemeClr val="bg1"/>
                </a:solidFill>
                <a:latin typeface="Arial" panose="020B0604020202020204" pitchFamily="34" charset="0"/>
                <a:cs typeface="Arial" panose="020B0604020202020204" pitchFamily="34" charset="0"/>
              </a:rPr>
              <a:t>xxx</a:t>
            </a:r>
            <a:endParaRPr lang="en-US" b="1" i="0"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AAA90B9-B867-4F47-86D9-EC19D1C03F88}"/>
              </a:ext>
            </a:extLst>
          </p:cNvPr>
          <p:cNvSpPr/>
          <p:nvPr userDrawn="1"/>
        </p:nvSpPr>
        <p:spPr>
          <a:xfrm>
            <a:off x="12253798" y="-1"/>
            <a:ext cx="2146225" cy="6858001"/>
          </a:xfrm>
          <a:prstGeom prst="rect">
            <a:avLst/>
          </a:prstGeom>
          <a:noFill/>
          <a:ln w="12700">
            <a:noFill/>
          </a:ln>
        </p:spPr>
        <p:txBody>
          <a:bodyPr rot="0" spcFirstLastPara="0" vertOverflow="overflow" horzOverflow="overflow" vert="horz" wrap="square" lIns="72000" tIns="0" rIns="0" bIns="0" numCol="1" spcCol="0" rtlCol="0" fromWordArt="0" anchor="ctr" anchorCtr="0" forceAA="0" compatLnSpc="1">
            <a:prstTxWarp prst="textNoShape">
              <a:avLst/>
            </a:prstTxWarp>
            <a:noAutofit/>
          </a:bodyPr>
          <a:lstStyle/>
          <a:p>
            <a:pPr marR="0" lvl="0" indent="0" defTabSz="914400" fontAlgn="auto">
              <a:lnSpc>
                <a:spcPct val="90000"/>
              </a:lnSpc>
              <a:spcBef>
                <a:spcPts val="1000"/>
              </a:spcBef>
              <a:spcAft>
                <a:spcPts val="0"/>
              </a:spcAft>
              <a:buClrTx/>
              <a:buSzTx/>
              <a:buFont typeface="Arial" panose="020B0604020202020204" pitchFamily="34" charset="0"/>
              <a:buNone/>
              <a:tabLst/>
            </a:pPr>
            <a:r>
              <a:rPr lang="en-AU" sz="1100" b="1">
                <a:solidFill>
                  <a:schemeClr val="tx1"/>
                </a:solidFill>
                <a:latin typeface="Arial" panose="020B0604020202020204" pitchFamily="34" charset="0"/>
                <a:cs typeface="Arial" panose="020B0604020202020204" pitchFamily="34" charset="0"/>
              </a:rPr>
              <a:t>Guidance notes:</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a:solidFill>
                  <a:schemeClr val="tx1"/>
                </a:solidFill>
                <a:latin typeface="Arial" panose="020B0604020202020204" pitchFamily="34" charset="0"/>
                <a:cs typeface="Arial" panose="020B0604020202020204" pitchFamily="34" charset="0"/>
              </a:rPr>
              <a:t>This is essentially your Executive Summary page</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a:solidFill>
                  <a:schemeClr val="tx1"/>
                </a:solidFill>
                <a:latin typeface="Arial" panose="020B0604020202020204" pitchFamily="34" charset="0"/>
                <a:cs typeface="Arial" panose="020B0604020202020204" pitchFamily="34" charset="0"/>
              </a:rPr>
              <a:t>In Situation, Complication and Resolution red boxes, include the </a:t>
            </a:r>
            <a:r>
              <a:rPr lang="en-AU" sz="1100" b="1">
                <a:solidFill>
                  <a:schemeClr val="tx1"/>
                </a:solidFill>
                <a:latin typeface="Arial" panose="020B0604020202020204" pitchFamily="34" charset="0"/>
                <a:cs typeface="Arial" panose="020B0604020202020204" pitchFamily="34" charset="0"/>
              </a:rPr>
              <a:t>one sentence synthesis of the content below</a:t>
            </a:r>
            <a:r>
              <a:rPr lang="en-AU" sz="1100" b="0">
                <a:solidFill>
                  <a:schemeClr val="tx1"/>
                </a:solidFill>
                <a:latin typeface="Arial" panose="020B0604020202020204" pitchFamily="34" charset="0"/>
                <a:cs typeface="Arial" panose="020B0604020202020204" pitchFamily="34" charset="0"/>
              </a:rPr>
              <a:t>, e.g. </a:t>
            </a:r>
            <a:r>
              <a:rPr lang="en-AU" sz="1100" b="1">
                <a:solidFill>
                  <a:schemeClr val="tx1"/>
                </a:solidFill>
                <a:latin typeface="Arial" panose="020B0604020202020204" pitchFamily="34" charset="0"/>
                <a:cs typeface="Arial" panose="020B0604020202020204" pitchFamily="34" charset="0"/>
              </a:rPr>
              <a:t>Situation</a:t>
            </a:r>
            <a:r>
              <a:rPr lang="en-AU" sz="1100" b="0">
                <a:solidFill>
                  <a:schemeClr val="tx1"/>
                </a:solidFill>
                <a:latin typeface="Arial" panose="020B0604020202020204" pitchFamily="34" charset="0"/>
                <a:cs typeface="Arial" panose="020B0604020202020204" pitchFamily="34" charset="0"/>
              </a:rPr>
              <a:t>: </a:t>
            </a:r>
            <a:r>
              <a:rPr lang="en-AU" sz="1100" b="0" i="1">
                <a:solidFill>
                  <a:schemeClr val="tx1"/>
                </a:solidFill>
                <a:latin typeface="Arial" panose="020B0604020202020204" pitchFamily="34" charset="0"/>
                <a:cs typeface="Arial" panose="020B0604020202020204" pitchFamily="34" charset="0"/>
              </a:rPr>
              <a:t>The website is the most important channel</a:t>
            </a:r>
            <a:r>
              <a:rPr lang="en-AU" sz="1100" b="0">
                <a:solidFill>
                  <a:schemeClr val="tx1"/>
                </a:solidFill>
                <a:latin typeface="Arial" panose="020B0604020202020204" pitchFamily="34" charset="0"/>
                <a:cs typeface="Arial" panose="020B0604020202020204" pitchFamily="34" charset="0"/>
              </a:rPr>
              <a:t>;  </a:t>
            </a:r>
            <a:r>
              <a:rPr lang="en-AU" sz="1100" b="1">
                <a:solidFill>
                  <a:schemeClr val="tx1"/>
                </a:solidFill>
                <a:latin typeface="Arial" panose="020B0604020202020204" pitchFamily="34" charset="0"/>
                <a:cs typeface="Arial" panose="020B0604020202020204" pitchFamily="34" charset="0"/>
              </a:rPr>
              <a:t>Complication</a:t>
            </a:r>
            <a:r>
              <a:rPr lang="en-AU" sz="1100" b="0">
                <a:solidFill>
                  <a:schemeClr val="tx1"/>
                </a:solidFill>
                <a:latin typeface="Arial" panose="020B0604020202020204" pitchFamily="34" charset="0"/>
                <a:cs typeface="Arial" panose="020B0604020202020204" pitchFamily="34" charset="0"/>
              </a:rPr>
              <a:t>: </a:t>
            </a:r>
            <a:r>
              <a:rPr lang="en-AU" sz="1100" b="0" i="1">
                <a:solidFill>
                  <a:schemeClr val="tx1"/>
                </a:solidFill>
                <a:latin typeface="Arial" panose="020B0604020202020204" pitchFamily="34" charset="0"/>
                <a:cs typeface="Arial" panose="020B0604020202020204" pitchFamily="34" charset="0"/>
              </a:rPr>
              <a:t>We have too many sites and our user experience is poor</a:t>
            </a:r>
            <a:r>
              <a:rPr lang="en-AU" sz="1100" b="0">
                <a:solidFill>
                  <a:schemeClr val="tx1"/>
                </a:solidFill>
                <a:latin typeface="Arial" panose="020B0604020202020204" pitchFamily="34" charset="0"/>
                <a:cs typeface="Arial" panose="020B0604020202020204" pitchFamily="34" charset="0"/>
              </a:rPr>
              <a:t>; </a:t>
            </a:r>
            <a:r>
              <a:rPr lang="en-AU" sz="1100" b="1">
                <a:solidFill>
                  <a:schemeClr val="tx1"/>
                </a:solidFill>
                <a:latin typeface="Arial" panose="020B0604020202020204" pitchFamily="34" charset="0"/>
                <a:cs typeface="Arial" panose="020B0604020202020204" pitchFamily="34" charset="0"/>
              </a:rPr>
              <a:t>Resolution</a:t>
            </a:r>
            <a:r>
              <a:rPr lang="en-AU" sz="1100" b="0">
                <a:solidFill>
                  <a:schemeClr val="tx1"/>
                </a:solidFill>
                <a:latin typeface="Arial" panose="020B0604020202020204" pitchFamily="34" charset="0"/>
                <a:cs typeface="Arial" panose="020B0604020202020204" pitchFamily="34" charset="0"/>
              </a:rPr>
              <a:t>: </a:t>
            </a:r>
            <a:r>
              <a:rPr lang="en-AU" sz="1100" b="0" i="1">
                <a:solidFill>
                  <a:schemeClr val="tx1"/>
                </a:solidFill>
                <a:latin typeface="Arial" panose="020B0604020202020204" pitchFamily="34" charset="0"/>
                <a:cs typeface="Arial" panose="020B0604020202020204" pitchFamily="34" charset="0"/>
              </a:rPr>
              <a:t>We need to redesign and optimise our website and website infrastructure</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a:solidFill>
                  <a:schemeClr val="tx1"/>
                </a:solidFill>
                <a:latin typeface="Arial" panose="020B0604020202020204" pitchFamily="34" charset="0"/>
                <a:cs typeface="Arial" panose="020B0604020202020204" pitchFamily="34" charset="0"/>
              </a:rPr>
              <a:t>The content below the red boxes should be the </a:t>
            </a:r>
            <a:r>
              <a:rPr lang="en-AU" sz="1100" b="1">
                <a:solidFill>
                  <a:schemeClr val="tx1"/>
                </a:solidFill>
                <a:latin typeface="Arial" panose="020B0604020202020204" pitchFamily="34" charset="0"/>
                <a:cs typeface="Arial" panose="020B0604020202020204" pitchFamily="34" charset="0"/>
              </a:rPr>
              <a:t>key points relating to the situation, complication, resolution</a:t>
            </a:r>
            <a:r>
              <a:rPr lang="en-AU" sz="1100" b="0">
                <a:solidFill>
                  <a:schemeClr val="tx1"/>
                </a:solidFill>
                <a:latin typeface="Arial" panose="020B0604020202020204" pitchFamily="34" charset="0"/>
                <a:cs typeface="Arial" panose="020B0604020202020204" pitchFamily="34" charset="0"/>
              </a:rPr>
              <a:t>. In general depending on the complexity of what is being presented, there should be a </a:t>
            </a:r>
            <a:r>
              <a:rPr lang="en-AU" sz="1100" b="1">
                <a:solidFill>
                  <a:schemeClr val="tx1"/>
                </a:solidFill>
                <a:latin typeface="Arial" panose="020B0604020202020204" pitchFamily="34" charset="0"/>
                <a:cs typeface="Arial" panose="020B0604020202020204" pitchFamily="34" charset="0"/>
              </a:rPr>
              <a:t>page in the presentation to support each point listed </a:t>
            </a:r>
            <a:r>
              <a:rPr lang="en-AU" sz="1100" b="0">
                <a:solidFill>
                  <a:schemeClr val="tx1"/>
                </a:solidFill>
                <a:latin typeface="Arial" panose="020B0604020202020204" pitchFamily="34" charset="0"/>
                <a:cs typeface="Arial" panose="020B0604020202020204" pitchFamily="34" charset="0"/>
              </a:rPr>
              <a:t>(and if no page, it should be because the point is not at all contentious and is well known)</a:t>
            </a:r>
            <a:endParaRPr lang="en-AU" sz="1100" b="1">
              <a:solidFill>
                <a:schemeClr val="tx1"/>
              </a:solidFill>
              <a:latin typeface="Arial" panose="020B0604020202020204" pitchFamily="34" charset="0"/>
              <a:cs typeface="Arial" panose="020B0604020202020204" pitchFamily="34" charset="0"/>
            </a:endParaRP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a:solidFill>
                  <a:schemeClr val="tx1"/>
                </a:solidFill>
                <a:latin typeface="Arial" panose="020B0604020202020204" pitchFamily="34" charset="0"/>
                <a:cs typeface="Arial" panose="020B0604020202020204" pitchFamily="34" charset="0"/>
              </a:rPr>
              <a:t>All content on page </a:t>
            </a:r>
            <a:r>
              <a:rPr lang="en-AU" sz="1100" b="1">
                <a:solidFill>
                  <a:schemeClr val="tx1"/>
                </a:solidFill>
                <a:latin typeface="Arial" panose="020B0604020202020204" pitchFamily="34" charset="0"/>
                <a:cs typeface="Arial" panose="020B0604020202020204" pitchFamily="34" charset="0"/>
              </a:rPr>
              <a:t>same font size</a:t>
            </a:r>
          </a:p>
        </p:txBody>
      </p:sp>
      <p:sp>
        <p:nvSpPr>
          <p:cNvPr id="17" name="Text Placeholder 22">
            <a:extLst>
              <a:ext uri="{FF2B5EF4-FFF2-40B4-BE49-F238E27FC236}">
                <a16:creationId xmlns:a16="http://schemas.microsoft.com/office/drawing/2014/main" id="{9910FB4E-3324-4970-831A-1C09AA45B49B}"/>
              </a:ext>
            </a:extLst>
          </p:cNvPr>
          <p:cNvSpPr>
            <a:spLocks noGrp="1"/>
          </p:cNvSpPr>
          <p:nvPr>
            <p:ph type="body" sz="quarter" idx="17" hasCustomPrompt="1"/>
          </p:nvPr>
        </p:nvSpPr>
        <p:spPr>
          <a:xfrm>
            <a:off x="423333" y="6536005"/>
            <a:ext cx="9348384" cy="153888"/>
          </a:xfrm>
        </p:spPr>
        <p:txBody>
          <a:bodyPr wrap="square">
            <a:spAutoFit/>
          </a:bodyPr>
          <a:lstStyle>
            <a:lvl1pPr marL="0" indent="0">
              <a:buNone/>
              <a:defRPr sz="1000"/>
            </a:lvl1pPr>
          </a:lstStyle>
          <a:p>
            <a:pPr lvl="0"/>
            <a:r>
              <a:rPr lang="en-US"/>
              <a:t>SOURCE &lt;Reference, enabling reader to know exactly where to find information/how information was derived&gt;</a:t>
            </a:r>
          </a:p>
        </p:txBody>
      </p:sp>
    </p:spTree>
    <p:extLst>
      <p:ext uri="{BB962C8B-B14F-4D97-AF65-F5344CB8AC3E}">
        <p14:creationId xmlns:p14="http://schemas.microsoft.com/office/powerpoint/2010/main" val="145274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5">
          <p15:clr>
            <a:srgbClr val="FBAE40"/>
          </p15:clr>
        </p15:guide>
        <p15:guide id="2" orient="horz" pos="1888">
          <p15:clr>
            <a:srgbClr val="FBAE40"/>
          </p15:clr>
        </p15:guide>
        <p15:guide id="3" pos="2417">
          <p15:clr>
            <a:srgbClr val="FBAE40"/>
          </p15:clr>
        </p15:guide>
        <p15:guide id="4" orient="horz" pos="1003">
          <p15:clr>
            <a:srgbClr val="FBAE40"/>
          </p15:clr>
        </p15:guide>
        <p15:guide id="5" pos="432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ductive – key ques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EE3890-A122-3544-88CC-13200FDD7DAF}"/>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3">
            <a:extLst>
              <a:ext uri="{FF2B5EF4-FFF2-40B4-BE49-F238E27FC236}">
                <a16:creationId xmlns:a16="http://schemas.microsoft.com/office/drawing/2014/main" id="{4C40C742-D424-E041-922A-5AE6515BD807}"/>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
        <p:nvSpPr>
          <p:cNvPr id="8" name="Text Placeholder 13">
            <a:extLst>
              <a:ext uri="{FF2B5EF4-FFF2-40B4-BE49-F238E27FC236}">
                <a16:creationId xmlns:a16="http://schemas.microsoft.com/office/drawing/2014/main" id="{D7257D87-0A41-F541-9BD3-F2D090EBD932}"/>
              </a:ext>
            </a:extLst>
          </p:cNvPr>
          <p:cNvSpPr>
            <a:spLocks noGrp="1"/>
          </p:cNvSpPr>
          <p:nvPr>
            <p:ph type="body" sz="quarter" idx="20" hasCustomPrompt="1"/>
          </p:nvPr>
        </p:nvSpPr>
        <p:spPr>
          <a:xfrm>
            <a:off x="2082758" y="2017979"/>
            <a:ext cx="8026484" cy="1394088"/>
          </a:xfrm>
          <a:ln w="12700">
            <a:solidFill>
              <a:srgbClr val="E42313"/>
            </a:solidFill>
          </a:ln>
        </p:spPr>
        <p:txBody>
          <a:bodyPr lIns="72000" tIns="72000">
            <a:noAutofit/>
          </a:bodyPr>
          <a:lstStyle>
            <a:lvl1pPr marL="0" indent="0">
              <a:buNone/>
              <a:defRPr/>
            </a:lvl1pPr>
          </a:lstStyle>
          <a:p>
            <a:pPr marL="0" indent="0">
              <a:buNone/>
            </a:pPr>
            <a:r>
              <a:rPr lang="en-US" sz="1800" i="1"/>
              <a:t>&lt;Question – click to add content&gt; </a:t>
            </a:r>
          </a:p>
        </p:txBody>
      </p:sp>
      <p:sp>
        <p:nvSpPr>
          <p:cNvPr id="9" name="Title 1">
            <a:extLst>
              <a:ext uri="{FF2B5EF4-FFF2-40B4-BE49-F238E27FC236}">
                <a16:creationId xmlns:a16="http://schemas.microsoft.com/office/drawing/2014/main" id="{EFAD1871-3401-BF46-B952-D88891803C07}"/>
              </a:ext>
            </a:extLst>
          </p:cNvPr>
          <p:cNvSpPr>
            <a:spLocks noGrp="1"/>
          </p:cNvSpPr>
          <p:nvPr>
            <p:ph type="title" hasCustomPrompt="1"/>
          </p:nvPr>
        </p:nvSpPr>
        <p:spPr>
          <a:xfrm>
            <a:off x="336063" y="165503"/>
            <a:ext cx="11323189" cy="332399"/>
          </a:xfrm>
        </p:spPr>
        <p:txBody>
          <a:bodyPr/>
          <a:lstStyle>
            <a:lvl1pPr>
              <a:defRPr sz="2400"/>
            </a:lvl1pPr>
          </a:lstStyle>
          <a:p>
            <a:r>
              <a:rPr lang="en-US" dirty="0"/>
              <a:t>&lt;Governing thought&gt;</a:t>
            </a:r>
          </a:p>
        </p:txBody>
      </p:sp>
      <p:sp>
        <p:nvSpPr>
          <p:cNvPr id="11" name="Text Placeholder 22">
            <a:extLst>
              <a:ext uri="{FF2B5EF4-FFF2-40B4-BE49-F238E27FC236}">
                <a16:creationId xmlns:a16="http://schemas.microsoft.com/office/drawing/2014/main" id="{E78307BB-7CCF-4B72-B446-F24A715EF59B}"/>
              </a:ext>
            </a:extLst>
          </p:cNvPr>
          <p:cNvSpPr>
            <a:spLocks noGrp="1"/>
          </p:cNvSpPr>
          <p:nvPr>
            <p:ph type="body" sz="quarter" idx="17" hasCustomPrompt="1"/>
          </p:nvPr>
        </p:nvSpPr>
        <p:spPr>
          <a:xfrm>
            <a:off x="423333" y="6536005"/>
            <a:ext cx="9348384" cy="153888"/>
          </a:xfrm>
        </p:spPr>
        <p:txBody>
          <a:bodyPr wrap="square">
            <a:spAutoFit/>
          </a:bodyPr>
          <a:lstStyle>
            <a:lvl1pPr marL="0" indent="0">
              <a:buNone/>
              <a:defRPr sz="1000"/>
            </a:lvl1pPr>
          </a:lstStyle>
          <a:p>
            <a:pPr lvl="0"/>
            <a:r>
              <a:rPr lang="en-US"/>
              <a:t>SOURCE &lt;Reference, enabling reader to know exactly where to find information/how information was derived&gt;</a:t>
            </a:r>
          </a:p>
        </p:txBody>
      </p:sp>
    </p:spTree>
    <p:extLst>
      <p:ext uri="{BB962C8B-B14F-4D97-AF65-F5344CB8AC3E}">
        <p14:creationId xmlns:p14="http://schemas.microsoft.com/office/powerpoint/2010/main" val="128010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ductive – overview of finding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804DE7-ADDC-524F-B95E-150E3681256D}"/>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a:extLst>
              <a:ext uri="{FF2B5EF4-FFF2-40B4-BE49-F238E27FC236}">
                <a16:creationId xmlns:a16="http://schemas.microsoft.com/office/drawing/2014/main" id="{5DE25445-5FA3-0240-92AE-189D11817F84}"/>
              </a:ext>
            </a:extLst>
          </p:cNvPr>
          <p:cNvSpPr>
            <a:spLocks noGrp="1"/>
          </p:cNvSpPr>
          <p:nvPr>
            <p:ph type="title" hasCustomPrompt="1"/>
          </p:nvPr>
        </p:nvSpPr>
        <p:spPr>
          <a:xfrm>
            <a:off x="336062" y="165503"/>
            <a:ext cx="11458491" cy="332399"/>
          </a:xfrm>
        </p:spPr>
        <p:txBody>
          <a:bodyPr wrap="square">
            <a:spAutoFit/>
          </a:bodyPr>
          <a:lstStyle/>
          <a:p>
            <a:r>
              <a:rPr lang="en-US"/>
              <a:t>&lt;Governing thought&gt;</a:t>
            </a:r>
          </a:p>
        </p:txBody>
      </p:sp>
      <p:sp>
        <p:nvSpPr>
          <p:cNvPr id="17" name="Slide Number Placeholder 3">
            <a:extLst>
              <a:ext uri="{FF2B5EF4-FFF2-40B4-BE49-F238E27FC236}">
                <a16:creationId xmlns:a16="http://schemas.microsoft.com/office/drawing/2014/main" id="{3FD46879-00AC-2047-A48C-2B6FF1E2A8BE}"/>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
        <p:nvSpPr>
          <p:cNvPr id="19" name="Text Placeholder 3">
            <a:extLst>
              <a:ext uri="{FF2B5EF4-FFF2-40B4-BE49-F238E27FC236}">
                <a16:creationId xmlns:a16="http://schemas.microsoft.com/office/drawing/2014/main" id="{DC46C06C-64A3-8B4E-AB06-20BE54CD5C34}"/>
              </a:ext>
            </a:extLst>
          </p:cNvPr>
          <p:cNvSpPr>
            <a:spLocks noGrp="1"/>
          </p:cNvSpPr>
          <p:nvPr>
            <p:ph type="body" sz="quarter" idx="28" hasCustomPrompt="1"/>
          </p:nvPr>
        </p:nvSpPr>
        <p:spPr>
          <a:xfrm>
            <a:off x="4733700" y="2654951"/>
            <a:ext cx="3070523" cy="646331"/>
          </a:xfrm>
          <a:ln>
            <a:noFill/>
          </a:ln>
        </p:spPr>
        <p:txBody>
          <a:bodyPr>
            <a:spAutoFit/>
          </a:bodyPr>
          <a:lstStyle>
            <a:lvl1pPr marL="180000" indent="-180000">
              <a:lnSpc>
                <a:spcPct val="100000"/>
              </a:lnSpc>
              <a:buFont typeface="Arial" panose="020B0604020202020204" pitchFamily="34" charset="0"/>
              <a:buChar char="•"/>
              <a:defRPr sz="1400">
                <a:solidFill>
                  <a:schemeClr val="tx1"/>
                </a:solidFill>
              </a:defRPr>
            </a:lvl1pPr>
          </a:lstStyle>
          <a:p>
            <a:pPr lvl="0"/>
            <a:r>
              <a:rPr lang="en-US"/>
              <a:t>&lt;Bullet point overview, key aspects of the reason the situation requires action&gt;</a:t>
            </a:r>
          </a:p>
        </p:txBody>
      </p:sp>
      <p:sp>
        <p:nvSpPr>
          <p:cNvPr id="20" name="Text Placeholder 3">
            <a:extLst>
              <a:ext uri="{FF2B5EF4-FFF2-40B4-BE49-F238E27FC236}">
                <a16:creationId xmlns:a16="http://schemas.microsoft.com/office/drawing/2014/main" id="{A0F7C1A3-7A36-5946-9AE7-726A0C7B6E62}"/>
              </a:ext>
            </a:extLst>
          </p:cNvPr>
          <p:cNvSpPr>
            <a:spLocks noGrp="1"/>
          </p:cNvSpPr>
          <p:nvPr>
            <p:ph type="body" sz="quarter" idx="29" hasCustomPrompt="1"/>
          </p:nvPr>
        </p:nvSpPr>
        <p:spPr>
          <a:xfrm>
            <a:off x="8444523" y="2654950"/>
            <a:ext cx="2928738" cy="1077218"/>
          </a:xfrm>
          <a:ln>
            <a:noFill/>
          </a:ln>
        </p:spPr>
        <p:txBody>
          <a:bodyPr>
            <a:spAutoFit/>
          </a:bodyPr>
          <a:lstStyle>
            <a:lvl1pPr marL="180000" indent="-180000">
              <a:lnSpc>
                <a:spcPct val="100000"/>
              </a:lnSpc>
              <a:buFont typeface="Arial" panose="020B0604020202020204" pitchFamily="34" charset="0"/>
              <a:buChar char="•"/>
              <a:defRPr sz="1400">
                <a:solidFill>
                  <a:schemeClr val="tx1"/>
                </a:solidFill>
              </a:defRPr>
            </a:lvl1pPr>
          </a:lstStyle>
          <a:p>
            <a:pPr lvl="0"/>
            <a:r>
              <a:rPr lang="en-US"/>
              <a:t>&lt;Bullet point overview of your recommendation for action, the actions required to solve a problem or capture an opportunity&gt;</a:t>
            </a:r>
          </a:p>
        </p:txBody>
      </p:sp>
      <p:sp>
        <p:nvSpPr>
          <p:cNvPr id="28" name="Text Placeholder 3">
            <a:extLst>
              <a:ext uri="{FF2B5EF4-FFF2-40B4-BE49-F238E27FC236}">
                <a16:creationId xmlns:a16="http://schemas.microsoft.com/office/drawing/2014/main" id="{2C1C0027-80F1-A848-B5E5-29244175F376}"/>
              </a:ext>
            </a:extLst>
          </p:cNvPr>
          <p:cNvSpPr>
            <a:spLocks noGrp="1"/>
          </p:cNvSpPr>
          <p:nvPr>
            <p:ph type="body" sz="quarter" idx="30" hasCustomPrompt="1"/>
          </p:nvPr>
        </p:nvSpPr>
        <p:spPr>
          <a:xfrm>
            <a:off x="1203931" y="2654950"/>
            <a:ext cx="3070523" cy="646331"/>
          </a:xfrm>
          <a:ln>
            <a:noFill/>
          </a:ln>
        </p:spPr>
        <p:txBody>
          <a:bodyPr>
            <a:spAutoFit/>
          </a:bodyPr>
          <a:lstStyle>
            <a:lvl1pPr marL="180000" indent="-180000">
              <a:lnSpc>
                <a:spcPct val="100000"/>
              </a:lnSpc>
              <a:buFont typeface="Arial" panose="020B0604020202020204" pitchFamily="34" charset="0"/>
              <a:buChar char="•"/>
              <a:defRPr sz="1400">
                <a:solidFill>
                  <a:schemeClr val="tx1"/>
                </a:solidFill>
              </a:defRPr>
            </a:lvl1pPr>
          </a:lstStyle>
          <a:p>
            <a:pPr lvl="0"/>
            <a:r>
              <a:rPr lang="en-US"/>
              <a:t>&lt;Bullet point overview, key aspects of situation, setting out the cause or a set of options or models&gt;</a:t>
            </a:r>
          </a:p>
        </p:txBody>
      </p:sp>
      <p:sp>
        <p:nvSpPr>
          <p:cNvPr id="32" name="Text Placeholder 3">
            <a:extLst>
              <a:ext uri="{FF2B5EF4-FFF2-40B4-BE49-F238E27FC236}">
                <a16:creationId xmlns:a16="http://schemas.microsoft.com/office/drawing/2014/main" id="{7E727AC7-347C-4944-8FC3-77001DD3E32B}"/>
              </a:ext>
            </a:extLst>
          </p:cNvPr>
          <p:cNvSpPr>
            <a:spLocks noGrp="1"/>
          </p:cNvSpPr>
          <p:nvPr>
            <p:ph type="body" sz="quarter" idx="53" hasCustomPrompt="1"/>
          </p:nvPr>
        </p:nvSpPr>
        <p:spPr>
          <a:xfrm>
            <a:off x="4733701" y="1586994"/>
            <a:ext cx="3411692" cy="965657"/>
          </a:xfrm>
          <a:prstGeom prst="homePlate">
            <a:avLst/>
          </a:prstGeom>
          <a:solidFill>
            <a:srgbClr val="E42313"/>
          </a:solidFill>
          <a:ln>
            <a:noFill/>
          </a:ln>
        </p:spPr>
        <p:txBody>
          <a:bodyPr vert="horz" wrap="square" lIns="72000" tIns="72000" rIns="72000" bIns="72000" rtlCol="0" anchor="ctr">
            <a:noAutofit/>
          </a:bodyPr>
          <a:lstStyle>
            <a:lvl1pPr>
              <a:defRPr lang="en-US" b="1">
                <a:solidFill>
                  <a:schemeClr val="bg1"/>
                </a:solidFill>
              </a:defRPr>
            </a:lvl1pPr>
          </a:lstStyle>
          <a:p>
            <a:pPr marR="0" lvl="0" indent="0" fontAlgn="auto">
              <a:buClrTx/>
              <a:buSzTx/>
              <a:buNone/>
              <a:tabLst/>
            </a:pPr>
            <a:r>
              <a:rPr lang="en-US" b="1" i="0" dirty="0">
                <a:solidFill>
                  <a:schemeClr val="bg1"/>
                </a:solidFill>
                <a:latin typeface="Arial" panose="020B0604020202020204" pitchFamily="34" charset="0"/>
                <a:cs typeface="Arial" panose="020B0604020202020204" pitchFamily="34" charset="0"/>
              </a:rPr>
              <a:t>Complication: </a:t>
            </a:r>
            <a:r>
              <a:rPr lang="en-US" b="1" i="1" dirty="0">
                <a:solidFill>
                  <a:schemeClr val="bg1"/>
                </a:solidFill>
                <a:latin typeface="Arial" panose="020B0604020202020204" pitchFamily="34" charset="0"/>
                <a:cs typeface="Arial" panose="020B0604020202020204" pitchFamily="34" charset="0"/>
              </a:rPr>
              <a:t>xxx</a:t>
            </a:r>
            <a:endParaRPr lang="en-US" b="1" i="0" dirty="0">
              <a:solidFill>
                <a:schemeClr val="bg1"/>
              </a:solidFill>
              <a:latin typeface="Arial" panose="020B0604020202020204" pitchFamily="34" charset="0"/>
              <a:cs typeface="Arial" panose="020B0604020202020204" pitchFamily="34" charset="0"/>
            </a:endParaRPr>
          </a:p>
        </p:txBody>
      </p:sp>
      <p:sp>
        <p:nvSpPr>
          <p:cNvPr id="33" name="Text Placeholder 3">
            <a:extLst>
              <a:ext uri="{FF2B5EF4-FFF2-40B4-BE49-F238E27FC236}">
                <a16:creationId xmlns:a16="http://schemas.microsoft.com/office/drawing/2014/main" id="{894A7D0A-8F0E-9044-9037-02C83BBCABFD}"/>
              </a:ext>
            </a:extLst>
          </p:cNvPr>
          <p:cNvSpPr>
            <a:spLocks noGrp="1"/>
          </p:cNvSpPr>
          <p:nvPr>
            <p:ph type="body" sz="quarter" idx="54" hasCustomPrompt="1"/>
          </p:nvPr>
        </p:nvSpPr>
        <p:spPr>
          <a:xfrm>
            <a:off x="1203930" y="1586996"/>
            <a:ext cx="3411692" cy="965657"/>
          </a:xfrm>
          <a:prstGeom prst="homePlate">
            <a:avLst/>
          </a:prstGeom>
          <a:solidFill>
            <a:srgbClr val="E42313"/>
          </a:solidFill>
          <a:ln>
            <a:noFill/>
          </a:ln>
        </p:spPr>
        <p:txBody>
          <a:bodyPr vert="horz" wrap="square" lIns="72000" tIns="72000" rIns="72000" bIns="72000" rtlCol="0" anchor="ctr">
            <a:noAutofit/>
          </a:bodyPr>
          <a:lstStyle>
            <a:lvl1pPr>
              <a:defRPr lang="en-US" b="1" i="1">
                <a:solidFill>
                  <a:schemeClr val="bg1"/>
                </a:solidFill>
              </a:defRPr>
            </a:lvl1pPr>
          </a:lstStyle>
          <a:p>
            <a:pPr marR="0" lvl="0" indent="0" fontAlgn="auto">
              <a:buClrTx/>
              <a:buSzTx/>
              <a:buNone/>
              <a:tabLst/>
            </a:pPr>
            <a:r>
              <a:rPr lang="en-US" b="1" i="0" dirty="0">
                <a:solidFill>
                  <a:schemeClr val="bg1"/>
                </a:solidFill>
                <a:latin typeface="Arial" panose="020B0604020202020204" pitchFamily="34" charset="0"/>
                <a:cs typeface="Arial" panose="020B0604020202020204" pitchFamily="34" charset="0"/>
              </a:rPr>
              <a:t>Situation: </a:t>
            </a:r>
            <a:r>
              <a:rPr lang="en-US" b="1" i="1" dirty="0">
                <a:solidFill>
                  <a:schemeClr val="bg1"/>
                </a:solidFill>
                <a:latin typeface="Arial" panose="020B0604020202020204" pitchFamily="34" charset="0"/>
                <a:cs typeface="Arial" panose="020B0604020202020204" pitchFamily="34" charset="0"/>
              </a:rPr>
              <a:t>xxx</a:t>
            </a:r>
            <a:endParaRPr lang="en-US" b="1" i="0" dirty="0">
              <a:solidFill>
                <a:schemeClr val="bg1"/>
              </a:solidFill>
              <a:latin typeface="Arial" panose="020B0604020202020204" pitchFamily="34" charset="0"/>
              <a:cs typeface="Arial" panose="020B0604020202020204" pitchFamily="34" charset="0"/>
            </a:endParaRPr>
          </a:p>
        </p:txBody>
      </p:sp>
      <p:sp>
        <p:nvSpPr>
          <p:cNvPr id="34" name="Text Placeholder 3">
            <a:extLst>
              <a:ext uri="{FF2B5EF4-FFF2-40B4-BE49-F238E27FC236}">
                <a16:creationId xmlns:a16="http://schemas.microsoft.com/office/drawing/2014/main" id="{59F6D1F7-5C41-BC4E-B4B2-31879623D573}"/>
              </a:ext>
            </a:extLst>
          </p:cNvPr>
          <p:cNvSpPr>
            <a:spLocks noGrp="1"/>
          </p:cNvSpPr>
          <p:nvPr>
            <p:ph type="body" sz="quarter" idx="52" hasCustomPrompt="1"/>
          </p:nvPr>
        </p:nvSpPr>
        <p:spPr>
          <a:xfrm>
            <a:off x="8444523" y="1586996"/>
            <a:ext cx="2928738" cy="965657"/>
          </a:xfrm>
          <a:solidFill>
            <a:srgbClr val="E42313"/>
          </a:solidFill>
          <a:ln>
            <a:noFill/>
          </a:ln>
        </p:spPr>
        <p:txBody>
          <a:bodyPr vert="horz" wrap="square" lIns="72000" tIns="72000" rIns="72000" bIns="72000" rtlCol="0" anchor="ctr">
            <a:noAutofit/>
          </a:bodyPr>
          <a:lstStyle>
            <a:lvl1pPr>
              <a:defRPr lang="en-US" b="1">
                <a:solidFill>
                  <a:schemeClr val="bg1"/>
                </a:solidFill>
              </a:defRPr>
            </a:lvl1pPr>
          </a:lstStyle>
          <a:p>
            <a:pPr marR="0" lvl="0" indent="0" fontAlgn="auto">
              <a:buClrTx/>
              <a:buSzTx/>
              <a:buNone/>
              <a:tabLst/>
            </a:pPr>
            <a:r>
              <a:rPr lang="en-US" b="1" i="0" dirty="0">
                <a:solidFill>
                  <a:schemeClr val="bg1"/>
                </a:solidFill>
                <a:latin typeface="Arial" panose="020B0604020202020204" pitchFamily="34" charset="0"/>
                <a:cs typeface="Arial" panose="020B0604020202020204" pitchFamily="34" charset="0"/>
              </a:rPr>
              <a:t>Resolution: </a:t>
            </a:r>
            <a:r>
              <a:rPr lang="en-US" b="1" i="1" dirty="0">
                <a:solidFill>
                  <a:schemeClr val="bg1"/>
                </a:solidFill>
                <a:latin typeface="Arial" panose="020B0604020202020204" pitchFamily="34" charset="0"/>
                <a:cs typeface="Arial" panose="020B0604020202020204" pitchFamily="34" charset="0"/>
              </a:rPr>
              <a:t>xxx</a:t>
            </a:r>
            <a:endParaRPr lang="en-US" b="1" i="0"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E80DC8B-1CA1-4EA5-A3D1-A6A36D370A62}"/>
              </a:ext>
            </a:extLst>
          </p:cNvPr>
          <p:cNvSpPr/>
          <p:nvPr userDrawn="1"/>
        </p:nvSpPr>
        <p:spPr>
          <a:xfrm>
            <a:off x="12253798" y="-1"/>
            <a:ext cx="2146225" cy="6858001"/>
          </a:xfrm>
          <a:prstGeom prst="rect">
            <a:avLst/>
          </a:prstGeom>
          <a:noFill/>
          <a:ln w="12700">
            <a:noFill/>
          </a:ln>
        </p:spPr>
        <p:txBody>
          <a:bodyPr rot="0" spcFirstLastPara="0" vertOverflow="overflow" horzOverflow="overflow" vert="horz" wrap="square" lIns="72000" tIns="0" rIns="0" bIns="0" numCol="1" spcCol="0" rtlCol="0" fromWordArt="0" anchor="ctr" anchorCtr="0" forceAA="0" compatLnSpc="1">
            <a:prstTxWarp prst="textNoShape">
              <a:avLst/>
            </a:prstTxWarp>
            <a:noAutofit/>
          </a:bodyPr>
          <a:lstStyle/>
          <a:p>
            <a:pPr marR="0" lvl="0" indent="0" defTabSz="914400" fontAlgn="auto">
              <a:lnSpc>
                <a:spcPct val="90000"/>
              </a:lnSpc>
              <a:spcBef>
                <a:spcPts val="1000"/>
              </a:spcBef>
              <a:spcAft>
                <a:spcPts val="0"/>
              </a:spcAft>
              <a:buClrTx/>
              <a:buSzTx/>
              <a:buFont typeface="Arial" panose="020B0604020202020204" pitchFamily="34" charset="0"/>
              <a:buNone/>
              <a:tabLst/>
            </a:pPr>
            <a:r>
              <a:rPr lang="en-AU" sz="1100" b="1">
                <a:solidFill>
                  <a:schemeClr val="tx1"/>
                </a:solidFill>
                <a:latin typeface="Arial" panose="020B0604020202020204" pitchFamily="34" charset="0"/>
                <a:cs typeface="Arial" panose="020B0604020202020204" pitchFamily="34" charset="0"/>
              </a:rPr>
              <a:t>Guidance notes:</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a:solidFill>
                  <a:schemeClr val="tx1"/>
                </a:solidFill>
                <a:latin typeface="Arial" panose="020B0604020202020204" pitchFamily="34" charset="0"/>
                <a:cs typeface="Arial" panose="020B0604020202020204" pitchFamily="34" charset="0"/>
              </a:rPr>
              <a:t>In Situation, Complication and Resolution red boxes, include the </a:t>
            </a:r>
            <a:r>
              <a:rPr lang="en-AU" sz="1100" b="1">
                <a:solidFill>
                  <a:schemeClr val="tx1"/>
                </a:solidFill>
                <a:latin typeface="Arial" panose="020B0604020202020204" pitchFamily="34" charset="0"/>
                <a:cs typeface="Arial" panose="020B0604020202020204" pitchFamily="34" charset="0"/>
              </a:rPr>
              <a:t>one sentence synthesis of the content below</a:t>
            </a:r>
            <a:r>
              <a:rPr lang="en-AU" sz="1100" b="0">
                <a:solidFill>
                  <a:schemeClr val="tx1"/>
                </a:solidFill>
                <a:latin typeface="Arial" panose="020B0604020202020204" pitchFamily="34" charset="0"/>
                <a:cs typeface="Arial" panose="020B0604020202020204" pitchFamily="34" charset="0"/>
              </a:rPr>
              <a:t>, e.g. </a:t>
            </a:r>
            <a:r>
              <a:rPr lang="en-AU" sz="1100" b="1">
                <a:solidFill>
                  <a:schemeClr val="tx1"/>
                </a:solidFill>
                <a:latin typeface="Arial" panose="020B0604020202020204" pitchFamily="34" charset="0"/>
                <a:cs typeface="Arial" panose="020B0604020202020204" pitchFamily="34" charset="0"/>
              </a:rPr>
              <a:t>Situation</a:t>
            </a:r>
            <a:r>
              <a:rPr lang="en-AU" sz="1100" b="0">
                <a:solidFill>
                  <a:schemeClr val="tx1"/>
                </a:solidFill>
                <a:latin typeface="Arial" panose="020B0604020202020204" pitchFamily="34" charset="0"/>
                <a:cs typeface="Arial" panose="020B0604020202020204" pitchFamily="34" charset="0"/>
              </a:rPr>
              <a:t>: </a:t>
            </a:r>
            <a:r>
              <a:rPr lang="en-AU" sz="1100" b="0" i="1">
                <a:solidFill>
                  <a:schemeClr val="tx1"/>
                </a:solidFill>
                <a:latin typeface="Arial" panose="020B0604020202020204" pitchFamily="34" charset="0"/>
                <a:cs typeface="Arial" panose="020B0604020202020204" pitchFamily="34" charset="0"/>
              </a:rPr>
              <a:t>The website is the most important channel</a:t>
            </a:r>
            <a:r>
              <a:rPr lang="en-AU" sz="1100" b="0">
                <a:solidFill>
                  <a:schemeClr val="tx1"/>
                </a:solidFill>
                <a:latin typeface="Arial" panose="020B0604020202020204" pitchFamily="34" charset="0"/>
                <a:cs typeface="Arial" panose="020B0604020202020204" pitchFamily="34" charset="0"/>
              </a:rPr>
              <a:t>;  </a:t>
            </a:r>
            <a:r>
              <a:rPr lang="en-AU" sz="1100" b="1">
                <a:solidFill>
                  <a:schemeClr val="tx1"/>
                </a:solidFill>
                <a:latin typeface="Arial" panose="020B0604020202020204" pitchFamily="34" charset="0"/>
                <a:cs typeface="Arial" panose="020B0604020202020204" pitchFamily="34" charset="0"/>
              </a:rPr>
              <a:t>Complication</a:t>
            </a:r>
            <a:r>
              <a:rPr lang="en-AU" sz="1100" b="0">
                <a:solidFill>
                  <a:schemeClr val="tx1"/>
                </a:solidFill>
                <a:latin typeface="Arial" panose="020B0604020202020204" pitchFamily="34" charset="0"/>
                <a:cs typeface="Arial" panose="020B0604020202020204" pitchFamily="34" charset="0"/>
              </a:rPr>
              <a:t>: </a:t>
            </a:r>
            <a:r>
              <a:rPr lang="en-AU" sz="1100" b="0" i="1">
                <a:solidFill>
                  <a:schemeClr val="tx1"/>
                </a:solidFill>
                <a:latin typeface="Arial" panose="020B0604020202020204" pitchFamily="34" charset="0"/>
                <a:cs typeface="Arial" panose="020B0604020202020204" pitchFamily="34" charset="0"/>
              </a:rPr>
              <a:t>We have too many sites and our user experience is poor</a:t>
            </a:r>
            <a:r>
              <a:rPr lang="en-AU" sz="1100" b="0">
                <a:solidFill>
                  <a:schemeClr val="tx1"/>
                </a:solidFill>
                <a:latin typeface="Arial" panose="020B0604020202020204" pitchFamily="34" charset="0"/>
                <a:cs typeface="Arial" panose="020B0604020202020204" pitchFamily="34" charset="0"/>
              </a:rPr>
              <a:t>; </a:t>
            </a:r>
            <a:r>
              <a:rPr lang="en-AU" sz="1100" b="1">
                <a:solidFill>
                  <a:schemeClr val="tx1"/>
                </a:solidFill>
                <a:latin typeface="Arial" panose="020B0604020202020204" pitchFamily="34" charset="0"/>
                <a:cs typeface="Arial" panose="020B0604020202020204" pitchFamily="34" charset="0"/>
              </a:rPr>
              <a:t>Resolution</a:t>
            </a:r>
            <a:r>
              <a:rPr lang="en-AU" sz="1100" b="0">
                <a:solidFill>
                  <a:schemeClr val="tx1"/>
                </a:solidFill>
                <a:latin typeface="Arial" panose="020B0604020202020204" pitchFamily="34" charset="0"/>
                <a:cs typeface="Arial" panose="020B0604020202020204" pitchFamily="34" charset="0"/>
              </a:rPr>
              <a:t>: </a:t>
            </a:r>
            <a:r>
              <a:rPr lang="en-AU" sz="1100" b="0" i="1">
                <a:solidFill>
                  <a:schemeClr val="tx1"/>
                </a:solidFill>
                <a:latin typeface="Arial" panose="020B0604020202020204" pitchFamily="34" charset="0"/>
                <a:cs typeface="Arial" panose="020B0604020202020204" pitchFamily="34" charset="0"/>
              </a:rPr>
              <a:t>We need to redesign and optimise our website and website infrastructure</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a:solidFill>
                  <a:schemeClr val="tx1"/>
                </a:solidFill>
                <a:latin typeface="Arial" panose="020B0604020202020204" pitchFamily="34" charset="0"/>
                <a:cs typeface="Arial" panose="020B0604020202020204" pitchFamily="34" charset="0"/>
              </a:rPr>
              <a:t>The content below the red boxes should be the </a:t>
            </a:r>
            <a:r>
              <a:rPr lang="en-AU" sz="1100" b="1">
                <a:solidFill>
                  <a:schemeClr val="tx1"/>
                </a:solidFill>
                <a:latin typeface="Arial" panose="020B0604020202020204" pitchFamily="34" charset="0"/>
                <a:cs typeface="Arial" panose="020B0604020202020204" pitchFamily="34" charset="0"/>
              </a:rPr>
              <a:t>key points relating to the situation, complication, resolution</a:t>
            </a:r>
            <a:r>
              <a:rPr lang="en-AU" sz="1100" b="0">
                <a:solidFill>
                  <a:schemeClr val="tx1"/>
                </a:solidFill>
                <a:latin typeface="Arial" panose="020B0604020202020204" pitchFamily="34" charset="0"/>
                <a:cs typeface="Arial" panose="020B0604020202020204" pitchFamily="34" charset="0"/>
              </a:rPr>
              <a:t>. In general depending on the complexity of what is being presented, there should be a </a:t>
            </a:r>
            <a:r>
              <a:rPr lang="en-AU" sz="1100" b="1">
                <a:solidFill>
                  <a:schemeClr val="tx1"/>
                </a:solidFill>
                <a:latin typeface="Arial" panose="020B0604020202020204" pitchFamily="34" charset="0"/>
                <a:cs typeface="Arial" panose="020B0604020202020204" pitchFamily="34" charset="0"/>
              </a:rPr>
              <a:t>page in the presentation to support each point listed </a:t>
            </a:r>
            <a:r>
              <a:rPr lang="en-AU" sz="1100" b="0">
                <a:solidFill>
                  <a:schemeClr val="tx1"/>
                </a:solidFill>
                <a:latin typeface="Arial" panose="020B0604020202020204" pitchFamily="34" charset="0"/>
                <a:cs typeface="Arial" panose="020B0604020202020204" pitchFamily="34" charset="0"/>
              </a:rPr>
              <a:t>(and if no page, it should be because the point is not at all contentious and is well known)</a:t>
            </a:r>
            <a:endParaRPr lang="en-AU" sz="1100" b="1">
              <a:solidFill>
                <a:schemeClr val="tx1"/>
              </a:solidFill>
              <a:latin typeface="Arial" panose="020B0604020202020204" pitchFamily="34" charset="0"/>
              <a:cs typeface="Arial" panose="020B0604020202020204" pitchFamily="34" charset="0"/>
            </a:endParaRP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100" b="0">
                <a:solidFill>
                  <a:schemeClr val="tx1"/>
                </a:solidFill>
                <a:latin typeface="Arial" panose="020B0604020202020204" pitchFamily="34" charset="0"/>
                <a:cs typeface="Arial" panose="020B0604020202020204" pitchFamily="34" charset="0"/>
              </a:rPr>
              <a:t>All content on page </a:t>
            </a:r>
            <a:r>
              <a:rPr lang="en-AU" sz="1100" b="1">
                <a:solidFill>
                  <a:schemeClr val="tx1"/>
                </a:solidFill>
                <a:latin typeface="Arial" panose="020B0604020202020204" pitchFamily="34" charset="0"/>
                <a:cs typeface="Arial" panose="020B0604020202020204" pitchFamily="34" charset="0"/>
              </a:rPr>
              <a:t>same font size</a:t>
            </a:r>
          </a:p>
        </p:txBody>
      </p:sp>
      <p:sp>
        <p:nvSpPr>
          <p:cNvPr id="18" name="Text Placeholder 22">
            <a:extLst>
              <a:ext uri="{FF2B5EF4-FFF2-40B4-BE49-F238E27FC236}">
                <a16:creationId xmlns:a16="http://schemas.microsoft.com/office/drawing/2014/main" id="{8D2BB630-DAC6-43FE-A158-00870513D832}"/>
              </a:ext>
            </a:extLst>
          </p:cNvPr>
          <p:cNvSpPr>
            <a:spLocks noGrp="1"/>
          </p:cNvSpPr>
          <p:nvPr>
            <p:ph type="body" sz="quarter" idx="55" hasCustomPrompt="1"/>
          </p:nvPr>
        </p:nvSpPr>
        <p:spPr>
          <a:xfrm>
            <a:off x="423333" y="6536005"/>
            <a:ext cx="9348384" cy="153888"/>
          </a:xfrm>
        </p:spPr>
        <p:txBody>
          <a:bodyPr wrap="square">
            <a:spAutoFit/>
          </a:bodyPr>
          <a:lstStyle>
            <a:lvl1pPr marL="0" indent="0">
              <a:buNone/>
              <a:defRPr sz="1000"/>
            </a:lvl1pPr>
          </a:lstStyle>
          <a:p>
            <a:pPr lvl="0"/>
            <a:r>
              <a:rPr lang="en-US"/>
              <a:t>SOURCE &lt;Reference, enabling reader to know exactly where to find information/how information was derived&gt;</a:t>
            </a:r>
          </a:p>
        </p:txBody>
      </p:sp>
    </p:spTree>
    <p:extLst>
      <p:ext uri="{BB962C8B-B14F-4D97-AF65-F5344CB8AC3E}">
        <p14:creationId xmlns:p14="http://schemas.microsoft.com/office/powerpoint/2010/main" val="324786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5">
          <p15:clr>
            <a:srgbClr val="FBAE40"/>
          </p15:clr>
        </p15:guide>
        <p15:guide id="2" orient="horz" pos="1888">
          <p15:clr>
            <a:srgbClr val="FBAE40"/>
          </p15:clr>
        </p15:guide>
        <p15:guide id="3" pos="2417">
          <p15:clr>
            <a:srgbClr val="FBAE40"/>
          </p15:clr>
        </p15:guide>
        <p15:guide id="4" orient="horz" pos="1003">
          <p15:clr>
            <a:srgbClr val="FBAE40"/>
          </p15:clr>
        </p15:guide>
        <p15:guide id="5" pos="4322">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24DBE2A-0DF4-7941-8FE0-5AA47E8E356E}"/>
              </a:ext>
            </a:extLst>
          </p:cNvPr>
          <p:cNvSpPr>
            <a:spLocks noGrp="1"/>
          </p:cNvSpPr>
          <p:nvPr>
            <p:ph type="title" hasCustomPrompt="1"/>
          </p:nvPr>
        </p:nvSpPr>
        <p:spPr>
          <a:xfrm>
            <a:off x="336063" y="165503"/>
            <a:ext cx="11323189" cy="332399"/>
          </a:xfrm>
        </p:spPr>
        <p:txBody>
          <a:bodyPr/>
          <a:lstStyle>
            <a:lvl1pPr>
              <a:defRPr sz="2400"/>
            </a:lvl1pPr>
          </a:lstStyle>
          <a:p>
            <a:r>
              <a:rPr lang="en-US" dirty="0"/>
              <a:t>&lt;Governing thought&gt;</a:t>
            </a:r>
          </a:p>
        </p:txBody>
      </p:sp>
      <p:sp>
        <p:nvSpPr>
          <p:cNvPr id="32" name="Rectangle 31">
            <a:extLst>
              <a:ext uri="{FF2B5EF4-FFF2-40B4-BE49-F238E27FC236}">
                <a16:creationId xmlns:a16="http://schemas.microsoft.com/office/drawing/2014/main" id="{740A8979-D4A1-E442-BDD0-9E383818F46A}"/>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Slide Number Placeholder 3">
            <a:extLst>
              <a:ext uri="{FF2B5EF4-FFF2-40B4-BE49-F238E27FC236}">
                <a16:creationId xmlns:a16="http://schemas.microsoft.com/office/drawing/2014/main" id="{B4F3F40B-30CE-F84B-9B8E-AEB9C8F34EF3}"/>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
        <p:nvSpPr>
          <p:cNvPr id="16" name="Text Placeholder 22">
            <a:extLst>
              <a:ext uri="{FF2B5EF4-FFF2-40B4-BE49-F238E27FC236}">
                <a16:creationId xmlns:a16="http://schemas.microsoft.com/office/drawing/2014/main" id="{7CA3B53C-E8D7-C445-B66F-4AEBEC2421F5}"/>
              </a:ext>
            </a:extLst>
          </p:cNvPr>
          <p:cNvSpPr>
            <a:spLocks noGrp="1"/>
          </p:cNvSpPr>
          <p:nvPr>
            <p:ph type="body" sz="quarter" idx="17" hasCustomPrompt="1"/>
          </p:nvPr>
        </p:nvSpPr>
        <p:spPr>
          <a:xfrm>
            <a:off x="423333" y="6536005"/>
            <a:ext cx="9348384" cy="153888"/>
          </a:xfrm>
        </p:spPr>
        <p:txBody>
          <a:bodyPr wrap="square">
            <a:spAutoFit/>
          </a:bodyPr>
          <a:lstStyle>
            <a:lvl1pPr marL="0" indent="0">
              <a:buNone/>
              <a:defRPr sz="1000"/>
            </a:lvl1pPr>
          </a:lstStyle>
          <a:p>
            <a:pPr lvl="0"/>
            <a:r>
              <a:rPr lang="en-US"/>
              <a:t>SOURCE &lt;Reference, enabling reader to know exactly where to find information/how information was derived&gt;</a:t>
            </a:r>
          </a:p>
        </p:txBody>
      </p:sp>
      <p:sp>
        <p:nvSpPr>
          <p:cNvPr id="12" name="Rectangle 11">
            <a:extLst>
              <a:ext uri="{FF2B5EF4-FFF2-40B4-BE49-F238E27FC236}">
                <a16:creationId xmlns:a16="http://schemas.microsoft.com/office/drawing/2014/main" id="{DF11B0FC-7BBA-411C-8A12-8924E6921E5D}"/>
              </a:ext>
            </a:extLst>
          </p:cNvPr>
          <p:cNvSpPr/>
          <p:nvPr userDrawn="1"/>
        </p:nvSpPr>
        <p:spPr>
          <a:xfrm>
            <a:off x="12253798" y="-1"/>
            <a:ext cx="2146225" cy="6858001"/>
          </a:xfrm>
          <a:prstGeom prst="rect">
            <a:avLst/>
          </a:prstGeom>
          <a:noFill/>
          <a:ln w="12700">
            <a:noFill/>
          </a:ln>
        </p:spPr>
        <p:txBody>
          <a:bodyPr rot="0" spcFirstLastPara="0" vertOverflow="overflow" horzOverflow="overflow" vert="horz" wrap="square" lIns="72000" tIns="0" rIns="0" bIns="0" numCol="1" spcCol="0" rtlCol="0" fromWordArt="0" anchor="ctr" anchorCtr="0" forceAA="0" compatLnSpc="1">
            <a:prstTxWarp prst="textNoShape">
              <a:avLst/>
            </a:prstTxWarp>
            <a:noAutofit/>
          </a:bodyPr>
          <a:lstStyle/>
          <a:p>
            <a:pPr marR="0" lvl="0" indent="0" defTabSz="914400" fontAlgn="auto">
              <a:lnSpc>
                <a:spcPct val="90000"/>
              </a:lnSpc>
              <a:spcBef>
                <a:spcPts val="1000"/>
              </a:spcBef>
              <a:spcAft>
                <a:spcPts val="0"/>
              </a:spcAft>
              <a:buClrTx/>
              <a:buSzTx/>
              <a:buFont typeface="Arial" panose="020B0604020202020204" pitchFamily="34" charset="0"/>
              <a:buNone/>
              <a:tabLst/>
            </a:pPr>
            <a:r>
              <a:rPr lang="en-AU" sz="1200" b="1">
                <a:solidFill>
                  <a:schemeClr val="tx1"/>
                </a:solidFill>
                <a:latin typeface="Arial" panose="020B0604020202020204" pitchFamily="34" charset="0"/>
                <a:cs typeface="Arial" panose="020B0604020202020204" pitchFamily="34" charset="0"/>
              </a:rPr>
              <a:t>Guidance notes:</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200" b="0">
                <a:solidFill>
                  <a:schemeClr val="tx1"/>
                </a:solidFill>
                <a:latin typeface="Arial" panose="020B0604020202020204" pitchFamily="34" charset="0"/>
                <a:cs typeface="Arial" panose="020B0604020202020204" pitchFamily="34" charset="0"/>
              </a:rPr>
              <a:t>In general, aim for </a:t>
            </a:r>
            <a:r>
              <a:rPr lang="en-AU" sz="1200" b="1">
                <a:solidFill>
                  <a:schemeClr val="tx1"/>
                </a:solidFill>
                <a:latin typeface="Arial" panose="020B0604020202020204" pitchFamily="34" charset="0"/>
                <a:cs typeface="Arial" panose="020B0604020202020204" pitchFamily="34" charset="0"/>
              </a:rPr>
              <a:t>one chart / concept per page</a:t>
            </a:r>
            <a:endParaRPr lang="en-AU" sz="1200" b="0">
              <a:solidFill>
                <a:schemeClr val="tx1"/>
              </a:solidFill>
              <a:latin typeface="Arial" panose="020B0604020202020204" pitchFamily="34" charset="0"/>
              <a:cs typeface="Arial" panose="020B0604020202020204" pitchFamily="34" charset="0"/>
            </a:endParaRP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200" b="0">
                <a:solidFill>
                  <a:schemeClr val="tx1"/>
                </a:solidFill>
                <a:latin typeface="Arial" panose="020B0604020202020204" pitchFamily="34" charset="0"/>
                <a:cs typeface="Arial" panose="020B0604020202020204" pitchFamily="34" charset="0"/>
              </a:rPr>
              <a:t>Where you have completed additional analysis to understand a chart better, include the </a:t>
            </a:r>
            <a:r>
              <a:rPr lang="en-AU" sz="1200" b="1">
                <a:solidFill>
                  <a:schemeClr val="tx1"/>
                </a:solidFill>
                <a:latin typeface="Arial" panose="020B0604020202020204" pitchFamily="34" charset="0"/>
                <a:cs typeface="Arial" panose="020B0604020202020204" pitchFamily="34" charset="0"/>
              </a:rPr>
              <a:t>synthesis of that analysis in the takeaways box </a:t>
            </a:r>
            <a:r>
              <a:rPr lang="en-AU" sz="1200" b="0">
                <a:solidFill>
                  <a:schemeClr val="tx1"/>
                </a:solidFill>
                <a:latin typeface="Arial" panose="020B0604020202020204" pitchFamily="34" charset="0"/>
                <a:cs typeface="Arial" panose="020B0604020202020204" pitchFamily="34" charset="0"/>
              </a:rPr>
              <a:t>(i.e. ‘The steep decline in enrolments in 20xx is driven by …) </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200" b="0">
                <a:solidFill>
                  <a:schemeClr val="tx1"/>
                </a:solidFill>
                <a:latin typeface="Arial" panose="020B0604020202020204" pitchFamily="34" charset="0"/>
                <a:cs typeface="Arial" panose="020B0604020202020204" pitchFamily="34" charset="0"/>
              </a:rPr>
              <a:t>Aim to include enough content on the page and supporting the chart so that an </a:t>
            </a:r>
            <a:r>
              <a:rPr lang="en-AU" sz="1200" b="1">
                <a:solidFill>
                  <a:schemeClr val="tx1"/>
                </a:solidFill>
                <a:latin typeface="Arial" panose="020B0604020202020204" pitchFamily="34" charset="0"/>
                <a:cs typeface="Arial" panose="020B0604020202020204" pitchFamily="34" charset="0"/>
              </a:rPr>
              <a:t>independent reader would have no more outstanding questions </a:t>
            </a:r>
            <a:r>
              <a:rPr lang="en-AU" sz="1200" b="0">
                <a:solidFill>
                  <a:schemeClr val="tx1"/>
                </a:solidFill>
                <a:latin typeface="Arial" panose="020B0604020202020204" pitchFamily="34" charset="0"/>
                <a:cs typeface="Arial" panose="020B0604020202020204" pitchFamily="34" charset="0"/>
              </a:rPr>
              <a:t>(trend over time, reasons for outliers in data, clear legend etc)</a:t>
            </a:r>
          </a:p>
          <a:p>
            <a:pPr marL="171450" marR="0" lvl="0" indent="-171450" defTabSz="914400" fontAlgn="auto">
              <a:lnSpc>
                <a:spcPct val="90000"/>
              </a:lnSpc>
              <a:spcBef>
                <a:spcPts val="1000"/>
              </a:spcBef>
              <a:spcAft>
                <a:spcPts val="0"/>
              </a:spcAft>
              <a:buClrTx/>
              <a:buSzTx/>
              <a:buFont typeface="Arial" panose="020B0604020202020204" pitchFamily="34" charset="0"/>
              <a:buChar char="•"/>
              <a:tabLst/>
            </a:pPr>
            <a:r>
              <a:rPr lang="en-AU" sz="1200" b="0">
                <a:solidFill>
                  <a:schemeClr val="tx1"/>
                </a:solidFill>
                <a:latin typeface="Arial" panose="020B0604020202020204" pitchFamily="34" charset="0"/>
                <a:cs typeface="Arial" panose="020B0604020202020204" pitchFamily="34" charset="0"/>
              </a:rPr>
              <a:t>All content on page (outside of lead and subtitle) </a:t>
            </a:r>
            <a:r>
              <a:rPr lang="en-AU" sz="1200" b="1">
                <a:solidFill>
                  <a:schemeClr val="tx1"/>
                </a:solidFill>
                <a:latin typeface="Arial" panose="020B0604020202020204" pitchFamily="34" charset="0"/>
                <a:cs typeface="Arial" panose="020B0604020202020204" pitchFamily="34" charset="0"/>
              </a:rPr>
              <a:t>same font size</a:t>
            </a:r>
          </a:p>
          <a:p>
            <a:pPr marR="0" lvl="0" indent="0" defTabSz="914400" fontAlgn="auto">
              <a:lnSpc>
                <a:spcPct val="90000"/>
              </a:lnSpc>
              <a:spcBef>
                <a:spcPts val="1000"/>
              </a:spcBef>
              <a:spcAft>
                <a:spcPts val="0"/>
              </a:spcAft>
              <a:buClrTx/>
              <a:buSzTx/>
              <a:buFont typeface="Arial" panose="020B0604020202020204" pitchFamily="34" charset="0"/>
              <a:buNone/>
              <a:tabLst/>
            </a:pPr>
            <a:endParaRPr lang="en-AU" sz="1200" b="1">
              <a:solidFill>
                <a:schemeClr val="tx1"/>
              </a:solidFill>
              <a:latin typeface="Arial" panose="020B0604020202020204" pitchFamily="34" charset="0"/>
              <a:cs typeface="Arial" panose="020B0604020202020204" pitchFamily="34" charset="0"/>
            </a:endParaRPr>
          </a:p>
        </p:txBody>
      </p:sp>
      <p:sp>
        <p:nvSpPr>
          <p:cNvPr id="11" name="Text Placeholder 29">
            <a:extLst>
              <a:ext uri="{FF2B5EF4-FFF2-40B4-BE49-F238E27FC236}">
                <a16:creationId xmlns:a16="http://schemas.microsoft.com/office/drawing/2014/main" id="{223F2C72-F6E4-492D-A5B6-3252A7B6B22A}"/>
              </a:ext>
            </a:extLst>
          </p:cNvPr>
          <p:cNvSpPr>
            <a:spLocks noGrp="1"/>
          </p:cNvSpPr>
          <p:nvPr>
            <p:ph type="body" sz="quarter" idx="19" hasCustomPrompt="1"/>
          </p:nvPr>
        </p:nvSpPr>
        <p:spPr>
          <a:xfrm>
            <a:off x="8879057" y="2052352"/>
            <a:ext cx="2551041" cy="2629328"/>
          </a:xfrm>
          <a:solidFill>
            <a:srgbClr val="E42313"/>
          </a:solidFill>
        </p:spPr>
        <p:txBody>
          <a:bodyPr vert="horz" lIns="72000" tIns="72000" rIns="72000" bIns="7200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200" kern="1200" dirty="0" smtClean="0">
                <a:solidFill>
                  <a:schemeClr val="bg1"/>
                </a:solidFill>
                <a:latin typeface="+mn-lt"/>
                <a:ea typeface="+mn-ea"/>
                <a:cs typeface="Arial" panose="020B0604020202020204" pitchFamily="34" charset="0"/>
              </a:defRPr>
            </a:lvl1pPr>
            <a:lvl2pPr>
              <a:defRPr lang="en-US" sz="1200" kern="1200" dirty="0" smtClean="0">
                <a:solidFill>
                  <a:schemeClr val="bg1"/>
                </a:solidFill>
                <a:latin typeface="+mn-lt"/>
                <a:ea typeface="+mn-ea"/>
                <a:cs typeface="Arial" panose="020B0604020202020204" pitchFamily="34" charset="0"/>
              </a:defRPr>
            </a:lvl2pPr>
            <a:lvl3pPr>
              <a:defRPr lang="en-US" sz="1200" kern="1200" dirty="0" smtClean="0">
                <a:solidFill>
                  <a:schemeClr val="bg1"/>
                </a:solidFill>
                <a:latin typeface="+mn-lt"/>
                <a:ea typeface="+mn-ea"/>
                <a:cs typeface="Arial" panose="020B0604020202020204" pitchFamily="34" charset="0"/>
              </a:defRPr>
            </a:lvl3pPr>
            <a:lvl4pPr marL="720000" indent="-180000" algn="l" defTabSz="914400" rtl="0" eaLnBrk="1" latinLnBrk="0" hangingPunct="1">
              <a:lnSpc>
                <a:spcPct val="100000"/>
              </a:lnSpc>
              <a:spcBef>
                <a:spcPts val="1000"/>
              </a:spcBef>
              <a:spcAft>
                <a:spcPts val="0"/>
              </a:spcAft>
              <a:buFont typeface="Arial" panose="020B0604020202020204" pitchFamily="34" charset="0"/>
              <a:buChar char="•"/>
              <a:defRPr lang="en-US" sz="1200" kern="1200" dirty="0" smtClean="0">
                <a:solidFill>
                  <a:schemeClr val="bg1"/>
                </a:solidFill>
                <a:latin typeface="+mn-lt"/>
                <a:ea typeface="+mn-ea"/>
                <a:cs typeface="Arial" panose="020B0604020202020204" pitchFamily="34" charset="0"/>
              </a:defRPr>
            </a:lvl4pPr>
            <a:lvl5pPr marL="900000" indent="-180000" algn="l" defTabSz="914400" rtl="0" eaLnBrk="1" latinLnBrk="0" hangingPunct="1">
              <a:lnSpc>
                <a:spcPct val="100000"/>
              </a:lnSpc>
              <a:spcBef>
                <a:spcPts val="1000"/>
              </a:spcBef>
              <a:spcAft>
                <a:spcPts val="0"/>
              </a:spcAft>
              <a:buFont typeface="Arial" panose="020B0604020202020204" pitchFamily="34" charset="0"/>
              <a:buChar char="•"/>
              <a:defRPr lang="en-US" sz="1200" kern="1200" dirty="0" smtClean="0">
                <a:solidFill>
                  <a:schemeClr val="bg1"/>
                </a:solidFill>
                <a:latin typeface="+mn-lt"/>
                <a:ea typeface="+mn-ea"/>
                <a:cs typeface="Arial" panose="020B0604020202020204" pitchFamily="34" charset="0"/>
              </a:defRPr>
            </a:lvl5pPr>
            <a:lvl6pPr marL="1120775" indent="-180975" algn="l" defTabSz="914400" rtl="0" eaLnBrk="1" latinLnBrk="0" hangingPunct="1">
              <a:lnSpc>
                <a:spcPct val="100000"/>
              </a:lnSpc>
              <a:spcBef>
                <a:spcPts val="1000"/>
              </a:spcBef>
              <a:spcAft>
                <a:spcPts val="0"/>
              </a:spcAft>
              <a:buFont typeface="Arial" panose="020B0604020202020204" pitchFamily="34" charset="0"/>
              <a:buChar char="•"/>
              <a:tabLst/>
              <a:defRPr lang="en-US" sz="1200" kern="1200" dirty="0" smtClean="0">
                <a:solidFill>
                  <a:schemeClr val="bg1"/>
                </a:solidFill>
                <a:latin typeface="+mn-lt"/>
                <a:ea typeface="+mn-ea"/>
                <a:cs typeface="Arial" panose="020B0604020202020204" pitchFamily="34" charset="0"/>
              </a:defRPr>
            </a:lvl6pPr>
          </a:lstStyle>
          <a:p>
            <a:pPr lvl="0"/>
            <a:r>
              <a:rPr lang="en-US"/>
              <a:t>&lt;Overview of major, notable findings of analysis – maximum 3 bullets&gt;</a:t>
            </a:r>
          </a:p>
        </p:txBody>
      </p:sp>
      <p:sp>
        <p:nvSpPr>
          <p:cNvPr id="14" name="Text Placeholder 33">
            <a:extLst>
              <a:ext uri="{FF2B5EF4-FFF2-40B4-BE49-F238E27FC236}">
                <a16:creationId xmlns:a16="http://schemas.microsoft.com/office/drawing/2014/main" id="{2E5CF268-56BE-424B-A751-1377F36EF8D1}"/>
              </a:ext>
            </a:extLst>
          </p:cNvPr>
          <p:cNvSpPr>
            <a:spLocks noGrp="1"/>
          </p:cNvSpPr>
          <p:nvPr>
            <p:ph type="body" sz="quarter" idx="20" hasCustomPrompt="1"/>
          </p:nvPr>
        </p:nvSpPr>
        <p:spPr>
          <a:xfrm>
            <a:off x="8879057" y="1743375"/>
            <a:ext cx="2551041" cy="184666"/>
          </a:xfrm>
        </p:spPr>
        <p:txBody>
          <a:bodyPr wrap="square">
            <a:spAutoFit/>
          </a:bodyPr>
          <a:lstStyle>
            <a:lvl1pPr marL="0" indent="0">
              <a:buNone/>
              <a:defRPr sz="1200" b="1" i="0">
                <a:latin typeface="Arial" panose="020B0604020202020204" pitchFamily="34" charset="0"/>
                <a:cs typeface="Arial" panose="020B0604020202020204" pitchFamily="34" charset="0"/>
              </a:defRPr>
            </a:lvl1pPr>
          </a:lstStyle>
          <a:p>
            <a:pPr lvl="0"/>
            <a:r>
              <a:rPr lang="en-US"/>
              <a:t>&lt;Key takeaways:&gt;</a:t>
            </a:r>
          </a:p>
        </p:txBody>
      </p:sp>
      <p:sp>
        <p:nvSpPr>
          <p:cNvPr id="15" name="Text Placeholder 33">
            <a:extLst>
              <a:ext uri="{FF2B5EF4-FFF2-40B4-BE49-F238E27FC236}">
                <a16:creationId xmlns:a16="http://schemas.microsoft.com/office/drawing/2014/main" id="{960BA8A7-D88C-4A13-AE2D-151036EF0B92}"/>
              </a:ext>
            </a:extLst>
          </p:cNvPr>
          <p:cNvSpPr>
            <a:spLocks noGrp="1"/>
          </p:cNvSpPr>
          <p:nvPr>
            <p:ph type="body" sz="quarter" idx="23" hasCustomPrompt="1"/>
          </p:nvPr>
        </p:nvSpPr>
        <p:spPr>
          <a:xfrm>
            <a:off x="336063" y="1123946"/>
            <a:ext cx="11347775" cy="184666"/>
          </a:xfrm>
        </p:spPr>
        <p:txBody>
          <a:bodyPr wrap="square">
            <a:spAutoFit/>
          </a:bodyPr>
          <a:lstStyle>
            <a:lvl1pPr marL="0" indent="0">
              <a:buNone/>
              <a:defRPr sz="1200" b="1" i="0">
                <a:latin typeface="Arial" panose="020B0604020202020204" pitchFamily="34" charset="0"/>
                <a:cs typeface="Arial" panose="020B0604020202020204" pitchFamily="34" charset="0"/>
              </a:defRPr>
            </a:lvl1pPr>
          </a:lstStyle>
          <a:p>
            <a:pPr lvl="0"/>
            <a:r>
              <a:rPr lang="en-US"/>
              <a:t>&lt;Title for chart/analysis, including units and date range&gt;</a:t>
            </a:r>
          </a:p>
        </p:txBody>
      </p:sp>
      <p:cxnSp>
        <p:nvCxnSpPr>
          <p:cNvPr id="17" name="Straight Connector 16">
            <a:extLst>
              <a:ext uri="{FF2B5EF4-FFF2-40B4-BE49-F238E27FC236}">
                <a16:creationId xmlns:a16="http://schemas.microsoft.com/office/drawing/2014/main" id="{209397CE-E0CD-4588-A0D8-F39D7BA73708}"/>
              </a:ext>
            </a:extLst>
          </p:cNvPr>
          <p:cNvCxnSpPr/>
          <p:nvPr userDrawn="1"/>
        </p:nvCxnSpPr>
        <p:spPr>
          <a:xfrm>
            <a:off x="334842" y="1322512"/>
            <a:ext cx="11347775" cy="0"/>
          </a:xfrm>
          <a:prstGeom prst="line">
            <a:avLst/>
          </a:prstGeom>
        </p:spPr>
        <p:style>
          <a:lnRef idx="1">
            <a:schemeClr val="dk1"/>
          </a:lnRef>
          <a:fillRef idx="0">
            <a:schemeClr val="dk1"/>
          </a:fillRef>
          <a:effectRef idx="0">
            <a:schemeClr val="dk1"/>
          </a:effectRef>
          <a:fontRef idx="minor">
            <a:schemeClr val="tx1"/>
          </a:fontRef>
        </p:style>
      </p:cxnSp>
      <p:sp>
        <p:nvSpPr>
          <p:cNvPr id="18" name="Chart Placeholder 25">
            <a:extLst>
              <a:ext uri="{FF2B5EF4-FFF2-40B4-BE49-F238E27FC236}">
                <a16:creationId xmlns:a16="http://schemas.microsoft.com/office/drawing/2014/main" id="{1602DC92-1DD6-4B74-95CE-1E59BAA44BC7}"/>
              </a:ext>
            </a:extLst>
          </p:cNvPr>
          <p:cNvSpPr>
            <a:spLocks noGrp="1"/>
          </p:cNvSpPr>
          <p:nvPr>
            <p:ph type="chart" sz="quarter" idx="18"/>
          </p:nvPr>
        </p:nvSpPr>
        <p:spPr>
          <a:xfrm>
            <a:off x="336063" y="3531682"/>
            <a:ext cx="8213670" cy="215444"/>
          </a:xfrm>
          <a:ln w="12700">
            <a:noFill/>
          </a:ln>
        </p:spPr>
        <p:txBody>
          <a:bodyPr anchor="ctr" anchorCtr="0"/>
          <a:lstStyle>
            <a:lvl1pPr marL="0" indent="0" algn="ctr">
              <a:buNone/>
              <a:defRPr/>
            </a:lvl1pPr>
          </a:lstStyle>
          <a:p>
            <a:r>
              <a:rPr lang="en-US"/>
              <a:t>Click icon to add chart</a:t>
            </a:r>
          </a:p>
        </p:txBody>
      </p:sp>
    </p:spTree>
    <p:extLst>
      <p:ext uri="{BB962C8B-B14F-4D97-AF65-F5344CB8AC3E}">
        <p14:creationId xmlns:p14="http://schemas.microsoft.com/office/powerpoint/2010/main" val="96285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B45D6269-D45A-4500-8B87-70712E70FA53}"/>
              </a:ext>
            </a:extLst>
          </p:cNvPr>
          <p:cNvSpPr>
            <a:spLocks noChangeArrowheads="1"/>
          </p:cNvSpPr>
          <p:nvPr/>
        </p:nvSpPr>
        <p:spPr bwMode="auto">
          <a:xfrm>
            <a:off x="0" y="6248400"/>
            <a:ext cx="12192000" cy="6096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5" name="Rectangle 9">
            <a:extLst>
              <a:ext uri="{FF2B5EF4-FFF2-40B4-BE49-F238E27FC236}">
                <a16:creationId xmlns:a16="http://schemas.microsoft.com/office/drawing/2014/main" id="{5AFBB1C3-0401-4809-B400-D704676C6D07}"/>
              </a:ext>
            </a:extLst>
          </p:cNvPr>
          <p:cNvSpPr>
            <a:spLocks noChangeArrowheads="1"/>
          </p:cNvSpPr>
          <p:nvPr/>
        </p:nvSpPr>
        <p:spPr bwMode="auto">
          <a:xfrm>
            <a:off x="0" y="0"/>
            <a:ext cx="12192000" cy="14478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6" name="Text Box 10">
            <a:extLst>
              <a:ext uri="{FF2B5EF4-FFF2-40B4-BE49-F238E27FC236}">
                <a16:creationId xmlns:a16="http://schemas.microsoft.com/office/drawing/2014/main" id="{F9498D0F-A1C2-4CA6-9434-2A59F5C80870}"/>
              </a:ext>
            </a:extLst>
          </p:cNvPr>
          <p:cNvSpPr txBox="1">
            <a:spLocks noChangeArrowheads="1"/>
          </p:cNvSpPr>
          <p:nvPr/>
        </p:nvSpPr>
        <p:spPr bwMode="auto">
          <a:xfrm>
            <a:off x="406400" y="6324600"/>
            <a:ext cx="3454400" cy="36933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endParaRPr lang="en-GB" sz="1800"/>
          </a:p>
        </p:txBody>
      </p:sp>
      <p:sp>
        <p:nvSpPr>
          <p:cNvPr id="7" name="Text Box 11">
            <a:extLst>
              <a:ext uri="{FF2B5EF4-FFF2-40B4-BE49-F238E27FC236}">
                <a16:creationId xmlns:a16="http://schemas.microsoft.com/office/drawing/2014/main" id="{DD0A8ED9-C111-4198-AD3F-3AF11FA37839}"/>
              </a:ext>
            </a:extLst>
          </p:cNvPr>
          <p:cNvSpPr txBox="1">
            <a:spLocks noChangeArrowheads="1"/>
          </p:cNvSpPr>
          <p:nvPr/>
        </p:nvSpPr>
        <p:spPr bwMode="auto">
          <a:xfrm>
            <a:off x="101600" y="6400801"/>
            <a:ext cx="4165600" cy="36671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800" i="1">
                <a:solidFill>
                  <a:schemeClr val="bg1"/>
                </a:solidFill>
              </a:rPr>
              <a:t>www.mak.ac.ug</a:t>
            </a:r>
          </a:p>
        </p:txBody>
      </p:sp>
      <p:sp>
        <p:nvSpPr>
          <p:cNvPr id="8" name="Text Box 12">
            <a:extLst>
              <a:ext uri="{FF2B5EF4-FFF2-40B4-BE49-F238E27FC236}">
                <a16:creationId xmlns:a16="http://schemas.microsoft.com/office/drawing/2014/main" id="{65E11428-864F-4DE1-B7EB-0856731BED7D}"/>
              </a:ext>
            </a:extLst>
          </p:cNvPr>
          <p:cNvSpPr txBox="1">
            <a:spLocks noChangeArrowheads="1"/>
          </p:cNvSpPr>
          <p:nvPr/>
        </p:nvSpPr>
        <p:spPr bwMode="auto">
          <a:xfrm>
            <a:off x="10871200" y="6324600"/>
            <a:ext cx="1117600" cy="36933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defRPr/>
            </a:pPr>
            <a:fld id="{AF505124-3621-4612-AAA5-047001F86EEF}" type="slidenum">
              <a:rPr lang="en-US" altLang="en-US" sz="1800" smtClean="0">
                <a:solidFill>
                  <a:schemeClr val="bg1"/>
                </a:solidFill>
              </a:rPr>
              <a:pPr algn="r" eaLnBrk="1" hangingPunct="1">
                <a:spcBef>
                  <a:spcPct val="50000"/>
                </a:spcBef>
                <a:defRPr/>
              </a:pPr>
              <a:t>‹nr.›</a:t>
            </a:fld>
            <a:endParaRPr lang="en-US" altLang="en-US" sz="1800"/>
          </a:p>
        </p:txBody>
      </p:sp>
      <p:pic>
        <p:nvPicPr>
          <p:cNvPr id="9" name="Picture 15">
            <a:extLst>
              <a:ext uri="{FF2B5EF4-FFF2-40B4-BE49-F238E27FC236}">
                <a16:creationId xmlns:a16="http://schemas.microsoft.com/office/drawing/2014/main" id="{82B9C89F-06CC-4973-A575-ED6A7A075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1" y="92076"/>
            <a:ext cx="16891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0">
            <a:extLst>
              <a:ext uri="{FF2B5EF4-FFF2-40B4-BE49-F238E27FC236}">
                <a16:creationId xmlns:a16="http://schemas.microsoft.com/office/drawing/2014/main" id="{6C4D8A45-5195-4565-9430-917270593727}"/>
              </a:ext>
            </a:extLst>
          </p:cNvPr>
          <p:cNvSpPr>
            <a:spLocks noChangeArrowheads="1"/>
          </p:cNvSpPr>
          <p:nvPr userDrawn="1"/>
        </p:nvSpPr>
        <p:spPr bwMode="auto">
          <a:xfrm>
            <a:off x="0" y="0"/>
            <a:ext cx="12192000" cy="14478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1" name="Rectangle 7">
            <a:extLst>
              <a:ext uri="{FF2B5EF4-FFF2-40B4-BE49-F238E27FC236}">
                <a16:creationId xmlns:a16="http://schemas.microsoft.com/office/drawing/2014/main" id="{AB1C9DC9-703E-49EB-8782-45F45174F147}"/>
              </a:ext>
            </a:extLst>
          </p:cNvPr>
          <p:cNvSpPr>
            <a:spLocks noChangeArrowheads="1"/>
          </p:cNvSpPr>
          <p:nvPr userDrawn="1"/>
        </p:nvSpPr>
        <p:spPr bwMode="auto">
          <a:xfrm>
            <a:off x="0" y="6248400"/>
            <a:ext cx="12192000" cy="6096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2" name="Text Box 11">
            <a:extLst>
              <a:ext uri="{FF2B5EF4-FFF2-40B4-BE49-F238E27FC236}">
                <a16:creationId xmlns:a16="http://schemas.microsoft.com/office/drawing/2014/main" id="{5D22E26D-8843-4CA6-B7B3-5BC333DA18D2}"/>
              </a:ext>
            </a:extLst>
          </p:cNvPr>
          <p:cNvSpPr txBox="1">
            <a:spLocks noChangeArrowheads="1"/>
          </p:cNvSpPr>
          <p:nvPr userDrawn="1"/>
        </p:nvSpPr>
        <p:spPr bwMode="auto">
          <a:xfrm>
            <a:off x="101600" y="6400801"/>
            <a:ext cx="4165600" cy="36671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800" i="1">
                <a:solidFill>
                  <a:schemeClr val="bg1"/>
                </a:solidFill>
              </a:rPr>
              <a:t>www.mak.ac.ug</a:t>
            </a:r>
          </a:p>
        </p:txBody>
      </p:sp>
      <p:sp>
        <p:nvSpPr>
          <p:cNvPr id="13" name="Text Box 12">
            <a:extLst>
              <a:ext uri="{FF2B5EF4-FFF2-40B4-BE49-F238E27FC236}">
                <a16:creationId xmlns:a16="http://schemas.microsoft.com/office/drawing/2014/main" id="{EE1BFE75-F4DA-4797-8359-E9D011078308}"/>
              </a:ext>
            </a:extLst>
          </p:cNvPr>
          <p:cNvSpPr txBox="1">
            <a:spLocks noChangeArrowheads="1"/>
          </p:cNvSpPr>
          <p:nvPr userDrawn="1"/>
        </p:nvSpPr>
        <p:spPr bwMode="auto">
          <a:xfrm>
            <a:off x="10871200" y="6324600"/>
            <a:ext cx="1117600" cy="36933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defRPr/>
            </a:pPr>
            <a:fld id="{8DCECC00-7E56-4F37-A69C-35060D4F6A5B}" type="slidenum">
              <a:rPr lang="en-US" altLang="en-US" sz="1800" smtClean="0">
                <a:solidFill>
                  <a:schemeClr val="bg1"/>
                </a:solidFill>
              </a:rPr>
              <a:pPr algn="r" eaLnBrk="1" hangingPunct="1">
                <a:spcBef>
                  <a:spcPct val="50000"/>
                </a:spcBef>
                <a:defRPr/>
              </a:pPr>
              <a:t>‹nr.›</a:t>
            </a:fld>
            <a:endParaRPr lang="en-US" altLang="en-US" sz="1800"/>
          </a:p>
        </p:txBody>
      </p:sp>
      <p:pic>
        <p:nvPicPr>
          <p:cNvPr id="14" name="Picture 1" descr="F:\mak-logo-clear.png">
            <a:extLst>
              <a:ext uri="{FF2B5EF4-FFF2-40B4-BE49-F238E27FC236}">
                <a16:creationId xmlns:a16="http://schemas.microsoft.com/office/drawing/2014/main" id="{890895A0-0D20-4D00-ACDC-AB734BA5171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73026"/>
            <a:ext cx="21082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5">
            <a:extLst>
              <a:ext uri="{FF2B5EF4-FFF2-40B4-BE49-F238E27FC236}">
                <a16:creationId xmlns:a16="http://schemas.microsoft.com/office/drawing/2014/main" id="{12C58570-11DF-40F1-9059-FA31BAEB4D4B}"/>
              </a:ext>
            </a:extLst>
          </p:cNvPr>
          <p:cNvSpPr txBox="1">
            <a:spLocks noChangeArrowheads="1"/>
          </p:cNvSpPr>
          <p:nvPr/>
        </p:nvSpPr>
        <p:spPr bwMode="auto">
          <a:xfrm>
            <a:off x="1185334" y="6654800"/>
            <a:ext cx="184731" cy="369332"/>
          </a:xfrm>
          <a:prstGeom prst="rect">
            <a:avLst/>
          </a:prstGeom>
          <a:noFill/>
          <a:ln>
            <a:noFill/>
          </a:ln>
          <a:extLst>
            <a:ext uri="{909E8E84-426E-40dd-AFC4-6F175D3DCCD1}"/>
            <a:ext uri="{91240B29-F687-4f45-9708-019B960494DF}"/>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endParaRPr lang="en-GB" sz="1800"/>
          </a:p>
        </p:txBody>
      </p:sp>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7739968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6063" y="165503"/>
            <a:ext cx="11323189" cy="332399"/>
          </a:xfrm>
        </p:spPr>
        <p:txBody>
          <a:bodyPr/>
          <a:lstStyle>
            <a:lvl1pPr>
              <a:defRPr sz="2400"/>
            </a:lvl1pPr>
          </a:lstStyle>
          <a:p>
            <a:r>
              <a:rPr lang="en-US" dirty="0"/>
              <a:t>&lt;Governing thought&gt;</a:t>
            </a:r>
          </a:p>
        </p:txBody>
      </p:sp>
      <p:sp>
        <p:nvSpPr>
          <p:cNvPr id="35" name="Rectangle 34">
            <a:extLst>
              <a:ext uri="{FF2B5EF4-FFF2-40B4-BE49-F238E27FC236}">
                <a16:creationId xmlns:a16="http://schemas.microsoft.com/office/drawing/2014/main" id="{FE4CB7C8-8BF6-6549-8886-382C4C078358}"/>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lide Number Placeholder 3">
            <a:extLst>
              <a:ext uri="{FF2B5EF4-FFF2-40B4-BE49-F238E27FC236}">
                <a16:creationId xmlns:a16="http://schemas.microsoft.com/office/drawing/2014/main" id="{81CB0771-269F-A54A-B96B-85252EC8A303}"/>
              </a:ext>
            </a:extLst>
          </p:cNvPr>
          <p:cNvSpPr txBox="1">
            <a:spLocks/>
          </p:cNvSpPr>
          <p:nvPr userDrawn="1"/>
        </p:nvSpPr>
        <p:spPr>
          <a:xfrm>
            <a:off x="10625756" y="6503563"/>
            <a:ext cx="728044" cy="184666"/>
          </a:xfrm>
          <a:prstGeom prst="rect">
            <a:avLst/>
          </a:prstGeom>
        </p:spPr>
        <p:txBody>
          <a:bodyPr vert="horz" wrap="square" lIns="0" tIns="0" rIns="0" bIns="0" rtlCol="0" anchor="t" anchorCtr="0">
            <a:spAutoFit/>
          </a:bodyP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B4CDE-B80B-4B4A-B869-13019FA5DD78}" type="slidenum">
              <a:rPr lang="en-US" sz="1200" smtClean="0">
                <a:solidFill>
                  <a:schemeClr val="bg1">
                    <a:lumMod val="50000"/>
                  </a:schemeClr>
                </a:solidFill>
              </a:rPr>
              <a:pPr/>
              <a:t>‹nr.›</a:t>
            </a:fld>
            <a:endParaRPr lang="en-US" sz="1200">
              <a:solidFill>
                <a:schemeClr val="bg1">
                  <a:lumMod val="50000"/>
                </a:schemeClr>
              </a:solidFill>
            </a:endParaRPr>
          </a:p>
        </p:txBody>
      </p:sp>
      <p:sp>
        <p:nvSpPr>
          <p:cNvPr id="7" name="Text Placeholder 22">
            <a:extLst>
              <a:ext uri="{FF2B5EF4-FFF2-40B4-BE49-F238E27FC236}">
                <a16:creationId xmlns:a16="http://schemas.microsoft.com/office/drawing/2014/main" id="{E5AF9498-5547-4428-AA93-FB2ACDFF7132}"/>
              </a:ext>
            </a:extLst>
          </p:cNvPr>
          <p:cNvSpPr>
            <a:spLocks noGrp="1"/>
          </p:cNvSpPr>
          <p:nvPr>
            <p:ph type="body" sz="quarter" idx="17" hasCustomPrompt="1"/>
          </p:nvPr>
        </p:nvSpPr>
        <p:spPr>
          <a:xfrm>
            <a:off x="423333" y="6536005"/>
            <a:ext cx="9348384" cy="153888"/>
          </a:xfrm>
        </p:spPr>
        <p:txBody>
          <a:bodyPr wrap="square">
            <a:spAutoFit/>
          </a:bodyPr>
          <a:lstStyle>
            <a:lvl1pPr marL="0" indent="0">
              <a:buNone/>
              <a:defRPr sz="1000"/>
            </a:lvl1pPr>
          </a:lstStyle>
          <a:p>
            <a:pPr lvl="0"/>
            <a:r>
              <a:rPr lang="en-US"/>
              <a:t>SOURCE &lt;Reference, enabling reader to know exactly where to find information/how information was derived&gt;</a:t>
            </a:r>
          </a:p>
        </p:txBody>
      </p:sp>
    </p:spTree>
    <p:extLst>
      <p:ext uri="{BB962C8B-B14F-4D97-AF65-F5344CB8AC3E}">
        <p14:creationId xmlns:p14="http://schemas.microsoft.com/office/powerpoint/2010/main" val="309802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End Page - Ligh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CA9CB6-04EE-934B-B7C3-DC0A468D06C5}"/>
              </a:ext>
            </a:extLst>
          </p:cNvPr>
          <p:cNvPicPr>
            <a:picLocks noChangeAspect="1"/>
          </p:cNvPicPr>
          <p:nvPr userDrawn="1"/>
        </p:nvPicPr>
        <p:blipFill rotWithShape="1">
          <a:blip r:embed="rId2"/>
          <a:srcRect r="39142"/>
          <a:stretch/>
        </p:blipFill>
        <p:spPr>
          <a:xfrm>
            <a:off x="7454389" y="253637"/>
            <a:ext cx="4737612" cy="6325117"/>
          </a:xfrm>
          <a:prstGeom prst="rect">
            <a:avLst/>
          </a:prstGeom>
        </p:spPr>
      </p:pic>
      <p:sp>
        <p:nvSpPr>
          <p:cNvPr id="3" name="Subtitle 2"/>
          <p:cNvSpPr>
            <a:spLocks noGrp="1"/>
          </p:cNvSpPr>
          <p:nvPr>
            <p:ph type="subTitle" idx="1" hasCustomPrompt="1"/>
          </p:nvPr>
        </p:nvSpPr>
        <p:spPr>
          <a:xfrm>
            <a:off x="923143" y="5368914"/>
            <a:ext cx="7218313" cy="369332"/>
          </a:xfrm>
        </p:spPr>
        <p:txBody>
          <a:bodyPr wrap="square" lIns="0" tIns="0" rIns="0" bIns="0">
            <a:sp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&lt;Project name/Meeting&gt;</a:t>
            </a:r>
          </a:p>
        </p:txBody>
      </p:sp>
      <p:sp>
        <p:nvSpPr>
          <p:cNvPr id="9" name="Rectangle 8">
            <a:extLst>
              <a:ext uri="{FF2B5EF4-FFF2-40B4-BE49-F238E27FC236}">
                <a16:creationId xmlns:a16="http://schemas.microsoft.com/office/drawing/2014/main" id="{281C2A39-6EC8-9840-8CCA-1245AC4D85E8}"/>
              </a:ext>
            </a:extLst>
          </p:cNvPr>
          <p:cNvSpPr/>
          <p:nvPr userDrawn="1"/>
        </p:nvSpPr>
        <p:spPr>
          <a:xfrm>
            <a:off x="0"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BEC3167C-BA46-C240-BAD8-7058F4414FAF}"/>
              </a:ext>
            </a:extLst>
          </p:cNvPr>
          <p:cNvSpPr>
            <a:spLocks noGrp="1"/>
          </p:cNvSpPr>
          <p:nvPr>
            <p:ph type="body" sz="quarter" idx="10" hasCustomPrompt="1"/>
          </p:nvPr>
        </p:nvSpPr>
        <p:spPr>
          <a:xfrm>
            <a:off x="923143" y="5847093"/>
            <a:ext cx="7218313" cy="221599"/>
          </a:xfrm>
        </p:spPr>
        <p:txBody>
          <a:bodyPr wrap="square">
            <a:spAutoFit/>
          </a:bodyPr>
          <a:lstStyle>
            <a:lvl1pPr marL="0" indent="0">
              <a:buNone/>
              <a:defRPr/>
            </a:lvl1pPr>
          </a:lstStyle>
          <a:p>
            <a:pPr lvl="0"/>
            <a:r>
              <a:rPr lang="en-US"/>
              <a:t>&lt;Date&gt;</a:t>
            </a:r>
          </a:p>
        </p:txBody>
      </p:sp>
      <p:sp>
        <p:nvSpPr>
          <p:cNvPr id="8" name="Title 1">
            <a:extLst>
              <a:ext uri="{FF2B5EF4-FFF2-40B4-BE49-F238E27FC236}">
                <a16:creationId xmlns:a16="http://schemas.microsoft.com/office/drawing/2014/main" id="{40C215A1-C7F2-0B44-9018-801881B5AFAE}"/>
              </a:ext>
            </a:extLst>
          </p:cNvPr>
          <p:cNvSpPr>
            <a:spLocks noGrp="1"/>
          </p:cNvSpPr>
          <p:nvPr>
            <p:ph type="ctrTitle" hasCustomPrompt="1"/>
          </p:nvPr>
        </p:nvSpPr>
        <p:spPr>
          <a:xfrm>
            <a:off x="923143" y="4043609"/>
            <a:ext cx="7218313" cy="553998"/>
          </a:xfrm>
        </p:spPr>
        <p:txBody>
          <a:bodyPr anchor="t" anchorCtr="0"/>
          <a:lstStyle>
            <a:lvl1pPr algn="l">
              <a:defRPr sz="4000"/>
            </a:lvl1pPr>
          </a:lstStyle>
          <a:p>
            <a:r>
              <a:rPr lang="en-US"/>
              <a:t>&lt;Thank you&gt;</a:t>
            </a:r>
          </a:p>
        </p:txBody>
      </p:sp>
    </p:spTree>
    <p:extLst>
      <p:ext uri="{BB962C8B-B14F-4D97-AF65-F5344CB8AC3E}">
        <p14:creationId xmlns:p14="http://schemas.microsoft.com/office/powerpoint/2010/main" val="85968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Picture + Key Message">
    <p:spTree>
      <p:nvGrpSpPr>
        <p:cNvPr id="1" name=""/>
        <p:cNvGrpSpPr/>
        <p:nvPr/>
      </p:nvGrpSpPr>
      <p:grpSpPr>
        <a:xfrm>
          <a:off x="0" y="0"/>
          <a:ext cx="0" cy="0"/>
          <a:chOff x="0" y="0"/>
          <a:chExt cx="0" cy="0"/>
        </a:xfrm>
      </p:grpSpPr>
      <p:sp>
        <p:nvSpPr>
          <p:cNvPr id="8" name="Picture Placeholder 7"/>
          <p:cNvSpPr>
            <a:spLocks noGrp="1"/>
          </p:cNvSpPr>
          <p:nvPr>
            <p:ph type="pic" sz="quarter" idx="23"/>
          </p:nvPr>
        </p:nvSpPr>
        <p:spPr>
          <a:xfrm>
            <a:off x="7536160" y="3933056"/>
            <a:ext cx="3936000" cy="184666"/>
          </a:xfrm>
          <a:solidFill>
            <a:schemeClr val="bg1">
              <a:lumMod val="75000"/>
            </a:schemeClr>
          </a:solidFill>
        </p:spPr>
        <p:txBody>
          <a:bodyPr/>
          <a:lstStyle>
            <a:lvl1pPr marL="0" indent="0" algn="ctr">
              <a:buNone/>
              <a:defRPr sz="1200"/>
            </a:lvl1pPr>
          </a:lstStyle>
          <a:p>
            <a:r>
              <a:rPr lang="en-US"/>
              <a:t>Click icon to add picture</a:t>
            </a:r>
            <a:endParaRPr lang="en-AU" dirty="0"/>
          </a:p>
        </p:txBody>
      </p:sp>
      <p:sp>
        <p:nvSpPr>
          <p:cNvPr id="5" name="Picture Placeholder 4"/>
          <p:cNvSpPr>
            <a:spLocks noGrp="1"/>
          </p:cNvSpPr>
          <p:nvPr>
            <p:ph type="pic" sz="quarter" idx="22"/>
          </p:nvPr>
        </p:nvSpPr>
        <p:spPr>
          <a:xfrm>
            <a:off x="1199999" y="540000"/>
            <a:ext cx="6163200" cy="184666"/>
          </a:xfrm>
          <a:solidFill>
            <a:schemeClr val="bg1">
              <a:lumMod val="75000"/>
            </a:schemeClr>
          </a:solidFill>
        </p:spPr>
        <p:txBody>
          <a:bodyPr/>
          <a:lstStyle>
            <a:lvl1pPr marL="0" indent="0" algn="ctr">
              <a:buNone/>
              <a:defRPr sz="1200"/>
            </a:lvl1pPr>
          </a:lstStyle>
          <a:p>
            <a:r>
              <a:rPr lang="en-US"/>
              <a:t>Click icon to add picture</a:t>
            </a:r>
            <a:endParaRPr lang="en-AU" dirty="0"/>
          </a:p>
        </p:txBody>
      </p:sp>
      <p:sp>
        <p:nvSpPr>
          <p:cNvPr id="2" name="Title 1"/>
          <p:cNvSpPr>
            <a:spLocks noGrp="1"/>
          </p:cNvSpPr>
          <p:nvPr>
            <p:ph type="title" hasCustomPrompt="1"/>
          </p:nvPr>
        </p:nvSpPr>
        <p:spPr>
          <a:xfrm>
            <a:off x="7536160" y="540001"/>
            <a:ext cx="3936000" cy="307777"/>
          </a:xfrm>
        </p:spPr>
        <p:txBody>
          <a:bodyPr/>
          <a:lstStyle>
            <a:lvl1pPr>
              <a:lnSpc>
                <a:spcPts val="2400"/>
              </a:lnSpc>
              <a:defRPr sz="2400"/>
            </a:lvl1pPr>
          </a:lstStyle>
          <a:p>
            <a:r>
              <a:rPr lang="en-AU" noProof="0" dirty="0"/>
              <a:t>Click to add key message</a:t>
            </a:r>
          </a:p>
        </p:txBody>
      </p:sp>
      <p:sp>
        <p:nvSpPr>
          <p:cNvPr id="9" name="Footer Placeholder 8"/>
          <p:cNvSpPr>
            <a:spLocks noGrp="1"/>
          </p:cNvSpPr>
          <p:nvPr>
            <p:ph type="ftr" sz="quarter" idx="15"/>
          </p:nvPr>
        </p:nvSpPr>
        <p:spPr/>
        <p:txBody>
          <a:bodyPr/>
          <a:lstStyle/>
          <a:p>
            <a:r>
              <a:rPr lang="en-GB"/>
              <a:t>INSERT FACULTY NAME IN FOOTER</a:t>
            </a:r>
            <a:endParaRPr lang="en-AU" dirty="0"/>
          </a:p>
        </p:txBody>
      </p:sp>
      <p:sp>
        <p:nvSpPr>
          <p:cNvPr id="10" name="Slide Number Placeholder 9"/>
          <p:cNvSpPr>
            <a:spLocks noGrp="1"/>
          </p:cNvSpPr>
          <p:nvPr>
            <p:ph type="sldNum" sz="quarter" idx="16"/>
          </p:nvPr>
        </p:nvSpPr>
        <p:spPr/>
        <p:txBody>
          <a:bodyPr/>
          <a:lstStyle>
            <a:lvl1pPr>
              <a:defRPr sz="900"/>
            </a:lvl1pPr>
          </a:lstStyle>
          <a:p>
            <a:fld id="{1DEBBDC7-4A1B-43E6-8DA6-58148E08E8A6}" type="slidenum">
              <a:rPr lang="en-AU" smtClean="0"/>
              <a:pPr/>
              <a:t>‹nr.›</a:t>
            </a:fld>
            <a:endParaRPr lang="en-AU" dirty="0"/>
          </a:p>
        </p:txBody>
      </p:sp>
      <p:sp>
        <p:nvSpPr>
          <p:cNvPr id="4" name="Content Placeholder 3"/>
          <p:cNvSpPr>
            <a:spLocks noGrp="1"/>
          </p:cNvSpPr>
          <p:nvPr>
            <p:ph sz="quarter" idx="21" hasCustomPrompt="1"/>
          </p:nvPr>
        </p:nvSpPr>
        <p:spPr>
          <a:xfrm>
            <a:off x="7536160" y="1440001"/>
            <a:ext cx="3936000" cy="1590179"/>
          </a:xfrm>
        </p:spPr>
        <p:txBody>
          <a:bodyPr/>
          <a:lstStyle>
            <a:lvl1pPr>
              <a:defRPr/>
            </a:lvl1pPr>
          </a:lstStyle>
          <a:p>
            <a:pPr lvl="0"/>
            <a:r>
              <a:rPr lang="en-US" dirty="0"/>
              <a:t>Optional text goes here</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824193" y="6453336"/>
            <a:ext cx="3708400" cy="310812"/>
          </a:xfrm>
          <a:prstGeom prst="rect">
            <a:avLst/>
          </a:prstGeom>
          <a:noFill/>
          <a:ln>
            <a:noFill/>
          </a:ln>
        </p:spPr>
      </p:pic>
    </p:spTree>
    <p:extLst>
      <p:ext uri="{BB962C8B-B14F-4D97-AF65-F5344CB8AC3E}">
        <p14:creationId xmlns:p14="http://schemas.microsoft.com/office/powerpoint/2010/main" val="28663351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Ackn of Countr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8893C-1475-1D4C-8337-2FA1AAA00B22}"/>
              </a:ext>
            </a:extLst>
          </p:cNvPr>
          <p:cNvPicPr>
            <a:picLocks noChangeAspect="1"/>
          </p:cNvPicPr>
          <p:nvPr userDrawn="1"/>
        </p:nvPicPr>
        <p:blipFill rotWithShape="1">
          <a:blip r:embed="rId2"/>
          <a:srcRect l="8308" t="214" r="1"/>
          <a:stretch/>
        </p:blipFill>
        <p:spPr>
          <a:xfrm>
            <a:off x="1013182" y="6285"/>
            <a:ext cx="11178818" cy="6845431"/>
          </a:xfrm>
          <a:prstGeom prst="snip1Rect">
            <a:avLst>
              <a:gd name="adj" fmla="val 0"/>
            </a:avLst>
          </a:prstGeom>
        </p:spPr>
      </p:pic>
      <p:sp>
        <p:nvSpPr>
          <p:cNvPr id="17" name="Rectangle 8">
            <a:extLst>
              <a:ext uri="{FF2B5EF4-FFF2-40B4-BE49-F238E27FC236}">
                <a16:creationId xmlns:a16="http://schemas.microsoft.com/office/drawing/2014/main" id="{29FA2925-9AD4-4043-AB5E-D22B6A26A69D}"/>
              </a:ext>
            </a:extLst>
          </p:cNvPr>
          <p:cNvSpPr/>
          <p:nvPr userDrawn="1"/>
        </p:nvSpPr>
        <p:spPr>
          <a:xfrm>
            <a:off x="-5" y="12571"/>
            <a:ext cx="7305324" cy="6845431"/>
          </a:xfrm>
          <a:custGeom>
            <a:avLst/>
            <a:gdLst>
              <a:gd name="connsiteX0" fmla="*/ 0 w 5420412"/>
              <a:gd name="connsiteY0" fmla="*/ 0 h 5143500"/>
              <a:gd name="connsiteX1" fmla="*/ 5420412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3139125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2686638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4760536"/>
              <a:gd name="connsiteY0" fmla="*/ 0 h 5143500"/>
              <a:gd name="connsiteX1" fmla="*/ 2686638 w 4760536"/>
              <a:gd name="connsiteY1" fmla="*/ 0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0 h 5143500"/>
              <a:gd name="connsiteX1" fmla="*/ 2064469 w 4760536"/>
              <a:gd name="connsiteY1" fmla="*/ 9427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9234 h 5134073"/>
              <a:gd name="connsiteX1" fmla="*/ 2064469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4760536"/>
              <a:gd name="connsiteY0" fmla="*/ 9234 h 5134073"/>
              <a:gd name="connsiteX1" fmla="*/ 795505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5478993"/>
              <a:gd name="connsiteY0" fmla="*/ 9234 h 5134073"/>
              <a:gd name="connsiteX1" fmla="*/ 795505 w 5478993"/>
              <a:gd name="connsiteY1" fmla="*/ 0 h 5134073"/>
              <a:gd name="connsiteX2" fmla="*/ 5478993 w 5478993"/>
              <a:gd name="connsiteY2" fmla="*/ 5124743 h 5134073"/>
              <a:gd name="connsiteX3" fmla="*/ 0 w 5478993"/>
              <a:gd name="connsiteY3" fmla="*/ 5134073 h 5134073"/>
              <a:gd name="connsiteX4" fmla="*/ 0 w 5478993"/>
              <a:gd name="connsiteY4" fmla="*/ 9234 h 5134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993" h="5134073">
                <a:moveTo>
                  <a:pt x="0" y="9234"/>
                </a:moveTo>
                <a:lnTo>
                  <a:pt x="795505" y="0"/>
                </a:lnTo>
                <a:lnTo>
                  <a:pt x="5478993" y="5124743"/>
                </a:lnTo>
                <a:lnTo>
                  <a:pt x="0" y="5134073"/>
                </a:lnTo>
                <a:lnTo>
                  <a:pt x="0" y="92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rgbClr val="BCC3A8"/>
              </a:solidFill>
            </a:endParaRPr>
          </a:p>
        </p:txBody>
      </p:sp>
      <p:sp>
        <p:nvSpPr>
          <p:cNvPr id="13" name="Right Triangle 12">
            <a:extLst>
              <a:ext uri="{FF2B5EF4-FFF2-40B4-BE49-F238E27FC236}">
                <a16:creationId xmlns:a16="http://schemas.microsoft.com/office/drawing/2014/main" id="{77DDD16F-73AB-DD4B-9A7E-9E863CE458AC}"/>
              </a:ext>
            </a:extLst>
          </p:cNvPr>
          <p:cNvSpPr/>
          <p:nvPr userDrawn="1"/>
        </p:nvSpPr>
        <p:spPr>
          <a:xfrm flipV="1">
            <a:off x="1" y="12570"/>
            <a:ext cx="3085328" cy="286797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rgbClr val="BCC3A8"/>
              </a:solidFill>
            </a:endParaRPr>
          </a:p>
        </p:txBody>
      </p:sp>
      <p:sp>
        <p:nvSpPr>
          <p:cNvPr id="14" name="Rectangle 13">
            <a:extLst>
              <a:ext uri="{FF2B5EF4-FFF2-40B4-BE49-F238E27FC236}">
                <a16:creationId xmlns:a16="http://schemas.microsoft.com/office/drawing/2014/main" id="{3B0EE964-1F11-0E44-9764-5D81319D26FF}"/>
              </a:ext>
            </a:extLst>
          </p:cNvPr>
          <p:cNvSpPr/>
          <p:nvPr userDrawn="1"/>
        </p:nvSpPr>
        <p:spPr>
          <a:xfrm>
            <a:off x="453139" y="3126464"/>
            <a:ext cx="3715895" cy="2641749"/>
          </a:xfrm>
          <a:prstGeom prst="rect">
            <a:avLst/>
          </a:prstGeom>
        </p:spPr>
        <p:txBody>
          <a:bodyPr wrap="square">
            <a:spAutoFit/>
          </a:bodyPr>
          <a:lstStyle/>
          <a:p>
            <a:pPr marL="0" indent="0">
              <a:spcBef>
                <a:spcPts val="650"/>
              </a:spcBef>
              <a:buNone/>
            </a:pPr>
            <a:r>
              <a:rPr lang="en-AU" sz="1400" dirty="0"/>
              <a:t>We acknowledge the </a:t>
            </a:r>
            <a:r>
              <a:rPr lang="en-AU" sz="1400" dirty="0" err="1"/>
              <a:t>palawa</a:t>
            </a:r>
            <a:r>
              <a:rPr lang="en-AU" sz="1400" dirty="0"/>
              <a:t>/</a:t>
            </a:r>
            <a:r>
              <a:rPr lang="en-AU" sz="1400" dirty="0" err="1"/>
              <a:t>pakana</a:t>
            </a:r>
            <a:r>
              <a:rPr lang="en-AU" sz="1400" dirty="0"/>
              <a:t> </a:t>
            </a:r>
            <a:br>
              <a:rPr lang="en-AU" sz="1400" dirty="0"/>
            </a:br>
            <a:r>
              <a:rPr lang="en-AU" sz="1400" dirty="0"/>
              <a:t>of </a:t>
            </a:r>
            <a:r>
              <a:rPr lang="en-AU" sz="1400" dirty="0" err="1"/>
              <a:t>lutruwita</a:t>
            </a:r>
            <a:r>
              <a:rPr lang="en-AU" sz="1400" dirty="0"/>
              <a:t>, the traditional owners of the land upon which we live and work. </a:t>
            </a:r>
            <a:endParaRPr lang="en-US" sz="1400" dirty="0"/>
          </a:p>
          <a:p>
            <a:pPr marL="0" indent="0">
              <a:spcBef>
                <a:spcPts val="650"/>
              </a:spcBef>
              <a:buNone/>
            </a:pPr>
            <a:r>
              <a:rPr lang="en-AU" sz="1400" dirty="0"/>
              <a:t>We pay respects to Elders past and present as the knowledge holders and sharers. We honour their strong culture and knowledges as vital to the self-determination, wellbeing and resilience of their communities. </a:t>
            </a:r>
          </a:p>
          <a:p>
            <a:pPr marL="0" indent="0">
              <a:spcBef>
                <a:spcPts val="650"/>
              </a:spcBef>
              <a:buNone/>
            </a:pPr>
            <a:r>
              <a:rPr lang="en-AU" sz="1400" dirty="0"/>
              <a:t>We stand for a future that profoundly respects and acknowledges Aboriginal perspectives, culture, language and history.</a:t>
            </a:r>
          </a:p>
        </p:txBody>
      </p:sp>
      <p:sp>
        <p:nvSpPr>
          <p:cNvPr id="15" name="Rectangle 14">
            <a:extLst>
              <a:ext uri="{FF2B5EF4-FFF2-40B4-BE49-F238E27FC236}">
                <a16:creationId xmlns:a16="http://schemas.microsoft.com/office/drawing/2014/main" id="{780D5CE8-033D-A444-A2E6-815D34057332}"/>
              </a:ext>
            </a:extLst>
          </p:cNvPr>
          <p:cNvSpPr/>
          <p:nvPr userDrawn="1"/>
        </p:nvSpPr>
        <p:spPr>
          <a:xfrm>
            <a:off x="453139" y="2603243"/>
            <a:ext cx="2779362" cy="523220"/>
          </a:xfrm>
          <a:prstGeom prst="rect">
            <a:avLst/>
          </a:prstGeom>
        </p:spPr>
        <p:txBody>
          <a:bodyPr wrap="square">
            <a:spAutoFit/>
          </a:bodyPr>
          <a:lstStyle/>
          <a:p>
            <a:pPr marL="0" indent="0">
              <a:spcBef>
                <a:spcPts val="650"/>
              </a:spcBef>
              <a:buNone/>
            </a:pPr>
            <a:r>
              <a:rPr lang="en-AU" sz="1400" b="1" dirty="0"/>
              <a:t>Acknowledgement </a:t>
            </a:r>
            <a:br>
              <a:rPr lang="en-AU" sz="1400" b="1" dirty="0"/>
            </a:br>
            <a:r>
              <a:rPr lang="en-AU" sz="1400" b="1" dirty="0"/>
              <a:t>of Country</a:t>
            </a:r>
          </a:p>
        </p:txBody>
      </p:sp>
    </p:spTree>
    <p:extLst>
      <p:ext uri="{BB962C8B-B14F-4D97-AF65-F5344CB8AC3E}">
        <p14:creationId xmlns:p14="http://schemas.microsoft.com/office/powerpoint/2010/main" val="32707414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376980-5D1A-4B85-A00A-B208F02090BA}"/>
              </a:ext>
            </a:extLst>
          </p:cNvPr>
          <p:cNvSpPr txBox="1"/>
          <p:nvPr userDrawn="1"/>
        </p:nvSpPr>
        <p:spPr>
          <a:xfrm>
            <a:off x="10881762" y="6392362"/>
            <a:ext cx="974878" cy="246221"/>
          </a:xfrm>
          <a:prstGeom prst="rect">
            <a:avLst/>
          </a:prstGeom>
          <a:noFill/>
        </p:spPr>
        <p:txBody>
          <a:bodyPr wrap="square" rtlCol="0">
            <a:spAutoFit/>
          </a:bodyPr>
          <a:lstStyle/>
          <a:p>
            <a:pPr algn="r"/>
            <a:fld id="{6E8856DA-B77A-4A94-8E84-45BF77D9376B}" type="slidenum">
              <a:rPr lang="en-AU" sz="1000" noProof="0" smtClean="0">
                <a:solidFill>
                  <a:schemeClr val="accent3"/>
                </a:solidFill>
                <a:latin typeface="+mn-lt"/>
                <a:ea typeface="Segoe UI" panose="020B0502040204020203" pitchFamily="34" charset="0"/>
                <a:cs typeface="Segoe UI" panose="020B0502040204020203" pitchFamily="34" charset="0"/>
              </a:rPr>
              <a:pPr algn="r"/>
              <a:t>‹nr.›</a:t>
            </a:fld>
            <a:endParaRPr lang="en-AU" sz="1000" noProof="0">
              <a:solidFill>
                <a:schemeClr val="accent3"/>
              </a:solidFill>
              <a:latin typeface="+mn-lt"/>
              <a:ea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96F00328-24F5-4B61-80F0-2222D2EB89FC}"/>
              </a:ext>
            </a:extLst>
          </p:cNvPr>
          <p:cNvSpPr/>
          <p:nvPr userDrawn="1"/>
        </p:nvSpPr>
        <p:spPr>
          <a:xfrm>
            <a:off x="1" y="0"/>
            <a:ext cx="2188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Tree>
    <p:extLst>
      <p:ext uri="{BB962C8B-B14F-4D97-AF65-F5344CB8AC3E}">
        <p14:creationId xmlns:p14="http://schemas.microsoft.com/office/powerpoint/2010/main" val="332780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735" y="2125981"/>
            <a:ext cx="10366996" cy="83099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470" y="3840480"/>
            <a:ext cx="853752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6" name="Holder 6"/>
          <p:cNvSpPr>
            <a:spLocks noGrp="1"/>
          </p:cNvSpPr>
          <p:nvPr>
            <p:ph type="sldNum" sz="quarter" idx="7"/>
          </p:nvPr>
        </p:nvSpPr>
        <p:spPr/>
        <p:txBody>
          <a:bodyPr lIns="0" tIns="0" rIns="0" bIns="0"/>
          <a:lstStyle>
            <a:lvl1pPr>
              <a:defRPr sz="1195" b="0" i="0">
                <a:solidFill>
                  <a:srgbClr val="1E63C7"/>
                </a:solidFill>
                <a:latin typeface="Arial"/>
                <a:cs typeface="Arial"/>
              </a:defRPr>
            </a:lvl1pPr>
          </a:lstStyle>
          <a:p>
            <a:pPr marL="26788">
              <a:lnSpc>
                <a:spcPts val="1396"/>
              </a:lnSpc>
            </a:pPr>
            <a:fld id="{81D60167-4931-47E6-BA6A-407CBD079E47}" type="slidenum">
              <a:rPr lang="en-AU" smtClean="0"/>
              <a:pPr marL="26788">
                <a:lnSpc>
                  <a:spcPts val="1396"/>
                </a:lnSpc>
              </a:pPr>
              <a:t>‹nr.›</a:t>
            </a:fld>
            <a:endParaRPr lang="en-AU" dirty="0"/>
          </a:p>
        </p:txBody>
      </p:sp>
    </p:spTree>
    <p:extLst>
      <p:ext uri="{BB962C8B-B14F-4D97-AF65-F5344CB8AC3E}">
        <p14:creationId xmlns:p14="http://schemas.microsoft.com/office/powerpoint/2010/main" val="42202911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39308" y="70151"/>
            <a:ext cx="8978760" cy="584327"/>
          </a:xfrm>
        </p:spPr>
        <p:txBody>
          <a:bodyPr lIns="0" tIns="0" rIns="0" bIns="0"/>
          <a:lstStyle>
            <a:lvl1pPr>
              <a:defRPr sz="3797" b="0" i="0" u="heavy">
                <a:solidFill>
                  <a:srgbClr val="1E63C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6" name="Holder 6"/>
          <p:cNvSpPr>
            <a:spLocks noGrp="1"/>
          </p:cNvSpPr>
          <p:nvPr>
            <p:ph type="sldNum" sz="quarter" idx="7"/>
          </p:nvPr>
        </p:nvSpPr>
        <p:spPr/>
        <p:txBody>
          <a:bodyPr lIns="0" tIns="0" rIns="0" bIns="0"/>
          <a:lstStyle>
            <a:lvl1pPr>
              <a:defRPr sz="1195" b="0" i="0">
                <a:solidFill>
                  <a:srgbClr val="1E63C7"/>
                </a:solidFill>
                <a:latin typeface="Arial"/>
                <a:cs typeface="Arial"/>
              </a:defRPr>
            </a:lvl1pPr>
          </a:lstStyle>
          <a:p>
            <a:pPr marL="26788">
              <a:lnSpc>
                <a:spcPts val="1396"/>
              </a:lnSpc>
            </a:pPr>
            <a:fld id="{81D60167-4931-47E6-BA6A-407CBD079E47}" type="slidenum">
              <a:rPr lang="en-AU" smtClean="0"/>
              <a:pPr marL="26788">
                <a:lnSpc>
                  <a:spcPts val="1396"/>
                </a:lnSpc>
              </a:pPr>
              <a:t>‹nr.›</a:t>
            </a:fld>
            <a:endParaRPr lang="en-AU" dirty="0"/>
          </a:p>
        </p:txBody>
      </p:sp>
    </p:spTree>
    <p:extLst>
      <p:ext uri="{BB962C8B-B14F-4D97-AF65-F5344CB8AC3E}">
        <p14:creationId xmlns:p14="http://schemas.microsoft.com/office/powerpoint/2010/main" val="14145314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39308" y="70151"/>
            <a:ext cx="8978760" cy="584327"/>
          </a:xfrm>
        </p:spPr>
        <p:txBody>
          <a:bodyPr lIns="0" tIns="0" rIns="0" bIns="0"/>
          <a:lstStyle>
            <a:lvl1pPr>
              <a:defRPr sz="3797" b="0" i="0" u="heavy">
                <a:solidFill>
                  <a:srgbClr val="1E63C7"/>
                </a:solidFill>
                <a:latin typeface="Arial"/>
                <a:cs typeface="Arial"/>
              </a:defRPr>
            </a:lvl1pPr>
          </a:lstStyle>
          <a:p>
            <a:endParaRPr/>
          </a:p>
        </p:txBody>
      </p:sp>
      <p:sp>
        <p:nvSpPr>
          <p:cNvPr id="3" name="Holder 3"/>
          <p:cNvSpPr>
            <a:spLocks noGrp="1"/>
          </p:cNvSpPr>
          <p:nvPr>
            <p:ph sz="half" idx="2"/>
          </p:nvPr>
        </p:nvSpPr>
        <p:spPr>
          <a:xfrm>
            <a:off x="609823" y="1577340"/>
            <a:ext cx="530546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1180" y="1577340"/>
            <a:ext cx="5305463"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7" name="Holder 7"/>
          <p:cNvSpPr>
            <a:spLocks noGrp="1"/>
          </p:cNvSpPr>
          <p:nvPr>
            <p:ph type="sldNum" sz="quarter" idx="7"/>
          </p:nvPr>
        </p:nvSpPr>
        <p:spPr/>
        <p:txBody>
          <a:bodyPr lIns="0" tIns="0" rIns="0" bIns="0"/>
          <a:lstStyle>
            <a:lvl1pPr>
              <a:defRPr sz="1195" b="0" i="0">
                <a:solidFill>
                  <a:srgbClr val="1E63C7"/>
                </a:solidFill>
                <a:latin typeface="Arial"/>
                <a:cs typeface="Arial"/>
              </a:defRPr>
            </a:lvl1pPr>
          </a:lstStyle>
          <a:p>
            <a:pPr marL="26788">
              <a:lnSpc>
                <a:spcPts val="1396"/>
              </a:lnSpc>
            </a:pPr>
            <a:fld id="{81D60167-4931-47E6-BA6A-407CBD079E47}" type="slidenum">
              <a:rPr lang="en-AU" smtClean="0"/>
              <a:pPr marL="26788">
                <a:lnSpc>
                  <a:spcPts val="1396"/>
                </a:lnSpc>
              </a:pPr>
              <a:t>‹nr.›</a:t>
            </a:fld>
            <a:endParaRPr lang="en-AU" dirty="0"/>
          </a:p>
        </p:txBody>
      </p:sp>
    </p:spTree>
    <p:extLst>
      <p:ext uri="{BB962C8B-B14F-4D97-AF65-F5344CB8AC3E}">
        <p14:creationId xmlns:p14="http://schemas.microsoft.com/office/powerpoint/2010/main" val="26546256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40248" y="5807262"/>
            <a:ext cx="844995" cy="734636"/>
          </a:xfrm>
          <a:prstGeom prst="rect">
            <a:avLst/>
          </a:prstGeom>
          <a:blipFill>
            <a:blip r:embed="rId2" cstate="print"/>
            <a:stretch>
              <a:fillRect/>
            </a:stretch>
          </a:blipFill>
        </p:spPr>
        <p:txBody>
          <a:bodyPr wrap="square" lIns="0" tIns="0" rIns="0" bIns="0" rtlCol="0"/>
          <a:lstStyle/>
          <a:p>
            <a:endParaRPr sz="1266"/>
          </a:p>
        </p:txBody>
      </p:sp>
      <p:sp>
        <p:nvSpPr>
          <p:cNvPr id="17" name="bg object 17"/>
          <p:cNvSpPr/>
          <p:nvPr/>
        </p:nvSpPr>
        <p:spPr>
          <a:xfrm>
            <a:off x="329050" y="5143499"/>
            <a:ext cx="1625957" cy="1626630"/>
          </a:xfrm>
          <a:prstGeom prst="rect">
            <a:avLst/>
          </a:prstGeom>
          <a:blipFill>
            <a:blip r:embed="rId3" cstate="print"/>
            <a:stretch>
              <a:fillRect/>
            </a:stretch>
          </a:blipFill>
        </p:spPr>
        <p:txBody>
          <a:bodyPr wrap="square" lIns="0" tIns="0" rIns="0" bIns="0" rtlCol="0"/>
          <a:lstStyle/>
          <a:p>
            <a:endParaRPr sz="1266"/>
          </a:p>
        </p:txBody>
      </p:sp>
      <p:sp>
        <p:nvSpPr>
          <p:cNvPr id="2" name="Holder 2"/>
          <p:cNvSpPr>
            <a:spLocks noGrp="1"/>
          </p:cNvSpPr>
          <p:nvPr>
            <p:ph type="title"/>
          </p:nvPr>
        </p:nvSpPr>
        <p:spPr>
          <a:xfrm>
            <a:off x="639308" y="70151"/>
            <a:ext cx="8978760" cy="584327"/>
          </a:xfrm>
        </p:spPr>
        <p:txBody>
          <a:bodyPr lIns="0" tIns="0" rIns="0" bIns="0"/>
          <a:lstStyle>
            <a:lvl1pPr>
              <a:defRPr sz="3797" b="0" i="0" u="heavy">
                <a:solidFill>
                  <a:srgbClr val="1E63C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5" name="Holder 5"/>
          <p:cNvSpPr>
            <a:spLocks noGrp="1"/>
          </p:cNvSpPr>
          <p:nvPr>
            <p:ph type="sldNum" sz="quarter" idx="7"/>
          </p:nvPr>
        </p:nvSpPr>
        <p:spPr/>
        <p:txBody>
          <a:bodyPr lIns="0" tIns="0" rIns="0" bIns="0"/>
          <a:lstStyle>
            <a:lvl1pPr>
              <a:defRPr sz="1195" b="0" i="0">
                <a:solidFill>
                  <a:srgbClr val="1E63C7"/>
                </a:solidFill>
                <a:latin typeface="Arial"/>
                <a:cs typeface="Arial"/>
              </a:defRPr>
            </a:lvl1pPr>
          </a:lstStyle>
          <a:p>
            <a:pPr marL="26788">
              <a:lnSpc>
                <a:spcPts val="1396"/>
              </a:lnSpc>
            </a:pPr>
            <a:fld id="{81D60167-4931-47E6-BA6A-407CBD079E47}" type="slidenum">
              <a:rPr lang="en-AU" smtClean="0"/>
              <a:pPr marL="26788">
                <a:lnSpc>
                  <a:spcPts val="1396"/>
                </a:lnSpc>
              </a:pPr>
              <a:t>‹nr.›</a:t>
            </a:fld>
            <a:endParaRPr lang="en-AU" dirty="0"/>
          </a:p>
        </p:txBody>
      </p:sp>
    </p:spTree>
    <p:extLst>
      <p:ext uri="{BB962C8B-B14F-4D97-AF65-F5344CB8AC3E}">
        <p14:creationId xmlns:p14="http://schemas.microsoft.com/office/powerpoint/2010/main" val="38119187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4" name="Holder 4"/>
          <p:cNvSpPr>
            <a:spLocks noGrp="1"/>
          </p:cNvSpPr>
          <p:nvPr>
            <p:ph type="sldNum" sz="quarter" idx="7"/>
          </p:nvPr>
        </p:nvSpPr>
        <p:spPr/>
        <p:txBody>
          <a:bodyPr lIns="0" tIns="0" rIns="0" bIns="0"/>
          <a:lstStyle>
            <a:lvl1pPr>
              <a:defRPr sz="1195" b="0" i="0">
                <a:solidFill>
                  <a:srgbClr val="1E63C7"/>
                </a:solidFill>
                <a:latin typeface="Arial"/>
                <a:cs typeface="Arial"/>
              </a:defRPr>
            </a:lvl1pPr>
          </a:lstStyle>
          <a:p>
            <a:pPr marL="26788">
              <a:lnSpc>
                <a:spcPts val="1396"/>
              </a:lnSpc>
            </a:pPr>
            <a:fld id="{81D60167-4931-47E6-BA6A-407CBD079E47}" type="slidenum">
              <a:rPr lang="en-AU" smtClean="0"/>
              <a:pPr marL="26788">
                <a:lnSpc>
                  <a:spcPts val="1396"/>
                </a:lnSpc>
              </a:pPr>
              <a:t>‹nr.›</a:t>
            </a:fld>
            <a:endParaRPr lang="en-AU" dirty="0"/>
          </a:p>
        </p:txBody>
      </p:sp>
    </p:spTree>
    <p:extLst>
      <p:ext uri="{BB962C8B-B14F-4D97-AF65-F5344CB8AC3E}">
        <p14:creationId xmlns:p14="http://schemas.microsoft.com/office/powerpoint/2010/main" val="1974496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03200" y="1524000"/>
            <a:ext cx="5791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524000"/>
            <a:ext cx="5791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4679345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919583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3343481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2791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8073405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0683115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641231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28600"/>
            <a:ext cx="29718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03200" y="228600"/>
            <a:ext cx="8712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1021169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27200" y="228600"/>
            <a:ext cx="103632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203200" y="1524000"/>
            <a:ext cx="5791200" cy="4572000"/>
          </a:xfrm>
        </p:spPr>
        <p:txBody>
          <a:bodyPr/>
          <a:lstStyle/>
          <a:p>
            <a:pPr lvl="0"/>
            <a:r>
              <a:rPr lang="en-US" noProof="0"/>
              <a:t>Click icon to add clip art</a:t>
            </a:r>
            <a:endParaRPr lang="en-GB" noProof="0"/>
          </a:p>
        </p:txBody>
      </p:sp>
      <p:sp>
        <p:nvSpPr>
          <p:cNvPr id="4" name="Text Placeholder 3"/>
          <p:cNvSpPr>
            <a:spLocks noGrp="1"/>
          </p:cNvSpPr>
          <p:nvPr>
            <p:ph type="body" sz="half" idx="2"/>
          </p:nvPr>
        </p:nvSpPr>
        <p:spPr>
          <a:xfrm>
            <a:off x="6197600" y="1524000"/>
            <a:ext cx="5791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836103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27200" y="228600"/>
            <a:ext cx="103632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203200" y="1524000"/>
            <a:ext cx="5791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197600" y="1524000"/>
            <a:ext cx="5791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7500487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BEE270A3-E588-4E3A-A690-A87ADCE0E89D}"/>
              </a:ext>
            </a:extLst>
          </p:cNvPr>
          <p:cNvSpPr>
            <a:spLocks noChangeArrowheads="1"/>
          </p:cNvSpPr>
          <p:nvPr/>
        </p:nvSpPr>
        <p:spPr bwMode="auto">
          <a:xfrm>
            <a:off x="0" y="6248400"/>
            <a:ext cx="12192000" cy="6096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5" name="Rectangle 9">
            <a:extLst>
              <a:ext uri="{FF2B5EF4-FFF2-40B4-BE49-F238E27FC236}">
                <a16:creationId xmlns:a16="http://schemas.microsoft.com/office/drawing/2014/main" id="{1F97573B-B2B2-4143-82A9-C9663C47AF60}"/>
              </a:ext>
            </a:extLst>
          </p:cNvPr>
          <p:cNvSpPr>
            <a:spLocks noChangeArrowheads="1"/>
          </p:cNvSpPr>
          <p:nvPr/>
        </p:nvSpPr>
        <p:spPr bwMode="auto">
          <a:xfrm>
            <a:off x="0" y="0"/>
            <a:ext cx="12192000" cy="14478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6" name="Text Box 10">
            <a:extLst>
              <a:ext uri="{FF2B5EF4-FFF2-40B4-BE49-F238E27FC236}">
                <a16:creationId xmlns:a16="http://schemas.microsoft.com/office/drawing/2014/main" id="{EF3A76A9-515B-4019-BDE1-170988897EEE}"/>
              </a:ext>
            </a:extLst>
          </p:cNvPr>
          <p:cNvSpPr txBox="1">
            <a:spLocks noChangeArrowheads="1"/>
          </p:cNvSpPr>
          <p:nvPr/>
        </p:nvSpPr>
        <p:spPr bwMode="auto">
          <a:xfrm>
            <a:off x="406400" y="6324600"/>
            <a:ext cx="3454400" cy="36933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endParaRPr lang="en-GB" sz="1800"/>
          </a:p>
        </p:txBody>
      </p:sp>
      <p:sp>
        <p:nvSpPr>
          <p:cNvPr id="7" name="Text Box 11">
            <a:extLst>
              <a:ext uri="{FF2B5EF4-FFF2-40B4-BE49-F238E27FC236}">
                <a16:creationId xmlns:a16="http://schemas.microsoft.com/office/drawing/2014/main" id="{7BC07B2E-CB2B-453C-8318-26A80942BA2F}"/>
              </a:ext>
            </a:extLst>
          </p:cNvPr>
          <p:cNvSpPr txBox="1">
            <a:spLocks noChangeArrowheads="1"/>
          </p:cNvSpPr>
          <p:nvPr/>
        </p:nvSpPr>
        <p:spPr bwMode="auto">
          <a:xfrm>
            <a:off x="101600" y="6400801"/>
            <a:ext cx="4165600" cy="36671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800" i="1">
                <a:solidFill>
                  <a:schemeClr val="bg1"/>
                </a:solidFill>
              </a:rPr>
              <a:t>www.mak.ac.ug</a:t>
            </a:r>
          </a:p>
        </p:txBody>
      </p:sp>
      <p:sp>
        <p:nvSpPr>
          <p:cNvPr id="8" name="Text Box 12">
            <a:extLst>
              <a:ext uri="{FF2B5EF4-FFF2-40B4-BE49-F238E27FC236}">
                <a16:creationId xmlns:a16="http://schemas.microsoft.com/office/drawing/2014/main" id="{CDF0A784-5738-443D-97A1-E13A5D88723C}"/>
              </a:ext>
            </a:extLst>
          </p:cNvPr>
          <p:cNvSpPr txBox="1">
            <a:spLocks noChangeArrowheads="1"/>
          </p:cNvSpPr>
          <p:nvPr/>
        </p:nvSpPr>
        <p:spPr bwMode="auto">
          <a:xfrm>
            <a:off x="10871200" y="6324600"/>
            <a:ext cx="1117600" cy="36933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defRPr/>
            </a:pPr>
            <a:fld id="{051E9C09-8272-4E16-86A3-59F8EFCBCDDA}" type="slidenum">
              <a:rPr lang="en-US" altLang="en-US" sz="1800" smtClean="0">
                <a:solidFill>
                  <a:schemeClr val="bg1"/>
                </a:solidFill>
              </a:rPr>
              <a:pPr algn="r" eaLnBrk="1" hangingPunct="1">
                <a:spcBef>
                  <a:spcPct val="50000"/>
                </a:spcBef>
                <a:defRPr/>
              </a:pPr>
              <a:t>‹nr.›</a:t>
            </a:fld>
            <a:endParaRPr lang="en-US" altLang="en-US" sz="1800"/>
          </a:p>
        </p:txBody>
      </p:sp>
      <p:pic>
        <p:nvPicPr>
          <p:cNvPr id="9" name="Picture 15">
            <a:extLst>
              <a:ext uri="{FF2B5EF4-FFF2-40B4-BE49-F238E27FC236}">
                <a16:creationId xmlns:a16="http://schemas.microsoft.com/office/drawing/2014/main" id="{11796E42-4DE9-48DC-A789-4B2725760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1" y="92076"/>
            <a:ext cx="16891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a:extLst>
              <a:ext uri="{FF2B5EF4-FFF2-40B4-BE49-F238E27FC236}">
                <a16:creationId xmlns:a16="http://schemas.microsoft.com/office/drawing/2014/main" id="{FB98AE67-1083-4A00-9F4F-CE7135BE87A2}"/>
              </a:ext>
            </a:extLst>
          </p:cNvPr>
          <p:cNvSpPr>
            <a:spLocks noChangeArrowheads="1"/>
          </p:cNvSpPr>
          <p:nvPr userDrawn="1"/>
        </p:nvSpPr>
        <p:spPr bwMode="auto">
          <a:xfrm>
            <a:off x="0" y="0"/>
            <a:ext cx="12192000" cy="14478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3" name="Rectangle 7">
            <a:extLst>
              <a:ext uri="{FF2B5EF4-FFF2-40B4-BE49-F238E27FC236}">
                <a16:creationId xmlns:a16="http://schemas.microsoft.com/office/drawing/2014/main" id="{A9DA2171-D6E4-4FAC-9901-8EADA113BB05}"/>
              </a:ext>
            </a:extLst>
          </p:cNvPr>
          <p:cNvSpPr>
            <a:spLocks noChangeArrowheads="1"/>
          </p:cNvSpPr>
          <p:nvPr userDrawn="1"/>
        </p:nvSpPr>
        <p:spPr bwMode="auto">
          <a:xfrm>
            <a:off x="0" y="6248400"/>
            <a:ext cx="12192000" cy="6096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4" name="Text Box 11">
            <a:extLst>
              <a:ext uri="{FF2B5EF4-FFF2-40B4-BE49-F238E27FC236}">
                <a16:creationId xmlns:a16="http://schemas.microsoft.com/office/drawing/2014/main" id="{46F0AF2D-3519-42EB-993E-2383392AB973}"/>
              </a:ext>
            </a:extLst>
          </p:cNvPr>
          <p:cNvSpPr txBox="1">
            <a:spLocks noChangeArrowheads="1"/>
          </p:cNvSpPr>
          <p:nvPr userDrawn="1"/>
        </p:nvSpPr>
        <p:spPr bwMode="auto">
          <a:xfrm>
            <a:off x="101600" y="6400801"/>
            <a:ext cx="4165600" cy="36671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800" i="1">
                <a:solidFill>
                  <a:schemeClr val="bg1"/>
                </a:solidFill>
              </a:rPr>
              <a:t>www.mak.ac.ug</a:t>
            </a:r>
          </a:p>
        </p:txBody>
      </p:sp>
      <p:sp>
        <p:nvSpPr>
          <p:cNvPr id="15" name="Text Box 12">
            <a:extLst>
              <a:ext uri="{FF2B5EF4-FFF2-40B4-BE49-F238E27FC236}">
                <a16:creationId xmlns:a16="http://schemas.microsoft.com/office/drawing/2014/main" id="{2AF631D3-E1B0-470D-ACAA-9B51EA814D9D}"/>
              </a:ext>
            </a:extLst>
          </p:cNvPr>
          <p:cNvSpPr txBox="1">
            <a:spLocks noChangeArrowheads="1"/>
          </p:cNvSpPr>
          <p:nvPr userDrawn="1"/>
        </p:nvSpPr>
        <p:spPr bwMode="auto">
          <a:xfrm>
            <a:off x="10871200" y="6324600"/>
            <a:ext cx="1117600" cy="36933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defRPr/>
            </a:pPr>
            <a:fld id="{5F489E21-DC16-4FA4-A32D-6B9ABA74F6F0}" type="slidenum">
              <a:rPr lang="en-US" altLang="en-US" sz="1800" smtClean="0">
                <a:solidFill>
                  <a:schemeClr val="bg1"/>
                </a:solidFill>
              </a:rPr>
              <a:pPr algn="r" eaLnBrk="1" hangingPunct="1">
                <a:spcBef>
                  <a:spcPct val="50000"/>
                </a:spcBef>
                <a:defRPr/>
              </a:pPr>
              <a:t>‹nr.›</a:t>
            </a:fld>
            <a:endParaRPr lang="en-US" altLang="en-US" sz="1800"/>
          </a:p>
        </p:txBody>
      </p:sp>
      <p:pic>
        <p:nvPicPr>
          <p:cNvPr id="16" name="Picture 1" descr="F:\mak-logo-clear.png">
            <a:extLst>
              <a:ext uri="{FF2B5EF4-FFF2-40B4-BE49-F238E27FC236}">
                <a16:creationId xmlns:a16="http://schemas.microsoft.com/office/drawing/2014/main" id="{CE8870E9-9153-452B-9A76-68617D9D696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73026"/>
            <a:ext cx="21082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9">
            <a:extLst>
              <a:ext uri="{FF2B5EF4-FFF2-40B4-BE49-F238E27FC236}">
                <a16:creationId xmlns:a16="http://schemas.microsoft.com/office/drawing/2014/main" id="{1C2B93B1-60E4-445A-988C-C19F0EA5E6AD}"/>
              </a:ext>
            </a:extLst>
          </p:cNvPr>
          <p:cNvSpPr txBox="1">
            <a:spLocks noChangeArrowheads="1"/>
          </p:cNvSpPr>
          <p:nvPr userDrawn="1"/>
        </p:nvSpPr>
        <p:spPr bwMode="auto">
          <a:xfrm>
            <a:off x="1930400" y="2057401"/>
            <a:ext cx="8229600" cy="800219"/>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800" b="1"/>
              <a:t>Makerere University</a:t>
            </a:r>
            <a:br>
              <a:rPr lang="en-US" sz="2800" b="1"/>
            </a:br>
            <a:r>
              <a:rPr lang="en-US" sz="1800" b="1"/>
              <a:t>www.mak.ac.ug</a:t>
            </a:r>
            <a:endParaRPr lang="en-US" sz="2800"/>
          </a:p>
        </p:txBody>
      </p:sp>
      <p:pic>
        <p:nvPicPr>
          <p:cNvPr id="18" name="Picture 10" descr="birds3">
            <a:extLst>
              <a:ext uri="{FF2B5EF4-FFF2-40B4-BE49-F238E27FC236}">
                <a16:creationId xmlns:a16="http://schemas.microsoft.com/office/drawing/2014/main" id="{D5B98D6E-0B00-4453-8C17-74BE6F57830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0" y="165100"/>
            <a:ext cx="30480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7">
            <a:extLst>
              <a:ext uri="{FF2B5EF4-FFF2-40B4-BE49-F238E27FC236}">
                <a16:creationId xmlns:a16="http://schemas.microsoft.com/office/drawing/2014/main" id="{DA7D8CFF-26A6-4B51-BAC5-CEE691D681DE}"/>
              </a:ext>
            </a:extLst>
          </p:cNvPr>
          <p:cNvSpPr>
            <a:spLocks noChangeArrowheads="1"/>
          </p:cNvSpPr>
          <p:nvPr userDrawn="1"/>
        </p:nvSpPr>
        <p:spPr bwMode="auto">
          <a:xfrm>
            <a:off x="0" y="3429000"/>
            <a:ext cx="12192000" cy="34290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0" name="Rectangle 2"/>
          <p:cNvSpPr>
            <a:spLocks noGrp="1" noChangeArrowheads="1"/>
          </p:cNvSpPr>
          <p:nvPr>
            <p:ph type="ctrTitle"/>
          </p:nvPr>
        </p:nvSpPr>
        <p:spPr>
          <a:xfrm>
            <a:off x="914400" y="3657600"/>
            <a:ext cx="10363200" cy="1143000"/>
          </a:xfrm>
        </p:spPr>
        <p:txBody>
          <a:bodyPr/>
          <a:lstStyle>
            <a:lvl1pPr>
              <a:defRPr/>
            </a:lvl1pPr>
          </a:lstStyle>
          <a:p>
            <a:r>
              <a:rPr lang="en-US"/>
              <a:t>Click to edit Master title style</a:t>
            </a:r>
          </a:p>
        </p:txBody>
      </p:sp>
      <p:sp>
        <p:nvSpPr>
          <p:cNvPr id="11" name="Rectangle 3"/>
          <p:cNvSpPr>
            <a:spLocks noGrp="1" noChangeArrowheads="1"/>
          </p:cNvSpPr>
          <p:nvPr>
            <p:ph type="subTitle" idx="1"/>
          </p:nvPr>
        </p:nvSpPr>
        <p:spPr>
          <a:xfrm>
            <a:off x="1828800" y="5105400"/>
            <a:ext cx="8534400" cy="12954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17765310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9970B61-A1B2-44E6-AA25-1A29AE797F94}"/>
              </a:ext>
            </a:extLst>
          </p:cNvPr>
          <p:cNvSpPr>
            <a:spLocks noGrp="1" noChangeArrowheads="1"/>
          </p:cNvSpPr>
          <p:nvPr>
            <p:ph type="dt" sz="half" idx="10"/>
          </p:nvPr>
        </p:nvSpPr>
        <p:spPr>
          <a:ln/>
        </p:spPr>
        <p:txBody>
          <a:bodyPr/>
          <a:lstStyle>
            <a:lvl1pPr>
              <a:defRPr/>
            </a:lvl1pPr>
          </a:lstStyle>
          <a:p>
            <a:pPr>
              <a:defRPr/>
            </a:pPr>
            <a:fld id="{BC1C03E3-A118-42AA-964A-22FA95AB283E}" type="datetime1">
              <a:rPr lang="en-US"/>
              <a:pPr>
                <a:defRPr/>
              </a:pPr>
              <a:t>6/29/2021</a:t>
            </a:fld>
            <a:endParaRPr lang="en-US"/>
          </a:p>
        </p:txBody>
      </p:sp>
      <p:sp>
        <p:nvSpPr>
          <p:cNvPr id="5" name="Rectangle 5">
            <a:extLst>
              <a:ext uri="{FF2B5EF4-FFF2-40B4-BE49-F238E27FC236}">
                <a16:creationId xmlns:a16="http://schemas.microsoft.com/office/drawing/2014/main" id="{053B9411-89FC-49A7-BE86-36EAE6483B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A01B52-B654-487C-BC66-095D707B7E1F}"/>
              </a:ext>
            </a:extLst>
          </p:cNvPr>
          <p:cNvSpPr>
            <a:spLocks noGrp="1" noChangeArrowheads="1"/>
          </p:cNvSpPr>
          <p:nvPr>
            <p:ph type="sldNum" sz="quarter" idx="12"/>
          </p:nvPr>
        </p:nvSpPr>
        <p:spPr>
          <a:ln/>
        </p:spPr>
        <p:txBody>
          <a:bodyPr/>
          <a:lstStyle>
            <a:lvl1pPr>
              <a:defRPr/>
            </a:lvl1pPr>
          </a:lstStyle>
          <a:p>
            <a:pPr>
              <a:defRPr/>
            </a:pPr>
            <a:fld id="{90363FB8-630E-40E1-8938-CE2B2E50CA8A}" type="slidenum">
              <a:rPr lang="en-US" altLang="en-US"/>
              <a:pPr>
                <a:defRPr/>
              </a:pPr>
              <a:t>‹nr.›</a:t>
            </a:fld>
            <a:endParaRPr lang="en-US" altLang="en-US"/>
          </a:p>
        </p:txBody>
      </p:sp>
    </p:spTree>
    <p:extLst>
      <p:ext uri="{BB962C8B-B14F-4D97-AF65-F5344CB8AC3E}">
        <p14:creationId xmlns:p14="http://schemas.microsoft.com/office/powerpoint/2010/main" val="3375766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280C5E-2162-4771-BB95-DD294FFA16E8}"/>
              </a:ext>
            </a:extLst>
          </p:cNvPr>
          <p:cNvSpPr>
            <a:spLocks noGrp="1" noChangeArrowheads="1"/>
          </p:cNvSpPr>
          <p:nvPr>
            <p:ph type="dt" sz="half" idx="10"/>
          </p:nvPr>
        </p:nvSpPr>
        <p:spPr>
          <a:ln/>
        </p:spPr>
        <p:txBody>
          <a:bodyPr/>
          <a:lstStyle>
            <a:lvl1pPr>
              <a:defRPr/>
            </a:lvl1pPr>
          </a:lstStyle>
          <a:p>
            <a:pPr>
              <a:defRPr/>
            </a:pPr>
            <a:fld id="{2553C348-6E29-46D5-B5F8-2FDAE89D91B1}" type="datetime1">
              <a:rPr lang="en-US"/>
              <a:pPr>
                <a:defRPr/>
              </a:pPr>
              <a:t>6/29/2021</a:t>
            </a:fld>
            <a:endParaRPr lang="en-US"/>
          </a:p>
        </p:txBody>
      </p:sp>
      <p:sp>
        <p:nvSpPr>
          <p:cNvPr id="5" name="Rectangle 5">
            <a:extLst>
              <a:ext uri="{FF2B5EF4-FFF2-40B4-BE49-F238E27FC236}">
                <a16:creationId xmlns:a16="http://schemas.microsoft.com/office/drawing/2014/main" id="{51ADB14C-A2B9-40C1-87E1-E3FED495EC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BE0644-DC5F-4C70-8D9C-9C91A333523B}"/>
              </a:ext>
            </a:extLst>
          </p:cNvPr>
          <p:cNvSpPr>
            <a:spLocks noGrp="1" noChangeArrowheads="1"/>
          </p:cNvSpPr>
          <p:nvPr>
            <p:ph type="sldNum" sz="quarter" idx="12"/>
          </p:nvPr>
        </p:nvSpPr>
        <p:spPr>
          <a:ln/>
        </p:spPr>
        <p:txBody>
          <a:bodyPr/>
          <a:lstStyle>
            <a:lvl1pPr>
              <a:defRPr/>
            </a:lvl1pPr>
          </a:lstStyle>
          <a:p>
            <a:pPr>
              <a:defRPr/>
            </a:pPr>
            <a:fld id="{1BDE8B56-2954-4046-8A73-EC3B39BF8D74}" type="slidenum">
              <a:rPr lang="en-US" altLang="en-US"/>
              <a:pPr>
                <a:defRPr/>
              </a:pPr>
              <a:t>‹nr.›</a:t>
            </a:fld>
            <a:endParaRPr lang="en-US" altLang="en-US"/>
          </a:p>
        </p:txBody>
      </p:sp>
    </p:spTree>
    <p:extLst>
      <p:ext uri="{BB962C8B-B14F-4D97-AF65-F5344CB8AC3E}">
        <p14:creationId xmlns:p14="http://schemas.microsoft.com/office/powerpoint/2010/main" val="2002398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7E90330-7CDB-4A35-85D5-12EE47853D8B}"/>
              </a:ext>
            </a:extLst>
          </p:cNvPr>
          <p:cNvSpPr>
            <a:spLocks noGrp="1" noChangeArrowheads="1"/>
          </p:cNvSpPr>
          <p:nvPr>
            <p:ph type="dt" sz="half" idx="10"/>
          </p:nvPr>
        </p:nvSpPr>
        <p:spPr>
          <a:ln/>
        </p:spPr>
        <p:txBody>
          <a:bodyPr/>
          <a:lstStyle>
            <a:lvl1pPr>
              <a:defRPr/>
            </a:lvl1pPr>
          </a:lstStyle>
          <a:p>
            <a:pPr>
              <a:defRPr/>
            </a:pPr>
            <a:fld id="{C8BB9477-AD58-4819-ACF9-D3F6666C7A04}" type="datetime1">
              <a:rPr lang="en-US"/>
              <a:pPr>
                <a:defRPr/>
              </a:pPr>
              <a:t>6/29/2021</a:t>
            </a:fld>
            <a:endParaRPr lang="en-US"/>
          </a:p>
        </p:txBody>
      </p:sp>
      <p:sp>
        <p:nvSpPr>
          <p:cNvPr id="5" name="Rectangle 5">
            <a:extLst>
              <a:ext uri="{FF2B5EF4-FFF2-40B4-BE49-F238E27FC236}">
                <a16:creationId xmlns:a16="http://schemas.microsoft.com/office/drawing/2014/main" id="{25BAB6AE-6D0A-44D7-80F5-90804D9A73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1853AB-B88A-4679-8A6C-A6EF949CA1AA}"/>
              </a:ext>
            </a:extLst>
          </p:cNvPr>
          <p:cNvSpPr>
            <a:spLocks noGrp="1" noChangeArrowheads="1"/>
          </p:cNvSpPr>
          <p:nvPr>
            <p:ph type="sldNum" sz="quarter" idx="12"/>
          </p:nvPr>
        </p:nvSpPr>
        <p:spPr>
          <a:ln/>
        </p:spPr>
        <p:txBody>
          <a:bodyPr/>
          <a:lstStyle>
            <a:lvl1pPr>
              <a:defRPr/>
            </a:lvl1pPr>
          </a:lstStyle>
          <a:p>
            <a:pPr>
              <a:defRPr/>
            </a:pPr>
            <a:fld id="{F2FFA10B-CEDE-404A-B81A-7520BEB50C6A}" type="slidenum">
              <a:rPr lang="en-US" altLang="en-US"/>
              <a:pPr>
                <a:defRPr/>
              </a:pPr>
              <a:t>‹nr.›</a:t>
            </a:fld>
            <a:endParaRPr lang="en-US" altLang="en-US"/>
          </a:p>
        </p:txBody>
      </p:sp>
    </p:spTree>
    <p:extLst>
      <p:ext uri="{BB962C8B-B14F-4D97-AF65-F5344CB8AC3E}">
        <p14:creationId xmlns:p14="http://schemas.microsoft.com/office/powerpoint/2010/main" val="27705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8EEF82F-8898-4674-B736-D4EA146716F7}"/>
              </a:ext>
            </a:extLst>
          </p:cNvPr>
          <p:cNvSpPr>
            <a:spLocks noGrp="1" noChangeArrowheads="1"/>
          </p:cNvSpPr>
          <p:nvPr>
            <p:ph type="dt" sz="half" idx="10"/>
          </p:nvPr>
        </p:nvSpPr>
        <p:spPr>
          <a:ln/>
        </p:spPr>
        <p:txBody>
          <a:bodyPr/>
          <a:lstStyle>
            <a:lvl1pPr>
              <a:defRPr/>
            </a:lvl1pPr>
          </a:lstStyle>
          <a:p>
            <a:pPr>
              <a:defRPr/>
            </a:pPr>
            <a:fld id="{67E607DF-2C16-452D-906D-F34B43801D72}" type="datetime1">
              <a:rPr lang="en-US"/>
              <a:pPr>
                <a:defRPr/>
              </a:pPr>
              <a:t>6/29/2021</a:t>
            </a:fld>
            <a:endParaRPr lang="en-US"/>
          </a:p>
        </p:txBody>
      </p:sp>
      <p:sp>
        <p:nvSpPr>
          <p:cNvPr id="6" name="Rectangle 5">
            <a:extLst>
              <a:ext uri="{FF2B5EF4-FFF2-40B4-BE49-F238E27FC236}">
                <a16:creationId xmlns:a16="http://schemas.microsoft.com/office/drawing/2014/main" id="{EA4534B4-BAC7-46C1-9B45-9C1C35BC1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EBFF5D-23C0-4E4A-8F21-1B83F9C1D4BF}"/>
              </a:ext>
            </a:extLst>
          </p:cNvPr>
          <p:cNvSpPr>
            <a:spLocks noGrp="1" noChangeArrowheads="1"/>
          </p:cNvSpPr>
          <p:nvPr>
            <p:ph type="sldNum" sz="quarter" idx="12"/>
          </p:nvPr>
        </p:nvSpPr>
        <p:spPr>
          <a:ln/>
        </p:spPr>
        <p:txBody>
          <a:bodyPr/>
          <a:lstStyle>
            <a:lvl1pPr>
              <a:defRPr/>
            </a:lvl1pPr>
          </a:lstStyle>
          <a:p>
            <a:pPr>
              <a:defRPr/>
            </a:pPr>
            <a:fld id="{08549E31-C601-489B-80B5-35F903B96A61}" type="slidenum">
              <a:rPr lang="en-US" altLang="en-US"/>
              <a:pPr>
                <a:defRPr/>
              </a:pPr>
              <a:t>‹nr.›</a:t>
            </a:fld>
            <a:endParaRPr lang="en-US" altLang="en-US"/>
          </a:p>
        </p:txBody>
      </p:sp>
    </p:spTree>
    <p:extLst>
      <p:ext uri="{BB962C8B-B14F-4D97-AF65-F5344CB8AC3E}">
        <p14:creationId xmlns:p14="http://schemas.microsoft.com/office/powerpoint/2010/main" val="1927213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48B8651-D31E-4F0C-974E-3FC61C8214C9}"/>
              </a:ext>
            </a:extLst>
          </p:cNvPr>
          <p:cNvSpPr>
            <a:spLocks noGrp="1" noChangeArrowheads="1"/>
          </p:cNvSpPr>
          <p:nvPr>
            <p:ph type="dt" sz="half" idx="10"/>
          </p:nvPr>
        </p:nvSpPr>
        <p:spPr>
          <a:ln/>
        </p:spPr>
        <p:txBody>
          <a:bodyPr/>
          <a:lstStyle>
            <a:lvl1pPr>
              <a:defRPr/>
            </a:lvl1pPr>
          </a:lstStyle>
          <a:p>
            <a:pPr>
              <a:defRPr/>
            </a:pPr>
            <a:fld id="{0B4D18E5-869B-4478-9930-0AB6BB40D18B}" type="datetime1">
              <a:rPr lang="en-US"/>
              <a:pPr>
                <a:defRPr/>
              </a:pPr>
              <a:t>6/29/2021</a:t>
            </a:fld>
            <a:endParaRPr lang="en-US"/>
          </a:p>
        </p:txBody>
      </p:sp>
      <p:sp>
        <p:nvSpPr>
          <p:cNvPr id="8" name="Rectangle 5">
            <a:extLst>
              <a:ext uri="{FF2B5EF4-FFF2-40B4-BE49-F238E27FC236}">
                <a16:creationId xmlns:a16="http://schemas.microsoft.com/office/drawing/2014/main" id="{91F6D0DC-992F-4C7F-A821-74EFBBD859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630EAC1-CF7A-46D8-A7CB-690111148A11}"/>
              </a:ext>
            </a:extLst>
          </p:cNvPr>
          <p:cNvSpPr>
            <a:spLocks noGrp="1" noChangeArrowheads="1"/>
          </p:cNvSpPr>
          <p:nvPr>
            <p:ph type="sldNum" sz="quarter" idx="12"/>
          </p:nvPr>
        </p:nvSpPr>
        <p:spPr>
          <a:ln/>
        </p:spPr>
        <p:txBody>
          <a:bodyPr/>
          <a:lstStyle>
            <a:lvl1pPr>
              <a:defRPr/>
            </a:lvl1pPr>
          </a:lstStyle>
          <a:p>
            <a:pPr>
              <a:defRPr/>
            </a:pPr>
            <a:fld id="{8A19FC5B-B655-4185-AB6E-8E972F413098}" type="slidenum">
              <a:rPr lang="en-US" altLang="en-US"/>
              <a:pPr>
                <a:defRPr/>
              </a:pPr>
              <a:t>‹nr.›</a:t>
            </a:fld>
            <a:endParaRPr lang="en-US" altLang="en-US"/>
          </a:p>
        </p:txBody>
      </p:sp>
    </p:spTree>
    <p:extLst>
      <p:ext uri="{BB962C8B-B14F-4D97-AF65-F5344CB8AC3E}">
        <p14:creationId xmlns:p14="http://schemas.microsoft.com/office/powerpoint/2010/main" val="326620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AF64BF-F5DA-4395-B916-761BC483F445}"/>
              </a:ext>
            </a:extLst>
          </p:cNvPr>
          <p:cNvSpPr>
            <a:spLocks noGrp="1" noChangeArrowheads="1"/>
          </p:cNvSpPr>
          <p:nvPr>
            <p:ph type="dt" sz="half" idx="10"/>
          </p:nvPr>
        </p:nvSpPr>
        <p:spPr>
          <a:ln/>
        </p:spPr>
        <p:txBody>
          <a:bodyPr/>
          <a:lstStyle>
            <a:lvl1pPr>
              <a:defRPr/>
            </a:lvl1pPr>
          </a:lstStyle>
          <a:p>
            <a:pPr>
              <a:defRPr/>
            </a:pPr>
            <a:fld id="{0079432A-4C36-4966-970E-27827FF6124B}" type="datetime1">
              <a:rPr lang="en-US"/>
              <a:pPr>
                <a:defRPr/>
              </a:pPr>
              <a:t>6/29/2021</a:t>
            </a:fld>
            <a:endParaRPr lang="en-US"/>
          </a:p>
        </p:txBody>
      </p:sp>
      <p:sp>
        <p:nvSpPr>
          <p:cNvPr id="4" name="Rectangle 5">
            <a:extLst>
              <a:ext uri="{FF2B5EF4-FFF2-40B4-BE49-F238E27FC236}">
                <a16:creationId xmlns:a16="http://schemas.microsoft.com/office/drawing/2014/main" id="{A46D95A6-9409-47BB-B43F-24157512B0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AE2BCC5-576D-4DC9-A421-26F0F63808F8}"/>
              </a:ext>
            </a:extLst>
          </p:cNvPr>
          <p:cNvSpPr>
            <a:spLocks noGrp="1" noChangeArrowheads="1"/>
          </p:cNvSpPr>
          <p:nvPr>
            <p:ph type="sldNum" sz="quarter" idx="12"/>
          </p:nvPr>
        </p:nvSpPr>
        <p:spPr>
          <a:ln/>
        </p:spPr>
        <p:txBody>
          <a:bodyPr/>
          <a:lstStyle>
            <a:lvl1pPr>
              <a:defRPr/>
            </a:lvl1pPr>
          </a:lstStyle>
          <a:p>
            <a:pPr>
              <a:defRPr/>
            </a:pPr>
            <a:fld id="{F70DE8E5-6358-4AD7-A3DD-B447DD9BB91C}" type="slidenum">
              <a:rPr lang="en-US" altLang="en-US"/>
              <a:pPr>
                <a:defRPr/>
              </a:pPr>
              <a:t>‹nr.›</a:t>
            </a:fld>
            <a:endParaRPr lang="en-US" altLang="en-US"/>
          </a:p>
        </p:txBody>
      </p:sp>
    </p:spTree>
    <p:extLst>
      <p:ext uri="{BB962C8B-B14F-4D97-AF65-F5344CB8AC3E}">
        <p14:creationId xmlns:p14="http://schemas.microsoft.com/office/powerpoint/2010/main" val="4124922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48FA8D-DFBB-4A07-A490-73E857ADE214}"/>
              </a:ext>
            </a:extLst>
          </p:cNvPr>
          <p:cNvSpPr>
            <a:spLocks noGrp="1" noChangeArrowheads="1"/>
          </p:cNvSpPr>
          <p:nvPr>
            <p:ph type="dt" sz="half" idx="10"/>
          </p:nvPr>
        </p:nvSpPr>
        <p:spPr>
          <a:ln/>
        </p:spPr>
        <p:txBody>
          <a:bodyPr/>
          <a:lstStyle>
            <a:lvl1pPr>
              <a:defRPr/>
            </a:lvl1pPr>
          </a:lstStyle>
          <a:p>
            <a:pPr>
              <a:defRPr/>
            </a:pPr>
            <a:fld id="{9585F96E-8117-44E1-8A0F-D1A815C8354A}" type="datetime1">
              <a:rPr lang="en-US"/>
              <a:pPr>
                <a:defRPr/>
              </a:pPr>
              <a:t>6/29/2021</a:t>
            </a:fld>
            <a:endParaRPr lang="en-US"/>
          </a:p>
        </p:txBody>
      </p:sp>
      <p:sp>
        <p:nvSpPr>
          <p:cNvPr id="3" name="Rectangle 5">
            <a:extLst>
              <a:ext uri="{FF2B5EF4-FFF2-40B4-BE49-F238E27FC236}">
                <a16:creationId xmlns:a16="http://schemas.microsoft.com/office/drawing/2014/main" id="{795D9F9F-85F3-414B-920F-0C22CD4D9E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6EA9B5-7B82-47FE-A8D2-FA37893E3160}"/>
              </a:ext>
            </a:extLst>
          </p:cNvPr>
          <p:cNvSpPr>
            <a:spLocks noGrp="1" noChangeArrowheads="1"/>
          </p:cNvSpPr>
          <p:nvPr>
            <p:ph type="sldNum" sz="quarter" idx="12"/>
          </p:nvPr>
        </p:nvSpPr>
        <p:spPr>
          <a:ln/>
        </p:spPr>
        <p:txBody>
          <a:bodyPr/>
          <a:lstStyle>
            <a:lvl1pPr>
              <a:defRPr/>
            </a:lvl1pPr>
          </a:lstStyle>
          <a:p>
            <a:pPr>
              <a:defRPr/>
            </a:pPr>
            <a:fld id="{74A815F2-605D-40CE-865C-13D8E8A8F3BB}" type="slidenum">
              <a:rPr lang="en-US" altLang="en-US"/>
              <a:pPr>
                <a:defRPr/>
              </a:pPr>
              <a:t>‹nr.›</a:t>
            </a:fld>
            <a:endParaRPr lang="en-US" altLang="en-US"/>
          </a:p>
        </p:txBody>
      </p:sp>
    </p:spTree>
    <p:extLst>
      <p:ext uri="{BB962C8B-B14F-4D97-AF65-F5344CB8AC3E}">
        <p14:creationId xmlns:p14="http://schemas.microsoft.com/office/powerpoint/2010/main" val="2872847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824E47-807D-4B77-BC8D-41DD7962834C}"/>
              </a:ext>
            </a:extLst>
          </p:cNvPr>
          <p:cNvSpPr>
            <a:spLocks noGrp="1" noChangeArrowheads="1"/>
          </p:cNvSpPr>
          <p:nvPr>
            <p:ph type="dt" sz="half" idx="10"/>
          </p:nvPr>
        </p:nvSpPr>
        <p:spPr>
          <a:ln/>
        </p:spPr>
        <p:txBody>
          <a:bodyPr/>
          <a:lstStyle>
            <a:lvl1pPr>
              <a:defRPr/>
            </a:lvl1pPr>
          </a:lstStyle>
          <a:p>
            <a:pPr>
              <a:defRPr/>
            </a:pPr>
            <a:fld id="{AC5489DD-C3FD-4171-BE1A-AD1C93312EA3}" type="datetime1">
              <a:rPr lang="en-US"/>
              <a:pPr>
                <a:defRPr/>
              </a:pPr>
              <a:t>6/29/2021</a:t>
            </a:fld>
            <a:endParaRPr lang="en-US"/>
          </a:p>
        </p:txBody>
      </p:sp>
      <p:sp>
        <p:nvSpPr>
          <p:cNvPr id="6" name="Rectangle 5">
            <a:extLst>
              <a:ext uri="{FF2B5EF4-FFF2-40B4-BE49-F238E27FC236}">
                <a16:creationId xmlns:a16="http://schemas.microsoft.com/office/drawing/2014/main" id="{50FF09AE-8511-4EBE-913C-B7F9078630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B42DB9-6E1B-4C75-9DFB-19EAC96321F8}"/>
              </a:ext>
            </a:extLst>
          </p:cNvPr>
          <p:cNvSpPr>
            <a:spLocks noGrp="1" noChangeArrowheads="1"/>
          </p:cNvSpPr>
          <p:nvPr>
            <p:ph type="sldNum" sz="quarter" idx="12"/>
          </p:nvPr>
        </p:nvSpPr>
        <p:spPr>
          <a:ln/>
        </p:spPr>
        <p:txBody>
          <a:bodyPr/>
          <a:lstStyle>
            <a:lvl1pPr>
              <a:defRPr/>
            </a:lvl1pPr>
          </a:lstStyle>
          <a:p>
            <a:pPr>
              <a:defRPr/>
            </a:pPr>
            <a:fld id="{A4F5689D-16F5-46BB-B4B0-5317755A55E0}" type="slidenum">
              <a:rPr lang="en-US" altLang="en-US"/>
              <a:pPr>
                <a:defRPr/>
              </a:pPr>
              <a:t>‹nr.›</a:t>
            </a:fld>
            <a:endParaRPr lang="en-US" altLang="en-US"/>
          </a:p>
        </p:txBody>
      </p:sp>
    </p:spTree>
    <p:extLst>
      <p:ext uri="{BB962C8B-B14F-4D97-AF65-F5344CB8AC3E}">
        <p14:creationId xmlns:p14="http://schemas.microsoft.com/office/powerpoint/2010/main" val="3929347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F571E2-BECB-40AE-A2D1-F40E9D05815F}"/>
              </a:ext>
            </a:extLst>
          </p:cNvPr>
          <p:cNvSpPr>
            <a:spLocks noGrp="1" noChangeArrowheads="1"/>
          </p:cNvSpPr>
          <p:nvPr>
            <p:ph type="dt" sz="half" idx="10"/>
          </p:nvPr>
        </p:nvSpPr>
        <p:spPr>
          <a:ln/>
        </p:spPr>
        <p:txBody>
          <a:bodyPr/>
          <a:lstStyle>
            <a:lvl1pPr>
              <a:defRPr/>
            </a:lvl1pPr>
          </a:lstStyle>
          <a:p>
            <a:pPr>
              <a:defRPr/>
            </a:pPr>
            <a:fld id="{9BA30CFC-381C-41CD-A833-E4C9274B40D3}" type="datetime1">
              <a:rPr lang="en-US"/>
              <a:pPr>
                <a:defRPr/>
              </a:pPr>
              <a:t>6/29/2021</a:t>
            </a:fld>
            <a:endParaRPr lang="en-US"/>
          </a:p>
        </p:txBody>
      </p:sp>
      <p:sp>
        <p:nvSpPr>
          <p:cNvPr id="6" name="Rectangle 5">
            <a:extLst>
              <a:ext uri="{FF2B5EF4-FFF2-40B4-BE49-F238E27FC236}">
                <a16:creationId xmlns:a16="http://schemas.microsoft.com/office/drawing/2014/main" id="{22447930-0D23-4630-BA8D-36EB78C1D1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8DD5A1-E8BE-409B-A3F1-1A099E476C0B}"/>
              </a:ext>
            </a:extLst>
          </p:cNvPr>
          <p:cNvSpPr>
            <a:spLocks noGrp="1" noChangeArrowheads="1"/>
          </p:cNvSpPr>
          <p:nvPr>
            <p:ph type="sldNum" sz="quarter" idx="12"/>
          </p:nvPr>
        </p:nvSpPr>
        <p:spPr>
          <a:ln/>
        </p:spPr>
        <p:txBody>
          <a:bodyPr/>
          <a:lstStyle>
            <a:lvl1pPr>
              <a:defRPr/>
            </a:lvl1pPr>
          </a:lstStyle>
          <a:p>
            <a:pPr>
              <a:defRPr/>
            </a:pPr>
            <a:fld id="{5E81B6A2-E7E7-4007-9483-BDD95004E5A4}" type="slidenum">
              <a:rPr lang="en-US" altLang="en-US"/>
              <a:pPr>
                <a:defRPr/>
              </a:pPr>
              <a:t>‹nr.›</a:t>
            </a:fld>
            <a:endParaRPr lang="en-US" altLang="en-US"/>
          </a:p>
        </p:txBody>
      </p:sp>
    </p:spTree>
    <p:extLst>
      <p:ext uri="{BB962C8B-B14F-4D97-AF65-F5344CB8AC3E}">
        <p14:creationId xmlns:p14="http://schemas.microsoft.com/office/powerpoint/2010/main" val="2879908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0B8E0E-CFC7-40C9-9FEB-886C15B11BB1}"/>
              </a:ext>
            </a:extLst>
          </p:cNvPr>
          <p:cNvSpPr>
            <a:spLocks noGrp="1" noChangeArrowheads="1"/>
          </p:cNvSpPr>
          <p:nvPr>
            <p:ph type="dt" sz="half" idx="10"/>
          </p:nvPr>
        </p:nvSpPr>
        <p:spPr>
          <a:ln/>
        </p:spPr>
        <p:txBody>
          <a:bodyPr/>
          <a:lstStyle>
            <a:lvl1pPr>
              <a:defRPr/>
            </a:lvl1pPr>
          </a:lstStyle>
          <a:p>
            <a:pPr>
              <a:defRPr/>
            </a:pPr>
            <a:fld id="{EF18DFB3-B0D4-49FA-9E25-C0D5FD45A967}" type="datetime1">
              <a:rPr lang="en-US"/>
              <a:pPr>
                <a:defRPr/>
              </a:pPr>
              <a:t>6/29/2021</a:t>
            </a:fld>
            <a:endParaRPr lang="en-US"/>
          </a:p>
        </p:txBody>
      </p:sp>
      <p:sp>
        <p:nvSpPr>
          <p:cNvPr id="5" name="Rectangle 5">
            <a:extLst>
              <a:ext uri="{FF2B5EF4-FFF2-40B4-BE49-F238E27FC236}">
                <a16:creationId xmlns:a16="http://schemas.microsoft.com/office/drawing/2014/main" id="{9A6F8921-4715-460C-8A1D-FBA9832F30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47ECA1-659D-41FA-A331-4EE658D04352}"/>
              </a:ext>
            </a:extLst>
          </p:cNvPr>
          <p:cNvSpPr>
            <a:spLocks noGrp="1" noChangeArrowheads="1"/>
          </p:cNvSpPr>
          <p:nvPr>
            <p:ph type="sldNum" sz="quarter" idx="12"/>
          </p:nvPr>
        </p:nvSpPr>
        <p:spPr>
          <a:ln/>
        </p:spPr>
        <p:txBody>
          <a:bodyPr/>
          <a:lstStyle>
            <a:lvl1pPr>
              <a:defRPr/>
            </a:lvl1pPr>
          </a:lstStyle>
          <a:p>
            <a:pPr>
              <a:defRPr/>
            </a:pPr>
            <a:fld id="{49D25616-AB97-415F-8178-F643A115B91D}" type="slidenum">
              <a:rPr lang="en-US" altLang="en-US"/>
              <a:pPr>
                <a:defRPr/>
              </a:pPr>
              <a:t>‹nr.›</a:t>
            </a:fld>
            <a:endParaRPr lang="en-US" altLang="en-US"/>
          </a:p>
        </p:txBody>
      </p:sp>
    </p:spTree>
    <p:extLst>
      <p:ext uri="{BB962C8B-B14F-4D97-AF65-F5344CB8AC3E}">
        <p14:creationId xmlns:p14="http://schemas.microsoft.com/office/powerpoint/2010/main" val="19023178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73C534-B38A-43E3-A6A8-64F0E70260F7}"/>
              </a:ext>
            </a:extLst>
          </p:cNvPr>
          <p:cNvSpPr>
            <a:spLocks noGrp="1" noChangeArrowheads="1"/>
          </p:cNvSpPr>
          <p:nvPr>
            <p:ph type="dt" sz="half" idx="10"/>
          </p:nvPr>
        </p:nvSpPr>
        <p:spPr>
          <a:ln/>
        </p:spPr>
        <p:txBody>
          <a:bodyPr/>
          <a:lstStyle>
            <a:lvl1pPr>
              <a:defRPr/>
            </a:lvl1pPr>
          </a:lstStyle>
          <a:p>
            <a:pPr>
              <a:defRPr/>
            </a:pPr>
            <a:fld id="{7197435E-293D-441A-8970-4042D1E679BB}" type="datetime1">
              <a:rPr lang="en-US"/>
              <a:pPr>
                <a:defRPr/>
              </a:pPr>
              <a:t>6/29/2021</a:t>
            </a:fld>
            <a:endParaRPr lang="en-US"/>
          </a:p>
        </p:txBody>
      </p:sp>
      <p:sp>
        <p:nvSpPr>
          <p:cNvPr id="5" name="Rectangle 5">
            <a:extLst>
              <a:ext uri="{FF2B5EF4-FFF2-40B4-BE49-F238E27FC236}">
                <a16:creationId xmlns:a16="http://schemas.microsoft.com/office/drawing/2014/main" id="{1D7B1ECD-3A48-462D-88B5-15760EF17F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B331C9-51B2-4B37-A681-34FDADBDFB4A}"/>
              </a:ext>
            </a:extLst>
          </p:cNvPr>
          <p:cNvSpPr>
            <a:spLocks noGrp="1" noChangeArrowheads="1"/>
          </p:cNvSpPr>
          <p:nvPr>
            <p:ph type="sldNum" sz="quarter" idx="12"/>
          </p:nvPr>
        </p:nvSpPr>
        <p:spPr>
          <a:ln/>
        </p:spPr>
        <p:txBody>
          <a:bodyPr/>
          <a:lstStyle>
            <a:lvl1pPr>
              <a:defRPr/>
            </a:lvl1pPr>
          </a:lstStyle>
          <a:p>
            <a:pPr>
              <a:defRPr/>
            </a:pPr>
            <a:fld id="{94C6C310-15E4-49FD-A4F9-26069FBE98AF}" type="slidenum">
              <a:rPr lang="en-US" altLang="en-US"/>
              <a:pPr>
                <a:defRPr/>
              </a:pPr>
              <a:t>‹nr.›</a:t>
            </a:fld>
            <a:endParaRPr lang="en-US" altLang="en-US"/>
          </a:p>
        </p:txBody>
      </p:sp>
    </p:spTree>
    <p:extLst>
      <p:ext uri="{BB962C8B-B14F-4D97-AF65-F5344CB8AC3E}">
        <p14:creationId xmlns:p14="http://schemas.microsoft.com/office/powerpoint/2010/main" val="391089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799CFA49-504A-4E11-90CC-CDECD541AA5B}"/>
              </a:ext>
            </a:extLst>
          </p:cNvPr>
          <p:cNvSpPr>
            <a:spLocks noGrp="1" noChangeArrowheads="1"/>
          </p:cNvSpPr>
          <p:nvPr>
            <p:ph type="dt" sz="half" idx="10"/>
          </p:nvPr>
        </p:nvSpPr>
        <p:spPr>
          <a:ln/>
        </p:spPr>
        <p:txBody>
          <a:bodyPr/>
          <a:lstStyle>
            <a:lvl1pPr>
              <a:defRPr/>
            </a:lvl1pPr>
          </a:lstStyle>
          <a:p>
            <a:pPr>
              <a:defRPr/>
            </a:pPr>
            <a:fld id="{72E813AF-AE47-4D87-A76A-A327D53F050F}" type="datetime1">
              <a:rPr lang="en-US"/>
              <a:pPr>
                <a:defRPr/>
              </a:pPr>
              <a:t>6/29/2021</a:t>
            </a:fld>
            <a:endParaRPr lang="en-US"/>
          </a:p>
        </p:txBody>
      </p:sp>
      <p:sp>
        <p:nvSpPr>
          <p:cNvPr id="5" name="Rectangle 5">
            <a:extLst>
              <a:ext uri="{FF2B5EF4-FFF2-40B4-BE49-F238E27FC236}">
                <a16:creationId xmlns:a16="http://schemas.microsoft.com/office/drawing/2014/main" id="{5AB3E827-657A-4257-8835-D92D82C351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A46F10-0B4D-4A5B-AF90-3C5455C4B895}"/>
              </a:ext>
            </a:extLst>
          </p:cNvPr>
          <p:cNvSpPr>
            <a:spLocks noGrp="1" noChangeArrowheads="1"/>
          </p:cNvSpPr>
          <p:nvPr>
            <p:ph type="sldNum" sz="quarter" idx="12"/>
          </p:nvPr>
        </p:nvSpPr>
        <p:spPr>
          <a:ln/>
        </p:spPr>
        <p:txBody>
          <a:bodyPr/>
          <a:lstStyle>
            <a:lvl1pPr>
              <a:defRPr/>
            </a:lvl1pPr>
          </a:lstStyle>
          <a:p>
            <a:pPr>
              <a:defRPr/>
            </a:pPr>
            <a:fld id="{1FFF000B-53BE-499B-839C-CDB2F20545DC}" type="slidenum">
              <a:rPr lang="en-US" altLang="en-US"/>
              <a:pPr>
                <a:defRPr/>
              </a:pPr>
              <a:t>‹nr.›</a:t>
            </a:fld>
            <a:endParaRPr lang="en-US" altLang="en-US"/>
          </a:p>
        </p:txBody>
      </p:sp>
    </p:spTree>
    <p:extLst>
      <p:ext uri="{BB962C8B-B14F-4D97-AF65-F5344CB8AC3E}">
        <p14:creationId xmlns:p14="http://schemas.microsoft.com/office/powerpoint/2010/main" val="1295123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781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89784" y="1981200"/>
            <a:ext cx="5087816" cy="4114800"/>
          </a:xfrm>
        </p:spPr>
        <p:txBody>
          <a:bodyPr/>
          <a:lstStyle/>
          <a:p>
            <a:pPr lvl="0"/>
            <a:endParaRPr lang="en-US" noProof="0"/>
          </a:p>
        </p:txBody>
      </p:sp>
      <p:sp>
        <p:nvSpPr>
          <p:cNvPr id="5" name="Date Placeholder 6">
            <a:extLst>
              <a:ext uri="{FF2B5EF4-FFF2-40B4-BE49-F238E27FC236}">
                <a16:creationId xmlns:a16="http://schemas.microsoft.com/office/drawing/2014/main" id="{3E3BC473-DCE7-4883-BD03-6905351D4769}"/>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7">
            <a:extLst>
              <a:ext uri="{FF2B5EF4-FFF2-40B4-BE49-F238E27FC236}">
                <a16:creationId xmlns:a16="http://schemas.microsoft.com/office/drawing/2014/main" id="{95DFBBFE-3DE0-4C29-B889-63CAA4D2F14D}"/>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749807D3-85D6-4594-B89E-8E70276FF321}"/>
              </a:ext>
            </a:extLst>
          </p:cNvPr>
          <p:cNvSpPr>
            <a:spLocks noGrp="1" noChangeArrowheads="1"/>
          </p:cNvSpPr>
          <p:nvPr>
            <p:ph type="sldNum" sz="quarter" idx="12"/>
          </p:nvPr>
        </p:nvSpPr>
        <p:spPr/>
        <p:txBody>
          <a:bodyPr/>
          <a:lstStyle>
            <a:lvl1pPr>
              <a:defRPr/>
            </a:lvl1pPr>
          </a:lstStyle>
          <a:p>
            <a:pPr>
              <a:defRPr/>
            </a:pPr>
            <a:fld id="{FF3CD945-06DB-4B61-8B26-3688915BAB21}" type="slidenum">
              <a:rPr lang="en-US" altLang="en-US"/>
              <a:pPr>
                <a:defRPr/>
              </a:pPr>
              <a:t>‹nr.›</a:t>
            </a:fld>
            <a:endParaRPr lang="en-US" altLang="en-US"/>
          </a:p>
        </p:txBody>
      </p:sp>
    </p:spTree>
    <p:extLst>
      <p:ext uri="{BB962C8B-B14F-4D97-AF65-F5344CB8AC3E}">
        <p14:creationId xmlns:p14="http://schemas.microsoft.com/office/powerpoint/2010/main" val="3096722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88B164A1-C5C6-48E2-A81C-CACBFF42457A}"/>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useBgFill="1">
        <p:nvSpPr>
          <p:cNvPr id="5" name="Rounded Rectangle 10">
            <a:extLst>
              <a:ext uri="{FF2B5EF4-FFF2-40B4-BE49-F238E27FC236}">
                <a16:creationId xmlns:a16="http://schemas.microsoft.com/office/drawing/2014/main" id="{48677F9D-D8A0-4FA7-989C-F0C10A388690}"/>
              </a:ext>
            </a:extLst>
          </p:cNvPr>
          <p:cNvSpPr/>
          <p:nvPr/>
        </p:nvSpPr>
        <p:spPr>
          <a:xfrm>
            <a:off x="86785" y="69851"/>
            <a:ext cx="12018433"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sz="1800"/>
          </a:p>
        </p:txBody>
      </p:sp>
      <p:sp>
        <p:nvSpPr>
          <p:cNvPr id="6" name="Rectangle 11">
            <a:extLst>
              <a:ext uri="{FF2B5EF4-FFF2-40B4-BE49-F238E27FC236}">
                <a16:creationId xmlns:a16="http://schemas.microsoft.com/office/drawing/2014/main" id="{CD75ABAE-5C18-4C82-A84C-975BD6304078}"/>
              </a:ext>
            </a:extLst>
          </p:cNvPr>
          <p:cNvSpPr/>
          <p:nvPr/>
        </p:nvSpPr>
        <p:spPr>
          <a:xfrm>
            <a:off x="84667" y="1449389"/>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7" name="Rectangle 12">
            <a:extLst>
              <a:ext uri="{FF2B5EF4-FFF2-40B4-BE49-F238E27FC236}">
                <a16:creationId xmlns:a16="http://schemas.microsoft.com/office/drawing/2014/main" id="{A486C28A-88C1-4841-A133-465FCA44F7FA}"/>
              </a:ext>
            </a:extLst>
          </p:cNvPr>
          <p:cNvSpPr/>
          <p:nvPr/>
        </p:nvSpPr>
        <p:spPr>
          <a:xfrm>
            <a:off x="84667"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10" name="Rectangle 14">
            <a:extLst>
              <a:ext uri="{FF2B5EF4-FFF2-40B4-BE49-F238E27FC236}">
                <a16:creationId xmlns:a16="http://schemas.microsoft.com/office/drawing/2014/main" id="{CB6FE0DB-62F4-41D9-8BCA-E6A70BCADDDD}"/>
              </a:ext>
            </a:extLst>
          </p:cNvPr>
          <p:cNvSpPr/>
          <p:nvPr/>
        </p:nvSpPr>
        <p:spPr>
          <a:xfrm>
            <a:off x="84667" y="2976564"/>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7B236184-1D99-4B4A-A85C-3D654ED3722E}"/>
              </a:ext>
            </a:extLst>
          </p:cNvPr>
          <p:cNvSpPr>
            <a:spLocks noGrp="1"/>
          </p:cNvSpPr>
          <p:nvPr>
            <p:ph type="dt" sz="half" idx="10"/>
          </p:nvPr>
        </p:nvSpPr>
        <p:spPr/>
        <p:txBody>
          <a:bodyPr/>
          <a:lstStyle>
            <a:lvl1pPr>
              <a:defRPr/>
            </a:lvl1pPr>
          </a:lstStyle>
          <a:p>
            <a:pPr>
              <a:defRPr/>
            </a:pPr>
            <a:fld id="{C08D7AD5-00CE-4382-9578-219D558F59BA}" type="datetimeFigureOut">
              <a:rPr lang="en-GB"/>
              <a:pPr>
                <a:defRPr/>
              </a:pPr>
              <a:t>29/06/2021</a:t>
            </a:fld>
            <a:endParaRPr lang="en-GB"/>
          </a:p>
        </p:txBody>
      </p:sp>
      <p:sp>
        <p:nvSpPr>
          <p:cNvPr id="12" name="Footer Placeholder 16">
            <a:extLst>
              <a:ext uri="{FF2B5EF4-FFF2-40B4-BE49-F238E27FC236}">
                <a16:creationId xmlns:a16="http://schemas.microsoft.com/office/drawing/2014/main" id="{7B2C40C3-8049-4902-8837-A743227CA7C9}"/>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53150712-733B-4F39-8627-5782FA3BB83D}"/>
              </a:ext>
            </a:extLst>
          </p:cNvPr>
          <p:cNvSpPr>
            <a:spLocks noGrp="1"/>
          </p:cNvSpPr>
          <p:nvPr>
            <p:ph type="sldNum" sz="quarter" idx="12"/>
          </p:nvPr>
        </p:nvSpPr>
        <p:spPr/>
        <p:txBody>
          <a:bodyPr/>
          <a:lstStyle>
            <a:lvl1pPr>
              <a:defRPr sz="1400">
                <a:solidFill>
                  <a:srgbClr val="FFFFFF"/>
                </a:solidFill>
              </a:defRPr>
            </a:lvl1pPr>
          </a:lstStyle>
          <a:p>
            <a:pPr>
              <a:defRPr/>
            </a:pPr>
            <a:fld id="{C0D4C34A-ECDB-492D-982E-156E82A8B6E3}" type="slidenum">
              <a:rPr lang="en-GB"/>
              <a:pPr>
                <a:defRPr/>
              </a:pPr>
              <a:t>‹nr.›</a:t>
            </a:fld>
            <a:endParaRPr lang="en-GB"/>
          </a:p>
        </p:txBody>
      </p:sp>
    </p:spTree>
    <p:extLst>
      <p:ext uri="{BB962C8B-B14F-4D97-AF65-F5344CB8AC3E}">
        <p14:creationId xmlns:p14="http://schemas.microsoft.com/office/powerpoint/2010/main" val="97814704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684FD78D-1A1B-46FD-8BD9-8FD294ADA133}"/>
              </a:ext>
            </a:extLst>
          </p:cNvPr>
          <p:cNvSpPr>
            <a:spLocks noGrp="1"/>
          </p:cNvSpPr>
          <p:nvPr>
            <p:ph type="dt" sz="half" idx="10"/>
          </p:nvPr>
        </p:nvSpPr>
        <p:spPr/>
        <p:txBody>
          <a:bodyPr/>
          <a:lstStyle>
            <a:lvl1pPr>
              <a:defRPr/>
            </a:lvl1pPr>
          </a:lstStyle>
          <a:p>
            <a:pPr>
              <a:defRPr/>
            </a:pPr>
            <a:fld id="{C08D7AD5-00CE-4382-9578-219D558F59BA}" type="datetimeFigureOut">
              <a:rPr lang="en-GB"/>
              <a:pPr>
                <a:defRPr/>
              </a:pPr>
              <a:t>29/06/2021</a:t>
            </a:fld>
            <a:endParaRPr lang="en-GB"/>
          </a:p>
        </p:txBody>
      </p:sp>
      <p:sp>
        <p:nvSpPr>
          <p:cNvPr id="5" name="Footer Placeholder 2">
            <a:extLst>
              <a:ext uri="{FF2B5EF4-FFF2-40B4-BE49-F238E27FC236}">
                <a16:creationId xmlns:a16="http://schemas.microsoft.com/office/drawing/2014/main" id="{3FE3ED4B-50D3-4DE2-95FD-980FBCEF455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3B1F4D21-03CA-41C4-A096-CF931FF0E77C}"/>
              </a:ext>
            </a:extLst>
          </p:cNvPr>
          <p:cNvSpPr>
            <a:spLocks noGrp="1"/>
          </p:cNvSpPr>
          <p:nvPr>
            <p:ph type="sldNum" sz="quarter" idx="12"/>
          </p:nvPr>
        </p:nvSpPr>
        <p:spPr/>
        <p:txBody>
          <a:bodyPr/>
          <a:lstStyle>
            <a:lvl1pPr>
              <a:defRPr/>
            </a:lvl1pPr>
          </a:lstStyle>
          <a:p>
            <a:pPr>
              <a:defRPr/>
            </a:pPr>
            <a:fld id="{60C9CC8E-C4BA-4897-A7FE-6E1CD1E4352A}" type="slidenum">
              <a:rPr lang="en-GB"/>
              <a:pPr>
                <a:defRPr/>
              </a:pPr>
              <a:t>‹nr.›</a:t>
            </a:fld>
            <a:endParaRPr lang="en-GB"/>
          </a:p>
        </p:txBody>
      </p:sp>
    </p:spTree>
    <p:extLst>
      <p:ext uri="{BB962C8B-B14F-4D97-AF65-F5344CB8AC3E}">
        <p14:creationId xmlns:p14="http://schemas.microsoft.com/office/powerpoint/2010/main" val="2201166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E73A0BA8-B245-4671-A2C5-73E1FF6411A8}"/>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grpSp>
        <p:nvGrpSpPr>
          <p:cNvPr id="5" name="Rounded Rectangle 10">
            <a:extLst>
              <a:ext uri="{FF2B5EF4-FFF2-40B4-BE49-F238E27FC236}">
                <a16:creationId xmlns:a16="http://schemas.microsoft.com/office/drawing/2014/main" id="{B135B177-DD47-4688-AA49-76294B3CEB6F}"/>
              </a:ext>
            </a:extLst>
          </p:cNvPr>
          <p:cNvGrpSpPr>
            <a:grpSpLocks/>
          </p:cNvGrpSpPr>
          <p:nvPr/>
        </p:nvGrpSpPr>
        <p:grpSpPr bwMode="auto">
          <a:xfrm>
            <a:off x="67734" y="50800"/>
            <a:ext cx="12056533" cy="6718300"/>
            <a:chOff x="32" y="32"/>
            <a:chExt cx="5696" cy="4232"/>
          </a:xfrm>
        </p:grpSpPr>
        <p:pic>
          <p:nvPicPr>
            <p:cNvPr id="6" name="Rounded Rectangle 10">
              <a:extLst>
                <a:ext uri="{FF2B5EF4-FFF2-40B4-BE49-F238E27FC236}">
                  <a16:creationId xmlns:a16="http://schemas.microsoft.com/office/drawing/2014/main" id="{554969ED-3279-40FC-80B1-67BB7738E8B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 y="32"/>
              <a:ext cx="5696" cy="4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EE37A63B-DF0D-4A7F-ADC3-C1BD25FCCDA2}"/>
                </a:ext>
              </a:extLst>
            </p:cNvPr>
            <p:cNvSpPr txBox="1">
              <a:spLocks noChangeArrowheads="1"/>
            </p:cNvSpPr>
            <p:nvPr/>
          </p:nvSpPr>
          <p:spPr bwMode="auto">
            <a:xfrm>
              <a:off x="102" y="105"/>
              <a:ext cx="5556" cy="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800">
                <a:solidFill>
                  <a:srgbClr val="FFFFFF"/>
                </a:solidFill>
                <a:latin typeface="Perpetua" panose="02020502060401020303" pitchFamily="18" charset="0"/>
              </a:endParaRPr>
            </a:p>
          </p:txBody>
        </p:sp>
      </p:grpSp>
      <p:sp>
        <p:nvSpPr>
          <p:cNvPr id="8" name="Rectangle 11">
            <a:extLst>
              <a:ext uri="{FF2B5EF4-FFF2-40B4-BE49-F238E27FC236}">
                <a16:creationId xmlns:a16="http://schemas.microsoft.com/office/drawing/2014/main" id="{2C08ED9A-709A-4026-B6AE-E2C841D342A2}"/>
              </a:ext>
            </a:extLst>
          </p:cNvPr>
          <p:cNvSpPr/>
          <p:nvPr/>
        </p:nvSpPr>
        <p:spPr>
          <a:xfrm flipV="1">
            <a:off x="93134" y="2376489"/>
            <a:ext cx="12018433"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9" name="Rectangle 12">
            <a:extLst>
              <a:ext uri="{FF2B5EF4-FFF2-40B4-BE49-F238E27FC236}">
                <a16:creationId xmlns:a16="http://schemas.microsoft.com/office/drawing/2014/main" id="{68D1ECD3-C3BD-413B-8E14-E29E79625DF3}"/>
              </a:ext>
            </a:extLst>
          </p:cNvPr>
          <p:cNvSpPr/>
          <p:nvPr/>
        </p:nvSpPr>
        <p:spPr>
          <a:xfrm>
            <a:off x="93134" y="2341564"/>
            <a:ext cx="12018433"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10" name="Rectangle 14">
            <a:extLst>
              <a:ext uri="{FF2B5EF4-FFF2-40B4-BE49-F238E27FC236}">
                <a16:creationId xmlns:a16="http://schemas.microsoft.com/office/drawing/2014/main" id="{AB54FC21-D1FC-4E22-932A-5BD63A9C2720}"/>
              </a:ext>
            </a:extLst>
          </p:cNvPr>
          <p:cNvSpPr/>
          <p:nvPr/>
        </p:nvSpPr>
        <p:spPr>
          <a:xfrm>
            <a:off x="91018" y="2468564"/>
            <a:ext cx="12020549"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title"/>
          </p:nvPr>
        </p:nvSpPr>
        <p:spPr>
          <a:xfrm>
            <a:off x="963084" y="952501"/>
            <a:ext cx="10363200" cy="1362075"/>
          </a:xfrm>
        </p:spPr>
        <p:txBody>
          <a:bodyPr/>
          <a:lstStyle>
            <a:lvl1pPr algn="l">
              <a:buNone/>
              <a:defRPr sz="4000" b="0" cap="none"/>
            </a:lvl1pPr>
          </a:lstStyle>
          <a:p>
            <a:r>
              <a:rPr lang="en-US"/>
              <a:t>Click to edit Master title style</a:t>
            </a:r>
          </a:p>
        </p:txBody>
      </p:sp>
      <p:sp>
        <p:nvSpPr>
          <p:cNvPr id="3" name="Text Placeholder 2"/>
          <p:cNvSpPr>
            <a:spLocks noGrp="1"/>
          </p:cNvSpPr>
          <p:nvPr>
            <p:ph type="body" idx="1"/>
          </p:nvPr>
        </p:nvSpPr>
        <p:spPr>
          <a:xfrm>
            <a:off x="963084" y="2547938"/>
            <a:ext cx="103632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1" name="Date Placeholder 3">
            <a:extLst>
              <a:ext uri="{FF2B5EF4-FFF2-40B4-BE49-F238E27FC236}">
                <a16:creationId xmlns:a16="http://schemas.microsoft.com/office/drawing/2014/main" id="{BE262AAD-1E26-4F5E-90B9-E38444A066D7}"/>
              </a:ext>
            </a:extLst>
          </p:cNvPr>
          <p:cNvSpPr>
            <a:spLocks noGrp="1"/>
          </p:cNvSpPr>
          <p:nvPr>
            <p:ph type="dt" sz="half" idx="10"/>
          </p:nvPr>
        </p:nvSpPr>
        <p:spPr/>
        <p:txBody>
          <a:bodyPr/>
          <a:lstStyle>
            <a:lvl1pPr>
              <a:defRPr/>
            </a:lvl1pPr>
          </a:lstStyle>
          <a:p>
            <a:pPr>
              <a:defRPr/>
            </a:pPr>
            <a:fld id="{C08D7AD5-00CE-4382-9578-219D558F59BA}" type="datetimeFigureOut">
              <a:rPr lang="en-GB"/>
              <a:pPr>
                <a:defRPr/>
              </a:pPr>
              <a:t>29/06/2021</a:t>
            </a:fld>
            <a:endParaRPr lang="en-GB"/>
          </a:p>
        </p:txBody>
      </p:sp>
      <p:sp>
        <p:nvSpPr>
          <p:cNvPr id="12" name="Footer Placeholder 4">
            <a:extLst>
              <a:ext uri="{FF2B5EF4-FFF2-40B4-BE49-F238E27FC236}">
                <a16:creationId xmlns:a16="http://schemas.microsoft.com/office/drawing/2014/main" id="{FB9D005D-AC57-49AD-B594-5C184D4620EF}"/>
              </a:ext>
            </a:extLst>
          </p:cNvPr>
          <p:cNvSpPr>
            <a:spLocks noGrp="1"/>
          </p:cNvSpPr>
          <p:nvPr>
            <p:ph type="ftr" sz="quarter" idx="11"/>
          </p:nvPr>
        </p:nvSpPr>
        <p:spPr>
          <a:xfrm>
            <a:off x="1066800" y="6172200"/>
            <a:ext cx="5334000" cy="457200"/>
          </a:xfrm>
        </p:spPr>
        <p:txBody>
          <a:bodyPr/>
          <a:lstStyle>
            <a:lvl1pPr>
              <a:defRPr/>
            </a:lvl1pPr>
          </a:lstStyle>
          <a:p>
            <a:pPr>
              <a:defRPr/>
            </a:pPr>
            <a:endParaRPr lang="en-GB"/>
          </a:p>
        </p:txBody>
      </p:sp>
      <p:sp>
        <p:nvSpPr>
          <p:cNvPr id="13" name="Slide Number Placeholder 5">
            <a:extLst>
              <a:ext uri="{FF2B5EF4-FFF2-40B4-BE49-F238E27FC236}">
                <a16:creationId xmlns:a16="http://schemas.microsoft.com/office/drawing/2014/main" id="{EB03C52D-6370-4A5F-AEA2-B4003D8F1A8B}"/>
              </a:ext>
            </a:extLst>
          </p:cNvPr>
          <p:cNvSpPr>
            <a:spLocks noGrp="1"/>
          </p:cNvSpPr>
          <p:nvPr>
            <p:ph type="sldNum" sz="quarter" idx="12"/>
          </p:nvPr>
        </p:nvSpPr>
        <p:spPr>
          <a:xfrm>
            <a:off x="194733" y="6208713"/>
            <a:ext cx="609600" cy="457200"/>
          </a:xfrm>
        </p:spPr>
        <p:txBody>
          <a:bodyPr/>
          <a:lstStyle>
            <a:lvl1pPr>
              <a:defRPr/>
            </a:lvl1pPr>
          </a:lstStyle>
          <a:p>
            <a:pPr>
              <a:defRPr/>
            </a:pPr>
            <a:fld id="{A29CADB0-2443-4CBD-AC18-4C783529FEBC}" type="slidenum">
              <a:rPr lang="en-GB"/>
              <a:pPr>
                <a:defRPr/>
              </a:pPr>
              <a:t>‹nr.›</a:t>
            </a:fld>
            <a:endParaRPr lang="en-GB"/>
          </a:p>
        </p:txBody>
      </p:sp>
    </p:spTree>
    <p:extLst>
      <p:ext uri="{BB962C8B-B14F-4D97-AF65-F5344CB8AC3E}">
        <p14:creationId xmlns:p14="http://schemas.microsoft.com/office/powerpoint/2010/main" val="2404210273"/>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1219200" y="1447800"/>
            <a:ext cx="49987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6578600" y="1447800"/>
            <a:ext cx="49987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5F61B118-3910-4932-89E1-9DA7AD98148A}"/>
              </a:ext>
            </a:extLst>
          </p:cNvPr>
          <p:cNvSpPr>
            <a:spLocks noGrp="1"/>
          </p:cNvSpPr>
          <p:nvPr>
            <p:ph type="dt" sz="half" idx="10"/>
          </p:nvPr>
        </p:nvSpPr>
        <p:spPr/>
        <p:txBody>
          <a:bodyPr/>
          <a:lstStyle>
            <a:lvl1pPr>
              <a:defRPr/>
            </a:lvl1pPr>
          </a:lstStyle>
          <a:p>
            <a:pPr>
              <a:defRPr/>
            </a:pPr>
            <a:fld id="{C08D7AD5-00CE-4382-9578-219D558F59BA}" type="datetimeFigureOut">
              <a:rPr lang="en-GB"/>
              <a:pPr>
                <a:defRPr/>
              </a:pPr>
              <a:t>29/06/2021</a:t>
            </a:fld>
            <a:endParaRPr lang="en-GB"/>
          </a:p>
        </p:txBody>
      </p:sp>
      <p:sp>
        <p:nvSpPr>
          <p:cNvPr id="6" name="Footer Placeholder 2">
            <a:extLst>
              <a:ext uri="{FF2B5EF4-FFF2-40B4-BE49-F238E27FC236}">
                <a16:creationId xmlns:a16="http://schemas.microsoft.com/office/drawing/2014/main" id="{F3464B6D-2462-4F46-A0CA-8FF67275F10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22">
            <a:extLst>
              <a:ext uri="{FF2B5EF4-FFF2-40B4-BE49-F238E27FC236}">
                <a16:creationId xmlns:a16="http://schemas.microsoft.com/office/drawing/2014/main" id="{7A4EF52F-75DD-4291-B802-70B4565F8C46}"/>
              </a:ext>
            </a:extLst>
          </p:cNvPr>
          <p:cNvSpPr>
            <a:spLocks noGrp="1"/>
          </p:cNvSpPr>
          <p:nvPr>
            <p:ph type="sldNum" sz="quarter" idx="12"/>
          </p:nvPr>
        </p:nvSpPr>
        <p:spPr/>
        <p:txBody>
          <a:bodyPr/>
          <a:lstStyle>
            <a:lvl1pPr>
              <a:defRPr/>
            </a:lvl1pPr>
          </a:lstStyle>
          <a:p>
            <a:pPr>
              <a:defRPr/>
            </a:pPr>
            <a:fld id="{B2F348CD-EE9D-43EA-A8CB-8072A647F11F}" type="slidenum">
              <a:rPr lang="en-GB"/>
              <a:pPr>
                <a:defRPr/>
              </a:pPr>
              <a:t>‹nr.›</a:t>
            </a:fld>
            <a:endParaRPr lang="en-GB"/>
          </a:p>
        </p:txBody>
      </p:sp>
    </p:spTree>
    <p:extLst>
      <p:ext uri="{BB962C8B-B14F-4D97-AF65-F5344CB8AC3E}">
        <p14:creationId xmlns:p14="http://schemas.microsoft.com/office/powerpoint/2010/main" val="4176326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half" idx="2"/>
          </p:nvPr>
        </p:nvSpPr>
        <p:spPr>
          <a:xfrm>
            <a:off x="1219200" y="2247900"/>
            <a:ext cx="4978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4"/>
          </p:nvPr>
        </p:nvSpPr>
        <p:spPr>
          <a:xfrm>
            <a:off x="6604000" y="2247900"/>
            <a:ext cx="4978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50E875B5-F14E-4D64-919A-649BB6BB7C95}"/>
              </a:ext>
            </a:extLst>
          </p:cNvPr>
          <p:cNvSpPr>
            <a:spLocks noGrp="1"/>
          </p:cNvSpPr>
          <p:nvPr>
            <p:ph type="dt" sz="half" idx="10"/>
          </p:nvPr>
        </p:nvSpPr>
        <p:spPr/>
        <p:txBody>
          <a:bodyPr/>
          <a:lstStyle>
            <a:lvl1pPr>
              <a:defRPr/>
            </a:lvl1pPr>
          </a:lstStyle>
          <a:p>
            <a:pPr>
              <a:defRPr/>
            </a:pPr>
            <a:fld id="{C08D7AD5-00CE-4382-9578-219D558F59BA}" type="datetimeFigureOut">
              <a:rPr lang="en-GB"/>
              <a:pPr>
                <a:defRPr/>
              </a:pPr>
              <a:t>29/06/2021</a:t>
            </a:fld>
            <a:endParaRPr lang="en-GB"/>
          </a:p>
        </p:txBody>
      </p:sp>
      <p:sp>
        <p:nvSpPr>
          <p:cNvPr id="8" name="Footer Placeholder 2">
            <a:extLst>
              <a:ext uri="{FF2B5EF4-FFF2-40B4-BE49-F238E27FC236}">
                <a16:creationId xmlns:a16="http://schemas.microsoft.com/office/drawing/2014/main" id="{80668337-B89D-49B6-A749-6DE8827B1FD2}"/>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22">
            <a:extLst>
              <a:ext uri="{FF2B5EF4-FFF2-40B4-BE49-F238E27FC236}">
                <a16:creationId xmlns:a16="http://schemas.microsoft.com/office/drawing/2014/main" id="{16848984-8290-4F69-AD82-523B535D1F3D}"/>
              </a:ext>
            </a:extLst>
          </p:cNvPr>
          <p:cNvSpPr>
            <a:spLocks noGrp="1"/>
          </p:cNvSpPr>
          <p:nvPr>
            <p:ph type="sldNum" sz="quarter" idx="12"/>
          </p:nvPr>
        </p:nvSpPr>
        <p:spPr/>
        <p:txBody>
          <a:bodyPr/>
          <a:lstStyle>
            <a:lvl1pPr>
              <a:defRPr/>
            </a:lvl1pPr>
          </a:lstStyle>
          <a:p>
            <a:pPr>
              <a:defRPr/>
            </a:pPr>
            <a:fld id="{5B3098E0-44B2-4763-B3D3-86302794F6D2}" type="slidenum">
              <a:rPr lang="en-GB"/>
              <a:pPr>
                <a:defRPr/>
              </a:pPr>
              <a:t>‹nr.›</a:t>
            </a:fld>
            <a:endParaRPr lang="en-GB"/>
          </a:p>
        </p:txBody>
      </p:sp>
    </p:spTree>
    <p:extLst>
      <p:ext uri="{BB962C8B-B14F-4D97-AF65-F5344CB8AC3E}">
        <p14:creationId xmlns:p14="http://schemas.microsoft.com/office/powerpoint/2010/main" val="2359994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D3ACCAE1-9D65-42F2-8DF9-626537BC86CB}"/>
              </a:ext>
            </a:extLst>
          </p:cNvPr>
          <p:cNvSpPr>
            <a:spLocks noGrp="1"/>
          </p:cNvSpPr>
          <p:nvPr>
            <p:ph type="dt" sz="half" idx="10"/>
          </p:nvPr>
        </p:nvSpPr>
        <p:spPr/>
        <p:txBody>
          <a:bodyPr/>
          <a:lstStyle>
            <a:lvl1pPr>
              <a:defRPr/>
            </a:lvl1pPr>
          </a:lstStyle>
          <a:p>
            <a:pPr>
              <a:defRPr/>
            </a:pPr>
            <a:fld id="{C08D7AD5-00CE-4382-9578-219D558F59BA}" type="datetimeFigureOut">
              <a:rPr lang="en-GB"/>
              <a:pPr>
                <a:defRPr/>
              </a:pPr>
              <a:t>29/06/2021</a:t>
            </a:fld>
            <a:endParaRPr lang="en-GB"/>
          </a:p>
        </p:txBody>
      </p:sp>
      <p:sp>
        <p:nvSpPr>
          <p:cNvPr id="4" name="Footer Placeholder 2">
            <a:extLst>
              <a:ext uri="{FF2B5EF4-FFF2-40B4-BE49-F238E27FC236}">
                <a16:creationId xmlns:a16="http://schemas.microsoft.com/office/drawing/2014/main" id="{D703B7B3-6BE2-48F9-978C-973374EED063}"/>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22">
            <a:extLst>
              <a:ext uri="{FF2B5EF4-FFF2-40B4-BE49-F238E27FC236}">
                <a16:creationId xmlns:a16="http://schemas.microsoft.com/office/drawing/2014/main" id="{06FF8EF7-72D9-4F3A-BC20-F00D848C0814}"/>
              </a:ext>
            </a:extLst>
          </p:cNvPr>
          <p:cNvSpPr>
            <a:spLocks noGrp="1"/>
          </p:cNvSpPr>
          <p:nvPr>
            <p:ph type="sldNum" sz="quarter" idx="12"/>
          </p:nvPr>
        </p:nvSpPr>
        <p:spPr/>
        <p:txBody>
          <a:bodyPr/>
          <a:lstStyle>
            <a:lvl1pPr>
              <a:defRPr/>
            </a:lvl1pPr>
          </a:lstStyle>
          <a:p>
            <a:pPr>
              <a:defRPr/>
            </a:pPr>
            <a:fld id="{55746548-FFCC-4798-ACA6-B936490C761E}" type="slidenum">
              <a:rPr lang="en-GB"/>
              <a:pPr>
                <a:defRPr/>
              </a:pPr>
              <a:t>‹nr.›</a:t>
            </a:fld>
            <a:endParaRPr lang="en-GB"/>
          </a:p>
        </p:txBody>
      </p:sp>
    </p:spTree>
    <p:extLst>
      <p:ext uri="{BB962C8B-B14F-4D97-AF65-F5344CB8AC3E}">
        <p14:creationId xmlns:p14="http://schemas.microsoft.com/office/powerpoint/2010/main" val="1905758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52C477CD-E0B9-4AF9-9D88-4A3629AE32D4}"/>
              </a:ext>
            </a:extLst>
          </p:cNvPr>
          <p:cNvSpPr>
            <a:spLocks noGrp="1"/>
          </p:cNvSpPr>
          <p:nvPr>
            <p:ph type="dt" sz="half" idx="10"/>
          </p:nvPr>
        </p:nvSpPr>
        <p:spPr/>
        <p:txBody>
          <a:bodyPr/>
          <a:lstStyle>
            <a:lvl1pPr>
              <a:defRPr/>
            </a:lvl1pPr>
          </a:lstStyle>
          <a:p>
            <a:pPr>
              <a:defRPr/>
            </a:pPr>
            <a:fld id="{C08D7AD5-00CE-4382-9578-219D558F59BA}" type="datetimeFigureOut">
              <a:rPr lang="en-GB"/>
              <a:pPr>
                <a:defRPr/>
              </a:pPr>
              <a:t>29/06/2021</a:t>
            </a:fld>
            <a:endParaRPr lang="en-GB"/>
          </a:p>
        </p:txBody>
      </p:sp>
      <p:sp>
        <p:nvSpPr>
          <p:cNvPr id="3" name="Footer Placeholder 2">
            <a:extLst>
              <a:ext uri="{FF2B5EF4-FFF2-40B4-BE49-F238E27FC236}">
                <a16:creationId xmlns:a16="http://schemas.microsoft.com/office/drawing/2014/main" id="{932CC81A-D299-4EC4-8687-01006795207B}"/>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165219E5-839D-4595-8C3B-218E99D587F4}"/>
              </a:ext>
            </a:extLst>
          </p:cNvPr>
          <p:cNvSpPr>
            <a:spLocks noGrp="1"/>
          </p:cNvSpPr>
          <p:nvPr>
            <p:ph type="sldNum" sz="quarter" idx="12"/>
          </p:nvPr>
        </p:nvSpPr>
        <p:spPr/>
        <p:txBody>
          <a:bodyPr/>
          <a:lstStyle>
            <a:lvl1pPr>
              <a:defRPr/>
            </a:lvl1pPr>
          </a:lstStyle>
          <a:p>
            <a:pPr>
              <a:defRPr/>
            </a:pPr>
            <a:fld id="{4AA425ED-CB56-4369-9EF6-B8EAE712C3A8}" type="slidenum">
              <a:rPr lang="en-GB"/>
              <a:pPr>
                <a:defRPr/>
              </a:pPr>
              <a:t>‹nr.›</a:t>
            </a:fld>
            <a:endParaRPr lang="en-GB"/>
          </a:p>
        </p:txBody>
      </p:sp>
    </p:spTree>
    <p:extLst>
      <p:ext uri="{BB962C8B-B14F-4D97-AF65-F5344CB8AC3E}">
        <p14:creationId xmlns:p14="http://schemas.microsoft.com/office/powerpoint/2010/main" val="1083944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375A6CB1-DAB0-48D7-A958-FB62195C17D0}"/>
              </a:ext>
            </a:extLst>
          </p:cNvPr>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useBgFill="1">
        <p:nvSpPr>
          <p:cNvPr id="6" name="Rounded Rectangle 10">
            <a:extLst>
              <a:ext uri="{FF2B5EF4-FFF2-40B4-BE49-F238E27FC236}">
                <a16:creationId xmlns:a16="http://schemas.microsoft.com/office/drawing/2014/main" id="{CDE3E227-516B-4261-BD5C-AA24A936594C}"/>
              </a:ext>
            </a:extLst>
          </p:cNvPr>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title"/>
          </p:nvPr>
        </p:nvSpPr>
        <p:spPr>
          <a:xfrm>
            <a:off x="1219200" y="273050"/>
            <a:ext cx="10363200" cy="1143000"/>
          </a:xfrm>
        </p:spPr>
        <p:txBody>
          <a:bodyPr/>
          <a:lstStyle>
            <a:lvl1pPr algn="l">
              <a:buNone/>
              <a:defRPr sz="4000" b="0"/>
            </a:lvl1pPr>
          </a:lstStyle>
          <a:p>
            <a:r>
              <a:rPr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1" name="Content Placeholder 10"/>
          <p:cNvSpPr>
            <a:spLocks noGrp="1"/>
          </p:cNvSpPr>
          <p:nvPr>
            <p:ph sz="quarter" idx="1"/>
          </p:nvPr>
        </p:nvSpPr>
        <p:spPr>
          <a:xfrm>
            <a:off x="3962400" y="1600200"/>
            <a:ext cx="762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AA1F2053-197C-4363-910D-7CF3BA16867D}"/>
              </a:ext>
            </a:extLst>
          </p:cNvPr>
          <p:cNvSpPr>
            <a:spLocks noGrp="1"/>
          </p:cNvSpPr>
          <p:nvPr>
            <p:ph type="dt" sz="half" idx="10"/>
          </p:nvPr>
        </p:nvSpPr>
        <p:spPr/>
        <p:txBody>
          <a:bodyPr/>
          <a:lstStyle>
            <a:lvl1pPr>
              <a:defRPr/>
            </a:lvl1pPr>
          </a:lstStyle>
          <a:p>
            <a:pPr>
              <a:defRPr/>
            </a:pPr>
            <a:fld id="{C08D7AD5-00CE-4382-9578-219D558F59BA}" type="datetimeFigureOut">
              <a:rPr lang="en-GB"/>
              <a:pPr>
                <a:defRPr/>
              </a:pPr>
              <a:t>29/06/2021</a:t>
            </a:fld>
            <a:endParaRPr lang="en-GB"/>
          </a:p>
        </p:txBody>
      </p:sp>
      <p:sp>
        <p:nvSpPr>
          <p:cNvPr id="8" name="Footer Placeholder 5">
            <a:extLst>
              <a:ext uri="{FF2B5EF4-FFF2-40B4-BE49-F238E27FC236}">
                <a16:creationId xmlns:a16="http://schemas.microsoft.com/office/drawing/2014/main" id="{193A6962-8AAD-4159-B93D-A94FD2C30F0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6">
            <a:extLst>
              <a:ext uri="{FF2B5EF4-FFF2-40B4-BE49-F238E27FC236}">
                <a16:creationId xmlns:a16="http://schemas.microsoft.com/office/drawing/2014/main" id="{C911E255-6352-4C38-8FAD-1ECDD873AA38}"/>
              </a:ext>
            </a:extLst>
          </p:cNvPr>
          <p:cNvSpPr>
            <a:spLocks noGrp="1"/>
          </p:cNvSpPr>
          <p:nvPr>
            <p:ph type="sldNum" sz="quarter" idx="12"/>
          </p:nvPr>
        </p:nvSpPr>
        <p:spPr/>
        <p:txBody>
          <a:bodyPr/>
          <a:lstStyle>
            <a:lvl1pPr>
              <a:defRPr/>
            </a:lvl1pPr>
          </a:lstStyle>
          <a:p>
            <a:pPr>
              <a:defRPr/>
            </a:pPr>
            <a:fld id="{FC095871-24D7-4CFA-A79B-2992BDE2C690}" type="slidenum">
              <a:rPr lang="en-GB"/>
              <a:pPr>
                <a:defRPr/>
              </a:pPr>
              <a:t>‹nr.›</a:t>
            </a:fld>
            <a:endParaRPr lang="en-GB"/>
          </a:p>
        </p:txBody>
      </p:sp>
    </p:spTree>
    <p:extLst>
      <p:ext uri="{BB962C8B-B14F-4D97-AF65-F5344CB8AC3E}">
        <p14:creationId xmlns:p14="http://schemas.microsoft.com/office/powerpoint/2010/main" val="2583037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B3742CA2-93D1-4524-AC4A-9579A41CEF07}"/>
              </a:ext>
            </a:extLst>
          </p:cNvPr>
          <p:cNvSpPr/>
          <p:nvPr/>
        </p:nvSpPr>
        <p:spPr>
          <a:xfrm flipV="1">
            <a:off x="91018" y="4683126"/>
            <a:ext cx="12009967"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6" name="Rectangle 10">
            <a:extLst>
              <a:ext uri="{FF2B5EF4-FFF2-40B4-BE49-F238E27FC236}">
                <a16:creationId xmlns:a16="http://schemas.microsoft.com/office/drawing/2014/main" id="{8048ACA5-D185-445E-BF4A-AFAEAB319260}"/>
              </a:ext>
            </a:extLst>
          </p:cNvPr>
          <p:cNvSpPr/>
          <p:nvPr/>
        </p:nvSpPr>
        <p:spPr>
          <a:xfrm>
            <a:off x="91018" y="4649789"/>
            <a:ext cx="12009967"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7" name="Rectangle 11">
            <a:extLst>
              <a:ext uri="{FF2B5EF4-FFF2-40B4-BE49-F238E27FC236}">
                <a16:creationId xmlns:a16="http://schemas.microsoft.com/office/drawing/2014/main" id="{2FD83823-26A9-4014-8E14-AB09D2F70AE4}"/>
              </a:ext>
            </a:extLst>
          </p:cNvPr>
          <p:cNvSpPr/>
          <p:nvPr/>
        </p:nvSpPr>
        <p:spPr>
          <a:xfrm>
            <a:off x="91018" y="4773614"/>
            <a:ext cx="12009967"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a:t>Click icon to add picture</a:t>
            </a:r>
            <a:endParaRPr lang="en-US" noProof="0" dirty="0"/>
          </a:p>
        </p:txBody>
      </p:sp>
      <p:sp>
        <p:nvSpPr>
          <p:cNvPr id="8" name="Date Placeholder 4">
            <a:extLst>
              <a:ext uri="{FF2B5EF4-FFF2-40B4-BE49-F238E27FC236}">
                <a16:creationId xmlns:a16="http://schemas.microsoft.com/office/drawing/2014/main" id="{82E4FE87-C263-45EE-AD10-AE2376DE85B2}"/>
              </a:ext>
            </a:extLst>
          </p:cNvPr>
          <p:cNvSpPr>
            <a:spLocks noGrp="1"/>
          </p:cNvSpPr>
          <p:nvPr>
            <p:ph type="dt" sz="half" idx="10"/>
          </p:nvPr>
        </p:nvSpPr>
        <p:spPr/>
        <p:txBody>
          <a:bodyPr/>
          <a:lstStyle>
            <a:lvl1pPr>
              <a:defRPr/>
            </a:lvl1pPr>
          </a:lstStyle>
          <a:p>
            <a:pPr>
              <a:defRPr/>
            </a:pPr>
            <a:fld id="{C08D7AD5-00CE-4382-9578-219D558F59BA}" type="datetimeFigureOut">
              <a:rPr lang="en-GB"/>
              <a:pPr>
                <a:defRPr/>
              </a:pPr>
              <a:t>29/06/2021</a:t>
            </a:fld>
            <a:endParaRPr lang="en-GB"/>
          </a:p>
        </p:txBody>
      </p:sp>
      <p:sp>
        <p:nvSpPr>
          <p:cNvPr id="9" name="Footer Placeholder 5">
            <a:extLst>
              <a:ext uri="{FF2B5EF4-FFF2-40B4-BE49-F238E27FC236}">
                <a16:creationId xmlns:a16="http://schemas.microsoft.com/office/drawing/2014/main" id="{56AA9177-C17B-41BF-B13A-BDD2251941AE}"/>
              </a:ext>
            </a:extLst>
          </p:cNvPr>
          <p:cNvSpPr>
            <a:spLocks noGrp="1"/>
          </p:cNvSpPr>
          <p:nvPr>
            <p:ph type="ftr" sz="quarter" idx="11"/>
          </p:nvPr>
        </p:nvSpPr>
        <p:spPr>
          <a:xfrm>
            <a:off x="1219200" y="6172200"/>
            <a:ext cx="5181600" cy="457200"/>
          </a:xfrm>
        </p:spPr>
        <p:txBody>
          <a:bodyPr/>
          <a:lstStyle>
            <a:lvl1pPr>
              <a:defRPr/>
            </a:lvl1pPr>
          </a:lstStyle>
          <a:p>
            <a:pPr>
              <a:defRPr/>
            </a:pPr>
            <a:endParaRPr lang="en-GB"/>
          </a:p>
        </p:txBody>
      </p:sp>
      <p:sp>
        <p:nvSpPr>
          <p:cNvPr id="10" name="Slide Number Placeholder 6">
            <a:extLst>
              <a:ext uri="{FF2B5EF4-FFF2-40B4-BE49-F238E27FC236}">
                <a16:creationId xmlns:a16="http://schemas.microsoft.com/office/drawing/2014/main" id="{BFE406E2-7EB1-43F0-A9C4-2F5003F82A14}"/>
              </a:ext>
            </a:extLst>
          </p:cNvPr>
          <p:cNvSpPr>
            <a:spLocks noGrp="1"/>
          </p:cNvSpPr>
          <p:nvPr>
            <p:ph type="sldNum" sz="quarter" idx="12"/>
          </p:nvPr>
        </p:nvSpPr>
        <p:spPr>
          <a:xfrm>
            <a:off x="194733" y="6208713"/>
            <a:ext cx="609600" cy="457200"/>
          </a:xfrm>
        </p:spPr>
        <p:txBody>
          <a:bodyPr/>
          <a:lstStyle>
            <a:lvl1pPr>
              <a:defRPr/>
            </a:lvl1pPr>
          </a:lstStyle>
          <a:p>
            <a:pPr>
              <a:defRPr/>
            </a:pPr>
            <a:fld id="{5C086194-27A5-438A-955D-2B18108C2A19}" type="slidenum">
              <a:rPr lang="en-GB"/>
              <a:pPr>
                <a:defRPr/>
              </a:pPr>
              <a:t>‹nr.›</a:t>
            </a:fld>
            <a:endParaRPr lang="en-GB"/>
          </a:p>
        </p:txBody>
      </p:sp>
    </p:spTree>
    <p:extLst>
      <p:ext uri="{BB962C8B-B14F-4D97-AF65-F5344CB8AC3E}">
        <p14:creationId xmlns:p14="http://schemas.microsoft.com/office/powerpoint/2010/main" val="11124706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6DD389AC-FD9B-4C26-8947-40B5BA8456C5}"/>
              </a:ext>
            </a:extLst>
          </p:cNvPr>
          <p:cNvSpPr>
            <a:spLocks noGrp="1"/>
          </p:cNvSpPr>
          <p:nvPr>
            <p:ph type="dt" sz="half" idx="10"/>
          </p:nvPr>
        </p:nvSpPr>
        <p:spPr/>
        <p:txBody>
          <a:bodyPr/>
          <a:lstStyle>
            <a:lvl1pPr>
              <a:defRPr/>
            </a:lvl1pPr>
          </a:lstStyle>
          <a:p>
            <a:pPr>
              <a:defRPr/>
            </a:pPr>
            <a:fld id="{C08D7AD5-00CE-4382-9578-219D558F59BA}" type="datetimeFigureOut">
              <a:rPr lang="en-GB"/>
              <a:pPr>
                <a:defRPr/>
              </a:pPr>
              <a:t>29/06/2021</a:t>
            </a:fld>
            <a:endParaRPr lang="en-GB"/>
          </a:p>
        </p:txBody>
      </p:sp>
      <p:sp>
        <p:nvSpPr>
          <p:cNvPr id="5" name="Footer Placeholder 2">
            <a:extLst>
              <a:ext uri="{FF2B5EF4-FFF2-40B4-BE49-F238E27FC236}">
                <a16:creationId xmlns:a16="http://schemas.microsoft.com/office/drawing/2014/main" id="{812DE867-569F-4720-B01E-0540BA65D1A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E0DDB649-A8F4-46E9-9AEE-2EF7A1A23BE3}"/>
              </a:ext>
            </a:extLst>
          </p:cNvPr>
          <p:cNvSpPr>
            <a:spLocks noGrp="1"/>
          </p:cNvSpPr>
          <p:nvPr>
            <p:ph type="sldNum" sz="quarter" idx="12"/>
          </p:nvPr>
        </p:nvSpPr>
        <p:spPr/>
        <p:txBody>
          <a:bodyPr/>
          <a:lstStyle>
            <a:lvl1pPr>
              <a:defRPr/>
            </a:lvl1pPr>
          </a:lstStyle>
          <a:p>
            <a:pPr>
              <a:defRPr/>
            </a:pPr>
            <a:fld id="{282F710B-704B-4CB0-9B29-094E2E24B748}" type="slidenum">
              <a:rPr lang="en-GB"/>
              <a:pPr>
                <a:defRPr/>
              </a:pPr>
              <a:t>‹nr.›</a:t>
            </a:fld>
            <a:endParaRPr lang="en-GB"/>
          </a:p>
        </p:txBody>
      </p:sp>
    </p:spTree>
    <p:extLst>
      <p:ext uri="{BB962C8B-B14F-4D97-AF65-F5344CB8AC3E}">
        <p14:creationId xmlns:p14="http://schemas.microsoft.com/office/powerpoint/2010/main" val="15575496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274641"/>
            <a:ext cx="7416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0B57F6E-CCD6-48E2-904C-D81B71AD47B7}"/>
              </a:ext>
            </a:extLst>
          </p:cNvPr>
          <p:cNvSpPr>
            <a:spLocks noGrp="1"/>
          </p:cNvSpPr>
          <p:nvPr>
            <p:ph type="dt" sz="half" idx="10"/>
          </p:nvPr>
        </p:nvSpPr>
        <p:spPr/>
        <p:txBody>
          <a:bodyPr/>
          <a:lstStyle>
            <a:lvl1pPr>
              <a:defRPr/>
            </a:lvl1pPr>
          </a:lstStyle>
          <a:p>
            <a:pPr>
              <a:defRPr/>
            </a:pPr>
            <a:fld id="{C08D7AD5-00CE-4382-9578-219D558F59BA}" type="datetimeFigureOut">
              <a:rPr lang="en-GB"/>
              <a:pPr>
                <a:defRPr/>
              </a:pPr>
              <a:t>29/06/2021</a:t>
            </a:fld>
            <a:endParaRPr lang="en-GB"/>
          </a:p>
        </p:txBody>
      </p:sp>
      <p:sp>
        <p:nvSpPr>
          <p:cNvPr id="5" name="Footer Placeholder 2">
            <a:extLst>
              <a:ext uri="{FF2B5EF4-FFF2-40B4-BE49-F238E27FC236}">
                <a16:creationId xmlns:a16="http://schemas.microsoft.com/office/drawing/2014/main" id="{A1ACC8CE-F2FA-4974-A21D-101866DEB4C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E88B7999-10F0-4E5B-BCF0-D532315778D6}"/>
              </a:ext>
            </a:extLst>
          </p:cNvPr>
          <p:cNvSpPr>
            <a:spLocks noGrp="1"/>
          </p:cNvSpPr>
          <p:nvPr>
            <p:ph type="sldNum" sz="quarter" idx="12"/>
          </p:nvPr>
        </p:nvSpPr>
        <p:spPr/>
        <p:txBody>
          <a:bodyPr/>
          <a:lstStyle>
            <a:lvl1pPr>
              <a:defRPr/>
            </a:lvl1pPr>
          </a:lstStyle>
          <a:p>
            <a:pPr>
              <a:defRPr/>
            </a:pPr>
            <a:fld id="{701A4625-DE06-4BD1-B3DC-29610D937C33}" type="slidenum">
              <a:rPr lang="en-GB"/>
              <a:pPr>
                <a:defRPr/>
              </a:pPr>
              <a:t>‹nr.›</a:t>
            </a:fld>
            <a:endParaRPr lang="en-GB"/>
          </a:p>
        </p:txBody>
      </p:sp>
    </p:spTree>
    <p:extLst>
      <p:ext uri="{BB962C8B-B14F-4D97-AF65-F5344CB8AC3E}">
        <p14:creationId xmlns:p14="http://schemas.microsoft.com/office/powerpoint/2010/main" val="276701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29-6-2021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normAutofit/>
          </a:bodyPr>
          <a:lstStyle/>
          <a:p>
            <a:pPr lvl="0"/>
            <a:endParaRPr lang="en-US" noProof="0"/>
          </a:p>
        </p:txBody>
      </p:sp>
      <p:sp>
        <p:nvSpPr>
          <p:cNvPr id="4" name="Rectangle 4">
            <a:extLst>
              <a:ext uri="{FF2B5EF4-FFF2-40B4-BE49-F238E27FC236}">
                <a16:creationId xmlns:a16="http://schemas.microsoft.com/office/drawing/2014/main" id="{64AF373C-1522-4DD2-9011-4C3EB18996D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D29167-FF69-4D9D-9D30-D24B9D2F2EF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70A294-DFAD-456F-B137-9BA6F56F1DAF}"/>
              </a:ext>
            </a:extLst>
          </p:cNvPr>
          <p:cNvSpPr>
            <a:spLocks noGrp="1" noChangeArrowheads="1"/>
          </p:cNvSpPr>
          <p:nvPr>
            <p:ph type="sldNum" sz="quarter" idx="12"/>
          </p:nvPr>
        </p:nvSpPr>
        <p:spPr/>
        <p:txBody>
          <a:bodyPr/>
          <a:lstStyle>
            <a:lvl1pPr>
              <a:defRPr/>
            </a:lvl1pPr>
          </a:lstStyle>
          <a:p>
            <a:pPr>
              <a:defRPr/>
            </a:pPr>
            <a:fld id="{6D2A61D7-3FE8-4E01-A21D-3B1B7F174015}" type="slidenum">
              <a:rPr lang="en-US"/>
              <a:pPr>
                <a:defRPr/>
              </a:pPr>
              <a:t>‹nr.›</a:t>
            </a:fld>
            <a:endParaRPr lang="en-US"/>
          </a:p>
        </p:txBody>
      </p:sp>
    </p:spTree>
    <p:extLst>
      <p:ext uri="{BB962C8B-B14F-4D97-AF65-F5344CB8AC3E}">
        <p14:creationId xmlns:p14="http://schemas.microsoft.com/office/powerpoint/2010/main" val="13665320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BE555B7-6EAB-412B-AF5C-9C220BCA4F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4434" y="115889"/>
            <a:ext cx="2366433"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885F542A-05F1-4A1E-BF04-EC6F016479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56667" y="169863"/>
            <a:ext cx="2592917"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590225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76200"/>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a:t>Edit Master text styles</a:t>
            </a:r>
          </a:p>
        </p:txBody>
      </p:sp>
    </p:spTree>
    <p:extLst>
      <p:ext uri="{BB962C8B-B14F-4D97-AF65-F5344CB8AC3E}">
        <p14:creationId xmlns:p14="http://schemas.microsoft.com/office/powerpoint/2010/main" val="62930471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936982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323730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011351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2812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838692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F856847-7EBF-497F-9C50-92F407960A4F}"/>
              </a:ext>
            </a:extLst>
          </p:cNvPr>
          <p:cNvSpPr>
            <a:spLocks noGrp="1"/>
          </p:cNvSpPr>
          <p:nvPr>
            <p:ph type="dt" sz="half" idx="10"/>
          </p:nvPr>
        </p:nvSpPr>
        <p:spPr>
          <a:xfrm>
            <a:off x="7996767" y="223839"/>
            <a:ext cx="2844800" cy="365125"/>
          </a:xfrm>
          <a:prstGeom prst="rect">
            <a:avLst/>
          </a:prstGeom>
        </p:spPr>
        <p:txBody>
          <a:bodyPr/>
          <a:lstStyle>
            <a:lvl1pPr>
              <a:defRPr/>
            </a:lvl1pPr>
          </a:lstStyle>
          <a:p>
            <a:pPr>
              <a:defRPr/>
            </a:pPr>
            <a:endParaRPr lang="en-GB" altLang="en-US"/>
          </a:p>
        </p:txBody>
      </p:sp>
      <p:sp>
        <p:nvSpPr>
          <p:cNvPr id="3" name="Footer Placeholder 4">
            <a:extLst>
              <a:ext uri="{FF2B5EF4-FFF2-40B4-BE49-F238E27FC236}">
                <a16:creationId xmlns:a16="http://schemas.microsoft.com/office/drawing/2014/main" id="{C4055A3B-93F2-4E4D-AD3D-684ED54E46D6}"/>
              </a:ext>
            </a:extLst>
          </p:cNvPr>
          <p:cNvSpPr>
            <a:spLocks noGrp="1"/>
          </p:cNvSpPr>
          <p:nvPr>
            <p:ph type="ftr" sz="quarter" idx="11"/>
          </p:nvPr>
        </p:nvSpPr>
        <p:spPr>
          <a:xfrm>
            <a:off x="6187017" y="5851526"/>
            <a:ext cx="4671483" cy="365125"/>
          </a:xfrm>
          <a:prstGeom prst="rect">
            <a:avLst/>
          </a:prstGeom>
        </p:spPr>
        <p:txBody>
          <a:bodyPr/>
          <a:lstStyle>
            <a:lvl1pPr>
              <a:defRPr/>
            </a:lvl1pPr>
          </a:lstStyle>
          <a:p>
            <a:pPr>
              <a:defRPr/>
            </a:pPr>
            <a:endParaRPr lang="en-GB" altLang="en-US"/>
          </a:p>
        </p:txBody>
      </p:sp>
      <p:sp>
        <p:nvSpPr>
          <p:cNvPr id="4" name="Slide Number Placeholder 5">
            <a:extLst>
              <a:ext uri="{FF2B5EF4-FFF2-40B4-BE49-F238E27FC236}">
                <a16:creationId xmlns:a16="http://schemas.microsoft.com/office/drawing/2014/main" id="{53F1F3B4-19C4-40C1-B141-8C4FE48F0AAE}"/>
              </a:ext>
            </a:extLst>
          </p:cNvPr>
          <p:cNvSpPr>
            <a:spLocks noGrp="1"/>
          </p:cNvSpPr>
          <p:nvPr>
            <p:ph type="sldNum" sz="quarter" idx="12"/>
          </p:nvPr>
        </p:nvSpPr>
        <p:spPr>
          <a:xfrm>
            <a:off x="6199717" y="223839"/>
            <a:ext cx="1775883" cy="365125"/>
          </a:xfrm>
          <a:prstGeom prst="rect">
            <a:avLst/>
          </a:prstGeom>
        </p:spPr>
        <p:txBody>
          <a:bodyPr/>
          <a:lstStyle>
            <a:lvl1pPr>
              <a:defRPr/>
            </a:lvl1pPr>
          </a:lstStyle>
          <a:p>
            <a:pPr>
              <a:defRPr/>
            </a:pPr>
            <a:fld id="{33129AC7-C84C-402F-B142-F8E24EC262E3}" type="slidenum">
              <a:rPr lang="en-GB" altLang="en-US"/>
              <a:pPr>
                <a:defRPr/>
              </a:pPr>
              <a:t>‹nr.›</a:t>
            </a:fld>
            <a:endParaRPr lang="en-GB" altLang="en-US"/>
          </a:p>
        </p:txBody>
      </p:sp>
    </p:spTree>
    <p:extLst>
      <p:ext uri="{BB962C8B-B14F-4D97-AF65-F5344CB8AC3E}">
        <p14:creationId xmlns:p14="http://schemas.microsoft.com/office/powerpoint/2010/main" val="1846498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22041" indent="0" algn="ctr">
              <a:buNone/>
              <a:defRPr/>
            </a:lvl2pPr>
            <a:lvl3pPr marL="844083" indent="0" algn="ctr">
              <a:buNone/>
              <a:defRPr/>
            </a:lvl3pPr>
            <a:lvl4pPr marL="1266124" indent="0" algn="ctr">
              <a:buNone/>
              <a:defRPr/>
            </a:lvl4pPr>
            <a:lvl5pPr marL="1688165" indent="0" algn="ctr">
              <a:buNone/>
              <a:defRPr/>
            </a:lvl5pPr>
            <a:lvl6pPr marL="2110207" indent="0" algn="ctr">
              <a:buNone/>
              <a:defRPr/>
            </a:lvl6pPr>
            <a:lvl7pPr marL="2532248" indent="0" algn="ctr">
              <a:buNone/>
              <a:defRPr/>
            </a:lvl7pPr>
            <a:lvl8pPr marL="2954289" indent="0" algn="ctr">
              <a:buNone/>
              <a:defRPr/>
            </a:lvl8pPr>
            <a:lvl9pPr marL="3376331"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2B74B6E-1421-4FBA-B04C-669611584A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C262F6-8DF4-4662-8EC9-7C47576FA9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320F44-3434-4846-8AAD-06CC62B13437}"/>
              </a:ext>
            </a:extLst>
          </p:cNvPr>
          <p:cNvSpPr>
            <a:spLocks noGrp="1" noChangeArrowheads="1"/>
          </p:cNvSpPr>
          <p:nvPr>
            <p:ph type="sldNum" sz="quarter" idx="12"/>
          </p:nvPr>
        </p:nvSpPr>
        <p:spPr>
          <a:ln/>
        </p:spPr>
        <p:txBody>
          <a:bodyPr/>
          <a:lstStyle>
            <a:lvl1pPr>
              <a:defRPr/>
            </a:lvl1pPr>
          </a:lstStyle>
          <a:p>
            <a:pPr>
              <a:defRPr/>
            </a:pPr>
            <a:fld id="{ABB0DBE6-4D43-4025-9C81-092A18E0FE25}" type="slidenum">
              <a:rPr lang="en-US" altLang="en-US"/>
              <a:pPr>
                <a:defRPr/>
              </a:pPr>
              <a:t>‹nr.›</a:t>
            </a:fld>
            <a:endParaRPr lang="en-US" altLang="en-US"/>
          </a:p>
        </p:txBody>
      </p:sp>
    </p:spTree>
    <p:extLst>
      <p:ext uri="{BB962C8B-B14F-4D97-AF65-F5344CB8AC3E}">
        <p14:creationId xmlns:p14="http://schemas.microsoft.com/office/powerpoint/2010/main" val="309445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29-6-2021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873CA2-CF61-4C45-8CCA-F13120B0A7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245A61-0F31-490D-A8D3-5833D397BA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4DCDC7-0EB2-4B05-8C49-4E8EFFC2433B}"/>
              </a:ext>
            </a:extLst>
          </p:cNvPr>
          <p:cNvSpPr>
            <a:spLocks noGrp="1" noChangeArrowheads="1"/>
          </p:cNvSpPr>
          <p:nvPr>
            <p:ph type="sldNum" sz="quarter" idx="12"/>
          </p:nvPr>
        </p:nvSpPr>
        <p:spPr>
          <a:ln/>
        </p:spPr>
        <p:txBody>
          <a:bodyPr/>
          <a:lstStyle>
            <a:lvl1pPr>
              <a:defRPr/>
            </a:lvl1pPr>
          </a:lstStyle>
          <a:p>
            <a:pPr>
              <a:defRPr/>
            </a:pPr>
            <a:fld id="{E23C80C7-82F8-40B0-BD4B-E4B75DD8E1F7}" type="slidenum">
              <a:rPr lang="en-US" altLang="en-US"/>
              <a:pPr>
                <a:defRPr/>
              </a:pPr>
              <a:t>‹nr.›</a:t>
            </a:fld>
            <a:endParaRPr lang="en-US" altLang="en-US"/>
          </a:p>
        </p:txBody>
      </p:sp>
    </p:spTree>
    <p:extLst>
      <p:ext uri="{BB962C8B-B14F-4D97-AF65-F5344CB8AC3E}">
        <p14:creationId xmlns:p14="http://schemas.microsoft.com/office/powerpoint/2010/main" val="2584278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6902"/>
            <a:ext cx="10363200" cy="1362075"/>
          </a:xfrm>
        </p:spPr>
        <p:txBody>
          <a:bodyPr anchor="t"/>
          <a:lstStyle>
            <a:lvl1pPr algn="l">
              <a:defRPr sz="3692" b="1" cap="all"/>
            </a:lvl1pPr>
          </a:lstStyle>
          <a:p>
            <a:r>
              <a:rPr lang="en-US"/>
              <a:t>Click to edit Master title style</a:t>
            </a:r>
          </a:p>
        </p:txBody>
      </p:sp>
      <p:sp>
        <p:nvSpPr>
          <p:cNvPr id="3" name="Text Placeholder 2"/>
          <p:cNvSpPr>
            <a:spLocks noGrp="1"/>
          </p:cNvSpPr>
          <p:nvPr>
            <p:ph type="body" idx="1"/>
          </p:nvPr>
        </p:nvSpPr>
        <p:spPr>
          <a:xfrm>
            <a:off x="963247" y="2906713"/>
            <a:ext cx="103632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en-US"/>
              <a:t>Click to edit Master text styles</a:t>
            </a:r>
          </a:p>
        </p:txBody>
      </p:sp>
      <p:sp>
        <p:nvSpPr>
          <p:cNvPr id="4" name="Rectangle 4">
            <a:extLst>
              <a:ext uri="{FF2B5EF4-FFF2-40B4-BE49-F238E27FC236}">
                <a16:creationId xmlns:a16="http://schemas.microsoft.com/office/drawing/2014/main" id="{F3F729DA-1E0D-42FA-ABBD-DDD68B9AE4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A713C3-F2EF-401F-9E02-07D9AFDB44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C37E88-43E1-46F7-8EC2-8D089E289987}"/>
              </a:ext>
            </a:extLst>
          </p:cNvPr>
          <p:cNvSpPr>
            <a:spLocks noGrp="1" noChangeArrowheads="1"/>
          </p:cNvSpPr>
          <p:nvPr>
            <p:ph type="sldNum" sz="quarter" idx="12"/>
          </p:nvPr>
        </p:nvSpPr>
        <p:spPr>
          <a:ln/>
        </p:spPr>
        <p:txBody>
          <a:bodyPr/>
          <a:lstStyle>
            <a:lvl1pPr>
              <a:defRPr/>
            </a:lvl1pPr>
          </a:lstStyle>
          <a:p>
            <a:pPr>
              <a:defRPr/>
            </a:pPr>
            <a:fld id="{3D08DBDD-5FA4-4E40-BBED-11199E1A7D00}" type="slidenum">
              <a:rPr lang="en-US" altLang="en-US"/>
              <a:pPr>
                <a:defRPr/>
              </a:pPr>
              <a:t>‹nr.›</a:t>
            </a:fld>
            <a:endParaRPr lang="en-US" altLang="en-US"/>
          </a:p>
        </p:txBody>
      </p:sp>
    </p:spTree>
    <p:extLst>
      <p:ext uri="{BB962C8B-B14F-4D97-AF65-F5344CB8AC3E}">
        <p14:creationId xmlns:p14="http://schemas.microsoft.com/office/powerpoint/2010/main" val="27229979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7816" cy="41148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784" y="1981200"/>
            <a:ext cx="5087816" cy="41148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79CD2F-C0FD-4F45-A325-68D4FB54FF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E6636E-8F74-4FDC-AF78-6B04F939F9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5BCCEB-7289-45A4-AA2F-647A0593F58B}"/>
              </a:ext>
            </a:extLst>
          </p:cNvPr>
          <p:cNvSpPr>
            <a:spLocks noGrp="1" noChangeArrowheads="1"/>
          </p:cNvSpPr>
          <p:nvPr>
            <p:ph type="sldNum" sz="quarter" idx="12"/>
          </p:nvPr>
        </p:nvSpPr>
        <p:spPr>
          <a:ln/>
        </p:spPr>
        <p:txBody>
          <a:bodyPr/>
          <a:lstStyle>
            <a:lvl1pPr>
              <a:defRPr/>
            </a:lvl1pPr>
          </a:lstStyle>
          <a:p>
            <a:pPr>
              <a:defRPr/>
            </a:pPr>
            <a:fld id="{3B692212-9790-426E-A0A0-B83751FDF802}" type="slidenum">
              <a:rPr lang="en-US" altLang="en-US"/>
              <a:pPr>
                <a:defRPr/>
              </a:pPr>
              <a:t>‹nr.›</a:t>
            </a:fld>
            <a:endParaRPr lang="en-US" altLang="en-US"/>
          </a:p>
        </p:txBody>
      </p:sp>
    </p:spTree>
    <p:extLst>
      <p:ext uri="{BB962C8B-B14F-4D97-AF65-F5344CB8AC3E}">
        <p14:creationId xmlns:p14="http://schemas.microsoft.com/office/powerpoint/2010/main" val="11636244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75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4" name="Content Placeholder 3"/>
          <p:cNvSpPr>
            <a:spLocks noGrp="1"/>
          </p:cNvSpPr>
          <p:nvPr>
            <p:ph sz="half" idx="2"/>
          </p:nvPr>
        </p:nvSpPr>
        <p:spPr>
          <a:xfrm>
            <a:off x="609600" y="2174875"/>
            <a:ext cx="538675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94" y="1535113"/>
            <a:ext cx="538870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6" name="Content Placeholder 5"/>
          <p:cNvSpPr>
            <a:spLocks noGrp="1"/>
          </p:cNvSpPr>
          <p:nvPr>
            <p:ph sz="quarter" idx="4"/>
          </p:nvPr>
        </p:nvSpPr>
        <p:spPr>
          <a:xfrm>
            <a:off x="6193694" y="2174875"/>
            <a:ext cx="538870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0599646-FDBA-4420-B190-D4486417290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8A7B069-AB43-4DCF-81D5-001B2C9129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FCED025-DE27-4B62-9E3B-703A655D16AC}"/>
              </a:ext>
            </a:extLst>
          </p:cNvPr>
          <p:cNvSpPr>
            <a:spLocks noGrp="1" noChangeArrowheads="1"/>
          </p:cNvSpPr>
          <p:nvPr>
            <p:ph type="sldNum" sz="quarter" idx="12"/>
          </p:nvPr>
        </p:nvSpPr>
        <p:spPr>
          <a:ln/>
        </p:spPr>
        <p:txBody>
          <a:bodyPr/>
          <a:lstStyle>
            <a:lvl1pPr>
              <a:defRPr/>
            </a:lvl1pPr>
          </a:lstStyle>
          <a:p>
            <a:pPr>
              <a:defRPr/>
            </a:pPr>
            <a:fld id="{095F16CB-01E3-4B1B-A9EE-90664C41FC1E}" type="slidenum">
              <a:rPr lang="en-US" altLang="en-US"/>
              <a:pPr>
                <a:defRPr/>
              </a:pPr>
              <a:t>‹nr.›</a:t>
            </a:fld>
            <a:endParaRPr lang="en-US" altLang="en-US"/>
          </a:p>
        </p:txBody>
      </p:sp>
    </p:spTree>
    <p:extLst>
      <p:ext uri="{BB962C8B-B14F-4D97-AF65-F5344CB8AC3E}">
        <p14:creationId xmlns:p14="http://schemas.microsoft.com/office/powerpoint/2010/main" val="649361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212282-7E10-4ABB-8A18-694A8AAFB54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0C487AB-2AED-4CEC-918A-7F7CED6526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E555F6F-FC3B-4CD5-9550-3B69F18DBF95}"/>
              </a:ext>
            </a:extLst>
          </p:cNvPr>
          <p:cNvSpPr>
            <a:spLocks noGrp="1" noChangeArrowheads="1"/>
          </p:cNvSpPr>
          <p:nvPr>
            <p:ph type="sldNum" sz="quarter" idx="12"/>
          </p:nvPr>
        </p:nvSpPr>
        <p:spPr>
          <a:ln/>
        </p:spPr>
        <p:txBody>
          <a:bodyPr/>
          <a:lstStyle>
            <a:lvl1pPr>
              <a:defRPr/>
            </a:lvl1pPr>
          </a:lstStyle>
          <a:p>
            <a:pPr>
              <a:defRPr/>
            </a:pPr>
            <a:fld id="{391819A6-3EF4-4C46-A449-8F80C752C41B}" type="slidenum">
              <a:rPr lang="en-US" altLang="en-US"/>
              <a:pPr>
                <a:defRPr/>
              </a:pPr>
              <a:t>‹nr.›</a:t>
            </a:fld>
            <a:endParaRPr lang="en-US" altLang="en-US"/>
          </a:p>
        </p:txBody>
      </p:sp>
    </p:spTree>
    <p:extLst>
      <p:ext uri="{BB962C8B-B14F-4D97-AF65-F5344CB8AC3E}">
        <p14:creationId xmlns:p14="http://schemas.microsoft.com/office/powerpoint/2010/main" val="4027025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358FB1E-3C07-4DB3-A1D6-5C36CBF0502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199D973-B69F-4F1B-8507-F713D89F3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3AE10C-041C-4E0A-AEC6-EC114FF02EE7}"/>
              </a:ext>
            </a:extLst>
          </p:cNvPr>
          <p:cNvSpPr>
            <a:spLocks noGrp="1" noChangeArrowheads="1"/>
          </p:cNvSpPr>
          <p:nvPr>
            <p:ph type="sldNum" sz="quarter" idx="12"/>
          </p:nvPr>
        </p:nvSpPr>
        <p:spPr>
          <a:ln/>
        </p:spPr>
        <p:txBody>
          <a:bodyPr/>
          <a:lstStyle>
            <a:lvl1pPr>
              <a:defRPr/>
            </a:lvl1pPr>
          </a:lstStyle>
          <a:p>
            <a:pPr>
              <a:defRPr/>
            </a:pPr>
            <a:fld id="{BE2EF17E-500C-4015-9623-D2AAED7C5383}" type="slidenum">
              <a:rPr lang="en-US" altLang="en-US"/>
              <a:pPr>
                <a:defRPr/>
              </a:pPr>
              <a:t>‹nr.›</a:t>
            </a:fld>
            <a:endParaRPr lang="en-US" altLang="en-US"/>
          </a:p>
        </p:txBody>
      </p:sp>
    </p:spTree>
    <p:extLst>
      <p:ext uri="{BB962C8B-B14F-4D97-AF65-F5344CB8AC3E}">
        <p14:creationId xmlns:p14="http://schemas.microsoft.com/office/powerpoint/2010/main" val="3366345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247" cy="1162050"/>
          </a:xfrm>
        </p:spPr>
        <p:txBody>
          <a:bodyPr anchor="b"/>
          <a:lstStyle>
            <a:lvl1pPr algn="l">
              <a:defRPr sz="1846" b="1"/>
            </a:lvl1pPr>
          </a:lstStyle>
          <a:p>
            <a:r>
              <a:rPr lang="en-US"/>
              <a:t>Click to edit Master title style</a:t>
            </a:r>
          </a:p>
        </p:txBody>
      </p:sp>
      <p:sp>
        <p:nvSpPr>
          <p:cNvPr id="3" name="Content Placeholder 2"/>
          <p:cNvSpPr>
            <a:spLocks noGrp="1"/>
          </p:cNvSpPr>
          <p:nvPr>
            <p:ph idx="1"/>
          </p:nvPr>
        </p:nvSpPr>
        <p:spPr>
          <a:xfrm>
            <a:off x="4767384" y="273052"/>
            <a:ext cx="6815016"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247"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5" name="Rectangle 4">
            <a:extLst>
              <a:ext uri="{FF2B5EF4-FFF2-40B4-BE49-F238E27FC236}">
                <a16:creationId xmlns:a16="http://schemas.microsoft.com/office/drawing/2014/main" id="{A5FC44D0-F045-4396-BD54-5F7EA17644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B38291-B205-485D-BAE4-CFFB913829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9F1128-2C17-4477-8822-A92A716C9341}"/>
              </a:ext>
            </a:extLst>
          </p:cNvPr>
          <p:cNvSpPr>
            <a:spLocks noGrp="1" noChangeArrowheads="1"/>
          </p:cNvSpPr>
          <p:nvPr>
            <p:ph type="sldNum" sz="quarter" idx="12"/>
          </p:nvPr>
        </p:nvSpPr>
        <p:spPr>
          <a:ln/>
        </p:spPr>
        <p:txBody>
          <a:bodyPr/>
          <a:lstStyle>
            <a:lvl1pPr>
              <a:defRPr/>
            </a:lvl1pPr>
          </a:lstStyle>
          <a:p>
            <a:pPr>
              <a:defRPr/>
            </a:pPr>
            <a:fld id="{B0E0335E-4AC3-4726-B8E8-ED8E16939883}" type="slidenum">
              <a:rPr lang="en-US" altLang="en-US"/>
              <a:pPr>
                <a:defRPr/>
              </a:pPr>
              <a:t>‹nr.›</a:t>
            </a:fld>
            <a:endParaRPr lang="en-US" altLang="en-US"/>
          </a:p>
        </p:txBody>
      </p:sp>
    </p:spTree>
    <p:extLst>
      <p:ext uri="{BB962C8B-B14F-4D97-AF65-F5344CB8AC3E}">
        <p14:creationId xmlns:p14="http://schemas.microsoft.com/office/powerpoint/2010/main" val="24830632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5" y="4800600"/>
            <a:ext cx="7315200" cy="566738"/>
          </a:xfrm>
        </p:spPr>
        <p:txBody>
          <a:bodyPr anchor="b"/>
          <a:lstStyle>
            <a:lvl1pPr algn="l">
              <a:defRPr sz="1846" b="1"/>
            </a:lvl1pPr>
          </a:lstStyle>
          <a:p>
            <a:r>
              <a:rPr lang="en-US"/>
              <a:t>Click to edit Master title style</a:t>
            </a:r>
          </a:p>
        </p:txBody>
      </p:sp>
      <p:sp>
        <p:nvSpPr>
          <p:cNvPr id="3" name="Picture Placeholder 2"/>
          <p:cNvSpPr>
            <a:spLocks noGrp="1"/>
          </p:cNvSpPr>
          <p:nvPr>
            <p:ph type="pic" idx="1"/>
          </p:nvPr>
        </p:nvSpPr>
        <p:spPr>
          <a:xfrm>
            <a:off x="2389555" y="612775"/>
            <a:ext cx="73152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en-US" noProof="0"/>
          </a:p>
        </p:txBody>
      </p:sp>
      <p:sp>
        <p:nvSpPr>
          <p:cNvPr id="4" name="Text Placeholder 3"/>
          <p:cNvSpPr>
            <a:spLocks noGrp="1"/>
          </p:cNvSpPr>
          <p:nvPr>
            <p:ph type="body" sz="half" idx="2"/>
          </p:nvPr>
        </p:nvSpPr>
        <p:spPr>
          <a:xfrm>
            <a:off x="2389555" y="5367338"/>
            <a:ext cx="73152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5" name="Rectangle 4">
            <a:extLst>
              <a:ext uri="{FF2B5EF4-FFF2-40B4-BE49-F238E27FC236}">
                <a16:creationId xmlns:a16="http://schemas.microsoft.com/office/drawing/2014/main" id="{E0E541BB-0F82-4CA9-9BF2-08542D7D1D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F9C6BD-AF23-4366-A9EC-A03D95C599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0260DC-C4A1-42F2-99E3-A1688CF4B6F4}"/>
              </a:ext>
            </a:extLst>
          </p:cNvPr>
          <p:cNvSpPr>
            <a:spLocks noGrp="1" noChangeArrowheads="1"/>
          </p:cNvSpPr>
          <p:nvPr>
            <p:ph type="sldNum" sz="quarter" idx="12"/>
          </p:nvPr>
        </p:nvSpPr>
        <p:spPr>
          <a:ln/>
        </p:spPr>
        <p:txBody>
          <a:bodyPr/>
          <a:lstStyle>
            <a:lvl1pPr>
              <a:defRPr/>
            </a:lvl1pPr>
          </a:lstStyle>
          <a:p>
            <a:pPr>
              <a:defRPr/>
            </a:pPr>
            <a:fld id="{D04318E9-BCEF-4975-883E-01003B5409A7}" type="slidenum">
              <a:rPr lang="en-US" altLang="en-US"/>
              <a:pPr>
                <a:defRPr/>
              </a:pPr>
              <a:t>‹nr.›</a:t>
            </a:fld>
            <a:endParaRPr lang="en-US" altLang="en-US"/>
          </a:p>
        </p:txBody>
      </p:sp>
    </p:spTree>
    <p:extLst>
      <p:ext uri="{BB962C8B-B14F-4D97-AF65-F5344CB8AC3E}">
        <p14:creationId xmlns:p14="http://schemas.microsoft.com/office/powerpoint/2010/main" val="34760326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15900A-EA17-4681-B5C5-44C3A31229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BFEBD1-18A1-4392-9D2F-344AFC6166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205DD7-3913-4D69-A1FE-361E9CE262F0}"/>
              </a:ext>
            </a:extLst>
          </p:cNvPr>
          <p:cNvSpPr>
            <a:spLocks noGrp="1" noChangeArrowheads="1"/>
          </p:cNvSpPr>
          <p:nvPr>
            <p:ph type="sldNum" sz="quarter" idx="12"/>
          </p:nvPr>
        </p:nvSpPr>
        <p:spPr>
          <a:ln/>
        </p:spPr>
        <p:txBody>
          <a:bodyPr/>
          <a:lstStyle>
            <a:lvl1pPr>
              <a:defRPr/>
            </a:lvl1pPr>
          </a:lstStyle>
          <a:p>
            <a:pPr>
              <a:defRPr/>
            </a:pPr>
            <a:fld id="{D7CE994D-68C0-4929-8739-B66AA400FD79}" type="slidenum">
              <a:rPr lang="en-US" altLang="en-US"/>
              <a:pPr>
                <a:defRPr/>
              </a:pPr>
              <a:t>‹nr.›</a:t>
            </a:fld>
            <a:endParaRPr lang="en-US" altLang="en-US"/>
          </a:p>
        </p:txBody>
      </p:sp>
    </p:spTree>
    <p:extLst>
      <p:ext uri="{BB962C8B-B14F-4D97-AF65-F5344CB8AC3E}">
        <p14:creationId xmlns:p14="http://schemas.microsoft.com/office/powerpoint/2010/main" val="2441634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2" y="609600"/>
            <a:ext cx="7584831"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EBFE20-3B20-444F-ADBA-12DC11E3D8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F7B072-FA40-41B0-ACEA-1F0EF5AED1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2BA2BE-D452-4570-8BA6-BC23F948F8EA}"/>
              </a:ext>
            </a:extLst>
          </p:cNvPr>
          <p:cNvSpPr>
            <a:spLocks noGrp="1" noChangeArrowheads="1"/>
          </p:cNvSpPr>
          <p:nvPr>
            <p:ph type="sldNum" sz="quarter" idx="12"/>
          </p:nvPr>
        </p:nvSpPr>
        <p:spPr>
          <a:ln/>
        </p:spPr>
        <p:txBody>
          <a:bodyPr/>
          <a:lstStyle>
            <a:lvl1pPr>
              <a:defRPr/>
            </a:lvl1pPr>
          </a:lstStyle>
          <a:p>
            <a:pPr>
              <a:defRPr/>
            </a:pPr>
            <a:fld id="{DD1E754E-E0CC-4D8D-B366-95160FCB0946}" type="slidenum">
              <a:rPr lang="en-US" altLang="en-US"/>
              <a:pPr>
                <a:defRPr/>
              </a:pPr>
              <a:t>‹nr.›</a:t>
            </a:fld>
            <a:endParaRPr lang="en-US" altLang="en-US"/>
          </a:p>
        </p:txBody>
      </p:sp>
    </p:spTree>
    <p:extLst>
      <p:ext uri="{BB962C8B-B14F-4D97-AF65-F5344CB8AC3E}">
        <p14:creationId xmlns:p14="http://schemas.microsoft.com/office/powerpoint/2010/main" val="1979141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29-6-2021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781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784" y="1981200"/>
            <a:ext cx="508781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566878-34CC-4222-A7EF-4B1EF9C884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30916D-DF53-4E15-B2C0-6EB995399F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E69138-EB2C-4EBB-BDFA-A08FEE94C715}"/>
              </a:ext>
            </a:extLst>
          </p:cNvPr>
          <p:cNvSpPr>
            <a:spLocks noGrp="1" noChangeArrowheads="1"/>
          </p:cNvSpPr>
          <p:nvPr>
            <p:ph type="sldNum" sz="quarter" idx="12"/>
          </p:nvPr>
        </p:nvSpPr>
        <p:spPr>
          <a:ln/>
        </p:spPr>
        <p:txBody>
          <a:bodyPr/>
          <a:lstStyle>
            <a:lvl1pPr>
              <a:defRPr/>
            </a:lvl1pPr>
          </a:lstStyle>
          <a:p>
            <a:pPr>
              <a:defRPr/>
            </a:pPr>
            <a:fld id="{23F06ED8-8D12-4B04-BC13-901A833607C0}" type="slidenum">
              <a:rPr lang="en-US" altLang="en-US"/>
              <a:pPr>
                <a:defRPr/>
              </a:pPr>
              <a:t>‹nr.›</a:t>
            </a:fld>
            <a:endParaRPr lang="en-US" altLang="en-US"/>
          </a:p>
        </p:txBody>
      </p:sp>
    </p:spTree>
    <p:extLst>
      <p:ext uri="{BB962C8B-B14F-4D97-AF65-F5344CB8AC3E}">
        <p14:creationId xmlns:p14="http://schemas.microsoft.com/office/powerpoint/2010/main" val="28423301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C4F5B4B4-7139-43D5-AEDB-0BDD902CA5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0A7F18-C8CD-48E7-A7F3-CCE320C0E4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6BF4B3-8CF0-4C1A-AADA-301333259268}"/>
              </a:ext>
            </a:extLst>
          </p:cNvPr>
          <p:cNvSpPr>
            <a:spLocks noGrp="1" noChangeArrowheads="1"/>
          </p:cNvSpPr>
          <p:nvPr>
            <p:ph type="sldNum" sz="quarter" idx="12"/>
          </p:nvPr>
        </p:nvSpPr>
        <p:spPr>
          <a:ln/>
        </p:spPr>
        <p:txBody>
          <a:bodyPr/>
          <a:lstStyle>
            <a:lvl1pPr>
              <a:defRPr/>
            </a:lvl1pPr>
          </a:lstStyle>
          <a:p>
            <a:pPr>
              <a:defRPr/>
            </a:pPr>
            <a:fld id="{6855E884-6153-4B5D-B6AE-93D93DC761F9}" type="slidenum">
              <a:rPr lang="en-US" altLang="en-US"/>
              <a:pPr>
                <a:defRPr/>
              </a:pPr>
              <a:t>‹nr.›</a:t>
            </a:fld>
            <a:endParaRPr lang="en-US" altLang="en-US"/>
          </a:p>
        </p:txBody>
      </p:sp>
    </p:spTree>
    <p:extLst>
      <p:ext uri="{BB962C8B-B14F-4D97-AF65-F5344CB8AC3E}">
        <p14:creationId xmlns:p14="http://schemas.microsoft.com/office/powerpoint/2010/main" val="40799302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8DBD314C-565E-4676-9DF3-28C1D0007BAF}"/>
              </a:ext>
            </a:extLst>
          </p:cNvPr>
          <p:cNvSpPr/>
          <p:nvPr/>
        </p:nvSpPr>
        <p:spPr>
          <a:xfrm>
            <a:off x="0" y="0"/>
            <a:ext cx="12192000" cy="457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Oval 5">
            <a:extLst>
              <a:ext uri="{FF2B5EF4-FFF2-40B4-BE49-F238E27FC236}">
                <a16:creationId xmlns:a16="http://schemas.microsoft.com/office/drawing/2014/main" id="{D5F82BC6-49F3-40AF-9DED-02AF7DFE82B6}"/>
              </a:ext>
            </a:extLst>
          </p:cNvPr>
          <p:cNvSpPr/>
          <p:nvPr/>
        </p:nvSpPr>
        <p:spPr>
          <a:xfrm>
            <a:off x="0" y="0"/>
            <a:ext cx="12192000" cy="45720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9">
            <a:extLst>
              <a:ext uri="{FF2B5EF4-FFF2-40B4-BE49-F238E27FC236}">
                <a16:creationId xmlns:a16="http://schemas.microsoft.com/office/drawing/2014/main" id="{3BA571C1-85AA-47E6-A7AD-14B4E141B6C8}"/>
              </a:ext>
            </a:extLst>
          </p:cNvPr>
          <p:cNvCxnSpPr/>
          <p:nvPr/>
        </p:nvCxnSpPr>
        <p:spPr>
          <a:xfrm flipV="1">
            <a:off x="8386233"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4960137"/>
            <a:ext cx="7772400" cy="1463040"/>
          </a:xfrm>
        </p:spPr>
        <p:txBody>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FF7CAE4C-17BD-4A9E-AE89-938EFE7B27F4}"/>
              </a:ext>
            </a:extLst>
          </p:cNvPr>
          <p:cNvSpPr>
            <a:spLocks noGrp="1"/>
          </p:cNvSpPr>
          <p:nvPr>
            <p:ph type="dt" sz="half" idx="10"/>
          </p:nvPr>
        </p:nvSpPr>
        <p:spPr/>
        <p:txBody>
          <a:bodyPr/>
          <a:lstStyle>
            <a:lvl1pPr algn="l">
              <a:defRPr/>
            </a:lvl1pPr>
          </a:lstStyle>
          <a:p>
            <a:pPr>
              <a:defRPr/>
            </a:pPr>
            <a:fld id="{C9B37528-713F-4FF5-8F52-0C322C956AB2}" type="datetimeFigureOut">
              <a:rPr lang="en-US"/>
              <a:pPr>
                <a:defRPr/>
              </a:pPr>
              <a:t>6/29/2021</a:t>
            </a:fld>
            <a:endParaRPr lang="en-US" dirty="0"/>
          </a:p>
        </p:txBody>
      </p:sp>
      <p:sp>
        <p:nvSpPr>
          <p:cNvPr id="8" name="Footer Placeholder 4">
            <a:extLst>
              <a:ext uri="{FF2B5EF4-FFF2-40B4-BE49-F238E27FC236}">
                <a16:creationId xmlns:a16="http://schemas.microsoft.com/office/drawing/2014/main" id="{B59FEDAE-BEA0-4E07-80AF-5EB80B50F35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8EA8F8D-4A50-4899-8B96-314690CFCAE9}"/>
              </a:ext>
            </a:extLst>
          </p:cNvPr>
          <p:cNvSpPr>
            <a:spLocks noGrp="1"/>
          </p:cNvSpPr>
          <p:nvPr>
            <p:ph type="sldNum" sz="quarter" idx="12"/>
          </p:nvPr>
        </p:nvSpPr>
        <p:spPr/>
        <p:txBody>
          <a:bodyPr/>
          <a:lstStyle>
            <a:lvl1pPr>
              <a:defRPr/>
            </a:lvl1pPr>
          </a:lstStyle>
          <a:p>
            <a:pPr>
              <a:defRPr/>
            </a:pPr>
            <a:fld id="{81AA69D1-26BC-4BA9-A1E8-9A92B98AC6C7}" type="slidenum">
              <a:rPr lang="en-US"/>
              <a:pPr>
                <a:defRPr/>
              </a:pPr>
              <a:t>‹nr.›</a:t>
            </a:fld>
            <a:endParaRPr lang="en-US" dirty="0"/>
          </a:p>
        </p:txBody>
      </p:sp>
    </p:spTree>
    <p:extLst>
      <p:ext uri="{BB962C8B-B14F-4D97-AF65-F5344CB8AC3E}">
        <p14:creationId xmlns:p14="http://schemas.microsoft.com/office/powerpoint/2010/main" val="24260880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46E9375-464E-423A-ABEF-EB6DCC725F10}"/>
              </a:ext>
            </a:extLst>
          </p:cNvPr>
          <p:cNvSpPr>
            <a:spLocks noGrp="1"/>
          </p:cNvSpPr>
          <p:nvPr>
            <p:ph type="dt" sz="half" idx="10"/>
          </p:nvPr>
        </p:nvSpPr>
        <p:spPr/>
        <p:txBody>
          <a:bodyPr/>
          <a:lstStyle>
            <a:lvl1pPr>
              <a:defRPr/>
            </a:lvl1pPr>
          </a:lstStyle>
          <a:p>
            <a:pPr>
              <a:defRPr/>
            </a:pPr>
            <a:fld id="{2FB320EB-4021-4D58-A35D-2F523DDDEA9D}" type="datetimeFigureOut">
              <a:rPr lang="en-US"/>
              <a:pPr>
                <a:defRPr/>
              </a:pPr>
              <a:t>6/29/2021</a:t>
            </a:fld>
            <a:endParaRPr lang="en-US" dirty="0"/>
          </a:p>
        </p:txBody>
      </p:sp>
      <p:sp>
        <p:nvSpPr>
          <p:cNvPr id="5" name="Footer Placeholder 4">
            <a:extLst>
              <a:ext uri="{FF2B5EF4-FFF2-40B4-BE49-F238E27FC236}">
                <a16:creationId xmlns:a16="http://schemas.microsoft.com/office/drawing/2014/main" id="{B621F621-052E-4F70-8A19-51AF0BABE5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FCE151-A628-4E9D-908E-9178D2A0ACCA}"/>
              </a:ext>
            </a:extLst>
          </p:cNvPr>
          <p:cNvSpPr>
            <a:spLocks noGrp="1"/>
          </p:cNvSpPr>
          <p:nvPr>
            <p:ph type="sldNum" sz="quarter" idx="12"/>
          </p:nvPr>
        </p:nvSpPr>
        <p:spPr/>
        <p:txBody>
          <a:bodyPr/>
          <a:lstStyle>
            <a:lvl1pPr>
              <a:defRPr/>
            </a:lvl1pPr>
          </a:lstStyle>
          <a:p>
            <a:pPr>
              <a:defRPr/>
            </a:pPr>
            <a:fld id="{0CD9A299-5530-453D-86A0-FA883FDF704D}" type="slidenum">
              <a:rPr lang="en-US"/>
              <a:pPr>
                <a:defRPr/>
              </a:pPr>
              <a:t>‹nr.›</a:t>
            </a:fld>
            <a:endParaRPr lang="en-US" dirty="0"/>
          </a:p>
        </p:txBody>
      </p:sp>
    </p:spTree>
    <p:extLst>
      <p:ext uri="{BB962C8B-B14F-4D97-AF65-F5344CB8AC3E}">
        <p14:creationId xmlns:p14="http://schemas.microsoft.com/office/powerpoint/2010/main" val="31727992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71869B3A-1D48-4ED9-B03D-FBC4C0094AED}"/>
              </a:ext>
            </a:extLst>
          </p:cNvPr>
          <p:cNvSpPr/>
          <p:nvPr/>
        </p:nvSpPr>
        <p:spPr>
          <a:xfrm>
            <a:off x="0" y="0"/>
            <a:ext cx="12192000" cy="457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Oval 5">
            <a:extLst>
              <a:ext uri="{FF2B5EF4-FFF2-40B4-BE49-F238E27FC236}">
                <a16:creationId xmlns:a16="http://schemas.microsoft.com/office/drawing/2014/main" id="{BF747060-DF1C-4147-90FF-4E9D2E3D871E}"/>
              </a:ext>
            </a:extLst>
          </p:cNvPr>
          <p:cNvSpPr/>
          <p:nvPr/>
        </p:nvSpPr>
        <p:spPr>
          <a:xfrm>
            <a:off x="0" y="0"/>
            <a:ext cx="12192000" cy="45720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9">
            <a:extLst>
              <a:ext uri="{FF2B5EF4-FFF2-40B4-BE49-F238E27FC236}">
                <a16:creationId xmlns:a16="http://schemas.microsoft.com/office/drawing/2014/main" id="{8427EE88-946C-45BA-B257-08FAD03049B6}"/>
              </a:ext>
            </a:extLst>
          </p:cNvPr>
          <p:cNvCxnSpPr/>
          <p:nvPr/>
        </p:nvCxnSpPr>
        <p:spPr>
          <a:xfrm flipV="1">
            <a:off x="8386233"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4960137"/>
            <a:ext cx="7772400" cy="1463040"/>
          </a:xfrm>
        </p:spPr>
        <p:txBody>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6D36C250-DB91-47FF-9B0D-CE37B1D7197F}"/>
              </a:ext>
            </a:extLst>
          </p:cNvPr>
          <p:cNvSpPr>
            <a:spLocks noGrp="1"/>
          </p:cNvSpPr>
          <p:nvPr>
            <p:ph type="dt" sz="half" idx="10"/>
          </p:nvPr>
        </p:nvSpPr>
        <p:spPr/>
        <p:txBody>
          <a:bodyPr/>
          <a:lstStyle>
            <a:lvl1pPr>
              <a:defRPr/>
            </a:lvl1pPr>
          </a:lstStyle>
          <a:p>
            <a:pPr>
              <a:defRPr/>
            </a:pPr>
            <a:fld id="{FC4AD7C0-52D7-475E-852E-5DF9C7843B3F}" type="datetimeFigureOut">
              <a:rPr lang="en-US"/>
              <a:pPr>
                <a:defRPr/>
              </a:pPr>
              <a:t>6/29/2021</a:t>
            </a:fld>
            <a:endParaRPr lang="en-US" dirty="0"/>
          </a:p>
        </p:txBody>
      </p:sp>
      <p:sp>
        <p:nvSpPr>
          <p:cNvPr id="8" name="Footer Placeholder 4">
            <a:extLst>
              <a:ext uri="{FF2B5EF4-FFF2-40B4-BE49-F238E27FC236}">
                <a16:creationId xmlns:a16="http://schemas.microsoft.com/office/drawing/2014/main" id="{3B6FBA93-5411-4EDD-B237-AC2E6C2CC7F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1A5686B-81B6-44D6-93D0-DB9673335F79}"/>
              </a:ext>
            </a:extLst>
          </p:cNvPr>
          <p:cNvSpPr>
            <a:spLocks noGrp="1"/>
          </p:cNvSpPr>
          <p:nvPr>
            <p:ph type="sldNum" sz="quarter" idx="12"/>
          </p:nvPr>
        </p:nvSpPr>
        <p:spPr/>
        <p:txBody>
          <a:bodyPr/>
          <a:lstStyle>
            <a:lvl1pPr>
              <a:defRPr/>
            </a:lvl1pPr>
          </a:lstStyle>
          <a:p>
            <a:pPr>
              <a:defRPr/>
            </a:pPr>
            <a:fld id="{41985E57-FAF0-477D-BBD3-F930CC5750C8}" type="slidenum">
              <a:rPr lang="en-US"/>
              <a:pPr>
                <a:defRPr/>
              </a:pPr>
              <a:t>‹nr.›</a:t>
            </a:fld>
            <a:endParaRPr lang="en-US" dirty="0"/>
          </a:p>
        </p:txBody>
      </p:sp>
    </p:spTree>
    <p:extLst>
      <p:ext uri="{BB962C8B-B14F-4D97-AF65-F5344CB8AC3E}">
        <p14:creationId xmlns:p14="http://schemas.microsoft.com/office/powerpoint/2010/main" val="30605562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E76EB5FD-552E-45E1-9BF1-B977CFCDC60E}"/>
              </a:ext>
            </a:extLst>
          </p:cNvPr>
          <p:cNvSpPr>
            <a:spLocks noGrp="1"/>
          </p:cNvSpPr>
          <p:nvPr>
            <p:ph type="dt" sz="half" idx="10"/>
          </p:nvPr>
        </p:nvSpPr>
        <p:spPr/>
        <p:txBody>
          <a:bodyPr/>
          <a:lstStyle>
            <a:lvl1pPr>
              <a:defRPr/>
            </a:lvl1pPr>
          </a:lstStyle>
          <a:p>
            <a:pPr>
              <a:defRPr/>
            </a:pPr>
            <a:fld id="{2FB320EB-4021-4D58-A35D-2F523DDDEA9D}" type="datetimeFigureOut">
              <a:rPr lang="en-US"/>
              <a:pPr>
                <a:defRPr/>
              </a:pPr>
              <a:t>6/29/2021</a:t>
            </a:fld>
            <a:endParaRPr lang="en-US" dirty="0"/>
          </a:p>
        </p:txBody>
      </p:sp>
      <p:sp>
        <p:nvSpPr>
          <p:cNvPr id="6" name="Footer Placeholder 4">
            <a:extLst>
              <a:ext uri="{FF2B5EF4-FFF2-40B4-BE49-F238E27FC236}">
                <a16:creationId xmlns:a16="http://schemas.microsoft.com/office/drawing/2014/main" id="{9C6AC9B8-7BAB-4FB4-B746-E66F413242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112A86D-5A0C-4A4C-A1DB-1DC20DA50FF8}"/>
              </a:ext>
            </a:extLst>
          </p:cNvPr>
          <p:cNvSpPr>
            <a:spLocks noGrp="1"/>
          </p:cNvSpPr>
          <p:nvPr>
            <p:ph type="sldNum" sz="quarter" idx="12"/>
          </p:nvPr>
        </p:nvSpPr>
        <p:spPr/>
        <p:txBody>
          <a:bodyPr/>
          <a:lstStyle>
            <a:lvl1pPr>
              <a:defRPr/>
            </a:lvl1pPr>
          </a:lstStyle>
          <a:p>
            <a:pPr>
              <a:defRPr/>
            </a:pPr>
            <a:fld id="{8591BEB7-8D7D-4BA8-8BFB-B56DE0358F4F}" type="slidenum">
              <a:rPr lang="en-US"/>
              <a:pPr>
                <a:defRPr/>
              </a:pPr>
              <a:t>‹nr.›</a:t>
            </a:fld>
            <a:endParaRPr lang="en-US" dirty="0"/>
          </a:p>
        </p:txBody>
      </p:sp>
    </p:spTree>
    <p:extLst>
      <p:ext uri="{BB962C8B-B14F-4D97-AF65-F5344CB8AC3E}">
        <p14:creationId xmlns:p14="http://schemas.microsoft.com/office/powerpoint/2010/main" val="11694559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546AA2A-682B-42A1-8DF0-1A957618D7ED}"/>
              </a:ext>
            </a:extLst>
          </p:cNvPr>
          <p:cNvSpPr>
            <a:spLocks noGrp="1"/>
          </p:cNvSpPr>
          <p:nvPr>
            <p:ph type="dt" sz="half" idx="10"/>
          </p:nvPr>
        </p:nvSpPr>
        <p:spPr/>
        <p:txBody>
          <a:bodyPr/>
          <a:lstStyle>
            <a:lvl1pPr>
              <a:defRPr/>
            </a:lvl1pPr>
          </a:lstStyle>
          <a:p>
            <a:pPr>
              <a:defRPr/>
            </a:pPr>
            <a:fld id="{2FB320EB-4021-4D58-A35D-2F523DDDEA9D}" type="datetimeFigureOut">
              <a:rPr lang="en-US"/>
              <a:pPr>
                <a:defRPr/>
              </a:pPr>
              <a:t>6/29/2021</a:t>
            </a:fld>
            <a:endParaRPr lang="en-US" dirty="0"/>
          </a:p>
        </p:txBody>
      </p:sp>
      <p:sp>
        <p:nvSpPr>
          <p:cNvPr id="8" name="Footer Placeholder 4">
            <a:extLst>
              <a:ext uri="{FF2B5EF4-FFF2-40B4-BE49-F238E27FC236}">
                <a16:creationId xmlns:a16="http://schemas.microsoft.com/office/drawing/2014/main" id="{42E0A38A-AD47-4EAC-A097-BE4A9E16E83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6D3305C-7EB1-4E1C-BBBC-8F59DF0F8595}"/>
              </a:ext>
            </a:extLst>
          </p:cNvPr>
          <p:cNvSpPr>
            <a:spLocks noGrp="1"/>
          </p:cNvSpPr>
          <p:nvPr>
            <p:ph type="sldNum" sz="quarter" idx="12"/>
          </p:nvPr>
        </p:nvSpPr>
        <p:spPr/>
        <p:txBody>
          <a:bodyPr/>
          <a:lstStyle>
            <a:lvl1pPr>
              <a:defRPr/>
            </a:lvl1pPr>
          </a:lstStyle>
          <a:p>
            <a:pPr>
              <a:defRPr/>
            </a:pPr>
            <a:fld id="{9BC18ED4-F1DB-4C6E-ACED-A3239DDD33D3}" type="slidenum">
              <a:rPr lang="en-US"/>
              <a:pPr>
                <a:defRPr/>
              </a:pPr>
              <a:t>‹nr.›</a:t>
            </a:fld>
            <a:endParaRPr lang="en-US" dirty="0"/>
          </a:p>
        </p:txBody>
      </p:sp>
    </p:spTree>
    <p:extLst>
      <p:ext uri="{BB962C8B-B14F-4D97-AF65-F5344CB8AC3E}">
        <p14:creationId xmlns:p14="http://schemas.microsoft.com/office/powerpoint/2010/main" val="42854082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2A72FF6-B775-45D3-9833-B79A914FF737}"/>
              </a:ext>
            </a:extLst>
          </p:cNvPr>
          <p:cNvSpPr>
            <a:spLocks noGrp="1"/>
          </p:cNvSpPr>
          <p:nvPr>
            <p:ph type="dt" sz="half" idx="10"/>
          </p:nvPr>
        </p:nvSpPr>
        <p:spPr/>
        <p:txBody>
          <a:bodyPr/>
          <a:lstStyle>
            <a:lvl1pPr>
              <a:defRPr/>
            </a:lvl1pPr>
          </a:lstStyle>
          <a:p>
            <a:pPr>
              <a:defRPr/>
            </a:pPr>
            <a:fld id="{2FB320EB-4021-4D58-A35D-2F523DDDEA9D}" type="datetimeFigureOut">
              <a:rPr lang="en-US"/>
              <a:pPr>
                <a:defRPr/>
              </a:pPr>
              <a:t>6/29/2021</a:t>
            </a:fld>
            <a:endParaRPr lang="en-US" dirty="0"/>
          </a:p>
        </p:txBody>
      </p:sp>
      <p:sp>
        <p:nvSpPr>
          <p:cNvPr id="4" name="Footer Placeholder 4">
            <a:extLst>
              <a:ext uri="{FF2B5EF4-FFF2-40B4-BE49-F238E27FC236}">
                <a16:creationId xmlns:a16="http://schemas.microsoft.com/office/drawing/2014/main" id="{745C8186-50A3-4292-B0A6-8FA087254CF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DB86857-885A-456A-957D-6224E9C336EB}"/>
              </a:ext>
            </a:extLst>
          </p:cNvPr>
          <p:cNvSpPr>
            <a:spLocks noGrp="1"/>
          </p:cNvSpPr>
          <p:nvPr>
            <p:ph type="sldNum" sz="quarter" idx="12"/>
          </p:nvPr>
        </p:nvSpPr>
        <p:spPr/>
        <p:txBody>
          <a:bodyPr/>
          <a:lstStyle>
            <a:lvl1pPr>
              <a:defRPr/>
            </a:lvl1pPr>
          </a:lstStyle>
          <a:p>
            <a:pPr>
              <a:defRPr/>
            </a:pPr>
            <a:fld id="{A00F203C-BB92-4A17-808F-A1573B4193A0}" type="slidenum">
              <a:rPr lang="en-US"/>
              <a:pPr>
                <a:defRPr/>
              </a:pPr>
              <a:t>‹nr.›</a:t>
            </a:fld>
            <a:endParaRPr lang="en-US" dirty="0"/>
          </a:p>
        </p:txBody>
      </p:sp>
    </p:spTree>
    <p:extLst>
      <p:ext uri="{BB962C8B-B14F-4D97-AF65-F5344CB8AC3E}">
        <p14:creationId xmlns:p14="http://schemas.microsoft.com/office/powerpoint/2010/main" val="18403131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D26EE-B10D-4CA1-92B5-A534F2C62199}"/>
              </a:ext>
            </a:extLst>
          </p:cNvPr>
          <p:cNvSpPr>
            <a:spLocks noGrp="1"/>
          </p:cNvSpPr>
          <p:nvPr>
            <p:ph type="dt" sz="half" idx="10"/>
          </p:nvPr>
        </p:nvSpPr>
        <p:spPr/>
        <p:txBody>
          <a:bodyPr/>
          <a:lstStyle>
            <a:lvl1pPr>
              <a:defRPr/>
            </a:lvl1pPr>
          </a:lstStyle>
          <a:p>
            <a:pPr>
              <a:defRPr/>
            </a:pPr>
            <a:fld id="{7C62B099-9AC3-495D-8ED7-48A9A576D884}" type="datetimeFigureOut">
              <a:rPr lang="en-US"/>
              <a:pPr>
                <a:defRPr/>
              </a:pPr>
              <a:t>6/29/2021</a:t>
            </a:fld>
            <a:endParaRPr lang="en-US" dirty="0"/>
          </a:p>
        </p:txBody>
      </p:sp>
      <p:sp>
        <p:nvSpPr>
          <p:cNvPr id="3" name="Footer Placeholder 2">
            <a:extLst>
              <a:ext uri="{FF2B5EF4-FFF2-40B4-BE49-F238E27FC236}">
                <a16:creationId xmlns:a16="http://schemas.microsoft.com/office/drawing/2014/main" id="{B641E7B8-FC19-4FAC-BC71-1F79C3BC9B9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8124DB90-3A6E-45AD-9262-4C129E6E1F1B}"/>
              </a:ext>
            </a:extLst>
          </p:cNvPr>
          <p:cNvSpPr>
            <a:spLocks noGrp="1"/>
          </p:cNvSpPr>
          <p:nvPr>
            <p:ph type="sldNum" sz="quarter" idx="12"/>
          </p:nvPr>
        </p:nvSpPr>
        <p:spPr/>
        <p:txBody>
          <a:bodyPr/>
          <a:lstStyle>
            <a:lvl1pPr>
              <a:defRPr/>
            </a:lvl1pPr>
          </a:lstStyle>
          <a:p>
            <a:pPr>
              <a:defRPr/>
            </a:pPr>
            <a:fld id="{1CF05455-91F8-47A9-9DA2-B83998B4E9A8}" type="slidenum">
              <a:rPr lang="en-US"/>
              <a:pPr>
                <a:defRPr/>
              </a:pPr>
              <a:t>‹nr.›</a:t>
            </a:fld>
            <a:endParaRPr lang="en-US" dirty="0"/>
          </a:p>
        </p:txBody>
      </p:sp>
    </p:spTree>
    <p:extLst>
      <p:ext uri="{BB962C8B-B14F-4D97-AF65-F5344CB8AC3E}">
        <p14:creationId xmlns:p14="http://schemas.microsoft.com/office/powerpoint/2010/main" val="40452469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a:extLst>
              <a:ext uri="{FF2B5EF4-FFF2-40B4-BE49-F238E27FC236}">
                <a16:creationId xmlns:a16="http://schemas.microsoft.com/office/drawing/2014/main" id="{252FA9E8-158A-44D7-BF19-62D2E739DBA2}"/>
              </a:ext>
            </a:extLst>
          </p:cNvPr>
          <p:cNvSpPr>
            <a:spLocks noGrp="1"/>
          </p:cNvSpPr>
          <p:nvPr>
            <p:ph type="dt" sz="half" idx="10"/>
          </p:nvPr>
        </p:nvSpPr>
        <p:spPr/>
        <p:txBody>
          <a:bodyPr/>
          <a:lstStyle>
            <a:lvl1pPr>
              <a:defRPr/>
            </a:lvl1pPr>
          </a:lstStyle>
          <a:p>
            <a:pPr>
              <a:defRPr/>
            </a:pPr>
            <a:fld id="{2FB320EB-4021-4D58-A35D-2F523DDDEA9D}" type="datetimeFigureOut">
              <a:rPr lang="en-US"/>
              <a:pPr>
                <a:defRPr/>
              </a:pPr>
              <a:t>6/29/2021</a:t>
            </a:fld>
            <a:endParaRPr lang="en-US" dirty="0"/>
          </a:p>
        </p:txBody>
      </p:sp>
      <p:sp>
        <p:nvSpPr>
          <p:cNvPr id="6" name="Footer Placeholder 4">
            <a:extLst>
              <a:ext uri="{FF2B5EF4-FFF2-40B4-BE49-F238E27FC236}">
                <a16:creationId xmlns:a16="http://schemas.microsoft.com/office/drawing/2014/main" id="{3B711C02-0140-4E25-8E7B-DB9333D1D2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0A9EFD5-4EBB-4A1F-AC6A-89ADDA5F1CD7}"/>
              </a:ext>
            </a:extLst>
          </p:cNvPr>
          <p:cNvSpPr>
            <a:spLocks noGrp="1"/>
          </p:cNvSpPr>
          <p:nvPr>
            <p:ph type="sldNum" sz="quarter" idx="12"/>
          </p:nvPr>
        </p:nvSpPr>
        <p:spPr/>
        <p:txBody>
          <a:bodyPr/>
          <a:lstStyle>
            <a:lvl1pPr>
              <a:defRPr/>
            </a:lvl1pPr>
          </a:lstStyle>
          <a:p>
            <a:pPr>
              <a:defRPr/>
            </a:pPr>
            <a:fld id="{CCC2FF7E-A344-4064-958F-0F7BB90FC132}" type="slidenum">
              <a:rPr lang="en-US"/>
              <a:pPr>
                <a:defRPr/>
              </a:pPr>
              <a:t>‹nr.›</a:t>
            </a:fld>
            <a:endParaRPr lang="en-US" dirty="0"/>
          </a:p>
        </p:txBody>
      </p:sp>
    </p:spTree>
    <p:extLst>
      <p:ext uri="{BB962C8B-B14F-4D97-AF65-F5344CB8AC3E}">
        <p14:creationId xmlns:p14="http://schemas.microsoft.com/office/powerpoint/2010/main" val="390707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3206D796-A1C1-4BAB-B98B-295F92A79660}"/>
              </a:ext>
            </a:extLst>
          </p:cNvPr>
          <p:cNvCxnSpPr/>
          <p:nvPr/>
        </p:nvCxnSpPr>
        <p:spPr>
          <a:xfrm flipV="1">
            <a:off x="8386233"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4960138"/>
            <a:ext cx="7772400" cy="1463040"/>
          </a:xfrm>
        </p:spPr>
        <p:txBody>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10600" y="4960138"/>
            <a:ext cx="3200400" cy="1463040"/>
          </a:xfrm>
        </p:spPr>
        <p:txBody>
          <a:bodyPr lIns="91440" rIns="91440" anchor="ct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Date Placeholder 4">
            <a:extLst>
              <a:ext uri="{FF2B5EF4-FFF2-40B4-BE49-F238E27FC236}">
                <a16:creationId xmlns:a16="http://schemas.microsoft.com/office/drawing/2014/main" id="{75368AFA-0AAA-4FE2-B476-E908635637E3}"/>
              </a:ext>
            </a:extLst>
          </p:cNvPr>
          <p:cNvSpPr>
            <a:spLocks noGrp="1"/>
          </p:cNvSpPr>
          <p:nvPr>
            <p:ph type="dt" sz="half" idx="10"/>
          </p:nvPr>
        </p:nvSpPr>
        <p:spPr/>
        <p:txBody>
          <a:bodyPr/>
          <a:lstStyle>
            <a:lvl1pPr>
              <a:defRPr/>
            </a:lvl1pPr>
          </a:lstStyle>
          <a:p>
            <a:pPr>
              <a:defRPr/>
            </a:pPr>
            <a:fld id="{E6EDBBAA-FA14-4269-93C9-A78833952235}" type="datetimeFigureOut">
              <a:rPr lang="en-US"/>
              <a:pPr>
                <a:defRPr/>
              </a:pPr>
              <a:t>6/29/2021</a:t>
            </a:fld>
            <a:endParaRPr lang="en-US" dirty="0"/>
          </a:p>
        </p:txBody>
      </p:sp>
      <p:sp>
        <p:nvSpPr>
          <p:cNvPr id="7" name="Footer Placeholder 5">
            <a:extLst>
              <a:ext uri="{FF2B5EF4-FFF2-40B4-BE49-F238E27FC236}">
                <a16:creationId xmlns:a16="http://schemas.microsoft.com/office/drawing/2014/main" id="{AA52D6AC-9FCF-45C4-8739-F687F99EFB3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14493D4-52FF-4B7F-8D9C-845A7B944D9A}"/>
              </a:ext>
            </a:extLst>
          </p:cNvPr>
          <p:cNvSpPr>
            <a:spLocks noGrp="1"/>
          </p:cNvSpPr>
          <p:nvPr>
            <p:ph type="sldNum" sz="quarter" idx="12"/>
          </p:nvPr>
        </p:nvSpPr>
        <p:spPr/>
        <p:txBody>
          <a:bodyPr/>
          <a:lstStyle>
            <a:lvl1pPr>
              <a:defRPr/>
            </a:lvl1pPr>
          </a:lstStyle>
          <a:p>
            <a:pPr>
              <a:defRPr/>
            </a:pPr>
            <a:fld id="{59F7325C-6364-403A-8A72-7A86679402E5}" type="slidenum">
              <a:rPr lang="en-US"/>
              <a:pPr>
                <a:defRPr/>
              </a:pPr>
              <a:t>‹nr.›</a:t>
            </a:fld>
            <a:endParaRPr lang="en-US" dirty="0"/>
          </a:p>
        </p:txBody>
      </p:sp>
    </p:spTree>
    <p:extLst>
      <p:ext uri="{BB962C8B-B14F-4D97-AF65-F5344CB8AC3E}">
        <p14:creationId xmlns:p14="http://schemas.microsoft.com/office/powerpoint/2010/main" val="38869575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D93BA42-161E-4955-8AC3-088A7D3ED4E5}"/>
              </a:ext>
            </a:extLst>
          </p:cNvPr>
          <p:cNvSpPr>
            <a:spLocks noGrp="1"/>
          </p:cNvSpPr>
          <p:nvPr>
            <p:ph type="dt" sz="half" idx="10"/>
          </p:nvPr>
        </p:nvSpPr>
        <p:spPr/>
        <p:txBody>
          <a:bodyPr/>
          <a:lstStyle>
            <a:lvl1pPr>
              <a:defRPr/>
            </a:lvl1pPr>
          </a:lstStyle>
          <a:p>
            <a:pPr>
              <a:defRPr/>
            </a:pPr>
            <a:fld id="{2FB320EB-4021-4D58-A35D-2F523DDDEA9D}" type="datetimeFigureOut">
              <a:rPr lang="en-US"/>
              <a:pPr>
                <a:defRPr/>
              </a:pPr>
              <a:t>6/29/2021</a:t>
            </a:fld>
            <a:endParaRPr lang="en-US" dirty="0"/>
          </a:p>
        </p:txBody>
      </p:sp>
      <p:sp>
        <p:nvSpPr>
          <p:cNvPr id="5" name="Footer Placeholder 4">
            <a:extLst>
              <a:ext uri="{FF2B5EF4-FFF2-40B4-BE49-F238E27FC236}">
                <a16:creationId xmlns:a16="http://schemas.microsoft.com/office/drawing/2014/main" id="{09B121C0-39FB-4ED9-B060-B472ADDAA0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B70E5-0FD1-4997-B60D-C434B24EC0F2}"/>
              </a:ext>
            </a:extLst>
          </p:cNvPr>
          <p:cNvSpPr>
            <a:spLocks noGrp="1"/>
          </p:cNvSpPr>
          <p:nvPr>
            <p:ph type="sldNum" sz="quarter" idx="12"/>
          </p:nvPr>
        </p:nvSpPr>
        <p:spPr/>
        <p:txBody>
          <a:bodyPr/>
          <a:lstStyle>
            <a:lvl1pPr>
              <a:defRPr/>
            </a:lvl1pPr>
          </a:lstStyle>
          <a:p>
            <a:pPr>
              <a:defRPr/>
            </a:pPr>
            <a:fld id="{62B9BF6D-522F-4CBA-9F52-F79225B55C29}" type="slidenum">
              <a:rPr lang="en-US"/>
              <a:pPr>
                <a:defRPr/>
              </a:pPr>
              <a:t>‹nr.›</a:t>
            </a:fld>
            <a:endParaRPr lang="en-US" dirty="0"/>
          </a:p>
        </p:txBody>
      </p:sp>
    </p:spTree>
    <p:extLst>
      <p:ext uri="{BB962C8B-B14F-4D97-AF65-F5344CB8AC3E}">
        <p14:creationId xmlns:p14="http://schemas.microsoft.com/office/powerpoint/2010/main" val="11059561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4" name="Straight Connector 7">
            <a:extLst>
              <a:ext uri="{FF2B5EF4-FFF2-40B4-BE49-F238E27FC236}">
                <a16:creationId xmlns:a16="http://schemas.microsoft.com/office/drawing/2014/main" id="{E3A19C10-2A1B-48A7-8586-27D2266C51E4}"/>
              </a:ext>
            </a:extLst>
          </p:cNvPr>
          <p:cNvCxnSpPr/>
          <p:nvPr/>
        </p:nvCxnSpPr>
        <p:spPr>
          <a:xfrm rot="5400000" flipV="1">
            <a:off x="10058400" y="5873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9119D1D-8439-4C29-8537-5B4715F48CA5}"/>
              </a:ext>
            </a:extLst>
          </p:cNvPr>
          <p:cNvSpPr>
            <a:spLocks noGrp="1"/>
          </p:cNvSpPr>
          <p:nvPr>
            <p:ph type="dt" sz="half" idx="10"/>
          </p:nvPr>
        </p:nvSpPr>
        <p:spPr/>
        <p:txBody>
          <a:bodyPr/>
          <a:lstStyle>
            <a:lvl1pPr>
              <a:defRPr/>
            </a:lvl1pPr>
          </a:lstStyle>
          <a:p>
            <a:pPr>
              <a:defRPr/>
            </a:pPr>
            <a:fld id="{73B46E57-96B3-4F4C-A640-0C9FC483E842}" type="datetimeFigureOut">
              <a:rPr lang="en-US"/>
              <a:pPr>
                <a:defRPr/>
              </a:pPr>
              <a:t>6/29/2021</a:t>
            </a:fld>
            <a:endParaRPr lang="en-US" dirty="0"/>
          </a:p>
        </p:txBody>
      </p:sp>
      <p:sp>
        <p:nvSpPr>
          <p:cNvPr id="6" name="Footer Placeholder 4">
            <a:extLst>
              <a:ext uri="{FF2B5EF4-FFF2-40B4-BE49-F238E27FC236}">
                <a16:creationId xmlns:a16="http://schemas.microsoft.com/office/drawing/2014/main" id="{258B4719-F95B-4453-A590-F0E41E1DED0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10DB44-93EF-41B6-947C-200CE8E37749}"/>
              </a:ext>
            </a:extLst>
          </p:cNvPr>
          <p:cNvSpPr>
            <a:spLocks noGrp="1"/>
          </p:cNvSpPr>
          <p:nvPr>
            <p:ph type="sldNum" sz="quarter" idx="12"/>
          </p:nvPr>
        </p:nvSpPr>
        <p:spPr/>
        <p:txBody>
          <a:bodyPr/>
          <a:lstStyle>
            <a:lvl1pPr>
              <a:defRPr/>
            </a:lvl1pPr>
          </a:lstStyle>
          <a:p>
            <a:pPr>
              <a:defRPr/>
            </a:pPr>
            <a:fld id="{9AB40B4F-7CF5-4D90-AC39-AD4F4BDDA395}" type="slidenum">
              <a:rPr lang="en-US"/>
              <a:pPr>
                <a:defRPr/>
              </a:pPr>
              <a:t>‹nr.›</a:t>
            </a:fld>
            <a:endParaRPr lang="en-US" dirty="0"/>
          </a:p>
        </p:txBody>
      </p:sp>
    </p:spTree>
    <p:extLst>
      <p:ext uri="{BB962C8B-B14F-4D97-AF65-F5344CB8AC3E}">
        <p14:creationId xmlns:p14="http://schemas.microsoft.com/office/powerpoint/2010/main" val="41462298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3"/>
            <a:ext cx="5384800" cy="4530725"/>
          </a:xfrm>
        </p:spPr>
        <p:txBody>
          <a:bodyPr rtlCol="0">
            <a:normAutofit/>
          </a:bodyPr>
          <a:lstStyle/>
          <a:p>
            <a:pPr lvl="0"/>
            <a:endParaRPr lang="en-US" noProof="0"/>
          </a:p>
        </p:txBody>
      </p:sp>
      <p:sp>
        <p:nvSpPr>
          <p:cNvPr id="5" name="Date Placeholder 26">
            <a:extLst>
              <a:ext uri="{FF2B5EF4-FFF2-40B4-BE49-F238E27FC236}">
                <a16:creationId xmlns:a16="http://schemas.microsoft.com/office/drawing/2014/main" id="{BD1385D9-66F2-42A6-948F-E2F593412C87}"/>
              </a:ext>
            </a:extLst>
          </p:cNvPr>
          <p:cNvSpPr>
            <a:spLocks noGrp="1"/>
          </p:cNvSpPr>
          <p:nvPr>
            <p:ph type="dt" sz="half" idx="10"/>
          </p:nvPr>
        </p:nvSpPr>
        <p:spPr/>
        <p:txBody>
          <a:bodyPr/>
          <a:lstStyle>
            <a:lvl1pPr>
              <a:defRPr/>
            </a:lvl1pPr>
          </a:lstStyle>
          <a:p>
            <a:pPr>
              <a:defRPr/>
            </a:pPr>
            <a:endParaRPr lang="en-US"/>
          </a:p>
        </p:txBody>
      </p:sp>
      <p:sp>
        <p:nvSpPr>
          <p:cNvPr id="6" name="Footer Placeholder 3">
            <a:extLst>
              <a:ext uri="{FF2B5EF4-FFF2-40B4-BE49-F238E27FC236}">
                <a16:creationId xmlns:a16="http://schemas.microsoft.com/office/drawing/2014/main" id="{BA6931B5-09A6-423B-BF5C-66A715A17C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5">
            <a:extLst>
              <a:ext uri="{FF2B5EF4-FFF2-40B4-BE49-F238E27FC236}">
                <a16:creationId xmlns:a16="http://schemas.microsoft.com/office/drawing/2014/main" id="{66520DD0-A73D-4910-BB54-4A15BB11142B}"/>
              </a:ext>
            </a:extLst>
          </p:cNvPr>
          <p:cNvSpPr>
            <a:spLocks noGrp="1"/>
          </p:cNvSpPr>
          <p:nvPr>
            <p:ph type="sldNum" sz="quarter" idx="12"/>
          </p:nvPr>
        </p:nvSpPr>
        <p:spPr/>
        <p:txBody>
          <a:bodyPr/>
          <a:lstStyle>
            <a:lvl1pPr>
              <a:defRPr/>
            </a:lvl1pPr>
          </a:lstStyle>
          <a:p>
            <a:pPr>
              <a:defRPr/>
            </a:pPr>
            <a:fld id="{F741C0DE-2E5C-4F22-8222-0C8A3C945544}" type="slidenum">
              <a:rPr lang="en-US"/>
              <a:pPr>
                <a:defRPr/>
              </a:pPr>
              <a:t>‹nr.›</a:t>
            </a:fld>
            <a:endParaRPr lang="en-US"/>
          </a:p>
        </p:txBody>
      </p:sp>
    </p:spTree>
    <p:extLst>
      <p:ext uri="{BB962C8B-B14F-4D97-AF65-F5344CB8AC3E}">
        <p14:creationId xmlns:p14="http://schemas.microsoft.com/office/powerpoint/2010/main" val="15618091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CFE14244-E4E1-4599-B40B-E8A905A56D2A}"/>
              </a:ext>
            </a:extLst>
          </p:cNvPr>
          <p:cNvSpPr>
            <a:spLocks noChangeArrowheads="1"/>
          </p:cNvSpPr>
          <p:nvPr/>
        </p:nvSpPr>
        <p:spPr bwMode="auto">
          <a:xfrm>
            <a:off x="0" y="3429000"/>
            <a:ext cx="12192000" cy="34290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5" name="Text Box 9">
            <a:extLst>
              <a:ext uri="{FF2B5EF4-FFF2-40B4-BE49-F238E27FC236}">
                <a16:creationId xmlns:a16="http://schemas.microsoft.com/office/drawing/2014/main" id="{34122AF9-8314-408F-A268-BA44C83016D9}"/>
              </a:ext>
            </a:extLst>
          </p:cNvPr>
          <p:cNvSpPr txBox="1">
            <a:spLocks noChangeArrowheads="1"/>
          </p:cNvSpPr>
          <p:nvPr/>
        </p:nvSpPr>
        <p:spPr bwMode="auto">
          <a:xfrm>
            <a:off x="1930400" y="2057401"/>
            <a:ext cx="8229600" cy="800219"/>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800" b="1"/>
              <a:t>Makerere University</a:t>
            </a:r>
            <a:br>
              <a:rPr lang="en-US" sz="2800" b="1"/>
            </a:br>
            <a:r>
              <a:rPr lang="en-US" sz="1800" b="1"/>
              <a:t>www.mak.ac.ug</a:t>
            </a:r>
            <a:endParaRPr lang="en-US" sz="2800"/>
          </a:p>
        </p:txBody>
      </p:sp>
      <p:sp>
        <p:nvSpPr>
          <p:cNvPr id="6" name="Text Box 9">
            <a:extLst>
              <a:ext uri="{FF2B5EF4-FFF2-40B4-BE49-F238E27FC236}">
                <a16:creationId xmlns:a16="http://schemas.microsoft.com/office/drawing/2014/main" id="{8D678BC2-9D76-4D0B-8029-8B145FB9F95A}"/>
              </a:ext>
            </a:extLst>
          </p:cNvPr>
          <p:cNvSpPr txBox="1">
            <a:spLocks noChangeArrowheads="1"/>
          </p:cNvSpPr>
          <p:nvPr userDrawn="1"/>
        </p:nvSpPr>
        <p:spPr bwMode="auto">
          <a:xfrm>
            <a:off x="1930400" y="2057401"/>
            <a:ext cx="8229600" cy="800219"/>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800" b="1"/>
              <a:t>Makerere University</a:t>
            </a:r>
            <a:br>
              <a:rPr lang="en-US" sz="2800" b="1"/>
            </a:br>
            <a:r>
              <a:rPr lang="en-US" sz="1800" b="1"/>
              <a:t>www.mak.ac.ug</a:t>
            </a:r>
            <a:endParaRPr lang="en-US" sz="2800"/>
          </a:p>
        </p:txBody>
      </p:sp>
      <p:sp>
        <p:nvSpPr>
          <p:cNvPr id="7" name="Rectangle 7">
            <a:extLst>
              <a:ext uri="{FF2B5EF4-FFF2-40B4-BE49-F238E27FC236}">
                <a16:creationId xmlns:a16="http://schemas.microsoft.com/office/drawing/2014/main" id="{EE52CE81-0B84-48C2-BA63-FD656DD2BE53}"/>
              </a:ext>
            </a:extLst>
          </p:cNvPr>
          <p:cNvSpPr>
            <a:spLocks noChangeArrowheads="1"/>
          </p:cNvSpPr>
          <p:nvPr userDrawn="1"/>
        </p:nvSpPr>
        <p:spPr bwMode="auto">
          <a:xfrm>
            <a:off x="0" y="3429000"/>
            <a:ext cx="12192000" cy="34290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pic>
        <p:nvPicPr>
          <p:cNvPr id="8" name="Picture 1" descr="F:\mak-logo-clear.png">
            <a:extLst>
              <a:ext uri="{FF2B5EF4-FFF2-40B4-BE49-F238E27FC236}">
                <a16:creationId xmlns:a16="http://schemas.microsoft.com/office/drawing/2014/main" id="{9FD82D14-8ED9-4D33-9BBD-653A2A1C3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1501" y="285750"/>
            <a:ext cx="2918884"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ctrTitle"/>
          </p:nvPr>
        </p:nvSpPr>
        <p:spPr>
          <a:xfrm>
            <a:off x="914400" y="3657600"/>
            <a:ext cx="10363200" cy="1143000"/>
          </a:xfrm>
        </p:spPr>
        <p:txBody>
          <a:bodyPr/>
          <a:lstStyle>
            <a:lvl1pPr>
              <a:defRPr/>
            </a:lvl1pPr>
          </a:lstStyle>
          <a:p>
            <a:r>
              <a:rPr lang="en-US"/>
              <a:t>Click to edit Master title style</a:t>
            </a:r>
          </a:p>
        </p:txBody>
      </p:sp>
      <p:sp>
        <p:nvSpPr>
          <p:cNvPr id="69635" name="Rectangle 3"/>
          <p:cNvSpPr>
            <a:spLocks noGrp="1" noChangeArrowheads="1"/>
          </p:cNvSpPr>
          <p:nvPr>
            <p:ph type="subTitle" idx="1"/>
          </p:nvPr>
        </p:nvSpPr>
        <p:spPr>
          <a:xfrm>
            <a:off x="1828800" y="5105400"/>
            <a:ext cx="8534400" cy="12954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302267972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0004804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AF01B66D-18F7-4CF2-B7D7-20D2A2CC7CC7}"/>
              </a:ext>
            </a:extLst>
          </p:cNvPr>
          <p:cNvSpPr>
            <a:spLocks noChangeArrowheads="1"/>
          </p:cNvSpPr>
          <p:nvPr/>
        </p:nvSpPr>
        <p:spPr bwMode="auto">
          <a:xfrm>
            <a:off x="0" y="6248400"/>
            <a:ext cx="12192000" cy="6096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5" name="Rectangle 9">
            <a:extLst>
              <a:ext uri="{FF2B5EF4-FFF2-40B4-BE49-F238E27FC236}">
                <a16:creationId xmlns:a16="http://schemas.microsoft.com/office/drawing/2014/main" id="{05DB18A8-DC32-4C3B-8DAB-DBD824A568ED}"/>
              </a:ext>
            </a:extLst>
          </p:cNvPr>
          <p:cNvSpPr>
            <a:spLocks noChangeArrowheads="1"/>
          </p:cNvSpPr>
          <p:nvPr/>
        </p:nvSpPr>
        <p:spPr bwMode="auto">
          <a:xfrm>
            <a:off x="0" y="0"/>
            <a:ext cx="12192000" cy="14478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6" name="Text Box 10">
            <a:extLst>
              <a:ext uri="{FF2B5EF4-FFF2-40B4-BE49-F238E27FC236}">
                <a16:creationId xmlns:a16="http://schemas.microsoft.com/office/drawing/2014/main" id="{9A779263-9F40-47CF-A73C-E03CBD36B9CA}"/>
              </a:ext>
            </a:extLst>
          </p:cNvPr>
          <p:cNvSpPr txBox="1">
            <a:spLocks noChangeArrowheads="1"/>
          </p:cNvSpPr>
          <p:nvPr/>
        </p:nvSpPr>
        <p:spPr bwMode="auto">
          <a:xfrm>
            <a:off x="406400" y="6324600"/>
            <a:ext cx="3454400" cy="36933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endParaRPr lang="en-GB" sz="1800"/>
          </a:p>
        </p:txBody>
      </p:sp>
      <p:sp>
        <p:nvSpPr>
          <p:cNvPr id="7" name="Text Box 11">
            <a:extLst>
              <a:ext uri="{FF2B5EF4-FFF2-40B4-BE49-F238E27FC236}">
                <a16:creationId xmlns:a16="http://schemas.microsoft.com/office/drawing/2014/main" id="{64D77BED-09F5-46F6-A40A-7C08EAD8F87E}"/>
              </a:ext>
            </a:extLst>
          </p:cNvPr>
          <p:cNvSpPr txBox="1">
            <a:spLocks noChangeArrowheads="1"/>
          </p:cNvSpPr>
          <p:nvPr/>
        </p:nvSpPr>
        <p:spPr bwMode="auto">
          <a:xfrm>
            <a:off x="101600" y="6400801"/>
            <a:ext cx="4165600" cy="36671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800" i="1">
                <a:solidFill>
                  <a:schemeClr val="bg1"/>
                </a:solidFill>
              </a:rPr>
              <a:t>www.mak.ac.ug</a:t>
            </a:r>
          </a:p>
        </p:txBody>
      </p:sp>
      <p:sp>
        <p:nvSpPr>
          <p:cNvPr id="8" name="Text Box 12">
            <a:extLst>
              <a:ext uri="{FF2B5EF4-FFF2-40B4-BE49-F238E27FC236}">
                <a16:creationId xmlns:a16="http://schemas.microsoft.com/office/drawing/2014/main" id="{CDCEE2C7-1CD7-4FFD-8491-87045CAF2010}"/>
              </a:ext>
            </a:extLst>
          </p:cNvPr>
          <p:cNvSpPr txBox="1">
            <a:spLocks noChangeArrowheads="1"/>
          </p:cNvSpPr>
          <p:nvPr/>
        </p:nvSpPr>
        <p:spPr bwMode="auto">
          <a:xfrm>
            <a:off x="10871200" y="6324600"/>
            <a:ext cx="1117600" cy="36933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defRPr/>
            </a:pPr>
            <a:fld id="{F1FBB387-ABB4-4C36-ACBC-7D914FB2EF34}" type="slidenum">
              <a:rPr lang="en-US" altLang="en-US" sz="1800" smtClean="0">
                <a:solidFill>
                  <a:schemeClr val="bg1"/>
                </a:solidFill>
              </a:rPr>
              <a:pPr algn="r" eaLnBrk="1" hangingPunct="1">
                <a:spcBef>
                  <a:spcPct val="50000"/>
                </a:spcBef>
                <a:defRPr/>
              </a:pPr>
              <a:t>‹nr.›</a:t>
            </a:fld>
            <a:endParaRPr lang="en-US" altLang="en-US" sz="1800"/>
          </a:p>
        </p:txBody>
      </p:sp>
      <p:pic>
        <p:nvPicPr>
          <p:cNvPr id="9" name="Picture 15">
            <a:extLst>
              <a:ext uri="{FF2B5EF4-FFF2-40B4-BE49-F238E27FC236}">
                <a16:creationId xmlns:a16="http://schemas.microsoft.com/office/drawing/2014/main" id="{5EFB64CF-D7C6-42F4-9FD6-E76C33A64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1" y="92076"/>
            <a:ext cx="16891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0">
            <a:extLst>
              <a:ext uri="{FF2B5EF4-FFF2-40B4-BE49-F238E27FC236}">
                <a16:creationId xmlns:a16="http://schemas.microsoft.com/office/drawing/2014/main" id="{1B7C01D7-E425-44E3-A79B-2FC7DDAF35F6}"/>
              </a:ext>
            </a:extLst>
          </p:cNvPr>
          <p:cNvSpPr>
            <a:spLocks noChangeArrowheads="1"/>
          </p:cNvSpPr>
          <p:nvPr userDrawn="1"/>
        </p:nvSpPr>
        <p:spPr bwMode="auto">
          <a:xfrm>
            <a:off x="0" y="0"/>
            <a:ext cx="12192000" cy="14478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1" name="Rectangle 7">
            <a:extLst>
              <a:ext uri="{FF2B5EF4-FFF2-40B4-BE49-F238E27FC236}">
                <a16:creationId xmlns:a16="http://schemas.microsoft.com/office/drawing/2014/main" id="{DF588586-2DDD-4FEF-BA9C-932F0D0BBC9E}"/>
              </a:ext>
            </a:extLst>
          </p:cNvPr>
          <p:cNvSpPr>
            <a:spLocks noChangeArrowheads="1"/>
          </p:cNvSpPr>
          <p:nvPr userDrawn="1"/>
        </p:nvSpPr>
        <p:spPr bwMode="auto">
          <a:xfrm>
            <a:off x="0" y="6248400"/>
            <a:ext cx="12192000" cy="6096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2" name="Text Box 11">
            <a:extLst>
              <a:ext uri="{FF2B5EF4-FFF2-40B4-BE49-F238E27FC236}">
                <a16:creationId xmlns:a16="http://schemas.microsoft.com/office/drawing/2014/main" id="{60C566CC-7030-46CF-A2CB-DC2F670AA54E}"/>
              </a:ext>
            </a:extLst>
          </p:cNvPr>
          <p:cNvSpPr txBox="1">
            <a:spLocks noChangeArrowheads="1"/>
          </p:cNvSpPr>
          <p:nvPr userDrawn="1"/>
        </p:nvSpPr>
        <p:spPr bwMode="auto">
          <a:xfrm>
            <a:off x="101600" y="6400801"/>
            <a:ext cx="4165600" cy="36671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800" i="1">
                <a:solidFill>
                  <a:schemeClr val="bg1"/>
                </a:solidFill>
              </a:rPr>
              <a:t>www.mak.ac.ug</a:t>
            </a:r>
          </a:p>
        </p:txBody>
      </p:sp>
      <p:sp>
        <p:nvSpPr>
          <p:cNvPr id="13" name="Text Box 12">
            <a:extLst>
              <a:ext uri="{FF2B5EF4-FFF2-40B4-BE49-F238E27FC236}">
                <a16:creationId xmlns:a16="http://schemas.microsoft.com/office/drawing/2014/main" id="{6E181913-2471-4B3A-8D15-7AA783838A50}"/>
              </a:ext>
            </a:extLst>
          </p:cNvPr>
          <p:cNvSpPr txBox="1">
            <a:spLocks noChangeArrowheads="1"/>
          </p:cNvSpPr>
          <p:nvPr userDrawn="1"/>
        </p:nvSpPr>
        <p:spPr bwMode="auto">
          <a:xfrm>
            <a:off x="10871200" y="6324600"/>
            <a:ext cx="1117600" cy="36933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defRPr/>
            </a:pPr>
            <a:fld id="{ADA113F9-2CBF-4491-9F22-A0204F2A341B}" type="slidenum">
              <a:rPr lang="en-US" altLang="en-US" sz="1800" smtClean="0">
                <a:solidFill>
                  <a:schemeClr val="bg1"/>
                </a:solidFill>
              </a:rPr>
              <a:pPr algn="r" eaLnBrk="1" hangingPunct="1">
                <a:spcBef>
                  <a:spcPct val="50000"/>
                </a:spcBef>
                <a:defRPr/>
              </a:pPr>
              <a:t>‹nr.›</a:t>
            </a:fld>
            <a:endParaRPr lang="en-US" altLang="en-US" sz="1800"/>
          </a:p>
        </p:txBody>
      </p:sp>
      <p:pic>
        <p:nvPicPr>
          <p:cNvPr id="14" name="Picture 1" descr="F:\mak-logo-clear.png">
            <a:extLst>
              <a:ext uri="{FF2B5EF4-FFF2-40B4-BE49-F238E27FC236}">
                <a16:creationId xmlns:a16="http://schemas.microsoft.com/office/drawing/2014/main" id="{A53B2FE2-1A28-48F4-9CDB-86315C24853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73026"/>
            <a:ext cx="21082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5">
            <a:extLst>
              <a:ext uri="{FF2B5EF4-FFF2-40B4-BE49-F238E27FC236}">
                <a16:creationId xmlns:a16="http://schemas.microsoft.com/office/drawing/2014/main" id="{A0EDCF62-D277-4F8F-A15F-4952E62BC30A}"/>
              </a:ext>
            </a:extLst>
          </p:cNvPr>
          <p:cNvSpPr txBox="1">
            <a:spLocks noChangeArrowheads="1"/>
          </p:cNvSpPr>
          <p:nvPr/>
        </p:nvSpPr>
        <p:spPr bwMode="auto">
          <a:xfrm>
            <a:off x="1185334" y="6654800"/>
            <a:ext cx="184731" cy="369332"/>
          </a:xfrm>
          <a:prstGeom prst="rect">
            <a:avLst/>
          </a:prstGeom>
          <a:noFill/>
          <a:ln>
            <a:noFill/>
          </a:ln>
          <a:extLst>
            <a:ext uri="{909E8E84-426E-40dd-AFC4-6F175D3DCCD1}"/>
            <a:ext uri="{91240B29-F687-4f45-9708-019B960494DF}"/>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endParaRPr lang="en-GB" sz="1800"/>
          </a:p>
        </p:txBody>
      </p:sp>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8003330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03200" y="1524000"/>
            <a:ext cx="5791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524000"/>
            <a:ext cx="5791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1267403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788461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725456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2435156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39689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479594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699221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112504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28600"/>
            <a:ext cx="29718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03200" y="228600"/>
            <a:ext cx="8712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804945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27200" y="228600"/>
            <a:ext cx="103632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203200" y="1524000"/>
            <a:ext cx="5791200" cy="4572000"/>
          </a:xfrm>
        </p:spPr>
        <p:txBody>
          <a:bodyPr/>
          <a:lstStyle/>
          <a:p>
            <a:pPr lvl="0"/>
            <a:r>
              <a:rPr lang="en-US" noProof="0"/>
              <a:t>Click icon to add clip art</a:t>
            </a:r>
            <a:endParaRPr lang="en-GB" noProof="0"/>
          </a:p>
        </p:txBody>
      </p:sp>
      <p:sp>
        <p:nvSpPr>
          <p:cNvPr id="4" name="Text Placeholder 3"/>
          <p:cNvSpPr>
            <a:spLocks noGrp="1"/>
          </p:cNvSpPr>
          <p:nvPr>
            <p:ph type="body" sz="half" idx="2"/>
          </p:nvPr>
        </p:nvSpPr>
        <p:spPr>
          <a:xfrm>
            <a:off x="6197600" y="1524000"/>
            <a:ext cx="5791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582994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27200" y="228600"/>
            <a:ext cx="103632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203200" y="1524000"/>
            <a:ext cx="5791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197600" y="1524000"/>
            <a:ext cx="5791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57910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F9FD6CCC-323A-4A4C-80AD-BE3662A73029}"/>
              </a:ext>
            </a:extLst>
          </p:cNvPr>
          <p:cNvSpPr>
            <a:spLocks noChangeArrowheads="1"/>
          </p:cNvSpPr>
          <p:nvPr/>
        </p:nvSpPr>
        <p:spPr bwMode="auto">
          <a:xfrm>
            <a:off x="0" y="6248400"/>
            <a:ext cx="12192000" cy="6096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5" name="Rectangle 9">
            <a:extLst>
              <a:ext uri="{FF2B5EF4-FFF2-40B4-BE49-F238E27FC236}">
                <a16:creationId xmlns:a16="http://schemas.microsoft.com/office/drawing/2014/main" id="{18C6792E-48E6-4C76-940E-204B91E477DF}"/>
              </a:ext>
            </a:extLst>
          </p:cNvPr>
          <p:cNvSpPr>
            <a:spLocks noChangeArrowheads="1"/>
          </p:cNvSpPr>
          <p:nvPr/>
        </p:nvSpPr>
        <p:spPr bwMode="auto">
          <a:xfrm>
            <a:off x="0" y="0"/>
            <a:ext cx="12192000" cy="14478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6" name="Text Box 10">
            <a:extLst>
              <a:ext uri="{FF2B5EF4-FFF2-40B4-BE49-F238E27FC236}">
                <a16:creationId xmlns:a16="http://schemas.microsoft.com/office/drawing/2014/main" id="{150002FE-E158-4D65-8BDE-EC0BC0B19648}"/>
              </a:ext>
            </a:extLst>
          </p:cNvPr>
          <p:cNvSpPr txBox="1">
            <a:spLocks noChangeArrowheads="1"/>
          </p:cNvSpPr>
          <p:nvPr/>
        </p:nvSpPr>
        <p:spPr bwMode="auto">
          <a:xfrm>
            <a:off x="406400" y="6324600"/>
            <a:ext cx="3454400" cy="36933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endParaRPr lang="en-GB" sz="1800"/>
          </a:p>
        </p:txBody>
      </p:sp>
      <p:sp>
        <p:nvSpPr>
          <p:cNvPr id="7" name="Text Box 11">
            <a:extLst>
              <a:ext uri="{FF2B5EF4-FFF2-40B4-BE49-F238E27FC236}">
                <a16:creationId xmlns:a16="http://schemas.microsoft.com/office/drawing/2014/main" id="{74902971-C29C-454A-A0FF-625B2ADA8E3C}"/>
              </a:ext>
            </a:extLst>
          </p:cNvPr>
          <p:cNvSpPr txBox="1">
            <a:spLocks noChangeArrowheads="1"/>
          </p:cNvSpPr>
          <p:nvPr/>
        </p:nvSpPr>
        <p:spPr bwMode="auto">
          <a:xfrm>
            <a:off x="101600" y="6400801"/>
            <a:ext cx="4165600" cy="36671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800" i="1">
                <a:solidFill>
                  <a:schemeClr val="bg1"/>
                </a:solidFill>
              </a:rPr>
              <a:t>www.mak.ac.ug</a:t>
            </a:r>
          </a:p>
        </p:txBody>
      </p:sp>
      <p:sp>
        <p:nvSpPr>
          <p:cNvPr id="8" name="Text Box 12">
            <a:extLst>
              <a:ext uri="{FF2B5EF4-FFF2-40B4-BE49-F238E27FC236}">
                <a16:creationId xmlns:a16="http://schemas.microsoft.com/office/drawing/2014/main" id="{CBD4E4F7-1FDD-436D-A1D5-BB98148FA38C}"/>
              </a:ext>
            </a:extLst>
          </p:cNvPr>
          <p:cNvSpPr txBox="1">
            <a:spLocks noChangeArrowheads="1"/>
          </p:cNvSpPr>
          <p:nvPr/>
        </p:nvSpPr>
        <p:spPr bwMode="auto">
          <a:xfrm>
            <a:off x="10871200" y="6324600"/>
            <a:ext cx="1117600" cy="36933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defRPr/>
            </a:pPr>
            <a:fld id="{BD44533E-E07A-4E64-8408-ED85B549C0AA}" type="slidenum">
              <a:rPr lang="en-US" altLang="en-US" sz="1800" smtClean="0">
                <a:solidFill>
                  <a:schemeClr val="bg1"/>
                </a:solidFill>
              </a:rPr>
              <a:pPr algn="r" eaLnBrk="1" hangingPunct="1">
                <a:spcBef>
                  <a:spcPct val="50000"/>
                </a:spcBef>
                <a:defRPr/>
              </a:pPr>
              <a:t>‹nr.›</a:t>
            </a:fld>
            <a:endParaRPr lang="en-US" altLang="en-US" sz="1800"/>
          </a:p>
        </p:txBody>
      </p:sp>
      <p:pic>
        <p:nvPicPr>
          <p:cNvPr id="9" name="Picture 15">
            <a:extLst>
              <a:ext uri="{FF2B5EF4-FFF2-40B4-BE49-F238E27FC236}">
                <a16:creationId xmlns:a16="http://schemas.microsoft.com/office/drawing/2014/main" id="{24C39CE4-0221-4145-A2F8-36F3A7C3F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1" y="92076"/>
            <a:ext cx="16891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a:extLst>
              <a:ext uri="{FF2B5EF4-FFF2-40B4-BE49-F238E27FC236}">
                <a16:creationId xmlns:a16="http://schemas.microsoft.com/office/drawing/2014/main" id="{0EBB22E6-9CEA-404D-B116-3AE2D06A534E}"/>
              </a:ext>
            </a:extLst>
          </p:cNvPr>
          <p:cNvSpPr>
            <a:spLocks noChangeArrowheads="1"/>
          </p:cNvSpPr>
          <p:nvPr userDrawn="1"/>
        </p:nvSpPr>
        <p:spPr bwMode="auto">
          <a:xfrm>
            <a:off x="0" y="0"/>
            <a:ext cx="12192000" cy="14478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3" name="Rectangle 7">
            <a:extLst>
              <a:ext uri="{FF2B5EF4-FFF2-40B4-BE49-F238E27FC236}">
                <a16:creationId xmlns:a16="http://schemas.microsoft.com/office/drawing/2014/main" id="{2BDA2AF4-DBE2-4DB5-A283-F811C8374DA5}"/>
              </a:ext>
            </a:extLst>
          </p:cNvPr>
          <p:cNvSpPr>
            <a:spLocks noChangeArrowheads="1"/>
          </p:cNvSpPr>
          <p:nvPr userDrawn="1"/>
        </p:nvSpPr>
        <p:spPr bwMode="auto">
          <a:xfrm>
            <a:off x="0" y="6248400"/>
            <a:ext cx="12192000" cy="6096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4" name="Text Box 11">
            <a:extLst>
              <a:ext uri="{FF2B5EF4-FFF2-40B4-BE49-F238E27FC236}">
                <a16:creationId xmlns:a16="http://schemas.microsoft.com/office/drawing/2014/main" id="{C7983954-4E55-4C9C-82EE-72ADD4D1EA9D}"/>
              </a:ext>
            </a:extLst>
          </p:cNvPr>
          <p:cNvSpPr txBox="1">
            <a:spLocks noChangeArrowheads="1"/>
          </p:cNvSpPr>
          <p:nvPr userDrawn="1"/>
        </p:nvSpPr>
        <p:spPr bwMode="auto">
          <a:xfrm>
            <a:off x="101600" y="6400801"/>
            <a:ext cx="4165600" cy="36671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800" i="1">
                <a:solidFill>
                  <a:schemeClr val="bg1"/>
                </a:solidFill>
              </a:rPr>
              <a:t>www.mak.ac.ug</a:t>
            </a:r>
          </a:p>
        </p:txBody>
      </p:sp>
      <p:sp>
        <p:nvSpPr>
          <p:cNvPr id="15" name="Text Box 12">
            <a:extLst>
              <a:ext uri="{FF2B5EF4-FFF2-40B4-BE49-F238E27FC236}">
                <a16:creationId xmlns:a16="http://schemas.microsoft.com/office/drawing/2014/main" id="{E3001A6C-E6FC-49AE-B508-03AEDC7E11CA}"/>
              </a:ext>
            </a:extLst>
          </p:cNvPr>
          <p:cNvSpPr txBox="1">
            <a:spLocks noChangeArrowheads="1"/>
          </p:cNvSpPr>
          <p:nvPr userDrawn="1"/>
        </p:nvSpPr>
        <p:spPr bwMode="auto">
          <a:xfrm>
            <a:off x="10871200" y="6324600"/>
            <a:ext cx="1117600" cy="36933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defRPr/>
            </a:pPr>
            <a:fld id="{627DD81A-2DF1-4E87-881D-410D7E85AD63}" type="slidenum">
              <a:rPr lang="en-US" altLang="en-US" sz="1800" smtClean="0">
                <a:solidFill>
                  <a:schemeClr val="bg1"/>
                </a:solidFill>
              </a:rPr>
              <a:pPr algn="r" eaLnBrk="1" hangingPunct="1">
                <a:spcBef>
                  <a:spcPct val="50000"/>
                </a:spcBef>
                <a:defRPr/>
              </a:pPr>
              <a:t>‹nr.›</a:t>
            </a:fld>
            <a:endParaRPr lang="en-US" altLang="en-US" sz="1800"/>
          </a:p>
        </p:txBody>
      </p:sp>
      <p:pic>
        <p:nvPicPr>
          <p:cNvPr id="16" name="Picture 1" descr="F:\mak-logo-clear.png">
            <a:extLst>
              <a:ext uri="{FF2B5EF4-FFF2-40B4-BE49-F238E27FC236}">
                <a16:creationId xmlns:a16="http://schemas.microsoft.com/office/drawing/2014/main" id="{0F46E005-B50C-4902-BBE9-70A2A090D7F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73026"/>
            <a:ext cx="21082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9">
            <a:extLst>
              <a:ext uri="{FF2B5EF4-FFF2-40B4-BE49-F238E27FC236}">
                <a16:creationId xmlns:a16="http://schemas.microsoft.com/office/drawing/2014/main" id="{D7936189-AF55-4AF3-97FA-82868F64C8F3}"/>
              </a:ext>
            </a:extLst>
          </p:cNvPr>
          <p:cNvSpPr txBox="1">
            <a:spLocks noChangeArrowheads="1"/>
          </p:cNvSpPr>
          <p:nvPr userDrawn="1"/>
        </p:nvSpPr>
        <p:spPr bwMode="auto">
          <a:xfrm>
            <a:off x="1930400" y="2057401"/>
            <a:ext cx="8229600" cy="800219"/>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800" b="1"/>
              <a:t>Makerere University</a:t>
            </a:r>
            <a:br>
              <a:rPr lang="en-US" sz="2800" b="1"/>
            </a:br>
            <a:r>
              <a:rPr lang="en-US" sz="1800" b="1"/>
              <a:t>www.mak.ac.ug</a:t>
            </a:r>
            <a:endParaRPr lang="en-US" sz="2800"/>
          </a:p>
        </p:txBody>
      </p:sp>
      <p:pic>
        <p:nvPicPr>
          <p:cNvPr id="18" name="Picture 10" descr="birds3">
            <a:extLst>
              <a:ext uri="{FF2B5EF4-FFF2-40B4-BE49-F238E27FC236}">
                <a16:creationId xmlns:a16="http://schemas.microsoft.com/office/drawing/2014/main" id="{5FFCC4B8-DF05-407C-B3F2-603938A27E7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0" y="165100"/>
            <a:ext cx="30480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7">
            <a:extLst>
              <a:ext uri="{FF2B5EF4-FFF2-40B4-BE49-F238E27FC236}">
                <a16:creationId xmlns:a16="http://schemas.microsoft.com/office/drawing/2014/main" id="{D7B6F998-1434-426B-AF60-F97E2469F7D8}"/>
              </a:ext>
            </a:extLst>
          </p:cNvPr>
          <p:cNvSpPr>
            <a:spLocks noChangeArrowheads="1"/>
          </p:cNvSpPr>
          <p:nvPr userDrawn="1"/>
        </p:nvSpPr>
        <p:spPr bwMode="auto">
          <a:xfrm>
            <a:off x="0" y="3429000"/>
            <a:ext cx="12192000" cy="34290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0" name="Rectangle 2"/>
          <p:cNvSpPr>
            <a:spLocks noGrp="1" noChangeArrowheads="1"/>
          </p:cNvSpPr>
          <p:nvPr>
            <p:ph type="ctrTitle"/>
          </p:nvPr>
        </p:nvSpPr>
        <p:spPr>
          <a:xfrm>
            <a:off x="914400" y="3657600"/>
            <a:ext cx="10363200" cy="1143000"/>
          </a:xfrm>
        </p:spPr>
        <p:txBody>
          <a:bodyPr/>
          <a:lstStyle>
            <a:lvl1pPr>
              <a:defRPr/>
            </a:lvl1pPr>
          </a:lstStyle>
          <a:p>
            <a:r>
              <a:rPr lang="en-US"/>
              <a:t>Click to edit Master title style</a:t>
            </a:r>
          </a:p>
        </p:txBody>
      </p:sp>
      <p:sp>
        <p:nvSpPr>
          <p:cNvPr id="11" name="Rectangle 3"/>
          <p:cNvSpPr>
            <a:spLocks noGrp="1" noChangeArrowheads="1"/>
          </p:cNvSpPr>
          <p:nvPr>
            <p:ph type="subTitle" idx="1"/>
          </p:nvPr>
        </p:nvSpPr>
        <p:spPr>
          <a:xfrm>
            <a:off x="1828800" y="5105400"/>
            <a:ext cx="8534400" cy="12954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401524727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89CB45D3-8F38-4DE5-AAB2-C0CF6CAEE684}"/>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useBgFill="1">
        <p:nvSpPr>
          <p:cNvPr id="5" name="Rounded Rectangle 10">
            <a:extLst>
              <a:ext uri="{FF2B5EF4-FFF2-40B4-BE49-F238E27FC236}">
                <a16:creationId xmlns:a16="http://schemas.microsoft.com/office/drawing/2014/main" id="{EE4B42FC-1292-4836-B135-8BE5B340847B}"/>
              </a:ext>
            </a:extLst>
          </p:cNvPr>
          <p:cNvSpPr/>
          <p:nvPr/>
        </p:nvSpPr>
        <p:spPr>
          <a:xfrm>
            <a:off x="86785"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sz="1800"/>
          </a:p>
        </p:txBody>
      </p:sp>
      <p:sp>
        <p:nvSpPr>
          <p:cNvPr id="6" name="Rectangle 11">
            <a:extLst>
              <a:ext uri="{FF2B5EF4-FFF2-40B4-BE49-F238E27FC236}">
                <a16:creationId xmlns:a16="http://schemas.microsoft.com/office/drawing/2014/main" id="{D33CB1C8-E9D7-4D8D-AAFD-FE392693354C}"/>
              </a:ext>
            </a:extLst>
          </p:cNvPr>
          <p:cNvSpPr/>
          <p:nvPr/>
        </p:nvSpPr>
        <p:spPr>
          <a:xfrm>
            <a:off x="84668" y="1449389"/>
            <a:ext cx="12029017"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7" name="Rectangle 12">
            <a:extLst>
              <a:ext uri="{FF2B5EF4-FFF2-40B4-BE49-F238E27FC236}">
                <a16:creationId xmlns:a16="http://schemas.microsoft.com/office/drawing/2014/main" id="{0228957A-A366-4D3D-8DD3-399862E8CDB0}"/>
              </a:ext>
            </a:extLst>
          </p:cNvPr>
          <p:cNvSpPr/>
          <p:nvPr/>
        </p:nvSpPr>
        <p:spPr>
          <a:xfrm>
            <a:off x="84668" y="1397000"/>
            <a:ext cx="12029017"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10" name="Rectangle 14">
            <a:extLst>
              <a:ext uri="{FF2B5EF4-FFF2-40B4-BE49-F238E27FC236}">
                <a16:creationId xmlns:a16="http://schemas.microsoft.com/office/drawing/2014/main" id="{8A4395E9-4111-4174-A131-9A25BC4F93E2}"/>
              </a:ext>
            </a:extLst>
          </p:cNvPr>
          <p:cNvSpPr/>
          <p:nvPr/>
        </p:nvSpPr>
        <p:spPr>
          <a:xfrm>
            <a:off x="84668" y="2976564"/>
            <a:ext cx="12029017"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9" name="Subtitle 8"/>
          <p:cNvSpPr>
            <a:spLocks noGrp="1"/>
          </p:cNvSpPr>
          <p:nvPr>
            <p:ph type="subTitle" idx="1"/>
          </p:nvPr>
        </p:nvSpPr>
        <p:spPr>
          <a:xfrm>
            <a:off x="1727200" y="3200400"/>
            <a:ext cx="8534400" cy="1600200"/>
          </a:xfrm>
        </p:spPr>
        <p:txBody>
          <a:bodyPr/>
          <a:lstStyle>
            <a:lvl1pPr marL="0" indent="0" algn="ctr">
              <a:buNone/>
              <a:defRPr sz="195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8" name="Title 7"/>
          <p:cNvSpPr>
            <a:spLocks noGrp="1"/>
          </p:cNvSpPr>
          <p:nvPr>
            <p:ph type="ctrTitle"/>
          </p:nvPr>
        </p:nvSpPr>
        <p:spPr>
          <a:xfrm>
            <a:off x="609600" y="1505933"/>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874BED79-777B-459E-AE8A-2D8BFB617BC3}"/>
              </a:ext>
            </a:extLst>
          </p:cNvPr>
          <p:cNvSpPr>
            <a:spLocks noGrp="1"/>
          </p:cNvSpPr>
          <p:nvPr>
            <p:ph type="dt" sz="half" idx="10"/>
          </p:nvPr>
        </p:nvSpPr>
        <p:spPr/>
        <p:txBody>
          <a:bodyPr/>
          <a:lstStyle>
            <a:lvl1pPr>
              <a:defRPr/>
            </a:lvl1pPr>
          </a:lstStyle>
          <a:p>
            <a:pPr>
              <a:defRPr/>
            </a:pPr>
            <a:fld id="{87DE6118-2437-4B30-8E3C-4D2BE6020583}" type="datetimeFigureOut">
              <a:rPr lang="en-US"/>
              <a:pPr>
                <a:defRPr/>
              </a:pPr>
              <a:t>6/29/2021</a:t>
            </a:fld>
            <a:endParaRPr lang="en-US" dirty="0"/>
          </a:p>
        </p:txBody>
      </p:sp>
      <p:sp>
        <p:nvSpPr>
          <p:cNvPr id="12" name="Footer Placeholder 16">
            <a:extLst>
              <a:ext uri="{FF2B5EF4-FFF2-40B4-BE49-F238E27FC236}">
                <a16:creationId xmlns:a16="http://schemas.microsoft.com/office/drawing/2014/main" id="{7EF49E8C-FFE2-42C4-B943-AFC0E20276CC}"/>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28">
            <a:extLst>
              <a:ext uri="{FF2B5EF4-FFF2-40B4-BE49-F238E27FC236}">
                <a16:creationId xmlns:a16="http://schemas.microsoft.com/office/drawing/2014/main" id="{EB6880EE-22DA-43E4-AD3B-A60D3517E6EF}"/>
              </a:ext>
            </a:extLst>
          </p:cNvPr>
          <p:cNvSpPr>
            <a:spLocks noGrp="1"/>
          </p:cNvSpPr>
          <p:nvPr>
            <p:ph type="sldNum" sz="quarter" idx="12"/>
          </p:nvPr>
        </p:nvSpPr>
        <p:spPr/>
        <p:txBody>
          <a:bodyPr/>
          <a:lstStyle>
            <a:lvl1pPr>
              <a:defRPr sz="1050">
                <a:solidFill>
                  <a:srgbClr val="FFFFFF"/>
                </a:solidFill>
              </a:defRPr>
            </a:lvl1pPr>
          </a:lstStyle>
          <a:p>
            <a:pPr>
              <a:defRPr/>
            </a:pPr>
            <a:fld id="{8D8A479C-3D25-4E88-BDA7-213DF7D714D6}" type="slidenum">
              <a:rPr lang="en-US"/>
              <a:pPr>
                <a:defRPr/>
              </a:pPr>
              <a:t>‹nr.›</a:t>
            </a:fld>
            <a:endParaRPr lang="en-US" dirty="0"/>
          </a:p>
        </p:txBody>
      </p:sp>
    </p:spTree>
    <p:extLst>
      <p:ext uri="{BB962C8B-B14F-4D97-AF65-F5344CB8AC3E}">
        <p14:creationId xmlns:p14="http://schemas.microsoft.com/office/powerpoint/2010/main" val="3762798489"/>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5D4C298B-746F-4F62-8005-CC2C5909D6DE}"/>
              </a:ext>
            </a:extLst>
          </p:cNvPr>
          <p:cNvSpPr>
            <a:spLocks noGrp="1"/>
          </p:cNvSpPr>
          <p:nvPr>
            <p:ph type="dt" sz="half" idx="10"/>
          </p:nvPr>
        </p:nvSpPr>
        <p:spPr/>
        <p:txBody>
          <a:bodyPr/>
          <a:lstStyle>
            <a:lvl1pPr>
              <a:defRPr/>
            </a:lvl1pPr>
          </a:lstStyle>
          <a:p>
            <a:pPr>
              <a:defRPr/>
            </a:pPr>
            <a:fld id="{87DE6118-2437-4B30-8E3C-4D2BE6020583}" type="datetimeFigureOut">
              <a:rPr lang="en-US"/>
              <a:pPr>
                <a:defRPr/>
              </a:pPr>
              <a:t>6/29/2021</a:t>
            </a:fld>
            <a:endParaRPr lang="en-US" dirty="0"/>
          </a:p>
        </p:txBody>
      </p:sp>
      <p:sp>
        <p:nvSpPr>
          <p:cNvPr id="5" name="Footer Placeholder 2">
            <a:extLst>
              <a:ext uri="{FF2B5EF4-FFF2-40B4-BE49-F238E27FC236}">
                <a16:creationId xmlns:a16="http://schemas.microsoft.com/office/drawing/2014/main" id="{3B0000C5-18AC-4673-9F7A-D6B136AC42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0A1B7B2E-405F-4F78-B471-31CBE6588115}"/>
              </a:ext>
            </a:extLst>
          </p:cNvPr>
          <p:cNvSpPr>
            <a:spLocks noGrp="1"/>
          </p:cNvSpPr>
          <p:nvPr>
            <p:ph type="sldNum" sz="quarter" idx="12"/>
          </p:nvPr>
        </p:nvSpPr>
        <p:spPr/>
        <p:txBody>
          <a:bodyPr/>
          <a:lstStyle>
            <a:lvl1pPr>
              <a:defRPr/>
            </a:lvl1pPr>
          </a:lstStyle>
          <a:p>
            <a:pPr>
              <a:defRPr/>
            </a:pPr>
            <a:fld id="{0DD6806E-9A8C-4A1D-A3B8-5B3B0E239C25}" type="slidenum">
              <a:rPr lang="en-US"/>
              <a:pPr>
                <a:defRPr/>
              </a:pPr>
              <a:t>‹nr.›</a:t>
            </a:fld>
            <a:endParaRPr lang="en-US" dirty="0"/>
          </a:p>
        </p:txBody>
      </p:sp>
    </p:spTree>
    <p:extLst>
      <p:ext uri="{BB962C8B-B14F-4D97-AF65-F5344CB8AC3E}">
        <p14:creationId xmlns:p14="http://schemas.microsoft.com/office/powerpoint/2010/main" val="521669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theme" Target="../theme/theme11.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47.xml"/><Relationship Id="rId7" Type="http://schemas.openxmlformats.org/officeDocument/2006/relationships/image" Target="../media/image20.png"/><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theme" Target="../theme/theme12.xml"/><Relationship Id="rId5" Type="http://schemas.openxmlformats.org/officeDocument/2006/relationships/slideLayout" Target="../slideLayouts/slideLayout149.xml"/><Relationship Id="rId4"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9.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8.png"/><Relationship Id="rId5" Type="http://schemas.openxmlformats.org/officeDocument/2006/relationships/slideLayout" Target="../slideLayouts/slideLayout55.xml"/><Relationship Id="rId10" Type="http://schemas.openxmlformats.org/officeDocument/2006/relationships/image" Target="../media/image7.jpeg"/><Relationship Id="rId4" Type="http://schemas.openxmlformats.org/officeDocument/2006/relationships/slideLayout" Target="../slideLayouts/slideLayout5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image" Target="../media/image2.png"/><Relationship Id="rId2" Type="http://schemas.openxmlformats.org/officeDocument/2006/relationships/slideLayout" Target="../slideLayouts/slideLayout85.xml"/><Relationship Id="rId16" Type="http://schemas.openxmlformats.org/officeDocument/2006/relationships/image" Target="../media/image1.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‹nr.›</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46300-3ED8-43F6-8B4B-B232F27AD9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A1028-58ED-4BF1-BA9C-C71241D92E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71AF3-9A33-4192-B5D3-298EE5A414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4667C-D4E8-4451-A7E0-715A223A55EB}" type="datetime1">
              <a:rPr lang="en-US" smtClean="0"/>
              <a:t>6/29/2021</a:t>
            </a:fld>
            <a:endParaRPr lang="en-US"/>
          </a:p>
        </p:txBody>
      </p:sp>
      <p:sp>
        <p:nvSpPr>
          <p:cNvPr id="5" name="Footer Placeholder 4">
            <a:extLst>
              <a:ext uri="{FF2B5EF4-FFF2-40B4-BE49-F238E27FC236}">
                <a16:creationId xmlns:a16="http://schemas.microsoft.com/office/drawing/2014/main" id="{BCA00FFA-8692-4B69-974F-DA66358280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702624-1317-4AE6-9645-4CF87DA72A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73DD0-E0F6-4F3F-96C4-CFE350739090}" type="slidenum">
              <a:rPr lang="en-US" smtClean="0"/>
              <a:t>‹nr.›</a:t>
            </a:fld>
            <a:endParaRPr lang="en-US"/>
          </a:p>
        </p:txBody>
      </p:sp>
    </p:spTree>
    <p:extLst>
      <p:ext uri="{BB962C8B-B14F-4D97-AF65-F5344CB8AC3E}">
        <p14:creationId xmlns:p14="http://schemas.microsoft.com/office/powerpoint/2010/main" val="158312458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332399"/>
          </a:xfrm>
          <a:prstGeom prst="rect">
            <a:avLst/>
          </a:prstGeom>
        </p:spPr>
        <p:txBody>
          <a:bodyPr vert="horz"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838201" y="1825626"/>
            <a:ext cx="10515600" cy="159017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22907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i="0" kern="1200">
          <a:solidFill>
            <a:schemeClr val="tx1"/>
          </a:solidFill>
          <a:latin typeface="Arial" panose="020B0604020202020204" pitchFamily="34" charset="0"/>
          <a:ea typeface="+mj-ea"/>
          <a:cs typeface="Arial" panose="020B0604020202020204" pitchFamily="34" charset="0"/>
        </a:defRPr>
      </a:lvl1pPr>
    </p:titleStyle>
    <p:bodyStyle>
      <a:lvl1pPr marL="0" indent="-180000" algn="l" defTabSz="914400" rtl="0" eaLnBrk="1" latinLnBrk="0" hangingPunct="1">
        <a:lnSpc>
          <a:spcPct val="100000"/>
        </a:lnSpc>
        <a:spcBef>
          <a:spcPts val="1000"/>
        </a:spcBef>
        <a:spcAft>
          <a:spcPts val="0"/>
        </a:spcAft>
        <a:buFont typeface="Arial" panose="020B0604020202020204" pitchFamily="34" charset="0"/>
        <a:buChar char="•"/>
        <a:defRPr sz="1400" kern="1200">
          <a:solidFill>
            <a:schemeClr val="tx1"/>
          </a:solidFill>
          <a:latin typeface="+mn-lt"/>
          <a:ea typeface="+mn-ea"/>
          <a:cs typeface="Arial" panose="020B0604020202020204" pitchFamily="34" charset="0"/>
        </a:defRPr>
      </a:lvl1pPr>
      <a:lvl2pPr marL="360000" indent="-180000" algn="l" defTabSz="914400" rtl="0" eaLnBrk="1" latinLnBrk="0" hangingPunct="1">
        <a:lnSpc>
          <a:spcPct val="100000"/>
        </a:lnSpc>
        <a:spcBef>
          <a:spcPts val="1000"/>
        </a:spcBef>
        <a:spcAft>
          <a:spcPts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1000"/>
        </a:spcBef>
        <a:spcAft>
          <a:spcPts val="0"/>
        </a:spcAft>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720000" indent="-180000" algn="l" defTabSz="914400" rtl="0" eaLnBrk="1" latinLnBrk="0" hangingPunct="1">
        <a:lnSpc>
          <a:spcPct val="100000"/>
        </a:lnSpc>
        <a:spcBef>
          <a:spcPts val="1000"/>
        </a:spcBef>
        <a:spcAft>
          <a:spcPts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00000"/>
        </a:lnSpc>
        <a:spcBef>
          <a:spcPts val="1000"/>
        </a:spcBef>
        <a:spcAft>
          <a:spcPts val="0"/>
        </a:spcAft>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spcAft>
          <a:spcPts val="0"/>
        </a:spcAft>
        <a:buFont typeface="Arial" panose="020B0604020202020204" pitchFamily="34" charset="0"/>
        <a:buNone/>
        <a:defRPr sz="1600" kern="1200">
          <a:solidFill>
            <a:schemeClr val="tx1"/>
          </a:solidFill>
          <a:latin typeface="+mn-lt"/>
          <a:ea typeface="+mn-ea"/>
          <a:cs typeface="+mn-cs"/>
        </a:defRPr>
      </a:lvl7pPr>
      <a:lvl8pPr marL="0" indent="0" algn="l" defTabSz="914400" rtl="0" eaLnBrk="1" latinLnBrk="0" hangingPunct="1">
        <a:lnSpc>
          <a:spcPct val="100000"/>
        </a:lnSpc>
        <a:spcBef>
          <a:spcPts val="500"/>
        </a:spcBef>
        <a:spcAft>
          <a:spcPts val="0"/>
        </a:spcAft>
        <a:buFont typeface="Arial" panose="020B0604020202020204" pitchFamily="34" charset="0"/>
        <a:buNone/>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40248" y="5807263"/>
            <a:ext cx="844995" cy="734636"/>
          </a:xfrm>
          <a:prstGeom prst="rect">
            <a:avLst/>
          </a:prstGeom>
          <a:blipFill>
            <a:blip r:embed="rId7" cstate="print"/>
            <a:stretch>
              <a:fillRect/>
            </a:stretch>
          </a:blipFill>
        </p:spPr>
        <p:txBody>
          <a:bodyPr wrap="square" lIns="0" tIns="0" rIns="0" bIns="0" rtlCol="0"/>
          <a:lstStyle/>
          <a:p>
            <a:endParaRPr sz="1266"/>
          </a:p>
        </p:txBody>
      </p:sp>
      <p:sp>
        <p:nvSpPr>
          <p:cNvPr id="2" name="Holder 2"/>
          <p:cNvSpPr>
            <a:spLocks noGrp="1"/>
          </p:cNvSpPr>
          <p:nvPr>
            <p:ph type="title"/>
          </p:nvPr>
        </p:nvSpPr>
        <p:spPr>
          <a:xfrm>
            <a:off x="639308" y="70151"/>
            <a:ext cx="8978760" cy="830997"/>
          </a:xfrm>
          <a:prstGeom prst="rect">
            <a:avLst/>
          </a:prstGeom>
        </p:spPr>
        <p:txBody>
          <a:bodyPr wrap="square" lIns="0" tIns="0" rIns="0" bIns="0">
            <a:spAutoFit/>
          </a:bodyPr>
          <a:lstStyle>
            <a:lvl1pPr>
              <a:defRPr sz="5400" b="0" i="0" u="heavy">
                <a:solidFill>
                  <a:srgbClr val="1E63C7"/>
                </a:solidFill>
                <a:latin typeface="Arial"/>
                <a:cs typeface="Arial"/>
              </a:defRPr>
            </a:lvl1pPr>
          </a:lstStyle>
          <a:p>
            <a:endParaRPr/>
          </a:p>
        </p:txBody>
      </p:sp>
      <p:sp>
        <p:nvSpPr>
          <p:cNvPr id="3" name="Holder 3"/>
          <p:cNvSpPr>
            <a:spLocks noGrp="1"/>
          </p:cNvSpPr>
          <p:nvPr>
            <p:ph type="body" idx="1"/>
          </p:nvPr>
        </p:nvSpPr>
        <p:spPr>
          <a:xfrm>
            <a:off x="609823" y="1577340"/>
            <a:ext cx="1097681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6798" y="6377940"/>
            <a:ext cx="3902869"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823" y="6377940"/>
            <a:ext cx="2805187"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6" name="Holder 6"/>
          <p:cNvSpPr>
            <a:spLocks noGrp="1"/>
          </p:cNvSpPr>
          <p:nvPr>
            <p:ph type="sldNum" sz="quarter" idx="7"/>
          </p:nvPr>
        </p:nvSpPr>
        <p:spPr>
          <a:xfrm>
            <a:off x="11352762" y="6385352"/>
            <a:ext cx="223297" cy="359073"/>
          </a:xfrm>
          <a:prstGeom prst="rect">
            <a:avLst/>
          </a:prstGeom>
        </p:spPr>
        <p:txBody>
          <a:bodyPr wrap="square" lIns="0" tIns="0" rIns="0" bIns="0">
            <a:spAutoFit/>
          </a:bodyPr>
          <a:lstStyle>
            <a:lvl1pPr>
              <a:defRPr sz="1195" b="0" i="0">
                <a:solidFill>
                  <a:srgbClr val="1E63C7"/>
                </a:solidFill>
                <a:latin typeface="Arial"/>
                <a:cs typeface="Arial"/>
              </a:defRPr>
            </a:lvl1pPr>
          </a:lstStyle>
          <a:p>
            <a:pPr marL="26788">
              <a:lnSpc>
                <a:spcPts val="1396"/>
              </a:lnSpc>
            </a:pPr>
            <a:fld id="{81D60167-4931-47E6-BA6A-407CBD079E47}" type="slidenum">
              <a:rPr lang="en-AU" smtClean="0"/>
              <a:pPr marL="26788">
                <a:lnSpc>
                  <a:spcPts val="1396"/>
                </a:lnSpc>
              </a:pPr>
              <a:t>‹nr.›</a:t>
            </a:fld>
            <a:endParaRPr lang="en-AU" dirty="0"/>
          </a:p>
        </p:txBody>
      </p:sp>
    </p:spTree>
    <p:extLst>
      <p:ext uri="{BB962C8B-B14F-4D97-AF65-F5344CB8AC3E}">
        <p14:creationId xmlns:p14="http://schemas.microsoft.com/office/powerpoint/2010/main" val="417207144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Lst>
  <p:txStyles>
    <p:titleStyle>
      <a:lvl1pPr>
        <a:defRPr>
          <a:latin typeface="+mj-lt"/>
          <a:ea typeface="+mj-ea"/>
          <a:cs typeface="+mj-cs"/>
        </a:defRPr>
      </a:lvl1pPr>
    </p:titleStyle>
    <p:body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a:extLst>
              <a:ext uri="{FF2B5EF4-FFF2-40B4-BE49-F238E27FC236}">
                <a16:creationId xmlns:a16="http://schemas.microsoft.com/office/drawing/2014/main" id="{DB867810-2394-6F46-8058-B0BAA5136DF8}"/>
              </a:ext>
            </a:extLst>
          </p:cNvPr>
          <p:cNvSpPr>
            <a:spLocks noChangeArrowheads="1"/>
          </p:cNvSpPr>
          <p:nvPr/>
        </p:nvSpPr>
        <p:spPr bwMode="auto">
          <a:xfrm>
            <a:off x="0" y="6248400"/>
            <a:ext cx="12192000" cy="6096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027" name="Rectangle 9">
            <a:extLst>
              <a:ext uri="{FF2B5EF4-FFF2-40B4-BE49-F238E27FC236}">
                <a16:creationId xmlns:a16="http://schemas.microsoft.com/office/drawing/2014/main" id="{D2B2CEE4-0EED-1642-98FD-65977A62B3C3}"/>
              </a:ext>
            </a:extLst>
          </p:cNvPr>
          <p:cNvSpPr>
            <a:spLocks noChangeArrowheads="1"/>
          </p:cNvSpPr>
          <p:nvPr/>
        </p:nvSpPr>
        <p:spPr bwMode="auto">
          <a:xfrm>
            <a:off x="0" y="0"/>
            <a:ext cx="12192000" cy="14478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57348" name="Rectangle 2">
            <a:extLst>
              <a:ext uri="{FF2B5EF4-FFF2-40B4-BE49-F238E27FC236}">
                <a16:creationId xmlns:a16="http://schemas.microsoft.com/office/drawing/2014/main" id="{88F9EEED-538F-4AD0-BC51-29384F23E0B4}"/>
              </a:ext>
            </a:extLst>
          </p:cNvPr>
          <p:cNvSpPr>
            <a:spLocks noGrp="1" noChangeArrowheads="1"/>
          </p:cNvSpPr>
          <p:nvPr>
            <p:ph type="title"/>
          </p:nvPr>
        </p:nvSpPr>
        <p:spPr bwMode="auto">
          <a:xfrm>
            <a:off x="1727200" y="228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7349" name="Rectangle 3">
            <a:extLst>
              <a:ext uri="{FF2B5EF4-FFF2-40B4-BE49-F238E27FC236}">
                <a16:creationId xmlns:a16="http://schemas.microsoft.com/office/drawing/2014/main" id="{6C9F1AD5-D089-4155-81BF-8B6ED54E95F0}"/>
              </a:ext>
            </a:extLst>
          </p:cNvPr>
          <p:cNvSpPr>
            <a:spLocks noGrp="1" noChangeArrowheads="1"/>
          </p:cNvSpPr>
          <p:nvPr>
            <p:ph type="body" idx="1"/>
          </p:nvPr>
        </p:nvSpPr>
        <p:spPr bwMode="auto">
          <a:xfrm>
            <a:off x="203200" y="1524000"/>
            <a:ext cx="11785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Text Box 10">
            <a:extLst>
              <a:ext uri="{FF2B5EF4-FFF2-40B4-BE49-F238E27FC236}">
                <a16:creationId xmlns:a16="http://schemas.microsoft.com/office/drawing/2014/main" id="{5EC79646-D590-4F42-ACAC-8BF8ECDD74FD}"/>
              </a:ext>
            </a:extLst>
          </p:cNvPr>
          <p:cNvSpPr txBox="1">
            <a:spLocks noChangeArrowheads="1"/>
          </p:cNvSpPr>
          <p:nvPr/>
        </p:nvSpPr>
        <p:spPr bwMode="auto">
          <a:xfrm>
            <a:off x="406400" y="6324600"/>
            <a:ext cx="3454400" cy="36933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endParaRPr lang="en-GB" sz="1800"/>
          </a:p>
        </p:txBody>
      </p:sp>
      <p:sp>
        <p:nvSpPr>
          <p:cNvPr id="1031" name="Text Box 11">
            <a:extLst>
              <a:ext uri="{FF2B5EF4-FFF2-40B4-BE49-F238E27FC236}">
                <a16:creationId xmlns:a16="http://schemas.microsoft.com/office/drawing/2014/main" id="{FABA1310-E297-D04B-9F06-66D7AC9631F9}"/>
              </a:ext>
            </a:extLst>
          </p:cNvPr>
          <p:cNvSpPr txBox="1">
            <a:spLocks noChangeArrowheads="1"/>
          </p:cNvSpPr>
          <p:nvPr/>
        </p:nvSpPr>
        <p:spPr bwMode="auto">
          <a:xfrm>
            <a:off x="101600" y="6400801"/>
            <a:ext cx="4165600" cy="36671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800" i="1">
                <a:solidFill>
                  <a:schemeClr val="bg1"/>
                </a:solidFill>
              </a:rPr>
              <a:t>www.mak.ac.ug</a:t>
            </a:r>
          </a:p>
        </p:txBody>
      </p:sp>
      <p:sp>
        <p:nvSpPr>
          <p:cNvPr id="1032" name="Text Box 12">
            <a:extLst>
              <a:ext uri="{FF2B5EF4-FFF2-40B4-BE49-F238E27FC236}">
                <a16:creationId xmlns:a16="http://schemas.microsoft.com/office/drawing/2014/main" id="{E6755EF0-F6D1-5C4D-A07D-03F31819D292}"/>
              </a:ext>
            </a:extLst>
          </p:cNvPr>
          <p:cNvSpPr txBox="1">
            <a:spLocks noChangeArrowheads="1"/>
          </p:cNvSpPr>
          <p:nvPr/>
        </p:nvSpPr>
        <p:spPr bwMode="auto">
          <a:xfrm>
            <a:off x="10871200" y="6324600"/>
            <a:ext cx="1117600" cy="36933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defRPr/>
            </a:pPr>
            <a:fld id="{B33070AE-AB02-4C2A-BCAF-A7463638D6E5}" type="slidenum">
              <a:rPr lang="en-US" altLang="en-US" sz="1800" smtClean="0">
                <a:solidFill>
                  <a:schemeClr val="bg1"/>
                </a:solidFill>
              </a:rPr>
              <a:pPr algn="r" eaLnBrk="1" hangingPunct="1">
                <a:spcBef>
                  <a:spcPct val="50000"/>
                </a:spcBef>
                <a:defRPr/>
              </a:pPr>
              <a:t>‹nr.›</a:t>
            </a:fld>
            <a:endParaRPr lang="en-US" altLang="en-US" sz="1800"/>
          </a:p>
        </p:txBody>
      </p:sp>
      <p:pic>
        <p:nvPicPr>
          <p:cNvPr id="57353" name="Picture 15">
            <a:extLst>
              <a:ext uri="{FF2B5EF4-FFF2-40B4-BE49-F238E27FC236}">
                <a16:creationId xmlns:a16="http://schemas.microsoft.com/office/drawing/2014/main" id="{CD1C5C23-C144-4BFB-8EE6-9E023D6FA65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01" y="92076"/>
            <a:ext cx="16891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9">
            <a:extLst>
              <a:ext uri="{FF2B5EF4-FFF2-40B4-BE49-F238E27FC236}">
                <a16:creationId xmlns:a16="http://schemas.microsoft.com/office/drawing/2014/main" id="{8A9FFADB-97EB-D24E-930A-88FBE8420B24}"/>
              </a:ext>
            </a:extLst>
          </p:cNvPr>
          <p:cNvSpPr>
            <a:spLocks noChangeArrowheads="1"/>
          </p:cNvSpPr>
          <p:nvPr userDrawn="1"/>
        </p:nvSpPr>
        <p:spPr bwMode="auto">
          <a:xfrm>
            <a:off x="0" y="0"/>
            <a:ext cx="12192000" cy="14478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035" name="Rectangle 7">
            <a:extLst>
              <a:ext uri="{FF2B5EF4-FFF2-40B4-BE49-F238E27FC236}">
                <a16:creationId xmlns:a16="http://schemas.microsoft.com/office/drawing/2014/main" id="{03BE4F3E-FF5A-9D40-925F-37BB3B74052C}"/>
              </a:ext>
            </a:extLst>
          </p:cNvPr>
          <p:cNvSpPr>
            <a:spLocks noChangeArrowheads="1"/>
          </p:cNvSpPr>
          <p:nvPr userDrawn="1"/>
        </p:nvSpPr>
        <p:spPr bwMode="auto">
          <a:xfrm>
            <a:off x="0" y="6248400"/>
            <a:ext cx="12192000" cy="6096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036" name="Text Box 11">
            <a:extLst>
              <a:ext uri="{FF2B5EF4-FFF2-40B4-BE49-F238E27FC236}">
                <a16:creationId xmlns:a16="http://schemas.microsoft.com/office/drawing/2014/main" id="{D46A307A-F989-FC4F-A702-3779E38BDDFD}"/>
              </a:ext>
            </a:extLst>
          </p:cNvPr>
          <p:cNvSpPr txBox="1">
            <a:spLocks noChangeArrowheads="1"/>
          </p:cNvSpPr>
          <p:nvPr userDrawn="1"/>
        </p:nvSpPr>
        <p:spPr bwMode="auto">
          <a:xfrm>
            <a:off x="101600" y="6400801"/>
            <a:ext cx="4165600" cy="36671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800" i="1">
                <a:solidFill>
                  <a:schemeClr val="bg1"/>
                </a:solidFill>
              </a:rPr>
              <a:t>www.mak.ac.ug</a:t>
            </a:r>
          </a:p>
        </p:txBody>
      </p:sp>
      <p:sp>
        <p:nvSpPr>
          <p:cNvPr id="1037" name="Text Box 12">
            <a:extLst>
              <a:ext uri="{FF2B5EF4-FFF2-40B4-BE49-F238E27FC236}">
                <a16:creationId xmlns:a16="http://schemas.microsoft.com/office/drawing/2014/main" id="{05D5065C-E199-1B48-A874-2C3D18509499}"/>
              </a:ext>
            </a:extLst>
          </p:cNvPr>
          <p:cNvSpPr txBox="1">
            <a:spLocks noChangeArrowheads="1"/>
          </p:cNvSpPr>
          <p:nvPr userDrawn="1"/>
        </p:nvSpPr>
        <p:spPr bwMode="auto">
          <a:xfrm>
            <a:off x="10871200" y="6324600"/>
            <a:ext cx="1117600" cy="36933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defRPr/>
            </a:pPr>
            <a:fld id="{07BE573A-50D0-4A12-A0F1-C95F10C03034}" type="slidenum">
              <a:rPr lang="en-US" altLang="en-US" sz="1800" smtClean="0">
                <a:solidFill>
                  <a:schemeClr val="bg1"/>
                </a:solidFill>
              </a:rPr>
              <a:pPr algn="r" eaLnBrk="1" hangingPunct="1">
                <a:spcBef>
                  <a:spcPct val="50000"/>
                </a:spcBef>
                <a:defRPr/>
              </a:pPr>
              <a:t>‹nr.›</a:t>
            </a:fld>
            <a:endParaRPr lang="en-US" altLang="en-US" sz="1800"/>
          </a:p>
        </p:txBody>
      </p:sp>
      <p:pic>
        <p:nvPicPr>
          <p:cNvPr id="57358" name="Picture 1" descr="F:\mak-logo-clear.png">
            <a:extLst>
              <a:ext uri="{FF2B5EF4-FFF2-40B4-BE49-F238E27FC236}">
                <a16:creationId xmlns:a16="http://schemas.microsoft.com/office/drawing/2014/main" id="{DFB01837-03C3-4A35-A3AF-D3D358A0D10F}"/>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03200" y="73026"/>
            <a:ext cx="21082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47274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6" charset="0"/>
          <a:ea typeface="Osaka" pitchFamily="-106" charset="-128"/>
          <a:cs typeface="Osaka" pitchFamily="-106" charset="-128"/>
        </a:defRPr>
      </a:lvl2pPr>
      <a:lvl3pPr algn="ctr" rtl="0" eaLnBrk="0" fontAlgn="base" hangingPunct="0">
        <a:spcBef>
          <a:spcPct val="0"/>
        </a:spcBef>
        <a:spcAft>
          <a:spcPct val="0"/>
        </a:spcAft>
        <a:defRPr sz="4400">
          <a:solidFill>
            <a:schemeClr val="bg1"/>
          </a:solidFill>
          <a:latin typeface="Arial" pitchFamily="-106" charset="0"/>
          <a:ea typeface="Osaka" pitchFamily="-106" charset="-128"/>
          <a:cs typeface="Osaka" pitchFamily="-106" charset="-128"/>
        </a:defRPr>
      </a:lvl3pPr>
      <a:lvl4pPr algn="ctr" rtl="0" eaLnBrk="0" fontAlgn="base" hangingPunct="0">
        <a:spcBef>
          <a:spcPct val="0"/>
        </a:spcBef>
        <a:spcAft>
          <a:spcPct val="0"/>
        </a:spcAft>
        <a:defRPr sz="4400">
          <a:solidFill>
            <a:schemeClr val="bg1"/>
          </a:solidFill>
          <a:latin typeface="Arial" pitchFamily="-106" charset="0"/>
          <a:ea typeface="Osaka" pitchFamily="-106" charset="-128"/>
          <a:cs typeface="Osaka" pitchFamily="-106" charset="-128"/>
        </a:defRPr>
      </a:lvl4pPr>
      <a:lvl5pPr algn="ctr" rtl="0" eaLnBrk="0" fontAlgn="base" hangingPunct="0">
        <a:spcBef>
          <a:spcPct val="0"/>
        </a:spcBef>
        <a:spcAft>
          <a:spcPct val="0"/>
        </a:spcAft>
        <a:defRPr sz="4400">
          <a:solidFill>
            <a:schemeClr val="bg1"/>
          </a:solidFill>
          <a:latin typeface="Arial" pitchFamily="-106" charset="0"/>
          <a:ea typeface="Osaka" pitchFamily="-106" charset="-128"/>
          <a:cs typeface="Osaka" pitchFamily="-106" charset="-128"/>
        </a:defRPr>
      </a:lvl5pPr>
      <a:lvl6pPr marL="457200" algn="ctr" rtl="0" eaLnBrk="1" fontAlgn="base" hangingPunct="1">
        <a:spcBef>
          <a:spcPct val="0"/>
        </a:spcBef>
        <a:spcAft>
          <a:spcPct val="0"/>
        </a:spcAft>
        <a:defRPr sz="4400">
          <a:solidFill>
            <a:schemeClr val="bg1"/>
          </a:solidFill>
          <a:latin typeface="Arial" pitchFamily="-106" charset="0"/>
          <a:ea typeface="Osaka" pitchFamily="-106" charset="-128"/>
          <a:cs typeface="Osaka" pitchFamily="-106" charset="-128"/>
        </a:defRPr>
      </a:lvl6pPr>
      <a:lvl7pPr marL="914400" algn="ctr" rtl="0" eaLnBrk="1" fontAlgn="base" hangingPunct="1">
        <a:spcBef>
          <a:spcPct val="0"/>
        </a:spcBef>
        <a:spcAft>
          <a:spcPct val="0"/>
        </a:spcAft>
        <a:defRPr sz="4400">
          <a:solidFill>
            <a:schemeClr val="bg1"/>
          </a:solidFill>
          <a:latin typeface="Arial" pitchFamily="-106" charset="0"/>
          <a:ea typeface="Osaka" pitchFamily="-106" charset="-128"/>
          <a:cs typeface="Osaka" pitchFamily="-106" charset="-128"/>
        </a:defRPr>
      </a:lvl7pPr>
      <a:lvl8pPr marL="1371600" algn="ctr" rtl="0" eaLnBrk="1" fontAlgn="base" hangingPunct="1">
        <a:spcBef>
          <a:spcPct val="0"/>
        </a:spcBef>
        <a:spcAft>
          <a:spcPct val="0"/>
        </a:spcAft>
        <a:defRPr sz="4400">
          <a:solidFill>
            <a:schemeClr val="bg1"/>
          </a:solidFill>
          <a:latin typeface="Arial" pitchFamily="-106" charset="0"/>
          <a:ea typeface="Osaka" pitchFamily="-106" charset="-128"/>
          <a:cs typeface="Osaka" pitchFamily="-106" charset="-128"/>
        </a:defRPr>
      </a:lvl8pPr>
      <a:lvl9pPr marL="1828800" algn="ctr" rtl="0" eaLnBrk="1" fontAlgn="base" hangingPunct="1">
        <a:spcBef>
          <a:spcPct val="0"/>
        </a:spcBef>
        <a:spcAft>
          <a:spcPct val="0"/>
        </a:spcAft>
        <a:defRPr sz="4400">
          <a:solidFill>
            <a:schemeClr val="bg1"/>
          </a:solidFill>
          <a:latin typeface="Arial" pitchFamily="-106" charset="0"/>
          <a:ea typeface="Osaka" pitchFamily="-106" charset="-128"/>
          <a:cs typeface="Osaka"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AEB6B56-DB8D-440E-B898-B4EDAC3B645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EAD3758-1A52-4AFD-916A-9487EC60ABAD}"/>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8180" name="Rectangle 4">
            <a:extLst>
              <a:ext uri="{FF2B5EF4-FFF2-40B4-BE49-F238E27FC236}">
                <a16:creationId xmlns:a16="http://schemas.microsoft.com/office/drawing/2014/main" id="{DB1A2CC6-F35B-3444-8E40-4F2E8CB4B5D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cs typeface="+mn-cs"/>
              </a:defRPr>
            </a:lvl1pPr>
          </a:lstStyle>
          <a:p>
            <a:pPr>
              <a:defRPr/>
            </a:pPr>
            <a:fld id="{B23B5CA5-52F0-44A5-9C2A-4E01060CCFC2}" type="datetime1">
              <a:rPr lang="en-US"/>
              <a:pPr>
                <a:defRPr/>
              </a:pPr>
              <a:t>6/29/2021</a:t>
            </a:fld>
            <a:endParaRPr lang="en-US"/>
          </a:p>
        </p:txBody>
      </p:sp>
      <p:sp>
        <p:nvSpPr>
          <p:cNvPr id="178181" name="Rectangle 5">
            <a:extLst>
              <a:ext uri="{FF2B5EF4-FFF2-40B4-BE49-F238E27FC236}">
                <a16:creationId xmlns:a16="http://schemas.microsoft.com/office/drawing/2014/main" id="{D3D30AE2-5523-E448-96FF-D4C32673C40A}"/>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cs typeface="+mn-cs"/>
              </a:defRPr>
            </a:lvl1pPr>
          </a:lstStyle>
          <a:p>
            <a:pPr>
              <a:defRPr/>
            </a:pPr>
            <a:endParaRPr lang="en-US"/>
          </a:p>
        </p:txBody>
      </p:sp>
      <p:sp>
        <p:nvSpPr>
          <p:cNvPr id="178182" name="Rectangle 6">
            <a:extLst>
              <a:ext uri="{FF2B5EF4-FFF2-40B4-BE49-F238E27FC236}">
                <a16:creationId xmlns:a16="http://schemas.microsoft.com/office/drawing/2014/main" id="{999814A0-B5D9-0844-AE54-9D2EC7EF4B4D}"/>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722533A-3EF1-4FFB-933D-1C4317A44D92}" type="slidenum">
              <a:rPr lang="en-US" altLang="en-US"/>
              <a:pPr>
                <a:defRPr/>
              </a:pPr>
              <a:t>‹nr.›</a:t>
            </a:fld>
            <a:endParaRPr lang="en-US" altLang="en-US"/>
          </a:p>
        </p:txBody>
      </p:sp>
    </p:spTree>
    <p:extLst>
      <p:ext uri="{BB962C8B-B14F-4D97-AF65-F5344CB8AC3E}">
        <p14:creationId xmlns:p14="http://schemas.microsoft.com/office/powerpoint/2010/main" val="30529267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52B938-96EB-064E-BF8A-212A78D5818F}"/>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useBgFill="1">
        <p:nvSpPr>
          <p:cNvPr id="8" name="Rounded Rectangle 7">
            <a:extLst>
              <a:ext uri="{FF2B5EF4-FFF2-40B4-BE49-F238E27FC236}">
                <a16:creationId xmlns:a16="http://schemas.microsoft.com/office/drawing/2014/main" id="{BD191184-82B1-EA4B-855E-8D40B4AEF0EE}"/>
              </a:ext>
            </a:extLst>
          </p:cNvPr>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sz="1800"/>
          </a:p>
        </p:txBody>
      </p:sp>
      <p:sp>
        <p:nvSpPr>
          <p:cNvPr id="44036" name="Title Placeholder 21">
            <a:extLst>
              <a:ext uri="{FF2B5EF4-FFF2-40B4-BE49-F238E27FC236}">
                <a16:creationId xmlns:a16="http://schemas.microsoft.com/office/drawing/2014/main" id="{5ED3BEFE-FE1A-473F-8314-B7B44DB45360}"/>
              </a:ext>
            </a:extLst>
          </p:cNvPr>
          <p:cNvSpPr>
            <a:spLocks noGrp="1"/>
          </p:cNvSpPr>
          <p:nvPr>
            <p:ph type="title"/>
          </p:nvPr>
        </p:nvSpPr>
        <p:spPr bwMode="auto">
          <a:xfrm>
            <a:off x="1219200" y="274638"/>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a:t>Click to edit Master title style</a:t>
            </a:r>
          </a:p>
        </p:txBody>
      </p:sp>
      <p:sp>
        <p:nvSpPr>
          <p:cNvPr id="44037" name="Text Placeholder 12">
            <a:extLst>
              <a:ext uri="{FF2B5EF4-FFF2-40B4-BE49-F238E27FC236}">
                <a16:creationId xmlns:a16="http://schemas.microsoft.com/office/drawing/2014/main" id="{26BBE31A-0E1D-4E7D-848D-E2471A096B1A}"/>
              </a:ext>
            </a:extLst>
          </p:cNvPr>
          <p:cNvSpPr>
            <a:spLocks noGrp="1"/>
          </p:cNvSpPr>
          <p:nvPr>
            <p:ph type="body" idx="1"/>
          </p:nvPr>
        </p:nvSpPr>
        <p:spPr bwMode="auto">
          <a:xfrm>
            <a:off x="1219200" y="144780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4720A05C-3DDE-B746-9CDD-43C1C2B6FE65}"/>
              </a:ext>
            </a:extLst>
          </p:cNvPr>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pPr>
              <a:defRPr/>
            </a:pPr>
            <a:fld id="{C08D7AD5-00CE-4382-9578-219D558F59BA}" type="datetimeFigureOut">
              <a:rPr lang="en-GB"/>
              <a:pPr>
                <a:defRPr/>
              </a:pPr>
              <a:t>29/06/2021</a:t>
            </a:fld>
            <a:endParaRPr lang="en-GB"/>
          </a:p>
        </p:txBody>
      </p:sp>
      <p:sp>
        <p:nvSpPr>
          <p:cNvPr id="3" name="Footer Placeholder 2">
            <a:extLst>
              <a:ext uri="{FF2B5EF4-FFF2-40B4-BE49-F238E27FC236}">
                <a16:creationId xmlns:a16="http://schemas.microsoft.com/office/drawing/2014/main" id="{8D6FC61A-DDB2-CC43-AF66-0C77DED5568B}"/>
              </a:ext>
            </a:extLst>
          </p:cNvPr>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GB"/>
          </a:p>
        </p:txBody>
      </p:sp>
      <p:sp>
        <p:nvSpPr>
          <p:cNvPr id="23" name="Slide Number Placeholder 22">
            <a:extLst>
              <a:ext uri="{FF2B5EF4-FFF2-40B4-BE49-F238E27FC236}">
                <a16:creationId xmlns:a16="http://schemas.microsoft.com/office/drawing/2014/main" id="{EC02A526-3C87-5346-B969-B55F998F7574}"/>
              </a:ext>
            </a:extLst>
          </p:cNvPr>
          <p:cNvSpPr>
            <a:spLocks noGrp="1"/>
          </p:cNvSpPr>
          <p:nvPr>
            <p:ph type="sldNum" sz="quarter" idx="4"/>
          </p:nvPr>
        </p:nvSpPr>
        <p:spPr>
          <a:xfrm>
            <a:off x="194733"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242C204A-519A-4CDE-92A7-57E8EA87A2B9}" type="slidenum">
              <a:rPr lang="en-GB"/>
              <a:pPr>
                <a:defRPr/>
              </a:pPr>
              <a:t>‹nr.›</a:t>
            </a:fld>
            <a:endParaRPr lang="en-GB"/>
          </a:p>
        </p:txBody>
      </p:sp>
    </p:spTree>
    <p:extLst>
      <p:ext uri="{BB962C8B-B14F-4D97-AF65-F5344CB8AC3E}">
        <p14:creationId xmlns:p14="http://schemas.microsoft.com/office/powerpoint/2010/main" val="67117293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anose="020B0503020102020204" pitchFamily="34" charset="0"/>
        </a:defRPr>
      </a:lvl2pPr>
      <a:lvl3pPr algn="l" rtl="0" eaLnBrk="0" fontAlgn="base" hangingPunct="0">
        <a:spcBef>
          <a:spcPct val="0"/>
        </a:spcBef>
        <a:spcAft>
          <a:spcPct val="0"/>
        </a:spcAft>
        <a:defRPr sz="4000">
          <a:solidFill>
            <a:schemeClr val="tx2"/>
          </a:solidFill>
          <a:latin typeface="Franklin Gothic Book" panose="020B0503020102020204" pitchFamily="34" charset="0"/>
        </a:defRPr>
      </a:lvl3pPr>
      <a:lvl4pPr algn="l" rtl="0" eaLnBrk="0" fontAlgn="base" hangingPunct="0">
        <a:spcBef>
          <a:spcPct val="0"/>
        </a:spcBef>
        <a:spcAft>
          <a:spcPct val="0"/>
        </a:spcAft>
        <a:defRPr sz="4000">
          <a:solidFill>
            <a:schemeClr val="tx2"/>
          </a:solidFill>
          <a:latin typeface="Franklin Gothic Book" panose="020B0503020102020204" pitchFamily="34" charset="0"/>
        </a:defRPr>
      </a:lvl4pPr>
      <a:lvl5pPr algn="l" rtl="0" eaLnBrk="0" fontAlgn="base" hangingPunct="0">
        <a:spcBef>
          <a:spcPct val="0"/>
        </a:spcBef>
        <a:spcAft>
          <a:spcPct val="0"/>
        </a:spcAft>
        <a:defRPr sz="4000">
          <a:solidFill>
            <a:schemeClr val="tx2"/>
          </a:solidFill>
          <a:latin typeface="Franklin Gothic Book" panose="020B0503020102020204" pitchFamily="34" charset="0"/>
        </a:defRPr>
      </a:lvl5pPr>
      <a:lvl6pPr marL="457200" algn="l" rtl="0" fontAlgn="base">
        <a:spcBef>
          <a:spcPct val="0"/>
        </a:spcBef>
        <a:spcAft>
          <a:spcPct val="0"/>
        </a:spcAft>
        <a:defRPr sz="4000">
          <a:solidFill>
            <a:schemeClr val="tx2"/>
          </a:solidFill>
          <a:latin typeface="Franklin Gothic Book" panose="020B0503020102020204" pitchFamily="34" charset="0"/>
        </a:defRPr>
      </a:lvl6pPr>
      <a:lvl7pPr marL="914400" algn="l" rtl="0" fontAlgn="base">
        <a:spcBef>
          <a:spcPct val="0"/>
        </a:spcBef>
        <a:spcAft>
          <a:spcPct val="0"/>
        </a:spcAft>
        <a:defRPr sz="4000">
          <a:solidFill>
            <a:schemeClr val="tx2"/>
          </a:solidFill>
          <a:latin typeface="Franklin Gothic Book" panose="020B0503020102020204" pitchFamily="34" charset="0"/>
        </a:defRPr>
      </a:lvl7pPr>
      <a:lvl8pPr marL="1371600" algn="l" rtl="0" fontAlgn="base">
        <a:spcBef>
          <a:spcPct val="0"/>
        </a:spcBef>
        <a:spcAft>
          <a:spcPct val="0"/>
        </a:spcAft>
        <a:defRPr sz="4000">
          <a:solidFill>
            <a:schemeClr val="tx2"/>
          </a:solidFill>
          <a:latin typeface="Franklin Gothic Book" panose="020B0503020102020204" pitchFamily="34" charset="0"/>
        </a:defRPr>
      </a:lvl8pPr>
      <a:lvl9pPr marL="1828800" algn="l" rtl="0" fontAlgn="base">
        <a:spcBef>
          <a:spcPct val="0"/>
        </a:spcBef>
        <a:spcAft>
          <a:spcPct val="0"/>
        </a:spcAft>
        <a:defRPr sz="4000">
          <a:solidFill>
            <a:schemeClr val="tx2"/>
          </a:solidFill>
          <a:latin typeface="Franklin Gothic Book" panose="020B0503020102020204"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anose="05020102010507070707"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A32868-70C4-4046-85C3-F86A062CF713}"/>
              </a:ext>
            </a:extLst>
          </p:cNvPr>
          <p:cNvSpPr>
            <a:spLocks noGrp="1"/>
          </p:cNvSpPr>
          <p:nvPr>
            <p:ph type="title"/>
          </p:nvPr>
        </p:nvSpPr>
        <p:spPr>
          <a:xfrm>
            <a:off x="508000" y="230188"/>
            <a:ext cx="11176000" cy="665162"/>
          </a:xfrm>
          <a:prstGeom prst="rect">
            <a:avLst/>
          </a:prstGeom>
        </p:spPr>
        <p:txBody>
          <a:bodyPr vert="horz" wrap="square" lIns="0" tIns="0" rIns="0" bIns="0" rtlCol="0" anchor="t">
            <a:spAutoFit/>
          </a:bodyPr>
          <a:lstStyle/>
          <a:p>
            <a:r>
              <a:rPr lang="en-US"/>
              <a:t>Click to edit Master title style</a:t>
            </a:r>
            <a:endParaRPr lang="en-US" dirty="0"/>
          </a:p>
        </p:txBody>
      </p:sp>
      <p:sp>
        <p:nvSpPr>
          <p:cNvPr id="61443" name="Text Placeholder 2">
            <a:extLst>
              <a:ext uri="{FF2B5EF4-FFF2-40B4-BE49-F238E27FC236}">
                <a16:creationId xmlns:a16="http://schemas.microsoft.com/office/drawing/2014/main" id="{4B1E5010-1FFF-4C1D-A65F-46FFA2B1232B}"/>
              </a:ext>
            </a:extLst>
          </p:cNvPr>
          <p:cNvSpPr>
            <a:spLocks noGrp="1"/>
          </p:cNvSpPr>
          <p:nvPr>
            <p:ph type="body" idx="1"/>
          </p:nvPr>
        </p:nvSpPr>
        <p:spPr bwMode="auto">
          <a:xfrm>
            <a:off x="508000" y="1412875"/>
            <a:ext cx="11176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34996856"/>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transition>
    <p:fade/>
  </p:transition>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Lucida Sans" panose="020B0602030504020204" pitchFamily="34" charset="0"/>
          <a:cs typeface="Arial" panose="020B0604020202020204" pitchFamily="34" charset="0"/>
        </a:defRPr>
      </a:lvl2pPr>
      <a:lvl3pPr algn="l" defTabSz="912813" rtl="0" eaLnBrk="0" fontAlgn="base" hangingPunct="0">
        <a:lnSpc>
          <a:spcPct val="90000"/>
        </a:lnSpc>
        <a:spcBef>
          <a:spcPct val="0"/>
        </a:spcBef>
        <a:spcAft>
          <a:spcPct val="0"/>
        </a:spcAft>
        <a:defRPr sz="4800">
          <a:solidFill>
            <a:schemeClr val="tx1"/>
          </a:solidFill>
          <a:latin typeface="Lucida Sans" panose="020B0602030504020204" pitchFamily="34" charset="0"/>
          <a:cs typeface="Arial" panose="020B0604020202020204" pitchFamily="34" charset="0"/>
        </a:defRPr>
      </a:lvl3pPr>
      <a:lvl4pPr algn="l" defTabSz="912813" rtl="0" eaLnBrk="0" fontAlgn="base" hangingPunct="0">
        <a:lnSpc>
          <a:spcPct val="90000"/>
        </a:lnSpc>
        <a:spcBef>
          <a:spcPct val="0"/>
        </a:spcBef>
        <a:spcAft>
          <a:spcPct val="0"/>
        </a:spcAft>
        <a:defRPr sz="4800">
          <a:solidFill>
            <a:schemeClr val="tx1"/>
          </a:solidFill>
          <a:latin typeface="Lucida Sans" panose="020B0602030504020204" pitchFamily="34" charset="0"/>
          <a:cs typeface="Arial" panose="020B0604020202020204" pitchFamily="34" charset="0"/>
        </a:defRPr>
      </a:lvl4pPr>
      <a:lvl5pPr algn="l" defTabSz="912813" rtl="0" eaLnBrk="0" fontAlgn="base" hangingPunct="0">
        <a:lnSpc>
          <a:spcPct val="90000"/>
        </a:lnSpc>
        <a:spcBef>
          <a:spcPct val="0"/>
        </a:spcBef>
        <a:spcAft>
          <a:spcPct val="0"/>
        </a:spcAft>
        <a:defRPr sz="4800">
          <a:solidFill>
            <a:schemeClr val="tx1"/>
          </a:solidFill>
          <a:latin typeface="Lucida Sans" panose="020B0602030504020204" pitchFamily="34" charset="0"/>
          <a:cs typeface="Arial" panose="020B0604020202020204" pitchFamily="34" charset="0"/>
        </a:defRPr>
      </a:lvl5pPr>
      <a:lvl6pPr marL="457200" algn="l" defTabSz="912813" rtl="0" fontAlgn="base">
        <a:lnSpc>
          <a:spcPct val="90000"/>
        </a:lnSpc>
        <a:spcBef>
          <a:spcPct val="0"/>
        </a:spcBef>
        <a:spcAft>
          <a:spcPct val="0"/>
        </a:spcAft>
        <a:defRPr sz="4800">
          <a:solidFill>
            <a:schemeClr val="tx1"/>
          </a:solidFill>
          <a:latin typeface="Lucida Sans" panose="020B0602030504020204" pitchFamily="34" charset="0"/>
          <a:cs typeface="Arial" panose="020B0604020202020204" pitchFamily="34" charset="0"/>
        </a:defRPr>
      </a:lvl6pPr>
      <a:lvl7pPr marL="914400" algn="l" defTabSz="912813" rtl="0" fontAlgn="base">
        <a:lnSpc>
          <a:spcPct val="90000"/>
        </a:lnSpc>
        <a:spcBef>
          <a:spcPct val="0"/>
        </a:spcBef>
        <a:spcAft>
          <a:spcPct val="0"/>
        </a:spcAft>
        <a:defRPr sz="4800">
          <a:solidFill>
            <a:schemeClr val="tx1"/>
          </a:solidFill>
          <a:latin typeface="Lucida Sans" panose="020B0602030504020204" pitchFamily="34" charset="0"/>
          <a:cs typeface="Arial" panose="020B0604020202020204" pitchFamily="34" charset="0"/>
        </a:defRPr>
      </a:lvl7pPr>
      <a:lvl8pPr marL="1371600" algn="l" defTabSz="912813" rtl="0" fontAlgn="base">
        <a:lnSpc>
          <a:spcPct val="90000"/>
        </a:lnSpc>
        <a:spcBef>
          <a:spcPct val="0"/>
        </a:spcBef>
        <a:spcAft>
          <a:spcPct val="0"/>
        </a:spcAft>
        <a:defRPr sz="4800">
          <a:solidFill>
            <a:schemeClr val="tx1"/>
          </a:solidFill>
          <a:latin typeface="Lucida Sans" panose="020B0602030504020204" pitchFamily="34" charset="0"/>
          <a:cs typeface="Arial" panose="020B0604020202020204" pitchFamily="34" charset="0"/>
        </a:defRPr>
      </a:lvl8pPr>
      <a:lvl9pPr marL="1828800" algn="l" defTabSz="912813" rtl="0" fontAlgn="base">
        <a:lnSpc>
          <a:spcPct val="90000"/>
        </a:lnSpc>
        <a:spcBef>
          <a:spcPct val="0"/>
        </a:spcBef>
        <a:spcAft>
          <a:spcPct val="0"/>
        </a:spcAft>
        <a:defRPr sz="4800">
          <a:solidFill>
            <a:schemeClr val="tx1"/>
          </a:solidFill>
          <a:latin typeface="Lucida Sans" panose="020B0602030504020204" pitchFamily="34" charset="0"/>
          <a:cs typeface="Arial" panose="020B0604020202020204" pitchFamily="34" charset="0"/>
        </a:defRPr>
      </a:lvl9pPr>
    </p:titleStyle>
    <p:bodyStyle>
      <a:lvl1pPr marL="396875" indent="-396875" algn="l" defTabSz="912813" rtl="0" eaLnBrk="0" fontAlgn="base" hangingPunct="0">
        <a:lnSpc>
          <a:spcPct val="90000"/>
        </a:lnSpc>
        <a:spcBef>
          <a:spcPct val="20000"/>
        </a:spcBef>
        <a:spcAft>
          <a:spcPct val="0"/>
        </a:spcAft>
        <a:buBlip>
          <a:blip r:embed="rId11"/>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2"/>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2"/>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2"/>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2"/>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CC"/>
            </a:gs>
          </a:gsLst>
          <a:lin ang="18900000" scaled="1"/>
        </a:gra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1545FE0-D22D-4E2C-A0E2-155E5F47A6A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3">
            <a:extLst>
              <a:ext uri="{FF2B5EF4-FFF2-40B4-BE49-F238E27FC236}">
                <a16:creationId xmlns:a16="http://schemas.microsoft.com/office/drawing/2014/main" id="{EF09DB12-A5C0-407A-BA20-E319F381CEF5}"/>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191C7DF-3263-F94D-AABE-C625209F8BA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lvl1pPr>
          </a:lstStyle>
          <a:p>
            <a:pPr>
              <a:defRPr/>
            </a:pPr>
            <a:endParaRPr lang="en-US"/>
          </a:p>
        </p:txBody>
      </p:sp>
      <p:sp>
        <p:nvSpPr>
          <p:cNvPr id="1029" name="Rectangle 5">
            <a:extLst>
              <a:ext uri="{FF2B5EF4-FFF2-40B4-BE49-F238E27FC236}">
                <a16:creationId xmlns:a16="http://schemas.microsoft.com/office/drawing/2014/main" id="{BCF15804-81D2-5740-8DB9-C6AA83F9E0D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vl1pPr>
          </a:lstStyle>
          <a:p>
            <a:pPr>
              <a:defRPr/>
            </a:pPr>
            <a:endParaRPr lang="en-US"/>
          </a:p>
        </p:txBody>
      </p:sp>
      <p:sp>
        <p:nvSpPr>
          <p:cNvPr id="1030" name="Rectangle 6">
            <a:extLst>
              <a:ext uri="{FF2B5EF4-FFF2-40B4-BE49-F238E27FC236}">
                <a16:creationId xmlns:a16="http://schemas.microsoft.com/office/drawing/2014/main" id="{7DB78887-2C53-CF4B-BB8F-A9C658FEF4A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lvl1pPr>
          </a:lstStyle>
          <a:p>
            <a:pPr>
              <a:defRPr/>
            </a:pPr>
            <a:fld id="{EB52D73E-825B-4A11-8847-17C9FD005AFF}" type="slidenum">
              <a:rPr lang="en-US" altLang="en-US"/>
              <a:pPr>
                <a:defRPr/>
              </a:pPr>
              <a:t>‹nr.›</a:t>
            </a:fld>
            <a:endParaRPr lang="en-US" altLang="en-US"/>
          </a:p>
        </p:txBody>
      </p:sp>
    </p:spTree>
    <p:extLst>
      <p:ext uri="{BB962C8B-B14F-4D97-AF65-F5344CB8AC3E}">
        <p14:creationId xmlns:p14="http://schemas.microsoft.com/office/powerpoint/2010/main" val="77005671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itchFamily="18" charset="0"/>
        </a:defRPr>
      </a:lvl2pPr>
      <a:lvl3pPr algn="ctr" rtl="0" eaLnBrk="0" fontAlgn="base" hangingPunct="0">
        <a:spcBef>
          <a:spcPct val="0"/>
        </a:spcBef>
        <a:spcAft>
          <a:spcPct val="0"/>
        </a:spcAft>
        <a:defRPr sz="4000">
          <a:solidFill>
            <a:schemeClr val="tx2"/>
          </a:solidFill>
          <a:latin typeface="Times New Roman" pitchFamily="18" charset="0"/>
        </a:defRPr>
      </a:lvl3pPr>
      <a:lvl4pPr algn="ctr" rtl="0" eaLnBrk="0" fontAlgn="base" hangingPunct="0">
        <a:spcBef>
          <a:spcPct val="0"/>
        </a:spcBef>
        <a:spcAft>
          <a:spcPct val="0"/>
        </a:spcAft>
        <a:defRPr sz="4000">
          <a:solidFill>
            <a:schemeClr val="tx2"/>
          </a:solidFill>
          <a:latin typeface="Times New Roman" pitchFamily="18" charset="0"/>
        </a:defRPr>
      </a:lvl4pPr>
      <a:lvl5pPr algn="ctr" rtl="0" eaLnBrk="0" fontAlgn="base" hangingPunct="0">
        <a:spcBef>
          <a:spcPct val="0"/>
        </a:spcBef>
        <a:spcAft>
          <a:spcPct val="0"/>
        </a:spcAft>
        <a:defRPr sz="4000">
          <a:solidFill>
            <a:schemeClr val="tx2"/>
          </a:solidFill>
          <a:latin typeface="Times New Roman" pitchFamily="18" charset="0"/>
        </a:defRPr>
      </a:lvl5pPr>
      <a:lvl6pPr marL="422041" algn="ctr" rtl="0" fontAlgn="base">
        <a:spcBef>
          <a:spcPct val="0"/>
        </a:spcBef>
        <a:spcAft>
          <a:spcPct val="0"/>
        </a:spcAft>
        <a:defRPr sz="4062">
          <a:solidFill>
            <a:schemeClr val="tx2"/>
          </a:solidFill>
          <a:latin typeface="Times New Roman" pitchFamily="18" charset="0"/>
        </a:defRPr>
      </a:lvl6pPr>
      <a:lvl7pPr marL="844083" algn="ctr" rtl="0" fontAlgn="base">
        <a:spcBef>
          <a:spcPct val="0"/>
        </a:spcBef>
        <a:spcAft>
          <a:spcPct val="0"/>
        </a:spcAft>
        <a:defRPr sz="4062">
          <a:solidFill>
            <a:schemeClr val="tx2"/>
          </a:solidFill>
          <a:latin typeface="Times New Roman" pitchFamily="18" charset="0"/>
        </a:defRPr>
      </a:lvl7pPr>
      <a:lvl8pPr marL="1266124" algn="ctr" rtl="0" fontAlgn="base">
        <a:spcBef>
          <a:spcPct val="0"/>
        </a:spcBef>
        <a:spcAft>
          <a:spcPct val="0"/>
        </a:spcAft>
        <a:defRPr sz="4062">
          <a:solidFill>
            <a:schemeClr val="tx2"/>
          </a:solidFill>
          <a:latin typeface="Times New Roman" pitchFamily="18" charset="0"/>
        </a:defRPr>
      </a:lvl8pPr>
      <a:lvl9pPr marL="1688165" algn="ctr" rtl="0" fontAlgn="base">
        <a:spcBef>
          <a:spcPct val="0"/>
        </a:spcBef>
        <a:spcAft>
          <a:spcPct val="0"/>
        </a:spcAft>
        <a:defRPr sz="4062">
          <a:solidFill>
            <a:schemeClr val="tx2"/>
          </a:solidFill>
          <a:latin typeface="Times New Roman" pitchFamily="18" charset="0"/>
        </a:defRPr>
      </a:lvl9pPr>
    </p:titleStyle>
    <p:bodyStyle>
      <a:lvl1pPr marL="315913" indent="-315913" algn="l" rtl="0" eaLnBrk="0" fontAlgn="base" hangingPunct="0">
        <a:spcBef>
          <a:spcPct val="20000"/>
        </a:spcBef>
        <a:spcAft>
          <a:spcPct val="0"/>
        </a:spcAft>
        <a:buChar char="•"/>
        <a:defRPr sz="2900">
          <a:solidFill>
            <a:schemeClr val="tx1"/>
          </a:solidFill>
          <a:latin typeface="+mn-lt"/>
          <a:ea typeface="+mn-ea"/>
          <a:cs typeface="+mn-cs"/>
        </a:defRPr>
      </a:lvl1pPr>
      <a:lvl2pPr marL="685800" indent="-263525" algn="l" rtl="0" eaLnBrk="0" fontAlgn="base" hangingPunct="0">
        <a:spcBef>
          <a:spcPct val="20000"/>
        </a:spcBef>
        <a:spcAft>
          <a:spcPct val="0"/>
        </a:spcAft>
        <a:buChar char="–"/>
        <a:defRPr sz="2500">
          <a:solidFill>
            <a:schemeClr val="tx1"/>
          </a:solidFill>
          <a:latin typeface="+mn-lt"/>
        </a:defRPr>
      </a:lvl2pPr>
      <a:lvl3pPr marL="1054100" indent="-209550" algn="l" rtl="0" eaLnBrk="0" fontAlgn="base" hangingPunct="0">
        <a:spcBef>
          <a:spcPct val="20000"/>
        </a:spcBef>
        <a:spcAft>
          <a:spcPct val="0"/>
        </a:spcAft>
        <a:buChar char="•"/>
        <a:defRPr sz="2200">
          <a:solidFill>
            <a:schemeClr val="tx1"/>
          </a:solidFill>
          <a:latin typeface="+mn-lt"/>
        </a:defRPr>
      </a:lvl3pPr>
      <a:lvl4pPr marL="1476375" indent="-209550" algn="l" rtl="0" eaLnBrk="0" fontAlgn="base" hangingPunct="0">
        <a:spcBef>
          <a:spcPct val="20000"/>
        </a:spcBef>
        <a:spcAft>
          <a:spcPct val="0"/>
        </a:spcAft>
        <a:buChar char="–"/>
        <a:defRPr>
          <a:solidFill>
            <a:schemeClr val="tx1"/>
          </a:solidFill>
          <a:latin typeface="+mn-lt"/>
        </a:defRPr>
      </a:lvl4pPr>
      <a:lvl5pPr marL="1898650" indent="-209550" algn="l" rtl="0" eaLnBrk="0" fontAlgn="base" hangingPunct="0">
        <a:spcBef>
          <a:spcPct val="20000"/>
        </a:spcBef>
        <a:spcAft>
          <a:spcPct val="0"/>
        </a:spcAft>
        <a:buChar char="»"/>
        <a:defRPr>
          <a:solidFill>
            <a:schemeClr val="tx1"/>
          </a:solidFill>
          <a:latin typeface="+mn-lt"/>
        </a:defRPr>
      </a:lvl5pPr>
      <a:lvl6pPr marL="2321227" indent="-211021" algn="l" rtl="0" fontAlgn="base">
        <a:spcBef>
          <a:spcPct val="20000"/>
        </a:spcBef>
        <a:spcAft>
          <a:spcPct val="0"/>
        </a:spcAft>
        <a:buChar char="»"/>
        <a:defRPr sz="1846">
          <a:solidFill>
            <a:schemeClr val="tx1"/>
          </a:solidFill>
          <a:latin typeface="+mn-lt"/>
        </a:defRPr>
      </a:lvl6pPr>
      <a:lvl7pPr marL="2743269" indent="-211021" algn="l" rtl="0" fontAlgn="base">
        <a:spcBef>
          <a:spcPct val="20000"/>
        </a:spcBef>
        <a:spcAft>
          <a:spcPct val="0"/>
        </a:spcAft>
        <a:buChar char="»"/>
        <a:defRPr sz="1846">
          <a:solidFill>
            <a:schemeClr val="tx1"/>
          </a:solidFill>
          <a:latin typeface="+mn-lt"/>
        </a:defRPr>
      </a:lvl7pPr>
      <a:lvl8pPr marL="3165310" indent="-211021" algn="l" rtl="0" fontAlgn="base">
        <a:spcBef>
          <a:spcPct val="20000"/>
        </a:spcBef>
        <a:spcAft>
          <a:spcPct val="0"/>
        </a:spcAft>
        <a:buChar char="»"/>
        <a:defRPr sz="1846">
          <a:solidFill>
            <a:schemeClr val="tx1"/>
          </a:solidFill>
          <a:latin typeface="+mn-lt"/>
        </a:defRPr>
      </a:lvl8pPr>
      <a:lvl9pPr marL="3587351" indent="-211021" algn="l" rtl="0" fontAlgn="base">
        <a:spcBef>
          <a:spcPct val="20000"/>
        </a:spcBef>
        <a:spcAft>
          <a:spcPct val="0"/>
        </a:spcAft>
        <a:buChar char="»"/>
        <a:defRPr sz="1846">
          <a:solidFill>
            <a:schemeClr val="tx1"/>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C75F8-8299-6448-9E0E-8B2249172B88}"/>
              </a:ext>
            </a:extLst>
          </p:cNvPr>
          <p:cNvSpPr>
            <a:spLocks noGrp="1"/>
          </p:cNvSpPr>
          <p:nvPr>
            <p:ph type="title"/>
          </p:nvPr>
        </p:nvSpPr>
        <p:spPr>
          <a:xfrm>
            <a:off x="1024467" y="585788"/>
            <a:ext cx="9719733" cy="1498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8611" name="Text Placeholder 2">
            <a:extLst>
              <a:ext uri="{FF2B5EF4-FFF2-40B4-BE49-F238E27FC236}">
                <a16:creationId xmlns:a16="http://schemas.microsoft.com/office/drawing/2014/main" id="{FD851E10-493D-4253-A9D2-9F6D0EBD03B2}"/>
              </a:ext>
            </a:extLst>
          </p:cNvPr>
          <p:cNvSpPr>
            <a:spLocks noGrp="1"/>
          </p:cNvSpPr>
          <p:nvPr>
            <p:ph type="body" idx="1"/>
          </p:nvPr>
        </p:nvSpPr>
        <p:spPr bwMode="auto">
          <a:xfrm>
            <a:off x="1024467" y="2286001"/>
            <a:ext cx="9719733"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D3C23CA-E61D-FF4A-9DA5-EF17A08D1DB1}"/>
              </a:ext>
            </a:extLst>
          </p:cNvPr>
          <p:cNvSpPr>
            <a:spLocks noGrp="1"/>
          </p:cNvSpPr>
          <p:nvPr>
            <p:ph type="dt" sz="half" idx="2"/>
          </p:nvPr>
        </p:nvSpPr>
        <p:spPr>
          <a:xfrm>
            <a:off x="1024467" y="6470650"/>
            <a:ext cx="2154767" cy="274638"/>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a:defRPr/>
            </a:pPr>
            <a:fld id="{2FB320EB-4021-4D58-A35D-2F523DDDEA9D}" type="datetimeFigureOut">
              <a:rPr lang="en-US"/>
              <a:pPr>
                <a:defRPr/>
              </a:pPr>
              <a:t>6/29/2021</a:t>
            </a:fld>
            <a:endParaRPr lang="en-US" dirty="0"/>
          </a:p>
        </p:txBody>
      </p:sp>
      <p:sp>
        <p:nvSpPr>
          <p:cNvPr id="5" name="Footer Placeholder 4">
            <a:extLst>
              <a:ext uri="{FF2B5EF4-FFF2-40B4-BE49-F238E27FC236}">
                <a16:creationId xmlns:a16="http://schemas.microsoft.com/office/drawing/2014/main" id="{7D840B37-CB21-EB49-B37A-FDF026E133C3}"/>
              </a:ext>
            </a:extLst>
          </p:cNvPr>
          <p:cNvSpPr>
            <a:spLocks noGrp="1"/>
          </p:cNvSpPr>
          <p:nvPr>
            <p:ph type="ftr" sz="quarter" idx="3"/>
          </p:nvPr>
        </p:nvSpPr>
        <p:spPr>
          <a:xfrm>
            <a:off x="4842933" y="6470650"/>
            <a:ext cx="5901267" cy="274638"/>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pPr>
              <a:defRPr/>
            </a:pPr>
            <a:endParaRPr lang="en-US"/>
          </a:p>
        </p:txBody>
      </p:sp>
      <p:sp>
        <p:nvSpPr>
          <p:cNvPr id="6" name="Slide Number Placeholder 5">
            <a:extLst>
              <a:ext uri="{FF2B5EF4-FFF2-40B4-BE49-F238E27FC236}">
                <a16:creationId xmlns:a16="http://schemas.microsoft.com/office/drawing/2014/main" id="{312C4232-C387-E747-9B7B-8E5A1551ADA8}"/>
              </a:ext>
            </a:extLst>
          </p:cNvPr>
          <p:cNvSpPr>
            <a:spLocks noGrp="1"/>
          </p:cNvSpPr>
          <p:nvPr>
            <p:ph type="sldNum" sz="quarter" idx="4"/>
          </p:nvPr>
        </p:nvSpPr>
        <p:spPr>
          <a:xfrm>
            <a:off x="10837333" y="6470650"/>
            <a:ext cx="973667" cy="274638"/>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a:defRPr/>
            </a:pPr>
            <a:fld id="{BA87D289-C6FF-465E-9C46-33365DC36886}" type="slidenum">
              <a:rPr lang="en-US"/>
              <a:pPr>
                <a:defRPr/>
              </a:pPr>
              <a:t>‹nr.›</a:t>
            </a:fld>
            <a:endParaRPr lang="en-US" dirty="0"/>
          </a:p>
        </p:txBody>
      </p:sp>
      <p:cxnSp>
        <p:nvCxnSpPr>
          <p:cNvPr id="7" name="Straight Connector 6">
            <a:extLst>
              <a:ext uri="{FF2B5EF4-FFF2-40B4-BE49-F238E27FC236}">
                <a16:creationId xmlns:a16="http://schemas.microsoft.com/office/drawing/2014/main" id="{B79C0A0A-DEB3-BB46-97E8-267634882871}"/>
              </a:ext>
            </a:extLst>
          </p:cNvPr>
          <p:cNvCxnSpPr/>
          <p:nvPr/>
        </p:nvCxnSpPr>
        <p:spPr>
          <a:xfrm flipV="1">
            <a:off x="7620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30382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685800" rtl="0" eaLnBrk="0" fontAlgn="base" hangingPunct="0">
        <a:lnSpc>
          <a:spcPct val="80000"/>
        </a:lnSpc>
        <a:spcBef>
          <a:spcPct val="0"/>
        </a:spcBef>
        <a:spcAft>
          <a:spcPct val="0"/>
        </a:spcAft>
        <a:defRPr sz="3700" kern="1200" cap="all" spc="75">
          <a:solidFill>
            <a:srgbClr val="0D0D0D"/>
          </a:solidFill>
          <a:latin typeface="+mj-lt"/>
          <a:ea typeface="+mj-ea"/>
          <a:cs typeface="+mj-cs"/>
        </a:defRPr>
      </a:lvl1pPr>
      <a:lvl2pPr algn="l" defTabSz="685800" rtl="0" eaLnBrk="0" fontAlgn="base" hangingPunct="0">
        <a:lnSpc>
          <a:spcPct val="80000"/>
        </a:lnSpc>
        <a:spcBef>
          <a:spcPct val="0"/>
        </a:spcBef>
        <a:spcAft>
          <a:spcPct val="0"/>
        </a:spcAft>
        <a:defRPr sz="3700">
          <a:solidFill>
            <a:srgbClr val="0D0D0D"/>
          </a:solidFill>
          <a:latin typeface="Tw Cen MT Condensed" panose="020B0606020104020203" pitchFamily="34" charset="0"/>
        </a:defRPr>
      </a:lvl2pPr>
      <a:lvl3pPr algn="l" defTabSz="685800" rtl="0" eaLnBrk="0" fontAlgn="base" hangingPunct="0">
        <a:lnSpc>
          <a:spcPct val="80000"/>
        </a:lnSpc>
        <a:spcBef>
          <a:spcPct val="0"/>
        </a:spcBef>
        <a:spcAft>
          <a:spcPct val="0"/>
        </a:spcAft>
        <a:defRPr sz="3700">
          <a:solidFill>
            <a:srgbClr val="0D0D0D"/>
          </a:solidFill>
          <a:latin typeface="Tw Cen MT Condensed" panose="020B0606020104020203" pitchFamily="34" charset="0"/>
        </a:defRPr>
      </a:lvl3pPr>
      <a:lvl4pPr algn="l" defTabSz="685800" rtl="0" eaLnBrk="0" fontAlgn="base" hangingPunct="0">
        <a:lnSpc>
          <a:spcPct val="80000"/>
        </a:lnSpc>
        <a:spcBef>
          <a:spcPct val="0"/>
        </a:spcBef>
        <a:spcAft>
          <a:spcPct val="0"/>
        </a:spcAft>
        <a:defRPr sz="3700">
          <a:solidFill>
            <a:srgbClr val="0D0D0D"/>
          </a:solidFill>
          <a:latin typeface="Tw Cen MT Condensed" panose="020B0606020104020203" pitchFamily="34" charset="0"/>
        </a:defRPr>
      </a:lvl4pPr>
      <a:lvl5pPr algn="l" defTabSz="685800" rtl="0" eaLnBrk="0" fontAlgn="base" hangingPunct="0">
        <a:lnSpc>
          <a:spcPct val="80000"/>
        </a:lnSpc>
        <a:spcBef>
          <a:spcPct val="0"/>
        </a:spcBef>
        <a:spcAft>
          <a:spcPct val="0"/>
        </a:spcAft>
        <a:defRPr sz="3700">
          <a:solidFill>
            <a:srgbClr val="0D0D0D"/>
          </a:solidFill>
          <a:latin typeface="Tw Cen MT Condensed" panose="020B0606020104020203" pitchFamily="34" charset="0"/>
        </a:defRPr>
      </a:lvl5pPr>
      <a:lvl6pPr marL="457200" algn="l" defTabSz="685800" rtl="0" fontAlgn="base">
        <a:lnSpc>
          <a:spcPct val="80000"/>
        </a:lnSpc>
        <a:spcBef>
          <a:spcPct val="0"/>
        </a:spcBef>
        <a:spcAft>
          <a:spcPct val="0"/>
        </a:spcAft>
        <a:defRPr sz="3700">
          <a:solidFill>
            <a:srgbClr val="0D0D0D"/>
          </a:solidFill>
          <a:latin typeface="Tw Cen MT Condensed" panose="020B0606020104020203" pitchFamily="34" charset="0"/>
        </a:defRPr>
      </a:lvl6pPr>
      <a:lvl7pPr marL="914400" algn="l" defTabSz="685800" rtl="0" fontAlgn="base">
        <a:lnSpc>
          <a:spcPct val="80000"/>
        </a:lnSpc>
        <a:spcBef>
          <a:spcPct val="0"/>
        </a:spcBef>
        <a:spcAft>
          <a:spcPct val="0"/>
        </a:spcAft>
        <a:defRPr sz="3700">
          <a:solidFill>
            <a:srgbClr val="0D0D0D"/>
          </a:solidFill>
          <a:latin typeface="Tw Cen MT Condensed" panose="020B0606020104020203" pitchFamily="34" charset="0"/>
        </a:defRPr>
      </a:lvl7pPr>
      <a:lvl8pPr marL="1371600" algn="l" defTabSz="685800" rtl="0" fontAlgn="base">
        <a:lnSpc>
          <a:spcPct val="80000"/>
        </a:lnSpc>
        <a:spcBef>
          <a:spcPct val="0"/>
        </a:spcBef>
        <a:spcAft>
          <a:spcPct val="0"/>
        </a:spcAft>
        <a:defRPr sz="3700">
          <a:solidFill>
            <a:srgbClr val="0D0D0D"/>
          </a:solidFill>
          <a:latin typeface="Tw Cen MT Condensed" panose="020B0606020104020203" pitchFamily="34" charset="0"/>
        </a:defRPr>
      </a:lvl8pPr>
      <a:lvl9pPr marL="1828800" algn="l" defTabSz="685800" rtl="0" fontAlgn="base">
        <a:lnSpc>
          <a:spcPct val="80000"/>
        </a:lnSpc>
        <a:spcBef>
          <a:spcPct val="0"/>
        </a:spcBef>
        <a:spcAft>
          <a:spcPct val="0"/>
        </a:spcAft>
        <a:defRPr sz="3700">
          <a:solidFill>
            <a:srgbClr val="0D0D0D"/>
          </a:solidFill>
          <a:latin typeface="Tw Cen MT Condensed" panose="020B0606020104020203" pitchFamily="34" charset="0"/>
        </a:defRPr>
      </a:lvl9pPr>
    </p:titleStyle>
    <p:bodyStyle>
      <a:lvl1pPr marL="68263" indent="-68263" algn="l" defTabSz="685800" rtl="0" eaLnBrk="0" fontAlgn="base" hangingPunct="0">
        <a:lnSpc>
          <a:spcPct val="90000"/>
        </a:lnSpc>
        <a:spcBef>
          <a:spcPts val="900"/>
        </a:spcBef>
        <a:spcAft>
          <a:spcPts val="150"/>
        </a:spcAft>
        <a:buClr>
          <a:schemeClr val="accent1"/>
        </a:buClr>
        <a:buSzPct val="100000"/>
        <a:buFont typeface="Tw Cen MT" panose="020B0602020104020603" pitchFamily="34" charset="0"/>
        <a:buChar char=" "/>
        <a:defRPr sz="1600" kern="1200">
          <a:solidFill>
            <a:schemeClr val="tx1"/>
          </a:solidFill>
          <a:latin typeface="+mn-lt"/>
          <a:ea typeface="+mn-ea"/>
          <a:cs typeface="+mn-cs"/>
        </a:defRPr>
      </a:lvl1pPr>
      <a:lvl2pPr marL="198438" indent="-101600" algn="l" defTabSz="685800" rtl="0" eaLnBrk="0" fontAlgn="base" hangingPunct="0">
        <a:lnSpc>
          <a:spcPct val="90000"/>
        </a:lnSpc>
        <a:spcBef>
          <a:spcPts val="150"/>
        </a:spcBef>
        <a:spcAft>
          <a:spcPts val="300"/>
        </a:spcAft>
        <a:buClr>
          <a:schemeClr val="accent1"/>
        </a:buClr>
        <a:buFont typeface="Wingdings 3" panose="05040102010807070707" pitchFamily="18" charset="2"/>
        <a:buChar char=""/>
        <a:defRPr sz="1300" kern="1200">
          <a:solidFill>
            <a:schemeClr val="tx1"/>
          </a:solidFill>
          <a:latin typeface="+mn-lt"/>
          <a:ea typeface="+mn-ea"/>
          <a:cs typeface="+mn-cs"/>
        </a:defRPr>
      </a:lvl2pPr>
      <a:lvl3pPr marL="334963" indent="-101600" algn="l" defTabSz="685800" rtl="0" eaLnBrk="0" fontAlgn="base" hangingPunct="0">
        <a:lnSpc>
          <a:spcPct val="90000"/>
        </a:lnSpc>
        <a:spcBef>
          <a:spcPts val="150"/>
        </a:spcBef>
        <a:spcAft>
          <a:spcPts val="300"/>
        </a:spcAft>
        <a:buClr>
          <a:schemeClr val="accent1"/>
        </a:buClr>
        <a:buFont typeface="Wingdings 3" panose="05040102010807070707" pitchFamily="18" charset="2"/>
        <a:buChar char=""/>
        <a:defRPr sz="1000" kern="1200">
          <a:solidFill>
            <a:schemeClr val="tx1"/>
          </a:solidFill>
          <a:latin typeface="+mn-lt"/>
          <a:ea typeface="+mn-ea"/>
          <a:cs typeface="+mn-cs"/>
        </a:defRPr>
      </a:lvl3pPr>
      <a:lvl4pPr marL="444500" indent="-101600" algn="l" defTabSz="685800" rtl="0" eaLnBrk="0" fontAlgn="base" hangingPunct="0">
        <a:lnSpc>
          <a:spcPct val="90000"/>
        </a:lnSpc>
        <a:spcBef>
          <a:spcPts val="150"/>
        </a:spcBef>
        <a:spcAft>
          <a:spcPts val="300"/>
        </a:spcAft>
        <a:buClr>
          <a:schemeClr val="accent1"/>
        </a:buClr>
        <a:buFont typeface="Wingdings 3" panose="05040102010807070707" pitchFamily="18" charset="2"/>
        <a:buChar char=""/>
        <a:defRPr sz="1000" kern="1200">
          <a:solidFill>
            <a:schemeClr val="tx1"/>
          </a:solidFill>
          <a:latin typeface="+mn-lt"/>
          <a:ea typeface="+mn-ea"/>
          <a:cs typeface="+mn-cs"/>
        </a:defRPr>
      </a:lvl4pPr>
      <a:lvl5pPr marL="582613" indent="-101600" algn="l" defTabSz="685800" rtl="0" eaLnBrk="0" fontAlgn="base" hangingPunct="0">
        <a:lnSpc>
          <a:spcPct val="90000"/>
        </a:lnSpc>
        <a:spcBef>
          <a:spcPts val="150"/>
        </a:spcBef>
        <a:spcAft>
          <a:spcPts val="300"/>
        </a:spcAft>
        <a:buClr>
          <a:schemeClr val="accent1"/>
        </a:buClr>
        <a:buFont typeface="Wingdings 3" panose="05040102010807070707" pitchFamily="18" charset="2"/>
        <a:buChar char=""/>
        <a:defRPr sz="100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a:extLst>
              <a:ext uri="{FF2B5EF4-FFF2-40B4-BE49-F238E27FC236}">
                <a16:creationId xmlns:a16="http://schemas.microsoft.com/office/drawing/2014/main" id="{6DC58AC7-CFD8-1640-9625-40C26EF28779}"/>
              </a:ext>
            </a:extLst>
          </p:cNvPr>
          <p:cNvSpPr>
            <a:spLocks noChangeArrowheads="1"/>
          </p:cNvSpPr>
          <p:nvPr/>
        </p:nvSpPr>
        <p:spPr bwMode="auto">
          <a:xfrm>
            <a:off x="0" y="6248400"/>
            <a:ext cx="12192000" cy="6096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027" name="Rectangle 9">
            <a:extLst>
              <a:ext uri="{FF2B5EF4-FFF2-40B4-BE49-F238E27FC236}">
                <a16:creationId xmlns:a16="http://schemas.microsoft.com/office/drawing/2014/main" id="{1C627A37-FC24-2649-BCA2-80600D4933C2}"/>
              </a:ext>
            </a:extLst>
          </p:cNvPr>
          <p:cNvSpPr>
            <a:spLocks noChangeArrowheads="1"/>
          </p:cNvSpPr>
          <p:nvPr/>
        </p:nvSpPr>
        <p:spPr bwMode="auto">
          <a:xfrm>
            <a:off x="0" y="0"/>
            <a:ext cx="12192000" cy="14478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64516" name="Rectangle 2">
            <a:extLst>
              <a:ext uri="{FF2B5EF4-FFF2-40B4-BE49-F238E27FC236}">
                <a16:creationId xmlns:a16="http://schemas.microsoft.com/office/drawing/2014/main" id="{75FA109B-C690-4D3B-86D6-3B2F190B5610}"/>
              </a:ext>
            </a:extLst>
          </p:cNvPr>
          <p:cNvSpPr>
            <a:spLocks noGrp="1" noChangeArrowheads="1"/>
          </p:cNvSpPr>
          <p:nvPr>
            <p:ph type="title"/>
          </p:nvPr>
        </p:nvSpPr>
        <p:spPr bwMode="auto">
          <a:xfrm>
            <a:off x="1727200" y="228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7" name="Rectangle 3">
            <a:extLst>
              <a:ext uri="{FF2B5EF4-FFF2-40B4-BE49-F238E27FC236}">
                <a16:creationId xmlns:a16="http://schemas.microsoft.com/office/drawing/2014/main" id="{957508CD-2D5D-41E5-ADB5-ED3F75F1FFB0}"/>
              </a:ext>
            </a:extLst>
          </p:cNvPr>
          <p:cNvSpPr>
            <a:spLocks noGrp="1" noChangeArrowheads="1"/>
          </p:cNvSpPr>
          <p:nvPr>
            <p:ph type="body" idx="1"/>
          </p:nvPr>
        </p:nvSpPr>
        <p:spPr bwMode="auto">
          <a:xfrm>
            <a:off x="203200" y="1524000"/>
            <a:ext cx="11785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Text Box 10">
            <a:extLst>
              <a:ext uri="{FF2B5EF4-FFF2-40B4-BE49-F238E27FC236}">
                <a16:creationId xmlns:a16="http://schemas.microsoft.com/office/drawing/2014/main" id="{86C8AD95-9D58-B14D-A64D-3C02E836F45C}"/>
              </a:ext>
            </a:extLst>
          </p:cNvPr>
          <p:cNvSpPr txBox="1">
            <a:spLocks noChangeArrowheads="1"/>
          </p:cNvSpPr>
          <p:nvPr/>
        </p:nvSpPr>
        <p:spPr bwMode="auto">
          <a:xfrm>
            <a:off x="406400" y="6324600"/>
            <a:ext cx="3454400" cy="36933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endParaRPr lang="en-GB" sz="1800"/>
          </a:p>
        </p:txBody>
      </p:sp>
      <p:sp>
        <p:nvSpPr>
          <p:cNvPr id="1031" name="Text Box 11">
            <a:extLst>
              <a:ext uri="{FF2B5EF4-FFF2-40B4-BE49-F238E27FC236}">
                <a16:creationId xmlns:a16="http://schemas.microsoft.com/office/drawing/2014/main" id="{6F72A36D-952B-614B-97C9-4CF82562F085}"/>
              </a:ext>
            </a:extLst>
          </p:cNvPr>
          <p:cNvSpPr txBox="1">
            <a:spLocks noChangeArrowheads="1"/>
          </p:cNvSpPr>
          <p:nvPr/>
        </p:nvSpPr>
        <p:spPr bwMode="auto">
          <a:xfrm>
            <a:off x="101600" y="6400801"/>
            <a:ext cx="4165600" cy="36671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800" i="1">
                <a:solidFill>
                  <a:schemeClr val="bg1"/>
                </a:solidFill>
              </a:rPr>
              <a:t>www.mak.ac.ug</a:t>
            </a:r>
          </a:p>
        </p:txBody>
      </p:sp>
      <p:sp>
        <p:nvSpPr>
          <p:cNvPr id="1032" name="Text Box 12">
            <a:extLst>
              <a:ext uri="{FF2B5EF4-FFF2-40B4-BE49-F238E27FC236}">
                <a16:creationId xmlns:a16="http://schemas.microsoft.com/office/drawing/2014/main" id="{2081A6EE-8093-1047-BCC6-930BD309E533}"/>
              </a:ext>
            </a:extLst>
          </p:cNvPr>
          <p:cNvSpPr txBox="1">
            <a:spLocks noChangeArrowheads="1"/>
          </p:cNvSpPr>
          <p:nvPr/>
        </p:nvSpPr>
        <p:spPr bwMode="auto">
          <a:xfrm>
            <a:off x="10871200" y="6324600"/>
            <a:ext cx="1117600" cy="36933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defRPr/>
            </a:pPr>
            <a:fld id="{4A8EDCAB-3D4D-43D3-B9DD-F0E3DD53B4C5}" type="slidenum">
              <a:rPr lang="en-US" altLang="en-US" sz="1800" smtClean="0">
                <a:solidFill>
                  <a:schemeClr val="bg1"/>
                </a:solidFill>
              </a:rPr>
              <a:pPr algn="r" eaLnBrk="1" hangingPunct="1">
                <a:spcBef>
                  <a:spcPct val="50000"/>
                </a:spcBef>
                <a:defRPr/>
              </a:pPr>
              <a:t>‹nr.›</a:t>
            </a:fld>
            <a:endParaRPr lang="en-US" altLang="en-US" sz="1800"/>
          </a:p>
        </p:txBody>
      </p:sp>
      <p:pic>
        <p:nvPicPr>
          <p:cNvPr id="64521" name="Picture 15">
            <a:extLst>
              <a:ext uri="{FF2B5EF4-FFF2-40B4-BE49-F238E27FC236}">
                <a16:creationId xmlns:a16="http://schemas.microsoft.com/office/drawing/2014/main" id="{26436BEF-9ED6-4253-96BD-562EA8FEEF3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01" y="92076"/>
            <a:ext cx="16891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9">
            <a:extLst>
              <a:ext uri="{FF2B5EF4-FFF2-40B4-BE49-F238E27FC236}">
                <a16:creationId xmlns:a16="http://schemas.microsoft.com/office/drawing/2014/main" id="{9482E77A-9B1A-0E40-8232-5EE40FE2A5A1}"/>
              </a:ext>
            </a:extLst>
          </p:cNvPr>
          <p:cNvSpPr>
            <a:spLocks noChangeArrowheads="1"/>
          </p:cNvSpPr>
          <p:nvPr userDrawn="1"/>
        </p:nvSpPr>
        <p:spPr bwMode="auto">
          <a:xfrm>
            <a:off x="0" y="0"/>
            <a:ext cx="12192000" cy="14478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035" name="Rectangle 7">
            <a:extLst>
              <a:ext uri="{FF2B5EF4-FFF2-40B4-BE49-F238E27FC236}">
                <a16:creationId xmlns:a16="http://schemas.microsoft.com/office/drawing/2014/main" id="{0AFCDF19-3DE9-394C-919F-8D98C1BDC8B3}"/>
              </a:ext>
            </a:extLst>
          </p:cNvPr>
          <p:cNvSpPr>
            <a:spLocks noChangeArrowheads="1"/>
          </p:cNvSpPr>
          <p:nvPr userDrawn="1"/>
        </p:nvSpPr>
        <p:spPr bwMode="auto">
          <a:xfrm>
            <a:off x="0" y="6248400"/>
            <a:ext cx="12192000" cy="6096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GB" altLang="en-US" sz="1800"/>
          </a:p>
        </p:txBody>
      </p:sp>
      <p:sp>
        <p:nvSpPr>
          <p:cNvPr id="1036" name="Text Box 11">
            <a:extLst>
              <a:ext uri="{FF2B5EF4-FFF2-40B4-BE49-F238E27FC236}">
                <a16:creationId xmlns:a16="http://schemas.microsoft.com/office/drawing/2014/main" id="{024B7939-B4EA-AC46-9F11-5252D2882ECB}"/>
              </a:ext>
            </a:extLst>
          </p:cNvPr>
          <p:cNvSpPr txBox="1">
            <a:spLocks noChangeArrowheads="1"/>
          </p:cNvSpPr>
          <p:nvPr userDrawn="1"/>
        </p:nvSpPr>
        <p:spPr bwMode="auto">
          <a:xfrm>
            <a:off x="101600" y="6400801"/>
            <a:ext cx="4165600" cy="36671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800" i="1">
                <a:solidFill>
                  <a:schemeClr val="bg1"/>
                </a:solidFill>
              </a:rPr>
              <a:t>www.mak.ac.ug</a:t>
            </a:r>
          </a:p>
        </p:txBody>
      </p:sp>
      <p:sp>
        <p:nvSpPr>
          <p:cNvPr id="1037" name="Text Box 12">
            <a:extLst>
              <a:ext uri="{FF2B5EF4-FFF2-40B4-BE49-F238E27FC236}">
                <a16:creationId xmlns:a16="http://schemas.microsoft.com/office/drawing/2014/main" id="{B6211610-EAC9-6140-96E1-115BEF9F269F}"/>
              </a:ext>
            </a:extLst>
          </p:cNvPr>
          <p:cNvSpPr txBox="1">
            <a:spLocks noChangeArrowheads="1"/>
          </p:cNvSpPr>
          <p:nvPr userDrawn="1"/>
        </p:nvSpPr>
        <p:spPr bwMode="auto">
          <a:xfrm>
            <a:off x="10871200" y="6324600"/>
            <a:ext cx="1117600" cy="36933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defRPr/>
            </a:pPr>
            <a:fld id="{E1C897BF-1FAE-457B-8452-46FD7B459AE2}" type="slidenum">
              <a:rPr lang="en-US" altLang="en-US" sz="1800" smtClean="0">
                <a:solidFill>
                  <a:schemeClr val="bg1"/>
                </a:solidFill>
              </a:rPr>
              <a:pPr algn="r" eaLnBrk="1" hangingPunct="1">
                <a:spcBef>
                  <a:spcPct val="50000"/>
                </a:spcBef>
                <a:defRPr/>
              </a:pPr>
              <a:t>‹nr.›</a:t>
            </a:fld>
            <a:endParaRPr lang="en-US" altLang="en-US" sz="1800"/>
          </a:p>
        </p:txBody>
      </p:sp>
      <p:pic>
        <p:nvPicPr>
          <p:cNvPr id="64526" name="Picture 1" descr="F:\mak-logo-clear.png">
            <a:extLst>
              <a:ext uri="{FF2B5EF4-FFF2-40B4-BE49-F238E27FC236}">
                <a16:creationId xmlns:a16="http://schemas.microsoft.com/office/drawing/2014/main" id="{5BA34E6E-28B7-41A6-81B0-1D5888924C7F}"/>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03200" y="73026"/>
            <a:ext cx="21082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054598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6" charset="0"/>
          <a:ea typeface="Osaka" pitchFamily="-106" charset="-128"/>
          <a:cs typeface="Osaka" pitchFamily="-106" charset="-128"/>
        </a:defRPr>
      </a:lvl2pPr>
      <a:lvl3pPr algn="ctr" rtl="0" eaLnBrk="0" fontAlgn="base" hangingPunct="0">
        <a:spcBef>
          <a:spcPct val="0"/>
        </a:spcBef>
        <a:spcAft>
          <a:spcPct val="0"/>
        </a:spcAft>
        <a:defRPr sz="4400">
          <a:solidFill>
            <a:schemeClr val="bg1"/>
          </a:solidFill>
          <a:latin typeface="Arial" pitchFamily="-106" charset="0"/>
          <a:ea typeface="Osaka" pitchFamily="-106" charset="-128"/>
          <a:cs typeface="Osaka" pitchFamily="-106" charset="-128"/>
        </a:defRPr>
      </a:lvl3pPr>
      <a:lvl4pPr algn="ctr" rtl="0" eaLnBrk="0" fontAlgn="base" hangingPunct="0">
        <a:spcBef>
          <a:spcPct val="0"/>
        </a:spcBef>
        <a:spcAft>
          <a:spcPct val="0"/>
        </a:spcAft>
        <a:defRPr sz="4400">
          <a:solidFill>
            <a:schemeClr val="bg1"/>
          </a:solidFill>
          <a:latin typeface="Arial" pitchFamily="-106" charset="0"/>
          <a:ea typeface="Osaka" pitchFamily="-106" charset="-128"/>
          <a:cs typeface="Osaka" pitchFamily="-106" charset="-128"/>
        </a:defRPr>
      </a:lvl4pPr>
      <a:lvl5pPr algn="ctr" rtl="0" eaLnBrk="0" fontAlgn="base" hangingPunct="0">
        <a:spcBef>
          <a:spcPct val="0"/>
        </a:spcBef>
        <a:spcAft>
          <a:spcPct val="0"/>
        </a:spcAft>
        <a:defRPr sz="4400">
          <a:solidFill>
            <a:schemeClr val="bg1"/>
          </a:solidFill>
          <a:latin typeface="Arial" pitchFamily="-106" charset="0"/>
          <a:ea typeface="Osaka" pitchFamily="-106" charset="-128"/>
          <a:cs typeface="Osaka" pitchFamily="-106" charset="-128"/>
        </a:defRPr>
      </a:lvl5pPr>
      <a:lvl6pPr marL="457200" algn="ctr" rtl="0" eaLnBrk="1" fontAlgn="base" hangingPunct="1">
        <a:spcBef>
          <a:spcPct val="0"/>
        </a:spcBef>
        <a:spcAft>
          <a:spcPct val="0"/>
        </a:spcAft>
        <a:defRPr sz="4400">
          <a:solidFill>
            <a:schemeClr val="bg1"/>
          </a:solidFill>
          <a:latin typeface="Arial" pitchFamily="-106" charset="0"/>
          <a:ea typeface="Osaka" pitchFamily="-106" charset="-128"/>
          <a:cs typeface="Osaka" pitchFamily="-106" charset="-128"/>
        </a:defRPr>
      </a:lvl6pPr>
      <a:lvl7pPr marL="914400" algn="ctr" rtl="0" eaLnBrk="1" fontAlgn="base" hangingPunct="1">
        <a:spcBef>
          <a:spcPct val="0"/>
        </a:spcBef>
        <a:spcAft>
          <a:spcPct val="0"/>
        </a:spcAft>
        <a:defRPr sz="4400">
          <a:solidFill>
            <a:schemeClr val="bg1"/>
          </a:solidFill>
          <a:latin typeface="Arial" pitchFamily="-106" charset="0"/>
          <a:ea typeface="Osaka" pitchFamily="-106" charset="-128"/>
          <a:cs typeface="Osaka" pitchFamily="-106" charset="-128"/>
        </a:defRPr>
      </a:lvl7pPr>
      <a:lvl8pPr marL="1371600" algn="ctr" rtl="0" eaLnBrk="1" fontAlgn="base" hangingPunct="1">
        <a:spcBef>
          <a:spcPct val="0"/>
        </a:spcBef>
        <a:spcAft>
          <a:spcPct val="0"/>
        </a:spcAft>
        <a:defRPr sz="4400">
          <a:solidFill>
            <a:schemeClr val="bg1"/>
          </a:solidFill>
          <a:latin typeface="Arial" pitchFamily="-106" charset="0"/>
          <a:ea typeface="Osaka" pitchFamily="-106" charset="-128"/>
          <a:cs typeface="Osaka" pitchFamily="-106" charset="-128"/>
        </a:defRPr>
      </a:lvl8pPr>
      <a:lvl9pPr marL="1828800" algn="ctr" rtl="0" eaLnBrk="1" fontAlgn="base" hangingPunct="1">
        <a:spcBef>
          <a:spcPct val="0"/>
        </a:spcBef>
        <a:spcAft>
          <a:spcPct val="0"/>
        </a:spcAft>
        <a:defRPr sz="4400">
          <a:solidFill>
            <a:schemeClr val="bg1"/>
          </a:solidFill>
          <a:latin typeface="Arial" pitchFamily="-106" charset="0"/>
          <a:ea typeface="Osaka" pitchFamily="-106" charset="-128"/>
          <a:cs typeface="Osaka"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55E337-AAF0-C449-92F2-206F13CC8E53}"/>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useBgFill="1">
        <p:nvSpPr>
          <p:cNvPr id="8" name="Rounded Rectangle 7">
            <a:extLst>
              <a:ext uri="{FF2B5EF4-FFF2-40B4-BE49-F238E27FC236}">
                <a16:creationId xmlns:a16="http://schemas.microsoft.com/office/drawing/2014/main" id="{1E64A0F1-AFF6-4948-B37A-3101C468C340}"/>
              </a:ext>
            </a:extLst>
          </p:cNvPr>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sz="1800"/>
          </a:p>
        </p:txBody>
      </p:sp>
      <p:sp>
        <p:nvSpPr>
          <p:cNvPr id="17412" name="Title Placeholder 21">
            <a:extLst>
              <a:ext uri="{FF2B5EF4-FFF2-40B4-BE49-F238E27FC236}">
                <a16:creationId xmlns:a16="http://schemas.microsoft.com/office/drawing/2014/main" id="{2C45A8C7-849C-44D8-88AA-51789B2B9ECB}"/>
              </a:ext>
            </a:extLst>
          </p:cNvPr>
          <p:cNvSpPr>
            <a:spLocks noGrp="1"/>
          </p:cNvSpPr>
          <p:nvPr>
            <p:ph type="title"/>
          </p:nvPr>
        </p:nvSpPr>
        <p:spPr bwMode="auto">
          <a:xfrm>
            <a:off x="1219200" y="274638"/>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a:t>Click to edit Master title style</a:t>
            </a:r>
          </a:p>
        </p:txBody>
      </p:sp>
      <p:sp>
        <p:nvSpPr>
          <p:cNvPr id="17413" name="Text Placeholder 12">
            <a:extLst>
              <a:ext uri="{FF2B5EF4-FFF2-40B4-BE49-F238E27FC236}">
                <a16:creationId xmlns:a16="http://schemas.microsoft.com/office/drawing/2014/main" id="{36343C7C-A4A6-4F32-93A7-0F4957DA043B}"/>
              </a:ext>
            </a:extLst>
          </p:cNvPr>
          <p:cNvSpPr>
            <a:spLocks noGrp="1"/>
          </p:cNvSpPr>
          <p:nvPr>
            <p:ph type="body" idx="1"/>
          </p:nvPr>
        </p:nvSpPr>
        <p:spPr bwMode="auto">
          <a:xfrm>
            <a:off x="1219200" y="144780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E7C2709B-B71B-B14F-9105-58B2E54F8A42}"/>
              </a:ext>
            </a:extLst>
          </p:cNvPr>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050">
                <a:solidFill>
                  <a:schemeClr val="tx2"/>
                </a:solidFill>
              </a:defRPr>
            </a:lvl1pPr>
          </a:lstStyle>
          <a:p>
            <a:pPr>
              <a:defRPr/>
            </a:pPr>
            <a:fld id="{87DE6118-2437-4B30-8E3C-4D2BE6020583}" type="datetimeFigureOut">
              <a:rPr lang="en-US"/>
              <a:pPr>
                <a:defRPr/>
              </a:pPr>
              <a:t>6/29/2021</a:t>
            </a:fld>
            <a:endParaRPr lang="en-US" dirty="0"/>
          </a:p>
        </p:txBody>
      </p:sp>
      <p:sp>
        <p:nvSpPr>
          <p:cNvPr id="3" name="Footer Placeholder 2">
            <a:extLst>
              <a:ext uri="{FF2B5EF4-FFF2-40B4-BE49-F238E27FC236}">
                <a16:creationId xmlns:a16="http://schemas.microsoft.com/office/drawing/2014/main" id="{1CDB0814-88F3-CD4E-9A78-6AD14B56DEA3}"/>
              </a:ext>
            </a:extLst>
          </p:cNvPr>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050">
                <a:solidFill>
                  <a:schemeClr val="tx2"/>
                </a:solidFill>
              </a:defRPr>
            </a:lvl1pPr>
          </a:lstStyle>
          <a:p>
            <a:pPr>
              <a:defRPr/>
            </a:pPr>
            <a:endParaRPr lang="en-US"/>
          </a:p>
        </p:txBody>
      </p:sp>
      <p:sp>
        <p:nvSpPr>
          <p:cNvPr id="23" name="Slide Number Placeholder 22">
            <a:extLst>
              <a:ext uri="{FF2B5EF4-FFF2-40B4-BE49-F238E27FC236}">
                <a16:creationId xmlns:a16="http://schemas.microsoft.com/office/drawing/2014/main" id="{CF30253E-9A58-2942-9B00-D960E90981CD}"/>
              </a:ext>
            </a:extLst>
          </p:cNvPr>
          <p:cNvSpPr>
            <a:spLocks noGrp="1"/>
          </p:cNvSpPr>
          <p:nvPr>
            <p:ph type="sldNum" sz="quarter" idx="4"/>
          </p:nvPr>
        </p:nvSpPr>
        <p:spPr>
          <a:xfrm>
            <a:off x="194733"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050">
                <a:solidFill>
                  <a:srgbClr val="FFFFFF"/>
                </a:solidFill>
                <a:latin typeface="+mj-lt"/>
                <a:ea typeface="+mj-ea"/>
                <a:cs typeface="+mj-cs"/>
              </a:defRPr>
            </a:lvl1pPr>
          </a:lstStyle>
          <a:p>
            <a:pPr>
              <a:defRPr/>
            </a:pPr>
            <a:fld id="{33A9D996-5207-4D27-A691-FAA4801BAD4B}" type="slidenum">
              <a:rPr lang="en-US"/>
              <a:pPr>
                <a:defRPr/>
              </a:pPr>
              <a:t>‹nr.›</a:t>
            </a:fld>
            <a:endParaRPr lang="en-US" dirty="0"/>
          </a:p>
        </p:txBody>
      </p:sp>
    </p:spTree>
    <p:extLst>
      <p:ext uri="{BB962C8B-B14F-4D97-AF65-F5344CB8AC3E}">
        <p14:creationId xmlns:p14="http://schemas.microsoft.com/office/powerpoint/2010/main" val="353153757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rtl="0" eaLnBrk="0" fontAlgn="base" hangingPunct="0">
        <a:spcBef>
          <a:spcPct val="0"/>
        </a:spcBef>
        <a:spcAft>
          <a:spcPct val="0"/>
        </a:spcAft>
        <a:defRPr sz="3000" kern="12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Franklin Gothic Book" panose="020B0503020102020204" pitchFamily="34" charset="0"/>
        </a:defRPr>
      </a:lvl2pPr>
      <a:lvl3pPr algn="l" rtl="0" eaLnBrk="0" fontAlgn="base" hangingPunct="0">
        <a:spcBef>
          <a:spcPct val="0"/>
        </a:spcBef>
        <a:spcAft>
          <a:spcPct val="0"/>
        </a:spcAft>
        <a:defRPr sz="3000">
          <a:solidFill>
            <a:schemeClr val="tx2"/>
          </a:solidFill>
          <a:latin typeface="Franklin Gothic Book" panose="020B0503020102020204" pitchFamily="34" charset="0"/>
        </a:defRPr>
      </a:lvl3pPr>
      <a:lvl4pPr algn="l" rtl="0" eaLnBrk="0" fontAlgn="base" hangingPunct="0">
        <a:spcBef>
          <a:spcPct val="0"/>
        </a:spcBef>
        <a:spcAft>
          <a:spcPct val="0"/>
        </a:spcAft>
        <a:defRPr sz="3000">
          <a:solidFill>
            <a:schemeClr val="tx2"/>
          </a:solidFill>
          <a:latin typeface="Franklin Gothic Book" panose="020B0503020102020204" pitchFamily="34" charset="0"/>
        </a:defRPr>
      </a:lvl4pPr>
      <a:lvl5pPr algn="l" rtl="0" eaLnBrk="0" fontAlgn="base" hangingPunct="0">
        <a:spcBef>
          <a:spcPct val="0"/>
        </a:spcBef>
        <a:spcAft>
          <a:spcPct val="0"/>
        </a:spcAft>
        <a:defRPr sz="3000">
          <a:solidFill>
            <a:schemeClr val="tx2"/>
          </a:solidFill>
          <a:latin typeface="Franklin Gothic Book" panose="020B0503020102020204" pitchFamily="34" charset="0"/>
        </a:defRPr>
      </a:lvl5pPr>
      <a:lvl6pPr marL="457200" algn="l" rtl="0" fontAlgn="base">
        <a:spcBef>
          <a:spcPct val="0"/>
        </a:spcBef>
        <a:spcAft>
          <a:spcPct val="0"/>
        </a:spcAft>
        <a:defRPr sz="3000">
          <a:solidFill>
            <a:schemeClr val="tx2"/>
          </a:solidFill>
          <a:latin typeface="Franklin Gothic Book" panose="020B0503020102020204" pitchFamily="34" charset="0"/>
        </a:defRPr>
      </a:lvl6pPr>
      <a:lvl7pPr marL="914400" algn="l" rtl="0" fontAlgn="base">
        <a:spcBef>
          <a:spcPct val="0"/>
        </a:spcBef>
        <a:spcAft>
          <a:spcPct val="0"/>
        </a:spcAft>
        <a:defRPr sz="3000">
          <a:solidFill>
            <a:schemeClr val="tx2"/>
          </a:solidFill>
          <a:latin typeface="Franklin Gothic Book" panose="020B0503020102020204" pitchFamily="34" charset="0"/>
        </a:defRPr>
      </a:lvl7pPr>
      <a:lvl8pPr marL="1371600" algn="l" rtl="0" fontAlgn="base">
        <a:spcBef>
          <a:spcPct val="0"/>
        </a:spcBef>
        <a:spcAft>
          <a:spcPct val="0"/>
        </a:spcAft>
        <a:defRPr sz="3000">
          <a:solidFill>
            <a:schemeClr val="tx2"/>
          </a:solidFill>
          <a:latin typeface="Franklin Gothic Book" panose="020B0503020102020204" pitchFamily="34" charset="0"/>
        </a:defRPr>
      </a:lvl8pPr>
      <a:lvl9pPr marL="1828800" algn="l" rtl="0" fontAlgn="base">
        <a:spcBef>
          <a:spcPct val="0"/>
        </a:spcBef>
        <a:spcAft>
          <a:spcPct val="0"/>
        </a:spcAft>
        <a:defRPr sz="3000">
          <a:solidFill>
            <a:schemeClr val="tx2"/>
          </a:solidFill>
          <a:latin typeface="Franklin Gothic Book" panose="020B0503020102020204" pitchFamily="34" charset="0"/>
        </a:defRPr>
      </a:lvl9pPr>
    </p:titleStyle>
    <p:bodyStyle>
      <a:lvl1pPr marL="204788" indent="-204788" algn="l" rtl="0" eaLnBrk="0" fontAlgn="base" hangingPunct="0">
        <a:spcBef>
          <a:spcPts val="438"/>
        </a:spcBef>
        <a:spcAft>
          <a:spcPct val="0"/>
        </a:spcAft>
        <a:buClr>
          <a:schemeClr val="accent1"/>
        </a:buClr>
        <a:buSzPct val="85000"/>
        <a:buFont typeface="Wingdings 2" panose="05020102010507070707" pitchFamily="18" charset="2"/>
        <a:buChar char=""/>
        <a:defRPr sz="1900" kern="1200">
          <a:solidFill>
            <a:schemeClr val="tx1"/>
          </a:solidFill>
          <a:latin typeface="+mn-lt"/>
          <a:ea typeface="+mn-ea"/>
          <a:cs typeface="+mn-cs"/>
        </a:defRPr>
      </a:lvl1pPr>
      <a:lvl2pPr marL="411163" indent="-171450" algn="l" rtl="0" eaLnBrk="0" fontAlgn="base" hangingPunct="0">
        <a:spcBef>
          <a:spcPts val="275"/>
        </a:spcBef>
        <a:spcAft>
          <a:spcPct val="0"/>
        </a:spcAft>
        <a:buClr>
          <a:schemeClr val="accent2"/>
        </a:buClr>
        <a:buSzPct val="85000"/>
        <a:buFont typeface="Wingdings 2" panose="05020102010507070707" pitchFamily="18" charset="2"/>
        <a:buChar char=""/>
        <a:defRPr kern="1200">
          <a:solidFill>
            <a:schemeClr val="tx1"/>
          </a:solidFill>
          <a:latin typeface="+mn-lt"/>
          <a:ea typeface="+mn-ea"/>
          <a:cs typeface="+mn-cs"/>
        </a:defRPr>
      </a:lvl2pPr>
      <a:lvl3pPr marL="615950" indent="-171450" algn="l" rtl="0" eaLnBrk="0" fontAlgn="base" hangingPunct="0">
        <a:spcBef>
          <a:spcPts val="275"/>
        </a:spcBef>
        <a:spcAft>
          <a:spcPct val="0"/>
        </a:spcAft>
        <a:buClr>
          <a:srgbClr val="E6B1AB"/>
        </a:buClr>
        <a:buSzPct val="85000"/>
        <a:buFont typeface="Wingdings 2" panose="05020102010507070707" pitchFamily="18" charset="2"/>
        <a:buChar char=""/>
        <a:defRPr sz="1500" kern="1200">
          <a:solidFill>
            <a:schemeClr val="tx1"/>
          </a:solidFill>
          <a:latin typeface="+mn-lt"/>
          <a:ea typeface="+mn-ea"/>
          <a:cs typeface="+mn-cs"/>
        </a:defRPr>
      </a:lvl3pPr>
      <a:lvl4pPr marL="822325" indent="-171450" algn="l" rtl="0" eaLnBrk="0" fontAlgn="base" hangingPunct="0">
        <a:spcBef>
          <a:spcPts val="275"/>
        </a:spcBef>
        <a:spcAft>
          <a:spcPct val="0"/>
        </a:spcAft>
        <a:buClr>
          <a:srgbClr val="A28E6A"/>
        </a:buClr>
        <a:buSzPct val="80000"/>
        <a:buFont typeface="Wingdings 2" panose="05020102010507070707" pitchFamily="18" charset="2"/>
        <a:buChar char=""/>
        <a:defRPr sz="1500" kern="1200">
          <a:solidFill>
            <a:schemeClr val="tx1"/>
          </a:solidFill>
          <a:latin typeface="+mn-lt"/>
          <a:ea typeface="+mn-ea"/>
          <a:cs typeface="+mn-cs"/>
        </a:defRPr>
      </a:lvl4pPr>
      <a:lvl5pPr marL="1028700" indent="-171450" algn="l" rtl="0" eaLnBrk="0" fontAlgn="base" hangingPunct="0">
        <a:spcBef>
          <a:spcPts val="275"/>
        </a:spcBef>
        <a:spcAft>
          <a:spcPct val="0"/>
        </a:spcAft>
        <a:buClr>
          <a:srgbClr val="A28E6A"/>
        </a:buClr>
        <a:buChar char="o"/>
        <a:defRPr sz="1500" kern="1200">
          <a:solidFill>
            <a:schemeClr val="tx1"/>
          </a:solidFill>
          <a:latin typeface="+mn-lt"/>
          <a:ea typeface="+mn-ea"/>
          <a:cs typeface="+mn-cs"/>
        </a:defRPr>
      </a:lvl5pPr>
      <a:lvl6pPr marL="1234440" indent="-171450" algn="l" rtl="0" eaLnBrk="1" latinLnBrk="0" hangingPunct="1">
        <a:spcBef>
          <a:spcPts val="278"/>
        </a:spcBef>
        <a:buClr>
          <a:schemeClr val="accent3"/>
        </a:buClr>
        <a:buChar char="•"/>
        <a:defRPr kumimoji="0" sz="1350" kern="1200" baseline="0">
          <a:solidFill>
            <a:schemeClr val="tx1"/>
          </a:solidFill>
          <a:latin typeface="+mn-lt"/>
          <a:ea typeface="+mn-ea"/>
          <a:cs typeface="+mn-cs"/>
        </a:defRPr>
      </a:lvl6pPr>
      <a:lvl7pPr marL="1440180" indent="-171450" algn="l" rtl="0" eaLnBrk="1" latinLnBrk="0" hangingPunct="1">
        <a:spcBef>
          <a:spcPts val="278"/>
        </a:spcBef>
        <a:buClr>
          <a:schemeClr val="accent2"/>
        </a:buClr>
        <a:buChar char="•"/>
        <a:defRPr kumimoji="0" sz="1350" kern="1200">
          <a:solidFill>
            <a:schemeClr val="tx1"/>
          </a:solidFill>
          <a:latin typeface="+mn-lt"/>
          <a:ea typeface="+mn-ea"/>
          <a:cs typeface="+mn-cs"/>
        </a:defRPr>
      </a:lvl7pPr>
      <a:lvl8pPr marL="1645920" indent="-171450" algn="l" rtl="0" eaLnBrk="1" latinLnBrk="0" hangingPunct="1">
        <a:spcBef>
          <a:spcPts val="278"/>
        </a:spcBef>
        <a:buClr>
          <a:schemeClr val="accent1">
            <a:tint val="60000"/>
          </a:schemeClr>
        </a:buClr>
        <a:buChar char="•"/>
        <a:defRPr kumimoji="0" sz="1350" kern="1200">
          <a:solidFill>
            <a:schemeClr val="tx1"/>
          </a:solidFill>
          <a:latin typeface="+mn-lt"/>
          <a:ea typeface="+mn-ea"/>
          <a:cs typeface="+mn-cs"/>
        </a:defRPr>
      </a:lvl8pPr>
      <a:lvl9pPr marL="1851660" indent="-171450" algn="l" rtl="0" eaLnBrk="1" latinLnBrk="0" hangingPunct="1">
        <a:spcBef>
          <a:spcPts val="278"/>
        </a:spcBef>
        <a:buClr>
          <a:schemeClr val="accent2">
            <a:tint val="60000"/>
          </a:schemeClr>
        </a:buClr>
        <a:buChar char="•"/>
        <a:defRPr kumimoji="0" sz="135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85.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2.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2.xml"/><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9.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57.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7.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144.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40.xml"/></Relationships>
</file>

<file path=ppt/slides/_rels/slide5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0.xml"/></Relationships>
</file>

<file path=ppt/slides/_rels/slide57.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14.xml"/><Relationship Id="rId1" Type="http://schemas.openxmlformats.org/officeDocument/2006/relationships/slideLayout" Target="../slideLayouts/slideLayout140.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slides/_rels/slide58.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notesSlide" Target="../notesSlides/notesSlide15.xml"/><Relationship Id="rId1" Type="http://schemas.openxmlformats.org/officeDocument/2006/relationships/slideLayout" Target="../slideLayouts/slideLayout140.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timeshighereducation.com/blog/maximum-impact-universities-must-play-their-strengths" TargetMode="External"/><Relationship Id="rId1" Type="http://schemas.openxmlformats.org/officeDocument/2006/relationships/slideLayout" Target="../slideLayouts/slideLayout140.xml"/><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140.xml"/></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40.xml"/><Relationship Id="rId5" Type="http://schemas.openxmlformats.org/officeDocument/2006/relationships/chart" Target="../charts/chart4.xml"/><Relationship Id="rId4" Type="http://schemas.openxmlformats.org/officeDocument/2006/relationships/chart" Target="../charts/chart3.xml"/></Relationships>
</file>

<file path=ppt/slides/_rels/slide6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4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40.xml"/><Relationship Id="rId5" Type="http://schemas.openxmlformats.org/officeDocument/2006/relationships/image" Target="../media/image114.svg"/><Relationship Id="rId4"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46.xml"/></Relationships>
</file>

<file path=ppt/slides/_rels/slide7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9.xml"/></Relationships>
</file>

<file path=ppt/slides/_rels/slide72.xml.rels><?xml version="1.0" encoding="UTF-8" standalone="yes"?>
<Relationships xmlns="http://schemas.openxmlformats.org/package/2006/relationships"><Relationship Id="rId2" Type="http://schemas.openxmlformats.org/officeDocument/2006/relationships/hyperlink" Target="https://www.emeraldpublishing.com/wordpress/wp-content/uploads/Emerald-Resources-Institutional-Healthcheck-Workbook.pdf" TargetMode="External"/><Relationship Id="rId1" Type="http://schemas.openxmlformats.org/officeDocument/2006/relationships/slideLayout" Target="../slideLayouts/slideLayout146.xml"/></Relationships>
</file>

<file path=ppt/slides/_rels/slide7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46.xml"/></Relationships>
</file>

<file path=ppt/slides/_rels/slide7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49.xml"/></Relationships>
</file>

<file path=ppt/slides/_rels/slide7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7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9.xml"/></Relationships>
</file>

<file path=ppt/slides/_rels/slide7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9.xml"/></Relationships>
</file>

<file path=ppt/slides/_rels/slide7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9.xml"/></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g"/><Relationship Id="rId1" Type="http://schemas.openxmlformats.org/officeDocument/2006/relationships/slideLayout" Target="../slideLayouts/slideLayout149.xml"/><Relationship Id="rId5" Type="http://schemas.openxmlformats.org/officeDocument/2006/relationships/image" Target="../media/image125.png"/><Relationship Id="rId4" Type="http://schemas.openxmlformats.org/officeDocument/2006/relationships/image" Target="../media/image124.png"/></Relationships>
</file>

<file path=ppt/slides/_rels/slide82.xml.rels><?xml version="1.0" encoding="UTF-8" standalone="yes"?>
<Relationships xmlns="http://schemas.openxmlformats.org/package/2006/relationships"><Relationship Id="rId3" Type="http://schemas.openxmlformats.org/officeDocument/2006/relationships/hyperlink" Target="https://www.ugent.be/en/research/science-society/idc" TargetMode="External"/><Relationship Id="rId2" Type="http://schemas.openxmlformats.org/officeDocument/2006/relationships/image" Target="../media/image121.png"/><Relationship Id="rId1" Type="http://schemas.openxmlformats.org/officeDocument/2006/relationships/slideLayout" Target="../slideLayouts/slideLayout149.xml"/></Relationships>
</file>

<file path=ppt/slides/_rels/slide83.xml.rels><?xml version="1.0" encoding="UTF-8" standalone="yes"?>
<Relationships xmlns="http://schemas.openxmlformats.org/package/2006/relationships"><Relationship Id="rId8" Type="http://schemas.openxmlformats.org/officeDocument/2006/relationships/image" Target="../media/image132.jpg"/><Relationship Id="rId13" Type="http://schemas.openxmlformats.org/officeDocument/2006/relationships/image" Target="../media/image137.jpg"/><Relationship Id="rId3" Type="http://schemas.openxmlformats.org/officeDocument/2006/relationships/image" Target="../media/image127.jpg"/><Relationship Id="rId7" Type="http://schemas.openxmlformats.org/officeDocument/2006/relationships/image" Target="../media/image131.png"/><Relationship Id="rId12" Type="http://schemas.openxmlformats.org/officeDocument/2006/relationships/image" Target="../media/image136.jpg"/><Relationship Id="rId2" Type="http://schemas.openxmlformats.org/officeDocument/2006/relationships/image" Target="../media/image126.jpg"/><Relationship Id="rId1" Type="http://schemas.openxmlformats.org/officeDocument/2006/relationships/slideLayout" Target="../slideLayouts/slideLayout148.xml"/><Relationship Id="rId6" Type="http://schemas.openxmlformats.org/officeDocument/2006/relationships/image" Target="../media/image130.png"/><Relationship Id="rId11" Type="http://schemas.openxmlformats.org/officeDocument/2006/relationships/image" Target="../media/image135.jp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8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9.xml"/></Relationships>
</file>

<file path=ppt/slides/_rels/slide8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149.xml"/><Relationship Id="rId4" Type="http://schemas.openxmlformats.org/officeDocument/2006/relationships/image" Target="../media/image14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87.xml.rels><?xml version="1.0" encoding="UTF-8" standalone="yes"?>
<Relationships xmlns="http://schemas.openxmlformats.org/package/2006/relationships"><Relationship Id="rId3" Type="http://schemas.openxmlformats.org/officeDocument/2006/relationships/hyperlink" Target="http://www.ugent.be/en/research" TargetMode="External"/><Relationship Id="rId2" Type="http://schemas.openxmlformats.org/officeDocument/2006/relationships/hyperlink" Target="mailto:esther.desmet@ugent.be" TargetMode="External"/><Relationship Id="rId1" Type="http://schemas.openxmlformats.org/officeDocument/2006/relationships/slideLayout" Target="../slideLayouts/slideLayout146.xml"/></Relationships>
</file>

<file path=ppt/slides/_rels/slide8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1777818"/>
            <a:ext cx="12192001" cy="2000548"/>
          </a:xfrm>
          <a:prstGeom prst="rect">
            <a:avLst/>
          </a:prstGeom>
          <a:noFill/>
        </p:spPr>
        <p:txBody>
          <a:bodyPr wrap="square" rtlCol="0">
            <a:spAutoFit/>
          </a:bodyPr>
          <a:lstStyle/>
          <a:p>
            <a:pPr lvl="0" algn="ctr"/>
            <a:endParaRPr lang="nl-NL" sz="2000" i="1" dirty="0">
              <a:solidFill>
                <a:prstClr val="black">
                  <a:lumMod val="50000"/>
                </a:prstClr>
              </a:solidFill>
              <a:latin typeface="Garamond" panose="02020404030301010803" pitchFamily="18" charset="0"/>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Impact of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Science</a:t>
            </a:r>
            <a:r>
              <a:rPr lang="nl-NL" sz="3600" i="1" dirty="0">
                <a:solidFill>
                  <a:prstClr val="black">
                    <a:lumMod val="50000"/>
                  </a:prstClr>
                </a:solidFill>
                <a:latin typeface="Garamond" panose="02020404030301010803" pitchFamily="18" charset="0"/>
              </a:rPr>
              <a:t> Conference </a:t>
            </a:r>
            <a:r>
              <a:rPr lang="nl-NL" sz="3600" i="1" dirty="0" err="1">
                <a:solidFill>
                  <a:prstClr val="black">
                    <a:lumMod val="50000"/>
                  </a:prstClr>
                </a:solidFill>
                <a:latin typeface="Garamond" panose="02020404030301010803" pitchFamily="18" charset="0"/>
              </a:rPr>
              <a:t>the</a:t>
            </a:r>
            <a:r>
              <a:rPr lang="nl-NL" sz="3600" i="1" dirty="0">
                <a:solidFill>
                  <a:prstClr val="black">
                    <a:lumMod val="50000"/>
                  </a:prstClr>
                </a:solidFill>
                <a:latin typeface="Garamond" panose="02020404030301010803" pitchFamily="18" charset="0"/>
              </a:rPr>
              <a:t> Parallel </a:t>
            </a:r>
            <a:r>
              <a:rPr lang="nl-NL" sz="3600" i="1" dirty="0" err="1">
                <a:solidFill>
                  <a:prstClr val="black">
                    <a:lumMod val="50000"/>
                  </a:prstClr>
                </a:solidFill>
                <a:latin typeface="Garamond" panose="02020404030301010803" pitchFamily="18" charset="0"/>
              </a:rPr>
              <a:t>Session</a:t>
            </a:r>
            <a:r>
              <a:rPr lang="nl-NL" sz="3600" i="1" dirty="0">
                <a:solidFill>
                  <a:prstClr val="black">
                    <a:lumMod val="50000"/>
                  </a:prstClr>
                </a:solidFill>
                <a:latin typeface="Garamond" panose="02020404030301010803" pitchFamily="18" charset="0"/>
              </a:rPr>
              <a:t> on  </a:t>
            </a:r>
            <a:endPar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lang="en-US" sz="4800" b="1" dirty="0">
                <a:solidFill>
                  <a:srgbClr val="820000"/>
                </a:solidFill>
                <a:latin typeface="Garamond" panose="02020404030301010803" pitchFamily="18" charset="0"/>
              </a:rPr>
              <a:t>Institutional Impact Strategy </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dirty="0">
                <a:solidFill>
                  <a:prstClr val="black"/>
                </a:solidFill>
                <a:latin typeface="Garamond" panose="02020404030301010803" pitchFamily="18" charset="0"/>
              </a:rPr>
              <a:t>23</a:t>
            </a:r>
            <a:r>
              <a:rPr lang="en-US" sz="2400" b="1" baseline="30000" dirty="0">
                <a:solidFill>
                  <a:prstClr val="black"/>
                </a:solidFill>
                <a:latin typeface="Garamond" panose="02020404030301010803" pitchFamily="18" charset="0"/>
              </a:rPr>
              <a:t>rd </a:t>
            </a:r>
            <a:r>
              <a:rPr lang="en-US" sz="2400" b="1" dirty="0">
                <a:solidFill>
                  <a:prstClr val="black"/>
                </a:solidFill>
                <a:latin typeface="Garamond" panose="02020404030301010803" pitchFamily="18" charset="0"/>
              </a:rPr>
              <a:t>June,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p Arrow 6">
            <a:extLst>
              <a:ext uri="{FF2B5EF4-FFF2-40B4-BE49-F238E27FC236}">
                <a16:creationId xmlns:a16="http://schemas.microsoft.com/office/drawing/2014/main" id="{C9D49CD6-9D7D-6E40-ADA2-3C7688C8D8DB}"/>
              </a:ext>
            </a:extLst>
          </p:cNvPr>
          <p:cNvSpPr/>
          <p:nvPr/>
        </p:nvSpPr>
        <p:spPr bwMode="auto">
          <a:xfrm>
            <a:off x="1527456" y="3386438"/>
            <a:ext cx="304788" cy="822270"/>
          </a:xfrm>
          <a:prstGeom prst="upArrow">
            <a:avLst/>
          </a:prstGeom>
          <a:solidFill>
            <a:schemeClr val="accent4">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68577" tIns="34289" rIns="68577" bIns="34289" anchor="ctr"/>
          <a:lstStyle/>
          <a:p>
            <a:pPr algn="ctr" defTabSz="685574" fontAlgn="base">
              <a:spcBef>
                <a:spcPct val="0"/>
              </a:spcBef>
              <a:spcAft>
                <a:spcPct val="0"/>
              </a:spcAft>
              <a:defRPr/>
            </a:pPr>
            <a:endParaRPr lang="en-ZA" sz="1725" dirty="0">
              <a:solidFill>
                <a:srgbClr val="FFFFFF"/>
              </a:solidFill>
              <a:effectLst>
                <a:outerShdw blurRad="38100" dist="38100" dir="2700000" algn="tl">
                  <a:srgbClr val="000000">
                    <a:alpha val="43137"/>
                  </a:srgbClr>
                </a:outerShdw>
              </a:effectLst>
              <a:latin typeface="Segoe" pitchFamily="34" charset="0"/>
            </a:endParaRPr>
          </a:p>
        </p:txBody>
      </p:sp>
      <p:sp>
        <p:nvSpPr>
          <p:cNvPr id="91138" name="Rectangle 2">
            <a:extLst>
              <a:ext uri="{FF2B5EF4-FFF2-40B4-BE49-F238E27FC236}">
                <a16:creationId xmlns:a16="http://schemas.microsoft.com/office/drawing/2014/main" id="{230D3799-92D3-4421-AF3E-8282FDB30D7F}"/>
              </a:ext>
            </a:extLst>
          </p:cNvPr>
          <p:cNvSpPr>
            <a:spLocks noGrp="1"/>
          </p:cNvSpPr>
          <p:nvPr>
            <p:ph type="title"/>
          </p:nvPr>
        </p:nvSpPr>
        <p:spPr>
          <a:xfrm>
            <a:off x="1774826" y="1052514"/>
            <a:ext cx="7777163" cy="706437"/>
          </a:xfrm>
        </p:spPr>
        <p:txBody>
          <a:bodyPr/>
          <a:lstStyle/>
          <a:p>
            <a:pPr eaLnBrk="1" hangingPunct="1"/>
            <a:r>
              <a:rPr lang="en-US" altLang="en-US" sz="2400" b="1">
                <a:solidFill>
                  <a:srgbClr val="FF0000"/>
                </a:solidFill>
              </a:rPr>
              <a:t>Framework: </a:t>
            </a:r>
            <a:r>
              <a:rPr lang="en-US" altLang="en-US" sz="2700" b="1">
                <a:solidFill>
                  <a:srgbClr val="FF0000"/>
                </a:solidFill>
              </a:rPr>
              <a:t>Knowledge impact</a:t>
            </a:r>
            <a:endParaRPr lang="en-US" altLang="en-US" sz="2700" b="1" u="sng">
              <a:solidFill>
                <a:srgbClr val="FF0000"/>
              </a:solidFill>
            </a:endParaRPr>
          </a:p>
        </p:txBody>
      </p:sp>
      <p:sp>
        <p:nvSpPr>
          <p:cNvPr id="22531" name="Rectangle 3">
            <a:extLst>
              <a:ext uri="{FF2B5EF4-FFF2-40B4-BE49-F238E27FC236}">
                <a16:creationId xmlns:a16="http://schemas.microsoft.com/office/drawing/2014/main" id="{684AA61F-23E6-5749-90BF-94F3BE72D4C0}"/>
              </a:ext>
            </a:extLst>
          </p:cNvPr>
          <p:cNvSpPr>
            <a:spLocks noChangeArrowheads="1"/>
          </p:cNvSpPr>
          <p:nvPr/>
        </p:nvSpPr>
        <p:spPr bwMode="auto">
          <a:xfrm>
            <a:off x="1883563" y="1925474"/>
            <a:ext cx="5143500" cy="399101"/>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lgn="ctr" defTabSz="342900">
              <a:defRPr/>
            </a:pPr>
            <a:r>
              <a:rPr lang="en-US" sz="1500" b="1" dirty="0">
                <a:solidFill>
                  <a:prstClr val="black"/>
                </a:solidFill>
                <a:latin typeface="Gill Sans MT" pitchFamily="34" charset="0"/>
              </a:rPr>
              <a:t>Modes of Research</a:t>
            </a:r>
          </a:p>
        </p:txBody>
      </p:sp>
      <p:sp>
        <p:nvSpPr>
          <p:cNvPr id="22532" name="Rectangle 4">
            <a:extLst>
              <a:ext uri="{FF2B5EF4-FFF2-40B4-BE49-F238E27FC236}">
                <a16:creationId xmlns:a16="http://schemas.microsoft.com/office/drawing/2014/main" id="{948C7C81-BC48-6D47-8D7A-05146DECD8A7}"/>
              </a:ext>
            </a:extLst>
          </p:cNvPr>
          <p:cNvSpPr>
            <a:spLocks noChangeArrowheads="1"/>
          </p:cNvSpPr>
          <p:nvPr/>
        </p:nvSpPr>
        <p:spPr bwMode="auto">
          <a:xfrm>
            <a:off x="1921164" y="3299189"/>
            <a:ext cx="2086606" cy="400050"/>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defTabSz="342900">
              <a:defRPr/>
            </a:pPr>
            <a:r>
              <a:rPr lang="en-US" sz="1500" b="1" dirty="0">
                <a:solidFill>
                  <a:prstClr val="black"/>
                </a:solidFill>
                <a:latin typeface="Gill Sans MT" pitchFamily="34" charset="0"/>
              </a:rPr>
              <a:t>New knowledge</a:t>
            </a:r>
          </a:p>
        </p:txBody>
      </p:sp>
      <p:sp>
        <p:nvSpPr>
          <p:cNvPr id="22534" name="Rectangle 6">
            <a:extLst>
              <a:ext uri="{FF2B5EF4-FFF2-40B4-BE49-F238E27FC236}">
                <a16:creationId xmlns:a16="http://schemas.microsoft.com/office/drawing/2014/main" id="{74BC6F6F-3BA6-4F42-80DB-4D85FCC06DEC}"/>
              </a:ext>
            </a:extLst>
          </p:cNvPr>
          <p:cNvSpPr>
            <a:spLocks noChangeArrowheads="1"/>
          </p:cNvSpPr>
          <p:nvPr/>
        </p:nvSpPr>
        <p:spPr bwMode="auto">
          <a:xfrm>
            <a:off x="4024662" y="3288473"/>
            <a:ext cx="3002402" cy="421482"/>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lgn="ctr" defTabSz="342900">
              <a:defRPr/>
            </a:pPr>
            <a:r>
              <a:rPr lang="en-US" sz="1500" b="1" dirty="0">
                <a:solidFill>
                  <a:prstClr val="black"/>
                </a:solidFill>
                <a:latin typeface="Gill Sans MT" pitchFamily="34" charset="0"/>
              </a:rPr>
              <a:t>Innovations </a:t>
            </a:r>
          </a:p>
          <a:p>
            <a:pPr algn="ctr" defTabSz="342900">
              <a:defRPr/>
            </a:pPr>
            <a:r>
              <a:rPr lang="en-US" sz="1500" b="1" dirty="0">
                <a:solidFill>
                  <a:prstClr val="black"/>
                </a:solidFill>
                <a:latin typeface="Gill Sans MT" pitchFamily="34" charset="0"/>
              </a:rPr>
              <a:t>Technologies</a:t>
            </a:r>
          </a:p>
        </p:txBody>
      </p:sp>
      <p:sp>
        <p:nvSpPr>
          <p:cNvPr id="22554" name="Line 30">
            <a:extLst>
              <a:ext uri="{FF2B5EF4-FFF2-40B4-BE49-F238E27FC236}">
                <a16:creationId xmlns:a16="http://schemas.microsoft.com/office/drawing/2014/main" id="{16E5774F-F96F-814E-8FC6-04F8EB08280C}"/>
              </a:ext>
            </a:extLst>
          </p:cNvPr>
          <p:cNvSpPr>
            <a:spLocks noChangeShapeType="1"/>
          </p:cNvSpPr>
          <p:nvPr/>
        </p:nvSpPr>
        <p:spPr bwMode="auto">
          <a:xfrm flipH="1">
            <a:off x="3389314" y="2822576"/>
            <a:ext cx="58737" cy="455613"/>
          </a:xfrm>
          <a:prstGeom prst="line">
            <a:avLst/>
          </a:prstGeom>
          <a:noFill/>
          <a:ln w="31750" cap="sq">
            <a:solidFill>
              <a:schemeClr val="bg2">
                <a:lumMod val="40000"/>
                <a:lumOff val="60000"/>
              </a:schemeClr>
            </a:solidFill>
            <a:round/>
            <a:headEnd type="none" w="sm" len="sm"/>
            <a:tailEnd type="triangle" w="lg" len="med"/>
          </a:ln>
          <a:extLst>
            <a:ext uri="{909E8E84-426E-40DD-AFC4-6F175D3DCCD1}">
              <a14:hiddenFill xmlns:a14="http://schemas.microsoft.com/office/drawing/2010/main">
                <a:noFill/>
              </a14:hiddenFill>
            </a:ext>
          </a:extLst>
        </p:spPr>
        <p:txBody>
          <a:bodyPr/>
          <a:lstStyle/>
          <a:p>
            <a:pPr defTabSz="342900">
              <a:defRPr/>
            </a:pPr>
            <a:endParaRPr lang="en-ZA" sz="1350">
              <a:solidFill>
                <a:prstClr val="black"/>
              </a:solidFill>
              <a:latin typeface="Perpetua"/>
              <a:cs typeface="Arial" panose="020B0604020202020204" pitchFamily="34" charset="0"/>
            </a:endParaRPr>
          </a:p>
        </p:txBody>
      </p:sp>
      <p:sp>
        <p:nvSpPr>
          <p:cNvPr id="24" name="Rectangle 3">
            <a:extLst>
              <a:ext uri="{FF2B5EF4-FFF2-40B4-BE49-F238E27FC236}">
                <a16:creationId xmlns:a16="http://schemas.microsoft.com/office/drawing/2014/main" id="{A489FBA4-E2A2-0F41-81AB-6F2B0672A9E5}"/>
              </a:ext>
            </a:extLst>
          </p:cNvPr>
          <p:cNvSpPr>
            <a:spLocks noChangeArrowheads="1"/>
          </p:cNvSpPr>
          <p:nvPr/>
        </p:nvSpPr>
        <p:spPr bwMode="auto">
          <a:xfrm>
            <a:off x="1883563" y="2324576"/>
            <a:ext cx="1139428" cy="399101"/>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lgn="ctr" defTabSz="342900">
              <a:defRPr/>
            </a:pPr>
            <a:r>
              <a:rPr lang="en-US" sz="1200" b="1" dirty="0">
                <a:solidFill>
                  <a:prstClr val="black"/>
                </a:solidFill>
                <a:latin typeface="Gill Sans MT" pitchFamily="34" charset="0"/>
              </a:rPr>
              <a:t>Basic </a:t>
            </a:r>
          </a:p>
          <a:p>
            <a:pPr algn="ctr" defTabSz="342900">
              <a:defRPr/>
            </a:pPr>
            <a:r>
              <a:rPr lang="en-US" sz="1200" b="1" dirty="0">
                <a:solidFill>
                  <a:prstClr val="black"/>
                </a:solidFill>
                <a:latin typeface="Gill Sans MT" pitchFamily="34" charset="0"/>
              </a:rPr>
              <a:t>research</a:t>
            </a:r>
          </a:p>
        </p:txBody>
      </p:sp>
      <p:sp>
        <p:nvSpPr>
          <p:cNvPr id="25" name="Rectangle 3">
            <a:extLst>
              <a:ext uri="{FF2B5EF4-FFF2-40B4-BE49-F238E27FC236}">
                <a16:creationId xmlns:a16="http://schemas.microsoft.com/office/drawing/2014/main" id="{465F82AA-9921-7544-A20F-B01221F54D6F}"/>
              </a:ext>
            </a:extLst>
          </p:cNvPr>
          <p:cNvSpPr>
            <a:spLocks noChangeArrowheads="1"/>
          </p:cNvSpPr>
          <p:nvPr/>
        </p:nvSpPr>
        <p:spPr bwMode="auto">
          <a:xfrm>
            <a:off x="4206129" y="2324576"/>
            <a:ext cx="1265134" cy="399101"/>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lgn="ctr" defTabSz="342900">
              <a:defRPr/>
            </a:pPr>
            <a:r>
              <a:rPr lang="en-US" sz="1200" b="1" dirty="0">
                <a:solidFill>
                  <a:prstClr val="black"/>
                </a:solidFill>
                <a:latin typeface="Gill Sans MT" pitchFamily="34" charset="0"/>
              </a:rPr>
              <a:t>Applied </a:t>
            </a:r>
          </a:p>
          <a:p>
            <a:pPr algn="ctr" defTabSz="342900">
              <a:defRPr/>
            </a:pPr>
            <a:r>
              <a:rPr lang="en-US" sz="1200" b="1" dirty="0">
                <a:solidFill>
                  <a:prstClr val="black"/>
                </a:solidFill>
                <a:latin typeface="Gill Sans MT" pitchFamily="34" charset="0"/>
              </a:rPr>
              <a:t>research</a:t>
            </a:r>
          </a:p>
        </p:txBody>
      </p:sp>
      <p:sp>
        <p:nvSpPr>
          <p:cNvPr id="26" name="Rectangle 3">
            <a:extLst>
              <a:ext uri="{FF2B5EF4-FFF2-40B4-BE49-F238E27FC236}">
                <a16:creationId xmlns:a16="http://schemas.microsoft.com/office/drawing/2014/main" id="{F8BE3811-B8A6-3646-A809-782E2AF1BA42}"/>
              </a:ext>
            </a:extLst>
          </p:cNvPr>
          <p:cNvSpPr>
            <a:spLocks noChangeArrowheads="1"/>
          </p:cNvSpPr>
          <p:nvPr/>
        </p:nvSpPr>
        <p:spPr bwMode="auto">
          <a:xfrm>
            <a:off x="5471263" y="2324576"/>
            <a:ext cx="1555800" cy="399101"/>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lgn="ctr" defTabSz="342900">
              <a:defRPr/>
            </a:pPr>
            <a:r>
              <a:rPr lang="en-US" sz="1200" b="1" dirty="0">
                <a:solidFill>
                  <a:prstClr val="black"/>
                </a:solidFill>
                <a:latin typeface="Gill Sans MT" pitchFamily="34" charset="0"/>
              </a:rPr>
              <a:t>Experimental</a:t>
            </a:r>
          </a:p>
          <a:p>
            <a:pPr algn="ctr" defTabSz="342900">
              <a:defRPr/>
            </a:pPr>
            <a:r>
              <a:rPr lang="en-US" sz="1200" b="1" dirty="0">
                <a:solidFill>
                  <a:prstClr val="black"/>
                </a:solidFill>
                <a:latin typeface="Gill Sans MT" pitchFamily="34" charset="0"/>
              </a:rPr>
              <a:t>Development</a:t>
            </a:r>
          </a:p>
        </p:txBody>
      </p:sp>
      <p:sp>
        <p:nvSpPr>
          <p:cNvPr id="28" name="Rectangle 3">
            <a:extLst>
              <a:ext uri="{FF2B5EF4-FFF2-40B4-BE49-F238E27FC236}">
                <a16:creationId xmlns:a16="http://schemas.microsoft.com/office/drawing/2014/main" id="{A5022630-F767-A34C-A843-AF647709B0FA}"/>
              </a:ext>
            </a:extLst>
          </p:cNvPr>
          <p:cNvSpPr>
            <a:spLocks noChangeArrowheads="1"/>
          </p:cNvSpPr>
          <p:nvPr/>
        </p:nvSpPr>
        <p:spPr bwMode="auto">
          <a:xfrm>
            <a:off x="3022992" y="2324576"/>
            <a:ext cx="1183138" cy="399101"/>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lgn="ctr" defTabSz="342900">
              <a:defRPr/>
            </a:pPr>
            <a:r>
              <a:rPr lang="en-US" sz="1200" b="1" dirty="0">
                <a:solidFill>
                  <a:prstClr val="black"/>
                </a:solidFill>
                <a:latin typeface="Gill Sans MT" pitchFamily="34" charset="0"/>
              </a:rPr>
              <a:t>Strategic</a:t>
            </a:r>
          </a:p>
          <a:p>
            <a:pPr algn="ctr" defTabSz="342900">
              <a:defRPr/>
            </a:pPr>
            <a:r>
              <a:rPr lang="en-US" sz="1200" b="1" dirty="0">
                <a:solidFill>
                  <a:prstClr val="black"/>
                </a:solidFill>
                <a:latin typeface="Gill Sans MT" pitchFamily="34" charset="0"/>
              </a:rPr>
              <a:t>research</a:t>
            </a:r>
          </a:p>
        </p:txBody>
      </p:sp>
      <p:sp>
        <p:nvSpPr>
          <p:cNvPr id="29" name="Line 30">
            <a:extLst>
              <a:ext uri="{FF2B5EF4-FFF2-40B4-BE49-F238E27FC236}">
                <a16:creationId xmlns:a16="http://schemas.microsoft.com/office/drawing/2014/main" id="{73F7CBB2-DFB6-004E-83E1-99326AB18853}"/>
              </a:ext>
            </a:extLst>
          </p:cNvPr>
          <p:cNvSpPr>
            <a:spLocks noChangeShapeType="1"/>
          </p:cNvSpPr>
          <p:nvPr/>
        </p:nvSpPr>
        <p:spPr bwMode="auto">
          <a:xfrm>
            <a:off x="5087938" y="2822575"/>
            <a:ext cx="0" cy="465138"/>
          </a:xfrm>
          <a:prstGeom prst="line">
            <a:avLst/>
          </a:prstGeom>
          <a:noFill/>
          <a:ln w="31750" cap="sq">
            <a:solidFill>
              <a:schemeClr val="bg2">
                <a:lumMod val="40000"/>
                <a:lumOff val="60000"/>
              </a:schemeClr>
            </a:solidFill>
            <a:round/>
            <a:headEnd type="none" w="sm" len="sm"/>
            <a:tailEnd type="triangle" w="lg" len="med"/>
          </a:ln>
          <a:extLst>
            <a:ext uri="{909E8E84-426E-40DD-AFC4-6F175D3DCCD1}">
              <a14:hiddenFill xmlns:a14="http://schemas.microsoft.com/office/drawing/2010/main">
                <a:noFill/>
              </a14:hiddenFill>
            </a:ext>
          </a:extLst>
        </p:spPr>
        <p:txBody>
          <a:bodyPr/>
          <a:lstStyle/>
          <a:p>
            <a:pPr defTabSz="342900">
              <a:defRPr/>
            </a:pPr>
            <a:endParaRPr lang="en-ZA" sz="1350">
              <a:solidFill>
                <a:prstClr val="black"/>
              </a:solidFill>
              <a:latin typeface="Perpetua"/>
              <a:cs typeface="Arial" panose="020B0604020202020204" pitchFamily="34" charset="0"/>
            </a:endParaRPr>
          </a:p>
        </p:txBody>
      </p:sp>
      <p:sp>
        <p:nvSpPr>
          <p:cNvPr id="4" name="Rounded Rectangle 3">
            <a:extLst>
              <a:ext uri="{FF2B5EF4-FFF2-40B4-BE49-F238E27FC236}">
                <a16:creationId xmlns:a16="http://schemas.microsoft.com/office/drawing/2014/main" id="{56235A43-C583-0047-AFB4-784FED92318F}"/>
              </a:ext>
            </a:extLst>
          </p:cNvPr>
          <p:cNvSpPr/>
          <p:nvPr/>
        </p:nvSpPr>
        <p:spPr bwMode="auto">
          <a:xfrm>
            <a:off x="9225327" y="2025248"/>
            <a:ext cx="1368152" cy="598652"/>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68577" tIns="34289" rIns="68577" bIns="34289" anchor="ctr"/>
          <a:lstStyle/>
          <a:p>
            <a:pPr algn="ctr" defTabSz="685574" fontAlgn="base">
              <a:spcBef>
                <a:spcPct val="0"/>
              </a:spcBef>
              <a:spcAft>
                <a:spcPct val="0"/>
              </a:spcAft>
              <a:defRPr/>
            </a:pPr>
            <a:r>
              <a:rPr lang="en-ZA" sz="1200" dirty="0">
                <a:solidFill>
                  <a:srgbClr val="FFFFFF"/>
                </a:solidFill>
                <a:effectLst>
                  <a:outerShdw blurRad="38100" dist="38100" dir="2700000" algn="tl">
                    <a:srgbClr val="000000">
                      <a:alpha val="43137"/>
                    </a:srgbClr>
                  </a:outerShdw>
                </a:effectLst>
                <a:latin typeface="Franklin Gothic Book"/>
              </a:rPr>
              <a:t>Knowledge production</a:t>
            </a:r>
          </a:p>
        </p:txBody>
      </p:sp>
      <p:sp>
        <p:nvSpPr>
          <p:cNvPr id="32" name="Rounded Rectangle 31">
            <a:extLst>
              <a:ext uri="{FF2B5EF4-FFF2-40B4-BE49-F238E27FC236}">
                <a16:creationId xmlns:a16="http://schemas.microsoft.com/office/drawing/2014/main" id="{4701958A-0F3F-994E-8EB4-93E000D4C3CA}"/>
              </a:ext>
            </a:extLst>
          </p:cNvPr>
          <p:cNvSpPr/>
          <p:nvPr/>
        </p:nvSpPr>
        <p:spPr bwMode="auto">
          <a:xfrm>
            <a:off x="9237903" y="3202066"/>
            <a:ext cx="1368152" cy="507854"/>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68577" tIns="34289" rIns="68577" bIns="34289" anchor="ctr"/>
          <a:lstStyle/>
          <a:p>
            <a:pPr algn="ctr" defTabSz="685574" fontAlgn="base">
              <a:spcBef>
                <a:spcPct val="0"/>
              </a:spcBef>
              <a:spcAft>
                <a:spcPct val="0"/>
              </a:spcAft>
              <a:defRPr/>
            </a:pPr>
            <a:r>
              <a:rPr lang="en-ZA" sz="1200" dirty="0">
                <a:solidFill>
                  <a:srgbClr val="FFFFFF"/>
                </a:solidFill>
                <a:effectLst>
                  <a:outerShdw blurRad="38100" dist="38100" dir="2700000" algn="tl">
                    <a:srgbClr val="000000">
                      <a:alpha val="43137"/>
                    </a:srgbClr>
                  </a:outerShdw>
                </a:effectLst>
                <a:latin typeface="Franklin Gothic Book"/>
              </a:rPr>
              <a:t>Knowledge outputs</a:t>
            </a:r>
          </a:p>
        </p:txBody>
      </p:sp>
      <p:cxnSp>
        <p:nvCxnSpPr>
          <p:cNvPr id="6" name="Straight Connector 5">
            <a:extLst>
              <a:ext uri="{FF2B5EF4-FFF2-40B4-BE49-F238E27FC236}">
                <a16:creationId xmlns:a16="http://schemas.microsoft.com/office/drawing/2014/main" id="{33739A87-BA94-6E4F-8765-73B2C5F1D4C3}"/>
              </a:ext>
            </a:extLst>
          </p:cNvPr>
          <p:cNvCxnSpPr>
            <a:stCxn id="4" idx="2"/>
          </p:cNvCxnSpPr>
          <p:nvPr/>
        </p:nvCxnSpPr>
        <p:spPr>
          <a:xfrm>
            <a:off x="9909175" y="2624139"/>
            <a:ext cx="6350" cy="517525"/>
          </a:xfrm>
          <a:prstGeom prst="line">
            <a:avLst/>
          </a:prstGeom>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D81D852C-D466-7742-AA94-D97E84D3B690}"/>
              </a:ext>
            </a:extLst>
          </p:cNvPr>
          <p:cNvSpPr/>
          <p:nvPr/>
        </p:nvSpPr>
        <p:spPr bwMode="auto">
          <a:xfrm>
            <a:off x="1921165" y="3797575"/>
            <a:ext cx="5105900" cy="478775"/>
          </a:xfrm>
          <a:prstGeom prst="ellips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lIns="68577" tIns="34289" rIns="68577" bIns="34289" anchor="ctr"/>
          <a:lstStyle/>
          <a:p>
            <a:pPr algn="ctr" defTabSz="685574" fontAlgn="base">
              <a:spcBef>
                <a:spcPct val="0"/>
              </a:spcBef>
              <a:spcAft>
                <a:spcPct val="0"/>
              </a:spcAft>
              <a:defRPr/>
            </a:pPr>
            <a:r>
              <a:rPr lang="en-ZA" sz="1350" dirty="0">
                <a:solidFill>
                  <a:prstClr val="white"/>
                </a:solidFill>
                <a:latin typeface="Franklin Gothic Book"/>
              </a:rPr>
              <a:t>Knowledge uptake and adoption</a:t>
            </a:r>
          </a:p>
        </p:txBody>
      </p:sp>
      <p:sp>
        <p:nvSpPr>
          <p:cNvPr id="8" name="Rounded Rectangle 7">
            <a:extLst>
              <a:ext uri="{FF2B5EF4-FFF2-40B4-BE49-F238E27FC236}">
                <a16:creationId xmlns:a16="http://schemas.microsoft.com/office/drawing/2014/main" id="{5EDC06BA-8241-DA42-A757-B16CCC8354A2}"/>
              </a:ext>
            </a:extLst>
          </p:cNvPr>
          <p:cNvSpPr/>
          <p:nvPr/>
        </p:nvSpPr>
        <p:spPr bwMode="auto">
          <a:xfrm>
            <a:off x="9145270" y="4073049"/>
            <a:ext cx="1522730" cy="406601"/>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68577" tIns="34289" rIns="68577" bIns="34289" anchor="ctr"/>
          <a:lstStyle/>
          <a:p>
            <a:pPr algn="ctr" defTabSz="685574" fontAlgn="base">
              <a:spcBef>
                <a:spcPct val="0"/>
              </a:spcBef>
              <a:spcAft>
                <a:spcPct val="0"/>
              </a:spcAft>
              <a:defRPr/>
            </a:pPr>
            <a:r>
              <a:rPr lang="en-ZA" sz="1200" dirty="0">
                <a:solidFill>
                  <a:srgbClr val="FFFFFF"/>
                </a:solidFill>
                <a:latin typeface="Franklin Gothic Book"/>
              </a:rPr>
              <a:t>Knowledge uptake</a:t>
            </a:r>
          </a:p>
        </p:txBody>
      </p:sp>
      <p:sp>
        <p:nvSpPr>
          <p:cNvPr id="5" name="Up Arrow 4">
            <a:extLst>
              <a:ext uri="{FF2B5EF4-FFF2-40B4-BE49-F238E27FC236}">
                <a16:creationId xmlns:a16="http://schemas.microsoft.com/office/drawing/2014/main" id="{15DD7CA3-09F6-A842-9EF2-096F6E4D9AB3}"/>
              </a:ext>
            </a:extLst>
          </p:cNvPr>
          <p:cNvSpPr/>
          <p:nvPr/>
        </p:nvSpPr>
        <p:spPr bwMode="auto">
          <a:xfrm>
            <a:off x="9762433" y="3724429"/>
            <a:ext cx="264907" cy="312533"/>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68577" tIns="34289" rIns="68577" bIns="34289" anchor="ctr"/>
          <a:lstStyle/>
          <a:p>
            <a:pPr algn="ctr" defTabSz="685574" fontAlgn="base">
              <a:spcBef>
                <a:spcPct val="0"/>
              </a:spcBef>
              <a:spcAft>
                <a:spcPct val="0"/>
              </a:spcAft>
              <a:defRPr/>
            </a:pPr>
            <a:endParaRPr lang="en-ZA" sz="1725" dirty="0">
              <a:solidFill>
                <a:srgbClr val="FFFFFF"/>
              </a:solidFill>
              <a:effectLst>
                <a:outerShdw blurRad="38100" dist="38100" dir="2700000" algn="tl">
                  <a:srgbClr val="000000">
                    <a:alpha val="43137"/>
                  </a:srgbClr>
                </a:outerShdw>
              </a:effectLst>
              <a:latin typeface="Segoe" pitchFamily="34" charset="0"/>
            </a:endParaRPr>
          </a:p>
        </p:txBody>
      </p:sp>
      <p:sp>
        <p:nvSpPr>
          <p:cNvPr id="34" name="Rounded Rectangle 33">
            <a:extLst>
              <a:ext uri="{FF2B5EF4-FFF2-40B4-BE49-F238E27FC236}">
                <a16:creationId xmlns:a16="http://schemas.microsoft.com/office/drawing/2014/main" id="{7030C73A-0A82-4D4F-B6D4-A7A4631FC718}"/>
              </a:ext>
            </a:extLst>
          </p:cNvPr>
          <p:cNvSpPr/>
          <p:nvPr/>
        </p:nvSpPr>
        <p:spPr bwMode="auto">
          <a:xfrm>
            <a:off x="9190153" y="4685356"/>
            <a:ext cx="1415903" cy="41741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68577" tIns="34289" rIns="68577" bIns="34289" anchor="ctr"/>
          <a:lstStyle/>
          <a:p>
            <a:pPr algn="ctr" defTabSz="685574" fontAlgn="base">
              <a:spcBef>
                <a:spcPct val="0"/>
              </a:spcBef>
              <a:spcAft>
                <a:spcPct val="0"/>
              </a:spcAft>
              <a:defRPr/>
            </a:pPr>
            <a:r>
              <a:rPr lang="en-ZA" sz="1200" dirty="0">
                <a:solidFill>
                  <a:srgbClr val="FFFFFF"/>
                </a:solidFill>
                <a:latin typeface="Franklin Gothic Book"/>
              </a:rPr>
              <a:t>Knowledge utilisation</a:t>
            </a:r>
          </a:p>
        </p:txBody>
      </p:sp>
      <p:sp>
        <p:nvSpPr>
          <p:cNvPr id="35" name="Rounded Rectangle 34">
            <a:extLst>
              <a:ext uri="{FF2B5EF4-FFF2-40B4-BE49-F238E27FC236}">
                <a16:creationId xmlns:a16="http://schemas.microsoft.com/office/drawing/2014/main" id="{B935E403-CE5D-D34A-8807-1C26F66C2D5B}"/>
              </a:ext>
            </a:extLst>
          </p:cNvPr>
          <p:cNvSpPr/>
          <p:nvPr/>
        </p:nvSpPr>
        <p:spPr bwMode="auto">
          <a:xfrm>
            <a:off x="2187632" y="4685357"/>
            <a:ext cx="1856707" cy="324036"/>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68577" tIns="34289" rIns="68577" bIns="34289" anchor="ctr"/>
          <a:lstStyle/>
          <a:p>
            <a:pPr algn="ctr" defTabSz="685574" fontAlgn="base">
              <a:spcBef>
                <a:spcPct val="0"/>
              </a:spcBef>
              <a:spcAft>
                <a:spcPct val="0"/>
              </a:spcAft>
              <a:defRPr/>
            </a:pPr>
            <a:r>
              <a:rPr lang="en-ZA" sz="1050" dirty="0">
                <a:solidFill>
                  <a:srgbClr val="0070C0"/>
                </a:solidFill>
                <a:latin typeface="Franklin Gothic Book"/>
              </a:rPr>
              <a:t>Scientific community</a:t>
            </a:r>
          </a:p>
        </p:txBody>
      </p:sp>
      <p:sp>
        <p:nvSpPr>
          <p:cNvPr id="37" name="Rounded Rectangle 36">
            <a:extLst>
              <a:ext uri="{FF2B5EF4-FFF2-40B4-BE49-F238E27FC236}">
                <a16:creationId xmlns:a16="http://schemas.microsoft.com/office/drawing/2014/main" id="{DF01921E-C9F4-5646-A227-4E5F7477DAFD}"/>
              </a:ext>
            </a:extLst>
          </p:cNvPr>
          <p:cNvSpPr/>
          <p:nvPr/>
        </p:nvSpPr>
        <p:spPr bwMode="auto">
          <a:xfrm>
            <a:off x="5404811" y="4690949"/>
            <a:ext cx="1622254" cy="324036"/>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68577" tIns="34289" rIns="68577" bIns="34289" anchor="ctr"/>
          <a:lstStyle/>
          <a:p>
            <a:pPr algn="ctr" defTabSz="685574" fontAlgn="base">
              <a:spcBef>
                <a:spcPct val="0"/>
              </a:spcBef>
              <a:spcAft>
                <a:spcPct val="0"/>
              </a:spcAft>
              <a:defRPr/>
            </a:pPr>
            <a:r>
              <a:rPr lang="en-ZA" sz="1200" dirty="0">
                <a:solidFill>
                  <a:srgbClr val="0070C0"/>
                </a:solidFill>
                <a:latin typeface="Franklin Gothic Book"/>
              </a:rPr>
              <a:t>Society</a:t>
            </a:r>
          </a:p>
        </p:txBody>
      </p:sp>
      <p:sp>
        <p:nvSpPr>
          <p:cNvPr id="9" name="Down Arrow 8">
            <a:extLst>
              <a:ext uri="{FF2B5EF4-FFF2-40B4-BE49-F238E27FC236}">
                <a16:creationId xmlns:a16="http://schemas.microsoft.com/office/drawing/2014/main" id="{F9F53408-8821-8C41-950D-A31849BA30B6}"/>
              </a:ext>
            </a:extLst>
          </p:cNvPr>
          <p:cNvSpPr/>
          <p:nvPr/>
        </p:nvSpPr>
        <p:spPr bwMode="auto">
          <a:xfrm>
            <a:off x="9807181" y="4479649"/>
            <a:ext cx="179333" cy="209999"/>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68577" tIns="34289" rIns="68577" bIns="34289" anchor="ctr"/>
          <a:lstStyle/>
          <a:p>
            <a:pPr algn="ctr" defTabSz="685574" fontAlgn="base">
              <a:spcBef>
                <a:spcPct val="0"/>
              </a:spcBef>
              <a:spcAft>
                <a:spcPct val="0"/>
              </a:spcAft>
              <a:defRPr/>
            </a:pPr>
            <a:endParaRPr lang="en-ZA" sz="1725" dirty="0">
              <a:solidFill>
                <a:srgbClr val="FFFFFF"/>
              </a:solidFill>
              <a:effectLst>
                <a:outerShdw blurRad="38100" dist="38100" dir="2700000" algn="tl">
                  <a:srgbClr val="000000">
                    <a:alpha val="43137"/>
                  </a:srgbClr>
                </a:outerShdw>
              </a:effectLst>
              <a:latin typeface="Segoe" pitchFamily="34" charset="0"/>
            </a:endParaRPr>
          </a:p>
        </p:txBody>
      </p:sp>
      <p:sp>
        <p:nvSpPr>
          <p:cNvPr id="40" name="Rounded Rectangle 39">
            <a:extLst>
              <a:ext uri="{FF2B5EF4-FFF2-40B4-BE49-F238E27FC236}">
                <a16:creationId xmlns:a16="http://schemas.microsoft.com/office/drawing/2014/main" id="{358F1CE9-D634-BF48-85D7-0353F6036B3F}"/>
              </a:ext>
            </a:extLst>
          </p:cNvPr>
          <p:cNvSpPr/>
          <p:nvPr/>
        </p:nvSpPr>
        <p:spPr bwMode="auto">
          <a:xfrm>
            <a:off x="9201452" y="5359035"/>
            <a:ext cx="1415903" cy="41741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68577" tIns="34289" rIns="68577" bIns="34289" anchor="ctr"/>
          <a:lstStyle/>
          <a:p>
            <a:pPr algn="ctr" defTabSz="685574" fontAlgn="base">
              <a:spcBef>
                <a:spcPct val="0"/>
              </a:spcBef>
              <a:spcAft>
                <a:spcPct val="0"/>
              </a:spcAft>
              <a:defRPr/>
            </a:pPr>
            <a:r>
              <a:rPr lang="en-ZA" sz="1200" dirty="0">
                <a:solidFill>
                  <a:srgbClr val="FFFFFF"/>
                </a:solidFill>
                <a:latin typeface="Franklin Gothic Book"/>
              </a:rPr>
              <a:t>Knowledge impact</a:t>
            </a:r>
          </a:p>
        </p:txBody>
      </p:sp>
      <p:cxnSp>
        <p:nvCxnSpPr>
          <p:cNvPr id="13" name="Straight Arrow Connector 12">
            <a:extLst>
              <a:ext uri="{FF2B5EF4-FFF2-40B4-BE49-F238E27FC236}">
                <a16:creationId xmlns:a16="http://schemas.microsoft.com/office/drawing/2014/main" id="{E5EB51C1-6C5C-0447-A409-5EF39F49B645}"/>
              </a:ext>
            </a:extLst>
          </p:cNvPr>
          <p:cNvCxnSpPr>
            <a:stCxn id="3" idx="4"/>
            <a:endCxn id="35" idx="0"/>
          </p:cNvCxnSpPr>
          <p:nvPr/>
        </p:nvCxnSpPr>
        <p:spPr>
          <a:xfrm flipH="1">
            <a:off x="3116263" y="4276725"/>
            <a:ext cx="1357312" cy="4079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Oval 13">
            <a:extLst>
              <a:ext uri="{FF2B5EF4-FFF2-40B4-BE49-F238E27FC236}">
                <a16:creationId xmlns:a16="http://schemas.microsoft.com/office/drawing/2014/main" id="{04D5890A-BC14-4A90-AE69-0B2BD11D305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219700"/>
            <a:ext cx="2857500" cy="8128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FC4A8F90-F33E-5449-B24B-0F9B021F9672}"/>
              </a:ext>
            </a:extLst>
          </p:cNvPr>
          <p:cNvCxnSpPr>
            <a:stCxn id="3" idx="4"/>
            <a:endCxn id="37" idx="0"/>
          </p:cNvCxnSpPr>
          <p:nvPr/>
        </p:nvCxnSpPr>
        <p:spPr>
          <a:xfrm>
            <a:off x="4473576" y="4276725"/>
            <a:ext cx="1743075" cy="414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09A008-3B50-244B-85BE-01AADF2A2D42}"/>
              </a:ext>
            </a:extLst>
          </p:cNvPr>
          <p:cNvCxnSpPr>
            <a:stCxn id="0" idx="2"/>
            <a:endCxn id="14" idx="0"/>
          </p:cNvCxnSpPr>
          <p:nvPr/>
        </p:nvCxnSpPr>
        <p:spPr>
          <a:xfrm>
            <a:off x="3116263" y="5010150"/>
            <a:ext cx="0" cy="255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Oval 21">
            <a:extLst>
              <a:ext uri="{FF2B5EF4-FFF2-40B4-BE49-F238E27FC236}">
                <a16:creationId xmlns:a16="http://schemas.microsoft.com/office/drawing/2014/main" id="{B37EE686-2465-4A58-9F13-0C1DED00AF2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0" y="5219700"/>
            <a:ext cx="2641600" cy="81280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BAABFD6A-AC56-BE42-9B05-E725800894DA}"/>
              </a:ext>
            </a:extLst>
          </p:cNvPr>
          <p:cNvCxnSpPr>
            <a:stCxn id="0" idx="2"/>
            <a:endCxn id="22" idx="0"/>
          </p:cNvCxnSpPr>
          <p:nvPr/>
        </p:nvCxnSpPr>
        <p:spPr>
          <a:xfrm>
            <a:off x="6216650" y="5014914"/>
            <a:ext cx="0" cy="250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0E58A02-8474-A843-A3F1-613EDC6DF201}"/>
              </a:ext>
            </a:extLst>
          </p:cNvPr>
          <p:cNvCxnSpPr/>
          <p:nvPr/>
        </p:nvCxnSpPr>
        <p:spPr>
          <a:xfrm>
            <a:off x="4473575" y="5589588"/>
            <a:ext cx="488950"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Down Arrow 54">
            <a:extLst>
              <a:ext uri="{FF2B5EF4-FFF2-40B4-BE49-F238E27FC236}">
                <a16:creationId xmlns:a16="http://schemas.microsoft.com/office/drawing/2014/main" id="{F7D2144C-08E6-C648-835D-B00FE096CEB8}"/>
              </a:ext>
            </a:extLst>
          </p:cNvPr>
          <p:cNvSpPr/>
          <p:nvPr/>
        </p:nvSpPr>
        <p:spPr bwMode="auto">
          <a:xfrm>
            <a:off x="9801519" y="5102767"/>
            <a:ext cx="179333" cy="209999"/>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68577" tIns="34289" rIns="68577" bIns="34289" anchor="ctr"/>
          <a:lstStyle/>
          <a:p>
            <a:pPr algn="ctr" defTabSz="685574" fontAlgn="base">
              <a:spcBef>
                <a:spcPct val="0"/>
              </a:spcBef>
              <a:spcAft>
                <a:spcPct val="0"/>
              </a:spcAft>
              <a:defRPr/>
            </a:pPr>
            <a:endParaRPr lang="en-ZA" sz="1725" dirty="0">
              <a:solidFill>
                <a:srgbClr val="FFFFFF"/>
              </a:solidFill>
              <a:effectLst>
                <a:outerShdw blurRad="38100" dist="38100" dir="2700000" algn="tl">
                  <a:srgbClr val="000000">
                    <a:alpha val="43137"/>
                  </a:srgbClr>
                </a:outerShdw>
              </a:effectLst>
              <a:latin typeface="Segoe" pitchFamily="34" charset="0"/>
            </a:endParaRPr>
          </a:p>
        </p:txBody>
      </p:sp>
      <p:sp>
        <p:nvSpPr>
          <p:cNvPr id="57" name="Up Arrow 56">
            <a:extLst>
              <a:ext uri="{FF2B5EF4-FFF2-40B4-BE49-F238E27FC236}">
                <a16:creationId xmlns:a16="http://schemas.microsoft.com/office/drawing/2014/main" id="{3D2A8817-8508-B64F-9094-378DAA7DC0DB}"/>
              </a:ext>
            </a:extLst>
          </p:cNvPr>
          <p:cNvSpPr/>
          <p:nvPr/>
        </p:nvSpPr>
        <p:spPr bwMode="auto">
          <a:xfrm>
            <a:off x="7030508" y="3394620"/>
            <a:ext cx="304788" cy="822270"/>
          </a:xfrm>
          <a:prstGeom prst="upArrow">
            <a:avLst/>
          </a:prstGeom>
          <a:solidFill>
            <a:schemeClr val="accent4">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68577" tIns="34289" rIns="68577" bIns="34289" anchor="ctr"/>
          <a:lstStyle/>
          <a:p>
            <a:pPr algn="ctr" defTabSz="685574" fontAlgn="base">
              <a:spcBef>
                <a:spcPct val="0"/>
              </a:spcBef>
              <a:spcAft>
                <a:spcPct val="0"/>
              </a:spcAft>
              <a:defRPr/>
            </a:pPr>
            <a:endParaRPr lang="en-ZA" sz="1725" dirty="0">
              <a:solidFill>
                <a:srgbClr val="FFFFFF"/>
              </a:solidFill>
              <a:effectLst>
                <a:outerShdw blurRad="38100" dist="38100" dir="2700000" algn="tl">
                  <a:srgbClr val="000000">
                    <a:alpha val="43137"/>
                  </a:srgbClr>
                </a:outerShdw>
              </a:effectLst>
              <a:latin typeface="Segoe" pitchFamily="34" charset="0"/>
            </a:endParaRPr>
          </a:p>
        </p:txBody>
      </p:sp>
      <p:sp>
        <p:nvSpPr>
          <p:cNvPr id="45" name="Down Arrow 44">
            <a:extLst>
              <a:ext uri="{FF2B5EF4-FFF2-40B4-BE49-F238E27FC236}">
                <a16:creationId xmlns:a16="http://schemas.microsoft.com/office/drawing/2014/main" id="{75022428-B9C7-B54F-BDC9-ED8EF9FE79A8}"/>
              </a:ext>
            </a:extLst>
          </p:cNvPr>
          <p:cNvSpPr/>
          <p:nvPr/>
        </p:nvSpPr>
        <p:spPr bwMode="auto">
          <a:xfrm>
            <a:off x="4496675" y="4847375"/>
            <a:ext cx="504055" cy="465390"/>
          </a:xfrm>
          <a:prstGeom prst="downArrow">
            <a:avLst/>
          </a:prstGeom>
          <a:solidFill>
            <a:schemeClr val="accent4">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68577" tIns="34289" rIns="68577" bIns="34289" anchor="ctr"/>
          <a:lstStyle/>
          <a:p>
            <a:pPr algn="ctr" defTabSz="685574" fontAlgn="base">
              <a:spcBef>
                <a:spcPct val="0"/>
              </a:spcBef>
              <a:spcAft>
                <a:spcPct val="0"/>
              </a:spcAft>
              <a:defRPr/>
            </a:pPr>
            <a:endParaRPr lang="en-ZA" sz="1725" dirty="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p Arrow 6">
            <a:extLst>
              <a:ext uri="{FF2B5EF4-FFF2-40B4-BE49-F238E27FC236}">
                <a16:creationId xmlns:a16="http://schemas.microsoft.com/office/drawing/2014/main" id="{D889667A-6C64-9548-8E39-0BD2AA4BA326}"/>
              </a:ext>
            </a:extLst>
          </p:cNvPr>
          <p:cNvSpPr/>
          <p:nvPr/>
        </p:nvSpPr>
        <p:spPr bwMode="auto">
          <a:xfrm>
            <a:off x="1921162" y="5016454"/>
            <a:ext cx="304788" cy="1096360"/>
          </a:xfrm>
          <a:prstGeom prst="upArrow">
            <a:avLst/>
          </a:prstGeom>
          <a:solidFill>
            <a:schemeClr val="accent4">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
        <p:nvSpPr>
          <p:cNvPr id="33" name="Up Arrow 32">
            <a:extLst>
              <a:ext uri="{FF2B5EF4-FFF2-40B4-BE49-F238E27FC236}">
                <a16:creationId xmlns:a16="http://schemas.microsoft.com/office/drawing/2014/main" id="{B9699B41-976E-BD42-8393-3CBE10C5B651}"/>
              </a:ext>
            </a:extLst>
          </p:cNvPr>
          <p:cNvSpPr/>
          <p:nvPr/>
        </p:nvSpPr>
        <p:spPr bwMode="auto">
          <a:xfrm>
            <a:off x="8643705" y="5038811"/>
            <a:ext cx="304788" cy="1096360"/>
          </a:xfrm>
          <a:prstGeom prst="upArrow">
            <a:avLst/>
          </a:prstGeom>
          <a:solidFill>
            <a:schemeClr val="accent4">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
        <p:nvSpPr>
          <p:cNvPr id="22530" name="Rectangle 2">
            <a:extLst>
              <a:ext uri="{FF2B5EF4-FFF2-40B4-BE49-F238E27FC236}">
                <a16:creationId xmlns:a16="http://schemas.microsoft.com/office/drawing/2014/main" id="{B7242BCF-6FCB-E544-A5A8-C3B1AA311D7D}"/>
              </a:ext>
            </a:extLst>
          </p:cNvPr>
          <p:cNvSpPr>
            <a:spLocks noGrp="1" noChangeArrowheads="1"/>
          </p:cNvSpPr>
          <p:nvPr>
            <p:ph type="title"/>
          </p:nvPr>
        </p:nvSpPr>
        <p:spPr>
          <a:xfrm>
            <a:off x="1774826" y="260350"/>
            <a:ext cx="7777163" cy="941388"/>
          </a:xfrm>
        </p:spPr>
        <p:txBody>
          <a:bodyPr/>
          <a:lstStyle/>
          <a:p>
            <a:pPr defTabSz="914363" eaLnBrk="1" fontAlgn="auto" hangingPunct="1">
              <a:spcAft>
                <a:spcPts val="0"/>
              </a:spcAft>
              <a:defRPr/>
            </a:pPr>
            <a:r>
              <a:rPr sz="3200" b="1">
                <a:solidFill>
                  <a:schemeClr val="accent4">
                    <a:lumMod val="75000"/>
                  </a:schemeClr>
                </a:solidFill>
              </a:rPr>
              <a:t>Framework 1</a:t>
            </a:r>
            <a:br>
              <a:rPr sz="3600" b="1">
                <a:solidFill>
                  <a:schemeClr val="accent4">
                    <a:lumMod val="75000"/>
                  </a:schemeClr>
                </a:solidFill>
              </a:rPr>
            </a:br>
            <a:r>
              <a:rPr sz="3600" b="1">
                <a:solidFill>
                  <a:schemeClr val="accent4">
                    <a:lumMod val="75000"/>
                  </a:schemeClr>
                </a:solidFill>
              </a:rPr>
              <a:t>Knowledge uptake and use</a:t>
            </a:r>
            <a:endParaRPr sz="3600" b="1" u="sng">
              <a:solidFill>
                <a:schemeClr val="accent4">
                  <a:lumMod val="75000"/>
                </a:schemeClr>
              </a:solidFill>
            </a:endParaRPr>
          </a:p>
        </p:txBody>
      </p:sp>
      <p:sp>
        <p:nvSpPr>
          <p:cNvPr id="22531" name="Rectangle 3">
            <a:extLst>
              <a:ext uri="{FF2B5EF4-FFF2-40B4-BE49-F238E27FC236}">
                <a16:creationId xmlns:a16="http://schemas.microsoft.com/office/drawing/2014/main" id="{99B2D93C-5BA0-9342-B686-7661139BFDC0}"/>
              </a:ext>
            </a:extLst>
          </p:cNvPr>
          <p:cNvSpPr>
            <a:spLocks noChangeArrowheads="1"/>
          </p:cNvSpPr>
          <p:nvPr/>
        </p:nvSpPr>
        <p:spPr bwMode="auto">
          <a:xfrm>
            <a:off x="2790825" y="1443038"/>
            <a:ext cx="5143500" cy="533400"/>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2000" b="1" dirty="0">
                <a:solidFill>
                  <a:srgbClr val="000000"/>
                </a:solidFill>
                <a:latin typeface="Perpetua"/>
              </a:rPr>
              <a:t>Modes of Research</a:t>
            </a:r>
          </a:p>
        </p:txBody>
      </p:sp>
      <p:sp>
        <p:nvSpPr>
          <p:cNvPr id="22532" name="Rectangle 4">
            <a:extLst>
              <a:ext uri="{FF2B5EF4-FFF2-40B4-BE49-F238E27FC236}">
                <a16:creationId xmlns:a16="http://schemas.microsoft.com/office/drawing/2014/main" id="{3D430589-3988-9540-91CD-2DAB9A8A5DB1}"/>
              </a:ext>
            </a:extLst>
          </p:cNvPr>
          <p:cNvSpPr>
            <a:spLocks noChangeArrowheads="1"/>
          </p:cNvSpPr>
          <p:nvPr/>
        </p:nvSpPr>
        <p:spPr bwMode="auto">
          <a:xfrm>
            <a:off x="1920875" y="3255963"/>
            <a:ext cx="2801938" cy="533400"/>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defRPr/>
            </a:pPr>
            <a:r>
              <a:rPr lang="en-US" sz="2000" b="1" dirty="0">
                <a:solidFill>
                  <a:srgbClr val="000000"/>
                </a:solidFill>
                <a:latin typeface="Perpetua"/>
              </a:rPr>
              <a:t>New knowledge</a:t>
            </a:r>
          </a:p>
        </p:txBody>
      </p:sp>
      <p:sp>
        <p:nvSpPr>
          <p:cNvPr id="22534" name="Rectangle 6">
            <a:extLst>
              <a:ext uri="{FF2B5EF4-FFF2-40B4-BE49-F238E27FC236}">
                <a16:creationId xmlns:a16="http://schemas.microsoft.com/office/drawing/2014/main" id="{286DC4A6-9253-5A4C-A457-52658F1728B0}"/>
              </a:ext>
            </a:extLst>
          </p:cNvPr>
          <p:cNvSpPr>
            <a:spLocks noChangeArrowheads="1"/>
          </p:cNvSpPr>
          <p:nvPr/>
        </p:nvSpPr>
        <p:spPr bwMode="auto">
          <a:xfrm>
            <a:off x="5360988" y="3227389"/>
            <a:ext cx="3587750" cy="561975"/>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defRPr/>
            </a:pPr>
            <a:r>
              <a:rPr lang="en-US" sz="2000" b="1" dirty="0">
                <a:solidFill>
                  <a:srgbClr val="000000"/>
                </a:solidFill>
                <a:latin typeface="Perpetua"/>
              </a:rPr>
              <a:t>Innovations/ Technologies</a:t>
            </a:r>
          </a:p>
        </p:txBody>
      </p:sp>
      <p:sp>
        <p:nvSpPr>
          <p:cNvPr id="22535" name="Line 8">
            <a:extLst>
              <a:ext uri="{FF2B5EF4-FFF2-40B4-BE49-F238E27FC236}">
                <a16:creationId xmlns:a16="http://schemas.microsoft.com/office/drawing/2014/main" id="{5BF29F5A-90A8-884B-A1F8-A2B7EFF9BA12}"/>
              </a:ext>
            </a:extLst>
          </p:cNvPr>
          <p:cNvSpPr>
            <a:spLocks noChangeShapeType="1"/>
          </p:cNvSpPr>
          <p:nvPr/>
        </p:nvSpPr>
        <p:spPr bwMode="auto">
          <a:xfrm flipV="1">
            <a:off x="4751388" y="4060825"/>
            <a:ext cx="609600" cy="0"/>
          </a:xfrm>
          <a:prstGeom prst="line">
            <a:avLst/>
          </a:prstGeom>
          <a:noFill/>
          <a:ln w="38100" cap="sq">
            <a:solidFill>
              <a:schemeClr val="tx1"/>
            </a:solidFill>
            <a:round/>
            <a:headEnd type="none" w="sm" len="sm"/>
            <a:tailEnd type="triangle" w="lg" len="sm"/>
          </a:ln>
          <a:extLst>
            <a:ext uri="{909E8E84-426E-40DD-AFC4-6F175D3DCCD1}">
              <a14:hiddenFill xmlns:a14="http://schemas.microsoft.com/office/drawing/2010/main">
                <a:noFill/>
              </a14:hiddenFill>
            </a:ext>
          </a:extLst>
        </p:spPr>
        <p:txBody>
          <a:bodyPr wrap="none"/>
          <a:lstStyle/>
          <a:p>
            <a:pPr>
              <a:defRPr/>
            </a:pPr>
            <a:endParaRPr lang="en-ZA">
              <a:solidFill>
                <a:srgbClr val="FFFFFF"/>
              </a:solidFill>
              <a:latin typeface="Gill Sans MT"/>
              <a:cs typeface="Arial" panose="020B0604020202020204" pitchFamily="34" charset="0"/>
            </a:endParaRPr>
          </a:p>
        </p:txBody>
      </p:sp>
      <p:sp>
        <p:nvSpPr>
          <p:cNvPr id="22536" name="Rectangle 9">
            <a:extLst>
              <a:ext uri="{FF2B5EF4-FFF2-40B4-BE49-F238E27FC236}">
                <a16:creationId xmlns:a16="http://schemas.microsoft.com/office/drawing/2014/main" id="{D670318F-CC62-C846-AE29-45DF506E7C69}"/>
              </a:ext>
            </a:extLst>
          </p:cNvPr>
          <p:cNvSpPr>
            <a:spLocks noChangeArrowheads="1"/>
          </p:cNvSpPr>
          <p:nvPr/>
        </p:nvSpPr>
        <p:spPr bwMode="auto">
          <a:xfrm>
            <a:off x="1903413" y="3789363"/>
            <a:ext cx="2819400" cy="1066800"/>
          </a:xfrm>
          <a:prstGeom prst="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wrap="none" anchor="ctr"/>
          <a:lstStyle/>
          <a:p>
            <a:pPr>
              <a:defRPr/>
            </a:pPr>
            <a:r>
              <a:rPr lang="en-US" sz="1600" b="1" dirty="0">
                <a:solidFill>
                  <a:srgbClr val="000000"/>
                </a:solidFill>
                <a:latin typeface="Perpetua"/>
              </a:rPr>
              <a:t>New discoveries</a:t>
            </a:r>
          </a:p>
          <a:p>
            <a:pPr>
              <a:defRPr/>
            </a:pPr>
            <a:r>
              <a:rPr lang="en-US" sz="1600" b="1" dirty="0">
                <a:solidFill>
                  <a:srgbClr val="000000"/>
                </a:solidFill>
                <a:latin typeface="Perpetua"/>
              </a:rPr>
              <a:t>theories/ models</a:t>
            </a:r>
          </a:p>
          <a:p>
            <a:pPr>
              <a:defRPr/>
            </a:pPr>
            <a:r>
              <a:rPr lang="en-US" sz="1600" b="1" dirty="0">
                <a:solidFill>
                  <a:srgbClr val="000000"/>
                </a:solidFill>
                <a:latin typeface="Perpetua"/>
              </a:rPr>
              <a:t>New ideas/ hypotheses</a:t>
            </a:r>
          </a:p>
          <a:p>
            <a:pPr>
              <a:defRPr/>
            </a:pPr>
            <a:r>
              <a:rPr lang="en-US" sz="1600" b="1" dirty="0">
                <a:solidFill>
                  <a:srgbClr val="000000"/>
                </a:solidFill>
                <a:latin typeface="Perpetua"/>
              </a:rPr>
              <a:t>New data/facts</a:t>
            </a:r>
          </a:p>
        </p:txBody>
      </p:sp>
      <p:sp>
        <p:nvSpPr>
          <p:cNvPr id="22537" name="Rectangle 10">
            <a:extLst>
              <a:ext uri="{FF2B5EF4-FFF2-40B4-BE49-F238E27FC236}">
                <a16:creationId xmlns:a16="http://schemas.microsoft.com/office/drawing/2014/main" id="{6F7EC701-FD70-2149-8861-56BB5839DB12}"/>
              </a:ext>
            </a:extLst>
          </p:cNvPr>
          <p:cNvSpPr>
            <a:spLocks noChangeArrowheads="1"/>
          </p:cNvSpPr>
          <p:nvPr/>
        </p:nvSpPr>
        <p:spPr bwMode="auto">
          <a:xfrm>
            <a:off x="5362576" y="3789363"/>
            <a:ext cx="3586163" cy="1066800"/>
          </a:xfrm>
          <a:prstGeom prst="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wrap="none" anchor="ctr"/>
          <a:lstStyle/>
          <a:p>
            <a:pPr>
              <a:defRPr/>
            </a:pPr>
            <a:r>
              <a:rPr lang="en-US" sz="1600" b="1" dirty="0">
                <a:solidFill>
                  <a:srgbClr val="000000"/>
                </a:solidFill>
                <a:latin typeface="Perpetua"/>
              </a:rPr>
              <a:t>Process technologies</a:t>
            </a:r>
          </a:p>
          <a:p>
            <a:pPr>
              <a:defRPr/>
            </a:pPr>
            <a:r>
              <a:rPr lang="en-US" sz="1600" b="1" dirty="0">
                <a:solidFill>
                  <a:srgbClr val="000000"/>
                </a:solidFill>
                <a:latin typeface="Perpetua"/>
              </a:rPr>
              <a:t>Product technologies</a:t>
            </a:r>
          </a:p>
          <a:p>
            <a:pPr>
              <a:defRPr/>
            </a:pPr>
            <a:r>
              <a:rPr lang="en-US" sz="1600" b="1" dirty="0">
                <a:solidFill>
                  <a:srgbClr val="000000"/>
                </a:solidFill>
                <a:latin typeface="Perpetua"/>
              </a:rPr>
              <a:t>Tests/ Scenario’s/ Policies/Designs</a:t>
            </a:r>
          </a:p>
        </p:txBody>
      </p:sp>
      <p:sp>
        <p:nvSpPr>
          <p:cNvPr id="22551" name="Line 25">
            <a:extLst>
              <a:ext uri="{FF2B5EF4-FFF2-40B4-BE49-F238E27FC236}">
                <a16:creationId xmlns:a16="http://schemas.microsoft.com/office/drawing/2014/main" id="{06F3DDBE-0988-DE45-88E8-505602D59A5C}"/>
              </a:ext>
            </a:extLst>
          </p:cNvPr>
          <p:cNvSpPr>
            <a:spLocks noChangeShapeType="1"/>
          </p:cNvSpPr>
          <p:nvPr/>
        </p:nvSpPr>
        <p:spPr bwMode="auto">
          <a:xfrm flipH="1">
            <a:off x="4740275" y="4322763"/>
            <a:ext cx="609600" cy="0"/>
          </a:xfrm>
          <a:prstGeom prst="line">
            <a:avLst/>
          </a:prstGeom>
          <a:noFill/>
          <a:ln w="38100" cap="sq">
            <a:solidFill>
              <a:schemeClr val="tx1"/>
            </a:solidFill>
            <a:round/>
            <a:headEnd type="none" w="sm" len="sm"/>
            <a:tailEnd type="triangle" w="lg" len="sm"/>
          </a:ln>
          <a:extLst>
            <a:ext uri="{909E8E84-426E-40DD-AFC4-6F175D3DCCD1}">
              <a14:hiddenFill xmlns:a14="http://schemas.microsoft.com/office/drawing/2010/main">
                <a:noFill/>
              </a14:hiddenFill>
            </a:ext>
          </a:extLst>
        </p:spPr>
        <p:txBody>
          <a:bodyPr/>
          <a:lstStyle/>
          <a:p>
            <a:pPr>
              <a:defRPr/>
            </a:pPr>
            <a:endParaRPr lang="en-ZA">
              <a:solidFill>
                <a:srgbClr val="FFFFFF"/>
              </a:solidFill>
              <a:latin typeface="Gill Sans MT"/>
              <a:cs typeface="Arial" panose="020B0604020202020204" pitchFamily="34" charset="0"/>
            </a:endParaRPr>
          </a:p>
        </p:txBody>
      </p:sp>
      <p:sp>
        <p:nvSpPr>
          <p:cNvPr id="22553" name="Line 29">
            <a:extLst>
              <a:ext uri="{FF2B5EF4-FFF2-40B4-BE49-F238E27FC236}">
                <a16:creationId xmlns:a16="http://schemas.microsoft.com/office/drawing/2014/main" id="{DBEA5122-3FEB-0548-B909-314076AAF290}"/>
              </a:ext>
            </a:extLst>
          </p:cNvPr>
          <p:cNvSpPr>
            <a:spLocks noChangeShapeType="1"/>
          </p:cNvSpPr>
          <p:nvPr/>
        </p:nvSpPr>
        <p:spPr bwMode="auto">
          <a:xfrm>
            <a:off x="5746750" y="2620963"/>
            <a:ext cx="776288" cy="577850"/>
          </a:xfrm>
          <a:prstGeom prst="line">
            <a:avLst/>
          </a:prstGeom>
          <a:noFill/>
          <a:ln w="38100" cap="sq">
            <a:solidFill>
              <a:schemeClr val="bg2">
                <a:lumMod val="40000"/>
                <a:lumOff val="60000"/>
              </a:schemeClr>
            </a:solidFill>
            <a:round/>
            <a:headEnd type="none" w="sm" len="sm"/>
            <a:tailEnd type="triangle" w="lg" len="med"/>
          </a:ln>
          <a:extLst>
            <a:ext uri="{909E8E84-426E-40DD-AFC4-6F175D3DCCD1}">
              <a14:hiddenFill xmlns:a14="http://schemas.microsoft.com/office/drawing/2010/main">
                <a:noFill/>
              </a14:hiddenFill>
            </a:ext>
          </a:extLst>
        </p:spPr>
        <p:txBody>
          <a:bodyPr/>
          <a:lstStyle/>
          <a:p>
            <a:pPr>
              <a:defRPr/>
            </a:pPr>
            <a:endParaRPr lang="en-ZA">
              <a:solidFill>
                <a:srgbClr val="FFFFFF"/>
              </a:solidFill>
              <a:latin typeface="Gill Sans MT"/>
              <a:cs typeface="Arial" panose="020B0604020202020204" pitchFamily="34" charset="0"/>
            </a:endParaRPr>
          </a:p>
        </p:txBody>
      </p:sp>
      <p:sp>
        <p:nvSpPr>
          <p:cNvPr id="22554" name="Line 30">
            <a:extLst>
              <a:ext uri="{FF2B5EF4-FFF2-40B4-BE49-F238E27FC236}">
                <a16:creationId xmlns:a16="http://schemas.microsoft.com/office/drawing/2014/main" id="{A1D377C5-735D-4F48-9C1D-03ABC094FD35}"/>
              </a:ext>
            </a:extLst>
          </p:cNvPr>
          <p:cNvSpPr>
            <a:spLocks noChangeShapeType="1"/>
          </p:cNvSpPr>
          <p:nvPr/>
        </p:nvSpPr>
        <p:spPr bwMode="auto">
          <a:xfrm flipH="1">
            <a:off x="3389314" y="2620964"/>
            <a:ext cx="58737" cy="606425"/>
          </a:xfrm>
          <a:prstGeom prst="line">
            <a:avLst/>
          </a:prstGeom>
          <a:noFill/>
          <a:ln w="31750" cap="sq">
            <a:solidFill>
              <a:schemeClr val="bg2">
                <a:lumMod val="40000"/>
                <a:lumOff val="60000"/>
              </a:schemeClr>
            </a:solidFill>
            <a:round/>
            <a:headEnd type="none" w="sm" len="sm"/>
            <a:tailEnd type="triangle" w="lg" len="med"/>
          </a:ln>
          <a:extLst>
            <a:ext uri="{909E8E84-426E-40DD-AFC4-6F175D3DCCD1}">
              <a14:hiddenFill xmlns:a14="http://schemas.microsoft.com/office/drawing/2010/main">
                <a:noFill/>
              </a14:hiddenFill>
            </a:ext>
          </a:extLst>
        </p:spPr>
        <p:txBody>
          <a:bodyPr/>
          <a:lstStyle/>
          <a:p>
            <a:pPr>
              <a:defRPr/>
            </a:pPr>
            <a:endParaRPr lang="en-ZA">
              <a:solidFill>
                <a:srgbClr val="FFFFFF"/>
              </a:solidFill>
              <a:latin typeface="Gill Sans MT"/>
              <a:cs typeface="Arial" panose="020B0604020202020204" pitchFamily="34" charset="0"/>
            </a:endParaRPr>
          </a:p>
        </p:txBody>
      </p:sp>
      <p:sp>
        <p:nvSpPr>
          <p:cNvPr id="24" name="Rectangle 3">
            <a:extLst>
              <a:ext uri="{FF2B5EF4-FFF2-40B4-BE49-F238E27FC236}">
                <a16:creationId xmlns:a16="http://schemas.microsoft.com/office/drawing/2014/main" id="{678C1AC5-DAB8-2B4D-80A6-FE16C4A99715}"/>
              </a:ext>
            </a:extLst>
          </p:cNvPr>
          <p:cNvSpPr>
            <a:spLocks noChangeArrowheads="1"/>
          </p:cNvSpPr>
          <p:nvPr/>
        </p:nvSpPr>
        <p:spPr bwMode="auto">
          <a:xfrm>
            <a:off x="2790826" y="1976438"/>
            <a:ext cx="1139825" cy="531812"/>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1600" b="1" dirty="0">
                <a:solidFill>
                  <a:srgbClr val="000000"/>
                </a:solidFill>
                <a:latin typeface="Perpetua"/>
              </a:rPr>
              <a:t>Basic </a:t>
            </a:r>
          </a:p>
          <a:p>
            <a:pPr algn="ctr">
              <a:defRPr/>
            </a:pPr>
            <a:r>
              <a:rPr lang="en-US" sz="1600" b="1" dirty="0">
                <a:solidFill>
                  <a:srgbClr val="000000"/>
                </a:solidFill>
                <a:latin typeface="Perpetua"/>
              </a:rPr>
              <a:t>research</a:t>
            </a:r>
          </a:p>
        </p:txBody>
      </p:sp>
      <p:sp>
        <p:nvSpPr>
          <p:cNvPr id="25" name="Rectangle 3">
            <a:extLst>
              <a:ext uri="{FF2B5EF4-FFF2-40B4-BE49-F238E27FC236}">
                <a16:creationId xmlns:a16="http://schemas.microsoft.com/office/drawing/2014/main" id="{64DF95CD-477B-EB46-B358-795D17D092DD}"/>
              </a:ext>
            </a:extLst>
          </p:cNvPr>
          <p:cNvSpPr>
            <a:spLocks noChangeArrowheads="1"/>
          </p:cNvSpPr>
          <p:nvPr/>
        </p:nvSpPr>
        <p:spPr bwMode="auto">
          <a:xfrm>
            <a:off x="5113339" y="1976438"/>
            <a:ext cx="1265237" cy="531812"/>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1600" b="1" dirty="0">
                <a:solidFill>
                  <a:srgbClr val="000000"/>
                </a:solidFill>
                <a:latin typeface="Perpetua"/>
              </a:rPr>
              <a:t>Applied </a:t>
            </a:r>
          </a:p>
          <a:p>
            <a:pPr algn="ctr">
              <a:defRPr/>
            </a:pPr>
            <a:r>
              <a:rPr lang="en-US" sz="1600" b="1" dirty="0">
                <a:solidFill>
                  <a:srgbClr val="000000"/>
                </a:solidFill>
                <a:latin typeface="Perpetua"/>
              </a:rPr>
              <a:t>research</a:t>
            </a:r>
          </a:p>
        </p:txBody>
      </p:sp>
      <p:sp>
        <p:nvSpPr>
          <p:cNvPr id="26" name="Rectangle 3">
            <a:extLst>
              <a:ext uri="{FF2B5EF4-FFF2-40B4-BE49-F238E27FC236}">
                <a16:creationId xmlns:a16="http://schemas.microsoft.com/office/drawing/2014/main" id="{871F26DA-069B-544C-88B3-67755071B450}"/>
              </a:ext>
            </a:extLst>
          </p:cNvPr>
          <p:cNvSpPr>
            <a:spLocks noChangeArrowheads="1"/>
          </p:cNvSpPr>
          <p:nvPr/>
        </p:nvSpPr>
        <p:spPr bwMode="auto">
          <a:xfrm>
            <a:off x="6378575" y="1976438"/>
            <a:ext cx="1555750" cy="531812"/>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1600" b="1" dirty="0">
                <a:solidFill>
                  <a:srgbClr val="000000"/>
                </a:solidFill>
                <a:latin typeface="Perpetua"/>
              </a:rPr>
              <a:t>Experimental</a:t>
            </a:r>
          </a:p>
          <a:p>
            <a:pPr algn="ctr">
              <a:defRPr/>
            </a:pPr>
            <a:r>
              <a:rPr lang="en-US" sz="1600" b="1" dirty="0">
                <a:solidFill>
                  <a:srgbClr val="000000"/>
                </a:solidFill>
                <a:latin typeface="Perpetua"/>
              </a:rPr>
              <a:t>Development</a:t>
            </a:r>
          </a:p>
        </p:txBody>
      </p:sp>
      <p:sp>
        <p:nvSpPr>
          <p:cNvPr id="27" name="Line 29">
            <a:extLst>
              <a:ext uri="{FF2B5EF4-FFF2-40B4-BE49-F238E27FC236}">
                <a16:creationId xmlns:a16="http://schemas.microsoft.com/office/drawing/2014/main" id="{27D447C4-D855-E342-AEBC-B0E696F5750B}"/>
              </a:ext>
            </a:extLst>
          </p:cNvPr>
          <p:cNvSpPr>
            <a:spLocks noChangeShapeType="1"/>
          </p:cNvSpPr>
          <p:nvPr/>
        </p:nvSpPr>
        <p:spPr bwMode="auto">
          <a:xfrm flipH="1">
            <a:off x="7026276" y="2620964"/>
            <a:ext cx="130175" cy="606425"/>
          </a:xfrm>
          <a:prstGeom prst="line">
            <a:avLst/>
          </a:prstGeom>
          <a:noFill/>
          <a:ln w="38100" cap="sq">
            <a:solidFill>
              <a:schemeClr val="bg2">
                <a:lumMod val="40000"/>
                <a:lumOff val="60000"/>
              </a:schemeClr>
            </a:solidFill>
            <a:round/>
            <a:headEnd type="none" w="sm" len="sm"/>
            <a:tailEnd type="triangle" w="lg" len="med"/>
          </a:ln>
          <a:extLst>
            <a:ext uri="{909E8E84-426E-40DD-AFC4-6F175D3DCCD1}">
              <a14:hiddenFill xmlns:a14="http://schemas.microsoft.com/office/drawing/2010/main">
                <a:noFill/>
              </a14:hiddenFill>
            </a:ext>
          </a:extLst>
        </p:spPr>
        <p:txBody>
          <a:bodyPr/>
          <a:lstStyle/>
          <a:p>
            <a:pPr>
              <a:defRPr/>
            </a:pPr>
            <a:endParaRPr lang="en-ZA">
              <a:solidFill>
                <a:srgbClr val="FFFFFF"/>
              </a:solidFill>
              <a:latin typeface="Gill Sans MT"/>
              <a:cs typeface="Arial" panose="020B0604020202020204" pitchFamily="34" charset="0"/>
            </a:endParaRPr>
          </a:p>
        </p:txBody>
      </p:sp>
      <p:sp>
        <p:nvSpPr>
          <p:cNvPr id="28" name="Rectangle 3">
            <a:extLst>
              <a:ext uri="{FF2B5EF4-FFF2-40B4-BE49-F238E27FC236}">
                <a16:creationId xmlns:a16="http://schemas.microsoft.com/office/drawing/2014/main" id="{F0622335-C3C7-9346-A97C-D036B0CAAC11}"/>
              </a:ext>
            </a:extLst>
          </p:cNvPr>
          <p:cNvSpPr>
            <a:spLocks noChangeArrowheads="1"/>
          </p:cNvSpPr>
          <p:nvPr/>
        </p:nvSpPr>
        <p:spPr bwMode="auto">
          <a:xfrm>
            <a:off x="3930650" y="1976438"/>
            <a:ext cx="1182688" cy="531812"/>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1600" b="1" dirty="0">
                <a:solidFill>
                  <a:srgbClr val="000000"/>
                </a:solidFill>
                <a:latin typeface="Perpetua"/>
              </a:rPr>
              <a:t>Strategic</a:t>
            </a:r>
          </a:p>
          <a:p>
            <a:pPr algn="ctr">
              <a:defRPr/>
            </a:pPr>
            <a:r>
              <a:rPr lang="en-US" sz="1600" b="1" dirty="0">
                <a:solidFill>
                  <a:srgbClr val="000000"/>
                </a:solidFill>
                <a:latin typeface="Perpetua"/>
              </a:rPr>
              <a:t>research</a:t>
            </a:r>
          </a:p>
        </p:txBody>
      </p:sp>
      <p:sp>
        <p:nvSpPr>
          <p:cNvPr id="29" name="Line 30">
            <a:extLst>
              <a:ext uri="{FF2B5EF4-FFF2-40B4-BE49-F238E27FC236}">
                <a16:creationId xmlns:a16="http://schemas.microsoft.com/office/drawing/2014/main" id="{D6B37DD9-C011-E34D-BC54-A81AD75ADE59}"/>
              </a:ext>
            </a:extLst>
          </p:cNvPr>
          <p:cNvSpPr>
            <a:spLocks noChangeShapeType="1"/>
          </p:cNvSpPr>
          <p:nvPr/>
        </p:nvSpPr>
        <p:spPr bwMode="auto">
          <a:xfrm flipH="1">
            <a:off x="4343400" y="2620964"/>
            <a:ext cx="179388" cy="606425"/>
          </a:xfrm>
          <a:prstGeom prst="line">
            <a:avLst/>
          </a:prstGeom>
          <a:noFill/>
          <a:ln w="31750" cap="sq">
            <a:solidFill>
              <a:schemeClr val="bg2">
                <a:lumMod val="40000"/>
                <a:lumOff val="60000"/>
              </a:schemeClr>
            </a:solidFill>
            <a:round/>
            <a:headEnd type="none" w="sm" len="sm"/>
            <a:tailEnd type="triangle" w="lg" len="med"/>
          </a:ln>
          <a:extLst>
            <a:ext uri="{909E8E84-426E-40DD-AFC4-6F175D3DCCD1}">
              <a14:hiddenFill xmlns:a14="http://schemas.microsoft.com/office/drawing/2010/main">
                <a:noFill/>
              </a14:hiddenFill>
            </a:ext>
          </a:extLst>
        </p:spPr>
        <p:txBody>
          <a:bodyPr/>
          <a:lstStyle/>
          <a:p>
            <a:pPr>
              <a:defRPr/>
            </a:pPr>
            <a:endParaRPr lang="en-ZA">
              <a:solidFill>
                <a:srgbClr val="FFFFFF"/>
              </a:solidFill>
              <a:latin typeface="Gill Sans MT"/>
              <a:cs typeface="Arial" panose="020B0604020202020204" pitchFamily="34" charset="0"/>
            </a:endParaRPr>
          </a:p>
        </p:txBody>
      </p:sp>
      <p:sp>
        <p:nvSpPr>
          <p:cNvPr id="31" name="Line 30">
            <a:extLst>
              <a:ext uri="{FF2B5EF4-FFF2-40B4-BE49-F238E27FC236}">
                <a16:creationId xmlns:a16="http://schemas.microsoft.com/office/drawing/2014/main" id="{411632A4-59E8-8641-9369-4503170DC89A}"/>
              </a:ext>
            </a:extLst>
          </p:cNvPr>
          <p:cNvSpPr>
            <a:spLocks noChangeShapeType="1"/>
          </p:cNvSpPr>
          <p:nvPr/>
        </p:nvSpPr>
        <p:spPr bwMode="auto">
          <a:xfrm>
            <a:off x="4651376" y="2620963"/>
            <a:ext cx="1312863" cy="577850"/>
          </a:xfrm>
          <a:prstGeom prst="line">
            <a:avLst/>
          </a:prstGeom>
          <a:noFill/>
          <a:ln w="31750" cap="sq">
            <a:solidFill>
              <a:schemeClr val="bg2">
                <a:lumMod val="40000"/>
                <a:lumOff val="60000"/>
              </a:schemeClr>
            </a:solidFill>
            <a:round/>
            <a:headEnd type="none" w="sm" len="sm"/>
            <a:tailEnd type="triangle" w="lg" len="med"/>
          </a:ln>
          <a:extLst>
            <a:ext uri="{909E8E84-426E-40DD-AFC4-6F175D3DCCD1}">
              <a14:hiddenFill xmlns:a14="http://schemas.microsoft.com/office/drawing/2010/main">
                <a:noFill/>
              </a14:hiddenFill>
            </a:ext>
          </a:extLst>
        </p:spPr>
        <p:txBody>
          <a:bodyPr/>
          <a:lstStyle/>
          <a:p>
            <a:pPr>
              <a:defRPr/>
            </a:pPr>
            <a:endParaRPr lang="en-ZA">
              <a:solidFill>
                <a:srgbClr val="FFFFFF"/>
              </a:solidFill>
              <a:latin typeface="Gill Sans MT"/>
              <a:cs typeface="Arial" panose="020B0604020202020204" pitchFamily="34" charset="0"/>
            </a:endParaRPr>
          </a:p>
        </p:txBody>
      </p:sp>
      <p:pic>
        <p:nvPicPr>
          <p:cNvPr id="4" name="Rounded Rectangle 3">
            <a:extLst>
              <a:ext uri="{FF2B5EF4-FFF2-40B4-BE49-F238E27FC236}">
                <a16:creationId xmlns:a16="http://schemas.microsoft.com/office/drawing/2014/main" id="{B199AB83-81C2-4AB9-9E61-154DDE03668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5900" y="1676400"/>
            <a:ext cx="1574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32" name="Rounded Rectangle 31">
            <a:extLst>
              <a:ext uri="{FF2B5EF4-FFF2-40B4-BE49-F238E27FC236}">
                <a16:creationId xmlns:a16="http://schemas.microsoft.com/office/drawing/2014/main" id="{04B50155-1B54-43B8-B5C6-A6F0C2E3A84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3898900"/>
            <a:ext cx="1549400" cy="9525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81FD636-0EF5-D045-AECB-1C64E3BCB8FE}"/>
              </a:ext>
            </a:extLst>
          </p:cNvPr>
          <p:cNvCxnSpPr>
            <a:stCxn id="0" idx="2"/>
            <a:endCxn id="0" idx="0"/>
          </p:cNvCxnSpPr>
          <p:nvPr/>
        </p:nvCxnSpPr>
        <p:spPr>
          <a:xfrm>
            <a:off x="9863138" y="2508251"/>
            <a:ext cx="23812" cy="1433513"/>
          </a:xfrm>
          <a:prstGeom prst="line">
            <a:avLst/>
          </a:prstGeom>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87FC8AB3-5D7C-6D4E-8AE4-D495BBA80C76}"/>
              </a:ext>
            </a:extLst>
          </p:cNvPr>
          <p:cNvSpPr/>
          <p:nvPr/>
        </p:nvSpPr>
        <p:spPr bwMode="auto">
          <a:xfrm>
            <a:off x="2260600" y="5694363"/>
            <a:ext cx="6364288" cy="431800"/>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91436" tIns="45718" rIns="91436" bIns="45718" anchor="ctr"/>
          <a:lstStyle/>
          <a:p>
            <a:pPr algn="ctr" defTabSz="914099" fontAlgn="base">
              <a:spcBef>
                <a:spcPct val="0"/>
              </a:spcBef>
              <a:spcAft>
                <a:spcPct val="0"/>
              </a:spcAft>
              <a:defRPr/>
            </a:pPr>
            <a:r>
              <a:rPr lang="en-ZA" sz="1600" dirty="0">
                <a:solidFill>
                  <a:srgbClr val="000000"/>
                </a:solidFill>
                <a:latin typeface="Lucida Sans"/>
              </a:rPr>
              <a:t>The publics of science and technology</a:t>
            </a:r>
          </a:p>
        </p:txBody>
      </p:sp>
      <p:grpSp>
        <p:nvGrpSpPr>
          <p:cNvPr id="3" name="Oval 2">
            <a:extLst>
              <a:ext uri="{FF2B5EF4-FFF2-40B4-BE49-F238E27FC236}">
                <a16:creationId xmlns:a16="http://schemas.microsoft.com/office/drawing/2014/main" id="{F81DD047-9E2B-479C-AE3B-4F702882FEB9}"/>
              </a:ext>
            </a:extLst>
          </p:cNvPr>
          <p:cNvGrpSpPr>
            <a:grpSpLocks/>
          </p:cNvGrpSpPr>
          <p:nvPr/>
        </p:nvGrpSpPr>
        <p:grpSpPr bwMode="auto">
          <a:xfrm>
            <a:off x="2451100" y="4978400"/>
            <a:ext cx="5537200" cy="736600"/>
            <a:chOff x="584" y="3136"/>
            <a:chExt cx="3488" cy="464"/>
          </a:xfrm>
        </p:grpSpPr>
        <p:pic>
          <p:nvPicPr>
            <p:cNvPr id="92204" name="Oval 2">
              <a:extLst>
                <a:ext uri="{FF2B5EF4-FFF2-40B4-BE49-F238E27FC236}">
                  <a16:creationId xmlns:a16="http://schemas.microsoft.com/office/drawing/2014/main" id="{EE08EC22-33E3-46C6-8419-33F1562915C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 y="3136"/>
              <a:ext cx="3488" cy="464"/>
            </a:xfrm>
            <a:prstGeom prst="rect">
              <a:avLst/>
            </a:prstGeom>
            <a:noFill/>
            <a:extLst>
              <a:ext uri="{909E8E84-426E-40DD-AFC4-6F175D3DCCD1}">
                <a14:hiddenFill xmlns:a14="http://schemas.microsoft.com/office/drawing/2010/main">
                  <a:solidFill>
                    <a:srgbClr val="FFFFFF"/>
                  </a:solidFill>
                </a14:hiddenFill>
              </a:ext>
            </a:extLst>
          </p:spPr>
        </p:pic>
        <p:sp>
          <p:nvSpPr>
            <p:cNvPr id="92205" name="Text Box 45">
              <a:extLst>
                <a:ext uri="{FF2B5EF4-FFF2-40B4-BE49-F238E27FC236}">
                  <a16:creationId xmlns:a16="http://schemas.microsoft.com/office/drawing/2014/main" id="{D9844424-B97F-4EB6-8AD9-E0B630215A50}"/>
                </a:ext>
              </a:extLst>
            </p:cNvPr>
            <p:cNvSpPr txBox="1">
              <a:spLocks noChangeArrowheads="1"/>
            </p:cNvSpPr>
            <p:nvPr/>
          </p:nvSpPr>
          <p:spPr bwMode="auto">
            <a:xfrm>
              <a:off x="1114" y="3209"/>
              <a:ext cx="2422"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ZA" altLang="en-US">
                  <a:solidFill>
                    <a:srgbClr val="000000"/>
                  </a:solidFill>
                  <a:latin typeface="Lucida Sans" panose="020B0602030504020204" pitchFamily="34" charset="0"/>
                </a:rPr>
                <a:t>Knowledge uptake and adoption</a:t>
              </a:r>
            </a:p>
          </p:txBody>
        </p:sp>
      </p:grpSp>
      <p:sp>
        <p:nvSpPr>
          <p:cNvPr id="8" name="Rounded Rectangle 7">
            <a:extLst>
              <a:ext uri="{FF2B5EF4-FFF2-40B4-BE49-F238E27FC236}">
                <a16:creationId xmlns:a16="http://schemas.microsoft.com/office/drawing/2014/main" id="{BAB224B0-4421-DF47-8491-1645F6759CDC}"/>
              </a:ext>
            </a:extLst>
          </p:cNvPr>
          <p:cNvSpPr/>
          <p:nvPr/>
        </p:nvSpPr>
        <p:spPr bwMode="auto">
          <a:xfrm>
            <a:off x="9102176" y="5263130"/>
            <a:ext cx="1522730" cy="542135"/>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r>
              <a:rPr lang="en-ZA" sz="1600" dirty="0">
                <a:solidFill>
                  <a:srgbClr val="FFFFFF"/>
                </a:solidFill>
                <a:latin typeface="Lucida Sans"/>
              </a:rPr>
              <a:t>Knowledge uptake</a:t>
            </a:r>
          </a:p>
        </p:txBody>
      </p:sp>
      <p:sp>
        <p:nvSpPr>
          <p:cNvPr id="5" name="Up Arrow 4">
            <a:extLst>
              <a:ext uri="{FF2B5EF4-FFF2-40B4-BE49-F238E27FC236}">
                <a16:creationId xmlns:a16="http://schemas.microsoft.com/office/drawing/2014/main" id="{7565A5A7-D814-D049-A9D8-93E4D7BC415F}"/>
              </a:ext>
            </a:extLst>
          </p:cNvPr>
          <p:cNvSpPr/>
          <p:nvPr/>
        </p:nvSpPr>
        <p:spPr bwMode="auto">
          <a:xfrm>
            <a:off x="9755189" y="4811713"/>
            <a:ext cx="263525" cy="417512"/>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
        <p:nvSpPr>
          <p:cNvPr id="34" name="Rounded Rectangle 33">
            <a:extLst>
              <a:ext uri="{FF2B5EF4-FFF2-40B4-BE49-F238E27FC236}">
                <a16:creationId xmlns:a16="http://schemas.microsoft.com/office/drawing/2014/main" id="{6D8A0EC2-8E69-3E4E-ADA6-039CB51F5EAE}"/>
              </a:ext>
            </a:extLst>
          </p:cNvPr>
          <p:cNvSpPr/>
          <p:nvPr/>
        </p:nvSpPr>
        <p:spPr bwMode="auto">
          <a:xfrm>
            <a:off x="9155155" y="6153780"/>
            <a:ext cx="1415903" cy="556546"/>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r>
              <a:rPr lang="en-ZA" sz="1600" dirty="0">
                <a:solidFill>
                  <a:srgbClr val="FFFFFF"/>
                </a:solidFill>
                <a:latin typeface="Lucida Sans"/>
              </a:rPr>
              <a:t>Knowledge utilisation</a:t>
            </a:r>
          </a:p>
        </p:txBody>
      </p:sp>
      <p:sp>
        <p:nvSpPr>
          <p:cNvPr id="35" name="Rounded Rectangle 34">
            <a:extLst>
              <a:ext uri="{FF2B5EF4-FFF2-40B4-BE49-F238E27FC236}">
                <a16:creationId xmlns:a16="http://schemas.microsoft.com/office/drawing/2014/main" id="{1AEFBCEB-D9E0-134D-AAC7-D6B8DA2AC307}"/>
              </a:ext>
            </a:extLst>
          </p:cNvPr>
          <p:cNvSpPr/>
          <p:nvPr/>
        </p:nvSpPr>
        <p:spPr bwMode="auto">
          <a:xfrm>
            <a:off x="2260601" y="6126164"/>
            <a:ext cx="1319213" cy="433387"/>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91436" tIns="45718" rIns="91436" bIns="45718" anchor="ctr"/>
          <a:lstStyle/>
          <a:p>
            <a:pPr algn="ctr" defTabSz="914099" fontAlgn="base">
              <a:spcBef>
                <a:spcPct val="0"/>
              </a:spcBef>
              <a:spcAft>
                <a:spcPct val="0"/>
              </a:spcAft>
              <a:defRPr/>
            </a:pPr>
            <a:r>
              <a:rPr lang="en-ZA" sz="1400" dirty="0">
                <a:solidFill>
                  <a:srgbClr val="000000"/>
                </a:solidFill>
                <a:latin typeface="Lucida Sans"/>
              </a:rPr>
              <a:t>Solutions to problems</a:t>
            </a:r>
          </a:p>
        </p:txBody>
      </p:sp>
      <p:sp>
        <p:nvSpPr>
          <p:cNvPr id="36" name="Rounded Rectangle 35">
            <a:extLst>
              <a:ext uri="{FF2B5EF4-FFF2-40B4-BE49-F238E27FC236}">
                <a16:creationId xmlns:a16="http://schemas.microsoft.com/office/drawing/2014/main" id="{1BFE323D-D858-AE4B-8D31-A9AC0B2FC3A3}"/>
              </a:ext>
            </a:extLst>
          </p:cNvPr>
          <p:cNvSpPr/>
          <p:nvPr/>
        </p:nvSpPr>
        <p:spPr bwMode="auto">
          <a:xfrm>
            <a:off x="6122989" y="6126164"/>
            <a:ext cx="1449387" cy="433387"/>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91436" tIns="45718" rIns="91436" bIns="45718" anchor="ctr"/>
          <a:lstStyle/>
          <a:p>
            <a:pPr algn="ctr" defTabSz="914099" fontAlgn="base">
              <a:spcBef>
                <a:spcPct val="0"/>
              </a:spcBef>
              <a:spcAft>
                <a:spcPct val="0"/>
              </a:spcAft>
              <a:defRPr/>
            </a:pPr>
            <a:r>
              <a:rPr lang="en-ZA" sz="1400" dirty="0">
                <a:solidFill>
                  <a:srgbClr val="000000"/>
                </a:solidFill>
                <a:latin typeface="Lucida Sans"/>
              </a:rPr>
              <a:t>Evidence-based policy</a:t>
            </a:r>
          </a:p>
        </p:txBody>
      </p:sp>
      <p:sp>
        <p:nvSpPr>
          <p:cNvPr id="37" name="Rounded Rectangle 36">
            <a:extLst>
              <a:ext uri="{FF2B5EF4-FFF2-40B4-BE49-F238E27FC236}">
                <a16:creationId xmlns:a16="http://schemas.microsoft.com/office/drawing/2014/main" id="{4C2F2F9C-4342-DD4A-9504-918E9C0D43A0}"/>
              </a:ext>
            </a:extLst>
          </p:cNvPr>
          <p:cNvSpPr/>
          <p:nvPr/>
        </p:nvSpPr>
        <p:spPr bwMode="auto">
          <a:xfrm>
            <a:off x="7540626" y="6126164"/>
            <a:ext cx="1084263" cy="433387"/>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91436" tIns="45718" rIns="91436" bIns="45718" anchor="ctr"/>
          <a:lstStyle/>
          <a:p>
            <a:pPr algn="ctr" defTabSz="914099" fontAlgn="base">
              <a:spcBef>
                <a:spcPct val="0"/>
              </a:spcBef>
              <a:spcAft>
                <a:spcPct val="0"/>
              </a:spcAft>
              <a:defRPr/>
            </a:pPr>
            <a:r>
              <a:rPr lang="en-ZA" sz="1400" dirty="0">
                <a:solidFill>
                  <a:srgbClr val="000000"/>
                </a:solidFill>
                <a:latin typeface="Lucida Sans"/>
              </a:rPr>
              <a:t>Improved practice</a:t>
            </a:r>
          </a:p>
        </p:txBody>
      </p:sp>
      <p:sp>
        <p:nvSpPr>
          <p:cNvPr id="38" name="Rounded Rectangle 37">
            <a:extLst>
              <a:ext uri="{FF2B5EF4-FFF2-40B4-BE49-F238E27FC236}">
                <a16:creationId xmlns:a16="http://schemas.microsoft.com/office/drawing/2014/main" id="{E50DCE75-65D5-824F-948B-B53A78B9922C}"/>
              </a:ext>
            </a:extLst>
          </p:cNvPr>
          <p:cNvSpPr/>
          <p:nvPr/>
        </p:nvSpPr>
        <p:spPr bwMode="auto">
          <a:xfrm>
            <a:off x="3579813" y="6126164"/>
            <a:ext cx="1319212" cy="433387"/>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91436" tIns="45718" rIns="91436" bIns="45718" anchor="ctr"/>
          <a:lstStyle/>
          <a:p>
            <a:pPr algn="ctr" defTabSz="914099" fontAlgn="base">
              <a:spcBef>
                <a:spcPct val="0"/>
              </a:spcBef>
              <a:spcAft>
                <a:spcPct val="0"/>
              </a:spcAft>
              <a:defRPr/>
            </a:pPr>
            <a:r>
              <a:rPr lang="en-ZA" sz="1400" dirty="0">
                <a:solidFill>
                  <a:srgbClr val="000000"/>
                </a:solidFill>
                <a:latin typeface="Lucida Sans"/>
              </a:rPr>
              <a:t>Enlightened citizenry</a:t>
            </a:r>
          </a:p>
        </p:txBody>
      </p:sp>
      <p:sp>
        <p:nvSpPr>
          <p:cNvPr id="39" name="Rounded Rectangle 38">
            <a:extLst>
              <a:ext uri="{FF2B5EF4-FFF2-40B4-BE49-F238E27FC236}">
                <a16:creationId xmlns:a16="http://schemas.microsoft.com/office/drawing/2014/main" id="{A0C3A5D5-192C-9941-B5E0-05A8A8533AE2}"/>
              </a:ext>
            </a:extLst>
          </p:cNvPr>
          <p:cNvSpPr/>
          <p:nvPr/>
        </p:nvSpPr>
        <p:spPr bwMode="auto">
          <a:xfrm>
            <a:off x="4899025" y="6126164"/>
            <a:ext cx="1239838" cy="433387"/>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91436" tIns="45718" rIns="91436" bIns="45718" anchor="ctr"/>
          <a:lstStyle/>
          <a:p>
            <a:pPr algn="ctr" defTabSz="914099" fontAlgn="base">
              <a:spcBef>
                <a:spcPct val="0"/>
              </a:spcBef>
              <a:spcAft>
                <a:spcPct val="0"/>
              </a:spcAft>
              <a:defRPr/>
            </a:pPr>
            <a:r>
              <a:rPr lang="en-ZA" sz="1400" dirty="0">
                <a:solidFill>
                  <a:srgbClr val="000000"/>
                </a:solidFill>
                <a:latin typeface="Lucida Sans"/>
              </a:rPr>
              <a:t>Behavioural change</a:t>
            </a:r>
          </a:p>
        </p:txBody>
      </p:sp>
      <p:sp>
        <p:nvSpPr>
          <p:cNvPr id="9" name="Down Arrow 8">
            <a:extLst>
              <a:ext uri="{FF2B5EF4-FFF2-40B4-BE49-F238E27FC236}">
                <a16:creationId xmlns:a16="http://schemas.microsoft.com/office/drawing/2014/main" id="{85AF3E0D-9407-BD48-A7C6-DC378BB4F1FF}"/>
              </a:ext>
            </a:extLst>
          </p:cNvPr>
          <p:cNvSpPr/>
          <p:nvPr/>
        </p:nvSpPr>
        <p:spPr bwMode="auto">
          <a:xfrm>
            <a:off x="9774239" y="5878513"/>
            <a:ext cx="179387" cy="279400"/>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9">
            <a:extLst>
              <a:ext uri="{FF2B5EF4-FFF2-40B4-BE49-F238E27FC236}">
                <a16:creationId xmlns:a16="http://schemas.microsoft.com/office/drawing/2014/main" id="{45A40048-28D7-7B46-AA80-5C6E32AD81A8}"/>
              </a:ext>
            </a:extLst>
          </p:cNvPr>
          <p:cNvSpPr>
            <a:spLocks noChangeArrowheads="1"/>
          </p:cNvSpPr>
          <p:nvPr/>
        </p:nvSpPr>
        <p:spPr bwMode="auto">
          <a:xfrm>
            <a:off x="3648075" y="2127250"/>
            <a:ext cx="1054100" cy="617538"/>
          </a:xfrm>
          <a:prstGeom prst="rect">
            <a:avLst/>
          </a:prstGeom>
          <a:solidFill>
            <a:schemeClr val="accent6">
              <a:lumMod val="50000"/>
            </a:schemeClr>
          </a:solidFill>
          <a:ln w="9525">
            <a:solidFill>
              <a:srgbClr val="000000"/>
            </a:solidFill>
            <a:miter lim="800000"/>
            <a:headEnd/>
            <a:tailEnd/>
          </a:ln>
        </p:spPr>
        <p:txBody>
          <a:bodyPr/>
          <a:lstStyle/>
          <a:p>
            <a:pPr algn="ctr">
              <a:defRPr/>
            </a:pPr>
            <a:r>
              <a:rPr lang="en-GB" sz="1600" b="1">
                <a:solidFill>
                  <a:srgbClr val="FFFFFF"/>
                </a:solidFill>
                <a:latin typeface="Arial Narrow" pitchFamily="34" charset="0"/>
                <a:ea typeface="Arial Unicode MS" pitchFamily="34" charset="-128"/>
                <a:cs typeface="Arial Unicode MS" pitchFamily="34" charset="-128"/>
              </a:rPr>
              <a:t>Goals and objectives</a:t>
            </a:r>
            <a:endParaRPr lang="en-GB" sz="1600">
              <a:solidFill>
                <a:srgbClr val="FFFFFF"/>
              </a:solidFill>
              <a:latin typeface="Arial Narrow" pitchFamily="34" charset="0"/>
              <a:cs typeface="Arial" panose="020B0604020202020204" pitchFamily="34" charset="0"/>
            </a:endParaRPr>
          </a:p>
        </p:txBody>
      </p:sp>
      <p:sp>
        <p:nvSpPr>
          <p:cNvPr id="65539" name="Rectangle 38">
            <a:extLst>
              <a:ext uri="{FF2B5EF4-FFF2-40B4-BE49-F238E27FC236}">
                <a16:creationId xmlns:a16="http://schemas.microsoft.com/office/drawing/2014/main" id="{6AD0E72F-AF13-DF48-B350-D19BC5BEA697}"/>
              </a:ext>
            </a:extLst>
          </p:cNvPr>
          <p:cNvSpPr>
            <a:spLocks noChangeArrowheads="1"/>
          </p:cNvSpPr>
          <p:nvPr/>
        </p:nvSpPr>
        <p:spPr bwMode="auto">
          <a:xfrm>
            <a:off x="2719389" y="3200400"/>
            <a:ext cx="1144587" cy="381000"/>
          </a:xfrm>
          <a:prstGeom prst="rect">
            <a:avLst/>
          </a:prstGeom>
          <a:solidFill>
            <a:srgbClr val="CCFFFF"/>
          </a:solidFill>
          <a:ln w="9525">
            <a:solidFill>
              <a:srgbClr val="000000"/>
            </a:solidFill>
            <a:miter lim="800000"/>
            <a:headEnd/>
            <a:tailEnd/>
          </a:ln>
        </p:spPr>
        <p:txBody>
          <a:bodyPr/>
          <a:lstStyle/>
          <a:p>
            <a:pPr algn="ctr">
              <a:defRPr/>
            </a:pPr>
            <a:r>
              <a:rPr lang="en-GB" sz="1600" b="1">
                <a:solidFill>
                  <a:srgbClr val="000000"/>
                </a:solidFill>
                <a:latin typeface="Arial Narrow" pitchFamily="34" charset="0"/>
                <a:ea typeface="Arial Unicode MS" pitchFamily="34" charset="-128"/>
                <a:cs typeface="Arial Unicode MS" pitchFamily="34" charset="-128"/>
              </a:rPr>
              <a:t>Resources</a:t>
            </a:r>
            <a:endParaRPr lang="en-GB" sz="1600">
              <a:solidFill>
                <a:srgbClr val="000000"/>
              </a:solidFill>
              <a:latin typeface="Arial Narrow" pitchFamily="34" charset="0"/>
              <a:cs typeface="Arial" panose="020B0604020202020204" pitchFamily="34" charset="0"/>
            </a:endParaRPr>
          </a:p>
        </p:txBody>
      </p:sp>
      <p:sp>
        <p:nvSpPr>
          <p:cNvPr id="65540" name="Rectangle 37">
            <a:extLst>
              <a:ext uri="{FF2B5EF4-FFF2-40B4-BE49-F238E27FC236}">
                <a16:creationId xmlns:a16="http://schemas.microsoft.com/office/drawing/2014/main" id="{BCDBF05A-A505-8040-9E5F-F120F60C7DE2}"/>
              </a:ext>
            </a:extLst>
          </p:cNvPr>
          <p:cNvSpPr>
            <a:spLocks noChangeArrowheads="1"/>
          </p:cNvSpPr>
          <p:nvPr/>
        </p:nvSpPr>
        <p:spPr bwMode="auto">
          <a:xfrm>
            <a:off x="4725989" y="3200400"/>
            <a:ext cx="947737" cy="381000"/>
          </a:xfrm>
          <a:prstGeom prst="rect">
            <a:avLst/>
          </a:prstGeom>
          <a:solidFill>
            <a:srgbClr val="CCFFFF"/>
          </a:solidFill>
          <a:ln w="9525">
            <a:solidFill>
              <a:srgbClr val="000000"/>
            </a:solidFill>
            <a:miter lim="800000"/>
            <a:headEnd/>
            <a:tailEnd/>
          </a:ln>
        </p:spPr>
        <p:txBody>
          <a:bodyPr/>
          <a:lstStyle/>
          <a:p>
            <a:pPr algn="ctr">
              <a:defRPr/>
            </a:pPr>
            <a:r>
              <a:rPr lang="en-GB" sz="1600" b="1">
                <a:solidFill>
                  <a:srgbClr val="000000"/>
                </a:solidFill>
                <a:latin typeface="Arial Narrow" pitchFamily="34" charset="0"/>
                <a:ea typeface="Arial Unicode MS" pitchFamily="34" charset="-128"/>
                <a:cs typeface="Arial Unicode MS" pitchFamily="34" charset="-128"/>
              </a:rPr>
              <a:t>Activities</a:t>
            </a:r>
            <a:endParaRPr lang="en-GB" sz="1600">
              <a:solidFill>
                <a:srgbClr val="000000"/>
              </a:solidFill>
              <a:latin typeface="Arial Narrow" pitchFamily="34" charset="0"/>
              <a:cs typeface="Arial" panose="020B0604020202020204" pitchFamily="34" charset="0"/>
            </a:endParaRPr>
          </a:p>
        </p:txBody>
      </p:sp>
      <p:sp>
        <p:nvSpPr>
          <p:cNvPr id="65541" name="Rectangle 36">
            <a:extLst>
              <a:ext uri="{FF2B5EF4-FFF2-40B4-BE49-F238E27FC236}">
                <a16:creationId xmlns:a16="http://schemas.microsoft.com/office/drawing/2014/main" id="{D73C3747-C9FC-BC41-AB55-5565B2233AA8}"/>
              </a:ext>
            </a:extLst>
          </p:cNvPr>
          <p:cNvSpPr>
            <a:spLocks noChangeArrowheads="1"/>
          </p:cNvSpPr>
          <p:nvPr/>
        </p:nvSpPr>
        <p:spPr bwMode="auto">
          <a:xfrm>
            <a:off x="6799264" y="3200400"/>
            <a:ext cx="1057275" cy="381000"/>
          </a:xfrm>
          <a:prstGeom prst="rect">
            <a:avLst/>
          </a:prstGeom>
          <a:solidFill>
            <a:srgbClr val="CCFFFF"/>
          </a:solidFill>
          <a:ln w="9525">
            <a:solidFill>
              <a:srgbClr val="000000"/>
            </a:solidFill>
            <a:miter lim="800000"/>
            <a:headEnd/>
            <a:tailEnd/>
          </a:ln>
        </p:spPr>
        <p:txBody>
          <a:bodyPr/>
          <a:lstStyle/>
          <a:p>
            <a:pPr algn="ctr">
              <a:defRPr/>
            </a:pPr>
            <a:r>
              <a:rPr lang="en-GB" sz="1600" b="1">
                <a:solidFill>
                  <a:srgbClr val="000000"/>
                </a:solidFill>
                <a:latin typeface="Gill Sans MT"/>
                <a:ea typeface="Arial Unicode MS" pitchFamily="34" charset="-128"/>
                <a:cs typeface="Arial Unicode MS" pitchFamily="34" charset="-128"/>
              </a:rPr>
              <a:t>Outputs</a:t>
            </a:r>
            <a:endParaRPr lang="en-GB" sz="1600">
              <a:solidFill>
                <a:srgbClr val="000000"/>
              </a:solidFill>
              <a:latin typeface="Gill Sans MT"/>
              <a:cs typeface="Arial" panose="020B0604020202020204" pitchFamily="34" charset="0"/>
            </a:endParaRPr>
          </a:p>
        </p:txBody>
      </p:sp>
      <p:sp>
        <p:nvSpPr>
          <p:cNvPr id="65542" name="Rectangle 35">
            <a:extLst>
              <a:ext uri="{FF2B5EF4-FFF2-40B4-BE49-F238E27FC236}">
                <a16:creationId xmlns:a16="http://schemas.microsoft.com/office/drawing/2014/main" id="{708883B9-7803-DB4F-9E2C-322343EF0E42}"/>
              </a:ext>
            </a:extLst>
          </p:cNvPr>
          <p:cNvSpPr>
            <a:spLocks noChangeArrowheads="1"/>
          </p:cNvSpPr>
          <p:nvPr/>
        </p:nvSpPr>
        <p:spPr bwMode="auto">
          <a:xfrm>
            <a:off x="8874125" y="3209926"/>
            <a:ext cx="1231900" cy="371475"/>
          </a:xfrm>
          <a:prstGeom prst="rect">
            <a:avLst/>
          </a:prstGeom>
          <a:solidFill>
            <a:schemeClr val="bg2">
              <a:lumMod val="60000"/>
              <a:lumOff val="40000"/>
            </a:schemeClr>
          </a:solidFill>
          <a:ln w="9525">
            <a:solidFill>
              <a:srgbClr val="000000"/>
            </a:solidFill>
            <a:miter lim="800000"/>
            <a:headEnd/>
            <a:tailEnd/>
          </a:ln>
        </p:spPr>
        <p:txBody>
          <a:bodyPr/>
          <a:lstStyle/>
          <a:p>
            <a:pPr algn="ctr">
              <a:defRPr/>
            </a:pPr>
            <a:r>
              <a:rPr lang="en-US" sz="1600" b="1">
                <a:solidFill>
                  <a:srgbClr val="FFFFFF"/>
                </a:solidFill>
                <a:latin typeface="Gill Sans MT"/>
                <a:ea typeface="Arial Unicode MS" pitchFamily="34" charset="-128"/>
                <a:cs typeface="Arial Unicode MS" pitchFamily="34" charset="-128"/>
              </a:rPr>
              <a:t>Outcomes</a:t>
            </a:r>
            <a:endParaRPr lang="en-GB" sz="1600">
              <a:solidFill>
                <a:srgbClr val="FFFFFF"/>
              </a:solidFill>
              <a:latin typeface="Gill Sans MT"/>
              <a:ea typeface="Arial Unicode MS" pitchFamily="34" charset="-128"/>
              <a:cs typeface="Arial Unicode MS" pitchFamily="34" charset="-128"/>
            </a:endParaRPr>
          </a:p>
          <a:p>
            <a:pPr eaLnBrk="0" hangingPunct="0">
              <a:defRPr/>
            </a:pPr>
            <a:endParaRPr lang="en-GB" sz="1600">
              <a:solidFill>
                <a:srgbClr val="FFFFFF"/>
              </a:solidFill>
              <a:latin typeface="Gill Sans MT"/>
              <a:cs typeface="Arial" panose="020B0604020202020204" pitchFamily="34" charset="0"/>
            </a:endParaRPr>
          </a:p>
        </p:txBody>
      </p:sp>
      <p:sp>
        <p:nvSpPr>
          <p:cNvPr id="65543" name="Rectangle 30">
            <a:extLst>
              <a:ext uri="{FF2B5EF4-FFF2-40B4-BE49-F238E27FC236}">
                <a16:creationId xmlns:a16="http://schemas.microsoft.com/office/drawing/2014/main" id="{508977CB-4566-4140-AB7D-21443249E428}"/>
              </a:ext>
            </a:extLst>
          </p:cNvPr>
          <p:cNvSpPr>
            <a:spLocks noChangeArrowheads="1"/>
          </p:cNvSpPr>
          <p:nvPr/>
        </p:nvSpPr>
        <p:spPr bwMode="auto">
          <a:xfrm>
            <a:off x="2085976" y="3657601"/>
            <a:ext cx="22510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sz="1200" b="1">
                <a:solidFill>
                  <a:srgbClr val="FFFFFF"/>
                </a:solidFill>
                <a:latin typeface="Gill Sans MT"/>
                <a:ea typeface="Arial Unicode MS" pitchFamily="34" charset="-128"/>
                <a:cs typeface="Arial Unicode MS" pitchFamily="34" charset="-128"/>
              </a:rPr>
              <a:t>What you need to carry out the activities you have planned</a:t>
            </a:r>
            <a:endParaRPr lang="en-GB" sz="1200">
              <a:solidFill>
                <a:srgbClr val="FFFFFF"/>
              </a:solidFill>
              <a:latin typeface="Gill Sans MT"/>
              <a:cs typeface="Arial" panose="020B0604020202020204" pitchFamily="34" charset="0"/>
            </a:endParaRPr>
          </a:p>
        </p:txBody>
      </p:sp>
      <p:sp>
        <p:nvSpPr>
          <p:cNvPr id="65544" name="Rectangle 29">
            <a:extLst>
              <a:ext uri="{FF2B5EF4-FFF2-40B4-BE49-F238E27FC236}">
                <a16:creationId xmlns:a16="http://schemas.microsoft.com/office/drawing/2014/main" id="{A4FC878C-83F1-2146-8D20-E3988504DB55}"/>
              </a:ext>
            </a:extLst>
          </p:cNvPr>
          <p:cNvSpPr>
            <a:spLocks noChangeArrowheads="1"/>
          </p:cNvSpPr>
          <p:nvPr/>
        </p:nvSpPr>
        <p:spPr bwMode="auto">
          <a:xfrm>
            <a:off x="4583113" y="3657600"/>
            <a:ext cx="1689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sz="1200" b="1">
                <a:solidFill>
                  <a:srgbClr val="FFFFFF"/>
                </a:solidFill>
                <a:latin typeface="Gill Sans MT"/>
                <a:ea typeface="Arial Unicode MS" pitchFamily="34" charset="-128"/>
                <a:cs typeface="Arial Unicode MS" pitchFamily="34" charset="-128"/>
              </a:rPr>
              <a:t>What you do with the resources you have</a:t>
            </a:r>
            <a:endParaRPr lang="en-GB" sz="1200">
              <a:solidFill>
                <a:srgbClr val="FFFFFF"/>
              </a:solidFill>
              <a:latin typeface="Gill Sans MT"/>
              <a:cs typeface="Arial" panose="020B0604020202020204" pitchFamily="34" charset="0"/>
            </a:endParaRPr>
          </a:p>
        </p:txBody>
      </p:sp>
      <p:sp>
        <p:nvSpPr>
          <p:cNvPr id="65545" name="Rectangle 28">
            <a:extLst>
              <a:ext uri="{FF2B5EF4-FFF2-40B4-BE49-F238E27FC236}">
                <a16:creationId xmlns:a16="http://schemas.microsoft.com/office/drawing/2014/main" id="{C54B743A-D18A-A748-AA4B-FAC62CBD8B1F}"/>
              </a:ext>
            </a:extLst>
          </p:cNvPr>
          <p:cNvSpPr>
            <a:spLocks noChangeArrowheads="1"/>
          </p:cNvSpPr>
          <p:nvPr/>
        </p:nvSpPr>
        <p:spPr bwMode="auto">
          <a:xfrm>
            <a:off x="6553200" y="3622675"/>
            <a:ext cx="1652588"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sz="1200" b="1">
                <a:solidFill>
                  <a:srgbClr val="FFFFFF"/>
                </a:solidFill>
                <a:latin typeface="Gill Sans MT"/>
                <a:ea typeface="Arial Unicode MS" pitchFamily="34" charset="-128"/>
                <a:cs typeface="Arial Unicode MS" pitchFamily="34" charset="-128"/>
              </a:rPr>
              <a:t>What the activities produce e.g. goods and services</a:t>
            </a:r>
            <a:endParaRPr lang="en-GB" sz="1200">
              <a:solidFill>
                <a:srgbClr val="FFFFFF"/>
              </a:solidFill>
              <a:latin typeface="Gill Sans MT"/>
              <a:cs typeface="Arial" panose="020B0604020202020204" pitchFamily="34" charset="0"/>
            </a:endParaRPr>
          </a:p>
        </p:txBody>
      </p:sp>
      <p:sp>
        <p:nvSpPr>
          <p:cNvPr id="65546" name="Rectangle 25">
            <a:extLst>
              <a:ext uri="{FF2B5EF4-FFF2-40B4-BE49-F238E27FC236}">
                <a16:creationId xmlns:a16="http://schemas.microsoft.com/office/drawing/2014/main" id="{00EF5D84-3CAB-5E46-8774-47C8A0F1B03A}"/>
              </a:ext>
            </a:extLst>
          </p:cNvPr>
          <p:cNvSpPr>
            <a:spLocks noChangeArrowheads="1"/>
          </p:cNvSpPr>
          <p:nvPr/>
        </p:nvSpPr>
        <p:spPr bwMode="auto">
          <a:xfrm>
            <a:off x="8366126" y="3605214"/>
            <a:ext cx="19335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sz="1200" b="1">
                <a:solidFill>
                  <a:srgbClr val="FFFFFF"/>
                </a:solidFill>
                <a:latin typeface="Gill Sans MT"/>
                <a:ea typeface="Arial Unicode MS" pitchFamily="34" charset="-128"/>
                <a:cs typeface="Arial Unicode MS" pitchFamily="34" charset="-128"/>
              </a:rPr>
              <a:t>What you expect to happen as a result of the outputs – short and long-term benefits </a:t>
            </a:r>
            <a:endParaRPr lang="en-GB" sz="1200">
              <a:solidFill>
                <a:srgbClr val="FFFFFF"/>
              </a:solidFill>
              <a:latin typeface="Gill Sans MT"/>
              <a:cs typeface="Arial" panose="020B0604020202020204" pitchFamily="34" charset="0"/>
            </a:endParaRPr>
          </a:p>
        </p:txBody>
      </p:sp>
      <p:sp>
        <p:nvSpPr>
          <p:cNvPr id="65548" name="Rectangle 20">
            <a:extLst>
              <a:ext uri="{FF2B5EF4-FFF2-40B4-BE49-F238E27FC236}">
                <a16:creationId xmlns:a16="http://schemas.microsoft.com/office/drawing/2014/main" id="{BC88112C-0A26-7C49-8117-C78CC6567072}"/>
              </a:ext>
            </a:extLst>
          </p:cNvPr>
          <p:cNvSpPr>
            <a:spLocks noChangeArrowheads="1"/>
          </p:cNvSpPr>
          <p:nvPr/>
        </p:nvSpPr>
        <p:spPr bwMode="auto">
          <a:xfrm>
            <a:off x="6750050" y="1484314"/>
            <a:ext cx="1055688" cy="642937"/>
          </a:xfrm>
          <a:prstGeom prst="rect">
            <a:avLst/>
          </a:prstGeom>
          <a:solidFill>
            <a:schemeClr val="tx2">
              <a:lumMod val="75000"/>
            </a:schemeClr>
          </a:solidFill>
          <a:ln w="9525">
            <a:solidFill>
              <a:srgbClr val="000000"/>
            </a:solidFill>
            <a:miter lim="800000"/>
            <a:headEnd/>
            <a:tailEnd/>
          </a:ln>
        </p:spPr>
        <p:txBody>
          <a:bodyPr/>
          <a:lstStyle/>
          <a:p>
            <a:pPr algn="ctr">
              <a:defRPr/>
            </a:pPr>
            <a:r>
              <a:rPr lang="en-GB" sz="2000" b="1">
                <a:solidFill>
                  <a:srgbClr val="002060"/>
                </a:solidFill>
                <a:latin typeface="Arial Narrow" pitchFamily="34" charset="0"/>
                <a:ea typeface="Arial Unicode MS" pitchFamily="34" charset="-128"/>
                <a:cs typeface="Arial Unicode MS" pitchFamily="34" charset="-128"/>
              </a:rPr>
              <a:t>Problem</a:t>
            </a:r>
            <a:endParaRPr lang="en-GB" sz="2000">
              <a:solidFill>
                <a:srgbClr val="002060"/>
              </a:solidFill>
              <a:latin typeface="Arial Narrow" pitchFamily="34" charset="0"/>
              <a:cs typeface="Arial" panose="020B0604020202020204" pitchFamily="34" charset="0"/>
            </a:endParaRPr>
          </a:p>
        </p:txBody>
      </p:sp>
      <p:sp>
        <p:nvSpPr>
          <p:cNvPr id="65550" name="Rectangle 18">
            <a:extLst>
              <a:ext uri="{FF2B5EF4-FFF2-40B4-BE49-F238E27FC236}">
                <a16:creationId xmlns:a16="http://schemas.microsoft.com/office/drawing/2014/main" id="{784F28DC-C50A-D344-8060-294246924ED6}"/>
              </a:ext>
            </a:extLst>
          </p:cNvPr>
          <p:cNvSpPr>
            <a:spLocks noChangeArrowheads="1"/>
          </p:cNvSpPr>
          <p:nvPr/>
        </p:nvSpPr>
        <p:spPr bwMode="auto">
          <a:xfrm>
            <a:off x="7940676" y="1289050"/>
            <a:ext cx="2474913" cy="1409700"/>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sz="1400" b="1">
                <a:solidFill>
                  <a:srgbClr val="FFFFFF"/>
                </a:solidFill>
                <a:latin typeface="Arial Narrow" pitchFamily="34" charset="0"/>
                <a:ea typeface="Arial Unicode MS" pitchFamily="34" charset="-128"/>
                <a:cs typeface="Arial Unicode MS" pitchFamily="34" charset="-128"/>
              </a:rPr>
              <a:t>A current condition perceived as harmful to a client system. A comprehensive description of the environment, resources, behaviours, attitudes, or attributes which are problematic.</a:t>
            </a:r>
            <a:endParaRPr lang="en-GB" sz="1400">
              <a:solidFill>
                <a:srgbClr val="FFFFFF"/>
              </a:solidFill>
              <a:latin typeface="Arial Narrow" pitchFamily="34" charset="0"/>
              <a:cs typeface="Arial" panose="020B0604020202020204" pitchFamily="34" charset="0"/>
            </a:endParaRPr>
          </a:p>
        </p:txBody>
      </p:sp>
      <p:sp>
        <p:nvSpPr>
          <p:cNvPr id="65552" name="Rectangle 12">
            <a:extLst>
              <a:ext uri="{FF2B5EF4-FFF2-40B4-BE49-F238E27FC236}">
                <a16:creationId xmlns:a16="http://schemas.microsoft.com/office/drawing/2014/main" id="{39531FB0-6788-EF4E-A78A-12D82E9363DA}"/>
              </a:ext>
            </a:extLst>
          </p:cNvPr>
          <p:cNvSpPr>
            <a:spLocks noChangeArrowheads="1"/>
          </p:cNvSpPr>
          <p:nvPr/>
        </p:nvSpPr>
        <p:spPr bwMode="auto">
          <a:xfrm>
            <a:off x="4521201" y="4911725"/>
            <a:ext cx="1336675" cy="457200"/>
          </a:xfrm>
          <a:prstGeom prst="rect">
            <a:avLst/>
          </a:prstGeom>
          <a:solidFill>
            <a:schemeClr val="accent3">
              <a:lumMod val="60000"/>
              <a:lumOff val="40000"/>
            </a:schemeClr>
          </a:solidFill>
          <a:ln w="9525">
            <a:solidFill>
              <a:srgbClr val="000000"/>
            </a:solidFill>
            <a:miter lim="800000"/>
            <a:headEnd/>
            <a:tailEnd/>
          </a:ln>
        </p:spPr>
        <p:txBody>
          <a:bodyPr/>
          <a:lstStyle/>
          <a:p>
            <a:pPr algn="ctr">
              <a:defRPr/>
            </a:pPr>
            <a:r>
              <a:rPr lang="en-US" b="1">
                <a:solidFill>
                  <a:srgbClr val="FFFFFF"/>
                </a:solidFill>
                <a:latin typeface="Gill Sans MT"/>
                <a:ea typeface="Arial Unicode MS" pitchFamily="34" charset="-128"/>
                <a:cs typeface="Arial Unicode MS" pitchFamily="34" charset="-128"/>
              </a:rPr>
              <a:t>Indicators</a:t>
            </a:r>
            <a:endParaRPr lang="en-GB">
              <a:solidFill>
                <a:srgbClr val="FFFFFF"/>
              </a:solidFill>
              <a:latin typeface="Gill Sans MT"/>
              <a:cs typeface="Arial" panose="020B0604020202020204" pitchFamily="34" charset="0"/>
            </a:endParaRPr>
          </a:p>
        </p:txBody>
      </p:sp>
      <p:sp>
        <p:nvSpPr>
          <p:cNvPr id="38932" name="Rectangle 11">
            <a:extLst>
              <a:ext uri="{FF2B5EF4-FFF2-40B4-BE49-F238E27FC236}">
                <a16:creationId xmlns:a16="http://schemas.microsoft.com/office/drawing/2014/main" id="{D12E9361-B407-6D4F-822D-4EC2FD826A09}"/>
              </a:ext>
            </a:extLst>
          </p:cNvPr>
          <p:cNvSpPr>
            <a:spLocks noChangeArrowheads="1"/>
          </p:cNvSpPr>
          <p:nvPr/>
        </p:nvSpPr>
        <p:spPr bwMode="auto">
          <a:xfrm>
            <a:off x="7940676" y="4959351"/>
            <a:ext cx="2359025" cy="576263"/>
          </a:xfrm>
          <a:prstGeom prst="rect">
            <a:avLst/>
          </a:prstGeom>
          <a:solidFill>
            <a:srgbClr val="002060"/>
          </a:solidFill>
          <a:ln w="9525">
            <a:solidFill>
              <a:srgbClr val="000000"/>
            </a:solidFill>
            <a:miter lim="800000"/>
            <a:headEnd/>
            <a:tailEnd/>
          </a:ln>
        </p:spPr>
        <p:txBody>
          <a:bodyPr/>
          <a:lstStyle/>
          <a:p>
            <a:pPr algn="ctr">
              <a:defRPr/>
            </a:pPr>
            <a:r>
              <a:rPr lang="en-US" sz="1400" b="1" dirty="0">
                <a:solidFill>
                  <a:srgbClr val="FFFFFF"/>
                </a:solidFill>
                <a:latin typeface="Arial" charset="0"/>
                <a:ea typeface="Arial Unicode MS" pitchFamily="34" charset="-128"/>
                <a:cs typeface="Arial Unicode MS" pitchFamily="34" charset="-128"/>
              </a:rPr>
              <a:t>Data sources and Methods</a:t>
            </a:r>
            <a:endParaRPr lang="en-GB" sz="1400" dirty="0">
              <a:solidFill>
                <a:srgbClr val="FFFFFF"/>
              </a:solidFill>
              <a:latin typeface="Arial" charset="0"/>
              <a:cs typeface="Arial" panose="020B0604020202020204" pitchFamily="34" charset="0"/>
            </a:endParaRPr>
          </a:p>
        </p:txBody>
      </p:sp>
      <p:sp>
        <p:nvSpPr>
          <p:cNvPr id="65554" name="Line 10">
            <a:extLst>
              <a:ext uri="{FF2B5EF4-FFF2-40B4-BE49-F238E27FC236}">
                <a16:creationId xmlns:a16="http://schemas.microsoft.com/office/drawing/2014/main" id="{96A06E12-0DF8-B745-A001-C676DCDE86B6}"/>
              </a:ext>
            </a:extLst>
          </p:cNvPr>
          <p:cNvSpPr>
            <a:spLocks noChangeShapeType="1"/>
          </p:cNvSpPr>
          <p:nvPr/>
        </p:nvSpPr>
        <p:spPr bwMode="auto">
          <a:xfrm>
            <a:off x="3317875" y="6913563"/>
            <a:ext cx="1371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ZA">
              <a:solidFill>
                <a:srgbClr val="FFFFFF"/>
              </a:solidFill>
              <a:latin typeface="Gill Sans MT"/>
              <a:cs typeface="Arial" panose="020B0604020202020204" pitchFamily="34" charset="0"/>
            </a:endParaRPr>
          </a:p>
        </p:txBody>
      </p:sp>
      <p:sp>
        <p:nvSpPr>
          <p:cNvPr id="65555" name="Rectangle 3">
            <a:extLst>
              <a:ext uri="{FF2B5EF4-FFF2-40B4-BE49-F238E27FC236}">
                <a16:creationId xmlns:a16="http://schemas.microsoft.com/office/drawing/2014/main" id="{75D2DB42-C774-B044-B031-840A280B0D68}"/>
              </a:ext>
            </a:extLst>
          </p:cNvPr>
          <p:cNvSpPr>
            <a:spLocks noChangeArrowheads="1"/>
          </p:cNvSpPr>
          <p:nvPr/>
        </p:nvSpPr>
        <p:spPr bwMode="auto">
          <a:xfrm>
            <a:off x="4021138" y="5416551"/>
            <a:ext cx="27432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r>
              <a:rPr lang="en-GB" sz="1200" b="1">
                <a:solidFill>
                  <a:srgbClr val="FFFFFF"/>
                </a:solidFill>
                <a:latin typeface="Gill Sans MT"/>
                <a:ea typeface="Arial Unicode MS" pitchFamily="34" charset="-128"/>
                <a:cs typeface="Arial Unicode MS" pitchFamily="34" charset="-128"/>
              </a:rPr>
              <a:t>Concrete and measurable “signs” of programme delivery and outcomes</a:t>
            </a:r>
            <a:endParaRPr lang="en-GB" sz="1200" b="1">
              <a:solidFill>
                <a:srgbClr val="FFFFFF"/>
              </a:solidFill>
              <a:latin typeface="Gill Sans MT"/>
              <a:cs typeface="Arial" panose="020B0604020202020204" pitchFamily="34" charset="0"/>
            </a:endParaRPr>
          </a:p>
        </p:txBody>
      </p:sp>
      <p:sp>
        <p:nvSpPr>
          <p:cNvPr id="65556" name="Rectangle 2">
            <a:extLst>
              <a:ext uri="{FF2B5EF4-FFF2-40B4-BE49-F238E27FC236}">
                <a16:creationId xmlns:a16="http://schemas.microsoft.com/office/drawing/2014/main" id="{C7B8E503-50E6-6A46-B815-A0FEEFDDF0AC}"/>
              </a:ext>
            </a:extLst>
          </p:cNvPr>
          <p:cNvSpPr>
            <a:spLocks noChangeArrowheads="1"/>
          </p:cNvSpPr>
          <p:nvPr/>
        </p:nvSpPr>
        <p:spPr bwMode="auto">
          <a:xfrm>
            <a:off x="7856538" y="5535613"/>
            <a:ext cx="25590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sz="1200" b="1">
                <a:solidFill>
                  <a:srgbClr val="FFFFFF"/>
                </a:solidFill>
                <a:latin typeface="Gill Sans MT"/>
                <a:ea typeface="Arial Unicode MS" pitchFamily="34" charset="-128"/>
                <a:cs typeface="Arial Unicode MS" pitchFamily="34" charset="-128"/>
              </a:rPr>
              <a:t>How we gather evidence on the indicators e.g. tests, statistics, questionnaires, interviews, observations, documents</a:t>
            </a:r>
            <a:endParaRPr lang="en-GB" sz="1200">
              <a:solidFill>
                <a:srgbClr val="FFFFFF"/>
              </a:solidFill>
              <a:latin typeface="Gill Sans MT"/>
              <a:cs typeface="Arial" panose="020B0604020202020204" pitchFamily="34" charset="0"/>
            </a:endParaRPr>
          </a:p>
        </p:txBody>
      </p:sp>
      <p:sp>
        <p:nvSpPr>
          <p:cNvPr id="65557" name="Rectangle 40">
            <a:extLst>
              <a:ext uri="{FF2B5EF4-FFF2-40B4-BE49-F238E27FC236}">
                <a16:creationId xmlns:a16="http://schemas.microsoft.com/office/drawing/2014/main" id="{337C3519-5FB7-BA42-B685-398A8DFFB85D}"/>
              </a:ext>
            </a:extLst>
          </p:cNvPr>
          <p:cNvSpPr>
            <a:spLocks noChangeArrowheads="1"/>
          </p:cNvSpPr>
          <p:nvPr/>
        </p:nvSpPr>
        <p:spPr bwMode="auto">
          <a:xfrm>
            <a:off x="1524000" y="-284163"/>
            <a:ext cx="9144000" cy="415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algn="just" eaLnBrk="0" hangingPunct="0">
              <a:defRPr/>
            </a:pPr>
            <a:r>
              <a:rPr lang="en-GB" sz="1100">
                <a:solidFill>
                  <a:srgbClr val="FFFFFF"/>
                </a:solidFill>
                <a:latin typeface="Tahoma" pitchFamily="34" charset="0"/>
                <a:cs typeface="Arial" panose="020B0604020202020204" pitchFamily="34" charset="0"/>
              </a:rPr>
              <a:t> </a:t>
            </a:r>
            <a:endParaRPr lang="en-GB" sz="1200">
              <a:solidFill>
                <a:srgbClr val="FFFFFF"/>
              </a:solidFill>
              <a:latin typeface="Arial Unicode MS" pitchFamily="34" charset="-128"/>
              <a:ea typeface="Arial Unicode MS" pitchFamily="34" charset="-128"/>
              <a:cs typeface="Arial Unicode MS" pitchFamily="34" charset="-128"/>
            </a:endParaRPr>
          </a:p>
          <a:p>
            <a:pPr eaLnBrk="0" hangingPunct="0">
              <a:defRPr/>
            </a:pPr>
            <a:endParaRPr lang="en-GB" sz="2400">
              <a:solidFill>
                <a:srgbClr val="FFFFFF"/>
              </a:solidFill>
              <a:latin typeface="Times New Roman" pitchFamily="18" charset="0"/>
              <a:cs typeface="Arial" panose="020B0604020202020204" pitchFamily="34" charset="0"/>
            </a:endParaRPr>
          </a:p>
        </p:txBody>
      </p:sp>
      <p:sp>
        <p:nvSpPr>
          <p:cNvPr id="65560" name="Line 62">
            <a:extLst>
              <a:ext uri="{FF2B5EF4-FFF2-40B4-BE49-F238E27FC236}">
                <a16:creationId xmlns:a16="http://schemas.microsoft.com/office/drawing/2014/main" id="{01E8A8C7-67CA-3A4A-B6EE-2A8C19DB3E6D}"/>
              </a:ext>
            </a:extLst>
          </p:cNvPr>
          <p:cNvSpPr>
            <a:spLocks noChangeShapeType="1"/>
          </p:cNvSpPr>
          <p:nvPr/>
        </p:nvSpPr>
        <p:spPr bwMode="auto">
          <a:xfrm>
            <a:off x="5673725" y="3438525"/>
            <a:ext cx="11255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ZA">
              <a:solidFill>
                <a:srgbClr val="FFFFFF"/>
              </a:solidFill>
              <a:latin typeface="Gill Sans MT"/>
              <a:cs typeface="Arial" panose="020B0604020202020204" pitchFamily="34" charset="0"/>
            </a:endParaRPr>
          </a:p>
        </p:txBody>
      </p:sp>
      <p:sp>
        <p:nvSpPr>
          <p:cNvPr id="65561" name="Line 64">
            <a:extLst>
              <a:ext uri="{FF2B5EF4-FFF2-40B4-BE49-F238E27FC236}">
                <a16:creationId xmlns:a16="http://schemas.microsoft.com/office/drawing/2014/main" id="{EA7D291D-D460-1042-A447-79B487DDCD73}"/>
              </a:ext>
            </a:extLst>
          </p:cNvPr>
          <p:cNvSpPr>
            <a:spLocks noChangeShapeType="1"/>
          </p:cNvSpPr>
          <p:nvPr/>
        </p:nvSpPr>
        <p:spPr bwMode="auto">
          <a:xfrm flipH="1">
            <a:off x="2157413" y="2343150"/>
            <a:ext cx="1490662" cy="19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ZA">
              <a:solidFill>
                <a:srgbClr val="FFFFFF"/>
              </a:solidFill>
              <a:latin typeface="Gill Sans MT"/>
              <a:cs typeface="Arial" panose="020B0604020202020204" pitchFamily="34" charset="0"/>
            </a:endParaRPr>
          </a:p>
        </p:txBody>
      </p:sp>
      <p:sp>
        <p:nvSpPr>
          <p:cNvPr id="65562" name="Line 65">
            <a:extLst>
              <a:ext uri="{FF2B5EF4-FFF2-40B4-BE49-F238E27FC236}">
                <a16:creationId xmlns:a16="http://schemas.microsoft.com/office/drawing/2014/main" id="{ABC319B1-641D-4846-BAF8-DF76CC6ACF19}"/>
              </a:ext>
            </a:extLst>
          </p:cNvPr>
          <p:cNvSpPr>
            <a:spLocks noChangeShapeType="1"/>
          </p:cNvSpPr>
          <p:nvPr/>
        </p:nvSpPr>
        <p:spPr bwMode="auto">
          <a:xfrm>
            <a:off x="2157413" y="2362200"/>
            <a:ext cx="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ZA">
              <a:solidFill>
                <a:srgbClr val="FFFFFF"/>
              </a:solidFill>
              <a:latin typeface="Gill Sans MT"/>
              <a:cs typeface="Arial" panose="020B0604020202020204" pitchFamily="34" charset="0"/>
            </a:endParaRPr>
          </a:p>
        </p:txBody>
      </p:sp>
      <p:sp>
        <p:nvSpPr>
          <p:cNvPr id="65563" name="Line 66">
            <a:extLst>
              <a:ext uri="{FF2B5EF4-FFF2-40B4-BE49-F238E27FC236}">
                <a16:creationId xmlns:a16="http://schemas.microsoft.com/office/drawing/2014/main" id="{F3D8E07D-D5D3-5043-A5FA-92987F117821}"/>
              </a:ext>
            </a:extLst>
          </p:cNvPr>
          <p:cNvSpPr>
            <a:spLocks noChangeShapeType="1"/>
          </p:cNvSpPr>
          <p:nvPr/>
        </p:nvSpPr>
        <p:spPr bwMode="auto">
          <a:xfrm>
            <a:off x="2157414" y="3429000"/>
            <a:ext cx="5619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ZA">
              <a:solidFill>
                <a:srgbClr val="FFFFFF"/>
              </a:solidFill>
              <a:latin typeface="Gill Sans MT"/>
              <a:cs typeface="Arial" panose="020B0604020202020204" pitchFamily="34" charset="0"/>
            </a:endParaRPr>
          </a:p>
        </p:txBody>
      </p:sp>
      <p:sp>
        <p:nvSpPr>
          <p:cNvPr id="65565" name="Text Box 70">
            <a:extLst>
              <a:ext uri="{FF2B5EF4-FFF2-40B4-BE49-F238E27FC236}">
                <a16:creationId xmlns:a16="http://schemas.microsoft.com/office/drawing/2014/main" id="{1A9885BB-9194-DA4C-B479-ABB82BFA5628}"/>
              </a:ext>
            </a:extLst>
          </p:cNvPr>
          <p:cNvSpPr txBox="1">
            <a:spLocks noChangeArrowheads="1"/>
          </p:cNvSpPr>
          <p:nvPr/>
        </p:nvSpPr>
        <p:spPr bwMode="auto">
          <a:xfrm>
            <a:off x="1524000" y="165101"/>
            <a:ext cx="91440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3200" b="1" dirty="0">
                <a:solidFill>
                  <a:srgbClr val="AEDA9E">
                    <a:lumMod val="50000"/>
                  </a:srgbClr>
                </a:solidFill>
                <a:latin typeface="Lucida Sans"/>
                <a:cs typeface="Arial" panose="020B0604020202020204" pitchFamily="34" charset="0"/>
              </a:rPr>
              <a:t>Understanding the logic of Institutional Impact Strategy</a:t>
            </a:r>
          </a:p>
        </p:txBody>
      </p:sp>
      <p:cxnSp>
        <p:nvCxnSpPr>
          <p:cNvPr id="3" name="Straight Arrow Connector 2">
            <a:extLst>
              <a:ext uri="{FF2B5EF4-FFF2-40B4-BE49-F238E27FC236}">
                <a16:creationId xmlns:a16="http://schemas.microsoft.com/office/drawing/2014/main" id="{1196C576-049E-3D45-9302-52810FFBB6B3}"/>
              </a:ext>
            </a:extLst>
          </p:cNvPr>
          <p:cNvCxnSpPr>
            <a:stCxn id="65552" idx="0"/>
          </p:cNvCxnSpPr>
          <p:nvPr/>
        </p:nvCxnSpPr>
        <p:spPr>
          <a:xfrm flipV="1">
            <a:off x="5189538" y="4191001"/>
            <a:ext cx="0" cy="72072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A46E110-7906-804E-95DF-099C467E8836}"/>
              </a:ext>
            </a:extLst>
          </p:cNvPr>
          <p:cNvCxnSpPr>
            <a:stCxn id="65552" idx="0"/>
          </p:cNvCxnSpPr>
          <p:nvPr/>
        </p:nvCxnSpPr>
        <p:spPr>
          <a:xfrm flipV="1">
            <a:off x="5189538" y="4043363"/>
            <a:ext cx="1293812" cy="86836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7CA5154-977D-994B-8A76-5E687B245664}"/>
              </a:ext>
            </a:extLst>
          </p:cNvPr>
          <p:cNvCxnSpPr>
            <a:stCxn id="65552" idx="0"/>
          </p:cNvCxnSpPr>
          <p:nvPr/>
        </p:nvCxnSpPr>
        <p:spPr>
          <a:xfrm flipV="1">
            <a:off x="5189538" y="4316413"/>
            <a:ext cx="3141662" cy="59531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569" name="Line 62">
            <a:extLst>
              <a:ext uri="{FF2B5EF4-FFF2-40B4-BE49-F238E27FC236}">
                <a16:creationId xmlns:a16="http://schemas.microsoft.com/office/drawing/2014/main" id="{9B6CA0E8-4608-D44C-9683-B3DE40CFE47F}"/>
              </a:ext>
            </a:extLst>
          </p:cNvPr>
          <p:cNvSpPr>
            <a:spLocks noChangeShapeType="1"/>
          </p:cNvSpPr>
          <p:nvPr/>
        </p:nvSpPr>
        <p:spPr bwMode="auto">
          <a:xfrm flipV="1">
            <a:off x="7856539" y="3390901"/>
            <a:ext cx="1017587" cy="4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ZA">
              <a:solidFill>
                <a:srgbClr val="FFFFFF"/>
              </a:solidFill>
              <a:latin typeface="Gill Sans MT"/>
              <a:cs typeface="Arial" panose="020B0604020202020204" pitchFamily="34" charset="0"/>
            </a:endParaRPr>
          </a:p>
        </p:txBody>
      </p:sp>
      <p:sp>
        <p:nvSpPr>
          <p:cNvPr id="65570" name="Line 62">
            <a:extLst>
              <a:ext uri="{FF2B5EF4-FFF2-40B4-BE49-F238E27FC236}">
                <a16:creationId xmlns:a16="http://schemas.microsoft.com/office/drawing/2014/main" id="{A0F1AD5C-B549-1C43-911D-537E35FEB948}"/>
              </a:ext>
            </a:extLst>
          </p:cNvPr>
          <p:cNvSpPr>
            <a:spLocks noChangeShapeType="1"/>
          </p:cNvSpPr>
          <p:nvPr/>
        </p:nvSpPr>
        <p:spPr bwMode="auto">
          <a:xfrm flipV="1">
            <a:off x="3863975" y="3397250"/>
            <a:ext cx="825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ZA">
              <a:solidFill>
                <a:srgbClr val="FFFFFF"/>
              </a:solidFill>
              <a:latin typeface="Gill Sans MT"/>
              <a:cs typeface="Arial" panose="020B0604020202020204" pitchFamily="34" charset="0"/>
            </a:endParaRPr>
          </a:p>
        </p:txBody>
      </p:sp>
      <p:sp>
        <p:nvSpPr>
          <p:cNvPr id="65571" name="Rectangle 28">
            <a:extLst>
              <a:ext uri="{FF2B5EF4-FFF2-40B4-BE49-F238E27FC236}">
                <a16:creationId xmlns:a16="http://schemas.microsoft.com/office/drawing/2014/main" id="{1EF0935D-99B5-4148-9851-F450AE032A1D}"/>
              </a:ext>
            </a:extLst>
          </p:cNvPr>
          <p:cNvSpPr>
            <a:spLocks noChangeArrowheads="1"/>
          </p:cNvSpPr>
          <p:nvPr/>
        </p:nvSpPr>
        <p:spPr bwMode="auto">
          <a:xfrm>
            <a:off x="4689475" y="2133600"/>
            <a:ext cx="21145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sz="1200" b="1">
                <a:solidFill>
                  <a:srgbClr val="FFFFFF"/>
                </a:solidFill>
                <a:latin typeface="Gill Sans MT"/>
                <a:ea typeface="Arial Unicode MS" pitchFamily="34" charset="-128"/>
                <a:cs typeface="Arial Unicode MS" pitchFamily="34" charset="-128"/>
              </a:rPr>
              <a:t>Statements of what the programme wishes to achieve (overall purpose)</a:t>
            </a:r>
            <a:endParaRPr lang="en-GB" sz="1200">
              <a:solidFill>
                <a:srgbClr val="FFFFFF"/>
              </a:solidFill>
              <a:latin typeface="Gill Sans MT"/>
              <a:cs typeface="Arial" panose="020B0604020202020204" pitchFamily="34" charset="0"/>
            </a:endParaRPr>
          </a:p>
        </p:txBody>
      </p:sp>
      <p:cxnSp>
        <p:nvCxnSpPr>
          <p:cNvPr id="4" name="Straight Arrow Connector 3">
            <a:extLst>
              <a:ext uri="{FF2B5EF4-FFF2-40B4-BE49-F238E27FC236}">
                <a16:creationId xmlns:a16="http://schemas.microsoft.com/office/drawing/2014/main" id="{6CF0E861-62F2-A84E-8B09-AD1945F68BBD}"/>
              </a:ext>
            </a:extLst>
          </p:cNvPr>
          <p:cNvCxnSpPr>
            <a:stCxn id="38932" idx="1"/>
            <a:endCxn id="65552" idx="3"/>
          </p:cNvCxnSpPr>
          <p:nvPr/>
        </p:nvCxnSpPr>
        <p:spPr>
          <a:xfrm flipH="1" flipV="1">
            <a:off x="5857875" y="5140325"/>
            <a:ext cx="2082800" cy="107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E630164-9BC3-E146-A8BA-B93B0C84C123}"/>
              </a:ext>
            </a:extLst>
          </p:cNvPr>
          <p:cNvCxnSpPr>
            <a:stCxn id="65538" idx="0"/>
          </p:cNvCxnSpPr>
          <p:nvPr/>
        </p:nvCxnSpPr>
        <p:spPr>
          <a:xfrm flipH="1" flipV="1">
            <a:off x="4175125" y="1795464"/>
            <a:ext cx="0" cy="331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9839379-4413-3F4D-890C-63310E264B31}"/>
              </a:ext>
            </a:extLst>
          </p:cNvPr>
          <p:cNvCxnSpPr>
            <a:endCxn id="65548" idx="1"/>
          </p:cNvCxnSpPr>
          <p:nvPr/>
        </p:nvCxnSpPr>
        <p:spPr>
          <a:xfrm>
            <a:off x="4175126" y="1795463"/>
            <a:ext cx="2574925" cy="11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9CDF-CE40-F845-B817-C5333FBEFE39}"/>
              </a:ext>
            </a:extLst>
          </p:cNvPr>
          <p:cNvSpPr>
            <a:spLocks noGrp="1"/>
          </p:cNvSpPr>
          <p:nvPr>
            <p:ph type="title"/>
          </p:nvPr>
        </p:nvSpPr>
        <p:spPr>
          <a:xfrm>
            <a:off x="1919288" y="468313"/>
            <a:ext cx="8382000" cy="443198"/>
          </a:xfrm>
        </p:spPr>
        <p:txBody>
          <a:bodyPr/>
          <a:lstStyle/>
          <a:p>
            <a:pPr defTabSz="914363" eaLnBrk="1" fontAlgn="auto" hangingPunct="1">
              <a:spcAft>
                <a:spcPts val="0"/>
              </a:spcAft>
              <a:defRPr/>
            </a:pPr>
            <a:r>
              <a:rPr lang="en-ZA" sz="3200">
                <a:solidFill>
                  <a:srgbClr val="FF0000"/>
                </a:solidFill>
              </a:rPr>
              <a:t>Further explication of “Institutional impact”</a:t>
            </a:r>
          </a:p>
        </p:txBody>
      </p:sp>
      <p:grpSp>
        <p:nvGrpSpPr>
          <p:cNvPr id="4" name="Rounded Rectangle 3">
            <a:extLst>
              <a:ext uri="{FF2B5EF4-FFF2-40B4-BE49-F238E27FC236}">
                <a16:creationId xmlns:a16="http://schemas.microsoft.com/office/drawing/2014/main" id="{D1D0CDAC-3086-4742-964B-07E51C78A035}"/>
              </a:ext>
            </a:extLst>
          </p:cNvPr>
          <p:cNvGrpSpPr>
            <a:grpSpLocks/>
          </p:cNvGrpSpPr>
          <p:nvPr/>
        </p:nvGrpSpPr>
        <p:grpSpPr bwMode="auto">
          <a:xfrm>
            <a:off x="1485900" y="3441700"/>
            <a:ext cx="2171700" cy="1168400"/>
            <a:chOff x="-24" y="2168"/>
            <a:chExt cx="1368" cy="736"/>
          </a:xfrm>
        </p:grpSpPr>
        <p:pic>
          <p:nvPicPr>
            <p:cNvPr id="95234" name="Rounded Rectangle 3">
              <a:extLst>
                <a:ext uri="{FF2B5EF4-FFF2-40B4-BE49-F238E27FC236}">
                  <a16:creationId xmlns:a16="http://schemas.microsoft.com/office/drawing/2014/main" id="{6EFF271A-B36E-4075-A848-F13C536CE10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2168"/>
              <a:ext cx="1368" cy="736"/>
            </a:xfrm>
            <a:prstGeom prst="rect">
              <a:avLst/>
            </a:prstGeom>
            <a:noFill/>
            <a:extLst>
              <a:ext uri="{909E8E84-426E-40DD-AFC4-6F175D3DCCD1}">
                <a14:hiddenFill xmlns:a14="http://schemas.microsoft.com/office/drawing/2010/main">
                  <a:solidFill>
                    <a:srgbClr val="FFFFFF"/>
                  </a:solidFill>
                </a14:hiddenFill>
              </a:ext>
            </a:extLst>
          </p:spPr>
        </p:pic>
        <p:sp>
          <p:nvSpPr>
            <p:cNvPr id="95235" name="Text Box 3">
              <a:extLst>
                <a:ext uri="{FF2B5EF4-FFF2-40B4-BE49-F238E27FC236}">
                  <a16:creationId xmlns:a16="http://schemas.microsoft.com/office/drawing/2014/main" id="{4F0BE8D1-0B3B-4757-9ED8-3A9409E5E0AD}"/>
                </a:ext>
              </a:extLst>
            </p:cNvPr>
            <p:cNvSpPr txBox="1">
              <a:spLocks noChangeArrowheads="1"/>
            </p:cNvSpPr>
            <p:nvPr/>
          </p:nvSpPr>
          <p:spPr bwMode="auto">
            <a:xfrm>
              <a:off x="51" y="2228"/>
              <a:ext cx="1220"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ZA" altLang="en-US" sz="2000">
                  <a:solidFill>
                    <a:srgbClr val="FFFFFF"/>
                  </a:solidFill>
                  <a:effectLst>
                    <a:outerShdw blurRad="38100" dist="38100" dir="2700000" algn="tl">
                      <a:srgbClr val="343A7D"/>
                    </a:outerShdw>
                  </a:effectLst>
                  <a:latin typeface="Lucida Sans" panose="020B0602030504020204" pitchFamily="34" charset="0"/>
                </a:rPr>
                <a:t>Intervention programmes</a:t>
              </a:r>
            </a:p>
          </p:txBody>
        </p:sp>
      </p:grpSp>
      <p:grpSp>
        <p:nvGrpSpPr>
          <p:cNvPr id="5" name="Rounded Rectangle 4">
            <a:extLst>
              <a:ext uri="{FF2B5EF4-FFF2-40B4-BE49-F238E27FC236}">
                <a16:creationId xmlns:a16="http://schemas.microsoft.com/office/drawing/2014/main" id="{9D89F433-3AF5-4097-8A3A-0576B998EEE4}"/>
              </a:ext>
            </a:extLst>
          </p:cNvPr>
          <p:cNvGrpSpPr>
            <a:grpSpLocks/>
          </p:cNvGrpSpPr>
          <p:nvPr/>
        </p:nvGrpSpPr>
        <p:grpSpPr bwMode="auto">
          <a:xfrm>
            <a:off x="1485900" y="4419600"/>
            <a:ext cx="2171700" cy="1168400"/>
            <a:chOff x="-24" y="2784"/>
            <a:chExt cx="1368" cy="736"/>
          </a:xfrm>
        </p:grpSpPr>
        <p:pic>
          <p:nvPicPr>
            <p:cNvPr id="95237" name="Rounded Rectangle 4">
              <a:extLst>
                <a:ext uri="{FF2B5EF4-FFF2-40B4-BE49-F238E27FC236}">
                  <a16:creationId xmlns:a16="http://schemas.microsoft.com/office/drawing/2014/main" id="{F44129AD-6204-452D-9B8C-3D7269677A7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 y="2784"/>
              <a:ext cx="1368" cy="736"/>
            </a:xfrm>
            <a:prstGeom prst="rect">
              <a:avLst/>
            </a:prstGeom>
            <a:noFill/>
            <a:extLst>
              <a:ext uri="{909E8E84-426E-40DD-AFC4-6F175D3DCCD1}">
                <a14:hiddenFill xmlns:a14="http://schemas.microsoft.com/office/drawing/2010/main">
                  <a:solidFill>
                    <a:srgbClr val="FFFFFF"/>
                  </a:solidFill>
                </a14:hiddenFill>
              </a:ext>
            </a:extLst>
          </p:spPr>
        </p:pic>
        <p:sp>
          <p:nvSpPr>
            <p:cNvPr id="95238" name="Text Box 6">
              <a:extLst>
                <a:ext uri="{FF2B5EF4-FFF2-40B4-BE49-F238E27FC236}">
                  <a16:creationId xmlns:a16="http://schemas.microsoft.com/office/drawing/2014/main" id="{1EA43998-70D4-473D-8713-3BC5248ECB22}"/>
                </a:ext>
              </a:extLst>
            </p:cNvPr>
            <p:cNvSpPr txBox="1">
              <a:spLocks noChangeArrowheads="1"/>
            </p:cNvSpPr>
            <p:nvPr/>
          </p:nvSpPr>
          <p:spPr bwMode="auto">
            <a:xfrm>
              <a:off x="51" y="2842"/>
              <a:ext cx="1220"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ZA" altLang="en-US" sz="2000">
                  <a:solidFill>
                    <a:srgbClr val="FFFFFF"/>
                  </a:solidFill>
                  <a:effectLst>
                    <a:outerShdw blurRad="38100" dist="38100" dir="2700000" algn="tl">
                      <a:srgbClr val="343A7D"/>
                    </a:outerShdw>
                  </a:effectLst>
                  <a:latin typeface="Lucida Sans" panose="020B0602030504020204" pitchFamily="34" charset="0"/>
                </a:rPr>
                <a:t>Research programmes</a:t>
              </a:r>
            </a:p>
          </p:txBody>
        </p:sp>
      </p:grpSp>
      <p:sp>
        <p:nvSpPr>
          <p:cNvPr id="6" name="Right Arrow 5">
            <a:extLst>
              <a:ext uri="{FF2B5EF4-FFF2-40B4-BE49-F238E27FC236}">
                <a16:creationId xmlns:a16="http://schemas.microsoft.com/office/drawing/2014/main" id="{FBC194FD-CC1A-C647-991F-A2845431A4E4}"/>
              </a:ext>
            </a:extLst>
          </p:cNvPr>
          <p:cNvSpPr/>
          <p:nvPr/>
        </p:nvSpPr>
        <p:spPr bwMode="auto">
          <a:xfrm>
            <a:off x="3971292" y="4887924"/>
            <a:ext cx="1296144" cy="432048"/>
          </a:xfrm>
          <a:prstGeom prst="rightArrow">
            <a:avLst/>
          </a:prstGeom>
          <a:solidFill>
            <a:schemeClr val="accent4">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Rectangle 6">
            <a:extLst>
              <a:ext uri="{FF2B5EF4-FFF2-40B4-BE49-F238E27FC236}">
                <a16:creationId xmlns:a16="http://schemas.microsoft.com/office/drawing/2014/main" id="{F557EC31-E6A2-C649-B6F2-60E1E7871953}"/>
              </a:ext>
            </a:extLst>
          </p:cNvPr>
          <p:cNvSpPr/>
          <p:nvPr/>
        </p:nvSpPr>
        <p:spPr bwMode="auto">
          <a:xfrm>
            <a:off x="3845892" y="4173748"/>
            <a:ext cx="1546944" cy="576064"/>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r>
              <a:rPr lang="en-ZA" sz="2000" dirty="0">
                <a:solidFill>
                  <a:srgbClr val="FFFFFF"/>
                </a:solidFill>
                <a:effectLst>
                  <a:outerShdw blurRad="38100" dist="38100" dir="2700000" algn="tl">
                    <a:srgbClr val="000000">
                      <a:alpha val="43137"/>
                    </a:srgbClr>
                  </a:outerShdw>
                </a:effectLst>
                <a:latin typeface="Lucida Sans"/>
              </a:rPr>
              <a:t>Outputs</a:t>
            </a:r>
          </a:p>
          <a:p>
            <a:pPr algn="ctr" defTabSz="914099" fontAlgn="base">
              <a:spcBef>
                <a:spcPct val="0"/>
              </a:spcBef>
              <a:spcAft>
                <a:spcPct val="0"/>
              </a:spcAft>
              <a:defRPr/>
            </a:pPr>
            <a:r>
              <a:rPr lang="en-ZA" sz="2000" dirty="0">
                <a:solidFill>
                  <a:srgbClr val="FFFFFF"/>
                </a:solidFill>
                <a:effectLst>
                  <a:outerShdw blurRad="38100" dist="38100" dir="2700000" algn="tl">
                    <a:srgbClr val="000000">
                      <a:alpha val="43137"/>
                    </a:srgbClr>
                  </a:outerShdw>
                </a:effectLst>
                <a:latin typeface="Lucida Sans"/>
              </a:rPr>
              <a:t>Products</a:t>
            </a:r>
          </a:p>
        </p:txBody>
      </p:sp>
      <p:grpSp>
        <p:nvGrpSpPr>
          <p:cNvPr id="8" name="Rectangle 7">
            <a:extLst>
              <a:ext uri="{FF2B5EF4-FFF2-40B4-BE49-F238E27FC236}">
                <a16:creationId xmlns:a16="http://schemas.microsoft.com/office/drawing/2014/main" id="{29302BE6-AB02-4DD9-B1EA-186C5ECCEA50}"/>
              </a:ext>
            </a:extLst>
          </p:cNvPr>
          <p:cNvGrpSpPr>
            <a:grpSpLocks/>
          </p:cNvGrpSpPr>
          <p:nvPr/>
        </p:nvGrpSpPr>
        <p:grpSpPr bwMode="auto">
          <a:xfrm>
            <a:off x="5778500" y="3873500"/>
            <a:ext cx="1739900" cy="1384300"/>
            <a:chOff x="2680" y="2440"/>
            <a:chExt cx="1096" cy="872"/>
          </a:xfrm>
        </p:grpSpPr>
        <p:pic>
          <p:nvPicPr>
            <p:cNvPr id="95246" name="Rectangle 7">
              <a:extLst>
                <a:ext uri="{FF2B5EF4-FFF2-40B4-BE49-F238E27FC236}">
                  <a16:creationId xmlns:a16="http://schemas.microsoft.com/office/drawing/2014/main" id="{ADF4AC9A-1AD9-48C1-A00D-725D3878DFA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 y="2440"/>
              <a:ext cx="1096" cy="872"/>
            </a:xfrm>
            <a:prstGeom prst="rect">
              <a:avLst/>
            </a:prstGeom>
            <a:noFill/>
            <a:extLst>
              <a:ext uri="{909E8E84-426E-40DD-AFC4-6F175D3DCCD1}">
                <a14:hiddenFill xmlns:a14="http://schemas.microsoft.com/office/drawing/2010/main">
                  <a:solidFill>
                    <a:srgbClr val="FFFFFF"/>
                  </a:solidFill>
                </a14:hiddenFill>
              </a:ext>
            </a:extLst>
          </p:spPr>
        </p:pic>
        <p:sp>
          <p:nvSpPr>
            <p:cNvPr id="95247" name="Text Box 15">
              <a:extLst>
                <a:ext uri="{FF2B5EF4-FFF2-40B4-BE49-F238E27FC236}">
                  <a16:creationId xmlns:a16="http://schemas.microsoft.com/office/drawing/2014/main" id="{0AC907E9-DA11-4E31-85B0-9B6D9FB1DABB}"/>
                </a:ext>
              </a:extLst>
            </p:cNvPr>
            <p:cNvSpPr txBox="1">
              <a:spLocks noChangeArrowheads="1"/>
            </p:cNvSpPr>
            <p:nvPr/>
          </p:nvSpPr>
          <p:spPr bwMode="auto">
            <a:xfrm>
              <a:off x="2733" y="2469"/>
              <a:ext cx="974"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ZA" altLang="en-US" sz="2000">
                  <a:solidFill>
                    <a:srgbClr val="FFFFFF"/>
                  </a:solidFill>
                  <a:effectLst>
                    <a:outerShdw blurRad="38100" dist="38100" dir="2700000" algn="tl">
                      <a:srgbClr val="343A7D"/>
                    </a:outerShdw>
                  </a:effectLst>
                  <a:latin typeface="Lucida Sans" panose="020B0602030504020204" pitchFamily="34" charset="0"/>
                </a:rPr>
                <a:t>Outcomes</a:t>
              </a:r>
            </a:p>
            <a:p>
              <a:pPr algn="ctr" fontAlgn="base">
                <a:spcBef>
                  <a:spcPct val="0"/>
                </a:spcBef>
                <a:spcAft>
                  <a:spcPct val="0"/>
                </a:spcAft>
              </a:pPr>
              <a:r>
                <a:rPr lang="en-ZA" altLang="en-US" sz="2000">
                  <a:solidFill>
                    <a:srgbClr val="FFFFFF"/>
                  </a:solidFill>
                  <a:effectLst>
                    <a:outerShdw blurRad="38100" dist="38100" dir="2700000" algn="tl">
                      <a:srgbClr val="343A7D"/>
                    </a:outerShdw>
                  </a:effectLst>
                  <a:latin typeface="Lucida Sans" panose="020B0602030504020204" pitchFamily="34" charset="0"/>
                </a:rPr>
                <a:t>Benefits</a:t>
              </a:r>
            </a:p>
            <a:p>
              <a:pPr algn="ctr" fontAlgn="base">
                <a:spcBef>
                  <a:spcPct val="0"/>
                </a:spcBef>
                <a:spcAft>
                  <a:spcPct val="0"/>
                </a:spcAft>
              </a:pPr>
              <a:r>
                <a:rPr lang="en-ZA" altLang="en-US" sz="2000">
                  <a:solidFill>
                    <a:srgbClr val="FFFFFF"/>
                  </a:solidFill>
                  <a:effectLst>
                    <a:outerShdw blurRad="38100" dist="38100" dir="2700000" algn="tl">
                      <a:srgbClr val="343A7D"/>
                    </a:outerShdw>
                  </a:effectLst>
                  <a:latin typeface="Lucida Sans" panose="020B0602030504020204" pitchFamily="34" charset="0"/>
                </a:rPr>
                <a:t>Effects</a:t>
              </a:r>
            </a:p>
          </p:txBody>
        </p:sp>
      </p:grpSp>
      <p:sp>
        <p:nvSpPr>
          <p:cNvPr id="9" name="Rounded Rectangle 8">
            <a:extLst>
              <a:ext uri="{FF2B5EF4-FFF2-40B4-BE49-F238E27FC236}">
                <a16:creationId xmlns:a16="http://schemas.microsoft.com/office/drawing/2014/main" id="{530EF702-5188-8148-BE09-209D8DEE2053}"/>
              </a:ext>
            </a:extLst>
          </p:cNvPr>
          <p:cNvSpPr/>
          <p:nvPr/>
        </p:nvSpPr>
        <p:spPr bwMode="auto">
          <a:xfrm>
            <a:off x="6006132" y="5469892"/>
            <a:ext cx="1944216" cy="839428"/>
          </a:xfrm>
          <a:prstGeom prst="roundRect">
            <a:avLst/>
          </a:prstGeom>
          <a:solidFill>
            <a:schemeClr val="accent4">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r>
              <a:rPr lang="en-ZA" dirty="0">
                <a:solidFill>
                  <a:srgbClr val="FFFFFF"/>
                </a:solidFill>
                <a:effectLst>
                  <a:outerShdw blurRad="38100" dist="38100" dir="2700000" algn="tl">
                    <a:srgbClr val="000000">
                      <a:alpha val="43137"/>
                    </a:srgbClr>
                  </a:outerShdw>
                </a:effectLst>
                <a:latin typeface="Lucida Sans"/>
              </a:rPr>
              <a:t>Target object/Group</a:t>
            </a:r>
          </a:p>
        </p:txBody>
      </p:sp>
      <p:sp>
        <p:nvSpPr>
          <p:cNvPr id="10" name="Left Arrow 9">
            <a:extLst>
              <a:ext uri="{FF2B5EF4-FFF2-40B4-BE49-F238E27FC236}">
                <a16:creationId xmlns:a16="http://schemas.microsoft.com/office/drawing/2014/main" id="{8FB45F87-697A-AA4B-ABF0-1DF6DDD73379}"/>
              </a:ext>
            </a:extLst>
          </p:cNvPr>
          <p:cNvSpPr/>
          <p:nvPr/>
        </p:nvSpPr>
        <p:spPr bwMode="auto">
          <a:xfrm>
            <a:off x="4619364" y="5469892"/>
            <a:ext cx="1242752" cy="432048"/>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Right Arrow 10">
            <a:extLst>
              <a:ext uri="{FF2B5EF4-FFF2-40B4-BE49-F238E27FC236}">
                <a16:creationId xmlns:a16="http://schemas.microsoft.com/office/drawing/2014/main" id="{749929F7-C058-2245-AE53-C431D016C92E}"/>
              </a:ext>
            </a:extLst>
          </p:cNvPr>
          <p:cNvSpPr/>
          <p:nvPr/>
        </p:nvSpPr>
        <p:spPr bwMode="auto">
          <a:xfrm>
            <a:off x="7635824" y="4148980"/>
            <a:ext cx="1656184" cy="181992"/>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
        <p:nvSpPr>
          <p:cNvPr id="12" name="Right Arrow 11">
            <a:extLst>
              <a:ext uri="{FF2B5EF4-FFF2-40B4-BE49-F238E27FC236}">
                <a16:creationId xmlns:a16="http://schemas.microsoft.com/office/drawing/2014/main" id="{CC6FAF7C-4A99-A942-AEDC-B367DCEABD30}"/>
              </a:ext>
            </a:extLst>
          </p:cNvPr>
          <p:cNvSpPr/>
          <p:nvPr/>
        </p:nvSpPr>
        <p:spPr bwMode="auto">
          <a:xfrm>
            <a:off x="7635824" y="4336528"/>
            <a:ext cx="1898700" cy="159284"/>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
        <p:nvSpPr>
          <p:cNvPr id="13" name="Right Arrow 12">
            <a:extLst>
              <a:ext uri="{FF2B5EF4-FFF2-40B4-BE49-F238E27FC236}">
                <a16:creationId xmlns:a16="http://schemas.microsoft.com/office/drawing/2014/main" id="{40FF56DE-CE3D-0845-AE85-8BC026226184}"/>
              </a:ext>
            </a:extLst>
          </p:cNvPr>
          <p:cNvSpPr/>
          <p:nvPr/>
        </p:nvSpPr>
        <p:spPr bwMode="auto">
          <a:xfrm>
            <a:off x="7635824" y="4569928"/>
            <a:ext cx="2114724" cy="179884"/>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
        <p:nvSpPr>
          <p:cNvPr id="14" name="Right Arrow 13">
            <a:extLst>
              <a:ext uri="{FF2B5EF4-FFF2-40B4-BE49-F238E27FC236}">
                <a16:creationId xmlns:a16="http://schemas.microsoft.com/office/drawing/2014/main" id="{EA5EE1B0-A46F-D246-8224-F9E34C4D10FD}"/>
              </a:ext>
            </a:extLst>
          </p:cNvPr>
          <p:cNvSpPr/>
          <p:nvPr/>
        </p:nvSpPr>
        <p:spPr bwMode="auto">
          <a:xfrm>
            <a:off x="7635824" y="4796928"/>
            <a:ext cx="2402756" cy="168908"/>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
        <p:nvSpPr>
          <p:cNvPr id="15" name="Rectangle 14">
            <a:extLst>
              <a:ext uri="{FF2B5EF4-FFF2-40B4-BE49-F238E27FC236}">
                <a16:creationId xmlns:a16="http://schemas.microsoft.com/office/drawing/2014/main" id="{935D4558-AD86-2F46-9E22-F379DB511BA3}"/>
              </a:ext>
            </a:extLst>
          </p:cNvPr>
          <p:cNvSpPr/>
          <p:nvPr/>
        </p:nvSpPr>
        <p:spPr bwMode="auto">
          <a:xfrm>
            <a:off x="7950348" y="4434184"/>
            <a:ext cx="2555776" cy="354136"/>
          </a:xfrm>
          <a:prstGeom prst="rect">
            <a:avLst/>
          </a:prstGeom>
          <a:no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r>
              <a:rPr lang="en-ZA" sz="1600" dirty="0">
                <a:solidFill>
                  <a:srgbClr val="FFFFFF"/>
                </a:solidFill>
                <a:effectLst>
                  <a:outerShdw blurRad="38100" dist="38100" dir="2700000" algn="tl">
                    <a:srgbClr val="000000">
                      <a:alpha val="43137"/>
                    </a:srgbClr>
                  </a:outerShdw>
                </a:effectLst>
                <a:latin typeface="Lucida Sans"/>
              </a:rPr>
              <a:t>Accumulative effects over time</a:t>
            </a:r>
          </a:p>
        </p:txBody>
      </p:sp>
      <p:sp>
        <p:nvSpPr>
          <p:cNvPr id="16" name="Up Arrow 15">
            <a:extLst>
              <a:ext uri="{FF2B5EF4-FFF2-40B4-BE49-F238E27FC236}">
                <a16:creationId xmlns:a16="http://schemas.microsoft.com/office/drawing/2014/main" id="{47082D24-803B-034A-A75E-550ADC444878}"/>
              </a:ext>
            </a:extLst>
          </p:cNvPr>
          <p:cNvSpPr/>
          <p:nvPr/>
        </p:nvSpPr>
        <p:spPr bwMode="auto">
          <a:xfrm>
            <a:off x="9184018" y="2744558"/>
            <a:ext cx="283134" cy="1282836"/>
          </a:xfrm>
          <a:prstGeom prst="upArrow">
            <a:avLst/>
          </a:prstGeom>
          <a:solidFill>
            <a:schemeClr val="accent4">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
        <p:nvSpPr>
          <p:cNvPr id="17" name="Up Arrow 16">
            <a:extLst>
              <a:ext uri="{FF2B5EF4-FFF2-40B4-BE49-F238E27FC236}">
                <a16:creationId xmlns:a16="http://schemas.microsoft.com/office/drawing/2014/main" id="{E9BFFEDC-16D0-4746-8AE7-A9BC35CFF596}"/>
              </a:ext>
            </a:extLst>
          </p:cNvPr>
          <p:cNvSpPr/>
          <p:nvPr/>
        </p:nvSpPr>
        <p:spPr bwMode="auto">
          <a:xfrm>
            <a:off x="9454583" y="2744558"/>
            <a:ext cx="283134" cy="1282836"/>
          </a:xfrm>
          <a:prstGeom prst="upArrow">
            <a:avLst/>
          </a:prstGeom>
          <a:solidFill>
            <a:schemeClr val="accent4">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
        <p:nvSpPr>
          <p:cNvPr id="18" name="Up Arrow 17">
            <a:extLst>
              <a:ext uri="{FF2B5EF4-FFF2-40B4-BE49-F238E27FC236}">
                <a16:creationId xmlns:a16="http://schemas.microsoft.com/office/drawing/2014/main" id="{343B0EFA-4439-A94F-8032-A4B8CC9B7567}"/>
              </a:ext>
            </a:extLst>
          </p:cNvPr>
          <p:cNvSpPr/>
          <p:nvPr/>
        </p:nvSpPr>
        <p:spPr bwMode="auto">
          <a:xfrm>
            <a:off x="9750548" y="2744558"/>
            <a:ext cx="283134" cy="1282836"/>
          </a:xfrm>
          <a:prstGeom prst="upArrow">
            <a:avLst/>
          </a:prstGeom>
          <a:solidFill>
            <a:schemeClr val="accent4">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
        <p:nvSpPr>
          <p:cNvPr id="19" name="Up Arrow 18">
            <a:extLst>
              <a:ext uri="{FF2B5EF4-FFF2-40B4-BE49-F238E27FC236}">
                <a16:creationId xmlns:a16="http://schemas.microsoft.com/office/drawing/2014/main" id="{383D2DED-1443-AD49-8198-2560E071D8E5}"/>
              </a:ext>
            </a:extLst>
          </p:cNvPr>
          <p:cNvSpPr/>
          <p:nvPr/>
        </p:nvSpPr>
        <p:spPr bwMode="auto">
          <a:xfrm>
            <a:off x="10033682" y="2710414"/>
            <a:ext cx="283134" cy="1316980"/>
          </a:xfrm>
          <a:prstGeom prst="upArrow">
            <a:avLst/>
          </a:prstGeom>
          <a:solidFill>
            <a:schemeClr val="accent4">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ZA" sz="2300" dirty="0">
              <a:solidFill>
                <a:srgbClr val="FFFFFF"/>
              </a:solidFill>
              <a:effectLst>
                <a:outerShdw blurRad="38100" dist="38100" dir="2700000" algn="tl">
                  <a:srgbClr val="000000">
                    <a:alpha val="43137"/>
                  </a:srgbClr>
                </a:outerShdw>
              </a:effectLst>
              <a:latin typeface="Segoe" pitchFamily="34" charset="0"/>
            </a:endParaRPr>
          </a:p>
        </p:txBody>
      </p:sp>
      <p:sp>
        <p:nvSpPr>
          <p:cNvPr id="20" name="Rectangle 19">
            <a:extLst>
              <a:ext uri="{FF2B5EF4-FFF2-40B4-BE49-F238E27FC236}">
                <a16:creationId xmlns:a16="http://schemas.microsoft.com/office/drawing/2014/main" id="{8898025E-EFD0-1D47-8624-A5AC8F69678F}"/>
              </a:ext>
            </a:extLst>
          </p:cNvPr>
          <p:cNvSpPr/>
          <p:nvPr/>
        </p:nvSpPr>
        <p:spPr bwMode="auto">
          <a:xfrm>
            <a:off x="9048328" y="3208908"/>
            <a:ext cx="1619672" cy="508124"/>
          </a:xfrm>
          <a:prstGeom prst="rect">
            <a:avLst/>
          </a:prstGeom>
          <a:no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r>
              <a:rPr lang="en-ZA" sz="1600" dirty="0">
                <a:solidFill>
                  <a:srgbClr val="FFFFFF"/>
                </a:solidFill>
                <a:effectLst>
                  <a:outerShdw blurRad="38100" dist="38100" dir="2700000" algn="tl">
                    <a:srgbClr val="000000">
                      <a:alpha val="43137"/>
                    </a:srgbClr>
                  </a:outerShdw>
                </a:effectLst>
                <a:latin typeface="Lucida Sans"/>
              </a:rPr>
              <a:t>Aggregation of effects </a:t>
            </a:r>
          </a:p>
        </p:txBody>
      </p:sp>
      <p:sp>
        <p:nvSpPr>
          <p:cNvPr id="21" name="Oval 20">
            <a:extLst>
              <a:ext uri="{FF2B5EF4-FFF2-40B4-BE49-F238E27FC236}">
                <a16:creationId xmlns:a16="http://schemas.microsoft.com/office/drawing/2014/main" id="{8899F0E4-F98E-B14E-9D46-00F782405429}"/>
              </a:ext>
            </a:extLst>
          </p:cNvPr>
          <p:cNvSpPr/>
          <p:nvPr/>
        </p:nvSpPr>
        <p:spPr bwMode="auto">
          <a:xfrm>
            <a:off x="6375400" y="1844676"/>
            <a:ext cx="2089150" cy="1116013"/>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fontAlgn="base">
              <a:spcBef>
                <a:spcPct val="0"/>
              </a:spcBef>
              <a:spcAft>
                <a:spcPct val="0"/>
              </a:spcAft>
              <a:defRPr/>
            </a:pPr>
            <a:r>
              <a:rPr lang="en-ZA" sz="1600" dirty="0">
                <a:solidFill>
                  <a:srgbClr val="000000"/>
                </a:solidFill>
                <a:latin typeface="Lucida Sans"/>
              </a:rPr>
              <a:t>Institutional</a:t>
            </a:r>
          </a:p>
          <a:p>
            <a:pPr algn="ctr" defTabSz="914099" fontAlgn="base">
              <a:spcBef>
                <a:spcPct val="0"/>
              </a:spcBef>
              <a:spcAft>
                <a:spcPct val="0"/>
              </a:spcAft>
              <a:defRPr/>
            </a:pPr>
            <a:r>
              <a:rPr lang="en-ZA" sz="1600">
                <a:solidFill>
                  <a:srgbClr val="000000"/>
                </a:solidFill>
                <a:latin typeface="Lucida Sans"/>
              </a:rPr>
              <a:t>Systemic </a:t>
            </a:r>
            <a:r>
              <a:rPr lang="en-ZA" sz="1600" dirty="0">
                <a:solidFill>
                  <a:srgbClr val="000000"/>
                </a:solidFill>
                <a:latin typeface="Lucida Sans"/>
              </a:rPr>
              <a:t>impact</a:t>
            </a:r>
          </a:p>
        </p:txBody>
      </p:sp>
      <p:cxnSp>
        <p:nvCxnSpPr>
          <p:cNvPr id="23" name="Straight Connector 22">
            <a:extLst>
              <a:ext uri="{FF2B5EF4-FFF2-40B4-BE49-F238E27FC236}">
                <a16:creationId xmlns:a16="http://schemas.microsoft.com/office/drawing/2014/main" id="{7FFA2393-DAC8-6248-BB22-624934B4864C}"/>
              </a:ext>
            </a:extLst>
          </p:cNvPr>
          <p:cNvCxnSpPr>
            <a:stCxn id="21" idx="5"/>
            <a:endCxn id="0" idx="1"/>
          </p:cNvCxnSpPr>
          <p:nvPr/>
        </p:nvCxnSpPr>
        <p:spPr>
          <a:xfrm>
            <a:off x="8158164" y="2797176"/>
            <a:ext cx="890587" cy="665163"/>
          </a:xfrm>
          <a:prstGeom prst="line">
            <a:avLst/>
          </a:prstGeom>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AC685ED7-5C77-8543-B76C-2AE77426316F}"/>
              </a:ext>
            </a:extLst>
          </p:cNvPr>
          <p:cNvSpPr/>
          <p:nvPr/>
        </p:nvSpPr>
        <p:spPr bwMode="auto">
          <a:xfrm>
            <a:off x="8543925" y="5535614"/>
            <a:ext cx="2089150" cy="11144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fontAlgn="base">
              <a:spcBef>
                <a:spcPct val="0"/>
              </a:spcBef>
              <a:spcAft>
                <a:spcPct val="0"/>
              </a:spcAft>
              <a:defRPr/>
            </a:pPr>
            <a:r>
              <a:rPr lang="en-ZA" sz="1600" dirty="0">
                <a:solidFill>
                  <a:srgbClr val="000000"/>
                </a:solidFill>
                <a:latin typeface="Lucida Sans"/>
              </a:rPr>
              <a:t>Sustained long-term impact</a:t>
            </a:r>
          </a:p>
        </p:txBody>
      </p:sp>
      <p:cxnSp>
        <p:nvCxnSpPr>
          <p:cNvPr id="26" name="Straight Connector 25">
            <a:extLst>
              <a:ext uri="{FF2B5EF4-FFF2-40B4-BE49-F238E27FC236}">
                <a16:creationId xmlns:a16="http://schemas.microsoft.com/office/drawing/2014/main" id="{F11538A6-A870-CE4B-A3DD-CFD0B4624729}"/>
              </a:ext>
            </a:extLst>
          </p:cNvPr>
          <p:cNvCxnSpPr>
            <a:stCxn id="24" idx="0"/>
          </p:cNvCxnSpPr>
          <p:nvPr/>
        </p:nvCxnSpPr>
        <p:spPr>
          <a:xfrm flipH="1" flipV="1">
            <a:off x="9285288" y="4965701"/>
            <a:ext cx="303212" cy="5699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458C843-F30A-2847-8E84-FFBA59516DCD}"/>
              </a:ext>
            </a:extLst>
          </p:cNvPr>
          <p:cNvCxnSpPr/>
          <p:nvPr/>
        </p:nvCxnSpPr>
        <p:spPr>
          <a:xfrm>
            <a:off x="6635750" y="5103813"/>
            <a:ext cx="0" cy="36671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D63218B8-CF15-C841-85F4-14AB27248736}"/>
              </a:ext>
            </a:extLst>
          </p:cNvPr>
          <p:cNvSpPr>
            <a:spLocks noGrp="1"/>
          </p:cNvSpPr>
          <p:nvPr>
            <p:ph type="title"/>
          </p:nvPr>
        </p:nvSpPr>
        <p:spPr>
          <a:xfrm>
            <a:off x="1524000" y="188913"/>
            <a:ext cx="8839200" cy="387798"/>
          </a:xfrm>
        </p:spPr>
        <p:txBody>
          <a:bodyPr/>
          <a:lstStyle/>
          <a:p>
            <a:pPr defTabSz="914363" eaLnBrk="1" fontAlgn="auto" hangingPunct="1">
              <a:spcAft>
                <a:spcPts val="0"/>
              </a:spcAft>
              <a:defRPr/>
            </a:pPr>
            <a:r>
              <a:rPr lang="en-ZA" sz="2800" b="1">
                <a:solidFill>
                  <a:srgbClr val="FF0000"/>
                </a:solidFill>
                <a:effectLst/>
              </a:rPr>
              <a:t>Institutional Strategy “monitoring” and “evaluation” </a:t>
            </a:r>
          </a:p>
        </p:txBody>
      </p:sp>
      <p:sp>
        <p:nvSpPr>
          <p:cNvPr id="4" name="Rectangle 3">
            <a:extLst>
              <a:ext uri="{FF2B5EF4-FFF2-40B4-BE49-F238E27FC236}">
                <a16:creationId xmlns:a16="http://schemas.microsoft.com/office/drawing/2014/main" id="{00D3DF9B-7040-954F-BE14-30542BEA7AC3}"/>
              </a:ext>
            </a:extLst>
          </p:cNvPr>
          <p:cNvSpPr/>
          <p:nvPr/>
        </p:nvSpPr>
        <p:spPr>
          <a:xfrm>
            <a:off x="2676526" y="1585914"/>
            <a:ext cx="2295525" cy="439737"/>
          </a:xfrm>
          <a:prstGeom prst="rect">
            <a:avLst/>
          </a:prstGeom>
          <a:solidFill>
            <a:schemeClr val="accent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dirty="0">
                <a:solidFill>
                  <a:srgbClr val="343A7D">
                    <a:lumMod val="75000"/>
                  </a:srgbClr>
                </a:solidFill>
                <a:latin typeface="Gill Sans MT"/>
              </a:rPr>
              <a:t>Description</a:t>
            </a:r>
          </a:p>
        </p:txBody>
      </p:sp>
      <p:sp>
        <p:nvSpPr>
          <p:cNvPr id="5" name="Rectangle 4">
            <a:extLst>
              <a:ext uri="{FF2B5EF4-FFF2-40B4-BE49-F238E27FC236}">
                <a16:creationId xmlns:a16="http://schemas.microsoft.com/office/drawing/2014/main" id="{32545175-FA45-AB43-B592-042EA4364FA1}"/>
              </a:ext>
            </a:extLst>
          </p:cNvPr>
          <p:cNvSpPr/>
          <p:nvPr/>
        </p:nvSpPr>
        <p:spPr>
          <a:xfrm>
            <a:off x="1812925" y="2192338"/>
            <a:ext cx="1531938" cy="704850"/>
          </a:xfrm>
          <a:prstGeom prst="rect">
            <a:avLst/>
          </a:prstGeom>
          <a:solidFill>
            <a:schemeClr val="accent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600" dirty="0">
                <a:solidFill>
                  <a:srgbClr val="343A7D">
                    <a:lumMod val="75000"/>
                  </a:srgbClr>
                </a:solidFill>
                <a:latin typeface="Gill Sans MT"/>
              </a:rPr>
              <a:t>Ad hoc - measurement</a:t>
            </a:r>
          </a:p>
        </p:txBody>
      </p:sp>
      <p:sp>
        <p:nvSpPr>
          <p:cNvPr id="6" name="Rectangle 5">
            <a:extLst>
              <a:ext uri="{FF2B5EF4-FFF2-40B4-BE49-F238E27FC236}">
                <a16:creationId xmlns:a16="http://schemas.microsoft.com/office/drawing/2014/main" id="{622647EC-E510-F34C-BFAB-68561735493A}"/>
              </a:ext>
            </a:extLst>
          </p:cNvPr>
          <p:cNvSpPr/>
          <p:nvPr/>
        </p:nvSpPr>
        <p:spPr>
          <a:xfrm>
            <a:off x="2606676" y="2797176"/>
            <a:ext cx="2087563" cy="792163"/>
          </a:xfrm>
          <a:prstGeom prst="rect">
            <a:avLst/>
          </a:prstGeom>
          <a:solidFill>
            <a:schemeClr val="accent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600" dirty="0">
                <a:solidFill>
                  <a:srgbClr val="343A7D">
                    <a:lumMod val="75000"/>
                  </a:srgbClr>
                </a:solidFill>
                <a:latin typeface="Gill Sans MT"/>
              </a:rPr>
              <a:t>Repeated measurement =</a:t>
            </a:r>
          </a:p>
          <a:p>
            <a:pPr algn="ctr">
              <a:defRPr/>
            </a:pPr>
            <a:r>
              <a:rPr lang="en-ZA" sz="1600" dirty="0">
                <a:solidFill>
                  <a:srgbClr val="343A7D">
                    <a:lumMod val="75000"/>
                  </a:srgbClr>
                </a:solidFill>
                <a:latin typeface="Gill Sans MT"/>
              </a:rPr>
              <a:t>monitoring</a:t>
            </a:r>
          </a:p>
        </p:txBody>
      </p:sp>
      <p:sp>
        <p:nvSpPr>
          <p:cNvPr id="7" name="Rectangle 6">
            <a:extLst>
              <a:ext uri="{FF2B5EF4-FFF2-40B4-BE49-F238E27FC236}">
                <a16:creationId xmlns:a16="http://schemas.microsoft.com/office/drawing/2014/main" id="{1AE55CC4-9635-FE4C-AD0B-62F7C00C3554}"/>
              </a:ext>
            </a:extLst>
          </p:cNvPr>
          <p:cNvSpPr/>
          <p:nvPr/>
        </p:nvSpPr>
        <p:spPr>
          <a:xfrm>
            <a:off x="3578226" y="4506914"/>
            <a:ext cx="2232025" cy="574675"/>
          </a:xfrm>
          <a:prstGeom prst="rect">
            <a:avLst/>
          </a:prstGeom>
          <a:solidFill>
            <a:schemeClr val="accent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600" dirty="0">
                <a:solidFill>
                  <a:srgbClr val="343A7D">
                    <a:lumMod val="75000"/>
                  </a:srgbClr>
                </a:solidFill>
                <a:latin typeface="Gill Sans MT"/>
              </a:rPr>
              <a:t>Activities and Outputs</a:t>
            </a:r>
          </a:p>
        </p:txBody>
      </p:sp>
      <p:sp>
        <p:nvSpPr>
          <p:cNvPr id="8" name="Rectangle 7">
            <a:extLst>
              <a:ext uri="{FF2B5EF4-FFF2-40B4-BE49-F238E27FC236}">
                <a16:creationId xmlns:a16="http://schemas.microsoft.com/office/drawing/2014/main" id="{57CEAECD-7CEB-784D-AE43-91D9A74F9B1F}"/>
              </a:ext>
            </a:extLst>
          </p:cNvPr>
          <p:cNvSpPr/>
          <p:nvPr/>
        </p:nvSpPr>
        <p:spPr>
          <a:xfrm>
            <a:off x="6240463" y="4500563"/>
            <a:ext cx="1585912" cy="576262"/>
          </a:xfrm>
          <a:prstGeom prst="rect">
            <a:avLst/>
          </a:prstGeom>
          <a:solidFill>
            <a:schemeClr val="accent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600" dirty="0">
                <a:solidFill>
                  <a:srgbClr val="343A7D">
                    <a:lumMod val="75000"/>
                  </a:srgbClr>
                </a:solidFill>
                <a:latin typeface="Gill Sans MT"/>
              </a:rPr>
              <a:t>Outcomes/ Effects</a:t>
            </a:r>
          </a:p>
        </p:txBody>
      </p:sp>
      <p:sp>
        <p:nvSpPr>
          <p:cNvPr id="9" name="Rectangle 8">
            <a:extLst>
              <a:ext uri="{FF2B5EF4-FFF2-40B4-BE49-F238E27FC236}">
                <a16:creationId xmlns:a16="http://schemas.microsoft.com/office/drawing/2014/main" id="{D8F95AD1-62B1-9248-BD3F-70AD0E1674B1}"/>
              </a:ext>
            </a:extLst>
          </p:cNvPr>
          <p:cNvSpPr/>
          <p:nvPr/>
        </p:nvSpPr>
        <p:spPr>
          <a:xfrm>
            <a:off x="6410326" y="1573214"/>
            <a:ext cx="2162175" cy="439737"/>
          </a:xfrm>
          <a:prstGeom prst="rect">
            <a:avLst/>
          </a:prstGeom>
          <a:solidFill>
            <a:schemeClr val="accent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dirty="0">
                <a:solidFill>
                  <a:srgbClr val="343A7D">
                    <a:lumMod val="75000"/>
                  </a:srgbClr>
                </a:solidFill>
                <a:latin typeface="Gill Sans MT"/>
              </a:rPr>
              <a:t>Evaluation</a:t>
            </a:r>
          </a:p>
        </p:txBody>
      </p:sp>
      <p:cxnSp>
        <p:nvCxnSpPr>
          <p:cNvPr id="11" name="Straight Arrow Connector 10">
            <a:extLst>
              <a:ext uri="{FF2B5EF4-FFF2-40B4-BE49-F238E27FC236}">
                <a16:creationId xmlns:a16="http://schemas.microsoft.com/office/drawing/2014/main" id="{90D2701D-2B3C-FE46-96B4-217FEF70CF37}"/>
              </a:ext>
            </a:extLst>
          </p:cNvPr>
          <p:cNvCxnSpPr>
            <a:stCxn id="6" idx="2"/>
            <a:endCxn id="7" idx="0"/>
          </p:cNvCxnSpPr>
          <p:nvPr/>
        </p:nvCxnSpPr>
        <p:spPr>
          <a:xfrm>
            <a:off x="3649664" y="3589339"/>
            <a:ext cx="1044575" cy="917575"/>
          </a:xfrm>
          <a:prstGeom prst="straightConnector1">
            <a:avLst/>
          </a:prstGeom>
          <a:ln w="381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2AC552D-816C-CC4D-BF17-6FD7DD6D71E2}"/>
              </a:ext>
            </a:extLst>
          </p:cNvPr>
          <p:cNvSpPr/>
          <p:nvPr/>
        </p:nvSpPr>
        <p:spPr>
          <a:xfrm>
            <a:off x="8221664" y="4500563"/>
            <a:ext cx="1584325" cy="576262"/>
          </a:xfrm>
          <a:prstGeom prst="rect">
            <a:avLst/>
          </a:prstGeom>
          <a:solidFill>
            <a:schemeClr val="accent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600" dirty="0">
                <a:solidFill>
                  <a:srgbClr val="343A7D">
                    <a:lumMod val="75000"/>
                  </a:srgbClr>
                </a:solidFill>
                <a:latin typeface="Gill Sans MT"/>
              </a:rPr>
              <a:t>Impact</a:t>
            </a:r>
          </a:p>
        </p:txBody>
      </p:sp>
      <p:sp>
        <p:nvSpPr>
          <p:cNvPr id="17" name="Rectangle 16">
            <a:extLst>
              <a:ext uri="{FF2B5EF4-FFF2-40B4-BE49-F238E27FC236}">
                <a16:creationId xmlns:a16="http://schemas.microsoft.com/office/drawing/2014/main" id="{25A10B2F-ED1A-0D45-A45D-C3D5C8DDA2DE}"/>
              </a:ext>
            </a:extLst>
          </p:cNvPr>
          <p:cNvSpPr/>
          <p:nvPr/>
        </p:nvSpPr>
        <p:spPr>
          <a:xfrm>
            <a:off x="2084389" y="4500563"/>
            <a:ext cx="1062037" cy="576262"/>
          </a:xfrm>
          <a:prstGeom prst="rect">
            <a:avLst/>
          </a:prstGeom>
          <a:solidFill>
            <a:schemeClr val="accent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600" dirty="0">
                <a:solidFill>
                  <a:srgbClr val="343A7D">
                    <a:lumMod val="75000"/>
                  </a:srgbClr>
                </a:solidFill>
                <a:latin typeface="Gill Sans MT"/>
              </a:rPr>
              <a:t>Inputs</a:t>
            </a:r>
          </a:p>
        </p:txBody>
      </p:sp>
      <p:sp>
        <p:nvSpPr>
          <p:cNvPr id="19" name="Right Arrow 18">
            <a:extLst>
              <a:ext uri="{FF2B5EF4-FFF2-40B4-BE49-F238E27FC236}">
                <a16:creationId xmlns:a16="http://schemas.microsoft.com/office/drawing/2014/main" id="{9FB10231-5835-E042-9069-94A8787D69E3}"/>
              </a:ext>
            </a:extLst>
          </p:cNvPr>
          <p:cNvSpPr/>
          <p:nvPr/>
        </p:nvSpPr>
        <p:spPr>
          <a:xfrm>
            <a:off x="3211514" y="4716463"/>
            <a:ext cx="217487" cy="144462"/>
          </a:xfrm>
          <a:prstGeom prst="rightArrow">
            <a:avLst/>
          </a:prstGeom>
          <a:solidFill>
            <a:schemeClr val="accent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600">
              <a:solidFill>
                <a:srgbClr val="343A7D">
                  <a:lumMod val="75000"/>
                </a:srgbClr>
              </a:solidFill>
              <a:latin typeface="Gill Sans MT"/>
            </a:endParaRPr>
          </a:p>
        </p:txBody>
      </p:sp>
      <p:sp>
        <p:nvSpPr>
          <p:cNvPr id="20" name="Right Arrow 19">
            <a:extLst>
              <a:ext uri="{FF2B5EF4-FFF2-40B4-BE49-F238E27FC236}">
                <a16:creationId xmlns:a16="http://schemas.microsoft.com/office/drawing/2014/main" id="{17F57919-8A32-474B-8FA3-51A55536AF01}"/>
              </a:ext>
            </a:extLst>
          </p:cNvPr>
          <p:cNvSpPr/>
          <p:nvPr/>
        </p:nvSpPr>
        <p:spPr>
          <a:xfrm>
            <a:off x="5916614" y="4724401"/>
            <a:ext cx="217487" cy="144463"/>
          </a:xfrm>
          <a:prstGeom prst="rightArrow">
            <a:avLst/>
          </a:prstGeom>
          <a:solidFill>
            <a:schemeClr val="accent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600">
              <a:solidFill>
                <a:srgbClr val="343A7D">
                  <a:lumMod val="75000"/>
                </a:srgbClr>
              </a:solidFill>
              <a:latin typeface="Gill Sans MT"/>
            </a:endParaRPr>
          </a:p>
        </p:txBody>
      </p:sp>
      <p:sp>
        <p:nvSpPr>
          <p:cNvPr id="21" name="Right Arrow 20">
            <a:extLst>
              <a:ext uri="{FF2B5EF4-FFF2-40B4-BE49-F238E27FC236}">
                <a16:creationId xmlns:a16="http://schemas.microsoft.com/office/drawing/2014/main" id="{D9CDB6B4-23C4-7940-8FB2-A0B28B607844}"/>
              </a:ext>
            </a:extLst>
          </p:cNvPr>
          <p:cNvSpPr/>
          <p:nvPr/>
        </p:nvSpPr>
        <p:spPr>
          <a:xfrm>
            <a:off x="7826375" y="4724401"/>
            <a:ext cx="215900" cy="144463"/>
          </a:xfrm>
          <a:prstGeom prst="rightArrow">
            <a:avLst/>
          </a:prstGeom>
          <a:solidFill>
            <a:schemeClr val="accent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600">
              <a:solidFill>
                <a:srgbClr val="343A7D">
                  <a:lumMod val="75000"/>
                </a:srgbClr>
              </a:solidFill>
              <a:latin typeface="Gill Sans MT"/>
            </a:endParaRPr>
          </a:p>
        </p:txBody>
      </p:sp>
      <p:cxnSp>
        <p:nvCxnSpPr>
          <p:cNvPr id="23" name="Straight Arrow Connector 22">
            <a:extLst>
              <a:ext uri="{FF2B5EF4-FFF2-40B4-BE49-F238E27FC236}">
                <a16:creationId xmlns:a16="http://schemas.microsoft.com/office/drawing/2014/main" id="{802FE386-267A-A541-AE8C-F5AD8FD7B490}"/>
              </a:ext>
            </a:extLst>
          </p:cNvPr>
          <p:cNvCxnSpPr>
            <a:stCxn id="6" idx="2"/>
            <a:endCxn id="17" idx="0"/>
          </p:cNvCxnSpPr>
          <p:nvPr/>
        </p:nvCxnSpPr>
        <p:spPr>
          <a:xfrm flipH="1">
            <a:off x="2616201" y="3589339"/>
            <a:ext cx="1033463" cy="911225"/>
          </a:xfrm>
          <a:prstGeom prst="straightConnector1">
            <a:avLst/>
          </a:prstGeom>
          <a:ln w="38100">
            <a:solidFill>
              <a:schemeClr val="bg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F5455B0-2100-2C41-92F2-41261C0D62FE}"/>
              </a:ext>
            </a:extLst>
          </p:cNvPr>
          <p:cNvCxnSpPr/>
          <p:nvPr/>
        </p:nvCxnSpPr>
        <p:spPr>
          <a:xfrm>
            <a:off x="6621463" y="5054601"/>
            <a:ext cx="0" cy="360363"/>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DE9BBB0-B414-8B44-8D18-EAD889958F76}"/>
              </a:ext>
            </a:extLst>
          </p:cNvPr>
          <p:cNvCxnSpPr/>
          <p:nvPr/>
        </p:nvCxnSpPr>
        <p:spPr>
          <a:xfrm flipH="1">
            <a:off x="2579689" y="5437188"/>
            <a:ext cx="4048125" cy="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228B09E-54FA-104A-BE71-F8190CA23543}"/>
              </a:ext>
            </a:extLst>
          </p:cNvPr>
          <p:cNvCxnSpPr>
            <a:endCxn id="17" idx="2"/>
          </p:cNvCxnSpPr>
          <p:nvPr/>
        </p:nvCxnSpPr>
        <p:spPr>
          <a:xfrm flipV="1">
            <a:off x="2606676" y="5076826"/>
            <a:ext cx="9525" cy="360363"/>
          </a:xfrm>
          <a:prstGeom prst="straightConnector1">
            <a:avLst/>
          </a:prstGeom>
          <a:ln w="254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37DBB5B-5479-4047-B160-03D1F57D5BD0}"/>
              </a:ext>
            </a:extLst>
          </p:cNvPr>
          <p:cNvCxnSpPr/>
          <p:nvPr/>
        </p:nvCxnSpPr>
        <p:spPr>
          <a:xfrm>
            <a:off x="7783514" y="5443538"/>
            <a:ext cx="2460625" cy="0"/>
          </a:xfrm>
          <a:prstGeom prst="straightConnector1">
            <a:avLst/>
          </a:prstGeom>
          <a:ln w="254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B9A2ADE8-B97B-6F4A-95A4-F4FED2AEC9E2}"/>
              </a:ext>
            </a:extLst>
          </p:cNvPr>
          <p:cNvSpPr/>
          <p:nvPr/>
        </p:nvSpPr>
        <p:spPr>
          <a:xfrm>
            <a:off x="3614739" y="5221288"/>
            <a:ext cx="1685925" cy="431800"/>
          </a:xfrm>
          <a:prstGeom prst="ellipse">
            <a:avLst/>
          </a:prstGeom>
          <a:solidFill>
            <a:schemeClr val="tx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500" b="1" i="1" dirty="0">
                <a:solidFill>
                  <a:srgbClr val="343A7D">
                    <a:lumMod val="75000"/>
                  </a:srgbClr>
                </a:solidFill>
                <a:latin typeface="Gill Sans MT"/>
              </a:rPr>
              <a:t>Efficiency</a:t>
            </a:r>
          </a:p>
        </p:txBody>
      </p:sp>
      <p:sp>
        <p:nvSpPr>
          <p:cNvPr id="33" name="Oval 32">
            <a:extLst>
              <a:ext uri="{FF2B5EF4-FFF2-40B4-BE49-F238E27FC236}">
                <a16:creationId xmlns:a16="http://schemas.microsoft.com/office/drawing/2014/main" id="{69DCCF23-7E8B-C64B-9C5D-980FA2CB4336}"/>
              </a:ext>
            </a:extLst>
          </p:cNvPr>
          <p:cNvSpPr/>
          <p:nvPr/>
        </p:nvSpPr>
        <p:spPr>
          <a:xfrm>
            <a:off x="7789864" y="5221288"/>
            <a:ext cx="2016125" cy="431800"/>
          </a:xfrm>
          <a:prstGeom prst="ellipse">
            <a:avLst/>
          </a:prstGeom>
          <a:solidFill>
            <a:schemeClr val="tx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500" b="1" i="1" dirty="0">
                <a:solidFill>
                  <a:srgbClr val="343A7D">
                    <a:lumMod val="75000"/>
                  </a:srgbClr>
                </a:solidFill>
                <a:latin typeface="Gill Sans MT"/>
              </a:rPr>
              <a:t>Sustainability</a:t>
            </a:r>
          </a:p>
        </p:txBody>
      </p:sp>
      <p:cxnSp>
        <p:nvCxnSpPr>
          <p:cNvPr id="35" name="Straight Arrow Connector 34">
            <a:extLst>
              <a:ext uri="{FF2B5EF4-FFF2-40B4-BE49-F238E27FC236}">
                <a16:creationId xmlns:a16="http://schemas.microsoft.com/office/drawing/2014/main" id="{9BE3A84C-EE01-1F48-AA45-85380798C500}"/>
              </a:ext>
            </a:extLst>
          </p:cNvPr>
          <p:cNvCxnSpPr>
            <a:stCxn id="4" idx="3"/>
            <a:endCxn id="9" idx="1"/>
          </p:cNvCxnSpPr>
          <p:nvPr/>
        </p:nvCxnSpPr>
        <p:spPr>
          <a:xfrm flipV="1">
            <a:off x="4972051" y="1793875"/>
            <a:ext cx="1438275" cy="12700"/>
          </a:xfrm>
          <a:prstGeom prst="straightConnector1">
            <a:avLst/>
          </a:prstGeom>
          <a:ln w="254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7036DF4-C64C-A74C-B7BE-30D67A654D17}"/>
              </a:ext>
            </a:extLst>
          </p:cNvPr>
          <p:cNvSpPr/>
          <p:nvPr/>
        </p:nvSpPr>
        <p:spPr>
          <a:xfrm>
            <a:off x="6410326" y="2205038"/>
            <a:ext cx="2162175" cy="1384300"/>
          </a:xfrm>
          <a:prstGeom prst="rect">
            <a:avLst/>
          </a:prstGeom>
          <a:solidFill>
            <a:schemeClr val="accent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ZA" sz="1600" dirty="0">
                <a:solidFill>
                  <a:srgbClr val="343A7D">
                    <a:lumMod val="75000"/>
                  </a:srgbClr>
                </a:solidFill>
                <a:latin typeface="Gill Sans MT"/>
              </a:rPr>
              <a:t>Evaluation criteria:</a:t>
            </a:r>
          </a:p>
          <a:p>
            <a:pPr marL="285750" indent="-285750">
              <a:buFont typeface="Arial" pitchFamily="34" charset="0"/>
              <a:buChar char="•"/>
              <a:defRPr/>
            </a:pPr>
            <a:r>
              <a:rPr lang="en-ZA" sz="1600" dirty="0">
                <a:solidFill>
                  <a:srgbClr val="343A7D">
                    <a:lumMod val="75000"/>
                  </a:srgbClr>
                </a:solidFill>
                <a:latin typeface="Gill Sans MT"/>
              </a:rPr>
              <a:t>Effectiveness</a:t>
            </a:r>
          </a:p>
          <a:p>
            <a:pPr marL="285750" indent="-285750">
              <a:buFont typeface="Arial" pitchFamily="34" charset="0"/>
              <a:buChar char="•"/>
              <a:defRPr/>
            </a:pPr>
            <a:r>
              <a:rPr lang="en-ZA" sz="1600" dirty="0">
                <a:solidFill>
                  <a:srgbClr val="343A7D">
                    <a:lumMod val="75000"/>
                  </a:srgbClr>
                </a:solidFill>
                <a:latin typeface="Gill Sans MT"/>
              </a:rPr>
              <a:t>Efficiency</a:t>
            </a:r>
          </a:p>
          <a:p>
            <a:pPr marL="285750" indent="-285750">
              <a:buFont typeface="Arial" pitchFamily="34" charset="0"/>
              <a:buChar char="•"/>
              <a:defRPr/>
            </a:pPr>
            <a:r>
              <a:rPr lang="en-ZA" sz="1600" dirty="0">
                <a:solidFill>
                  <a:srgbClr val="343A7D">
                    <a:lumMod val="75000"/>
                  </a:srgbClr>
                </a:solidFill>
                <a:latin typeface="Gill Sans MT"/>
              </a:rPr>
              <a:t>Sustainability</a:t>
            </a:r>
          </a:p>
        </p:txBody>
      </p:sp>
      <p:sp>
        <p:nvSpPr>
          <p:cNvPr id="37" name="Rounded Rectangle 36">
            <a:extLst>
              <a:ext uri="{FF2B5EF4-FFF2-40B4-BE49-F238E27FC236}">
                <a16:creationId xmlns:a16="http://schemas.microsoft.com/office/drawing/2014/main" id="{5012A320-DF45-B64F-99B6-D66B2BBDC592}"/>
              </a:ext>
            </a:extLst>
          </p:cNvPr>
          <p:cNvSpPr/>
          <p:nvPr/>
        </p:nvSpPr>
        <p:spPr>
          <a:xfrm>
            <a:off x="5548313" y="6165851"/>
            <a:ext cx="3313112" cy="360363"/>
          </a:xfrm>
          <a:prstGeom prst="roundRect">
            <a:avLst/>
          </a:prstGeom>
          <a:solidFill>
            <a:schemeClr val="accent3">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600" dirty="0">
                <a:solidFill>
                  <a:srgbClr val="343A7D">
                    <a:lumMod val="75000"/>
                  </a:srgbClr>
                </a:solidFill>
                <a:latin typeface="Gill Sans MT"/>
              </a:rPr>
              <a:t>Target Group/ Beneficiaries</a:t>
            </a:r>
          </a:p>
        </p:txBody>
      </p:sp>
      <p:cxnSp>
        <p:nvCxnSpPr>
          <p:cNvPr id="39" name="Straight Arrow Connector 38">
            <a:extLst>
              <a:ext uri="{FF2B5EF4-FFF2-40B4-BE49-F238E27FC236}">
                <a16:creationId xmlns:a16="http://schemas.microsoft.com/office/drawing/2014/main" id="{B9C004C0-890F-6D45-B77C-DC1F0EB019E9}"/>
              </a:ext>
            </a:extLst>
          </p:cNvPr>
          <p:cNvCxnSpPr>
            <a:endCxn id="37" idx="0"/>
          </p:cNvCxnSpPr>
          <p:nvPr/>
        </p:nvCxnSpPr>
        <p:spPr>
          <a:xfrm>
            <a:off x="7204075" y="5081588"/>
            <a:ext cx="0" cy="1084262"/>
          </a:xfrm>
          <a:prstGeom prst="straightConnector1">
            <a:avLst/>
          </a:prstGeom>
          <a:ln w="254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133E1AB2-3C31-0341-A096-74631DD05965}"/>
              </a:ext>
            </a:extLst>
          </p:cNvPr>
          <p:cNvSpPr/>
          <p:nvPr/>
        </p:nvSpPr>
        <p:spPr>
          <a:xfrm>
            <a:off x="6134101" y="5551488"/>
            <a:ext cx="1852613" cy="431800"/>
          </a:xfrm>
          <a:prstGeom prst="ellipse">
            <a:avLst/>
          </a:prstGeom>
          <a:solidFill>
            <a:schemeClr val="tx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500" b="1" i="1" dirty="0">
                <a:solidFill>
                  <a:srgbClr val="343A7D">
                    <a:lumMod val="75000"/>
                  </a:srgbClr>
                </a:solidFill>
                <a:latin typeface="Gill Sans MT"/>
              </a:rPr>
              <a:t>Effectiveness</a:t>
            </a:r>
          </a:p>
        </p:txBody>
      </p:sp>
      <p:cxnSp>
        <p:nvCxnSpPr>
          <p:cNvPr id="44" name="Straight Arrow Connector 43">
            <a:extLst>
              <a:ext uri="{FF2B5EF4-FFF2-40B4-BE49-F238E27FC236}">
                <a16:creationId xmlns:a16="http://schemas.microsoft.com/office/drawing/2014/main" id="{49986061-4BBD-274D-94A6-CFD2A7B35144}"/>
              </a:ext>
            </a:extLst>
          </p:cNvPr>
          <p:cNvCxnSpPr>
            <a:stCxn id="36" idx="2"/>
            <a:endCxn id="8" idx="0"/>
          </p:cNvCxnSpPr>
          <p:nvPr/>
        </p:nvCxnSpPr>
        <p:spPr>
          <a:xfrm flipH="1">
            <a:off x="7034214" y="3589339"/>
            <a:ext cx="458787" cy="911225"/>
          </a:xfrm>
          <a:prstGeom prst="straightConnector1">
            <a:avLst/>
          </a:prstGeom>
          <a:ln w="381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F7A35E7-766D-634E-B868-95445222A296}"/>
              </a:ext>
            </a:extLst>
          </p:cNvPr>
          <p:cNvCxnSpPr>
            <a:stCxn id="36" idx="2"/>
            <a:endCxn id="14" idx="0"/>
          </p:cNvCxnSpPr>
          <p:nvPr/>
        </p:nvCxnSpPr>
        <p:spPr>
          <a:xfrm>
            <a:off x="7493001" y="3589339"/>
            <a:ext cx="1522413" cy="911225"/>
          </a:xfrm>
          <a:prstGeom prst="straightConnector1">
            <a:avLst/>
          </a:prstGeom>
          <a:ln w="381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249F777-6E5A-5F4B-923A-C1E5F1BDAF2C}"/>
              </a:ext>
            </a:extLst>
          </p:cNvPr>
          <p:cNvSpPr/>
          <p:nvPr/>
        </p:nvSpPr>
        <p:spPr>
          <a:xfrm>
            <a:off x="4457701" y="3194051"/>
            <a:ext cx="1800225" cy="682625"/>
          </a:xfrm>
          <a:prstGeom prst="rect">
            <a:avLst/>
          </a:prstGeom>
          <a:solidFill>
            <a:schemeClr val="accent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600">
                <a:solidFill>
                  <a:srgbClr val="343A7D">
                    <a:lumMod val="75000"/>
                  </a:srgbClr>
                </a:solidFill>
                <a:latin typeface="Gill Sans MT"/>
              </a:rPr>
              <a:t>Performance monitoring</a:t>
            </a:r>
            <a:endParaRPr lang="en-ZA" sz="1600" dirty="0">
              <a:solidFill>
                <a:srgbClr val="343A7D">
                  <a:lumMod val="75000"/>
                </a:srgbClr>
              </a:solidFill>
              <a:latin typeface="Gill Sans MT"/>
            </a:endParaRPr>
          </a:p>
        </p:txBody>
      </p:sp>
      <p:sp>
        <p:nvSpPr>
          <p:cNvPr id="2" name="Oval 1">
            <a:extLst>
              <a:ext uri="{FF2B5EF4-FFF2-40B4-BE49-F238E27FC236}">
                <a16:creationId xmlns:a16="http://schemas.microsoft.com/office/drawing/2014/main" id="{944576D0-E47C-8042-AC26-87A5687F3A14}"/>
              </a:ext>
            </a:extLst>
          </p:cNvPr>
          <p:cNvSpPr/>
          <p:nvPr/>
        </p:nvSpPr>
        <p:spPr bwMode="auto">
          <a:xfrm>
            <a:off x="4768607" y="4239431"/>
            <a:ext cx="1365494" cy="261132"/>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r>
              <a:rPr lang="en-ZA" sz="1200">
                <a:solidFill>
                  <a:srgbClr val="343A7D">
                    <a:lumMod val="20000"/>
                    <a:lumOff val="80000"/>
                  </a:srgbClr>
                </a:solidFill>
                <a:effectLst>
                  <a:outerShdw blurRad="38100" dist="38100" dir="2700000" algn="tl">
                    <a:srgbClr val="000000">
                      <a:alpha val="43137"/>
                    </a:srgbClr>
                  </a:outerShdw>
                </a:effectLst>
                <a:latin typeface="Lucida Sans"/>
              </a:rPr>
              <a:t>Targets</a:t>
            </a:r>
            <a:endParaRPr lang="en-ZA" sz="1200" dirty="0">
              <a:solidFill>
                <a:srgbClr val="343A7D">
                  <a:lumMod val="20000"/>
                  <a:lumOff val="80000"/>
                </a:srgbClr>
              </a:solidFill>
              <a:effectLst>
                <a:outerShdw blurRad="38100" dist="38100" dir="2700000" algn="tl">
                  <a:srgbClr val="000000">
                    <a:alpha val="43137"/>
                  </a:srgbClr>
                </a:outerShdw>
              </a:effectLst>
              <a:latin typeface="Lucida Sans"/>
            </a:endParaRPr>
          </a:p>
        </p:txBody>
      </p:sp>
      <p:cxnSp>
        <p:nvCxnSpPr>
          <p:cNvPr id="10" name="Straight Arrow Connector 9">
            <a:extLst>
              <a:ext uri="{FF2B5EF4-FFF2-40B4-BE49-F238E27FC236}">
                <a16:creationId xmlns:a16="http://schemas.microsoft.com/office/drawing/2014/main" id="{D3720856-C1D0-A545-9CAC-DC2AC9F3F6B1}"/>
              </a:ext>
            </a:extLst>
          </p:cNvPr>
          <p:cNvCxnSpPr>
            <a:stCxn id="30" idx="2"/>
            <a:endCxn id="0" idx="0"/>
          </p:cNvCxnSpPr>
          <p:nvPr/>
        </p:nvCxnSpPr>
        <p:spPr>
          <a:xfrm>
            <a:off x="5357813" y="3876675"/>
            <a:ext cx="93662" cy="363538"/>
          </a:xfrm>
          <a:prstGeom prst="straightConnector1">
            <a:avLst/>
          </a:prstGeom>
          <a:ln w="22225">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EFE8049-EEA7-2040-A99A-8D40EFAC6BEA}"/>
              </a:ext>
            </a:extLst>
          </p:cNvPr>
          <p:cNvSpPr>
            <a:spLocks noGrp="1" noChangeArrowheads="1"/>
          </p:cNvSpPr>
          <p:nvPr>
            <p:ph type="title"/>
          </p:nvPr>
        </p:nvSpPr>
        <p:spPr>
          <a:xfrm>
            <a:off x="1524000" y="263525"/>
            <a:ext cx="9144000" cy="984250"/>
          </a:xfrm>
        </p:spPr>
        <p:txBody>
          <a:bodyPr/>
          <a:lstStyle/>
          <a:p>
            <a:pPr eaLnBrk="1" hangingPunct="1">
              <a:defRPr/>
            </a:pPr>
            <a:r>
              <a:rPr lang="en-US" altLang="en-US" sz="3692" b="1" dirty="0">
                <a:solidFill>
                  <a:srgbClr val="000099"/>
                </a:solidFill>
              </a:rPr>
              <a:t>Success factors for recent </a:t>
            </a:r>
            <a:r>
              <a:rPr lang="en-US" altLang="en-US" sz="3692" b="1" dirty="0" err="1">
                <a:solidFill>
                  <a:srgbClr val="000099"/>
                </a:solidFill>
              </a:rPr>
              <a:t>Mak</a:t>
            </a:r>
            <a:r>
              <a:rPr lang="en-US" altLang="en-US" sz="3692" b="1" dirty="0">
                <a:solidFill>
                  <a:srgbClr val="000099"/>
                </a:solidFill>
              </a:rPr>
              <a:t> University- Industry partnerships</a:t>
            </a:r>
          </a:p>
        </p:txBody>
      </p:sp>
      <p:sp>
        <p:nvSpPr>
          <p:cNvPr id="9219" name="Rectangle 3">
            <a:extLst>
              <a:ext uri="{FF2B5EF4-FFF2-40B4-BE49-F238E27FC236}">
                <a16:creationId xmlns:a16="http://schemas.microsoft.com/office/drawing/2014/main" id="{0C901273-6B6B-E04C-875F-3EADD85217CD}"/>
              </a:ext>
            </a:extLst>
          </p:cNvPr>
          <p:cNvSpPr>
            <a:spLocks noGrp="1" noChangeArrowheads="1"/>
          </p:cNvSpPr>
          <p:nvPr>
            <p:ph type="body" idx="1"/>
          </p:nvPr>
        </p:nvSpPr>
        <p:spPr>
          <a:xfrm>
            <a:off x="1876425" y="1319214"/>
            <a:ext cx="8650288" cy="5064125"/>
          </a:xfrm>
        </p:spPr>
        <p:txBody>
          <a:bodyPr/>
          <a:lstStyle/>
          <a:p>
            <a:pPr marL="316531" indent="-316531" eaLnBrk="1" hangingPunct="1">
              <a:lnSpc>
                <a:spcPct val="80000"/>
              </a:lnSpc>
              <a:defRPr/>
            </a:pPr>
            <a:endParaRPr lang="en-US" altLang="en-US" sz="738" b="1" dirty="0"/>
          </a:p>
          <a:p>
            <a:pPr marL="316531" indent="-316531" eaLnBrk="1" hangingPunct="1">
              <a:lnSpc>
                <a:spcPct val="80000"/>
              </a:lnSpc>
              <a:defRPr/>
            </a:pPr>
            <a:r>
              <a:rPr lang="en-US" altLang="en-US" sz="2769" dirty="0"/>
              <a:t>Strong and </a:t>
            </a:r>
            <a:r>
              <a:rPr lang="en-US" altLang="en-US" sz="2769" dirty="0">
                <a:solidFill>
                  <a:srgbClr val="FF0000"/>
                </a:solidFill>
              </a:rPr>
              <a:t>focused research </a:t>
            </a:r>
            <a:r>
              <a:rPr lang="en-US" altLang="en-US" sz="2769" dirty="0"/>
              <a:t>at universities</a:t>
            </a:r>
          </a:p>
          <a:p>
            <a:pPr marL="316531" indent="-316531" eaLnBrk="1" hangingPunct="1">
              <a:lnSpc>
                <a:spcPct val="80000"/>
              </a:lnSpc>
              <a:defRPr/>
            </a:pPr>
            <a:r>
              <a:rPr lang="en-US" altLang="en-US" sz="2769" dirty="0"/>
              <a:t>Availability of </a:t>
            </a:r>
            <a:r>
              <a:rPr lang="en-US" altLang="en-US" sz="2769" dirty="0">
                <a:solidFill>
                  <a:srgbClr val="FF0000"/>
                </a:solidFill>
              </a:rPr>
              <a:t>public research funding</a:t>
            </a:r>
            <a:r>
              <a:rPr lang="en-US" altLang="en-US" sz="2769" dirty="0"/>
              <a:t> along state priorities</a:t>
            </a:r>
          </a:p>
          <a:p>
            <a:pPr marL="316531" indent="-316531" eaLnBrk="1" hangingPunct="1">
              <a:lnSpc>
                <a:spcPct val="80000"/>
              </a:lnSpc>
              <a:defRPr/>
            </a:pPr>
            <a:r>
              <a:rPr lang="en-US" altLang="en-US" sz="2769" dirty="0"/>
              <a:t>High level commitment to </a:t>
            </a:r>
            <a:r>
              <a:rPr lang="en-US" altLang="en-US" sz="2769" dirty="0">
                <a:solidFill>
                  <a:srgbClr val="FF0000"/>
                </a:solidFill>
              </a:rPr>
              <a:t>technology transfer </a:t>
            </a:r>
            <a:r>
              <a:rPr lang="en-US" altLang="en-US" sz="2769" dirty="0"/>
              <a:t>within government, private sector and university management</a:t>
            </a:r>
          </a:p>
          <a:p>
            <a:pPr marL="316531" indent="-316531" eaLnBrk="1" hangingPunct="1">
              <a:lnSpc>
                <a:spcPct val="80000"/>
              </a:lnSpc>
              <a:defRPr/>
            </a:pPr>
            <a:r>
              <a:rPr lang="en-US" altLang="en-US" sz="2769" dirty="0"/>
              <a:t>Availability of </a:t>
            </a:r>
            <a:r>
              <a:rPr lang="en-US" altLang="en-US" sz="2769" dirty="0">
                <a:solidFill>
                  <a:srgbClr val="FF0000"/>
                </a:solidFill>
              </a:rPr>
              <a:t>funding for start-ups</a:t>
            </a:r>
          </a:p>
          <a:p>
            <a:pPr marL="316531" indent="-316531" eaLnBrk="1" hangingPunct="1">
              <a:lnSpc>
                <a:spcPct val="80000"/>
              </a:lnSpc>
              <a:defRPr/>
            </a:pPr>
            <a:r>
              <a:rPr lang="en-US" altLang="en-US" sz="2769" dirty="0"/>
              <a:t>Vibrant </a:t>
            </a:r>
            <a:r>
              <a:rPr lang="en-US" altLang="en-US" sz="2769" dirty="0">
                <a:solidFill>
                  <a:srgbClr val="FF0000"/>
                </a:solidFill>
              </a:rPr>
              <a:t>entrepreneurship support</a:t>
            </a:r>
            <a:r>
              <a:rPr lang="en-US" altLang="en-US" sz="2769" dirty="0"/>
              <a:t> </a:t>
            </a:r>
            <a:r>
              <a:rPr lang="en-US" altLang="en-US" sz="2769" dirty="0" err="1"/>
              <a:t>programmes</a:t>
            </a:r>
            <a:r>
              <a:rPr lang="en-US" altLang="en-US" sz="2769" dirty="0"/>
              <a:t> </a:t>
            </a:r>
          </a:p>
          <a:p>
            <a:pPr marL="316531" indent="-316531" eaLnBrk="1" hangingPunct="1">
              <a:lnSpc>
                <a:spcPct val="80000"/>
              </a:lnSpc>
              <a:defRPr/>
            </a:pPr>
            <a:r>
              <a:rPr lang="en-US" altLang="en-US" sz="2769" dirty="0"/>
              <a:t>Infrastructure and programs for </a:t>
            </a:r>
            <a:r>
              <a:rPr lang="en-US" altLang="en-US" sz="2769" dirty="0">
                <a:solidFill>
                  <a:srgbClr val="FF0000"/>
                </a:solidFill>
              </a:rPr>
              <a:t>collaborative work between researchers and entrepreneurs. </a:t>
            </a:r>
          </a:p>
          <a:p>
            <a:pPr marL="316531" indent="-316531" eaLnBrk="1" hangingPunct="1">
              <a:lnSpc>
                <a:spcPct val="80000"/>
              </a:lnSpc>
              <a:defRPr/>
            </a:pPr>
            <a:r>
              <a:rPr lang="en-US" altLang="en-US" sz="2769" dirty="0"/>
              <a:t>Reasonable </a:t>
            </a:r>
            <a:r>
              <a:rPr lang="en-US" altLang="en-US" sz="2769" dirty="0">
                <a:solidFill>
                  <a:srgbClr val="FF0000"/>
                </a:solidFill>
              </a:rPr>
              <a:t>rewards for innovators</a:t>
            </a:r>
          </a:p>
          <a:p>
            <a:pPr marL="316531" indent="-316531" eaLnBrk="1" hangingPunct="1">
              <a:lnSpc>
                <a:spcPct val="80000"/>
              </a:lnSpc>
              <a:defRPr/>
            </a:pPr>
            <a:r>
              <a:rPr lang="en-US" altLang="en-US" sz="2769" dirty="0"/>
              <a:t>Well developed </a:t>
            </a:r>
            <a:r>
              <a:rPr lang="en-US" altLang="en-US" sz="2769" dirty="0">
                <a:solidFill>
                  <a:srgbClr val="FF0000"/>
                </a:solidFill>
              </a:rPr>
              <a:t>intellectual property</a:t>
            </a:r>
            <a:r>
              <a:rPr lang="en-US" altLang="en-US" sz="2769" dirty="0"/>
              <a:t> management regime</a:t>
            </a:r>
            <a:endParaRPr lang="en-US" altLang="en-US" sz="2215" dirty="0"/>
          </a:p>
          <a:p>
            <a:pPr marL="316531" indent="-316531" eaLnBrk="1" hangingPunct="1">
              <a:lnSpc>
                <a:spcPct val="80000"/>
              </a:lnSpc>
              <a:defRPr/>
            </a:pPr>
            <a:endParaRPr lang="en-US" altLang="en-US" sz="221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2C79C5C-EE2C-A64D-980C-D5161AB51A1F}"/>
              </a:ext>
            </a:extLst>
          </p:cNvPr>
          <p:cNvSpPr>
            <a:spLocks noGrp="1" noChangeArrowheads="1"/>
          </p:cNvSpPr>
          <p:nvPr>
            <p:ph type="title"/>
          </p:nvPr>
        </p:nvSpPr>
        <p:spPr>
          <a:xfrm>
            <a:off x="1524000" y="263526"/>
            <a:ext cx="9144000" cy="1617663"/>
          </a:xfrm>
          <a:solidFill>
            <a:srgbClr val="003300"/>
          </a:solidFill>
        </p:spPr>
        <p:txBody>
          <a:bodyPr/>
          <a:lstStyle/>
          <a:p>
            <a:pPr eaLnBrk="1" hangingPunct="1">
              <a:defRPr/>
            </a:pPr>
            <a:r>
              <a:rPr lang="en-US" altLang="en-US" sz="3692" b="1" dirty="0">
                <a:solidFill>
                  <a:srgbClr val="FFFF00"/>
                </a:solidFill>
              </a:rPr>
              <a:t>MAK BUSINESS INCUBATORS</a:t>
            </a:r>
          </a:p>
        </p:txBody>
      </p:sp>
      <p:sp>
        <p:nvSpPr>
          <p:cNvPr id="14339" name="Rectangle 3">
            <a:extLst>
              <a:ext uri="{FF2B5EF4-FFF2-40B4-BE49-F238E27FC236}">
                <a16:creationId xmlns:a16="http://schemas.microsoft.com/office/drawing/2014/main" id="{798A015B-4536-D145-B4CC-D47289AE5C2B}"/>
              </a:ext>
            </a:extLst>
          </p:cNvPr>
          <p:cNvSpPr>
            <a:spLocks noGrp="1" noChangeArrowheads="1"/>
          </p:cNvSpPr>
          <p:nvPr>
            <p:ph type="body" idx="1"/>
          </p:nvPr>
        </p:nvSpPr>
        <p:spPr>
          <a:xfrm>
            <a:off x="1524001" y="1881189"/>
            <a:ext cx="4430713" cy="4713287"/>
          </a:xfrm>
        </p:spPr>
        <p:txBody>
          <a:bodyPr/>
          <a:lstStyle/>
          <a:p>
            <a:pPr marL="316531" indent="-316531" eaLnBrk="1" hangingPunct="1">
              <a:defRPr/>
            </a:pPr>
            <a:r>
              <a:rPr lang="en-US" altLang="en-US" sz="2954" b="1" dirty="0"/>
              <a:t>Business incubators</a:t>
            </a:r>
            <a:r>
              <a:rPr lang="en-US" altLang="en-US" sz="2954" dirty="0"/>
              <a:t> are programs designed to accelerate the successful development of </a:t>
            </a:r>
            <a:r>
              <a:rPr lang="en-US" altLang="en-US" sz="2954" dirty="0">
                <a:solidFill>
                  <a:srgbClr val="FF0000"/>
                </a:solidFill>
              </a:rPr>
              <a:t>entrepreneurial companies through provision of support services</a:t>
            </a:r>
            <a:r>
              <a:rPr lang="en-US" altLang="en-US" sz="2954" dirty="0"/>
              <a:t> offered both in the incubator and through its network of contacts. </a:t>
            </a:r>
          </a:p>
        </p:txBody>
      </p:sp>
      <p:pic>
        <p:nvPicPr>
          <p:cNvPr id="100355" name="Picture 1">
            <a:extLst>
              <a:ext uri="{FF2B5EF4-FFF2-40B4-BE49-F238E27FC236}">
                <a16:creationId xmlns:a16="http://schemas.microsoft.com/office/drawing/2014/main" id="{125AABBE-807D-4ADD-94E6-7EF8BF10D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713" y="1881188"/>
            <a:ext cx="4875212"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A105-E88A-B34C-9036-85960F78A0BC}"/>
              </a:ext>
            </a:extLst>
          </p:cNvPr>
          <p:cNvSpPr>
            <a:spLocks noGrp="1"/>
          </p:cNvSpPr>
          <p:nvPr>
            <p:ph type="ctrTitle"/>
          </p:nvPr>
        </p:nvSpPr>
        <p:spPr>
          <a:xfrm>
            <a:off x="2424114" y="1754188"/>
            <a:ext cx="7558087" cy="1103312"/>
          </a:xfrm>
        </p:spPr>
        <p:txBody>
          <a:bodyPr>
            <a:normAutofit fontScale="90000"/>
          </a:bodyPr>
          <a:lstStyle/>
          <a:p>
            <a:pPr eaLnBrk="1" fontAlgn="auto" hangingPunct="1">
              <a:spcAft>
                <a:spcPts val="0"/>
              </a:spcAft>
              <a:defRPr/>
            </a:pPr>
            <a:r>
              <a:rPr lang="en-US" altLang="en-US" sz="4000" b="1" dirty="0">
                <a:solidFill>
                  <a:srgbClr val="FF0000"/>
                </a:solidFill>
              </a:rPr>
              <a:t>What has come out of the Institutional Impact Strategy?</a:t>
            </a:r>
            <a:br>
              <a:rPr lang="en-US" altLang="en-US" sz="4000" b="1" dirty="0">
                <a:solidFill>
                  <a:srgbClr val="FF0000"/>
                </a:solidFill>
              </a:rPr>
            </a:br>
            <a:endParaRPr lang="en-US" dirty="0">
              <a:solidFill>
                <a:schemeClr val="tx1">
                  <a:lumMod val="95000"/>
                  <a:lumOff val="5000"/>
                </a:schemeClr>
              </a:solidFill>
            </a:endParaRPr>
          </a:p>
        </p:txBody>
      </p:sp>
      <p:sp>
        <p:nvSpPr>
          <p:cNvPr id="102402" name="Subtitle 2">
            <a:extLst>
              <a:ext uri="{FF2B5EF4-FFF2-40B4-BE49-F238E27FC236}">
                <a16:creationId xmlns:a16="http://schemas.microsoft.com/office/drawing/2014/main" id="{1EFB3B7F-6C70-402A-9511-4E91A15C94CB}"/>
              </a:ext>
            </a:extLst>
          </p:cNvPr>
          <p:cNvSpPr>
            <a:spLocks noGrp="1"/>
          </p:cNvSpPr>
          <p:nvPr>
            <p:ph type="subTitle" idx="1"/>
          </p:nvPr>
        </p:nvSpPr>
        <p:spPr>
          <a:xfrm>
            <a:off x="3543301" y="3557589"/>
            <a:ext cx="5878513" cy="549275"/>
          </a:xfrm>
        </p:spPr>
        <p:txBody>
          <a:bodyPr/>
          <a:lstStyle/>
          <a:p>
            <a:pPr algn="ctr" eaLnBrk="1" hangingPunct="1">
              <a:spcBef>
                <a:spcPct val="0"/>
              </a:spcBef>
            </a:pPr>
            <a:r>
              <a:rPr lang="en-US" altLang="en-US" sz="2400" b="1">
                <a:solidFill>
                  <a:srgbClr val="FF0000"/>
                </a:solidFill>
              </a:rPr>
              <a:t>Celebrating great achievements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 name="CustomShape 4">
            <a:extLst>
              <a:ext uri="{FF2B5EF4-FFF2-40B4-BE49-F238E27FC236}">
                <a16:creationId xmlns:a16="http://schemas.microsoft.com/office/drawing/2014/main" id="{7587B673-A395-2A4C-BCF2-E2FFB855CC44}"/>
              </a:ext>
            </a:extLst>
          </p:cNvPr>
          <p:cNvSpPr/>
          <p:nvPr/>
        </p:nvSpPr>
        <p:spPr>
          <a:xfrm>
            <a:off x="1514476" y="858839"/>
            <a:ext cx="2354263" cy="490537"/>
          </a:xfrm>
          <a:prstGeom prst="rect">
            <a:avLst/>
          </a:prstGeom>
          <a:solidFill>
            <a:srgbClr val="729FCF"/>
          </a:solidFill>
          <a:ln>
            <a:noFill/>
          </a:ln>
        </p:spPr>
        <p:txBody>
          <a:bodyPr/>
          <a:lstStyle/>
          <a:p>
            <a:pPr defTabSz="685800">
              <a:defRPr/>
            </a:pPr>
            <a:endParaRPr lang="en-US" sz="1350" kern="0" dirty="0">
              <a:solidFill>
                <a:sysClr val="windowText" lastClr="000000"/>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03426" name="Group 15">
            <a:extLst>
              <a:ext uri="{FF2B5EF4-FFF2-40B4-BE49-F238E27FC236}">
                <a16:creationId xmlns:a16="http://schemas.microsoft.com/office/drawing/2014/main" id="{E7643DCB-5231-4E5C-BB5E-1A6CBA55D4FE}"/>
              </a:ext>
            </a:extLst>
          </p:cNvPr>
          <p:cNvGrpSpPr>
            <a:grpSpLocks/>
          </p:cNvGrpSpPr>
          <p:nvPr/>
        </p:nvGrpSpPr>
        <p:grpSpPr bwMode="auto">
          <a:xfrm>
            <a:off x="3867150" y="1657350"/>
            <a:ext cx="4857750" cy="4343400"/>
            <a:chOff x="1336675" y="420688"/>
            <a:chExt cx="6470650" cy="6016625"/>
          </a:xfrm>
        </p:grpSpPr>
        <p:sp>
          <p:nvSpPr>
            <p:cNvPr id="17" name="AutoShape 4845">
              <a:extLst>
                <a:ext uri="{FF2B5EF4-FFF2-40B4-BE49-F238E27FC236}">
                  <a16:creationId xmlns:a16="http://schemas.microsoft.com/office/drawing/2014/main" id="{6D6053AE-1112-DE4F-8258-47BFDA068A9F}"/>
                </a:ext>
              </a:extLst>
            </p:cNvPr>
            <p:cNvSpPr>
              <a:spLocks noChangeAspect="1" noChangeArrowheads="1" noTextEdit="1"/>
            </p:cNvSpPr>
            <p:nvPr/>
          </p:nvSpPr>
          <p:spPr bwMode="auto">
            <a:xfrm>
              <a:off x="1336675" y="420688"/>
              <a:ext cx="6470650" cy="6016625"/>
            </a:xfrm>
            <a:prstGeom prst="rect">
              <a:avLst/>
            </a:prstGeom>
            <a:no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 name="Rectangle 4847">
              <a:extLst>
                <a:ext uri="{FF2B5EF4-FFF2-40B4-BE49-F238E27FC236}">
                  <a16:creationId xmlns:a16="http://schemas.microsoft.com/office/drawing/2014/main" id="{CA5687E4-5F5A-8547-BBA2-790D947DE858}"/>
                </a:ext>
              </a:extLst>
            </p:cNvPr>
            <p:cNvSpPr>
              <a:spLocks noChangeArrowheads="1"/>
            </p:cNvSpPr>
            <p:nvPr/>
          </p:nvSpPr>
          <p:spPr bwMode="auto">
            <a:xfrm>
              <a:off x="1347249" y="429484"/>
              <a:ext cx="6449504" cy="5994634"/>
            </a:xfrm>
            <a:prstGeom prst="rect">
              <a:avLst/>
            </a:prstGeom>
            <a:solidFill>
              <a:srgbClr val="C7EAFB"/>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9" name="Freeform 4848">
              <a:extLst>
                <a:ext uri="{FF2B5EF4-FFF2-40B4-BE49-F238E27FC236}">
                  <a16:creationId xmlns:a16="http://schemas.microsoft.com/office/drawing/2014/main" id="{F448281D-03CE-4146-B3C2-277D5F224A75}"/>
                </a:ext>
              </a:extLst>
            </p:cNvPr>
            <p:cNvSpPr>
              <a:spLocks/>
            </p:cNvSpPr>
            <p:nvPr/>
          </p:nvSpPr>
          <p:spPr bwMode="auto">
            <a:xfrm>
              <a:off x="4994918" y="429484"/>
              <a:ext cx="38063" cy="17592"/>
            </a:xfrm>
            <a:custGeom>
              <a:avLst/>
              <a:gdLst/>
              <a:ahLst/>
              <a:cxnLst>
                <a:cxn ang="0">
                  <a:pos x="0" y="2"/>
                </a:cxn>
                <a:cxn ang="0">
                  <a:pos x="2" y="2"/>
                </a:cxn>
                <a:cxn ang="0">
                  <a:pos x="2" y="4"/>
                </a:cxn>
                <a:cxn ang="0">
                  <a:pos x="2" y="4"/>
                </a:cxn>
                <a:cxn ang="0">
                  <a:pos x="2" y="4"/>
                </a:cxn>
                <a:cxn ang="0">
                  <a:pos x="4" y="6"/>
                </a:cxn>
                <a:cxn ang="0">
                  <a:pos x="6" y="8"/>
                </a:cxn>
                <a:cxn ang="0">
                  <a:pos x="10" y="10"/>
                </a:cxn>
                <a:cxn ang="0">
                  <a:pos x="10" y="10"/>
                </a:cxn>
                <a:cxn ang="0">
                  <a:pos x="12" y="10"/>
                </a:cxn>
                <a:cxn ang="0">
                  <a:pos x="14" y="10"/>
                </a:cxn>
                <a:cxn ang="0">
                  <a:pos x="14" y="8"/>
                </a:cxn>
                <a:cxn ang="0">
                  <a:pos x="14" y="8"/>
                </a:cxn>
                <a:cxn ang="0">
                  <a:pos x="14" y="8"/>
                </a:cxn>
                <a:cxn ang="0">
                  <a:pos x="14" y="8"/>
                </a:cxn>
                <a:cxn ang="0">
                  <a:pos x="14" y="6"/>
                </a:cxn>
                <a:cxn ang="0">
                  <a:pos x="14" y="6"/>
                </a:cxn>
                <a:cxn ang="0">
                  <a:pos x="14" y="6"/>
                </a:cxn>
                <a:cxn ang="0">
                  <a:pos x="12" y="4"/>
                </a:cxn>
                <a:cxn ang="0">
                  <a:pos x="10" y="4"/>
                </a:cxn>
                <a:cxn ang="0">
                  <a:pos x="10" y="4"/>
                </a:cxn>
                <a:cxn ang="0">
                  <a:pos x="10" y="4"/>
                </a:cxn>
                <a:cxn ang="0">
                  <a:pos x="10" y="4"/>
                </a:cxn>
                <a:cxn ang="0">
                  <a:pos x="8" y="4"/>
                </a:cxn>
                <a:cxn ang="0">
                  <a:pos x="8" y="4"/>
                </a:cxn>
                <a:cxn ang="0">
                  <a:pos x="10" y="4"/>
                </a:cxn>
                <a:cxn ang="0">
                  <a:pos x="10" y="2"/>
                </a:cxn>
                <a:cxn ang="0">
                  <a:pos x="14" y="2"/>
                </a:cxn>
                <a:cxn ang="0">
                  <a:pos x="14" y="0"/>
                </a:cxn>
                <a:cxn ang="0">
                  <a:pos x="14" y="0"/>
                </a:cxn>
                <a:cxn ang="0">
                  <a:pos x="16" y="2"/>
                </a:cxn>
                <a:cxn ang="0">
                  <a:pos x="16" y="2"/>
                </a:cxn>
                <a:cxn ang="0">
                  <a:pos x="16" y="2"/>
                </a:cxn>
                <a:cxn ang="0">
                  <a:pos x="16" y="2"/>
                </a:cxn>
                <a:cxn ang="0">
                  <a:pos x="18" y="2"/>
                </a:cxn>
                <a:cxn ang="0">
                  <a:pos x="18" y="2"/>
                </a:cxn>
                <a:cxn ang="0">
                  <a:pos x="20" y="2"/>
                </a:cxn>
                <a:cxn ang="0">
                  <a:pos x="20" y="2"/>
                </a:cxn>
                <a:cxn ang="0">
                  <a:pos x="22" y="2"/>
                </a:cxn>
                <a:cxn ang="0">
                  <a:pos x="22" y="2"/>
                </a:cxn>
                <a:cxn ang="0">
                  <a:pos x="24" y="2"/>
                </a:cxn>
                <a:cxn ang="0">
                  <a:pos x="0" y="2"/>
                </a:cxn>
              </a:cxnLst>
              <a:rect l="0" t="0" r="r" b="b"/>
              <a:pathLst>
                <a:path w="24" h="10">
                  <a:moveTo>
                    <a:pt x="0" y="2"/>
                  </a:moveTo>
                  <a:lnTo>
                    <a:pt x="2" y="2"/>
                  </a:lnTo>
                  <a:lnTo>
                    <a:pt x="2" y="4"/>
                  </a:lnTo>
                  <a:lnTo>
                    <a:pt x="2" y="4"/>
                  </a:lnTo>
                  <a:lnTo>
                    <a:pt x="2" y="4"/>
                  </a:lnTo>
                  <a:lnTo>
                    <a:pt x="4" y="6"/>
                  </a:lnTo>
                  <a:lnTo>
                    <a:pt x="6" y="8"/>
                  </a:lnTo>
                  <a:lnTo>
                    <a:pt x="10" y="10"/>
                  </a:lnTo>
                  <a:lnTo>
                    <a:pt x="10" y="10"/>
                  </a:lnTo>
                  <a:lnTo>
                    <a:pt x="12" y="10"/>
                  </a:lnTo>
                  <a:lnTo>
                    <a:pt x="14" y="10"/>
                  </a:lnTo>
                  <a:lnTo>
                    <a:pt x="14" y="8"/>
                  </a:lnTo>
                  <a:lnTo>
                    <a:pt x="14" y="8"/>
                  </a:lnTo>
                  <a:lnTo>
                    <a:pt x="14" y="8"/>
                  </a:lnTo>
                  <a:lnTo>
                    <a:pt x="14" y="8"/>
                  </a:lnTo>
                  <a:lnTo>
                    <a:pt x="14" y="6"/>
                  </a:lnTo>
                  <a:lnTo>
                    <a:pt x="14" y="6"/>
                  </a:lnTo>
                  <a:lnTo>
                    <a:pt x="14" y="6"/>
                  </a:lnTo>
                  <a:lnTo>
                    <a:pt x="12" y="4"/>
                  </a:lnTo>
                  <a:lnTo>
                    <a:pt x="10" y="4"/>
                  </a:lnTo>
                  <a:lnTo>
                    <a:pt x="10" y="4"/>
                  </a:lnTo>
                  <a:lnTo>
                    <a:pt x="10" y="4"/>
                  </a:lnTo>
                  <a:lnTo>
                    <a:pt x="10" y="4"/>
                  </a:lnTo>
                  <a:lnTo>
                    <a:pt x="8" y="4"/>
                  </a:lnTo>
                  <a:lnTo>
                    <a:pt x="8" y="4"/>
                  </a:lnTo>
                  <a:lnTo>
                    <a:pt x="10" y="4"/>
                  </a:lnTo>
                  <a:lnTo>
                    <a:pt x="10" y="2"/>
                  </a:lnTo>
                  <a:lnTo>
                    <a:pt x="14" y="2"/>
                  </a:lnTo>
                  <a:lnTo>
                    <a:pt x="14" y="0"/>
                  </a:lnTo>
                  <a:lnTo>
                    <a:pt x="14" y="0"/>
                  </a:lnTo>
                  <a:lnTo>
                    <a:pt x="16" y="2"/>
                  </a:lnTo>
                  <a:lnTo>
                    <a:pt x="16" y="2"/>
                  </a:lnTo>
                  <a:lnTo>
                    <a:pt x="16" y="2"/>
                  </a:lnTo>
                  <a:lnTo>
                    <a:pt x="16" y="2"/>
                  </a:lnTo>
                  <a:lnTo>
                    <a:pt x="18" y="2"/>
                  </a:lnTo>
                  <a:lnTo>
                    <a:pt x="18" y="2"/>
                  </a:lnTo>
                  <a:lnTo>
                    <a:pt x="20" y="2"/>
                  </a:lnTo>
                  <a:lnTo>
                    <a:pt x="20" y="2"/>
                  </a:lnTo>
                  <a:lnTo>
                    <a:pt x="22" y="2"/>
                  </a:lnTo>
                  <a:lnTo>
                    <a:pt x="22" y="2"/>
                  </a:lnTo>
                  <a:lnTo>
                    <a:pt x="24" y="2"/>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 name="Freeform 4849">
              <a:extLst>
                <a:ext uri="{FF2B5EF4-FFF2-40B4-BE49-F238E27FC236}">
                  <a16:creationId xmlns:a16="http://schemas.microsoft.com/office/drawing/2014/main" id="{957377DB-3072-B34B-864B-4F85EBA08CC1}"/>
                </a:ext>
              </a:extLst>
            </p:cNvPr>
            <p:cNvSpPr>
              <a:spLocks/>
            </p:cNvSpPr>
            <p:nvPr/>
          </p:nvSpPr>
          <p:spPr bwMode="auto">
            <a:xfrm>
              <a:off x="4994918" y="429484"/>
              <a:ext cx="38063" cy="17592"/>
            </a:xfrm>
            <a:custGeom>
              <a:avLst/>
              <a:gdLst/>
              <a:ahLst/>
              <a:cxnLst>
                <a:cxn ang="0">
                  <a:pos x="0" y="2"/>
                </a:cxn>
                <a:cxn ang="0">
                  <a:pos x="2" y="2"/>
                </a:cxn>
                <a:cxn ang="0">
                  <a:pos x="2" y="4"/>
                </a:cxn>
                <a:cxn ang="0">
                  <a:pos x="2" y="4"/>
                </a:cxn>
                <a:cxn ang="0">
                  <a:pos x="2" y="4"/>
                </a:cxn>
                <a:cxn ang="0">
                  <a:pos x="4" y="6"/>
                </a:cxn>
                <a:cxn ang="0">
                  <a:pos x="6" y="8"/>
                </a:cxn>
                <a:cxn ang="0">
                  <a:pos x="10" y="10"/>
                </a:cxn>
                <a:cxn ang="0">
                  <a:pos x="10" y="10"/>
                </a:cxn>
                <a:cxn ang="0">
                  <a:pos x="12" y="10"/>
                </a:cxn>
                <a:cxn ang="0">
                  <a:pos x="14" y="10"/>
                </a:cxn>
                <a:cxn ang="0">
                  <a:pos x="14" y="8"/>
                </a:cxn>
                <a:cxn ang="0">
                  <a:pos x="14" y="8"/>
                </a:cxn>
                <a:cxn ang="0">
                  <a:pos x="14" y="8"/>
                </a:cxn>
                <a:cxn ang="0">
                  <a:pos x="14" y="8"/>
                </a:cxn>
                <a:cxn ang="0">
                  <a:pos x="14" y="6"/>
                </a:cxn>
                <a:cxn ang="0">
                  <a:pos x="14" y="6"/>
                </a:cxn>
                <a:cxn ang="0">
                  <a:pos x="14" y="6"/>
                </a:cxn>
                <a:cxn ang="0">
                  <a:pos x="12" y="4"/>
                </a:cxn>
                <a:cxn ang="0">
                  <a:pos x="10" y="4"/>
                </a:cxn>
                <a:cxn ang="0">
                  <a:pos x="10" y="4"/>
                </a:cxn>
                <a:cxn ang="0">
                  <a:pos x="10" y="4"/>
                </a:cxn>
                <a:cxn ang="0">
                  <a:pos x="10" y="4"/>
                </a:cxn>
                <a:cxn ang="0">
                  <a:pos x="8" y="4"/>
                </a:cxn>
                <a:cxn ang="0">
                  <a:pos x="8" y="4"/>
                </a:cxn>
                <a:cxn ang="0">
                  <a:pos x="10" y="4"/>
                </a:cxn>
                <a:cxn ang="0">
                  <a:pos x="10" y="2"/>
                </a:cxn>
                <a:cxn ang="0">
                  <a:pos x="14" y="2"/>
                </a:cxn>
                <a:cxn ang="0">
                  <a:pos x="14" y="0"/>
                </a:cxn>
                <a:cxn ang="0">
                  <a:pos x="14" y="0"/>
                </a:cxn>
                <a:cxn ang="0">
                  <a:pos x="16" y="2"/>
                </a:cxn>
                <a:cxn ang="0">
                  <a:pos x="16" y="2"/>
                </a:cxn>
                <a:cxn ang="0">
                  <a:pos x="16" y="2"/>
                </a:cxn>
                <a:cxn ang="0">
                  <a:pos x="16" y="2"/>
                </a:cxn>
                <a:cxn ang="0">
                  <a:pos x="18" y="2"/>
                </a:cxn>
                <a:cxn ang="0">
                  <a:pos x="18" y="2"/>
                </a:cxn>
                <a:cxn ang="0">
                  <a:pos x="20" y="2"/>
                </a:cxn>
                <a:cxn ang="0">
                  <a:pos x="20" y="2"/>
                </a:cxn>
                <a:cxn ang="0">
                  <a:pos x="22" y="2"/>
                </a:cxn>
                <a:cxn ang="0">
                  <a:pos x="22" y="2"/>
                </a:cxn>
                <a:cxn ang="0">
                  <a:pos x="24" y="2"/>
                </a:cxn>
              </a:cxnLst>
              <a:rect l="0" t="0" r="r" b="b"/>
              <a:pathLst>
                <a:path w="24" h="10">
                  <a:moveTo>
                    <a:pt x="0" y="2"/>
                  </a:moveTo>
                  <a:lnTo>
                    <a:pt x="2" y="2"/>
                  </a:lnTo>
                  <a:lnTo>
                    <a:pt x="2" y="4"/>
                  </a:lnTo>
                  <a:lnTo>
                    <a:pt x="2" y="4"/>
                  </a:lnTo>
                  <a:lnTo>
                    <a:pt x="2" y="4"/>
                  </a:lnTo>
                  <a:lnTo>
                    <a:pt x="4" y="6"/>
                  </a:lnTo>
                  <a:lnTo>
                    <a:pt x="6" y="8"/>
                  </a:lnTo>
                  <a:lnTo>
                    <a:pt x="10" y="10"/>
                  </a:lnTo>
                  <a:lnTo>
                    <a:pt x="10" y="10"/>
                  </a:lnTo>
                  <a:lnTo>
                    <a:pt x="12" y="10"/>
                  </a:lnTo>
                  <a:lnTo>
                    <a:pt x="14" y="10"/>
                  </a:lnTo>
                  <a:lnTo>
                    <a:pt x="14" y="8"/>
                  </a:lnTo>
                  <a:lnTo>
                    <a:pt x="14" y="8"/>
                  </a:lnTo>
                  <a:lnTo>
                    <a:pt x="14" y="8"/>
                  </a:lnTo>
                  <a:lnTo>
                    <a:pt x="14" y="8"/>
                  </a:lnTo>
                  <a:lnTo>
                    <a:pt x="14" y="6"/>
                  </a:lnTo>
                  <a:lnTo>
                    <a:pt x="14" y="6"/>
                  </a:lnTo>
                  <a:lnTo>
                    <a:pt x="14" y="6"/>
                  </a:lnTo>
                  <a:lnTo>
                    <a:pt x="12" y="4"/>
                  </a:lnTo>
                  <a:lnTo>
                    <a:pt x="10" y="4"/>
                  </a:lnTo>
                  <a:lnTo>
                    <a:pt x="10" y="4"/>
                  </a:lnTo>
                  <a:lnTo>
                    <a:pt x="10" y="4"/>
                  </a:lnTo>
                  <a:lnTo>
                    <a:pt x="10" y="4"/>
                  </a:lnTo>
                  <a:lnTo>
                    <a:pt x="8" y="4"/>
                  </a:lnTo>
                  <a:lnTo>
                    <a:pt x="8" y="4"/>
                  </a:lnTo>
                  <a:lnTo>
                    <a:pt x="10" y="4"/>
                  </a:lnTo>
                  <a:lnTo>
                    <a:pt x="10" y="2"/>
                  </a:lnTo>
                  <a:lnTo>
                    <a:pt x="14" y="2"/>
                  </a:lnTo>
                  <a:lnTo>
                    <a:pt x="14" y="0"/>
                  </a:lnTo>
                  <a:lnTo>
                    <a:pt x="14" y="0"/>
                  </a:lnTo>
                  <a:lnTo>
                    <a:pt x="16" y="2"/>
                  </a:lnTo>
                  <a:lnTo>
                    <a:pt x="16" y="2"/>
                  </a:lnTo>
                  <a:lnTo>
                    <a:pt x="16" y="2"/>
                  </a:lnTo>
                  <a:lnTo>
                    <a:pt x="16" y="2"/>
                  </a:lnTo>
                  <a:lnTo>
                    <a:pt x="18" y="2"/>
                  </a:lnTo>
                  <a:lnTo>
                    <a:pt x="18" y="2"/>
                  </a:lnTo>
                  <a:lnTo>
                    <a:pt x="20" y="2"/>
                  </a:lnTo>
                  <a:lnTo>
                    <a:pt x="20" y="2"/>
                  </a:lnTo>
                  <a:lnTo>
                    <a:pt x="22" y="2"/>
                  </a:lnTo>
                  <a:lnTo>
                    <a:pt x="22" y="2"/>
                  </a:lnTo>
                  <a:lnTo>
                    <a:pt x="24" y="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1" name="Freeform 4850">
              <a:extLst>
                <a:ext uri="{FF2B5EF4-FFF2-40B4-BE49-F238E27FC236}">
                  <a16:creationId xmlns:a16="http://schemas.microsoft.com/office/drawing/2014/main" id="{EC7377A2-1151-C74C-BE44-BB70354B73EB}"/>
                </a:ext>
              </a:extLst>
            </p:cNvPr>
            <p:cNvSpPr>
              <a:spLocks/>
            </p:cNvSpPr>
            <p:nvPr/>
          </p:nvSpPr>
          <p:spPr bwMode="auto">
            <a:xfrm>
              <a:off x="4876501" y="433882"/>
              <a:ext cx="226262" cy="158332"/>
            </a:xfrm>
            <a:custGeom>
              <a:avLst/>
              <a:gdLst/>
              <a:ahLst/>
              <a:cxnLst>
                <a:cxn ang="0">
                  <a:pos x="142" y="16"/>
                </a:cxn>
                <a:cxn ang="0">
                  <a:pos x="138" y="24"/>
                </a:cxn>
                <a:cxn ang="0">
                  <a:pos x="132" y="16"/>
                </a:cxn>
                <a:cxn ang="0">
                  <a:pos x="116" y="6"/>
                </a:cxn>
                <a:cxn ang="0">
                  <a:pos x="118" y="4"/>
                </a:cxn>
                <a:cxn ang="0">
                  <a:pos x="118" y="2"/>
                </a:cxn>
                <a:cxn ang="0">
                  <a:pos x="110" y="4"/>
                </a:cxn>
                <a:cxn ang="0">
                  <a:pos x="100" y="6"/>
                </a:cxn>
                <a:cxn ang="0">
                  <a:pos x="94" y="8"/>
                </a:cxn>
                <a:cxn ang="0">
                  <a:pos x="90" y="10"/>
                </a:cxn>
                <a:cxn ang="0">
                  <a:pos x="94" y="14"/>
                </a:cxn>
                <a:cxn ang="0">
                  <a:pos x="98" y="28"/>
                </a:cxn>
                <a:cxn ang="0">
                  <a:pos x="106" y="30"/>
                </a:cxn>
                <a:cxn ang="0">
                  <a:pos x="108" y="28"/>
                </a:cxn>
                <a:cxn ang="0">
                  <a:pos x="114" y="38"/>
                </a:cxn>
                <a:cxn ang="0">
                  <a:pos x="110" y="38"/>
                </a:cxn>
                <a:cxn ang="0">
                  <a:pos x="100" y="40"/>
                </a:cxn>
                <a:cxn ang="0">
                  <a:pos x="98" y="46"/>
                </a:cxn>
                <a:cxn ang="0">
                  <a:pos x="94" y="40"/>
                </a:cxn>
                <a:cxn ang="0">
                  <a:pos x="96" y="38"/>
                </a:cxn>
                <a:cxn ang="0">
                  <a:pos x="80" y="28"/>
                </a:cxn>
                <a:cxn ang="0">
                  <a:pos x="76" y="30"/>
                </a:cxn>
                <a:cxn ang="0">
                  <a:pos x="86" y="52"/>
                </a:cxn>
                <a:cxn ang="0">
                  <a:pos x="84" y="56"/>
                </a:cxn>
                <a:cxn ang="0">
                  <a:pos x="86" y="56"/>
                </a:cxn>
                <a:cxn ang="0">
                  <a:pos x="90" y="66"/>
                </a:cxn>
                <a:cxn ang="0">
                  <a:pos x="96" y="76"/>
                </a:cxn>
                <a:cxn ang="0">
                  <a:pos x="92" y="80"/>
                </a:cxn>
                <a:cxn ang="0">
                  <a:pos x="94" y="88"/>
                </a:cxn>
                <a:cxn ang="0">
                  <a:pos x="100" y="96"/>
                </a:cxn>
                <a:cxn ang="0">
                  <a:pos x="88" y="92"/>
                </a:cxn>
                <a:cxn ang="0">
                  <a:pos x="80" y="74"/>
                </a:cxn>
                <a:cxn ang="0">
                  <a:pos x="70" y="76"/>
                </a:cxn>
                <a:cxn ang="0">
                  <a:pos x="66" y="90"/>
                </a:cxn>
                <a:cxn ang="0">
                  <a:pos x="66" y="92"/>
                </a:cxn>
                <a:cxn ang="0">
                  <a:pos x="66" y="100"/>
                </a:cxn>
                <a:cxn ang="0">
                  <a:pos x="54" y="70"/>
                </a:cxn>
                <a:cxn ang="0">
                  <a:pos x="50" y="62"/>
                </a:cxn>
                <a:cxn ang="0">
                  <a:pos x="44" y="62"/>
                </a:cxn>
                <a:cxn ang="0">
                  <a:pos x="38" y="70"/>
                </a:cxn>
                <a:cxn ang="0">
                  <a:pos x="40" y="74"/>
                </a:cxn>
                <a:cxn ang="0">
                  <a:pos x="36" y="80"/>
                </a:cxn>
                <a:cxn ang="0">
                  <a:pos x="34" y="74"/>
                </a:cxn>
                <a:cxn ang="0">
                  <a:pos x="32" y="76"/>
                </a:cxn>
                <a:cxn ang="0">
                  <a:pos x="28" y="70"/>
                </a:cxn>
                <a:cxn ang="0">
                  <a:pos x="28" y="68"/>
                </a:cxn>
                <a:cxn ang="0">
                  <a:pos x="22" y="60"/>
                </a:cxn>
                <a:cxn ang="0">
                  <a:pos x="22" y="50"/>
                </a:cxn>
                <a:cxn ang="0">
                  <a:pos x="28" y="46"/>
                </a:cxn>
                <a:cxn ang="0">
                  <a:pos x="24" y="34"/>
                </a:cxn>
                <a:cxn ang="0">
                  <a:pos x="10" y="16"/>
                </a:cxn>
                <a:cxn ang="0">
                  <a:pos x="2" y="14"/>
                </a:cxn>
                <a:cxn ang="0">
                  <a:pos x="0" y="10"/>
                </a:cxn>
                <a:cxn ang="0">
                  <a:pos x="2" y="8"/>
                </a:cxn>
                <a:cxn ang="0">
                  <a:pos x="6" y="6"/>
                </a:cxn>
              </a:cxnLst>
              <a:rect l="0" t="0" r="r" b="b"/>
              <a:pathLst>
                <a:path w="142" h="100">
                  <a:moveTo>
                    <a:pt x="138" y="0"/>
                  </a:moveTo>
                  <a:lnTo>
                    <a:pt x="138" y="6"/>
                  </a:lnTo>
                  <a:lnTo>
                    <a:pt x="138" y="12"/>
                  </a:lnTo>
                  <a:lnTo>
                    <a:pt x="140" y="12"/>
                  </a:lnTo>
                  <a:lnTo>
                    <a:pt x="142" y="16"/>
                  </a:lnTo>
                  <a:lnTo>
                    <a:pt x="142" y="16"/>
                  </a:lnTo>
                  <a:lnTo>
                    <a:pt x="142" y="16"/>
                  </a:lnTo>
                  <a:lnTo>
                    <a:pt x="142" y="18"/>
                  </a:lnTo>
                  <a:lnTo>
                    <a:pt x="140" y="22"/>
                  </a:lnTo>
                  <a:lnTo>
                    <a:pt x="140" y="24"/>
                  </a:lnTo>
                  <a:lnTo>
                    <a:pt x="138" y="24"/>
                  </a:lnTo>
                  <a:lnTo>
                    <a:pt x="138" y="24"/>
                  </a:lnTo>
                  <a:lnTo>
                    <a:pt x="138" y="24"/>
                  </a:lnTo>
                  <a:lnTo>
                    <a:pt x="134" y="24"/>
                  </a:lnTo>
                  <a:lnTo>
                    <a:pt x="134" y="24"/>
                  </a:lnTo>
                  <a:lnTo>
                    <a:pt x="134" y="20"/>
                  </a:lnTo>
                  <a:lnTo>
                    <a:pt x="132" y="18"/>
                  </a:lnTo>
                  <a:lnTo>
                    <a:pt x="132" y="16"/>
                  </a:lnTo>
                  <a:lnTo>
                    <a:pt x="130" y="16"/>
                  </a:lnTo>
                  <a:lnTo>
                    <a:pt x="130" y="14"/>
                  </a:lnTo>
                  <a:lnTo>
                    <a:pt x="128" y="14"/>
                  </a:lnTo>
                  <a:lnTo>
                    <a:pt x="128" y="14"/>
                  </a:lnTo>
                  <a:lnTo>
                    <a:pt x="126" y="14"/>
                  </a:lnTo>
                  <a:lnTo>
                    <a:pt x="116" y="6"/>
                  </a:lnTo>
                  <a:lnTo>
                    <a:pt x="116" y="6"/>
                  </a:lnTo>
                  <a:lnTo>
                    <a:pt x="116" y="6"/>
                  </a:lnTo>
                  <a:lnTo>
                    <a:pt x="116" y="4"/>
                  </a:lnTo>
                  <a:lnTo>
                    <a:pt x="116" y="4"/>
                  </a:lnTo>
                  <a:lnTo>
                    <a:pt x="116" y="4"/>
                  </a:lnTo>
                  <a:lnTo>
                    <a:pt x="118" y="4"/>
                  </a:lnTo>
                  <a:lnTo>
                    <a:pt x="118" y="4"/>
                  </a:lnTo>
                  <a:lnTo>
                    <a:pt x="118" y="2"/>
                  </a:lnTo>
                  <a:lnTo>
                    <a:pt x="118" y="2"/>
                  </a:lnTo>
                  <a:lnTo>
                    <a:pt x="118" y="2"/>
                  </a:lnTo>
                  <a:lnTo>
                    <a:pt x="118" y="2"/>
                  </a:lnTo>
                  <a:lnTo>
                    <a:pt x="118" y="2"/>
                  </a:lnTo>
                  <a:lnTo>
                    <a:pt x="116" y="2"/>
                  </a:lnTo>
                  <a:lnTo>
                    <a:pt x="114" y="2"/>
                  </a:lnTo>
                  <a:lnTo>
                    <a:pt x="114" y="2"/>
                  </a:lnTo>
                  <a:lnTo>
                    <a:pt x="112" y="2"/>
                  </a:lnTo>
                  <a:lnTo>
                    <a:pt x="110" y="4"/>
                  </a:lnTo>
                  <a:lnTo>
                    <a:pt x="110" y="4"/>
                  </a:lnTo>
                  <a:lnTo>
                    <a:pt x="110" y="4"/>
                  </a:lnTo>
                  <a:lnTo>
                    <a:pt x="110" y="4"/>
                  </a:lnTo>
                  <a:lnTo>
                    <a:pt x="106" y="6"/>
                  </a:lnTo>
                  <a:lnTo>
                    <a:pt x="102" y="6"/>
                  </a:lnTo>
                  <a:lnTo>
                    <a:pt x="100" y="6"/>
                  </a:lnTo>
                  <a:lnTo>
                    <a:pt x="100" y="6"/>
                  </a:lnTo>
                  <a:lnTo>
                    <a:pt x="98" y="6"/>
                  </a:lnTo>
                  <a:lnTo>
                    <a:pt x="96" y="8"/>
                  </a:lnTo>
                  <a:lnTo>
                    <a:pt x="96" y="8"/>
                  </a:lnTo>
                  <a:lnTo>
                    <a:pt x="96" y="8"/>
                  </a:lnTo>
                  <a:lnTo>
                    <a:pt x="96" y="8"/>
                  </a:lnTo>
                  <a:lnTo>
                    <a:pt x="94" y="8"/>
                  </a:lnTo>
                  <a:lnTo>
                    <a:pt x="92" y="8"/>
                  </a:lnTo>
                  <a:lnTo>
                    <a:pt x="92" y="8"/>
                  </a:lnTo>
                  <a:lnTo>
                    <a:pt x="90" y="8"/>
                  </a:lnTo>
                  <a:lnTo>
                    <a:pt x="90" y="8"/>
                  </a:lnTo>
                  <a:lnTo>
                    <a:pt x="90" y="10"/>
                  </a:lnTo>
                  <a:lnTo>
                    <a:pt x="90" y="10"/>
                  </a:lnTo>
                  <a:lnTo>
                    <a:pt x="90" y="12"/>
                  </a:lnTo>
                  <a:lnTo>
                    <a:pt x="90" y="12"/>
                  </a:lnTo>
                  <a:lnTo>
                    <a:pt x="90" y="14"/>
                  </a:lnTo>
                  <a:lnTo>
                    <a:pt x="90" y="14"/>
                  </a:lnTo>
                  <a:lnTo>
                    <a:pt x="92" y="14"/>
                  </a:lnTo>
                  <a:lnTo>
                    <a:pt x="94" y="14"/>
                  </a:lnTo>
                  <a:lnTo>
                    <a:pt x="94" y="14"/>
                  </a:lnTo>
                  <a:lnTo>
                    <a:pt x="96" y="18"/>
                  </a:lnTo>
                  <a:lnTo>
                    <a:pt x="98" y="26"/>
                  </a:lnTo>
                  <a:lnTo>
                    <a:pt x="98" y="26"/>
                  </a:lnTo>
                  <a:lnTo>
                    <a:pt x="98" y="26"/>
                  </a:lnTo>
                  <a:lnTo>
                    <a:pt x="98" y="28"/>
                  </a:lnTo>
                  <a:lnTo>
                    <a:pt x="102" y="30"/>
                  </a:lnTo>
                  <a:lnTo>
                    <a:pt x="106" y="32"/>
                  </a:lnTo>
                  <a:lnTo>
                    <a:pt x="106" y="32"/>
                  </a:lnTo>
                  <a:lnTo>
                    <a:pt x="106" y="32"/>
                  </a:lnTo>
                  <a:lnTo>
                    <a:pt x="106" y="32"/>
                  </a:lnTo>
                  <a:lnTo>
                    <a:pt x="106" y="30"/>
                  </a:lnTo>
                  <a:lnTo>
                    <a:pt x="108" y="30"/>
                  </a:lnTo>
                  <a:lnTo>
                    <a:pt x="106" y="30"/>
                  </a:lnTo>
                  <a:lnTo>
                    <a:pt x="106" y="28"/>
                  </a:lnTo>
                  <a:lnTo>
                    <a:pt x="106" y="28"/>
                  </a:lnTo>
                  <a:lnTo>
                    <a:pt x="106" y="28"/>
                  </a:lnTo>
                  <a:lnTo>
                    <a:pt x="108" y="28"/>
                  </a:lnTo>
                  <a:lnTo>
                    <a:pt x="110" y="32"/>
                  </a:lnTo>
                  <a:lnTo>
                    <a:pt x="110" y="34"/>
                  </a:lnTo>
                  <a:lnTo>
                    <a:pt x="114" y="34"/>
                  </a:lnTo>
                  <a:lnTo>
                    <a:pt x="114" y="36"/>
                  </a:lnTo>
                  <a:lnTo>
                    <a:pt x="114" y="36"/>
                  </a:lnTo>
                  <a:lnTo>
                    <a:pt x="114" y="38"/>
                  </a:lnTo>
                  <a:lnTo>
                    <a:pt x="114" y="38"/>
                  </a:lnTo>
                  <a:lnTo>
                    <a:pt x="114" y="38"/>
                  </a:lnTo>
                  <a:lnTo>
                    <a:pt x="114" y="38"/>
                  </a:lnTo>
                  <a:lnTo>
                    <a:pt x="114" y="38"/>
                  </a:lnTo>
                  <a:lnTo>
                    <a:pt x="110" y="38"/>
                  </a:lnTo>
                  <a:lnTo>
                    <a:pt x="110" y="38"/>
                  </a:lnTo>
                  <a:lnTo>
                    <a:pt x="108" y="38"/>
                  </a:lnTo>
                  <a:lnTo>
                    <a:pt x="108" y="38"/>
                  </a:lnTo>
                  <a:lnTo>
                    <a:pt x="106" y="38"/>
                  </a:lnTo>
                  <a:lnTo>
                    <a:pt x="102" y="40"/>
                  </a:lnTo>
                  <a:lnTo>
                    <a:pt x="100" y="40"/>
                  </a:lnTo>
                  <a:lnTo>
                    <a:pt x="100" y="40"/>
                  </a:lnTo>
                  <a:lnTo>
                    <a:pt x="98" y="44"/>
                  </a:lnTo>
                  <a:lnTo>
                    <a:pt x="100" y="46"/>
                  </a:lnTo>
                  <a:lnTo>
                    <a:pt x="100" y="46"/>
                  </a:lnTo>
                  <a:lnTo>
                    <a:pt x="100" y="46"/>
                  </a:lnTo>
                  <a:lnTo>
                    <a:pt x="98" y="46"/>
                  </a:lnTo>
                  <a:lnTo>
                    <a:pt x="98" y="46"/>
                  </a:lnTo>
                  <a:lnTo>
                    <a:pt x="96" y="46"/>
                  </a:lnTo>
                  <a:lnTo>
                    <a:pt x="96" y="46"/>
                  </a:lnTo>
                  <a:lnTo>
                    <a:pt x="94" y="42"/>
                  </a:lnTo>
                  <a:lnTo>
                    <a:pt x="92" y="42"/>
                  </a:lnTo>
                  <a:lnTo>
                    <a:pt x="92" y="40"/>
                  </a:lnTo>
                  <a:lnTo>
                    <a:pt x="94" y="40"/>
                  </a:lnTo>
                  <a:lnTo>
                    <a:pt x="94" y="40"/>
                  </a:lnTo>
                  <a:lnTo>
                    <a:pt x="94" y="40"/>
                  </a:lnTo>
                  <a:lnTo>
                    <a:pt x="94" y="40"/>
                  </a:lnTo>
                  <a:lnTo>
                    <a:pt x="94" y="40"/>
                  </a:lnTo>
                  <a:lnTo>
                    <a:pt x="94" y="40"/>
                  </a:lnTo>
                  <a:lnTo>
                    <a:pt x="96" y="38"/>
                  </a:lnTo>
                  <a:lnTo>
                    <a:pt x="96" y="38"/>
                  </a:lnTo>
                  <a:lnTo>
                    <a:pt x="96" y="36"/>
                  </a:lnTo>
                  <a:lnTo>
                    <a:pt x="88" y="32"/>
                  </a:lnTo>
                  <a:lnTo>
                    <a:pt x="86" y="32"/>
                  </a:lnTo>
                  <a:lnTo>
                    <a:pt x="86" y="32"/>
                  </a:lnTo>
                  <a:lnTo>
                    <a:pt x="80" y="28"/>
                  </a:lnTo>
                  <a:lnTo>
                    <a:pt x="80" y="28"/>
                  </a:lnTo>
                  <a:lnTo>
                    <a:pt x="78" y="28"/>
                  </a:lnTo>
                  <a:lnTo>
                    <a:pt x="78" y="28"/>
                  </a:lnTo>
                  <a:lnTo>
                    <a:pt x="76" y="30"/>
                  </a:lnTo>
                  <a:lnTo>
                    <a:pt x="76" y="30"/>
                  </a:lnTo>
                  <a:lnTo>
                    <a:pt x="76" y="30"/>
                  </a:lnTo>
                  <a:lnTo>
                    <a:pt x="76" y="30"/>
                  </a:lnTo>
                  <a:lnTo>
                    <a:pt x="76" y="34"/>
                  </a:lnTo>
                  <a:lnTo>
                    <a:pt x="76" y="34"/>
                  </a:lnTo>
                  <a:lnTo>
                    <a:pt x="78" y="38"/>
                  </a:lnTo>
                  <a:lnTo>
                    <a:pt x="80" y="42"/>
                  </a:lnTo>
                  <a:lnTo>
                    <a:pt x="86" y="52"/>
                  </a:lnTo>
                  <a:lnTo>
                    <a:pt x="86" y="52"/>
                  </a:lnTo>
                  <a:lnTo>
                    <a:pt x="86" y="52"/>
                  </a:lnTo>
                  <a:lnTo>
                    <a:pt x="86" y="52"/>
                  </a:lnTo>
                  <a:lnTo>
                    <a:pt x="86" y="54"/>
                  </a:lnTo>
                  <a:lnTo>
                    <a:pt x="84" y="54"/>
                  </a:lnTo>
                  <a:lnTo>
                    <a:pt x="84" y="56"/>
                  </a:lnTo>
                  <a:lnTo>
                    <a:pt x="86" y="56"/>
                  </a:lnTo>
                  <a:lnTo>
                    <a:pt x="86" y="56"/>
                  </a:lnTo>
                  <a:lnTo>
                    <a:pt x="86" y="56"/>
                  </a:lnTo>
                  <a:lnTo>
                    <a:pt x="86" y="56"/>
                  </a:lnTo>
                  <a:lnTo>
                    <a:pt x="86" y="56"/>
                  </a:lnTo>
                  <a:lnTo>
                    <a:pt x="86" y="56"/>
                  </a:lnTo>
                  <a:lnTo>
                    <a:pt x="86" y="56"/>
                  </a:lnTo>
                  <a:lnTo>
                    <a:pt x="88" y="56"/>
                  </a:lnTo>
                  <a:lnTo>
                    <a:pt x="88" y="56"/>
                  </a:lnTo>
                  <a:lnTo>
                    <a:pt x="90" y="62"/>
                  </a:lnTo>
                  <a:lnTo>
                    <a:pt x="90" y="64"/>
                  </a:lnTo>
                  <a:lnTo>
                    <a:pt x="90" y="66"/>
                  </a:lnTo>
                  <a:lnTo>
                    <a:pt x="90" y="66"/>
                  </a:lnTo>
                  <a:lnTo>
                    <a:pt x="92" y="70"/>
                  </a:lnTo>
                  <a:lnTo>
                    <a:pt x="94" y="74"/>
                  </a:lnTo>
                  <a:lnTo>
                    <a:pt x="96" y="76"/>
                  </a:lnTo>
                  <a:lnTo>
                    <a:pt x="96" y="76"/>
                  </a:lnTo>
                  <a:lnTo>
                    <a:pt x="96" y="76"/>
                  </a:lnTo>
                  <a:lnTo>
                    <a:pt x="94" y="78"/>
                  </a:lnTo>
                  <a:lnTo>
                    <a:pt x="92" y="78"/>
                  </a:lnTo>
                  <a:lnTo>
                    <a:pt x="92" y="78"/>
                  </a:lnTo>
                  <a:lnTo>
                    <a:pt x="92" y="78"/>
                  </a:lnTo>
                  <a:lnTo>
                    <a:pt x="92" y="78"/>
                  </a:lnTo>
                  <a:lnTo>
                    <a:pt x="92" y="80"/>
                  </a:lnTo>
                  <a:lnTo>
                    <a:pt x="90" y="80"/>
                  </a:lnTo>
                  <a:lnTo>
                    <a:pt x="92" y="84"/>
                  </a:lnTo>
                  <a:lnTo>
                    <a:pt x="92" y="84"/>
                  </a:lnTo>
                  <a:lnTo>
                    <a:pt x="92" y="84"/>
                  </a:lnTo>
                  <a:lnTo>
                    <a:pt x="92" y="86"/>
                  </a:lnTo>
                  <a:lnTo>
                    <a:pt x="94" y="88"/>
                  </a:lnTo>
                  <a:lnTo>
                    <a:pt x="94" y="88"/>
                  </a:lnTo>
                  <a:lnTo>
                    <a:pt x="100" y="96"/>
                  </a:lnTo>
                  <a:lnTo>
                    <a:pt x="100" y="96"/>
                  </a:lnTo>
                  <a:lnTo>
                    <a:pt x="100" y="96"/>
                  </a:lnTo>
                  <a:lnTo>
                    <a:pt x="100" y="96"/>
                  </a:lnTo>
                  <a:lnTo>
                    <a:pt x="100" y="96"/>
                  </a:lnTo>
                  <a:lnTo>
                    <a:pt x="100" y="96"/>
                  </a:lnTo>
                  <a:lnTo>
                    <a:pt x="96" y="96"/>
                  </a:lnTo>
                  <a:lnTo>
                    <a:pt x="96" y="96"/>
                  </a:lnTo>
                  <a:lnTo>
                    <a:pt x="94" y="96"/>
                  </a:lnTo>
                  <a:lnTo>
                    <a:pt x="88" y="92"/>
                  </a:lnTo>
                  <a:lnTo>
                    <a:pt x="88" y="92"/>
                  </a:lnTo>
                  <a:lnTo>
                    <a:pt x="88" y="92"/>
                  </a:lnTo>
                  <a:lnTo>
                    <a:pt x="88" y="90"/>
                  </a:lnTo>
                  <a:lnTo>
                    <a:pt x="84" y="84"/>
                  </a:lnTo>
                  <a:lnTo>
                    <a:pt x="80" y="76"/>
                  </a:lnTo>
                  <a:lnTo>
                    <a:pt x="80" y="74"/>
                  </a:lnTo>
                  <a:lnTo>
                    <a:pt x="80" y="74"/>
                  </a:lnTo>
                  <a:lnTo>
                    <a:pt x="78" y="74"/>
                  </a:lnTo>
                  <a:lnTo>
                    <a:pt x="76" y="74"/>
                  </a:lnTo>
                  <a:lnTo>
                    <a:pt x="72" y="74"/>
                  </a:lnTo>
                  <a:lnTo>
                    <a:pt x="72" y="74"/>
                  </a:lnTo>
                  <a:lnTo>
                    <a:pt x="72" y="74"/>
                  </a:lnTo>
                  <a:lnTo>
                    <a:pt x="70" y="76"/>
                  </a:lnTo>
                  <a:lnTo>
                    <a:pt x="70" y="76"/>
                  </a:lnTo>
                  <a:lnTo>
                    <a:pt x="70" y="76"/>
                  </a:lnTo>
                  <a:lnTo>
                    <a:pt x="66" y="82"/>
                  </a:lnTo>
                  <a:lnTo>
                    <a:pt x="66" y="86"/>
                  </a:lnTo>
                  <a:lnTo>
                    <a:pt x="66" y="88"/>
                  </a:lnTo>
                  <a:lnTo>
                    <a:pt x="66" y="90"/>
                  </a:lnTo>
                  <a:lnTo>
                    <a:pt x="66" y="92"/>
                  </a:lnTo>
                  <a:lnTo>
                    <a:pt x="66" y="92"/>
                  </a:lnTo>
                  <a:lnTo>
                    <a:pt x="66" y="92"/>
                  </a:lnTo>
                  <a:lnTo>
                    <a:pt x="66" y="92"/>
                  </a:lnTo>
                  <a:lnTo>
                    <a:pt x="66" y="92"/>
                  </a:lnTo>
                  <a:lnTo>
                    <a:pt x="66" y="92"/>
                  </a:lnTo>
                  <a:lnTo>
                    <a:pt x="66" y="92"/>
                  </a:lnTo>
                  <a:lnTo>
                    <a:pt x="66" y="94"/>
                  </a:lnTo>
                  <a:lnTo>
                    <a:pt x="66" y="94"/>
                  </a:lnTo>
                  <a:lnTo>
                    <a:pt x="66" y="94"/>
                  </a:lnTo>
                  <a:lnTo>
                    <a:pt x="66" y="96"/>
                  </a:lnTo>
                  <a:lnTo>
                    <a:pt x="66" y="100"/>
                  </a:lnTo>
                  <a:lnTo>
                    <a:pt x="64" y="98"/>
                  </a:lnTo>
                  <a:lnTo>
                    <a:pt x="62" y="94"/>
                  </a:lnTo>
                  <a:lnTo>
                    <a:pt x="60" y="90"/>
                  </a:lnTo>
                  <a:lnTo>
                    <a:pt x="60" y="80"/>
                  </a:lnTo>
                  <a:lnTo>
                    <a:pt x="56" y="74"/>
                  </a:lnTo>
                  <a:lnTo>
                    <a:pt x="54" y="70"/>
                  </a:lnTo>
                  <a:lnTo>
                    <a:pt x="52" y="70"/>
                  </a:lnTo>
                  <a:lnTo>
                    <a:pt x="50" y="66"/>
                  </a:lnTo>
                  <a:lnTo>
                    <a:pt x="50" y="62"/>
                  </a:lnTo>
                  <a:lnTo>
                    <a:pt x="50" y="62"/>
                  </a:lnTo>
                  <a:lnTo>
                    <a:pt x="50" y="62"/>
                  </a:lnTo>
                  <a:lnTo>
                    <a:pt x="50" y="62"/>
                  </a:lnTo>
                  <a:lnTo>
                    <a:pt x="50" y="62"/>
                  </a:lnTo>
                  <a:lnTo>
                    <a:pt x="48" y="62"/>
                  </a:lnTo>
                  <a:lnTo>
                    <a:pt x="46" y="62"/>
                  </a:lnTo>
                  <a:lnTo>
                    <a:pt x="46" y="62"/>
                  </a:lnTo>
                  <a:lnTo>
                    <a:pt x="44" y="62"/>
                  </a:lnTo>
                  <a:lnTo>
                    <a:pt x="44" y="62"/>
                  </a:lnTo>
                  <a:lnTo>
                    <a:pt x="42" y="62"/>
                  </a:lnTo>
                  <a:lnTo>
                    <a:pt x="40" y="64"/>
                  </a:lnTo>
                  <a:lnTo>
                    <a:pt x="40" y="64"/>
                  </a:lnTo>
                  <a:lnTo>
                    <a:pt x="40" y="64"/>
                  </a:lnTo>
                  <a:lnTo>
                    <a:pt x="38" y="66"/>
                  </a:lnTo>
                  <a:lnTo>
                    <a:pt x="38" y="70"/>
                  </a:lnTo>
                  <a:lnTo>
                    <a:pt x="38" y="72"/>
                  </a:lnTo>
                  <a:lnTo>
                    <a:pt x="38" y="72"/>
                  </a:lnTo>
                  <a:lnTo>
                    <a:pt x="40" y="74"/>
                  </a:lnTo>
                  <a:lnTo>
                    <a:pt x="40" y="74"/>
                  </a:lnTo>
                  <a:lnTo>
                    <a:pt x="40" y="74"/>
                  </a:lnTo>
                  <a:lnTo>
                    <a:pt x="40" y="74"/>
                  </a:lnTo>
                  <a:lnTo>
                    <a:pt x="40" y="76"/>
                  </a:lnTo>
                  <a:lnTo>
                    <a:pt x="40" y="78"/>
                  </a:lnTo>
                  <a:lnTo>
                    <a:pt x="36" y="80"/>
                  </a:lnTo>
                  <a:lnTo>
                    <a:pt x="36" y="80"/>
                  </a:lnTo>
                  <a:lnTo>
                    <a:pt x="36" y="80"/>
                  </a:lnTo>
                  <a:lnTo>
                    <a:pt x="36" y="80"/>
                  </a:lnTo>
                  <a:lnTo>
                    <a:pt x="36" y="78"/>
                  </a:lnTo>
                  <a:lnTo>
                    <a:pt x="34" y="76"/>
                  </a:lnTo>
                  <a:lnTo>
                    <a:pt x="34" y="76"/>
                  </a:lnTo>
                  <a:lnTo>
                    <a:pt x="34" y="76"/>
                  </a:lnTo>
                  <a:lnTo>
                    <a:pt x="34" y="74"/>
                  </a:lnTo>
                  <a:lnTo>
                    <a:pt x="34" y="74"/>
                  </a:lnTo>
                  <a:lnTo>
                    <a:pt x="34" y="74"/>
                  </a:lnTo>
                  <a:lnTo>
                    <a:pt x="34" y="74"/>
                  </a:lnTo>
                  <a:lnTo>
                    <a:pt x="34" y="74"/>
                  </a:lnTo>
                  <a:lnTo>
                    <a:pt x="32" y="74"/>
                  </a:lnTo>
                  <a:lnTo>
                    <a:pt x="32" y="74"/>
                  </a:lnTo>
                  <a:lnTo>
                    <a:pt x="32" y="76"/>
                  </a:lnTo>
                  <a:lnTo>
                    <a:pt x="32" y="76"/>
                  </a:lnTo>
                  <a:lnTo>
                    <a:pt x="28" y="74"/>
                  </a:lnTo>
                  <a:lnTo>
                    <a:pt x="28" y="74"/>
                  </a:lnTo>
                  <a:lnTo>
                    <a:pt x="28" y="72"/>
                  </a:lnTo>
                  <a:lnTo>
                    <a:pt x="28" y="70"/>
                  </a:lnTo>
                  <a:lnTo>
                    <a:pt x="28" y="70"/>
                  </a:lnTo>
                  <a:lnTo>
                    <a:pt x="28" y="70"/>
                  </a:lnTo>
                  <a:lnTo>
                    <a:pt x="28" y="68"/>
                  </a:lnTo>
                  <a:lnTo>
                    <a:pt x="28" y="68"/>
                  </a:lnTo>
                  <a:lnTo>
                    <a:pt x="28" y="68"/>
                  </a:lnTo>
                  <a:lnTo>
                    <a:pt x="28" y="68"/>
                  </a:lnTo>
                  <a:lnTo>
                    <a:pt x="28" y="68"/>
                  </a:lnTo>
                  <a:lnTo>
                    <a:pt x="28" y="66"/>
                  </a:lnTo>
                  <a:lnTo>
                    <a:pt x="28" y="66"/>
                  </a:lnTo>
                  <a:lnTo>
                    <a:pt x="26" y="62"/>
                  </a:lnTo>
                  <a:lnTo>
                    <a:pt x="24" y="62"/>
                  </a:lnTo>
                  <a:lnTo>
                    <a:pt x="22" y="60"/>
                  </a:lnTo>
                  <a:lnTo>
                    <a:pt x="22" y="60"/>
                  </a:lnTo>
                  <a:lnTo>
                    <a:pt x="22" y="54"/>
                  </a:lnTo>
                  <a:lnTo>
                    <a:pt x="22" y="54"/>
                  </a:lnTo>
                  <a:lnTo>
                    <a:pt x="22" y="54"/>
                  </a:lnTo>
                  <a:lnTo>
                    <a:pt x="22" y="52"/>
                  </a:lnTo>
                  <a:lnTo>
                    <a:pt x="22" y="52"/>
                  </a:lnTo>
                  <a:lnTo>
                    <a:pt x="22" y="50"/>
                  </a:lnTo>
                  <a:lnTo>
                    <a:pt x="24" y="50"/>
                  </a:lnTo>
                  <a:lnTo>
                    <a:pt x="24" y="50"/>
                  </a:lnTo>
                  <a:lnTo>
                    <a:pt x="24" y="50"/>
                  </a:lnTo>
                  <a:lnTo>
                    <a:pt x="26" y="48"/>
                  </a:lnTo>
                  <a:lnTo>
                    <a:pt x="26" y="46"/>
                  </a:lnTo>
                  <a:lnTo>
                    <a:pt x="28" y="46"/>
                  </a:lnTo>
                  <a:lnTo>
                    <a:pt x="28" y="44"/>
                  </a:lnTo>
                  <a:lnTo>
                    <a:pt x="28" y="44"/>
                  </a:lnTo>
                  <a:lnTo>
                    <a:pt x="28" y="40"/>
                  </a:lnTo>
                  <a:lnTo>
                    <a:pt x="26" y="38"/>
                  </a:lnTo>
                  <a:lnTo>
                    <a:pt x="26" y="36"/>
                  </a:lnTo>
                  <a:lnTo>
                    <a:pt x="24" y="34"/>
                  </a:lnTo>
                  <a:lnTo>
                    <a:pt x="22" y="32"/>
                  </a:lnTo>
                  <a:lnTo>
                    <a:pt x="22" y="32"/>
                  </a:lnTo>
                  <a:lnTo>
                    <a:pt x="22" y="30"/>
                  </a:lnTo>
                  <a:lnTo>
                    <a:pt x="20" y="30"/>
                  </a:lnTo>
                  <a:lnTo>
                    <a:pt x="14" y="24"/>
                  </a:lnTo>
                  <a:lnTo>
                    <a:pt x="10" y="16"/>
                  </a:lnTo>
                  <a:lnTo>
                    <a:pt x="8" y="16"/>
                  </a:lnTo>
                  <a:lnTo>
                    <a:pt x="6" y="16"/>
                  </a:lnTo>
                  <a:lnTo>
                    <a:pt x="6" y="14"/>
                  </a:lnTo>
                  <a:lnTo>
                    <a:pt x="4" y="14"/>
                  </a:lnTo>
                  <a:lnTo>
                    <a:pt x="4" y="14"/>
                  </a:lnTo>
                  <a:lnTo>
                    <a:pt x="2" y="14"/>
                  </a:lnTo>
                  <a:lnTo>
                    <a:pt x="0" y="14"/>
                  </a:lnTo>
                  <a:lnTo>
                    <a:pt x="0" y="14"/>
                  </a:lnTo>
                  <a:lnTo>
                    <a:pt x="0" y="12"/>
                  </a:lnTo>
                  <a:lnTo>
                    <a:pt x="0" y="12"/>
                  </a:lnTo>
                  <a:lnTo>
                    <a:pt x="0" y="12"/>
                  </a:lnTo>
                  <a:lnTo>
                    <a:pt x="0" y="10"/>
                  </a:lnTo>
                  <a:lnTo>
                    <a:pt x="0" y="8"/>
                  </a:lnTo>
                  <a:lnTo>
                    <a:pt x="2" y="8"/>
                  </a:lnTo>
                  <a:lnTo>
                    <a:pt x="2" y="8"/>
                  </a:lnTo>
                  <a:lnTo>
                    <a:pt x="2" y="8"/>
                  </a:lnTo>
                  <a:lnTo>
                    <a:pt x="2" y="8"/>
                  </a:lnTo>
                  <a:lnTo>
                    <a:pt x="2" y="8"/>
                  </a:lnTo>
                  <a:lnTo>
                    <a:pt x="2" y="8"/>
                  </a:lnTo>
                  <a:lnTo>
                    <a:pt x="2" y="8"/>
                  </a:lnTo>
                  <a:lnTo>
                    <a:pt x="4" y="8"/>
                  </a:lnTo>
                  <a:lnTo>
                    <a:pt x="4" y="8"/>
                  </a:lnTo>
                  <a:lnTo>
                    <a:pt x="4" y="8"/>
                  </a:lnTo>
                  <a:lnTo>
                    <a:pt x="6" y="6"/>
                  </a:lnTo>
                  <a:lnTo>
                    <a:pt x="8" y="4"/>
                  </a:lnTo>
                  <a:lnTo>
                    <a:pt x="10" y="2"/>
                  </a:lnTo>
                  <a:lnTo>
                    <a:pt x="138"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 name="Freeform 4851">
              <a:extLst>
                <a:ext uri="{FF2B5EF4-FFF2-40B4-BE49-F238E27FC236}">
                  <a16:creationId xmlns:a16="http://schemas.microsoft.com/office/drawing/2014/main" id="{0B9672E6-E3C4-9F4B-A5A0-F466FB48D120}"/>
                </a:ext>
              </a:extLst>
            </p:cNvPr>
            <p:cNvSpPr>
              <a:spLocks/>
            </p:cNvSpPr>
            <p:nvPr/>
          </p:nvSpPr>
          <p:spPr bwMode="auto">
            <a:xfrm>
              <a:off x="4876501" y="433882"/>
              <a:ext cx="226262" cy="158332"/>
            </a:xfrm>
            <a:custGeom>
              <a:avLst/>
              <a:gdLst/>
              <a:ahLst/>
              <a:cxnLst>
                <a:cxn ang="0">
                  <a:pos x="142" y="16"/>
                </a:cxn>
                <a:cxn ang="0">
                  <a:pos x="138" y="24"/>
                </a:cxn>
                <a:cxn ang="0">
                  <a:pos x="132" y="16"/>
                </a:cxn>
                <a:cxn ang="0">
                  <a:pos x="116" y="6"/>
                </a:cxn>
                <a:cxn ang="0">
                  <a:pos x="118" y="4"/>
                </a:cxn>
                <a:cxn ang="0">
                  <a:pos x="118" y="2"/>
                </a:cxn>
                <a:cxn ang="0">
                  <a:pos x="110" y="4"/>
                </a:cxn>
                <a:cxn ang="0">
                  <a:pos x="100" y="6"/>
                </a:cxn>
                <a:cxn ang="0">
                  <a:pos x="94" y="8"/>
                </a:cxn>
                <a:cxn ang="0">
                  <a:pos x="90" y="10"/>
                </a:cxn>
                <a:cxn ang="0">
                  <a:pos x="94" y="14"/>
                </a:cxn>
                <a:cxn ang="0">
                  <a:pos x="98" y="28"/>
                </a:cxn>
                <a:cxn ang="0">
                  <a:pos x="106" y="30"/>
                </a:cxn>
                <a:cxn ang="0">
                  <a:pos x="108" y="28"/>
                </a:cxn>
                <a:cxn ang="0">
                  <a:pos x="114" y="38"/>
                </a:cxn>
                <a:cxn ang="0">
                  <a:pos x="110" y="38"/>
                </a:cxn>
                <a:cxn ang="0">
                  <a:pos x="100" y="40"/>
                </a:cxn>
                <a:cxn ang="0">
                  <a:pos x="98" y="46"/>
                </a:cxn>
                <a:cxn ang="0">
                  <a:pos x="94" y="40"/>
                </a:cxn>
                <a:cxn ang="0">
                  <a:pos x="96" y="38"/>
                </a:cxn>
                <a:cxn ang="0">
                  <a:pos x="80" y="28"/>
                </a:cxn>
                <a:cxn ang="0">
                  <a:pos x="76" y="30"/>
                </a:cxn>
                <a:cxn ang="0">
                  <a:pos x="86" y="52"/>
                </a:cxn>
                <a:cxn ang="0">
                  <a:pos x="84" y="56"/>
                </a:cxn>
                <a:cxn ang="0">
                  <a:pos x="86" y="56"/>
                </a:cxn>
                <a:cxn ang="0">
                  <a:pos x="90" y="66"/>
                </a:cxn>
                <a:cxn ang="0">
                  <a:pos x="96" y="76"/>
                </a:cxn>
                <a:cxn ang="0">
                  <a:pos x="92" y="80"/>
                </a:cxn>
                <a:cxn ang="0">
                  <a:pos x="94" y="88"/>
                </a:cxn>
                <a:cxn ang="0">
                  <a:pos x="100" y="96"/>
                </a:cxn>
                <a:cxn ang="0">
                  <a:pos x="88" y="92"/>
                </a:cxn>
                <a:cxn ang="0">
                  <a:pos x="80" y="74"/>
                </a:cxn>
                <a:cxn ang="0">
                  <a:pos x="70" y="76"/>
                </a:cxn>
                <a:cxn ang="0">
                  <a:pos x="66" y="90"/>
                </a:cxn>
                <a:cxn ang="0">
                  <a:pos x="66" y="92"/>
                </a:cxn>
                <a:cxn ang="0">
                  <a:pos x="66" y="100"/>
                </a:cxn>
                <a:cxn ang="0">
                  <a:pos x="54" y="70"/>
                </a:cxn>
                <a:cxn ang="0">
                  <a:pos x="50" y="62"/>
                </a:cxn>
                <a:cxn ang="0">
                  <a:pos x="44" y="62"/>
                </a:cxn>
                <a:cxn ang="0">
                  <a:pos x="38" y="70"/>
                </a:cxn>
                <a:cxn ang="0">
                  <a:pos x="40" y="74"/>
                </a:cxn>
                <a:cxn ang="0">
                  <a:pos x="36" y="80"/>
                </a:cxn>
                <a:cxn ang="0">
                  <a:pos x="34" y="74"/>
                </a:cxn>
                <a:cxn ang="0">
                  <a:pos x="32" y="76"/>
                </a:cxn>
                <a:cxn ang="0">
                  <a:pos x="28" y="70"/>
                </a:cxn>
                <a:cxn ang="0">
                  <a:pos x="28" y="68"/>
                </a:cxn>
                <a:cxn ang="0">
                  <a:pos x="22" y="60"/>
                </a:cxn>
                <a:cxn ang="0">
                  <a:pos x="22" y="50"/>
                </a:cxn>
                <a:cxn ang="0">
                  <a:pos x="28" y="46"/>
                </a:cxn>
                <a:cxn ang="0">
                  <a:pos x="24" y="34"/>
                </a:cxn>
                <a:cxn ang="0">
                  <a:pos x="10" y="16"/>
                </a:cxn>
                <a:cxn ang="0">
                  <a:pos x="2" y="14"/>
                </a:cxn>
                <a:cxn ang="0">
                  <a:pos x="0" y="10"/>
                </a:cxn>
                <a:cxn ang="0">
                  <a:pos x="2" y="8"/>
                </a:cxn>
                <a:cxn ang="0">
                  <a:pos x="6" y="6"/>
                </a:cxn>
              </a:cxnLst>
              <a:rect l="0" t="0" r="r" b="b"/>
              <a:pathLst>
                <a:path w="142" h="100">
                  <a:moveTo>
                    <a:pt x="138" y="0"/>
                  </a:moveTo>
                  <a:lnTo>
                    <a:pt x="138" y="6"/>
                  </a:lnTo>
                  <a:lnTo>
                    <a:pt x="138" y="12"/>
                  </a:lnTo>
                  <a:lnTo>
                    <a:pt x="140" y="12"/>
                  </a:lnTo>
                  <a:lnTo>
                    <a:pt x="142" y="16"/>
                  </a:lnTo>
                  <a:lnTo>
                    <a:pt x="142" y="16"/>
                  </a:lnTo>
                  <a:lnTo>
                    <a:pt x="142" y="16"/>
                  </a:lnTo>
                  <a:lnTo>
                    <a:pt x="142" y="18"/>
                  </a:lnTo>
                  <a:lnTo>
                    <a:pt x="140" y="22"/>
                  </a:lnTo>
                  <a:lnTo>
                    <a:pt x="140" y="24"/>
                  </a:lnTo>
                  <a:lnTo>
                    <a:pt x="138" y="24"/>
                  </a:lnTo>
                  <a:lnTo>
                    <a:pt x="138" y="24"/>
                  </a:lnTo>
                  <a:lnTo>
                    <a:pt x="138" y="24"/>
                  </a:lnTo>
                  <a:lnTo>
                    <a:pt x="134" y="24"/>
                  </a:lnTo>
                  <a:lnTo>
                    <a:pt x="134" y="24"/>
                  </a:lnTo>
                  <a:lnTo>
                    <a:pt x="134" y="20"/>
                  </a:lnTo>
                  <a:lnTo>
                    <a:pt x="132" y="18"/>
                  </a:lnTo>
                  <a:lnTo>
                    <a:pt x="132" y="16"/>
                  </a:lnTo>
                  <a:lnTo>
                    <a:pt x="130" y="16"/>
                  </a:lnTo>
                  <a:lnTo>
                    <a:pt x="130" y="14"/>
                  </a:lnTo>
                  <a:lnTo>
                    <a:pt x="128" y="14"/>
                  </a:lnTo>
                  <a:lnTo>
                    <a:pt x="128" y="14"/>
                  </a:lnTo>
                  <a:lnTo>
                    <a:pt x="126" y="14"/>
                  </a:lnTo>
                  <a:lnTo>
                    <a:pt x="116" y="6"/>
                  </a:lnTo>
                  <a:lnTo>
                    <a:pt x="116" y="6"/>
                  </a:lnTo>
                  <a:lnTo>
                    <a:pt x="116" y="6"/>
                  </a:lnTo>
                  <a:lnTo>
                    <a:pt x="116" y="4"/>
                  </a:lnTo>
                  <a:lnTo>
                    <a:pt x="116" y="4"/>
                  </a:lnTo>
                  <a:lnTo>
                    <a:pt x="116" y="4"/>
                  </a:lnTo>
                  <a:lnTo>
                    <a:pt x="118" y="4"/>
                  </a:lnTo>
                  <a:lnTo>
                    <a:pt x="118" y="4"/>
                  </a:lnTo>
                  <a:lnTo>
                    <a:pt x="118" y="2"/>
                  </a:lnTo>
                  <a:lnTo>
                    <a:pt x="118" y="2"/>
                  </a:lnTo>
                  <a:lnTo>
                    <a:pt x="118" y="2"/>
                  </a:lnTo>
                  <a:lnTo>
                    <a:pt x="118" y="2"/>
                  </a:lnTo>
                  <a:lnTo>
                    <a:pt x="118" y="2"/>
                  </a:lnTo>
                  <a:lnTo>
                    <a:pt x="116" y="2"/>
                  </a:lnTo>
                  <a:lnTo>
                    <a:pt x="114" y="2"/>
                  </a:lnTo>
                  <a:lnTo>
                    <a:pt x="114" y="2"/>
                  </a:lnTo>
                  <a:lnTo>
                    <a:pt x="112" y="2"/>
                  </a:lnTo>
                  <a:lnTo>
                    <a:pt x="110" y="4"/>
                  </a:lnTo>
                  <a:lnTo>
                    <a:pt x="110" y="4"/>
                  </a:lnTo>
                  <a:lnTo>
                    <a:pt x="110" y="4"/>
                  </a:lnTo>
                  <a:lnTo>
                    <a:pt x="110" y="4"/>
                  </a:lnTo>
                  <a:lnTo>
                    <a:pt x="106" y="6"/>
                  </a:lnTo>
                  <a:lnTo>
                    <a:pt x="102" y="6"/>
                  </a:lnTo>
                  <a:lnTo>
                    <a:pt x="100" y="6"/>
                  </a:lnTo>
                  <a:lnTo>
                    <a:pt x="100" y="6"/>
                  </a:lnTo>
                  <a:lnTo>
                    <a:pt x="98" y="6"/>
                  </a:lnTo>
                  <a:lnTo>
                    <a:pt x="96" y="8"/>
                  </a:lnTo>
                  <a:lnTo>
                    <a:pt x="96" y="8"/>
                  </a:lnTo>
                  <a:lnTo>
                    <a:pt x="96" y="8"/>
                  </a:lnTo>
                  <a:lnTo>
                    <a:pt x="96" y="8"/>
                  </a:lnTo>
                  <a:lnTo>
                    <a:pt x="94" y="8"/>
                  </a:lnTo>
                  <a:lnTo>
                    <a:pt x="92" y="8"/>
                  </a:lnTo>
                  <a:lnTo>
                    <a:pt x="92" y="8"/>
                  </a:lnTo>
                  <a:lnTo>
                    <a:pt x="90" y="8"/>
                  </a:lnTo>
                  <a:lnTo>
                    <a:pt x="90" y="8"/>
                  </a:lnTo>
                  <a:lnTo>
                    <a:pt x="90" y="10"/>
                  </a:lnTo>
                  <a:lnTo>
                    <a:pt x="90" y="10"/>
                  </a:lnTo>
                  <a:lnTo>
                    <a:pt x="90" y="12"/>
                  </a:lnTo>
                  <a:lnTo>
                    <a:pt x="90" y="12"/>
                  </a:lnTo>
                  <a:lnTo>
                    <a:pt x="90" y="14"/>
                  </a:lnTo>
                  <a:lnTo>
                    <a:pt x="90" y="14"/>
                  </a:lnTo>
                  <a:lnTo>
                    <a:pt x="92" y="14"/>
                  </a:lnTo>
                  <a:lnTo>
                    <a:pt x="94" y="14"/>
                  </a:lnTo>
                  <a:lnTo>
                    <a:pt x="94" y="14"/>
                  </a:lnTo>
                  <a:lnTo>
                    <a:pt x="96" y="18"/>
                  </a:lnTo>
                  <a:lnTo>
                    <a:pt x="98" y="26"/>
                  </a:lnTo>
                  <a:lnTo>
                    <a:pt x="98" y="26"/>
                  </a:lnTo>
                  <a:lnTo>
                    <a:pt x="98" y="26"/>
                  </a:lnTo>
                  <a:lnTo>
                    <a:pt x="98" y="28"/>
                  </a:lnTo>
                  <a:lnTo>
                    <a:pt x="102" y="30"/>
                  </a:lnTo>
                  <a:lnTo>
                    <a:pt x="106" y="32"/>
                  </a:lnTo>
                  <a:lnTo>
                    <a:pt x="106" y="32"/>
                  </a:lnTo>
                  <a:lnTo>
                    <a:pt x="106" y="32"/>
                  </a:lnTo>
                  <a:lnTo>
                    <a:pt x="106" y="32"/>
                  </a:lnTo>
                  <a:lnTo>
                    <a:pt x="106" y="30"/>
                  </a:lnTo>
                  <a:lnTo>
                    <a:pt x="108" y="30"/>
                  </a:lnTo>
                  <a:lnTo>
                    <a:pt x="106" y="30"/>
                  </a:lnTo>
                  <a:lnTo>
                    <a:pt x="106" y="28"/>
                  </a:lnTo>
                  <a:lnTo>
                    <a:pt x="106" y="28"/>
                  </a:lnTo>
                  <a:lnTo>
                    <a:pt x="106" y="28"/>
                  </a:lnTo>
                  <a:lnTo>
                    <a:pt x="108" y="28"/>
                  </a:lnTo>
                  <a:lnTo>
                    <a:pt x="110" y="32"/>
                  </a:lnTo>
                  <a:lnTo>
                    <a:pt x="110" y="34"/>
                  </a:lnTo>
                  <a:lnTo>
                    <a:pt x="114" y="34"/>
                  </a:lnTo>
                  <a:lnTo>
                    <a:pt x="114" y="36"/>
                  </a:lnTo>
                  <a:lnTo>
                    <a:pt x="114" y="36"/>
                  </a:lnTo>
                  <a:lnTo>
                    <a:pt x="114" y="38"/>
                  </a:lnTo>
                  <a:lnTo>
                    <a:pt x="114" y="38"/>
                  </a:lnTo>
                  <a:lnTo>
                    <a:pt x="114" y="38"/>
                  </a:lnTo>
                  <a:lnTo>
                    <a:pt x="114" y="38"/>
                  </a:lnTo>
                  <a:lnTo>
                    <a:pt x="114" y="38"/>
                  </a:lnTo>
                  <a:lnTo>
                    <a:pt x="110" y="38"/>
                  </a:lnTo>
                  <a:lnTo>
                    <a:pt x="110" y="38"/>
                  </a:lnTo>
                  <a:lnTo>
                    <a:pt x="108" y="38"/>
                  </a:lnTo>
                  <a:lnTo>
                    <a:pt x="108" y="38"/>
                  </a:lnTo>
                  <a:lnTo>
                    <a:pt x="106" y="38"/>
                  </a:lnTo>
                  <a:lnTo>
                    <a:pt x="102" y="40"/>
                  </a:lnTo>
                  <a:lnTo>
                    <a:pt x="100" y="40"/>
                  </a:lnTo>
                  <a:lnTo>
                    <a:pt x="100" y="40"/>
                  </a:lnTo>
                  <a:lnTo>
                    <a:pt x="98" y="44"/>
                  </a:lnTo>
                  <a:lnTo>
                    <a:pt x="100" y="46"/>
                  </a:lnTo>
                  <a:lnTo>
                    <a:pt x="100" y="46"/>
                  </a:lnTo>
                  <a:lnTo>
                    <a:pt x="100" y="46"/>
                  </a:lnTo>
                  <a:lnTo>
                    <a:pt x="98" y="46"/>
                  </a:lnTo>
                  <a:lnTo>
                    <a:pt x="98" y="46"/>
                  </a:lnTo>
                  <a:lnTo>
                    <a:pt x="96" y="46"/>
                  </a:lnTo>
                  <a:lnTo>
                    <a:pt x="96" y="46"/>
                  </a:lnTo>
                  <a:lnTo>
                    <a:pt x="94" y="42"/>
                  </a:lnTo>
                  <a:lnTo>
                    <a:pt x="92" y="42"/>
                  </a:lnTo>
                  <a:lnTo>
                    <a:pt x="92" y="40"/>
                  </a:lnTo>
                  <a:lnTo>
                    <a:pt x="94" y="40"/>
                  </a:lnTo>
                  <a:lnTo>
                    <a:pt x="94" y="40"/>
                  </a:lnTo>
                  <a:lnTo>
                    <a:pt x="94" y="40"/>
                  </a:lnTo>
                  <a:lnTo>
                    <a:pt x="94" y="40"/>
                  </a:lnTo>
                  <a:lnTo>
                    <a:pt x="94" y="40"/>
                  </a:lnTo>
                  <a:lnTo>
                    <a:pt x="94" y="40"/>
                  </a:lnTo>
                  <a:lnTo>
                    <a:pt x="96" y="38"/>
                  </a:lnTo>
                  <a:lnTo>
                    <a:pt x="96" y="38"/>
                  </a:lnTo>
                  <a:lnTo>
                    <a:pt x="96" y="36"/>
                  </a:lnTo>
                  <a:lnTo>
                    <a:pt x="88" y="32"/>
                  </a:lnTo>
                  <a:lnTo>
                    <a:pt x="86" y="32"/>
                  </a:lnTo>
                  <a:lnTo>
                    <a:pt x="86" y="32"/>
                  </a:lnTo>
                  <a:lnTo>
                    <a:pt x="80" y="28"/>
                  </a:lnTo>
                  <a:lnTo>
                    <a:pt x="80" y="28"/>
                  </a:lnTo>
                  <a:lnTo>
                    <a:pt x="78" y="28"/>
                  </a:lnTo>
                  <a:lnTo>
                    <a:pt x="78" y="28"/>
                  </a:lnTo>
                  <a:lnTo>
                    <a:pt x="76" y="30"/>
                  </a:lnTo>
                  <a:lnTo>
                    <a:pt x="76" y="30"/>
                  </a:lnTo>
                  <a:lnTo>
                    <a:pt x="76" y="30"/>
                  </a:lnTo>
                  <a:lnTo>
                    <a:pt x="76" y="30"/>
                  </a:lnTo>
                  <a:lnTo>
                    <a:pt x="76" y="34"/>
                  </a:lnTo>
                  <a:lnTo>
                    <a:pt x="76" y="34"/>
                  </a:lnTo>
                  <a:lnTo>
                    <a:pt x="78" y="38"/>
                  </a:lnTo>
                  <a:lnTo>
                    <a:pt x="80" y="42"/>
                  </a:lnTo>
                  <a:lnTo>
                    <a:pt x="86" y="52"/>
                  </a:lnTo>
                  <a:lnTo>
                    <a:pt x="86" y="52"/>
                  </a:lnTo>
                  <a:lnTo>
                    <a:pt x="86" y="52"/>
                  </a:lnTo>
                  <a:lnTo>
                    <a:pt x="86" y="52"/>
                  </a:lnTo>
                  <a:lnTo>
                    <a:pt x="86" y="54"/>
                  </a:lnTo>
                  <a:lnTo>
                    <a:pt x="84" y="54"/>
                  </a:lnTo>
                  <a:lnTo>
                    <a:pt x="84" y="56"/>
                  </a:lnTo>
                  <a:lnTo>
                    <a:pt x="86" y="56"/>
                  </a:lnTo>
                  <a:lnTo>
                    <a:pt x="86" y="56"/>
                  </a:lnTo>
                  <a:lnTo>
                    <a:pt x="86" y="56"/>
                  </a:lnTo>
                  <a:lnTo>
                    <a:pt x="86" y="56"/>
                  </a:lnTo>
                  <a:lnTo>
                    <a:pt x="86" y="56"/>
                  </a:lnTo>
                  <a:lnTo>
                    <a:pt x="86" y="56"/>
                  </a:lnTo>
                  <a:lnTo>
                    <a:pt x="86" y="56"/>
                  </a:lnTo>
                  <a:lnTo>
                    <a:pt x="88" y="56"/>
                  </a:lnTo>
                  <a:lnTo>
                    <a:pt x="88" y="56"/>
                  </a:lnTo>
                  <a:lnTo>
                    <a:pt x="90" y="62"/>
                  </a:lnTo>
                  <a:lnTo>
                    <a:pt x="90" y="64"/>
                  </a:lnTo>
                  <a:lnTo>
                    <a:pt x="90" y="66"/>
                  </a:lnTo>
                  <a:lnTo>
                    <a:pt x="90" y="66"/>
                  </a:lnTo>
                  <a:lnTo>
                    <a:pt x="92" y="70"/>
                  </a:lnTo>
                  <a:lnTo>
                    <a:pt x="94" y="74"/>
                  </a:lnTo>
                  <a:lnTo>
                    <a:pt x="96" y="76"/>
                  </a:lnTo>
                  <a:lnTo>
                    <a:pt x="96" y="76"/>
                  </a:lnTo>
                  <a:lnTo>
                    <a:pt x="96" y="76"/>
                  </a:lnTo>
                  <a:lnTo>
                    <a:pt x="94" y="78"/>
                  </a:lnTo>
                  <a:lnTo>
                    <a:pt x="92" y="78"/>
                  </a:lnTo>
                  <a:lnTo>
                    <a:pt x="92" y="78"/>
                  </a:lnTo>
                  <a:lnTo>
                    <a:pt x="92" y="78"/>
                  </a:lnTo>
                  <a:lnTo>
                    <a:pt x="92" y="78"/>
                  </a:lnTo>
                  <a:lnTo>
                    <a:pt x="92" y="80"/>
                  </a:lnTo>
                  <a:lnTo>
                    <a:pt x="90" y="80"/>
                  </a:lnTo>
                  <a:lnTo>
                    <a:pt x="92" y="84"/>
                  </a:lnTo>
                  <a:lnTo>
                    <a:pt x="92" y="84"/>
                  </a:lnTo>
                  <a:lnTo>
                    <a:pt x="92" y="84"/>
                  </a:lnTo>
                  <a:lnTo>
                    <a:pt x="92" y="86"/>
                  </a:lnTo>
                  <a:lnTo>
                    <a:pt x="94" y="88"/>
                  </a:lnTo>
                  <a:lnTo>
                    <a:pt x="94" y="88"/>
                  </a:lnTo>
                  <a:lnTo>
                    <a:pt x="100" y="96"/>
                  </a:lnTo>
                  <a:lnTo>
                    <a:pt x="100" y="96"/>
                  </a:lnTo>
                  <a:lnTo>
                    <a:pt x="100" y="96"/>
                  </a:lnTo>
                  <a:lnTo>
                    <a:pt x="100" y="96"/>
                  </a:lnTo>
                  <a:lnTo>
                    <a:pt x="100" y="96"/>
                  </a:lnTo>
                  <a:lnTo>
                    <a:pt x="100" y="96"/>
                  </a:lnTo>
                  <a:lnTo>
                    <a:pt x="96" y="96"/>
                  </a:lnTo>
                  <a:lnTo>
                    <a:pt x="96" y="96"/>
                  </a:lnTo>
                  <a:lnTo>
                    <a:pt x="94" y="96"/>
                  </a:lnTo>
                  <a:lnTo>
                    <a:pt x="88" y="92"/>
                  </a:lnTo>
                  <a:lnTo>
                    <a:pt x="88" y="92"/>
                  </a:lnTo>
                  <a:lnTo>
                    <a:pt x="88" y="92"/>
                  </a:lnTo>
                  <a:lnTo>
                    <a:pt x="88" y="90"/>
                  </a:lnTo>
                  <a:lnTo>
                    <a:pt x="84" y="84"/>
                  </a:lnTo>
                  <a:lnTo>
                    <a:pt x="80" y="76"/>
                  </a:lnTo>
                  <a:lnTo>
                    <a:pt x="80" y="74"/>
                  </a:lnTo>
                  <a:lnTo>
                    <a:pt x="80" y="74"/>
                  </a:lnTo>
                  <a:lnTo>
                    <a:pt x="78" y="74"/>
                  </a:lnTo>
                  <a:lnTo>
                    <a:pt x="76" y="74"/>
                  </a:lnTo>
                  <a:lnTo>
                    <a:pt x="72" y="74"/>
                  </a:lnTo>
                  <a:lnTo>
                    <a:pt x="72" y="74"/>
                  </a:lnTo>
                  <a:lnTo>
                    <a:pt x="72" y="74"/>
                  </a:lnTo>
                  <a:lnTo>
                    <a:pt x="70" y="76"/>
                  </a:lnTo>
                  <a:lnTo>
                    <a:pt x="70" y="76"/>
                  </a:lnTo>
                  <a:lnTo>
                    <a:pt x="70" y="76"/>
                  </a:lnTo>
                  <a:lnTo>
                    <a:pt x="66" y="82"/>
                  </a:lnTo>
                  <a:lnTo>
                    <a:pt x="66" y="86"/>
                  </a:lnTo>
                  <a:lnTo>
                    <a:pt x="66" y="88"/>
                  </a:lnTo>
                  <a:lnTo>
                    <a:pt x="66" y="90"/>
                  </a:lnTo>
                  <a:lnTo>
                    <a:pt x="66" y="92"/>
                  </a:lnTo>
                  <a:lnTo>
                    <a:pt x="66" y="92"/>
                  </a:lnTo>
                  <a:lnTo>
                    <a:pt x="66" y="92"/>
                  </a:lnTo>
                  <a:lnTo>
                    <a:pt x="66" y="92"/>
                  </a:lnTo>
                  <a:lnTo>
                    <a:pt x="66" y="92"/>
                  </a:lnTo>
                  <a:lnTo>
                    <a:pt x="66" y="92"/>
                  </a:lnTo>
                  <a:lnTo>
                    <a:pt x="66" y="92"/>
                  </a:lnTo>
                  <a:lnTo>
                    <a:pt x="66" y="94"/>
                  </a:lnTo>
                  <a:lnTo>
                    <a:pt x="66" y="94"/>
                  </a:lnTo>
                  <a:lnTo>
                    <a:pt x="66" y="94"/>
                  </a:lnTo>
                  <a:lnTo>
                    <a:pt x="66" y="96"/>
                  </a:lnTo>
                  <a:lnTo>
                    <a:pt x="66" y="100"/>
                  </a:lnTo>
                  <a:lnTo>
                    <a:pt x="64" y="98"/>
                  </a:lnTo>
                  <a:lnTo>
                    <a:pt x="62" y="94"/>
                  </a:lnTo>
                  <a:lnTo>
                    <a:pt x="60" y="90"/>
                  </a:lnTo>
                  <a:lnTo>
                    <a:pt x="60" y="80"/>
                  </a:lnTo>
                  <a:lnTo>
                    <a:pt x="56" y="74"/>
                  </a:lnTo>
                  <a:lnTo>
                    <a:pt x="54" y="70"/>
                  </a:lnTo>
                  <a:lnTo>
                    <a:pt x="52" y="70"/>
                  </a:lnTo>
                  <a:lnTo>
                    <a:pt x="50" y="66"/>
                  </a:lnTo>
                  <a:lnTo>
                    <a:pt x="50" y="62"/>
                  </a:lnTo>
                  <a:lnTo>
                    <a:pt x="50" y="62"/>
                  </a:lnTo>
                  <a:lnTo>
                    <a:pt x="50" y="62"/>
                  </a:lnTo>
                  <a:lnTo>
                    <a:pt x="50" y="62"/>
                  </a:lnTo>
                  <a:lnTo>
                    <a:pt x="50" y="62"/>
                  </a:lnTo>
                  <a:lnTo>
                    <a:pt x="48" y="62"/>
                  </a:lnTo>
                  <a:lnTo>
                    <a:pt x="46" y="62"/>
                  </a:lnTo>
                  <a:lnTo>
                    <a:pt x="46" y="62"/>
                  </a:lnTo>
                  <a:lnTo>
                    <a:pt x="44" y="62"/>
                  </a:lnTo>
                  <a:lnTo>
                    <a:pt x="44" y="62"/>
                  </a:lnTo>
                  <a:lnTo>
                    <a:pt x="42" y="62"/>
                  </a:lnTo>
                  <a:lnTo>
                    <a:pt x="40" y="64"/>
                  </a:lnTo>
                  <a:lnTo>
                    <a:pt x="40" y="64"/>
                  </a:lnTo>
                  <a:lnTo>
                    <a:pt x="40" y="64"/>
                  </a:lnTo>
                  <a:lnTo>
                    <a:pt x="38" y="66"/>
                  </a:lnTo>
                  <a:lnTo>
                    <a:pt x="38" y="70"/>
                  </a:lnTo>
                  <a:lnTo>
                    <a:pt x="38" y="72"/>
                  </a:lnTo>
                  <a:lnTo>
                    <a:pt x="38" y="72"/>
                  </a:lnTo>
                  <a:lnTo>
                    <a:pt x="40" y="74"/>
                  </a:lnTo>
                  <a:lnTo>
                    <a:pt x="40" y="74"/>
                  </a:lnTo>
                  <a:lnTo>
                    <a:pt x="40" y="74"/>
                  </a:lnTo>
                  <a:lnTo>
                    <a:pt x="40" y="74"/>
                  </a:lnTo>
                  <a:lnTo>
                    <a:pt x="40" y="76"/>
                  </a:lnTo>
                  <a:lnTo>
                    <a:pt x="40" y="78"/>
                  </a:lnTo>
                  <a:lnTo>
                    <a:pt x="36" y="80"/>
                  </a:lnTo>
                  <a:lnTo>
                    <a:pt x="36" y="80"/>
                  </a:lnTo>
                  <a:lnTo>
                    <a:pt x="36" y="80"/>
                  </a:lnTo>
                  <a:lnTo>
                    <a:pt x="36" y="80"/>
                  </a:lnTo>
                  <a:lnTo>
                    <a:pt x="36" y="78"/>
                  </a:lnTo>
                  <a:lnTo>
                    <a:pt x="34" y="76"/>
                  </a:lnTo>
                  <a:lnTo>
                    <a:pt x="34" y="76"/>
                  </a:lnTo>
                  <a:lnTo>
                    <a:pt x="34" y="76"/>
                  </a:lnTo>
                  <a:lnTo>
                    <a:pt x="34" y="74"/>
                  </a:lnTo>
                  <a:lnTo>
                    <a:pt x="34" y="74"/>
                  </a:lnTo>
                  <a:lnTo>
                    <a:pt x="34" y="74"/>
                  </a:lnTo>
                  <a:lnTo>
                    <a:pt x="34" y="74"/>
                  </a:lnTo>
                  <a:lnTo>
                    <a:pt x="34" y="74"/>
                  </a:lnTo>
                  <a:lnTo>
                    <a:pt x="32" y="74"/>
                  </a:lnTo>
                  <a:lnTo>
                    <a:pt x="32" y="74"/>
                  </a:lnTo>
                  <a:lnTo>
                    <a:pt x="32" y="76"/>
                  </a:lnTo>
                  <a:lnTo>
                    <a:pt x="32" y="76"/>
                  </a:lnTo>
                  <a:lnTo>
                    <a:pt x="28" y="74"/>
                  </a:lnTo>
                  <a:lnTo>
                    <a:pt x="28" y="74"/>
                  </a:lnTo>
                  <a:lnTo>
                    <a:pt x="28" y="72"/>
                  </a:lnTo>
                  <a:lnTo>
                    <a:pt x="28" y="70"/>
                  </a:lnTo>
                  <a:lnTo>
                    <a:pt x="28" y="70"/>
                  </a:lnTo>
                  <a:lnTo>
                    <a:pt x="28" y="70"/>
                  </a:lnTo>
                  <a:lnTo>
                    <a:pt x="28" y="68"/>
                  </a:lnTo>
                  <a:lnTo>
                    <a:pt x="28" y="68"/>
                  </a:lnTo>
                  <a:lnTo>
                    <a:pt x="28" y="68"/>
                  </a:lnTo>
                  <a:lnTo>
                    <a:pt x="28" y="68"/>
                  </a:lnTo>
                  <a:lnTo>
                    <a:pt x="28" y="68"/>
                  </a:lnTo>
                  <a:lnTo>
                    <a:pt x="28" y="66"/>
                  </a:lnTo>
                  <a:lnTo>
                    <a:pt x="28" y="66"/>
                  </a:lnTo>
                  <a:lnTo>
                    <a:pt x="26" y="62"/>
                  </a:lnTo>
                  <a:lnTo>
                    <a:pt x="24" y="62"/>
                  </a:lnTo>
                  <a:lnTo>
                    <a:pt x="22" y="60"/>
                  </a:lnTo>
                  <a:lnTo>
                    <a:pt x="22" y="60"/>
                  </a:lnTo>
                  <a:lnTo>
                    <a:pt x="22" y="54"/>
                  </a:lnTo>
                  <a:lnTo>
                    <a:pt x="22" y="54"/>
                  </a:lnTo>
                  <a:lnTo>
                    <a:pt x="22" y="54"/>
                  </a:lnTo>
                  <a:lnTo>
                    <a:pt x="22" y="52"/>
                  </a:lnTo>
                  <a:lnTo>
                    <a:pt x="22" y="52"/>
                  </a:lnTo>
                  <a:lnTo>
                    <a:pt x="22" y="50"/>
                  </a:lnTo>
                  <a:lnTo>
                    <a:pt x="24" y="50"/>
                  </a:lnTo>
                  <a:lnTo>
                    <a:pt x="24" y="50"/>
                  </a:lnTo>
                  <a:lnTo>
                    <a:pt x="24" y="50"/>
                  </a:lnTo>
                  <a:lnTo>
                    <a:pt x="26" y="48"/>
                  </a:lnTo>
                  <a:lnTo>
                    <a:pt x="26" y="46"/>
                  </a:lnTo>
                  <a:lnTo>
                    <a:pt x="28" y="46"/>
                  </a:lnTo>
                  <a:lnTo>
                    <a:pt x="28" y="44"/>
                  </a:lnTo>
                  <a:lnTo>
                    <a:pt x="28" y="44"/>
                  </a:lnTo>
                  <a:lnTo>
                    <a:pt x="28" y="40"/>
                  </a:lnTo>
                  <a:lnTo>
                    <a:pt x="26" y="38"/>
                  </a:lnTo>
                  <a:lnTo>
                    <a:pt x="26" y="36"/>
                  </a:lnTo>
                  <a:lnTo>
                    <a:pt x="24" y="34"/>
                  </a:lnTo>
                  <a:lnTo>
                    <a:pt x="22" y="32"/>
                  </a:lnTo>
                  <a:lnTo>
                    <a:pt x="22" y="32"/>
                  </a:lnTo>
                  <a:lnTo>
                    <a:pt x="22" y="30"/>
                  </a:lnTo>
                  <a:lnTo>
                    <a:pt x="20" y="30"/>
                  </a:lnTo>
                  <a:lnTo>
                    <a:pt x="14" y="24"/>
                  </a:lnTo>
                  <a:lnTo>
                    <a:pt x="10" y="16"/>
                  </a:lnTo>
                  <a:lnTo>
                    <a:pt x="8" y="16"/>
                  </a:lnTo>
                  <a:lnTo>
                    <a:pt x="6" y="16"/>
                  </a:lnTo>
                  <a:lnTo>
                    <a:pt x="6" y="14"/>
                  </a:lnTo>
                  <a:lnTo>
                    <a:pt x="4" y="14"/>
                  </a:lnTo>
                  <a:lnTo>
                    <a:pt x="4" y="14"/>
                  </a:lnTo>
                  <a:lnTo>
                    <a:pt x="2" y="14"/>
                  </a:lnTo>
                  <a:lnTo>
                    <a:pt x="0" y="14"/>
                  </a:lnTo>
                  <a:lnTo>
                    <a:pt x="0" y="14"/>
                  </a:lnTo>
                  <a:lnTo>
                    <a:pt x="0" y="12"/>
                  </a:lnTo>
                  <a:lnTo>
                    <a:pt x="0" y="12"/>
                  </a:lnTo>
                  <a:lnTo>
                    <a:pt x="0" y="12"/>
                  </a:lnTo>
                  <a:lnTo>
                    <a:pt x="0" y="10"/>
                  </a:lnTo>
                  <a:lnTo>
                    <a:pt x="0" y="8"/>
                  </a:lnTo>
                  <a:lnTo>
                    <a:pt x="2" y="8"/>
                  </a:lnTo>
                  <a:lnTo>
                    <a:pt x="2" y="8"/>
                  </a:lnTo>
                  <a:lnTo>
                    <a:pt x="2" y="8"/>
                  </a:lnTo>
                  <a:lnTo>
                    <a:pt x="2" y="8"/>
                  </a:lnTo>
                  <a:lnTo>
                    <a:pt x="2" y="8"/>
                  </a:lnTo>
                  <a:lnTo>
                    <a:pt x="2" y="8"/>
                  </a:lnTo>
                  <a:lnTo>
                    <a:pt x="2" y="8"/>
                  </a:lnTo>
                  <a:lnTo>
                    <a:pt x="4" y="8"/>
                  </a:lnTo>
                  <a:lnTo>
                    <a:pt x="4" y="8"/>
                  </a:lnTo>
                  <a:lnTo>
                    <a:pt x="4" y="8"/>
                  </a:lnTo>
                  <a:lnTo>
                    <a:pt x="6" y="6"/>
                  </a:lnTo>
                  <a:lnTo>
                    <a:pt x="8" y="4"/>
                  </a:lnTo>
                  <a:lnTo>
                    <a:pt x="10" y="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 name="Freeform 4852">
              <a:extLst>
                <a:ext uri="{FF2B5EF4-FFF2-40B4-BE49-F238E27FC236}">
                  <a16:creationId xmlns:a16="http://schemas.microsoft.com/office/drawing/2014/main" id="{C087A804-9752-554A-BFB7-BF8A282C78F1}"/>
                </a:ext>
              </a:extLst>
            </p:cNvPr>
            <p:cNvSpPr>
              <a:spLocks/>
            </p:cNvSpPr>
            <p:nvPr/>
          </p:nvSpPr>
          <p:spPr bwMode="auto">
            <a:xfrm>
              <a:off x="6965718" y="429484"/>
              <a:ext cx="488471" cy="142940"/>
            </a:xfrm>
            <a:custGeom>
              <a:avLst/>
              <a:gdLst/>
              <a:ahLst/>
              <a:cxnLst>
                <a:cxn ang="0">
                  <a:pos x="306" y="2"/>
                </a:cxn>
                <a:cxn ang="0">
                  <a:pos x="296" y="8"/>
                </a:cxn>
                <a:cxn ang="0">
                  <a:pos x="292" y="12"/>
                </a:cxn>
                <a:cxn ang="0">
                  <a:pos x="290" y="14"/>
                </a:cxn>
                <a:cxn ang="0">
                  <a:pos x="282" y="20"/>
                </a:cxn>
                <a:cxn ang="0">
                  <a:pos x="278" y="26"/>
                </a:cxn>
                <a:cxn ang="0">
                  <a:pos x="278" y="28"/>
                </a:cxn>
                <a:cxn ang="0">
                  <a:pos x="278" y="30"/>
                </a:cxn>
                <a:cxn ang="0">
                  <a:pos x="278" y="34"/>
                </a:cxn>
                <a:cxn ang="0">
                  <a:pos x="272" y="40"/>
                </a:cxn>
                <a:cxn ang="0">
                  <a:pos x="270" y="38"/>
                </a:cxn>
                <a:cxn ang="0">
                  <a:pos x="266" y="38"/>
                </a:cxn>
                <a:cxn ang="0">
                  <a:pos x="260" y="42"/>
                </a:cxn>
                <a:cxn ang="0">
                  <a:pos x="250" y="46"/>
                </a:cxn>
                <a:cxn ang="0">
                  <a:pos x="240" y="62"/>
                </a:cxn>
                <a:cxn ang="0">
                  <a:pos x="242" y="74"/>
                </a:cxn>
                <a:cxn ang="0">
                  <a:pos x="242" y="76"/>
                </a:cxn>
                <a:cxn ang="0">
                  <a:pos x="234" y="78"/>
                </a:cxn>
                <a:cxn ang="0">
                  <a:pos x="224" y="76"/>
                </a:cxn>
                <a:cxn ang="0">
                  <a:pos x="222" y="72"/>
                </a:cxn>
                <a:cxn ang="0">
                  <a:pos x="226" y="72"/>
                </a:cxn>
                <a:cxn ang="0">
                  <a:pos x="240" y="70"/>
                </a:cxn>
                <a:cxn ang="0">
                  <a:pos x="242" y="68"/>
                </a:cxn>
                <a:cxn ang="0">
                  <a:pos x="240" y="70"/>
                </a:cxn>
                <a:cxn ang="0">
                  <a:pos x="234" y="70"/>
                </a:cxn>
                <a:cxn ang="0">
                  <a:pos x="214" y="72"/>
                </a:cxn>
                <a:cxn ang="0">
                  <a:pos x="194" y="78"/>
                </a:cxn>
                <a:cxn ang="0">
                  <a:pos x="184" y="80"/>
                </a:cxn>
                <a:cxn ang="0">
                  <a:pos x="166" y="84"/>
                </a:cxn>
                <a:cxn ang="0">
                  <a:pos x="156" y="86"/>
                </a:cxn>
                <a:cxn ang="0">
                  <a:pos x="152" y="88"/>
                </a:cxn>
                <a:cxn ang="0">
                  <a:pos x="146" y="90"/>
                </a:cxn>
                <a:cxn ang="0">
                  <a:pos x="140" y="90"/>
                </a:cxn>
                <a:cxn ang="0">
                  <a:pos x="120" y="84"/>
                </a:cxn>
                <a:cxn ang="0">
                  <a:pos x="108" y="82"/>
                </a:cxn>
                <a:cxn ang="0">
                  <a:pos x="102" y="80"/>
                </a:cxn>
                <a:cxn ang="0">
                  <a:pos x="98" y="78"/>
                </a:cxn>
                <a:cxn ang="0">
                  <a:pos x="82" y="68"/>
                </a:cxn>
                <a:cxn ang="0">
                  <a:pos x="74" y="64"/>
                </a:cxn>
                <a:cxn ang="0">
                  <a:pos x="66" y="56"/>
                </a:cxn>
                <a:cxn ang="0">
                  <a:pos x="62" y="48"/>
                </a:cxn>
                <a:cxn ang="0">
                  <a:pos x="62" y="44"/>
                </a:cxn>
                <a:cxn ang="0">
                  <a:pos x="60" y="42"/>
                </a:cxn>
                <a:cxn ang="0">
                  <a:pos x="46" y="38"/>
                </a:cxn>
                <a:cxn ang="0">
                  <a:pos x="24" y="36"/>
                </a:cxn>
                <a:cxn ang="0">
                  <a:pos x="10" y="30"/>
                </a:cxn>
                <a:cxn ang="0">
                  <a:pos x="6" y="24"/>
                </a:cxn>
                <a:cxn ang="0">
                  <a:pos x="4" y="18"/>
                </a:cxn>
                <a:cxn ang="0">
                  <a:pos x="308" y="0"/>
                </a:cxn>
              </a:cxnLst>
              <a:rect l="0" t="0" r="r" b="b"/>
              <a:pathLst>
                <a:path w="308" h="90">
                  <a:moveTo>
                    <a:pt x="308" y="0"/>
                  </a:moveTo>
                  <a:lnTo>
                    <a:pt x="308" y="0"/>
                  </a:lnTo>
                  <a:lnTo>
                    <a:pt x="308" y="2"/>
                  </a:lnTo>
                  <a:lnTo>
                    <a:pt x="306" y="2"/>
                  </a:lnTo>
                  <a:lnTo>
                    <a:pt x="306" y="4"/>
                  </a:lnTo>
                  <a:lnTo>
                    <a:pt x="306" y="4"/>
                  </a:lnTo>
                  <a:lnTo>
                    <a:pt x="298" y="6"/>
                  </a:lnTo>
                  <a:lnTo>
                    <a:pt x="296" y="8"/>
                  </a:lnTo>
                  <a:lnTo>
                    <a:pt x="294" y="8"/>
                  </a:lnTo>
                  <a:lnTo>
                    <a:pt x="294" y="8"/>
                  </a:lnTo>
                  <a:lnTo>
                    <a:pt x="294" y="8"/>
                  </a:lnTo>
                  <a:lnTo>
                    <a:pt x="292" y="12"/>
                  </a:lnTo>
                  <a:lnTo>
                    <a:pt x="292" y="12"/>
                  </a:lnTo>
                  <a:lnTo>
                    <a:pt x="290" y="12"/>
                  </a:lnTo>
                  <a:lnTo>
                    <a:pt x="290" y="14"/>
                  </a:lnTo>
                  <a:lnTo>
                    <a:pt x="290" y="14"/>
                  </a:lnTo>
                  <a:lnTo>
                    <a:pt x="286" y="18"/>
                  </a:lnTo>
                  <a:lnTo>
                    <a:pt x="284" y="18"/>
                  </a:lnTo>
                  <a:lnTo>
                    <a:pt x="282" y="20"/>
                  </a:lnTo>
                  <a:lnTo>
                    <a:pt x="282" y="20"/>
                  </a:lnTo>
                  <a:lnTo>
                    <a:pt x="282" y="20"/>
                  </a:lnTo>
                  <a:lnTo>
                    <a:pt x="280" y="20"/>
                  </a:lnTo>
                  <a:lnTo>
                    <a:pt x="278" y="22"/>
                  </a:lnTo>
                  <a:lnTo>
                    <a:pt x="278" y="26"/>
                  </a:lnTo>
                  <a:lnTo>
                    <a:pt x="278" y="28"/>
                  </a:lnTo>
                  <a:lnTo>
                    <a:pt x="278" y="28"/>
                  </a:lnTo>
                  <a:lnTo>
                    <a:pt x="278" y="28"/>
                  </a:lnTo>
                  <a:lnTo>
                    <a:pt x="278" y="28"/>
                  </a:lnTo>
                  <a:lnTo>
                    <a:pt x="278" y="28"/>
                  </a:lnTo>
                  <a:lnTo>
                    <a:pt x="278" y="28"/>
                  </a:lnTo>
                  <a:lnTo>
                    <a:pt x="278" y="30"/>
                  </a:lnTo>
                  <a:lnTo>
                    <a:pt x="278" y="30"/>
                  </a:lnTo>
                  <a:lnTo>
                    <a:pt x="278" y="32"/>
                  </a:lnTo>
                  <a:lnTo>
                    <a:pt x="278" y="32"/>
                  </a:lnTo>
                  <a:lnTo>
                    <a:pt x="278" y="32"/>
                  </a:lnTo>
                  <a:lnTo>
                    <a:pt x="278" y="34"/>
                  </a:lnTo>
                  <a:lnTo>
                    <a:pt x="278" y="36"/>
                  </a:lnTo>
                  <a:lnTo>
                    <a:pt x="276" y="36"/>
                  </a:lnTo>
                  <a:lnTo>
                    <a:pt x="272" y="38"/>
                  </a:lnTo>
                  <a:lnTo>
                    <a:pt x="272" y="40"/>
                  </a:lnTo>
                  <a:lnTo>
                    <a:pt x="272" y="40"/>
                  </a:lnTo>
                  <a:lnTo>
                    <a:pt x="272" y="40"/>
                  </a:lnTo>
                  <a:lnTo>
                    <a:pt x="270" y="40"/>
                  </a:lnTo>
                  <a:lnTo>
                    <a:pt x="270" y="38"/>
                  </a:lnTo>
                  <a:lnTo>
                    <a:pt x="268" y="38"/>
                  </a:lnTo>
                  <a:lnTo>
                    <a:pt x="268" y="38"/>
                  </a:lnTo>
                  <a:lnTo>
                    <a:pt x="268" y="38"/>
                  </a:lnTo>
                  <a:lnTo>
                    <a:pt x="266" y="38"/>
                  </a:lnTo>
                  <a:lnTo>
                    <a:pt x="266" y="38"/>
                  </a:lnTo>
                  <a:lnTo>
                    <a:pt x="264" y="40"/>
                  </a:lnTo>
                  <a:lnTo>
                    <a:pt x="264" y="40"/>
                  </a:lnTo>
                  <a:lnTo>
                    <a:pt x="260" y="42"/>
                  </a:lnTo>
                  <a:lnTo>
                    <a:pt x="260" y="42"/>
                  </a:lnTo>
                  <a:lnTo>
                    <a:pt x="260" y="42"/>
                  </a:lnTo>
                  <a:lnTo>
                    <a:pt x="258" y="44"/>
                  </a:lnTo>
                  <a:lnTo>
                    <a:pt x="250" y="46"/>
                  </a:lnTo>
                  <a:lnTo>
                    <a:pt x="236" y="44"/>
                  </a:lnTo>
                  <a:lnTo>
                    <a:pt x="238" y="52"/>
                  </a:lnTo>
                  <a:lnTo>
                    <a:pt x="240" y="62"/>
                  </a:lnTo>
                  <a:lnTo>
                    <a:pt x="240" y="62"/>
                  </a:lnTo>
                  <a:lnTo>
                    <a:pt x="242" y="64"/>
                  </a:lnTo>
                  <a:lnTo>
                    <a:pt x="242" y="68"/>
                  </a:lnTo>
                  <a:lnTo>
                    <a:pt x="242" y="72"/>
                  </a:lnTo>
                  <a:lnTo>
                    <a:pt x="242" y="74"/>
                  </a:lnTo>
                  <a:lnTo>
                    <a:pt x="242" y="74"/>
                  </a:lnTo>
                  <a:lnTo>
                    <a:pt x="242" y="76"/>
                  </a:lnTo>
                  <a:lnTo>
                    <a:pt x="242" y="76"/>
                  </a:lnTo>
                  <a:lnTo>
                    <a:pt x="242" y="76"/>
                  </a:lnTo>
                  <a:lnTo>
                    <a:pt x="240" y="76"/>
                  </a:lnTo>
                  <a:lnTo>
                    <a:pt x="238" y="76"/>
                  </a:lnTo>
                  <a:lnTo>
                    <a:pt x="236" y="78"/>
                  </a:lnTo>
                  <a:lnTo>
                    <a:pt x="234" y="78"/>
                  </a:lnTo>
                  <a:lnTo>
                    <a:pt x="226" y="76"/>
                  </a:lnTo>
                  <a:lnTo>
                    <a:pt x="226" y="76"/>
                  </a:lnTo>
                  <a:lnTo>
                    <a:pt x="224" y="76"/>
                  </a:lnTo>
                  <a:lnTo>
                    <a:pt x="224" y="76"/>
                  </a:lnTo>
                  <a:lnTo>
                    <a:pt x="224" y="74"/>
                  </a:lnTo>
                  <a:lnTo>
                    <a:pt x="222" y="74"/>
                  </a:lnTo>
                  <a:lnTo>
                    <a:pt x="222" y="72"/>
                  </a:lnTo>
                  <a:lnTo>
                    <a:pt x="222" y="72"/>
                  </a:lnTo>
                  <a:lnTo>
                    <a:pt x="222" y="72"/>
                  </a:lnTo>
                  <a:lnTo>
                    <a:pt x="222" y="72"/>
                  </a:lnTo>
                  <a:lnTo>
                    <a:pt x="224" y="72"/>
                  </a:lnTo>
                  <a:lnTo>
                    <a:pt x="226" y="72"/>
                  </a:lnTo>
                  <a:lnTo>
                    <a:pt x="228" y="72"/>
                  </a:lnTo>
                  <a:lnTo>
                    <a:pt x="232" y="72"/>
                  </a:lnTo>
                  <a:lnTo>
                    <a:pt x="240" y="72"/>
                  </a:lnTo>
                  <a:lnTo>
                    <a:pt x="240" y="70"/>
                  </a:lnTo>
                  <a:lnTo>
                    <a:pt x="240" y="70"/>
                  </a:lnTo>
                  <a:lnTo>
                    <a:pt x="240" y="70"/>
                  </a:lnTo>
                  <a:lnTo>
                    <a:pt x="242" y="68"/>
                  </a:lnTo>
                  <a:lnTo>
                    <a:pt x="242" y="68"/>
                  </a:lnTo>
                  <a:lnTo>
                    <a:pt x="240" y="68"/>
                  </a:lnTo>
                  <a:lnTo>
                    <a:pt x="240" y="68"/>
                  </a:lnTo>
                  <a:lnTo>
                    <a:pt x="240" y="68"/>
                  </a:lnTo>
                  <a:lnTo>
                    <a:pt x="240" y="70"/>
                  </a:lnTo>
                  <a:lnTo>
                    <a:pt x="238" y="70"/>
                  </a:lnTo>
                  <a:lnTo>
                    <a:pt x="238" y="70"/>
                  </a:lnTo>
                  <a:lnTo>
                    <a:pt x="236" y="70"/>
                  </a:lnTo>
                  <a:lnTo>
                    <a:pt x="234" y="70"/>
                  </a:lnTo>
                  <a:lnTo>
                    <a:pt x="228" y="72"/>
                  </a:lnTo>
                  <a:lnTo>
                    <a:pt x="218" y="72"/>
                  </a:lnTo>
                  <a:lnTo>
                    <a:pt x="216" y="72"/>
                  </a:lnTo>
                  <a:lnTo>
                    <a:pt x="214" y="72"/>
                  </a:lnTo>
                  <a:lnTo>
                    <a:pt x="204" y="74"/>
                  </a:lnTo>
                  <a:lnTo>
                    <a:pt x="196" y="76"/>
                  </a:lnTo>
                  <a:lnTo>
                    <a:pt x="194" y="76"/>
                  </a:lnTo>
                  <a:lnTo>
                    <a:pt x="194" y="78"/>
                  </a:lnTo>
                  <a:lnTo>
                    <a:pt x="192" y="78"/>
                  </a:lnTo>
                  <a:lnTo>
                    <a:pt x="192" y="78"/>
                  </a:lnTo>
                  <a:lnTo>
                    <a:pt x="184" y="80"/>
                  </a:lnTo>
                  <a:lnTo>
                    <a:pt x="184" y="80"/>
                  </a:lnTo>
                  <a:lnTo>
                    <a:pt x="174" y="82"/>
                  </a:lnTo>
                  <a:lnTo>
                    <a:pt x="168" y="84"/>
                  </a:lnTo>
                  <a:lnTo>
                    <a:pt x="168" y="84"/>
                  </a:lnTo>
                  <a:lnTo>
                    <a:pt x="166" y="84"/>
                  </a:lnTo>
                  <a:lnTo>
                    <a:pt x="160" y="86"/>
                  </a:lnTo>
                  <a:lnTo>
                    <a:pt x="158" y="86"/>
                  </a:lnTo>
                  <a:lnTo>
                    <a:pt x="156" y="86"/>
                  </a:lnTo>
                  <a:lnTo>
                    <a:pt x="156" y="86"/>
                  </a:lnTo>
                  <a:lnTo>
                    <a:pt x="154" y="88"/>
                  </a:lnTo>
                  <a:lnTo>
                    <a:pt x="154" y="88"/>
                  </a:lnTo>
                  <a:lnTo>
                    <a:pt x="152" y="88"/>
                  </a:lnTo>
                  <a:lnTo>
                    <a:pt x="152" y="88"/>
                  </a:lnTo>
                  <a:lnTo>
                    <a:pt x="150" y="88"/>
                  </a:lnTo>
                  <a:lnTo>
                    <a:pt x="150" y="88"/>
                  </a:lnTo>
                  <a:lnTo>
                    <a:pt x="148" y="90"/>
                  </a:lnTo>
                  <a:lnTo>
                    <a:pt x="146" y="90"/>
                  </a:lnTo>
                  <a:lnTo>
                    <a:pt x="146" y="90"/>
                  </a:lnTo>
                  <a:lnTo>
                    <a:pt x="144" y="90"/>
                  </a:lnTo>
                  <a:lnTo>
                    <a:pt x="140" y="90"/>
                  </a:lnTo>
                  <a:lnTo>
                    <a:pt x="140" y="90"/>
                  </a:lnTo>
                  <a:lnTo>
                    <a:pt x="128" y="86"/>
                  </a:lnTo>
                  <a:lnTo>
                    <a:pt x="122" y="86"/>
                  </a:lnTo>
                  <a:lnTo>
                    <a:pt x="122" y="86"/>
                  </a:lnTo>
                  <a:lnTo>
                    <a:pt x="120" y="84"/>
                  </a:lnTo>
                  <a:lnTo>
                    <a:pt x="116" y="84"/>
                  </a:lnTo>
                  <a:lnTo>
                    <a:pt x="112" y="82"/>
                  </a:lnTo>
                  <a:lnTo>
                    <a:pt x="110" y="82"/>
                  </a:lnTo>
                  <a:lnTo>
                    <a:pt x="108" y="82"/>
                  </a:lnTo>
                  <a:lnTo>
                    <a:pt x="108" y="82"/>
                  </a:lnTo>
                  <a:lnTo>
                    <a:pt x="104" y="82"/>
                  </a:lnTo>
                  <a:lnTo>
                    <a:pt x="102" y="80"/>
                  </a:lnTo>
                  <a:lnTo>
                    <a:pt x="102" y="80"/>
                  </a:lnTo>
                  <a:lnTo>
                    <a:pt x="100" y="80"/>
                  </a:lnTo>
                  <a:lnTo>
                    <a:pt x="98" y="78"/>
                  </a:lnTo>
                  <a:lnTo>
                    <a:pt x="98" y="78"/>
                  </a:lnTo>
                  <a:lnTo>
                    <a:pt x="98" y="78"/>
                  </a:lnTo>
                  <a:lnTo>
                    <a:pt x="96" y="78"/>
                  </a:lnTo>
                  <a:lnTo>
                    <a:pt x="94" y="76"/>
                  </a:lnTo>
                  <a:lnTo>
                    <a:pt x="94" y="74"/>
                  </a:lnTo>
                  <a:lnTo>
                    <a:pt x="82" y="68"/>
                  </a:lnTo>
                  <a:lnTo>
                    <a:pt x="82" y="68"/>
                  </a:lnTo>
                  <a:lnTo>
                    <a:pt x="80" y="66"/>
                  </a:lnTo>
                  <a:lnTo>
                    <a:pt x="80" y="66"/>
                  </a:lnTo>
                  <a:lnTo>
                    <a:pt x="74" y="64"/>
                  </a:lnTo>
                  <a:lnTo>
                    <a:pt x="74" y="64"/>
                  </a:lnTo>
                  <a:lnTo>
                    <a:pt x="68" y="58"/>
                  </a:lnTo>
                  <a:lnTo>
                    <a:pt x="68" y="58"/>
                  </a:lnTo>
                  <a:lnTo>
                    <a:pt x="66" y="56"/>
                  </a:lnTo>
                  <a:lnTo>
                    <a:pt x="66" y="56"/>
                  </a:lnTo>
                  <a:lnTo>
                    <a:pt x="66" y="54"/>
                  </a:lnTo>
                  <a:lnTo>
                    <a:pt x="62" y="48"/>
                  </a:lnTo>
                  <a:lnTo>
                    <a:pt x="62" y="48"/>
                  </a:lnTo>
                  <a:lnTo>
                    <a:pt x="62" y="46"/>
                  </a:lnTo>
                  <a:lnTo>
                    <a:pt x="62" y="46"/>
                  </a:lnTo>
                  <a:lnTo>
                    <a:pt x="62" y="44"/>
                  </a:lnTo>
                  <a:lnTo>
                    <a:pt x="62" y="44"/>
                  </a:lnTo>
                  <a:lnTo>
                    <a:pt x="62" y="44"/>
                  </a:lnTo>
                  <a:lnTo>
                    <a:pt x="62" y="42"/>
                  </a:lnTo>
                  <a:lnTo>
                    <a:pt x="60" y="42"/>
                  </a:lnTo>
                  <a:lnTo>
                    <a:pt x="60" y="42"/>
                  </a:lnTo>
                  <a:lnTo>
                    <a:pt x="60" y="42"/>
                  </a:lnTo>
                  <a:lnTo>
                    <a:pt x="60" y="42"/>
                  </a:lnTo>
                  <a:lnTo>
                    <a:pt x="48" y="38"/>
                  </a:lnTo>
                  <a:lnTo>
                    <a:pt x="46" y="38"/>
                  </a:lnTo>
                  <a:lnTo>
                    <a:pt x="34" y="36"/>
                  </a:lnTo>
                  <a:lnTo>
                    <a:pt x="26" y="36"/>
                  </a:lnTo>
                  <a:lnTo>
                    <a:pt x="24" y="36"/>
                  </a:lnTo>
                  <a:lnTo>
                    <a:pt x="24" y="36"/>
                  </a:lnTo>
                  <a:lnTo>
                    <a:pt x="18" y="34"/>
                  </a:lnTo>
                  <a:lnTo>
                    <a:pt x="16" y="32"/>
                  </a:lnTo>
                  <a:lnTo>
                    <a:pt x="12" y="30"/>
                  </a:lnTo>
                  <a:lnTo>
                    <a:pt x="10" y="30"/>
                  </a:lnTo>
                  <a:lnTo>
                    <a:pt x="8" y="28"/>
                  </a:lnTo>
                  <a:lnTo>
                    <a:pt x="8" y="26"/>
                  </a:lnTo>
                  <a:lnTo>
                    <a:pt x="6" y="24"/>
                  </a:lnTo>
                  <a:lnTo>
                    <a:pt x="6" y="24"/>
                  </a:lnTo>
                  <a:lnTo>
                    <a:pt x="6" y="24"/>
                  </a:lnTo>
                  <a:lnTo>
                    <a:pt x="4" y="20"/>
                  </a:lnTo>
                  <a:lnTo>
                    <a:pt x="4" y="20"/>
                  </a:lnTo>
                  <a:lnTo>
                    <a:pt x="4" y="18"/>
                  </a:lnTo>
                  <a:lnTo>
                    <a:pt x="2" y="12"/>
                  </a:lnTo>
                  <a:lnTo>
                    <a:pt x="2" y="12"/>
                  </a:lnTo>
                  <a:lnTo>
                    <a:pt x="0" y="4"/>
                  </a:lnTo>
                  <a:lnTo>
                    <a:pt x="308"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 name="Freeform 4853">
              <a:extLst>
                <a:ext uri="{FF2B5EF4-FFF2-40B4-BE49-F238E27FC236}">
                  <a16:creationId xmlns:a16="http://schemas.microsoft.com/office/drawing/2014/main" id="{D8F686DA-99D0-1E41-88D5-C6F2E8AEC653}"/>
                </a:ext>
              </a:extLst>
            </p:cNvPr>
            <p:cNvSpPr>
              <a:spLocks/>
            </p:cNvSpPr>
            <p:nvPr/>
          </p:nvSpPr>
          <p:spPr bwMode="auto">
            <a:xfrm>
              <a:off x="6965718" y="429484"/>
              <a:ext cx="488471" cy="142940"/>
            </a:xfrm>
            <a:custGeom>
              <a:avLst/>
              <a:gdLst/>
              <a:ahLst/>
              <a:cxnLst>
                <a:cxn ang="0">
                  <a:pos x="306" y="2"/>
                </a:cxn>
                <a:cxn ang="0">
                  <a:pos x="296" y="8"/>
                </a:cxn>
                <a:cxn ang="0">
                  <a:pos x="292" y="12"/>
                </a:cxn>
                <a:cxn ang="0">
                  <a:pos x="290" y="14"/>
                </a:cxn>
                <a:cxn ang="0">
                  <a:pos x="282" y="20"/>
                </a:cxn>
                <a:cxn ang="0">
                  <a:pos x="278" y="26"/>
                </a:cxn>
                <a:cxn ang="0">
                  <a:pos x="278" y="28"/>
                </a:cxn>
                <a:cxn ang="0">
                  <a:pos x="278" y="30"/>
                </a:cxn>
                <a:cxn ang="0">
                  <a:pos x="278" y="34"/>
                </a:cxn>
                <a:cxn ang="0">
                  <a:pos x="272" y="40"/>
                </a:cxn>
                <a:cxn ang="0">
                  <a:pos x="270" y="38"/>
                </a:cxn>
                <a:cxn ang="0">
                  <a:pos x="266" y="38"/>
                </a:cxn>
                <a:cxn ang="0">
                  <a:pos x="260" y="42"/>
                </a:cxn>
                <a:cxn ang="0">
                  <a:pos x="250" y="46"/>
                </a:cxn>
                <a:cxn ang="0">
                  <a:pos x="240" y="62"/>
                </a:cxn>
                <a:cxn ang="0">
                  <a:pos x="242" y="74"/>
                </a:cxn>
                <a:cxn ang="0">
                  <a:pos x="242" y="76"/>
                </a:cxn>
                <a:cxn ang="0">
                  <a:pos x="234" y="78"/>
                </a:cxn>
                <a:cxn ang="0">
                  <a:pos x="224" y="76"/>
                </a:cxn>
                <a:cxn ang="0">
                  <a:pos x="222" y="72"/>
                </a:cxn>
                <a:cxn ang="0">
                  <a:pos x="226" y="72"/>
                </a:cxn>
                <a:cxn ang="0">
                  <a:pos x="240" y="70"/>
                </a:cxn>
                <a:cxn ang="0">
                  <a:pos x="242" y="68"/>
                </a:cxn>
                <a:cxn ang="0">
                  <a:pos x="240" y="70"/>
                </a:cxn>
                <a:cxn ang="0">
                  <a:pos x="234" y="70"/>
                </a:cxn>
                <a:cxn ang="0">
                  <a:pos x="214" y="72"/>
                </a:cxn>
                <a:cxn ang="0">
                  <a:pos x="194" y="78"/>
                </a:cxn>
                <a:cxn ang="0">
                  <a:pos x="184" y="80"/>
                </a:cxn>
                <a:cxn ang="0">
                  <a:pos x="166" y="84"/>
                </a:cxn>
                <a:cxn ang="0">
                  <a:pos x="156" y="86"/>
                </a:cxn>
                <a:cxn ang="0">
                  <a:pos x="152" y="88"/>
                </a:cxn>
                <a:cxn ang="0">
                  <a:pos x="146" y="90"/>
                </a:cxn>
                <a:cxn ang="0">
                  <a:pos x="140" y="90"/>
                </a:cxn>
                <a:cxn ang="0">
                  <a:pos x="120" y="84"/>
                </a:cxn>
                <a:cxn ang="0">
                  <a:pos x="108" y="82"/>
                </a:cxn>
                <a:cxn ang="0">
                  <a:pos x="102" y="80"/>
                </a:cxn>
                <a:cxn ang="0">
                  <a:pos x="98" y="78"/>
                </a:cxn>
                <a:cxn ang="0">
                  <a:pos x="82" y="68"/>
                </a:cxn>
                <a:cxn ang="0">
                  <a:pos x="74" y="64"/>
                </a:cxn>
                <a:cxn ang="0">
                  <a:pos x="66" y="56"/>
                </a:cxn>
                <a:cxn ang="0">
                  <a:pos x="62" y="48"/>
                </a:cxn>
                <a:cxn ang="0">
                  <a:pos x="62" y="44"/>
                </a:cxn>
                <a:cxn ang="0">
                  <a:pos x="60" y="42"/>
                </a:cxn>
                <a:cxn ang="0">
                  <a:pos x="46" y="38"/>
                </a:cxn>
                <a:cxn ang="0">
                  <a:pos x="24" y="36"/>
                </a:cxn>
                <a:cxn ang="0">
                  <a:pos x="10" y="30"/>
                </a:cxn>
                <a:cxn ang="0">
                  <a:pos x="6" y="24"/>
                </a:cxn>
                <a:cxn ang="0">
                  <a:pos x="4" y="18"/>
                </a:cxn>
              </a:cxnLst>
              <a:rect l="0" t="0" r="r" b="b"/>
              <a:pathLst>
                <a:path w="308" h="90">
                  <a:moveTo>
                    <a:pt x="308" y="0"/>
                  </a:moveTo>
                  <a:lnTo>
                    <a:pt x="308" y="0"/>
                  </a:lnTo>
                  <a:lnTo>
                    <a:pt x="308" y="2"/>
                  </a:lnTo>
                  <a:lnTo>
                    <a:pt x="306" y="2"/>
                  </a:lnTo>
                  <a:lnTo>
                    <a:pt x="306" y="4"/>
                  </a:lnTo>
                  <a:lnTo>
                    <a:pt x="306" y="4"/>
                  </a:lnTo>
                  <a:lnTo>
                    <a:pt x="298" y="6"/>
                  </a:lnTo>
                  <a:lnTo>
                    <a:pt x="296" y="8"/>
                  </a:lnTo>
                  <a:lnTo>
                    <a:pt x="294" y="8"/>
                  </a:lnTo>
                  <a:lnTo>
                    <a:pt x="294" y="8"/>
                  </a:lnTo>
                  <a:lnTo>
                    <a:pt x="294" y="8"/>
                  </a:lnTo>
                  <a:lnTo>
                    <a:pt x="292" y="12"/>
                  </a:lnTo>
                  <a:lnTo>
                    <a:pt x="292" y="12"/>
                  </a:lnTo>
                  <a:lnTo>
                    <a:pt x="290" y="12"/>
                  </a:lnTo>
                  <a:lnTo>
                    <a:pt x="290" y="14"/>
                  </a:lnTo>
                  <a:lnTo>
                    <a:pt x="290" y="14"/>
                  </a:lnTo>
                  <a:lnTo>
                    <a:pt x="286" y="18"/>
                  </a:lnTo>
                  <a:lnTo>
                    <a:pt x="284" y="18"/>
                  </a:lnTo>
                  <a:lnTo>
                    <a:pt x="282" y="20"/>
                  </a:lnTo>
                  <a:lnTo>
                    <a:pt x="282" y="20"/>
                  </a:lnTo>
                  <a:lnTo>
                    <a:pt x="282" y="20"/>
                  </a:lnTo>
                  <a:lnTo>
                    <a:pt x="280" y="20"/>
                  </a:lnTo>
                  <a:lnTo>
                    <a:pt x="278" y="22"/>
                  </a:lnTo>
                  <a:lnTo>
                    <a:pt x="278" y="26"/>
                  </a:lnTo>
                  <a:lnTo>
                    <a:pt x="278" y="28"/>
                  </a:lnTo>
                  <a:lnTo>
                    <a:pt x="278" y="28"/>
                  </a:lnTo>
                  <a:lnTo>
                    <a:pt x="278" y="28"/>
                  </a:lnTo>
                  <a:lnTo>
                    <a:pt x="278" y="28"/>
                  </a:lnTo>
                  <a:lnTo>
                    <a:pt x="278" y="28"/>
                  </a:lnTo>
                  <a:lnTo>
                    <a:pt x="278" y="28"/>
                  </a:lnTo>
                  <a:lnTo>
                    <a:pt x="278" y="30"/>
                  </a:lnTo>
                  <a:lnTo>
                    <a:pt x="278" y="30"/>
                  </a:lnTo>
                  <a:lnTo>
                    <a:pt x="278" y="32"/>
                  </a:lnTo>
                  <a:lnTo>
                    <a:pt x="278" y="32"/>
                  </a:lnTo>
                  <a:lnTo>
                    <a:pt x="278" y="32"/>
                  </a:lnTo>
                  <a:lnTo>
                    <a:pt x="278" y="34"/>
                  </a:lnTo>
                  <a:lnTo>
                    <a:pt x="278" y="36"/>
                  </a:lnTo>
                  <a:lnTo>
                    <a:pt x="276" y="36"/>
                  </a:lnTo>
                  <a:lnTo>
                    <a:pt x="272" y="38"/>
                  </a:lnTo>
                  <a:lnTo>
                    <a:pt x="272" y="40"/>
                  </a:lnTo>
                  <a:lnTo>
                    <a:pt x="272" y="40"/>
                  </a:lnTo>
                  <a:lnTo>
                    <a:pt x="272" y="40"/>
                  </a:lnTo>
                  <a:lnTo>
                    <a:pt x="270" y="40"/>
                  </a:lnTo>
                  <a:lnTo>
                    <a:pt x="270" y="38"/>
                  </a:lnTo>
                  <a:lnTo>
                    <a:pt x="268" y="38"/>
                  </a:lnTo>
                  <a:lnTo>
                    <a:pt x="268" y="38"/>
                  </a:lnTo>
                  <a:lnTo>
                    <a:pt x="268" y="38"/>
                  </a:lnTo>
                  <a:lnTo>
                    <a:pt x="266" y="38"/>
                  </a:lnTo>
                  <a:lnTo>
                    <a:pt x="266" y="38"/>
                  </a:lnTo>
                  <a:lnTo>
                    <a:pt x="264" y="40"/>
                  </a:lnTo>
                  <a:lnTo>
                    <a:pt x="264" y="40"/>
                  </a:lnTo>
                  <a:lnTo>
                    <a:pt x="260" y="42"/>
                  </a:lnTo>
                  <a:lnTo>
                    <a:pt x="260" y="42"/>
                  </a:lnTo>
                  <a:lnTo>
                    <a:pt x="260" y="42"/>
                  </a:lnTo>
                  <a:lnTo>
                    <a:pt x="258" y="44"/>
                  </a:lnTo>
                  <a:lnTo>
                    <a:pt x="250" y="46"/>
                  </a:lnTo>
                  <a:lnTo>
                    <a:pt x="236" y="44"/>
                  </a:lnTo>
                  <a:lnTo>
                    <a:pt x="238" y="52"/>
                  </a:lnTo>
                  <a:lnTo>
                    <a:pt x="240" y="62"/>
                  </a:lnTo>
                  <a:lnTo>
                    <a:pt x="240" y="62"/>
                  </a:lnTo>
                  <a:lnTo>
                    <a:pt x="242" y="64"/>
                  </a:lnTo>
                  <a:lnTo>
                    <a:pt x="242" y="68"/>
                  </a:lnTo>
                  <a:lnTo>
                    <a:pt x="242" y="72"/>
                  </a:lnTo>
                  <a:lnTo>
                    <a:pt x="242" y="74"/>
                  </a:lnTo>
                  <a:lnTo>
                    <a:pt x="242" y="74"/>
                  </a:lnTo>
                  <a:lnTo>
                    <a:pt x="242" y="76"/>
                  </a:lnTo>
                  <a:lnTo>
                    <a:pt x="242" y="76"/>
                  </a:lnTo>
                  <a:lnTo>
                    <a:pt x="242" y="76"/>
                  </a:lnTo>
                  <a:lnTo>
                    <a:pt x="240" y="76"/>
                  </a:lnTo>
                  <a:lnTo>
                    <a:pt x="238" y="76"/>
                  </a:lnTo>
                  <a:lnTo>
                    <a:pt x="236" y="78"/>
                  </a:lnTo>
                  <a:lnTo>
                    <a:pt x="234" y="78"/>
                  </a:lnTo>
                  <a:lnTo>
                    <a:pt x="226" y="76"/>
                  </a:lnTo>
                  <a:lnTo>
                    <a:pt x="226" y="76"/>
                  </a:lnTo>
                  <a:lnTo>
                    <a:pt x="224" y="76"/>
                  </a:lnTo>
                  <a:lnTo>
                    <a:pt x="224" y="76"/>
                  </a:lnTo>
                  <a:lnTo>
                    <a:pt x="224" y="74"/>
                  </a:lnTo>
                  <a:lnTo>
                    <a:pt x="222" y="74"/>
                  </a:lnTo>
                  <a:lnTo>
                    <a:pt x="222" y="72"/>
                  </a:lnTo>
                  <a:lnTo>
                    <a:pt x="222" y="72"/>
                  </a:lnTo>
                  <a:lnTo>
                    <a:pt x="222" y="72"/>
                  </a:lnTo>
                  <a:lnTo>
                    <a:pt x="222" y="72"/>
                  </a:lnTo>
                  <a:lnTo>
                    <a:pt x="224" y="72"/>
                  </a:lnTo>
                  <a:lnTo>
                    <a:pt x="226" y="72"/>
                  </a:lnTo>
                  <a:lnTo>
                    <a:pt x="228" y="72"/>
                  </a:lnTo>
                  <a:lnTo>
                    <a:pt x="232" y="72"/>
                  </a:lnTo>
                  <a:lnTo>
                    <a:pt x="240" y="72"/>
                  </a:lnTo>
                  <a:lnTo>
                    <a:pt x="240" y="70"/>
                  </a:lnTo>
                  <a:lnTo>
                    <a:pt x="240" y="70"/>
                  </a:lnTo>
                  <a:lnTo>
                    <a:pt x="240" y="70"/>
                  </a:lnTo>
                  <a:lnTo>
                    <a:pt x="242" y="68"/>
                  </a:lnTo>
                  <a:lnTo>
                    <a:pt x="242" y="68"/>
                  </a:lnTo>
                  <a:lnTo>
                    <a:pt x="240" y="68"/>
                  </a:lnTo>
                  <a:lnTo>
                    <a:pt x="240" y="68"/>
                  </a:lnTo>
                  <a:lnTo>
                    <a:pt x="240" y="68"/>
                  </a:lnTo>
                  <a:lnTo>
                    <a:pt x="240" y="70"/>
                  </a:lnTo>
                  <a:lnTo>
                    <a:pt x="238" y="70"/>
                  </a:lnTo>
                  <a:lnTo>
                    <a:pt x="238" y="70"/>
                  </a:lnTo>
                  <a:lnTo>
                    <a:pt x="236" y="70"/>
                  </a:lnTo>
                  <a:lnTo>
                    <a:pt x="234" y="70"/>
                  </a:lnTo>
                  <a:lnTo>
                    <a:pt x="228" y="72"/>
                  </a:lnTo>
                  <a:lnTo>
                    <a:pt x="218" y="72"/>
                  </a:lnTo>
                  <a:lnTo>
                    <a:pt x="216" y="72"/>
                  </a:lnTo>
                  <a:lnTo>
                    <a:pt x="214" y="72"/>
                  </a:lnTo>
                  <a:lnTo>
                    <a:pt x="204" y="74"/>
                  </a:lnTo>
                  <a:lnTo>
                    <a:pt x="196" y="76"/>
                  </a:lnTo>
                  <a:lnTo>
                    <a:pt x="194" y="76"/>
                  </a:lnTo>
                  <a:lnTo>
                    <a:pt x="194" y="78"/>
                  </a:lnTo>
                  <a:lnTo>
                    <a:pt x="192" y="78"/>
                  </a:lnTo>
                  <a:lnTo>
                    <a:pt x="192" y="78"/>
                  </a:lnTo>
                  <a:lnTo>
                    <a:pt x="184" y="80"/>
                  </a:lnTo>
                  <a:lnTo>
                    <a:pt x="184" y="80"/>
                  </a:lnTo>
                  <a:lnTo>
                    <a:pt x="174" y="82"/>
                  </a:lnTo>
                  <a:lnTo>
                    <a:pt x="168" y="84"/>
                  </a:lnTo>
                  <a:lnTo>
                    <a:pt x="168" y="84"/>
                  </a:lnTo>
                  <a:lnTo>
                    <a:pt x="166" y="84"/>
                  </a:lnTo>
                  <a:lnTo>
                    <a:pt x="160" y="86"/>
                  </a:lnTo>
                  <a:lnTo>
                    <a:pt x="158" y="86"/>
                  </a:lnTo>
                  <a:lnTo>
                    <a:pt x="156" y="86"/>
                  </a:lnTo>
                  <a:lnTo>
                    <a:pt x="156" y="86"/>
                  </a:lnTo>
                  <a:lnTo>
                    <a:pt x="154" y="88"/>
                  </a:lnTo>
                  <a:lnTo>
                    <a:pt x="154" y="88"/>
                  </a:lnTo>
                  <a:lnTo>
                    <a:pt x="152" y="88"/>
                  </a:lnTo>
                  <a:lnTo>
                    <a:pt x="152" y="88"/>
                  </a:lnTo>
                  <a:lnTo>
                    <a:pt x="150" y="88"/>
                  </a:lnTo>
                  <a:lnTo>
                    <a:pt x="150" y="88"/>
                  </a:lnTo>
                  <a:lnTo>
                    <a:pt x="148" y="90"/>
                  </a:lnTo>
                  <a:lnTo>
                    <a:pt x="146" y="90"/>
                  </a:lnTo>
                  <a:lnTo>
                    <a:pt x="146" y="90"/>
                  </a:lnTo>
                  <a:lnTo>
                    <a:pt x="144" y="90"/>
                  </a:lnTo>
                  <a:lnTo>
                    <a:pt x="140" y="90"/>
                  </a:lnTo>
                  <a:lnTo>
                    <a:pt x="140" y="90"/>
                  </a:lnTo>
                  <a:lnTo>
                    <a:pt x="128" y="86"/>
                  </a:lnTo>
                  <a:lnTo>
                    <a:pt x="122" y="86"/>
                  </a:lnTo>
                  <a:lnTo>
                    <a:pt x="122" y="86"/>
                  </a:lnTo>
                  <a:lnTo>
                    <a:pt x="120" y="84"/>
                  </a:lnTo>
                  <a:lnTo>
                    <a:pt x="116" y="84"/>
                  </a:lnTo>
                  <a:lnTo>
                    <a:pt x="112" y="82"/>
                  </a:lnTo>
                  <a:lnTo>
                    <a:pt x="110" y="82"/>
                  </a:lnTo>
                  <a:lnTo>
                    <a:pt x="108" y="82"/>
                  </a:lnTo>
                  <a:lnTo>
                    <a:pt x="108" y="82"/>
                  </a:lnTo>
                  <a:lnTo>
                    <a:pt x="104" y="82"/>
                  </a:lnTo>
                  <a:lnTo>
                    <a:pt x="102" y="80"/>
                  </a:lnTo>
                  <a:lnTo>
                    <a:pt x="102" y="80"/>
                  </a:lnTo>
                  <a:lnTo>
                    <a:pt x="100" y="80"/>
                  </a:lnTo>
                  <a:lnTo>
                    <a:pt x="98" y="78"/>
                  </a:lnTo>
                  <a:lnTo>
                    <a:pt x="98" y="78"/>
                  </a:lnTo>
                  <a:lnTo>
                    <a:pt x="98" y="78"/>
                  </a:lnTo>
                  <a:lnTo>
                    <a:pt x="96" y="78"/>
                  </a:lnTo>
                  <a:lnTo>
                    <a:pt x="94" y="76"/>
                  </a:lnTo>
                  <a:lnTo>
                    <a:pt x="94" y="74"/>
                  </a:lnTo>
                  <a:lnTo>
                    <a:pt x="82" y="68"/>
                  </a:lnTo>
                  <a:lnTo>
                    <a:pt x="82" y="68"/>
                  </a:lnTo>
                  <a:lnTo>
                    <a:pt x="80" y="66"/>
                  </a:lnTo>
                  <a:lnTo>
                    <a:pt x="80" y="66"/>
                  </a:lnTo>
                  <a:lnTo>
                    <a:pt x="74" y="64"/>
                  </a:lnTo>
                  <a:lnTo>
                    <a:pt x="74" y="64"/>
                  </a:lnTo>
                  <a:lnTo>
                    <a:pt x="68" y="58"/>
                  </a:lnTo>
                  <a:lnTo>
                    <a:pt x="68" y="58"/>
                  </a:lnTo>
                  <a:lnTo>
                    <a:pt x="66" y="56"/>
                  </a:lnTo>
                  <a:lnTo>
                    <a:pt x="66" y="56"/>
                  </a:lnTo>
                  <a:lnTo>
                    <a:pt x="66" y="54"/>
                  </a:lnTo>
                  <a:lnTo>
                    <a:pt x="62" y="48"/>
                  </a:lnTo>
                  <a:lnTo>
                    <a:pt x="62" y="48"/>
                  </a:lnTo>
                  <a:lnTo>
                    <a:pt x="62" y="46"/>
                  </a:lnTo>
                  <a:lnTo>
                    <a:pt x="62" y="46"/>
                  </a:lnTo>
                  <a:lnTo>
                    <a:pt x="62" y="44"/>
                  </a:lnTo>
                  <a:lnTo>
                    <a:pt x="62" y="44"/>
                  </a:lnTo>
                  <a:lnTo>
                    <a:pt x="62" y="44"/>
                  </a:lnTo>
                  <a:lnTo>
                    <a:pt x="62" y="42"/>
                  </a:lnTo>
                  <a:lnTo>
                    <a:pt x="60" y="42"/>
                  </a:lnTo>
                  <a:lnTo>
                    <a:pt x="60" y="42"/>
                  </a:lnTo>
                  <a:lnTo>
                    <a:pt x="60" y="42"/>
                  </a:lnTo>
                  <a:lnTo>
                    <a:pt x="60" y="42"/>
                  </a:lnTo>
                  <a:lnTo>
                    <a:pt x="48" y="38"/>
                  </a:lnTo>
                  <a:lnTo>
                    <a:pt x="46" y="38"/>
                  </a:lnTo>
                  <a:lnTo>
                    <a:pt x="34" y="36"/>
                  </a:lnTo>
                  <a:lnTo>
                    <a:pt x="26" y="36"/>
                  </a:lnTo>
                  <a:lnTo>
                    <a:pt x="24" y="36"/>
                  </a:lnTo>
                  <a:lnTo>
                    <a:pt x="24" y="36"/>
                  </a:lnTo>
                  <a:lnTo>
                    <a:pt x="18" y="34"/>
                  </a:lnTo>
                  <a:lnTo>
                    <a:pt x="16" y="32"/>
                  </a:lnTo>
                  <a:lnTo>
                    <a:pt x="12" y="30"/>
                  </a:lnTo>
                  <a:lnTo>
                    <a:pt x="10" y="30"/>
                  </a:lnTo>
                  <a:lnTo>
                    <a:pt x="8" y="28"/>
                  </a:lnTo>
                  <a:lnTo>
                    <a:pt x="8" y="26"/>
                  </a:lnTo>
                  <a:lnTo>
                    <a:pt x="6" y="24"/>
                  </a:lnTo>
                  <a:lnTo>
                    <a:pt x="6" y="24"/>
                  </a:lnTo>
                  <a:lnTo>
                    <a:pt x="6" y="24"/>
                  </a:lnTo>
                  <a:lnTo>
                    <a:pt x="4" y="20"/>
                  </a:lnTo>
                  <a:lnTo>
                    <a:pt x="4" y="20"/>
                  </a:lnTo>
                  <a:lnTo>
                    <a:pt x="4" y="18"/>
                  </a:lnTo>
                  <a:lnTo>
                    <a:pt x="2" y="12"/>
                  </a:lnTo>
                  <a:lnTo>
                    <a:pt x="2" y="12"/>
                  </a:lnTo>
                  <a:lnTo>
                    <a:pt x="0" y="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 name="Freeform 4854">
              <a:extLst>
                <a:ext uri="{FF2B5EF4-FFF2-40B4-BE49-F238E27FC236}">
                  <a16:creationId xmlns:a16="http://schemas.microsoft.com/office/drawing/2014/main" id="{D28A1F13-274B-E64E-9F10-7C06AE4E6803}"/>
                </a:ext>
              </a:extLst>
            </p:cNvPr>
            <p:cNvSpPr>
              <a:spLocks/>
            </p:cNvSpPr>
            <p:nvPr/>
          </p:nvSpPr>
          <p:spPr bwMode="auto">
            <a:xfrm>
              <a:off x="7496481" y="429484"/>
              <a:ext cx="8458" cy="4398"/>
            </a:xfrm>
            <a:custGeom>
              <a:avLst/>
              <a:gdLst/>
              <a:ahLst/>
              <a:cxnLst>
                <a:cxn ang="0">
                  <a:pos x="6" y="0"/>
                </a:cxn>
                <a:cxn ang="0">
                  <a:pos x="6" y="0"/>
                </a:cxn>
                <a:cxn ang="0">
                  <a:pos x="4" y="2"/>
                </a:cxn>
                <a:cxn ang="0">
                  <a:pos x="4" y="2"/>
                </a:cxn>
                <a:cxn ang="0">
                  <a:pos x="2" y="2"/>
                </a:cxn>
                <a:cxn ang="0">
                  <a:pos x="2" y="2"/>
                </a:cxn>
                <a:cxn ang="0">
                  <a:pos x="0" y="2"/>
                </a:cxn>
                <a:cxn ang="0">
                  <a:pos x="0" y="2"/>
                </a:cxn>
                <a:cxn ang="0">
                  <a:pos x="0" y="2"/>
                </a:cxn>
                <a:cxn ang="0">
                  <a:pos x="6" y="0"/>
                </a:cxn>
              </a:cxnLst>
              <a:rect l="0" t="0" r="r" b="b"/>
              <a:pathLst>
                <a:path w="6" h="2">
                  <a:moveTo>
                    <a:pt x="6" y="0"/>
                  </a:moveTo>
                  <a:lnTo>
                    <a:pt x="6" y="0"/>
                  </a:lnTo>
                  <a:lnTo>
                    <a:pt x="4" y="2"/>
                  </a:lnTo>
                  <a:lnTo>
                    <a:pt x="4" y="2"/>
                  </a:lnTo>
                  <a:lnTo>
                    <a:pt x="2" y="2"/>
                  </a:lnTo>
                  <a:lnTo>
                    <a:pt x="2" y="2"/>
                  </a:lnTo>
                  <a:lnTo>
                    <a:pt x="0" y="2"/>
                  </a:lnTo>
                  <a:lnTo>
                    <a:pt x="0" y="2"/>
                  </a:lnTo>
                  <a:lnTo>
                    <a:pt x="0" y="2"/>
                  </a:lnTo>
                  <a:lnTo>
                    <a:pt x="6"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 name="Freeform 4855">
              <a:extLst>
                <a:ext uri="{FF2B5EF4-FFF2-40B4-BE49-F238E27FC236}">
                  <a16:creationId xmlns:a16="http://schemas.microsoft.com/office/drawing/2014/main" id="{C6CEE55C-405E-E149-B4E3-85B89A15B743}"/>
                </a:ext>
              </a:extLst>
            </p:cNvPr>
            <p:cNvSpPr>
              <a:spLocks/>
            </p:cNvSpPr>
            <p:nvPr/>
          </p:nvSpPr>
          <p:spPr bwMode="auto">
            <a:xfrm>
              <a:off x="7496481" y="429484"/>
              <a:ext cx="8458" cy="4398"/>
            </a:xfrm>
            <a:custGeom>
              <a:avLst/>
              <a:gdLst/>
              <a:ahLst/>
              <a:cxnLst>
                <a:cxn ang="0">
                  <a:pos x="6" y="0"/>
                </a:cxn>
                <a:cxn ang="0">
                  <a:pos x="6" y="0"/>
                </a:cxn>
                <a:cxn ang="0">
                  <a:pos x="4" y="2"/>
                </a:cxn>
                <a:cxn ang="0">
                  <a:pos x="4" y="2"/>
                </a:cxn>
                <a:cxn ang="0">
                  <a:pos x="2" y="2"/>
                </a:cxn>
                <a:cxn ang="0">
                  <a:pos x="2" y="2"/>
                </a:cxn>
                <a:cxn ang="0">
                  <a:pos x="0" y="2"/>
                </a:cxn>
                <a:cxn ang="0">
                  <a:pos x="0" y="2"/>
                </a:cxn>
                <a:cxn ang="0">
                  <a:pos x="0" y="2"/>
                </a:cxn>
              </a:cxnLst>
              <a:rect l="0" t="0" r="r" b="b"/>
              <a:pathLst>
                <a:path w="6" h="2">
                  <a:moveTo>
                    <a:pt x="6" y="0"/>
                  </a:moveTo>
                  <a:lnTo>
                    <a:pt x="6" y="0"/>
                  </a:lnTo>
                  <a:lnTo>
                    <a:pt x="4" y="2"/>
                  </a:lnTo>
                  <a:lnTo>
                    <a:pt x="4" y="2"/>
                  </a:lnTo>
                  <a:lnTo>
                    <a:pt x="2" y="2"/>
                  </a:lnTo>
                  <a:lnTo>
                    <a:pt x="2" y="2"/>
                  </a:lnTo>
                  <a:lnTo>
                    <a:pt x="0" y="2"/>
                  </a:lnTo>
                  <a:lnTo>
                    <a:pt x="0" y="2"/>
                  </a:lnTo>
                  <a:lnTo>
                    <a:pt x="0" y="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 name="Freeform 4856">
              <a:extLst>
                <a:ext uri="{FF2B5EF4-FFF2-40B4-BE49-F238E27FC236}">
                  <a16:creationId xmlns:a16="http://schemas.microsoft.com/office/drawing/2014/main" id="{5DB17A92-CF22-334C-B707-FAC3701F2104}"/>
                </a:ext>
              </a:extLst>
            </p:cNvPr>
            <p:cNvSpPr>
              <a:spLocks/>
            </p:cNvSpPr>
            <p:nvPr/>
          </p:nvSpPr>
          <p:spPr bwMode="auto">
            <a:xfrm>
              <a:off x="7515511" y="429484"/>
              <a:ext cx="8458" cy="4398"/>
            </a:xfrm>
            <a:custGeom>
              <a:avLst/>
              <a:gdLst/>
              <a:ahLst/>
              <a:cxnLst>
                <a:cxn ang="0">
                  <a:pos x="6" y="0"/>
                </a:cxn>
                <a:cxn ang="0">
                  <a:pos x="4" y="0"/>
                </a:cxn>
                <a:cxn ang="0">
                  <a:pos x="4" y="0"/>
                </a:cxn>
                <a:cxn ang="0">
                  <a:pos x="0" y="2"/>
                </a:cxn>
                <a:cxn ang="0">
                  <a:pos x="6" y="0"/>
                </a:cxn>
              </a:cxnLst>
              <a:rect l="0" t="0" r="r" b="b"/>
              <a:pathLst>
                <a:path w="6" h="2">
                  <a:moveTo>
                    <a:pt x="6" y="0"/>
                  </a:moveTo>
                  <a:lnTo>
                    <a:pt x="4" y="0"/>
                  </a:lnTo>
                  <a:lnTo>
                    <a:pt x="4" y="0"/>
                  </a:lnTo>
                  <a:lnTo>
                    <a:pt x="0" y="2"/>
                  </a:lnTo>
                  <a:lnTo>
                    <a:pt x="6"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 name="Freeform 4857">
              <a:extLst>
                <a:ext uri="{FF2B5EF4-FFF2-40B4-BE49-F238E27FC236}">
                  <a16:creationId xmlns:a16="http://schemas.microsoft.com/office/drawing/2014/main" id="{465B6389-018A-524E-B702-B1E5B2143791}"/>
                </a:ext>
              </a:extLst>
            </p:cNvPr>
            <p:cNvSpPr>
              <a:spLocks/>
            </p:cNvSpPr>
            <p:nvPr/>
          </p:nvSpPr>
          <p:spPr bwMode="auto">
            <a:xfrm>
              <a:off x="7515511" y="429484"/>
              <a:ext cx="8458" cy="4398"/>
            </a:xfrm>
            <a:custGeom>
              <a:avLst/>
              <a:gdLst/>
              <a:ahLst/>
              <a:cxnLst>
                <a:cxn ang="0">
                  <a:pos x="6" y="0"/>
                </a:cxn>
                <a:cxn ang="0">
                  <a:pos x="4" y="0"/>
                </a:cxn>
                <a:cxn ang="0">
                  <a:pos x="4" y="0"/>
                </a:cxn>
                <a:cxn ang="0">
                  <a:pos x="0" y="2"/>
                </a:cxn>
              </a:cxnLst>
              <a:rect l="0" t="0" r="r" b="b"/>
              <a:pathLst>
                <a:path w="6" h="2">
                  <a:moveTo>
                    <a:pt x="6" y="0"/>
                  </a:moveTo>
                  <a:lnTo>
                    <a:pt x="4" y="0"/>
                  </a:lnTo>
                  <a:lnTo>
                    <a:pt x="4" y="0"/>
                  </a:lnTo>
                  <a:lnTo>
                    <a:pt x="0" y="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 name="Freeform 4858">
              <a:extLst>
                <a:ext uri="{FF2B5EF4-FFF2-40B4-BE49-F238E27FC236}">
                  <a16:creationId xmlns:a16="http://schemas.microsoft.com/office/drawing/2014/main" id="{44F309C2-8925-E541-86B0-21AC9EB650EE}"/>
                </a:ext>
              </a:extLst>
            </p:cNvPr>
            <p:cNvSpPr>
              <a:spLocks/>
            </p:cNvSpPr>
            <p:nvPr/>
          </p:nvSpPr>
          <p:spPr bwMode="auto">
            <a:xfrm>
              <a:off x="6612581" y="429484"/>
              <a:ext cx="1184171" cy="1121520"/>
            </a:xfrm>
            <a:custGeom>
              <a:avLst/>
              <a:gdLst/>
              <a:ahLst/>
              <a:cxnLst>
                <a:cxn ang="0">
                  <a:pos x="18" y="40"/>
                </a:cxn>
                <a:cxn ang="0">
                  <a:pos x="28" y="62"/>
                </a:cxn>
                <a:cxn ang="0">
                  <a:pos x="30" y="76"/>
                </a:cxn>
                <a:cxn ang="0">
                  <a:pos x="40" y="86"/>
                </a:cxn>
                <a:cxn ang="0">
                  <a:pos x="40" y="98"/>
                </a:cxn>
                <a:cxn ang="0">
                  <a:pos x="52" y="116"/>
                </a:cxn>
                <a:cxn ang="0">
                  <a:pos x="72" y="132"/>
                </a:cxn>
                <a:cxn ang="0">
                  <a:pos x="80" y="132"/>
                </a:cxn>
                <a:cxn ang="0">
                  <a:pos x="94" y="136"/>
                </a:cxn>
                <a:cxn ang="0">
                  <a:pos x="92" y="142"/>
                </a:cxn>
                <a:cxn ang="0">
                  <a:pos x="92" y="164"/>
                </a:cxn>
                <a:cxn ang="0">
                  <a:pos x="92" y="176"/>
                </a:cxn>
                <a:cxn ang="0">
                  <a:pos x="78" y="184"/>
                </a:cxn>
                <a:cxn ang="0">
                  <a:pos x="70" y="192"/>
                </a:cxn>
                <a:cxn ang="0">
                  <a:pos x="70" y="208"/>
                </a:cxn>
                <a:cxn ang="0">
                  <a:pos x="60" y="220"/>
                </a:cxn>
                <a:cxn ang="0">
                  <a:pos x="62" y="232"/>
                </a:cxn>
                <a:cxn ang="0">
                  <a:pos x="60" y="242"/>
                </a:cxn>
                <a:cxn ang="0">
                  <a:pos x="72" y="262"/>
                </a:cxn>
                <a:cxn ang="0">
                  <a:pos x="78" y="266"/>
                </a:cxn>
                <a:cxn ang="0">
                  <a:pos x="90" y="278"/>
                </a:cxn>
                <a:cxn ang="0">
                  <a:pos x="88" y="296"/>
                </a:cxn>
                <a:cxn ang="0">
                  <a:pos x="104" y="298"/>
                </a:cxn>
                <a:cxn ang="0">
                  <a:pos x="134" y="322"/>
                </a:cxn>
                <a:cxn ang="0">
                  <a:pos x="148" y="326"/>
                </a:cxn>
                <a:cxn ang="0">
                  <a:pos x="162" y="348"/>
                </a:cxn>
                <a:cxn ang="0">
                  <a:pos x="172" y="406"/>
                </a:cxn>
                <a:cxn ang="0">
                  <a:pos x="192" y="444"/>
                </a:cxn>
                <a:cxn ang="0">
                  <a:pos x="208" y="464"/>
                </a:cxn>
                <a:cxn ang="0">
                  <a:pos x="222" y="450"/>
                </a:cxn>
                <a:cxn ang="0">
                  <a:pos x="228" y="432"/>
                </a:cxn>
                <a:cxn ang="0">
                  <a:pos x="228" y="438"/>
                </a:cxn>
                <a:cxn ang="0">
                  <a:pos x="248" y="452"/>
                </a:cxn>
                <a:cxn ang="0">
                  <a:pos x="260" y="456"/>
                </a:cxn>
                <a:cxn ang="0">
                  <a:pos x="280" y="458"/>
                </a:cxn>
                <a:cxn ang="0">
                  <a:pos x="284" y="468"/>
                </a:cxn>
                <a:cxn ang="0">
                  <a:pos x="304" y="494"/>
                </a:cxn>
                <a:cxn ang="0">
                  <a:pos x="312" y="508"/>
                </a:cxn>
                <a:cxn ang="0">
                  <a:pos x="312" y="516"/>
                </a:cxn>
                <a:cxn ang="0">
                  <a:pos x="316" y="524"/>
                </a:cxn>
                <a:cxn ang="0">
                  <a:pos x="324" y="538"/>
                </a:cxn>
                <a:cxn ang="0">
                  <a:pos x="358" y="576"/>
                </a:cxn>
                <a:cxn ang="0">
                  <a:pos x="386" y="588"/>
                </a:cxn>
                <a:cxn ang="0">
                  <a:pos x="400" y="604"/>
                </a:cxn>
                <a:cxn ang="0">
                  <a:pos x="438" y="626"/>
                </a:cxn>
                <a:cxn ang="0">
                  <a:pos x="470" y="638"/>
                </a:cxn>
                <a:cxn ang="0">
                  <a:pos x="502" y="648"/>
                </a:cxn>
                <a:cxn ang="0">
                  <a:pos x="538" y="630"/>
                </a:cxn>
                <a:cxn ang="0">
                  <a:pos x="556" y="618"/>
                </a:cxn>
                <a:cxn ang="0">
                  <a:pos x="596" y="620"/>
                </a:cxn>
                <a:cxn ang="0">
                  <a:pos x="608" y="642"/>
                </a:cxn>
                <a:cxn ang="0">
                  <a:pos x="614" y="674"/>
                </a:cxn>
                <a:cxn ang="0">
                  <a:pos x="636" y="688"/>
                </a:cxn>
                <a:cxn ang="0">
                  <a:pos x="650" y="690"/>
                </a:cxn>
                <a:cxn ang="0">
                  <a:pos x="660" y="698"/>
                </a:cxn>
                <a:cxn ang="0">
                  <a:pos x="688" y="696"/>
                </a:cxn>
                <a:cxn ang="0">
                  <a:pos x="706" y="706"/>
                </a:cxn>
                <a:cxn ang="0">
                  <a:pos x="728" y="706"/>
                </a:cxn>
                <a:cxn ang="0">
                  <a:pos x="718" y="46"/>
                </a:cxn>
                <a:cxn ang="0">
                  <a:pos x="714" y="34"/>
                </a:cxn>
                <a:cxn ang="0">
                  <a:pos x="690" y="26"/>
                </a:cxn>
                <a:cxn ang="0">
                  <a:pos x="662" y="24"/>
                </a:cxn>
                <a:cxn ang="0">
                  <a:pos x="626" y="10"/>
                </a:cxn>
              </a:cxnLst>
              <a:rect l="0" t="0" r="r" b="b"/>
              <a:pathLst>
                <a:path w="746" h="706">
                  <a:moveTo>
                    <a:pt x="0" y="8"/>
                  </a:moveTo>
                  <a:lnTo>
                    <a:pt x="0" y="12"/>
                  </a:lnTo>
                  <a:lnTo>
                    <a:pt x="4" y="14"/>
                  </a:lnTo>
                  <a:lnTo>
                    <a:pt x="16" y="20"/>
                  </a:lnTo>
                  <a:lnTo>
                    <a:pt x="16" y="20"/>
                  </a:lnTo>
                  <a:lnTo>
                    <a:pt x="18" y="22"/>
                  </a:lnTo>
                  <a:lnTo>
                    <a:pt x="18" y="22"/>
                  </a:lnTo>
                  <a:lnTo>
                    <a:pt x="18" y="22"/>
                  </a:lnTo>
                  <a:lnTo>
                    <a:pt x="18" y="24"/>
                  </a:lnTo>
                  <a:lnTo>
                    <a:pt x="18" y="24"/>
                  </a:lnTo>
                  <a:lnTo>
                    <a:pt x="16" y="28"/>
                  </a:lnTo>
                  <a:lnTo>
                    <a:pt x="18" y="38"/>
                  </a:lnTo>
                  <a:lnTo>
                    <a:pt x="18" y="38"/>
                  </a:lnTo>
                  <a:lnTo>
                    <a:pt x="18" y="40"/>
                  </a:lnTo>
                  <a:lnTo>
                    <a:pt x="18" y="40"/>
                  </a:lnTo>
                  <a:lnTo>
                    <a:pt x="18" y="40"/>
                  </a:lnTo>
                  <a:lnTo>
                    <a:pt x="18" y="40"/>
                  </a:lnTo>
                  <a:lnTo>
                    <a:pt x="20" y="40"/>
                  </a:lnTo>
                  <a:lnTo>
                    <a:pt x="20" y="40"/>
                  </a:lnTo>
                  <a:lnTo>
                    <a:pt x="28" y="46"/>
                  </a:lnTo>
                  <a:lnTo>
                    <a:pt x="28" y="48"/>
                  </a:lnTo>
                  <a:lnTo>
                    <a:pt x="28" y="48"/>
                  </a:lnTo>
                  <a:lnTo>
                    <a:pt x="28" y="48"/>
                  </a:lnTo>
                  <a:lnTo>
                    <a:pt x="28" y="50"/>
                  </a:lnTo>
                  <a:lnTo>
                    <a:pt x="28" y="50"/>
                  </a:lnTo>
                  <a:lnTo>
                    <a:pt x="26" y="54"/>
                  </a:lnTo>
                  <a:lnTo>
                    <a:pt x="26" y="56"/>
                  </a:lnTo>
                  <a:lnTo>
                    <a:pt x="26" y="58"/>
                  </a:lnTo>
                  <a:lnTo>
                    <a:pt x="26" y="58"/>
                  </a:lnTo>
                  <a:lnTo>
                    <a:pt x="26" y="58"/>
                  </a:lnTo>
                  <a:lnTo>
                    <a:pt x="26" y="60"/>
                  </a:lnTo>
                  <a:lnTo>
                    <a:pt x="28" y="62"/>
                  </a:lnTo>
                  <a:lnTo>
                    <a:pt x="30" y="62"/>
                  </a:lnTo>
                  <a:lnTo>
                    <a:pt x="30" y="62"/>
                  </a:lnTo>
                  <a:lnTo>
                    <a:pt x="30" y="62"/>
                  </a:lnTo>
                  <a:lnTo>
                    <a:pt x="30" y="62"/>
                  </a:lnTo>
                  <a:lnTo>
                    <a:pt x="32" y="64"/>
                  </a:lnTo>
                  <a:lnTo>
                    <a:pt x="32" y="64"/>
                  </a:lnTo>
                  <a:lnTo>
                    <a:pt x="32" y="64"/>
                  </a:lnTo>
                  <a:lnTo>
                    <a:pt x="32" y="70"/>
                  </a:lnTo>
                  <a:lnTo>
                    <a:pt x="32" y="70"/>
                  </a:lnTo>
                  <a:lnTo>
                    <a:pt x="32" y="72"/>
                  </a:lnTo>
                  <a:lnTo>
                    <a:pt x="32" y="72"/>
                  </a:lnTo>
                  <a:lnTo>
                    <a:pt x="32" y="72"/>
                  </a:lnTo>
                  <a:lnTo>
                    <a:pt x="30" y="74"/>
                  </a:lnTo>
                  <a:lnTo>
                    <a:pt x="30" y="76"/>
                  </a:lnTo>
                  <a:lnTo>
                    <a:pt x="30" y="76"/>
                  </a:lnTo>
                  <a:lnTo>
                    <a:pt x="30" y="76"/>
                  </a:lnTo>
                  <a:lnTo>
                    <a:pt x="30" y="76"/>
                  </a:lnTo>
                  <a:lnTo>
                    <a:pt x="30" y="78"/>
                  </a:lnTo>
                  <a:lnTo>
                    <a:pt x="30" y="78"/>
                  </a:lnTo>
                  <a:lnTo>
                    <a:pt x="30" y="78"/>
                  </a:lnTo>
                  <a:lnTo>
                    <a:pt x="32" y="78"/>
                  </a:lnTo>
                  <a:lnTo>
                    <a:pt x="32" y="78"/>
                  </a:lnTo>
                  <a:lnTo>
                    <a:pt x="34" y="78"/>
                  </a:lnTo>
                  <a:lnTo>
                    <a:pt x="34" y="78"/>
                  </a:lnTo>
                  <a:lnTo>
                    <a:pt x="34" y="78"/>
                  </a:lnTo>
                  <a:lnTo>
                    <a:pt x="34" y="78"/>
                  </a:lnTo>
                  <a:lnTo>
                    <a:pt x="38" y="80"/>
                  </a:lnTo>
                  <a:lnTo>
                    <a:pt x="40" y="84"/>
                  </a:lnTo>
                  <a:lnTo>
                    <a:pt x="40" y="84"/>
                  </a:lnTo>
                  <a:lnTo>
                    <a:pt x="40" y="86"/>
                  </a:lnTo>
                  <a:lnTo>
                    <a:pt x="40" y="86"/>
                  </a:lnTo>
                  <a:lnTo>
                    <a:pt x="40" y="86"/>
                  </a:lnTo>
                  <a:lnTo>
                    <a:pt x="40" y="86"/>
                  </a:lnTo>
                  <a:lnTo>
                    <a:pt x="38" y="88"/>
                  </a:lnTo>
                  <a:lnTo>
                    <a:pt x="38" y="88"/>
                  </a:lnTo>
                  <a:lnTo>
                    <a:pt x="38" y="88"/>
                  </a:lnTo>
                  <a:lnTo>
                    <a:pt x="38" y="88"/>
                  </a:lnTo>
                  <a:lnTo>
                    <a:pt x="38" y="92"/>
                  </a:lnTo>
                  <a:lnTo>
                    <a:pt x="38" y="92"/>
                  </a:lnTo>
                  <a:lnTo>
                    <a:pt x="40" y="94"/>
                  </a:lnTo>
                  <a:lnTo>
                    <a:pt x="40" y="94"/>
                  </a:lnTo>
                  <a:lnTo>
                    <a:pt x="40" y="96"/>
                  </a:lnTo>
                  <a:lnTo>
                    <a:pt x="40" y="98"/>
                  </a:lnTo>
                  <a:lnTo>
                    <a:pt x="40" y="98"/>
                  </a:lnTo>
                  <a:lnTo>
                    <a:pt x="40" y="98"/>
                  </a:lnTo>
                  <a:lnTo>
                    <a:pt x="40" y="98"/>
                  </a:lnTo>
                  <a:lnTo>
                    <a:pt x="40" y="98"/>
                  </a:lnTo>
                  <a:lnTo>
                    <a:pt x="40" y="98"/>
                  </a:lnTo>
                  <a:lnTo>
                    <a:pt x="42" y="98"/>
                  </a:lnTo>
                  <a:lnTo>
                    <a:pt x="42" y="100"/>
                  </a:lnTo>
                  <a:lnTo>
                    <a:pt x="42" y="100"/>
                  </a:lnTo>
                  <a:lnTo>
                    <a:pt x="42" y="100"/>
                  </a:lnTo>
                  <a:lnTo>
                    <a:pt x="44" y="100"/>
                  </a:lnTo>
                  <a:lnTo>
                    <a:pt x="44" y="100"/>
                  </a:lnTo>
                  <a:lnTo>
                    <a:pt x="44" y="100"/>
                  </a:lnTo>
                  <a:lnTo>
                    <a:pt x="46" y="100"/>
                  </a:lnTo>
                  <a:lnTo>
                    <a:pt x="46" y="100"/>
                  </a:lnTo>
                  <a:lnTo>
                    <a:pt x="46" y="98"/>
                  </a:lnTo>
                  <a:lnTo>
                    <a:pt x="48" y="98"/>
                  </a:lnTo>
                  <a:lnTo>
                    <a:pt x="48" y="98"/>
                  </a:lnTo>
                  <a:lnTo>
                    <a:pt x="48" y="98"/>
                  </a:lnTo>
                  <a:lnTo>
                    <a:pt x="50" y="102"/>
                  </a:lnTo>
                  <a:lnTo>
                    <a:pt x="52" y="110"/>
                  </a:lnTo>
                  <a:lnTo>
                    <a:pt x="52" y="116"/>
                  </a:lnTo>
                  <a:lnTo>
                    <a:pt x="54" y="120"/>
                  </a:lnTo>
                  <a:lnTo>
                    <a:pt x="56" y="124"/>
                  </a:lnTo>
                  <a:lnTo>
                    <a:pt x="56" y="124"/>
                  </a:lnTo>
                  <a:lnTo>
                    <a:pt x="58" y="122"/>
                  </a:lnTo>
                  <a:lnTo>
                    <a:pt x="60" y="122"/>
                  </a:lnTo>
                  <a:lnTo>
                    <a:pt x="60" y="122"/>
                  </a:lnTo>
                  <a:lnTo>
                    <a:pt x="62" y="122"/>
                  </a:lnTo>
                  <a:lnTo>
                    <a:pt x="62" y="124"/>
                  </a:lnTo>
                  <a:lnTo>
                    <a:pt x="66" y="126"/>
                  </a:lnTo>
                  <a:lnTo>
                    <a:pt x="66" y="126"/>
                  </a:lnTo>
                  <a:lnTo>
                    <a:pt x="68" y="128"/>
                  </a:lnTo>
                  <a:lnTo>
                    <a:pt x="70" y="128"/>
                  </a:lnTo>
                  <a:lnTo>
                    <a:pt x="70" y="130"/>
                  </a:lnTo>
                  <a:lnTo>
                    <a:pt x="72" y="132"/>
                  </a:lnTo>
                  <a:lnTo>
                    <a:pt x="72" y="132"/>
                  </a:lnTo>
                  <a:lnTo>
                    <a:pt x="72" y="132"/>
                  </a:lnTo>
                  <a:lnTo>
                    <a:pt x="72" y="134"/>
                  </a:lnTo>
                  <a:lnTo>
                    <a:pt x="72" y="134"/>
                  </a:lnTo>
                  <a:lnTo>
                    <a:pt x="72" y="134"/>
                  </a:lnTo>
                  <a:lnTo>
                    <a:pt x="72" y="134"/>
                  </a:lnTo>
                  <a:lnTo>
                    <a:pt x="72" y="134"/>
                  </a:lnTo>
                  <a:lnTo>
                    <a:pt x="72" y="134"/>
                  </a:lnTo>
                  <a:lnTo>
                    <a:pt x="78" y="134"/>
                  </a:lnTo>
                  <a:lnTo>
                    <a:pt x="78" y="134"/>
                  </a:lnTo>
                  <a:lnTo>
                    <a:pt x="78" y="134"/>
                  </a:lnTo>
                  <a:lnTo>
                    <a:pt x="78" y="134"/>
                  </a:lnTo>
                  <a:lnTo>
                    <a:pt x="78" y="134"/>
                  </a:lnTo>
                  <a:lnTo>
                    <a:pt x="78" y="134"/>
                  </a:lnTo>
                  <a:lnTo>
                    <a:pt x="78" y="134"/>
                  </a:lnTo>
                  <a:lnTo>
                    <a:pt x="78" y="134"/>
                  </a:lnTo>
                  <a:lnTo>
                    <a:pt x="80" y="134"/>
                  </a:lnTo>
                  <a:lnTo>
                    <a:pt x="80" y="132"/>
                  </a:lnTo>
                  <a:lnTo>
                    <a:pt x="88" y="132"/>
                  </a:lnTo>
                  <a:lnTo>
                    <a:pt x="88" y="132"/>
                  </a:lnTo>
                  <a:lnTo>
                    <a:pt x="88" y="132"/>
                  </a:lnTo>
                  <a:lnTo>
                    <a:pt x="88" y="132"/>
                  </a:lnTo>
                  <a:lnTo>
                    <a:pt x="90" y="132"/>
                  </a:lnTo>
                  <a:lnTo>
                    <a:pt x="90" y="132"/>
                  </a:lnTo>
                  <a:lnTo>
                    <a:pt x="90" y="132"/>
                  </a:lnTo>
                  <a:lnTo>
                    <a:pt x="90" y="134"/>
                  </a:lnTo>
                  <a:lnTo>
                    <a:pt x="90" y="134"/>
                  </a:lnTo>
                  <a:lnTo>
                    <a:pt x="92" y="134"/>
                  </a:lnTo>
                  <a:lnTo>
                    <a:pt x="92" y="134"/>
                  </a:lnTo>
                  <a:lnTo>
                    <a:pt x="92" y="134"/>
                  </a:lnTo>
                  <a:lnTo>
                    <a:pt x="92" y="134"/>
                  </a:lnTo>
                  <a:lnTo>
                    <a:pt x="92" y="136"/>
                  </a:lnTo>
                  <a:lnTo>
                    <a:pt x="94" y="136"/>
                  </a:lnTo>
                  <a:lnTo>
                    <a:pt x="94" y="136"/>
                  </a:lnTo>
                  <a:lnTo>
                    <a:pt x="96" y="134"/>
                  </a:lnTo>
                  <a:lnTo>
                    <a:pt x="98" y="134"/>
                  </a:lnTo>
                  <a:lnTo>
                    <a:pt x="98" y="134"/>
                  </a:lnTo>
                  <a:lnTo>
                    <a:pt x="98" y="134"/>
                  </a:lnTo>
                  <a:lnTo>
                    <a:pt x="100" y="134"/>
                  </a:lnTo>
                  <a:lnTo>
                    <a:pt x="100" y="134"/>
                  </a:lnTo>
                  <a:lnTo>
                    <a:pt x="100" y="134"/>
                  </a:lnTo>
                  <a:lnTo>
                    <a:pt x="100" y="134"/>
                  </a:lnTo>
                  <a:lnTo>
                    <a:pt x="100" y="134"/>
                  </a:lnTo>
                  <a:lnTo>
                    <a:pt x="100" y="136"/>
                  </a:lnTo>
                  <a:lnTo>
                    <a:pt x="100" y="136"/>
                  </a:lnTo>
                  <a:lnTo>
                    <a:pt x="100" y="136"/>
                  </a:lnTo>
                  <a:lnTo>
                    <a:pt x="96" y="140"/>
                  </a:lnTo>
                  <a:lnTo>
                    <a:pt x="94" y="140"/>
                  </a:lnTo>
                  <a:lnTo>
                    <a:pt x="92" y="142"/>
                  </a:lnTo>
                  <a:lnTo>
                    <a:pt x="92" y="142"/>
                  </a:lnTo>
                  <a:lnTo>
                    <a:pt x="90" y="142"/>
                  </a:lnTo>
                  <a:lnTo>
                    <a:pt x="90" y="142"/>
                  </a:lnTo>
                  <a:lnTo>
                    <a:pt x="88" y="142"/>
                  </a:lnTo>
                  <a:lnTo>
                    <a:pt x="88" y="142"/>
                  </a:lnTo>
                  <a:lnTo>
                    <a:pt x="86" y="142"/>
                  </a:lnTo>
                  <a:lnTo>
                    <a:pt x="86" y="142"/>
                  </a:lnTo>
                  <a:lnTo>
                    <a:pt x="86" y="142"/>
                  </a:lnTo>
                  <a:lnTo>
                    <a:pt x="86" y="142"/>
                  </a:lnTo>
                  <a:lnTo>
                    <a:pt x="84" y="148"/>
                  </a:lnTo>
                  <a:lnTo>
                    <a:pt x="84" y="152"/>
                  </a:lnTo>
                  <a:lnTo>
                    <a:pt x="84" y="154"/>
                  </a:lnTo>
                  <a:lnTo>
                    <a:pt x="84" y="154"/>
                  </a:lnTo>
                  <a:lnTo>
                    <a:pt x="84" y="154"/>
                  </a:lnTo>
                  <a:lnTo>
                    <a:pt x="86" y="158"/>
                  </a:lnTo>
                  <a:lnTo>
                    <a:pt x="88" y="160"/>
                  </a:lnTo>
                  <a:lnTo>
                    <a:pt x="92" y="164"/>
                  </a:lnTo>
                  <a:lnTo>
                    <a:pt x="90" y="166"/>
                  </a:lnTo>
                  <a:lnTo>
                    <a:pt x="92" y="168"/>
                  </a:lnTo>
                  <a:lnTo>
                    <a:pt x="92" y="168"/>
                  </a:lnTo>
                  <a:lnTo>
                    <a:pt x="92" y="168"/>
                  </a:lnTo>
                  <a:lnTo>
                    <a:pt x="92" y="168"/>
                  </a:lnTo>
                  <a:lnTo>
                    <a:pt x="92" y="168"/>
                  </a:lnTo>
                  <a:lnTo>
                    <a:pt x="92" y="168"/>
                  </a:lnTo>
                  <a:lnTo>
                    <a:pt x="92" y="168"/>
                  </a:lnTo>
                  <a:lnTo>
                    <a:pt x="92" y="168"/>
                  </a:lnTo>
                  <a:lnTo>
                    <a:pt x="94" y="170"/>
                  </a:lnTo>
                  <a:lnTo>
                    <a:pt x="94" y="170"/>
                  </a:lnTo>
                  <a:lnTo>
                    <a:pt x="92" y="176"/>
                  </a:lnTo>
                  <a:lnTo>
                    <a:pt x="92" y="176"/>
                  </a:lnTo>
                  <a:lnTo>
                    <a:pt x="92" y="176"/>
                  </a:lnTo>
                  <a:lnTo>
                    <a:pt x="92" y="176"/>
                  </a:lnTo>
                  <a:lnTo>
                    <a:pt x="92" y="176"/>
                  </a:lnTo>
                  <a:lnTo>
                    <a:pt x="86" y="178"/>
                  </a:lnTo>
                  <a:lnTo>
                    <a:pt x="86" y="178"/>
                  </a:lnTo>
                  <a:lnTo>
                    <a:pt x="86" y="178"/>
                  </a:lnTo>
                  <a:lnTo>
                    <a:pt x="86" y="178"/>
                  </a:lnTo>
                  <a:lnTo>
                    <a:pt x="84" y="178"/>
                  </a:lnTo>
                  <a:lnTo>
                    <a:pt x="82" y="176"/>
                  </a:lnTo>
                  <a:lnTo>
                    <a:pt x="82" y="176"/>
                  </a:lnTo>
                  <a:lnTo>
                    <a:pt x="80" y="176"/>
                  </a:lnTo>
                  <a:lnTo>
                    <a:pt x="78" y="180"/>
                  </a:lnTo>
                  <a:lnTo>
                    <a:pt x="78" y="180"/>
                  </a:lnTo>
                  <a:lnTo>
                    <a:pt x="78" y="182"/>
                  </a:lnTo>
                  <a:lnTo>
                    <a:pt x="78" y="182"/>
                  </a:lnTo>
                  <a:lnTo>
                    <a:pt x="78" y="184"/>
                  </a:lnTo>
                  <a:lnTo>
                    <a:pt x="80" y="184"/>
                  </a:lnTo>
                  <a:lnTo>
                    <a:pt x="80" y="184"/>
                  </a:lnTo>
                  <a:lnTo>
                    <a:pt x="78" y="184"/>
                  </a:lnTo>
                  <a:lnTo>
                    <a:pt x="78" y="188"/>
                  </a:lnTo>
                  <a:lnTo>
                    <a:pt x="78" y="188"/>
                  </a:lnTo>
                  <a:lnTo>
                    <a:pt x="78" y="188"/>
                  </a:lnTo>
                  <a:lnTo>
                    <a:pt x="76" y="188"/>
                  </a:lnTo>
                  <a:lnTo>
                    <a:pt x="76" y="188"/>
                  </a:lnTo>
                  <a:lnTo>
                    <a:pt x="74" y="186"/>
                  </a:lnTo>
                  <a:lnTo>
                    <a:pt x="74" y="190"/>
                  </a:lnTo>
                  <a:lnTo>
                    <a:pt x="72" y="190"/>
                  </a:lnTo>
                  <a:lnTo>
                    <a:pt x="72" y="190"/>
                  </a:lnTo>
                  <a:lnTo>
                    <a:pt x="72" y="192"/>
                  </a:lnTo>
                  <a:lnTo>
                    <a:pt x="72" y="192"/>
                  </a:lnTo>
                  <a:lnTo>
                    <a:pt x="72" y="192"/>
                  </a:lnTo>
                  <a:lnTo>
                    <a:pt x="70" y="192"/>
                  </a:lnTo>
                  <a:lnTo>
                    <a:pt x="70" y="192"/>
                  </a:lnTo>
                  <a:lnTo>
                    <a:pt x="70" y="192"/>
                  </a:lnTo>
                  <a:lnTo>
                    <a:pt x="70" y="192"/>
                  </a:lnTo>
                  <a:lnTo>
                    <a:pt x="70" y="192"/>
                  </a:lnTo>
                  <a:lnTo>
                    <a:pt x="70" y="192"/>
                  </a:lnTo>
                  <a:lnTo>
                    <a:pt x="68" y="196"/>
                  </a:lnTo>
                  <a:lnTo>
                    <a:pt x="68" y="196"/>
                  </a:lnTo>
                  <a:lnTo>
                    <a:pt x="68" y="198"/>
                  </a:lnTo>
                  <a:lnTo>
                    <a:pt x="68" y="198"/>
                  </a:lnTo>
                  <a:lnTo>
                    <a:pt x="68" y="198"/>
                  </a:lnTo>
                  <a:lnTo>
                    <a:pt x="68" y="198"/>
                  </a:lnTo>
                  <a:lnTo>
                    <a:pt x="68" y="198"/>
                  </a:lnTo>
                  <a:lnTo>
                    <a:pt x="68" y="198"/>
                  </a:lnTo>
                  <a:lnTo>
                    <a:pt x="70" y="200"/>
                  </a:lnTo>
                  <a:lnTo>
                    <a:pt x="70" y="202"/>
                  </a:lnTo>
                  <a:lnTo>
                    <a:pt x="72" y="206"/>
                  </a:lnTo>
                  <a:lnTo>
                    <a:pt x="72" y="206"/>
                  </a:lnTo>
                  <a:lnTo>
                    <a:pt x="72" y="206"/>
                  </a:lnTo>
                  <a:lnTo>
                    <a:pt x="70" y="208"/>
                  </a:lnTo>
                  <a:lnTo>
                    <a:pt x="70" y="208"/>
                  </a:lnTo>
                  <a:lnTo>
                    <a:pt x="70" y="206"/>
                  </a:lnTo>
                  <a:lnTo>
                    <a:pt x="68" y="206"/>
                  </a:lnTo>
                  <a:lnTo>
                    <a:pt x="64" y="206"/>
                  </a:lnTo>
                  <a:lnTo>
                    <a:pt x="58" y="212"/>
                  </a:lnTo>
                  <a:lnTo>
                    <a:pt x="58" y="212"/>
                  </a:lnTo>
                  <a:lnTo>
                    <a:pt x="58" y="212"/>
                  </a:lnTo>
                  <a:lnTo>
                    <a:pt x="58" y="212"/>
                  </a:lnTo>
                  <a:lnTo>
                    <a:pt x="58" y="214"/>
                  </a:lnTo>
                  <a:lnTo>
                    <a:pt x="58" y="214"/>
                  </a:lnTo>
                  <a:lnTo>
                    <a:pt x="58" y="218"/>
                  </a:lnTo>
                  <a:lnTo>
                    <a:pt x="58" y="218"/>
                  </a:lnTo>
                  <a:lnTo>
                    <a:pt x="60" y="220"/>
                  </a:lnTo>
                  <a:lnTo>
                    <a:pt x="60" y="220"/>
                  </a:lnTo>
                  <a:lnTo>
                    <a:pt x="60" y="220"/>
                  </a:lnTo>
                  <a:lnTo>
                    <a:pt x="60" y="220"/>
                  </a:lnTo>
                  <a:lnTo>
                    <a:pt x="60" y="220"/>
                  </a:lnTo>
                  <a:lnTo>
                    <a:pt x="62" y="218"/>
                  </a:lnTo>
                  <a:lnTo>
                    <a:pt x="62" y="218"/>
                  </a:lnTo>
                  <a:lnTo>
                    <a:pt x="62" y="220"/>
                  </a:lnTo>
                  <a:lnTo>
                    <a:pt x="62" y="220"/>
                  </a:lnTo>
                  <a:lnTo>
                    <a:pt x="64" y="220"/>
                  </a:lnTo>
                  <a:lnTo>
                    <a:pt x="64" y="220"/>
                  </a:lnTo>
                  <a:lnTo>
                    <a:pt x="64" y="222"/>
                  </a:lnTo>
                  <a:lnTo>
                    <a:pt x="64" y="222"/>
                  </a:lnTo>
                  <a:lnTo>
                    <a:pt x="64" y="222"/>
                  </a:lnTo>
                  <a:lnTo>
                    <a:pt x="64" y="222"/>
                  </a:lnTo>
                  <a:lnTo>
                    <a:pt x="64" y="230"/>
                  </a:lnTo>
                  <a:lnTo>
                    <a:pt x="64" y="230"/>
                  </a:lnTo>
                  <a:lnTo>
                    <a:pt x="64" y="230"/>
                  </a:lnTo>
                  <a:lnTo>
                    <a:pt x="62" y="230"/>
                  </a:lnTo>
                  <a:lnTo>
                    <a:pt x="62" y="232"/>
                  </a:lnTo>
                  <a:lnTo>
                    <a:pt x="58" y="234"/>
                  </a:lnTo>
                  <a:lnTo>
                    <a:pt x="58" y="234"/>
                  </a:lnTo>
                  <a:lnTo>
                    <a:pt x="56" y="240"/>
                  </a:lnTo>
                  <a:lnTo>
                    <a:pt x="56" y="240"/>
                  </a:lnTo>
                  <a:lnTo>
                    <a:pt x="56" y="242"/>
                  </a:lnTo>
                  <a:lnTo>
                    <a:pt x="56" y="242"/>
                  </a:lnTo>
                  <a:lnTo>
                    <a:pt x="58" y="242"/>
                  </a:lnTo>
                  <a:lnTo>
                    <a:pt x="58" y="242"/>
                  </a:lnTo>
                  <a:lnTo>
                    <a:pt x="58" y="242"/>
                  </a:lnTo>
                  <a:lnTo>
                    <a:pt x="58" y="242"/>
                  </a:lnTo>
                  <a:lnTo>
                    <a:pt x="60" y="242"/>
                  </a:lnTo>
                  <a:lnTo>
                    <a:pt x="60" y="242"/>
                  </a:lnTo>
                  <a:lnTo>
                    <a:pt x="60" y="242"/>
                  </a:lnTo>
                  <a:lnTo>
                    <a:pt x="60" y="242"/>
                  </a:lnTo>
                  <a:lnTo>
                    <a:pt x="60" y="242"/>
                  </a:lnTo>
                  <a:lnTo>
                    <a:pt x="60" y="242"/>
                  </a:lnTo>
                  <a:lnTo>
                    <a:pt x="62" y="246"/>
                  </a:lnTo>
                  <a:lnTo>
                    <a:pt x="66" y="252"/>
                  </a:lnTo>
                  <a:lnTo>
                    <a:pt x="68" y="252"/>
                  </a:lnTo>
                  <a:lnTo>
                    <a:pt x="68" y="252"/>
                  </a:lnTo>
                  <a:lnTo>
                    <a:pt x="68" y="252"/>
                  </a:lnTo>
                  <a:lnTo>
                    <a:pt x="68" y="254"/>
                  </a:lnTo>
                  <a:lnTo>
                    <a:pt x="68" y="254"/>
                  </a:lnTo>
                  <a:lnTo>
                    <a:pt x="68" y="254"/>
                  </a:lnTo>
                  <a:lnTo>
                    <a:pt x="70" y="258"/>
                  </a:lnTo>
                  <a:lnTo>
                    <a:pt x="70" y="258"/>
                  </a:lnTo>
                  <a:lnTo>
                    <a:pt x="70" y="258"/>
                  </a:lnTo>
                  <a:lnTo>
                    <a:pt x="72" y="260"/>
                  </a:lnTo>
                  <a:lnTo>
                    <a:pt x="72" y="262"/>
                  </a:lnTo>
                  <a:lnTo>
                    <a:pt x="72" y="262"/>
                  </a:lnTo>
                  <a:lnTo>
                    <a:pt x="72" y="262"/>
                  </a:lnTo>
                  <a:lnTo>
                    <a:pt x="72" y="262"/>
                  </a:lnTo>
                  <a:lnTo>
                    <a:pt x="72" y="262"/>
                  </a:lnTo>
                  <a:lnTo>
                    <a:pt x="74" y="262"/>
                  </a:lnTo>
                  <a:lnTo>
                    <a:pt x="74" y="262"/>
                  </a:lnTo>
                  <a:lnTo>
                    <a:pt x="74" y="262"/>
                  </a:lnTo>
                  <a:lnTo>
                    <a:pt x="74" y="260"/>
                  </a:lnTo>
                  <a:lnTo>
                    <a:pt x="76" y="260"/>
                  </a:lnTo>
                  <a:lnTo>
                    <a:pt x="76" y="260"/>
                  </a:lnTo>
                  <a:lnTo>
                    <a:pt x="80" y="260"/>
                  </a:lnTo>
                  <a:lnTo>
                    <a:pt x="82" y="264"/>
                  </a:lnTo>
                  <a:lnTo>
                    <a:pt x="82" y="264"/>
                  </a:lnTo>
                  <a:lnTo>
                    <a:pt x="82" y="264"/>
                  </a:lnTo>
                  <a:lnTo>
                    <a:pt x="82" y="264"/>
                  </a:lnTo>
                  <a:lnTo>
                    <a:pt x="80" y="266"/>
                  </a:lnTo>
                  <a:lnTo>
                    <a:pt x="80" y="266"/>
                  </a:lnTo>
                  <a:lnTo>
                    <a:pt x="78" y="266"/>
                  </a:lnTo>
                  <a:lnTo>
                    <a:pt x="78" y="266"/>
                  </a:lnTo>
                  <a:lnTo>
                    <a:pt x="78" y="266"/>
                  </a:lnTo>
                  <a:lnTo>
                    <a:pt x="78" y="266"/>
                  </a:lnTo>
                  <a:lnTo>
                    <a:pt x="78" y="268"/>
                  </a:lnTo>
                  <a:lnTo>
                    <a:pt x="78" y="268"/>
                  </a:lnTo>
                  <a:lnTo>
                    <a:pt x="80" y="268"/>
                  </a:lnTo>
                  <a:lnTo>
                    <a:pt x="82" y="268"/>
                  </a:lnTo>
                  <a:lnTo>
                    <a:pt x="84" y="268"/>
                  </a:lnTo>
                  <a:lnTo>
                    <a:pt x="86" y="270"/>
                  </a:lnTo>
                  <a:lnTo>
                    <a:pt x="86" y="270"/>
                  </a:lnTo>
                  <a:lnTo>
                    <a:pt x="86" y="270"/>
                  </a:lnTo>
                  <a:lnTo>
                    <a:pt x="86" y="272"/>
                  </a:lnTo>
                  <a:lnTo>
                    <a:pt x="86" y="272"/>
                  </a:lnTo>
                  <a:lnTo>
                    <a:pt x="86" y="272"/>
                  </a:lnTo>
                  <a:lnTo>
                    <a:pt x="86" y="274"/>
                  </a:lnTo>
                  <a:lnTo>
                    <a:pt x="86" y="274"/>
                  </a:lnTo>
                  <a:lnTo>
                    <a:pt x="90" y="278"/>
                  </a:lnTo>
                  <a:lnTo>
                    <a:pt x="92" y="280"/>
                  </a:lnTo>
                  <a:lnTo>
                    <a:pt x="92" y="280"/>
                  </a:lnTo>
                  <a:lnTo>
                    <a:pt x="92" y="280"/>
                  </a:lnTo>
                  <a:lnTo>
                    <a:pt x="92" y="280"/>
                  </a:lnTo>
                  <a:lnTo>
                    <a:pt x="94" y="284"/>
                  </a:lnTo>
                  <a:lnTo>
                    <a:pt x="94" y="284"/>
                  </a:lnTo>
                  <a:lnTo>
                    <a:pt x="92" y="286"/>
                  </a:lnTo>
                  <a:lnTo>
                    <a:pt x="92" y="286"/>
                  </a:lnTo>
                  <a:lnTo>
                    <a:pt x="90" y="288"/>
                  </a:lnTo>
                  <a:lnTo>
                    <a:pt x="90" y="288"/>
                  </a:lnTo>
                  <a:lnTo>
                    <a:pt x="90" y="290"/>
                  </a:lnTo>
                  <a:lnTo>
                    <a:pt x="88" y="294"/>
                  </a:lnTo>
                  <a:lnTo>
                    <a:pt x="88" y="296"/>
                  </a:lnTo>
                  <a:lnTo>
                    <a:pt x="88" y="296"/>
                  </a:lnTo>
                  <a:lnTo>
                    <a:pt x="88" y="296"/>
                  </a:lnTo>
                  <a:lnTo>
                    <a:pt x="88" y="296"/>
                  </a:lnTo>
                  <a:lnTo>
                    <a:pt x="88" y="296"/>
                  </a:lnTo>
                  <a:lnTo>
                    <a:pt x="90" y="298"/>
                  </a:lnTo>
                  <a:lnTo>
                    <a:pt x="90" y="298"/>
                  </a:lnTo>
                  <a:lnTo>
                    <a:pt x="90" y="298"/>
                  </a:lnTo>
                  <a:lnTo>
                    <a:pt x="92" y="298"/>
                  </a:lnTo>
                  <a:lnTo>
                    <a:pt x="92" y="298"/>
                  </a:lnTo>
                  <a:lnTo>
                    <a:pt x="92" y="298"/>
                  </a:lnTo>
                  <a:lnTo>
                    <a:pt x="94" y="298"/>
                  </a:lnTo>
                  <a:lnTo>
                    <a:pt x="96" y="298"/>
                  </a:lnTo>
                  <a:lnTo>
                    <a:pt x="96" y="298"/>
                  </a:lnTo>
                  <a:lnTo>
                    <a:pt x="98" y="298"/>
                  </a:lnTo>
                  <a:lnTo>
                    <a:pt x="98" y="298"/>
                  </a:lnTo>
                  <a:lnTo>
                    <a:pt x="102" y="298"/>
                  </a:lnTo>
                  <a:lnTo>
                    <a:pt x="104" y="298"/>
                  </a:lnTo>
                  <a:lnTo>
                    <a:pt x="104" y="298"/>
                  </a:lnTo>
                  <a:lnTo>
                    <a:pt x="104" y="298"/>
                  </a:lnTo>
                  <a:lnTo>
                    <a:pt x="106" y="300"/>
                  </a:lnTo>
                  <a:lnTo>
                    <a:pt x="108" y="300"/>
                  </a:lnTo>
                  <a:lnTo>
                    <a:pt x="108" y="300"/>
                  </a:lnTo>
                  <a:lnTo>
                    <a:pt x="110" y="304"/>
                  </a:lnTo>
                  <a:lnTo>
                    <a:pt x="114" y="306"/>
                  </a:lnTo>
                  <a:lnTo>
                    <a:pt x="116" y="308"/>
                  </a:lnTo>
                  <a:lnTo>
                    <a:pt x="118" y="308"/>
                  </a:lnTo>
                  <a:lnTo>
                    <a:pt x="120" y="310"/>
                  </a:lnTo>
                  <a:lnTo>
                    <a:pt x="124" y="314"/>
                  </a:lnTo>
                  <a:lnTo>
                    <a:pt x="124" y="314"/>
                  </a:lnTo>
                  <a:lnTo>
                    <a:pt x="126" y="314"/>
                  </a:lnTo>
                  <a:lnTo>
                    <a:pt x="126" y="316"/>
                  </a:lnTo>
                  <a:lnTo>
                    <a:pt x="126" y="316"/>
                  </a:lnTo>
                  <a:lnTo>
                    <a:pt x="128" y="318"/>
                  </a:lnTo>
                  <a:lnTo>
                    <a:pt x="130" y="318"/>
                  </a:lnTo>
                  <a:lnTo>
                    <a:pt x="134" y="322"/>
                  </a:lnTo>
                  <a:lnTo>
                    <a:pt x="134" y="322"/>
                  </a:lnTo>
                  <a:lnTo>
                    <a:pt x="138" y="324"/>
                  </a:lnTo>
                  <a:lnTo>
                    <a:pt x="138" y="326"/>
                  </a:lnTo>
                  <a:lnTo>
                    <a:pt x="138" y="326"/>
                  </a:lnTo>
                  <a:lnTo>
                    <a:pt x="138" y="326"/>
                  </a:lnTo>
                  <a:lnTo>
                    <a:pt x="140" y="326"/>
                  </a:lnTo>
                  <a:lnTo>
                    <a:pt x="142" y="324"/>
                  </a:lnTo>
                  <a:lnTo>
                    <a:pt x="144" y="324"/>
                  </a:lnTo>
                  <a:lnTo>
                    <a:pt x="144" y="324"/>
                  </a:lnTo>
                  <a:lnTo>
                    <a:pt x="144" y="324"/>
                  </a:lnTo>
                  <a:lnTo>
                    <a:pt x="144" y="324"/>
                  </a:lnTo>
                  <a:lnTo>
                    <a:pt x="144" y="324"/>
                  </a:lnTo>
                  <a:lnTo>
                    <a:pt x="144" y="324"/>
                  </a:lnTo>
                  <a:lnTo>
                    <a:pt x="148" y="324"/>
                  </a:lnTo>
                  <a:lnTo>
                    <a:pt x="148" y="324"/>
                  </a:lnTo>
                  <a:lnTo>
                    <a:pt x="148" y="326"/>
                  </a:lnTo>
                  <a:lnTo>
                    <a:pt x="152" y="328"/>
                  </a:lnTo>
                  <a:lnTo>
                    <a:pt x="152" y="330"/>
                  </a:lnTo>
                  <a:lnTo>
                    <a:pt x="152" y="330"/>
                  </a:lnTo>
                  <a:lnTo>
                    <a:pt x="152" y="330"/>
                  </a:lnTo>
                  <a:lnTo>
                    <a:pt x="152" y="330"/>
                  </a:lnTo>
                  <a:lnTo>
                    <a:pt x="150" y="332"/>
                  </a:lnTo>
                  <a:lnTo>
                    <a:pt x="150" y="332"/>
                  </a:lnTo>
                  <a:lnTo>
                    <a:pt x="150" y="332"/>
                  </a:lnTo>
                  <a:lnTo>
                    <a:pt x="150" y="332"/>
                  </a:lnTo>
                  <a:lnTo>
                    <a:pt x="150" y="332"/>
                  </a:lnTo>
                  <a:lnTo>
                    <a:pt x="150" y="332"/>
                  </a:lnTo>
                  <a:lnTo>
                    <a:pt x="152" y="332"/>
                  </a:lnTo>
                  <a:lnTo>
                    <a:pt x="156" y="340"/>
                  </a:lnTo>
                  <a:lnTo>
                    <a:pt x="160" y="346"/>
                  </a:lnTo>
                  <a:lnTo>
                    <a:pt x="162" y="348"/>
                  </a:lnTo>
                  <a:lnTo>
                    <a:pt x="162" y="348"/>
                  </a:lnTo>
                  <a:lnTo>
                    <a:pt x="166" y="354"/>
                  </a:lnTo>
                  <a:lnTo>
                    <a:pt x="168" y="358"/>
                  </a:lnTo>
                  <a:lnTo>
                    <a:pt x="172" y="362"/>
                  </a:lnTo>
                  <a:lnTo>
                    <a:pt x="172" y="362"/>
                  </a:lnTo>
                  <a:lnTo>
                    <a:pt x="170" y="366"/>
                  </a:lnTo>
                  <a:lnTo>
                    <a:pt x="170" y="370"/>
                  </a:lnTo>
                  <a:lnTo>
                    <a:pt x="166" y="378"/>
                  </a:lnTo>
                  <a:lnTo>
                    <a:pt x="166" y="382"/>
                  </a:lnTo>
                  <a:lnTo>
                    <a:pt x="164" y="384"/>
                  </a:lnTo>
                  <a:lnTo>
                    <a:pt x="164" y="390"/>
                  </a:lnTo>
                  <a:lnTo>
                    <a:pt x="164" y="394"/>
                  </a:lnTo>
                  <a:lnTo>
                    <a:pt x="164" y="394"/>
                  </a:lnTo>
                  <a:lnTo>
                    <a:pt x="164" y="396"/>
                  </a:lnTo>
                  <a:lnTo>
                    <a:pt x="164" y="400"/>
                  </a:lnTo>
                  <a:lnTo>
                    <a:pt x="164" y="406"/>
                  </a:lnTo>
                  <a:lnTo>
                    <a:pt x="172" y="406"/>
                  </a:lnTo>
                  <a:lnTo>
                    <a:pt x="176" y="406"/>
                  </a:lnTo>
                  <a:lnTo>
                    <a:pt x="180" y="406"/>
                  </a:lnTo>
                  <a:lnTo>
                    <a:pt x="180" y="410"/>
                  </a:lnTo>
                  <a:lnTo>
                    <a:pt x="180" y="426"/>
                  </a:lnTo>
                  <a:lnTo>
                    <a:pt x="180" y="428"/>
                  </a:lnTo>
                  <a:lnTo>
                    <a:pt x="180" y="434"/>
                  </a:lnTo>
                  <a:lnTo>
                    <a:pt x="182" y="436"/>
                  </a:lnTo>
                  <a:lnTo>
                    <a:pt x="182" y="436"/>
                  </a:lnTo>
                  <a:lnTo>
                    <a:pt x="182" y="436"/>
                  </a:lnTo>
                  <a:lnTo>
                    <a:pt x="182" y="436"/>
                  </a:lnTo>
                  <a:lnTo>
                    <a:pt x="182" y="436"/>
                  </a:lnTo>
                  <a:lnTo>
                    <a:pt x="184" y="436"/>
                  </a:lnTo>
                  <a:lnTo>
                    <a:pt x="184" y="436"/>
                  </a:lnTo>
                  <a:lnTo>
                    <a:pt x="186" y="436"/>
                  </a:lnTo>
                  <a:lnTo>
                    <a:pt x="186" y="438"/>
                  </a:lnTo>
                  <a:lnTo>
                    <a:pt x="192" y="444"/>
                  </a:lnTo>
                  <a:lnTo>
                    <a:pt x="198" y="450"/>
                  </a:lnTo>
                  <a:lnTo>
                    <a:pt x="198" y="450"/>
                  </a:lnTo>
                  <a:lnTo>
                    <a:pt x="198" y="450"/>
                  </a:lnTo>
                  <a:lnTo>
                    <a:pt x="198" y="450"/>
                  </a:lnTo>
                  <a:lnTo>
                    <a:pt x="198" y="452"/>
                  </a:lnTo>
                  <a:lnTo>
                    <a:pt x="198" y="452"/>
                  </a:lnTo>
                  <a:lnTo>
                    <a:pt x="198" y="456"/>
                  </a:lnTo>
                  <a:lnTo>
                    <a:pt x="200" y="460"/>
                  </a:lnTo>
                  <a:lnTo>
                    <a:pt x="200" y="462"/>
                  </a:lnTo>
                  <a:lnTo>
                    <a:pt x="200" y="462"/>
                  </a:lnTo>
                  <a:lnTo>
                    <a:pt x="202" y="462"/>
                  </a:lnTo>
                  <a:lnTo>
                    <a:pt x="204" y="462"/>
                  </a:lnTo>
                  <a:lnTo>
                    <a:pt x="206" y="464"/>
                  </a:lnTo>
                  <a:lnTo>
                    <a:pt x="208" y="464"/>
                  </a:lnTo>
                  <a:lnTo>
                    <a:pt x="208" y="464"/>
                  </a:lnTo>
                  <a:lnTo>
                    <a:pt x="208" y="464"/>
                  </a:lnTo>
                  <a:lnTo>
                    <a:pt x="208" y="464"/>
                  </a:lnTo>
                  <a:lnTo>
                    <a:pt x="210" y="462"/>
                  </a:lnTo>
                  <a:lnTo>
                    <a:pt x="210" y="462"/>
                  </a:lnTo>
                  <a:lnTo>
                    <a:pt x="210" y="460"/>
                  </a:lnTo>
                  <a:lnTo>
                    <a:pt x="212" y="460"/>
                  </a:lnTo>
                  <a:lnTo>
                    <a:pt x="216" y="460"/>
                  </a:lnTo>
                  <a:lnTo>
                    <a:pt x="220" y="460"/>
                  </a:lnTo>
                  <a:lnTo>
                    <a:pt x="220" y="460"/>
                  </a:lnTo>
                  <a:lnTo>
                    <a:pt x="222" y="460"/>
                  </a:lnTo>
                  <a:lnTo>
                    <a:pt x="222" y="458"/>
                  </a:lnTo>
                  <a:lnTo>
                    <a:pt x="222" y="458"/>
                  </a:lnTo>
                  <a:lnTo>
                    <a:pt x="222" y="458"/>
                  </a:lnTo>
                  <a:lnTo>
                    <a:pt x="222" y="456"/>
                  </a:lnTo>
                  <a:lnTo>
                    <a:pt x="224" y="452"/>
                  </a:lnTo>
                  <a:lnTo>
                    <a:pt x="224" y="452"/>
                  </a:lnTo>
                  <a:lnTo>
                    <a:pt x="222" y="450"/>
                  </a:lnTo>
                  <a:lnTo>
                    <a:pt x="222" y="448"/>
                  </a:lnTo>
                  <a:lnTo>
                    <a:pt x="222" y="446"/>
                  </a:lnTo>
                  <a:lnTo>
                    <a:pt x="222" y="446"/>
                  </a:lnTo>
                  <a:lnTo>
                    <a:pt x="220" y="446"/>
                  </a:lnTo>
                  <a:lnTo>
                    <a:pt x="220" y="446"/>
                  </a:lnTo>
                  <a:lnTo>
                    <a:pt x="220" y="446"/>
                  </a:lnTo>
                  <a:lnTo>
                    <a:pt x="220" y="444"/>
                  </a:lnTo>
                  <a:lnTo>
                    <a:pt x="220" y="444"/>
                  </a:lnTo>
                  <a:lnTo>
                    <a:pt x="220" y="444"/>
                  </a:lnTo>
                  <a:lnTo>
                    <a:pt x="220" y="442"/>
                  </a:lnTo>
                  <a:lnTo>
                    <a:pt x="220" y="442"/>
                  </a:lnTo>
                  <a:lnTo>
                    <a:pt x="224" y="434"/>
                  </a:lnTo>
                  <a:lnTo>
                    <a:pt x="224" y="434"/>
                  </a:lnTo>
                  <a:lnTo>
                    <a:pt x="224" y="434"/>
                  </a:lnTo>
                  <a:lnTo>
                    <a:pt x="226" y="434"/>
                  </a:lnTo>
                  <a:lnTo>
                    <a:pt x="228" y="432"/>
                  </a:lnTo>
                  <a:lnTo>
                    <a:pt x="230" y="432"/>
                  </a:lnTo>
                  <a:lnTo>
                    <a:pt x="236" y="434"/>
                  </a:lnTo>
                  <a:lnTo>
                    <a:pt x="236" y="436"/>
                  </a:lnTo>
                  <a:lnTo>
                    <a:pt x="238" y="436"/>
                  </a:lnTo>
                  <a:lnTo>
                    <a:pt x="238" y="438"/>
                  </a:lnTo>
                  <a:lnTo>
                    <a:pt x="238" y="438"/>
                  </a:lnTo>
                  <a:lnTo>
                    <a:pt x="238" y="438"/>
                  </a:lnTo>
                  <a:lnTo>
                    <a:pt x="236" y="440"/>
                  </a:lnTo>
                  <a:lnTo>
                    <a:pt x="236" y="442"/>
                  </a:lnTo>
                  <a:lnTo>
                    <a:pt x="236" y="442"/>
                  </a:lnTo>
                  <a:lnTo>
                    <a:pt x="234" y="442"/>
                  </a:lnTo>
                  <a:lnTo>
                    <a:pt x="234" y="442"/>
                  </a:lnTo>
                  <a:lnTo>
                    <a:pt x="232" y="440"/>
                  </a:lnTo>
                  <a:lnTo>
                    <a:pt x="232" y="440"/>
                  </a:lnTo>
                  <a:lnTo>
                    <a:pt x="230" y="438"/>
                  </a:lnTo>
                  <a:lnTo>
                    <a:pt x="228" y="438"/>
                  </a:lnTo>
                  <a:lnTo>
                    <a:pt x="224" y="440"/>
                  </a:lnTo>
                  <a:lnTo>
                    <a:pt x="222" y="440"/>
                  </a:lnTo>
                  <a:lnTo>
                    <a:pt x="222" y="440"/>
                  </a:lnTo>
                  <a:lnTo>
                    <a:pt x="222" y="440"/>
                  </a:lnTo>
                  <a:lnTo>
                    <a:pt x="222" y="440"/>
                  </a:lnTo>
                  <a:lnTo>
                    <a:pt x="226" y="444"/>
                  </a:lnTo>
                  <a:lnTo>
                    <a:pt x="226" y="444"/>
                  </a:lnTo>
                  <a:lnTo>
                    <a:pt x="238" y="450"/>
                  </a:lnTo>
                  <a:lnTo>
                    <a:pt x="240" y="452"/>
                  </a:lnTo>
                  <a:lnTo>
                    <a:pt x="242" y="452"/>
                  </a:lnTo>
                  <a:lnTo>
                    <a:pt x="246" y="452"/>
                  </a:lnTo>
                  <a:lnTo>
                    <a:pt x="248" y="452"/>
                  </a:lnTo>
                  <a:lnTo>
                    <a:pt x="248" y="452"/>
                  </a:lnTo>
                  <a:lnTo>
                    <a:pt x="248" y="452"/>
                  </a:lnTo>
                  <a:lnTo>
                    <a:pt x="248" y="452"/>
                  </a:lnTo>
                  <a:lnTo>
                    <a:pt x="248" y="452"/>
                  </a:lnTo>
                  <a:lnTo>
                    <a:pt x="250" y="454"/>
                  </a:lnTo>
                  <a:lnTo>
                    <a:pt x="250" y="454"/>
                  </a:lnTo>
                  <a:lnTo>
                    <a:pt x="250" y="454"/>
                  </a:lnTo>
                  <a:lnTo>
                    <a:pt x="250" y="456"/>
                  </a:lnTo>
                  <a:lnTo>
                    <a:pt x="250" y="456"/>
                  </a:lnTo>
                  <a:lnTo>
                    <a:pt x="250" y="456"/>
                  </a:lnTo>
                  <a:lnTo>
                    <a:pt x="250" y="458"/>
                  </a:lnTo>
                  <a:lnTo>
                    <a:pt x="250" y="458"/>
                  </a:lnTo>
                  <a:lnTo>
                    <a:pt x="250" y="458"/>
                  </a:lnTo>
                  <a:lnTo>
                    <a:pt x="252" y="460"/>
                  </a:lnTo>
                  <a:lnTo>
                    <a:pt x="252" y="460"/>
                  </a:lnTo>
                  <a:lnTo>
                    <a:pt x="252" y="460"/>
                  </a:lnTo>
                  <a:lnTo>
                    <a:pt x="252" y="460"/>
                  </a:lnTo>
                  <a:lnTo>
                    <a:pt x="254" y="460"/>
                  </a:lnTo>
                  <a:lnTo>
                    <a:pt x="254" y="460"/>
                  </a:lnTo>
                  <a:lnTo>
                    <a:pt x="260" y="456"/>
                  </a:lnTo>
                  <a:lnTo>
                    <a:pt x="266" y="452"/>
                  </a:lnTo>
                  <a:lnTo>
                    <a:pt x="266" y="452"/>
                  </a:lnTo>
                  <a:lnTo>
                    <a:pt x="268" y="450"/>
                  </a:lnTo>
                  <a:lnTo>
                    <a:pt x="268" y="450"/>
                  </a:lnTo>
                  <a:lnTo>
                    <a:pt x="270" y="450"/>
                  </a:lnTo>
                  <a:lnTo>
                    <a:pt x="274" y="450"/>
                  </a:lnTo>
                  <a:lnTo>
                    <a:pt x="274" y="450"/>
                  </a:lnTo>
                  <a:lnTo>
                    <a:pt x="274" y="450"/>
                  </a:lnTo>
                  <a:lnTo>
                    <a:pt x="276" y="450"/>
                  </a:lnTo>
                  <a:lnTo>
                    <a:pt x="276" y="450"/>
                  </a:lnTo>
                  <a:lnTo>
                    <a:pt x="276" y="450"/>
                  </a:lnTo>
                  <a:lnTo>
                    <a:pt x="276" y="450"/>
                  </a:lnTo>
                  <a:lnTo>
                    <a:pt x="278" y="452"/>
                  </a:lnTo>
                  <a:lnTo>
                    <a:pt x="278" y="452"/>
                  </a:lnTo>
                  <a:lnTo>
                    <a:pt x="278" y="454"/>
                  </a:lnTo>
                  <a:lnTo>
                    <a:pt x="280" y="458"/>
                  </a:lnTo>
                  <a:lnTo>
                    <a:pt x="280" y="460"/>
                  </a:lnTo>
                  <a:lnTo>
                    <a:pt x="280" y="462"/>
                  </a:lnTo>
                  <a:lnTo>
                    <a:pt x="280" y="462"/>
                  </a:lnTo>
                  <a:lnTo>
                    <a:pt x="280" y="464"/>
                  </a:lnTo>
                  <a:lnTo>
                    <a:pt x="280" y="464"/>
                  </a:lnTo>
                  <a:lnTo>
                    <a:pt x="280" y="464"/>
                  </a:lnTo>
                  <a:lnTo>
                    <a:pt x="280" y="464"/>
                  </a:lnTo>
                  <a:lnTo>
                    <a:pt x="280" y="466"/>
                  </a:lnTo>
                  <a:lnTo>
                    <a:pt x="282" y="466"/>
                  </a:lnTo>
                  <a:lnTo>
                    <a:pt x="282" y="466"/>
                  </a:lnTo>
                  <a:lnTo>
                    <a:pt x="282" y="468"/>
                  </a:lnTo>
                  <a:lnTo>
                    <a:pt x="284" y="468"/>
                  </a:lnTo>
                  <a:lnTo>
                    <a:pt x="284" y="468"/>
                  </a:lnTo>
                  <a:lnTo>
                    <a:pt x="284" y="468"/>
                  </a:lnTo>
                  <a:lnTo>
                    <a:pt x="284" y="468"/>
                  </a:lnTo>
                  <a:lnTo>
                    <a:pt x="284" y="468"/>
                  </a:lnTo>
                  <a:lnTo>
                    <a:pt x="286" y="472"/>
                  </a:lnTo>
                  <a:lnTo>
                    <a:pt x="292" y="480"/>
                  </a:lnTo>
                  <a:lnTo>
                    <a:pt x="292" y="480"/>
                  </a:lnTo>
                  <a:lnTo>
                    <a:pt x="292" y="480"/>
                  </a:lnTo>
                  <a:lnTo>
                    <a:pt x="292" y="480"/>
                  </a:lnTo>
                  <a:lnTo>
                    <a:pt x="292" y="480"/>
                  </a:lnTo>
                  <a:lnTo>
                    <a:pt x="294" y="480"/>
                  </a:lnTo>
                  <a:lnTo>
                    <a:pt x="294" y="480"/>
                  </a:lnTo>
                  <a:lnTo>
                    <a:pt x="296" y="482"/>
                  </a:lnTo>
                  <a:lnTo>
                    <a:pt x="302" y="488"/>
                  </a:lnTo>
                  <a:lnTo>
                    <a:pt x="304" y="490"/>
                  </a:lnTo>
                  <a:lnTo>
                    <a:pt x="304" y="490"/>
                  </a:lnTo>
                  <a:lnTo>
                    <a:pt x="304" y="492"/>
                  </a:lnTo>
                  <a:lnTo>
                    <a:pt x="304" y="494"/>
                  </a:lnTo>
                  <a:lnTo>
                    <a:pt x="304" y="494"/>
                  </a:lnTo>
                  <a:lnTo>
                    <a:pt x="304" y="494"/>
                  </a:lnTo>
                  <a:lnTo>
                    <a:pt x="304" y="502"/>
                  </a:lnTo>
                  <a:lnTo>
                    <a:pt x="304" y="504"/>
                  </a:lnTo>
                  <a:lnTo>
                    <a:pt x="304" y="504"/>
                  </a:lnTo>
                  <a:lnTo>
                    <a:pt x="304" y="506"/>
                  </a:lnTo>
                  <a:lnTo>
                    <a:pt x="304" y="506"/>
                  </a:lnTo>
                  <a:lnTo>
                    <a:pt x="304" y="508"/>
                  </a:lnTo>
                  <a:lnTo>
                    <a:pt x="304" y="508"/>
                  </a:lnTo>
                  <a:lnTo>
                    <a:pt x="306" y="508"/>
                  </a:lnTo>
                  <a:lnTo>
                    <a:pt x="306" y="508"/>
                  </a:lnTo>
                  <a:lnTo>
                    <a:pt x="306" y="508"/>
                  </a:lnTo>
                  <a:lnTo>
                    <a:pt x="306" y="508"/>
                  </a:lnTo>
                  <a:lnTo>
                    <a:pt x="306" y="508"/>
                  </a:lnTo>
                  <a:lnTo>
                    <a:pt x="306" y="508"/>
                  </a:lnTo>
                  <a:lnTo>
                    <a:pt x="308" y="508"/>
                  </a:lnTo>
                  <a:lnTo>
                    <a:pt x="312" y="508"/>
                  </a:lnTo>
                  <a:lnTo>
                    <a:pt x="312" y="508"/>
                  </a:lnTo>
                  <a:lnTo>
                    <a:pt x="312" y="508"/>
                  </a:lnTo>
                  <a:lnTo>
                    <a:pt x="316" y="510"/>
                  </a:lnTo>
                  <a:lnTo>
                    <a:pt x="316" y="512"/>
                  </a:lnTo>
                  <a:lnTo>
                    <a:pt x="318" y="512"/>
                  </a:lnTo>
                  <a:lnTo>
                    <a:pt x="318" y="512"/>
                  </a:lnTo>
                  <a:lnTo>
                    <a:pt x="318" y="514"/>
                  </a:lnTo>
                  <a:lnTo>
                    <a:pt x="318" y="514"/>
                  </a:lnTo>
                  <a:lnTo>
                    <a:pt x="318" y="516"/>
                  </a:lnTo>
                  <a:lnTo>
                    <a:pt x="316" y="518"/>
                  </a:lnTo>
                  <a:lnTo>
                    <a:pt x="316" y="518"/>
                  </a:lnTo>
                  <a:lnTo>
                    <a:pt x="316" y="518"/>
                  </a:lnTo>
                  <a:lnTo>
                    <a:pt x="316" y="518"/>
                  </a:lnTo>
                  <a:lnTo>
                    <a:pt x="314" y="516"/>
                  </a:lnTo>
                  <a:lnTo>
                    <a:pt x="314" y="516"/>
                  </a:lnTo>
                  <a:lnTo>
                    <a:pt x="314" y="516"/>
                  </a:lnTo>
                  <a:lnTo>
                    <a:pt x="312" y="516"/>
                  </a:lnTo>
                  <a:lnTo>
                    <a:pt x="312" y="516"/>
                  </a:lnTo>
                  <a:lnTo>
                    <a:pt x="312" y="516"/>
                  </a:lnTo>
                  <a:lnTo>
                    <a:pt x="312" y="516"/>
                  </a:lnTo>
                  <a:lnTo>
                    <a:pt x="312" y="516"/>
                  </a:lnTo>
                  <a:lnTo>
                    <a:pt x="312" y="516"/>
                  </a:lnTo>
                  <a:lnTo>
                    <a:pt x="312" y="516"/>
                  </a:lnTo>
                  <a:lnTo>
                    <a:pt x="310" y="518"/>
                  </a:lnTo>
                  <a:lnTo>
                    <a:pt x="312" y="518"/>
                  </a:lnTo>
                  <a:lnTo>
                    <a:pt x="312" y="520"/>
                  </a:lnTo>
                  <a:lnTo>
                    <a:pt x="312" y="520"/>
                  </a:lnTo>
                  <a:lnTo>
                    <a:pt x="314" y="522"/>
                  </a:lnTo>
                  <a:lnTo>
                    <a:pt x="314" y="524"/>
                  </a:lnTo>
                  <a:lnTo>
                    <a:pt x="314" y="524"/>
                  </a:lnTo>
                  <a:lnTo>
                    <a:pt x="314" y="524"/>
                  </a:lnTo>
                  <a:lnTo>
                    <a:pt x="316" y="524"/>
                  </a:lnTo>
                  <a:lnTo>
                    <a:pt x="316" y="524"/>
                  </a:lnTo>
                  <a:lnTo>
                    <a:pt x="316" y="524"/>
                  </a:lnTo>
                  <a:lnTo>
                    <a:pt x="316" y="524"/>
                  </a:lnTo>
                  <a:lnTo>
                    <a:pt x="318" y="524"/>
                  </a:lnTo>
                  <a:lnTo>
                    <a:pt x="318" y="524"/>
                  </a:lnTo>
                  <a:lnTo>
                    <a:pt x="318" y="524"/>
                  </a:lnTo>
                  <a:lnTo>
                    <a:pt x="320" y="526"/>
                  </a:lnTo>
                  <a:lnTo>
                    <a:pt x="322" y="526"/>
                  </a:lnTo>
                  <a:lnTo>
                    <a:pt x="322" y="526"/>
                  </a:lnTo>
                  <a:lnTo>
                    <a:pt x="322" y="528"/>
                  </a:lnTo>
                  <a:lnTo>
                    <a:pt x="324" y="528"/>
                  </a:lnTo>
                  <a:lnTo>
                    <a:pt x="324" y="530"/>
                  </a:lnTo>
                  <a:lnTo>
                    <a:pt x="324" y="530"/>
                  </a:lnTo>
                  <a:lnTo>
                    <a:pt x="324" y="532"/>
                  </a:lnTo>
                  <a:lnTo>
                    <a:pt x="324" y="532"/>
                  </a:lnTo>
                  <a:lnTo>
                    <a:pt x="324" y="536"/>
                  </a:lnTo>
                  <a:lnTo>
                    <a:pt x="324" y="538"/>
                  </a:lnTo>
                  <a:lnTo>
                    <a:pt x="324" y="538"/>
                  </a:lnTo>
                  <a:lnTo>
                    <a:pt x="324" y="538"/>
                  </a:lnTo>
                  <a:lnTo>
                    <a:pt x="326" y="542"/>
                  </a:lnTo>
                  <a:lnTo>
                    <a:pt x="328" y="546"/>
                  </a:lnTo>
                  <a:lnTo>
                    <a:pt x="332" y="554"/>
                  </a:lnTo>
                  <a:lnTo>
                    <a:pt x="332" y="554"/>
                  </a:lnTo>
                  <a:lnTo>
                    <a:pt x="334" y="560"/>
                  </a:lnTo>
                  <a:lnTo>
                    <a:pt x="336" y="566"/>
                  </a:lnTo>
                  <a:lnTo>
                    <a:pt x="340" y="572"/>
                  </a:lnTo>
                  <a:lnTo>
                    <a:pt x="348" y="576"/>
                  </a:lnTo>
                  <a:lnTo>
                    <a:pt x="350" y="578"/>
                  </a:lnTo>
                  <a:lnTo>
                    <a:pt x="354" y="578"/>
                  </a:lnTo>
                  <a:lnTo>
                    <a:pt x="354" y="578"/>
                  </a:lnTo>
                  <a:lnTo>
                    <a:pt x="354" y="578"/>
                  </a:lnTo>
                  <a:lnTo>
                    <a:pt x="356" y="576"/>
                  </a:lnTo>
                  <a:lnTo>
                    <a:pt x="358" y="576"/>
                  </a:lnTo>
                  <a:lnTo>
                    <a:pt x="360" y="576"/>
                  </a:lnTo>
                  <a:lnTo>
                    <a:pt x="366" y="578"/>
                  </a:lnTo>
                  <a:lnTo>
                    <a:pt x="368" y="578"/>
                  </a:lnTo>
                  <a:lnTo>
                    <a:pt x="370" y="578"/>
                  </a:lnTo>
                  <a:lnTo>
                    <a:pt x="370" y="578"/>
                  </a:lnTo>
                  <a:lnTo>
                    <a:pt x="370" y="578"/>
                  </a:lnTo>
                  <a:lnTo>
                    <a:pt x="374" y="582"/>
                  </a:lnTo>
                  <a:lnTo>
                    <a:pt x="374" y="582"/>
                  </a:lnTo>
                  <a:lnTo>
                    <a:pt x="374" y="582"/>
                  </a:lnTo>
                  <a:lnTo>
                    <a:pt x="374" y="582"/>
                  </a:lnTo>
                  <a:lnTo>
                    <a:pt x="376" y="584"/>
                  </a:lnTo>
                  <a:lnTo>
                    <a:pt x="376" y="584"/>
                  </a:lnTo>
                  <a:lnTo>
                    <a:pt x="378" y="584"/>
                  </a:lnTo>
                  <a:lnTo>
                    <a:pt x="378" y="586"/>
                  </a:lnTo>
                  <a:lnTo>
                    <a:pt x="380" y="586"/>
                  </a:lnTo>
                  <a:lnTo>
                    <a:pt x="386" y="588"/>
                  </a:lnTo>
                  <a:lnTo>
                    <a:pt x="388" y="588"/>
                  </a:lnTo>
                  <a:lnTo>
                    <a:pt x="388" y="588"/>
                  </a:lnTo>
                  <a:lnTo>
                    <a:pt x="392" y="590"/>
                  </a:lnTo>
                  <a:lnTo>
                    <a:pt x="394" y="592"/>
                  </a:lnTo>
                  <a:lnTo>
                    <a:pt x="398" y="598"/>
                  </a:lnTo>
                  <a:lnTo>
                    <a:pt x="398" y="600"/>
                  </a:lnTo>
                  <a:lnTo>
                    <a:pt x="396" y="600"/>
                  </a:lnTo>
                  <a:lnTo>
                    <a:pt x="396" y="600"/>
                  </a:lnTo>
                  <a:lnTo>
                    <a:pt x="394" y="602"/>
                  </a:lnTo>
                  <a:lnTo>
                    <a:pt x="394" y="602"/>
                  </a:lnTo>
                  <a:lnTo>
                    <a:pt x="396" y="604"/>
                  </a:lnTo>
                  <a:lnTo>
                    <a:pt x="396" y="604"/>
                  </a:lnTo>
                  <a:lnTo>
                    <a:pt x="398" y="604"/>
                  </a:lnTo>
                  <a:lnTo>
                    <a:pt x="400" y="604"/>
                  </a:lnTo>
                  <a:lnTo>
                    <a:pt x="400" y="604"/>
                  </a:lnTo>
                  <a:lnTo>
                    <a:pt x="400" y="604"/>
                  </a:lnTo>
                  <a:lnTo>
                    <a:pt x="404" y="606"/>
                  </a:lnTo>
                  <a:lnTo>
                    <a:pt x="406" y="608"/>
                  </a:lnTo>
                  <a:lnTo>
                    <a:pt x="408" y="610"/>
                  </a:lnTo>
                  <a:lnTo>
                    <a:pt x="416" y="614"/>
                  </a:lnTo>
                  <a:lnTo>
                    <a:pt x="420" y="618"/>
                  </a:lnTo>
                  <a:lnTo>
                    <a:pt x="424" y="618"/>
                  </a:lnTo>
                  <a:lnTo>
                    <a:pt x="426" y="620"/>
                  </a:lnTo>
                  <a:lnTo>
                    <a:pt x="430" y="620"/>
                  </a:lnTo>
                  <a:lnTo>
                    <a:pt x="434" y="622"/>
                  </a:lnTo>
                  <a:lnTo>
                    <a:pt x="434" y="622"/>
                  </a:lnTo>
                  <a:lnTo>
                    <a:pt x="436" y="622"/>
                  </a:lnTo>
                  <a:lnTo>
                    <a:pt x="436" y="624"/>
                  </a:lnTo>
                  <a:lnTo>
                    <a:pt x="436" y="624"/>
                  </a:lnTo>
                  <a:lnTo>
                    <a:pt x="438" y="624"/>
                  </a:lnTo>
                  <a:lnTo>
                    <a:pt x="438" y="624"/>
                  </a:lnTo>
                  <a:lnTo>
                    <a:pt x="438" y="626"/>
                  </a:lnTo>
                  <a:lnTo>
                    <a:pt x="438" y="626"/>
                  </a:lnTo>
                  <a:lnTo>
                    <a:pt x="438" y="626"/>
                  </a:lnTo>
                  <a:lnTo>
                    <a:pt x="438" y="628"/>
                  </a:lnTo>
                  <a:lnTo>
                    <a:pt x="438" y="628"/>
                  </a:lnTo>
                  <a:lnTo>
                    <a:pt x="438" y="630"/>
                  </a:lnTo>
                  <a:lnTo>
                    <a:pt x="438" y="630"/>
                  </a:lnTo>
                  <a:lnTo>
                    <a:pt x="446" y="634"/>
                  </a:lnTo>
                  <a:lnTo>
                    <a:pt x="448" y="636"/>
                  </a:lnTo>
                  <a:lnTo>
                    <a:pt x="450" y="636"/>
                  </a:lnTo>
                  <a:lnTo>
                    <a:pt x="454" y="638"/>
                  </a:lnTo>
                  <a:lnTo>
                    <a:pt x="456" y="638"/>
                  </a:lnTo>
                  <a:lnTo>
                    <a:pt x="460" y="636"/>
                  </a:lnTo>
                  <a:lnTo>
                    <a:pt x="466" y="636"/>
                  </a:lnTo>
                  <a:lnTo>
                    <a:pt x="466" y="636"/>
                  </a:lnTo>
                  <a:lnTo>
                    <a:pt x="468" y="638"/>
                  </a:lnTo>
                  <a:lnTo>
                    <a:pt x="470" y="638"/>
                  </a:lnTo>
                  <a:lnTo>
                    <a:pt x="472" y="638"/>
                  </a:lnTo>
                  <a:lnTo>
                    <a:pt x="472" y="638"/>
                  </a:lnTo>
                  <a:lnTo>
                    <a:pt x="474" y="638"/>
                  </a:lnTo>
                  <a:lnTo>
                    <a:pt x="474" y="636"/>
                  </a:lnTo>
                  <a:lnTo>
                    <a:pt x="476" y="636"/>
                  </a:lnTo>
                  <a:lnTo>
                    <a:pt x="476" y="636"/>
                  </a:lnTo>
                  <a:lnTo>
                    <a:pt x="476" y="636"/>
                  </a:lnTo>
                  <a:lnTo>
                    <a:pt x="476" y="636"/>
                  </a:lnTo>
                  <a:lnTo>
                    <a:pt x="478" y="638"/>
                  </a:lnTo>
                  <a:lnTo>
                    <a:pt x="478" y="638"/>
                  </a:lnTo>
                  <a:lnTo>
                    <a:pt x="480" y="640"/>
                  </a:lnTo>
                  <a:lnTo>
                    <a:pt x="484" y="644"/>
                  </a:lnTo>
                  <a:lnTo>
                    <a:pt x="496" y="648"/>
                  </a:lnTo>
                  <a:lnTo>
                    <a:pt x="500" y="648"/>
                  </a:lnTo>
                  <a:lnTo>
                    <a:pt x="500" y="648"/>
                  </a:lnTo>
                  <a:lnTo>
                    <a:pt x="502" y="648"/>
                  </a:lnTo>
                  <a:lnTo>
                    <a:pt x="518" y="636"/>
                  </a:lnTo>
                  <a:lnTo>
                    <a:pt x="522" y="634"/>
                  </a:lnTo>
                  <a:lnTo>
                    <a:pt x="522" y="634"/>
                  </a:lnTo>
                  <a:lnTo>
                    <a:pt x="522" y="632"/>
                  </a:lnTo>
                  <a:lnTo>
                    <a:pt x="524" y="632"/>
                  </a:lnTo>
                  <a:lnTo>
                    <a:pt x="526" y="634"/>
                  </a:lnTo>
                  <a:lnTo>
                    <a:pt x="526" y="634"/>
                  </a:lnTo>
                  <a:lnTo>
                    <a:pt x="528" y="634"/>
                  </a:lnTo>
                  <a:lnTo>
                    <a:pt x="528" y="634"/>
                  </a:lnTo>
                  <a:lnTo>
                    <a:pt x="530" y="634"/>
                  </a:lnTo>
                  <a:lnTo>
                    <a:pt x="530" y="634"/>
                  </a:lnTo>
                  <a:lnTo>
                    <a:pt x="532" y="634"/>
                  </a:lnTo>
                  <a:lnTo>
                    <a:pt x="538" y="632"/>
                  </a:lnTo>
                  <a:lnTo>
                    <a:pt x="538" y="632"/>
                  </a:lnTo>
                  <a:lnTo>
                    <a:pt x="538" y="630"/>
                  </a:lnTo>
                  <a:lnTo>
                    <a:pt x="538" y="630"/>
                  </a:lnTo>
                  <a:lnTo>
                    <a:pt x="538" y="626"/>
                  </a:lnTo>
                  <a:lnTo>
                    <a:pt x="538" y="626"/>
                  </a:lnTo>
                  <a:lnTo>
                    <a:pt x="538" y="624"/>
                  </a:lnTo>
                  <a:lnTo>
                    <a:pt x="540" y="622"/>
                  </a:lnTo>
                  <a:lnTo>
                    <a:pt x="540" y="622"/>
                  </a:lnTo>
                  <a:lnTo>
                    <a:pt x="540" y="622"/>
                  </a:lnTo>
                  <a:lnTo>
                    <a:pt x="542" y="622"/>
                  </a:lnTo>
                  <a:lnTo>
                    <a:pt x="542" y="622"/>
                  </a:lnTo>
                  <a:lnTo>
                    <a:pt x="548" y="622"/>
                  </a:lnTo>
                  <a:lnTo>
                    <a:pt x="550" y="622"/>
                  </a:lnTo>
                  <a:lnTo>
                    <a:pt x="550" y="622"/>
                  </a:lnTo>
                  <a:lnTo>
                    <a:pt x="554" y="620"/>
                  </a:lnTo>
                  <a:lnTo>
                    <a:pt x="556" y="620"/>
                  </a:lnTo>
                  <a:lnTo>
                    <a:pt x="556" y="620"/>
                  </a:lnTo>
                  <a:lnTo>
                    <a:pt x="556" y="618"/>
                  </a:lnTo>
                  <a:lnTo>
                    <a:pt x="556" y="618"/>
                  </a:lnTo>
                  <a:lnTo>
                    <a:pt x="562" y="614"/>
                  </a:lnTo>
                  <a:lnTo>
                    <a:pt x="564" y="614"/>
                  </a:lnTo>
                  <a:lnTo>
                    <a:pt x="572" y="612"/>
                  </a:lnTo>
                  <a:lnTo>
                    <a:pt x="574" y="612"/>
                  </a:lnTo>
                  <a:lnTo>
                    <a:pt x="574" y="612"/>
                  </a:lnTo>
                  <a:lnTo>
                    <a:pt x="574" y="612"/>
                  </a:lnTo>
                  <a:lnTo>
                    <a:pt x="582" y="614"/>
                  </a:lnTo>
                  <a:lnTo>
                    <a:pt x="586" y="614"/>
                  </a:lnTo>
                  <a:lnTo>
                    <a:pt x="586" y="614"/>
                  </a:lnTo>
                  <a:lnTo>
                    <a:pt x="588" y="614"/>
                  </a:lnTo>
                  <a:lnTo>
                    <a:pt x="590" y="614"/>
                  </a:lnTo>
                  <a:lnTo>
                    <a:pt x="596" y="616"/>
                  </a:lnTo>
                  <a:lnTo>
                    <a:pt x="598" y="618"/>
                  </a:lnTo>
                  <a:lnTo>
                    <a:pt x="598" y="618"/>
                  </a:lnTo>
                  <a:lnTo>
                    <a:pt x="598" y="620"/>
                  </a:lnTo>
                  <a:lnTo>
                    <a:pt x="596" y="620"/>
                  </a:lnTo>
                  <a:lnTo>
                    <a:pt x="598" y="620"/>
                  </a:lnTo>
                  <a:lnTo>
                    <a:pt x="598" y="622"/>
                  </a:lnTo>
                  <a:lnTo>
                    <a:pt x="598" y="622"/>
                  </a:lnTo>
                  <a:lnTo>
                    <a:pt x="604" y="628"/>
                  </a:lnTo>
                  <a:lnTo>
                    <a:pt x="606" y="628"/>
                  </a:lnTo>
                  <a:lnTo>
                    <a:pt x="606" y="630"/>
                  </a:lnTo>
                  <a:lnTo>
                    <a:pt x="606" y="630"/>
                  </a:lnTo>
                  <a:lnTo>
                    <a:pt x="606" y="632"/>
                  </a:lnTo>
                  <a:lnTo>
                    <a:pt x="606" y="632"/>
                  </a:lnTo>
                  <a:lnTo>
                    <a:pt x="608" y="636"/>
                  </a:lnTo>
                  <a:lnTo>
                    <a:pt x="608" y="636"/>
                  </a:lnTo>
                  <a:lnTo>
                    <a:pt x="608" y="636"/>
                  </a:lnTo>
                  <a:lnTo>
                    <a:pt x="608" y="636"/>
                  </a:lnTo>
                  <a:lnTo>
                    <a:pt x="608" y="638"/>
                  </a:lnTo>
                  <a:lnTo>
                    <a:pt x="608" y="640"/>
                  </a:lnTo>
                  <a:lnTo>
                    <a:pt x="608" y="642"/>
                  </a:lnTo>
                  <a:lnTo>
                    <a:pt x="608" y="644"/>
                  </a:lnTo>
                  <a:lnTo>
                    <a:pt x="608" y="646"/>
                  </a:lnTo>
                  <a:lnTo>
                    <a:pt x="608" y="648"/>
                  </a:lnTo>
                  <a:lnTo>
                    <a:pt x="608" y="648"/>
                  </a:lnTo>
                  <a:lnTo>
                    <a:pt x="608" y="650"/>
                  </a:lnTo>
                  <a:lnTo>
                    <a:pt x="608" y="650"/>
                  </a:lnTo>
                  <a:lnTo>
                    <a:pt x="608" y="650"/>
                  </a:lnTo>
                  <a:lnTo>
                    <a:pt x="608" y="652"/>
                  </a:lnTo>
                  <a:lnTo>
                    <a:pt x="608" y="654"/>
                  </a:lnTo>
                  <a:lnTo>
                    <a:pt x="612" y="668"/>
                  </a:lnTo>
                  <a:lnTo>
                    <a:pt x="612" y="670"/>
                  </a:lnTo>
                  <a:lnTo>
                    <a:pt x="612" y="670"/>
                  </a:lnTo>
                  <a:lnTo>
                    <a:pt x="614" y="674"/>
                  </a:lnTo>
                  <a:lnTo>
                    <a:pt x="614" y="674"/>
                  </a:lnTo>
                  <a:lnTo>
                    <a:pt x="614" y="674"/>
                  </a:lnTo>
                  <a:lnTo>
                    <a:pt x="614" y="674"/>
                  </a:lnTo>
                  <a:lnTo>
                    <a:pt x="616" y="674"/>
                  </a:lnTo>
                  <a:lnTo>
                    <a:pt x="616" y="676"/>
                  </a:lnTo>
                  <a:lnTo>
                    <a:pt x="616" y="676"/>
                  </a:lnTo>
                  <a:lnTo>
                    <a:pt x="618" y="678"/>
                  </a:lnTo>
                  <a:lnTo>
                    <a:pt x="618" y="682"/>
                  </a:lnTo>
                  <a:lnTo>
                    <a:pt x="618" y="682"/>
                  </a:lnTo>
                  <a:lnTo>
                    <a:pt x="618" y="684"/>
                  </a:lnTo>
                  <a:lnTo>
                    <a:pt x="618" y="684"/>
                  </a:lnTo>
                  <a:lnTo>
                    <a:pt x="618" y="684"/>
                  </a:lnTo>
                  <a:lnTo>
                    <a:pt x="620" y="686"/>
                  </a:lnTo>
                  <a:lnTo>
                    <a:pt x="620" y="686"/>
                  </a:lnTo>
                  <a:lnTo>
                    <a:pt x="620" y="686"/>
                  </a:lnTo>
                  <a:lnTo>
                    <a:pt x="630" y="688"/>
                  </a:lnTo>
                  <a:lnTo>
                    <a:pt x="634" y="688"/>
                  </a:lnTo>
                  <a:lnTo>
                    <a:pt x="634" y="688"/>
                  </a:lnTo>
                  <a:lnTo>
                    <a:pt x="636" y="688"/>
                  </a:lnTo>
                  <a:lnTo>
                    <a:pt x="636" y="688"/>
                  </a:lnTo>
                  <a:lnTo>
                    <a:pt x="636" y="688"/>
                  </a:lnTo>
                  <a:lnTo>
                    <a:pt x="638" y="688"/>
                  </a:lnTo>
                  <a:lnTo>
                    <a:pt x="640" y="688"/>
                  </a:lnTo>
                  <a:lnTo>
                    <a:pt x="640" y="688"/>
                  </a:lnTo>
                  <a:lnTo>
                    <a:pt x="640" y="688"/>
                  </a:lnTo>
                  <a:lnTo>
                    <a:pt x="640" y="688"/>
                  </a:lnTo>
                  <a:lnTo>
                    <a:pt x="642" y="690"/>
                  </a:lnTo>
                  <a:lnTo>
                    <a:pt x="642" y="690"/>
                  </a:lnTo>
                  <a:lnTo>
                    <a:pt x="642" y="692"/>
                  </a:lnTo>
                  <a:lnTo>
                    <a:pt x="644" y="692"/>
                  </a:lnTo>
                  <a:lnTo>
                    <a:pt x="646" y="690"/>
                  </a:lnTo>
                  <a:lnTo>
                    <a:pt x="648" y="690"/>
                  </a:lnTo>
                  <a:lnTo>
                    <a:pt x="650" y="690"/>
                  </a:lnTo>
                  <a:lnTo>
                    <a:pt x="650" y="690"/>
                  </a:lnTo>
                  <a:lnTo>
                    <a:pt x="650" y="690"/>
                  </a:lnTo>
                  <a:lnTo>
                    <a:pt x="650" y="690"/>
                  </a:lnTo>
                  <a:lnTo>
                    <a:pt x="650" y="690"/>
                  </a:lnTo>
                  <a:lnTo>
                    <a:pt x="652" y="692"/>
                  </a:lnTo>
                  <a:lnTo>
                    <a:pt x="652" y="692"/>
                  </a:lnTo>
                  <a:lnTo>
                    <a:pt x="652" y="694"/>
                  </a:lnTo>
                  <a:lnTo>
                    <a:pt x="652" y="694"/>
                  </a:lnTo>
                  <a:lnTo>
                    <a:pt x="652" y="696"/>
                  </a:lnTo>
                  <a:lnTo>
                    <a:pt x="654" y="696"/>
                  </a:lnTo>
                  <a:lnTo>
                    <a:pt x="654" y="696"/>
                  </a:lnTo>
                  <a:lnTo>
                    <a:pt x="654" y="696"/>
                  </a:lnTo>
                  <a:lnTo>
                    <a:pt x="654" y="696"/>
                  </a:lnTo>
                  <a:lnTo>
                    <a:pt x="656" y="698"/>
                  </a:lnTo>
                  <a:lnTo>
                    <a:pt x="658" y="698"/>
                  </a:lnTo>
                  <a:lnTo>
                    <a:pt x="658" y="698"/>
                  </a:lnTo>
                  <a:lnTo>
                    <a:pt x="660" y="698"/>
                  </a:lnTo>
                  <a:lnTo>
                    <a:pt x="660" y="698"/>
                  </a:lnTo>
                  <a:lnTo>
                    <a:pt x="666" y="696"/>
                  </a:lnTo>
                  <a:lnTo>
                    <a:pt x="668" y="696"/>
                  </a:lnTo>
                  <a:lnTo>
                    <a:pt x="668" y="696"/>
                  </a:lnTo>
                  <a:lnTo>
                    <a:pt x="668" y="696"/>
                  </a:lnTo>
                  <a:lnTo>
                    <a:pt x="668" y="696"/>
                  </a:lnTo>
                  <a:lnTo>
                    <a:pt x="668" y="696"/>
                  </a:lnTo>
                  <a:lnTo>
                    <a:pt x="668" y="696"/>
                  </a:lnTo>
                  <a:lnTo>
                    <a:pt x="668" y="696"/>
                  </a:lnTo>
                  <a:lnTo>
                    <a:pt x="670" y="694"/>
                  </a:lnTo>
                  <a:lnTo>
                    <a:pt x="670" y="694"/>
                  </a:lnTo>
                  <a:lnTo>
                    <a:pt x="676" y="696"/>
                  </a:lnTo>
                  <a:lnTo>
                    <a:pt x="686" y="698"/>
                  </a:lnTo>
                  <a:lnTo>
                    <a:pt x="686" y="698"/>
                  </a:lnTo>
                  <a:lnTo>
                    <a:pt x="686" y="698"/>
                  </a:lnTo>
                  <a:lnTo>
                    <a:pt x="688" y="696"/>
                  </a:lnTo>
                  <a:lnTo>
                    <a:pt x="688" y="696"/>
                  </a:lnTo>
                  <a:lnTo>
                    <a:pt x="690" y="696"/>
                  </a:lnTo>
                  <a:lnTo>
                    <a:pt x="690" y="698"/>
                  </a:lnTo>
                  <a:lnTo>
                    <a:pt x="694" y="700"/>
                  </a:lnTo>
                  <a:lnTo>
                    <a:pt x="696" y="700"/>
                  </a:lnTo>
                  <a:lnTo>
                    <a:pt x="696" y="700"/>
                  </a:lnTo>
                  <a:lnTo>
                    <a:pt x="696" y="700"/>
                  </a:lnTo>
                  <a:lnTo>
                    <a:pt x="696" y="700"/>
                  </a:lnTo>
                  <a:lnTo>
                    <a:pt x="696" y="702"/>
                  </a:lnTo>
                  <a:lnTo>
                    <a:pt x="696" y="702"/>
                  </a:lnTo>
                  <a:lnTo>
                    <a:pt x="698" y="704"/>
                  </a:lnTo>
                  <a:lnTo>
                    <a:pt x="700" y="706"/>
                  </a:lnTo>
                  <a:lnTo>
                    <a:pt x="700" y="706"/>
                  </a:lnTo>
                  <a:lnTo>
                    <a:pt x="700" y="706"/>
                  </a:lnTo>
                  <a:lnTo>
                    <a:pt x="702" y="706"/>
                  </a:lnTo>
                  <a:lnTo>
                    <a:pt x="704" y="706"/>
                  </a:lnTo>
                  <a:lnTo>
                    <a:pt x="706" y="706"/>
                  </a:lnTo>
                  <a:lnTo>
                    <a:pt x="710" y="704"/>
                  </a:lnTo>
                  <a:lnTo>
                    <a:pt x="716" y="702"/>
                  </a:lnTo>
                  <a:lnTo>
                    <a:pt x="718" y="702"/>
                  </a:lnTo>
                  <a:lnTo>
                    <a:pt x="720" y="702"/>
                  </a:lnTo>
                  <a:lnTo>
                    <a:pt x="720" y="702"/>
                  </a:lnTo>
                  <a:lnTo>
                    <a:pt x="722" y="702"/>
                  </a:lnTo>
                  <a:lnTo>
                    <a:pt x="722" y="702"/>
                  </a:lnTo>
                  <a:lnTo>
                    <a:pt x="722" y="702"/>
                  </a:lnTo>
                  <a:lnTo>
                    <a:pt x="724" y="702"/>
                  </a:lnTo>
                  <a:lnTo>
                    <a:pt x="724" y="702"/>
                  </a:lnTo>
                  <a:lnTo>
                    <a:pt x="726" y="704"/>
                  </a:lnTo>
                  <a:lnTo>
                    <a:pt x="726" y="706"/>
                  </a:lnTo>
                  <a:lnTo>
                    <a:pt x="726" y="706"/>
                  </a:lnTo>
                  <a:lnTo>
                    <a:pt x="728" y="706"/>
                  </a:lnTo>
                  <a:lnTo>
                    <a:pt x="728" y="706"/>
                  </a:lnTo>
                  <a:lnTo>
                    <a:pt x="728" y="706"/>
                  </a:lnTo>
                  <a:lnTo>
                    <a:pt x="728" y="706"/>
                  </a:lnTo>
                  <a:lnTo>
                    <a:pt x="730" y="706"/>
                  </a:lnTo>
                  <a:lnTo>
                    <a:pt x="730" y="706"/>
                  </a:lnTo>
                  <a:lnTo>
                    <a:pt x="734" y="706"/>
                  </a:lnTo>
                  <a:lnTo>
                    <a:pt x="736" y="704"/>
                  </a:lnTo>
                  <a:lnTo>
                    <a:pt x="736" y="704"/>
                  </a:lnTo>
                  <a:lnTo>
                    <a:pt x="738" y="704"/>
                  </a:lnTo>
                  <a:lnTo>
                    <a:pt x="738" y="706"/>
                  </a:lnTo>
                  <a:lnTo>
                    <a:pt x="744" y="706"/>
                  </a:lnTo>
                  <a:lnTo>
                    <a:pt x="746" y="706"/>
                  </a:lnTo>
                  <a:lnTo>
                    <a:pt x="746" y="62"/>
                  </a:lnTo>
                  <a:lnTo>
                    <a:pt x="738" y="58"/>
                  </a:lnTo>
                  <a:lnTo>
                    <a:pt x="734" y="56"/>
                  </a:lnTo>
                  <a:lnTo>
                    <a:pt x="724" y="52"/>
                  </a:lnTo>
                  <a:lnTo>
                    <a:pt x="722" y="52"/>
                  </a:lnTo>
                  <a:lnTo>
                    <a:pt x="718" y="46"/>
                  </a:lnTo>
                  <a:lnTo>
                    <a:pt x="718" y="44"/>
                  </a:lnTo>
                  <a:lnTo>
                    <a:pt x="716" y="42"/>
                  </a:lnTo>
                  <a:lnTo>
                    <a:pt x="716" y="40"/>
                  </a:lnTo>
                  <a:lnTo>
                    <a:pt x="716" y="40"/>
                  </a:lnTo>
                  <a:lnTo>
                    <a:pt x="716" y="38"/>
                  </a:lnTo>
                  <a:lnTo>
                    <a:pt x="716" y="38"/>
                  </a:lnTo>
                  <a:lnTo>
                    <a:pt x="716" y="38"/>
                  </a:lnTo>
                  <a:lnTo>
                    <a:pt x="718" y="36"/>
                  </a:lnTo>
                  <a:lnTo>
                    <a:pt x="718" y="36"/>
                  </a:lnTo>
                  <a:lnTo>
                    <a:pt x="716" y="36"/>
                  </a:lnTo>
                  <a:lnTo>
                    <a:pt x="716" y="36"/>
                  </a:lnTo>
                  <a:lnTo>
                    <a:pt x="716" y="34"/>
                  </a:lnTo>
                  <a:lnTo>
                    <a:pt x="716" y="34"/>
                  </a:lnTo>
                  <a:lnTo>
                    <a:pt x="714" y="34"/>
                  </a:lnTo>
                  <a:lnTo>
                    <a:pt x="714" y="34"/>
                  </a:lnTo>
                  <a:lnTo>
                    <a:pt x="714" y="34"/>
                  </a:lnTo>
                  <a:lnTo>
                    <a:pt x="712" y="34"/>
                  </a:lnTo>
                  <a:lnTo>
                    <a:pt x="712" y="34"/>
                  </a:lnTo>
                  <a:lnTo>
                    <a:pt x="712" y="34"/>
                  </a:lnTo>
                  <a:lnTo>
                    <a:pt x="712" y="34"/>
                  </a:lnTo>
                  <a:lnTo>
                    <a:pt x="710" y="34"/>
                  </a:lnTo>
                  <a:lnTo>
                    <a:pt x="710" y="34"/>
                  </a:lnTo>
                  <a:lnTo>
                    <a:pt x="708" y="34"/>
                  </a:lnTo>
                  <a:lnTo>
                    <a:pt x="706" y="30"/>
                  </a:lnTo>
                  <a:lnTo>
                    <a:pt x="704" y="28"/>
                  </a:lnTo>
                  <a:lnTo>
                    <a:pt x="702" y="28"/>
                  </a:lnTo>
                  <a:lnTo>
                    <a:pt x="698" y="26"/>
                  </a:lnTo>
                  <a:lnTo>
                    <a:pt x="696" y="26"/>
                  </a:lnTo>
                  <a:lnTo>
                    <a:pt x="696" y="26"/>
                  </a:lnTo>
                  <a:lnTo>
                    <a:pt x="690" y="24"/>
                  </a:lnTo>
                  <a:lnTo>
                    <a:pt x="690" y="26"/>
                  </a:lnTo>
                  <a:lnTo>
                    <a:pt x="690" y="26"/>
                  </a:lnTo>
                  <a:lnTo>
                    <a:pt x="690" y="26"/>
                  </a:lnTo>
                  <a:lnTo>
                    <a:pt x="686" y="26"/>
                  </a:lnTo>
                  <a:lnTo>
                    <a:pt x="686" y="26"/>
                  </a:lnTo>
                  <a:lnTo>
                    <a:pt x="684" y="26"/>
                  </a:lnTo>
                  <a:lnTo>
                    <a:pt x="684" y="26"/>
                  </a:lnTo>
                  <a:lnTo>
                    <a:pt x="684" y="26"/>
                  </a:lnTo>
                  <a:lnTo>
                    <a:pt x="682" y="26"/>
                  </a:lnTo>
                  <a:lnTo>
                    <a:pt x="676" y="26"/>
                  </a:lnTo>
                  <a:lnTo>
                    <a:pt x="674" y="28"/>
                  </a:lnTo>
                  <a:lnTo>
                    <a:pt x="674" y="28"/>
                  </a:lnTo>
                  <a:lnTo>
                    <a:pt x="674" y="28"/>
                  </a:lnTo>
                  <a:lnTo>
                    <a:pt x="672" y="28"/>
                  </a:lnTo>
                  <a:lnTo>
                    <a:pt x="664" y="26"/>
                  </a:lnTo>
                  <a:lnTo>
                    <a:pt x="664" y="26"/>
                  </a:lnTo>
                  <a:lnTo>
                    <a:pt x="662" y="24"/>
                  </a:lnTo>
                  <a:lnTo>
                    <a:pt x="662" y="24"/>
                  </a:lnTo>
                  <a:lnTo>
                    <a:pt x="662" y="24"/>
                  </a:lnTo>
                  <a:lnTo>
                    <a:pt x="662" y="24"/>
                  </a:lnTo>
                  <a:lnTo>
                    <a:pt x="662" y="24"/>
                  </a:lnTo>
                  <a:lnTo>
                    <a:pt x="662" y="22"/>
                  </a:lnTo>
                  <a:lnTo>
                    <a:pt x="662" y="22"/>
                  </a:lnTo>
                  <a:lnTo>
                    <a:pt x="662" y="22"/>
                  </a:lnTo>
                  <a:lnTo>
                    <a:pt x="662" y="18"/>
                  </a:lnTo>
                  <a:lnTo>
                    <a:pt x="660" y="18"/>
                  </a:lnTo>
                  <a:lnTo>
                    <a:pt x="660" y="18"/>
                  </a:lnTo>
                  <a:lnTo>
                    <a:pt x="638" y="10"/>
                  </a:lnTo>
                  <a:lnTo>
                    <a:pt x="638" y="10"/>
                  </a:lnTo>
                  <a:lnTo>
                    <a:pt x="638" y="10"/>
                  </a:lnTo>
                  <a:lnTo>
                    <a:pt x="634" y="10"/>
                  </a:lnTo>
                  <a:lnTo>
                    <a:pt x="630" y="10"/>
                  </a:lnTo>
                  <a:lnTo>
                    <a:pt x="626" y="10"/>
                  </a:lnTo>
                  <a:lnTo>
                    <a:pt x="626" y="10"/>
                  </a:lnTo>
                  <a:lnTo>
                    <a:pt x="622" y="8"/>
                  </a:lnTo>
                  <a:lnTo>
                    <a:pt x="622" y="6"/>
                  </a:lnTo>
                  <a:lnTo>
                    <a:pt x="622" y="6"/>
                  </a:lnTo>
                  <a:lnTo>
                    <a:pt x="620" y="6"/>
                  </a:lnTo>
                  <a:lnTo>
                    <a:pt x="622" y="2"/>
                  </a:lnTo>
                  <a:lnTo>
                    <a:pt x="622" y="2"/>
                  </a:lnTo>
                  <a:lnTo>
                    <a:pt x="622" y="2"/>
                  </a:lnTo>
                  <a:lnTo>
                    <a:pt x="622" y="0"/>
                  </a:lnTo>
                  <a:lnTo>
                    <a:pt x="622" y="0"/>
                  </a:lnTo>
                  <a:lnTo>
                    <a:pt x="746" y="2"/>
                  </a:lnTo>
                  <a:lnTo>
                    <a:pt x="0" y="8"/>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 name="Freeform 4859">
              <a:extLst>
                <a:ext uri="{FF2B5EF4-FFF2-40B4-BE49-F238E27FC236}">
                  <a16:creationId xmlns:a16="http://schemas.microsoft.com/office/drawing/2014/main" id="{55160026-14CF-C24B-8B5C-C939BC297010}"/>
                </a:ext>
              </a:extLst>
            </p:cNvPr>
            <p:cNvSpPr>
              <a:spLocks/>
            </p:cNvSpPr>
            <p:nvPr/>
          </p:nvSpPr>
          <p:spPr bwMode="auto">
            <a:xfrm>
              <a:off x="6612581" y="429484"/>
              <a:ext cx="1184171" cy="1121520"/>
            </a:xfrm>
            <a:custGeom>
              <a:avLst/>
              <a:gdLst/>
              <a:ahLst/>
              <a:cxnLst>
                <a:cxn ang="0">
                  <a:pos x="18" y="40"/>
                </a:cxn>
                <a:cxn ang="0">
                  <a:pos x="28" y="62"/>
                </a:cxn>
                <a:cxn ang="0">
                  <a:pos x="30" y="76"/>
                </a:cxn>
                <a:cxn ang="0">
                  <a:pos x="40" y="86"/>
                </a:cxn>
                <a:cxn ang="0">
                  <a:pos x="40" y="98"/>
                </a:cxn>
                <a:cxn ang="0">
                  <a:pos x="52" y="116"/>
                </a:cxn>
                <a:cxn ang="0">
                  <a:pos x="72" y="132"/>
                </a:cxn>
                <a:cxn ang="0">
                  <a:pos x="80" y="132"/>
                </a:cxn>
                <a:cxn ang="0">
                  <a:pos x="94" y="136"/>
                </a:cxn>
                <a:cxn ang="0">
                  <a:pos x="92" y="142"/>
                </a:cxn>
                <a:cxn ang="0">
                  <a:pos x="92" y="164"/>
                </a:cxn>
                <a:cxn ang="0">
                  <a:pos x="92" y="176"/>
                </a:cxn>
                <a:cxn ang="0">
                  <a:pos x="78" y="184"/>
                </a:cxn>
                <a:cxn ang="0">
                  <a:pos x="70" y="192"/>
                </a:cxn>
                <a:cxn ang="0">
                  <a:pos x="70" y="208"/>
                </a:cxn>
                <a:cxn ang="0">
                  <a:pos x="60" y="220"/>
                </a:cxn>
                <a:cxn ang="0">
                  <a:pos x="62" y="232"/>
                </a:cxn>
                <a:cxn ang="0">
                  <a:pos x="60" y="242"/>
                </a:cxn>
                <a:cxn ang="0">
                  <a:pos x="72" y="262"/>
                </a:cxn>
                <a:cxn ang="0">
                  <a:pos x="78" y="266"/>
                </a:cxn>
                <a:cxn ang="0">
                  <a:pos x="90" y="278"/>
                </a:cxn>
                <a:cxn ang="0">
                  <a:pos x="88" y="296"/>
                </a:cxn>
                <a:cxn ang="0">
                  <a:pos x="104" y="298"/>
                </a:cxn>
                <a:cxn ang="0">
                  <a:pos x="134" y="322"/>
                </a:cxn>
                <a:cxn ang="0">
                  <a:pos x="148" y="326"/>
                </a:cxn>
                <a:cxn ang="0">
                  <a:pos x="162" y="348"/>
                </a:cxn>
                <a:cxn ang="0">
                  <a:pos x="172" y="406"/>
                </a:cxn>
                <a:cxn ang="0">
                  <a:pos x="192" y="444"/>
                </a:cxn>
                <a:cxn ang="0">
                  <a:pos x="208" y="464"/>
                </a:cxn>
                <a:cxn ang="0">
                  <a:pos x="222" y="450"/>
                </a:cxn>
                <a:cxn ang="0">
                  <a:pos x="228" y="432"/>
                </a:cxn>
                <a:cxn ang="0">
                  <a:pos x="228" y="438"/>
                </a:cxn>
                <a:cxn ang="0">
                  <a:pos x="248" y="452"/>
                </a:cxn>
                <a:cxn ang="0">
                  <a:pos x="260" y="456"/>
                </a:cxn>
                <a:cxn ang="0">
                  <a:pos x="280" y="458"/>
                </a:cxn>
                <a:cxn ang="0">
                  <a:pos x="284" y="468"/>
                </a:cxn>
                <a:cxn ang="0">
                  <a:pos x="304" y="494"/>
                </a:cxn>
                <a:cxn ang="0">
                  <a:pos x="312" y="508"/>
                </a:cxn>
                <a:cxn ang="0">
                  <a:pos x="312" y="516"/>
                </a:cxn>
                <a:cxn ang="0">
                  <a:pos x="316" y="524"/>
                </a:cxn>
                <a:cxn ang="0">
                  <a:pos x="324" y="538"/>
                </a:cxn>
                <a:cxn ang="0">
                  <a:pos x="358" y="576"/>
                </a:cxn>
                <a:cxn ang="0">
                  <a:pos x="386" y="588"/>
                </a:cxn>
                <a:cxn ang="0">
                  <a:pos x="400" y="604"/>
                </a:cxn>
                <a:cxn ang="0">
                  <a:pos x="438" y="626"/>
                </a:cxn>
                <a:cxn ang="0">
                  <a:pos x="470" y="638"/>
                </a:cxn>
                <a:cxn ang="0">
                  <a:pos x="502" y="648"/>
                </a:cxn>
                <a:cxn ang="0">
                  <a:pos x="538" y="630"/>
                </a:cxn>
                <a:cxn ang="0">
                  <a:pos x="556" y="618"/>
                </a:cxn>
                <a:cxn ang="0">
                  <a:pos x="596" y="620"/>
                </a:cxn>
                <a:cxn ang="0">
                  <a:pos x="608" y="642"/>
                </a:cxn>
                <a:cxn ang="0">
                  <a:pos x="614" y="674"/>
                </a:cxn>
                <a:cxn ang="0">
                  <a:pos x="636" y="688"/>
                </a:cxn>
                <a:cxn ang="0">
                  <a:pos x="650" y="690"/>
                </a:cxn>
                <a:cxn ang="0">
                  <a:pos x="660" y="698"/>
                </a:cxn>
                <a:cxn ang="0">
                  <a:pos x="688" y="696"/>
                </a:cxn>
                <a:cxn ang="0">
                  <a:pos x="706" y="706"/>
                </a:cxn>
                <a:cxn ang="0">
                  <a:pos x="728" y="706"/>
                </a:cxn>
                <a:cxn ang="0">
                  <a:pos x="718" y="46"/>
                </a:cxn>
                <a:cxn ang="0">
                  <a:pos x="714" y="34"/>
                </a:cxn>
                <a:cxn ang="0">
                  <a:pos x="690" y="26"/>
                </a:cxn>
                <a:cxn ang="0">
                  <a:pos x="662" y="24"/>
                </a:cxn>
                <a:cxn ang="0">
                  <a:pos x="626" y="10"/>
                </a:cxn>
              </a:cxnLst>
              <a:rect l="0" t="0" r="r" b="b"/>
              <a:pathLst>
                <a:path w="746" h="706">
                  <a:moveTo>
                    <a:pt x="0" y="8"/>
                  </a:moveTo>
                  <a:lnTo>
                    <a:pt x="0" y="12"/>
                  </a:lnTo>
                  <a:lnTo>
                    <a:pt x="4" y="14"/>
                  </a:lnTo>
                  <a:lnTo>
                    <a:pt x="16" y="20"/>
                  </a:lnTo>
                  <a:lnTo>
                    <a:pt x="16" y="20"/>
                  </a:lnTo>
                  <a:lnTo>
                    <a:pt x="18" y="22"/>
                  </a:lnTo>
                  <a:lnTo>
                    <a:pt x="18" y="22"/>
                  </a:lnTo>
                  <a:lnTo>
                    <a:pt x="18" y="22"/>
                  </a:lnTo>
                  <a:lnTo>
                    <a:pt x="18" y="24"/>
                  </a:lnTo>
                  <a:lnTo>
                    <a:pt x="18" y="24"/>
                  </a:lnTo>
                  <a:lnTo>
                    <a:pt x="16" y="28"/>
                  </a:lnTo>
                  <a:lnTo>
                    <a:pt x="18" y="38"/>
                  </a:lnTo>
                  <a:lnTo>
                    <a:pt x="18" y="38"/>
                  </a:lnTo>
                  <a:lnTo>
                    <a:pt x="18" y="40"/>
                  </a:lnTo>
                  <a:lnTo>
                    <a:pt x="18" y="40"/>
                  </a:lnTo>
                  <a:lnTo>
                    <a:pt x="18" y="40"/>
                  </a:lnTo>
                  <a:lnTo>
                    <a:pt x="18" y="40"/>
                  </a:lnTo>
                  <a:lnTo>
                    <a:pt x="20" y="40"/>
                  </a:lnTo>
                  <a:lnTo>
                    <a:pt x="20" y="40"/>
                  </a:lnTo>
                  <a:lnTo>
                    <a:pt x="28" y="46"/>
                  </a:lnTo>
                  <a:lnTo>
                    <a:pt x="28" y="48"/>
                  </a:lnTo>
                  <a:lnTo>
                    <a:pt x="28" y="48"/>
                  </a:lnTo>
                  <a:lnTo>
                    <a:pt x="28" y="48"/>
                  </a:lnTo>
                  <a:lnTo>
                    <a:pt x="28" y="50"/>
                  </a:lnTo>
                  <a:lnTo>
                    <a:pt x="28" y="50"/>
                  </a:lnTo>
                  <a:lnTo>
                    <a:pt x="26" y="54"/>
                  </a:lnTo>
                  <a:lnTo>
                    <a:pt x="26" y="56"/>
                  </a:lnTo>
                  <a:lnTo>
                    <a:pt x="26" y="58"/>
                  </a:lnTo>
                  <a:lnTo>
                    <a:pt x="26" y="58"/>
                  </a:lnTo>
                  <a:lnTo>
                    <a:pt x="26" y="58"/>
                  </a:lnTo>
                  <a:lnTo>
                    <a:pt x="26" y="60"/>
                  </a:lnTo>
                  <a:lnTo>
                    <a:pt x="28" y="62"/>
                  </a:lnTo>
                  <a:lnTo>
                    <a:pt x="30" y="62"/>
                  </a:lnTo>
                  <a:lnTo>
                    <a:pt x="30" y="62"/>
                  </a:lnTo>
                  <a:lnTo>
                    <a:pt x="30" y="62"/>
                  </a:lnTo>
                  <a:lnTo>
                    <a:pt x="30" y="62"/>
                  </a:lnTo>
                  <a:lnTo>
                    <a:pt x="32" y="64"/>
                  </a:lnTo>
                  <a:lnTo>
                    <a:pt x="32" y="64"/>
                  </a:lnTo>
                  <a:lnTo>
                    <a:pt x="32" y="64"/>
                  </a:lnTo>
                  <a:lnTo>
                    <a:pt x="32" y="70"/>
                  </a:lnTo>
                  <a:lnTo>
                    <a:pt x="32" y="70"/>
                  </a:lnTo>
                  <a:lnTo>
                    <a:pt x="32" y="72"/>
                  </a:lnTo>
                  <a:lnTo>
                    <a:pt x="32" y="72"/>
                  </a:lnTo>
                  <a:lnTo>
                    <a:pt x="32" y="72"/>
                  </a:lnTo>
                  <a:lnTo>
                    <a:pt x="30" y="74"/>
                  </a:lnTo>
                  <a:lnTo>
                    <a:pt x="30" y="76"/>
                  </a:lnTo>
                  <a:lnTo>
                    <a:pt x="30" y="76"/>
                  </a:lnTo>
                  <a:lnTo>
                    <a:pt x="30" y="76"/>
                  </a:lnTo>
                  <a:lnTo>
                    <a:pt x="30" y="76"/>
                  </a:lnTo>
                  <a:lnTo>
                    <a:pt x="30" y="78"/>
                  </a:lnTo>
                  <a:lnTo>
                    <a:pt x="30" y="78"/>
                  </a:lnTo>
                  <a:lnTo>
                    <a:pt x="30" y="78"/>
                  </a:lnTo>
                  <a:lnTo>
                    <a:pt x="32" y="78"/>
                  </a:lnTo>
                  <a:lnTo>
                    <a:pt x="32" y="78"/>
                  </a:lnTo>
                  <a:lnTo>
                    <a:pt x="34" y="78"/>
                  </a:lnTo>
                  <a:lnTo>
                    <a:pt x="34" y="78"/>
                  </a:lnTo>
                  <a:lnTo>
                    <a:pt x="34" y="78"/>
                  </a:lnTo>
                  <a:lnTo>
                    <a:pt x="34" y="78"/>
                  </a:lnTo>
                  <a:lnTo>
                    <a:pt x="38" y="80"/>
                  </a:lnTo>
                  <a:lnTo>
                    <a:pt x="40" y="84"/>
                  </a:lnTo>
                  <a:lnTo>
                    <a:pt x="40" y="84"/>
                  </a:lnTo>
                  <a:lnTo>
                    <a:pt x="40" y="86"/>
                  </a:lnTo>
                  <a:lnTo>
                    <a:pt x="40" y="86"/>
                  </a:lnTo>
                  <a:lnTo>
                    <a:pt x="40" y="86"/>
                  </a:lnTo>
                  <a:lnTo>
                    <a:pt x="40" y="86"/>
                  </a:lnTo>
                  <a:lnTo>
                    <a:pt x="38" y="88"/>
                  </a:lnTo>
                  <a:lnTo>
                    <a:pt x="38" y="88"/>
                  </a:lnTo>
                  <a:lnTo>
                    <a:pt x="38" y="88"/>
                  </a:lnTo>
                  <a:lnTo>
                    <a:pt x="38" y="88"/>
                  </a:lnTo>
                  <a:lnTo>
                    <a:pt x="38" y="92"/>
                  </a:lnTo>
                  <a:lnTo>
                    <a:pt x="38" y="92"/>
                  </a:lnTo>
                  <a:lnTo>
                    <a:pt x="40" y="94"/>
                  </a:lnTo>
                  <a:lnTo>
                    <a:pt x="40" y="94"/>
                  </a:lnTo>
                  <a:lnTo>
                    <a:pt x="40" y="96"/>
                  </a:lnTo>
                  <a:lnTo>
                    <a:pt x="40" y="98"/>
                  </a:lnTo>
                  <a:lnTo>
                    <a:pt x="40" y="98"/>
                  </a:lnTo>
                  <a:lnTo>
                    <a:pt x="40" y="98"/>
                  </a:lnTo>
                  <a:lnTo>
                    <a:pt x="40" y="98"/>
                  </a:lnTo>
                  <a:lnTo>
                    <a:pt x="40" y="98"/>
                  </a:lnTo>
                  <a:lnTo>
                    <a:pt x="40" y="98"/>
                  </a:lnTo>
                  <a:lnTo>
                    <a:pt x="42" y="98"/>
                  </a:lnTo>
                  <a:lnTo>
                    <a:pt x="42" y="100"/>
                  </a:lnTo>
                  <a:lnTo>
                    <a:pt x="42" y="100"/>
                  </a:lnTo>
                  <a:lnTo>
                    <a:pt x="42" y="100"/>
                  </a:lnTo>
                  <a:lnTo>
                    <a:pt x="44" y="100"/>
                  </a:lnTo>
                  <a:lnTo>
                    <a:pt x="44" y="100"/>
                  </a:lnTo>
                  <a:lnTo>
                    <a:pt x="44" y="100"/>
                  </a:lnTo>
                  <a:lnTo>
                    <a:pt x="46" y="100"/>
                  </a:lnTo>
                  <a:lnTo>
                    <a:pt x="46" y="100"/>
                  </a:lnTo>
                  <a:lnTo>
                    <a:pt x="46" y="98"/>
                  </a:lnTo>
                  <a:lnTo>
                    <a:pt x="48" y="98"/>
                  </a:lnTo>
                  <a:lnTo>
                    <a:pt x="48" y="98"/>
                  </a:lnTo>
                  <a:lnTo>
                    <a:pt x="48" y="98"/>
                  </a:lnTo>
                  <a:lnTo>
                    <a:pt x="50" y="102"/>
                  </a:lnTo>
                  <a:lnTo>
                    <a:pt x="52" y="110"/>
                  </a:lnTo>
                  <a:lnTo>
                    <a:pt x="52" y="116"/>
                  </a:lnTo>
                  <a:lnTo>
                    <a:pt x="54" y="120"/>
                  </a:lnTo>
                  <a:lnTo>
                    <a:pt x="56" y="124"/>
                  </a:lnTo>
                  <a:lnTo>
                    <a:pt x="56" y="124"/>
                  </a:lnTo>
                  <a:lnTo>
                    <a:pt x="58" y="122"/>
                  </a:lnTo>
                  <a:lnTo>
                    <a:pt x="60" y="122"/>
                  </a:lnTo>
                  <a:lnTo>
                    <a:pt x="60" y="122"/>
                  </a:lnTo>
                  <a:lnTo>
                    <a:pt x="62" y="122"/>
                  </a:lnTo>
                  <a:lnTo>
                    <a:pt x="62" y="124"/>
                  </a:lnTo>
                  <a:lnTo>
                    <a:pt x="66" y="126"/>
                  </a:lnTo>
                  <a:lnTo>
                    <a:pt x="66" y="126"/>
                  </a:lnTo>
                  <a:lnTo>
                    <a:pt x="68" y="128"/>
                  </a:lnTo>
                  <a:lnTo>
                    <a:pt x="70" y="128"/>
                  </a:lnTo>
                  <a:lnTo>
                    <a:pt x="70" y="130"/>
                  </a:lnTo>
                  <a:lnTo>
                    <a:pt x="72" y="132"/>
                  </a:lnTo>
                  <a:lnTo>
                    <a:pt x="72" y="132"/>
                  </a:lnTo>
                  <a:lnTo>
                    <a:pt x="72" y="132"/>
                  </a:lnTo>
                  <a:lnTo>
                    <a:pt x="72" y="134"/>
                  </a:lnTo>
                  <a:lnTo>
                    <a:pt x="72" y="134"/>
                  </a:lnTo>
                  <a:lnTo>
                    <a:pt x="72" y="134"/>
                  </a:lnTo>
                  <a:lnTo>
                    <a:pt x="72" y="134"/>
                  </a:lnTo>
                  <a:lnTo>
                    <a:pt x="72" y="134"/>
                  </a:lnTo>
                  <a:lnTo>
                    <a:pt x="72" y="134"/>
                  </a:lnTo>
                  <a:lnTo>
                    <a:pt x="78" y="134"/>
                  </a:lnTo>
                  <a:lnTo>
                    <a:pt x="78" y="134"/>
                  </a:lnTo>
                  <a:lnTo>
                    <a:pt x="78" y="134"/>
                  </a:lnTo>
                  <a:lnTo>
                    <a:pt x="78" y="134"/>
                  </a:lnTo>
                  <a:lnTo>
                    <a:pt x="78" y="134"/>
                  </a:lnTo>
                  <a:lnTo>
                    <a:pt x="78" y="134"/>
                  </a:lnTo>
                  <a:lnTo>
                    <a:pt x="78" y="134"/>
                  </a:lnTo>
                  <a:lnTo>
                    <a:pt x="78" y="134"/>
                  </a:lnTo>
                  <a:lnTo>
                    <a:pt x="80" y="134"/>
                  </a:lnTo>
                  <a:lnTo>
                    <a:pt x="80" y="132"/>
                  </a:lnTo>
                  <a:lnTo>
                    <a:pt x="88" y="132"/>
                  </a:lnTo>
                  <a:lnTo>
                    <a:pt x="88" y="132"/>
                  </a:lnTo>
                  <a:lnTo>
                    <a:pt x="88" y="132"/>
                  </a:lnTo>
                  <a:lnTo>
                    <a:pt x="88" y="132"/>
                  </a:lnTo>
                  <a:lnTo>
                    <a:pt x="90" y="132"/>
                  </a:lnTo>
                  <a:lnTo>
                    <a:pt x="90" y="132"/>
                  </a:lnTo>
                  <a:lnTo>
                    <a:pt x="90" y="132"/>
                  </a:lnTo>
                  <a:lnTo>
                    <a:pt x="90" y="134"/>
                  </a:lnTo>
                  <a:lnTo>
                    <a:pt x="90" y="134"/>
                  </a:lnTo>
                  <a:lnTo>
                    <a:pt x="92" y="134"/>
                  </a:lnTo>
                  <a:lnTo>
                    <a:pt x="92" y="134"/>
                  </a:lnTo>
                  <a:lnTo>
                    <a:pt x="92" y="134"/>
                  </a:lnTo>
                  <a:lnTo>
                    <a:pt x="92" y="134"/>
                  </a:lnTo>
                  <a:lnTo>
                    <a:pt x="92" y="136"/>
                  </a:lnTo>
                  <a:lnTo>
                    <a:pt x="94" y="136"/>
                  </a:lnTo>
                  <a:lnTo>
                    <a:pt x="94" y="136"/>
                  </a:lnTo>
                  <a:lnTo>
                    <a:pt x="96" y="134"/>
                  </a:lnTo>
                  <a:lnTo>
                    <a:pt x="98" y="134"/>
                  </a:lnTo>
                  <a:lnTo>
                    <a:pt x="98" y="134"/>
                  </a:lnTo>
                  <a:lnTo>
                    <a:pt x="98" y="134"/>
                  </a:lnTo>
                  <a:lnTo>
                    <a:pt x="100" y="134"/>
                  </a:lnTo>
                  <a:lnTo>
                    <a:pt x="100" y="134"/>
                  </a:lnTo>
                  <a:lnTo>
                    <a:pt x="100" y="134"/>
                  </a:lnTo>
                  <a:lnTo>
                    <a:pt x="100" y="134"/>
                  </a:lnTo>
                  <a:lnTo>
                    <a:pt x="100" y="134"/>
                  </a:lnTo>
                  <a:lnTo>
                    <a:pt x="100" y="136"/>
                  </a:lnTo>
                  <a:lnTo>
                    <a:pt x="100" y="136"/>
                  </a:lnTo>
                  <a:lnTo>
                    <a:pt x="100" y="136"/>
                  </a:lnTo>
                  <a:lnTo>
                    <a:pt x="96" y="140"/>
                  </a:lnTo>
                  <a:lnTo>
                    <a:pt x="94" y="140"/>
                  </a:lnTo>
                  <a:lnTo>
                    <a:pt x="92" y="142"/>
                  </a:lnTo>
                  <a:lnTo>
                    <a:pt x="92" y="142"/>
                  </a:lnTo>
                  <a:lnTo>
                    <a:pt x="90" y="142"/>
                  </a:lnTo>
                  <a:lnTo>
                    <a:pt x="90" y="142"/>
                  </a:lnTo>
                  <a:lnTo>
                    <a:pt x="88" y="142"/>
                  </a:lnTo>
                  <a:lnTo>
                    <a:pt x="88" y="142"/>
                  </a:lnTo>
                  <a:lnTo>
                    <a:pt x="86" y="142"/>
                  </a:lnTo>
                  <a:lnTo>
                    <a:pt x="86" y="142"/>
                  </a:lnTo>
                  <a:lnTo>
                    <a:pt x="86" y="142"/>
                  </a:lnTo>
                  <a:lnTo>
                    <a:pt x="86" y="142"/>
                  </a:lnTo>
                  <a:lnTo>
                    <a:pt x="84" y="148"/>
                  </a:lnTo>
                  <a:lnTo>
                    <a:pt x="84" y="152"/>
                  </a:lnTo>
                  <a:lnTo>
                    <a:pt x="84" y="154"/>
                  </a:lnTo>
                  <a:lnTo>
                    <a:pt x="84" y="154"/>
                  </a:lnTo>
                  <a:lnTo>
                    <a:pt x="84" y="154"/>
                  </a:lnTo>
                  <a:lnTo>
                    <a:pt x="86" y="158"/>
                  </a:lnTo>
                  <a:lnTo>
                    <a:pt x="88" y="160"/>
                  </a:lnTo>
                  <a:lnTo>
                    <a:pt x="92" y="164"/>
                  </a:lnTo>
                  <a:lnTo>
                    <a:pt x="90" y="166"/>
                  </a:lnTo>
                  <a:lnTo>
                    <a:pt x="92" y="168"/>
                  </a:lnTo>
                  <a:lnTo>
                    <a:pt x="92" y="168"/>
                  </a:lnTo>
                  <a:lnTo>
                    <a:pt x="92" y="168"/>
                  </a:lnTo>
                  <a:lnTo>
                    <a:pt x="92" y="168"/>
                  </a:lnTo>
                  <a:lnTo>
                    <a:pt x="92" y="168"/>
                  </a:lnTo>
                  <a:lnTo>
                    <a:pt x="92" y="168"/>
                  </a:lnTo>
                  <a:lnTo>
                    <a:pt x="92" y="168"/>
                  </a:lnTo>
                  <a:lnTo>
                    <a:pt x="92" y="168"/>
                  </a:lnTo>
                  <a:lnTo>
                    <a:pt x="94" y="170"/>
                  </a:lnTo>
                  <a:lnTo>
                    <a:pt x="94" y="170"/>
                  </a:lnTo>
                  <a:lnTo>
                    <a:pt x="92" y="176"/>
                  </a:lnTo>
                  <a:lnTo>
                    <a:pt x="92" y="176"/>
                  </a:lnTo>
                  <a:lnTo>
                    <a:pt x="92" y="176"/>
                  </a:lnTo>
                  <a:lnTo>
                    <a:pt x="92" y="176"/>
                  </a:lnTo>
                  <a:lnTo>
                    <a:pt x="92" y="176"/>
                  </a:lnTo>
                  <a:lnTo>
                    <a:pt x="86" y="178"/>
                  </a:lnTo>
                  <a:lnTo>
                    <a:pt x="86" y="178"/>
                  </a:lnTo>
                  <a:lnTo>
                    <a:pt x="86" y="178"/>
                  </a:lnTo>
                  <a:lnTo>
                    <a:pt x="86" y="178"/>
                  </a:lnTo>
                  <a:lnTo>
                    <a:pt x="84" y="178"/>
                  </a:lnTo>
                  <a:lnTo>
                    <a:pt x="82" y="176"/>
                  </a:lnTo>
                  <a:lnTo>
                    <a:pt x="82" y="176"/>
                  </a:lnTo>
                  <a:lnTo>
                    <a:pt x="80" y="176"/>
                  </a:lnTo>
                  <a:lnTo>
                    <a:pt x="78" y="180"/>
                  </a:lnTo>
                  <a:lnTo>
                    <a:pt x="78" y="180"/>
                  </a:lnTo>
                  <a:lnTo>
                    <a:pt x="78" y="182"/>
                  </a:lnTo>
                  <a:lnTo>
                    <a:pt x="78" y="182"/>
                  </a:lnTo>
                  <a:lnTo>
                    <a:pt x="78" y="184"/>
                  </a:lnTo>
                  <a:lnTo>
                    <a:pt x="80" y="184"/>
                  </a:lnTo>
                  <a:lnTo>
                    <a:pt x="80" y="184"/>
                  </a:lnTo>
                  <a:lnTo>
                    <a:pt x="78" y="184"/>
                  </a:lnTo>
                  <a:lnTo>
                    <a:pt x="78" y="188"/>
                  </a:lnTo>
                  <a:lnTo>
                    <a:pt x="78" y="188"/>
                  </a:lnTo>
                  <a:lnTo>
                    <a:pt x="78" y="188"/>
                  </a:lnTo>
                  <a:lnTo>
                    <a:pt x="76" y="188"/>
                  </a:lnTo>
                  <a:lnTo>
                    <a:pt x="76" y="188"/>
                  </a:lnTo>
                  <a:lnTo>
                    <a:pt x="74" y="186"/>
                  </a:lnTo>
                  <a:lnTo>
                    <a:pt x="74" y="190"/>
                  </a:lnTo>
                  <a:lnTo>
                    <a:pt x="72" y="190"/>
                  </a:lnTo>
                  <a:lnTo>
                    <a:pt x="72" y="190"/>
                  </a:lnTo>
                  <a:lnTo>
                    <a:pt x="72" y="192"/>
                  </a:lnTo>
                  <a:lnTo>
                    <a:pt x="72" y="192"/>
                  </a:lnTo>
                  <a:lnTo>
                    <a:pt x="72" y="192"/>
                  </a:lnTo>
                  <a:lnTo>
                    <a:pt x="70" y="192"/>
                  </a:lnTo>
                  <a:lnTo>
                    <a:pt x="70" y="192"/>
                  </a:lnTo>
                  <a:lnTo>
                    <a:pt x="70" y="192"/>
                  </a:lnTo>
                  <a:lnTo>
                    <a:pt x="70" y="192"/>
                  </a:lnTo>
                  <a:lnTo>
                    <a:pt x="70" y="192"/>
                  </a:lnTo>
                  <a:lnTo>
                    <a:pt x="70" y="192"/>
                  </a:lnTo>
                  <a:lnTo>
                    <a:pt x="68" y="196"/>
                  </a:lnTo>
                  <a:lnTo>
                    <a:pt x="68" y="196"/>
                  </a:lnTo>
                  <a:lnTo>
                    <a:pt x="68" y="198"/>
                  </a:lnTo>
                  <a:lnTo>
                    <a:pt x="68" y="198"/>
                  </a:lnTo>
                  <a:lnTo>
                    <a:pt x="68" y="198"/>
                  </a:lnTo>
                  <a:lnTo>
                    <a:pt x="68" y="198"/>
                  </a:lnTo>
                  <a:lnTo>
                    <a:pt x="68" y="198"/>
                  </a:lnTo>
                  <a:lnTo>
                    <a:pt x="68" y="198"/>
                  </a:lnTo>
                  <a:lnTo>
                    <a:pt x="70" y="200"/>
                  </a:lnTo>
                  <a:lnTo>
                    <a:pt x="70" y="202"/>
                  </a:lnTo>
                  <a:lnTo>
                    <a:pt x="72" y="206"/>
                  </a:lnTo>
                  <a:lnTo>
                    <a:pt x="72" y="206"/>
                  </a:lnTo>
                  <a:lnTo>
                    <a:pt x="72" y="206"/>
                  </a:lnTo>
                  <a:lnTo>
                    <a:pt x="70" y="208"/>
                  </a:lnTo>
                  <a:lnTo>
                    <a:pt x="70" y="208"/>
                  </a:lnTo>
                  <a:lnTo>
                    <a:pt x="70" y="206"/>
                  </a:lnTo>
                  <a:lnTo>
                    <a:pt x="68" y="206"/>
                  </a:lnTo>
                  <a:lnTo>
                    <a:pt x="64" y="206"/>
                  </a:lnTo>
                  <a:lnTo>
                    <a:pt x="58" y="212"/>
                  </a:lnTo>
                  <a:lnTo>
                    <a:pt x="58" y="212"/>
                  </a:lnTo>
                  <a:lnTo>
                    <a:pt x="58" y="212"/>
                  </a:lnTo>
                  <a:lnTo>
                    <a:pt x="58" y="212"/>
                  </a:lnTo>
                  <a:lnTo>
                    <a:pt x="58" y="214"/>
                  </a:lnTo>
                  <a:lnTo>
                    <a:pt x="58" y="214"/>
                  </a:lnTo>
                  <a:lnTo>
                    <a:pt x="58" y="218"/>
                  </a:lnTo>
                  <a:lnTo>
                    <a:pt x="58" y="218"/>
                  </a:lnTo>
                  <a:lnTo>
                    <a:pt x="60" y="220"/>
                  </a:lnTo>
                  <a:lnTo>
                    <a:pt x="60" y="220"/>
                  </a:lnTo>
                  <a:lnTo>
                    <a:pt x="60" y="220"/>
                  </a:lnTo>
                  <a:lnTo>
                    <a:pt x="60" y="220"/>
                  </a:lnTo>
                  <a:lnTo>
                    <a:pt x="60" y="220"/>
                  </a:lnTo>
                  <a:lnTo>
                    <a:pt x="62" y="218"/>
                  </a:lnTo>
                  <a:lnTo>
                    <a:pt x="62" y="218"/>
                  </a:lnTo>
                  <a:lnTo>
                    <a:pt x="62" y="220"/>
                  </a:lnTo>
                  <a:lnTo>
                    <a:pt x="62" y="220"/>
                  </a:lnTo>
                  <a:lnTo>
                    <a:pt x="64" y="220"/>
                  </a:lnTo>
                  <a:lnTo>
                    <a:pt x="64" y="220"/>
                  </a:lnTo>
                  <a:lnTo>
                    <a:pt x="64" y="222"/>
                  </a:lnTo>
                  <a:lnTo>
                    <a:pt x="64" y="222"/>
                  </a:lnTo>
                  <a:lnTo>
                    <a:pt x="64" y="222"/>
                  </a:lnTo>
                  <a:lnTo>
                    <a:pt x="64" y="222"/>
                  </a:lnTo>
                  <a:lnTo>
                    <a:pt x="64" y="230"/>
                  </a:lnTo>
                  <a:lnTo>
                    <a:pt x="64" y="230"/>
                  </a:lnTo>
                  <a:lnTo>
                    <a:pt x="64" y="230"/>
                  </a:lnTo>
                  <a:lnTo>
                    <a:pt x="62" y="230"/>
                  </a:lnTo>
                  <a:lnTo>
                    <a:pt x="62" y="232"/>
                  </a:lnTo>
                  <a:lnTo>
                    <a:pt x="58" y="234"/>
                  </a:lnTo>
                  <a:lnTo>
                    <a:pt x="58" y="234"/>
                  </a:lnTo>
                  <a:lnTo>
                    <a:pt x="56" y="240"/>
                  </a:lnTo>
                  <a:lnTo>
                    <a:pt x="56" y="240"/>
                  </a:lnTo>
                  <a:lnTo>
                    <a:pt x="56" y="242"/>
                  </a:lnTo>
                  <a:lnTo>
                    <a:pt x="56" y="242"/>
                  </a:lnTo>
                  <a:lnTo>
                    <a:pt x="58" y="242"/>
                  </a:lnTo>
                  <a:lnTo>
                    <a:pt x="58" y="242"/>
                  </a:lnTo>
                  <a:lnTo>
                    <a:pt x="58" y="242"/>
                  </a:lnTo>
                  <a:lnTo>
                    <a:pt x="58" y="242"/>
                  </a:lnTo>
                  <a:lnTo>
                    <a:pt x="60" y="242"/>
                  </a:lnTo>
                  <a:lnTo>
                    <a:pt x="60" y="242"/>
                  </a:lnTo>
                  <a:lnTo>
                    <a:pt x="60" y="242"/>
                  </a:lnTo>
                  <a:lnTo>
                    <a:pt x="60" y="242"/>
                  </a:lnTo>
                  <a:lnTo>
                    <a:pt x="60" y="242"/>
                  </a:lnTo>
                  <a:lnTo>
                    <a:pt x="60" y="242"/>
                  </a:lnTo>
                  <a:lnTo>
                    <a:pt x="62" y="246"/>
                  </a:lnTo>
                  <a:lnTo>
                    <a:pt x="66" y="252"/>
                  </a:lnTo>
                  <a:lnTo>
                    <a:pt x="68" y="252"/>
                  </a:lnTo>
                  <a:lnTo>
                    <a:pt x="68" y="252"/>
                  </a:lnTo>
                  <a:lnTo>
                    <a:pt x="68" y="252"/>
                  </a:lnTo>
                  <a:lnTo>
                    <a:pt x="68" y="254"/>
                  </a:lnTo>
                  <a:lnTo>
                    <a:pt x="68" y="254"/>
                  </a:lnTo>
                  <a:lnTo>
                    <a:pt x="68" y="254"/>
                  </a:lnTo>
                  <a:lnTo>
                    <a:pt x="70" y="258"/>
                  </a:lnTo>
                  <a:lnTo>
                    <a:pt x="70" y="258"/>
                  </a:lnTo>
                  <a:lnTo>
                    <a:pt x="70" y="258"/>
                  </a:lnTo>
                  <a:lnTo>
                    <a:pt x="72" y="260"/>
                  </a:lnTo>
                  <a:lnTo>
                    <a:pt x="72" y="262"/>
                  </a:lnTo>
                  <a:lnTo>
                    <a:pt x="72" y="262"/>
                  </a:lnTo>
                  <a:lnTo>
                    <a:pt x="72" y="262"/>
                  </a:lnTo>
                  <a:lnTo>
                    <a:pt x="72" y="262"/>
                  </a:lnTo>
                  <a:lnTo>
                    <a:pt x="72" y="262"/>
                  </a:lnTo>
                  <a:lnTo>
                    <a:pt x="74" y="262"/>
                  </a:lnTo>
                  <a:lnTo>
                    <a:pt x="74" y="262"/>
                  </a:lnTo>
                  <a:lnTo>
                    <a:pt x="74" y="262"/>
                  </a:lnTo>
                  <a:lnTo>
                    <a:pt x="74" y="260"/>
                  </a:lnTo>
                  <a:lnTo>
                    <a:pt x="76" y="260"/>
                  </a:lnTo>
                  <a:lnTo>
                    <a:pt x="76" y="260"/>
                  </a:lnTo>
                  <a:lnTo>
                    <a:pt x="80" y="260"/>
                  </a:lnTo>
                  <a:lnTo>
                    <a:pt x="82" y="264"/>
                  </a:lnTo>
                  <a:lnTo>
                    <a:pt x="82" y="264"/>
                  </a:lnTo>
                  <a:lnTo>
                    <a:pt x="82" y="264"/>
                  </a:lnTo>
                  <a:lnTo>
                    <a:pt x="82" y="264"/>
                  </a:lnTo>
                  <a:lnTo>
                    <a:pt x="80" y="266"/>
                  </a:lnTo>
                  <a:lnTo>
                    <a:pt x="80" y="266"/>
                  </a:lnTo>
                  <a:lnTo>
                    <a:pt x="78" y="266"/>
                  </a:lnTo>
                  <a:lnTo>
                    <a:pt x="78" y="266"/>
                  </a:lnTo>
                  <a:lnTo>
                    <a:pt x="78" y="266"/>
                  </a:lnTo>
                  <a:lnTo>
                    <a:pt x="78" y="266"/>
                  </a:lnTo>
                  <a:lnTo>
                    <a:pt x="78" y="268"/>
                  </a:lnTo>
                  <a:lnTo>
                    <a:pt x="78" y="268"/>
                  </a:lnTo>
                  <a:lnTo>
                    <a:pt x="80" y="268"/>
                  </a:lnTo>
                  <a:lnTo>
                    <a:pt x="82" y="268"/>
                  </a:lnTo>
                  <a:lnTo>
                    <a:pt x="84" y="268"/>
                  </a:lnTo>
                  <a:lnTo>
                    <a:pt x="86" y="270"/>
                  </a:lnTo>
                  <a:lnTo>
                    <a:pt x="86" y="270"/>
                  </a:lnTo>
                  <a:lnTo>
                    <a:pt x="86" y="270"/>
                  </a:lnTo>
                  <a:lnTo>
                    <a:pt x="86" y="272"/>
                  </a:lnTo>
                  <a:lnTo>
                    <a:pt x="86" y="272"/>
                  </a:lnTo>
                  <a:lnTo>
                    <a:pt x="86" y="272"/>
                  </a:lnTo>
                  <a:lnTo>
                    <a:pt x="86" y="274"/>
                  </a:lnTo>
                  <a:lnTo>
                    <a:pt x="86" y="274"/>
                  </a:lnTo>
                  <a:lnTo>
                    <a:pt x="90" y="278"/>
                  </a:lnTo>
                  <a:lnTo>
                    <a:pt x="92" y="280"/>
                  </a:lnTo>
                  <a:lnTo>
                    <a:pt x="92" y="280"/>
                  </a:lnTo>
                  <a:lnTo>
                    <a:pt x="92" y="280"/>
                  </a:lnTo>
                  <a:lnTo>
                    <a:pt x="92" y="280"/>
                  </a:lnTo>
                  <a:lnTo>
                    <a:pt x="94" y="284"/>
                  </a:lnTo>
                  <a:lnTo>
                    <a:pt x="94" y="284"/>
                  </a:lnTo>
                  <a:lnTo>
                    <a:pt x="92" y="286"/>
                  </a:lnTo>
                  <a:lnTo>
                    <a:pt x="92" y="286"/>
                  </a:lnTo>
                  <a:lnTo>
                    <a:pt x="90" y="288"/>
                  </a:lnTo>
                  <a:lnTo>
                    <a:pt x="90" y="288"/>
                  </a:lnTo>
                  <a:lnTo>
                    <a:pt x="90" y="290"/>
                  </a:lnTo>
                  <a:lnTo>
                    <a:pt x="88" y="294"/>
                  </a:lnTo>
                  <a:lnTo>
                    <a:pt x="88" y="296"/>
                  </a:lnTo>
                  <a:lnTo>
                    <a:pt x="88" y="296"/>
                  </a:lnTo>
                  <a:lnTo>
                    <a:pt x="88" y="296"/>
                  </a:lnTo>
                  <a:lnTo>
                    <a:pt x="88" y="296"/>
                  </a:lnTo>
                  <a:lnTo>
                    <a:pt x="88" y="296"/>
                  </a:lnTo>
                  <a:lnTo>
                    <a:pt x="90" y="298"/>
                  </a:lnTo>
                  <a:lnTo>
                    <a:pt x="90" y="298"/>
                  </a:lnTo>
                  <a:lnTo>
                    <a:pt x="90" y="298"/>
                  </a:lnTo>
                  <a:lnTo>
                    <a:pt x="92" y="298"/>
                  </a:lnTo>
                  <a:lnTo>
                    <a:pt x="92" y="298"/>
                  </a:lnTo>
                  <a:lnTo>
                    <a:pt x="92" y="298"/>
                  </a:lnTo>
                  <a:lnTo>
                    <a:pt x="94" y="298"/>
                  </a:lnTo>
                  <a:lnTo>
                    <a:pt x="96" y="298"/>
                  </a:lnTo>
                  <a:lnTo>
                    <a:pt x="96" y="298"/>
                  </a:lnTo>
                  <a:lnTo>
                    <a:pt x="98" y="298"/>
                  </a:lnTo>
                  <a:lnTo>
                    <a:pt x="98" y="298"/>
                  </a:lnTo>
                  <a:lnTo>
                    <a:pt x="102" y="298"/>
                  </a:lnTo>
                  <a:lnTo>
                    <a:pt x="104" y="298"/>
                  </a:lnTo>
                  <a:lnTo>
                    <a:pt x="104" y="298"/>
                  </a:lnTo>
                  <a:lnTo>
                    <a:pt x="104" y="298"/>
                  </a:lnTo>
                  <a:lnTo>
                    <a:pt x="106" y="300"/>
                  </a:lnTo>
                  <a:lnTo>
                    <a:pt x="108" y="300"/>
                  </a:lnTo>
                  <a:lnTo>
                    <a:pt x="108" y="300"/>
                  </a:lnTo>
                  <a:lnTo>
                    <a:pt x="110" y="304"/>
                  </a:lnTo>
                  <a:lnTo>
                    <a:pt x="114" y="306"/>
                  </a:lnTo>
                  <a:lnTo>
                    <a:pt x="116" y="308"/>
                  </a:lnTo>
                  <a:lnTo>
                    <a:pt x="118" y="308"/>
                  </a:lnTo>
                  <a:lnTo>
                    <a:pt x="120" y="310"/>
                  </a:lnTo>
                  <a:lnTo>
                    <a:pt x="124" y="314"/>
                  </a:lnTo>
                  <a:lnTo>
                    <a:pt x="124" y="314"/>
                  </a:lnTo>
                  <a:lnTo>
                    <a:pt x="126" y="314"/>
                  </a:lnTo>
                  <a:lnTo>
                    <a:pt x="126" y="316"/>
                  </a:lnTo>
                  <a:lnTo>
                    <a:pt x="126" y="316"/>
                  </a:lnTo>
                  <a:lnTo>
                    <a:pt x="128" y="318"/>
                  </a:lnTo>
                  <a:lnTo>
                    <a:pt x="130" y="318"/>
                  </a:lnTo>
                  <a:lnTo>
                    <a:pt x="134" y="322"/>
                  </a:lnTo>
                  <a:lnTo>
                    <a:pt x="134" y="322"/>
                  </a:lnTo>
                  <a:lnTo>
                    <a:pt x="138" y="324"/>
                  </a:lnTo>
                  <a:lnTo>
                    <a:pt x="138" y="326"/>
                  </a:lnTo>
                  <a:lnTo>
                    <a:pt x="138" y="326"/>
                  </a:lnTo>
                  <a:lnTo>
                    <a:pt x="138" y="326"/>
                  </a:lnTo>
                  <a:lnTo>
                    <a:pt x="140" y="326"/>
                  </a:lnTo>
                  <a:lnTo>
                    <a:pt x="142" y="324"/>
                  </a:lnTo>
                  <a:lnTo>
                    <a:pt x="144" y="324"/>
                  </a:lnTo>
                  <a:lnTo>
                    <a:pt x="144" y="324"/>
                  </a:lnTo>
                  <a:lnTo>
                    <a:pt x="144" y="324"/>
                  </a:lnTo>
                  <a:lnTo>
                    <a:pt x="144" y="324"/>
                  </a:lnTo>
                  <a:lnTo>
                    <a:pt x="144" y="324"/>
                  </a:lnTo>
                  <a:lnTo>
                    <a:pt x="144" y="324"/>
                  </a:lnTo>
                  <a:lnTo>
                    <a:pt x="148" y="324"/>
                  </a:lnTo>
                  <a:lnTo>
                    <a:pt x="148" y="324"/>
                  </a:lnTo>
                  <a:lnTo>
                    <a:pt x="148" y="326"/>
                  </a:lnTo>
                  <a:lnTo>
                    <a:pt x="152" y="328"/>
                  </a:lnTo>
                  <a:lnTo>
                    <a:pt x="152" y="330"/>
                  </a:lnTo>
                  <a:lnTo>
                    <a:pt x="152" y="330"/>
                  </a:lnTo>
                  <a:lnTo>
                    <a:pt x="152" y="330"/>
                  </a:lnTo>
                  <a:lnTo>
                    <a:pt x="152" y="330"/>
                  </a:lnTo>
                  <a:lnTo>
                    <a:pt x="150" y="332"/>
                  </a:lnTo>
                  <a:lnTo>
                    <a:pt x="150" y="332"/>
                  </a:lnTo>
                  <a:lnTo>
                    <a:pt x="150" y="332"/>
                  </a:lnTo>
                  <a:lnTo>
                    <a:pt x="150" y="332"/>
                  </a:lnTo>
                  <a:lnTo>
                    <a:pt x="150" y="332"/>
                  </a:lnTo>
                  <a:lnTo>
                    <a:pt x="150" y="332"/>
                  </a:lnTo>
                  <a:lnTo>
                    <a:pt x="152" y="332"/>
                  </a:lnTo>
                  <a:lnTo>
                    <a:pt x="156" y="340"/>
                  </a:lnTo>
                  <a:lnTo>
                    <a:pt x="160" y="346"/>
                  </a:lnTo>
                  <a:lnTo>
                    <a:pt x="162" y="348"/>
                  </a:lnTo>
                  <a:lnTo>
                    <a:pt x="162" y="348"/>
                  </a:lnTo>
                  <a:lnTo>
                    <a:pt x="166" y="354"/>
                  </a:lnTo>
                  <a:lnTo>
                    <a:pt x="168" y="358"/>
                  </a:lnTo>
                  <a:lnTo>
                    <a:pt x="172" y="362"/>
                  </a:lnTo>
                  <a:lnTo>
                    <a:pt x="172" y="362"/>
                  </a:lnTo>
                  <a:lnTo>
                    <a:pt x="170" y="366"/>
                  </a:lnTo>
                  <a:lnTo>
                    <a:pt x="170" y="370"/>
                  </a:lnTo>
                  <a:lnTo>
                    <a:pt x="166" y="378"/>
                  </a:lnTo>
                  <a:lnTo>
                    <a:pt x="166" y="382"/>
                  </a:lnTo>
                  <a:lnTo>
                    <a:pt x="164" y="384"/>
                  </a:lnTo>
                  <a:lnTo>
                    <a:pt x="164" y="390"/>
                  </a:lnTo>
                  <a:lnTo>
                    <a:pt x="164" y="394"/>
                  </a:lnTo>
                  <a:lnTo>
                    <a:pt x="164" y="394"/>
                  </a:lnTo>
                  <a:lnTo>
                    <a:pt x="164" y="396"/>
                  </a:lnTo>
                  <a:lnTo>
                    <a:pt x="164" y="400"/>
                  </a:lnTo>
                  <a:lnTo>
                    <a:pt x="164" y="406"/>
                  </a:lnTo>
                  <a:lnTo>
                    <a:pt x="172" y="406"/>
                  </a:lnTo>
                  <a:lnTo>
                    <a:pt x="176" y="406"/>
                  </a:lnTo>
                  <a:lnTo>
                    <a:pt x="180" y="406"/>
                  </a:lnTo>
                  <a:lnTo>
                    <a:pt x="180" y="410"/>
                  </a:lnTo>
                  <a:lnTo>
                    <a:pt x="180" y="426"/>
                  </a:lnTo>
                  <a:lnTo>
                    <a:pt x="180" y="428"/>
                  </a:lnTo>
                  <a:lnTo>
                    <a:pt x="180" y="434"/>
                  </a:lnTo>
                  <a:lnTo>
                    <a:pt x="182" y="436"/>
                  </a:lnTo>
                  <a:lnTo>
                    <a:pt x="182" y="436"/>
                  </a:lnTo>
                  <a:lnTo>
                    <a:pt x="182" y="436"/>
                  </a:lnTo>
                  <a:lnTo>
                    <a:pt x="182" y="436"/>
                  </a:lnTo>
                  <a:lnTo>
                    <a:pt x="182" y="436"/>
                  </a:lnTo>
                  <a:lnTo>
                    <a:pt x="184" y="436"/>
                  </a:lnTo>
                  <a:lnTo>
                    <a:pt x="184" y="436"/>
                  </a:lnTo>
                  <a:lnTo>
                    <a:pt x="186" y="436"/>
                  </a:lnTo>
                  <a:lnTo>
                    <a:pt x="186" y="438"/>
                  </a:lnTo>
                  <a:lnTo>
                    <a:pt x="192" y="444"/>
                  </a:lnTo>
                  <a:lnTo>
                    <a:pt x="198" y="450"/>
                  </a:lnTo>
                  <a:lnTo>
                    <a:pt x="198" y="450"/>
                  </a:lnTo>
                  <a:lnTo>
                    <a:pt x="198" y="450"/>
                  </a:lnTo>
                  <a:lnTo>
                    <a:pt x="198" y="450"/>
                  </a:lnTo>
                  <a:lnTo>
                    <a:pt x="198" y="452"/>
                  </a:lnTo>
                  <a:lnTo>
                    <a:pt x="198" y="452"/>
                  </a:lnTo>
                  <a:lnTo>
                    <a:pt x="198" y="456"/>
                  </a:lnTo>
                  <a:lnTo>
                    <a:pt x="200" y="460"/>
                  </a:lnTo>
                  <a:lnTo>
                    <a:pt x="200" y="462"/>
                  </a:lnTo>
                  <a:lnTo>
                    <a:pt x="200" y="462"/>
                  </a:lnTo>
                  <a:lnTo>
                    <a:pt x="202" y="462"/>
                  </a:lnTo>
                  <a:lnTo>
                    <a:pt x="204" y="462"/>
                  </a:lnTo>
                  <a:lnTo>
                    <a:pt x="206" y="464"/>
                  </a:lnTo>
                  <a:lnTo>
                    <a:pt x="208" y="464"/>
                  </a:lnTo>
                  <a:lnTo>
                    <a:pt x="208" y="464"/>
                  </a:lnTo>
                  <a:lnTo>
                    <a:pt x="208" y="464"/>
                  </a:lnTo>
                  <a:lnTo>
                    <a:pt x="208" y="464"/>
                  </a:lnTo>
                  <a:lnTo>
                    <a:pt x="210" y="462"/>
                  </a:lnTo>
                  <a:lnTo>
                    <a:pt x="210" y="462"/>
                  </a:lnTo>
                  <a:lnTo>
                    <a:pt x="210" y="460"/>
                  </a:lnTo>
                  <a:lnTo>
                    <a:pt x="212" y="460"/>
                  </a:lnTo>
                  <a:lnTo>
                    <a:pt x="216" y="460"/>
                  </a:lnTo>
                  <a:lnTo>
                    <a:pt x="220" y="460"/>
                  </a:lnTo>
                  <a:lnTo>
                    <a:pt x="220" y="460"/>
                  </a:lnTo>
                  <a:lnTo>
                    <a:pt x="222" y="460"/>
                  </a:lnTo>
                  <a:lnTo>
                    <a:pt x="222" y="458"/>
                  </a:lnTo>
                  <a:lnTo>
                    <a:pt x="222" y="458"/>
                  </a:lnTo>
                  <a:lnTo>
                    <a:pt x="222" y="458"/>
                  </a:lnTo>
                  <a:lnTo>
                    <a:pt x="222" y="456"/>
                  </a:lnTo>
                  <a:lnTo>
                    <a:pt x="224" y="452"/>
                  </a:lnTo>
                  <a:lnTo>
                    <a:pt x="224" y="452"/>
                  </a:lnTo>
                  <a:lnTo>
                    <a:pt x="222" y="450"/>
                  </a:lnTo>
                  <a:lnTo>
                    <a:pt x="222" y="448"/>
                  </a:lnTo>
                  <a:lnTo>
                    <a:pt x="222" y="446"/>
                  </a:lnTo>
                  <a:lnTo>
                    <a:pt x="222" y="446"/>
                  </a:lnTo>
                  <a:lnTo>
                    <a:pt x="220" y="446"/>
                  </a:lnTo>
                  <a:lnTo>
                    <a:pt x="220" y="446"/>
                  </a:lnTo>
                  <a:lnTo>
                    <a:pt x="220" y="446"/>
                  </a:lnTo>
                  <a:lnTo>
                    <a:pt x="220" y="444"/>
                  </a:lnTo>
                  <a:lnTo>
                    <a:pt x="220" y="444"/>
                  </a:lnTo>
                  <a:lnTo>
                    <a:pt x="220" y="444"/>
                  </a:lnTo>
                  <a:lnTo>
                    <a:pt x="220" y="442"/>
                  </a:lnTo>
                  <a:lnTo>
                    <a:pt x="220" y="442"/>
                  </a:lnTo>
                  <a:lnTo>
                    <a:pt x="224" y="434"/>
                  </a:lnTo>
                  <a:lnTo>
                    <a:pt x="224" y="434"/>
                  </a:lnTo>
                  <a:lnTo>
                    <a:pt x="224" y="434"/>
                  </a:lnTo>
                  <a:lnTo>
                    <a:pt x="226" y="434"/>
                  </a:lnTo>
                  <a:lnTo>
                    <a:pt x="228" y="432"/>
                  </a:lnTo>
                  <a:lnTo>
                    <a:pt x="230" y="432"/>
                  </a:lnTo>
                  <a:lnTo>
                    <a:pt x="236" y="434"/>
                  </a:lnTo>
                  <a:lnTo>
                    <a:pt x="236" y="436"/>
                  </a:lnTo>
                  <a:lnTo>
                    <a:pt x="238" y="436"/>
                  </a:lnTo>
                  <a:lnTo>
                    <a:pt x="238" y="438"/>
                  </a:lnTo>
                  <a:lnTo>
                    <a:pt x="238" y="438"/>
                  </a:lnTo>
                  <a:lnTo>
                    <a:pt x="238" y="438"/>
                  </a:lnTo>
                  <a:lnTo>
                    <a:pt x="236" y="440"/>
                  </a:lnTo>
                  <a:lnTo>
                    <a:pt x="236" y="442"/>
                  </a:lnTo>
                  <a:lnTo>
                    <a:pt x="236" y="442"/>
                  </a:lnTo>
                  <a:lnTo>
                    <a:pt x="234" y="442"/>
                  </a:lnTo>
                  <a:lnTo>
                    <a:pt x="234" y="442"/>
                  </a:lnTo>
                  <a:lnTo>
                    <a:pt x="232" y="440"/>
                  </a:lnTo>
                  <a:lnTo>
                    <a:pt x="232" y="440"/>
                  </a:lnTo>
                  <a:lnTo>
                    <a:pt x="230" y="438"/>
                  </a:lnTo>
                  <a:lnTo>
                    <a:pt x="228" y="438"/>
                  </a:lnTo>
                  <a:lnTo>
                    <a:pt x="224" y="440"/>
                  </a:lnTo>
                  <a:lnTo>
                    <a:pt x="222" y="440"/>
                  </a:lnTo>
                  <a:lnTo>
                    <a:pt x="222" y="440"/>
                  </a:lnTo>
                  <a:lnTo>
                    <a:pt x="222" y="440"/>
                  </a:lnTo>
                  <a:lnTo>
                    <a:pt x="222" y="440"/>
                  </a:lnTo>
                  <a:lnTo>
                    <a:pt x="226" y="444"/>
                  </a:lnTo>
                  <a:lnTo>
                    <a:pt x="226" y="444"/>
                  </a:lnTo>
                  <a:lnTo>
                    <a:pt x="238" y="450"/>
                  </a:lnTo>
                  <a:lnTo>
                    <a:pt x="240" y="452"/>
                  </a:lnTo>
                  <a:lnTo>
                    <a:pt x="242" y="452"/>
                  </a:lnTo>
                  <a:lnTo>
                    <a:pt x="246" y="452"/>
                  </a:lnTo>
                  <a:lnTo>
                    <a:pt x="248" y="452"/>
                  </a:lnTo>
                  <a:lnTo>
                    <a:pt x="248" y="452"/>
                  </a:lnTo>
                  <a:lnTo>
                    <a:pt x="248" y="452"/>
                  </a:lnTo>
                  <a:lnTo>
                    <a:pt x="248" y="452"/>
                  </a:lnTo>
                  <a:lnTo>
                    <a:pt x="248" y="452"/>
                  </a:lnTo>
                  <a:lnTo>
                    <a:pt x="250" y="454"/>
                  </a:lnTo>
                  <a:lnTo>
                    <a:pt x="250" y="454"/>
                  </a:lnTo>
                  <a:lnTo>
                    <a:pt x="250" y="454"/>
                  </a:lnTo>
                  <a:lnTo>
                    <a:pt x="250" y="456"/>
                  </a:lnTo>
                  <a:lnTo>
                    <a:pt x="250" y="456"/>
                  </a:lnTo>
                  <a:lnTo>
                    <a:pt x="250" y="456"/>
                  </a:lnTo>
                  <a:lnTo>
                    <a:pt x="250" y="458"/>
                  </a:lnTo>
                  <a:lnTo>
                    <a:pt x="250" y="458"/>
                  </a:lnTo>
                  <a:lnTo>
                    <a:pt x="250" y="458"/>
                  </a:lnTo>
                  <a:lnTo>
                    <a:pt x="252" y="460"/>
                  </a:lnTo>
                  <a:lnTo>
                    <a:pt x="252" y="460"/>
                  </a:lnTo>
                  <a:lnTo>
                    <a:pt x="252" y="460"/>
                  </a:lnTo>
                  <a:lnTo>
                    <a:pt x="252" y="460"/>
                  </a:lnTo>
                  <a:lnTo>
                    <a:pt x="254" y="460"/>
                  </a:lnTo>
                  <a:lnTo>
                    <a:pt x="254" y="460"/>
                  </a:lnTo>
                  <a:lnTo>
                    <a:pt x="260" y="456"/>
                  </a:lnTo>
                  <a:lnTo>
                    <a:pt x="266" y="452"/>
                  </a:lnTo>
                  <a:lnTo>
                    <a:pt x="266" y="452"/>
                  </a:lnTo>
                  <a:lnTo>
                    <a:pt x="268" y="450"/>
                  </a:lnTo>
                  <a:lnTo>
                    <a:pt x="268" y="450"/>
                  </a:lnTo>
                  <a:lnTo>
                    <a:pt x="270" y="450"/>
                  </a:lnTo>
                  <a:lnTo>
                    <a:pt x="274" y="450"/>
                  </a:lnTo>
                  <a:lnTo>
                    <a:pt x="274" y="450"/>
                  </a:lnTo>
                  <a:lnTo>
                    <a:pt x="274" y="450"/>
                  </a:lnTo>
                  <a:lnTo>
                    <a:pt x="276" y="450"/>
                  </a:lnTo>
                  <a:lnTo>
                    <a:pt x="276" y="450"/>
                  </a:lnTo>
                  <a:lnTo>
                    <a:pt x="276" y="450"/>
                  </a:lnTo>
                  <a:lnTo>
                    <a:pt x="276" y="450"/>
                  </a:lnTo>
                  <a:lnTo>
                    <a:pt x="278" y="452"/>
                  </a:lnTo>
                  <a:lnTo>
                    <a:pt x="278" y="452"/>
                  </a:lnTo>
                  <a:lnTo>
                    <a:pt x="278" y="454"/>
                  </a:lnTo>
                  <a:lnTo>
                    <a:pt x="280" y="458"/>
                  </a:lnTo>
                  <a:lnTo>
                    <a:pt x="280" y="460"/>
                  </a:lnTo>
                  <a:lnTo>
                    <a:pt x="280" y="462"/>
                  </a:lnTo>
                  <a:lnTo>
                    <a:pt x="280" y="462"/>
                  </a:lnTo>
                  <a:lnTo>
                    <a:pt x="280" y="464"/>
                  </a:lnTo>
                  <a:lnTo>
                    <a:pt x="280" y="464"/>
                  </a:lnTo>
                  <a:lnTo>
                    <a:pt x="280" y="464"/>
                  </a:lnTo>
                  <a:lnTo>
                    <a:pt x="280" y="464"/>
                  </a:lnTo>
                  <a:lnTo>
                    <a:pt x="280" y="466"/>
                  </a:lnTo>
                  <a:lnTo>
                    <a:pt x="282" y="466"/>
                  </a:lnTo>
                  <a:lnTo>
                    <a:pt x="282" y="466"/>
                  </a:lnTo>
                  <a:lnTo>
                    <a:pt x="282" y="468"/>
                  </a:lnTo>
                  <a:lnTo>
                    <a:pt x="284" y="468"/>
                  </a:lnTo>
                  <a:lnTo>
                    <a:pt x="284" y="468"/>
                  </a:lnTo>
                  <a:lnTo>
                    <a:pt x="284" y="468"/>
                  </a:lnTo>
                  <a:lnTo>
                    <a:pt x="284" y="468"/>
                  </a:lnTo>
                  <a:lnTo>
                    <a:pt x="284" y="468"/>
                  </a:lnTo>
                  <a:lnTo>
                    <a:pt x="286" y="472"/>
                  </a:lnTo>
                  <a:lnTo>
                    <a:pt x="292" y="480"/>
                  </a:lnTo>
                  <a:lnTo>
                    <a:pt x="292" y="480"/>
                  </a:lnTo>
                  <a:lnTo>
                    <a:pt x="292" y="480"/>
                  </a:lnTo>
                  <a:lnTo>
                    <a:pt x="292" y="480"/>
                  </a:lnTo>
                  <a:lnTo>
                    <a:pt x="292" y="480"/>
                  </a:lnTo>
                  <a:lnTo>
                    <a:pt x="294" y="480"/>
                  </a:lnTo>
                  <a:lnTo>
                    <a:pt x="294" y="480"/>
                  </a:lnTo>
                  <a:lnTo>
                    <a:pt x="296" y="482"/>
                  </a:lnTo>
                  <a:lnTo>
                    <a:pt x="302" y="488"/>
                  </a:lnTo>
                  <a:lnTo>
                    <a:pt x="304" y="490"/>
                  </a:lnTo>
                  <a:lnTo>
                    <a:pt x="304" y="490"/>
                  </a:lnTo>
                  <a:lnTo>
                    <a:pt x="304" y="492"/>
                  </a:lnTo>
                  <a:lnTo>
                    <a:pt x="304" y="494"/>
                  </a:lnTo>
                  <a:lnTo>
                    <a:pt x="304" y="494"/>
                  </a:lnTo>
                  <a:lnTo>
                    <a:pt x="304" y="494"/>
                  </a:lnTo>
                  <a:lnTo>
                    <a:pt x="304" y="502"/>
                  </a:lnTo>
                  <a:lnTo>
                    <a:pt x="304" y="504"/>
                  </a:lnTo>
                  <a:lnTo>
                    <a:pt x="304" y="504"/>
                  </a:lnTo>
                  <a:lnTo>
                    <a:pt x="304" y="506"/>
                  </a:lnTo>
                  <a:lnTo>
                    <a:pt x="304" y="506"/>
                  </a:lnTo>
                  <a:lnTo>
                    <a:pt x="304" y="508"/>
                  </a:lnTo>
                  <a:lnTo>
                    <a:pt x="304" y="508"/>
                  </a:lnTo>
                  <a:lnTo>
                    <a:pt x="306" y="508"/>
                  </a:lnTo>
                  <a:lnTo>
                    <a:pt x="306" y="508"/>
                  </a:lnTo>
                  <a:lnTo>
                    <a:pt x="306" y="508"/>
                  </a:lnTo>
                  <a:lnTo>
                    <a:pt x="306" y="508"/>
                  </a:lnTo>
                  <a:lnTo>
                    <a:pt x="306" y="508"/>
                  </a:lnTo>
                  <a:lnTo>
                    <a:pt x="306" y="508"/>
                  </a:lnTo>
                  <a:lnTo>
                    <a:pt x="308" y="508"/>
                  </a:lnTo>
                  <a:lnTo>
                    <a:pt x="312" y="508"/>
                  </a:lnTo>
                  <a:lnTo>
                    <a:pt x="312" y="508"/>
                  </a:lnTo>
                  <a:lnTo>
                    <a:pt x="312" y="508"/>
                  </a:lnTo>
                  <a:lnTo>
                    <a:pt x="316" y="510"/>
                  </a:lnTo>
                  <a:lnTo>
                    <a:pt x="316" y="512"/>
                  </a:lnTo>
                  <a:lnTo>
                    <a:pt x="318" y="512"/>
                  </a:lnTo>
                  <a:lnTo>
                    <a:pt x="318" y="512"/>
                  </a:lnTo>
                  <a:lnTo>
                    <a:pt x="318" y="514"/>
                  </a:lnTo>
                  <a:lnTo>
                    <a:pt x="318" y="514"/>
                  </a:lnTo>
                  <a:lnTo>
                    <a:pt x="318" y="516"/>
                  </a:lnTo>
                  <a:lnTo>
                    <a:pt x="316" y="518"/>
                  </a:lnTo>
                  <a:lnTo>
                    <a:pt x="316" y="518"/>
                  </a:lnTo>
                  <a:lnTo>
                    <a:pt x="316" y="518"/>
                  </a:lnTo>
                  <a:lnTo>
                    <a:pt x="316" y="518"/>
                  </a:lnTo>
                  <a:lnTo>
                    <a:pt x="314" y="516"/>
                  </a:lnTo>
                  <a:lnTo>
                    <a:pt x="314" y="516"/>
                  </a:lnTo>
                  <a:lnTo>
                    <a:pt x="314" y="516"/>
                  </a:lnTo>
                  <a:lnTo>
                    <a:pt x="312" y="516"/>
                  </a:lnTo>
                  <a:lnTo>
                    <a:pt x="312" y="516"/>
                  </a:lnTo>
                  <a:lnTo>
                    <a:pt x="312" y="516"/>
                  </a:lnTo>
                  <a:lnTo>
                    <a:pt x="312" y="516"/>
                  </a:lnTo>
                  <a:lnTo>
                    <a:pt x="312" y="516"/>
                  </a:lnTo>
                  <a:lnTo>
                    <a:pt x="312" y="516"/>
                  </a:lnTo>
                  <a:lnTo>
                    <a:pt x="312" y="516"/>
                  </a:lnTo>
                  <a:lnTo>
                    <a:pt x="310" y="518"/>
                  </a:lnTo>
                  <a:lnTo>
                    <a:pt x="312" y="518"/>
                  </a:lnTo>
                  <a:lnTo>
                    <a:pt x="312" y="520"/>
                  </a:lnTo>
                  <a:lnTo>
                    <a:pt x="312" y="520"/>
                  </a:lnTo>
                  <a:lnTo>
                    <a:pt x="314" y="522"/>
                  </a:lnTo>
                  <a:lnTo>
                    <a:pt x="314" y="524"/>
                  </a:lnTo>
                  <a:lnTo>
                    <a:pt x="314" y="524"/>
                  </a:lnTo>
                  <a:lnTo>
                    <a:pt x="314" y="524"/>
                  </a:lnTo>
                  <a:lnTo>
                    <a:pt x="316" y="524"/>
                  </a:lnTo>
                  <a:lnTo>
                    <a:pt x="316" y="524"/>
                  </a:lnTo>
                  <a:lnTo>
                    <a:pt x="316" y="524"/>
                  </a:lnTo>
                  <a:lnTo>
                    <a:pt x="316" y="524"/>
                  </a:lnTo>
                  <a:lnTo>
                    <a:pt x="318" y="524"/>
                  </a:lnTo>
                  <a:lnTo>
                    <a:pt x="318" y="524"/>
                  </a:lnTo>
                  <a:lnTo>
                    <a:pt x="318" y="524"/>
                  </a:lnTo>
                  <a:lnTo>
                    <a:pt x="320" y="526"/>
                  </a:lnTo>
                  <a:lnTo>
                    <a:pt x="322" y="526"/>
                  </a:lnTo>
                  <a:lnTo>
                    <a:pt x="322" y="526"/>
                  </a:lnTo>
                  <a:lnTo>
                    <a:pt x="322" y="528"/>
                  </a:lnTo>
                  <a:lnTo>
                    <a:pt x="324" y="528"/>
                  </a:lnTo>
                  <a:lnTo>
                    <a:pt x="324" y="530"/>
                  </a:lnTo>
                  <a:lnTo>
                    <a:pt x="324" y="530"/>
                  </a:lnTo>
                  <a:lnTo>
                    <a:pt x="324" y="532"/>
                  </a:lnTo>
                  <a:lnTo>
                    <a:pt x="324" y="532"/>
                  </a:lnTo>
                  <a:lnTo>
                    <a:pt x="324" y="536"/>
                  </a:lnTo>
                  <a:lnTo>
                    <a:pt x="324" y="538"/>
                  </a:lnTo>
                  <a:lnTo>
                    <a:pt x="324" y="538"/>
                  </a:lnTo>
                  <a:lnTo>
                    <a:pt x="324" y="538"/>
                  </a:lnTo>
                  <a:lnTo>
                    <a:pt x="326" y="542"/>
                  </a:lnTo>
                  <a:lnTo>
                    <a:pt x="328" y="546"/>
                  </a:lnTo>
                  <a:lnTo>
                    <a:pt x="332" y="554"/>
                  </a:lnTo>
                  <a:lnTo>
                    <a:pt x="332" y="554"/>
                  </a:lnTo>
                  <a:lnTo>
                    <a:pt x="334" y="560"/>
                  </a:lnTo>
                  <a:lnTo>
                    <a:pt x="336" y="566"/>
                  </a:lnTo>
                  <a:lnTo>
                    <a:pt x="340" y="572"/>
                  </a:lnTo>
                  <a:lnTo>
                    <a:pt x="348" y="576"/>
                  </a:lnTo>
                  <a:lnTo>
                    <a:pt x="350" y="578"/>
                  </a:lnTo>
                  <a:lnTo>
                    <a:pt x="354" y="578"/>
                  </a:lnTo>
                  <a:lnTo>
                    <a:pt x="354" y="578"/>
                  </a:lnTo>
                  <a:lnTo>
                    <a:pt x="354" y="578"/>
                  </a:lnTo>
                  <a:lnTo>
                    <a:pt x="356" y="576"/>
                  </a:lnTo>
                  <a:lnTo>
                    <a:pt x="358" y="576"/>
                  </a:lnTo>
                  <a:lnTo>
                    <a:pt x="360" y="576"/>
                  </a:lnTo>
                  <a:lnTo>
                    <a:pt x="366" y="578"/>
                  </a:lnTo>
                  <a:lnTo>
                    <a:pt x="368" y="578"/>
                  </a:lnTo>
                  <a:lnTo>
                    <a:pt x="370" y="578"/>
                  </a:lnTo>
                  <a:lnTo>
                    <a:pt x="370" y="578"/>
                  </a:lnTo>
                  <a:lnTo>
                    <a:pt x="370" y="578"/>
                  </a:lnTo>
                  <a:lnTo>
                    <a:pt x="374" y="582"/>
                  </a:lnTo>
                  <a:lnTo>
                    <a:pt x="374" y="582"/>
                  </a:lnTo>
                  <a:lnTo>
                    <a:pt x="374" y="582"/>
                  </a:lnTo>
                  <a:lnTo>
                    <a:pt x="374" y="582"/>
                  </a:lnTo>
                  <a:lnTo>
                    <a:pt x="376" y="584"/>
                  </a:lnTo>
                  <a:lnTo>
                    <a:pt x="376" y="584"/>
                  </a:lnTo>
                  <a:lnTo>
                    <a:pt x="378" y="584"/>
                  </a:lnTo>
                  <a:lnTo>
                    <a:pt x="378" y="586"/>
                  </a:lnTo>
                  <a:lnTo>
                    <a:pt x="380" y="586"/>
                  </a:lnTo>
                  <a:lnTo>
                    <a:pt x="386" y="588"/>
                  </a:lnTo>
                  <a:lnTo>
                    <a:pt x="388" y="588"/>
                  </a:lnTo>
                  <a:lnTo>
                    <a:pt x="388" y="588"/>
                  </a:lnTo>
                  <a:lnTo>
                    <a:pt x="392" y="590"/>
                  </a:lnTo>
                  <a:lnTo>
                    <a:pt x="394" y="592"/>
                  </a:lnTo>
                  <a:lnTo>
                    <a:pt x="398" y="598"/>
                  </a:lnTo>
                  <a:lnTo>
                    <a:pt x="398" y="600"/>
                  </a:lnTo>
                  <a:lnTo>
                    <a:pt x="396" y="600"/>
                  </a:lnTo>
                  <a:lnTo>
                    <a:pt x="396" y="600"/>
                  </a:lnTo>
                  <a:lnTo>
                    <a:pt x="394" y="602"/>
                  </a:lnTo>
                  <a:lnTo>
                    <a:pt x="394" y="602"/>
                  </a:lnTo>
                  <a:lnTo>
                    <a:pt x="396" y="604"/>
                  </a:lnTo>
                  <a:lnTo>
                    <a:pt x="396" y="604"/>
                  </a:lnTo>
                  <a:lnTo>
                    <a:pt x="398" y="604"/>
                  </a:lnTo>
                  <a:lnTo>
                    <a:pt x="400" y="604"/>
                  </a:lnTo>
                  <a:lnTo>
                    <a:pt x="400" y="604"/>
                  </a:lnTo>
                  <a:lnTo>
                    <a:pt x="400" y="604"/>
                  </a:lnTo>
                  <a:lnTo>
                    <a:pt x="404" y="606"/>
                  </a:lnTo>
                  <a:lnTo>
                    <a:pt x="406" y="608"/>
                  </a:lnTo>
                  <a:lnTo>
                    <a:pt x="408" y="610"/>
                  </a:lnTo>
                  <a:lnTo>
                    <a:pt x="416" y="614"/>
                  </a:lnTo>
                  <a:lnTo>
                    <a:pt x="420" y="618"/>
                  </a:lnTo>
                  <a:lnTo>
                    <a:pt x="424" y="618"/>
                  </a:lnTo>
                  <a:lnTo>
                    <a:pt x="426" y="620"/>
                  </a:lnTo>
                  <a:lnTo>
                    <a:pt x="430" y="620"/>
                  </a:lnTo>
                  <a:lnTo>
                    <a:pt x="434" y="622"/>
                  </a:lnTo>
                  <a:lnTo>
                    <a:pt x="434" y="622"/>
                  </a:lnTo>
                  <a:lnTo>
                    <a:pt x="436" y="622"/>
                  </a:lnTo>
                  <a:lnTo>
                    <a:pt x="436" y="624"/>
                  </a:lnTo>
                  <a:lnTo>
                    <a:pt x="436" y="624"/>
                  </a:lnTo>
                  <a:lnTo>
                    <a:pt x="438" y="624"/>
                  </a:lnTo>
                  <a:lnTo>
                    <a:pt x="438" y="624"/>
                  </a:lnTo>
                  <a:lnTo>
                    <a:pt x="438" y="626"/>
                  </a:lnTo>
                  <a:lnTo>
                    <a:pt x="438" y="626"/>
                  </a:lnTo>
                  <a:lnTo>
                    <a:pt x="438" y="626"/>
                  </a:lnTo>
                  <a:lnTo>
                    <a:pt x="438" y="628"/>
                  </a:lnTo>
                  <a:lnTo>
                    <a:pt x="438" y="628"/>
                  </a:lnTo>
                  <a:lnTo>
                    <a:pt x="438" y="630"/>
                  </a:lnTo>
                  <a:lnTo>
                    <a:pt x="438" y="630"/>
                  </a:lnTo>
                  <a:lnTo>
                    <a:pt x="446" y="634"/>
                  </a:lnTo>
                  <a:lnTo>
                    <a:pt x="448" y="636"/>
                  </a:lnTo>
                  <a:lnTo>
                    <a:pt x="450" y="636"/>
                  </a:lnTo>
                  <a:lnTo>
                    <a:pt x="454" y="638"/>
                  </a:lnTo>
                  <a:lnTo>
                    <a:pt x="456" y="638"/>
                  </a:lnTo>
                  <a:lnTo>
                    <a:pt x="460" y="636"/>
                  </a:lnTo>
                  <a:lnTo>
                    <a:pt x="466" y="636"/>
                  </a:lnTo>
                  <a:lnTo>
                    <a:pt x="466" y="636"/>
                  </a:lnTo>
                  <a:lnTo>
                    <a:pt x="468" y="638"/>
                  </a:lnTo>
                  <a:lnTo>
                    <a:pt x="470" y="638"/>
                  </a:lnTo>
                  <a:lnTo>
                    <a:pt x="472" y="638"/>
                  </a:lnTo>
                  <a:lnTo>
                    <a:pt x="472" y="638"/>
                  </a:lnTo>
                  <a:lnTo>
                    <a:pt x="474" y="638"/>
                  </a:lnTo>
                  <a:lnTo>
                    <a:pt x="474" y="636"/>
                  </a:lnTo>
                  <a:lnTo>
                    <a:pt x="476" y="636"/>
                  </a:lnTo>
                  <a:lnTo>
                    <a:pt x="476" y="636"/>
                  </a:lnTo>
                  <a:lnTo>
                    <a:pt x="476" y="636"/>
                  </a:lnTo>
                  <a:lnTo>
                    <a:pt x="476" y="636"/>
                  </a:lnTo>
                  <a:lnTo>
                    <a:pt x="478" y="638"/>
                  </a:lnTo>
                  <a:lnTo>
                    <a:pt x="478" y="638"/>
                  </a:lnTo>
                  <a:lnTo>
                    <a:pt x="480" y="640"/>
                  </a:lnTo>
                  <a:lnTo>
                    <a:pt x="484" y="644"/>
                  </a:lnTo>
                  <a:lnTo>
                    <a:pt x="496" y="648"/>
                  </a:lnTo>
                  <a:lnTo>
                    <a:pt x="500" y="648"/>
                  </a:lnTo>
                  <a:lnTo>
                    <a:pt x="500" y="648"/>
                  </a:lnTo>
                  <a:lnTo>
                    <a:pt x="502" y="648"/>
                  </a:lnTo>
                  <a:lnTo>
                    <a:pt x="518" y="636"/>
                  </a:lnTo>
                  <a:lnTo>
                    <a:pt x="522" y="634"/>
                  </a:lnTo>
                  <a:lnTo>
                    <a:pt x="522" y="634"/>
                  </a:lnTo>
                  <a:lnTo>
                    <a:pt x="522" y="632"/>
                  </a:lnTo>
                  <a:lnTo>
                    <a:pt x="524" y="632"/>
                  </a:lnTo>
                  <a:lnTo>
                    <a:pt x="526" y="634"/>
                  </a:lnTo>
                  <a:lnTo>
                    <a:pt x="526" y="634"/>
                  </a:lnTo>
                  <a:lnTo>
                    <a:pt x="528" y="634"/>
                  </a:lnTo>
                  <a:lnTo>
                    <a:pt x="528" y="634"/>
                  </a:lnTo>
                  <a:lnTo>
                    <a:pt x="530" y="634"/>
                  </a:lnTo>
                  <a:lnTo>
                    <a:pt x="530" y="634"/>
                  </a:lnTo>
                  <a:lnTo>
                    <a:pt x="532" y="634"/>
                  </a:lnTo>
                  <a:lnTo>
                    <a:pt x="538" y="632"/>
                  </a:lnTo>
                  <a:lnTo>
                    <a:pt x="538" y="632"/>
                  </a:lnTo>
                  <a:lnTo>
                    <a:pt x="538" y="630"/>
                  </a:lnTo>
                  <a:lnTo>
                    <a:pt x="538" y="630"/>
                  </a:lnTo>
                  <a:lnTo>
                    <a:pt x="538" y="626"/>
                  </a:lnTo>
                  <a:lnTo>
                    <a:pt x="538" y="626"/>
                  </a:lnTo>
                  <a:lnTo>
                    <a:pt x="538" y="624"/>
                  </a:lnTo>
                  <a:lnTo>
                    <a:pt x="540" y="622"/>
                  </a:lnTo>
                  <a:lnTo>
                    <a:pt x="540" y="622"/>
                  </a:lnTo>
                  <a:lnTo>
                    <a:pt x="540" y="622"/>
                  </a:lnTo>
                  <a:lnTo>
                    <a:pt x="542" y="622"/>
                  </a:lnTo>
                  <a:lnTo>
                    <a:pt x="542" y="622"/>
                  </a:lnTo>
                  <a:lnTo>
                    <a:pt x="548" y="622"/>
                  </a:lnTo>
                  <a:lnTo>
                    <a:pt x="550" y="622"/>
                  </a:lnTo>
                  <a:lnTo>
                    <a:pt x="550" y="622"/>
                  </a:lnTo>
                  <a:lnTo>
                    <a:pt x="554" y="620"/>
                  </a:lnTo>
                  <a:lnTo>
                    <a:pt x="556" y="620"/>
                  </a:lnTo>
                  <a:lnTo>
                    <a:pt x="556" y="620"/>
                  </a:lnTo>
                  <a:lnTo>
                    <a:pt x="556" y="618"/>
                  </a:lnTo>
                  <a:lnTo>
                    <a:pt x="556" y="618"/>
                  </a:lnTo>
                  <a:lnTo>
                    <a:pt x="562" y="614"/>
                  </a:lnTo>
                  <a:lnTo>
                    <a:pt x="564" y="614"/>
                  </a:lnTo>
                  <a:lnTo>
                    <a:pt x="572" y="612"/>
                  </a:lnTo>
                  <a:lnTo>
                    <a:pt x="574" y="612"/>
                  </a:lnTo>
                  <a:lnTo>
                    <a:pt x="574" y="612"/>
                  </a:lnTo>
                  <a:lnTo>
                    <a:pt x="574" y="612"/>
                  </a:lnTo>
                  <a:lnTo>
                    <a:pt x="582" y="614"/>
                  </a:lnTo>
                  <a:lnTo>
                    <a:pt x="586" y="614"/>
                  </a:lnTo>
                  <a:lnTo>
                    <a:pt x="586" y="614"/>
                  </a:lnTo>
                  <a:lnTo>
                    <a:pt x="588" y="614"/>
                  </a:lnTo>
                  <a:lnTo>
                    <a:pt x="590" y="614"/>
                  </a:lnTo>
                  <a:lnTo>
                    <a:pt x="596" y="616"/>
                  </a:lnTo>
                  <a:lnTo>
                    <a:pt x="598" y="618"/>
                  </a:lnTo>
                  <a:lnTo>
                    <a:pt x="598" y="618"/>
                  </a:lnTo>
                  <a:lnTo>
                    <a:pt x="598" y="620"/>
                  </a:lnTo>
                  <a:lnTo>
                    <a:pt x="596" y="620"/>
                  </a:lnTo>
                  <a:lnTo>
                    <a:pt x="598" y="620"/>
                  </a:lnTo>
                  <a:lnTo>
                    <a:pt x="598" y="622"/>
                  </a:lnTo>
                  <a:lnTo>
                    <a:pt x="598" y="622"/>
                  </a:lnTo>
                  <a:lnTo>
                    <a:pt x="604" y="628"/>
                  </a:lnTo>
                  <a:lnTo>
                    <a:pt x="606" y="628"/>
                  </a:lnTo>
                  <a:lnTo>
                    <a:pt x="606" y="630"/>
                  </a:lnTo>
                  <a:lnTo>
                    <a:pt x="606" y="630"/>
                  </a:lnTo>
                  <a:lnTo>
                    <a:pt x="606" y="632"/>
                  </a:lnTo>
                  <a:lnTo>
                    <a:pt x="606" y="632"/>
                  </a:lnTo>
                  <a:lnTo>
                    <a:pt x="608" y="636"/>
                  </a:lnTo>
                  <a:lnTo>
                    <a:pt x="608" y="636"/>
                  </a:lnTo>
                  <a:lnTo>
                    <a:pt x="608" y="636"/>
                  </a:lnTo>
                  <a:lnTo>
                    <a:pt x="608" y="636"/>
                  </a:lnTo>
                  <a:lnTo>
                    <a:pt x="608" y="638"/>
                  </a:lnTo>
                  <a:lnTo>
                    <a:pt x="608" y="640"/>
                  </a:lnTo>
                  <a:lnTo>
                    <a:pt x="608" y="642"/>
                  </a:lnTo>
                  <a:lnTo>
                    <a:pt x="608" y="644"/>
                  </a:lnTo>
                  <a:lnTo>
                    <a:pt x="608" y="646"/>
                  </a:lnTo>
                  <a:lnTo>
                    <a:pt x="608" y="648"/>
                  </a:lnTo>
                  <a:lnTo>
                    <a:pt x="608" y="648"/>
                  </a:lnTo>
                  <a:lnTo>
                    <a:pt x="608" y="650"/>
                  </a:lnTo>
                  <a:lnTo>
                    <a:pt x="608" y="650"/>
                  </a:lnTo>
                  <a:lnTo>
                    <a:pt x="608" y="650"/>
                  </a:lnTo>
                  <a:lnTo>
                    <a:pt x="608" y="652"/>
                  </a:lnTo>
                  <a:lnTo>
                    <a:pt x="608" y="654"/>
                  </a:lnTo>
                  <a:lnTo>
                    <a:pt x="612" y="668"/>
                  </a:lnTo>
                  <a:lnTo>
                    <a:pt x="612" y="670"/>
                  </a:lnTo>
                  <a:lnTo>
                    <a:pt x="612" y="670"/>
                  </a:lnTo>
                  <a:lnTo>
                    <a:pt x="614" y="674"/>
                  </a:lnTo>
                  <a:lnTo>
                    <a:pt x="614" y="674"/>
                  </a:lnTo>
                  <a:lnTo>
                    <a:pt x="614" y="674"/>
                  </a:lnTo>
                  <a:lnTo>
                    <a:pt x="614" y="674"/>
                  </a:lnTo>
                  <a:lnTo>
                    <a:pt x="616" y="674"/>
                  </a:lnTo>
                  <a:lnTo>
                    <a:pt x="616" y="676"/>
                  </a:lnTo>
                  <a:lnTo>
                    <a:pt x="616" y="676"/>
                  </a:lnTo>
                  <a:lnTo>
                    <a:pt x="618" y="678"/>
                  </a:lnTo>
                  <a:lnTo>
                    <a:pt x="618" y="682"/>
                  </a:lnTo>
                  <a:lnTo>
                    <a:pt x="618" y="682"/>
                  </a:lnTo>
                  <a:lnTo>
                    <a:pt x="618" y="684"/>
                  </a:lnTo>
                  <a:lnTo>
                    <a:pt x="618" y="684"/>
                  </a:lnTo>
                  <a:lnTo>
                    <a:pt x="618" y="684"/>
                  </a:lnTo>
                  <a:lnTo>
                    <a:pt x="620" y="686"/>
                  </a:lnTo>
                  <a:lnTo>
                    <a:pt x="620" y="686"/>
                  </a:lnTo>
                  <a:lnTo>
                    <a:pt x="620" y="686"/>
                  </a:lnTo>
                  <a:lnTo>
                    <a:pt x="630" y="688"/>
                  </a:lnTo>
                  <a:lnTo>
                    <a:pt x="634" y="688"/>
                  </a:lnTo>
                  <a:lnTo>
                    <a:pt x="634" y="688"/>
                  </a:lnTo>
                  <a:lnTo>
                    <a:pt x="636" y="688"/>
                  </a:lnTo>
                  <a:lnTo>
                    <a:pt x="636" y="688"/>
                  </a:lnTo>
                  <a:lnTo>
                    <a:pt x="636" y="688"/>
                  </a:lnTo>
                  <a:lnTo>
                    <a:pt x="638" y="688"/>
                  </a:lnTo>
                  <a:lnTo>
                    <a:pt x="640" y="688"/>
                  </a:lnTo>
                  <a:lnTo>
                    <a:pt x="640" y="688"/>
                  </a:lnTo>
                  <a:lnTo>
                    <a:pt x="640" y="688"/>
                  </a:lnTo>
                  <a:lnTo>
                    <a:pt x="640" y="688"/>
                  </a:lnTo>
                  <a:lnTo>
                    <a:pt x="642" y="690"/>
                  </a:lnTo>
                  <a:lnTo>
                    <a:pt x="642" y="690"/>
                  </a:lnTo>
                  <a:lnTo>
                    <a:pt x="642" y="692"/>
                  </a:lnTo>
                  <a:lnTo>
                    <a:pt x="644" y="692"/>
                  </a:lnTo>
                  <a:lnTo>
                    <a:pt x="646" y="690"/>
                  </a:lnTo>
                  <a:lnTo>
                    <a:pt x="648" y="690"/>
                  </a:lnTo>
                  <a:lnTo>
                    <a:pt x="650" y="690"/>
                  </a:lnTo>
                  <a:lnTo>
                    <a:pt x="650" y="690"/>
                  </a:lnTo>
                  <a:lnTo>
                    <a:pt x="650" y="690"/>
                  </a:lnTo>
                  <a:lnTo>
                    <a:pt x="650" y="690"/>
                  </a:lnTo>
                  <a:lnTo>
                    <a:pt x="650" y="690"/>
                  </a:lnTo>
                  <a:lnTo>
                    <a:pt x="652" y="692"/>
                  </a:lnTo>
                  <a:lnTo>
                    <a:pt x="652" y="692"/>
                  </a:lnTo>
                  <a:lnTo>
                    <a:pt x="652" y="694"/>
                  </a:lnTo>
                  <a:lnTo>
                    <a:pt x="652" y="694"/>
                  </a:lnTo>
                  <a:lnTo>
                    <a:pt x="652" y="696"/>
                  </a:lnTo>
                  <a:lnTo>
                    <a:pt x="654" y="696"/>
                  </a:lnTo>
                  <a:lnTo>
                    <a:pt x="654" y="696"/>
                  </a:lnTo>
                  <a:lnTo>
                    <a:pt x="654" y="696"/>
                  </a:lnTo>
                  <a:lnTo>
                    <a:pt x="654" y="696"/>
                  </a:lnTo>
                  <a:lnTo>
                    <a:pt x="656" y="698"/>
                  </a:lnTo>
                  <a:lnTo>
                    <a:pt x="658" y="698"/>
                  </a:lnTo>
                  <a:lnTo>
                    <a:pt x="658" y="698"/>
                  </a:lnTo>
                  <a:lnTo>
                    <a:pt x="660" y="698"/>
                  </a:lnTo>
                  <a:lnTo>
                    <a:pt x="660" y="698"/>
                  </a:lnTo>
                  <a:lnTo>
                    <a:pt x="666" y="696"/>
                  </a:lnTo>
                  <a:lnTo>
                    <a:pt x="668" y="696"/>
                  </a:lnTo>
                  <a:lnTo>
                    <a:pt x="668" y="696"/>
                  </a:lnTo>
                  <a:lnTo>
                    <a:pt x="668" y="696"/>
                  </a:lnTo>
                  <a:lnTo>
                    <a:pt x="668" y="696"/>
                  </a:lnTo>
                  <a:lnTo>
                    <a:pt x="668" y="696"/>
                  </a:lnTo>
                  <a:lnTo>
                    <a:pt x="668" y="696"/>
                  </a:lnTo>
                  <a:lnTo>
                    <a:pt x="668" y="696"/>
                  </a:lnTo>
                  <a:lnTo>
                    <a:pt x="670" y="694"/>
                  </a:lnTo>
                  <a:lnTo>
                    <a:pt x="670" y="694"/>
                  </a:lnTo>
                  <a:lnTo>
                    <a:pt x="676" y="696"/>
                  </a:lnTo>
                  <a:lnTo>
                    <a:pt x="686" y="698"/>
                  </a:lnTo>
                  <a:lnTo>
                    <a:pt x="686" y="698"/>
                  </a:lnTo>
                  <a:lnTo>
                    <a:pt x="686" y="698"/>
                  </a:lnTo>
                  <a:lnTo>
                    <a:pt x="688" y="696"/>
                  </a:lnTo>
                  <a:lnTo>
                    <a:pt x="688" y="696"/>
                  </a:lnTo>
                  <a:lnTo>
                    <a:pt x="690" y="696"/>
                  </a:lnTo>
                  <a:lnTo>
                    <a:pt x="690" y="698"/>
                  </a:lnTo>
                  <a:lnTo>
                    <a:pt x="694" y="700"/>
                  </a:lnTo>
                  <a:lnTo>
                    <a:pt x="696" y="700"/>
                  </a:lnTo>
                  <a:lnTo>
                    <a:pt x="696" y="700"/>
                  </a:lnTo>
                  <a:lnTo>
                    <a:pt x="696" y="700"/>
                  </a:lnTo>
                  <a:lnTo>
                    <a:pt x="696" y="700"/>
                  </a:lnTo>
                  <a:lnTo>
                    <a:pt x="696" y="702"/>
                  </a:lnTo>
                  <a:lnTo>
                    <a:pt x="696" y="702"/>
                  </a:lnTo>
                  <a:lnTo>
                    <a:pt x="698" y="704"/>
                  </a:lnTo>
                  <a:lnTo>
                    <a:pt x="700" y="706"/>
                  </a:lnTo>
                  <a:lnTo>
                    <a:pt x="700" y="706"/>
                  </a:lnTo>
                  <a:lnTo>
                    <a:pt x="700" y="706"/>
                  </a:lnTo>
                  <a:lnTo>
                    <a:pt x="702" y="706"/>
                  </a:lnTo>
                  <a:lnTo>
                    <a:pt x="704" y="706"/>
                  </a:lnTo>
                  <a:lnTo>
                    <a:pt x="706" y="706"/>
                  </a:lnTo>
                  <a:lnTo>
                    <a:pt x="710" y="704"/>
                  </a:lnTo>
                  <a:lnTo>
                    <a:pt x="716" y="702"/>
                  </a:lnTo>
                  <a:lnTo>
                    <a:pt x="718" y="702"/>
                  </a:lnTo>
                  <a:lnTo>
                    <a:pt x="720" y="702"/>
                  </a:lnTo>
                  <a:lnTo>
                    <a:pt x="720" y="702"/>
                  </a:lnTo>
                  <a:lnTo>
                    <a:pt x="722" y="702"/>
                  </a:lnTo>
                  <a:lnTo>
                    <a:pt x="722" y="702"/>
                  </a:lnTo>
                  <a:lnTo>
                    <a:pt x="722" y="702"/>
                  </a:lnTo>
                  <a:lnTo>
                    <a:pt x="724" y="702"/>
                  </a:lnTo>
                  <a:lnTo>
                    <a:pt x="724" y="702"/>
                  </a:lnTo>
                  <a:lnTo>
                    <a:pt x="726" y="704"/>
                  </a:lnTo>
                  <a:lnTo>
                    <a:pt x="726" y="706"/>
                  </a:lnTo>
                  <a:lnTo>
                    <a:pt x="726" y="706"/>
                  </a:lnTo>
                  <a:lnTo>
                    <a:pt x="728" y="706"/>
                  </a:lnTo>
                  <a:lnTo>
                    <a:pt x="728" y="706"/>
                  </a:lnTo>
                  <a:lnTo>
                    <a:pt x="728" y="706"/>
                  </a:lnTo>
                  <a:lnTo>
                    <a:pt x="728" y="706"/>
                  </a:lnTo>
                  <a:lnTo>
                    <a:pt x="730" y="706"/>
                  </a:lnTo>
                  <a:lnTo>
                    <a:pt x="730" y="706"/>
                  </a:lnTo>
                  <a:lnTo>
                    <a:pt x="734" y="706"/>
                  </a:lnTo>
                  <a:lnTo>
                    <a:pt x="736" y="704"/>
                  </a:lnTo>
                  <a:lnTo>
                    <a:pt x="736" y="704"/>
                  </a:lnTo>
                  <a:lnTo>
                    <a:pt x="738" y="704"/>
                  </a:lnTo>
                  <a:lnTo>
                    <a:pt x="738" y="706"/>
                  </a:lnTo>
                  <a:lnTo>
                    <a:pt x="744" y="706"/>
                  </a:lnTo>
                  <a:lnTo>
                    <a:pt x="746" y="706"/>
                  </a:lnTo>
                  <a:lnTo>
                    <a:pt x="746" y="62"/>
                  </a:lnTo>
                  <a:lnTo>
                    <a:pt x="738" y="58"/>
                  </a:lnTo>
                  <a:lnTo>
                    <a:pt x="734" y="56"/>
                  </a:lnTo>
                  <a:lnTo>
                    <a:pt x="724" y="52"/>
                  </a:lnTo>
                  <a:lnTo>
                    <a:pt x="722" y="52"/>
                  </a:lnTo>
                  <a:lnTo>
                    <a:pt x="718" y="46"/>
                  </a:lnTo>
                  <a:lnTo>
                    <a:pt x="718" y="44"/>
                  </a:lnTo>
                  <a:lnTo>
                    <a:pt x="716" y="42"/>
                  </a:lnTo>
                  <a:lnTo>
                    <a:pt x="716" y="40"/>
                  </a:lnTo>
                  <a:lnTo>
                    <a:pt x="716" y="40"/>
                  </a:lnTo>
                  <a:lnTo>
                    <a:pt x="716" y="38"/>
                  </a:lnTo>
                  <a:lnTo>
                    <a:pt x="716" y="38"/>
                  </a:lnTo>
                  <a:lnTo>
                    <a:pt x="716" y="38"/>
                  </a:lnTo>
                  <a:lnTo>
                    <a:pt x="718" y="36"/>
                  </a:lnTo>
                  <a:lnTo>
                    <a:pt x="718" y="36"/>
                  </a:lnTo>
                  <a:lnTo>
                    <a:pt x="716" y="36"/>
                  </a:lnTo>
                  <a:lnTo>
                    <a:pt x="716" y="36"/>
                  </a:lnTo>
                  <a:lnTo>
                    <a:pt x="716" y="34"/>
                  </a:lnTo>
                  <a:lnTo>
                    <a:pt x="716" y="34"/>
                  </a:lnTo>
                  <a:lnTo>
                    <a:pt x="714" y="34"/>
                  </a:lnTo>
                  <a:lnTo>
                    <a:pt x="714" y="34"/>
                  </a:lnTo>
                  <a:lnTo>
                    <a:pt x="714" y="34"/>
                  </a:lnTo>
                  <a:lnTo>
                    <a:pt x="712" y="34"/>
                  </a:lnTo>
                  <a:lnTo>
                    <a:pt x="712" y="34"/>
                  </a:lnTo>
                  <a:lnTo>
                    <a:pt x="712" y="34"/>
                  </a:lnTo>
                  <a:lnTo>
                    <a:pt x="712" y="34"/>
                  </a:lnTo>
                  <a:lnTo>
                    <a:pt x="710" y="34"/>
                  </a:lnTo>
                  <a:lnTo>
                    <a:pt x="710" y="34"/>
                  </a:lnTo>
                  <a:lnTo>
                    <a:pt x="708" y="34"/>
                  </a:lnTo>
                  <a:lnTo>
                    <a:pt x="706" y="30"/>
                  </a:lnTo>
                  <a:lnTo>
                    <a:pt x="704" y="28"/>
                  </a:lnTo>
                  <a:lnTo>
                    <a:pt x="702" y="28"/>
                  </a:lnTo>
                  <a:lnTo>
                    <a:pt x="698" y="26"/>
                  </a:lnTo>
                  <a:lnTo>
                    <a:pt x="696" y="26"/>
                  </a:lnTo>
                  <a:lnTo>
                    <a:pt x="696" y="26"/>
                  </a:lnTo>
                  <a:lnTo>
                    <a:pt x="690" y="24"/>
                  </a:lnTo>
                  <a:lnTo>
                    <a:pt x="690" y="26"/>
                  </a:lnTo>
                  <a:lnTo>
                    <a:pt x="690" y="26"/>
                  </a:lnTo>
                  <a:lnTo>
                    <a:pt x="690" y="26"/>
                  </a:lnTo>
                  <a:lnTo>
                    <a:pt x="686" y="26"/>
                  </a:lnTo>
                  <a:lnTo>
                    <a:pt x="686" y="26"/>
                  </a:lnTo>
                  <a:lnTo>
                    <a:pt x="684" y="26"/>
                  </a:lnTo>
                  <a:lnTo>
                    <a:pt x="684" y="26"/>
                  </a:lnTo>
                  <a:lnTo>
                    <a:pt x="684" y="26"/>
                  </a:lnTo>
                  <a:lnTo>
                    <a:pt x="682" y="26"/>
                  </a:lnTo>
                  <a:lnTo>
                    <a:pt x="676" y="26"/>
                  </a:lnTo>
                  <a:lnTo>
                    <a:pt x="674" y="28"/>
                  </a:lnTo>
                  <a:lnTo>
                    <a:pt x="674" y="28"/>
                  </a:lnTo>
                  <a:lnTo>
                    <a:pt x="674" y="28"/>
                  </a:lnTo>
                  <a:lnTo>
                    <a:pt x="672" y="28"/>
                  </a:lnTo>
                  <a:lnTo>
                    <a:pt x="664" y="26"/>
                  </a:lnTo>
                  <a:lnTo>
                    <a:pt x="664" y="26"/>
                  </a:lnTo>
                  <a:lnTo>
                    <a:pt x="662" y="24"/>
                  </a:lnTo>
                  <a:lnTo>
                    <a:pt x="662" y="24"/>
                  </a:lnTo>
                  <a:lnTo>
                    <a:pt x="662" y="24"/>
                  </a:lnTo>
                  <a:lnTo>
                    <a:pt x="662" y="24"/>
                  </a:lnTo>
                  <a:lnTo>
                    <a:pt x="662" y="24"/>
                  </a:lnTo>
                  <a:lnTo>
                    <a:pt x="662" y="22"/>
                  </a:lnTo>
                  <a:lnTo>
                    <a:pt x="662" y="22"/>
                  </a:lnTo>
                  <a:lnTo>
                    <a:pt x="662" y="22"/>
                  </a:lnTo>
                  <a:lnTo>
                    <a:pt x="662" y="18"/>
                  </a:lnTo>
                  <a:lnTo>
                    <a:pt x="660" y="18"/>
                  </a:lnTo>
                  <a:lnTo>
                    <a:pt x="660" y="18"/>
                  </a:lnTo>
                  <a:lnTo>
                    <a:pt x="638" y="10"/>
                  </a:lnTo>
                  <a:lnTo>
                    <a:pt x="638" y="10"/>
                  </a:lnTo>
                  <a:lnTo>
                    <a:pt x="638" y="10"/>
                  </a:lnTo>
                  <a:lnTo>
                    <a:pt x="634" y="10"/>
                  </a:lnTo>
                  <a:lnTo>
                    <a:pt x="630" y="10"/>
                  </a:lnTo>
                  <a:lnTo>
                    <a:pt x="626" y="10"/>
                  </a:lnTo>
                  <a:lnTo>
                    <a:pt x="626" y="10"/>
                  </a:lnTo>
                  <a:lnTo>
                    <a:pt x="622" y="8"/>
                  </a:lnTo>
                  <a:lnTo>
                    <a:pt x="622" y="6"/>
                  </a:lnTo>
                  <a:lnTo>
                    <a:pt x="622" y="6"/>
                  </a:lnTo>
                  <a:lnTo>
                    <a:pt x="620" y="6"/>
                  </a:lnTo>
                  <a:lnTo>
                    <a:pt x="622" y="2"/>
                  </a:lnTo>
                  <a:lnTo>
                    <a:pt x="622" y="2"/>
                  </a:lnTo>
                  <a:lnTo>
                    <a:pt x="622" y="2"/>
                  </a:lnTo>
                  <a:lnTo>
                    <a:pt x="622" y="0"/>
                  </a:lnTo>
                  <a:lnTo>
                    <a:pt x="622" y="0"/>
                  </a:lnTo>
                  <a:lnTo>
                    <a:pt x="746" y="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 name="Freeform 4860">
              <a:extLst>
                <a:ext uri="{FF2B5EF4-FFF2-40B4-BE49-F238E27FC236}">
                  <a16:creationId xmlns:a16="http://schemas.microsoft.com/office/drawing/2014/main" id="{36922A58-8B6B-8246-8E4F-D87645295FBE}"/>
                </a:ext>
              </a:extLst>
            </p:cNvPr>
            <p:cNvSpPr>
              <a:spLocks/>
            </p:cNvSpPr>
            <p:nvPr/>
          </p:nvSpPr>
          <p:spPr bwMode="auto">
            <a:xfrm>
              <a:off x="6206580" y="497656"/>
              <a:ext cx="733763" cy="745480"/>
            </a:xfrm>
            <a:custGeom>
              <a:avLst/>
              <a:gdLst/>
              <a:ahLst/>
              <a:cxnLst>
                <a:cxn ang="0">
                  <a:pos x="188" y="2"/>
                </a:cxn>
                <a:cxn ang="0">
                  <a:pos x="194" y="4"/>
                </a:cxn>
                <a:cxn ang="0">
                  <a:pos x="236" y="10"/>
                </a:cxn>
                <a:cxn ang="0">
                  <a:pos x="246" y="4"/>
                </a:cxn>
                <a:cxn ang="0">
                  <a:pos x="258" y="12"/>
                </a:cxn>
                <a:cxn ang="0">
                  <a:pos x="254" y="18"/>
                </a:cxn>
                <a:cxn ang="0">
                  <a:pos x="272" y="16"/>
                </a:cxn>
                <a:cxn ang="0">
                  <a:pos x="282" y="14"/>
                </a:cxn>
                <a:cxn ang="0">
                  <a:pos x="288" y="22"/>
                </a:cxn>
                <a:cxn ang="0">
                  <a:pos x="286" y="34"/>
                </a:cxn>
                <a:cxn ang="0">
                  <a:pos x="296" y="42"/>
                </a:cxn>
                <a:cxn ang="0">
                  <a:pos x="294" y="50"/>
                </a:cxn>
                <a:cxn ang="0">
                  <a:pos x="298" y="58"/>
                </a:cxn>
                <a:cxn ang="0">
                  <a:pos x="304" y="56"/>
                </a:cxn>
                <a:cxn ang="0">
                  <a:pos x="318" y="82"/>
                </a:cxn>
                <a:cxn ang="0">
                  <a:pos x="328" y="92"/>
                </a:cxn>
                <a:cxn ang="0">
                  <a:pos x="334" y="92"/>
                </a:cxn>
                <a:cxn ang="0">
                  <a:pos x="346" y="92"/>
                </a:cxn>
                <a:cxn ang="0">
                  <a:pos x="354" y="92"/>
                </a:cxn>
                <a:cxn ang="0">
                  <a:pos x="348" y="100"/>
                </a:cxn>
                <a:cxn ang="0">
                  <a:pos x="340" y="110"/>
                </a:cxn>
                <a:cxn ang="0">
                  <a:pos x="348" y="126"/>
                </a:cxn>
                <a:cxn ang="0">
                  <a:pos x="348" y="134"/>
                </a:cxn>
                <a:cxn ang="0">
                  <a:pos x="334" y="140"/>
                </a:cxn>
                <a:cxn ang="0">
                  <a:pos x="330" y="144"/>
                </a:cxn>
                <a:cxn ang="0">
                  <a:pos x="326" y="150"/>
                </a:cxn>
                <a:cxn ang="0">
                  <a:pos x="326" y="160"/>
                </a:cxn>
                <a:cxn ang="0">
                  <a:pos x="314" y="170"/>
                </a:cxn>
                <a:cxn ang="0">
                  <a:pos x="318" y="176"/>
                </a:cxn>
                <a:cxn ang="0">
                  <a:pos x="320" y="188"/>
                </a:cxn>
                <a:cxn ang="0">
                  <a:pos x="314" y="200"/>
                </a:cxn>
                <a:cxn ang="0">
                  <a:pos x="324" y="210"/>
                </a:cxn>
                <a:cxn ang="0">
                  <a:pos x="328" y="220"/>
                </a:cxn>
                <a:cxn ang="0">
                  <a:pos x="338" y="222"/>
                </a:cxn>
                <a:cxn ang="0">
                  <a:pos x="334" y="226"/>
                </a:cxn>
                <a:cxn ang="0">
                  <a:pos x="342" y="232"/>
                </a:cxn>
                <a:cxn ang="0">
                  <a:pos x="346" y="246"/>
                </a:cxn>
                <a:cxn ang="0">
                  <a:pos x="348" y="256"/>
                </a:cxn>
                <a:cxn ang="0">
                  <a:pos x="360" y="256"/>
                </a:cxn>
                <a:cxn ang="0">
                  <a:pos x="382" y="272"/>
                </a:cxn>
                <a:cxn ang="0">
                  <a:pos x="398" y="282"/>
                </a:cxn>
                <a:cxn ang="0">
                  <a:pos x="408" y="288"/>
                </a:cxn>
                <a:cxn ang="0">
                  <a:pos x="412" y="298"/>
                </a:cxn>
                <a:cxn ang="0">
                  <a:pos x="422" y="340"/>
                </a:cxn>
                <a:cxn ang="0">
                  <a:pos x="436" y="368"/>
                </a:cxn>
                <a:cxn ang="0">
                  <a:pos x="442" y="394"/>
                </a:cxn>
                <a:cxn ang="0">
                  <a:pos x="456" y="420"/>
                </a:cxn>
                <a:cxn ang="0">
                  <a:pos x="452" y="422"/>
                </a:cxn>
                <a:cxn ang="0">
                  <a:pos x="438" y="416"/>
                </a:cxn>
                <a:cxn ang="0">
                  <a:pos x="396" y="418"/>
                </a:cxn>
                <a:cxn ang="0">
                  <a:pos x="384" y="442"/>
                </a:cxn>
                <a:cxn ang="0">
                  <a:pos x="368" y="464"/>
                </a:cxn>
                <a:cxn ang="0">
                  <a:pos x="202" y="396"/>
                </a:cxn>
                <a:cxn ang="0">
                  <a:pos x="8" y="282"/>
                </a:cxn>
                <a:cxn ang="0">
                  <a:pos x="104" y="172"/>
                </a:cxn>
                <a:cxn ang="0">
                  <a:pos x="114" y="126"/>
                </a:cxn>
                <a:cxn ang="0">
                  <a:pos x="116" y="112"/>
                </a:cxn>
                <a:cxn ang="0">
                  <a:pos x="122" y="52"/>
                </a:cxn>
              </a:cxnLst>
              <a:rect l="0" t="0" r="r" b="b"/>
              <a:pathLst>
                <a:path w="462" h="470">
                  <a:moveTo>
                    <a:pt x="168" y="16"/>
                  </a:moveTo>
                  <a:lnTo>
                    <a:pt x="168" y="16"/>
                  </a:lnTo>
                  <a:lnTo>
                    <a:pt x="176" y="14"/>
                  </a:lnTo>
                  <a:lnTo>
                    <a:pt x="178" y="14"/>
                  </a:lnTo>
                  <a:lnTo>
                    <a:pt x="178" y="14"/>
                  </a:lnTo>
                  <a:lnTo>
                    <a:pt x="178" y="14"/>
                  </a:lnTo>
                  <a:lnTo>
                    <a:pt x="178" y="14"/>
                  </a:lnTo>
                  <a:lnTo>
                    <a:pt x="178" y="14"/>
                  </a:lnTo>
                  <a:lnTo>
                    <a:pt x="178" y="12"/>
                  </a:lnTo>
                  <a:lnTo>
                    <a:pt x="186" y="2"/>
                  </a:lnTo>
                  <a:lnTo>
                    <a:pt x="188" y="2"/>
                  </a:lnTo>
                  <a:lnTo>
                    <a:pt x="188" y="0"/>
                  </a:lnTo>
                  <a:lnTo>
                    <a:pt x="188" y="0"/>
                  </a:lnTo>
                  <a:lnTo>
                    <a:pt x="188" y="0"/>
                  </a:lnTo>
                  <a:lnTo>
                    <a:pt x="190" y="0"/>
                  </a:lnTo>
                  <a:lnTo>
                    <a:pt x="190" y="0"/>
                  </a:lnTo>
                  <a:lnTo>
                    <a:pt x="190" y="0"/>
                  </a:lnTo>
                  <a:lnTo>
                    <a:pt x="190" y="2"/>
                  </a:lnTo>
                  <a:lnTo>
                    <a:pt x="190" y="2"/>
                  </a:lnTo>
                  <a:lnTo>
                    <a:pt x="190" y="2"/>
                  </a:lnTo>
                  <a:lnTo>
                    <a:pt x="194" y="4"/>
                  </a:lnTo>
                  <a:lnTo>
                    <a:pt x="194" y="4"/>
                  </a:lnTo>
                  <a:lnTo>
                    <a:pt x="196" y="4"/>
                  </a:lnTo>
                  <a:lnTo>
                    <a:pt x="196" y="4"/>
                  </a:lnTo>
                  <a:lnTo>
                    <a:pt x="196" y="4"/>
                  </a:lnTo>
                  <a:lnTo>
                    <a:pt x="196" y="4"/>
                  </a:lnTo>
                  <a:lnTo>
                    <a:pt x="198" y="4"/>
                  </a:lnTo>
                  <a:lnTo>
                    <a:pt x="198" y="4"/>
                  </a:lnTo>
                  <a:lnTo>
                    <a:pt x="206" y="2"/>
                  </a:lnTo>
                  <a:lnTo>
                    <a:pt x="220" y="8"/>
                  </a:lnTo>
                  <a:lnTo>
                    <a:pt x="222" y="8"/>
                  </a:lnTo>
                  <a:lnTo>
                    <a:pt x="228" y="10"/>
                  </a:lnTo>
                  <a:lnTo>
                    <a:pt x="236" y="10"/>
                  </a:lnTo>
                  <a:lnTo>
                    <a:pt x="240" y="10"/>
                  </a:lnTo>
                  <a:lnTo>
                    <a:pt x="242" y="10"/>
                  </a:lnTo>
                  <a:lnTo>
                    <a:pt x="242" y="10"/>
                  </a:lnTo>
                  <a:lnTo>
                    <a:pt x="242" y="10"/>
                  </a:lnTo>
                  <a:lnTo>
                    <a:pt x="242" y="8"/>
                  </a:lnTo>
                  <a:lnTo>
                    <a:pt x="244" y="8"/>
                  </a:lnTo>
                  <a:lnTo>
                    <a:pt x="244" y="6"/>
                  </a:lnTo>
                  <a:lnTo>
                    <a:pt x="244" y="6"/>
                  </a:lnTo>
                  <a:lnTo>
                    <a:pt x="244" y="6"/>
                  </a:lnTo>
                  <a:lnTo>
                    <a:pt x="246" y="4"/>
                  </a:lnTo>
                  <a:lnTo>
                    <a:pt x="246" y="4"/>
                  </a:lnTo>
                  <a:lnTo>
                    <a:pt x="248" y="4"/>
                  </a:lnTo>
                  <a:lnTo>
                    <a:pt x="248" y="4"/>
                  </a:lnTo>
                  <a:lnTo>
                    <a:pt x="250" y="4"/>
                  </a:lnTo>
                  <a:lnTo>
                    <a:pt x="250" y="4"/>
                  </a:lnTo>
                  <a:lnTo>
                    <a:pt x="252" y="4"/>
                  </a:lnTo>
                  <a:lnTo>
                    <a:pt x="256" y="6"/>
                  </a:lnTo>
                  <a:lnTo>
                    <a:pt x="256" y="6"/>
                  </a:lnTo>
                  <a:lnTo>
                    <a:pt x="258" y="8"/>
                  </a:lnTo>
                  <a:lnTo>
                    <a:pt x="258" y="8"/>
                  </a:lnTo>
                  <a:lnTo>
                    <a:pt x="258" y="10"/>
                  </a:lnTo>
                  <a:lnTo>
                    <a:pt x="258" y="12"/>
                  </a:lnTo>
                  <a:lnTo>
                    <a:pt x="258" y="12"/>
                  </a:lnTo>
                  <a:lnTo>
                    <a:pt x="258" y="14"/>
                  </a:lnTo>
                  <a:lnTo>
                    <a:pt x="258" y="14"/>
                  </a:lnTo>
                  <a:lnTo>
                    <a:pt x="258" y="14"/>
                  </a:lnTo>
                  <a:lnTo>
                    <a:pt x="258" y="14"/>
                  </a:lnTo>
                  <a:lnTo>
                    <a:pt x="256" y="14"/>
                  </a:lnTo>
                  <a:lnTo>
                    <a:pt x="256" y="14"/>
                  </a:lnTo>
                  <a:lnTo>
                    <a:pt x="254" y="16"/>
                  </a:lnTo>
                  <a:lnTo>
                    <a:pt x="254" y="18"/>
                  </a:lnTo>
                  <a:lnTo>
                    <a:pt x="254" y="18"/>
                  </a:lnTo>
                  <a:lnTo>
                    <a:pt x="254" y="18"/>
                  </a:lnTo>
                  <a:lnTo>
                    <a:pt x="258" y="24"/>
                  </a:lnTo>
                  <a:lnTo>
                    <a:pt x="258" y="24"/>
                  </a:lnTo>
                  <a:lnTo>
                    <a:pt x="260" y="24"/>
                  </a:lnTo>
                  <a:lnTo>
                    <a:pt x="260" y="24"/>
                  </a:lnTo>
                  <a:lnTo>
                    <a:pt x="262" y="22"/>
                  </a:lnTo>
                  <a:lnTo>
                    <a:pt x="262" y="20"/>
                  </a:lnTo>
                  <a:lnTo>
                    <a:pt x="266" y="20"/>
                  </a:lnTo>
                  <a:lnTo>
                    <a:pt x="268" y="18"/>
                  </a:lnTo>
                  <a:lnTo>
                    <a:pt x="268" y="18"/>
                  </a:lnTo>
                  <a:lnTo>
                    <a:pt x="272" y="16"/>
                  </a:lnTo>
                  <a:lnTo>
                    <a:pt x="272" y="16"/>
                  </a:lnTo>
                  <a:lnTo>
                    <a:pt x="272" y="14"/>
                  </a:lnTo>
                  <a:lnTo>
                    <a:pt x="272" y="14"/>
                  </a:lnTo>
                  <a:lnTo>
                    <a:pt x="272" y="14"/>
                  </a:lnTo>
                  <a:lnTo>
                    <a:pt x="272" y="14"/>
                  </a:lnTo>
                  <a:lnTo>
                    <a:pt x="276" y="12"/>
                  </a:lnTo>
                  <a:lnTo>
                    <a:pt x="276" y="12"/>
                  </a:lnTo>
                  <a:lnTo>
                    <a:pt x="280" y="12"/>
                  </a:lnTo>
                  <a:lnTo>
                    <a:pt x="282" y="14"/>
                  </a:lnTo>
                  <a:lnTo>
                    <a:pt x="282" y="14"/>
                  </a:lnTo>
                  <a:lnTo>
                    <a:pt x="282" y="14"/>
                  </a:lnTo>
                  <a:lnTo>
                    <a:pt x="282" y="14"/>
                  </a:lnTo>
                  <a:lnTo>
                    <a:pt x="282" y="16"/>
                  </a:lnTo>
                  <a:lnTo>
                    <a:pt x="282" y="16"/>
                  </a:lnTo>
                  <a:lnTo>
                    <a:pt x="282" y="16"/>
                  </a:lnTo>
                  <a:lnTo>
                    <a:pt x="282" y="18"/>
                  </a:lnTo>
                  <a:lnTo>
                    <a:pt x="284" y="20"/>
                  </a:lnTo>
                  <a:lnTo>
                    <a:pt x="286" y="20"/>
                  </a:lnTo>
                  <a:lnTo>
                    <a:pt x="286" y="20"/>
                  </a:lnTo>
                  <a:lnTo>
                    <a:pt x="286" y="20"/>
                  </a:lnTo>
                  <a:lnTo>
                    <a:pt x="286" y="20"/>
                  </a:lnTo>
                  <a:lnTo>
                    <a:pt x="288" y="22"/>
                  </a:lnTo>
                  <a:lnTo>
                    <a:pt x="288" y="22"/>
                  </a:lnTo>
                  <a:lnTo>
                    <a:pt x="288" y="22"/>
                  </a:lnTo>
                  <a:lnTo>
                    <a:pt x="288" y="28"/>
                  </a:lnTo>
                  <a:lnTo>
                    <a:pt x="288" y="28"/>
                  </a:lnTo>
                  <a:lnTo>
                    <a:pt x="288" y="30"/>
                  </a:lnTo>
                  <a:lnTo>
                    <a:pt x="288" y="30"/>
                  </a:lnTo>
                  <a:lnTo>
                    <a:pt x="288" y="30"/>
                  </a:lnTo>
                  <a:lnTo>
                    <a:pt x="286" y="32"/>
                  </a:lnTo>
                  <a:lnTo>
                    <a:pt x="286" y="34"/>
                  </a:lnTo>
                  <a:lnTo>
                    <a:pt x="286" y="34"/>
                  </a:lnTo>
                  <a:lnTo>
                    <a:pt x="286" y="34"/>
                  </a:lnTo>
                  <a:lnTo>
                    <a:pt x="286" y="34"/>
                  </a:lnTo>
                  <a:lnTo>
                    <a:pt x="286" y="36"/>
                  </a:lnTo>
                  <a:lnTo>
                    <a:pt x="286" y="36"/>
                  </a:lnTo>
                  <a:lnTo>
                    <a:pt x="286" y="36"/>
                  </a:lnTo>
                  <a:lnTo>
                    <a:pt x="288" y="36"/>
                  </a:lnTo>
                  <a:lnTo>
                    <a:pt x="288" y="36"/>
                  </a:lnTo>
                  <a:lnTo>
                    <a:pt x="290" y="36"/>
                  </a:lnTo>
                  <a:lnTo>
                    <a:pt x="290" y="36"/>
                  </a:lnTo>
                  <a:lnTo>
                    <a:pt x="290" y="36"/>
                  </a:lnTo>
                  <a:lnTo>
                    <a:pt x="290" y="36"/>
                  </a:lnTo>
                  <a:lnTo>
                    <a:pt x="294" y="38"/>
                  </a:lnTo>
                  <a:lnTo>
                    <a:pt x="296" y="42"/>
                  </a:lnTo>
                  <a:lnTo>
                    <a:pt x="296" y="42"/>
                  </a:lnTo>
                  <a:lnTo>
                    <a:pt x="296" y="44"/>
                  </a:lnTo>
                  <a:lnTo>
                    <a:pt x="296" y="44"/>
                  </a:lnTo>
                  <a:lnTo>
                    <a:pt x="296" y="44"/>
                  </a:lnTo>
                  <a:lnTo>
                    <a:pt x="296" y="44"/>
                  </a:lnTo>
                  <a:lnTo>
                    <a:pt x="294" y="46"/>
                  </a:lnTo>
                  <a:lnTo>
                    <a:pt x="294" y="46"/>
                  </a:lnTo>
                  <a:lnTo>
                    <a:pt x="294" y="46"/>
                  </a:lnTo>
                  <a:lnTo>
                    <a:pt x="294" y="46"/>
                  </a:lnTo>
                  <a:lnTo>
                    <a:pt x="294" y="50"/>
                  </a:lnTo>
                  <a:lnTo>
                    <a:pt x="294" y="50"/>
                  </a:lnTo>
                  <a:lnTo>
                    <a:pt x="296" y="52"/>
                  </a:lnTo>
                  <a:lnTo>
                    <a:pt x="296" y="52"/>
                  </a:lnTo>
                  <a:lnTo>
                    <a:pt x="296" y="54"/>
                  </a:lnTo>
                  <a:lnTo>
                    <a:pt x="296" y="56"/>
                  </a:lnTo>
                  <a:lnTo>
                    <a:pt x="296" y="56"/>
                  </a:lnTo>
                  <a:lnTo>
                    <a:pt x="296" y="56"/>
                  </a:lnTo>
                  <a:lnTo>
                    <a:pt x="296" y="56"/>
                  </a:lnTo>
                  <a:lnTo>
                    <a:pt x="296" y="56"/>
                  </a:lnTo>
                  <a:lnTo>
                    <a:pt x="296" y="56"/>
                  </a:lnTo>
                  <a:lnTo>
                    <a:pt x="298" y="56"/>
                  </a:lnTo>
                  <a:lnTo>
                    <a:pt x="298" y="58"/>
                  </a:lnTo>
                  <a:lnTo>
                    <a:pt x="298" y="58"/>
                  </a:lnTo>
                  <a:lnTo>
                    <a:pt x="298" y="58"/>
                  </a:lnTo>
                  <a:lnTo>
                    <a:pt x="300" y="58"/>
                  </a:lnTo>
                  <a:lnTo>
                    <a:pt x="300" y="58"/>
                  </a:lnTo>
                  <a:lnTo>
                    <a:pt x="300" y="58"/>
                  </a:lnTo>
                  <a:lnTo>
                    <a:pt x="302" y="58"/>
                  </a:lnTo>
                  <a:lnTo>
                    <a:pt x="302" y="58"/>
                  </a:lnTo>
                  <a:lnTo>
                    <a:pt x="302" y="56"/>
                  </a:lnTo>
                  <a:lnTo>
                    <a:pt x="304" y="56"/>
                  </a:lnTo>
                  <a:lnTo>
                    <a:pt x="304" y="56"/>
                  </a:lnTo>
                  <a:lnTo>
                    <a:pt x="304" y="56"/>
                  </a:lnTo>
                  <a:lnTo>
                    <a:pt x="306" y="60"/>
                  </a:lnTo>
                  <a:lnTo>
                    <a:pt x="308" y="68"/>
                  </a:lnTo>
                  <a:lnTo>
                    <a:pt x="308" y="74"/>
                  </a:lnTo>
                  <a:lnTo>
                    <a:pt x="310" y="78"/>
                  </a:lnTo>
                  <a:lnTo>
                    <a:pt x="312" y="82"/>
                  </a:lnTo>
                  <a:lnTo>
                    <a:pt x="312" y="82"/>
                  </a:lnTo>
                  <a:lnTo>
                    <a:pt x="314" y="80"/>
                  </a:lnTo>
                  <a:lnTo>
                    <a:pt x="316" y="80"/>
                  </a:lnTo>
                  <a:lnTo>
                    <a:pt x="316" y="80"/>
                  </a:lnTo>
                  <a:lnTo>
                    <a:pt x="318" y="80"/>
                  </a:lnTo>
                  <a:lnTo>
                    <a:pt x="318" y="82"/>
                  </a:lnTo>
                  <a:lnTo>
                    <a:pt x="322" y="84"/>
                  </a:lnTo>
                  <a:lnTo>
                    <a:pt x="322" y="84"/>
                  </a:lnTo>
                  <a:lnTo>
                    <a:pt x="324" y="86"/>
                  </a:lnTo>
                  <a:lnTo>
                    <a:pt x="326" y="86"/>
                  </a:lnTo>
                  <a:lnTo>
                    <a:pt x="326" y="88"/>
                  </a:lnTo>
                  <a:lnTo>
                    <a:pt x="328" y="90"/>
                  </a:lnTo>
                  <a:lnTo>
                    <a:pt x="328" y="90"/>
                  </a:lnTo>
                  <a:lnTo>
                    <a:pt x="328" y="90"/>
                  </a:lnTo>
                  <a:lnTo>
                    <a:pt x="328" y="92"/>
                  </a:lnTo>
                  <a:lnTo>
                    <a:pt x="328" y="92"/>
                  </a:lnTo>
                  <a:lnTo>
                    <a:pt x="328" y="92"/>
                  </a:lnTo>
                  <a:lnTo>
                    <a:pt x="328" y="92"/>
                  </a:lnTo>
                  <a:lnTo>
                    <a:pt x="328" y="92"/>
                  </a:lnTo>
                  <a:lnTo>
                    <a:pt x="328" y="92"/>
                  </a:lnTo>
                  <a:lnTo>
                    <a:pt x="334" y="92"/>
                  </a:lnTo>
                  <a:lnTo>
                    <a:pt x="334" y="92"/>
                  </a:lnTo>
                  <a:lnTo>
                    <a:pt x="334" y="92"/>
                  </a:lnTo>
                  <a:lnTo>
                    <a:pt x="334" y="92"/>
                  </a:lnTo>
                  <a:lnTo>
                    <a:pt x="334" y="92"/>
                  </a:lnTo>
                  <a:lnTo>
                    <a:pt x="334" y="92"/>
                  </a:lnTo>
                  <a:lnTo>
                    <a:pt x="334" y="92"/>
                  </a:lnTo>
                  <a:lnTo>
                    <a:pt x="334" y="92"/>
                  </a:lnTo>
                  <a:lnTo>
                    <a:pt x="336" y="92"/>
                  </a:lnTo>
                  <a:lnTo>
                    <a:pt x="336" y="90"/>
                  </a:lnTo>
                  <a:lnTo>
                    <a:pt x="344" y="90"/>
                  </a:lnTo>
                  <a:lnTo>
                    <a:pt x="344" y="90"/>
                  </a:lnTo>
                  <a:lnTo>
                    <a:pt x="344" y="90"/>
                  </a:lnTo>
                  <a:lnTo>
                    <a:pt x="344" y="90"/>
                  </a:lnTo>
                  <a:lnTo>
                    <a:pt x="346" y="90"/>
                  </a:lnTo>
                  <a:lnTo>
                    <a:pt x="346" y="90"/>
                  </a:lnTo>
                  <a:lnTo>
                    <a:pt x="346" y="90"/>
                  </a:lnTo>
                  <a:lnTo>
                    <a:pt x="346" y="92"/>
                  </a:lnTo>
                  <a:lnTo>
                    <a:pt x="346" y="92"/>
                  </a:lnTo>
                  <a:lnTo>
                    <a:pt x="348" y="92"/>
                  </a:lnTo>
                  <a:lnTo>
                    <a:pt x="348" y="92"/>
                  </a:lnTo>
                  <a:lnTo>
                    <a:pt x="348" y="92"/>
                  </a:lnTo>
                  <a:lnTo>
                    <a:pt x="348" y="92"/>
                  </a:lnTo>
                  <a:lnTo>
                    <a:pt x="348" y="94"/>
                  </a:lnTo>
                  <a:lnTo>
                    <a:pt x="350" y="94"/>
                  </a:lnTo>
                  <a:lnTo>
                    <a:pt x="350" y="94"/>
                  </a:lnTo>
                  <a:lnTo>
                    <a:pt x="352" y="92"/>
                  </a:lnTo>
                  <a:lnTo>
                    <a:pt x="354" y="92"/>
                  </a:lnTo>
                  <a:lnTo>
                    <a:pt x="354" y="92"/>
                  </a:lnTo>
                  <a:lnTo>
                    <a:pt x="354" y="92"/>
                  </a:lnTo>
                  <a:lnTo>
                    <a:pt x="356" y="92"/>
                  </a:lnTo>
                  <a:lnTo>
                    <a:pt x="356" y="92"/>
                  </a:lnTo>
                  <a:lnTo>
                    <a:pt x="356" y="92"/>
                  </a:lnTo>
                  <a:lnTo>
                    <a:pt x="356" y="92"/>
                  </a:lnTo>
                  <a:lnTo>
                    <a:pt x="356" y="92"/>
                  </a:lnTo>
                  <a:lnTo>
                    <a:pt x="356" y="94"/>
                  </a:lnTo>
                  <a:lnTo>
                    <a:pt x="356" y="94"/>
                  </a:lnTo>
                  <a:lnTo>
                    <a:pt x="356" y="94"/>
                  </a:lnTo>
                  <a:lnTo>
                    <a:pt x="352" y="98"/>
                  </a:lnTo>
                  <a:lnTo>
                    <a:pt x="350" y="98"/>
                  </a:lnTo>
                  <a:lnTo>
                    <a:pt x="348" y="100"/>
                  </a:lnTo>
                  <a:lnTo>
                    <a:pt x="348" y="100"/>
                  </a:lnTo>
                  <a:lnTo>
                    <a:pt x="346" y="100"/>
                  </a:lnTo>
                  <a:lnTo>
                    <a:pt x="346" y="100"/>
                  </a:lnTo>
                  <a:lnTo>
                    <a:pt x="344" y="100"/>
                  </a:lnTo>
                  <a:lnTo>
                    <a:pt x="344" y="100"/>
                  </a:lnTo>
                  <a:lnTo>
                    <a:pt x="342" y="100"/>
                  </a:lnTo>
                  <a:lnTo>
                    <a:pt x="342" y="100"/>
                  </a:lnTo>
                  <a:lnTo>
                    <a:pt x="342" y="100"/>
                  </a:lnTo>
                  <a:lnTo>
                    <a:pt x="342" y="100"/>
                  </a:lnTo>
                  <a:lnTo>
                    <a:pt x="340" y="106"/>
                  </a:lnTo>
                  <a:lnTo>
                    <a:pt x="340" y="110"/>
                  </a:lnTo>
                  <a:lnTo>
                    <a:pt x="340" y="112"/>
                  </a:lnTo>
                  <a:lnTo>
                    <a:pt x="340" y="112"/>
                  </a:lnTo>
                  <a:lnTo>
                    <a:pt x="340" y="112"/>
                  </a:lnTo>
                  <a:lnTo>
                    <a:pt x="342" y="116"/>
                  </a:lnTo>
                  <a:lnTo>
                    <a:pt x="344" y="118"/>
                  </a:lnTo>
                  <a:lnTo>
                    <a:pt x="348" y="122"/>
                  </a:lnTo>
                  <a:lnTo>
                    <a:pt x="346" y="124"/>
                  </a:lnTo>
                  <a:lnTo>
                    <a:pt x="348" y="126"/>
                  </a:lnTo>
                  <a:lnTo>
                    <a:pt x="348" y="126"/>
                  </a:lnTo>
                  <a:lnTo>
                    <a:pt x="348" y="126"/>
                  </a:lnTo>
                  <a:lnTo>
                    <a:pt x="348" y="126"/>
                  </a:lnTo>
                  <a:lnTo>
                    <a:pt x="348" y="126"/>
                  </a:lnTo>
                  <a:lnTo>
                    <a:pt x="348" y="126"/>
                  </a:lnTo>
                  <a:lnTo>
                    <a:pt x="348" y="126"/>
                  </a:lnTo>
                  <a:lnTo>
                    <a:pt x="348" y="126"/>
                  </a:lnTo>
                  <a:lnTo>
                    <a:pt x="350" y="128"/>
                  </a:lnTo>
                  <a:lnTo>
                    <a:pt x="350" y="128"/>
                  </a:lnTo>
                  <a:lnTo>
                    <a:pt x="348" y="134"/>
                  </a:lnTo>
                  <a:lnTo>
                    <a:pt x="348" y="134"/>
                  </a:lnTo>
                  <a:lnTo>
                    <a:pt x="348" y="134"/>
                  </a:lnTo>
                  <a:lnTo>
                    <a:pt x="348" y="134"/>
                  </a:lnTo>
                  <a:lnTo>
                    <a:pt x="348" y="134"/>
                  </a:lnTo>
                  <a:lnTo>
                    <a:pt x="342" y="136"/>
                  </a:lnTo>
                  <a:lnTo>
                    <a:pt x="342" y="136"/>
                  </a:lnTo>
                  <a:lnTo>
                    <a:pt x="342" y="136"/>
                  </a:lnTo>
                  <a:lnTo>
                    <a:pt x="342" y="136"/>
                  </a:lnTo>
                  <a:lnTo>
                    <a:pt x="340" y="136"/>
                  </a:lnTo>
                  <a:lnTo>
                    <a:pt x="338" y="134"/>
                  </a:lnTo>
                  <a:lnTo>
                    <a:pt x="338" y="134"/>
                  </a:lnTo>
                  <a:lnTo>
                    <a:pt x="336" y="134"/>
                  </a:lnTo>
                  <a:lnTo>
                    <a:pt x="334" y="138"/>
                  </a:lnTo>
                  <a:lnTo>
                    <a:pt x="334" y="138"/>
                  </a:lnTo>
                  <a:lnTo>
                    <a:pt x="334" y="140"/>
                  </a:lnTo>
                  <a:lnTo>
                    <a:pt x="334" y="140"/>
                  </a:lnTo>
                  <a:lnTo>
                    <a:pt x="334" y="142"/>
                  </a:lnTo>
                  <a:lnTo>
                    <a:pt x="336" y="142"/>
                  </a:lnTo>
                  <a:lnTo>
                    <a:pt x="336" y="142"/>
                  </a:lnTo>
                  <a:lnTo>
                    <a:pt x="334" y="142"/>
                  </a:lnTo>
                  <a:lnTo>
                    <a:pt x="334" y="146"/>
                  </a:lnTo>
                  <a:lnTo>
                    <a:pt x="334" y="146"/>
                  </a:lnTo>
                  <a:lnTo>
                    <a:pt x="334" y="146"/>
                  </a:lnTo>
                  <a:lnTo>
                    <a:pt x="332" y="146"/>
                  </a:lnTo>
                  <a:lnTo>
                    <a:pt x="332" y="146"/>
                  </a:lnTo>
                  <a:lnTo>
                    <a:pt x="330" y="144"/>
                  </a:lnTo>
                  <a:lnTo>
                    <a:pt x="330" y="148"/>
                  </a:lnTo>
                  <a:lnTo>
                    <a:pt x="328" y="148"/>
                  </a:lnTo>
                  <a:lnTo>
                    <a:pt x="328" y="148"/>
                  </a:lnTo>
                  <a:lnTo>
                    <a:pt x="328" y="150"/>
                  </a:lnTo>
                  <a:lnTo>
                    <a:pt x="328" y="150"/>
                  </a:lnTo>
                  <a:lnTo>
                    <a:pt x="328" y="150"/>
                  </a:lnTo>
                  <a:lnTo>
                    <a:pt x="326" y="150"/>
                  </a:lnTo>
                  <a:lnTo>
                    <a:pt x="326" y="150"/>
                  </a:lnTo>
                  <a:lnTo>
                    <a:pt x="326" y="150"/>
                  </a:lnTo>
                  <a:lnTo>
                    <a:pt x="326" y="150"/>
                  </a:lnTo>
                  <a:lnTo>
                    <a:pt x="326" y="150"/>
                  </a:lnTo>
                  <a:lnTo>
                    <a:pt x="326" y="150"/>
                  </a:lnTo>
                  <a:lnTo>
                    <a:pt x="324" y="154"/>
                  </a:lnTo>
                  <a:lnTo>
                    <a:pt x="324" y="154"/>
                  </a:lnTo>
                  <a:lnTo>
                    <a:pt x="324" y="156"/>
                  </a:lnTo>
                  <a:lnTo>
                    <a:pt x="324" y="156"/>
                  </a:lnTo>
                  <a:lnTo>
                    <a:pt x="324" y="156"/>
                  </a:lnTo>
                  <a:lnTo>
                    <a:pt x="324" y="156"/>
                  </a:lnTo>
                  <a:lnTo>
                    <a:pt x="324" y="156"/>
                  </a:lnTo>
                  <a:lnTo>
                    <a:pt x="324" y="156"/>
                  </a:lnTo>
                  <a:lnTo>
                    <a:pt x="326" y="158"/>
                  </a:lnTo>
                  <a:lnTo>
                    <a:pt x="326" y="160"/>
                  </a:lnTo>
                  <a:lnTo>
                    <a:pt x="328" y="164"/>
                  </a:lnTo>
                  <a:lnTo>
                    <a:pt x="328" y="164"/>
                  </a:lnTo>
                  <a:lnTo>
                    <a:pt x="328" y="164"/>
                  </a:lnTo>
                  <a:lnTo>
                    <a:pt x="326" y="166"/>
                  </a:lnTo>
                  <a:lnTo>
                    <a:pt x="326" y="166"/>
                  </a:lnTo>
                  <a:lnTo>
                    <a:pt x="326" y="164"/>
                  </a:lnTo>
                  <a:lnTo>
                    <a:pt x="324" y="164"/>
                  </a:lnTo>
                  <a:lnTo>
                    <a:pt x="320" y="164"/>
                  </a:lnTo>
                  <a:lnTo>
                    <a:pt x="314" y="170"/>
                  </a:lnTo>
                  <a:lnTo>
                    <a:pt x="314" y="170"/>
                  </a:lnTo>
                  <a:lnTo>
                    <a:pt x="314" y="170"/>
                  </a:lnTo>
                  <a:lnTo>
                    <a:pt x="314" y="170"/>
                  </a:lnTo>
                  <a:lnTo>
                    <a:pt x="314" y="172"/>
                  </a:lnTo>
                  <a:lnTo>
                    <a:pt x="314" y="172"/>
                  </a:lnTo>
                  <a:lnTo>
                    <a:pt x="314" y="176"/>
                  </a:lnTo>
                  <a:lnTo>
                    <a:pt x="314" y="176"/>
                  </a:lnTo>
                  <a:lnTo>
                    <a:pt x="316" y="178"/>
                  </a:lnTo>
                  <a:lnTo>
                    <a:pt x="316" y="178"/>
                  </a:lnTo>
                  <a:lnTo>
                    <a:pt x="316" y="178"/>
                  </a:lnTo>
                  <a:lnTo>
                    <a:pt x="316" y="178"/>
                  </a:lnTo>
                  <a:lnTo>
                    <a:pt x="316" y="178"/>
                  </a:lnTo>
                  <a:lnTo>
                    <a:pt x="318" y="176"/>
                  </a:lnTo>
                  <a:lnTo>
                    <a:pt x="318" y="176"/>
                  </a:lnTo>
                  <a:lnTo>
                    <a:pt x="318" y="178"/>
                  </a:lnTo>
                  <a:lnTo>
                    <a:pt x="318" y="178"/>
                  </a:lnTo>
                  <a:lnTo>
                    <a:pt x="320" y="178"/>
                  </a:lnTo>
                  <a:lnTo>
                    <a:pt x="320" y="178"/>
                  </a:lnTo>
                  <a:lnTo>
                    <a:pt x="320" y="180"/>
                  </a:lnTo>
                  <a:lnTo>
                    <a:pt x="320" y="180"/>
                  </a:lnTo>
                  <a:lnTo>
                    <a:pt x="320" y="180"/>
                  </a:lnTo>
                  <a:lnTo>
                    <a:pt x="320" y="180"/>
                  </a:lnTo>
                  <a:lnTo>
                    <a:pt x="320" y="188"/>
                  </a:lnTo>
                  <a:lnTo>
                    <a:pt x="320" y="188"/>
                  </a:lnTo>
                  <a:lnTo>
                    <a:pt x="320" y="188"/>
                  </a:lnTo>
                  <a:lnTo>
                    <a:pt x="318" y="188"/>
                  </a:lnTo>
                  <a:lnTo>
                    <a:pt x="318" y="190"/>
                  </a:lnTo>
                  <a:lnTo>
                    <a:pt x="314" y="192"/>
                  </a:lnTo>
                  <a:lnTo>
                    <a:pt x="314" y="192"/>
                  </a:lnTo>
                  <a:lnTo>
                    <a:pt x="312" y="198"/>
                  </a:lnTo>
                  <a:lnTo>
                    <a:pt x="312" y="198"/>
                  </a:lnTo>
                  <a:lnTo>
                    <a:pt x="312" y="200"/>
                  </a:lnTo>
                  <a:lnTo>
                    <a:pt x="312" y="200"/>
                  </a:lnTo>
                  <a:lnTo>
                    <a:pt x="314" y="200"/>
                  </a:lnTo>
                  <a:lnTo>
                    <a:pt x="314" y="200"/>
                  </a:lnTo>
                  <a:lnTo>
                    <a:pt x="314" y="200"/>
                  </a:lnTo>
                  <a:lnTo>
                    <a:pt x="314" y="200"/>
                  </a:lnTo>
                  <a:lnTo>
                    <a:pt x="316" y="200"/>
                  </a:lnTo>
                  <a:lnTo>
                    <a:pt x="316" y="200"/>
                  </a:lnTo>
                  <a:lnTo>
                    <a:pt x="316" y="200"/>
                  </a:lnTo>
                  <a:lnTo>
                    <a:pt x="316" y="200"/>
                  </a:lnTo>
                  <a:lnTo>
                    <a:pt x="316" y="200"/>
                  </a:lnTo>
                  <a:lnTo>
                    <a:pt x="316" y="200"/>
                  </a:lnTo>
                  <a:lnTo>
                    <a:pt x="318" y="204"/>
                  </a:lnTo>
                  <a:lnTo>
                    <a:pt x="322" y="210"/>
                  </a:lnTo>
                  <a:lnTo>
                    <a:pt x="324" y="210"/>
                  </a:lnTo>
                  <a:lnTo>
                    <a:pt x="324" y="210"/>
                  </a:lnTo>
                  <a:lnTo>
                    <a:pt x="324" y="210"/>
                  </a:lnTo>
                  <a:lnTo>
                    <a:pt x="324" y="212"/>
                  </a:lnTo>
                  <a:lnTo>
                    <a:pt x="324" y="212"/>
                  </a:lnTo>
                  <a:lnTo>
                    <a:pt x="324" y="212"/>
                  </a:lnTo>
                  <a:lnTo>
                    <a:pt x="326" y="216"/>
                  </a:lnTo>
                  <a:lnTo>
                    <a:pt x="326" y="216"/>
                  </a:lnTo>
                  <a:lnTo>
                    <a:pt x="326" y="216"/>
                  </a:lnTo>
                  <a:lnTo>
                    <a:pt x="328" y="218"/>
                  </a:lnTo>
                  <a:lnTo>
                    <a:pt x="328" y="220"/>
                  </a:lnTo>
                  <a:lnTo>
                    <a:pt x="328" y="220"/>
                  </a:lnTo>
                  <a:lnTo>
                    <a:pt x="328" y="220"/>
                  </a:lnTo>
                  <a:lnTo>
                    <a:pt x="328" y="220"/>
                  </a:lnTo>
                  <a:lnTo>
                    <a:pt x="328" y="220"/>
                  </a:lnTo>
                  <a:lnTo>
                    <a:pt x="330" y="220"/>
                  </a:lnTo>
                  <a:lnTo>
                    <a:pt x="330" y="220"/>
                  </a:lnTo>
                  <a:lnTo>
                    <a:pt x="330" y="220"/>
                  </a:lnTo>
                  <a:lnTo>
                    <a:pt x="330" y="218"/>
                  </a:lnTo>
                  <a:lnTo>
                    <a:pt x="332" y="218"/>
                  </a:lnTo>
                  <a:lnTo>
                    <a:pt x="332" y="218"/>
                  </a:lnTo>
                  <a:lnTo>
                    <a:pt x="336" y="218"/>
                  </a:lnTo>
                  <a:lnTo>
                    <a:pt x="338" y="222"/>
                  </a:lnTo>
                  <a:lnTo>
                    <a:pt x="338" y="222"/>
                  </a:lnTo>
                  <a:lnTo>
                    <a:pt x="338" y="222"/>
                  </a:lnTo>
                  <a:lnTo>
                    <a:pt x="338" y="222"/>
                  </a:lnTo>
                  <a:lnTo>
                    <a:pt x="336" y="224"/>
                  </a:lnTo>
                  <a:lnTo>
                    <a:pt x="336" y="224"/>
                  </a:lnTo>
                  <a:lnTo>
                    <a:pt x="334" y="224"/>
                  </a:lnTo>
                  <a:lnTo>
                    <a:pt x="334" y="224"/>
                  </a:lnTo>
                  <a:lnTo>
                    <a:pt x="334" y="224"/>
                  </a:lnTo>
                  <a:lnTo>
                    <a:pt x="334" y="224"/>
                  </a:lnTo>
                  <a:lnTo>
                    <a:pt x="334" y="226"/>
                  </a:lnTo>
                  <a:lnTo>
                    <a:pt x="334" y="226"/>
                  </a:lnTo>
                  <a:lnTo>
                    <a:pt x="336" y="226"/>
                  </a:lnTo>
                  <a:lnTo>
                    <a:pt x="338" y="226"/>
                  </a:lnTo>
                  <a:lnTo>
                    <a:pt x="340" y="226"/>
                  </a:lnTo>
                  <a:lnTo>
                    <a:pt x="342" y="228"/>
                  </a:lnTo>
                  <a:lnTo>
                    <a:pt x="342" y="228"/>
                  </a:lnTo>
                  <a:lnTo>
                    <a:pt x="342" y="228"/>
                  </a:lnTo>
                  <a:lnTo>
                    <a:pt x="342" y="230"/>
                  </a:lnTo>
                  <a:lnTo>
                    <a:pt x="342" y="230"/>
                  </a:lnTo>
                  <a:lnTo>
                    <a:pt x="342" y="230"/>
                  </a:lnTo>
                  <a:lnTo>
                    <a:pt x="342" y="232"/>
                  </a:lnTo>
                  <a:lnTo>
                    <a:pt x="342" y="232"/>
                  </a:lnTo>
                  <a:lnTo>
                    <a:pt x="346" y="236"/>
                  </a:lnTo>
                  <a:lnTo>
                    <a:pt x="348" y="238"/>
                  </a:lnTo>
                  <a:lnTo>
                    <a:pt x="348" y="238"/>
                  </a:lnTo>
                  <a:lnTo>
                    <a:pt x="348" y="238"/>
                  </a:lnTo>
                  <a:lnTo>
                    <a:pt x="348" y="238"/>
                  </a:lnTo>
                  <a:lnTo>
                    <a:pt x="350" y="242"/>
                  </a:lnTo>
                  <a:lnTo>
                    <a:pt x="350" y="242"/>
                  </a:lnTo>
                  <a:lnTo>
                    <a:pt x="348" y="244"/>
                  </a:lnTo>
                  <a:lnTo>
                    <a:pt x="348" y="244"/>
                  </a:lnTo>
                  <a:lnTo>
                    <a:pt x="346" y="246"/>
                  </a:lnTo>
                  <a:lnTo>
                    <a:pt x="346" y="246"/>
                  </a:lnTo>
                  <a:lnTo>
                    <a:pt x="346" y="248"/>
                  </a:lnTo>
                  <a:lnTo>
                    <a:pt x="344" y="252"/>
                  </a:lnTo>
                  <a:lnTo>
                    <a:pt x="344" y="254"/>
                  </a:lnTo>
                  <a:lnTo>
                    <a:pt x="344" y="254"/>
                  </a:lnTo>
                  <a:lnTo>
                    <a:pt x="344" y="254"/>
                  </a:lnTo>
                  <a:lnTo>
                    <a:pt x="344" y="254"/>
                  </a:lnTo>
                  <a:lnTo>
                    <a:pt x="344" y="254"/>
                  </a:lnTo>
                  <a:lnTo>
                    <a:pt x="346" y="256"/>
                  </a:lnTo>
                  <a:lnTo>
                    <a:pt x="346" y="256"/>
                  </a:lnTo>
                  <a:lnTo>
                    <a:pt x="346" y="256"/>
                  </a:lnTo>
                  <a:lnTo>
                    <a:pt x="348" y="256"/>
                  </a:lnTo>
                  <a:lnTo>
                    <a:pt x="348" y="256"/>
                  </a:lnTo>
                  <a:lnTo>
                    <a:pt x="348" y="256"/>
                  </a:lnTo>
                  <a:lnTo>
                    <a:pt x="350" y="256"/>
                  </a:lnTo>
                  <a:lnTo>
                    <a:pt x="352" y="256"/>
                  </a:lnTo>
                  <a:lnTo>
                    <a:pt x="352" y="256"/>
                  </a:lnTo>
                  <a:lnTo>
                    <a:pt x="354" y="256"/>
                  </a:lnTo>
                  <a:lnTo>
                    <a:pt x="354" y="256"/>
                  </a:lnTo>
                  <a:lnTo>
                    <a:pt x="358" y="256"/>
                  </a:lnTo>
                  <a:lnTo>
                    <a:pt x="360" y="256"/>
                  </a:lnTo>
                  <a:lnTo>
                    <a:pt x="360" y="256"/>
                  </a:lnTo>
                  <a:lnTo>
                    <a:pt x="360" y="256"/>
                  </a:lnTo>
                  <a:lnTo>
                    <a:pt x="362" y="258"/>
                  </a:lnTo>
                  <a:lnTo>
                    <a:pt x="364" y="258"/>
                  </a:lnTo>
                  <a:lnTo>
                    <a:pt x="364" y="258"/>
                  </a:lnTo>
                  <a:lnTo>
                    <a:pt x="366" y="262"/>
                  </a:lnTo>
                  <a:lnTo>
                    <a:pt x="370" y="264"/>
                  </a:lnTo>
                  <a:lnTo>
                    <a:pt x="372" y="266"/>
                  </a:lnTo>
                  <a:lnTo>
                    <a:pt x="374" y="266"/>
                  </a:lnTo>
                  <a:lnTo>
                    <a:pt x="376" y="268"/>
                  </a:lnTo>
                  <a:lnTo>
                    <a:pt x="380" y="272"/>
                  </a:lnTo>
                  <a:lnTo>
                    <a:pt x="380" y="272"/>
                  </a:lnTo>
                  <a:lnTo>
                    <a:pt x="382" y="272"/>
                  </a:lnTo>
                  <a:lnTo>
                    <a:pt x="382" y="274"/>
                  </a:lnTo>
                  <a:lnTo>
                    <a:pt x="382" y="274"/>
                  </a:lnTo>
                  <a:lnTo>
                    <a:pt x="384" y="276"/>
                  </a:lnTo>
                  <a:lnTo>
                    <a:pt x="386" y="276"/>
                  </a:lnTo>
                  <a:lnTo>
                    <a:pt x="390" y="280"/>
                  </a:lnTo>
                  <a:lnTo>
                    <a:pt x="394" y="282"/>
                  </a:lnTo>
                  <a:lnTo>
                    <a:pt x="394" y="284"/>
                  </a:lnTo>
                  <a:lnTo>
                    <a:pt x="394" y="284"/>
                  </a:lnTo>
                  <a:lnTo>
                    <a:pt x="394" y="284"/>
                  </a:lnTo>
                  <a:lnTo>
                    <a:pt x="396" y="284"/>
                  </a:lnTo>
                  <a:lnTo>
                    <a:pt x="398" y="282"/>
                  </a:lnTo>
                  <a:lnTo>
                    <a:pt x="400" y="282"/>
                  </a:lnTo>
                  <a:lnTo>
                    <a:pt x="400" y="282"/>
                  </a:lnTo>
                  <a:lnTo>
                    <a:pt x="400" y="282"/>
                  </a:lnTo>
                  <a:lnTo>
                    <a:pt x="400" y="282"/>
                  </a:lnTo>
                  <a:lnTo>
                    <a:pt x="400" y="282"/>
                  </a:lnTo>
                  <a:lnTo>
                    <a:pt x="400" y="282"/>
                  </a:lnTo>
                  <a:lnTo>
                    <a:pt x="404" y="282"/>
                  </a:lnTo>
                  <a:lnTo>
                    <a:pt x="404" y="282"/>
                  </a:lnTo>
                  <a:lnTo>
                    <a:pt x="404" y="284"/>
                  </a:lnTo>
                  <a:lnTo>
                    <a:pt x="408" y="286"/>
                  </a:lnTo>
                  <a:lnTo>
                    <a:pt x="408" y="288"/>
                  </a:lnTo>
                  <a:lnTo>
                    <a:pt x="408" y="288"/>
                  </a:lnTo>
                  <a:lnTo>
                    <a:pt x="408" y="288"/>
                  </a:lnTo>
                  <a:lnTo>
                    <a:pt x="408" y="288"/>
                  </a:lnTo>
                  <a:lnTo>
                    <a:pt x="406" y="290"/>
                  </a:lnTo>
                  <a:lnTo>
                    <a:pt x="406" y="290"/>
                  </a:lnTo>
                  <a:lnTo>
                    <a:pt x="406" y="290"/>
                  </a:lnTo>
                  <a:lnTo>
                    <a:pt x="406" y="290"/>
                  </a:lnTo>
                  <a:lnTo>
                    <a:pt x="406" y="290"/>
                  </a:lnTo>
                  <a:lnTo>
                    <a:pt x="406" y="290"/>
                  </a:lnTo>
                  <a:lnTo>
                    <a:pt x="408" y="290"/>
                  </a:lnTo>
                  <a:lnTo>
                    <a:pt x="412" y="298"/>
                  </a:lnTo>
                  <a:lnTo>
                    <a:pt x="416" y="304"/>
                  </a:lnTo>
                  <a:lnTo>
                    <a:pt x="418" y="306"/>
                  </a:lnTo>
                  <a:lnTo>
                    <a:pt x="418" y="306"/>
                  </a:lnTo>
                  <a:lnTo>
                    <a:pt x="422" y="312"/>
                  </a:lnTo>
                  <a:lnTo>
                    <a:pt x="424" y="316"/>
                  </a:lnTo>
                  <a:lnTo>
                    <a:pt x="428" y="320"/>
                  </a:lnTo>
                  <a:lnTo>
                    <a:pt x="428" y="320"/>
                  </a:lnTo>
                  <a:lnTo>
                    <a:pt x="426" y="324"/>
                  </a:lnTo>
                  <a:lnTo>
                    <a:pt x="426" y="328"/>
                  </a:lnTo>
                  <a:lnTo>
                    <a:pt x="422" y="336"/>
                  </a:lnTo>
                  <a:lnTo>
                    <a:pt x="422" y="340"/>
                  </a:lnTo>
                  <a:lnTo>
                    <a:pt x="420" y="342"/>
                  </a:lnTo>
                  <a:lnTo>
                    <a:pt x="420" y="348"/>
                  </a:lnTo>
                  <a:lnTo>
                    <a:pt x="420" y="352"/>
                  </a:lnTo>
                  <a:lnTo>
                    <a:pt x="420" y="352"/>
                  </a:lnTo>
                  <a:lnTo>
                    <a:pt x="420" y="354"/>
                  </a:lnTo>
                  <a:lnTo>
                    <a:pt x="420" y="358"/>
                  </a:lnTo>
                  <a:lnTo>
                    <a:pt x="420" y="364"/>
                  </a:lnTo>
                  <a:lnTo>
                    <a:pt x="428" y="364"/>
                  </a:lnTo>
                  <a:lnTo>
                    <a:pt x="432" y="364"/>
                  </a:lnTo>
                  <a:lnTo>
                    <a:pt x="436" y="364"/>
                  </a:lnTo>
                  <a:lnTo>
                    <a:pt x="436" y="368"/>
                  </a:lnTo>
                  <a:lnTo>
                    <a:pt x="436" y="384"/>
                  </a:lnTo>
                  <a:lnTo>
                    <a:pt x="436" y="386"/>
                  </a:lnTo>
                  <a:lnTo>
                    <a:pt x="436" y="392"/>
                  </a:lnTo>
                  <a:lnTo>
                    <a:pt x="438" y="394"/>
                  </a:lnTo>
                  <a:lnTo>
                    <a:pt x="438" y="394"/>
                  </a:lnTo>
                  <a:lnTo>
                    <a:pt x="438" y="394"/>
                  </a:lnTo>
                  <a:lnTo>
                    <a:pt x="438" y="394"/>
                  </a:lnTo>
                  <a:lnTo>
                    <a:pt x="438" y="394"/>
                  </a:lnTo>
                  <a:lnTo>
                    <a:pt x="440" y="394"/>
                  </a:lnTo>
                  <a:lnTo>
                    <a:pt x="440" y="394"/>
                  </a:lnTo>
                  <a:lnTo>
                    <a:pt x="442" y="394"/>
                  </a:lnTo>
                  <a:lnTo>
                    <a:pt x="442" y="396"/>
                  </a:lnTo>
                  <a:lnTo>
                    <a:pt x="448" y="400"/>
                  </a:lnTo>
                  <a:lnTo>
                    <a:pt x="454" y="408"/>
                  </a:lnTo>
                  <a:lnTo>
                    <a:pt x="454" y="408"/>
                  </a:lnTo>
                  <a:lnTo>
                    <a:pt x="454" y="408"/>
                  </a:lnTo>
                  <a:lnTo>
                    <a:pt x="454" y="408"/>
                  </a:lnTo>
                  <a:lnTo>
                    <a:pt x="454" y="410"/>
                  </a:lnTo>
                  <a:lnTo>
                    <a:pt x="454" y="410"/>
                  </a:lnTo>
                  <a:lnTo>
                    <a:pt x="454" y="414"/>
                  </a:lnTo>
                  <a:lnTo>
                    <a:pt x="456" y="418"/>
                  </a:lnTo>
                  <a:lnTo>
                    <a:pt x="456" y="420"/>
                  </a:lnTo>
                  <a:lnTo>
                    <a:pt x="456" y="420"/>
                  </a:lnTo>
                  <a:lnTo>
                    <a:pt x="458" y="420"/>
                  </a:lnTo>
                  <a:lnTo>
                    <a:pt x="460" y="420"/>
                  </a:lnTo>
                  <a:lnTo>
                    <a:pt x="462" y="422"/>
                  </a:lnTo>
                  <a:lnTo>
                    <a:pt x="462" y="422"/>
                  </a:lnTo>
                  <a:lnTo>
                    <a:pt x="462" y="422"/>
                  </a:lnTo>
                  <a:lnTo>
                    <a:pt x="460" y="422"/>
                  </a:lnTo>
                  <a:lnTo>
                    <a:pt x="460" y="422"/>
                  </a:lnTo>
                  <a:lnTo>
                    <a:pt x="460" y="424"/>
                  </a:lnTo>
                  <a:lnTo>
                    <a:pt x="456" y="422"/>
                  </a:lnTo>
                  <a:lnTo>
                    <a:pt x="452" y="422"/>
                  </a:lnTo>
                  <a:lnTo>
                    <a:pt x="450" y="422"/>
                  </a:lnTo>
                  <a:lnTo>
                    <a:pt x="450" y="420"/>
                  </a:lnTo>
                  <a:lnTo>
                    <a:pt x="448" y="420"/>
                  </a:lnTo>
                  <a:lnTo>
                    <a:pt x="446" y="418"/>
                  </a:lnTo>
                  <a:lnTo>
                    <a:pt x="446" y="418"/>
                  </a:lnTo>
                  <a:lnTo>
                    <a:pt x="444" y="418"/>
                  </a:lnTo>
                  <a:lnTo>
                    <a:pt x="442" y="416"/>
                  </a:lnTo>
                  <a:lnTo>
                    <a:pt x="442" y="416"/>
                  </a:lnTo>
                  <a:lnTo>
                    <a:pt x="442" y="416"/>
                  </a:lnTo>
                  <a:lnTo>
                    <a:pt x="440" y="416"/>
                  </a:lnTo>
                  <a:lnTo>
                    <a:pt x="438" y="416"/>
                  </a:lnTo>
                  <a:lnTo>
                    <a:pt x="432" y="418"/>
                  </a:lnTo>
                  <a:lnTo>
                    <a:pt x="432" y="418"/>
                  </a:lnTo>
                  <a:lnTo>
                    <a:pt x="432" y="418"/>
                  </a:lnTo>
                  <a:lnTo>
                    <a:pt x="432" y="418"/>
                  </a:lnTo>
                  <a:lnTo>
                    <a:pt x="422" y="414"/>
                  </a:lnTo>
                  <a:lnTo>
                    <a:pt x="422" y="414"/>
                  </a:lnTo>
                  <a:lnTo>
                    <a:pt x="408" y="414"/>
                  </a:lnTo>
                  <a:lnTo>
                    <a:pt x="406" y="414"/>
                  </a:lnTo>
                  <a:lnTo>
                    <a:pt x="404" y="414"/>
                  </a:lnTo>
                  <a:lnTo>
                    <a:pt x="398" y="418"/>
                  </a:lnTo>
                  <a:lnTo>
                    <a:pt x="396" y="418"/>
                  </a:lnTo>
                  <a:lnTo>
                    <a:pt x="396" y="418"/>
                  </a:lnTo>
                  <a:lnTo>
                    <a:pt x="394" y="418"/>
                  </a:lnTo>
                  <a:lnTo>
                    <a:pt x="394" y="420"/>
                  </a:lnTo>
                  <a:lnTo>
                    <a:pt x="394" y="420"/>
                  </a:lnTo>
                  <a:lnTo>
                    <a:pt x="392" y="422"/>
                  </a:lnTo>
                  <a:lnTo>
                    <a:pt x="392" y="424"/>
                  </a:lnTo>
                  <a:lnTo>
                    <a:pt x="392" y="424"/>
                  </a:lnTo>
                  <a:lnTo>
                    <a:pt x="390" y="430"/>
                  </a:lnTo>
                  <a:lnTo>
                    <a:pt x="386" y="438"/>
                  </a:lnTo>
                  <a:lnTo>
                    <a:pt x="384" y="442"/>
                  </a:lnTo>
                  <a:lnTo>
                    <a:pt x="384" y="442"/>
                  </a:lnTo>
                  <a:lnTo>
                    <a:pt x="384" y="442"/>
                  </a:lnTo>
                  <a:lnTo>
                    <a:pt x="384" y="444"/>
                  </a:lnTo>
                  <a:lnTo>
                    <a:pt x="380" y="448"/>
                  </a:lnTo>
                  <a:lnTo>
                    <a:pt x="380" y="450"/>
                  </a:lnTo>
                  <a:lnTo>
                    <a:pt x="376" y="454"/>
                  </a:lnTo>
                  <a:lnTo>
                    <a:pt x="374" y="458"/>
                  </a:lnTo>
                  <a:lnTo>
                    <a:pt x="372" y="460"/>
                  </a:lnTo>
                  <a:lnTo>
                    <a:pt x="372" y="462"/>
                  </a:lnTo>
                  <a:lnTo>
                    <a:pt x="370" y="462"/>
                  </a:lnTo>
                  <a:lnTo>
                    <a:pt x="370" y="464"/>
                  </a:lnTo>
                  <a:lnTo>
                    <a:pt x="368" y="464"/>
                  </a:lnTo>
                  <a:lnTo>
                    <a:pt x="368" y="466"/>
                  </a:lnTo>
                  <a:lnTo>
                    <a:pt x="366" y="466"/>
                  </a:lnTo>
                  <a:lnTo>
                    <a:pt x="366" y="466"/>
                  </a:lnTo>
                  <a:lnTo>
                    <a:pt x="366" y="466"/>
                  </a:lnTo>
                  <a:lnTo>
                    <a:pt x="366" y="468"/>
                  </a:lnTo>
                  <a:lnTo>
                    <a:pt x="366" y="468"/>
                  </a:lnTo>
                  <a:lnTo>
                    <a:pt x="360" y="470"/>
                  </a:lnTo>
                  <a:lnTo>
                    <a:pt x="346" y="468"/>
                  </a:lnTo>
                  <a:lnTo>
                    <a:pt x="280" y="462"/>
                  </a:lnTo>
                  <a:lnTo>
                    <a:pt x="236" y="426"/>
                  </a:lnTo>
                  <a:lnTo>
                    <a:pt x="202" y="396"/>
                  </a:lnTo>
                  <a:lnTo>
                    <a:pt x="194" y="390"/>
                  </a:lnTo>
                  <a:lnTo>
                    <a:pt x="154" y="358"/>
                  </a:lnTo>
                  <a:lnTo>
                    <a:pt x="124" y="344"/>
                  </a:lnTo>
                  <a:lnTo>
                    <a:pt x="76" y="312"/>
                  </a:lnTo>
                  <a:lnTo>
                    <a:pt x="60" y="308"/>
                  </a:lnTo>
                  <a:lnTo>
                    <a:pt x="32" y="304"/>
                  </a:lnTo>
                  <a:lnTo>
                    <a:pt x="18" y="300"/>
                  </a:lnTo>
                  <a:lnTo>
                    <a:pt x="24" y="296"/>
                  </a:lnTo>
                  <a:lnTo>
                    <a:pt x="22" y="290"/>
                  </a:lnTo>
                  <a:lnTo>
                    <a:pt x="10" y="292"/>
                  </a:lnTo>
                  <a:lnTo>
                    <a:pt x="8" y="282"/>
                  </a:lnTo>
                  <a:lnTo>
                    <a:pt x="12" y="282"/>
                  </a:lnTo>
                  <a:lnTo>
                    <a:pt x="0" y="232"/>
                  </a:lnTo>
                  <a:lnTo>
                    <a:pt x="0" y="232"/>
                  </a:lnTo>
                  <a:lnTo>
                    <a:pt x="6" y="228"/>
                  </a:lnTo>
                  <a:lnTo>
                    <a:pt x="28" y="216"/>
                  </a:lnTo>
                  <a:lnTo>
                    <a:pt x="46" y="206"/>
                  </a:lnTo>
                  <a:lnTo>
                    <a:pt x="56" y="200"/>
                  </a:lnTo>
                  <a:lnTo>
                    <a:pt x="64" y="196"/>
                  </a:lnTo>
                  <a:lnTo>
                    <a:pt x="66" y="194"/>
                  </a:lnTo>
                  <a:lnTo>
                    <a:pt x="88" y="182"/>
                  </a:lnTo>
                  <a:lnTo>
                    <a:pt x="104" y="172"/>
                  </a:lnTo>
                  <a:lnTo>
                    <a:pt x="104" y="170"/>
                  </a:lnTo>
                  <a:lnTo>
                    <a:pt x="108" y="162"/>
                  </a:lnTo>
                  <a:lnTo>
                    <a:pt x="114" y="152"/>
                  </a:lnTo>
                  <a:lnTo>
                    <a:pt x="114" y="152"/>
                  </a:lnTo>
                  <a:lnTo>
                    <a:pt x="114" y="144"/>
                  </a:lnTo>
                  <a:lnTo>
                    <a:pt x="114" y="136"/>
                  </a:lnTo>
                  <a:lnTo>
                    <a:pt x="114" y="134"/>
                  </a:lnTo>
                  <a:lnTo>
                    <a:pt x="114" y="130"/>
                  </a:lnTo>
                  <a:lnTo>
                    <a:pt x="114" y="128"/>
                  </a:lnTo>
                  <a:lnTo>
                    <a:pt x="114" y="128"/>
                  </a:lnTo>
                  <a:lnTo>
                    <a:pt x="114" y="126"/>
                  </a:lnTo>
                  <a:lnTo>
                    <a:pt x="114" y="124"/>
                  </a:lnTo>
                  <a:lnTo>
                    <a:pt x="114" y="122"/>
                  </a:lnTo>
                  <a:lnTo>
                    <a:pt x="114" y="122"/>
                  </a:lnTo>
                  <a:lnTo>
                    <a:pt x="116" y="122"/>
                  </a:lnTo>
                  <a:lnTo>
                    <a:pt x="116" y="120"/>
                  </a:lnTo>
                  <a:lnTo>
                    <a:pt x="116" y="118"/>
                  </a:lnTo>
                  <a:lnTo>
                    <a:pt x="116" y="116"/>
                  </a:lnTo>
                  <a:lnTo>
                    <a:pt x="116" y="116"/>
                  </a:lnTo>
                  <a:lnTo>
                    <a:pt x="116" y="114"/>
                  </a:lnTo>
                  <a:lnTo>
                    <a:pt x="116" y="112"/>
                  </a:lnTo>
                  <a:lnTo>
                    <a:pt x="116" y="112"/>
                  </a:lnTo>
                  <a:lnTo>
                    <a:pt x="118" y="108"/>
                  </a:lnTo>
                  <a:lnTo>
                    <a:pt x="122" y="104"/>
                  </a:lnTo>
                  <a:lnTo>
                    <a:pt x="122" y="102"/>
                  </a:lnTo>
                  <a:lnTo>
                    <a:pt x="122" y="92"/>
                  </a:lnTo>
                  <a:lnTo>
                    <a:pt x="122" y="92"/>
                  </a:lnTo>
                  <a:lnTo>
                    <a:pt x="120" y="88"/>
                  </a:lnTo>
                  <a:lnTo>
                    <a:pt x="116" y="80"/>
                  </a:lnTo>
                  <a:lnTo>
                    <a:pt x="116" y="78"/>
                  </a:lnTo>
                  <a:lnTo>
                    <a:pt x="118" y="60"/>
                  </a:lnTo>
                  <a:lnTo>
                    <a:pt x="120" y="54"/>
                  </a:lnTo>
                  <a:lnTo>
                    <a:pt x="122" y="52"/>
                  </a:lnTo>
                  <a:lnTo>
                    <a:pt x="142" y="46"/>
                  </a:lnTo>
                  <a:lnTo>
                    <a:pt x="168" y="20"/>
                  </a:lnTo>
                  <a:lnTo>
                    <a:pt x="168" y="20"/>
                  </a:lnTo>
                  <a:lnTo>
                    <a:pt x="168" y="20"/>
                  </a:lnTo>
                  <a:lnTo>
                    <a:pt x="168" y="20"/>
                  </a:lnTo>
                  <a:lnTo>
                    <a:pt x="168" y="18"/>
                  </a:lnTo>
                  <a:lnTo>
                    <a:pt x="168" y="18"/>
                  </a:lnTo>
                  <a:lnTo>
                    <a:pt x="168" y="16"/>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 name="Freeform 4861">
              <a:extLst>
                <a:ext uri="{FF2B5EF4-FFF2-40B4-BE49-F238E27FC236}">
                  <a16:creationId xmlns:a16="http://schemas.microsoft.com/office/drawing/2014/main" id="{8EDF290D-8D4C-4340-8EDA-ECA8F3C1D606}"/>
                </a:ext>
              </a:extLst>
            </p:cNvPr>
            <p:cNvSpPr>
              <a:spLocks/>
            </p:cNvSpPr>
            <p:nvPr/>
          </p:nvSpPr>
          <p:spPr bwMode="auto">
            <a:xfrm>
              <a:off x="6206580" y="497656"/>
              <a:ext cx="733763" cy="745480"/>
            </a:xfrm>
            <a:custGeom>
              <a:avLst/>
              <a:gdLst/>
              <a:ahLst/>
              <a:cxnLst>
                <a:cxn ang="0">
                  <a:pos x="188" y="2"/>
                </a:cxn>
                <a:cxn ang="0">
                  <a:pos x="194" y="4"/>
                </a:cxn>
                <a:cxn ang="0">
                  <a:pos x="236" y="10"/>
                </a:cxn>
                <a:cxn ang="0">
                  <a:pos x="246" y="4"/>
                </a:cxn>
                <a:cxn ang="0">
                  <a:pos x="258" y="12"/>
                </a:cxn>
                <a:cxn ang="0">
                  <a:pos x="254" y="18"/>
                </a:cxn>
                <a:cxn ang="0">
                  <a:pos x="272" y="16"/>
                </a:cxn>
                <a:cxn ang="0">
                  <a:pos x="282" y="14"/>
                </a:cxn>
                <a:cxn ang="0">
                  <a:pos x="288" y="22"/>
                </a:cxn>
                <a:cxn ang="0">
                  <a:pos x="286" y="34"/>
                </a:cxn>
                <a:cxn ang="0">
                  <a:pos x="296" y="42"/>
                </a:cxn>
                <a:cxn ang="0">
                  <a:pos x="294" y="50"/>
                </a:cxn>
                <a:cxn ang="0">
                  <a:pos x="298" y="58"/>
                </a:cxn>
                <a:cxn ang="0">
                  <a:pos x="304" y="56"/>
                </a:cxn>
                <a:cxn ang="0">
                  <a:pos x="318" y="82"/>
                </a:cxn>
                <a:cxn ang="0">
                  <a:pos x="328" y="92"/>
                </a:cxn>
                <a:cxn ang="0">
                  <a:pos x="334" y="92"/>
                </a:cxn>
                <a:cxn ang="0">
                  <a:pos x="346" y="92"/>
                </a:cxn>
                <a:cxn ang="0">
                  <a:pos x="354" y="92"/>
                </a:cxn>
                <a:cxn ang="0">
                  <a:pos x="348" y="100"/>
                </a:cxn>
                <a:cxn ang="0">
                  <a:pos x="340" y="110"/>
                </a:cxn>
                <a:cxn ang="0">
                  <a:pos x="348" y="126"/>
                </a:cxn>
                <a:cxn ang="0">
                  <a:pos x="348" y="134"/>
                </a:cxn>
                <a:cxn ang="0">
                  <a:pos x="334" y="140"/>
                </a:cxn>
                <a:cxn ang="0">
                  <a:pos x="330" y="144"/>
                </a:cxn>
                <a:cxn ang="0">
                  <a:pos x="326" y="150"/>
                </a:cxn>
                <a:cxn ang="0">
                  <a:pos x="326" y="160"/>
                </a:cxn>
                <a:cxn ang="0">
                  <a:pos x="314" y="170"/>
                </a:cxn>
                <a:cxn ang="0">
                  <a:pos x="318" y="176"/>
                </a:cxn>
                <a:cxn ang="0">
                  <a:pos x="320" y="188"/>
                </a:cxn>
                <a:cxn ang="0">
                  <a:pos x="314" y="200"/>
                </a:cxn>
                <a:cxn ang="0">
                  <a:pos x="324" y="210"/>
                </a:cxn>
                <a:cxn ang="0">
                  <a:pos x="328" y="220"/>
                </a:cxn>
                <a:cxn ang="0">
                  <a:pos x="338" y="222"/>
                </a:cxn>
                <a:cxn ang="0">
                  <a:pos x="334" y="226"/>
                </a:cxn>
                <a:cxn ang="0">
                  <a:pos x="342" y="232"/>
                </a:cxn>
                <a:cxn ang="0">
                  <a:pos x="346" y="246"/>
                </a:cxn>
                <a:cxn ang="0">
                  <a:pos x="348" y="256"/>
                </a:cxn>
                <a:cxn ang="0">
                  <a:pos x="360" y="256"/>
                </a:cxn>
                <a:cxn ang="0">
                  <a:pos x="382" y="272"/>
                </a:cxn>
                <a:cxn ang="0">
                  <a:pos x="398" y="282"/>
                </a:cxn>
                <a:cxn ang="0">
                  <a:pos x="408" y="288"/>
                </a:cxn>
                <a:cxn ang="0">
                  <a:pos x="412" y="298"/>
                </a:cxn>
                <a:cxn ang="0">
                  <a:pos x="422" y="340"/>
                </a:cxn>
                <a:cxn ang="0">
                  <a:pos x="436" y="368"/>
                </a:cxn>
                <a:cxn ang="0">
                  <a:pos x="442" y="394"/>
                </a:cxn>
                <a:cxn ang="0">
                  <a:pos x="456" y="420"/>
                </a:cxn>
                <a:cxn ang="0">
                  <a:pos x="452" y="422"/>
                </a:cxn>
                <a:cxn ang="0">
                  <a:pos x="438" y="416"/>
                </a:cxn>
                <a:cxn ang="0">
                  <a:pos x="396" y="418"/>
                </a:cxn>
                <a:cxn ang="0">
                  <a:pos x="384" y="442"/>
                </a:cxn>
                <a:cxn ang="0">
                  <a:pos x="368" y="464"/>
                </a:cxn>
                <a:cxn ang="0">
                  <a:pos x="202" y="396"/>
                </a:cxn>
                <a:cxn ang="0">
                  <a:pos x="8" y="282"/>
                </a:cxn>
                <a:cxn ang="0">
                  <a:pos x="104" y="172"/>
                </a:cxn>
                <a:cxn ang="0">
                  <a:pos x="114" y="126"/>
                </a:cxn>
                <a:cxn ang="0">
                  <a:pos x="116" y="112"/>
                </a:cxn>
                <a:cxn ang="0">
                  <a:pos x="122" y="52"/>
                </a:cxn>
              </a:cxnLst>
              <a:rect l="0" t="0" r="r" b="b"/>
              <a:pathLst>
                <a:path w="462" h="470">
                  <a:moveTo>
                    <a:pt x="168" y="16"/>
                  </a:moveTo>
                  <a:lnTo>
                    <a:pt x="168" y="16"/>
                  </a:lnTo>
                  <a:lnTo>
                    <a:pt x="176" y="14"/>
                  </a:lnTo>
                  <a:lnTo>
                    <a:pt x="178" y="14"/>
                  </a:lnTo>
                  <a:lnTo>
                    <a:pt x="178" y="14"/>
                  </a:lnTo>
                  <a:lnTo>
                    <a:pt x="178" y="14"/>
                  </a:lnTo>
                  <a:lnTo>
                    <a:pt x="178" y="14"/>
                  </a:lnTo>
                  <a:lnTo>
                    <a:pt x="178" y="14"/>
                  </a:lnTo>
                  <a:lnTo>
                    <a:pt x="178" y="12"/>
                  </a:lnTo>
                  <a:lnTo>
                    <a:pt x="186" y="2"/>
                  </a:lnTo>
                  <a:lnTo>
                    <a:pt x="188" y="2"/>
                  </a:lnTo>
                  <a:lnTo>
                    <a:pt x="188" y="0"/>
                  </a:lnTo>
                  <a:lnTo>
                    <a:pt x="188" y="0"/>
                  </a:lnTo>
                  <a:lnTo>
                    <a:pt x="188" y="0"/>
                  </a:lnTo>
                  <a:lnTo>
                    <a:pt x="190" y="0"/>
                  </a:lnTo>
                  <a:lnTo>
                    <a:pt x="190" y="0"/>
                  </a:lnTo>
                  <a:lnTo>
                    <a:pt x="190" y="0"/>
                  </a:lnTo>
                  <a:lnTo>
                    <a:pt x="190" y="2"/>
                  </a:lnTo>
                  <a:lnTo>
                    <a:pt x="190" y="2"/>
                  </a:lnTo>
                  <a:lnTo>
                    <a:pt x="190" y="2"/>
                  </a:lnTo>
                  <a:lnTo>
                    <a:pt x="194" y="4"/>
                  </a:lnTo>
                  <a:lnTo>
                    <a:pt x="194" y="4"/>
                  </a:lnTo>
                  <a:lnTo>
                    <a:pt x="196" y="4"/>
                  </a:lnTo>
                  <a:lnTo>
                    <a:pt x="196" y="4"/>
                  </a:lnTo>
                  <a:lnTo>
                    <a:pt x="196" y="4"/>
                  </a:lnTo>
                  <a:lnTo>
                    <a:pt x="196" y="4"/>
                  </a:lnTo>
                  <a:lnTo>
                    <a:pt x="198" y="4"/>
                  </a:lnTo>
                  <a:lnTo>
                    <a:pt x="198" y="4"/>
                  </a:lnTo>
                  <a:lnTo>
                    <a:pt x="206" y="2"/>
                  </a:lnTo>
                  <a:lnTo>
                    <a:pt x="220" y="8"/>
                  </a:lnTo>
                  <a:lnTo>
                    <a:pt x="222" y="8"/>
                  </a:lnTo>
                  <a:lnTo>
                    <a:pt x="228" y="10"/>
                  </a:lnTo>
                  <a:lnTo>
                    <a:pt x="236" y="10"/>
                  </a:lnTo>
                  <a:lnTo>
                    <a:pt x="240" y="10"/>
                  </a:lnTo>
                  <a:lnTo>
                    <a:pt x="242" y="10"/>
                  </a:lnTo>
                  <a:lnTo>
                    <a:pt x="242" y="10"/>
                  </a:lnTo>
                  <a:lnTo>
                    <a:pt x="242" y="10"/>
                  </a:lnTo>
                  <a:lnTo>
                    <a:pt x="242" y="8"/>
                  </a:lnTo>
                  <a:lnTo>
                    <a:pt x="244" y="8"/>
                  </a:lnTo>
                  <a:lnTo>
                    <a:pt x="244" y="6"/>
                  </a:lnTo>
                  <a:lnTo>
                    <a:pt x="244" y="6"/>
                  </a:lnTo>
                  <a:lnTo>
                    <a:pt x="244" y="6"/>
                  </a:lnTo>
                  <a:lnTo>
                    <a:pt x="246" y="4"/>
                  </a:lnTo>
                  <a:lnTo>
                    <a:pt x="246" y="4"/>
                  </a:lnTo>
                  <a:lnTo>
                    <a:pt x="248" y="4"/>
                  </a:lnTo>
                  <a:lnTo>
                    <a:pt x="248" y="4"/>
                  </a:lnTo>
                  <a:lnTo>
                    <a:pt x="250" y="4"/>
                  </a:lnTo>
                  <a:lnTo>
                    <a:pt x="250" y="4"/>
                  </a:lnTo>
                  <a:lnTo>
                    <a:pt x="252" y="4"/>
                  </a:lnTo>
                  <a:lnTo>
                    <a:pt x="256" y="6"/>
                  </a:lnTo>
                  <a:lnTo>
                    <a:pt x="256" y="6"/>
                  </a:lnTo>
                  <a:lnTo>
                    <a:pt x="258" y="8"/>
                  </a:lnTo>
                  <a:lnTo>
                    <a:pt x="258" y="8"/>
                  </a:lnTo>
                  <a:lnTo>
                    <a:pt x="258" y="10"/>
                  </a:lnTo>
                  <a:lnTo>
                    <a:pt x="258" y="12"/>
                  </a:lnTo>
                  <a:lnTo>
                    <a:pt x="258" y="12"/>
                  </a:lnTo>
                  <a:lnTo>
                    <a:pt x="258" y="14"/>
                  </a:lnTo>
                  <a:lnTo>
                    <a:pt x="258" y="14"/>
                  </a:lnTo>
                  <a:lnTo>
                    <a:pt x="258" y="14"/>
                  </a:lnTo>
                  <a:lnTo>
                    <a:pt x="258" y="14"/>
                  </a:lnTo>
                  <a:lnTo>
                    <a:pt x="256" y="14"/>
                  </a:lnTo>
                  <a:lnTo>
                    <a:pt x="256" y="14"/>
                  </a:lnTo>
                  <a:lnTo>
                    <a:pt x="254" y="16"/>
                  </a:lnTo>
                  <a:lnTo>
                    <a:pt x="254" y="18"/>
                  </a:lnTo>
                  <a:lnTo>
                    <a:pt x="254" y="18"/>
                  </a:lnTo>
                  <a:lnTo>
                    <a:pt x="254" y="18"/>
                  </a:lnTo>
                  <a:lnTo>
                    <a:pt x="258" y="24"/>
                  </a:lnTo>
                  <a:lnTo>
                    <a:pt x="258" y="24"/>
                  </a:lnTo>
                  <a:lnTo>
                    <a:pt x="260" y="24"/>
                  </a:lnTo>
                  <a:lnTo>
                    <a:pt x="260" y="24"/>
                  </a:lnTo>
                  <a:lnTo>
                    <a:pt x="262" y="22"/>
                  </a:lnTo>
                  <a:lnTo>
                    <a:pt x="262" y="20"/>
                  </a:lnTo>
                  <a:lnTo>
                    <a:pt x="266" y="20"/>
                  </a:lnTo>
                  <a:lnTo>
                    <a:pt x="268" y="18"/>
                  </a:lnTo>
                  <a:lnTo>
                    <a:pt x="268" y="18"/>
                  </a:lnTo>
                  <a:lnTo>
                    <a:pt x="272" y="16"/>
                  </a:lnTo>
                  <a:lnTo>
                    <a:pt x="272" y="16"/>
                  </a:lnTo>
                  <a:lnTo>
                    <a:pt x="272" y="14"/>
                  </a:lnTo>
                  <a:lnTo>
                    <a:pt x="272" y="14"/>
                  </a:lnTo>
                  <a:lnTo>
                    <a:pt x="272" y="14"/>
                  </a:lnTo>
                  <a:lnTo>
                    <a:pt x="272" y="14"/>
                  </a:lnTo>
                  <a:lnTo>
                    <a:pt x="276" y="12"/>
                  </a:lnTo>
                  <a:lnTo>
                    <a:pt x="276" y="12"/>
                  </a:lnTo>
                  <a:lnTo>
                    <a:pt x="280" y="12"/>
                  </a:lnTo>
                  <a:lnTo>
                    <a:pt x="282" y="14"/>
                  </a:lnTo>
                  <a:lnTo>
                    <a:pt x="282" y="14"/>
                  </a:lnTo>
                  <a:lnTo>
                    <a:pt x="282" y="14"/>
                  </a:lnTo>
                  <a:lnTo>
                    <a:pt x="282" y="14"/>
                  </a:lnTo>
                  <a:lnTo>
                    <a:pt x="282" y="16"/>
                  </a:lnTo>
                  <a:lnTo>
                    <a:pt x="282" y="16"/>
                  </a:lnTo>
                  <a:lnTo>
                    <a:pt x="282" y="16"/>
                  </a:lnTo>
                  <a:lnTo>
                    <a:pt x="282" y="18"/>
                  </a:lnTo>
                  <a:lnTo>
                    <a:pt x="284" y="20"/>
                  </a:lnTo>
                  <a:lnTo>
                    <a:pt x="286" y="20"/>
                  </a:lnTo>
                  <a:lnTo>
                    <a:pt x="286" y="20"/>
                  </a:lnTo>
                  <a:lnTo>
                    <a:pt x="286" y="20"/>
                  </a:lnTo>
                  <a:lnTo>
                    <a:pt x="286" y="20"/>
                  </a:lnTo>
                  <a:lnTo>
                    <a:pt x="288" y="22"/>
                  </a:lnTo>
                  <a:lnTo>
                    <a:pt x="288" y="22"/>
                  </a:lnTo>
                  <a:lnTo>
                    <a:pt x="288" y="22"/>
                  </a:lnTo>
                  <a:lnTo>
                    <a:pt x="288" y="28"/>
                  </a:lnTo>
                  <a:lnTo>
                    <a:pt x="288" y="28"/>
                  </a:lnTo>
                  <a:lnTo>
                    <a:pt x="288" y="30"/>
                  </a:lnTo>
                  <a:lnTo>
                    <a:pt x="288" y="30"/>
                  </a:lnTo>
                  <a:lnTo>
                    <a:pt x="288" y="30"/>
                  </a:lnTo>
                  <a:lnTo>
                    <a:pt x="286" y="32"/>
                  </a:lnTo>
                  <a:lnTo>
                    <a:pt x="286" y="34"/>
                  </a:lnTo>
                  <a:lnTo>
                    <a:pt x="286" y="34"/>
                  </a:lnTo>
                  <a:lnTo>
                    <a:pt x="286" y="34"/>
                  </a:lnTo>
                  <a:lnTo>
                    <a:pt x="286" y="34"/>
                  </a:lnTo>
                  <a:lnTo>
                    <a:pt x="286" y="36"/>
                  </a:lnTo>
                  <a:lnTo>
                    <a:pt x="286" y="36"/>
                  </a:lnTo>
                  <a:lnTo>
                    <a:pt x="286" y="36"/>
                  </a:lnTo>
                  <a:lnTo>
                    <a:pt x="288" y="36"/>
                  </a:lnTo>
                  <a:lnTo>
                    <a:pt x="288" y="36"/>
                  </a:lnTo>
                  <a:lnTo>
                    <a:pt x="290" y="36"/>
                  </a:lnTo>
                  <a:lnTo>
                    <a:pt x="290" y="36"/>
                  </a:lnTo>
                  <a:lnTo>
                    <a:pt x="290" y="36"/>
                  </a:lnTo>
                  <a:lnTo>
                    <a:pt x="290" y="36"/>
                  </a:lnTo>
                  <a:lnTo>
                    <a:pt x="294" y="38"/>
                  </a:lnTo>
                  <a:lnTo>
                    <a:pt x="296" y="42"/>
                  </a:lnTo>
                  <a:lnTo>
                    <a:pt x="296" y="42"/>
                  </a:lnTo>
                  <a:lnTo>
                    <a:pt x="296" y="44"/>
                  </a:lnTo>
                  <a:lnTo>
                    <a:pt x="296" y="44"/>
                  </a:lnTo>
                  <a:lnTo>
                    <a:pt x="296" y="44"/>
                  </a:lnTo>
                  <a:lnTo>
                    <a:pt x="296" y="44"/>
                  </a:lnTo>
                  <a:lnTo>
                    <a:pt x="294" y="46"/>
                  </a:lnTo>
                  <a:lnTo>
                    <a:pt x="294" y="46"/>
                  </a:lnTo>
                  <a:lnTo>
                    <a:pt x="294" y="46"/>
                  </a:lnTo>
                  <a:lnTo>
                    <a:pt x="294" y="46"/>
                  </a:lnTo>
                  <a:lnTo>
                    <a:pt x="294" y="50"/>
                  </a:lnTo>
                  <a:lnTo>
                    <a:pt x="294" y="50"/>
                  </a:lnTo>
                  <a:lnTo>
                    <a:pt x="296" y="52"/>
                  </a:lnTo>
                  <a:lnTo>
                    <a:pt x="296" y="52"/>
                  </a:lnTo>
                  <a:lnTo>
                    <a:pt x="296" y="54"/>
                  </a:lnTo>
                  <a:lnTo>
                    <a:pt x="296" y="56"/>
                  </a:lnTo>
                  <a:lnTo>
                    <a:pt x="296" y="56"/>
                  </a:lnTo>
                  <a:lnTo>
                    <a:pt x="296" y="56"/>
                  </a:lnTo>
                  <a:lnTo>
                    <a:pt x="296" y="56"/>
                  </a:lnTo>
                  <a:lnTo>
                    <a:pt x="296" y="56"/>
                  </a:lnTo>
                  <a:lnTo>
                    <a:pt x="296" y="56"/>
                  </a:lnTo>
                  <a:lnTo>
                    <a:pt x="298" y="56"/>
                  </a:lnTo>
                  <a:lnTo>
                    <a:pt x="298" y="58"/>
                  </a:lnTo>
                  <a:lnTo>
                    <a:pt x="298" y="58"/>
                  </a:lnTo>
                  <a:lnTo>
                    <a:pt x="298" y="58"/>
                  </a:lnTo>
                  <a:lnTo>
                    <a:pt x="300" y="58"/>
                  </a:lnTo>
                  <a:lnTo>
                    <a:pt x="300" y="58"/>
                  </a:lnTo>
                  <a:lnTo>
                    <a:pt x="300" y="58"/>
                  </a:lnTo>
                  <a:lnTo>
                    <a:pt x="302" y="58"/>
                  </a:lnTo>
                  <a:lnTo>
                    <a:pt x="302" y="58"/>
                  </a:lnTo>
                  <a:lnTo>
                    <a:pt x="302" y="56"/>
                  </a:lnTo>
                  <a:lnTo>
                    <a:pt x="304" y="56"/>
                  </a:lnTo>
                  <a:lnTo>
                    <a:pt x="304" y="56"/>
                  </a:lnTo>
                  <a:lnTo>
                    <a:pt x="304" y="56"/>
                  </a:lnTo>
                  <a:lnTo>
                    <a:pt x="306" y="60"/>
                  </a:lnTo>
                  <a:lnTo>
                    <a:pt x="308" y="68"/>
                  </a:lnTo>
                  <a:lnTo>
                    <a:pt x="308" y="74"/>
                  </a:lnTo>
                  <a:lnTo>
                    <a:pt x="310" y="78"/>
                  </a:lnTo>
                  <a:lnTo>
                    <a:pt x="312" y="82"/>
                  </a:lnTo>
                  <a:lnTo>
                    <a:pt x="312" y="82"/>
                  </a:lnTo>
                  <a:lnTo>
                    <a:pt x="314" y="80"/>
                  </a:lnTo>
                  <a:lnTo>
                    <a:pt x="316" y="80"/>
                  </a:lnTo>
                  <a:lnTo>
                    <a:pt x="316" y="80"/>
                  </a:lnTo>
                  <a:lnTo>
                    <a:pt x="318" y="80"/>
                  </a:lnTo>
                  <a:lnTo>
                    <a:pt x="318" y="82"/>
                  </a:lnTo>
                  <a:lnTo>
                    <a:pt x="322" y="84"/>
                  </a:lnTo>
                  <a:lnTo>
                    <a:pt x="322" y="84"/>
                  </a:lnTo>
                  <a:lnTo>
                    <a:pt x="324" y="86"/>
                  </a:lnTo>
                  <a:lnTo>
                    <a:pt x="326" y="86"/>
                  </a:lnTo>
                  <a:lnTo>
                    <a:pt x="326" y="88"/>
                  </a:lnTo>
                  <a:lnTo>
                    <a:pt x="328" y="90"/>
                  </a:lnTo>
                  <a:lnTo>
                    <a:pt x="328" y="90"/>
                  </a:lnTo>
                  <a:lnTo>
                    <a:pt x="328" y="90"/>
                  </a:lnTo>
                  <a:lnTo>
                    <a:pt x="328" y="92"/>
                  </a:lnTo>
                  <a:lnTo>
                    <a:pt x="328" y="92"/>
                  </a:lnTo>
                  <a:lnTo>
                    <a:pt x="328" y="92"/>
                  </a:lnTo>
                  <a:lnTo>
                    <a:pt x="328" y="92"/>
                  </a:lnTo>
                  <a:lnTo>
                    <a:pt x="328" y="92"/>
                  </a:lnTo>
                  <a:lnTo>
                    <a:pt x="328" y="92"/>
                  </a:lnTo>
                  <a:lnTo>
                    <a:pt x="334" y="92"/>
                  </a:lnTo>
                  <a:lnTo>
                    <a:pt x="334" y="92"/>
                  </a:lnTo>
                  <a:lnTo>
                    <a:pt x="334" y="92"/>
                  </a:lnTo>
                  <a:lnTo>
                    <a:pt x="334" y="92"/>
                  </a:lnTo>
                  <a:lnTo>
                    <a:pt x="334" y="92"/>
                  </a:lnTo>
                  <a:lnTo>
                    <a:pt x="334" y="92"/>
                  </a:lnTo>
                  <a:lnTo>
                    <a:pt x="334" y="92"/>
                  </a:lnTo>
                  <a:lnTo>
                    <a:pt x="334" y="92"/>
                  </a:lnTo>
                  <a:lnTo>
                    <a:pt x="336" y="92"/>
                  </a:lnTo>
                  <a:lnTo>
                    <a:pt x="336" y="90"/>
                  </a:lnTo>
                  <a:lnTo>
                    <a:pt x="344" y="90"/>
                  </a:lnTo>
                  <a:lnTo>
                    <a:pt x="344" y="90"/>
                  </a:lnTo>
                  <a:lnTo>
                    <a:pt x="344" y="90"/>
                  </a:lnTo>
                  <a:lnTo>
                    <a:pt x="344" y="90"/>
                  </a:lnTo>
                  <a:lnTo>
                    <a:pt x="346" y="90"/>
                  </a:lnTo>
                  <a:lnTo>
                    <a:pt x="346" y="90"/>
                  </a:lnTo>
                  <a:lnTo>
                    <a:pt x="346" y="90"/>
                  </a:lnTo>
                  <a:lnTo>
                    <a:pt x="346" y="92"/>
                  </a:lnTo>
                  <a:lnTo>
                    <a:pt x="346" y="92"/>
                  </a:lnTo>
                  <a:lnTo>
                    <a:pt x="348" y="92"/>
                  </a:lnTo>
                  <a:lnTo>
                    <a:pt x="348" y="92"/>
                  </a:lnTo>
                  <a:lnTo>
                    <a:pt x="348" y="92"/>
                  </a:lnTo>
                  <a:lnTo>
                    <a:pt x="348" y="92"/>
                  </a:lnTo>
                  <a:lnTo>
                    <a:pt x="348" y="94"/>
                  </a:lnTo>
                  <a:lnTo>
                    <a:pt x="350" y="94"/>
                  </a:lnTo>
                  <a:lnTo>
                    <a:pt x="350" y="94"/>
                  </a:lnTo>
                  <a:lnTo>
                    <a:pt x="352" y="92"/>
                  </a:lnTo>
                  <a:lnTo>
                    <a:pt x="354" y="92"/>
                  </a:lnTo>
                  <a:lnTo>
                    <a:pt x="354" y="92"/>
                  </a:lnTo>
                  <a:lnTo>
                    <a:pt x="354" y="92"/>
                  </a:lnTo>
                  <a:lnTo>
                    <a:pt x="356" y="92"/>
                  </a:lnTo>
                  <a:lnTo>
                    <a:pt x="356" y="92"/>
                  </a:lnTo>
                  <a:lnTo>
                    <a:pt x="356" y="92"/>
                  </a:lnTo>
                  <a:lnTo>
                    <a:pt x="356" y="92"/>
                  </a:lnTo>
                  <a:lnTo>
                    <a:pt x="356" y="92"/>
                  </a:lnTo>
                  <a:lnTo>
                    <a:pt x="356" y="94"/>
                  </a:lnTo>
                  <a:lnTo>
                    <a:pt x="356" y="94"/>
                  </a:lnTo>
                  <a:lnTo>
                    <a:pt x="356" y="94"/>
                  </a:lnTo>
                  <a:lnTo>
                    <a:pt x="352" y="98"/>
                  </a:lnTo>
                  <a:lnTo>
                    <a:pt x="350" y="98"/>
                  </a:lnTo>
                  <a:lnTo>
                    <a:pt x="348" y="100"/>
                  </a:lnTo>
                  <a:lnTo>
                    <a:pt x="348" y="100"/>
                  </a:lnTo>
                  <a:lnTo>
                    <a:pt x="346" y="100"/>
                  </a:lnTo>
                  <a:lnTo>
                    <a:pt x="346" y="100"/>
                  </a:lnTo>
                  <a:lnTo>
                    <a:pt x="344" y="100"/>
                  </a:lnTo>
                  <a:lnTo>
                    <a:pt x="344" y="100"/>
                  </a:lnTo>
                  <a:lnTo>
                    <a:pt x="342" y="100"/>
                  </a:lnTo>
                  <a:lnTo>
                    <a:pt x="342" y="100"/>
                  </a:lnTo>
                  <a:lnTo>
                    <a:pt x="342" y="100"/>
                  </a:lnTo>
                  <a:lnTo>
                    <a:pt x="342" y="100"/>
                  </a:lnTo>
                  <a:lnTo>
                    <a:pt x="340" y="106"/>
                  </a:lnTo>
                  <a:lnTo>
                    <a:pt x="340" y="110"/>
                  </a:lnTo>
                  <a:lnTo>
                    <a:pt x="340" y="112"/>
                  </a:lnTo>
                  <a:lnTo>
                    <a:pt x="340" y="112"/>
                  </a:lnTo>
                  <a:lnTo>
                    <a:pt x="340" y="112"/>
                  </a:lnTo>
                  <a:lnTo>
                    <a:pt x="342" y="116"/>
                  </a:lnTo>
                  <a:lnTo>
                    <a:pt x="344" y="118"/>
                  </a:lnTo>
                  <a:lnTo>
                    <a:pt x="348" y="122"/>
                  </a:lnTo>
                  <a:lnTo>
                    <a:pt x="346" y="124"/>
                  </a:lnTo>
                  <a:lnTo>
                    <a:pt x="348" y="126"/>
                  </a:lnTo>
                  <a:lnTo>
                    <a:pt x="348" y="126"/>
                  </a:lnTo>
                  <a:lnTo>
                    <a:pt x="348" y="126"/>
                  </a:lnTo>
                  <a:lnTo>
                    <a:pt x="348" y="126"/>
                  </a:lnTo>
                  <a:lnTo>
                    <a:pt x="348" y="126"/>
                  </a:lnTo>
                  <a:lnTo>
                    <a:pt x="348" y="126"/>
                  </a:lnTo>
                  <a:lnTo>
                    <a:pt x="348" y="126"/>
                  </a:lnTo>
                  <a:lnTo>
                    <a:pt x="348" y="126"/>
                  </a:lnTo>
                  <a:lnTo>
                    <a:pt x="350" y="128"/>
                  </a:lnTo>
                  <a:lnTo>
                    <a:pt x="350" y="128"/>
                  </a:lnTo>
                  <a:lnTo>
                    <a:pt x="348" y="134"/>
                  </a:lnTo>
                  <a:lnTo>
                    <a:pt x="348" y="134"/>
                  </a:lnTo>
                  <a:lnTo>
                    <a:pt x="348" y="134"/>
                  </a:lnTo>
                  <a:lnTo>
                    <a:pt x="348" y="134"/>
                  </a:lnTo>
                  <a:lnTo>
                    <a:pt x="348" y="134"/>
                  </a:lnTo>
                  <a:lnTo>
                    <a:pt x="342" y="136"/>
                  </a:lnTo>
                  <a:lnTo>
                    <a:pt x="342" y="136"/>
                  </a:lnTo>
                  <a:lnTo>
                    <a:pt x="342" y="136"/>
                  </a:lnTo>
                  <a:lnTo>
                    <a:pt x="342" y="136"/>
                  </a:lnTo>
                  <a:lnTo>
                    <a:pt x="340" y="136"/>
                  </a:lnTo>
                  <a:lnTo>
                    <a:pt x="338" y="134"/>
                  </a:lnTo>
                  <a:lnTo>
                    <a:pt x="338" y="134"/>
                  </a:lnTo>
                  <a:lnTo>
                    <a:pt x="336" y="134"/>
                  </a:lnTo>
                  <a:lnTo>
                    <a:pt x="334" y="138"/>
                  </a:lnTo>
                  <a:lnTo>
                    <a:pt x="334" y="138"/>
                  </a:lnTo>
                  <a:lnTo>
                    <a:pt x="334" y="140"/>
                  </a:lnTo>
                  <a:lnTo>
                    <a:pt x="334" y="140"/>
                  </a:lnTo>
                  <a:lnTo>
                    <a:pt x="334" y="142"/>
                  </a:lnTo>
                  <a:lnTo>
                    <a:pt x="336" y="142"/>
                  </a:lnTo>
                  <a:lnTo>
                    <a:pt x="336" y="142"/>
                  </a:lnTo>
                  <a:lnTo>
                    <a:pt x="334" y="142"/>
                  </a:lnTo>
                  <a:lnTo>
                    <a:pt x="334" y="146"/>
                  </a:lnTo>
                  <a:lnTo>
                    <a:pt x="334" y="146"/>
                  </a:lnTo>
                  <a:lnTo>
                    <a:pt x="334" y="146"/>
                  </a:lnTo>
                  <a:lnTo>
                    <a:pt x="332" y="146"/>
                  </a:lnTo>
                  <a:lnTo>
                    <a:pt x="332" y="146"/>
                  </a:lnTo>
                  <a:lnTo>
                    <a:pt x="330" y="144"/>
                  </a:lnTo>
                  <a:lnTo>
                    <a:pt x="330" y="148"/>
                  </a:lnTo>
                  <a:lnTo>
                    <a:pt x="328" y="148"/>
                  </a:lnTo>
                  <a:lnTo>
                    <a:pt x="328" y="148"/>
                  </a:lnTo>
                  <a:lnTo>
                    <a:pt x="328" y="150"/>
                  </a:lnTo>
                  <a:lnTo>
                    <a:pt x="328" y="150"/>
                  </a:lnTo>
                  <a:lnTo>
                    <a:pt x="328" y="150"/>
                  </a:lnTo>
                  <a:lnTo>
                    <a:pt x="326" y="150"/>
                  </a:lnTo>
                  <a:lnTo>
                    <a:pt x="326" y="150"/>
                  </a:lnTo>
                  <a:lnTo>
                    <a:pt x="326" y="150"/>
                  </a:lnTo>
                  <a:lnTo>
                    <a:pt x="326" y="150"/>
                  </a:lnTo>
                  <a:lnTo>
                    <a:pt x="326" y="150"/>
                  </a:lnTo>
                  <a:lnTo>
                    <a:pt x="326" y="150"/>
                  </a:lnTo>
                  <a:lnTo>
                    <a:pt x="324" y="154"/>
                  </a:lnTo>
                  <a:lnTo>
                    <a:pt x="324" y="154"/>
                  </a:lnTo>
                  <a:lnTo>
                    <a:pt x="324" y="156"/>
                  </a:lnTo>
                  <a:lnTo>
                    <a:pt x="324" y="156"/>
                  </a:lnTo>
                  <a:lnTo>
                    <a:pt x="324" y="156"/>
                  </a:lnTo>
                  <a:lnTo>
                    <a:pt x="324" y="156"/>
                  </a:lnTo>
                  <a:lnTo>
                    <a:pt x="324" y="156"/>
                  </a:lnTo>
                  <a:lnTo>
                    <a:pt x="324" y="156"/>
                  </a:lnTo>
                  <a:lnTo>
                    <a:pt x="326" y="158"/>
                  </a:lnTo>
                  <a:lnTo>
                    <a:pt x="326" y="160"/>
                  </a:lnTo>
                  <a:lnTo>
                    <a:pt x="328" y="164"/>
                  </a:lnTo>
                  <a:lnTo>
                    <a:pt x="328" y="164"/>
                  </a:lnTo>
                  <a:lnTo>
                    <a:pt x="328" y="164"/>
                  </a:lnTo>
                  <a:lnTo>
                    <a:pt x="326" y="166"/>
                  </a:lnTo>
                  <a:lnTo>
                    <a:pt x="326" y="166"/>
                  </a:lnTo>
                  <a:lnTo>
                    <a:pt x="326" y="164"/>
                  </a:lnTo>
                  <a:lnTo>
                    <a:pt x="324" y="164"/>
                  </a:lnTo>
                  <a:lnTo>
                    <a:pt x="320" y="164"/>
                  </a:lnTo>
                  <a:lnTo>
                    <a:pt x="314" y="170"/>
                  </a:lnTo>
                  <a:lnTo>
                    <a:pt x="314" y="170"/>
                  </a:lnTo>
                  <a:lnTo>
                    <a:pt x="314" y="170"/>
                  </a:lnTo>
                  <a:lnTo>
                    <a:pt x="314" y="170"/>
                  </a:lnTo>
                  <a:lnTo>
                    <a:pt x="314" y="172"/>
                  </a:lnTo>
                  <a:lnTo>
                    <a:pt x="314" y="172"/>
                  </a:lnTo>
                  <a:lnTo>
                    <a:pt x="314" y="176"/>
                  </a:lnTo>
                  <a:lnTo>
                    <a:pt x="314" y="176"/>
                  </a:lnTo>
                  <a:lnTo>
                    <a:pt x="316" y="178"/>
                  </a:lnTo>
                  <a:lnTo>
                    <a:pt x="316" y="178"/>
                  </a:lnTo>
                  <a:lnTo>
                    <a:pt x="316" y="178"/>
                  </a:lnTo>
                  <a:lnTo>
                    <a:pt x="316" y="178"/>
                  </a:lnTo>
                  <a:lnTo>
                    <a:pt x="316" y="178"/>
                  </a:lnTo>
                  <a:lnTo>
                    <a:pt x="318" y="176"/>
                  </a:lnTo>
                  <a:lnTo>
                    <a:pt x="318" y="176"/>
                  </a:lnTo>
                  <a:lnTo>
                    <a:pt x="318" y="178"/>
                  </a:lnTo>
                  <a:lnTo>
                    <a:pt x="318" y="178"/>
                  </a:lnTo>
                  <a:lnTo>
                    <a:pt x="320" y="178"/>
                  </a:lnTo>
                  <a:lnTo>
                    <a:pt x="320" y="178"/>
                  </a:lnTo>
                  <a:lnTo>
                    <a:pt x="320" y="180"/>
                  </a:lnTo>
                  <a:lnTo>
                    <a:pt x="320" y="180"/>
                  </a:lnTo>
                  <a:lnTo>
                    <a:pt x="320" y="180"/>
                  </a:lnTo>
                  <a:lnTo>
                    <a:pt x="320" y="180"/>
                  </a:lnTo>
                  <a:lnTo>
                    <a:pt x="320" y="188"/>
                  </a:lnTo>
                  <a:lnTo>
                    <a:pt x="320" y="188"/>
                  </a:lnTo>
                  <a:lnTo>
                    <a:pt x="320" y="188"/>
                  </a:lnTo>
                  <a:lnTo>
                    <a:pt x="318" y="188"/>
                  </a:lnTo>
                  <a:lnTo>
                    <a:pt x="318" y="190"/>
                  </a:lnTo>
                  <a:lnTo>
                    <a:pt x="314" y="192"/>
                  </a:lnTo>
                  <a:lnTo>
                    <a:pt x="314" y="192"/>
                  </a:lnTo>
                  <a:lnTo>
                    <a:pt x="312" y="198"/>
                  </a:lnTo>
                  <a:lnTo>
                    <a:pt x="312" y="198"/>
                  </a:lnTo>
                  <a:lnTo>
                    <a:pt x="312" y="200"/>
                  </a:lnTo>
                  <a:lnTo>
                    <a:pt x="312" y="200"/>
                  </a:lnTo>
                  <a:lnTo>
                    <a:pt x="314" y="200"/>
                  </a:lnTo>
                  <a:lnTo>
                    <a:pt x="314" y="200"/>
                  </a:lnTo>
                  <a:lnTo>
                    <a:pt x="314" y="200"/>
                  </a:lnTo>
                  <a:lnTo>
                    <a:pt x="314" y="200"/>
                  </a:lnTo>
                  <a:lnTo>
                    <a:pt x="316" y="200"/>
                  </a:lnTo>
                  <a:lnTo>
                    <a:pt x="316" y="200"/>
                  </a:lnTo>
                  <a:lnTo>
                    <a:pt x="316" y="200"/>
                  </a:lnTo>
                  <a:lnTo>
                    <a:pt x="316" y="200"/>
                  </a:lnTo>
                  <a:lnTo>
                    <a:pt x="316" y="200"/>
                  </a:lnTo>
                  <a:lnTo>
                    <a:pt x="316" y="200"/>
                  </a:lnTo>
                  <a:lnTo>
                    <a:pt x="318" y="204"/>
                  </a:lnTo>
                  <a:lnTo>
                    <a:pt x="322" y="210"/>
                  </a:lnTo>
                  <a:lnTo>
                    <a:pt x="324" y="210"/>
                  </a:lnTo>
                  <a:lnTo>
                    <a:pt x="324" y="210"/>
                  </a:lnTo>
                  <a:lnTo>
                    <a:pt x="324" y="210"/>
                  </a:lnTo>
                  <a:lnTo>
                    <a:pt x="324" y="212"/>
                  </a:lnTo>
                  <a:lnTo>
                    <a:pt x="324" y="212"/>
                  </a:lnTo>
                  <a:lnTo>
                    <a:pt x="324" y="212"/>
                  </a:lnTo>
                  <a:lnTo>
                    <a:pt x="326" y="216"/>
                  </a:lnTo>
                  <a:lnTo>
                    <a:pt x="326" y="216"/>
                  </a:lnTo>
                  <a:lnTo>
                    <a:pt x="326" y="216"/>
                  </a:lnTo>
                  <a:lnTo>
                    <a:pt x="328" y="218"/>
                  </a:lnTo>
                  <a:lnTo>
                    <a:pt x="328" y="220"/>
                  </a:lnTo>
                  <a:lnTo>
                    <a:pt x="328" y="220"/>
                  </a:lnTo>
                  <a:lnTo>
                    <a:pt x="328" y="220"/>
                  </a:lnTo>
                  <a:lnTo>
                    <a:pt x="328" y="220"/>
                  </a:lnTo>
                  <a:lnTo>
                    <a:pt x="328" y="220"/>
                  </a:lnTo>
                  <a:lnTo>
                    <a:pt x="330" y="220"/>
                  </a:lnTo>
                  <a:lnTo>
                    <a:pt x="330" y="220"/>
                  </a:lnTo>
                  <a:lnTo>
                    <a:pt x="330" y="220"/>
                  </a:lnTo>
                  <a:lnTo>
                    <a:pt x="330" y="218"/>
                  </a:lnTo>
                  <a:lnTo>
                    <a:pt x="332" y="218"/>
                  </a:lnTo>
                  <a:lnTo>
                    <a:pt x="332" y="218"/>
                  </a:lnTo>
                  <a:lnTo>
                    <a:pt x="336" y="218"/>
                  </a:lnTo>
                  <a:lnTo>
                    <a:pt x="338" y="222"/>
                  </a:lnTo>
                  <a:lnTo>
                    <a:pt x="338" y="222"/>
                  </a:lnTo>
                  <a:lnTo>
                    <a:pt x="338" y="222"/>
                  </a:lnTo>
                  <a:lnTo>
                    <a:pt x="338" y="222"/>
                  </a:lnTo>
                  <a:lnTo>
                    <a:pt x="336" y="224"/>
                  </a:lnTo>
                  <a:lnTo>
                    <a:pt x="336" y="224"/>
                  </a:lnTo>
                  <a:lnTo>
                    <a:pt x="334" y="224"/>
                  </a:lnTo>
                  <a:lnTo>
                    <a:pt x="334" y="224"/>
                  </a:lnTo>
                  <a:lnTo>
                    <a:pt x="334" y="224"/>
                  </a:lnTo>
                  <a:lnTo>
                    <a:pt x="334" y="224"/>
                  </a:lnTo>
                  <a:lnTo>
                    <a:pt x="334" y="226"/>
                  </a:lnTo>
                  <a:lnTo>
                    <a:pt x="334" y="226"/>
                  </a:lnTo>
                  <a:lnTo>
                    <a:pt x="336" y="226"/>
                  </a:lnTo>
                  <a:lnTo>
                    <a:pt x="338" y="226"/>
                  </a:lnTo>
                  <a:lnTo>
                    <a:pt x="340" y="226"/>
                  </a:lnTo>
                  <a:lnTo>
                    <a:pt x="342" y="228"/>
                  </a:lnTo>
                  <a:lnTo>
                    <a:pt x="342" y="228"/>
                  </a:lnTo>
                  <a:lnTo>
                    <a:pt x="342" y="228"/>
                  </a:lnTo>
                  <a:lnTo>
                    <a:pt x="342" y="230"/>
                  </a:lnTo>
                  <a:lnTo>
                    <a:pt x="342" y="230"/>
                  </a:lnTo>
                  <a:lnTo>
                    <a:pt x="342" y="230"/>
                  </a:lnTo>
                  <a:lnTo>
                    <a:pt x="342" y="232"/>
                  </a:lnTo>
                  <a:lnTo>
                    <a:pt x="342" y="232"/>
                  </a:lnTo>
                  <a:lnTo>
                    <a:pt x="346" y="236"/>
                  </a:lnTo>
                  <a:lnTo>
                    <a:pt x="348" y="238"/>
                  </a:lnTo>
                  <a:lnTo>
                    <a:pt x="348" y="238"/>
                  </a:lnTo>
                  <a:lnTo>
                    <a:pt x="348" y="238"/>
                  </a:lnTo>
                  <a:lnTo>
                    <a:pt x="348" y="238"/>
                  </a:lnTo>
                  <a:lnTo>
                    <a:pt x="350" y="242"/>
                  </a:lnTo>
                  <a:lnTo>
                    <a:pt x="350" y="242"/>
                  </a:lnTo>
                  <a:lnTo>
                    <a:pt x="348" y="244"/>
                  </a:lnTo>
                  <a:lnTo>
                    <a:pt x="348" y="244"/>
                  </a:lnTo>
                  <a:lnTo>
                    <a:pt x="346" y="246"/>
                  </a:lnTo>
                  <a:lnTo>
                    <a:pt x="346" y="246"/>
                  </a:lnTo>
                  <a:lnTo>
                    <a:pt x="346" y="248"/>
                  </a:lnTo>
                  <a:lnTo>
                    <a:pt x="344" y="252"/>
                  </a:lnTo>
                  <a:lnTo>
                    <a:pt x="344" y="254"/>
                  </a:lnTo>
                  <a:lnTo>
                    <a:pt x="344" y="254"/>
                  </a:lnTo>
                  <a:lnTo>
                    <a:pt x="344" y="254"/>
                  </a:lnTo>
                  <a:lnTo>
                    <a:pt x="344" y="254"/>
                  </a:lnTo>
                  <a:lnTo>
                    <a:pt x="344" y="254"/>
                  </a:lnTo>
                  <a:lnTo>
                    <a:pt x="346" y="256"/>
                  </a:lnTo>
                  <a:lnTo>
                    <a:pt x="346" y="256"/>
                  </a:lnTo>
                  <a:lnTo>
                    <a:pt x="346" y="256"/>
                  </a:lnTo>
                  <a:lnTo>
                    <a:pt x="348" y="256"/>
                  </a:lnTo>
                  <a:lnTo>
                    <a:pt x="348" y="256"/>
                  </a:lnTo>
                  <a:lnTo>
                    <a:pt x="348" y="256"/>
                  </a:lnTo>
                  <a:lnTo>
                    <a:pt x="350" y="256"/>
                  </a:lnTo>
                  <a:lnTo>
                    <a:pt x="352" y="256"/>
                  </a:lnTo>
                  <a:lnTo>
                    <a:pt x="352" y="256"/>
                  </a:lnTo>
                  <a:lnTo>
                    <a:pt x="354" y="256"/>
                  </a:lnTo>
                  <a:lnTo>
                    <a:pt x="354" y="256"/>
                  </a:lnTo>
                  <a:lnTo>
                    <a:pt x="358" y="256"/>
                  </a:lnTo>
                  <a:lnTo>
                    <a:pt x="360" y="256"/>
                  </a:lnTo>
                  <a:lnTo>
                    <a:pt x="360" y="256"/>
                  </a:lnTo>
                  <a:lnTo>
                    <a:pt x="360" y="256"/>
                  </a:lnTo>
                  <a:lnTo>
                    <a:pt x="362" y="258"/>
                  </a:lnTo>
                  <a:lnTo>
                    <a:pt x="364" y="258"/>
                  </a:lnTo>
                  <a:lnTo>
                    <a:pt x="364" y="258"/>
                  </a:lnTo>
                  <a:lnTo>
                    <a:pt x="366" y="262"/>
                  </a:lnTo>
                  <a:lnTo>
                    <a:pt x="370" y="264"/>
                  </a:lnTo>
                  <a:lnTo>
                    <a:pt x="372" y="266"/>
                  </a:lnTo>
                  <a:lnTo>
                    <a:pt x="374" y="266"/>
                  </a:lnTo>
                  <a:lnTo>
                    <a:pt x="376" y="268"/>
                  </a:lnTo>
                  <a:lnTo>
                    <a:pt x="380" y="272"/>
                  </a:lnTo>
                  <a:lnTo>
                    <a:pt x="380" y="272"/>
                  </a:lnTo>
                  <a:lnTo>
                    <a:pt x="382" y="272"/>
                  </a:lnTo>
                  <a:lnTo>
                    <a:pt x="382" y="274"/>
                  </a:lnTo>
                  <a:lnTo>
                    <a:pt x="382" y="274"/>
                  </a:lnTo>
                  <a:lnTo>
                    <a:pt x="384" y="276"/>
                  </a:lnTo>
                  <a:lnTo>
                    <a:pt x="386" y="276"/>
                  </a:lnTo>
                  <a:lnTo>
                    <a:pt x="390" y="280"/>
                  </a:lnTo>
                  <a:lnTo>
                    <a:pt x="394" y="282"/>
                  </a:lnTo>
                  <a:lnTo>
                    <a:pt x="394" y="284"/>
                  </a:lnTo>
                  <a:lnTo>
                    <a:pt x="394" y="284"/>
                  </a:lnTo>
                  <a:lnTo>
                    <a:pt x="394" y="284"/>
                  </a:lnTo>
                  <a:lnTo>
                    <a:pt x="396" y="284"/>
                  </a:lnTo>
                  <a:lnTo>
                    <a:pt x="398" y="282"/>
                  </a:lnTo>
                  <a:lnTo>
                    <a:pt x="400" y="282"/>
                  </a:lnTo>
                  <a:lnTo>
                    <a:pt x="400" y="282"/>
                  </a:lnTo>
                  <a:lnTo>
                    <a:pt x="400" y="282"/>
                  </a:lnTo>
                  <a:lnTo>
                    <a:pt x="400" y="282"/>
                  </a:lnTo>
                  <a:lnTo>
                    <a:pt x="400" y="282"/>
                  </a:lnTo>
                  <a:lnTo>
                    <a:pt x="400" y="282"/>
                  </a:lnTo>
                  <a:lnTo>
                    <a:pt x="404" y="282"/>
                  </a:lnTo>
                  <a:lnTo>
                    <a:pt x="404" y="282"/>
                  </a:lnTo>
                  <a:lnTo>
                    <a:pt x="404" y="284"/>
                  </a:lnTo>
                  <a:lnTo>
                    <a:pt x="408" y="286"/>
                  </a:lnTo>
                  <a:lnTo>
                    <a:pt x="408" y="288"/>
                  </a:lnTo>
                  <a:lnTo>
                    <a:pt x="408" y="288"/>
                  </a:lnTo>
                  <a:lnTo>
                    <a:pt x="408" y="288"/>
                  </a:lnTo>
                  <a:lnTo>
                    <a:pt x="408" y="288"/>
                  </a:lnTo>
                  <a:lnTo>
                    <a:pt x="406" y="290"/>
                  </a:lnTo>
                  <a:lnTo>
                    <a:pt x="406" y="290"/>
                  </a:lnTo>
                  <a:lnTo>
                    <a:pt x="406" y="290"/>
                  </a:lnTo>
                  <a:lnTo>
                    <a:pt x="406" y="290"/>
                  </a:lnTo>
                  <a:lnTo>
                    <a:pt x="406" y="290"/>
                  </a:lnTo>
                  <a:lnTo>
                    <a:pt x="406" y="290"/>
                  </a:lnTo>
                  <a:lnTo>
                    <a:pt x="408" y="290"/>
                  </a:lnTo>
                  <a:lnTo>
                    <a:pt x="412" y="298"/>
                  </a:lnTo>
                  <a:lnTo>
                    <a:pt x="416" y="304"/>
                  </a:lnTo>
                  <a:lnTo>
                    <a:pt x="418" y="306"/>
                  </a:lnTo>
                  <a:lnTo>
                    <a:pt x="418" y="306"/>
                  </a:lnTo>
                  <a:lnTo>
                    <a:pt x="422" y="312"/>
                  </a:lnTo>
                  <a:lnTo>
                    <a:pt x="424" y="316"/>
                  </a:lnTo>
                  <a:lnTo>
                    <a:pt x="428" y="320"/>
                  </a:lnTo>
                  <a:lnTo>
                    <a:pt x="428" y="320"/>
                  </a:lnTo>
                  <a:lnTo>
                    <a:pt x="426" y="324"/>
                  </a:lnTo>
                  <a:lnTo>
                    <a:pt x="426" y="328"/>
                  </a:lnTo>
                  <a:lnTo>
                    <a:pt x="422" y="336"/>
                  </a:lnTo>
                  <a:lnTo>
                    <a:pt x="422" y="340"/>
                  </a:lnTo>
                  <a:lnTo>
                    <a:pt x="420" y="342"/>
                  </a:lnTo>
                  <a:lnTo>
                    <a:pt x="420" y="348"/>
                  </a:lnTo>
                  <a:lnTo>
                    <a:pt x="420" y="352"/>
                  </a:lnTo>
                  <a:lnTo>
                    <a:pt x="420" y="352"/>
                  </a:lnTo>
                  <a:lnTo>
                    <a:pt x="420" y="354"/>
                  </a:lnTo>
                  <a:lnTo>
                    <a:pt x="420" y="358"/>
                  </a:lnTo>
                  <a:lnTo>
                    <a:pt x="420" y="364"/>
                  </a:lnTo>
                  <a:lnTo>
                    <a:pt x="428" y="364"/>
                  </a:lnTo>
                  <a:lnTo>
                    <a:pt x="432" y="364"/>
                  </a:lnTo>
                  <a:lnTo>
                    <a:pt x="436" y="364"/>
                  </a:lnTo>
                  <a:lnTo>
                    <a:pt x="436" y="368"/>
                  </a:lnTo>
                  <a:lnTo>
                    <a:pt x="436" y="384"/>
                  </a:lnTo>
                  <a:lnTo>
                    <a:pt x="436" y="386"/>
                  </a:lnTo>
                  <a:lnTo>
                    <a:pt x="436" y="392"/>
                  </a:lnTo>
                  <a:lnTo>
                    <a:pt x="438" y="394"/>
                  </a:lnTo>
                  <a:lnTo>
                    <a:pt x="438" y="394"/>
                  </a:lnTo>
                  <a:lnTo>
                    <a:pt x="438" y="394"/>
                  </a:lnTo>
                  <a:lnTo>
                    <a:pt x="438" y="394"/>
                  </a:lnTo>
                  <a:lnTo>
                    <a:pt x="438" y="394"/>
                  </a:lnTo>
                  <a:lnTo>
                    <a:pt x="440" y="394"/>
                  </a:lnTo>
                  <a:lnTo>
                    <a:pt x="440" y="394"/>
                  </a:lnTo>
                  <a:lnTo>
                    <a:pt x="442" y="394"/>
                  </a:lnTo>
                  <a:lnTo>
                    <a:pt x="442" y="396"/>
                  </a:lnTo>
                  <a:lnTo>
                    <a:pt x="448" y="400"/>
                  </a:lnTo>
                  <a:lnTo>
                    <a:pt x="454" y="408"/>
                  </a:lnTo>
                  <a:lnTo>
                    <a:pt x="454" y="408"/>
                  </a:lnTo>
                  <a:lnTo>
                    <a:pt x="454" y="408"/>
                  </a:lnTo>
                  <a:lnTo>
                    <a:pt x="454" y="408"/>
                  </a:lnTo>
                  <a:lnTo>
                    <a:pt x="454" y="410"/>
                  </a:lnTo>
                  <a:lnTo>
                    <a:pt x="454" y="410"/>
                  </a:lnTo>
                  <a:lnTo>
                    <a:pt x="454" y="414"/>
                  </a:lnTo>
                  <a:lnTo>
                    <a:pt x="456" y="418"/>
                  </a:lnTo>
                  <a:lnTo>
                    <a:pt x="456" y="420"/>
                  </a:lnTo>
                  <a:lnTo>
                    <a:pt x="456" y="420"/>
                  </a:lnTo>
                  <a:lnTo>
                    <a:pt x="458" y="420"/>
                  </a:lnTo>
                  <a:lnTo>
                    <a:pt x="460" y="420"/>
                  </a:lnTo>
                  <a:lnTo>
                    <a:pt x="462" y="422"/>
                  </a:lnTo>
                  <a:lnTo>
                    <a:pt x="462" y="422"/>
                  </a:lnTo>
                  <a:lnTo>
                    <a:pt x="462" y="422"/>
                  </a:lnTo>
                  <a:lnTo>
                    <a:pt x="460" y="422"/>
                  </a:lnTo>
                  <a:lnTo>
                    <a:pt x="460" y="422"/>
                  </a:lnTo>
                  <a:lnTo>
                    <a:pt x="460" y="424"/>
                  </a:lnTo>
                  <a:lnTo>
                    <a:pt x="456" y="422"/>
                  </a:lnTo>
                  <a:lnTo>
                    <a:pt x="452" y="422"/>
                  </a:lnTo>
                  <a:lnTo>
                    <a:pt x="450" y="422"/>
                  </a:lnTo>
                  <a:lnTo>
                    <a:pt x="450" y="420"/>
                  </a:lnTo>
                  <a:lnTo>
                    <a:pt x="448" y="420"/>
                  </a:lnTo>
                  <a:lnTo>
                    <a:pt x="446" y="418"/>
                  </a:lnTo>
                  <a:lnTo>
                    <a:pt x="446" y="418"/>
                  </a:lnTo>
                  <a:lnTo>
                    <a:pt x="444" y="418"/>
                  </a:lnTo>
                  <a:lnTo>
                    <a:pt x="442" y="416"/>
                  </a:lnTo>
                  <a:lnTo>
                    <a:pt x="442" y="416"/>
                  </a:lnTo>
                  <a:lnTo>
                    <a:pt x="442" y="416"/>
                  </a:lnTo>
                  <a:lnTo>
                    <a:pt x="440" y="416"/>
                  </a:lnTo>
                  <a:lnTo>
                    <a:pt x="438" y="416"/>
                  </a:lnTo>
                  <a:lnTo>
                    <a:pt x="432" y="418"/>
                  </a:lnTo>
                  <a:lnTo>
                    <a:pt x="432" y="418"/>
                  </a:lnTo>
                  <a:lnTo>
                    <a:pt x="432" y="418"/>
                  </a:lnTo>
                  <a:lnTo>
                    <a:pt x="432" y="418"/>
                  </a:lnTo>
                  <a:lnTo>
                    <a:pt x="422" y="414"/>
                  </a:lnTo>
                  <a:lnTo>
                    <a:pt x="422" y="414"/>
                  </a:lnTo>
                  <a:lnTo>
                    <a:pt x="408" y="414"/>
                  </a:lnTo>
                  <a:lnTo>
                    <a:pt x="406" y="414"/>
                  </a:lnTo>
                  <a:lnTo>
                    <a:pt x="404" y="414"/>
                  </a:lnTo>
                  <a:lnTo>
                    <a:pt x="398" y="418"/>
                  </a:lnTo>
                  <a:lnTo>
                    <a:pt x="396" y="418"/>
                  </a:lnTo>
                  <a:lnTo>
                    <a:pt x="396" y="418"/>
                  </a:lnTo>
                  <a:lnTo>
                    <a:pt x="394" y="418"/>
                  </a:lnTo>
                  <a:lnTo>
                    <a:pt x="394" y="420"/>
                  </a:lnTo>
                  <a:lnTo>
                    <a:pt x="394" y="420"/>
                  </a:lnTo>
                  <a:lnTo>
                    <a:pt x="392" y="422"/>
                  </a:lnTo>
                  <a:lnTo>
                    <a:pt x="392" y="424"/>
                  </a:lnTo>
                  <a:lnTo>
                    <a:pt x="392" y="424"/>
                  </a:lnTo>
                  <a:lnTo>
                    <a:pt x="390" y="430"/>
                  </a:lnTo>
                  <a:lnTo>
                    <a:pt x="386" y="438"/>
                  </a:lnTo>
                  <a:lnTo>
                    <a:pt x="384" y="442"/>
                  </a:lnTo>
                  <a:lnTo>
                    <a:pt x="384" y="442"/>
                  </a:lnTo>
                  <a:lnTo>
                    <a:pt x="384" y="442"/>
                  </a:lnTo>
                  <a:lnTo>
                    <a:pt x="384" y="444"/>
                  </a:lnTo>
                  <a:lnTo>
                    <a:pt x="380" y="448"/>
                  </a:lnTo>
                  <a:lnTo>
                    <a:pt x="380" y="450"/>
                  </a:lnTo>
                  <a:lnTo>
                    <a:pt x="376" y="454"/>
                  </a:lnTo>
                  <a:lnTo>
                    <a:pt x="374" y="458"/>
                  </a:lnTo>
                  <a:lnTo>
                    <a:pt x="372" y="460"/>
                  </a:lnTo>
                  <a:lnTo>
                    <a:pt x="372" y="462"/>
                  </a:lnTo>
                  <a:lnTo>
                    <a:pt x="370" y="462"/>
                  </a:lnTo>
                  <a:lnTo>
                    <a:pt x="370" y="464"/>
                  </a:lnTo>
                  <a:lnTo>
                    <a:pt x="368" y="464"/>
                  </a:lnTo>
                  <a:lnTo>
                    <a:pt x="368" y="466"/>
                  </a:lnTo>
                  <a:lnTo>
                    <a:pt x="366" y="466"/>
                  </a:lnTo>
                  <a:lnTo>
                    <a:pt x="366" y="466"/>
                  </a:lnTo>
                  <a:lnTo>
                    <a:pt x="366" y="466"/>
                  </a:lnTo>
                  <a:lnTo>
                    <a:pt x="366" y="468"/>
                  </a:lnTo>
                  <a:lnTo>
                    <a:pt x="366" y="468"/>
                  </a:lnTo>
                  <a:lnTo>
                    <a:pt x="360" y="470"/>
                  </a:lnTo>
                  <a:lnTo>
                    <a:pt x="346" y="468"/>
                  </a:lnTo>
                  <a:lnTo>
                    <a:pt x="280" y="462"/>
                  </a:lnTo>
                  <a:lnTo>
                    <a:pt x="236" y="426"/>
                  </a:lnTo>
                  <a:lnTo>
                    <a:pt x="202" y="396"/>
                  </a:lnTo>
                  <a:lnTo>
                    <a:pt x="194" y="390"/>
                  </a:lnTo>
                  <a:lnTo>
                    <a:pt x="154" y="358"/>
                  </a:lnTo>
                  <a:lnTo>
                    <a:pt x="124" y="344"/>
                  </a:lnTo>
                  <a:lnTo>
                    <a:pt x="76" y="312"/>
                  </a:lnTo>
                  <a:lnTo>
                    <a:pt x="60" y="308"/>
                  </a:lnTo>
                  <a:lnTo>
                    <a:pt x="32" y="304"/>
                  </a:lnTo>
                  <a:lnTo>
                    <a:pt x="18" y="300"/>
                  </a:lnTo>
                  <a:lnTo>
                    <a:pt x="24" y="296"/>
                  </a:lnTo>
                  <a:lnTo>
                    <a:pt x="22" y="290"/>
                  </a:lnTo>
                  <a:lnTo>
                    <a:pt x="10" y="292"/>
                  </a:lnTo>
                  <a:lnTo>
                    <a:pt x="8" y="282"/>
                  </a:lnTo>
                  <a:lnTo>
                    <a:pt x="12" y="282"/>
                  </a:lnTo>
                  <a:lnTo>
                    <a:pt x="0" y="232"/>
                  </a:lnTo>
                  <a:lnTo>
                    <a:pt x="0" y="232"/>
                  </a:lnTo>
                  <a:lnTo>
                    <a:pt x="6" y="228"/>
                  </a:lnTo>
                  <a:lnTo>
                    <a:pt x="28" y="216"/>
                  </a:lnTo>
                  <a:lnTo>
                    <a:pt x="46" y="206"/>
                  </a:lnTo>
                  <a:lnTo>
                    <a:pt x="56" y="200"/>
                  </a:lnTo>
                  <a:lnTo>
                    <a:pt x="64" y="196"/>
                  </a:lnTo>
                  <a:lnTo>
                    <a:pt x="66" y="194"/>
                  </a:lnTo>
                  <a:lnTo>
                    <a:pt x="88" y="182"/>
                  </a:lnTo>
                  <a:lnTo>
                    <a:pt x="104" y="172"/>
                  </a:lnTo>
                  <a:lnTo>
                    <a:pt x="104" y="170"/>
                  </a:lnTo>
                  <a:lnTo>
                    <a:pt x="108" y="162"/>
                  </a:lnTo>
                  <a:lnTo>
                    <a:pt x="114" y="152"/>
                  </a:lnTo>
                  <a:lnTo>
                    <a:pt x="114" y="152"/>
                  </a:lnTo>
                  <a:lnTo>
                    <a:pt x="114" y="144"/>
                  </a:lnTo>
                  <a:lnTo>
                    <a:pt x="114" y="136"/>
                  </a:lnTo>
                  <a:lnTo>
                    <a:pt x="114" y="134"/>
                  </a:lnTo>
                  <a:lnTo>
                    <a:pt x="114" y="130"/>
                  </a:lnTo>
                  <a:lnTo>
                    <a:pt x="114" y="128"/>
                  </a:lnTo>
                  <a:lnTo>
                    <a:pt x="114" y="128"/>
                  </a:lnTo>
                  <a:lnTo>
                    <a:pt x="114" y="126"/>
                  </a:lnTo>
                  <a:lnTo>
                    <a:pt x="114" y="124"/>
                  </a:lnTo>
                  <a:lnTo>
                    <a:pt x="114" y="122"/>
                  </a:lnTo>
                  <a:lnTo>
                    <a:pt x="114" y="122"/>
                  </a:lnTo>
                  <a:lnTo>
                    <a:pt x="116" y="122"/>
                  </a:lnTo>
                  <a:lnTo>
                    <a:pt x="116" y="120"/>
                  </a:lnTo>
                  <a:lnTo>
                    <a:pt x="116" y="118"/>
                  </a:lnTo>
                  <a:lnTo>
                    <a:pt x="116" y="116"/>
                  </a:lnTo>
                  <a:lnTo>
                    <a:pt x="116" y="116"/>
                  </a:lnTo>
                  <a:lnTo>
                    <a:pt x="116" y="114"/>
                  </a:lnTo>
                  <a:lnTo>
                    <a:pt x="116" y="112"/>
                  </a:lnTo>
                  <a:lnTo>
                    <a:pt x="116" y="112"/>
                  </a:lnTo>
                  <a:lnTo>
                    <a:pt x="118" y="108"/>
                  </a:lnTo>
                  <a:lnTo>
                    <a:pt x="122" y="104"/>
                  </a:lnTo>
                  <a:lnTo>
                    <a:pt x="122" y="102"/>
                  </a:lnTo>
                  <a:lnTo>
                    <a:pt x="122" y="92"/>
                  </a:lnTo>
                  <a:lnTo>
                    <a:pt x="122" y="92"/>
                  </a:lnTo>
                  <a:lnTo>
                    <a:pt x="120" y="88"/>
                  </a:lnTo>
                  <a:lnTo>
                    <a:pt x="116" y="80"/>
                  </a:lnTo>
                  <a:lnTo>
                    <a:pt x="116" y="78"/>
                  </a:lnTo>
                  <a:lnTo>
                    <a:pt x="118" y="60"/>
                  </a:lnTo>
                  <a:lnTo>
                    <a:pt x="120" y="54"/>
                  </a:lnTo>
                  <a:lnTo>
                    <a:pt x="122" y="52"/>
                  </a:lnTo>
                  <a:lnTo>
                    <a:pt x="142" y="46"/>
                  </a:lnTo>
                  <a:lnTo>
                    <a:pt x="168" y="20"/>
                  </a:lnTo>
                  <a:lnTo>
                    <a:pt x="168" y="20"/>
                  </a:lnTo>
                  <a:lnTo>
                    <a:pt x="168" y="20"/>
                  </a:lnTo>
                  <a:lnTo>
                    <a:pt x="168" y="20"/>
                  </a:lnTo>
                  <a:lnTo>
                    <a:pt x="168" y="18"/>
                  </a:lnTo>
                  <a:lnTo>
                    <a:pt x="168" y="18"/>
                  </a:lnTo>
                  <a:lnTo>
                    <a:pt x="168" y="16"/>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 name="Freeform 4862">
              <a:extLst>
                <a:ext uri="{FF2B5EF4-FFF2-40B4-BE49-F238E27FC236}">
                  <a16:creationId xmlns:a16="http://schemas.microsoft.com/office/drawing/2014/main" id="{882E1D5B-F8D5-9043-BC79-E5D83782D4A6}"/>
                </a:ext>
              </a:extLst>
            </p:cNvPr>
            <p:cNvSpPr>
              <a:spLocks/>
            </p:cNvSpPr>
            <p:nvPr/>
          </p:nvSpPr>
          <p:spPr bwMode="auto">
            <a:xfrm>
              <a:off x="4466270" y="433882"/>
              <a:ext cx="38063" cy="13194"/>
            </a:xfrm>
            <a:custGeom>
              <a:avLst/>
              <a:gdLst/>
              <a:ahLst/>
              <a:cxnLst>
                <a:cxn ang="0">
                  <a:pos x="0" y="0"/>
                </a:cxn>
                <a:cxn ang="0">
                  <a:pos x="0" y="2"/>
                </a:cxn>
                <a:cxn ang="0">
                  <a:pos x="0" y="4"/>
                </a:cxn>
                <a:cxn ang="0">
                  <a:pos x="0" y="4"/>
                </a:cxn>
                <a:cxn ang="0">
                  <a:pos x="0" y="4"/>
                </a:cxn>
                <a:cxn ang="0">
                  <a:pos x="0" y="6"/>
                </a:cxn>
                <a:cxn ang="0">
                  <a:pos x="0" y="6"/>
                </a:cxn>
                <a:cxn ang="0">
                  <a:pos x="2" y="6"/>
                </a:cxn>
                <a:cxn ang="0">
                  <a:pos x="4" y="8"/>
                </a:cxn>
                <a:cxn ang="0">
                  <a:pos x="4" y="8"/>
                </a:cxn>
                <a:cxn ang="0">
                  <a:pos x="6" y="8"/>
                </a:cxn>
                <a:cxn ang="0">
                  <a:pos x="6" y="8"/>
                </a:cxn>
                <a:cxn ang="0">
                  <a:pos x="6" y="8"/>
                </a:cxn>
                <a:cxn ang="0">
                  <a:pos x="10" y="8"/>
                </a:cxn>
                <a:cxn ang="0">
                  <a:pos x="12" y="8"/>
                </a:cxn>
                <a:cxn ang="0">
                  <a:pos x="14" y="8"/>
                </a:cxn>
                <a:cxn ang="0">
                  <a:pos x="16" y="8"/>
                </a:cxn>
                <a:cxn ang="0">
                  <a:pos x="18" y="8"/>
                </a:cxn>
                <a:cxn ang="0">
                  <a:pos x="20" y="8"/>
                </a:cxn>
                <a:cxn ang="0">
                  <a:pos x="20" y="8"/>
                </a:cxn>
                <a:cxn ang="0">
                  <a:pos x="20" y="6"/>
                </a:cxn>
                <a:cxn ang="0">
                  <a:pos x="22" y="6"/>
                </a:cxn>
                <a:cxn ang="0">
                  <a:pos x="22" y="4"/>
                </a:cxn>
                <a:cxn ang="0">
                  <a:pos x="22" y="2"/>
                </a:cxn>
                <a:cxn ang="0">
                  <a:pos x="24" y="2"/>
                </a:cxn>
                <a:cxn ang="0">
                  <a:pos x="24" y="2"/>
                </a:cxn>
                <a:cxn ang="0">
                  <a:pos x="24" y="0"/>
                </a:cxn>
                <a:cxn ang="0">
                  <a:pos x="24" y="0"/>
                </a:cxn>
                <a:cxn ang="0">
                  <a:pos x="24" y="0"/>
                </a:cxn>
                <a:cxn ang="0">
                  <a:pos x="0" y="0"/>
                </a:cxn>
              </a:cxnLst>
              <a:rect l="0" t="0" r="r" b="b"/>
              <a:pathLst>
                <a:path w="24" h="8">
                  <a:moveTo>
                    <a:pt x="0" y="0"/>
                  </a:moveTo>
                  <a:lnTo>
                    <a:pt x="0" y="2"/>
                  </a:lnTo>
                  <a:lnTo>
                    <a:pt x="0" y="4"/>
                  </a:lnTo>
                  <a:lnTo>
                    <a:pt x="0" y="4"/>
                  </a:lnTo>
                  <a:lnTo>
                    <a:pt x="0" y="4"/>
                  </a:lnTo>
                  <a:lnTo>
                    <a:pt x="0" y="6"/>
                  </a:lnTo>
                  <a:lnTo>
                    <a:pt x="0" y="6"/>
                  </a:lnTo>
                  <a:lnTo>
                    <a:pt x="2" y="6"/>
                  </a:lnTo>
                  <a:lnTo>
                    <a:pt x="4" y="8"/>
                  </a:lnTo>
                  <a:lnTo>
                    <a:pt x="4" y="8"/>
                  </a:lnTo>
                  <a:lnTo>
                    <a:pt x="6" y="8"/>
                  </a:lnTo>
                  <a:lnTo>
                    <a:pt x="6" y="8"/>
                  </a:lnTo>
                  <a:lnTo>
                    <a:pt x="6" y="8"/>
                  </a:lnTo>
                  <a:lnTo>
                    <a:pt x="10" y="8"/>
                  </a:lnTo>
                  <a:lnTo>
                    <a:pt x="12" y="8"/>
                  </a:lnTo>
                  <a:lnTo>
                    <a:pt x="14" y="8"/>
                  </a:lnTo>
                  <a:lnTo>
                    <a:pt x="16" y="8"/>
                  </a:lnTo>
                  <a:lnTo>
                    <a:pt x="18" y="8"/>
                  </a:lnTo>
                  <a:lnTo>
                    <a:pt x="20" y="8"/>
                  </a:lnTo>
                  <a:lnTo>
                    <a:pt x="20" y="8"/>
                  </a:lnTo>
                  <a:lnTo>
                    <a:pt x="20" y="6"/>
                  </a:lnTo>
                  <a:lnTo>
                    <a:pt x="22" y="6"/>
                  </a:lnTo>
                  <a:lnTo>
                    <a:pt x="22" y="4"/>
                  </a:lnTo>
                  <a:lnTo>
                    <a:pt x="22" y="2"/>
                  </a:lnTo>
                  <a:lnTo>
                    <a:pt x="24" y="2"/>
                  </a:lnTo>
                  <a:lnTo>
                    <a:pt x="24" y="2"/>
                  </a:lnTo>
                  <a:lnTo>
                    <a:pt x="24" y="0"/>
                  </a:lnTo>
                  <a:lnTo>
                    <a:pt x="24" y="0"/>
                  </a:lnTo>
                  <a:lnTo>
                    <a:pt x="24"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 name="Freeform 4863">
              <a:extLst>
                <a:ext uri="{FF2B5EF4-FFF2-40B4-BE49-F238E27FC236}">
                  <a16:creationId xmlns:a16="http://schemas.microsoft.com/office/drawing/2014/main" id="{88DEAB4E-6E11-3A40-9C75-1738AC8F244A}"/>
                </a:ext>
              </a:extLst>
            </p:cNvPr>
            <p:cNvSpPr>
              <a:spLocks/>
            </p:cNvSpPr>
            <p:nvPr/>
          </p:nvSpPr>
          <p:spPr bwMode="auto">
            <a:xfrm>
              <a:off x="4466270" y="433882"/>
              <a:ext cx="38063" cy="13194"/>
            </a:xfrm>
            <a:custGeom>
              <a:avLst/>
              <a:gdLst/>
              <a:ahLst/>
              <a:cxnLst>
                <a:cxn ang="0">
                  <a:pos x="0" y="0"/>
                </a:cxn>
                <a:cxn ang="0">
                  <a:pos x="0" y="2"/>
                </a:cxn>
                <a:cxn ang="0">
                  <a:pos x="0" y="4"/>
                </a:cxn>
                <a:cxn ang="0">
                  <a:pos x="0" y="4"/>
                </a:cxn>
                <a:cxn ang="0">
                  <a:pos x="0" y="4"/>
                </a:cxn>
                <a:cxn ang="0">
                  <a:pos x="0" y="6"/>
                </a:cxn>
                <a:cxn ang="0">
                  <a:pos x="0" y="6"/>
                </a:cxn>
                <a:cxn ang="0">
                  <a:pos x="2" y="6"/>
                </a:cxn>
                <a:cxn ang="0">
                  <a:pos x="4" y="8"/>
                </a:cxn>
                <a:cxn ang="0">
                  <a:pos x="4" y="8"/>
                </a:cxn>
                <a:cxn ang="0">
                  <a:pos x="6" y="8"/>
                </a:cxn>
                <a:cxn ang="0">
                  <a:pos x="6" y="8"/>
                </a:cxn>
                <a:cxn ang="0">
                  <a:pos x="6" y="8"/>
                </a:cxn>
                <a:cxn ang="0">
                  <a:pos x="10" y="8"/>
                </a:cxn>
                <a:cxn ang="0">
                  <a:pos x="12" y="8"/>
                </a:cxn>
                <a:cxn ang="0">
                  <a:pos x="14" y="8"/>
                </a:cxn>
                <a:cxn ang="0">
                  <a:pos x="16" y="8"/>
                </a:cxn>
                <a:cxn ang="0">
                  <a:pos x="18" y="8"/>
                </a:cxn>
                <a:cxn ang="0">
                  <a:pos x="20" y="8"/>
                </a:cxn>
                <a:cxn ang="0">
                  <a:pos x="20" y="8"/>
                </a:cxn>
                <a:cxn ang="0">
                  <a:pos x="20" y="6"/>
                </a:cxn>
                <a:cxn ang="0">
                  <a:pos x="22" y="6"/>
                </a:cxn>
                <a:cxn ang="0">
                  <a:pos x="22" y="4"/>
                </a:cxn>
                <a:cxn ang="0">
                  <a:pos x="22" y="2"/>
                </a:cxn>
                <a:cxn ang="0">
                  <a:pos x="24" y="2"/>
                </a:cxn>
                <a:cxn ang="0">
                  <a:pos x="24" y="2"/>
                </a:cxn>
                <a:cxn ang="0">
                  <a:pos x="24" y="0"/>
                </a:cxn>
                <a:cxn ang="0">
                  <a:pos x="24" y="0"/>
                </a:cxn>
                <a:cxn ang="0">
                  <a:pos x="24" y="0"/>
                </a:cxn>
              </a:cxnLst>
              <a:rect l="0" t="0" r="r" b="b"/>
              <a:pathLst>
                <a:path w="24" h="8">
                  <a:moveTo>
                    <a:pt x="0" y="0"/>
                  </a:moveTo>
                  <a:lnTo>
                    <a:pt x="0" y="2"/>
                  </a:lnTo>
                  <a:lnTo>
                    <a:pt x="0" y="4"/>
                  </a:lnTo>
                  <a:lnTo>
                    <a:pt x="0" y="4"/>
                  </a:lnTo>
                  <a:lnTo>
                    <a:pt x="0" y="4"/>
                  </a:lnTo>
                  <a:lnTo>
                    <a:pt x="0" y="6"/>
                  </a:lnTo>
                  <a:lnTo>
                    <a:pt x="0" y="6"/>
                  </a:lnTo>
                  <a:lnTo>
                    <a:pt x="2" y="6"/>
                  </a:lnTo>
                  <a:lnTo>
                    <a:pt x="4" y="8"/>
                  </a:lnTo>
                  <a:lnTo>
                    <a:pt x="4" y="8"/>
                  </a:lnTo>
                  <a:lnTo>
                    <a:pt x="6" y="8"/>
                  </a:lnTo>
                  <a:lnTo>
                    <a:pt x="6" y="8"/>
                  </a:lnTo>
                  <a:lnTo>
                    <a:pt x="6" y="8"/>
                  </a:lnTo>
                  <a:lnTo>
                    <a:pt x="10" y="8"/>
                  </a:lnTo>
                  <a:lnTo>
                    <a:pt x="12" y="8"/>
                  </a:lnTo>
                  <a:lnTo>
                    <a:pt x="14" y="8"/>
                  </a:lnTo>
                  <a:lnTo>
                    <a:pt x="16" y="8"/>
                  </a:lnTo>
                  <a:lnTo>
                    <a:pt x="18" y="8"/>
                  </a:lnTo>
                  <a:lnTo>
                    <a:pt x="20" y="8"/>
                  </a:lnTo>
                  <a:lnTo>
                    <a:pt x="20" y="8"/>
                  </a:lnTo>
                  <a:lnTo>
                    <a:pt x="20" y="6"/>
                  </a:lnTo>
                  <a:lnTo>
                    <a:pt x="22" y="6"/>
                  </a:lnTo>
                  <a:lnTo>
                    <a:pt x="22" y="4"/>
                  </a:lnTo>
                  <a:lnTo>
                    <a:pt x="22" y="2"/>
                  </a:lnTo>
                  <a:lnTo>
                    <a:pt x="24" y="2"/>
                  </a:lnTo>
                  <a:lnTo>
                    <a:pt x="24" y="2"/>
                  </a:lnTo>
                  <a:lnTo>
                    <a:pt x="24" y="0"/>
                  </a:lnTo>
                  <a:lnTo>
                    <a:pt x="24" y="0"/>
                  </a:lnTo>
                  <a:lnTo>
                    <a:pt x="24"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 name="Freeform 4864">
              <a:extLst>
                <a:ext uri="{FF2B5EF4-FFF2-40B4-BE49-F238E27FC236}">
                  <a16:creationId xmlns:a16="http://schemas.microsoft.com/office/drawing/2014/main" id="{86E82CAE-4B20-A241-90FC-8C726CF41FA9}"/>
                </a:ext>
              </a:extLst>
            </p:cNvPr>
            <p:cNvSpPr>
              <a:spLocks/>
            </p:cNvSpPr>
            <p:nvPr/>
          </p:nvSpPr>
          <p:spPr bwMode="auto">
            <a:xfrm>
              <a:off x="5918995" y="864898"/>
              <a:ext cx="325647" cy="365044"/>
            </a:xfrm>
            <a:custGeom>
              <a:avLst/>
              <a:gdLst/>
              <a:ahLst/>
              <a:cxnLst>
                <a:cxn ang="0">
                  <a:pos x="34" y="38"/>
                </a:cxn>
                <a:cxn ang="0">
                  <a:pos x="40" y="36"/>
                </a:cxn>
                <a:cxn ang="0">
                  <a:pos x="48" y="40"/>
                </a:cxn>
                <a:cxn ang="0">
                  <a:pos x="54" y="48"/>
                </a:cxn>
                <a:cxn ang="0">
                  <a:pos x="64" y="52"/>
                </a:cxn>
                <a:cxn ang="0">
                  <a:pos x="72" y="56"/>
                </a:cxn>
                <a:cxn ang="0">
                  <a:pos x="80" y="58"/>
                </a:cxn>
                <a:cxn ang="0">
                  <a:pos x="90" y="58"/>
                </a:cxn>
                <a:cxn ang="0">
                  <a:pos x="120" y="38"/>
                </a:cxn>
                <a:cxn ang="0">
                  <a:pos x="142" y="24"/>
                </a:cxn>
                <a:cxn ang="0">
                  <a:pos x="176" y="2"/>
                </a:cxn>
                <a:cxn ang="0">
                  <a:pos x="190" y="50"/>
                </a:cxn>
                <a:cxn ang="0">
                  <a:pos x="206" y="64"/>
                </a:cxn>
                <a:cxn ang="0">
                  <a:pos x="192" y="76"/>
                </a:cxn>
                <a:cxn ang="0">
                  <a:pos x="142" y="92"/>
                </a:cxn>
                <a:cxn ang="0">
                  <a:pos x="106" y="102"/>
                </a:cxn>
                <a:cxn ang="0">
                  <a:pos x="120" y="132"/>
                </a:cxn>
                <a:cxn ang="0">
                  <a:pos x="128" y="168"/>
                </a:cxn>
                <a:cxn ang="0">
                  <a:pos x="98" y="192"/>
                </a:cxn>
                <a:cxn ang="0">
                  <a:pos x="62" y="222"/>
                </a:cxn>
                <a:cxn ang="0">
                  <a:pos x="10" y="224"/>
                </a:cxn>
                <a:cxn ang="0">
                  <a:pos x="0" y="220"/>
                </a:cxn>
                <a:cxn ang="0">
                  <a:pos x="0" y="216"/>
                </a:cxn>
                <a:cxn ang="0">
                  <a:pos x="2" y="214"/>
                </a:cxn>
                <a:cxn ang="0">
                  <a:pos x="2" y="212"/>
                </a:cxn>
                <a:cxn ang="0">
                  <a:pos x="0" y="210"/>
                </a:cxn>
                <a:cxn ang="0">
                  <a:pos x="6" y="194"/>
                </a:cxn>
                <a:cxn ang="0">
                  <a:pos x="4" y="192"/>
                </a:cxn>
                <a:cxn ang="0">
                  <a:pos x="6" y="184"/>
                </a:cxn>
                <a:cxn ang="0">
                  <a:pos x="8" y="182"/>
                </a:cxn>
                <a:cxn ang="0">
                  <a:pos x="10" y="180"/>
                </a:cxn>
                <a:cxn ang="0">
                  <a:pos x="10" y="170"/>
                </a:cxn>
                <a:cxn ang="0">
                  <a:pos x="12" y="154"/>
                </a:cxn>
                <a:cxn ang="0">
                  <a:pos x="16" y="146"/>
                </a:cxn>
                <a:cxn ang="0">
                  <a:pos x="18" y="136"/>
                </a:cxn>
                <a:cxn ang="0">
                  <a:pos x="20" y="136"/>
                </a:cxn>
                <a:cxn ang="0">
                  <a:pos x="24" y="126"/>
                </a:cxn>
                <a:cxn ang="0">
                  <a:pos x="24" y="124"/>
                </a:cxn>
                <a:cxn ang="0">
                  <a:pos x="20" y="120"/>
                </a:cxn>
                <a:cxn ang="0">
                  <a:pos x="24" y="110"/>
                </a:cxn>
                <a:cxn ang="0">
                  <a:pos x="24" y="108"/>
                </a:cxn>
                <a:cxn ang="0">
                  <a:pos x="24" y="102"/>
                </a:cxn>
                <a:cxn ang="0">
                  <a:pos x="26" y="94"/>
                </a:cxn>
                <a:cxn ang="0">
                  <a:pos x="28" y="90"/>
                </a:cxn>
                <a:cxn ang="0">
                  <a:pos x="26" y="78"/>
                </a:cxn>
                <a:cxn ang="0">
                  <a:pos x="26" y="78"/>
                </a:cxn>
                <a:cxn ang="0">
                  <a:pos x="28" y="66"/>
                </a:cxn>
                <a:cxn ang="0">
                  <a:pos x="28" y="56"/>
                </a:cxn>
                <a:cxn ang="0">
                  <a:pos x="28" y="56"/>
                </a:cxn>
                <a:cxn ang="0">
                  <a:pos x="30" y="40"/>
                </a:cxn>
                <a:cxn ang="0">
                  <a:pos x="32" y="38"/>
                </a:cxn>
              </a:cxnLst>
              <a:rect l="0" t="0" r="r" b="b"/>
              <a:pathLst>
                <a:path w="206" h="230">
                  <a:moveTo>
                    <a:pt x="32" y="38"/>
                  </a:moveTo>
                  <a:lnTo>
                    <a:pt x="34" y="38"/>
                  </a:lnTo>
                  <a:lnTo>
                    <a:pt x="34" y="38"/>
                  </a:lnTo>
                  <a:lnTo>
                    <a:pt x="34" y="38"/>
                  </a:lnTo>
                  <a:lnTo>
                    <a:pt x="38" y="36"/>
                  </a:lnTo>
                  <a:lnTo>
                    <a:pt x="40" y="36"/>
                  </a:lnTo>
                  <a:lnTo>
                    <a:pt x="46" y="36"/>
                  </a:lnTo>
                  <a:lnTo>
                    <a:pt x="46" y="38"/>
                  </a:lnTo>
                  <a:lnTo>
                    <a:pt x="48" y="40"/>
                  </a:lnTo>
                  <a:lnTo>
                    <a:pt x="50" y="42"/>
                  </a:lnTo>
                  <a:lnTo>
                    <a:pt x="52" y="46"/>
                  </a:lnTo>
                  <a:lnTo>
                    <a:pt x="54" y="48"/>
                  </a:lnTo>
                  <a:lnTo>
                    <a:pt x="56" y="48"/>
                  </a:lnTo>
                  <a:lnTo>
                    <a:pt x="58" y="48"/>
                  </a:lnTo>
                  <a:lnTo>
                    <a:pt x="64" y="52"/>
                  </a:lnTo>
                  <a:lnTo>
                    <a:pt x="66" y="52"/>
                  </a:lnTo>
                  <a:lnTo>
                    <a:pt x="68" y="56"/>
                  </a:lnTo>
                  <a:lnTo>
                    <a:pt x="72" y="56"/>
                  </a:lnTo>
                  <a:lnTo>
                    <a:pt x="72" y="56"/>
                  </a:lnTo>
                  <a:lnTo>
                    <a:pt x="74" y="56"/>
                  </a:lnTo>
                  <a:lnTo>
                    <a:pt x="80" y="58"/>
                  </a:lnTo>
                  <a:lnTo>
                    <a:pt x="84" y="58"/>
                  </a:lnTo>
                  <a:lnTo>
                    <a:pt x="88" y="60"/>
                  </a:lnTo>
                  <a:lnTo>
                    <a:pt x="90" y="58"/>
                  </a:lnTo>
                  <a:lnTo>
                    <a:pt x="104" y="50"/>
                  </a:lnTo>
                  <a:lnTo>
                    <a:pt x="120" y="38"/>
                  </a:lnTo>
                  <a:lnTo>
                    <a:pt x="120" y="38"/>
                  </a:lnTo>
                  <a:lnTo>
                    <a:pt x="120" y="38"/>
                  </a:lnTo>
                  <a:lnTo>
                    <a:pt x="126" y="34"/>
                  </a:lnTo>
                  <a:lnTo>
                    <a:pt x="142" y="24"/>
                  </a:lnTo>
                  <a:lnTo>
                    <a:pt x="158" y="14"/>
                  </a:lnTo>
                  <a:lnTo>
                    <a:pt x="168" y="8"/>
                  </a:lnTo>
                  <a:lnTo>
                    <a:pt x="176" y="2"/>
                  </a:lnTo>
                  <a:lnTo>
                    <a:pt x="182" y="0"/>
                  </a:lnTo>
                  <a:lnTo>
                    <a:pt x="194" y="50"/>
                  </a:lnTo>
                  <a:lnTo>
                    <a:pt x="190" y="50"/>
                  </a:lnTo>
                  <a:lnTo>
                    <a:pt x="192" y="60"/>
                  </a:lnTo>
                  <a:lnTo>
                    <a:pt x="204" y="58"/>
                  </a:lnTo>
                  <a:lnTo>
                    <a:pt x="206" y="64"/>
                  </a:lnTo>
                  <a:lnTo>
                    <a:pt x="200" y="68"/>
                  </a:lnTo>
                  <a:lnTo>
                    <a:pt x="194" y="74"/>
                  </a:lnTo>
                  <a:lnTo>
                    <a:pt x="192" y="76"/>
                  </a:lnTo>
                  <a:lnTo>
                    <a:pt x="166" y="84"/>
                  </a:lnTo>
                  <a:lnTo>
                    <a:pt x="142" y="90"/>
                  </a:lnTo>
                  <a:lnTo>
                    <a:pt x="142" y="92"/>
                  </a:lnTo>
                  <a:lnTo>
                    <a:pt x="130" y="94"/>
                  </a:lnTo>
                  <a:lnTo>
                    <a:pt x="118" y="98"/>
                  </a:lnTo>
                  <a:lnTo>
                    <a:pt x="106" y="102"/>
                  </a:lnTo>
                  <a:lnTo>
                    <a:pt x="96" y="104"/>
                  </a:lnTo>
                  <a:lnTo>
                    <a:pt x="110" y="120"/>
                  </a:lnTo>
                  <a:lnTo>
                    <a:pt x="120" y="132"/>
                  </a:lnTo>
                  <a:lnTo>
                    <a:pt x="122" y="134"/>
                  </a:lnTo>
                  <a:lnTo>
                    <a:pt x="144" y="160"/>
                  </a:lnTo>
                  <a:lnTo>
                    <a:pt x="128" y="168"/>
                  </a:lnTo>
                  <a:lnTo>
                    <a:pt x="120" y="186"/>
                  </a:lnTo>
                  <a:lnTo>
                    <a:pt x="116" y="188"/>
                  </a:lnTo>
                  <a:lnTo>
                    <a:pt x="98" y="192"/>
                  </a:lnTo>
                  <a:lnTo>
                    <a:pt x="84" y="194"/>
                  </a:lnTo>
                  <a:lnTo>
                    <a:pt x="72" y="214"/>
                  </a:lnTo>
                  <a:lnTo>
                    <a:pt x="62" y="222"/>
                  </a:lnTo>
                  <a:lnTo>
                    <a:pt x="52" y="230"/>
                  </a:lnTo>
                  <a:lnTo>
                    <a:pt x="28" y="226"/>
                  </a:lnTo>
                  <a:lnTo>
                    <a:pt x="10" y="224"/>
                  </a:lnTo>
                  <a:lnTo>
                    <a:pt x="0" y="222"/>
                  </a:lnTo>
                  <a:lnTo>
                    <a:pt x="0" y="222"/>
                  </a:lnTo>
                  <a:lnTo>
                    <a:pt x="0" y="220"/>
                  </a:lnTo>
                  <a:lnTo>
                    <a:pt x="0" y="220"/>
                  </a:lnTo>
                  <a:lnTo>
                    <a:pt x="0" y="216"/>
                  </a:lnTo>
                  <a:lnTo>
                    <a:pt x="0" y="216"/>
                  </a:lnTo>
                  <a:lnTo>
                    <a:pt x="0" y="216"/>
                  </a:lnTo>
                  <a:lnTo>
                    <a:pt x="2" y="214"/>
                  </a:lnTo>
                  <a:lnTo>
                    <a:pt x="2" y="214"/>
                  </a:lnTo>
                  <a:lnTo>
                    <a:pt x="2" y="212"/>
                  </a:lnTo>
                  <a:lnTo>
                    <a:pt x="2" y="212"/>
                  </a:lnTo>
                  <a:lnTo>
                    <a:pt x="2" y="212"/>
                  </a:lnTo>
                  <a:lnTo>
                    <a:pt x="0" y="212"/>
                  </a:lnTo>
                  <a:lnTo>
                    <a:pt x="0" y="210"/>
                  </a:lnTo>
                  <a:lnTo>
                    <a:pt x="0" y="210"/>
                  </a:lnTo>
                  <a:lnTo>
                    <a:pt x="2" y="206"/>
                  </a:lnTo>
                  <a:lnTo>
                    <a:pt x="6" y="194"/>
                  </a:lnTo>
                  <a:lnTo>
                    <a:pt x="6" y="194"/>
                  </a:lnTo>
                  <a:lnTo>
                    <a:pt x="6" y="194"/>
                  </a:lnTo>
                  <a:lnTo>
                    <a:pt x="4" y="192"/>
                  </a:lnTo>
                  <a:lnTo>
                    <a:pt x="4" y="192"/>
                  </a:lnTo>
                  <a:lnTo>
                    <a:pt x="6" y="190"/>
                  </a:lnTo>
                  <a:lnTo>
                    <a:pt x="6" y="184"/>
                  </a:lnTo>
                  <a:lnTo>
                    <a:pt x="6" y="184"/>
                  </a:lnTo>
                  <a:lnTo>
                    <a:pt x="6" y="184"/>
                  </a:lnTo>
                  <a:lnTo>
                    <a:pt x="6" y="184"/>
                  </a:lnTo>
                  <a:lnTo>
                    <a:pt x="8" y="182"/>
                  </a:lnTo>
                  <a:lnTo>
                    <a:pt x="8" y="182"/>
                  </a:lnTo>
                  <a:lnTo>
                    <a:pt x="8" y="182"/>
                  </a:lnTo>
                  <a:lnTo>
                    <a:pt x="10" y="180"/>
                  </a:lnTo>
                  <a:lnTo>
                    <a:pt x="10" y="180"/>
                  </a:lnTo>
                  <a:lnTo>
                    <a:pt x="10" y="178"/>
                  </a:lnTo>
                  <a:lnTo>
                    <a:pt x="10" y="170"/>
                  </a:lnTo>
                  <a:lnTo>
                    <a:pt x="8" y="164"/>
                  </a:lnTo>
                  <a:lnTo>
                    <a:pt x="8" y="162"/>
                  </a:lnTo>
                  <a:lnTo>
                    <a:pt x="12" y="154"/>
                  </a:lnTo>
                  <a:lnTo>
                    <a:pt x="12" y="154"/>
                  </a:lnTo>
                  <a:lnTo>
                    <a:pt x="14" y="150"/>
                  </a:lnTo>
                  <a:lnTo>
                    <a:pt x="16" y="146"/>
                  </a:lnTo>
                  <a:lnTo>
                    <a:pt x="16" y="144"/>
                  </a:lnTo>
                  <a:lnTo>
                    <a:pt x="18" y="138"/>
                  </a:lnTo>
                  <a:lnTo>
                    <a:pt x="18" y="136"/>
                  </a:lnTo>
                  <a:lnTo>
                    <a:pt x="18" y="136"/>
                  </a:lnTo>
                  <a:lnTo>
                    <a:pt x="18" y="136"/>
                  </a:lnTo>
                  <a:lnTo>
                    <a:pt x="20" y="136"/>
                  </a:lnTo>
                  <a:lnTo>
                    <a:pt x="20" y="136"/>
                  </a:lnTo>
                  <a:lnTo>
                    <a:pt x="20" y="134"/>
                  </a:lnTo>
                  <a:lnTo>
                    <a:pt x="24" y="126"/>
                  </a:lnTo>
                  <a:lnTo>
                    <a:pt x="24" y="126"/>
                  </a:lnTo>
                  <a:lnTo>
                    <a:pt x="24" y="124"/>
                  </a:lnTo>
                  <a:lnTo>
                    <a:pt x="24" y="124"/>
                  </a:lnTo>
                  <a:lnTo>
                    <a:pt x="22" y="122"/>
                  </a:lnTo>
                  <a:lnTo>
                    <a:pt x="22" y="122"/>
                  </a:lnTo>
                  <a:lnTo>
                    <a:pt x="20" y="120"/>
                  </a:lnTo>
                  <a:lnTo>
                    <a:pt x="22" y="112"/>
                  </a:lnTo>
                  <a:lnTo>
                    <a:pt x="24" y="110"/>
                  </a:lnTo>
                  <a:lnTo>
                    <a:pt x="24" y="110"/>
                  </a:lnTo>
                  <a:lnTo>
                    <a:pt x="24" y="110"/>
                  </a:lnTo>
                  <a:lnTo>
                    <a:pt x="24" y="108"/>
                  </a:lnTo>
                  <a:lnTo>
                    <a:pt x="24" y="108"/>
                  </a:lnTo>
                  <a:lnTo>
                    <a:pt x="24" y="104"/>
                  </a:lnTo>
                  <a:lnTo>
                    <a:pt x="24" y="104"/>
                  </a:lnTo>
                  <a:lnTo>
                    <a:pt x="24" y="102"/>
                  </a:lnTo>
                  <a:lnTo>
                    <a:pt x="24" y="100"/>
                  </a:lnTo>
                  <a:lnTo>
                    <a:pt x="26" y="96"/>
                  </a:lnTo>
                  <a:lnTo>
                    <a:pt x="26" y="94"/>
                  </a:lnTo>
                  <a:lnTo>
                    <a:pt x="28" y="92"/>
                  </a:lnTo>
                  <a:lnTo>
                    <a:pt x="28" y="90"/>
                  </a:lnTo>
                  <a:lnTo>
                    <a:pt x="28" y="90"/>
                  </a:lnTo>
                  <a:lnTo>
                    <a:pt x="28" y="86"/>
                  </a:lnTo>
                  <a:lnTo>
                    <a:pt x="26" y="80"/>
                  </a:lnTo>
                  <a:lnTo>
                    <a:pt x="26" y="78"/>
                  </a:lnTo>
                  <a:lnTo>
                    <a:pt x="26" y="78"/>
                  </a:lnTo>
                  <a:lnTo>
                    <a:pt x="26" y="78"/>
                  </a:lnTo>
                  <a:lnTo>
                    <a:pt x="26" y="78"/>
                  </a:lnTo>
                  <a:lnTo>
                    <a:pt x="26" y="74"/>
                  </a:lnTo>
                  <a:lnTo>
                    <a:pt x="28" y="66"/>
                  </a:lnTo>
                  <a:lnTo>
                    <a:pt x="28" y="66"/>
                  </a:lnTo>
                  <a:lnTo>
                    <a:pt x="28" y="64"/>
                  </a:lnTo>
                  <a:lnTo>
                    <a:pt x="28" y="64"/>
                  </a:lnTo>
                  <a:lnTo>
                    <a:pt x="28" y="56"/>
                  </a:lnTo>
                  <a:lnTo>
                    <a:pt x="28" y="56"/>
                  </a:lnTo>
                  <a:lnTo>
                    <a:pt x="28" y="56"/>
                  </a:lnTo>
                  <a:lnTo>
                    <a:pt x="28" y="56"/>
                  </a:lnTo>
                  <a:lnTo>
                    <a:pt x="28" y="54"/>
                  </a:lnTo>
                  <a:lnTo>
                    <a:pt x="28" y="42"/>
                  </a:lnTo>
                  <a:lnTo>
                    <a:pt x="30" y="40"/>
                  </a:lnTo>
                  <a:lnTo>
                    <a:pt x="30" y="40"/>
                  </a:lnTo>
                  <a:lnTo>
                    <a:pt x="32" y="38"/>
                  </a:lnTo>
                  <a:lnTo>
                    <a:pt x="32" y="38"/>
                  </a:lnTo>
                  <a:lnTo>
                    <a:pt x="32" y="38"/>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 name="Freeform 4865">
              <a:extLst>
                <a:ext uri="{FF2B5EF4-FFF2-40B4-BE49-F238E27FC236}">
                  <a16:creationId xmlns:a16="http://schemas.microsoft.com/office/drawing/2014/main" id="{E465C97E-03E6-4F45-847B-86A19CC0919E}"/>
                </a:ext>
              </a:extLst>
            </p:cNvPr>
            <p:cNvSpPr>
              <a:spLocks/>
            </p:cNvSpPr>
            <p:nvPr/>
          </p:nvSpPr>
          <p:spPr bwMode="auto">
            <a:xfrm>
              <a:off x="5918995" y="864898"/>
              <a:ext cx="325647" cy="365044"/>
            </a:xfrm>
            <a:custGeom>
              <a:avLst/>
              <a:gdLst/>
              <a:ahLst/>
              <a:cxnLst>
                <a:cxn ang="0">
                  <a:pos x="34" y="38"/>
                </a:cxn>
                <a:cxn ang="0">
                  <a:pos x="40" y="36"/>
                </a:cxn>
                <a:cxn ang="0">
                  <a:pos x="48" y="40"/>
                </a:cxn>
                <a:cxn ang="0">
                  <a:pos x="54" y="48"/>
                </a:cxn>
                <a:cxn ang="0">
                  <a:pos x="64" y="52"/>
                </a:cxn>
                <a:cxn ang="0">
                  <a:pos x="72" y="56"/>
                </a:cxn>
                <a:cxn ang="0">
                  <a:pos x="80" y="58"/>
                </a:cxn>
                <a:cxn ang="0">
                  <a:pos x="90" y="58"/>
                </a:cxn>
                <a:cxn ang="0">
                  <a:pos x="120" y="38"/>
                </a:cxn>
                <a:cxn ang="0">
                  <a:pos x="142" y="24"/>
                </a:cxn>
                <a:cxn ang="0">
                  <a:pos x="176" y="2"/>
                </a:cxn>
                <a:cxn ang="0">
                  <a:pos x="190" y="50"/>
                </a:cxn>
                <a:cxn ang="0">
                  <a:pos x="206" y="64"/>
                </a:cxn>
                <a:cxn ang="0">
                  <a:pos x="192" y="76"/>
                </a:cxn>
                <a:cxn ang="0">
                  <a:pos x="142" y="92"/>
                </a:cxn>
                <a:cxn ang="0">
                  <a:pos x="106" y="102"/>
                </a:cxn>
                <a:cxn ang="0">
                  <a:pos x="120" y="132"/>
                </a:cxn>
                <a:cxn ang="0">
                  <a:pos x="128" y="168"/>
                </a:cxn>
                <a:cxn ang="0">
                  <a:pos x="98" y="192"/>
                </a:cxn>
                <a:cxn ang="0">
                  <a:pos x="62" y="222"/>
                </a:cxn>
                <a:cxn ang="0">
                  <a:pos x="10" y="224"/>
                </a:cxn>
                <a:cxn ang="0">
                  <a:pos x="0" y="220"/>
                </a:cxn>
                <a:cxn ang="0">
                  <a:pos x="0" y="216"/>
                </a:cxn>
                <a:cxn ang="0">
                  <a:pos x="2" y="214"/>
                </a:cxn>
                <a:cxn ang="0">
                  <a:pos x="2" y="212"/>
                </a:cxn>
                <a:cxn ang="0">
                  <a:pos x="0" y="210"/>
                </a:cxn>
                <a:cxn ang="0">
                  <a:pos x="6" y="194"/>
                </a:cxn>
                <a:cxn ang="0">
                  <a:pos x="4" y="192"/>
                </a:cxn>
                <a:cxn ang="0">
                  <a:pos x="6" y="184"/>
                </a:cxn>
                <a:cxn ang="0">
                  <a:pos x="8" y="182"/>
                </a:cxn>
                <a:cxn ang="0">
                  <a:pos x="10" y="180"/>
                </a:cxn>
                <a:cxn ang="0">
                  <a:pos x="10" y="170"/>
                </a:cxn>
                <a:cxn ang="0">
                  <a:pos x="12" y="154"/>
                </a:cxn>
                <a:cxn ang="0">
                  <a:pos x="16" y="146"/>
                </a:cxn>
                <a:cxn ang="0">
                  <a:pos x="18" y="136"/>
                </a:cxn>
                <a:cxn ang="0">
                  <a:pos x="20" y="136"/>
                </a:cxn>
                <a:cxn ang="0">
                  <a:pos x="24" y="126"/>
                </a:cxn>
                <a:cxn ang="0">
                  <a:pos x="24" y="124"/>
                </a:cxn>
                <a:cxn ang="0">
                  <a:pos x="20" y="120"/>
                </a:cxn>
                <a:cxn ang="0">
                  <a:pos x="24" y="110"/>
                </a:cxn>
                <a:cxn ang="0">
                  <a:pos x="24" y="108"/>
                </a:cxn>
                <a:cxn ang="0">
                  <a:pos x="24" y="102"/>
                </a:cxn>
                <a:cxn ang="0">
                  <a:pos x="26" y="94"/>
                </a:cxn>
                <a:cxn ang="0">
                  <a:pos x="28" y="90"/>
                </a:cxn>
                <a:cxn ang="0">
                  <a:pos x="26" y="78"/>
                </a:cxn>
                <a:cxn ang="0">
                  <a:pos x="26" y="78"/>
                </a:cxn>
                <a:cxn ang="0">
                  <a:pos x="28" y="66"/>
                </a:cxn>
                <a:cxn ang="0">
                  <a:pos x="28" y="56"/>
                </a:cxn>
                <a:cxn ang="0">
                  <a:pos x="28" y="56"/>
                </a:cxn>
                <a:cxn ang="0">
                  <a:pos x="30" y="40"/>
                </a:cxn>
                <a:cxn ang="0">
                  <a:pos x="32" y="38"/>
                </a:cxn>
              </a:cxnLst>
              <a:rect l="0" t="0" r="r" b="b"/>
              <a:pathLst>
                <a:path w="206" h="230">
                  <a:moveTo>
                    <a:pt x="32" y="38"/>
                  </a:moveTo>
                  <a:lnTo>
                    <a:pt x="34" y="38"/>
                  </a:lnTo>
                  <a:lnTo>
                    <a:pt x="34" y="38"/>
                  </a:lnTo>
                  <a:lnTo>
                    <a:pt x="34" y="38"/>
                  </a:lnTo>
                  <a:lnTo>
                    <a:pt x="38" y="36"/>
                  </a:lnTo>
                  <a:lnTo>
                    <a:pt x="40" y="36"/>
                  </a:lnTo>
                  <a:lnTo>
                    <a:pt x="46" y="36"/>
                  </a:lnTo>
                  <a:lnTo>
                    <a:pt x="46" y="38"/>
                  </a:lnTo>
                  <a:lnTo>
                    <a:pt x="48" y="40"/>
                  </a:lnTo>
                  <a:lnTo>
                    <a:pt x="50" y="42"/>
                  </a:lnTo>
                  <a:lnTo>
                    <a:pt x="52" y="46"/>
                  </a:lnTo>
                  <a:lnTo>
                    <a:pt x="54" y="48"/>
                  </a:lnTo>
                  <a:lnTo>
                    <a:pt x="56" y="48"/>
                  </a:lnTo>
                  <a:lnTo>
                    <a:pt x="58" y="48"/>
                  </a:lnTo>
                  <a:lnTo>
                    <a:pt x="64" y="52"/>
                  </a:lnTo>
                  <a:lnTo>
                    <a:pt x="66" y="52"/>
                  </a:lnTo>
                  <a:lnTo>
                    <a:pt x="68" y="56"/>
                  </a:lnTo>
                  <a:lnTo>
                    <a:pt x="72" y="56"/>
                  </a:lnTo>
                  <a:lnTo>
                    <a:pt x="72" y="56"/>
                  </a:lnTo>
                  <a:lnTo>
                    <a:pt x="74" y="56"/>
                  </a:lnTo>
                  <a:lnTo>
                    <a:pt x="80" y="58"/>
                  </a:lnTo>
                  <a:lnTo>
                    <a:pt x="84" y="58"/>
                  </a:lnTo>
                  <a:lnTo>
                    <a:pt x="88" y="60"/>
                  </a:lnTo>
                  <a:lnTo>
                    <a:pt x="90" y="58"/>
                  </a:lnTo>
                  <a:lnTo>
                    <a:pt x="104" y="50"/>
                  </a:lnTo>
                  <a:lnTo>
                    <a:pt x="120" y="38"/>
                  </a:lnTo>
                  <a:lnTo>
                    <a:pt x="120" y="38"/>
                  </a:lnTo>
                  <a:lnTo>
                    <a:pt x="120" y="38"/>
                  </a:lnTo>
                  <a:lnTo>
                    <a:pt x="126" y="34"/>
                  </a:lnTo>
                  <a:lnTo>
                    <a:pt x="142" y="24"/>
                  </a:lnTo>
                  <a:lnTo>
                    <a:pt x="158" y="14"/>
                  </a:lnTo>
                  <a:lnTo>
                    <a:pt x="168" y="8"/>
                  </a:lnTo>
                  <a:lnTo>
                    <a:pt x="176" y="2"/>
                  </a:lnTo>
                  <a:lnTo>
                    <a:pt x="182" y="0"/>
                  </a:lnTo>
                  <a:lnTo>
                    <a:pt x="194" y="50"/>
                  </a:lnTo>
                  <a:lnTo>
                    <a:pt x="190" y="50"/>
                  </a:lnTo>
                  <a:lnTo>
                    <a:pt x="192" y="60"/>
                  </a:lnTo>
                  <a:lnTo>
                    <a:pt x="204" y="58"/>
                  </a:lnTo>
                  <a:lnTo>
                    <a:pt x="206" y="64"/>
                  </a:lnTo>
                  <a:lnTo>
                    <a:pt x="200" y="68"/>
                  </a:lnTo>
                  <a:lnTo>
                    <a:pt x="194" y="74"/>
                  </a:lnTo>
                  <a:lnTo>
                    <a:pt x="192" y="76"/>
                  </a:lnTo>
                  <a:lnTo>
                    <a:pt x="166" y="84"/>
                  </a:lnTo>
                  <a:lnTo>
                    <a:pt x="142" y="90"/>
                  </a:lnTo>
                  <a:lnTo>
                    <a:pt x="142" y="92"/>
                  </a:lnTo>
                  <a:lnTo>
                    <a:pt x="130" y="94"/>
                  </a:lnTo>
                  <a:lnTo>
                    <a:pt x="118" y="98"/>
                  </a:lnTo>
                  <a:lnTo>
                    <a:pt x="106" y="102"/>
                  </a:lnTo>
                  <a:lnTo>
                    <a:pt x="96" y="104"/>
                  </a:lnTo>
                  <a:lnTo>
                    <a:pt x="110" y="120"/>
                  </a:lnTo>
                  <a:lnTo>
                    <a:pt x="120" y="132"/>
                  </a:lnTo>
                  <a:lnTo>
                    <a:pt x="122" y="134"/>
                  </a:lnTo>
                  <a:lnTo>
                    <a:pt x="144" y="160"/>
                  </a:lnTo>
                  <a:lnTo>
                    <a:pt x="128" y="168"/>
                  </a:lnTo>
                  <a:lnTo>
                    <a:pt x="120" y="186"/>
                  </a:lnTo>
                  <a:lnTo>
                    <a:pt x="116" y="188"/>
                  </a:lnTo>
                  <a:lnTo>
                    <a:pt x="98" y="192"/>
                  </a:lnTo>
                  <a:lnTo>
                    <a:pt x="84" y="194"/>
                  </a:lnTo>
                  <a:lnTo>
                    <a:pt x="72" y="214"/>
                  </a:lnTo>
                  <a:lnTo>
                    <a:pt x="62" y="222"/>
                  </a:lnTo>
                  <a:lnTo>
                    <a:pt x="52" y="230"/>
                  </a:lnTo>
                  <a:lnTo>
                    <a:pt x="28" y="226"/>
                  </a:lnTo>
                  <a:lnTo>
                    <a:pt x="10" y="224"/>
                  </a:lnTo>
                  <a:lnTo>
                    <a:pt x="0" y="222"/>
                  </a:lnTo>
                  <a:lnTo>
                    <a:pt x="0" y="222"/>
                  </a:lnTo>
                  <a:lnTo>
                    <a:pt x="0" y="220"/>
                  </a:lnTo>
                  <a:lnTo>
                    <a:pt x="0" y="220"/>
                  </a:lnTo>
                  <a:lnTo>
                    <a:pt x="0" y="216"/>
                  </a:lnTo>
                  <a:lnTo>
                    <a:pt x="0" y="216"/>
                  </a:lnTo>
                  <a:lnTo>
                    <a:pt x="0" y="216"/>
                  </a:lnTo>
                  <a:lnTo>
                    <a:pt x="2" y="214"/>
                  </a:lnTo>
                  <a:lnTo>
                    <a:pt x="2" y="214"/>
                  </a:lnTo>
                  <a:lnTo>
                    <a:pt x="2" y="212"/>
                  </a:lnTo>
                  <a:lnTo>
                    <a:pt x="2" y="212"/>
                  </a:lnTo>
                  <a:lnTo>
                    <a:pt x="2" y="212"/>
                  </a:lnTo>
                  <a:lnTo>
                    <a:pt x="0" y="212"/>
                  </a:lnTo>
                  <a:lnTo>
                    <a:pt x="0" y="210"/>
                  </a:lnTo>
                  <a:lnTo>
                    <a:pt x="0" y="210"/>
                  </a:lnTo>
                  <a:lnTo>
                    <a:pt x="2" y="206"/>
                  </a:lnTo>
                  <a:lnTo>
                    <a:pt x="6" y="194"/>
                  </a:lnTo>
                  <a:lnTo>
                    <a:pt x="6" y="194"/>
                  </a:lnTo>
                  <a:lnTo>
                    <a:pt x="6" y="194"/>
                  </a:lnTo>
                  <a:lnTo>
                    <a:pt x="4" y="192"/>
                  </a:lnTo>
                  <a:lnTo>
                    <a:pt x="4" y="192"/>
                  </a:lnTo>
                  <a:lnTo>
                    <a:pt x="6" y="190"/>
                  </a:lnTo>
                  <a:lnTo>
                    <a:pt x="6" y="184"/>
                  </a:lnTo>
                  <a:lnTo>
                    <a:pt x="6" y="184"/>
                  </a:lnTo>
                  <a:lnTo>
                    <a:pt x="6" y="184"/>
                  </a:lnTo>
                  <a:lnTo>
                    <a:pt x="6" y="184"/>
                  </a:lnTo>
                  <a:lnTo>
                    <a:pt x="8" y="182"/>
                  </a:lnTo>
                  <a:lnTo>
                    <a:pt x="8" y="182"/>
                  </a:lnTo>
                  <a:lnTo>
                    <a:pt x="8" y="182"/>
                  </a:lnTo>
                  <a:lnTo>
                    <a:pt x="10" y="180"/>
                  </a:lnTo>
                  <a:lnTo>
                    <a:pt x="10" y="180"/>
                  </a:lnTo>
                  <a:lnTo>
                    <a:pt x="10" y="178"/>
                  </a:lnTo>
                  <a:lnTo>
                    <a:pt x="10" y="170"/>
                  </a:lnTo>
                  <a:lnTo>
                    <a:pt x="8" y="164"/>
                  </a:lnTo>
                  <a:lnTo>
                    <a:pt x="8" y="162"/>
                  </a:lnTo>
                  <a:lnTo>
                    <a:pt x="12" y="154"/>
                  </a:lnTo>
                  <a:lnTo>
                    <a:pt x="12" y="154"/>
                  </a:lnTo>
                  <a:lnTo>
                    <a:pt x="14" y="150"/>
                  </a:lnTo>
                  <a:lnTo>
                    <a:pt x="16" y="146"/>
                  </a:lnTo>
                  <a:lnTo>
                    <a:pt x="16" y="144"/>
                  </a:lnTo>
                  <a:lnTo>
                    <a:pt x="18" y="138"/>
                  </a:lnTo>
                  <a:lnTo>
                    <a:pt x="18" y="136"/>
                  </a:lnTo>
                  <a:lnTo>
                    <a:pt x="18" y="136"/>
                  </a:lnTo>
                  <a:lnTo>
                    <a:pt x="18" y="136"/>
                  </a:lnTo>
                  <a:lnTo>
                    <a:pt x="20" y="136"/>
                  </a:lnTo>
                  <a:lnTo>
                    <a:pt x="20" y="136"/>
                  </a:lnTo>
                  <a:lnTo>
                    <a:pt x="20" y="134"/>
                  </a:lnTo>
                  <a:lnTo>
                    <a:pt x="24" y="126"/>
                  </a:lnTo>
                  <a:lnTo>
                    <a:pt x="24" y="126"/>
                  </a:lnTo>
                  <a:lnTo>
                    <a:pt x="24" y="124"/>
                  </a:lnTo>
                  <a:lnTo>
                    <a:pt x="24" y="124"/>
                  </a:lnTo>
                  <a:lnTo>
                    <a:pt x="22" y="122"/>
                  </a:lnTo>
                  <a:lnTo>
                    <a:pt x="22" y="122"/>
                  </a:lnTo>
                  <a:lnTo>
                    <a:pt x="20" y="120"/>
                  </a:lnTo>
                  <a:lnTo>
                    <a:pt x="22" y="112"/>
                  </a:lnTo>
                  <a:lnTo>
                    <a:pt x="24" y="110"/>
                  </a:lnTo>
                  <a:lnTo>
                    <a:pt x="24" y="110"/>
                  </a:lnTo>
                  <a:lnTo>
                    <a:pt x="24" y="110"/>
                  </a:lnTo>
                  <a:lnTo>
                    <a:pt x="24" y="108"/>
                  </a:lnTo>
                  <a:lnTo>
                    <a:pt x="24" y="108"/>
                  </a:lnTo>
                  <a:lnTo>
                    <a:pt x="24" y="104"/>
                  </a:lnTo>
                  <a:lnTo>
                    <a:pt x="24" y="104"/>
                  </a:lnTo>
                  <a:lnTo>
                    <a:pt x="24" y="102"/>
                  </a:lnTo>
                  <a:lnTo>
                    <a:pt x="24" y="100"/>
                  </a:lnTo>
                  <a:lnTo>
                    <a:pt x="26" y="96"/>
                  </a:lnTo>
                  <a:lnTo>
                    <a:pt x="26" y="94"/>
                  </a:lnTo>
                  <a:lnTo>
                    <a:pt x="28" y="92"/>
                  </a:lnTo>
                  <a:lnTo>
                    <a:pt x="28" y="90"/>
                  </a:lnTo>
                  <a:lnTo>
                    <a:pt x="28" y="90"/>
                  </a:lnTo>
                  <a:lnTo>
                    <a:pt x="28" y="86"/>
                  </a:lnTo>
                  <a:lnTo>
                    <a:pt x="26" y="80"/>
                  </a:lnTo>
                  <a:lnTo>
                    <a:pt x="26" y="78"/>
                  </a:lnTo>
                  <a:lnTo>
                    <a:pt x="26" y="78"/>
                  </a:lnTo>
                  <a:lnTo>
                    <a:pt x="26" y="78"/>
                  </a:lnTo>
                  <a:lnTo>
                    <a:pt x="26" y="78"/>
                  </a:lnTo>
                  <a:lnTo>
                    <a:pt x="26" y="74"/>
                  </a:lnTo>
                  <a:lnTo>
                    <a:pt x="28" y="66"/>
                  </a:lnTo>
                  <a:lnTo>
                    <a:pt x="28" y="66"/>
                  </a:lnTo>
                  <a:lnTo>
                    <a:pt x="28" y="64"/>
                  </a:lnTo>
                  <a:lnTo>
                    <a:pt x="28" y="64"/>
                  </a:lnTo>
                  <a:lnTo>
                    <a:pt x="28" y="56"/>
                  </a:lnTo>
                  <a:lnTo>
                    <a:pt x="28" y="56"/>
                  </a:lnTo>
                  <a:lnTo>
                    <a:pt x="28" y="56"/>
                  </a:lnTo>
                  <a:lnTo>
                    <a:pt x="28" y="56"/>
                  </a:lnTo>
                  <a:lnTo>
                    <a:pt x="28" y="54"/>
                  </a:lnTo>
                  <a:lnTo>
                    <a:pt x="28" y="42"/>
                  </a:lnTo>
                  <a:lnTo>
                    <a:pt x="30" y="40"/>
                  </a:lnTo>
                  <a:lnTo>
                    <a:pt x="30" y="40"/>
                  </a:lnTo>
                  <a:lnTo>
                    <a:pt x="32" y="38"/>
                  </a:lnTo>
                  <a:lnTo>
                    <a:pt x="32" y="38"/>
                  </a:lnTo>
                  <a:lnTo>
                    <a:pt x="32" y="38"/>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 name="Freeform 4866">
              <a:extLst>
                <a:ext uri="{FF2B5EF4-FFF2-40B4-BE49-F238E27FC236}">
                  <a16:creationId xmlns:a16="http://schemas.microsoft.com/office/drawing/2014/main" id="{4E3C8D28-851B-1549-AF31-9A667E8BF0B2}"/>
                </a:ext>
              </a:extLst>
            </p:cNvPr>
            <p:cNvSpPr>
              <a:spLocks/>
            </p:cNvSpPr>
            <p:nvPr/>
          </p:nvSpPr>
          <p:spPr bwMode="auto">
            <a:xfrm>
              <a:off x="5927454" y="750547"/>
              <a:ext cx="114188" cy="142940"/>
            </a:xfrm>
            <a:custGeom>
              <a:avLst/>
              <a:gdLst/>
              <a:ahLst/>
              <a:cxnLst>
                <a:cxn ang="0">
                  <a:pos x="44" y="0"/>
                </a:cxn>
                <a:cxn ang="0">
                  <a:pos x="48" y="0"/>
                </a:cxn>
                <a:cxn ang="0">
                  <a:pos x="48" y="0"/>
                </a:cxn>
                <a:cxn ang="0">
                  <a:pos x="64" y="0"/>
                </a:cxn>
                <a:cxn ang="0">
                  <a:pos x="64" y="2"/>
                </a:cxn>
                <a:cxn ang="0">
                  <a:pos x="60" y="6"/>
                </a:cxn>
                <a:cxn ang="0">
                  <a:pos x="64" y="8"/>
                </a:cxn>
                <a:cxn ang="0">
                  <a:pos x="70" y="24"/>
                </a:cxn>
                <a:cxn ang="0">
                  <a:pos x="68" y="30"/>
                </a:cxn>
                <a:cxn ang="0">
                  <a:pos x="58" y="38"/>
                </a:cxn>
                <a:cxn ang="0">
                  <a:pos x="56" y="42"/>
                </a:cxn>
                <a:cxn ang="0">
                  <a:pos x="58" y="44"/>
                </a:cxn>
                <a:cxn ang="0">
                  <a:pos x="60" y="44"/>
                </a:cxn>
                <a:cxn ang="0">
                  <a:pos x="62" y="44"/>
                </a:cxn>
                <a:cxn ang="0">
                  <a:pos x="62" y="46"/>
                </a:cxn>
                <a:cxn ang="0">
                  <a:pos x="60" y="46"/>
                </a:cxn>
                <a:cxn ang="0">
                  <a:pos x="46" y="46"/>
                </a:cxn>
                <a:cxn ang="0">
                  <a:pos x="42" y="52"/>
                </a:cxn>
                <a:cxn ang="0">
                  <a:pos x="40" y="56"/>
                </a:cxn>
                <a:cxn ang="0">
                  <a:pos x="40" y="58"/>
                </a:cxn>
                <a:cxn ang="0">
                  <a:pos x="44" y="58"/>
                </a:cxn>
                <a:cxn ang="0">
                  <a:pos x="46" y="60"/>
                </a:cxn>
                <a:cxn ang="0">
                  <a:pos x="38" y="68"/>
                </a:cxn>
                <a:cxn ang="0">
                  <a:pos x="36" y="70"/>
                </a:cxn>
                <a:cxn ang="0">
                  <a:pos x="34" y="70"/>
                </a:cxn>
                <a:cxn ang="0">
                  <a:pos x="34" y="72"/>
                </a:cxn>
                <a:cxn ang="0">
                  <a:pos x="34" y="74"/>
                </a:cxn>
                <a:cxn ang="0">
                  <a:pos x="26" y="78"/>
                </a:cxn>
                <a:cxn ang="0">
                  <a:pos x="24" y="78"/>
                </a:cxn>
                <a:cxn ang="0">
                  <a:pos x="22" y="82"/>
                </a:cxn>
                <a:cxn ang="0">
                  <a:pos x="20" y="86"/>
                </a:cxn>
                <a:cxn ang="0">
                  <a:pos x="20" y="88"/>
                </a:cxn>
                <a:cxn ang="0">
                  <a:pos x="16" y="90"/>
                </a:cxn>
                <a:cxn ang="0">
                  <a:pos x="12" y="90"/>
                </a:cxn>
                <a:cxn ang="0">
                  <a:pos x="8" y="88"/>
                </a:cxn>
                <a:cxn ang="0">
                  <a:pos x="2" y="86"/>
                </a:cxn>
                <a:cxn ang="0">
                  <a:pos x="6" y="80"/>
                </a:cxn>
                <a:cxn ang="0">
                  <a:pos x="8" y="70"/>
                </a:cxn>
                <a:cxn ang="0">
                  <a:pos x="10" y="66"/>
                </a:cxn>
                <a:cxn ang="0">
                  <a:pos x="12" y="66"/>
                </a:cxn>
                <a:cxn ang="0">
                  <a:pos x="14" y="60"/>
                </a:cxn>
                <a:cxn ang="0">
                  <a:pos x="16" y="52"/>
                </a:cxn>
                <a:cxn ang="0">
                  <a:pos x="18" y="48"/>
                </a:cxn>
                <a:cxn ang="0">
                  <a:pos x="18" y="46"/>
                </a:cxn>
                <a:cxn ang="0">
                  <a:pos x="18" y="44"/>
                </a:cxn>
                <a:cxn ang="0">
                  <a:pos x="18" y="42"/>
                </a:cxn>
                <a:cxn ang="0">
                  <a:pos x="20" y="42"/>
                </a:cxn>
                <a:cxn ang="0">
                  <a:pos x="22" y="42"/>
                </a:cxn>
                <a:cxn ang="0">
                  <a:pos x="26" y="32"/>
                </a:cxn>
                <a:cxn ang="0">
                  <a:pos x="26" y="28"/>
                </a:cxn>
                <a:cxn ang="0">
                  <a:pos x="26" y="28"/>
                </a:cxn>
                <a:cxn ang="0">
                  <a:pos x="26" y="26"/>
                </a:cxn>
                <a:cxn ang="0">
                  <a:pos x="26" y="20"/>
                </a:cxn>
                <a:cxn ang="0">
                  <a:pos x="28" y="18"/>
                </a:cxn>
                <a:cxn ang="0">
                  <a:pos x="42" y="6"/>
                </a:cxn>
                <a:cxn ang="0">
                  <a:pos x="42" y="6"/>
                </a:cxn>
                <a:cxn ang="0">
                  <a:pos x="42" y="2"/>
                </a:cxn>
              </a:cxnLst>
              <a:rect l="0" t="0" r="r" b="b"/>
              <a:pathLst>
                <a:path w="72" h="90">
                  <a:moveTo>
                    <a:pt x="42" y="0"/>
                  </a:moveTo>
                  <a:lnTo>
                    <a:pt x="44" y="0"/>
                  </a:lnTo>
                  <a:lnTo>
                    <a:pt x="44" y="0"/>
                  </a:lnTo>
                  <a:lnTo>
                    <a:pt x="48" y="0"/>
                  </a:lnTo>
                  <a:lnTo>
                    <a:pt x="48" y="0"/>
                  </a:lnTo>
                  <a:lnTo>
                    <a:pt x="48" y="0"/>
                  </a:lnTo>
                  <a:lnTo>
                    <a:pt x="48" y="0"/>
                  </a:lnTo>
                  <a:lnTo>
                    <a:pt x="48" y="0"/>
                  </a:lnTo>
                  <a:lnTo>
                    <a:pt x="48" y="0"/>
                  </a:lnTo>
                  <a:lnTo>
                    <a:pt x="56" y="0"/>
                  </a:lnTo>
                  <a:lnTo>
                    <a:pt x="60" y="0"/>
                  </a:lnTo>
                  <a:lnTo>
                    <a:pt x="64" y="0"/>
                  </a:lnTo>
                  <a:lnTo>
                    <a:pt x="64" y="0"/>
                  </a:lnTo>
                  <a:lnTo>
                    <a:pt x="64" y="2"/>
                  </a:lnTo>
                  <a:lnTo>
                    <a:pt x="64" y="2"/>
                  </a:lnTo>
                  <a:lnTo>
                    <a:pt x="64" y="2"/>
                  </a:lnTo>
                  <a:lnTo>
                    <a:pt x="62" y="6"/>
                  </a:lnTo>
                  <a:lnTo>
                    <a:pt x="60" y="6"/>
                  </a:lnTo>
                  <a:lnTo>
                    <a:pt x="60" y="8"/>
                  </a:lnTo>
                  <a:lnTo>
                    <a:pt x="64" y="8"/>
                  </a:lnTo>
                  <a:lnTo>
                    <a:pt x="64" y="8"/>
                  </a:lnTo>
                  <a:lnTo>
                    <a:pt x="68" y="12"/>
                  </a:lnTo>
                  <a:lnTo>
                    <a:pt x="68" y="18"/>
                  </a:lnTo>
                  <a:lnTo>
                    <a:pt x="70" y="24"/>
                  </a:lnTo>
                  <a:lnTo>
                    <a:pt x="72" y="24"/>
                  </a:lnTo>
                  <a:lnTo>
                    <a:pt x="72" y="26"/>
                  </a:lnTo>
                  <a:lnTo>
                    <a:pt x="68" y="30"/>
                  </a:lnTo>
                  <a:lnTo>
                    <a:pt x="62" y="34"/>
                  </a:lnTo>
                  <a:lnTo>
                    <a:pt x="60" y="36"/>
                  </a:lnTo>
                  <a:lnTo>
                    <a:pt x="58" y="38"/>
                  </a:lnTo>
                  <a:lnTo>
                    <a:pt x="58" y="38"/>
                  </a:lnTo>
                  <a:lnTo>
                    <a:pt x="56" y="42"/>
                  </a:lnTo>
                  <a:lnTo>
                    <a:pt x="56" y="42"/>
                  </a:lnTo>
                  <a:lnTo>
                    <a:pt x="56" y="42"/>
                  </a:lnTo>
                  <a:lnTo>
                    <a:pt x="58" y="44"/>
                  </a:lnTo>
                  <a:lnTo>
                    <a:pt x="58" y="44"/>
                  </a:lnTo>
                  <a:lnTo>
                    <a:pt x="60" y="44"/>
                  </a:lnTo>
                  <a:lnTo>
                    <a:pt x="60" y="44"/>
                  </a:lnTo>
                  <a:lnTo>
                    <a:pt x="60" y="44"/>
                  </a:lnTo>
                  <a:lnTo>
                    <a:pt x="60" y="44"/>
                  </a:lnTo>
                  <a:lnTo>
                    <a:pt x="62" y="44"/>
                  </a:lnTo>
                  <a:lnTo>
                    <a:pt x="62" y="44"/>
                  </a:lnTo>
                  <a:lnTo>
                    <a:pt x="62" y="44"/>
                  </a:lnTo>
                  <a:lnTo>
                    <a:pt x="62" y="46"/>
                  </a:lnTo>
                  <a:lnTo>
                    <a:pt x="62" y="46"/>
                  </a:lnTo>
                  <a:lnTo>
                    <a:pt x="60" y="46"/>
                  </a:lnTo>
                  <a:lnTo>
                    <a:pt x="60" y="46"/>
                  </a:lnTo>
                  <a:lnTo>
                    <a:pt x="60" y="46"/>
                  </a:lnTo>
                  <a:lnTo>
                    <a:pt x="60" y="46"/>
                  </a:lnTo>
                  <a:lnTo>
                    <a:pt x="54" y="44"/>
                  </a:lnTo>
                  <a:lnTo>
                    <a:pt x="46" y="46"/>
                  </a:lnTo>
                  <a:lnTo>
                    <a:pt x="46" y="46"/>
                  </a:lnTo>
                  <a:lnTo>
                    <a:pt x="44" y="50"/>
                  </a:lnTo>
                  <a:lnTo>
                    <a:pt x="42" y="52"/>
                  </a:lnTo>
                  <a:lnTo>
                    <a:pt x="42" y="52"/>
                  </a:lnTo>
                  <a:lnTo>
                    <a:pt x="40" y="56"/>
                  </a:lnTo>
                  <a:lnTo>
                    <a:pt x="40" y="56"/>
                  </a:lnTo>
                  <a:lnTo>
                    <a:pt x="40" y="58"/>
                  </a:lnTo>
                  <a:lnTo>
                    <a:pt x="40" y="58"/>
                  </a:lnTo>
                  <a:lnTo>
                    <a:pt x="40" y="58"/>
                  </a:lnTo>
                  <a:lnTo>
                    <a:pt x="42" y="58"/>
                  </a:lnTo>
                  <a:lnTo>
                    <a:pt x="42" y="58"/>
                  </a:lnTo>
                  <a:lnTo>
                    <a:pt x="44" y="58"/>
                  </a:lnTo>
                  <a:lnTo>
                    <a:pt x="46" y="60"/>
                  </a:lnTo>
                  <a:lnTo>
                    <a:pt x="46" y="60"/>
                  </a:lnTo>
                  <a:lnTo>
                    <a:pt x="46" y="60"/>
                  </a:lnTo>
                  <a:lnTo>
                    <a:pt x="44" y="62"/>
                  </a:lnTo>
                  <a:lnTo>
                    <a:pt x="40" y="66"/>
                  </a:lnTo>
                  <a:lnTo>
                    <a:pt x="38" y="68"/>
                  </a:lnTo>
                  <a:lnTo>
                    <a:pt x="38" y="68"/>
                  </a:lnTo>
                  <a:lnTo>
                    <a:pt x="36" y="70"/>
                  </a:lnTo>
                  <a:lnTo>
                    <a:pt x="36" y="70"/>
                  </a:lnTo>
                  <a:lnTo>
                    <a:pt x="34" y="70"/>
                  </a:lnTo>
                  <a:lnTo>
                    <a:pt x="34" y="70"/>
                  </a:lnTo>
                  <a:lnTo>
                    <a:pt x="34" y="70"/>
                  </a:lnTo>
                  <a:lnTo>
                    <a:pt x="34" y="70"/>
                  </a:lnTo>
                  <a:lnTo>
                    <a:pt x="34" y="72"/>
                  </a:lnTo>
                  <a:lnTo>
                    <a:pt x="34" y="72"/>
                  </a:lnTo>
                  <a:lnTo>
                    <a:pt x="34" y="72"/>
                  </a:lnTo>
                  <a:lnTo>
                    <a:pt x="34" y="72"/>
                  </a:lnTo>
                  <a:lnTo>
                    <a:pt x="34" y="74"/>
                  </a:lnTo>
                  <a:lnTo>
                    <a:pt x="32" y="74"/>
                  </a:lnTo>
                  <a:lnTo>
                    <a:pt x="32" y="74"/>
                  </a:lnTo>
                  <a:lnTo>
                    <a:pt x="26" y="78"/>
                  </a:lnTo>
                  <a:lnTo>
                    <a:pt x="26" y="78"/>
                  </a:lnTo>
                  <a:lnTo>
                    <a:pt x="26" y="78"/>
                  </a:lnTo>
                  <a:lnTo>
                    <a:pt x="24" y="78"/>
                  </a:lnTo>
                  <a:lnTo>
                    <a:pt x="26" y="80"/>
                  </a:lnTo>
                  <a:lnTo>
                    <a:pt x="24" y="78"/>
                  </a:lnTo>
                  <a:lnTo>
                    <a:pt x="22" y="82"/>
                  </a:lnTo>
                  <a:lnTo>
                    <a:pt x="22" y="82"/>
                  </a:lnTo>
                  <a:lnTo>
                    <a:pt x="20" y="86"/>
                  </a:lnTo>
                  <a:lnTo>
                    <a:pt x="20" y="86"/>
                  </a:lnTo>
                  <a:lnTo>
                    <a:pt x="20" y="86"/>
                  </a:lnTo>
                  <a:lnTo>
                    <a:pt x="20" y="86"/>
                  </a:lnTo>
                  <a:lnTo>
                    <a:pt x="20" y="88"/>
                  </a:lnTo>
                  <a:lnTo>
                    <a:pt x="20" y="88"/>
                  </a:lnTo>
                  <a:lnTo>
                    <a:pt x="16" y="90"/>
                  </a:lnTo>
                  <a:lnTo>
                    <a:pt x="16" y="90"/>
                  </a:lnTo>
                  <a:lnTo>
                    <a:pt x="14" y="90"/>
                  </a:lnTo>
                  <a:lnTo>
                    <a:pt x="14" y="90"/>
                  </a:lnTo>
                  <a:lnTo>
                    <a:pt x="12" y="90"/>
                  </a:lnTo>
                  <a:lnTo>
                    <a:pt x="12" y="90"/>
                  </a:lnTo>
                  <a:lnTo>
                    <a:pt x="10" y="88"/>
                  </a:lnTo>
                  <a:lnTo>
                    <a:pt x="8" y="88"/>
                  </a:lnTo>
                  <a:lnTo>
                    <a:pt x="0" y="88"/>
                  </a:lnTo>
                  <a:lnTo>
                    <a:pt x="0" y="88"/>
                  </a:lnTo>
                  <a:lnTo>
                    <a:pt x="2" y="86"/>
                  </a:lnTo>
                  <a:lnTo>
                    <a:pt x="4" y="82"/>
                  </a:lnTo>
                  <a:lnTo>
                    <a:pt x="6" y="82"/>
                  </a:lnTo>
                  <a:lnTo>
                    <a:pt x="6" y="80"/>
                  </a:lnTo>
                  <a:lnTo>
                    <a:pt x="6" y="80"/>
                  </a:lnTo>
                  <a:lnTo>
                    <a:pt x="6" y="76"/>
                  </a:lnTo>
                  <a:lnTo>
                    <a:pt x="8" y="70"/>
                  </a:lnTo>
                  <a:lnTo>
                    <a:pt x="8" y="68"/>
                  </a:lnTo>
                  <a:lnTo>
                    <a:pt x="10" y="68"/>
                  </a:lnTo>
                  <a:lnTo>
                    <a:pt x="10" y="66"/>
                  </a:lnTo>
                  <a:lnTo>
                    <a:pt x="10" y="66"/>
                  </a:lnTo>
                  <a:lnTo>
                    <a:pt x="10" y="66"/>
                  </a:lnTo>
                  <a:lnTo>
                    <a:pt x="12" y="66"/>
                  </a:lnTo>
                  <a:lnTo>
                    <a:pt x="12" y="64"/>
                  </a:lnTo>
                  <a:lnTo>
                    <a:pt x="12" y="64"/>
                  </a:lnTo>
                  <a:lnTo>
                    <a:pt x="14" y="60"/>
                  </a:lnTo>
                  <a:lnTo>
                    <a:pt x="14" y="58"/>
                  </a:lnTo>
                  <a:lnTo>
                    <a:pt x="16" y="54"/>
                  </a:lnTo>
                  <a:lnTo>
                    <a:pt x="16" y="52"/>
                  </a:lnTo>
                  <a:lnTo>
                    <a:pt x="18" y="50"/>
                  </a:lnTo>
                  <a:lnTo>
                    <a:pt x="18" y="50"/>
                  </a:lnTo>
                  <a:lnTo>
                    <a:pt x="18" y="48"/>
                  </a:lnTo>
                  <a:lnTo>
                    <a:pt x="18" y="48"/>
                  </a:lnTo>
                  <a:lnTo>
                    <a:pt x="18" y="46"/>
                  </a:lnTo>
                  <a:lnTo>
                    <a:pt x="18" y="46"/>
                  </a:lnTo>
                  <a:lnTo>
                    <a:pt x="18" y="46"/>
                  </a:lnTo>
                  <a:lnTo>
                    <a:pt x="18" y="44"/>
                  </a:lnTo>
                  <a:lnTo>
                    <a:pt x="18" y="44"/>
                  </a:lnTo>
                  <a:lnTo>
                    <a:pt x="18" y="42"/>
                  </a:lnTo>
                  <a:lnTo>
                    <a:pt x="18" y="42"/>
                  </a:lnTo>
                  <a:lnTo>
                    <a:pt x="18" y="42"/>
                  </a:lnTo>
                  <a:lnTo>
                    <a:pt x="18" y="42"/>
                  </a:lnTo>
                  <a:lnTo>
                    <a:pt x="18" y="42"/>
                  </a:lnTo>
                  <a:lnTo>
                    <a:pt x="20" y="42"/>
                  </a:lnTo>
                  <a:lnTo>
                    <a:pt x="22" y="42"/>
                  </a:lnTo>
                  <a:lnTo>
                    <a:pt x="22" y="42"/>
                  </a:lnTo>
                  <a:lnTo>
                    <a:pt x="22" y="42"/>
                  </a:lnTo>
                  <a:lnTo>
                    <a:pt x="24" y="42"/>
                  </a:lnTo>
                  <a:lnTo>
                    <a:pt x="26" y="36"/>
                  </a:lnTo>
                  <a:lnTo>
                    <a:pt x="26" y="32"/>
                  </a:lnTo>
                  <a:lnTo>
                    <a:pt x="26" y="30"/>
                  </a:lnTo>
                  <a:lnTo>
                    <a:pt x="26" y="30"/>
                  </a:lnTo>
                  <a:lnTo>
                    <a:pt x="26" y="28"/>
                  </a:lnTo>
                  <a:lnTo>
                    <a:pt x="26" y="28"/>
                  </a:lnTo>
                  <a:lnTo>
                    <a:pt x="26" y="28"/>
                  </a:lnTo>
                  <a:lnTo>
                    <a:pt x="26" y="28"/>
                  </a:lnTo>
                  <a:lnTo>
                    <a:pt x="26" y="28"/>
                  </a:lnTo>
                  <a:lnTo>
                    <a:pt x="26" y="26"/>
                  </a:lnTo>
                  <a:lnTo>
                    <a:pt x="26" y="26"/>
                  </a:lnTo>
                  <a:lnTo>
                    <a:pt x="26" y="24"/>
                  </a:lnTo>
                  <a:lnTo>
                    <a:pt x="26" y="24"/>
                  </a:lnTo>
                  <a:lnTo>
                    <a:pt x="26" y="20"/>
                  </a:lnTo>
                  <a:lnTo>
                    <a:pt x="26" y="20"/>
                  </a:lnTo>
                  <a:lnTo>
                    <a:pt x="28" y="18"/>
                  </a:lnTo>
                  <a:lnTo>
                    <a:pt x="28" y="18"/>
                  </a:lnTo>
                  <a:lnTo>
                    <a:pt x="34" y="12"/>
                  </a:lnTo>
                  <a:lnTo>
                    <a:pt x="38" y="10"/>
                  </a:lnTo>
                  <a:lnTo>
                    <a:pt x="42" y="6"/>
                  </a:lnTo>
                  <a:lnTo>
                    <a:pt x="42" y="6"/>
                  </a:lnTo>
                  <a:lnTo>
                    <a:pt x="42" y="6"/>
                  </a:lnTo>
                  <a:lnTo>
                    <a:pt x="42" y="6"/>
                  </a:lnTo>
                  <a:lnTo>
                    <a:pt x="42" y="4"/>
                  </a:lnTo>
                  <a:lnTo>
                    <a:pt x="42" y="2"/>
                  </a:lnTo>
                  <a:lnTo>
                    <a:pt x="42" y="2"/>
                  </a:lnTo>
                  <a:lnTo>
                    <a:pt x="4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8" name="Freeform 4867">
              <a:extLst>
                <a:ext uri="{FF2B5EF4-FFF2-40B4-BE49-F238E27FC236}">
                  <a16:creationId xmlns:a16="http://schemas.microsoft.com/office/drawing/2014/main" id="{554FC102-966B-1E42-A0A7-B3D89802022B}"/>
                </a:ext>
              </a:extLst>
            </p:cNvPr>
            <p:cNvSpPr>
              <a:spLocks/>
            </p:cNvSpPr>
            <p:nvPr/>
          </p:nvSpPr>
          <p:spPr bwMode="auto">
            <a:xfrm>
              <a:off x="5927454" y="750547"/>
              <a:ext cx="114188" cy="142940"/>
            </a:xfrm>
            <a:custGeom>
              <a:avLst/>
              <a:gdLst/>
              <a:ahLst/>
              <a:cxnLst>
                <a:cxn ang="0">
                  <a:pos x="44" y="0"/>
                </a:cxn>
                <a:cxn ang="0">
                  <a:pos x="48" y="0"/>
                </a:cxn>
                <a:cxn ang="0">
                  <a:pos x="48" y="0"/>
                </a:cxn>
                <a:cxn ang="0">
                  <a:pos x="64" y="0"/>
                </a:cxn>
                <a:cxn ang="0">
                  <a:pos x="64" y="2"/>
                </a:cxn>
                <a:cxn ang="0">
                  <a:pos x="60" y="6"/>
                </a:cxn>
                <a:cxn ang="0">
                  <a:pos x="64" y="8"/>
                </a:cxn>
                <a:cxn ang="0">
                  <a:pos x="70" y="24"/>
                </a:cxn>
                <a:cxn ang="0">
                  <a:pos x="68" y="30"/>
                </a:cxn>
                <a:cxn ang="0">
                  <a:pos x="58" y="38"/>
                </a:cxn>
                <a:cxn ang="0">
                  <a:pos x="56" y="42"/>
                </a:cxn>
                <a:cxn ang="0">
                  <a:pos x="58" y="44"/>
                </a:cxn>
                <a:cxn ang="0">
                  <a:pos x="60" y="44"/>
                </a:cxn>
                <a:cxn ang="0">
                  <a:pos x="62" y="44"/>
                </a:cxn>
                <a:cxn ang="0">
                  <a:pos x="62" y="46"/>
                </a:cxn>
                <a:cxn ang="0">
                  <a:pos x="60" y="46"/>
                </a:cxn>
                <a:cxn ang="0">
                  <a:pos x="46" y="46"/>
                </a:cxn>
                <a:cxn ang="0">
                  <a:pos x="42" y="52"/>
                </a:cxn>
                <a:cxn ang="0">
                  <a:pos x="40" y="56"/>
                </a:cxn>
                <a:cxn ang="0">
                  <a:pos x="40" y="58"/>
                </a:cxn>
                <a:cxn ang="0">
                  <a:pos x="44" y="58"/>
                </a:cxn>
                <a:cxn ang="0">
                  <a:pos x="46" y="60"/>
                </a:cxn>
                <a:cxn ang="0">
                  <a:pos x="38" y="68"/>
                </a:cxn>
                <a:cxn ang="0">
                  <a:pos x="36" y="70"/>
                </a:cxn>
                <a:cxn ang="0">
                  <a:pos x="34" y="70"/>
                </a:cxn>
                <a:cxn ang="0">
                  <a:pos x="34" y="72"/>
                </a:cxn>
                <a:cxn ang="0">
                  <a:pos x="34" y="74"/>
                </a:cxn>
                <a:cxn ang="0">
                  <a:pos x="26" y="78"/>
                </a:cxn>
                <a:cxn ang="0">
                  <a:pos x="24" y="78"/>
                </a:cxn>
                <a:cxn ang="0">
                  <a:pos x="22" y="82"/>
                </a:cxn>
                <a:cxn ang="0">
                  <a:pos x="20" y="86"/>
                </a:cxn>
                <a:cxn ang="0">
                  <a:pos x="20" y="88"/>
                </a:cxn>
                <a:cxn ang="0">
                  <a:pos x="16" y="90"/>
                </a:cxn>
                <a:cxn ang="0">
                  <a:pos x="12" y="90"/>
                </a:cxn>
                <a:cxn ang="0">
                  <a:pos x="8" y="88"/>
                </a:cxn>
                <a:cxn ang="0">
                  <a:pos x="2" y="86"/>
                </a:cxn>
                <a:cxn ang="0">
                  <a:pos x="6" y="80"/>
                </a:cxn>
                <a:cxn ang="0">
                  <a:pos x="8" y="70"/>
                </a:cxn>
                <a:cxn ang="0">
                  <a:pos x="10" y="66"/>
                </a:cxn>
                <a:cxn ang="0">
                  <a:pos x="12" y="66"/>
                </a:cxn>
                <a:cxn ang="0">
                  <a:pos x="14" y="60"/>
                </a:cxn>
                <a:cxn ang="0">
                  <a:pos x="16" y="52"/>
                </a:cxn>
                <a:cxn ang="0">
                  <a:pos x="18" y="48"/>
                </a:cxn>
                <a:cxn ang="0">
                  <a:pos x="18" y="46"/>
                </a:cxn>
                <a:cxn ang="0">
                  <a:pos x="18" y="44"/>
                </a:cxn>
                <a:cxn ang="0">
                  <a:pos x="18" y="42"/>
                </a:cxn>
                <a:cxn ang="0">
                  <a:pos x="20" y="42"/>
                </a:cxn>
                <a:cxn ang="0">
                  <a:pos x="22" y="42"/>
                </a:cxn>
                <a:cxn ang="0">
                  <a:pos x="26" y="32"/>
                </a:cxn>
                <a:cxn ang="0">
                  <a:pos x="26" y="28"/>
                </a:cxn>
                <a:cxn ang="0">
                  <a:pos x="26" y="28"/>
                </a:cxn>
                <a:cxn ang="0">
                  <a:pos x="26" y="26"/>
                </a:cxn>
                <a:cxn ang="0">
                  <a:pos x="26" y="20"/>
                </a:cxn>
                <a:cxn ang="0">
                  <a:pos x="28" y="18"/>
                </a:cxn>
                <a:cxn ang="0">
                  <a:pos x="42" y="6"/>
                </a:cxn>
                <a:cxn ang="0">
                  <a:pos x="42" y="6"/>
                </a:cxn>
                <a:cxn ang="0">
                  <a:pos x="42" y="2"/>
                </a:cxn>
              </a:cxnLst>
              <a:rect l="0" t="0" r="r" b="b"/>
              <a:pathLst>
                <a:path w="72" h="90">
                  <a:moveTo>
                    <a:pt x="42" y="0"/>
                  </a:moveTo>
                  <a:lnTo>
                    <a:pt x="44" y="0"/>
                  </a:lnTo>
                  <a:lnTo>
                    <a:pt x="44" y="0"/>
                  </a:lnTo>
                  <a:lnTo>
                    <a:pt x="48" y="0"/>
                  </a:lnTo>
                  <a:lnTo>
                    <a:pt x="48" y="0"/>
                  </a:lnTo>
                  <a:lnTo>
                    <a:pt x="48" y="0"/>
                  </a:lnTo>
                  <a:lnTo>
                    <a:pt x="48" y="0"/>
                  </a:lnTo>
                  <a:lnTo>
                    <a:pt x="48" y="0"/>
                  </a:lnTo>
                  <a:lnTo>
                    <a:pt x="48" y="0"/>
                  </a:lnTo>
                  <a:lnTo>
                    <a:pt x="56" y="0"/>
                  </a:lnTo>
                  <a:lnTo>
                    <a:pt x="60" y="0"/>
                  </a:lnTo>
                  <a:lnTo>
                    <a:pt x="64" y="0"/>
                  </a:lnTo>
                  <a:lnTo>
                    <a:pt x="64" y="0"/>
                  </a:lnTo>
                  <a:lnTo>
                    <a:pt x="64" y="2"/>
                  </a:lnTo>
                  <a:lnTo>
                    <a:pt x="64" y="2"/>
                  </a:lnTo>
                  <a:lnTo>
                    <a:pt x="64" y="2"/>
                  </a:lnTo>
                  <a:lnTo>
                    <a:pt x="62" y="6"/>
                  </a:lnTo>
                  <a:lnTo>
                    <a:pt x="60" y="6"/>
                  </a:lnTo>
                  <a:lnTo>
                    <a:pt x="60" y="8"/>
                  </a:lnTo>
                  <a:lnTo>
                    <a:pt x="64" y="8"/>
                  </a:lnTo>
                  <a:lnTo>
                    <a:pt x="64" y="8"/>
                  </a:lnTo>
                  <a:lnTo>
                    <a:pt x="68" y="12"/>
                  </a:lnTo>
                  <a:lnTo>
                    <a:pt x="68" y="18"/>
                  </a:lnTo>
                  <a:lnTo>
                    <a:pt x="70" y="24"/>
                  </a:lnTo>
                  <a:lnTo>
                    <a:pt x="72" y="24"/>
                  </a:lnTo>
                  <a:lnTo>
                    <a:pt x="72" y="26"/>
                  </a:lnTo>
                  <a:lnTo>
                    <a:pt x="68" y="30"/>
                  </a:lnTo>
                  <a:lnTo>
                    <a:pt x="62" y="34"/>
                  </a:lnTo>
                  <a:lnTo>
                    <a:pt x="60" y="36"/>
                  </a:lnTo>
                  <a:lnTo>
                    <a:pt x="58" y="38"/>
                  </a:lnTo>
                  <a:lnTo>
                    <a:pt x="58" y="38"/>
                  </a:lnTo>
                  <a:lnTo>
                    <a:pt x="56" y="42"/>
                  </a:lnTo>
                  <a:lnTo>
                    <a:pt x="56" y="42"/>
                  </a:lnTo>
                  <a:lnTo>
                    <a:pt x="56" y="42"/>
                  </a:lnTo>
                  <a:lnTo>
                    <a:pt x="58" y="44"/>
                  </a:lnTo>
                  <a:lnTo>
                    <a:pt x="58" y="44"/>
                  </a:lnTo>
                  <a:lnTo>
                    <a:pt x="60" y="44"/>
                  </a:lnTo>
                  <a:lnTo>
                    <a:pt x="60" y="44"/>
                  </a:lnTo>
                  <a:lnTo>
                    <a:pt x="60" y="44"/>
                  </a:lnTo>
                  <a:lnTo>
                    <a:pt x="60" y="44"/>
                  </a:lnTo>
                  <a:lnTo>
                    <a:pt x="62" y="44"/>
                  </a:lnTo>
                  <a:lnTo>
                    <a:pt x="62" y="44"/>
                  </a:lnTo>
                  <a:lnTo>
                    <a:pt x="62" y="44"/>
                  </a:lnTo>
                  <a:lnTo>
                    <a:pt x="62" y="46"/>
                  </a:lnTo>
                  <a:lnTo>
                    <a:pt x="62" y="46"/>
                  </a:lnTo>
                  <a:lnTo>
                    <a:pt x="60" y="46"/>
                  </a:lnTo>
                  <a:lnTo>
                    <a:pt x="60" y="46"/>
                  </a:lnTo>
                  <a:lnTo>
                    <a:pt x="60" y="46"/>
                  </a:lnTo>
                  <a:lnTo>
                    <a:pt x="60" y="46"/>
                  </a:lnTo>
                  <a:lnTo>
                    <a:pt x="54" y="44"/>
                  </a:lnTo>
                  <a:lnTo>
                    <a:pt x="46" y="46"/>
                  </a:lnTo>
                  <a:lnTo>
                    <a:pt x="46" y="46"/>
                  </a:lnTo>
                  <a:lnTo>
                    <a:pt x="44" y="50"/>
                  </a:lnTo>
                  <a:lnTo>
                    <a:pt x="42" y="52"/>
                  </a:lnTo>
                  <a:lnTo>
                    <a:pt x="42" y="52"/>
                  </a:lnTo>
                  <a:lnTo>
                    <a:pt x="40" y="56"/>
                  </a:lnTo>
                  <a:lnTo>
                    <a:pt x="40" y="56"/>
                  </a:lnTo>
                  <a:lnTo>
                    <a:pt x="40" y="58"/>
                  </a:lnTo>
                  <a:lnTo>
                    <a:pt x="40" y="58"/>
                  </a:lnTo>
                  <a:lnTo>
                    <a:pt x="40" y="58"/>
                  </a:lnTo>
                  <a:lnTo>
                    <a:pt x="42" y="58"/>
                  </a:lnTo>
                  <a:lnTo>
                    <a:pt x="42" y="58"/>
                  </a:lnTo>
                  <a:lnTo>
                    <a:pt x="44" y="58"/>
                  </a:lnTo>
                  <a:lnTo>
                    <a:pt x="46" y="60"/>
                  </a:lnTo>
                  <a:lnTo>
                    <a:pt x="46" y="60"/>
                  </a:lnTo>
                  <a:lnTo>
                    <a:pt x="46" y="60"/>
                  </a:lnTo>
                  <a:lnTo>
                    <a:pt x="44" y="62"/>
                  </a:lnTo>
                  <a:lnTo>
                    <a:pt x="40" y="66"/>
                  </a:lnTo>
                  <a:lnTo>
                    <a:pt x="38" y="68"/>
                  </a:lnTo>
                  <a:lnTo>
                    <a:pt x="38" y="68"/>
                  </a:lnTo>
                  <a:lnTo>
                    <a:pt x="36" y="70"/>
                  </a:lnTo>
                  <a:lnTo>
                    <a:pt x="36" y="70"/>
                  </a:lnTo>
                  <a:lnTo>
                    <a:pt x="34" y="70"/>
                  </a:lnTo>
                  <a:lnTo>
                    <a:pt x="34" y="70"/>
                  </a:lnTo>
                  <a:lnTo>
                    <a:pt x="34" y="70"/>
                  </a:lnTo>
                  <a:lnTo>
                    <a:pt x="34" y="70"/>
                  </a:lnTo>
                  <a:lnTo>
                    <a:pt x="34" y="72"/>
                  </a:lnTo>
                  <a:lnTo>
                    <a:pt x="34" y="72"/>
                  </a:lnTo>
                  <a:lnTo>
                    <a:pt x="34" y="72"/>
                  </a:lnTo>
                  <a:lnTo>
                    <a:pt x="34" y="72"/>
                  </a:lnTo>
                  <a:lnTo>
                    <a:pt x="34" y="74"/>
                  </a:lnTo>
                  <a:lnTo>
                    <a:pt x="32" y="74"/>
                  </a:lnTo>
                  <a:lnTo>
                    <a:pt x="32" y="74"/>
                  </a:lnTo>
                  <a:lnTo>
                    <a:pt x="26" y="78"/>
                  </a:lnTo>
                  <a:lnTo>
                    <a:pt x="26" y="78"/>
                  </a:lnTo>
                  <a:lnTo>
                    <a:pt x="26" y="78"/>
                  </a:lnTo>
                  <a:lnTo>
                    <a:pt x="24" y="78"/>
                  </a:lnTo>
                  <a:lnTo>
                    <a:pt x="26" y="80"/>
                  </a:lnTo>
                  <a:lnTo>
                    <a:pt x="24" y="78"/>
                  </a:lnTo>
                  <a:lnTo>
                    <a:pt x="22" y="82"/>
                  </a:lnTo>
                  <a:lnTo>
                    <a:pt x="22" y="82"/>
                  </a:lnTo>
                  <a:lnTo>
                    <a:pt x="20" y="86"/>
                  </a:lnTo>
                  <a:lnTo>
                    <a:pt x="20" y="86"/>
                  </a:lnTo>
                  <a:lnTo>
                    <a:pt x="20" y="86"/>
                  </a:lnTo>
                  <a:lnTo>
                    <a:pt x="20" y="86"/>
                  </a:lnTo>
                  <a:lnTo>
                    <a:pt x="20" y="88"/>
                  </a:lnTo>
                  <a:lnTo>
                    <a:pt x="20" y="88"/>
                  </a:lnTo>
                  <a:lnTo>
                    <a:pt x="16" y="90"/>
                  </a:lnTo>
                  <a:lnTo>
                    <a:pt x="16" y="90"/>
                  </a:lnTo>
                  <a:lnTo>
                    <a:pt x="14" y="90"/>
                  </a:lnTo>
                  <a:lnTo>
                    <a:pt x="14" y="90"/>
                  </a:lnTo>
                  <a:lnTo>
                    <a:pt x="12" y="90"/>
                  </a:lnTo>
                  <a:lnTo>
                    <a:pt x="12" y="90"/>
                  </a:lnTo>
                  <a:lnTo>
                    <a:pt x="10" y="88"/>
                  </a:lnTo>
                  <a:lnTo>
                    <a:pt x="8" y="88"/>
                  </a:lnTo>
                  <a:lnTo>
                    <a:pt x="0" y="88"/>
                  </a:lnTo>
                  <a:lnTo>
                    <a:pt x="0" y="88"/>
                  </a:lnTo>
                  <a:lnTo>
                    <a:pt x="2" y="86"/>
                  </a:lnTo>
                  <a:lnTo>
                    <a:pt x="4" y="82"/>
                  </a:lnTo>
                  <a:lnTo>
                    <a:pt x="6" y="82"/>
                  </a:lnTo>
                  <a:lnTo>
                    <a:pt x="6" y="80"/>
                  </a:lnTo>
                  <a:lnTo>
                    <a:pt x="6" y="80"/>
                  </a:lnTo>
                  <a:lnTo>
                    <a:pt x="6" y="76"/>
                  </a:lnTo>
                  <a:lnTo>
                    <a:pt x="8" y="70"/>
                  </a:lnTo>
                  <a:lnTo>
                    <a:pt x="8" y="68"/>
                  </a:lnTo>
                  <a:lnTo>
                    <a:pt x="10" y="68"/>
                  </a:lnTo>
                  <a:lnTo>
                    <a:pt x="10" y="66"/>
                  </a:lnTo>
                  <a:lnTo>
                    <a:pt x="10" y="66"/>
                  </a:lnTo>
                  <a:lnTo>
                    <a:pt x="10" y="66"/>
                  </a:lnTo>
                  <a:lnTo>
                    <a:pt x="12" y="66"/>
                  </a:lnTo>
                  <a:lnTo>
                    <a:pt x="12" y="64"/>
                  </a:lnTo>
                  <a:lnTo>
                    <a:pt x="12" y="64"/>
                  </a:lnTo>
                  <a:lnTo>
                    <a:pt x="14" y="60"/>
                  </a:lnTo>
                  <a:lnTo>
                    <a:pt x="14" y="58"/>
                  </a:lnTo>
                  <a:lnTo>
                    <a:pt x="16" y="54"/>
                  </a:lnTo>
                  <a:lnTo>
                    <a:pt x="16" y="52"/>
                  </a:lnTo>
                  <a:lnTo>
                    <a:pt x="18" y="50"/>
                  </a:lnTo>
                  <a:lnTo>
                    <a:pt x="18" y="50"/>
                  </a:lnTo>
                  <a:lnTo>
                    <a:pt x="18" y="48"/>
                  </a:lnTo>
                  <a:lnTo>
                    <a:pt x="18" y="48"/>
                  </a:lnTo>
                  <a:lnTo>
                    <a:pt x="18" y="46"/>
                  </a:lnTo>
                  <a:lnTo>
                    <a:pt x="18" y="46"/>
                  </a:lnTo>
                  <a:lnTo>
                    <a:pt x="18" y="46"/>
                  </a:lnTo>
                  <a:lnTo>
                    <a:pt x="18" y="44"/>
                  </a:lnTo>
                  <a:lnTo>
                    <a:pt x="18" y="44"/>
                  </a:lnTo>
                  <a:lnTo>
                    <a:pt x="18" y="42"/>
                  </a:lnTo>
                  <a:lnTo>
                    <a:pt x="18" y="42"/>
                  </a:lnTo>
                  <a:lnTo>
                    <a:pt x="18" y="42"/>
                  </a:lnTo>
                  <a:lnTo>
                    <a:pt x="18" y="42"/>
                  </a:lnTo>
                  <a:lnTo>
                    <a:pt x="18" y="42"/>
                  </a:lnTo>
                  <a:lnTo>
                    <a:pt x="20" y="42"/>
                  </a:lnTo>
                  <a:lnTo>
                    <a:pt x="22" y="42"/>
                  </a:lnTo>
                  <a:lnTo>
                    <a:pt x="22" y="42"/>
                  </a:lnTo>
                  <a:lnTo>
                    <a:pt x="22" y="42"/>
                  </a:lnTo>
                  <a:lnTo>
                    <a:pt x="24" y="42"/>
                  </a:lnTo>
                  <a:lnTo>
                    <a:pt x="26" y="36"/>
                  </a:lnTo>
                  <a:lnTo>
                    <a:pt x="26" y="32"/>
                  </a:lnTo>
                  <a:lnTo>
                    <a:pt x="26" y="30"/>
                  </a:lnTo>
                  <a:lnTo>
                    <a:pt x="26" y="30"/>
                  </a:lnTo>
                  <a:lnTo>
                    <a:pt x="26" y="28"/>
                  </a:lnTo>
                  <a:lnTo>
                    <a:pt x="26" y="28"/>
                  </a:lnTo>
                  <a:lnTo>
                    <a:pt x="26" y="28"/>
                  </a:lnTo>
                  <a:lnTo>
                    <a:pt x="26" y="28"/>
                  </a:lnTo>
                  <a:lnTo>
                    <a:pt x="26" y="28"/>
                  </a:lnTo>
                  <a:lnTo>
                    <a:pt x="26" y="26"/>
                  </a:lnTo>
                  <a:lnTo>
                    <a:pt x="26" y="26"/>
                  </a:lnTo>
                  <a:lnTo>
                    <a:pt x="26" y="24"/>
                  </a:lnTo>
                  <a:lnTo>
                    <a:pt x="26" y="24"/>
                  </a:lnTo>
                  <a:lnTo>
                    <a:pt x="26" y="20"/>
                  </a:lnTo>
                  <a:lnTo>
                    <a:pt x="26" y="20"/>
                  </a:lnTo>
                  <a:lnTo>
                    <a:pt x="28" y="18"/>
                  </a:lnTo>
                  <a:lnTo>
                    <a:pt x="28" y="18"/>
                  </a:lnTo>
                  <a:lnTo>
                    <a:pt x="34" y="12"/>
                  </a:lnTo>
                  <a:lnTo>
                    <a:pt x="38" y="10"/>
                  </a:lnTo>
                  <a:lnTo>
                    <a:pt x="42" y="6"/>
                  </a:lnTo>
                  <a:lnTo>
                    <a:pt x="42" y="6"/>
                  </a:lnTo>
                  <a:lnTo>
                    <a:pt x="42" y="6"/>
                  </a:lnTo>
                  <a:lnTo>
                    <a:pt x="42" y="6"/>
                  </a:lnTo>
                  <a:lnTo>
                    <a:pt x="42" y="4"/>
                  </a:lnTo>
                  <a:lnTo>
                    <a:pt x="42" y="2"/>
                  </a:lnTo>
                  <a:lnTo>
                    <a:pt x="42" y="2"/>
                  </a:lnTo>
                  <a:lnTo>
                    <a:pt x="42"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9" name="Freeform 4868">
              <a:extLst>
                <a:ext uri="{FF2B5EF4-FFF2-40B4-BE49-F238E27FC236}">
                  <a16:creationId xmlns:a16="http://schemas.microsoft.com/office/drawing/2014/main" id="{53E3A496-7D47-9546-ABA0-9AFF7EB3632E}"/>
                </a:ext>
              </a:extLst>
            </p:cNvPr>
            <p:cNvSpPr>
              <a:spLocks/>
            </p:cNvSpPr>
            <p:nvPr/>
          </p:nvSpPr>
          <p:spPr bwMode="auto">
            <a:xfrm>
              <a:off x="7198323" y="1586189"/>
              <a:ext cx="589972" cy="666316"/>
            </a:xfrm>
            <a:custGeom>
              <a:avLst/>
              <a:gdLst/>
              <a:ahLst/>
              <a:cxnLst>
                <a:cxn ang="0">
                  <a:pos x="152" y="100"/>
                </a:cxn>
                <a:cxn ang="0">
                  <a:pos x="158" y="88"/>
                </a:cxn>
                <a:cxn ang="0">
                  <a:pos x="168" y="56"/>
                </a:cxn>
                <a:cxn ang="0">
                  <a:pos x="174" y="48"/>
                </a:cxn>
                <a:cxn ang="0">
                  <a:pos x="188" y="38"/>
                </a:cxn>
                <a:cxn ang="0">
                  <a:pos x="182" y="40"/>
                </a:cxn>
                <a:cxn ang="0">
                  <a:pos x="180" y="34"/>
                </a:cxn>
                <a:cxn ang="0">
                  <a:pos x="180" y="14"/>
                </a:cxn>
                <a:cxn ang="0">
                  <a:pos x="182" y="2"/>
                </a:cxn>
                <a:cxn ang="0">
                  <a:pos x="190" y="0"/>
                </a:cxn>
                <a:cxn ang="0">
                  <a:pos x="190" y="4"/>
                </a:cxn>
                <a:cxn ang="0">
                  <a:pos x="192" y="12"/>
                </a:cxn>
                <a:cxn ang="0">
                  <a:pos x="202" y="6"/>
                </a:cxn>
                <a:cxn ang="0">
                  <a:pos x="204" y="4"/>
                </a:cxn>
                <a:cxn ang="0">
                  <a:pos x="206" y="0"/>
                </a:cxn>
                <a:cxn ang="0">
                  <a:pos x="214" y="16"/>
                </a:cxn>
                <a:cxn ang="0">
                  <a:pos x="222" y="28"/>
                </a:cxn>
                <a:cxn ang="0">
                  <a:pos x="230" y="40"/>
                </a:cxn>
                <a:cxn ang="0">
                  <a:pos x="262" y="60"/>
                </a:cxn>
                <a:cxn ang="0">
                  <a:pos x="288" y="64"/>
                </a:cxn>
                <a:cxn ang="0">
                  <a:pos x="298" y="70"/>
                </a:cxn>
                <a:cxn ang="0">
                  <a:pos x="306" y="68"/>
                </a:cxn>
                <a:cxn ang="0">
                  <a:pos x="328" y="84"/>
                </a:cxn>
                <a:cxn ang="0">
                  <a:pos x="332" y="94"/>
                </a:cxn>
                <a:cxn ang="0">
                  <a:pos x="340" y="102"/>
                </a:cxn>
                <a:cxn ang="0">
                  <a:pos x="352" y="120"/>
                </a:cxn>
                <a:cxn ang="0">
                  <a:pos x="370" y="128"/>
                </a:cxn>
                <a:cxn ang="0">
                  <a:pos x="370" y="142"/>
                </a:cxn>
                <a:cxn ang="0">
                  <a:pos x="356" y="164"/>
                </a:cxn>
                <a:cxn ang="0">
                  <a:pos x="348" y="180"/>
                </a:cxn>
                <a:cxn ang="0">
                  <a:pos x="328" y="196"/>
                </a:cxn>
                <a:cxn ang="0">
                  <a:pos x="318" y="214"/>
                </a:cxn>
                <a:cxn ang="0">
                  <a:pos x="312" y="222"/>
                </a:cxn>
                <a:cxn ang="0">
                  <a:pos x="306" y="236"/>
                </a:cxn>
                <a:cxn ang="0">
                  <a:pos x="296" y="234"/>
                </a:cxn>
                <a:cxn ang="0">
                  <a:pos x="294" y="230"/>
                </a:cxn>
                <a:cxn ang="0">
                  <a:pos x="296" y="222"/>
                </a:cxn>
                <a:cxn ang="0">
                  <a:pos x="286" y="230"/>
                </a:cxn>
                <a:cxn ang="0">
                  <a:pos x="276" y="244"/>
                </a:cxn>
                <a:cxn ang="0">
                  <a:pos x="272" y="262"/>
                </a:cxn>
                <a:cxn ang="0">
                  <a:pos x="274" y="282"/>
                </a:cxn>
                <a:cxn ang="0">
                  <a:pos x="272" y="288"/>
                </a:cxn>
                <a:cxn ang="0">
                  <a:pos x="274" y="304"/>
                </a:cxn>
                <a:cxn ang="0">
                  <a:pos x="260" y="306"/>
                </a:cxn>
                <a:cxn ang="0">
                  <a:pos x="228" y="316"/>
                </a:cxn>
                <a:cxn ang="0">
                  <a:pos x="220" y="326"/>
                </a:cxn>
                <a:cxn ang="0">
                  <a:pos x="216" y="342"/>
                </a:cxn>
                <a:cxn ang="0">
                  <a:pos x="212" y="348"/>
                </a:cxn>
                <a:cxn ang="0">
                  <a:pos x="206" y="356"/>
                </a:cxn>
                <a:cxn ang="0">
                  <a:pos x="198" y="354"/>
                </a:cxn>
                <a:cxn ang="0">
                  <a:pos x="164" y="360"/>
                </a:cxn>
                <a:cxn ang="0">
                  <a:pos x="160" y="368"/>
                </a:cxn>
                <a:cxn ang="0">
                  <a:pos x="152" y="376"/>
                </a:cxn>
                <a:cxn ang="0">
                  <a:pos x="154" y="380"/>
                </a:cxn>
                <a:cxn ang="0">
                  <a:pos x="152" y="392"/>
                </a:cxn>
                <a:cxn ang="0">
                  <a:pos x="132" y="404"/>
                </a:cxn>
                <a:cxn ang="0">
                  <a:pos x="126" y="402"/>
                </a:cxn>
                <a:cxn ang="0">
                  <a:pos x="100" y="402"/>
                </a:cxn>
                <a:cxn ang="0">
                  <a:pos x="80" y="410"/>
                </a:cxn>
                <a:cxn ang="0">
                  <a:pos x="68" y="414"/>
                </a:cxn>
                <a:cxn ang="0">
                  <a:pos x="142" y="254"/>
                </a:cxn>
              </a:cxnLst>
              <a:rect l="0" t="0" r="r" b="b"/>
              <a:pathLst>
                <a:path w="372" h="420">
                  <a:moveTo>
                    <a:pt x="152" y="116"/>
                  </a:moveTo>
                  <a:lnTo>
                    <a:pt x="152" y="112"/>
                  </a:lnTo>
                  <a:lnTo>
                    <a:pt x="152" y="112"/>
                  </a:lnTo>
                  <a:lnTo>
                    <a:pt x="152" y="110"/>
                  </a:lnTo>
                  <a:lnTo>
                    <a:pt x="152" y="108"/>
                  </a:lnTo>
                  <a:lnTo>
                    <a:pt x="152" y="106"/>
                  </a:lnTo>
                  <a:lnTo>
                    <a:pt x="152" y="106"/>
                  </a:lnTo>
                  <a:lnTo>
                    <a:pt x="152" y="102"/>
                  </a:lnTo>
                  <a:lnTo>
                    <a:pt x="152" y="100"/>
                  </a:lnTo>
                  <a:lnTo>
                    <a:pt x="152" y="100"/>
                  </a:lnTo>
                  <a:lnTo>
                    <a:pt x="154" y="96"/>
                  </a:lnTo>
                  <a:lnTo>
                    <a:pt x="154" y="96"/>
                  </a:lnTo>
                  <a:lnTo>
                    <a:pt x="154" y="96"/>
                  </a:lnTo>
                  <a:lnTo>
                    <a:pt x="154" y="94"/>
                  </a:lnTo>
                  <a:lnTo>
                    <a:pt x="156" y="92"/>
                  </a:lnTo>
                  <a:lnTo>
                    <a:pt x="158" y="90"/>
                  </a:lnTo>
                  <a:lnTo>
                    <a:pt x="158" y="88"/>
                  </a:lnTo>
                  <a:lnTo>
                    <a:pt x="158" y="88"/>
                  </a:lnTo>
                  <a:lnTo>
                    <a:pt x="158" y="86"/>
                  </a:lnTo>
                  <a:lnTo>
                    <a:pt x="158" y="84"/>
                  </a:lnTo>
                  <a:lnTo>
                    <a:pt x="162" y="76"/>
                  </a:lnTo>
                  <a:lnTo>
                    <a:pt x="164" y="68"/>
                  </a:lnTo>
                  <a:lnTo>
                    <a:pt x="168" y="62"/>
                  </a:lnTo>
                  <a:lnTo>
                    <a:pt x="168" y="62"/>
                  </a:lnTo>
                  <a:lnTo>
                    <a:pt x="168" y="62"/>
                  </a:lnTo>
                  <a:lnTo>
                    <a:pt x="168" y="62"/>
                  </a:lnTo>
                  <a:lnTo>
                    <a:pt x="168" y="56"/>
                  </a:lnTo>
                  <a:lnTo>
                    <a:pt x="168" y="56"/>
                  </a:lnTo>
                  <a:lnTo>
                    <a:pt x="168" y="56"/>
                  </a:lnTo>
                  <a:lnTo>
                    <a:pt x="168" y="56"/>
                  </a:lnTo>
                  <a:lnTo>
                    <a:pt x="168" y="56"/>
                  </a:lnTo>
                  <a:lnTo>
                    <a:pt x="168" y="54"/>
                  </a:lnTo>
                  <a:lnTo>
                    <a:pt x="166" y="52"/>
                  </a:lnTo>
                  <a:lnTo>
                    <a:pt x="172" y="48"/>
                  </a:lnTo>
                  <a:lnTo>
                    <a:pt x="172" y="48"/>
                  </a:lnTo>
                  <a:lnTo>
                    <a:pt x="174" y="48"/>
                  </a:lnTo>
                  <a:lnTo>
                    <a:pt x="174" y="48"/>
                  </a:lnTo>
                  <a:lnTo>
                    <a:pt x="180" y="50"/>
                  </a:lnTo>
                  <a:lnTo>
                    <a:pt x="184" y="48"/>
                  </a:lnTo>
                  <a:lnTo>
                    <a:pt x="190" y="46"/>
                  </a:lnTo>
                  <a:lnTo>
                    <a:pt x="190" y="46"/>
                  </a:lnTo>
                  <a:lnTo>
                    <a:pt x="190" y="46"/>
                  </a:lnTo>
                  <a:lnTo>
                    <a:pt x="190" y="46"/>
                  </a:lnTo>
                  <a:lnTo>
                    <a:pt x="190" y="46"/>
                  </a:lnTo>
                  <a:lnTo>
                    <a:pt x="188" y="38"/>
                  </a:lnTo>
                  <a:lnTo>
                    <a:pt x="188" y="38"/>
                  </a:lnTo>
                  <a:lnTo>
                    <a:pt x="186" y="38"/>
                  </a:lnTo>
                  <a:lnTo>
                    <a:pt x="186" y="38"/>
                  </a:lnTo>
                  <a:lnTo>
                    <a:pt x="186" y="38"/>
                  </a:lnTo>
                  <a:lnTo>
                    <a:pt x="184" y="38"/>
                  </a:lnTo>
                  <a:lnTo>
                    <a:pt x="184" y="38"/>
                  </a:lnTo>
                  <a:lnTo>
                    <a:pt x="184" y="38"/>
                  </a:lnTo>
                  <a:lnTo>
                    <a:pt x="184" y="38"/>
                  </a:lnTo>
                  <a:lnTo>
                    <a:pt x="182" y="40"/>
                  </a:lnTo>
                  <a:lnTo>
                    <a:pt x="182" y="40"/>
                  </a:lnTo>
                  <a:lnTo>
                    <a:pt x="178" y="38"/>
                  </a:lnTo>
                  <a:lnTo>
                    <a:pt x="178" y="38"/>
                  </a:lnTo>
                  <a:lnTo>
                    <a:pt x="178" y="38"/>
                  </a:lnTo>
                  <a:lnTo>
                    <a:pt x="178" y="38"/>
                  </a:lnTo>
                  <a:lnTo>
                    <a:pt x="178" y="38"/>
                  </a:lnTo>
                  <a:lnTo>
                    <a:pt x="178" y="36"/>
                  </a:lnTo>
                  <a:lnTo>
                    <a:pt x="180" y="34"/>
                  </a:lnTo>
                  <a:lnTo>
                    <a:pt x="180" y="34"/>
                  </a:lnTo>
                  <a:lnTo>
                    <a:pt x="180" y="28"/>
                  </a:lnTo>
                  <a:lnTo>
                    <a:pt x="180" y="26"/>
                  </a:lnTo>
                  <a:lnTo>
                    <a:pt x="178" y="22"/>
                  </a:lnTo>
                  <a:lnTo>
                    <a:pt x="178" y="20"/>
                  </a:lnTo>
                  <a:lnTo>
                    <a:pt x="178" y="20"/>
                  </a:lnTo>
                  <a:lnTo>
                    <a:pt x="178" y="20"/>
                  </a:lnTo>
                  <a:lnTo>
                    <a:pt x="180" y="20"/>
                  </a:lnTo>
                  <a:lnTo>
                    <a:pt x="182" y="16"/>
                  </a:lnTo>
                  <a:lnTo>
                    <a:pt x="180" y="14"/>
                  </a:lnTo>
                  <a:lnTo>
                    <a:pt x="180" y="12"/>
                  </a:lnTo>
                  <a:lnTo>
                    <a:pt x="180" y="6"/>
                  </a:lnTo>
                  <a:lnTo>
                    <a:pt x="180" y="6"/>
                  </a:lnTo>
                  <a:lnTo>
                    <a:pt x="180" y="6"/>
                  </a:lnTo>
                  <a:lnTo>
                    <a:pt x="180" y="6"/>
                  </a:lnTo>
                  <a:lnTo>
                    <a:pt x="180" y="4"/>
                  </a:lnTo>
                  <a:lnTo>
                    <a:pt x="180" y="4"/>
                  </a:lnTo>
                  <a:lnTo>
                    <a:pt x="182" y="2"/>
                  </a:lnTo>
                  <a:lnTo>
                    <a:pt x="182" y="2"/>
                  </a:lnTo>
                  <a:lnTo>
                    <a:pt x="184" y="0"/>
                  </a:lnTo>
                  <a:lnTo>
                    <a:pt x="184" y="0"/>
                  </a:lnTo>
                  <a:lnTo>
                    <a:pt x="186" y="0"/>
                  </a:lnTo>
                  <a:lnTo>
                    <a:pt x="186" y="0"/>
                  </a:lnTo>
                  <a:lnTo>
                    <a:pt x="186" y="0"/>
                  </a:lnTo>
                  <a:lnTo>
                    <a:pt x="188" y="0"/>
                  </a:lnTo>
                  <a:lnTo>
                    <a:pt x="188" y="0"/>
                  </a:lnTo>
                  <a:lnTo>
                    <a:pt x="188" y="0"/>
                  </a:lnTo>
                  <a:lnTo>
                    <a:pt x="190" y="0"/>
                  </a:lnTo>
                  <a:lnTo>
                    <a:pt x="190" y="0"/>
                  </a:lnTo>
                  <a:lnTo>
                    <a:pt x="190" y="0"/>
                  </a:lnTo>
                  <a:lnTo>
                    <a:pt x="190" y="0"/>
                  </a:lnTo>
                  <a:lnTo>
                    <a:pt x="190" y="2"/>
                  </a:lnTo>
                  <a:lnTo>
                    <a:pt x="192" y="6"/>
                  </a:lnTo>
                  <a:lnTo>
                    <a:pt x="190" y="4"/>
                  </a:lnTo>
                  <a:lnTo>
                    <a:pt x="190" y="4"/>
                  </a:lnTo>
                  <a:lnTo>
                    <a:pt x="190" y="4"/>
                  </a:lnTo>
                  <a:lnTo>
                    <a:pt x="190" y="4"/>
                  </a:lnTo>
                  <a:lnTo>
                    <a:pt x="188" y="4"/>
                  </a:lnTo>
                  <a:lnTo>
                    <a:pt x="188" y="4"/>
                  </a:lnTo>
                  <a:lnTo>
                    <a:pt x="188" y="4"/>
                  </a:lnTo>
                  <a:lnTo>
                    <a:pt x="188" y="4"/>
                  </a:lnTo>
                  <a:lnTo>
                    <a:pt x="188" y="4"/>
                  </a:lnTo>
                  <a:lnTo>
                    <a:pt x="188" y="6"/>
                  </a:lnTo>
                  <a:lnTo>
                    <a:pt x="188" y="6"/>
                  </a:lnTo>
                  <a:lnTo>
                    <a:pt x="192" y="12"/>
                  </a:lnTo>
                  <a:lnTo>
                    <a:pt x="192" y="12"/>
                  </a:lnTo>
                  <a:lnTo>
                    <a:pt x="192" y="12"/>
                  </a:lnTo>
                  <a:lnTo>
                    <a:pt x="192" y="12"/>
                  </a:lnTo>
                  <a:lnTo>
                    <a:pt x="194" y="12"/>
                  </a:lnTo>
                  <a:lnTo>
                    <a:pt x="196" y="12"/>
                  </a:lnTo>
                  <a:lnTo>
                    <a:pt x="196" y="12"/>
                  </a:lnTo>
                  <a:lnTo>
                    <a:pt x="198" y="10"/>
                  </a:lnTo>
                  <a:lnTo>
                    <a:pt x="198" y="8"/>
                  </a:lnTo>
                  <a:lnTo>
                    <a:pt x="200" y="8"/>
                  </a:lnTo>
                  <a:lnTo>
                    <a:pt x="202" y="6"/>
                  </a:lnTo>
                  <a:lnTo>
                    <a:pt x="202" y="6"/>
                  </a:lnTo>
                  <a:lnTo>
                    <a:pt x="202" y="6"/>
                  </a:lnTo>
                  <a:lnTo>
                    <a:pt x="202" y="6"/>
                  </a:lnTo>
                  <a:lnTo>
                    <a:pt x="202" y="6"/>
                  </a:lnTo>
                  <a:lnTo>
                    <a:pt x="202" y="6"/>
                  </a:lnTo>
                  <a:lnTo>
                    <a:pt x="204" y="4"/>
                  </a:lnTo>
                  <a:lnTo>
                    <a:pt x="204" y="4"/>
                  </a:lnTo>
                  <a:lnTo>
                    <a:pt x="204" y="4"/>
                  </a:lnTo>
                  <a:lnTo>
                    <a:pt x="204" y="4"/>
                  </a:lnTo>
                  <a:lnTo>
                    <a:pt x="206" y="4"/>
                  </a:lnTo>
                  <a:lnTo>
                    <a:pt x="206" y="4"/>
                  </a:lnTo>
                  <a:lnTo>
                    <a:pt x="206" y="4"/>
                  </a:lnTo>
                  <a:lnTo>
                    <a:pt x="206" y="2"/>
                  </a:lnTo>
                  <a:lnTo>
                    <a:pt x="206" y="2"/>
                  </a:lnTo>
                  <a:lnTo>
                    <a:pt x="206" y="0"/>
                  </a:lnTo>
                  <a:lnTo>
                    <a:pt x="206" y="0"/>
                  </a:lnTo>
                  <a:lnTo>
                    <a:pt x="206" y="0"/>
                  </a:lnTo>
                  <a:lnTo>
                    <a:pt x="206" y="0"/>
                  </a:lnTo>
                  <a:lnTo>
                    <a:pt x="206" y="0"/>
                  </a:lnTo>
                  <a:lnTo>
                    <a:pt x="206" y="0"/>
                  </a:lnTo>
                  <a:lnTo>
                    <a:pt x="206" y="0"/>
                  </a:lnTo>
                  <a:lnTo>
                    <a:pt x="206" y="0"/>
                  </a:lnTo>
                  <a:lnTo>
                    <a:pt x="206" y="0"/>
                  </a:lnTo>
                  <a:lnTo>
                    <a:pt x="206" y="0"/>
                  </a:lnTo>
                  <a:lnTo>
                    <a:pt x="208" y="6"/>
                  </a:lnTo>
                  <a:lnTo>
                    <a:pt x="212" y="14"/>
                  </a:lnTo>
                  <a:lnTo>
                    <a:pt x="214" y="16"/>
                  </a:lnTo>
                  <a:lnTo>
                    <a:pt x="214" y="18"/>
                  </a:lnTo>
                  <a:lnTo>
                    <a:pt x="216" y="20"/>
                  </a:lnTo>
                  <a:lnTo>
                    <a:pt x="218" y="24"/>
                  </a:lnTo>
                  <a:lnTo>
                    <a:pt x="218" y="26"/>
                  </a:lnTo>
                  <a:lnTo>
                    <a:pt x="218" y="26"/>
                  </a:lnTo>
                  <a:lnTo>
                    <a:pt x="220" y="26"/>
                  </a:lnTo>
                  <a:lnTo>
                    <a:pt x="220" y="26"/>
                  </a:lnTo>
                  <a:lnTo>
                    <a:pt x="220" y="28"/>
                  </a:lnTo>
                  <a:lnTo>
                    <a:pt x="222" y="28"/>
                  </a:lnTo>
                  <a:lnTo>
                    <a:pt x="222" y="30"/>
                  </a:lnTo>
                  <a:lnTo>
                    <a:pt x="226" y="34"/>
                  </a:lnTo>
                  <a:lnTo>
                    <a:pt x="228" y="36"/>
                  </a:lnTo>
                  <a:lnTo>
                    <a:pt x="228" y="36"/>
                  </a:lnTo>
                  <a:lnTo>
                    <a:pt x="228" y="36"/>
                  </a:lnTo>
                  <a:lnTo>
                    <a:pt x="228" y="38"/>
                  </a:lnTo>
                  <a:lnTo>
                    <a:pt x="228" y="38"/>
                  </a:lnTo>
                  <a:lnTo>
                    <a:pt x="228" y="38"/>
                  </a:lnTo>
                  <a:lnTo>
                    <a:pt x="230" y="40"/>
                  </a:lnTo>
                  <a:lnTo>
                    <a:pt x="230" y="40"/>
                  </a:lnTo>
                  <a:lnTo>
                    <a:pt x="232" y="42"/>
                  </a:lnTo>
                  <a:lnTo>
                    <a:pt x="236" y="46"/>
                  </a:lnTo>
                  <a:lnTo>
                    <a:pt x="240" y="50"/>
                  </a:lnTo>
                  <a:lnTo>
                    <a:pt x="242" y="52"/>
                  </a:lnTo>
                  <a:lnTo>
                    <a:pt x="244" y="54"/>
                  </a:lnTo>
                  <a:lnTo>
                    <a:pt x="244" y="54"/>
                  </a:lnTo>
                  <a:lnTo>
                    <a:pt x="246" y="54"/>
                  </a:lnTo>
                  <a:lnTo>
                    <a:pt x="262" y="60"/>
                  </a:lnTo>
                  <a:lnTo>
                    <a:pt x="276" y="64"/>
                  </a:lnTo>
                  <a:lnTo>
                    <a:pt x="278" y="64"/>
                  </a:lnTo>
                  <a:lnTo>
                    <a:pt x="278" y="64"/>
                  </a:lnTo>
                  <a:lnTo>
                    <a:pt x="280" y="64"/>
                  </a:lnTo>
                  <a:lnTo>
                    <a:pt x="280" y="64"/>
                  </a:lnTo>
                  <a:lnTo>
                    <a:pt x="282" y="64"/>
                  </a:lnTo>
                  <a:lnTo>
                    <a:pt x="284" y="64"/>
                  </a:lnTo>
                  <a:lnTo>
                    <a:pt x="284" y="64"/>
                  </a:lnTo>
                  <a:lnTo>
                    <a:pt x="288" y="64"/>
                  </a:lnTo>
                  <a:lnTo>
                    <a:pt x="288" y="64"/>
                  </a:lnTo>
                  <a:lnTo>
                    <a:pt x="290" y="66"/>
                  </a:lnTo>
                  <a:lnTo>
                    <a:pt x="292" y="66"/>
                  </a:lnTo>
                  <a:lnTo>
                    <a:pt x="294" y="66"/>
                  </a:lnTo>
                  <a:lnTo>
                    <a:pt x="296" y="68"/>
                  </a:lnTo>
                  <a:lnTo>
                    <a:pt x="296" y="68"/>
                  </a:lnTo>
                  <a:lnTo>
                    <a:pt x="296" y="68"/>
                  </a:lnTo>
                  <a:lnTo>
                    <a:pt x="296" y="68"/>
                  </a:lnTo>
                  <a:lnTo>
                    <a:pt x="298" y="70"/>
                  </a:lnTo>
                  <a:lnTo>
                    <a:pt x="298" y="70"/>
                  </a:lnTo>
                  <a:lnTo>
                    <a:pt x="300" y="70"/>
                  </a:lnTo>
                  <a:lnTo>
                    <a:pt x="300" y="70"/>
                  </a:lnTo>
                  <a:lnTo>
                    <a:pt x="302" y="70"/>
                  </a:lnTo>
                  <a:lnTo>
                    <a:pt x="304" y="70"/>
                  </a:lnTo>
                  <a:lnTo>
                    <a:pt x="304" y="70"/>
                  </a:lnTo>
                  <a:lnTo>
                    <a:pt x="306" y="70"/>
                  </a:lnTo>
                  <a:lnTo>
                    <a:pt x="306" y="70"/>
                  </a:lnTo>
                  <a:lnTo>
                    <a:pt x="306" y="68"/>
                  </a:lnTo>
                  <a:lnTo>
                    <a:pt x="308" y="68"/>
                  </a:lnTo>
                  <a:lnTo>
                    <a:pt x="308" y="68"/>
                  </a:lnTo>
                  <a:lnTo>
                    <a:pt x="312" y="68"/>
                  </a:lnTo>
                  <a:lnTo>
                    <a:pt x="312" y="68"/>
                  </a:lnTo>
                  <a:lnTo>
                    <a:pt x="312" y="68"/>
                  </a:lnTo>
                  <a:lnTo>
                    <a:pt x="314" y="70"/>
                  </a:lnTo>
                  <a:lnTo>
                    <a:pt x="322" y="78"/>
                  </a:lnTo>
                  <a:lnTo>
                    <a:pt x="324" y="82"/>
                  </a:lnTo>
                  <a:lnTo>
                    <a:pt x="328" y="84"/>
                  </a:lnTo>
                  <a:lnTo>
                    <a:pt x="328" y="86"/>
                  </a:lnTo>
                  <a:lnTo>
                    <a:pt x="328" y="86"/>
                  </a:lnTo>
                  <a:lnTo>
                    <a:pt x="332" y="90"/>
                  </a:lnTo>
                  <a:lnTo>
                    <a:pt x="332" y="90"/>
                  </a:lnTo>
                  <a:lnTo>
                    <a:pt x="332" y="92"/>
                  </a:lnTo>
                  <a:lnTo>
                    <a:pt x="332" y="92"/>
                  </a:lnTo>
                  <a:lnTo>
                    <a:pt x="332" y="92"/>
                  </a:lnTo>
                  <a:lnTo>
                    <a:pt x="332" y="94"/>
                  </a:lnTo>
                  <a:lnTo>
                    <a:pt x="332" y="94"/>
                  </a:lnTo>
                  <a:lnTo>
                    <a:pt x="332" y="94"/>
                  </a:lnTo>
                  <a:lnTo>
                    <a:pt x="332" y="96"/>
                  </a:lnTo>
                  <a:lnTo>
                    <a:pt x="336" y="100"/>
                  </a:lnTo>
                  <a:lnTo>
                    <a:pt x="336" y="100"/>
                  </a:lnTo>
                  <a:lnTo>
                    <a:pt x="336" y="100"/>
                  </a:lnTo>
                  <a:lnTo>
                    <a:pt x="336" y="100"/>
                  </a:lnTo>
                  <a:lnTo>
                    <a:pt x="338" y="102"/>
                  </a:lnTo>
                  <a:lnTo>
                    <a:pt x="338" y="102"/>
                  </a:lnTo>
                  <a:lnTo>
                    <a:pt x="340" y="102"/>
                  </a:lnTo>
                  <a:lnTo>
                    <a:pt x="340" y="102"/>
                  </a:lnTo>
                  <a:lnTo>
                    <a:pt x="342" y="104"/>
                  </a:lnTo>
                  <a:lnTo>
                    <a:pt x="344" y="110"/>
                  </a:lnTo>
                  <a:lnTo>
                    <a:pt x="344" y="110"/>
                  </a:lnTo>
                  <a:lnTo>
                    <a:pt x="344" y="112"/>
                  </a:lnTo>
                  <a:lnTo>
                    <a:pt x="346" y="112"/>
                  </a:lnTo>
                  <a:lnTo>
                    <a:pt x="346" y="112"/>
                  </a:lnTo>
                  <a:lnTo>
                    <a:pt x="350" y="118"/>
                  </a:lnTo>
                  <a:lnTo>
                    <a:pt x="352" y="120"/>
                  </a:lnTo>
                  <a:lnTo>
                    <a:pt x="354" y="122"/>
                  </a:lnTo>
                  <a:lnTo>
                    <a:pt x="356" y="124"/>
                  </a:lnTo>
                  <a:lnTo>
                    <a:pt x="358" y="124"/>
                  </a:lnTo>
                  <a:lnTo>
                    <a:pt x="362" y="124"/>
                  </a:lnTo>
                  <a:lnTo>
                    <a:pt x="368" y="124"/>
                  </a:lnTo>
                  <a:lnTo>
                    <a:pt x="370" y="124"/>
                  </a:lnTo>
                  <a:lnTo>
                    <a:pt x="370" y="126"/>
                  </a:lnTo>
                  <a:lnTo>
                    <a:pt x="370" y="126"/>
                  </a:lnTo>
                  <a:lnTo>
                    <a:pt x="370" y="128"/>
                  </a:lnTo>
                  <a:lnTo>
                    <a:pt x="370" y="128"/>
                  </a:lnTo>
                  <a:lnTo>
                    <a:pt x="372" y="130"/>
                  </a:lnTo>
                  <a:lnTo>
                    <a:pt x="372" y="130"/>
                  </a:lnTo>
                  <a:lnTo>
                    <a:pt x="370" y="136"/>
                  </a:lnTo>
                  <a:lnTo>
                    <a:pt x="370" y="138"/>
                  </a:lnTo>
                  <a:lnTo>
                    <a:pt x="370" y="140"/>
                  </a:lnTo>
                  <a:lnTo>
                    <a:pt x="370" y="140"/>
                  </a:lnTo>
                  <a:lnTo>
                    <a:pt x="370" y="142"/>
                  </a:lnTo>
                  <a:lnTo>
                    <a:pt x="370" y="142"/>
                  </a:lnTo>
                  <a:lnTo>
                    <a:pt x="368" y="144"/>
                  </a:lnTo>
                  <a:lnTo>
                    <a:pt x="368" y="144"/>
                  </a:lnTo>
                  <a:lnTo>
                    <a:pt x="366" y="148"/>
                  </a:lnTo>
                  <a:lnTo>
                    <a:pt x="364" y="148"/>
                  </a:lnTo>
                  <a:lnTo>
                    <a:pt x="362" y="156"/>
                  </a:lnTo>
                  <a:lnTo>
                    <a:pt x="362" y="156"/>
                  </a:lnTo>
                  <a:lnTo>
                    <a:pt x="358" y="158"/>
                  </a:lnTo>
                  <a:lnTo>
                    <a:pt x="356" y="162"/>
                  </a:lnTo>
                  <a:lnTo>
                    <a:pt x="356" y="164"/>
                  </a:lnTo>
                  <a:lnTo>
                    <a:pt x="354" y="164"/>
                  </a:lnTo>
                  <a:lnTo>
                    <a:pt x="354" y="164"/>
                  </a:lnTo>
                  <a:lnTo>
                    <a:pt x="354" y="164"/>
                  </a:lnTo>
                  <a:lnTo>
                    <a:pt x="354" y="166"/>
                  </a:lnTo>
                  <a:lnTo>
                    <a:pt x="354" y="168"/>
                  </a:lnTo>
                  <a:lnTo>
                    <a:pt x="352" y="170"/>
                  </a:lnTo>
                  <a:lnTo>
                    <a:pt x="352" y="172"/>
                  </a:lnTo>
                  <a:lnTo>
                    <a:pt x="348" y="180"/>
                  </a:lnTo>
                  <a:lnTo>
                    <a:pt x="348" y="180"/>
                  </a:lnTo>
                  <a:lnTo>
                    <a:pt x="346" y="180"/>
                  </a:lnTo>
                  <a:lnTo>
                    <a:pt x="346" y="182"/>
                  </a:lnTo>
                  <a:lnTo>
                    <a:pt x="344" y="182"/>
                  </a:lnTo>
                  <a:lnTo>
                    <a:pt x="340" y="184"/>
                  </a:lnTo>
                  <a:lnTo>
                    <a:pt x="340" y="184"/>
                  </a:lnTo>
                  <a:lnTo>
                    <a:pt x="340" y="184"/>
                  </a:lnTo>
                  <a:lnTo>
                    <a:pt x="338" y="186"/>
                  </a:lnTo>
                  <a:lnTo>
                    <a:pt x="336" y="188"/>
                  </a:lnTo>
                  <a:lnTo>
                    <a:pt x="328" y="196"/>
                  </a:lnTo>
                  <a:lnTo>
                    <a:pt x="328" y="196"/>
                  </a:lnTo>
                  <a:lnTo>
                    <a:pt x="324" y="200"/>
                  </a:lnTo>
                  <a:lnTo>
                    <a:pt x="324" y="200"/>
                  </a:lnTo>
                  <a:lnTo>
                    <a:pt x="322" y="204"/>
                  </a:lnTo>
                  <a:lnTo>
                    <a:pt x="318" y="210"/>
                  </a:lnTo>
                  <a:lnTo>
                    <a:pt x="318" y="214"/>
                  </a:lnTo>
                  <a:lnTo>
                    <a:pt x="318" y="214"/>
                  </a:lnTo>
                  <a:lnTo>
                    <a:pt x="318" y="214"/>
                  </a:lnTo>
                  <a:lnTo>
                    <a:pt x="318" y="214"/>
                  </a:lnTo>
                  <a:lnTo>
                    <a:pt x="318" y="214"/>
                  </a:lnTo>
                  <a:lnTo>
                    <a:pt x="318" y="214"/>
                  </a:lnTo>
                  <a:lnTo>
                    <a:pt x="318" y="214"/>
                  </a:lnTo>
                  <a:lnTo>
                    <a:pt x="318" y="216"/>
                  </a:lnTo>
                  <a:lnTo>
                    <a:pt x="318" y="216"/>
                  </a:lnTo>
                  <a:lnTo>
                    <a:pt x="314" y="218"/>
                  </a:lnTo>
                  <a:lnTo>
                    <a:pt x="312" y="220"/>
                  </a:lnTo>
                  <a:lnTo>
                    <a:pt x="312" y="220"/>
                  </a:lnTo>
                  <a:lnTo>
                    <a:pt x="312" y="222"/>
                  </a:lnTo>
                  <a:lnTo>
                    <a:pt x="312" y="222"/>
                  </a:lnTo>
                  <a:lnTo>
                    <a:pt x="312" y="222"/>
                  </a:lnTo>
                  <a:lnTo>
                    <a:pt x="310" y="226"/>
                  </a:lnTo>
                  <a:lnTo>
                    <a:pt x="308" y="232"/>
                  </a:lnTo>
                  <a:lnTo>
                    <a:pt x="308" y="232"/>
                  </a:lnTo>
                  <a:lnTo>
                    <a:pt x="308" y="232"/>
                  </a:lnTo>
                  <a:lnTo>
                    <a:pt x="306" y="236"/>
                  </a:lnTo>
                  <a:lnTo>
                    <a:pt x="306" y="236"/>
                  </a:lnTo>
                  <a:lnTo>
                    <a:pt x="306" y="236"/>
                  </a:lnTo>
                  <a:lnTo>
                    <a:pt x="304" y="236"/>
                  </a:lnTo>
                  <a:lnTo>
                    <a:pt x="304" y="236"/>
                  </a:lnTo>
                  <a:lnTo>
                    <a:pt x="304" y="236"/>
                  </a:lnTo>
                  <a:lnTo>
                    <a:pt x="298" y="234"/>
                  </a:lnTo>
                  <a:lnTo>
                    <a:pt x="296" y="234"/>
                  </a:lnTo>
                  <a:lnTo>
                    <a:pt x="296" y="234"/>
                  </a:lnTo>
                  <a:lnTo>
                    <a:pt x="296" y="234"/>
                  </a:lnTo>
                  <a:lnTo>
                    <a:pt x="298" y="234"/>
                  </a:lnTo>
                  <a:lnTo>
                    <a:pt x="296" y="234"/>
                  </a:lnTo>
                  <a:lnTo>
                    <a:pt x="296" y="234"/>
                  </a:lnTo>
                  <a:lnTo>
                    <a:pt x="296" y="234"/>
                  </a:lnTo>
                  <a:lnTo>
                    <a:pt x="294" y="234"/>
                  </a:lnTo>
                  <a:lnTo>
                    <a:pt x="294" y="234"/>
                  </a:lnTo>
                  <a:lnTo>
                    <a:pt x="294" y="232"/>
                  </a:lnTo>
                  <a:lnTo>
                    <a:pt x="294" y="232"/>
                  </a:lnTo>
                  <a:lnTo>
                    <a:pt x="294" y="232"/>
                  </a:lnTo>
                  <a:lnTo>
                    <a:pt x="294" y="232"/>
                  </a:lnTo>
                  <a:lnTo>
                    <a:pt x="294" y="230"/>
                  </a:lnTo>
                  <a:lnTo>
                    <a:pt x="294" y="230"/>
                  </a:lnTo>
                  <a:lnTo>
                    <a:pt x="294" y="228"/>
                  </a:lnTo>
                  <a:lnTo>
                    <a:pt x="296" y="224"/>
                  </a:lnTo>
                  <a:lnTo>
                    <a:pt x="296" y="224"/>
                  </a:lnTo>
                  <a:lnTo>
                    <a:pt x="296" y="224"/>
                  </a:lnTo>
                  <a:lnTo>
                    <a:pt x="296" y="224"/>
                  </a:lnTo>
                  <a:lnTo>
                    <a:pt x="296" y="222"/>
                  </a:lnTo>
                  <a:lnTo>
                    <a:pt x="296" y="222"/>
                  </a:lnTo>
                  <a:lnTo>
                    <a:pt x="296" y="222"/>
                  </a:lnTo>
                  <a:lnTo>
                    <a:pt x="294" y="222"/>
                  </a:lnTo>
                  <a:lnTo>
                    <a:pt x="294" y="222"/>
                  </a:lnTo>
                  <a:lnTo>
                    <a:pt x="290" y="224"/>
                  </a:lnTo>
                  <a:lnTo>
                    <a:pt x="288" y="224"/>
                  </a:lnTo>
                  <a:lnTo>
                    <a:pt x="288" y="226"/>
                  </a:lnTo>
                  <a:lnTo>
                    <a:pt x="288" y="226"/>
                  </a:lnTo>
                  <a:lnTo>
                    <a:pt x="288" y="226"/>
                  </a:lnTo>
                  <a:lnTo>
                    <a:pt x="288" y="228"/>
                  </a:lnTo>
                  <a:lnTo>
                    <a:pt x="286" y="230"/>
                  </a:lnTo>
                  <a:lnTo>
                    <a:pt x="282" y="234"/>
                  </a:lnTo>
                  <a:lnTo>
                    <a:pt x="276" y="240"/>
                  </a:lnTo>
                  <a:lnTo>
                    <a:pt x="276" y="240"/>
                  </a:lnTo>
                  <a:lnTo>
                    <a:pt x="276" y="242"/>
                  </a:lnTo>
                  <a:lnTo>
                    <a:pt x="276" y="242"/>
                  </a:lnTo>
                  <a:lnTo>
                    <a:pt x="276" y="242"/>
                  </a:lnTo>
                  <a:lnTo>
                    <a:pt x="276" y="244"/>
                  </a:lnTo>
                  <a:lnTo>
                    <a:pt x="276" y="244"/>
                  </a:lnTo>
                  <a:lnTo>
                    <a:pt x="276" y="244"/>
                  </a:lnTo>
                  <a:lnTo>
                    <a:pt x="276" y="246"/>
                  </a:lnTo>
                  <a:lnTo>
                    <a:pt x="276" y="246"/>
                  </a:lnTo>
                  <a:lnTo>
                    <a:pt x="276" y="248"/>
                  </a:lnTo>
                  <a:lnTo>
                    <a:pt x="276" y="248"/>
                  </a:lnTo>
                  <a:lnTo>
                    <a:pt x="276" y="254"/>
                  </a:lnTo>
                  <a:lnTo>
                    <a:pt x="274" y="254"/>
                  </a:lnTo>
                  <a:lnTo>
                    <a:pt x="274" y="260"/>
                  </a:lnTo>
                  <a:lnTo>
                    <a:pt x="272" y="260"/>
                  </a:lnTo>
                  <a:lnTo>
                    <a:pt x="272" y="262"/>
                  </a:lnTo>
                  <a:lnTo>
                    <a:pt x="270" y="266"/>
                  </a:lnTo>
                  <a:lnTo>
                    <a:pt x="270" y="266"/>
                  </a:lnTo>
                  <a:lnTo>
                    <a:pt x="270" y="266"/>
                  </a:lnTo>
                  <a:lnTo>
                    <a:pt x="270" y="268"/>
                  </a:lnTo>
                  <a:lnTo>
                    <a:pt x="270" y="268"/>
                  </a:lnTo>
                  <a:lnTo>
                    <a:pt x="270" y="268"/>
                  </a:lnTo>
                  <a:lnTo>
                    <a:pt x="272" y="280"/>
                  </a:lnTo>
                  <a:lnTo>
                    <a:pt x="272" y="282"/>
                  </a:lnTo>
                  <a:lnTo>
                    <a:pt x="274" y="282"/>
                  </a:lnTo>
                  <a:lnTo>
                    <a:pt x="274" y="284"/>
                  </a:lnTo>
                  <a:lnTo>
                    <a:pt x="274" y="284"/>
                  </a:lnTo>
                  <a:lnTo>
                    <a:pt x="272" y="286"/>
                  </a:lnTo>
                  <a:lnTo>
                    <a:pt x="272" y="286"/>
                  </a:lnTo>
                  <a:lnTo>
                    <a:pt x="272" y="286"/>
                  </a:lnTo>
                  <a:lnTo>
                    <a:pt x="272" y="288"/>
                  </a:lnTo>
                  <a:lnTo>
                    <a:pt x="272" y="288"/>
                  </a:lnTo>
                  <a:lnTo>
                    <a:pt x="272" y="288"/>
                  </a:lnTo>
                  <a:lnTo>
                    <a:pt x="272" y="288"/>
                  </a:lnTo>
                  <a:lnTo>
                    <a:pt x="272" y="290"/>
                  </a:lnTo>
                  <a:lnTo>
                    <a:pt x="274" y="296"/>
                  </a:lnTo>
                  <a:lnTo>
                    <a:pt x="276" y="302"/>
                  </a:lnTo>
                  <a:lnTo>
                    <a:pt x="276" y="302"/>
                  </a:lnTo>
                  <a:lnTo>
                    <a:pt x="276" y="302"/>
                  </a:lnTo>
                  <a:lnTo>
                    <a:pt x="276" y="302"/>
                  </a:lnTo>
                  <a:lnTo>
                    <a:pt x="276" y="302"/>
                  </a:lnTo>
                  <a:lnTo>
                    <a:pt x="274" y="304"/>
                  </a:lnTo>
                  <a:lnTo>
                    <a:pt x="274" y="304"/>
                  </a:lnTo>
                  <a:lnTo>
                    <a:pt x="270" y="306"/>
                  </a:lnTo>
                  <a:lnTo>
                    <a:pt x="270" y="306"/>
                  </a:lnTo>
                  <a:lnTo>
                    <a:pt x="270" y="306"/>
                  </a:lnTo>
                  <a:lnTo>
                    <a:pt x="268" y="306"/>
                  </a:lnTo>
                  <a:lnTo>
                    <a:pt x="268" y="306"/>
                  </a:lnTo>
                  <a:lnTo>
                    <a:pt x="264" y="306"/>
                  </a:lnTo>
                  <a:lnTo>
                    <a:pt x="262" y="306"/>
                  </a:lnTo>
                  <a:lnTo>
                    <a:pt x="260" y="306"/>
                  </a:lnTo>
                  <a:lnTo>
                    <a:pt x="260" y="306"/>
                  </a:lnTo>
                  <a:lnTo>
                    <a:pt x="252" y="306"/>
                  </a:lnTo>
                  <a:lnTo>
                    <a:pt x="250" y="306"/>
                  </a:lnTo>
                  <a:lnTo>
                    <a:pt x="244" y="308"/>
                  </a:lnTo>
                  <a:lnTo>
                    <a:pt x="244" y="308"/>
                  </a:lnTo>
                  <a:lnTo>
                    <a:pt x="238" y="310"/>
                  </a:lnTo>
                  <a:lnTo>
                    <a:pt x="234" y="312"/>
                  </a:lnTo>
                  <a:lnTo>
                    <a:pt x="232" y="312"/>
                  </a:lnTo>
                  <a:lnTo>
                    <a:pt x="232" y="314"/>
                  </a:lnTo>
                  <a:lnTo>
                    <a:pt x="228" y="316"/>
                  </a:lnTo>
                  <a:lnTo>
                    <a:pt x="228" y="316"/>
                  </a:lnTo>
                  <a:lnTo>
                    <a:pt x="226" y="316"/>
                  </a:lnTo>
                  <a:lnTo>
                    <a:pt x="224" y="320"/>
                  </a:lnTo>
                  <a:lnTo>
                    <a:pt x="222" y="320"/>
                  </a:lnTo>
                  <a:lnTo>
                    <a:pt x="220" y="322"/>
                  </a:lnTo>
                  <a:lnTo>
                    <a:pt x="220" y="324"/>
                  </a:lnTo>
                  <a:lnTo>
                    <a:pt x="220" y="324"/>
                  </a:lnTo>
                  <a:lnTo>
                    <a:pt x="220" y="324"/>
                  </a:lnTo>
                  <a:lnTo>
                    <a:pt x="220" y="326"/>
                  </a:lnTo>
                  <a:lnTo>
                    <a:pt x="220" y="326"/>
                  </a:lnTo>
                  <a:lnTo>
                    <a:pt x="220" y="330"/>
                  </a:lnTo>
                  <a:lnTo>
                    <a:pt x="218" y="336"/>
                  </a:lnTo>
                  <a:lnTo>
                    <a:pt x="218" y="338"/>
                  </a:lnTo>
                  <a:lnTo>
                    <a:pt x="218" y="340"/>
                  </a:lnTo>
                  <a:lnTo>
                    <a:pt x="216" y="340"/>
                  </a:lnTo>
                  <a:lnTo>
                    <a:pt x="216" y="340"/>
                  </a:lnTo>
                  <a:lnTo>
                    <a:pt x="216" y="342"/>
                  </a:lnTo>
                  <a:lnTo>
                    <a:pt x="216" y="342"/>
                  </a:lnTo>
                  <a:lnTo>
                    <a:pt x="216" y="344"/>
                  </a:lnTo>
                  <a:lnTo>
                    <a:pt x="216" y="344"/>
                  </a:lnTo>
                  <a:lnTo>
                    <a:pt x="216" y="346"/>
                  </a:lnTo>
                  <a:lnTo>
                    <a:pt x="216" y="346"/>
                  </a:lnTo>
                  <a:lnTo>
                    <a:pt x="216" y="346"/>
                  </a:lnTo>
                  <a:lnTo>
                    <a:pt x="214" y="348"/>
                  </a:lnTo>
                  <a:lnTo>
                    <a:pt x="214" y="348"/>
                  </a:lnTo>
                  <a:lnTo>
                    <a:pt x="214" y="348"/>
                  </a:lnTo>
                  <a:lnTo>
                    <a:pt x="212" y="348"/>
                  </a:lnTo>
                  <a:lnTo>
                    <a:pt x="212" y="348"/>
                  </a:lnTo>
                  <a:lnTo>
                    <a:pt x="212" y="348"/>
                  </a:lnTo>
                  <a:lnTo>
                    <a:pt x="212" y="348"/>
                  </a:lnTo>
                  <a:lnTo>
                    <a:pt x="212" y="348"/>
                  </a:lnTo>
                  <a:lnTo>
                    <a:pt x="210" y="350"/>
                  </a:lnTo>
                  <a:lnTo>
                    <a:pt x="208" y="352"/>
                  </a:lnTo>
                  <a:lnTo>
                    <a:pt x="206" y="354"/>
                  </a:lnTo>
                  <a:lnTo>
                    <a:pt x="206" y="354"/>
                  </a:lnTo>
                  <a:lnTo>
                    <a:pt x="206" y="356"/>
                  </a:lnTo>
                  <a:lnTo>
                    <a:pt x="206" y="356"/>
                  </a:lnTo>
                  <a:lnTo>
                    <a:pt x="206" y="356"/>
                  </a:lnTo>
                  <a:lnTo>
                    <a:pt x="206" y="356"/>
                  </a:lnTo>
                  <a:lnTo>
                    <a:pt x="204" y="356"/>
                  </a:lnTo>
                  <a:lnTo>
                    <a:pt x="204" y="356"/>
                  </a:lnTo>
                  <a:lnTo>
                    <a:pt x="204" y="356"/>
                  </a:lnTo>
                  <a:lnTo>
                    <a:pt x="202" y="356"/>
                  </a:lnTo>
                  <a:lnTo>
                    <a:pt x="200" y="356"/>
                  </a:lnTo>
                  <a:lnTo>
                    <a:pt x="198" y="354"/>
                  </a:lnTo>
                  <a:lnTo>
                    <a:pt x="198" y="354"/>
                  </a:lnTo>
                  <a:lnTo>
                    <a:pt x="190" y="356"/>
                  </a:lnTo>
                  <a:lnTo>
                    <a:pt x="188" y="356"/>
                  </a:lnTo>
                  <a:lnTo>
                    <a:pt x="182" y="358"/>
                  </a:lnTo>
                  <a:lnTo>
                    <a:pt x="180" y="358"/>
                  </a:lnTo>
                  <a:lnTo>
                    <a:pt x="172" y="358"/>
                  </a:lnTo>
                  <a:lnTo>
                    <a:pt x="166" y="360"/>
                  </a:lnTo>
                  <a:lnTo>
                    <a:pt x="166" y="360"/>
                  </a:lnTo>
                  <a:lnTo>
                    <a:pt x="164" y="360"/>
                  </a:lnTo>
                  <a:lnTo>
                    <a:pt x="164" y="360"/>
                  </a:lnTo>
                  <a:lnTo>
                    <a:pt x="162" y="362"/>
                  </a:lnTo>
                  <a:lnTo>
                    <a:pt x="162" y="362"/>
                  </a:lnTo>
                  <a:lnTo>
                    <a:pt x="162" y="362"/>
                  </a:lnTo>
                  <a:lnTo>
                    <a:pt x="162" y="362"/>
                  </a:lnTo>
                  <a:lnTo>
                    <a:pt x="162" y="362"/>
                  </a:lnTo>
                  <a:lnTo>
                    <a:pt x="162" y="364"/>
                  </a:lnTo>
                  <a:lnTo>
                    <a:pt x="160" y="366"/>
                  </a:lnTo>
                  <a:lnTo>
                    <a:pt x="160" y="368"/>
                  </a:lnTo>
                  <a:lnTo>
                    <a:pt x="160" y="368"/>
                  </a:lnTo>
                  <a:lnTo>
                    <a:pt x="158" y="368"/>
                  </a:lnTo>
                  <a:lnTo>
                    <a:pt x="158" y="370"/>
                  </a:lnTo>
                  <a:lnTo>
                    <a:pt x="158" y="370"/>
                  </a:lnTo>
                  <a:lnTo>
                    <a:pt x="156" y="370"/>
                  </a:lnTo>
                  <a:lnTo>
                    <a:pt x="154" y="372"/>
                  </a:lnTo>
                  <a:lnTo>
                    <a:pt x="154" y="372"/>
                  </a:lnTo>
                  <a:lnTo>
                    <a:pt x="152" y="374"/>
                  </a:lnTo>
                  <a:lnTo>
                    <a:pt x="152" y="376"/>
                  </a:lnTo>
                  <a:lnTo>
                    <a:pt x="152" y="378"/>
                  </a:lnTo>
                  <a:lnTo>
                    <a:pt x="152" y="378"/>
                  </a:lnTo>
                  <a:lnTo>
                    <a:pt x="152" y="378"/>
                  </a:lnTo>
                  <a:lnTo>
                    <a:pt x="152" y="378"/>
                  </a:lnTo>
                  <a:lnTo>
                    <a:pt x="152" y="378"/>
                  </a:lnTo>
                  <a:lnTo>
                    <a:pt x="154" y="380"/>
                  </a:lnTo>
                  <a:lnTo>
                    <a:pt x="154" y="380"/>
                  </a:lnTo>
                  <a:lnTo>
                    <a:pt x="154" y="380"/>
                  </a:lnTo>
                  <a:lnTo>
                    <a:pt x="154" y="380"/>
                  </a:lnTo>
                  <a:lnTo>
                    <a:pt x="156" y="380"/>
                  </a:lnTo>
                  <a:lnTo>
                    <a:pt x="156" y="380"/>
                  </a:lnTo>
                  <a:lnTo>
                    <a:pt x="156" y="382"/>
                  </a:lnTo>
                  <a:lnTo>
                    <a:pt x="156" y="382"/>
                  </a:lnTo>
                  <a:lnTo>
                    <a:pt x="156" y="382"/>
                  </a:lnTo>
                  <a:lnTo>
                    <a:pt x="156" y="384"/>
                  </a:lnTo>
                  <a:lnTo>
                    <a:pt x="156" y="384"/>
                  </a:lnTo>
                  <a:lnTo>
                    <a:pt x="154" y="388"/>
                  </a:lnTo>
                  <a:lnTo>
                    <a:pt x="152" y="392"/>
                  </a:lnTo>
                  <a:lnTo>
                    <a:pt x="146" y="398"/>
                  </a:lnTo>
                  <a:lnTo>
                    <a:pt x="146" y="400"/>
                  </a:lnTo>
                  <a:lnTo>
                    <a:pt x="146" y="400"/>
                  </a:lnTo>
                  <a:lnTo>
                    <a:pt x="146" y="400"/>
                  </a:lnTo>
                  <a:lnTo>
                    <a:pt x="144" y="402"/>
                  </a:lnTo>
                  <a:lnTo>
                    <a:pt x="142" y="402"/>
                  </a:lnTo>
                  <a:lnTo>
                    <a:pt x="140" y="402"/>
                  </a:lnTo>
                  <a:lnTo>
                    <a:pt x="138" y="404"/>
                  </a:lnTo>
                  <a:lnTo>
                    <a:pt x="132" y="404"/>
                  </a:lnTo>
                  <a:lnTo>
                    <a:pt x="132" y="404"/>
                  </a:lnTo>
                  <a:lnTo>
                    <a:pt x="130" y="404"/>
                  </a:lnTo>
                  <a:lnTo>
                    <a:pt x="130" y="404"/>
                  </a:lnTo>
                  <a:lnTo>
                    <a:pt x="128" y="404"/>
                  </a:lnTo>
                  <a:lnTo>
                    <a:pt x="128" y="404"/>
                  </a:lnTo>
                  <a:lnTo>
                    <a:pt x="128" y="402"/>
                  </a:lnTo>
                  <a:lnTo>
                    <a:pt x="128" y="402"/>
                  </a:lnTo>
                  <a:lnTo>
                    <a:pt x="128" y="402"/>
                  </a:lnTo>
                  <a:lnTo>
                    <a:pt x="126" y="402"/>
                  </a:lnTo>
                  <a:lnTo>
                    <a:pt x="126" y="402"/>
                  </a:lnTo>
                  <a:lnTo>
                    <a:pt x="126" y="402"/>
                  </a:lnTo>
                  <a:lnTo>
                    <a:pt x="126" y="400"/>
                  </a:lnTo>
                  <a:lnTo>
                    <a:pt x="124" y="400"/>
                  </a:lnTo>
                  <a:lnTo>
                    <a:pt x="122" y="400"/>
                  </a:lnTo>
                  <a:lnTo>
                    <a:pt x="118" y="400"/>
                  </a:lnTo>
                  <a:lnTo>
                    <a:pt x="114" y="400"/>
                  </a:lnTo>
                  <a:lnTo>
                    <a:pt x="112" y="400"/>
                  </a:lnTo>
                  <a:lnTo>
                    <a:pt x="100" y="402"/>
                  </a:lnTo>
                  <a:lnTo>
                    <a:pt x="98" y="402"/>
                  </a:lnTo>
                  <a:lnTo>
                    <a:pt x="96" y="402"/>
                  </a:lnTo>
                  <a:lnTo>
                    <a:pt x="94" y="404"/>
                  </a:lnTo>
                  <a:lnTo>
                    <a:pt x="94" y="404"/>
                  </a:lnTo>
                  <a:lnTo>
                    <a:pt x="92" y="406"/>
                  </a:lnTo>
                  <a:lnTo>
                    <a:pt x="86" y="408"/>
                  </a:lnTo>
                  <a:lnTo>
                    <a:pt x="82" y="408"/>
                  </a:lnTo>
                  <a:lnTo>
                    <a:pt x="82" y="408"/>
                  </a:lnTo>
                  <a:lnTo>
                    <a:pt x="80" y="410"/>
                  </a:lnTo>
                  <a:lnTo>
                    <a:pt x="80" y="412"/>
                  </a:lnTo>
                  <a:lnTo>
                    <a:pt x="80" y="412"/>
                  </a:lnTo>
                  <a:lnTo>
                    <a:pt x="80" y="412"/>
                  </a:lnTo>
                  <a:lnTo>
                    <a:pt x="80" y="412"/>
                  </a:lnTo>
                  <a:lnTo>
                    <a:pt x="76" y="414"/>
                  </a:lnTo>
                  <a:lnTo>
                    <a:pt x="74" y="414"/>
                  </a:lnTo>
                  <a:lnTo>
                    <a:pt x="74" y="414"/>
                  </a:lnTo>
                  <a:lnTo>
                    <a:pt x="74" y="414"/>
                  </a:lnTo>
                  <a:lnTo>
                    <a:pt x="68" y="414"/>
                  </a:lnTo>
                  <a:lnTo>
                    <a:pt x="64" y="416"/>
                  </a:lnTo>
                  <a:lnTo>
                    <a:pt x="56" y="418"/>
                  </a:lnTo>
                  <a:lnTo>
                    <a:pt x="54" y="418"/>
                  </a:lnTo>
                  <a:lnTo>
                    <a:pt x="52" y="418"/>
                  </a:lnTo>
                  <a:lnTo>
                    <a:pt x="52" y="420"/>
                  </a:lnTo>
                  <a:lnTo>
                    <a:pt x="38" y="388"/>
                  </a:lnTo>
                  <a:lnTo>
                    <a:pt x="36" y="384"/>
                  </a:lnTo>
                  <a:lnTo>
                    <a:pt x="0" y="304"/>
                  </a:lnTo>
                  <a:lnTo>
                    <a:pt x="142" y="254"/>
                  </a:lnTo>
                  <a:lnTo>
                    <a:pt x="162" y="190"/>
                  </a:lnTo>
                  <a:lnTo>
                    <a:pt x="174" y="152"/>
                  </a:lnTo>
                  <a:lnTo>
                    <a:pt x="152" y="116"/>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0" name="Freeform 4869">
              <a:extLst>
                <a:ext uri="{FF2B5EF4-FFF2-40B4-BE49-F238E27FC236}">
                  <a16:creationId xmlns:a16="http://schemas.microsoft.com/office/drawing/2014/main" id="{16072983-62A4-8C4E-9E37-28941306B45C}"/>
                </a:ext>
              </a:extLst>
            </p:cNvPr>
            <p:cNvSpPr>
              <a:spLocks/>
            </p:cNvSpPr>
            <p:nvPr/>
          </p:nvSpPr>
          <p:spPr bwMode="auto">
            <a:xfrm>
              <a:off x="7198323" y="1586189"/>
              <a:ext cx="589972" cy="666316"/>
            </a:xfrm>
            <a:custGeom>
              <a:avLst/>
              <a:gdLst/>
              <a:ahLst/>
              <a:cxnLst>
                <a:cxn ang="0">
                  <a:pos x="152" y="100"/>
                </a:cxn>
                <a:cxn ang="0">
                  <a:pos x="158" y="88"/>
                </a:cxn>
                <a:cxn ang="0">
                  <a:pos x="168" y="56"/>
                </a:cxn>
                <a:cxn ang="0">
                  <a:pos x="174" y="48"/>
                </a:cxn>
                <a:cxn ang="0">
                  <a:pos x="188" y="38"/>
                </a:cxn>
                <a:cxn ang="0">
                  <a:pos x="182" y="40"/>
                </a:cxn>
                <a:cxn ang="0">
                  <a:pos x="180" y="34"/>
                </a:cxn>
                <a:cxn ang="0">
                  <a:pos x="180" y="14"/>
                </a:cxn>
                <a:cxn ang="0">
                  <a:pos x="182" y="2"/>
                </a:cxn>
                <a:cxn ang="0">
                  <a:pos x="190" y="0"/>
                </a:cxn>
                <a:cxn ang="0">
                  <a:pos x="190" y="4"/>
                </a:cxn>
                <a:cxn ang="0">
                  <a:pos x="192" y="12"/>
                </a:cxn>
                <a:cxn ang="0">
                  <a:pos x="202" y="6"/>
                </a:cxn>
                <a:cxn ang="0">
                  <a:pos x="204" y="4"/>
                </a:cxn>
                <a:cxn ang="0">
                  <a:pos x="206" y="0"/>
                </a:cxn>
                <a:cxn ang="0">
                  <a:pos x="214" y="16"/>
                </a:cxn>
                <a:cxn ang="0">
                  <a:pos x="222" y="28"/>
                </a:cxn>
                <a:cxn ang="0">
                  <a:pos x="230" y="40"/>
                </a:cxn>
                <a:cxn ang="0">
                  <a:pos x="262" y="60"/>
                </a:cxn>
                <a:cxn ang="0">
                  <a:pos x="288" y="64"/>
                </a:cxn>
                <a:cxn ang="0">
                  <a:pos x="298" y="70"/>
                </a:cxn>
                <a:cxn ang="0">
                  <a:pos x="306" y="68"/>
                </a:cxn>
                <a:cxn ang="0">
                  <a:pos x="328" y="84"/>
                </a:cxn>
                <a:cxn ang="0">
                  <a:pos x="332" y="94"/>
                </a:cxn>
                <a:cxn ang="0">
                  <a:pos x="340" y="102"/>
                </a:cxn>
                <a:cxn ang="0">
                  <a:pos x="352" y="120"/>
                </a:cxn>
                <a:cxn ang="0">
                  <a:pos x="370" y="128"/>
                </a:cxn>
                <a:cxn ang="0">
                  <a:pos x="370" y="142"/>
                </a:cxn>
                <a:cxn ang="0">
                  <a:pos x="356" y="164"/>
                </a:cxn>
                <a:cxn ang="0">
                  <a:pos x="348" y="180"/>
                </a:cxn>
                <a:cxn ang="0">
                  <a:pos x="328" y="196"/>
                </a:cxn>
                <a:cxn ang="0">
                  <a:pos x="318" y="214"/>
                </a:cxn>
                <a:cxn ang="0">
                  <a:pos x="312" y="222"/>
                </a:cxn>
                <a:cxn ang="0">
                  <a:pos x="306" y="236"/>
                </a:cxn>
                <a:cxn ang="0">
                  <a:pos x="296" y="234"/>
                </a:cxn>
                <a:cxn ang="0">
                  <a:pos x="294" y="230"/>
                </a:cxn>
                <a:cxn ang="0">
                  <a:pos x="296" y="222"/>
                </a:cxn>
                <a:cxn ang="0">
                  <a:pos x="286" y="230"/>
                </a:cxn>
                <a:cxn ang="0">
                  <a:pos x="276" y="244"/>
                </a:cxn>
                <a:cxn ang="0">
                  <a:pos x="272" y="262"/>
                </a:cxn>
                <a:cxn ang="0">
                  <a:pos x="274" y="282"/>
                </a:cxn>
                <a:cxn ang="0">
                  <a:pos x="272" y="288"/>
                </a:cxn>
                <a:cxn ang="0">
                  <a:pos x="274" y="304"/>
                </a:cxn>
                <a:cxn ang="0">
                  <a:pos x="260" y="306"/>
                </a:cxn>
                <a:cxn ang="0">
                  <a:pos x="228" y="316"/>
                </a:cxn>
                <a:cxn ang="0">
                  <a:pos x="220" y="326"/>
                </a:cxn>
                <a:cxn ang="0">
                  <a:pos x="216" y="342"/>
                </a:cxn>
                <a:cxn ang="0">
                  <a:pos x="212" y="348"/>
                </a:cxn>
                <a:cxn ang="0">
                  <a:pos x="206" y="356"/>
                </a:cxn>
                <a:cxn ang="0">
                  <a:pos x="198" y="354"/>
                </a:cxn>
                <a:cxn ang="0">
                  <a:pos x="164" y="360"/>
                </a:cxn>
                <a:cxn ang="0">
                  <a:pos x="160" y="368"/>
                </a:cxn>
                <a:cxn ang="0">
                  <a:pos x="152" y="376"/>
                </a:cxn>
                <a:cxn ang="0">
                  <a:pos x="154" y="380"/>
                </a:cxn>
                <a:cxn ang="0">
                  <a:pos x="152" y="392"/>
                </a:cxn>
                <a:cxn ang="0">
                  <a:pos x="132" y="404"/>
                </a:cxn>
                <a:cxn ang="0">
                  <a:pos x="126" y="402"/>
                </a:cxn>
                <a:cxn ang="0">
                  <a:pos x="100" y="402"/>
                </a:cxn>
                <a:cxn ang="0">
                  <a:pos x="80" y="410"/>
                </a:cxn>
                <a:cxn ang="0">
                  <a:pos x="68" y="414"/>
                </a:cxn>
                <a:cxn ang="0">
                  <a:pos x="142" y="254"/>
                </a:cxn>
              </a:cxnLst>
              <a:rect l="0" t="0" r="r" b="b"/>
              <a:pathLst>
                <a:path w="372" h="420">
                  <a:moveTo>
                    <a:pt x="152" y="116"/>
                  </a:moveTo>
                  <a:lnTo>
                    <a:pt x="152" y="112"/>
                  </a:lnTo>
                  <a:lnTo>
                    <a:pt x="152" y="112"/>
                  </a:lnTo>
                  <a:lnTo>
                    <a:pt x="152" y="110"/>
                  </a:lnTo>
                  <a:lnTo>
                    <a:pt x="152" y="108"/>
                  </a:lnTo>
                  <a:lnTo>
                    <a:pt x="152" y="106"/>
                  </a:lnTo>
                  <a:lnTo>
                    <a:pt x="152" y="106"/>
                  </a:lnTo>
                  <a:lnTo>
                    <a:pt x="152" y="102"/>
                  </a:lnTo>
                  <a:lnTo>
                    <a:pt x="152" y="100"/>
                  </a:lnTo>
                  <a:lnTo>
                    <a:pt x="152" y="100"/>
                  </a:lnTo>
                  <a:lnTo>
                    <a:pt x="154" y="96"/>
                  </a:lnTo>
                  <a:lnTo>
                    <a:pt x="154" y="96"/>
                  </a:lnTo>
                  <a:lnTo>
                    <a:pt x="154" y="96"/>
                  </a:lnTo>
                  <a:lnTo>
                    <a:pt x="154" y="94"/>
                  </a:lnTo>
                  <a:lnTo>
                    <a:pt x="156" y="92"/>
                  </a:lnTo>
                  <a:lnTo>
                    <a:pt x="158" y="90"/>
                  </a:lnTo>
                  <a:lnTo>
                    <a:pt x="158" y="88"/>
                  </a:lnTo>
                  <a:lnTo>
                    <a:pt x="158" y="88"/>
                  </a:lnTo>
                  <a:lnTo>
                    <a:pt x="158" y="86"/>
                  </a:lnTo>
                  <a:lnTo>
                    <a:pt x="158" y="84"/>
                  </a:lnTo>
                  <a:lnTo>
                    <a:pt x="162" y="76"/>
                  </a:lnTo>
                  <a:lnTo>
                    <a:pt x="164" y="68"/>
                  </a:lnTo>
                  <a:lnTo>
                    <a:pt x="168" y="62"/>
                  </a:lnTo>
                  <a:lnTo>
                    <a:pt x="168" y="62"/>
                  </a:lnTo>
                  <a:lnTo>
                    <a:pt x="168" y="62"/>
                  </a:lnTo>
                  <a:lnTo>
                    <a:pt x="168" y="62"/>
                  </a:lnTo>
                  <a:lnTo>
                    <a:pt x="168" y="56"/>
                  </a:lnTo>
                  <a:lnTo>
                    <a:pt x="168" y="56"/>
                  </a:lnTo>
                  <a:lnTo>
                    <a:pt x="168" y="56"/>
                  </a:lnTo>
                  <a:lnTo>
                    <a:pt x="168" y="56"/>
                  </a:lnTo>
                  <a:lnTo>
                    <a:pt x="168" y="56"/>
                  </a:lnTo>
                  <a:lnTo>
                    <a:pt x="168" y="54"/>
                  </a:lnTo>
                  <a:lnTo>
                    <a:pt x="166" y="52"/>
                  </a:lnTo>
                  <a:lnTo>
                    <a:pt x="172" y="48"/>
                  </a:lnTo>
                  <a:lnTo>
                    <a:pt x="172" y="48"/>
                  </a:lnTo>
                  <a:lnTo>
                    <a:pt x="174" y="48"/>
                  </a:lnTo>
                  <a:lnTo>
                    <a:pt x="174" y="48"/>
                  </a:lnTo>
                  <a:lnTo>
                    <a:pt x="180" y="50"/>
                  </a:lnTo>
                  <a:lnTo>
                    <a:pt x="184" y="48"/>
                  </a:lnTo>
                  <a:lnTo>
                    <a:pt x="190" y="46"/>
                  </a:lnTo>
                  <a:lnTo>
                    <a:pt x="190" y="46"/>
                  </a:lnTo>
                  <a:lnTo>
                    <a:pt x="190" y="46"/>
                  </a:lnTo>
                  <a:lnTo>
                    <a:pt x="190" y="46"/>
                  </a:lnTo>
                  <a:lnTo>
                    <a:pt x="190" y="46"/>
                  </a:lnTo>
                  <a:lnTo>
                    <a:pt x="188" y="38"/>
                  </a:lnTo>
                  <a:lnTo>
                    <a:pt x="188" y="38"/>
                  </a:lnTo>
                  <a:lnTo>
                    <a:pt x="186" y="38"/>
                  </a:lnTo>
                  <a:lnTo>
                    <a:pt x="186" y="38"/>
                  </a:lnTo>
                  <a:lnTo>
                    <a:pt x="186" y="38"/>
                  </a:lnTo>
                  <a:lnTo>
                    <a:pt x="184" y="38"/>
                  </a:lnTo>
                  <a:lnTo>
                    <a:pt x="184" y="38"/>
                  </a:lnTo>
                  <a:lnTo>
                    <a:pt x="184" y="38"/>
                  </a:lnTo>
                  <a:lnTo>
                    <a:pt x="184" y="38"/>
                  </a:lnTo>
                  <a:lnTo>
                    <a:pt x="182" y="40"/>
                  </a:lnTo>
                  <a:lnTo>
                    <a:pt x="182" y="40"/>
                  </a:lnTo>
                  <a:lnTo>
                    <a:pt x="178" y="38"/>
                  </a:lnTo>
                  <a:lnTo>
                    <a:pt x="178" y="38"/>
                  </a:lnTo>
                  <a:lnTo>
                    <a:pt x="178" y="38"/>
                  </a:lnTo>
                  <a:lnTo>
                    <a:pt x="178" y="38"/>
                  </a:lnTo>
                  <a:lnTo>
                    <a:pt x="178" y="38"/>
                  </a:lnTo>
                  <a:lnTo>
                    <a:pt x="178" y="36"/>
                  </a:lnTo>
                  <a:lnTo>
                    <a:pt x="180" y="34"/>
                  </a:lnTo>
                  <a:lnTo>
                    <a:pt x="180" y="34"/>
                  </a:lnTo>
                  <a:lnTo>
                    <a:pt x="180" y="28"/>
                  </a:lnTo>
                  <a:lnTo>
                    <a:pt x="180" y="26"/>
                  </a:lnTo>
                  <a:lnTo>
                    <a:pt x="178" y="22"/>
                  </a:lnTo>
                  <a:lnTo>
                    <a:pt x="178" y="20"/>
                  </a:lnTo>
                  <a:lnTo>
                    <a:pt x="178" y="20"/>
                  </a:lnTo>
                  <a:lnTo>
                    <a:pt x="178" y="20"/>
                  </a:lnTo>
                  <a:lnTo>
                    <a:pt x="180" y="20"/>
                  </a:lnTo>
                  <a:lnTo>
                    <a:pt x="182" y="16"/>
                  </a:lnTo>
                  <a:lnTo>
                    <a:pt x="180" y="14"/>
                  </a:lnTo>
                  <a:lnTo>
                    <a:pt x="180" y="12"/>
                  </a:lnTo>
                  <a:lnTo>
                    <a:pt x="180" y="6"/>
                  </a:lnTo>
                  <a:lnTo>
                    <a:pt x="180" y="6"/>
                  </a:lnTo>
                  <a:lnTo>
                    <a:pt x="180" y="6"/>
                  </a:lnTo>
                  <a:lnTo>
                    <a:pt x="180" y="6"/>
                  </a:lnTo>
                  <a:lnTo>
                    <a:pt x="180" y="4"/>
                  </a:lnTo>
                  <a:lnTo>
                    <a:pt x="180" y="4"/>
                  </a:lnTo>
                  <a:lnTo>
                    <a:pt x="182" y="2"/>
                  </a:lnTo>
                  <a:lnTo>
                    <a:pt x="182" y="2"/>
                  </a:lnTo>
                  <a:lnTo>
                    <a:pt x="184" y="0"/>
                  </a:lnTo>
                  <a:lnTo>
                    <a:pt x="184" y="0"/>
                  </a:lnTo>
                  <a:lnTo>
                    <a:pt x="186" y="0"/>
                  </a:lnTo>
                  <a:lnTo>
                    <a:pt x="186" y="0"/>
                  </a:lnTo>
                  <a:lnTo>
                    <a:pt x="186" y="0"/>
                  </a:lnTo>
                  <a:lnTo>
                    <a:pt x="188" y="0"/>
                  </a:lnTo>
                  <a:lnTo>
                    <a:pt x="188" y="0"/>
                  </a:lnTo>
                  <a:lnTo>
                    <a:pt x="188" y="0"/>
                  </a:lnTo>
                  <a:lnTo>
                    <a:pt x="190" y="0"/>
                  </a:lnTo>
                  <a:lnTo>
                    <a:pt x="190" y="0"/>
                  </a:lnTo>
                  <a:lnTo>
                    <a:pt x="190" y="0"/>
                  </a:lnTo>
                  <a:lnTo>
                    <a:pt x="190" y="0"/>
                  </a:lnTo>
                  <a:lnTo>
                    <a:pt x="190" y="2"/>
                  </a:lnTo>
                  <a:lnTo>
                    <a:pt x="192" y="6"/>
                  </a:lnTo>
                  <a:lnTo>
                    <a:pt x="190" y="4"/>
                  </a:lnTo>
                  <a:lnTo>
                    <a:pt x="190" y="4"/>
                  </a:lnTo>
                  <a:lnTo>
                    <a:pt x="190" y="4"/>
                  </a:lnTo>
                  <a:lnTo>
                    <a:pt x="190" y="4"/>
                  </a:lnTo>
                  <a:lnTo>
                    <a:pt x="188" y="4"/>
                  </a:lnTo>
                  <a:lnTo>
                    <a:pt x="188" y="4"/>
                  </a:lnTo>
                  <a:lnTo>
                    <a:pt x="188" y="4"/>
                  </a:lnTo>
                  <a:lnTo>
                    <a:pt x="188" y="4"/>
                  </a:lnTo>
                  <a:lnTo>
                    <a:pt x="188" y="4"/>
                  </a:lnTo>
                  <a:lnTo>
                    <a:pt x="188" y="6"/>
                  </a:lnTo>
                  <a:lnTo>
                    <a:pt x="188" y="6"/>
                  </a:lnTo>
                  <a:lnTo>
                    <a:pt x="192" y="12"/>
                  </a:lnTo>
                  <a:lnTo>
                    <a:pt x="192" y="12"/>
                  </a:lnTo>
                  <a:lnTo>
                    <a:pt x="192" y="12"/>
                  </a:lnTo>
                  <a:lnTo>
                    <a:pt x="192" y="12"/>
                  </a:lnTo>
                  <a:lnTo>
                    <a:pt x="194" y="12"/>
                  </a:lnTo>
                  <a:lnTo>
                    <a:pt x="196" y="12"/>
                  </a:lnTo>
                  <a:lnTo>
                    <a:pt x="196" y="12"/>
                  </a:lnTo>
                  <a:lnTo>
                    <a:pt x="198" y="10"/>
                  </a:lnTo>
                  <a:lnTo>
                    <a:pt x="198" y="8"/>
                  </a:lnTo>
                  <a:lnTo>
                    <a:pt x="200" y="8"/>
                  </a:lnTo>
                  <a:lnTo>
                    <a:pt x="202" y="6"/>
                  </a:lnTo>
                  <a:lnTo>
                    <a:pt x="202" y="6"/>
                  </a:lnTo>
                  <a:lnTo>
                    <a:pt x="202" y="6"/>
                  </a:lnTo>
                  <a:lnTo>
                    <a:pt x="202" y="6"/>
                  </a:lnTo>
                  <a:lnTo>
                    <a:pt x="202" y="6"/>
                  </a:lnTo>
                  <a:lnTo>
                    <a:pt x="202" y="6"/>
                  </a:lnTo>
                  <a:lnTo>
                    <a:pt x="204" y="4"/>
                  </a:lnTo>
                  <a:lnTo>
                    <a:pt x="204" y="4"/>
                  </a:lnTo>
                  <a:lnTo>
                    <a:pt x="204" y="4"/>
                  </a:lnTo>
                  <a:lnTo>
                    <a:pt x="204" y="4"/>
                  </a:lnTo>
                  <a:lnTo>
                    <a:pt x="206" y="4"/>
                  </a:lnTo>
                  <a:lnTo>
                    <a:pt x="206" y="4"/>
                  </a:lnTo>
                  <a:lnTo>
                    <a:pt x="206" y="4"/>
                  </a:lnTo>
                  <a:lnTo>
                    <a:pt x="206" y="2"/>
                  </a:lnTo>
                  <a:lnTo>
                    <a:pt x="206" y="2"/>
                  </a:lnTo>
                  <a:lnTo>
                    <a:pt x="206" y="0"/>
                  </a:lnTo>
                  <a:lnTo>
                    <a:pt x="206" y="0"/>
                  </a:lnTo>
                  <a:lnTo>
                    <a:pt x="206" y="0"/>
                  </a:lnTo>
                  <a:lnTo>
                    <a:pt x="206" y="0"/>
                  </a:lnTo>
                  <a:lnTo>
                    <a:pt x="206" y="0"/>
                  </a:lnTo>
                  <a:lnTo>
                    <a:pt x="206" y="0"/>
                  </a:lnTo>
                  <a:lnTo>
                    <a:pt x="206" y="0"/>
                  </a:lnTo>
                  <a:lnTo>
                    <a:pt x="206" y="0"/>
                  </a:lnTo>
                  <a:lnTo>
                    <a:pt x="206" y="0"/>
                  </a:lnTo>
                  <a:lnTo>
                    <a:pt x="206" y="0"/>
                  </a:lnTo>
                  <a:lnTo>
                    <a:pt x="208" y="6"/>
                  </a:lnTo>
                  <a:lnTo>
                    <a:pt x="212" y="14"/>
                  </a:lnTo>
                  <a:lnTo>
                    <a:pt x="214" y="16"/>
                  </a:lnTo>
                  <a:lnTo>
                    <a:pt x="214" y="18"/>
                  </a:lnTo>
                  <a:lnTo>
                    <a:pt x="216" y="20"/>
                  </a:lnTo>
                  <a:lnTo>
                    <a:pt x="218" y="24"/>
                  </a:lnTo>
                  <a:lnTo>
                    <a:pt x="218" y="26"/>
                  </a:lnTo>
                  <a:lnTo>
                    <a:pt x="218" y="26"/>
                  </a:lnTo>
                  <a:lnTo>
                    <a:pt x="220" y="26"/>
                  </a:lnTo>
                  <a:lnTo>
                    <a:pt x="220" y="26"/>
                  </a:lnTo>
                  <a:lnTo>
                    <a:pt x="220" y="28"/>
                  </a:lnTo>
                  <a:lnTo>
                    <a:pt x="222" y="28"/>
                  </a:lnTo>
                  <a:lnTo>
                    <a:pt x="222" y="30"/>
                  </a:lnTo>
                  <a:lnTo>
                    <a:pt x="226" y="34"/>
                  </a:lnTo>
                  <a:lnTo>
                    <a:pt x="228" y="36"/>
                  </a:lnTo>
                  <a:lnTo>
                    <a:pt x="228" y="36"/>
                  </a:lnTo>
                  <a:lnTo>
                    <a:pt x="228" y="36"/>
                  </a:lnTo>
                  <a:lnTo>
                    <a:pt x="228" y="38"/>
                  </a:lnTo>
                  <a:lnTo>
                    <a:pt x="228" y="38"/>
                  </a:lnTo>
                  <a:lnTo>
                    <a:pt x="228" y="38"/>
                  </a:lnTo>
                  <a:lnTo>
                    <a:pt x="230" y="40"/>
                  </a:lnTo>
                  <a:lnTo>
                    <a:pt x="230" y="40"/>
                  </a:lnTo>
                  <a:lnTo>
                    <a:pt x="232" y="42"/>
                  </a:lnTo>
                  <a:lnTo>
                    <a:pt x="236" y="46"/>
                  </a:lnTo>
                  <a:lnTo>
                    <a:pt x="240" y="50"/>
                  </a:lnTo>
                  <a:lnTo>
                    <a:pt x="242" y="52"/>
                  </a:lnTo>
                  <a:lnTo>
                    <a:pt x="244" y="54"/>
                  </a:lnTo>
                  <a:lnTo>
                    <a:pt x="244" y="54"/>
                  </a:lnTo>
                  <a:lnTo>
                    <a:pt x="246" y="54"/>
                  </a:lnTo>
                  <a:lnTo>
                    <a:pt x="262" y="60"/>
                  </a:lnTo>
                  <a:lnTo>
                    <a:pt x="276" y="64"/>
                  </a:lnTo>
                  <a:lnTo>
                    <a:pt x="278" y="64"/>
                  </a:lnTo>
                  <a:lnTo>
                    <a:pt x="278" y="64"/>
                  </a:lnTo>
                  <a:lnTo>
                    <a:pt x="280" y="64"/>
                  </a:lnTo>
                  <a:lnTo>
                    <a:pt x="280" y="64"/>
                  </a:lnTo>
                  <a:lnTo>
                    <a:pt x="282" y="64"/>
                  </a:lnTo>
                  <a:lnTo>
                    <a:pt x="284" y="64"/>
                  </a:lnTo>
                  <a:lnTo>
                    <a:pt x="284" y="64"/>
                  </a:lnTo>
                  <a:lnTo>
                    <a:pt x="288" y="64"/>
                  </a:lnTo>
                  <a:lnTo>
                    <a:pt x="288" y="64"/>
                  </a:lnTo>
                  <a:lnTo>
                    <a:pt x="290" y="66"/>
                  </a:lnTo>
                  <a:lnTo>
                    <a:pt x="292" y="66"/>
                  </a:lnTo>
                  <a:lnTo>
                    <a:pt x="294" y="66"/>
                  </a:lnTo>
                  <a:lnTo>
                    <a:pt x="296" y="68"/>
                  </a:lnTo>
                  <a:lnTo>
                    <a:pt x="296" y="68"/>
                  </a:lnTo>
                  <a:lnTo>
                    <a:pt x="296" y="68"/>
                  </a:lnTo>
                  <a:lnTo>
                    <a:pt x="296" y="68"/>
                  </a:lnTo>
                  <a:lnTo>
                    <a:pt x="298" y="70"/>
                  </a:lnTo>
                  <a:lnTo>
                    <a:pt x="298" y="70"/>
                  </a:lnTo>
                  <a:lnTo>
                    <a:pt x="300" y="70"/>
                  </a:lnTo>
                  <a:lnTo>
                    <a:pt x="300" y="70"/>
                  </a:lnTo>
                  <a:lnTo>
                    <a:pt x="302" y="70"/>
                  </a:lnTo>
                  <a:lnTo>
                    <a:pt x="304" y="70"/>
                  </a:lnTo>
                  <a:lnTo>
                    <a:pt x="304" y="70"/>
                  </a:lnTo>
                  <a:lnTo>
                    <a:pt x="306" y="70"/>
                  </a:lnTo>
                  <a:lnTo>
                    <a:pt x="306" y="70"/>
                  </a:lnTo>
                  <a:lnTo>
                    <a:pt x="306" y="68"/>
                  </a:lnTo>
                  <a:lnTo>
                    <a:pt x="308" y="68"/>
                  </a:lnTo>
                  <a:lnTo>
                    <a:pt x="308" y="68"/>
                  </a:lnTo>
                  <a:lnTo>
                    <a:pt x="312" y="68"/>
                  </a:lnTo>
                  <a:lnTo>
                    <a:pt x="312" y="68"/>
                  </a:lnTo>
                  <a:lnTo>
                    <a:pt x="312" y="68"/>
                  </a:lnTo>
                  <a:lnTo>
                    <a:pt x="314" y="70"/>
                  </a:lnTo>
                  <a:lnTo>
                    <a:pt x="322" y="78"/>
                  </a:lnTo>
                  <a:lnTo>
                    <a:pt x="324" y="82"/>
                  </a:lnTo>
                  <a:lnTo>
                    <a:pt x="328" y="84"/>
                  </a:lnTo>
                  <a:lnTo>
                    <a:pt x="328" y="86"/>
                  </a:lnTo>
                  <a:lnTo>
                    <a:pt x="328" y="86"/>
                  </a:lnTo>
                  <a:lnTo>
                    <a:pt x="332" y="90"/>
                  </a:lnTo>
                  <a:lnTo>
                    <a:pt x="332" y="90"/>
                  </a:lnTo>
                  <a:lnTo>
                    <a:pt x="332" y="92"/>
                  </a:lnTo>
                  <a:lnTo>
                    <a:pt x="332" y="92"/>
                  </a:lnTo>
                  <a:lnTo>
                    <a:pt x="332" y="92"/>
                  </a:lnTo>
                  <a:lnTo>
                    <a:pt x="332" y="94"/>
                  </a:lnTo>
                  <a:lnTo>
                    <a:pt x="332" y="94"/>
                  </a:lnTo>
                  <a:lnTo>
                    <a:pt x="332" y="94"/>
                  </a:lnTo>
                  <a:lnTo>
                    <a:pt x="332" y="96"/>
                  </a:lnTo>
                  <a:lnTo>
                    <a:pt x="336" y="100"/>
                  </a:lnTo>
                  <a:lnTo>
                    <a:pt x="336" y="100"/>
                  </a:lnTo>
                  <a:lnTo>
                    <a:pt x="336" y="100"/>
                  </a:lnTo>
                  <a:lnTo>
                    <a:pt x="336" y="100"/>
                  </a:lnTo>
                  <a:lnTo>
                    <a:pt x="338" y="102"/>
                  </a:lnTo>
                  <a:lnTo>
                    <a:pt x="338" y="102"/>
                  </a:lnTo>
                  <a:lnTo>
                    <a:pt x="340" y="102"/>
                  </a:lnTo>
                  <a:lnTo>
                    <a:pt x="340" y="102"/>
                  </a:lnTo>
                  <a:lnTo>
                    <a:pt x="342" y="104"/>
                  </a:lnTo>
                  <a:lnTo>
                    <a:pt x="344" y="110"/>
                  </a:lnTo>
                  <a:lnTo>
                    <a:pt x="344" y="110"/>
                  </a:lnTo>
                  <a:lnTo>
                    <a:pt x="344" y="112"/>
                  </a:lnTo>
                  <a:lnTo>
                    <a:pt x="346" y="112"/>
                  </a:lnTo>
                  <a:lnTo>
                    <a:pt x="346" y="112"/>
                  </a:lnTo>
                  <a:lnTo>
                    <a:pt x="350" y="118"/>
                  </a:lnTo>
                  <a:lnTo>
                    <a:pt x="352" y="120"/>
                  </a:lnTo>
                  <a:lnTo>
                    <a:pt x="354" y="122"/>
                  </a:lnTo>
                  <a:lnTo>
                    <a:pt x="356" y="124"/>
                  </a:lnTo>
                  <a:lnTo>
                    <a:pt x="358" y="124"/>
                  </a:lnTo>
                  <a:lnTo>
                    <a:pt x="362" y="124"/>
                  </a:lnTo>
                  <a:lnTo>
                    <a:pt x="368" y="124"/>
                  </a:lnTo>
                  <a:lnTo>
                    <a:pt x="370" y="124"/>
                  </a:lnTo>
                  <a:lnTo>
                    <a:pt x="370" y="126"/>
                  </a:lnTo>
                  <a:lnTo>
                    <a:pt x="370" y="126"/>
                  </a:lnTo>
                  <a:lnTo>
                    <a:pt x="370" y="128"/>
                  </a:lnTo>
                  <a:lnTo>
                    <a:pt x="370" y="128"/>
                  </a:lnTo>
                  <a:lnTo>
                    <a:pt x="372" y="130"/>
                  </a:lnTo>
                  <a:lnTo>
                    <a:pt x="372" y="130"/>
                  </a:lnTo>
                  <a:lnTo>
                    <a:pt x="370" y="136"/>
                  </a:lnTo>
                  <a:lnTo>
                    <a:pt x="370" y="138"/>
                  </a:lnTo>
                  <a:lnTo>
                    <a:pt x="370" y="140"/>
                  </a:lnTo>
                  <a:lnTo>
                    <a:pt x="370" y="140"/>
                  </a:lnTo>
                  <a:lnTo>
                    <a:pt x="370" y="142"/>
                  </a:lnTo>
                  <a:lnTo>
                    <a:pt x="370" y="142"/>
                  </a:lnTo>
                  <a:lnTo>
                    <a:pt x="368" y="144"/>
                  </a:lnTo>
                  <a:lnTo>
                    <a:pt x="368" y="144"/>
                  </a:lnTo>
                  <a:lnTo>
                    <a:pt x="366" y="148"/>
                  </a:lnTo>
                  <a:lnTo>
                    <a:pt x="364" y="148"/>
                  </a:lnTo>
                  <a:lnTo>
                    <a:pt x="362" y="156"/>
                  </a:lnTo>
                  <a:lnTo>
                    <a:pt x="362" y="156"/>
                  </a:lnTo>
                  <a:lnTo>
                    <a:pt x="358" y="158"/>
                  </a:lnTo>
                  <a:lnTo>
                    <a:pt x="356" y="162"/>
                  </a:lnTo>
                  <a:lnTo>
                    <a:pt x="356" y="164"/>
                  </a:lnTo>
                  <a:lnTo>
                    <a:pt x="354" y="164"/>
                  </a:lnTo>
                  <a:lnTo>
                    <a:pt x="354" y="164"/>
                  </a:lnTo>
                  <a:lnTo>
                    <a:pt x="354" y="164"/>
                  </a:lnTo>
                  <a:lnTo>
                    <a:pt x="354" y="166"/>
                  </a:lnTo>
                  <a:lnTo>
                    <a:pt x="354" y="168"/>
                  </a:lnTo>
                  <a:lnTo>
                    <a:pt x="352" y="170"/>
                  </a:lnTo>
                  <a:lnTo>
                    <a:pt x="352" y="172"/>
                  </a:lnTo>
                  <a:lnTo>
                    <a:pt x="348" y="180"/>
                  </a:lnTo>
                  <a:lnTo>
                    <a:pt x="348" y="180"/>
                  </a:lnTo>
                  <a:lnTo>
                    <a:pt x="346" y="180"/>
                  </a:lnTo>
                  <a:lnTo>
                    <a:pt x="346" y="182"/>
                  </a:lnTo>
                  <a:lnTo>
                    <a:pt x="344" y="182"/>
                  </a:lnTo>
                  <a:lnTo>
                    <a:pt x="340" y="184"/>
                  </a:lnTo>
                  <a:lnTo>
                    <a:pt x="340" y="184"/>
                  </a:lnTo>
                  <a:lnTo>
                    <a:pt x="340" y="184"/>
                  </a:lnTo>
                  <a:lnTo>
                    <a:pt x="338" y="186"/>
                  </a:lnTo>
                  <a:lnTo>
                    <a:pt x="336" y="188"/>
                  </a:lnTo>
                  <a:lnTo>
                    <a:pt x="328" y="196"/>
                  </a:lnTo>
                  <a:lnTo>
                    <a:pt x="328" y="196"/>
                  </a:lnTo>
                  <a:lnTo>
                    <a:pt x="324" y="200"/>
                  </a:lnTo>
                  <a:lnTo>
                    <a:pt x="324" y="200"/>
                  </a:lnTo>
                  <a:lnTo>
                    <a:pt x="322" y="204"/>
                  </a:lnTo>
                  <a:lnTo>
                    <a:pt x="318" y="210"/>
                  </a:lnTo>
                  <a:lnTo>
                    <a:pt x="318" y="214"/>
                  </a:lnTo>
                  <a:lnTo>
                    <a:pt x="318" y="214"/>
                  </a:lnTo>
                  <a:lnTo>
                    <a:pt x="318" y="214"/>
                  </a:lnTo>
                  <a:lnTo>
                    <a:pt x="318" y="214"/>
                  </a:lnTo>
                  <a:lnTo>
                    <a:pt x="318" y="214"/>
                  </a:lnTo>
                  <a:lnTo>
                    <a:pt x="318" y="214"/>
                  </a:lnTo>
                  <a:lnTo>
                    <a:pt x="318" y="214"/>
                  </a:lnTo>
                  <a:lnTo>
                    <a:pt x="318" y="216"/>
                  </a:lnTo>
                  <a:lnTo>
                    <a:pt x="318" y="216"/>
                  </a:lnTo>
                  <a:lnTo>
                    <a:pt x="314" y="218"/>
                  </a:lnTo>
                  <a:lnTo>
                    <a:pt x="312" y="220"/>
                  </a:lnTo>
                  <a:lnTo>
                    <a:pt x="312" y="220"/>
                  </a:lnTo>
                  <a:lnTo>
                    <a:pt x="312" y="222"/>
                  </a:lnTo>
                  <a:lnTo>
                    <a:pt x="312" y="222"/>
                  </a:lnTo>
                  <a:lnTo>
                    <a:pt x="312" y="222"/>
                  </a:lnTo>
                  <a:lnTo>
                    <a:pt x="310" y="226"/>
                  </a:lnTo>
                  <a:lnTo>
                    <a:pt x="308" y="232"/>
                  </a:lnTo>
                  <a:lnTo>
                    <a:pt x="308" y="232"/>
                  </a:lnTo>
                  <a:lnTo>
                    <a:pt x="308" y="232"/>
                  </a:lnTo>
                  <a:lnTo>
                    <a:pt x="306" y="236"/>
                  </a:lnTo>
                  <a:lnTo>
                    <a:pt x="306" y="236"/>
                  </a:lnTo>
                  <a:lnTo>
                    <a:pt x="306" y="236"/>
                  </a:lnTo>
                  <a:lnTo>
                    <a:pt x="304" y="236"/>
                  </a:lnTo>
                  <a:lnTo>
                    <a:pt x="304" y="236"/>
                  </a:lnTo>
                  <a:lnTo>
                    <a:pt x="304" y="236"/>
                  </a:lnTo>
                  <a:lnTo>
                    <a:pt x="298" y="234"/>
                  </a:lnTo>
                  <a:lnTo>
                    <a:pt x="296" y="234"/>
                  </a:lnTo>
                  <a:lnTo>
                    <a:pt x="296" y="234"/>
                  </a:lnTo>
                  <a:lnTo>
                    <a:pt x="296" y="234"/>
                  </a:lnTo>
                  <a:lnTo>
                    <a:pt x="298" y="234"/>
                  </a:lnTo>
                  <a:lnTo>
                    <a:pt x="296" y="234"/>
                  </a:lnTo>
                  <a:lnTo>
                    <a:pt x="296" y="234"/>
                  </a:lnTo>
                  <a:lnTo>
                    <a:pt x="296" y="234"/>
                  </a:lnTo>
                  <a:lnTo>
                    <a:pt x="294" y="234"/>
                  </a:lnTo>
                  <a:lnTo>
                    <a:pt x="294" y="234"/>
                  </a:lnTo>
                  <a:lnTo>
                    <a:pt x="294" y="232"/>
                  </a:lnTo>
                  <a:lnTo>
                    <a:pt x="294" y="232"/>
                  </a:lnTo>
                  <a:lnTo>
                    <a:pt x="294" y="232"/>
                  </a:lnTo>
                  <a:lnTo>
                    <a:pt x="294" y="232"/>
                  </a:lnTo>
                  <a:lnTo>
                    <a:pt x="294" y="230"/>
                  </a:lnTo>
                  <a:lnTo>
                    <a:pt x="294" y="230"/>
                  </a:lnTo>
                  <a:lnTo>
                    <a:pt x="294" y="228"/>
                  </a:lnTo>
                  <a:lnTo>
                    <a:pt x="296" y="224"/>
                  </a:lnTo>
                  <a:lnTo>
                    <a:pt x="296" y="224"/>
                  </a:lnTo>
                  <a:lnTo>
                    <a:pt x="296" y="224"/>
                  </a:lnTo>
                  <a:lnTo>
                    <a:pt x="296" y="224"/>
                  </a:lnTo>
                  <a:lnTo>
                    <a:pt x="296" y="222"/>
                  </a:lnTo>
                  <a:lnTo>
                    <a:pt x="296" y="222"/>
                  </a:lnTo>
                  <a:lnTo>
                    <a:pt x="296" y="222"/>
                  </a:lnTo>
                  <a:lnTo>
                    <a:pt x="294" y="222"/>
                  </a:lnTo>
                  <a:lnTo>
                    <a:pt x="294" y="222"/>
                  </a:lnTo>
                  <a:lnTo>
                    <a:pt x="290" y="224"/>
                  </a:lnTo>
                  <a:lnTo>
                    <a:pt x="288" y="224"/>
                  </a:lnTo>
                  <a:lnTo>
                    <a:pt x="288" y="226"/>
                  </a:lnTo>
                  <a:lnTo>
                    <a:pt x="288" y="226"/>
                  </a:lnTo>
                  <a:lnTo>
                    <a:pt x="288" y="226"/>
                  </a:lnTo>
                  <a:lnTo>
                    <a:pt x="288" y="228"/>
                  </a:lnTo>
                  <a:lnTo>
                    <a:pt x="286" y="230"/>
                  </a:lnTo>
                  <a:lnTo>
                    <a:pt x="282" y="234"/>
                  </a:lnTo>
                  <a:lnTo>
                    <a:pt x="276" y="240"/>
                  </a:lnTo>
                  <a:lnTo>
                    <a:pt x="276" y="240"/>
                  </a:lnTo>
                  <a:lnTo>
                    <a:pt x="276" y="242"/>
                  </a:lnTo>
                  <a:lnTo>
                    <a:pt x="276" y="242"/>
                  </a:lnTo>
                  <a:lnTo>
                    <a:pt x="276" y="242"/>
                  </a:lnTo>
                  <a:lnTo>
                    <a:pt x="276" y="244"/>
                  </a:lnTo>
                  <a:lnTo>
                    <a:pt x="276" y="244"/>
                  </a:lnTo>
                  <a:lnTo>
                    <a:pt x="276" y="244"/>
                  </a:lnTo>
                  <a:lnTo>
                    <a:pt x="276" y="246"/>
                  </a:lnTo>
                  <a:lnTo>
                    <a:pt x="276" y="246"/>
                  </a:lnTo>
                  <a:lnTo>
                    <a:pt x="276" y="248"/>
                  </a:lnTo>
                  <a:lnTo>
                    <a:pt x="276" y="248"/>
                  </a:lnTo>
                  <a:lnTo>
                    <a:pt x="276" y="254"/>
                  </a:lnTo>
                  <a:lnTo>
                    <a:pt x="274" y="254"/>
                  </a:lnTo>
                  <a:lnTo>
                    <a:pt x="274" y="260"/>
                  </a:lnTo>
                  <a:lnTo>
                    <a:pt x="272" y="260"/>
                  </a:lnTo>
                  <a:lnTo>
                    <a:pt x="272" y="262"/>
                  </a:lnTo>
                  <a:lnTo>
                    <a:pt x="270" y="266"/>
                  </a:lnTo>
                  <a:lnTo>
                    <a:pt x="270" y="266"/>
                  </a:lnTo>
                  <a:lnTo>
                    <a:pt x="270" y="266"/>
                  </a:lnTo>
                  <a:lnTo>
                    <a:pt x="270" y="268"/>
                  </a:lnTo>
                  <a:lnTo>
                    <a:pt x="270" y="268"/>
                  </a:lnTo>
                  <a:lnTo>
                    <a:pt x="270" y="268"/>
                  </a:lnTo>
                  <a:lnTo>
                    <a:pt x="272" y="280"/>
                  </a:lnTo>
                  <a:lnTo>
                    <a:pt x="272" y="282"/>
                  </a:lnTo>
                  <a:lnTo>
                    <a:pt x="274" y="282"/>
                  </a:lnTo>
                  <a:lnTo>
                    <a:pt x="274" y="284"/>
                  </a:lnTo>
                  <a:lnTo>
                    <a:pt x="274" y="284"/>
                  </a:lnTo>
                  <a:lnTo>
                    <a:pt x="272" y="286"/>
                  </a:lnTo>
                  <a:lnTo>
                    <a:pt x="272" y="286"/>
                  </a:lnTo>
                  <a:lnTo>
                    <a:pt x="272" y="286"/>
                  </a:lnTo>
                  <a:lnTo>
                    <a:pt x="272" y="288"/>
                  </a:lnTo>
                  <a:lnTo>
                    <a:pt x="272" y="288"/>
                  </a:lnTo>
                  <a:lnTo>
                    <a:pt x="272" y="288"/>
                  </a:lnTo>
                  <a:lnTo>
                    <a:pt x="272" y="288"/>
                  </a:lnTo>
                  <a:lnTo>
                    <a:pt x="272" y="290"/>
                  </a:lnTo>
                  <a:lnTo>
                    <a:pt x="274" y="296"/>
                  </a:lnTo>
                  <a:lnTo>
                    <a:pt x="276" y="302"/>
                  </a:lnTo>
                  <a:lnTo>
                    <a:pt x="276" y="302"/>
                  </a:lnTo>
                  <a:lnTo>
                    <a:pt x="276" y="302"/>
                  </a:lnTo>
                  <a:lnTo>
                    <a:pt x="276" y="302"/>
                  </a:lnTo>
                  <a:lnTo>
                    <a:pt x="276" y="302"/>
                  </a:lnTo>
                  <a:lnTo>
                    <a:pt x="274" y="304"/>
                  </a:lnTo>
                  <a:lnTo>
                    <a:pt x="274" y="304"/>
                  </a:lnTo>
                  <a:lnTo>
                    <a:pt x="270" y="306"/>
                  </a:lnTo>
                  <a:lnTo>
                    <a:pt x="270" y="306"/>
                  </a:lnTo>
                  <a:lnTo>
                    <a:pt x="270" y="306"/>
                  </a:lnTo>
                  <a:lnTo>
                    <a:pt x="268" y="306"/>
                  </a:lnTo>
                  <a:lnTo>
                    <a:pt x="268" y="306"/>
                  </a:lnTo>
                  <a:lnTo>
                    <a:pt x="264" y="306"/>
                  </a:lnTo>
                  <a:lnTo>
                    <a:pt x="262" y="306"/>
                  </a:lnTo>
                  <a:lnTo>
                    <a:pt x="260" y="306"/>
                  </a:lnTo>
                  <a:lnTo>
                    <a:pt x="260" y="306"/>
                  </a:lnTo>
                  <a:lnTo>
                    <a:pt x="252" y="306"/>
                  </a:lnTo>
                  <a:lnTo>
                    <a:pt x="250" y="306"/>
                  </a:lnTo>
                  <a:lnTo>
                    <a:pt x="244" y="308"/>
                  </a:lnTo>
                  <a:lnTo>
                    <a:pt x="244" y="308"/>
                  </a:lnTo>
                  <a:lnTo>
                    <a:pt x="238" y="310"/>
                  </a:lnTo>
                  <a:lnTo>
                    <a:pt x="234" y="312"/>
                  </a:lnTo>
                  <a:lnTo>
                    <a:pt x="232" y="312"/>
                  </a:lnTo>
                  <a:lnTo>
                    <a:pt x="232" y="314"/>
                  </a:lnTo>
                  <a:lnTo>
                    <a:pt x="228" y="316"/>
                  </a:lnTo>
                  <a:lnTo>
                    <a:pt x="228" y="316"/>
                  </a:lnTo>
                  <a:lnTo>
                    <a:pt x="226" y="316"/>
                  </a:lnTo>
                  <a:lnTo>
                    <a:pt x="224" y="320"/>
                  </a:lnTo>
                  <a:lnTo>
                    <a:pt x="222" y="320"/>
                  </a:lnTo>
                  <a:lnTo>
                    <a:pt x="220" y="322"/>
                  </a:lnTo>
                  <a:lnTo>
                    <a:pt x="220" y="324"/>
                  </a:lnTo>
                  <a:lnTo>
                    <a:pt x="220" y="324"/>
                  </a:lnTo>
                  <a:lnTo>
                    <a:pt x="220" y="324"/>
                  </a:lnTo>
                  <a:lnTo>
                    <a:pt x="220" y="326"/>
                  </a:lnTo>
                  <a:lnTo>
                    <a:pt x="220" y="326"/>
                  </a:lnTo>
                  <a:lnTo>
                    <a:pt x="220" y="330"/>
                  </a:lnTo>
                  <a:lnTo>
                    <a:pt x="218" y="336"/>
                  </a:lnTo>
                  <a:lnTo>
                    <a:pt x="218" y="338"/>
                  </a:lnTo>
                  <a:lnTo>
                    <a:pt x="218" y="340"/>
                  </a:lnTo>
                  <a:lnTo>
                    <a:pt x="216" y="340"/>
                  </a:lnTo>
                  <a:lnTo>
                    <a:pt x="216" y="340"/>
                  </a:lnTo>
                  <a:lnTo>
                    <a:pt x="216" y="342"/>
                  </a:lnTo>
                  <a:lnTo>
                    <a:pt x="216" y="342"/>
                  </a:lnTo>
                  <a:lnTo>
                    <a:pt x="216" y="344"/>
                  </a:lnTo>
                  <a:lnTo>
                    <a:pt x="216" y="344"/>
                  </a:lnTo>
                  <a:lnTo>
                    <a:pt x="216" y="346"/>
                  </a:lnTo>
                  <a:lnTo>
                    <a:pt x="216" y="346"/>
                  </a:lnTo>
                  <a:lnTo>
                    <a:pt x="216" y="346"/>
                  </a:lnTo>
                  <a:lnTo>
                    <a:pt x="214" y="348"/>
                  </a:lnTo>
                  <a:lnTo>
                    <a:pt x="214" y="348"/>
                  </a:lnTo>
                  <a:lnTo>
                    <a:pt x="214" y="348"/>
                  </a:lnTo>
                  <a:lnTo>
                    <a:pt x="212" y="348"/>
                  </a:lnTo>
                  <a:lnTo>
                    <a:pt x="212" y="348"/>
                  </a:lnTo>
                  <a:lnTo>
                    <a:pt x="212" y="348"/>
                  </a:lnTo>
                  <a:lnTo>
                    <a:pt x="212" y="348"/>
                  </a:lnTo>
                  <a:lnTo>
                    <a:pt x="212" y="348"/>
                  </a:lnTo>
                  <a:lnTo>
                    <a:pt x="210" y="350"/>
                  </a:lnTo>
                  <a:lnTo>
                    <a:pt x="208" y="352"/>
                  </a:lnTo>
                  <a:lnTo>
                    <a:pt x="206" y="354"/>
                  </a:lnTo>
                  <a:lnTo>
                    <a:pt x="206" y="354"/>
                  </a:lnTo>
                  <a:lnTo>
                    <a:pt x="206" y="356"/>
                  </a:lnTo>
                  <a:lnTo>
                    <a:pt x="206" y="356"/>
                  </a:lnTo>
                  <a:lnTo>
                    <a:pt x="206" y="356"/>
                  </a:lnTo>
                  <a:lnTo>
                    <a:pt x="206" y="356"/>
                  </a:lnTo>
                  <a:lnTo>
                    <a:pt x="204" y="356"/>
                  </a:lnTo>
                  <a:lnTo>
                    <a:pt x="204" y="356"/>
                  </a:lnTo>
                  <a:lnTo>
                    <a:pt x="204" y="356"/>
                  </a:lnTo>
                  <a:lnTo>
                    <a:pt x="202" y="356"/>
                  </a:lnTo>
                  <a:lnTo>
                    <a:pt x="200" y="356"/>
                  </a:lnTo>
                  <a:lnTo>
                    <a:pt x="198" y="354"/>
                  </a:lnTo>
                  <a:lnTo>
                    <a:pt x="198" y="354"/>
                  </a:lnTo>
                  <a:lnTo>
                    <a:pt x="190" y="356"/>
                  </a:lnTo>
                  <a:lnTo>
                    <a:pt x="188" y="356"/>
                  </a:lnTo>
                  <a:lnTo>
                    <a:pt x="182" y="358"/>
                  </a:lnTo>
                  <a:lnTo>
                    <a:pt x="180" y="358"/>
                  </a:lnTo>
                  <a:lnTo>
                    <a:pt x="172" y="358"/>
                  </a:lnTo>
                  <a:lnTo>
                    <a:pt x="166" y="360"/>
                  </a:lnTo>
                  <a:lnTo>
                    <a:pt x="166" y="360"/>
                  </a:lnTo>
                  <a:lnTo>
                    <a:pt x="164" y="360"/>
                  </a:lnTo>
                  <a:lnTo>
                    <a:pt x="164" y="360"/>
                  </a:lnTo>
                  <a:lnTo>
                    <a:pt x="162" y="362"/>
                  </a:lnTo>
                  <a:lnTo>
                    <a:pt x="162" y="362"/>
                  </a:lnTo>
                  <a:lnTo>
                    <a:pt x="162" y="362"/>
                  </a:lnTo>
                  <a:lnTo>
                    <a:pt x="162" y="362"/>
                  </a:lnTo>
                  <a:lnTo>
                    <a:pt x="162" y="362"/>
                  </a:lnTo>
                  <a:lnTo>
                    <a:pt x="162" y="364"/>
                  </a:lnTo>
                  <a:lnTo>
                    <a:pt x="160" y="366"/>
                  </a:lnTo>
                  <a:lnTo>
                    <a:pt x="160" y="368"/>
                  </a:lnTo>
                  <a:lnTo>
                    <a:pt x="160" y="368"/>
                  </a:lnTo>
                  <a:lnTo>
                    <a:pt x="158" y="368"/>
                  </a:lnTo>
                  <a:lnTo>
                    <a:pt x="158" y="370"/>
                  </a:lnTo>
                  <a:lnTo>
                    <a:pt x="158" y="370"/>
                  </a:lnTo>
                  <a:lnTo>
                    <a:pt x="156" y="370"/>
                  </a:lnTo>
                  <a:lnTo>
                    <a:pt x="154" y="372"/>
                  </a:lnTo>
                  <a:lnTo>
                    <a:pt x="154" y="372"/>
                  </a:lnTo>
                  <a:lnTo>
                    <a:pt x="152" y="374"/>
                  </a:lnTo>
                  <a:lnTo>
                    <a:pt x="152" y="376"/>
                  </a:lnTo>
                  <a:lnTo>
                    <a:pt x="152" y="378"/>
                  </a:lnTo>
                  <a:lnTo>
                    <a:pt x="152" y="378"/>
                  </a:lnTo>
                  <a:lnTo>
                    <a:pt x="152" y="378"/>
                  </a:lnTo>
                  <a:lnTo>
                    <a:pt x="152" y="378"/>
                  </a:lnTo>
                  <a:lnTo>
                    <a:pt x="152" y="378"/>
                  </a:lnTo>
                  <a:lnTo>
                    <a:pt x="154" y="380"/>
                  </a:lnTo>
                  <a:lnTo>
                    <a:pt x="154" y="380"/>
                  </a:lnTo>
                  <a:lnTo>
                    <a:pt x="154" y="380"/>
                  </a:lnTo>
                  <a:lnTo>
                    <a:pt x="154" y="380"/>
                  </a:lnTo>
                  <a:lnTo>
                    <a:pt x="156" y="380"/>
                  </a:lnTo>
                  <a:lnTo>
                    <a:pt x="156" y="380"/>
                  </a:lnTo>
                  <a:lnTo>
                    <a:pt x="156" y="382"/>
                  </a:lnTo>
                  <a:lnTo>
                    <a:pt x="156" y="382"/>
                  </a:lnTo>
                  <a:lnTo>
                    <a:pt x="156" y="382"/>
                  </a:lnTo>
                  <a:lnTo>
                    <a:pt x="156" y="384"/>
                  </a:lnTo>
                  <a:lnTo>
                    <a:pt x="156" y="384"/>
                  </a:lnTo>
                  <a:lnTo>
                    <a:pt x="154" y="388"/>
                  </a:lnTo>
                  <a:lnTo>
                    <a:pt x="152" y="392"/>
                  </a:lnTo>
                  <a:lnTo>
                    <a:pt x="146" y="398"/>
                  </a:lnTo>
                  <a:lnTo>
                    <a:pt x="146" y="400"/>
                  </a:lnTo>
                  <a:lnTo>
                    <a:pt x="146" y="400"/>
                  </a:lnTo>
                  <a:lnTo>
                    <a:pt x="146" y="400"/>
                  </a:lnTo>
                  <a:lnTo>
                    <a:pt x="144" y="402"/>
                  </a:lnTo>
                  <a:lnTo>
                    <a:pt x="142" y="402"/>
                  </a:lnTo>
                  <a:lnTo>
                    <a:pt x="140" y="402"/>
                  </a:lnTo>
                  <a:lnTo>
                    <a:pt x="138" y="404"/>
                  </a:lnTo>
                  <a:lnTo>
                    <a:pt x="132" y="404"/>
                  </a:lnTo>
                  <a:lnTo>
                    <a:pt x="132" y="404"/>
                  </a:lnTo>
                  <a:lnTo>
                    <a:pt x="130" y="404"/>
                  </a:lnTo>
                  <a:lnTo>
                    <a:pt x="130" y="404"/>
                  </a:lnTo>
                  <a:lnTo>
                    <a:pt x="128" y="404"/>
                  </a:lnTo>
                  <a:lnTo>
                    <a:pt x="128" y="404"/>
                  </a:lnTo>
                  <a:lnTo>
                    <a:pt x="128" y="402"/>
                  </a:lnTo>
                  <a:lnTo>
                    <a:pt x="128" y="402"/>
                  </a:lnTo>
                  <a:lnTo>
                    <a:pt x="128" y="402"/>
                  </a:lnTo>
                  <a:lnTo>
                    <a:pt x="126" y="402"/>
                  </a:lnTo>
                  <a:lnTo>
                    <a:pt x="126" y="402"/>
                  </a:lnTo>
                  <a:lnTo>
                    <a:pt x="126" y="402"/>
                  </a:lnTo>
                  <a:lnTo>
                    <a:pt x="126" y="400"/>
                  </a:lnTo>
                  <a:lnTo>
                    <a:pt x="124" y="400"/>
                  </a:lnTo>
                  <a:lnTo>
                    <a:pt x="122" y="400"/>
                  </a:lnTo>
                  <a:lnTo>
                    <a:pt x="118" y="400"/>
                  </a:lnTo>
                  <a:lnTo>
                    <a:pt x="114" y="400"/>
                  </a:lnTo>
                  <a:lnTo>
                    <a:pt x="112" y="400"/>
                  </a:lnTo>
                  <a:lnTo>
                    <a:pt x="100" y="402"/>
                  </a:lnTo>
                  <a:lnTo>
                    <a:pt x="98" y="402"/>
                  </a:lnTo>
                  <a:lnTo>
                    <a:pt x="96" y="402"/>
                  </a:lnTo>
                  <a:lnTo>
                    <a:pt x="94" y="404"/>
                  </a:lnTo>
                  <a:lnTo>
                    <a:pt x="94" y="404"/>
                  </a:lnTo>
                  <a:lnTo>
                    <a:pt x="92" y="406"/>
                  </a:lnTo>
                  <a:lnTo>
                    <a:pt x="86" y="408"/>
                  </a:lnTo>
                  <a:lnTo>
                    <a:pt x="82" y="408"/>
                  </a:lnTo>
                  <a:lnTo>
                    <a:pt x="82" y="408"/>
                  </a:lnTo>
                  <a:lnTo>
                    <a:pt x="80" y="410"/>
                  </a:lnTo>
                  <a:lnTo>
                    <a:pt x="80" y="412"/>
                  </a:lnTo>
                  <a:lnTo>
                    <a:pt x="80" y="412"/>
                  </a:lnTo>
                  <a:lnTo>
                    <a:pt x="80" y="412"/>
                  </a:lnTo>
                  <a:lnTo>
                    <a:pt x="80" y="412"/>
                  </a:lnTo>
                  <a:lnTo>
                    <a:pt x="76" y="414"/>
                  </a:lnTo>
                  <a:lnTo>
                    <a:pt x="74" y="414"/>
                  </a:lnTo>
                  <a:lnTo>
                    <a:pt x="74" y="414"/>
                  </a:lnTo>
                  <a:lnTo>
                    <a:pt x="74" y="414"/>
                  </a:lnTo>
                  <a:lnTo>
                    <a:pt x="68" y="414"/>
                  </a:lnTo>
                  <a:lnTo>
                    <a:pt x="64" y="416"/>
                  </a:lnTo>
                  <a:lnTo>
                    <a:pt x="56" y="418"/>
                  </a:lnTo>
                  <a:lnTo>
                    <a:pt x="54" y="418"/>
                  </a:lnTo>
                  <a:lnTo>
                    <a:pt x="52" y="418"/>
                  </a:lnTo>
                  <a:lnTo>
                    <a:pt x="52" y="420"/>
                  </a:lnTo>
                  <a:lnTo>
                    <a:pt x="38" y="388"/>
                  </a:lnTo>
                  <a:lnTo>
                    <a:pt x="36" y="384"/>
                  </a:lnTo>
                  <a:lnTo>
                    <a:pt x="0" y="304"/>
                  </a:lnTo>
                  <a:lnTo>
                    <a:pt x="142" y="254"/>
                  </a:lnTo>
                  <a:lnTo>
                    <a:pt x="162" y="190"/>
                  </a:lnTo>
                  <a:lnTo>
                    <a:pt x="174" y="152"/>
                  </a:lnTo>
                  <a:lnTo>
                    <a:pt x="152" y="116"/>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 name="Freeform 4870">
              <a:extLst>
                <a:ext uri="{FF2B5EF4-FFF2-40B4-BE49-F238E27FC236}">
                  <a16:creationId xmlns:a16="http://schemas.microsoft.com/office/drawing/2014/main" id="{0553A2E7-68B0-B84C-8053-D4AEB6FA3FA6}"/>
                </a:ext>
              </a:extLst>
            </p:cNvPr>
            <p:cNvSpPr>
              <a:spLocks/>
            </p:cNvSpPr>
            <p:nvPr/>
          </p:nvSpPr>
          <p:spPr bwMode="auto">
            <a:xfrm>
              <a:off x="2616004" y="427286"/>
              <a:ext cx="152251" cy="105555"/>
            </a:xfrm>
            <a:custGeom>
              <a:avLst/>
              <a:gdLst/>
              <a:ahLst/>
              <a:cxnLst>
                <a:cxn ang="0">
                  <a:pos x="94" y="6"/>
                </a:cxn>
                <a:cxn ang="0">
                  <a:pos x="88" y="8"/>
                </a:cxn>
                <a:cxn ang="0">
                  <a:pos x="82" y="8"/>
                </a:cxn>
                <a:cxn ang="0">
                  <a:pos x="82" y="8"/>
                </a:cxn>
                <a:cxn ang="0">
                  <a:pos x="82" y="10"/>
                </a:cxn>
                <a:cxn ang="0">
                  <a:pos x="82" y="12"/>
                </a:cxn>
                <a:cxn ang="0">
                  <a:pos x="80" y="16"/>
                </a:cxn>
                <a:cxn ang="0">
                  <a:pos x="76" y="22"/>
                </a:cxn>
                <a:cxn ang="0">
                  <a:pos x="74" y="24"/>
                </a:cxn>
                <a:cxn ang="0">
                  <a:pos x="70" y="34"/>
                </a:cxn>
                <a:cxn ang="0">
                  <a:pos x="70" y="36"/>
                </a:cxn>
                <a:cxn ang="0">
                  <a:pos x="72" y="38"/>
                </a:cxn>
                <a:cxn ang="0">
                  <a:pos x="74" y="42"/>
                </a:cxn>
                <a:cxn ang="0">
                  <a:pos x="74" y="52"/>
                </a:cxn>
                <a:cxn ang="0">
                  <a:pos x="74" y="56"/>
                </a:cxn>
                <a:cxn ang="0">
                  <a:pos x="72" y="56"/>
                </a:cxn>
                <a:cxn ang="0">
                  <a:pos x="68" y="58"/>
                </a:cxn>
                <a:cxn ang="0">
                  <a:pos x="66" y="58"/>
                </a:cxn>
                <a:cxn ang="0">
                  <a:pos x="66" y="60"/>
                </a:cxn>
                <a:cxn ang="0">
                  <a:pos x="66" y="60"/>
                </a:cxn>
                <a:cxn ang="0">
                  <a:pos x="64" y="60"/>
                </a:cxn>
                <a:cxn ang="0">
                  <a:pos x="52" y="66"/>
                </a:cxn>
                <a:cxn ang="0">
                  <a:pos x="46" y="66"/>
                </a:cxn>
                <a:cxn ang="0">
                  <a:pos x="46" y="64"/>
                </a:cxn>
                <a:cxn ang="0">
                  <a:pos x="44" y="64"/>
                </a:cxn>
                <a:cxn ang="0">
                  <a:pos x="42" y="62"/>
                </a:cxn>
                <a:cxn ang="0">
                  <a:pos x="30" y="60"/>
                </a:cxn>
                <a:cxn ang="0">
                  <a:pos x="28" y="62"/>
                </a:cxn>
                <a:cxn ang="0">
                  <a:pos x="26" y="62"/>
                </a:cxn>
                <a:cxn ang="0">
                  <a:pos x="22" y="62"/>
                </a:cxn>
                <a:cxn ang="0">
                  <a:pos x="8" y="64"/>
                </a:cxn>
                <a:cxn ang="0">
                  <a:pos x="0" y="66"/>
                </a:cxn>
                <a:cxn ang="0">
                  <a:pos x="0" y="66"/>
                </a:cxn>
                <a:cxn ang="0">
                  <a:pos x="0" y="64"/>
                </a:cxn>
                <a:cxn ang="0">
                  <a:pos x="2" y="62"/>
                </a:cxn>
                <a:cxn ang="0">
                  <a:pos x="2" y="60"/>
                </a:cxn>
                <a:cxn ang="0">
                  <a:pos x="4" y="60"/>
                </a:cxn>
                <a:cxn ang="0">
                  <a:pos x="4" y="58"/>
                </a:cxn>
                <a:cxn ang="0">
                  <a:pos x="6" y="50"/>
                </a:cxn>
                <a:cxn ang="0">
                  <a:pos x="10" y="40"/>
                </a:cxn>
                <a:cxn ang="0">
                  <a:pos x="10" y="24"/>
                </a:cxn>
                <a:cxn ang="0">
                  <a:pos x="10" y="18"/>
                </a:cxn>
                <a:cxn ang="0">
                  <a:pos x="10" y="18"/>
                </a:cxn>
                <a:cxn ang="0">
                  <a:pos x="10" y="12"/>
                </a:cxn>
                <a:cxn ang="0">
                  <a:pos x="8" y="12"/>
                </a:cxn>
                <a:cxn ang="0">
                  <a:pos x="8" y="8"/>
                </a:cxn>
                <a:cxn ang="0">
                  <a:pos x="8" y="2"/>
                </a:cxn>
                <a:cxn ang="0">
                  <a:pos x="10" y="0"/>
                </a:cxn>
                <a:cxn ang="0">
                  <a:pos x="96" y="0"/>
                </a:cxn>
              </a:cxnLst>
              <a:rect l="0" t="0" r="r" b="b"/>
              <a:pathLst>
                <a:path w="96" h="66">
                  <a:moveTo>
                    <a:pt x="96" y="0"/>
                  </a:moveTo>
                  <a:lnTo>
                    <a:pt x="94" y="6"/>
                  </a:lnTo>
                  <a:lnTo>
                    <a:pt x="94" y="6"/>
                  </a:lnTo>
                  <a:lnTo>
                    <a:pt x="88" y="8"/>
                  </a:lnTo>
                  <a:lnTo>
                    <a:pt x="84" y="8"/>
                  </a:lnTo>
                  <a:lnTo>
                    <a:pt x="82" y="8"/>
                  </a:lnTo>
                  <a:lnTo>
                    <a:pt x="82" y="8"/>
                  </a:lnTo>
                  <a:lnTo>
                    <a:pt x="82" y="8"/>
                  </a:lnTo>
                  <a:lnTo>
                    <a:pt x="82" y="10"/>
                  </a:lnTo>
                  <a:lnTo>
                    <a:pt x="82" y="10"/>
                  </a:lnTo>
                  <a:lnTo>
                    <a:pt x="82" y="12"/>
                  </a:lnTo>
                  <a:lnTo>
                    <a:pt x="82" y="12"/>
                  </a:lnTo>
                  <a:lnTo>
                    <a:pt x="82" y="16"/>
                  </a:lnTo>
                  <a:lnTo>
                    <a:pt x="80" y="16"/>
                  </a:lnTo>
                  <a:lnTo>
                    <a:pt x="80" y="18"/>
                  </a:lnTo>
                  <a:lnTo>
                    <a:pt x="76" y="22"/>
                  </a:lnTo>
                  <a:lnTo>
                    <a:pt x="76" y="22"/>
                  </a:lnTo>
                  <a:lnTo>
                    <a:pt x="74" y="24"/>
                  </a:lnTo>
                  <a:lnTo>
                    <a:pt x="74" y="26"/>
                  </a:lnTo>
                  <a:lnTo>
                    <a:pt x="70" y="34"/>
                  </a:lnTo>
                  <a:lnTo>
                    <a:pt x="70" y="36"/>
                  </a:lnTo>
                  <a:lnTo>
                    <a:pt x="70" y="36"/>
                  </a:lnTo>
                  <a:lnTo>
                    <a:pt x="72" y="38"/>
                  </a:lnTo>
                  <a:lnTo>
                    <a:pt x="72" y="38"/>
                  </a:lnTo>
                  <a:lnTo>
                    <a:pt x="72" y="40"/>
                  </a:lnTo>
                  <a:lnTo>
                    <a:pt x="74" y="42"/>
                  </a:lnTo>
                  <a:lnTo>
                    <a:pt x="74" y="46"/>
                  </a:lnTo>
                  <a:lnTo>
                    <a:pt x="74" y="52"/>
                  </a:lnTo>
                  <a:lnTo>
                    <a:pt x="74" y="56"/>
                  </a:lnTo>
                  <a:lnTo>
                    <a:pt x="74" y="56"/>
                  </a:lnTo>
                  <a:lnTo>
                    <a:pt x="74" y="56"/>
                  </a:lnTo>
                  <a:lnTo>
                    <a:pt x="72" y="56"/>
                  </a:lnTo>
                  <a:lnTo>
                    <a:pt x="72" y="56"/>
                  </a:lnTo>
                  <a:lnTo>
                    <a:pt x="68" y="58"/>
                  </a:lnTo>
                  <a:lnTo>
                    <a:pt x="68" y="58"/>
                  </a:lnTo>
                  <a:lnTo>
                    <a:pt x="66" y="58"/>
                  </a:lnTo>
                  <a:lnTo>
                    <a:pt x="66" y="58"/>
                  </a:lnTo>
                  <a:lnTo>
                    <a:pt x="66" y="60"/>
                  </a:lnTo>
                  <a:lnTo>
                    <a:pt x="66" y="60"/>
                  </a:lnTo>
                  <a:lnTo>
                    <a:pt x="66" y="60"/>
                  </a:lnTo>
                  <a:lnTo>
                    <a:pt x="64" y="60"/>
                  </a:lnTo>
                  <a:lnTo>
                    <a:pt x="64" y="60"/>
                  </a:lnTo>
                  <a:lnTo>
                    <a:pt x="58" y="66"/>
                  </a:lnTo>
                  <a:lnTo>
                    <a:pt x="52" y="66"/>
                  </a:lnTo>
                  <a:lnTo>
                    <a:pt x="48" y="66"/>
                  </a:lnTo>
                  <a:lnTo>
                    <a:pt x="46" y="66"/>
                  </a:lnTo>
                  <a:lnTo>
                    <a:pt x="46" y="66"/>
                  </a:lnTo>
                  <a:lnTo>
                    <a:pt x="46" y="64"/>
                  </a:lnTo>
                  <a:lnTo>
                    <a:pt x="44" y="64"/>
                  </a:lnTo>
                  <a:lnTo>
                    <a:pt x="44" y="64"/>
                  </a:lnTo>
                  <a:lnTo>
                    <a:pt x="42" y="62"/>
                  </a:lnTo>
                  <a:lnTo>
                    <a:pt x="42" y="62"/>
                  </a:lnTo>
                  <a:lnTo>
                    <a:pt x="38" y="62"/>
                  </a:lnTo>
                  <a:lnTo>
                    <a:pt x="30" y="60"/>
                  </a:lnTo>
                  <a:lnTo>
                    <a:pt x="28" y="62"/>
                  </a:lnTo>
                  <a:lnTo>
                    <a:pt x="28" y="62"/>
                  </a:lnTo>
                  <a:lnTo>
                    <a:pt x="28" y="62"/>
                  </a:lnTo>
                  <a:lnTo>
                    <a:pt x="26" y="62"/>
                  </a:lnTo>
                  <a:lnTo>
                    <a:pt x="26" y="62"/>
                  </a:lnTo>
                  <a:lnTo>
                    <a:pt x="22" y="62"/>
                  </a:lnTo>
                  <a:lnTo>
                    <a:pt x="16" y="60"/>
                  </a:lnTo>
                  <a:lnTo>
                    <a:pt x="8" y="64"/>
                  </a:lnTo>
                  <a:lnTo>
                    <a:pt x="4" y="66"/>
                  </a:lnTo>
                  <a:lnTo>
                    <a:pt x="0" y="66"/>
                  </a:lnTo>
                  <a:lnTo>
                    <a:pt x="0" y="66"/>
                  </a:lnTo>
                  <a:lnTo>
                    <a:pt x="0" y="66"/>
                  </a:lnTo>
                  <a:lnTo>
                    <a:pt x="0" y="66"/>
                  </a:lnTo>
                  <a:lnTo>
                    <a:pt x="0" y="64"/>
                  </a:lnTo>
                  <a:lnTo>
                    <a:pt x="2" y="62"/>
                  </a:lnTo>
                  <a:lnTo>
                    <a:pt x="2" y="62"/>
                  </a:lnTo>
                  <a:lnTo>
                    <a:pt x="2" y="60"/>
                  </a:lnTo>
                  <a:lnTo>
                    <a:pt x="2" y="60"/>
                  </a:lnTo>
                  <a:lnTo>
                    <a:pt x="4" y="60"/>
                  </a:lnTo>
                  <a:lnTo>
                    <a:pt x="4" y="60"/>
                  </a:lnTo>
                  <a:lnTo>
                    <a:pt x="4" y="58"/>
                  </a:lnTo>
                  <a:lnTo>
                    <a:pt x="4" y="58"/>
                  </a:lnTo>
                  <a:lnTo>
                    <a:pt x="4" y="58"/>
                  </a:lnTo>
                  <a:lnTo>
                    <a:pt x="6" y="50"/>
                  </a:lnTo>
                  <a:lnTo>
                    <a:pt x="8" y="44"/>
                  </a:lnTo>
                  <a:lnTo>
                    <a:pt x="10" y="40"/>
                  </a:lnTo>
                  <a:lnTo>
                    <a:pt x="10" y="36"/>
                  </a:lnTo>
                  <a:lnTo>
                    <a:pt x="10" y="24"/>
                  </a:lnTo>
                  <a:lnTo>
                    <a:pt x="8" y="22"/>
                  </a:lnTo>
                  <a:lnTo>
                    <a:pt x="10" y="18"/>
                  </a:lnTo>
                  <a:lnTo>
                    <a:pt x="10" y="18"/>
                  </a:lnTo>
                  <a:lnTo>
                    <a:pt x="10" y="18"/>
                  </a:lnTo>
                  <a:lnTo>
                    <a:pt x="10" y="14"/>
                  </a:lnTo>
                  <a:lnTo>
                    <a:pt x="10" y="12"/>
                  </a:lnTo>
                  <a:lnTo>
                    <a:pt x="10" y="12"/>
                  </a:lnTo>
                  <a:lnTo>
                    <a:pt x="8" y="12"/>
                  </a:lnTo>
                  <a:lnTo>
                    <a:pt x="8" y="12"/>
                  </a:lnTo>
                  <a:lnTo>
                    <a:pt x="8" y="8"/>
                  </a:lnTo>
                  <a:lnTo>
                    <a:pt x="8" y="6"/>
                  </a:lnTo>
                  <a:lnTo>
                    <a:pt x="8" y="2"/>
                  </a:lnTo>
                  <a:lnTo>
                    <a:pt x="8" y="2"/>
                  </a:lnTo>
                  <a:lnTo>
                    <a:pt x="10" y="0"/>
                  </a:lnTo>
                  <a:lnTo>
                    <a:pt x="10" y="0"/>
                  </a:lnTo>
                  <a:lnTo>
                    <a:pt x="96"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 name="Freeform 4871">
              <a:extLst>
                <a:ext uri="{FF2B5EF4-FFF2-40B4-BE49-F238E27FC236}">
                  <a16:creationId xmlns:a16="http://schemas.microsoft.com/office/drawing/2014/main" id="{0149F431-AE2A-B14C-8CC3-9BFA86DC9400}"/>
                </a:ext>
              </a:extLst>
            </p:cNvPr>
            <p:cNvSpPr>
              <a:spLocks/>
            </p:cNvSpPr>
            <p:nvPr/>
          </p:nvSpPr>
          <p:spPr bwMode="auto">
            <a:xfrm>
              <a:off x="2616004" y="427286"/>
              <a:ext cx="152251" cy="105555"/>
            </a:xfrm>
            <a:custGeom>
              <a:avLst/>
              <a:gdLst/>
              <a:ahLst/>
              <a:cxnLst>
                <a:cxn ang="0">
                  <a:pos x="94" y="6"/>
                </a:cxn>
                <a:cxn ang="0">
                  <a:pos x="88" y="8"/>
                </a:cxn>
                <a:cxn ang="0">
                  <a:pos x="82" y="8"/>
                </a:cxn>
                <a:cxn ang="0">
                  <a:pos x="82" y="8"/>
                </a:cxn>
                <a:cxn ang="0">
                  <a:pos x="82" y="10"/>
                </a:cxn>
                <a:cxn ang="0">
                  <a:pos x="82" y="12"/>
                </a:cxn>
                <a:cxn ang="0">
                  <a:pos x="80" y="16"/>
                </a:cxn>
                <a:cxn ang="0">
                  <a:pos x="76" y="22"/>
                </a:cxn>
                <a:cxn ang="0">
                  <a:pos x="74" y="24"/>
                </a:cxn>
                <a:cxn ang="0">
                  <a:pos x="70" y="34"/>
                </a:cxn>
                <a:cxn ang="0">
                  <a:pos x="70" y="36"/>
                </a:cxn>
                <a:cxn ang="0">
                  <a:pos x="72" y="38"/>
                </a:cxn>
                <a:cxn ang="0">
                  <a:pos x="74" y="42"/>
                </a:cxn>
                <a:cxn ang="0">
                  <a:pos x="74" y="52"/>
                </a:cxn>
                <a:cxn ang="0">
                  <a:pos x="74" y="56"/>
                </a:cxn>
                <a:cxn ang="0">
                  <a:pos x="72" y="56"/>
                </a:cxn>
                <a:cxn ang="0">
                  <a:pos x="68" y="58"/>
                </a:cxn>
                <a:cxn ang="0">
                  <a:pos x="66" y="58"/>
                </a:cxn>
                <a:cxn ang="0">
                  <a:pos x="66" y="60"/>
                </a:cxn>
                <a:cxn ang="0">
                  <a:pos x="66" y="60"/>
                </a:cxn>
                <a:cxn ang="0">
                  <a:pos x="64" y="60"/>
                </a:cxn>
                <a:cxn ang="0">
                  <a:pos x="52" y="66"/>
                </a:cxn>
                <a:cxn ang="0">
                  <a:pos x="46" y="66"/>
                </a:cxn>
                <a:cxn ang="0">
                  <a:pos x="46" y="64"/>
                </a:cxn>
                <a:cxn ang="0">
                  <a:pos x="44" y="64"/>
                </a:cxn>
                <a:cxn ang="0">
                  <a:pos x="42" y="62"/>
                </a:cxn>
                <a:cxn ang="0">
                  <a:pos x="30" y="60"/>
                </a:cxn>
                <a:cxn ang="0">
                  <a:pos x="28" y="62"/>
                </a:cxn>
                <a:cxn ang="0">
                  <a:pos x="26" y="62"/>
                </a:cxn>
                <a:cxn ang="0">
                  <a:pos x="22" y="62"/>
                </a:cxn>
                <a:cxn ang="0">
                  <a:pos x="8" y="64"/>
                </a:cxn>
                <a:cxn ang="0">
                  <a:pos x="0" y="66"/>
                </a:cxn>
                <a:cxn ang="0">
                  <a:pos x="0" y="66"/>
                </a:cxn>
                <a:cxn ang="0">
                  <a:pos x="0" y="64"/>
                </a:cxn>
                <a:cxn ang="0">
                  <a:pos x="2" y="62"/>
                </a:cxn>
                <a:cxn ang="0">
                  <a:pos x="2" y="60"/>
                </a:cxn>
                <a:cxn ang="0">
                  <a:pos x="4" y="60"/>
                </a:cxn>
                <a:cxn ang="0">
                  <a:pos x="4" y="58"/>
                </a:cxn>
                <a:cxn ang="0">
                  <a:pos x="6" y="50"/>
                </a:cxn>
                <a:cxn ang="0">
                  <a:pos x="10" y="40"/>
                </a:cxn>
                <a:cxn ang="0">
                  <a:pos x="10" y="24"/>
                </a:cxn>
                <a:cxn ang="0">
                  <a:pos x="10" y="18"/>
                </a:cxn>
                <a:cxn ang="0">
                  <a:pos x="10" y="18"/>
                </a:cxn>
                <a:cxn ang="0">
                  <a:pos x="10" y="12"/>
                </a:cxn>
                <a:cxn ang="0">
                  <a:pos x="8" y="12"/>
                </a:cxn>
                <a:cxn ang="0">
                  <a:pos x="8" y="8"/>
                </a:cxn>
                <a:cxn ang="0">
                  <a:pos x="8" y="2"/>
                </a:cxn>
                <a:cxn ang="0">
                  <a:pos x="10" y="0"/>
                </a:cxn>
              </a:cxnLst>
              <a:rect l="0" t="0" r="r" b="b"/>
              <a:pathLst>
                <a:path w="96" h="66">
                  <a:moveTo>
                    <a:pt x="96" y="0"/>
                  </a:moveTo>
                  <a:lnTo>
                    <a:pt x="94" y="6"/>
                  </a:lnTo>
                  <a:lnTo>
                    <a:pt x="94" y="6"/>
                  </a:lnTo>
                  <a:lnTo>
                    <a:pt x="88" y="8"/>
                  </a:lnTo>
                  <a:lnTo>
                    <a:pt x="84" y="8"/>
                  </a:lnTo>
                  <a:lnTo>
                    <a:pt x="82" y="8"/>
                  </a:lnTo>
                  <a:lnTo>
                    <a:pt x="82" y="8"/>
                  </a:lnTo>
                  <a:lnTo>
                    <a:pt x="82" y="8"/>
                  </a:lnTo>
                  <a:lnTo>
                    <a:pt x="82" y="10"/>
                  </a:lnTo>
                  <a:lnTo>
                    <a:pt x="82" y="10"/>
                  </a:lnTo>
                  <a:lnTo>
                    <a:pt x="82" y="12"/>
                  </a:lnTo>
                  <a:lnTo>
                    <a:pt x="82" y="12"/>
                  </a:lnTo>
                  <a:lnTo>
                    <a:pt x="82" y="16"/>
                  </a:lnTo>
                  <a:lnTo>
                    <a:pt x="80" y="16"/>
                  </a:lnTo>
                  <a:lnTo>
                    <a:pt x="80" y="18"/>
                  </a:lnTo>
                  <a:lnTo>
                    <a:pt x="76" y="22"/>
                  </a:lnTo>
                  <a:lnTo>
                    <a:pt x="76" y="22"/>
                  </a:lnTo>
                  <a:lnTo>
                    <a:pt x="74" y="24"/>
                  </a:lnTo>
                  <a:lnTo>
                    <a:pt x="74" y="26"/>
                  </a:lnTo>
                  <a:lnTo>
                    <a:pt x="70" y="34"/>
                  </a:lnTo>
                  <a:lnTo>
                    <a:pt x="70" y="36"/>
                  </a:lnTo>
                  <a:lnTo>
                    <a:pt x="70" y="36"/>
                  </a:lnTo>
                  <a:lnTo>
                    <a:pt x="72" y="38"/>
                  </a:lnTo>
                  <a:lnTo>
                    <a:pt x="72" y="38"/>
                  </a:lnTo>
                  <a:lnTo>
                    <a:pt x="72" y="40"/>
                  </a:lnTo>
                  <a:lnTo>
                    <a:pt x="74" y="42"/>
                  </a:lnTo>
                  <a:lnTo>
                    <a:pt x="74" y="46"/>
                  </a:lnTo>
                  <a:lnTo>
                    <a:pt x="74" y="52"/>
                  </a:lnTo>
                  <a:lnTo>
                    <a:pt x="74" y="56"/>
                  </a:lnTo>
                  <a:lnTo>
                    <a:pt x="74" y="56"/>
                  </a:lnTo>
                  <a:lnTo>
                    <a:pt x="74" y="56"/>
                  </a:lnTo>
                  <a:lnTo>
                    <a:pt x="72" y="56"/>
                  </a:lnTo>
                  <a:lnTo>
                    <a:pt x="72" y="56"/>
                  </a:lnTo>
                  <a:lnTo>
                    <a:pt x="68" y="58"/>
                  </a:lnTo>
                  <a:lnTo>
                    <a:pt x="68" y="58"/>
                  </a:lnTo>
                  <a:lnTo>
                    <a:pt x="66" y="58"/>
                  </a:lnTo>
                  <a:lnTo>
                    <a:pt x="66" y="58"/>
                  </a:lnTo>
                  <a:lnTo>
                    <a:pt x="66" y="60"/>
                  </a:lnTo>
                  <a:lnTo>
                    <a:pt x="66" y="60"/>
                  </a:lnTo>
                  <a:lnTo>
                    <a:pt x="66" y="60"/>
                  </a:lnTo>
                  <a:lnTo>
                    <a:pt x="64" y="60"/>
                  </a:lnTo>
                  <a:lnTo>
                    <a:pt x="64" y="60"/>
                  </a:lnTo>
                  <a:lnTo>
                    <a:pt x="58" y="66"/>
                  </a:lnTo>
                  <a:lnTo>
                    <a:pt x="52" y="66"/>
                  </a:lnTo>
                  <a:lnTo>
                    <a:pt x="48" y="66"/>
                  </a:lnTo>
                  <a:lnTo>
                    <a:pt x="46" y="66"/>
                  </a:lnTo>
                  <a:lnTo>
                    <a:pt x="46" y="66"/>
                  </a:lnTo>
                  <a:lnTo>
                    <a:pt x="46" y="64"/>
                  </a:lnTo>
                  <a:lnTo>
                    <a:pt x="44" y="64"/>
                  </a:lnTo>
                  <a:lnTo>
                    <a:pt x="44" y="64"/>
                  </a:lnTo>
                  <a:lnTo>
                    <a:pt x="42" y="62"/>
                  </a:lnTo>
                  <a:lnTo>
                    <a:pt x="42" y="62"/>
                  </a:lnTo>
                  <a:lnTo>
                    <a:pt x="38" y="62"/>
                  </a:lnTo>
                  <a:lnTo>
                    <a:pt x="30" y="60"/>
                  </a:lnTo>
                  <a:lnTo>
                    <a:pt x="28" y="62"/>
                  </a:lnTo>
                  <a:lnTo>
                    <a:pt x="28" y="62"/>
                  </a:lnTo>
                  <a:lnTo>
                    <a:pt x="28" y="62"/>
                  </a:lnTo>
                  <a:lnTo>
                    <a:pt x="26" y="62"/>
                  </a:lnTo>
                  <a:lnTo>
                    <a:pt x="26" y="62"/>
                  </a:lnTo>
                  <a:lnTo>
                    <a:pt x="22" y="62"/>
                  </a:lnTo>
                  <a:lnTo>
                    <a:pt x="16" y="60"/>
                  </a:lnTo>
                  <a:lnTo>
                    <a:pt x="8" y="64"/>
                  </a:lnTo>
                  <a:lnTo>
                    <a:pt x="4" y="66"/>
                  </a:lnTo>
                  <a:lnTo>
                    <a:pt x="0" y="66"/>
                  </a:lnTo>
                  <a:lnTo>
                    <a:pt x="0" y="66"/>
                  </a:lnTo>
                  <a:lnTo>
                    <a:pt x="0" y="66"/>
                  </a:lnTo>
                  <a:lnTo>
                    <a:pt x="0" y="66"/>
                  </a:lnTo>
                  <a:lnTo>
                    <a:pt x="0" y="64"/>
                  </a:lnTo>
                  <a:lnTo>
                    <a:pt x="2" y="62"/>
                  </a:lnTo>
                  <a:lnTo>
                    <a:pt x="2" y="62"/>
                  </a:lnTo>
                  <a:lnTo>
                    <a:pt x="2" y="60"/>
                  </a:lnTo>
                  <a:lnTo>
                    <a:pt x="2" y="60"/>
                  </a:lnTo>
                  <a:lnTo>
                    <a:pt x="4" y="60"/>
                  </a:lnTo>
                  <a:lnTo>
                    <a:pt x="4" y="60"/>
                  </a:lnTo>
                  <a:lnTo>
                    <a:pt x="4" y="58"/>
                  </a:lnTo>
                  <a:lnTo>
                    <a:pt x="4" y="58"/>
                  </a:lnTo>
                  <a:lnTo>
                    <a:pt x="4" y="58"/>
                  </a:lnTo>
                  <a:lnTo>
                    <a:pt x="6" y="50"/>
                  </a:lnTo>
                  <a:lnTo>
                    <a:pt x="8" y="44"/>
                  </a:lnTo>
                  <a:lnTo>
                    <a:pt x="10" y="40"/>
                  </a:lnTo>
                  <a:lnTo>
                    <a:pt x="10" y="36"/>
                  </a:lnTo>
                  <a:lnTo>
                    <a:pt x="10" y="24"/>
                  </a:lnTo>
                  <a:lnTo>
                    <a:pt x="8" y="22"/>
                  </a:lnTo>
                  <a:lnTo>
                    <a:pt x="10" y="18"/>
                  </a:lnTo>
                  <a:lnTo>
                    <a:pt x="10" y="18"/>
                  </a:lnTo>
                  <a:lnTo>
                    <a:pt x="10" y="18"/>
                  </a:lnTo>
                  <a:lnTo>
                    <a:pt x="10" y="14"/>
                  </a:lnTo>
                  <a:lnTo>
                    <a:pt x="10" y="12"/>
                  </a:lnTo>
                  <a:lnTo>
                    <a:pt x="10" y="12"/>
                  </a:lnTo>
                  <a:lnTo>
                    <a:pt x="8" y="12"/>
                  </a:lnTo>
                  <a:lnTo>
                    <a:pt x="8" y="12"/>
                  </a:lnTo>
                  <a:lnTo>
                    <a:pt x="8" y="8"/>
                  </a:lnTo>
                  <a:lnTo>
                    <a:pt x="8" y="6"/>
                  </a:lnTo>
                  <a:lnTo>
                    <a:pt x="8" y="2"/>
                  </a:lnTo>
                  <a:lnTo>
                    <a:pt x="8" y="2"/>
                  </a:lnTo>
                  <a:lnTo>
                    <a:pt x="10" y="0"/>
                  </a:lnTo>
                  <a:lnTo>
                    <a:pt x="10"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 name="Freeform 4872">
              <a:extLst>
                <a:ext uri="{FF2B5EF4-FFF2-40B4-BE49-F238E27FC236}">
                  <a16:creationId xmlns:a16="http://schemas.microsoft.com/office/drawing/2014/main" id="{5C19D100-B16B-DB44-AD3B-1AA490B5E3D8}"/>
                </a:ext>
              </a:extLst>
            </p:cNvPr>
            <p:cNvSpPr>
              <a:spLocks/>
            </p:cNvSpPr>
            <p:nvPr/>
          </p:nvSpPr>
          <p:spPr bwMode="auto">
            <a:xfrm>
              <a:off x="7103167" y="1487232"/>
              <a:ext cx="65552" cy="134142"/>
            </a:xfrm>
            <a:custGeom>
              <a:avLst/>
              <a:gdLst/>
              <a:ahLst/>
              <a:cxnLst>
                <a:cxn ang="0">
                  <a:pos x="6" y="72"/>
                </a:cxn>
                <a:cxn ang="0">
                  <a:pos x="6" y="70"/>
                </a:cxn>
                <a:cxn ang="0">
                  <a:pos x="4" y="56"/>
                </a:cxn>
                <a:cxn ang="0">
                  <a:pos x="2" y="48"/>
                </a:cxn>
                <a:cxn ang="0">
                  <a:pos x="0" y="34"/>
                </a:cxn>
                <a:cxn ang="0">
                  <a:pos x="2" y="34"/>
                </a:cxn>
                <a:cxn ang="0">
                  <a:pos x="4" y="36"/>
                </a:cxn>
                <a:cxn ang="0">
                  <a:pos x="6" y="36"/>
                </a:cxn>
                <a:cxn ang="0">
                  <a:pos x="4" y="30"/>
                </a:cxn>
                <a:cxn ang="0">
                  <a:pos x="12" y="28"/>
                </a:cxn>
                <a:cxn ang="0">
                  <a:pos x="8" y="28"/>
                </a:cxn>
                <a:cxn ang="0">
                  <a:pos x="8" y="26"/>
                </a:cxn>
                <a:cxn ang="0">
                  <a:pos x="8" y="22"/>
                </a:cxn>
                <a:cxn ang="0">
                  <a:pos x="10" y="18"/>
                </a:cxn>
                <a:cxn ang="0">
                  <a:pos x="10" y="20"/>
                </a:cxn>
                <a:cxn ang="0">
                  <a:pos x="10" y="20"/>
                </a:cxn>
                <a:cxn ang="0">
                  <a:pos x="12" y="18"/>
                </a:cxn>
                <a:cxn ang="0">
                  <a:pos x="10" y="16"/>
                </a:cxn>
                <a:cxn ang="0">
                  <a:pos x="14" y="6"/>
                </a:cxn>
                <a:cxn ang="0">
                  <a:pos x="24" y="0"/>
                </a:cxn>
                <a:cxn ang="0">
                  <a:pos x="28" y="2"/>
                </a:cxn>
                <a:cxn ang="0">
                  <a:pos x="28" y="2"/>
                </a:cxn>
                <a:cxn ang="0">
                  <a:pos x="28" y="6"/>
                </a:cxn>
                <a:cxn ang="0">
                  <a:pos x="32" y="10"/>
                </a:cxn>
                <a:cxn ang="0">
                  <a:pos x="36" y="10"/>
                </a:cxn>
                <a:cxn ang="0">
                  <a:pos x="40" y="14"/>
                </a:cxn>
                <a:cxn ang="0">
                  <a:pos x="40" y="22"/>
                </a:cxn>
                <a:cxn ang="0">
                  <a:pos x="38" y="28"/>
                </a:cxn>
                <a:cxn ang="0">
                  <a:pos x="36" y="30"/>
                </a:cxn>
                <a:cxn ang="0">
                  <a:pos x="34" y="34"/>
                </a:cxn>
                <a:cxn ang="0">
                  <a:pos x="36" y="36"/>
                </a:cxn>
                <a:cxn ang="0">
                  <a:pos x="36" y="36"/>
                </a:cxn>
                <a:cxn ang="0">
                  <a:pos x="38" y="40"/>
                </a:cxn>
                <a:cxn ang="0">
                  <a:pos x="36" y="44"/>
                </a:cxn>
                <a:cxn ang="0">
                  <a:pos x="40" y="46"/>
                </a:cxn>
                <a:cxn ang="0">
                  <a:pos x="40" y="46"/>
                </a:cxn>
                <a:cxn ang="0">
                  <a:pos x="42" y="48"/>
                </a:cxn>
                <a:cxn ang="0">
                  <a:pos x="42" y="60"/>
                </a:cxn>
                <a:cxn ang="0">
                  <a:pos x="40" y="64"/>
                </a:cxn>
                <a:cxn ang="0">
                  <a:pos x="36" y="68"/>
                </a:cxn>
                <a:cxn ang="0">
                  <a:pos x="34" y="72"/>
                </a:cxn>
                <a:cxn ang="0">
                  <a:pos x="30" y="82"/>
                </a:cxn>
                <a:cxn ang="0">
                  <a:pos x="28" y="82"/>
                </a:cxn>
                <a:cxn ang="0">
                  <a:pos x="28" y="80"/>
                </a:cxn>
                <a:cxn ang="0">
                  <a:pos x="26" y="78"/>
                </a:cxn>
                <a:cxn ang="0">
                  <a:pos x="22" y="80"/>
                </a:cxn>
                <a:cxn ang="0">
                  <a:pos x="22" y="82"/>
                </a:cxn>
                <a:cxn ang="0">
                  <a:pos x="12" y="82"/>
                </a:cxn>
              </a:cxnLst>
              <a:rect l="0" t="0" r="r" b="b"/>
              <a:pathLst>
                <a:path w="42" h="84">
                  <a:moveTo>
                    <a:pt x="4" y="74"/>
                  </a:moveTo>
                  <a:lnTo>
                    <a:pt x="4" y="74"/>
                  </a:lnTo>
                  <a:lnTo>
                    <a:pt x="6" y="72"/>
                  </a:lnTo>
                  <a:lnTo>
                    <a:pt x="6" y="72"/>
                  </a:lnTo>
                  <a:lnTo>
                    <a:pt x="6" y="72"/>
                  </a:lnTo>
                  <a:lnTo>
                    <a:pt x="6" y="72"/>
                  </a:lnTo>
                  <a:lnTo>
                    <a:pt x="6" y="72"/>
                  </a:lnTo>
                  <a:lnTo>
                    <a:pt x="6" y="70"/>
                  </a:lnTo>
                  <a:lnTo>
                    <a:pt x="6" y="68"/>
                  </a:lnTo>
                  <a:lnTo>
                    <a:pt x="6" y="64"/>
                  </a:lnTo>
                  <a:lnTo>
                    <a:pt x="4" y="58"/>
                  </a:lnTo>
                  <a:lnTo>
                    <a:pt x="4" y="56"/>
                  </a:lnTo>
                  <a:lnTo>
                    <a:pt x="2" y="54"/>
                  </a:lnTo>
                  <a:lnTo>
                    <a:pt x="2" y="54"/>
                  </a:lnTo>
                  <a:lnTo>
                    <a:pt x="2" y="50"/>
                  </a:lnTo>
                  <a:lnTo>
                    <a:pt x="2" y="48"/>
                  </a:lnTo>
                  <a:lnTo>
                    <a:pt x="0" y="46"/>
                  </a:lnTo>
                  <a:lnTo>
                    <a:pt x="0" y="38"/>
                  </a:lnTo>
                  <a:lnTo>
                    <a:pt x="0" y="34"/>
                  </a:lnTo>
                  <a:lnTo>
                    <a:pt x="0" y="34"/>
                  </a:lnTo>
                  <a:lnTo>
                    <a:pt x="2" y="34"/>
                  </a:lnTo>
                  <a:lnTo>
                    <a:pt x="2" y="34"/>
                  </a:lnTo>
                  <a:lnTo>
                    <a:pt x="2" y="34"/>
                  </a:lnTo>
                  <a:lnTo>
                    <a:pt x="2" y="34"/>
                  </a:lnTo>
                  <a:lnTo>
                    <a:pt x="2" y="34"/>
                  </a:lnTo>
                  <a:lnTo>
                    <a:pt x="4" y="34"/>
                  </a:lnTo>
                  <a:lnTo>
                    <a:pt x="4" y="36"/>
                  </a:lnTo>
                  <a:lnTo>
                    <a:pt x="4" y="36"/>
                  </a:lnTo>
                  <a:lnTo>
                    <a:pt x="4" y="36"/>
                  </a:lnTo>
                  <a:lnTo>
                    <a:pt x="4" y="36"/>
                  </a:lnTo>
                  <a:lnTo>
                    <a:pt x="4" y="36"/>
                  </a:lnTo>
                  <a:lnTo>
                    <a:pt x="6" y="36"/>
                  </a:lnTo>
                  <a:lnTo>
                    <a:pt x="6" y="36"/>
                  </a:lnTo>
                  <a:lnTo>
                    <a:pt x="6" y="36"/>
                  </a:lnTo>
                  <a:lnTo>
                    <a:pt x="4" y="30"/>
                  </a:lnTo>
                  <a:lnTo>
                    <a:pt x="4" y="30"/>
                  </a:lnTo>
                  <a:lnTo>
                    <a:pt x="8" y="30"/>
                  </a:lnTo>
                  <a:lnTo>
                    <a:pt x="10" y="30"/>
                  </a:lnTo>
                  <a:lnTo>
                    <a:pt x="10" y="30"/>
                  </a:lnTo>
                  <a:lnTo>
                    <a:pt x="12" y="28"/>
                  </a:lnTo>
                  <a:lnTo>
                    <a:pt x="12" y="26"/>
                  </a:lnTo>
                  <a:lnTo>
                    <a:pt x="10" y="28"/>
                  </a:lnTo>
                  <a:lnTo>
                    <a:pt x="10" y="28"/>
                  </a:lnTo>
                  <a:lnTo>
                    <a:pt x="8" y="28"/>
                  </a:lnTo>
                  <a:lnTo>
                    <a:pt x="8" y="28"/>
                  </a:lnTo>
                  <a:lnTo>
                    <a:pt x="8" y="26"/>
                  </a:lnTo>
                  <a:lnTo>
                    <a:pt x="8" y="26"/>
                  </a:lnTo>
                  <a:lnTo>
                    <a:pt x="8" y="26"/>
                  </a:lnTo>
                  <a:lnTo>
                    <a:pt x="8" y="24"/>
                  </a:lnTo>
                  <a:lnTo>
                    <a:pt x="8" y="22"/>
                  </a:lnTo>
                  <a:lnTo>
                    <a:pt x="8" y="22"/>
                  </a:lnTo>
                  <a:lnTo>
                    <a:pt x="8" y="22"/>
                  </a:lnTo>
                  <a:lnTo>
                    <a:pt x="8" y="20"/>
                  </a:lnTo>
                  <a:lnTo>
                    <a:pt x="8" y="20"/>
                  </a:lnTo>
                  <a:lnTo>
                    <a:pt x="8" y="20"/>
                  </a:lnTo>
                  <a:lnTo>
                    <a:pt x="10" y="18"/>
                  </a:lnTo>
                  <a:lnTo>
                    <a:pt x="10" y="18"/>
                  </a:lnTo>
                  <a:lnTo>
                    <a:pt x="10" y="18"/>
                  </a:lnTo>
                  <a:lnTo>
                    <a:pt x="10" y="18"/>
                  </a:lnTo>
                  <a:lnTo>
                    <a:pt x="10" y="20"/>
                  </a:lnTo>
                  <a:lnTo>
                    <a:pt x="10" y="20"/>
                  </a:lnTo>
                  <a:lnTo>
                    <a:pt x="10" y="20"/>
                  </a:lnTo>
                  <a:lnTo>
                    <a:pt x="10" y="20"/>
                  </a:lnTo>
                  <a:lnTo>
                    <a:pt x="10" y="20"/>
                  </a:lnTo>
                  <a:lnTo>
                    <a:pt x="12" y="18"/>
                  </a:lnTo>
                  <a:lnTo>
                    <a:pt x="12" y="18"/>
                  </a:lnTo>
                  <a:lnTo>
                    <a:pt x="12" y="18"/>
                  </a:lnTo>
                  <a:lnTo>
                    <a:pt x="12" y="18"/>
                  </a:lnTo>
                  <a:lnTo>
                    <a:pt x="10" y="18"/>
                  </a:lnTo>
                  <a:lnTo>
                    <a:pt x="10" y="18"/>
                  </a:lnTo>
                  <a:lnTo>
                    <a:pt x="10" y="18"/>
                  </a:lnTo>
                  <a:lnTo>
                    <a:pt x="10" y="16"/>
                  </a:lnTo>
                  <a:lnTo>
                    <a:pt x="10" y="16"/>
                  </a:lnTo>
                  <a:lnTo>
                    <a:pt x="10" y="16"/>
                  </a:lnTo>
                  <a:lnTo>
                    <a:pt x="12" y="10"/>
                  </a:lnTo>
                  <a:lnTo>
                    <a:pt x="14" y="6"/>
                  </a:lnTo>
                  <a:lnTo>
                    <a:pt x="14" y="6"/>
                  </a:lnTo>
                  <a:lnTo>
                    <a:pt x="14" y="6"/>
                  </a:lnTo>
                  <a:lnTo>
                    <a:pt x="20" y="2"/>
                  </a:lnTo>
                  <a:lnTo>
                    <a:pt x="24" y="0"/>
                  </a:lnTo>
                  <a:lnTo>
                    <a:pt x="24" y="0"/>
                  </a:lnTo>
                  <a:lnTo>
                    <a:pt x="24" y="0"/>
                  </a:lnTo>
                  <a:lnTo>
                    <a:pt x="24" y="0"/>
                  </a:lnTo>
                  <a:lnTo>
                    <a:pt x="28" y="2"/>
                  </a:lnTo>
                  <a:lnTo>
                    <a:pt x="28" y="2"/>
                  </a:lnTo>
                  <a:lnTo>
                    <a:pt x="28" y="2"/>
                  </a:lnTo>
                  <a:lnTo>
                    <a:pt x="28" y="2"/>
                  </a:lnTo>
                  <a:lnTo>
                    <a:pt x="28" y="2"/>
                  </a:lnTo>
                  <a:lnTo>
                    <a:pt x="28" y="4"/>
                  </a:lnTo>
                  <a:lnTo>
                    <a:pt x="30" y="4"/>
                  </a:lnTo>
                  <a:lnTo>
                    <a:pt x="28" y="4"/>
                  </a:lnTo>
                  <a:lnTo>
                    <a:pt x="28" y="6"/>
                  </a:lnTo>
                  <a:lnTo>
                    <a:pt x="30" y="6"/>
                  </a:lnTo>
                  <a:lnTo>
                    <a:pt x="30" y="10"/>
                  </a:lnTo>
                  <a:lnTo>
                    <a:pt x="32" y="10"/>
                  </a:lnTo>
                  <a:lnTo>
                    <a:pt x="32" y="10"/>
                  </a:lnTo>
                  <a:lnTo>
                    <a:pt x="32" y="10"/>
                  </a:lnTo>
                  <a:lnTo>
                    <a:pt x="36" y="10"/>
                  </a:lnTo>
                  <a:lnTo>
                    <a:pt x="36" y="10"/>
                  </a:lnTo>
                  <a:lnTo>
                    <a:pt x="36" y="10"/>
                  </a:lnTo>
                  <a:lnTo>
                    <a:pt x="36" y="10"/>
                  </a:lnTo>
                  <a:lnTo>
                    <a:pt x="36" y="12"/>
                  </a:lnTo>
                  <a:lnTo>
                    <a:pt x="40" y="12"/>
                  </a:lnTo>
                  <a:lnTo>
                    <a:pt x="40" y="14"/>
                  </a:lnTo>
                  <a:lnTo>
                    <a:pt x="40" y="14"/>
                  </a:lnTo>
                  <a:lnTo>
                    <a:pt x="40" y="20"/>
                  </a:lnTo>
                  <a:lnTo>
                    <a:pt x="40" y="20"/>
                  </a:lnTo>
                  <a:lnTo>
                    <a:pt x="40" y="22"/>
                  </a:lnTo>
                  <a:lnTo>
                    <a:pt x="40" y="24"/>
                  </a:lnTo>
                  <a:lnTo>
                    <a:pt x="38" y="28"/>
                  </a:lnTo>
                  <a:lnTo>
                    <a:pt x="38" y="28"/>
                  </a:lnTo>
                  <a:lnTo>
                    <a:pt x="38" y="28"/>
                  </a:lnTo>
                  <a:lnTo>
                    <a:pt x="36" y="28"/>
                  </a:lnTo>
                  <a:lnTo>
                    <a:pt x="36" y="28"/>
                  </a:lnTo>
                  <a:lnTo>
                    <a:pt x="36" y="28"/>
                  </a:lnTo>
                  <a:lnTo>
                    <a:pt x="36" y="30"/>
                  </a:lnTo>
                  <a:lnTo>
                    <a:pt x="36" y="30"/>
                  </a:lnTo>
                  <a:lnTo>
                    <a:pt x="36" y="32"/>
                  </a:lnTo>
                  <a:lnTo>
                    <a:pt x="36" y="32"/>
                  </a:lnTo>
                  <a:lnTo>
                    <a:pt x="34" y="34"/>
                  </a:lnTo>
                  <a:lnTo>
                    <a:pt x="34" y="34"/>
                  </a:lnTo>
                  <a:lnTo>
                    <a:pt x="34" y="34"/>
                  </a:lnTo>
                  <a:lnTo>
                    <a:pt x="36" y="34"/>
                  </a:lnTo>
                  <a:lnTo>
                    <a:pt x="36" y="36"/>
                  </a:lnTo>
                  <a:lnTo>
                    <a:pt x="36" y="36"/>
                  </a:lnTo>
                  <a:lnTo>
                    <a:pt x="36" y="36"/>
                  </a:lnTo>
                  <a:lnTo>
                    <a:pt x="36" y="36"/>
                  </a:lnTo>
                  <a:lnTo>
                    <a:pt x="36" y="36"/>
                  </a:lnTo>
                  <a:lnTo>
                    <a:pt x="38" y="38"/>
                  </a:lnTo>
                  <a:lnTo>
                    <a:pt x="38" y="38"/>
                  </a:lnTo>
                  <a:lnTo>
                    <a:pt x="38" y="38"/>
                  </a:lnTo>
                  <a:lnTo>
                    <a:pt x="38" y="40"/>
                  </a:lnTo>
                  <a:lnTo>
                    <a:pt x="36" y="44"/>
                  </a:lnTo>
                  <a:lnTo>
                    <a:pt x="36" y="44"/>
                  </a:lnTo>
                  <a:lnTo>
                    <a:pt x="36" y="44"/>
                  </a:lnTo>
                  <a:lnTo>
                    <a:pt x="36" y="44"/>
                  </a:lnTo>
                  <a:lnTo>
                    <a:pt x="36" y="46"/>
                  </a:lnTo>
                  <a:lnTo>
                    <a:pt x="38" y="46"/>
                  </a:lnTo>
                  <a:lnTo>
                    <a:pt x="38" y="46"/>
                  </a:lnTo>
                  <a:lnTo>
                    <a:pt x="40" y="46"/>
                  </a:lnTo>
                  <a:lnTo>
                    <a:pt x="40" y="46"/>
                  </a:lnTo>
                  <a:lnTo>
                    <a:pt x="40" y="46"/>
                  </a:lnTo>
                  <a:lnTo>
                    <a:pt x="40" y="46"/>
                  </a:lnTo>
                  <a:lnTo>
                    <a:pt x="40" y="46"/>
                  </a:lnTo>
                  <a:lnTo>
                    <a:pt x="42" y="46"/>
                  </a:lnTo>
                  <a:lnTo>
                    <a:pt x="42" y="46"/>
                  </a:lnTo>
                  <a:lnTo>
                    <a:pt x="42" y="46"/>
                  </a:lnTo>
                  <a:lnTo>
                    <a:pt x="42" y="48"/>
                  </a:lnTo>
                  <a:lnTo>
                    <a:pt x="42" y="50"/>
                  </a:lnTo>
                  <a:lnTo>
                    <a:pt x="42" y="50"/>
                  </a:lnTo>
                  <a:lnTo>
                    <a:pt x="42" y="52"/>
                  </a:lnTo>
                  <a:lnTo>
                    <a:pt x="42" y="60"/>
                  </a:lnTo>
                  <a:lnTo>
                    <a:pt x="42" y="60"/>
                  </a:lnTo>
                  <a:lnTo>
                    <a:pt x="40" y="64"/>
                  </a:lnTo>
                  <a:lnTo>
                    <a:pt x="40" y="64"/>
                  </a:lnTo>
                  <a:lnTo>
                    <a:pt x="40" y="64"/>
                  </a:lnTo>
                  <a:lnTo>
                    <a:pt x="38" y="66"/>
                  </a:lnTo>
                  <a:lnTo>
                    <a:pt x="36" y="68"/>
                  </a:lnTo>
                  <a:lnTo>
                    <a:pt x="36" y="68"/>
                  </a:lnTo>
                  <a:lnTo>
                    <a:pt x="36" y="68"/>
                  </a:lnTo>
                  <a:lnTo>
                    <a:pt x="36" y="68"/>
                  </a:lnTo>
                  <a:lnTo>
                    <a:pt x="34" y="72"/>
                  </a:lnTo>
                  <a:lnTo>
                    <a:pt x="34" y="72"/>
                  </a:lnTo>
                  <a:lnTo>
                    <a:pt x="34" y="72"/>
                  </a:lnTo>
                  <a:lnTo>
                    <a:pt x="34" y="78"/>
                  </a:lnTo>
                  <a:lnTo>
                    <a:pt x="34" y="78"/>
                  </a:lnTo>
                  <a:lnTo>
                    <a:pt x="30" y="82"/>
                  </a:lnTo>
                  <a:lnTo>
                    <a:pt x="30" y="82"/>
                  </a:lnTo>
                  <a:lnTo>
                    <a:pt x="28" y="82"/>
                  </a:lnTo>
                  <a:lnTo>
                    <a:pt x="28" y="82"/>
                  </a:lnTo>
                  <a:lnTo>
                    <a:pt x="28" y="82"/>
                  </a:lnTo>
                  <a:lnTo>
                    <a:pt x="28" y="82"/>
                  </a:lnTo>
                  <a:lnTo>
                    <a:pt x="28" y="82"/>
                  </a:lnTo>
                  <a:lnTo>
                    <a:pt x="28" y="82"/>
                  </a:lnTo>
                  <a:lnTo>
                    <a:pt x="28" y="82"/>
                  </a:lnTo>
                  <a:lnTo>
                    <a:pt x="28" y="80"/>
                  </a:lnTo>
                  <a:lnTo>
                    <a:pt x="30" y="80"/>
                  </a:lnTo>
                  <a:lnTo>
                    <a:pt x="30" y="80"/>
                  </a:lnTo>
                  <a:lnTo>
                    <a:pt x="28" y="78"/>
                  </a:lnTo>
                  <a:lnTo>
                    <a:pt x="26" y="78"/>
                  </a:lnTo>
                  <a:lnTo>
                    <a:pt x="22" y="78"/>
                  </a:lnTo>
                  <a:lnTo>
                    <a:pt x="22" y="80"/>
                  </a:lnTo>
                  <a:lnTo>
                    <a:pt x="22" y="80"/>
                  </a:lnTo>
                  <a:lnTo>
                    <a:pt x="22" y="80"/>
                  </a:lnTo>
                  <a:lnTo>
                    <a:pt x="22" y="80"/>
                  </a:lnTo>
                  <a:lnTo>
                    <a:pt x="22" y="80"/>
                  </a:lnTo>
                  <a:lnTo>
                    <a:pt x="22" y="80"/>
                  </a:lnTo>
                  <a:lnTo>
                    <a:pt x="22" y="82"/>
                  </a:lnTo>
                  <a:lnTo>
                    <a:pt x="20" y="82"/>
                  </a:lnTo>
                  <a:lnTo>
                    <a:pt x="18" y="84"/>
                  </a:lnTo>
                  <a:lnTo>
                    <a:pt x="12" y="82"/>
                  </a:lnTo>
                  <a:lnTo>
                    <a:pt x="12" y="82"/>
                  </a:lnTo>
                  <a:lnTo>
                    <a:pt x="6" y="76"/>
                  </a:lnTo>
                  <a:lnTo>
                    <a:pt x="6" y="76"/>
                  </a:lnTo>
                  <a:lnTo>
                    <a:pt x="4" y="74"/>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4" name="Freeform 4873">
              <a:extLst>
                <a:ext uri="{FF2B5EF4-FFF2-40B4-BE49-F238E27FC236}">
                  <a16:creationId xmlns:a16="http://schemas.microsoft.com/office/drawing/2014/main" id="{9752A944-4476-8248-8BF0-25C1A5A7B075}"/>
                </a:ext>
              </a:extLst>
            </p:cNvPr>
            <p:cNvSpPr>
              <a:spLocks/>
            </p:cNvSpPr>
            <p:nvPr/>
          </p:nvSpPr>
          <p:spPr bwMode="auto">
            <a:xfrm>
              <a:off x="7103167" y="1487232"/>
              <a:ext cx="65552" cy="134142"/>
            </a:xfrm>
            <a:custGeom>
              <a:avLst/>
              <a:gdLst/>
              <a:ahLst/>
              <a:cxnLst>
                <a:cxn ang="0">
                  <a:pos x="6" y="72"/>
                </a:cxn>
                <a:cxn ang="0">
                  <a:pos x="6" y="70"/>
                </a:cxn>
                <a:cxn ang="0">
                  <a:pos x="4" y="56"/>
                </a:cxn>
                <a:cxn ang="0">
                  <a:pos x="2" y="48"/>
                </a:cxn>
                <a:cxn ang="0">
                  <a:pos x="0" y="34"/>
                </a:cxn>
                <a:cxn ang="0">
                  <a:pos x="2" y="34"/>
                </a:cxn>
                <a:cxn ang="0">
                  <a:pos x="4" y="36"/>
                </a:cxn>
                <a:cxn ang="0">
                  <a:pos x="6" y="36"/>
                </a:cxn>
                <a:cxn ang="0">
                  <a:pos x="4" y="30"/>
                </a:cxn>
                <a:cxn ang="0">
                  <a:pos x="12" y="28"/>
                </a:cxn>
                <a:cxn ang="0">
                  <a:pos x="8" y="28"/>
                </a:cxn>
                <a:cxn ang="0">
                  <a:pos x="8" y="26"/>
                </a:cxn>
                <a:cxn ang="0">
                  <a:pos x="8" y="22"/>
                </a:cxn>
                <a:cxn ang="0">
                  <a:pos x="10" y="18"/>
                </a:cxn>
                <a:cxn ang="0">
                  <a:pos x="10" y="20"/>
                </a:cxn>
                <a:cxn ang="0">
                  <a:pos x="10" y="20"/>
                </a:cxn>
                <a:cxn ang="0">
                  <a:pos x="12" y="18"/>
                </a:cxn>
                <a:cxn ang="0">
                  <a:pos x="10" y="16"/>
                </a:cxn>
                <a:cxn ang="0">
                  <a:pos x="14" y="6"/>
                </a:cxn>
                <a:cxn ang="0">
                  <a:pos x="24" y="0"/>
                </a:cxn>
                <a:cxn ang="0">
                  <a:pos x="28" y="2"/>
                </a:cxn>
                <a:cxn ang="0">
                  <a:pos x="28" y="2"/>
                </a:cxn>
                <a:cxn ang="0">
                  <a:pos x="28" y="6"/>
                </a:cxn>
                <a:cxn ang="0">
                  <a:pos x="32" y="10"/>
                </a:cxn>
                <a:cxn ang="0">
                  <a:pos x="36" y="10"/>
                </a:cxn>
                <a:cxn ang="0">
                  <a:pos x="40" y="14"/>
                </a:cxn>
                <a:cxn ang="0">
                  <a:pos x="40" y="22"/>
                </a:cxn>
                <a:cxn ang="0">
                  <a:pos x="38" y="28"/>
                </a:cxn>
                <a:cxn ang="0">
                  <a:pos x="36" y="30"/>
                </a:cxn>
                <a:cxn ang="0">
                  <a:pos x="34" y="34"/>
                </a:cxn>
                <a:cxn ang="0">
                  <a:pos x="36" y="36"/>
                </a:cxn>
                <a:cxn ang="0">
                  <a:pos x="36" y="36"/>
                </a:cxn>
                <a:cxn ang="0">
                  <a:pos x="38" y="40"/>
                </a:cxn>
                <a:cxn ang="0">
                  <a:pos x="36" y="44"/>
                </a:cxn>
                <a:cxn ang="0">
                  <a:pos x="40" y="46"/>
                </a:cxn>
                <a:cxn ang="0">
                  <a:pos x="40" y="46"/>
                </a:cxn>
                <a:cxn ang="0">
                  <a:pos x="42" y="48"/>
                </a:cxn>
                <a:cxn ang="0">
                  <a:pos x="42" y="60"/>
                </a:cxn>
                <a:cxn ang="0">
                  <a:pos x="40" y="64"/>
                </a:cxn>
                <a:cxn ang="0">
                  <a:pos x="36" y="68"/>
                </a:cxn>
                <a:cxn ang="0">
                  <a:pos x="34" y="72"/>
                </a:cxn>
                <a:cxn ang="0">
                  <a:pos x="30" y="82"/>
                </a:cxn>
                <a:cxn ang="0">
                  <a:pos x="28" y="82"/>
                </a:cxn>
                <a:cxn ang="0">
                  <a:pos x="28" y="80"/>
                </a:cxn>
                <a:cxn ang="0">
                  <a:pos x="26" y="78"/>
                </a:cxn>
                <a:cxn ang="0">
                  <a:pos x="22" y="80"/>
                </a:cxn>
                <a:cxn ang="0">
                  <a:pos x="22" y="82"/>
                </a:cxn>
                <a:cxn ang="0">
                  <a:pos x="12" y="82"/>
                </a:cxn>
              </a:cxnLst>
              <a:rect l="0" t="0" r="r" b="b"/>
              <a:pathLst>
                <a:path w="42" h="84">
                  <a:moveTo>
                    <a:pt x="4" y="74"/>
                  </a:moveTo>
                  <a:lnTo>
                    <a:pt x="4" y="74"/>
                  </a:lnTo>
                  <a:lnTo>
                    <a:pt x="6" y="72"/>
                  </a:lnTo>
                  <a:lnTo>
                    <a:pt x="6" y="72"/>
                  </a:lnTo>
                  <a:lnTo>
                    <a:pt x="6" y="72"/>
                  </a:lnTo>
                  <a:lnTo>
                    <a:pt x="6" y="72"/>
                  </a:lnTo>
                  <a:lnTo>
                    <a:pt x="6" y="72"/>
                  </a:lnTo>
                  <a:lnTo>
                    <a:pt x="6" y="70"/>
                  </a:lnTo>
                  <a:lnTo>
                    <a:pt x="6" y="68"/>
                  </a:lnTo>
                  <a:lnTo>
                    <a:pt x="6" y="64"/>
                  </a:lnTo>
                  <a:lnTo>
                    <a:pt x="4" y="58"/>
                  </a:lnTo>
                  <a:lnTo>
                    <a:pt x="4" y="56"/>
                  </a:lnTo>
                  <a:lnTo>
                    <a:pt x="2" y="54"/>
                  </a:lnTo>
                  <a:lnTo>
                    <a:pt x="2" y="54"/>
                  </a:lnTo>
                  <a:lnTo>
                    <a:pt x="2" y="50"/>
                  </a:lnTo>
                  <a:lnTo>
                    <a:pt x="2" y="48"/>
                  </a:lnTo>
                  <a:lnTo>
                    <a:pt x="0" y="46"/>
                  </a:lnTo>
                  <a:lnTo>
                    <a:pt x="0" y="38"/>
                  </a:lnTo>
                  <a:lnTo>
                    <a:pt x="0" y="34"/>
                  </a:lnTo>
                  <a:lnTo>
                    <a:pt x="0" y="34"/>
                  </a:lnTo>
                  <a:lnTo>
                    <a:pt x="2" y="34"/>
                  </a:lnTo>
                  <a:lnTo>
                    <a:pt x="2" y="34"/>
                  </a:lnTo>
                  <a:lnTo>
                    <a:pt x="2" y="34"/>
                  </a:lnTo>
                  <a:lnTo>
                    <a:pt x="2" y="34"/>
                  </a:lnTo>
                  <a:lnTo>
                    <a:pt x="2" y="34"/>
                  </a:lnTo>
                  <a:lnTo>
                    <a:pt x="4" y="34"/>
                  </a:lnTo>
                  <a:lnTo>
                    <a:pt x="4" y="36"/>
                  </a:lnTo>
                  <a:lnTo>
                    <a:pt x="4" y="36"/>
                  </a:lnTo>
                  <a:lnTo>
                    <a:pt x="4" y="36"/>
                  </a:lnTo>
                  <a:lnTo>
                    <a:pt x="4" y="36"/>
                  </a:lnTo>
                  <a:lnTo>
                    <a:pt x="4" y="36"/>
                  </a:lnTo>
                  <a:lnTo>
                    <a:pt x="6" y="36"/>
                  </a:lnTo>
                  <a:lnTo>
                    <a:pt x="6" y="36"/>
                  </a:lnTo>
                  <a:lnTo>
                    <a:pt x="6" y="36"/>
                  </a:lnTo>
                  <a:lnTo>
                    <a:pt x="4" y="30"/>
                  </a:lnTo>
                  <a:lnTo>
                    <a:pt x="4" y="30"/>
                  </a:lnTo>
                  <a:lnTo>
                    <a:pt x="8" y="30"/>
                  </a:lnTo>
                  <a:lnTo>
                    <a:pt x="10" y="30"/>
                  </a:lnTo>
                  <a:lnTo>
                    <a:pt x="10" y="30"/>
                  </a:lnTo>
                  <a:lnTo>
                    <a:pt x="12" y="28"/>
                  </a:lnTo>
                  <a:lnTo>
                    <a:pt x="12" y="26"/>
                  </a:lnTo>
                  <a:lnTo>
                    <a:pt x="10" y="28"/>
                  </a:lnTo>
                  <a:lnTo>
                    <a:pt x="10" y="28"/>
                  </a:lnTo>
                  <a:lnTo>
                    <a:pt x="8" y="28"/>
                  </a:lnTo>
                  <a:lnTo>
                    <a:pt x="8" y="28"/>
                  </a:lnTo>
                  <a:lnTo>
                    <a:pt x="8" y="26"/>
                  </a:lnTo>
                  <a:lnTo>
                    <a:pt x="8" y="26"/>
                  </a:lnTo>
                  <a:lnTo>
                    <a:pt x="8" y="26"/>
                  </a:lnTo>
                  <a:lnTo>
                    <a:pt x="8" y="24"/>
                  </a:lnTo>
                  <a:lnTo>
                    <a:pt x="8" y="22"/>
                  </a:lnTo>
                  <a:lnTo>
                    <a:pt x="8" y="22"/>
                  </a:lnTo>
                  <a:lnTo>
                    <a:pt x="8" y="22"/>
                  </a:lnTo>
                  <a:lnTo>
                    <a:pt x="8" y="20"/>
                  </a:lnTo>
                  <a:lnTo>
                    <a:pt x="8" y="20"/>
                  </a:lnTo>
                  <a:lnTo>
                    <a:pt x="8" y="20"/>
                  </a:lnTo>
                  <a:lnTo>
                    <a:pt x="10" y="18"/>
                  </a:lnTo>
                  <a:lnTo>
                    <a:pt x="10" y="18"/>
                  </a:lnTo>
                  <a:lnTo>
                    <a:pt x="10" y="18"/>
                  </a:lnTo>
                  <a:lnTo>
                    <a:pt x="10" y="18"/>
                  </a:lnTo>
                  <a:lnTo>
                    <a:pt x="10" y="20"/>
                  </a:lnTo>
                  <a:lnTo>
                    <a:pt x="10" y="20"/>
                  </a:lnTo>
                  <a:lnTo>
                    <a:pt x="10" y="20"/>
                  </a:lnTo>
                  <a:lnTo>
                    <a:pt x="10" y="20"/>
                  </a:lnTo>
                  <a:lnTo>
                    <a:pt x="10" y="20"/>
                  </a:lnTo>
                  <a:lnTo>
                    <a:pt x="12" y="18"/>
                  </a:lnTo>
                  <a:lnTo>
                    <a:pt x="12" y="18"/>
                  </a:lnTo>
                  <a:lnTo>
                    <a:pt x="12" y="18"/>
                  </a:lnTo>
                  <a:lnTo>
                    <a:pt x="12" y="18"/>
                  </a:lnTo>
                  <a:lnTo>
                    <a:pt x="10" y="18"/>
                  </a:lnTo>
                  <a:lnTo>
                    <a:pt x="10" y="18"/>
                  </a:lnTo>
                  <a:lnTo>
                    <a:pt x="10" y="18"/>
                  </a:lnTo>
                  <a:lnTo>
                    <a:pt x="10" y="16"/>
                  </a:lnTo>
                  <a:lnTo>
                    <a:pt x="10" y="16"/>
                  </a:lnTo>
                  <a:lnTo>
                    <a:pt x="10" y="16"/>
                  </a:lnTo>
                  <a:lnTo>
                    <a:pt x="12" y="10"/>
                  </a:lnTo>
                  <a:lnTo>
                    <a:pt x="14" y="6"/>
                  </a:lnTo>
                  <a:lnTo>
                    <a:pt x="14" y="6"/>
                  </a:lnTo>
                  <a:lnTo>
                    <a:pt x="14" y="6"/>
                  </a:lnTo>
                  <a:lnTo>
                    <a:pt x="20" y="2"/>
                  </a:lnTo>
                  <a:lnTo>
                    <a:pt x="24" y="0"/>
                  </a:lnTo>
                  <a:lnTo>
                    <a:pt x="24" y="0"/>
                  </a:lnTo>
                  <a:lnTo>
                    <a:pt x="24" y="0"/>
                  </a:lnTo>
                  <a:lnTo>
                    <a:pt x="24" y="0"/>
                  </a:lnTo>
                  <a:lnTo>
                    <a:pt x="28" y="2"/>
                  </a:lnTo>
                  <a:lnTo>
                    <a:pt x="28" y="2"/>
                  </a:lnTo>
                  <a:lnTo>
                    <a:pt x="28" y="2"/>
                  </a:lnTo>
                  <a:lnTo>
                    <a:pt x="28" y="2"/>
                  </a:lnTo>
                  <a:lnTo>
                    <a:pt x="28" y="2"/>
                  </a:lnTo>
                  <a:lnTo>
                    <a:pt x="28" y="4"/>
                  </a:lnTo>
                  <a:lnTo>
                    <a:pt x="30" y="4"/>
                  </a:lnTo>
                  <a:lnTo>
                    <a:pt x="28" y="4"/>
                  </a:lnTo>
                  <a:lnTo>
                    <a:pt x="28" y="6"/>
                  </a:lnTo>
                  <a:lnTo>
                    <a:pt x="30" y="6"/>
                  </a:lnTo>
                  <a:lnTo>
                    <a:pt x="30" y="10"/>
                  </a:lnTo>
                  <a:lnTo>
                    <a:pt x="32" y="10"/>
                  </a:lnTo>
                  <a:lnTo>
                    <a:pt x="32" y="10"/>
                  </a:lnTo>
                  <a:lnTo>
                    <a:pt x="32" y="10"/>
                  </a:lnTo>
                  <a:lnTo>
                    <a:pt x="36" y="10"/>
                  </a:lnTo>
                  <a:lnTo>
                    <a:pt x="36" y="10"/>
                  </a:lnTo>
                  <a:lnTo>
                    <a:pt x="36" y="10"/>
                  </a:lnTo>
                  <a:lnTo>
                    <a:pt x="36" y="10"/>
                  </a:lnTo>
                  <a:lnTo>
                    <a:pt x="36" y="12"/>
                  </a:lnTo>
                  <a:lnTo>
                    <a:pt x="40" y="12"/>
                  </a:lnTo>
                  <a:lnTo>
                    <a:pt x="40" y="14"/>
                  </a:lnTo>
                  <a:lnTo>
                    <a:pt x="40" y="14"/>
                  </a:lnTo>
                  <a:lnTo>
                    <a:pt x="40" y="20"/>
                  </a:lnTo>
                  <a:lnTo>
                    <a:pt x="40" y="20"/>
                  </a:lnTo>
                  <a:lnTo>
                    <a:pt x="40" y="22"/>
                  </a:lnTo>
                  <a:lnTo>
                    <a:pt x="40" y="24"/>
                  </a:lnTo>
                  <a:lnTo>
                    <a:pt x="38" y="28"/>
                  </a:lnTo>
                  <a:lnTo>
                    <a:pt x="38" y="28"/>
                  </a:lnTo>
                  <a:lnTo>
                    <a:pt x="38" y="28"/>
                  </a:lnTo>
                  <a:lnTo>
                    <a:pt x="36" y="28"/>
                  </a:lnTo>
                  <a:lnTo>
                    <a:pt x="36" y="28"/>
                  </a:lnTo>
                  <a:lnTo>
                    <a:pt x="36" y="28"/>
                  </a:lnTo>
                  <a:lnTo>
                    <a:pt x="36" y="30"/>
                  </a:lnTo>
                  <a:lnTo>
                    <a:pt x="36" y="30"/>
                  </a:lnTo>
                  <a:lnTo>
                    <a:pt x="36" y="32"/>
                  </a:lnTo>
                  <a:lnTo>
                    <a:pt x="36" y="32"/>
                  </a:lnTo>
                  <a:lnTo>
                    <a:pt x="34" y="34"/>
                  </a:lnTo>
                  <a:lnTo>
                    <a:pt x="34" y="34"/>
                  </a:lnTo>
                  <a:lnTo>
                    <a:pt x="34" y="34"/>
                  </a:lnTo>
                  <a:lnTo>
                    <a:pt x="36" y="34"/>
                  </a:lnTo>
                  <a:lnTo>
                    <a:pt x="36" y="36"/>
                  </a:lnTo>
                  <a:lnTo>
                    <a:pt x="36" y="36"/>
                  </a:lnTo>
                  <a:lnTo>
                    <a:pt x="36" y="36"/>
                  </a:lnTo>
                  <a:lnTo>
                    <a:pt x="36" y="36"/>
                  </a:lnTo>
                  <a:lnTo>
                    <a:pt x="36" y="36"/>
                  </a:lnTo>
                  <a:lnTo>
                    <a:pt x="38" y="38"/>
                  </a:lnTo>
                  <a:lnTo>
                    <a:pt x="38" y="38"/>
                  </a:lnTo>
                  <a:lnTo>
                    <a:pt x="38" y="38"/>
                  </a:lnTo>
                  <a:lnTo>
                    <a:pt x="38" y="40"/>
                  </a:lnTo>
                  <a:lnTo>
                    <a:pt x="36" y="44"/>
                  </a:lnTo>
                  <a:lnTo>
                    <a:pt x="36" y="44"/>
                  </a:lnTo>
                  <a:lnTo>
                    <a:pt x="36" y="44"/>
                  </a:lnTo>
                  <a:lnTo>
                    <a:pt x="36" y="44"/>
                  </a:lnTo>
                  <a:lnTo>
                    <a:pt x="36" y="46"/>
                  </a:lnTo>
                  <a:lnTo>
                    <a:pt x="38" y="46"/>
                  </a:lnTo>
                  <a:lnTo>
                    <a:pt x="38" y="46"/>
                  </a:lnTo>
                  <a:lnTo>
                    <a:pt x="40" y="46"/>
                  </a:lnTo>
                  <a:lnTo>
                    <a:pt x="40" y="46"/>
                  </a:lnTo>
                  <a:lnTo>
                    <a:pt x="40" y="46"/>
                  </a:lnTo>
                  <a:lnTo>
                    <a:pt x="40" y="46"/>
                  </a:lnTo>
                  <a:lnTo>
                    <a:pt x="40" y="46"/>
                  </a:lnTo>
                  <a:lnTo>
                    <a:pt x="42" y="46"/>
                  </a:lnTo>
                  <a:lnTo>
                    <a:pt x="42" y="46"/>
                  </a:lnTo>
                  <a:lnTo>
                    <a:pt x="42" y="46"/>
                  </a:lnTo>
                  <a:lnTo>
                    <a:pt x="42" y="48"/>
                  </a:lnTo>
                  <a:lnTo>
                    <a:pt x="42" y="50"/>
                  </a:lnTo>
                  <a:lnTo>
                    <a:pt x="42" y="50"/>
                  </a:lnTo>
                  <a:lnTo>
                    <a:pt x="42" y="52"/>
                  </a:lnTo>
                  <a:lnTo>
                    <a:pt x="42" y="60"/>
                  </a:lnTo>
                  <a:lnTo>
                    <a:pt x="42" y="60"/>
                  </a:lnTo>
                  <a:lnTo>
                    <a:pt x="40" y="64"/>
                  </a:lnTo>
                  <a:lnTo>
                    <a:pt x="40" y="64"/>
                  </a:lnTo>
                  <a:lnTo>
                    <a:pt x="40" y="64"/>
                  </a:lnTo>
                  <a:lnTo>
                    <a:pt x="38" y="66"/>
                  </a:lnTo>
                  <a:lnTo>
                    <a:pt x="36" y="68"/>
                  </a:lnTo>
                  <a:lnTo>
                    <a:pt x="36" y="68"/>
                  </a:lnTo>
                  <a:lnTo>
                    <a:pt x="36" y="68"/>
                  </a:lnTo>
                  <a:lnTo>
                    <a:pt x="36" y="68"/>
                  </a:lnTo>
                  <a:lnTo>
                    <a:pt x="34" y="72"/>
                  </a:lnTo>
                  <a:lnTo>
                    <a:pt x="34" y="72"/>
                  </a:lnTo>
                  <a:lnTo>
                    <a:pt x="34" y="72"/>
                  </a:lnTo>
                  <a:lnTo>
                    <a:pt x="34" y="78"/>
                  </a:lnTo>
                  <a:lnTo>
                    <a:pt x="34" y="78"/>
                  </a:lnTo>
                  <a:lnTo>
                    <a:pt x="30" y="82"/>
                  </a:lnTo>
                  <a:lnTo>
                    <a:pt x="30" y="82"/>
                  </a:lnTo>
                  <a:lnTo>
                    <a:pt x="28" y="82"/>
                  </a:lnTo>
                  <a:lnTo>
                    <a:pt x="28" y="82"/>
                  </a:lnTo>
                  <a:lnTo>
                    <a:pt x="28" y="82"/>
                  </a:lnTo>
                  <a:lnTo>
                    <a:pt x="28" y="82"/>
                  </a:lnTo>
                  <a:lnTo>
                    <a:pt x="28" y="82"/>
                  </a:lnTo>
                  <a:lnTo>
                    <a:pt x="28" y="82"/>
                  </a:lnTo>
                  <a:lnTo>
                    <a:pt x="28" y="82"/>
                  </a:lnTo>
                  <a:lnTo>
                    <a:pt x="28" y="80"/>
                  </a:lnTo>
                  <a:lnTo>
                    <a:pt x="30" y="80"/>
                  </a:lnTo>
                  <a:lnTo>
                    <a:pt x="30" y="80"/>
                  </a:lnTo>
                  <a:lnTo>
                    <a:pt x="28" y="78"/>
                  </a:lnTo>
                  <a:lnTo>
                    <a:pt x="26" y="78"/>
                  </a:lnTo>
                  <a:lnTo>
                    <a:pt x="22" y="78"/>
                  </a:lnTo>
                  <a:lnTo>
                    <a:pt x="22" y="80"/>
                  </a:lnTo>
                  <a:lnTo>
                    <a:pt x="22" y="80"/>
                  </a:lnTo>
                  <a:lnTo>
                    <a:pt x="22" y="80"/>
                  </a:lnTo>
                  <a:lnTo>
                    <a:pt x="22" y="80"/>
                  </a:lnTo>
                  <a:lnTo>
                    <a:pt x="22" y="80"/>
                  </a:lnTo>
                  <a:lnTo>
                    <a:pt x="22" y="80"/>
                  </a:lnTo>
                  <a:lnTo>
                    <a:pt x="22" y="82"/>
                  </a:lnTo>
                  <a:lnTo>
                    <a:pt x="20" y="82"/>
                  </a:lnTo>
                  <a:lnTo>
                    <a:pt x="18" y="84"/>
                  </a:lnTo>
                  <a:lnTo>
                    <a:pt x="12" y="82"/>
                  </a:lnTo>
                  <a:lnTo>
                    <a:pt x="12" y="82"/>
                  </a:lnTo>
                  <a:lnTo>
                    <a:pt x="6" y="76"/>
                  </a:lnTo>
                  <a:lnTo>
                    <a:pt x="6" y="76"/>
                  </a:lnTo>
                  <a:lnTo>
                    <a:pt x="4" y="7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5" name="Freeform 4874">
              <a:extLst>
                <a:ext uri="{FF2B5EF4-FFF2-40B4-BE49-F238E27FC236}">
                  <a16:creationId xmlns:a16="http://schemas.microsoft.com/office/drawing/2014/main" id="{1C73F0D5-755F-A14F-99AF-6EF1CDC29E60}"/>
                </a:ext>
              </a:extLst>
            </p:cNvPr>
            <p:cNvSpPr>
              <a:spLocks/>
            </p:cNvSpPr>
            <p:nvPr/>
          </p:nvSpPr>
          <p:spPr bwMode="auto">
            <a:xfrm>
              <a:off x="5889391" y="972652"/>
              <a:ext cx="1583828" cy="1359018"/>
            </a:xfrm>
            <a:custGeom>
              <a:avLst/>
              <a:gdLst/>
              <a:ahLst/>
              <a:cxnLst>
                <a:cxn ang="0">
                  <a:pos x="568" y="168"/>
                </a:cxn>
                <a:cxn ang="0">
                  <a:pos x="616" y="192"/>
                </a:cxn>
                <a:cxn ang="0">
                  <a:pos x="666" y="224"/>
                </a:cxn>
                <a:cxn ang="0">
                  <a:pos x="674" y="240"/>
                </a:cxn>
                <a:cxn ang="0">
                  <a:pos x="678" y="248"/>
                </a:cxn>
                <a:cxn ang="0">
                  <a:pos x="696" y="254"/>
                </a:cxn>
                <a:cxn ang="0">
                  <a:pos x="688" y="256"/>
                </a:cxn>
                <a:cxn ang="0">
                  <a:pos x="706" y="270"/>
                </a:cxn>
                <a:cxn ang="0">
                  <a:pos x="726" y="288"/>
                </a:cxn>
                <a:cxn ang="0">
                  <a:pos x="728" y="294"/>
                </a:cxn>
                <a:cxn ang="0">
                  <a:pos x="738" y="310"/>
                </a:cxn>
                <a:cxn ang="0">
                  <a:pos x="732" y="322"/>
                </a:cxn>
                <a:cxn ang="0">
                  <a:pos x="736" y="342"/>
                </a:cxn>
                <a:cxn ang="0">
                  <a:pos x="740" y="350"/>
                </a:cxn>
                <a:cxn ang="0">
                  <a:pos x="746" y="360"/>
                </a:cxn>
                <a:cxn ang="0">
                  <a:pos x="756" y="382"/>
                </a:cxn>
                <a:cxn ang="0">
                  <a:pos x="764" y="396"/>
                </a:cxn>
                <a:cxn ang="0">
                  <a:pos x="786" y="406"/>
                </a:cxn>
                <a:cxn ang="0">
                  <a:pos x="792" y="410"/>
                </a:cxn>
                <a:cxn ang="0">
                  <a:pos x="792" y="414"/>
                </a:cxn>
                <a:cxn ang="0">
                  <a:pos x="796" y="420"/>
                </a:cxn>
                <a:cxn ang="0">
                  <a:pos x="804" y="422"/>
                </a:cxn>
                <a:cxn ang="0">
                  <a:pos x="556" y="846"/>
                </a:cxn>
                <a:cxn ang="0">
                  <a:pos x="442" y="772"/>
                </a:cxn>
                <a:cxn ang="0">
                  <a:pos x="420" y="762"/>
                </a:cxn>
                <a:cxn ang="0">
                  <a:pos x="404" y="792"/>
                </a:cxn>
                <a:cxn ang="0">
                  <a:pos x="402" y="810"/>
                </a:cxn>
                <a:cxn ang="0">
                  <a:pos x="386" y="812"/>
                </a:cxn>
                <a:cxn ang="0">
                  <a:pos x="382" y="798"/>
                </a:cxn>
                <a:cxn ang="0">
                  <a:pos x="370" y="782"/>
                </a:cxn>
                <a:cxn ang="0">
                  <a:pos x="344" y="748"/>
                </a:cxn>
                <a:cxn ang="0">
                  <a:pos x="326" y="722"/>
                </a:cxn>
                <a:cxn ang="0">
                  <a:pos x="314" y="704"/>
                </a:cxn>
                <a:cxn ang="0">
                  <a:pos x="312" y="686"/>
                </a:cxn>
                <a:cxn ang="0">
                  <a:pos x="306" y="680"/>
                </a:cxn>
                <a:cxn ang="0">
                  <a:pos x="292" y="650"/>
                </a:cxn>
                <a:cxn ang="0">
                  <a:pos x="262" y="628"/>
                </a:cxn>
                <a:cxn ang="0">
                  <a:pos x="240" y="618"/>
                </a:cxn>
                <a:cxn ang="0">
                  <a:pos x="228" y="598"/>
                </a:cxn>
                <a:cxn ang="0">
                  <a:pos x="218" y="584"/>
                </a:cxn>
                <a:cxn ang="0">
                  <a:pos x="216" y="562"/>
                </a:cxn>
                <a:cxn ang="0">
                  <a:pos x="202" y="492"/>
                </a:cxn>
                <a:cxn ang="0">
                  <a:pos x="206" y="492"/>
                </a:cxn>
                <a:cxn ang="0">
                  <a:pos x="190" y="460"/>
                </a:cxn>
                <a:cxn ang="0">
                  <a:pos x="162" y="432"/>
                </a:cxn>
                <a:cxn ang="0">
                  <a:pos x="138" y="422"/>
                </a:cxn>
                <a:cxn ang="0">
                  <a:pos x="126" y="398"/>
                </a:cxn>
                <a:cxn ang="0">
                  <a:pos x="126" y="390"/>
                </a:cxn>
                <a:cxn ang="0">
                  <a:pos x="118" y="364"/>
                </a:cxn>
                <a:cxn ang="0">
                  <a:pos x="100" y="346"/>
                </a:cxn>
                <a:cxn ang="0">
                  <a:pos x="100" y="330"/>
                </a:cxn>
                <a:cxn ang="0">
                  <a:pos x="90" y="324"/>
                </a:cxn>
                <a:cxn ang="0">
                  <a:pos x="68" y="284"/>
                </a:cxn>
                <a:cxn ang="0">
                  <a:pos x="50" y="262"/>
                </a:cxn>
                <a:cxn ang="0">
                  <a:pos x="34" y="234"/>
                </a:cxn>
                <a:cxn ang="0">
                  <a:pos x="12" y="222"/>
                </a:cxn>
                <a:cxn ang="0">
                  <a:pos x="2" y="226"/>
                </a:cxn>
                <a:cxn ang="0">
                  <a:pos x="8" y="200"/>
                </a:cxn>
                <a:cxn ang="0">
                  <a:pos x="14" y="166"/>
                </a:cxn>
                <a:cxn ang="0">
                  <a:pos x="116" y="124"/>
                </a:cxn>
                <a:cxn ang="0">
                  <a:pos x="210" y="8"/>
                </a:cxn>
              </a:cxnLst>
              <a:rect l="0" t="0" r="r" b="b"/>
              <a:pathLst>
                <a:path w="998" h="856">
                  <a:moveTo>
                    <a:pt x="218" y="0"/>
                  </a:moveTo>
                  <a:lnTo>
                    <a:pt x="232" y="4"/>
                  </a:lnTo>
                  <a:lnTo>
                    <a:pt x="276" y="12"/>
                  </a:lnTo>
                  <a:lnTo>
                    <a:pt x="324" y="44"/>
                  </a:lnTo>
                  <a:lnTo>
                    <a:pt x="354" y="58"/>
                  </a:lnTo>
                  <a:lnTo>
                    <a:pt x="394" y="90"/>
                  </a:lnTo>
                  <a:lnTo>
                    <a:pt x="402" y="96"/>
                  </a:lnTo>
                  <a:lnTo>
                    <a:pt x="436" y="126"/>
                  </a:lnTo>
                  <a:lnTo>
                    <a:pt x="480" y="162"/>
                  </a:lnTo>
                  <a:lnTo>
                    <a:pt x="546" y="168"/>
                  </a:lnTo>
                  <a:lnTo>
                    <a:pt x="560" y="170"/>
                  </a:lnTo>
                  <a:lnTo>
                    <a:pt x="566" y="168"/>
                  </a:lnTo>
                  <a:lnTo>
                    <a:pt x="566" y="168"/>
                  </a:lnTo>
                  <a:lnTo>
                    <a:pt x="568" y="168"/>
                  </a:lnTo>
                  <a:lnTo>
                    <a:pt x="578" y="168"/>
                  </a:lnTo>
                  <a:lnTo>
                    <a:pt x="588" y="170"/>
                  </a:lnTo>
                  <a:lnTo>
                    <a:pt x="610" y="174"/>
                  </a:lnTo>
                  <a:lnTo>
                    <a:pt x="610" y="174"/>
                  </a:lnTo>
                  <a:lnTo>
                    <a:pt x="610" y="174"/>
                  </a:lnTo>
                  <a:lnTo>
                    <a:pt x="612" y="178"/>
                  </a:lnTo>
                  <a:lnTo>
                    <a:pt x="612" y="182"/>
                  </a:lnTo>
                  <a:lnTo>
                    <a:pt x="614" y="184"/>
                  </a:lnTo>
                  <a:lnTo>
                    <a:pt x="614" y="186"/>
                  </a:lnTo>
                  <a:lnTo>
                    <a:pt x="614" y="186"/>
                  </a:lnTo>
                  <a:lnTo>
                    <a:pt x="614" y="188"/>
                  </a:lnTo>
                  <a:lnTo>
                    <a:pt x="614" y="188"/>
                  </a:lnTo>
                  <a:lnTo>
                    <a:pt x="614" y="190"/>
                  </a:lnTo>
                  <a:lnTo>
                    <a:pt x="616" y="192"/>
                  </a:lnTo>
                  <a:lnTo>
                    <a:pt x="616" y="194"/>
                  </a:lnTo>
                  <a:lnTo>
                    <a:pt x="620" y="198"/>
                  </a:lnTo>
                  <a:lnTo>
                    <a:pt x="648" y="198"/>
                  </a:lnTo>
                  <a:lnTo>
                    <a:pt x="654" y="198"/>
                  </a:lnTo>
                  <a:lnTo>
                    <a:pt x="654" y="198"/>
                  </a:lnTo>
                  <a:lnTo>
                    <a:pt x="654" y="198"/>
                  </a:lnTo>
                  <a:lnTo>
                    <a:pt x="658" y="200"/>
                  </a:lnTo>
                  <a:lnTo>
                    <a:pt x="658" y="200"/>
                  </a:lnTo>
                  <a:lnTo>
                    <a:pt x="660" y="204"/>
                  </a:lnTo>
                  <a:lnTo>
                    <a:pt x="660" y="204"/>
                  </a:lnTo>
                  <a:lnTo>
                    <a:pt x="660" y="208"/>
                  </a:lnTo>
                  <a:lnTo>
                    <a:pt x="660" y="210"/>
                  </a:lnTo>
                  <a:lnTo>
                    <a:pt x="664" y="220"/>
                  </a:lnTo>
                  <a:lnTo>
                    <a:pt x="666" y="224"/>
                  </a:lnTo>
                  <a:lnTo>
                    <a:pt x="666" y="224"/>
                  </a:lnTo>
                  <a:lnTo>
                    <a:pt x="674" y="234"/>
                  </a:lnTo>
                  <a:lnTo>
                    <a:pt x="676" y="234"/>
                  </a:lnTo>
                  <a:lnTo>
                    <a:pt x="676" y="234"/>
                  </a:lnTo>
                  <a:lnTo>
                    <a:pt x="676" y="236"/>
                  </a:lnTo>
                  <a:lnTo>
                    <a:pt x="676" y="236"/>
                  </a:lnTo>
                  <a:lnTo>
                    <a:pt x="676" y="240"/>
                  </a:lnTo>
                  <a:lnTo>
                    <a:pt x="676" y="240"/>
                  </a:lnTo>
                  <a:lnTo>
                    <a:pt x="676" y="240"/>
                  </a:lnTo>
                  <a:lnTo>
                    <a:pt x="674" y="242"/>
                  </a:lnTo>
                  <a:lnTo>
                    <a:pt x="674" y="242"/>
                  </a:lnTo>
                  <a:lnTo>
                    <a:pt x="674" y="242"/>
                  </a:lnTo>
                  <a:lnTo>
                    <a:pt x="674" y="240"/>
                  </a:lnTo>
                  <a:lnTo>
                    <a:pt x="674" y="240"/>
                  </a:lnTo>
                  <a:lnTo>
                    <a:pt x="674" y="240"/>
                  </a:lnTo>
                  <a:lnTo>
                    <a:pt x="674" y="240"/>
                  </a:lnTo>
                  <a:lnTo>
                    <a:pt x="676" y="238"/>
                  </a:lnTo>
                  <a:lnTo>
                    <a:pt x="676" y="236"/>
                  </a:lnTo>
                  <a:lnTo>
                    <a:pt x="674" y="236"/>
                  </a:lnTo>
                  <a:lnTo>
                    <a:pt x="674" y="236"/>
                  </a:lnTo>
                  <a:lnTo>
                    <a:pt x="672" y="236"/>
                  </a:lnTo>
                  <a:lnTo>
                    <a:pt x="672" y="236"/>
                  </a:lnTo>
                  <a:lnTo>
                    <a:pt x="672" y="238"/>
                  </a:lnTo>
                  <a:lnTo>
                    <a:pt x="672" y="240"/>
                  </a:lnTo>
                  <a:lnTo>
                    <a:pt x="674" y="246"/>
                  </a:lnTo>
                  <a:lnTo>
                    <a:pt x="678" y="248"/>
                  </a:lnTo>
                  <a:lnTo>
                    <a:pt x="678" y="248"/>
                  </a:lnTo>
                  <a:lnTo>
                    <a:pt x="678" y="248"/>
                  </a:lnTo>
                  <a:lnTo>
                    <a:pt x="680" y="246"/>
                  </a:lnTo>
                  <a:lnTo>
                    <a:pt x="680" y="246"/>
                  </a:lnTo>
                  <a:lnTo>
                    <a:pt x="680" y="246"/>
                  </a:lnTo>
                  <a:lnTo>
                    <a:pt x="682" y="248"/>
                  </a:lnTo>
                  <a:lnTo>
                    <a:pt x="682" y="248"/>
                  </a:lnTo>
                  <a:lnTo>
                    <a:pt x="684" y="250"/>
                  </a:lnTo>
                  <a:lnTo>
                    <a:pt x="686" y="252"/>
                  </a:lnTo>
                  <a:lnTo>
                    <a:pt x="690" y="250"/>
                  </a:lnTo>
                  <a:lnTo>
                    <a:pt x="690" y="250"/>
                  </a:lnTo>
                  <a:lnTo>
                    <a:pt x="692" y="250"/>
                  </a:lnTo>
                  <a:lnTo>
                    <a:pt x="692" y="250"/>
                  </a:lnTo>
                  <a:lnTo>
                    <a:pt x="694" y="250"/>
                  </a:lnTo>
                  <a:lnTo>
                    <a:pt x="694" y="252"/>
                  </a:lnTo>
                  <a:lnTo>
                    <a:pt x="696" y="254"/>
                  </a:lnTo>
                  <a:lnTo>
                    <a:pt x="696" y="254"/>
                  </a:lnTo>
                  <a:lnTo>
                    <a:pt x="696" y="256"/>
                  </a:lnTo>
                  <a:lnTo>
                    <a:pt x="696" y="256"/>
                  </a:lnTo>
                  <a:lnTo>
                    <a:pt x="694" y="256"/>
                  </a:lnTo>
                  <a:lnTo>
                    <a:pt x="692" y="256"/>
                  </a:lnTo>
                  <a:lnTo>
                    <a:pt x="692" y="256"/>
                  </a:lnTo>
                  <a:lnTo>
                    <a:pt x="692" y="256"/>
                  </a:lnTo>
                  <a:lnTo>
                    <a:pt x="692" y="256"/>
                  </a:lnTo>
                  <a:lnTo>
                    <a:pt x="690" y="256"/>
                  </a:lnTo>
                  <a:lnTo>
                    <a:pt x="690" y="256"/>
                  </a:lnTo>
                  <a:lnTo>
                    <a:pt x="688" y="256"/>
                  </a:lnTo>
                  <a:lnTo>
                    <a:pt x="688" y="256"/>
                  </a:lnTo>
                  <a:lnTo>
                    <a:pt x="688" y="256"/>
                  </a:lnTo>
                  <a:lnTo>
                    <a:pt x="688" y="256"/>
                  </a:lnTo>
                  <a:lnTo>
                    <a:pt x="688" y="256"/>
                  </a:lnTo>
                  <a:lnTo>
                    <a:pt x="694" y="262"/>
                  </a:lnTo>
                  <a:lnTo>
                    <a:pt x="700" y="272"/>
                  </a:lnTo>
                  <a:lnTo>
                    <a:pt x="702" y="272"/>
                  </a:lnTo>
                  <a:lnTo>
                    <a:pt x="702" y="272"/>
                  </a:lnTo>
                  <a:lnTo>
                    <a:pt x="704" y="272"/>
                  </a:lnTo>
                  <a:lnTo>
                    <a:pt x="704" y="272"/>
                  </a:lnTo>
                  <a:lnTo>
                    <a:pt x="706" y="272"/>
                  </a:lnTo>
                  <a:lnTo>
                    <a:pt x="706" y="272"/>
                  </a:lnTo>
                  <a:lnTo>
                    <a:pt x="706" y="270"/>
                  </a:lnTo>
                  <a:lnTo>
                    <a:pt x="706" y="270"/>
                  </a:lnTo>
                  <a:lnTo>
                    <a:pt x="706" y="270"/>
                  </a:lnTo>
                  <a:lnTo>
                    <a:pt x="706" y="270"/>
                  </a:lnTo>
                  <a:lnTo>
                    <a:pt x="706" y="270"/>
                  </a:lnTo>
                  <a:lnTo>
                    <a:pt x="706" y="270"/>
                  </a:lnTo>
                  <a:lnTo>
                    <a:pt x="706" y="270"/>
                  </a:lnTo>
                  <a:lnTo>
                    <a:pt x="708" y="270"/>
                  </a:lnTo>
                  <a:lnTo>
                    <a:pt x="712" y="276"/>
                  </a:lnTo>
                  <a:lnTo>
                    <a:pt x="714" y="280"/>
                  </a:lnTo>
                  <a:lnTo>
                    <a:pt x="714" y="280"/>
                  </a:lnTo>
                  <a:lnTo>
                    <a:pt x="716" y="282"/>
                  </a:lnTo>
                  <a:lnTo>
                    <a:pt x="720" y="284"/>
                  </a:lnTo>
                  <a:lnTo>
                    <a:pt x="720" y="286"/>
                  </a:lnTo>
                  <a:lnTo>
                    <a:pt x="722" y="286"/>
                  </a:lnTo>
                  <a:lnTo>
                    <a:pt x="724" y="288"/>
                  </a:lnTo>
                  <a:lnTo>
                    <a:pt x="724" y="288"/>
                  </a:lnTo>
                  <a:lnTo>
                    <a:pt x="724" y="288"/>
                  </a:lnTo>
                  <a:lnTo>
                    <a:pt x="726" y="288"/>
                  </a:lnTo>
                  <a:lnTo>
                    <a:pt x="726" y="288"/>
                  </a:lnTo>
                  <a:lnTo>
                    <a:pt x="728" y="288"/>
                  </a:lnTo>
                  <a:lnTo>
                    <a:pt x="728" y="288"/>
                  </a:lnTo>
                  <a:lnTo>
                    <a:pt x="728" y="288"/>
                  </a:lnTo>
                  <a:lnTo>
                    <a:pt x="736" y="296"/>
                  </a:lnTo>
                  <a:lnTo>
                    <a:pt x="736" y="298"/>
                  </a:lnTo>
                  <a:lnTo>
                    <a:pt x="736" y="298"/>
                  </a:lnTo>
                  <a:lnTo>
                    <a:pt x="736" y="298"/>
                  </a:lnTo>
                  <a:lnTo>
                    <a:pt x="738" y="298"/>
                  </a:lnTo>
                  <a:lnTo>
                    <a:pt x="736" y="298"/>
                  </a:lnTo>
                  <a:lnTo>
                    <a:pt x="736" y="298"/>
                  </a:lnTo>
                  <a:lnTo>
                    <a:pt x="734" y="296"/>
                  </a:lnTo>
                  <a:lnTo>
                    <a:pt x="730" y="292"/>
                  </a:lnTo>
                  <a:lnTo>
                    <a:pt x="728" y="294"/>
                  </a:lnTo>
                  <a:lnTo>
                    <a:pt x="728" y="294"/>
                  </a:lnTo>
                  <a:lnTo>
                    <a:pt x="728" y="296"/>
                  </a:lnTo>
                  <a:lnTo>
                    <a:pt x="728" y="296"/>
                  </a:lnTo>
                  <a:lnTo>
                    <a:pt x="730" y="302"/>
                  </a:lnTo>
                  <a:lnTo>
                    <a:pt x="730" y="304"/>
                  </a:lnTo>
                  <a:lnTo>
                    <a:pt x="732" y="308"/>
                  </a:lnTo>
                  <a:lnTo>
                    <a:pt x="732" y="308"/>
                  </a:lnTo>
                  <a:lnTo>
                    <a:pt x="732" y="308"/>
                  </a:lnTo>
                  <a:lnTo>
                    <a:pt x="732" y="308"/>
                  </a:lnTo>
                  <a:lnTo>
                    <a:pt x="732" y="308"/>
                  </a:lnTo>
                  <a:lnTo>
                    <a:pt x="734" y="308"/>
                  </a:lnTo>
                  <a:lnTo>
                    <a:pt x="734" y="308"/>
                  </a:lnTo>
                  <a:lnTo>
                    <a:pt x="738" y="310"/>
                  </a:lnTo>
                  <a:lnTo>
                    <a:pt x="738" y="310"/>
                  </a:lnTo>
                  <a:lnTo>
                    <a:pt x="738" y="310"/>
                  </a:lnTo>
                  <a:lnTo>
                    <a:pt x="740" y="312"/>
                  </a:lnTo>
                  <a:lnTo>
                    <a:pt x="740" y="312"/>
                  </a:lnTo>
                  <a:lnTo>
                    <a:pt x="740" y="314"/>
                  </a:lnTo>
                  <a:lnTo>
                    <a:pt x="740" y="316"/>
                  </a:lnTo>
                  <a:lnTo>
                    <a:pt x="740" y="322"/>
                  </a:lnTo>
                  <a:lnTo>
                    <a:pt x="740" y="322"/>
                  </a:lnTo>
                  <a:lnTo>
                    <a:pt x="740" y="322"/>
                  </a:lnTo>
                  <a:lnTo>
                    <a:pt x="740" y="324"/>
                  </a:lnTo>
                  <a:lnTo>
                    <a:pt x="736" y="326"/>
                  </a:lnTo>
                  <a:lnTo>
                    <a:pt x="734" y="328"/>
                  </a:lnTo>
                  <a:lnTo>
                    <a:pt x="732" y="324"/>
                  </a:lnTo>
                  <a:lnTo>
                    <a:pt x="732" y="322"/>
                  </a:lnTo>
                  <a:lnTo>
                    <a:pt x="732" y="322"/>
                  </a:lnTo>
                  <a:lnTo>
                    <a:pt x="730" y="322"/>
                  </a:lnTo>
                  <a:lnTo>
                    <a:pt x="730" y="322"/>
                  </a:lnTo>
                  <a:lnTo>
                    <a:pt x="730" y="322"/>
                  </a:lnTo>
                  <a:lnTo>
                    <a:pt x="730" y="322"/>
                  </a:lnTo>
                  <a:lnTo>
                    <a:pt x="728" y="326"/>
                  </a:lnTo>
                  <a:lnTo>
                    <a:pt x="728" y="326"/>
                  </a:lnTo>
                  <a:lnTo>
                    <a:pt x="728" y="326"/>
                  </a:lnTo>
                  <a:lnTo>
                    <a:pt x="728" y="332"/>
                  </a:lnTo>
                  <a:lnTo>
                    <a:pt x="734" y="336"/>
                  </a:lnTo>
                  <a:lnTo>
                    <a:pt x="734" y="338"/>
                  </a:lnTo>
                  <a:lnTo>
                    <a:pt x="734" y="338"/>
                  </a:lnTo>
                  <a:lnTo>
                    <a:pt x="734" y="340"/>
                  </a:lnTo>
                  <a:lnTo>
                    <a:pt x="734" y="340"/>
                  </a:lnTo>
                  <a:lnTo>
                    <a:pt x="736" y="342"/>
                  </a:lnTo>
                  <a:lnTo>
                    <a:pt x="738" y="344"/>
                  </a:lnTo>
                  <a:lnTo>
                    <a:pt x="738" y="344"/>
                  </a:lnTo>
                  <a:lnTo>
                    <a:pt x="738" y="344"/>
                  </a:lnTo>
                  <a:lnTo>
                    <a:pt x="738" y="344"/>
                  </a:lnTo>
                  <a:lnTo>
                    <a:pt x="740" y="346"/>
                  </a:lnTo>
                  <a:lnTo>
                    <a:pt x="742" y="350"/>
                  </a:lnTo>
                  <a:lnTo>
                    <a:pt x="742" y="350"/>
                  </a:lnTo>
                  <a:lnTo>
                    <a:pt x="742" y="352"/>
                  </a:lnTo>
                  <a:lnTo>
                    <a:pt x="742" y="352"/>
                  </a:lnTo>
                  <a:lnTo>
                    <a:pt x="742" y="352"/>
                  </a:lnTo>
                  <a:lnTo>
                    <a:pt x="742" y="352"/>
                  </a:lnTo>
                  <a:lnTo>
                    <a:pt x="740" y="350"/>
                  </a:lnTo>
                  <a:lnTo>
                    <a:pt x="740" y="350"/>
                  </a:lnTo>
                  <a:lnTo>
                    <a:pt x="740" y="350"/>
                  </a:lnTo>
                  <a:lnTo>
                    <a:pt x="740" y="350"/>
                  </a:lnTo>
                  <a:lnTo>
                    <a:pt x="740" y="348"/>
                  </a:lnTo>
                  <a:lnTo>
                    <a:pt x="740" y="348"/>
                  </a:lnTo>
                  <a:lnTo>
                    <a:pt x="738" y="346"/>
                  </a:lnTo>
                  <a:lnTo>
                    <a:pt x="736" y="346"/>
                  </a:lnTo>
                  <a:lnTo>
                    <a:pt x="736" y="346"/>
                  </a:lnTo>
                  <a:lnTo>
                    <a:pt x="736" y="346"/>
                  </a:lnTo>
                  <a:lnTo>
                    <a:pt x="736" y="348"/>
                  </a:lnTo>
                  <a:lnTo>
                    <a:pt x="736" y="348"/>
                  </a:lnTo>
                  <a:lnTo>
                    <a:pt x="744" y="358"/>
                  </a:lnTo>
                  <a:lnTo>
                    <a:pt x="746" y="360"/>
                  </a:lnTo>
                  <a:lnTo>
                    <a:pt x="746" y="360"/>
                  </a:lnTo>
                  <a:lnTo>
                    <a:pt x="746" y="360"/>
                  </a:lnTo>
                  <a:lnTo>
                    <a:pt x="746" y="360"/>
                  </a:lnTo>
                  <a:lnTo>
                    <a:pt x="746" y="360"/>
                  </a:lnTo>
                  <a:lnTo>
                    <a:pt x="750" y="362"/>
                  </a:lnTo>
                  <a:lnTo>
                    <a:pt x="750" y="362"/>
                  </a:lnTo>
                  <a:lnTo>
                    <a:pt x="752" y="362"/>
                  </a:lnTo>
                  <a:lnTo>
                    <a:pt x="752" y="362"/>
                  </a:lnTo>
                  <a:lnTo>
                    <a:pt x="754" y="370"/>
                  </a:lnTo>
                  <a:lnTo>
                    <a:pt x="754" y="370"/>
                  </a:lnTo>
                  <a:lnTo>
                    <a:pt x="754" y="370"/>
                  </a:lnTo>
                  <a:lnTo>
                    <a:pt x="754" y="374"/>
                  </a:lnTo>
                  <a:lnTo>
                    <a:pt x="756" y="382"/>
                  </a:lnTo>
                  <a:lnTo>
                    <a:pt x="756" y="382"/>
                  </a:lnTo>
                  <a:lnTo>
                    <a:pt x="756" y="382"/>
                  </a:lnTo>
                  <a:lnTo>
                    <a:pt x="756" y="382"/>
                  </a:lnTo>
                  <a:lnTo>
                    <a:pt x="756" y="382"/>
                  </a:lnTo>
                  <a:lnTo>
                    <a:pt x="756" y="382"/>
                  </a:lnTo>
                  <a:lnTo>
                    <a:pt x="756" y="382"/>
                  </a:lnTo>
                  <a:lnTo>
                    <a:pt x="756" y="382"/>
                  </a:lnTo>
                  <a:lnTo>
                    <a:pt x="756" y="382"/>
                  </a:lnTo>
                  <a:lnTo>
                    <a:pt x="758" y="382"/>
                  </a:lnTo>
                  <a:lnTo>
                    <a:pt x="758" y="382"/>
                  </a:lnTo>
                  <a:lnTo>
                    <a:pt x="758" y="382"/>
                  </a:lnTo>
                  <a:lnTo>
                    <a:pt x="760" y="384"/>
                  </a:lnTo>
                  <a:lnTo>
                    <a:pt x="764" y="390"/>
                  </a:lnTo>
                  <a:lnTo>
                    <a:pt x="764" y="390"/>
                  </a:lnTo>
                  <a:lnTo>
                    <a:pt x="764" y="394"/>
                  </a:lnTo>
                  <a:lnTo>
                    <a:pt x="764" y="396"/>
                  </a:lnTo>
                  <a:lnTo>
                    <a:pt x="764" y="396"/>
                  </a:lnTo>
                  <a:lnTo>
                    <a:pt x="764" y="396"/>
                  </a:lnTo>
                  <a:lnTo>
                    <a:pt x="764" y="396"/>
                  </a:lnTo>
                  <a:lnTo>
                    <a:pt x="764" y="396"/>
                  </a:lnTo>
                  <a:lnTo>
                    <a:pt x="764" y="398"/>
                  </a:lnTo>
                  <a:lnTo>
                    <a:pt x="766" y="398"/>
                  </a:lnTo>
                  <a:lnTo>
                    <a:pt x="766" y="398"/>
                  </a:lnTo>
                  <a:lnTo>
                    <a:pt x="766" y="398"/>
                  </a:lnTo>
                  <a:lnTo>
                    <a:pt x="768" y="398"/>
                  </a:lnTo>
                  <a:lnTo>
                    <a:pt x="770" y="400"/>
                  </a:lnTo>
                  <a:lnTo>
                    <a:pt x="770" y="400"/>
                  </a:lnTo>
                  <a:lnTo>
                    <a:pt x="776" y="406"/>
                  </a:lnTo>
                  <a:lnTo>
                    <a:pt x="776" y="406"/>
                  </a:lnTo>
                  <a:lnTo>
                    <a:pt x="782" y="408"/>
                  </a:lnTo>
                  <a:lnTo>
                    <a:pt x="784" y="406"/>
                  </a:lnTo>
                  <a:lnTo>
                    <a:pt x="786" y="406"/>
                  </a:lnTo>
                  <a:lnTo>
                    <a:pt x="786" y="404"/>
                  </a:lnTo>
                  <a:lnTo>
                    <a:pt x="786" y="404"/>
                  </a:lnTo>
                  <a:lnTo>
                    <a:pt x="786" y="404"/>
                  </a:lnTo>
                  <a:lnTo>
                    <a:pt x="788" y="404"/>
                  </a:lnTo>
                  <a:lnTo>
                    <a:pt x="792" y="406"/>
                  </a:lnTo>
                  <a:lnTo>
                    <a:pt x="792" y="406"/>
                  </a:lnTo>
                  <a:lnTo>
                    <a:pt x="790" y="406"/>
                  </a:lnTo>
                  <a:lnTo>
                    <a:pt x="790" y="406"/>
                  </a:lnTo>
                  <a:lnTo>
                    <a:pt x="790" y="408"/>
                  </a:lnTo>
                  <a:lnTo>
                    <a:pt x="790" y="408"/>
                  </a:lnTo>
                  <a:lnTo>
                    <a:pt x="790" y="410"/>
                  </a:lnTo>
                  <a:lnTo>
                    <a:pt x="790" y="410"/>
                  </a:lnTo>
                  <a:lnTo>
                    <a:pt x="792" y="410"/>
                  </a:lnTo>
                  <a:lnTo>
                    <a:pt x="792" y="410"/>
                  </a:lnTo>
                  <a:lnTo>
                    <a:pt x="792" y="408"/>
                  </a:lnTo>
                  <a:lnTo>
                    <a:pt x="794" y="408"/>
                  </a:lnTo>
                  <a:lnTo>
                    <a:pt x="796" y="406"/>
                  </a:lnTo>
                  <a:lnTo>
                    <a:pt x="796" y="404"/>
                  </a:lnTo>
                  <a:lnTo>
                    <a:pt x="796" y="404"/>
                  </a:lnTo>
                  <a:lnTo>
                    <a:pt x="798" y="404"/>
                  </a:lnTo>
                  <a:lnTo>
                    <a:pt x="798" y="404"/>
                  </a:lnTo>
                  <a:lnTo>
                    <a:pt x="800" y="406"/>
                  </a:lnTo>
                  <a:lnTo>
                    <a:pt x="800" y="406"/>
                  </a:lnTo>
                  <a:lnTo>
                    <a:pt x="800" y="406"/>
                  </a:lnTo>
                  <a:lnTo>
                    <a:pt x="796" y="410"/>
                  </a:lnTo>
                  <a:lnTo>
                    <a:pt x="792" y="414"/>
                  </a:lnTo>
                  <a:lnTo>
                    <a:pt x="792" y="414"/>
                  </a:lnTo>
                  <a:lnTo>
                    <a:pt x="792" y="414"/>
                  </a:lnTo>
                  <a:lnTo>
                    <a:pt x="792" y="414"/>
                  </a:lnTo>
                  <a:lnTo>
                    <a:pt x="792" y="416"/>
                  </a:lnTo>
                  <a:lnTo>
                    <a:pt x="790" y="418"/>
                  </a:lnTo>
                  <a:lnTo>
                    <a:pt x="790" y="420"/>
                  </a:lnTo>
                  <a:lnTo>
                    <a:pt x="790" y="420"/>
                  </a:lnTo>
                  <a:lnTo>
                    <a:pt x="790" y="420"/>
                  </a:lnTo>
                  <a:lnTo>
                    <a:pt x="790" y="422"/>
                  </a:lnTo>
                  <a:lnTo>
                    <a:pt x="792" y="422"/>
                  </a:lnTo>
                  <a:lnTo>
                    <a:pt x="792" y="422"/>
                  </a:lnTo>
                  <a:lnTo>
                    <a:pt x="794" y="422"/>
                  </a:lnTo>
                  <a:lnTo>
                    <a:pt x="794" y="420"/>
                  </a:lnTo>
                  <a:lnTo>
                    <a:pt x="794" y="420"/>
                  </a:lnTo>
                  <a:lnTo>
                    <a:pt x="794" y="420"/>
                  </a:lnTo>
                  <a:lnTo>
                    <a:pt x="796" y="420"/>
                  </a:lnTo>
                  <a:lnTo>
                    <a:pt x="796" y="420"/>
                  </a:lnTo>
                  <a:lnTo>
                    <a:pt x="798" y="420"/>
                  </a:lnTo>
                  <a:lnTo>
                    <a:pt x="798" y="420"/>
                  </a:lnTo>
                  <a:lnTo>
                    <a:pt x="800" y="420"/>
                  </a:lnTo>
                  <a:lnTo>
                    <a:pt x="800" y="420"/>
                  </a:lnTo>
                  <a:lnTo>
                    <a:pt x="800" y="422"/>
                  </a:lnTo>
                  <a:lnTo>
                    <a:pt x="802" y="422"/>
                  </a:lnTo>
                  <a:lnTo>
                    <a:pt x="802" y="422"/>
                  </a:lnTo>
                  <a:lnTo>
                    <a:pt x="802" y="422"/>
                  </a:lnTo>
                  <a:lnTo>
                    <a:pt x="802" y="424"/>
                  </a:lnTo>
                  <a:lnTo>
                    <a:pt x="802" y="424"/>
                  </a:lnTo>
                  <a:lnTo>
                    <a:pt x="804" y="424"/>
                  </a:lnTo>
                  <a:lnTo>
                    <a:pt x="804" y="422"/>
                  </a:lnTo>
                  <a:lnTo>
                    <a:pt x="804" y="422"/>
                  </a:lnTo>
                  <a:lnTo>
                    <a:pt x="804" y="430"/>
                  </a:lnTo>
                  <a:lnTo>
                    <a:pt x="852" y="490"/>
                  </a:lnTo>
                  <a:lnTo>
                    <a:pt x="972" y="506"/>
                  </a:lnTo>
                  <a:lnTo>
                    <a:pt x="976" y="502"/>
                  </a:lnTo>
                  <a:lnTo>
                    <a:pt x="998" y="538"/>
                  </a:lnTo>
                  <a:lnTo>
                    <a:pt x="986" y="576"/>
                  </a:lnTo>
                  <a:lnTo>
                    <a:pt x="966" y="640"/>
                  </a:lnTo>
                  <a:lnTo>
                    <a:pt x="824" y="690"/>
                  </a:lnTo>
                  <a:lnTo>
                    <a:pt x="786" y="698"/>
                  </a:lnTo>
                  <a:lnTo>
                    <a:pt x="670" y="726"/>
                  </a:lnTo>
                  <a:lnTo>
                    <a:pt x="636" y="766"/>
                  </a:lnTo>
                  <a:lnTo>
                    <a:pt x="606" y="800"/>
                  </a:lnTo>
                  <a:lnTo>
                    <a:pt x="556" y="856"/>
                  </a:lnTo>
                  <a:lnTo>
                    <a:pt x="556" y="846"/>
                  </a:lnTo>
                  <a:lnTo>
                    <a:pt x="556" y="804"/>
                  </a:lnTo>
                  <a:lnTo>
                    <a:pt x="516" y="788"/>
                  </a:lnTo>
                  <a:lnTo>
                    <a:pt x="492" y="778"/>
                  </a:lnTo>
                  <a:lnTo>
                    <a:pt x="468" y="768"/>
                  </a:lnTo>
                  <a:lnTo>
                    <a:pt x="468" y="768"/>
                  </a:lnTo>
                  <a:lnTo>
                    <a:pt x="468" y="768"/>
                  </a:lnTo>
                  <a:lnTo>
                    <a:pt x="468" y="768"/>
                  </a:lnTo>
                  <a:lnTo>
                    <a:pt x="466" y="768"/>
                  </a:lnTo>
                  <a:lnTo>
                    <a:pt x="464" y="768"/>
                  </a:lnTo>
                  <a:lnTo>
                    <a:pt x="464" y="768"/>
                  </a:lnTo>
                  <a:lnTo>
                    <a:pt x="454" y="768"/>
                  </a:lnTo>
                  <a:lnTo>
                    <a:pt x="450" y="770"/>
                  </a:lnTo>
                  <a:lnTo>
                    <a:pt x="444" y="772"/>
                  </a:lnTo>
                  <a:lnTo>
                    <a:pt x="442" y="772"/>
                  </a:lnTo>
                  <a:lnTo>
                    <a:pt x="442" y="772"/>
                  </a:lnTo>
                  <a:lnTo>
                    <a:pt x="442" y="772"/>
                  </a:lnTo>
                  <a:lnTo>
                    <a:pt x="434" y="770"/>
                  </a:lnTo>
                  <a:lnTo>
                    <a:pt x="434" y="770"/>
                  </a:lnTo>
                  <a:lnTo>
                    <a:pt x="432" y="770"/>
                  </a:lnTo>
                  <a:lnTo>
                    <a:pt x="430" y="768"/>
                  </a:lnTo>
                  <a:lnTo>
                    <a:pt x="430" y="768"/>
                  </a:lnTo>
                  <a:lnTo>
                    <a:pt x="430" y="766"/>
                  </a:lnTo>
                  <a:lnTo>
                    <a:pt x="428" y="764"/>
                  </a:lnTo>
                  <a:lnTo>
                    <a:pt x="428" y="764"/>
                  </a:lnTo>
                  <a:lnTo>
                    <a:pt x="428" y="764"/>
                  </a:lnTo>
                  <a:lnTo>
                    <a:pt x="422" y="762"/>
                  </a:lnTo>
                  <a:lnTo>
                    <a:pt x="422" y="762"/>
                  </a:lnTo>
                  <a:lnTo>
                    <a:pt x="420" y="762"/>
                  </a:lnTo>
                  <a:lnTo>
                    <a:pt x="420" y="762"/>
                  </a:lnTo>
                  <a:lnTo>
                    <a:pt x="418" y="762"/>
                  </a:lnTo>
                  <a:lnTo>
                    <a:pt x="418" y="762"/>
                  </a:lnTo>
                  <a:lnTo>
                    <a:pt x="416" y="764"/>
                  </a:lnTo>
                  <a:lnTo>
                    <a:pt x="416" y="764"/>
                  </a:lnTo>
                  <a:lnTo>
                    <a:pt x="414" y="764"/>
                  </a:lnTo>
                  <a:lnTo>
                    <a:pt x="414" y="766"/>
                  </a:lnTo>
                  <a:lnTo>
                    <a:pt x="412" y="766"/>
                  </a:lnTo>
                  <a:lnTo>
                    <a:pt x="410" y="766"/>
                  </a:lnTo>
                  <a:lnTo>
                    <a:pt x="410" y="768"/>
                  </a:lnTo>
                  <a:lnTo>
                    <a:pt x="410" y="768"/>
                  </a:lnTo>
                  <a:lnTo>
                    <a:pt x="408" y="772"/>
                  </a:lnTo>
                  <a:lnTo>
                    <a:pt x="406" y="782"/>
                  </a:lnTo>
                  <a:lnTo>
                    <a:pt x="404" y="792"/>
                  </a:lnTo>
                  <a:lnTo>
                    <a:pt x="404" y="792"/>
                  </a:lnTo>
                  <a:lnTo>
                    <a:pt x="404" y="792"/>
                  </a:lnTo>
                  <a:lnTo>
                    <a:pt x="406" y="796"/>
                  </a:lnTo>
                  <a:lnTo>
                    <a:pt x="406" y="796"/>
                  </a:lnTo>
                  <a:lnTo>
                    <a:pt x="408" y="802"/>
                  </a:lnTo>
                  <a:lnTo>
                    <a:pt x="408" y="804"/>
                  </a:lnTo>
                  <a:lnTo>
                    <a:pt x="404" y="804"/>
                  </a:lnTo>
                  <a:lnTo>
                    <a:pt x="404" y="804"/>
                  </a:lnTo>
                  <a:lnTo>
                    <a:pt x="402" y="804"/>
                  </a:lnTo>
                  <a:lnTo>
                    <a:pt x="402" y="804"/>
                  </a:lnTo>
                  <a:lnTo>
                    <a:pt x="402" y="804"/>
                  </a:lnTo>
                  <a:lnTo>
                    <a:pt x="402" y="808"/>
                  </a:lnTo>
                  <a:lnTo>
                    <a:pt x="402" y="810"/>
                  </a:lnTo>
                  <a:lnTo>
                    <a:pt x="402" y="810"/>
                  </a:lnTo>
                  <a:lnTo>
                    <a:pt x="402" y="810"/>
                  </a:lnTo>
                  <a:lnTo>
                    <a:pt x="400" y="810"/>
                  </a:lnTo>
                  <a:lnTo>
                    <a:pt x="394" y="816"/>
                  </a:lnTo>
                  <a:lnTo>
                    <a:pt x="390" y="818"/>
                  </a:lnTo>
                  <a:lnTo>
                    <a:pt x="390" y="818"/>
                  </a:lnTo>
                  <a:lnTo>
                    <a:pt x="390" y="818"/>
                  </a:lnTo>
                  <a:lnTo>
                    <a:pt x="388" y="818"/>
                  </a:lnTo>
                  <a:lnTo>
                    <a:pt x="388" y="818"/>
                  </a:lnTo>
                  <a:lnTo>
                    <a:pt x="388" y="814"/>
                  </a:lnTo>
                  <a:lnTo>
                    <a:pt x="388" y="814"/>
                  </a:lnTo>
                  <a:lnTo>
                    <a:pt x="388" y="814"/>
                  </a:lnTo>
                  <a:lnTo>
                    <a:pt x="388" y="814"/>
                  </a:lnTo>
                  <a:lnTo>
                    <a:pt x="388" y="814"/>
                  </a:lnTo>
                  <a:lnTo>
                    <a:pt x="386" y="812"/>
                  </a:lnTo>
                  <a:lnTo>
                    <a:pt x="386" y="812"/>
                  </a:lnTo>
                  <a:lnTo>
                    <a:pt x="386" y="810"/>
                  </a:lnTo>
                  <a:lnTo>
                    <a:pt x="384" y="810"/>
                  </a:lnTo>
                  <a:lnTo>
                    <a:pt x="384" y="808"/>
                  </a:lnTo>
                  <a:lnTo>
                    <a:pt x="384" y="808"/>
                  </a:lnTo>
                  <a:lnTo>
                    <a:pt x="386" y="808"/>
                  </a:lnTo>
                  <a:lnTo>
                    <a:pt x="386" y="806"/>
                  </a:lnTo>
                  <a:lnTo>
                    <a:pt x="386" y="806"/>
                  </a:lnTo>
                  <a:lnTo>
                    <a:pt x="386" y="804"/>
                  </a:lnTo>
                  <a:lnTo>
                    <a:pt x="386" y="804"/>
                  </a:lnTo>
                  <a:lnTo>
                    <a:pt x="386" y="804"/>
                  </a:lnTo>
                  <a:lnTo>
                    <a:pt x="382" y="798"/>
                  </a:lnTo>
                  <a:lnTo>
                    <a:pt x="382" y="798"/>
                  </a:lnTo>
                  <a:lnTo>
                    <a:pt x="382" y="798"/>
                  </a:lnTo>
                  <a:lnTo>
                    <a:pt x="380" y="796"/>
                  </a:lnTo>
                  <a:lnTo>
                    <a:pt x="378" y="796"/>
                  </a:lnTo>
                  <a:lnTo>
                    <a:pt x="378" y="796"/>
                  </a:lnTo>
                  <a:lnTo>
                    <a:pt x="378" y="796"/>
                  </a:lnTo>
                  <a:lnTo>
                    <a:pt x="378" y="796"/>
                  </a:lnTo>
                  <a:lnTo>
                    <a:pt x="376" y="794"/>
                  </a:lnTo>
                  <a:lnTo>
                    <a:pt x="376" y="794"/>
                  </a:lnTo>
                  <a:lnTo>
                    <a:pt x="376" y="794"/>
                  </a:lnTo>
                  <a:lnTo>
                    <a:pt x="376" y="790"/>
                  </a:lnTo>
                  <a:lnTo>
                    <a:pt x="376" y="788"/>
                  </a:lnTo>
                  <a:lnTo>
                    <a:pt x="376" y="788"/>
                  </a:lnTo>
                  <a:lnTo>
                    <a:pt x="376" y="788"/>
                  </a:lnTo>
                  <a:lnTo>
                    <a:pt x="376" y="786"/>
                  </a:lnTo>
                  <a:lnTo>
                    <a:pt x="370" y="782"/>
                  </a:lnTo>
                  <a:lnTo>
                    <a:pt x="368" y="782"/>
                  </a:lnTo>
                  <a:lnTo>
                    <a:pt x="368" y="786"/>
                  </a:lnTo>
                  <a:lnTo>
                    <a:pt x="368" y="784"/>
                  </a:lnTo>
                  <a:lnTo>
                    <a:pt x="366" y="778"/>
                  </a:lnTo>
                  <a:lnTo>
                    <a:pt x="366" y="776"/>
                  </a:lnTo>
                  <a:lnTo>
                    <a:pt x="366" y="772"/>
                  </a:lnTo>
                  <a:lnTo>
                    <a:pt x="366" y="768"/>
                  </a:lnTo>
                  <a:lnTo>
                    <a:pt x="366" y="766"/>
                  </a:lnTo>
                  <a:lnTo>
                    <a:pt x="366" y="766"/>
                  </a:lnTo>
                  <a:lnTo>
                    <a:pt x="360" y="762"/>
                  </a:lnTo>
                  <a:lnTo>
                    <a:pt x="356" y="756"/>
                  </a:lnTo>
                  <a:lnTo>
                    <a:pt x="346" y="748"/>
                  </a:lnTo>
                  <a:lnTo>
                    <a:pt x="344" y="748"/>
                  </a:lnTo>
                  <a:lnTo>
                    <a:pt x="344" y="748"/>
                  </a:lnTo>
                  <a:lnTo>
                    <a:pt x="344" y="748"/>
                  </a:lnTo>
                  <a:lnTo>
                    <a:pt x="344" y="748"/>
                  </a:lnTo>
                  <a:lnTo>
                    <a:pt x="340" y="746"/>
                  </a:lnTo>
                  <a:lnTo>
                    <a:pt x="338" y="744"/>
                  </a:lnTo>
                  <a:lnTo>
                    <a:pt x="338" y="744"/>
                  </a:lnTo>
                  <a:lnTo>
                    <a:pt x="336" y="742"/>
                  </a:lnTo>
                  <a:lnTo>
                    <a:pt x="332" y="734"/>
                  </a:lnTo>
                  <a:lnTo>
                    <a:pt x="332" y="734"/>
                  </a:lnTo>
                  <a:lnTo>
                    <a:pt x="332" y="734"/>
                  </a:lnTo>
                  <a:lnTo>
                    <a:pt x="332" y="732"/>
                  </a:lnTo>
                  <a:lnTo>
                    <a:pt x="328" y="730"/>
                  </a:lnTo>
                  <a:lnTo>
                    <a:pt x="328" y="728"/>
                  </a:lnTo>
                  <a:lnTo>
                    <a:pt x="326" y="724"/>
                  </a:lnTo>
                  <a:lnTo>
                    <a:pt x="326" y="722"/>
                  </a:lnTo>
                  <a:lnTo>
                    <a:pt x="326" y="722"/>
                  </a:lnTo>
                  <a:lnTo>
                    <a:pt x="324" y="720"/>
                  </a:lnTo>
                  <a:lnTo>
                    <a:pt x="324" y="720"/>
                  </a:lnTo>
                  <a:lnTo>
                    <a:pt x="324" y="718"/>
                  </a:lnTo>
                  <a:lnTo>
                    <a:pt x="324" y="716"/>
                  </a:lnTo>
                  <a:lnTo>
                    <a:pt x="324" y="716"/>
                  </a:lnTo>
                  <a:lnTo>
                    <a:pt x="322" y="714"/>
                  </a:lnTo>
                  <a:lnTo>
                    <a:pt x="320" y="710"/>
                  </a:lnTo>
                  <a:lnTo>
                    <a:pt x="320" y="710"/>
                  </a:lnTo>
                  <a:lnTo>
                    <a:pt x="318" y="710"/>
                  </a:lnTo>
                  <a:lnTo>
                    <a:pt x="318" y="710"/>
                  </a:lnTo>
                  <a:lnTo>
                    <a:pt x="316" y="708"/>
                  </a:lnTo>
                  <a:lnTo>
                    <a:pt x="314" y="704"/>
                  </a:lnTo>
                  <a:lnTo>
                    <a:pt x="314" y="704"/>
                  </a:lnTo>
                  <a:lnTo>
                    <a:pt x="314" y="702"/>
                  </a:lnTo>
                  <a:lnTo>
                    <a:pt x="314" y="698"/>
                  </a:lnTo>
                  <a:lnTo>
                    <a:pt x="316" y="698"/>
                  </a:lnTo>
                  <a:lnTo>
                    <a:pt x="316" y="698"/>
                  </a:lnTo>
                  <a:lnTo>
                    <a:pt x="316" y="698"/>
                  </a:lnTo>
                  <a:lnTo>
                    <a:pt x="314" y="696"/>
                  </a:lnTo>
                  <a:lnTo>
                    <a:pt x="314" y="696"/>
                  </a:lnTo>
                  <a:lnTo>
                    <a:pt x="312" y="696"/>
                  </a:lnTo>
                  <a:lnTo>
                    <a:pt x="312" y="696"/>
                  </a:lnTo>
                  <a:lnTo>
                    <a:pt x="310" y="692"/>
                  </a:lnTo>
                  <a:lnTo>
                    <a:pt x="310" y="692"/>
                  </a:lnTo>
                  <a:lnTo>
                    <a:pt x="310" y="692"/>
                  </a:lnTo>
                  <a:lnTo>
                    <a:pt x="310" y="690"/>
                  </a:lnTo>
                  <a:lnTo>
                    <a:pt x="312" y="686"/>
                  </a:lnTo>
                  <a:lnTo>
                    <a:pt x="312" y="686"/>
                  </a:lnTo>
                  <a:lnTo>
                    <a:pt x="312" y="686"/>
                  </a:lnTo>
                  <a:lnTo>
                    <a:pt x="312" y="684"/>
                  </a:lnTo>
                  <a:lnTo>
                    <a:pt x="310" y="684"/>
                  </a:lnTo>
                  <a:lnTo>
                    <a:pt x="310" y="684"/>
                  </a:lnTo>
                  <a:lnTo>
                    <a:pt x="308" y="684"/>
                  </a:lnTo>
                  <a:lnTo>
                    <a:pt x="308" y="684"/>
                  </a:lnTo>
                  <a:lnTo>
                    <a:pt x="308" y="684"/>
                  </a:lnTo>
                  <a:lnTo>
                    <a:pt x="308" y="684"/>
                  </a:lnTo>
                  <a:lnTo>
                    <a:pt x="306" y="682"/>
                  </a:lnTo>
                  <a:lnTo>
                    <a:pt x="306" y="682"/>
                  </a:lnTo>
                  <a:lnTo>
                    <a:pt x="306" y="680"/>
                  </a:lnTo>
                  <a:lnTo>
                    <a:pt x="306" y="680"/>
                  </a:lnTo>
                  <a:lnTo>
                    <a:pt x="306" y="680"/>
                  </a:lnTo>
                  <a:lnTo>
                    <a:pt x="302" y="666"/>
                  </a:lnTo>
                  <a:lnTo>
                    <a:pt x="296" y="662"/>
                  </a:lnTo>
                  <a:lnTo>
                    <a:pt x="296" y="662"/>
                  </a:lnTo>
                  <a:lnTo>
                    <a:pt x="296" y="662"/>
                  </a:lnTo>
                  <a:lnTo>
                    <a:pt x="292" y="658"/>
                  </a:lnTo>
                  <a:lnTo>
                    <a:pt x="292" y="658"/>
                  </a:lnTo>
                  <a:lnTo>
                    <a:pt x="294" y="658"/>
                  </a:lnTo>
                  <a:lnTo>
                    <a:pt x="294" y="656"/>
                  </a:lnTo>
                  <a:lnTo>
                    <a:pt x="294" y="656"/>
                  </a:lnTo>
                  <a:lnTo>
                    <a:pt x="294" y="654"/>
                  </a:lnTo>
                  <a:lnTo>
                    <a:pt x="294" y="654"/>
                  </a:lnTo>
                  <a:lnTo>
                    <a:pt x="294" y="654"/>
                  </a:lnTo>
                  <a:lnTo>
                    <a:pt x="292" y="652"/>
                  </a:lnTo>
                  <a:lnTo>
                    <a:pt x="292" y="650"/>
                  </a:lnTo>
                  <a:lnTo>
                    <a:pt x="292" y="650"/>
                  </a:lnTo>
                  <a:lnTo>
                    <a:pt x="290" y="650"/>
                  </a:lnTo>
                  <a:lnTo>
                    <a:pt x="288" y="650"/>
                  </a:lnTo>
                  <a:lnTo>
                    <a:pt x="288" y="650"/>
                  </a:lnTo>
                  <a:lnTo>
                    <a:pt x="288" y="650"/>
                  </a:lnTo>
                  <a:lnTo>
                    <a:pt x="288" y="650"/>
                  </a:lnTo>
                  <a:lnTo>
                    <a:pt x="286" y="650"/>
                  </a:lnTo>
                  <a:lnTo>
                    <a:pt x="280" y="640"/>
                  </a:lnTo>
                  <a:lnTo>
                    <a:pt x="278" y="638"/>
                  </a:lnTo>
                  <a:lnTo>
                    <a:pt x="272" y="636"/>
                  </a:lnTo>
                  <a:lnTo>
                    <a:pt x="270" y="634"/>
                  </a:lnTo>
                  <a:lnTo>
                    <a:pt x="270" y="634"/>
                  </a:lnTo>
                  <a:lnTo>
                    <a:pt x="264" y="630"/>
                  </a:lnTo>
                  <a:lnTo>
                    <a:pt x="262" y="628"/>
                  </a:lnTo>
                  <a:lnTo>
                    <a:pt x="262" y="628"/>
                  </a:lnTo>
                  <a:lnTo>
                    <a:pt x="262" y="628"/>
                  </a:lnTo>
                  <a:lnTo>
                    <a:pt x="262" y="626"/>
                  </a:lnTo>
                  <a:lnTo>
                    <a:pt x="260" y="626"/>
                  </a:lnTo>
                  <a:lnTo>
                    <a:pt x="260" y="626"/>
                  </a:lnTo>
                  <a:lnTo>
                    <a:pt x="260" y="626"/>
                  </a:lnTo>
                  <a:lnTo>
                    <a:pt x="258" y="624"/>
                  </a:lnTo>
                  <a:lnTo>
                    <a:pt x="258" y="626"/>
                  </a:lnTo>
                  <a:lnTo>
                    <a:pt x="254" y="626"/>
                  </a:lnTo>
                  <a:lnTo>
                    <a:pt x="252" y="624"/>
                  </a:lnTo>
                  <a:lnTo>
                    <a:pt x="250" y="624"/>
                  </a:lnTo>
                  <a:lnTo>
                    <a:pt x="246" y="622"/>
                  </a:lnTo>
                  <a:lnTo>
                    <a:pt x="240" y="618"/>
                  </a:lnTo>
                  <a:lnTo>
                    <a:pt x="240" y="618"/>
                  </a:lnTo>
                  <a:lnTo>
                    <a:pt x="238" y="616"/>
                  </a:lnTo>
                  <a:lnTo>
                    <a:pt x="238" y="614"/>
                  </a:lnTo>
                  <a:lnTo>
                    <a:pt x="238" y="614"/>
                  </a:lnTo>
                  <a:lnTo>
                    <a:pt x="236" y="610"/>
                  </a:lnTo>
                  <a:lnTo>
                    <a:pt x="234" y="608"/>
                  </a:lnTo>
                  <a:lnTo>
                    <a:pt x="232" y="604"/>
                  </a:lnTo>
                  <a:lnTo>
                    <a:pt x="230" y="602"/>
                  </a:lnTo>
                  <a:lnTo>
                    <a:pt x="230" y="600"/>
                  </a:lnTo>
                  <a:lnTo>
                    <a:pt x="228" y="600"/>
                  </a:lnTo>
                  <a:lnTo>
                    <a:pt x="228" y="600"/>
                  </a:lnTo>
                  <a:lnTo>
                    <a:pt x="228" y="598"/>
                  </a:lnTo>
                  <a:lnTo>
                    <a:pt x="228" y="598"/>
                  </a:lnTo>
                  <a:lnTo>
                    <a:pt x="228" y="598"/>
                  </a:lnTo>
                  <a:lnTo>
                    <a:pt x="228" y="598"/>
                  </a:lnTo>
                  <a:lnTo>
                    <a:pt x="230" y="600"/>
                  </a:lnTo>
                  <a:lnTo>
                    <a:pt x="230" y="600"/>
                  </a:lnTo>
                  <a:lnTo>
                    <a:pt x="230" y="600"/>
                  </a:lnTo>
                  <a:lnTo>
                    <a:pt x="230" y="598"/>
                  </a:lnTo>
                  <a:lnTo>
                    <a:pt x="230" y="598"/>
                  </a:lnTo>
                  <a:lnTo>
                    <a:pt x="228" y="596"/>
                  </a:lnTo>
                  <a:lnTo>
                    <a:pt x="228" y="596"/>
                  </a:lnTo>
                  <a:lnTo>
                    <a:pt x="228" y="596"/>
                  </a:lnTo>
                  <a:lnTo>
                    <a:pt x="228" y="596"/>
                  </a:lnTo>
                  <a:lnTo>
                    <a:pt x="226" y="596"/>
                  </a:lnTo>
                  <a:lnTo>
                    <a:pt x="226" y="596"/>
                  </a:lnTo>
                  <a:lnTo>
                    <a:pt x="226" y="596"/>
                  </a:lnTo>
                  <a:lnTo>
                    <a:pt x="222" y="592"/>
                  </a:lnTo>
                  <a:lnTo>
                    <a:pt x="218" y="584"/>
                  </a:lnTo>
                  <a:lnTo>
                    <a:pt x="216" y="584"/>
                  </a:lnTo>
                  <a:lnTo>
                    <a:pt x="216" y="582"/>
                  </a:lnTo>
                  <a:lnTo>
                    <a:pt x="214" y="574"/>
                  </a:lnTo>
                  <a:lnTo>
                    <a:pt x="216" y="570"/>
                  </a:lnTo>
                  <a:lnTo>
                    <a:pt x="216" y="570"/>
                  </a:lnTo>
                  <a:lnTo>
                    <a:pt x="216" y="570"/>
                  </a:lnTo>
                  <a:lnTo>
                    <a:pt x="216" y="568"/>
                  </a:lnTo>
                  <a:lnTo>
                    <a:pt x="216" y="568"/>
                  </a:lnTo>
                  <a:lnTo>
                    <a:pt x="216" y="566"/>
                  </a:lnTo>
                  <a:lnTo>
                    <a:pt x="216" y="566"/>
                  </a:lnTo>
                  <a:lnTo>
                    <a:pt x="216" y="564"/>
                  </a:lnTo>
                  <a:lnTo>
                    <a:pt x="216" y="562"/>
                  </a:lnTo>
                  <a:lnTo>
                    <a:pt x="216" y="562"/>
                  </a:lnTo>
                  <a:lnTo>
                    <a:pt x="216" y="562"/>
                  </a:lnTo>
                  <a:lnTo>
                    <a:pt x="214" y="558"/>
                  </a:lnTo>
                  <a:lnTo>
                    <a:pt x="212" y="556"/>
                  </a:lnTo>
                  <a:lnTo>
                    <a:pt x="212" y="552"/>
                  </a:lnTo>
                  <a:lnTo>
                    <a:pt x="210" y="548"/>
                  </a:lnTo>
                  <a:lnTo>
                    <a:pt x="210" y="548"/>
                  </a:lnTo>
                  <a:lnTo>
                    <a:pt x="208" y="546"/>
                  </a:lnTo>
                  <a:lnTo>
                    <a:pt x="210" y="532"/>
                  </a:lnTo>
                  <a:lnTo>
                    <a:pt x="210" y="528"/>
                  </a:lnTo>
                  <a:lnTo>
                    <a:pt x="214" y="520"/>
                  </a:lnTo>
                  <a:lnTo>
                    <a:pt x="212" y="508"/>
                  </a:lnTo>
                  <a:lnTo>
                    <a:pt x="208" y="500"/>
                  </a:lnTo>
                  <a:lnTo>
                    <a:pt x="206" y="500"/>
                  </a:lnTo>
                  <a:lnTo>
                    <a:pt x="204" y="496"/>
                  </a:lnTo>
                  <a:lnTo>
                    <a:pt x="202" y="492"/>
                  </a:lnTo>
                  <a:lnTo>
                    <a:pt x="202" y="492"/>
                  </a:lnTo>
                  <a:lnTo>
                    <a:pt x="202" y="492"/>
                  </a:lnTo>
                  <a:lnTo>
                    <a:pt x="202" y="492"/>
                  </a:lnTo>
                  <a:lnTo>
                    <a:pt x="204" y="492"/>
                  </a:lnTo>
                  <a:lnTo>
                    <a:pt x="204" y="492"/>
                  </a:lnTo>
                  <a:lnTo>
                    <a:pt x="204" y="494"/>
                  </a:lnTo>
                  <a:lnTo>
                    <a:pt x="204" y="496"/>
                  </a:lnTo>
                  <a:lnTo>
                    <a:pt x="206" y="496"/>
                  </a:lnTo>
                  <a:lnTo>
                    <a:pt x="206" y="496"/>
                  </a:lnTo>
                  <a:lnTo>
                    <a:pt x="206" y="496"/>
                  </a:lnTo>
                  <a:lnTo>
                    <a:pt x="206" y="494"/>
                  </a:lnTo>
                  <a:lnTo>
                    <a:pt x="206" y="494"/>
                  </a:lnTo>
                  <a:lnTo>
                    <a:pt x="206" y="492"/>
                  </a:lnTo>
                  <a:lnTo>
                    <a:pt x="206" y="492"/>
                  </a:lnTo>
                  <a:lnTo>
                    <a:pt x="204" y="490"/>
                  </a:lnTo>
                  <a:lnTo>
                    <a:pt x="204" y="490"/>
                  </a:lnTo>
                  <a:lnTo>
                    <a:pt x="202" y="488"/>
                  </a:lnTo>
                  <a:lnTo>
                    <a:pt x="198" y="478"/>
                  </a:lnTo>
                  <a:lnTo>
                    <a:pt x="196" y="476"/>
                  </a:lnTo>
                  <a:lnTo>
                    <a:pt x="194" y="474"/>
                  </a:lnTo>
                  <a:lnTo>
                    <a:pt x="194" y="474"/>
                  </a:lnTo>
                  <a:lnTo>
                    <a:pt x="194" y="472"/>
                  </a:lnTo>
                  <a:lnTo>
                    <a:pt x="194" y="470"/>
                  </a:lnTo>
                  <a:lnTo>
                    <a:pt x="194" y="468"/>
                  </a:lnTo>
                  <a:lnTo>
                    <a:pt x="194" y="466"/>
                  </a:lnTo>
                  <a:lnTo>
                    <a:pt x="194" y="466"/>
                  </a:lnTo>
                  <a:lnTo>
                    <a:pt x="192" y="464"/>
                  </a:lnTo>
                  <a:lnTo>
                    <a:pt x="190" y="460"/>
                  </a:lnTo>
                  <a:lnTo>
                    <a:pt x="190" y="462"/>
                  </a:lnTo>
                  <a:lnTo>
                    <a:pt x="190" y="462"/>
                  </a:lnTo>
                  <a:lnTo>
                    <a:pt x="188" y="462"/>
                  </a:lnTo>
                  <a:lnTo>
                    <a:pt x="188" y="462"/>
                  </a:lnTo>
                  <a:lnTo>
                    <a:pt x="188" y="460"/>
                  </a:lnTo>
                  <a:lnTo>
                    <a:pt x="188" y="460"/>
                  </a:lnTo>
                  <a:lnTo>
                    <a:pt x="184" y="452"/>
                  </a:lnTo>
                  <a:lnTo>
                    <a:pt x="182" y="448"/>
                  </a:lnTo>
                  <a:lnTo>
                    <a:pt x="182" y="448"/>
                  </a:lnTo>
                  <a:lnTo>
                    <a:pt x="182" y="446"/>
                  </a:lnTo>
                  <a:lnTo>
                    <a:pt x="174" y="438"/>
                  </a:lnTo>
                  <a:lnTo>
                    <a:pt x="168" y="434"/>
                  </a:lnTo>
                  <a:lnTo>
                    <a:pt x="166" y="432"/>
                  </a:lnTo>
                  <a:lnTo>
                    <a:pt x="162" y="432"/>
                  </a:lnTo>
                  <a:lnTo>
                    <a:pt x="156" y="428"/>
                  </a:lnTo>
                  <a:lnTo>
                    <a:pt x="150" y="422"/>
                  </a:lnTo>
                  <a:lnTo>
                    <a:pt x="150" y="422"/>
                  </a:lnTo>
                  <a:lnTo>
                    <a:pt x="146" y="420"/>
                  </a:lnTo>
                  <a:lnTo>
                    <a:pt x="146" y="420"/>
                  </a:lnTo>
                  <a:lnTo>
                    <a:pt x="144" y="422"/>
                  </a:lnTo>
                  <a:lnTo>
                    <a:pt x="144" y="422"/>
                  </a:lnTo>
                  <a:lnTo>
                    <a:pt x="144" y="422"/>
                  </a:lnTo>
                  <a:lnTo>
                    <a:pt x="144" y="422"/>
                  </a:lnTo>
                  <a:lnTo>
                    <a:pt x="144" y="424"/>
                  </a:lnTo>
                  <a:lnTo>
                    <a:pt x="144" y="424"/>
                  </a:lnTo>
                  <a:lnTo>
                    <a:pt x="142" y="424"/>
                  </a:lnTo>
                  <a:lnTo>
                    <a:pt x="140" y="422"/>
                  </a:lnTo>
                  <a:lnTo>
                    <a:pt x="138" y="422"/>
                  </a:lnTo>
                  <a:lnTo>
                    <a:pt x="138" y="420"/>
                  </a:lnTo>
                  <a:lnTo>
                    <a:pt x="136" y="416"/>
                  </a:lnTo>
                  <a:lnTo>
                    <a:pt x="136" y="416"/>
                  </a:lnTo>
                  <a:lnTo>
                    <a:pt x="136" y="416"/>
                  </a:lnTo>
                  <a:lnTo>
                    <a:pt x="136" y="414"/>
                  </a:lnTo>
                  <a:lnTo>
                    <a:pt x="136" y="412"/>
                  </a:lnTo>
                  <a:lnTo>
                    <a:pt x="132" y="408"/>
                  </a:lnTo>
                  <a:lnTo>
                    <a:pt x="132" y="408"/>
                  </a:lnTo>
                  <a:lnTo>
                    <a:pt x="132" y="406"/>
                  </a:lnTo>
                  <a:lnTo>
                    <a:pt x="130" y="404"/>
                  </a:lnTo>
                  <a:lnTo>
                    <a:pt x="128" y="402"/>
                  </a:lnTo>
                  <a:lnTo>
                    <a:pt x="126" y="400"/>
                  </a:lnTo>
                  <a:lnTo>
                    <a:pt x="126" y="400"/>
                  </a:lnTo>
                  <a:lnTo>
                    <a:pt x="126" y="398"/>
                  </a:lnTo>
                  <a:lnTo>
                    <a:pt x="122" y="394"/>
                  </a:lnTo>
                  <a:lnTo>
                    <a:pt x="122" y="392"/>
                  </a:lnTo>
                  <a:lnTo>
                    <a:pt x="122" y="392"/>
                  </a:lnTo>
                  <a:lnTo>
                    <a:pt x="122" y="392"/>
                  </a:lnTo>
                  <a:lnTo>
                    <a:pt x="122" y="392"/>
                  </a:lnTo>
                  <a:lnTo>
                    <a:pt x="122" y="392"/>
                  </a:lnTo>
                  <a:lnTo>
                    <a:pt x="124" y="392"/>
                  </a:lnTo>
                  <a:lnTo>
                    <a:pt x="124" y="392"/>
                  </a:lnTo>
                  <a:lnTo>
                    <a:pt x="124" y="392"/>
                  </a:lnTo>
                  <a:lnTo>
                    <a:pt x="124" y="392"/>
                  </a:lnTo>
                  <a:lnTo>
                    <a:pt x="126" y="392"/>
                  </a:lnTo>
                  <a:lnTo>
                    <a:pt x="126" y="392"/>
                  </a:lnTo>
                  <a:lnTo>
                    <a:pt x="126" y="392"/>
                  </a:lnTo>
                  <a:lnTo>
                    <a:pt x="126" y="390"/>
                  </a:lnTo>
                  <a:lnTo>
                    <a:pt x="128" y="386"/>
                  </a:lnTo>
                  <a:lnTo>
                    <a:pt x="126" y="378"/>
                  </a:lnTo>
                  <a:lnTo>
                    <a:pt x="126" y="376"/>
                  </a:lnTo>
                  <a:lnTo>
                    <a:pt x="126" y="374"/>
                  </a:lnTo>
                  <a:lnTo>
                    <a:pt x="124" y="374"/>
                  </a:lnTo>
                  <a:lnTo>
                    <a:pt x="124" y="374"/>
                  </a:lnTo>
                  <a:lnTo>
                    <a:pt x="124" y="374"/>
                  </a:lnTo>
                  <a:lnTo>
                    <a:pt x="122" y="372"/>
                  </a:lnTo>
                  <a:lnTo>
                    <a:pt x="120" y="370"/>
                  </a:lnTo>
                  <a:lnTo>
                    <a:pt x="120" y="370"/>
                  </a:lnTo>
                  <a:lnTo>
                    <a:pt x="118" y="368"/>
                  </a:lnTo>
                  <a:lnTo>
                    <a:pt x="118" y="366"/>
                  </a:lnTo>
                  <a:lnTo>
                    <a:pt x="118" y="366"/>
                  </a:lnTo>
                  <a:lnTo>
                    <a:pt x="118" y="364"/>
                  </a:lnTo>
                  <a:lnTo>
                    <a:pt x="118" y="362"/>
                  </a:lnTo>
                  <a:lnTo>
                    <a:pt x="118" y="362"/>
                  </a:lnTo>
                  <a:lnTo>
                    <a:pt x="118" y="362"/>
                  </a:lnTo>
                  <a:lnTo>
                    <a:pt x="110" y="350"/>
                  </a:lnTo>
                  <a:lnTo>
                    <a:pt x="106" y="346"/>
                  </a:lnTo>
                  <a:lnTo>
                    <a:pt x="106" y="346"/>
                  </a:lnTo>
                  <a:lnTo>
                    <a:pt x="106" y="346"/>
                  </a:lnTo>
                  <a:lnTo>
                    <a:pt x="104" y="344"/>
                  </a:lnTo>
                  <a:lnTo>
                    <a:pt x="104" y="346"/>
                  </a:lnTo>
                  <a:lnTo>
                    <a:pt x="104" y="346"/>
                  </a:lnTo>
                  <a:lnTo>
                    <a:pt x="104" y="348"/>
                  </a:lnTo>
                  <a:lnTo>
                    <a:pt x="104" y="348"/>
                  </a:lnTo>
                  <a:lnTo>
                    <a:pt x="102" y="346"/>
                  </a:lnTo>
                  <a:lnTo>
                    <a:pt x="100" y="346"/>
                  </a:lnTo>
                  <a:lnTo>
                    <a:pt x="100" y="344"/>
                  </a:lnTo>
                  <a:lnTo>
                    <a:pt x="98" y="342"/>
                  </a:lnTo>
                  <a:lnTo>
                    <a:pt x="98" y="340"/>
                  </a:lnTo>
                  <a:lnTo>
                    <a:pt x="98" y="340"/>
                  </a:lnTo>
                  <a:lnTo>
                    <a:pt x="98" y="338"/>
                  </a:lnTo>
                  <a:lnTo>
                    <a:pt x="98" y="338"/>
                  </a:lnTo>
                  <a:lnTo>
                    <a:pt x="100" y="338"/>
                  </a:lnTo>
                  <a:lnTo>
                    <a:pt x="100" y="336"/>
                  </a:lnTo>
                  <a:lnTo>
                    <a:pt x="100" y="334"/>
                  </a:lnTo>
                  <a:lnTo>
                    <a:pt x="100" y="334"/>
                  </a:lnTo>
                  <a:lnTo>
                    <a:pt x="100" y="332"/>
                  </a:lnTo>
                  <a:lnTo>
                    <a:pt x="100" y="332"/>
                  </a:lnTo>
                  <a:lnTo>
                    <a:pt x="100" y="332"/>
                  </a:lnTo>
                  <a:lnTo>
                    <a:pt x="100" y="330"/>
                  </a:lnTo>
                  <a:lnTo>
                    <a:pt x="100" y="330"/>
                  </a:lnTo>
                  <a:lnTo>
                    <a:pt x="98" y="330"/>
                  </a:lnTo>
                  <a:lnTo>
                    <a:pt x="98" y="330"/>
                  </a:lnTo>
                  <a:lnTo>
                    <a:pt x="96" y="330"/>
                  </a:lnTo>
                  <a:lnTo>
                    <a:pt x="96" y="330"/>
                  </a:lnTo>
                  <a:lnTo>
                    <a:pt x="94" y="330"/>
                  </a:lnTo>
                  <a:lnTo>
                    <a:pt x="94" y="328"/>
                  </a:lnTo>
                  <a:lnTo>
                    <a:pt x="92" y="328"/>
                  </a:lnTo>
                  <a:lnTo>
                    <a:pt x="92" y="328"/>
                  </a:lnTo>
                  <a:lnTo>
                    <a:pt x="92" y="326"/>
                  </a:lnTo>
                  <a:lnTo>
                    <a:pt x="90" y="326"/>
                  </a:lnTo>
                  <a:lnTo>
                    <a:pt x="90" y="326"/>
                  </a:lnTo>
                  <a:lnTo>
                    <a:pt x="90" y="326"/>
                  </a:lnTo>
                  <a:lnTo>
                    <a:pt x="90" y="324"/>
                  </a:lnTo>
                  <a:lnTo>
                    <a:pt x="90" y="322"/>
                  </a:lnTo>
                  <a:lnTo>
                    <a:pt x="82" y="306"/>
                  </a:lnTo>
                  <a:lnTo>
                    <a:pt x="82" y="306"/>
                  </a:lnTo>
                  <a:lnTo>
                    <a:pt x="78" y="298"/>
                  </a:lnTo>
                  <a:lnTo>
                    <a:pt x="76" y="298"/>
                  </a:lnTo>
                  <a:lnTo>
                    <a:pt x="74" y="294"/>
                  </a:lnTo>
                  <a:lnTo>
                    <a:pt x="74" y="294"/>
                  </a:lnTo>
                  <a:lnTo>
                    <a:pt x="72" y="294"/>
                  </a:lnTo>
                  <a:lnTo>
                    <a:pt x="72" y="294"/>
                  </a:lnTo>
                  <a:lnTo>
                    <a:pt x="72" y="292"/>
                  </a:lnTo>
                  <a:lnTo>
                    <a:pt x="70" y="288"/>
                  </a:lnTo>
                  <a:lnTo>
                    <a:pt x="68" y="286"/>
                  </a:lnTo>
                  <a:lnTo>
                    <a:pt x="68" y="286"/>
                  </a:lnTo>
                  <a:lnTo>
                    <a:pt x="68" y="284"/>
                  </a:lnTo>
                  <a:lnTo>
                    <a:pt x="66" y="284"/>
                  </a:lnTo>
                  <a:lnTo>
                    <a:pt x="64" y="282"/>
                  </a:lnTo>
                  <a:lnTo>
                    <a:pt x="62" y="280"/>
                  </a:lnTo>
                  <a:lnTo>
                    <a:pt x="58" y="274"/>
                  </a:lnTo>
                  <a:lnTo>
                    <a:pt x="58" y="274"/>
                  </a:lnTo>
                  <a:lnTo>
                    <a:pt x="58" y="272"/>
                  </a:lnTo>
                  <a:lnTo>
                    <a:pt x="58" y="272"/>
                  </a:lnTo>
                  <a:lnTo>
                    <a:pt x="58" y="272"/>
                  </a:lnTo>
                  <a:lnTo>
                    <a:pt x="58" y="270"/>
                  </a:lnTo>
                  <a:lnTo>
                    <a:pt x="58" y="270"/>
                  </a:lnTo>
                  <a:lnTo>
                    <a:pt x="58" y="270"/>
                  </a:lnTo>
                  <a:lnTo>
                    <a:pt x="58" y="268"/>
                  </a:lnTo>
                  <a:lnTo>
                    <a:pt x="54" y="264"/>
                  </a:lnTo>
                  <a:lnTo>
                    <a:pt x="50" y="262"/>
                  </a:lnTo>
                  <a:lnTo>
                    <a:pt x="50" y="260"/>
                  </a:lnTo>
                  <a:lnTo>
                    <a:pt x="50" y="260"/>
                  </a:lnTo>
                  <a:lnTo>
                    <a:pt x="48" y="260"/>
                  </a:lnTo>
                  <a:lnTo>
                    <a:pt x="46" y="256"/>
                  </a:lnTo>
                  <a:lnTo>
                    <a:pt x="44" y="254"/>
                  </a:lnTo>
                  <a:lnTo>
                    <a:pt x="44" y="252"/>
                  </a:lnTo>
                  <a:lnTo>
                    <a:pt x="44" y="250"/>
                  </a:lnTo>
                  <a:lnTo>
                    <a:pt x="44" y="250"/>
                  </a:lnTo>
                  <a:lnTo>
                    <a:pt x="44" y="248"/>
                  </a:lnTo>
                  <a:lnTo>
                    <a:pt x="42" y="246"/>
                  </a:lnTo>
                  <a:lnTo>
                    <a:pt x="38" y="238"/>
                  </a:lnTo>
                  <a:lnTo>
                    <a:pt x="36" y="234"/>
                  </a:lnTo>
                  <a:lnTo>
                    <a:pt x="36" y="234"/>
                  </a:lnTo>
                  <a:lnTo>
                    <a:pt x="34" y="234"/>
                  </a:lnTo>
                  <a:lnTo>
                    <a:pt x="34" y="232"/>
                  </a:lnTo>
                  <a:lnTo>
                    <a:pt x="30" y="228"/>
                  </a:lnTo>
                  <a:lnTo>
                    <a:pt x="30" y="228"/>
                  </a:lnTo>
                  <a:lnTo>
                    <a:pt x="28" y="226"/>
                  </a:lnTo>
                  <a:lnTo>
                    <a:pt x="28" y="224"/>
                  </a:lnTo>
                  <a:lnTo>
                    <a:pt x="22" y="220"/>
                  </a:lnTo>
                  <a:lnTo>
                    <a:pt x="20" y="220"/>
                  </a:lnTo>
                  <a:lnTo>
                    <a:pt x="20" y="220"/>
                  </a:lnTo>
                  <a:lnTo>
                    <a:pt x="18" y="222"/>
                  </a:lnTo>
                  <a:lnTo>
                    <a:pt x="16" y="222"/>
                  </a:lnTo>
                  <a:lnTo>
                    <a:pt x="16" y="222"/>
                  </a:lnTo>
                  <a:lnTo>
                    <a:pt x="14" y="222"/>
                  </a:lnTo>
                  <a:lnTo>
                    <a:pt x="12" y="222"/>
                  </a:lnTo>
                  <a:lnTo>
                    <a:pt x="12" y="222"/>
                  </a:lnTo>
                  <a:lnTo>
                    <a:pt x="6" y="220"/>
                  </a:lnTo>
                  <a:lnTo>
                    <a:pt x="6" y="220"/>
                  </a:lnTo>
                  <a:lnTo>
                    <a:pt x="6" y="220"/>
                  </a:lnTo>
                  <a:lnTo>
                    <a:pt x="6" y="220"/>
                  </a:lnTo>
                  <a:lnTo>
                    <a:pt x="4" y="220"/>
                  </a:lnTo>
                  <a:lnTo>
                    <a:pt x="4" y="220"/>
                  </a:lnTo>
                  <a:lnTo>
                    <a:pt x="2" y="222"/>
                  </a:lnTo>
                  <a:lnTo>
                    <a:pt x="2" y="222"/>
                  </a:lnTo>
                  <a:lnTo>
                    <a:pt x="2" y="224"/>
                  </a:lnTo>
                  <a:lnTo>
                    <a:pt x="2" y="224"/>
                  </a:lnTo>
                  <a:lnTo>
                    <a:pt x="2" y="224"/>
                  </a:lnTo>
                  <a:lnTo>
                    <a:pt x="2" y="226"/>
                  </a:lnTo>
                  <a:lnTo>
                    <a:pt x="2" y="226"/>
                  </a:lnTo>
                  <a:lnTo>
                    <a:pt x="2" y="226"/>
                  </a:lnTo>
                  <a:lnTo>
                    <a:pt x="2" y="226"/>
                  </a:lnTo>
                  <a:lnTo>
                    <a:pt x="0" y="222"/>
                  </a:lnTo>
                  <a:lnTo>
                    <a:pt x="0" y="222"/>
                  </a:lnTo>
                  <a:lnTo>
                    <a:pt x="0" y="222"/>
                  </a:lnTo>
                  <a:lnTo>
                    <a:pt x="0" y="220"/>
                  </a:lnTo>
                  <a:lnTo>
                    <a:pt x="0" y="220"/>
                  </a:lnTo>
                  <a:lnTo>
                    <a:pt x="2" y="218"/>
                  </a:lnTo>
                  <a:lnTo>
                    <a:pt x="2" y="218"/>
                  </a:lnTo>
                  <a:lnTo>
                    <a:pt x="2" y="218"/>
                  </a:lnTo>
                  <a:lnTo>
                    <a:pt x="4" y="212"/>
                  </a:lnTo>
                  <a:lnTo>
                    <a:pt x="8" y="206"/>
                  </a:lnTo>
                  <a:lnTo>
                    <a:pt x="8" y="204"/>
                  </a:lnTo>
                  <a:lnTo>
                    <a:pt x="8" y="202"/>
                  </a:lnTo>
                  <a:lnTo>
                    <a:pt x="8" y="200"/>
                  </a:lnTo>
                  <a:lnTo>
                    <a:pt x="8" y="200"/>
                  </a:lnTo>
                  <a:lnTo>
                    <a:pt x="10" y="200"/>
                  </a:lnTo>
                  <a:lnTo>
                    <a:pt x="10" y="200"/>
                  </a:lnTo>
                  <a:lnTo>
                    <a:pt x="10" y="200"/>
                  </a:lnTo>
                  <a:lnTo>
                    <a:pt x="10" y="198"/>
                  </a:lnTo>
                  <a:lnTo>
                    <a:pt x="10" y="198"/>
                  </a:lnTo>
                  <a:lnTo>
                    <a:pt x="10" y="198"/>
                  </a:lnTo>
                  <a:lnTo>
                    <a:pt x="10" y="198"/>
                  </a:lnTo>
                  <a:lnTo>
                    <a:pt x="10" y="194"/>
                  </a:lnTo>
                  <a:lnTo>
                    <a:pt x="10" y="192"/>
                  </a:lnTo>
                  <a:lnTo>
                    <a:pt x="12" y="180"/>
                  </a:lnTo>
                  <a:lnTo>
                    <a:pt x="12" y="180"/>
                  </a:lnTo>
                  <a:lnTo>
                    <a:pt x="14" y="166"/>
                  </a:lnTo>
                  <a:lnTo>
                    <a:pt x="14" y="166"/>
                  </a:lnTo>
                  <a:lnTo>
                    <a:pt x="14" y="162"/>
                  </a:lnTo>
                  <a:lnTo>
                    <a:pt x="16" y="160"/>
                  </a:lnTo>
                  <a:lnTo>
                    <a:pt x="16" y="154"/>
                  </a:lnTo>
                  <a:lnTo>
                    <a:pt x="18" y="154"/>
                  </a:lnTo>
                  <a:lnTo>
                    <a:pt x="18" y="154"/>
                  </a:lnTo>
                  <a:lnTo>
                    <a:pt x="18" y="154"/>
                  </a:lnTo>
                  <a:lnTo>
                    <a:pt x="18" y="154"/>
                  </a:lnTo>
                  <a:lnTo>
                    <a:pt x="28" y="156"/>
                  </a:lnTo>
                  <a:lnTo>
                    <a:pt x="46" y="158"/>
                  </a:lnTo>
                  <a:lnTo>
                    <a:pt x="70" y="162"/>
                  </a:lnTo>
                  <a:lnTo>
                    <a:pt x="80" y="154"/>
                  </a:lnTo>
                  <a:lnTo>
                    <a:pt x="90" y="146"/>
                  </a:lnTo>
                  <a:lnTo>
                    <a:pt x="102" y="126"/>
                  </a:lnTo>
                  <a:lnTo>
                    <a:pt x="116" y="124"/>
                  </a:lnTo>
                  <a:lnTo>
                    <a:pt x="134" y="120"/>
                  </a:lnTo>
                  <a:lnTo>
                    <a:pt x="138" y="118"/>
                  </a:lnTo>
                  <a:lnTo>
                    <a:pt x="146" y="100"/>
                  </a:lnTo>
                  <a:lnTo>
                    <a:pt x="162" y="92"/>
                  </a:lnTo>
                  <a:lnTo>
                    <a:pt x="138" y="64"/>
                  </a:lnTo>
                  <a:lnTo>
                    <a:pt x="128" y="52"/>
                  </a:lnTo>
                  <a:lnTo>
                    <a:pt x="114" y="36"/>
                  </a:lnTo>
                  <a:lnTo>
                    <a:pt x="124" y="34"/>
                  </a:lnTo>
                  <a:lnTo>
                    <a:pt x="136" y="30"/>
                  </a:lnTo>
                  <a:lnTo>
                    <a:pt x="148" y="26"/>
                  </a:lnTo>
                  <a:lnTo>
                    <a:pt x="160" y="24"/>
                  </a:lnTo>
                  <a:lnTo>
                    <a:pt x="160" y="22"/>
                  </a:lnTo>
                  <a:lnTo>
                    <a:pt x="184" y="16"/>
                  </a:lnTo>
                  <a:lnTo>
                    <a:pt x="210" y="8"/>
                  </a:lnTo>
                  <a:lnTo>
                    <a:pt x="212" y="6"/>
                  </a:lnTo>
                  <a:lnTo>
                    <a:pt x="218"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6" name="Freeform 4875">
              <a:extLst>
                <a:ext uri="{FF2B5EF4-FFF2-40B4-BE49-F238E27FC236}">
                  <a16:creationId xmlns:a16="http://schemas.microsoft.com/office/drawing/2014/main" id="{5AE8E47A-15EC-1044-B38E-952E9B77AEE7}"/>
                </a:ext>
              </a:extLst>
            </p:cNvPr>
            <p:cNvSpPr>
              <a:spLocks/>
            </p:cNvSpPr>
            <p:nvPr/>
          </p:nvSpPr>
          <p:spPr bwMode="auto">
            <a:xfrm>
              <a:off x="5889391" y="972652"/>
              <a:ext cx="1583828" cy="1359018"/>
            </a:xfrm>
            <a:custGeom>
              <a:avLst/>
              <a:gdLst/>
              <a:ahLst/>
              <a:cxnLst>
                <a:cxn ang="0">
                  <a:pos x="568" y="168"/>
                </a:cxn>
                <a:cxn ang="0">
                  <a:pos x="616" y="192"/>
                </a:cxn>
                <a:cxn ang="0">
                  <a:pos x="666" y="224"/>
                </a:cxn>
                <a:cxn ang="0">
                  <a:pos x="674" y="240"/>
                </a:cxn>
                <a:cxn ang="0">
                  <a:pos x="678" y="248"/>
                </a:cxn>
                <a:cxn ang="0">
                  <a:pos x="696" y="254"/>
                </a:cxn>
                <a:cxn ang="0">
                  <a:pos x="688" y="256"/>
                </a:cxn>
                <a:cxn ang="0">
                  <a:pos x="706" y="270"/>
                </a:cxn>
                <a:cxn ang="0">
                  <a:pos x="726" y="288"/>
                </a:cxn>
                <a:cxn ang="0">
                  <a:pos x="728" y="294"/>
                </a:cxn>
                <a:cxn ang="0">
                  <a:pos x="738" y="310"/>
                </a:cxn>
                <a:cxn ang="0">
                  <a:pos x="732" y="322"/>
                </a:cxn>
                <a:cxn ang="0">
                  <a:pos x="736" y="342"/>
                </a:cxn>
                <a:cxn ang="0">
                  <a:pos x="740" y="350"/>
                </a:cxn>
                <a:cxn ang="0">
                  <a:pos x="746" y="360"/>
                </a:cxn>
                <a:cxn ang="0">
                  <a:pos x="756" y="382"/>
                </a:cxn>
                <a:cxn ang="0">
                  <a:pos x="764" y="396"/>
                </a:cxn>
                <a:cxn ang="0">
                  <a:pos x="786" y="406"/>
                </a:cxn>
                <a:cxn ang="0">
                  <a:pos x="792" y="410"/>
                </a:cxn>
                <a:cxn ang="0">
                  <a:pos x="792" y="414"/>
                </a:cxn>
                <a:cxn ang="0">
                  <a:pos x="796" y="420"/>
                </a:cxn>
                <a:cxn ang="0">
                  <a:pos x="804" y="422"/>
                </a:cxn>
                <a:cxn ang="0">
                  <a:pos x="556" y="846"/>
                </a:cxn>
                <a:cxn ang="0">
                  <a:pos x="442" y="772"/>
                </a:cxn>
                <a:cxn ang="0">
                  <a:pos x="420" y="762"/>
                </a:cxn>
                <a:cxn ang="0">
                  <a:pos x="404" y="792"/>
                </a:cxn>
                <a:cxn ang="0">
                  <a:pos x="402" y="810"/>
                </a:cxn>
                <a:cxn ang="0">
                  <a:pos x="386" y="812"/>
                </a:cxn>
                <a:cxn ang="0">
                  <a:pos x="382" y="798"/>
                </a:cxn>
                <a:cxn ang="0">
                  <a:pos x="370" y="782"/>
                </a:cxn>
                <a:cxn ang="0">
                  <a:pos x="344" y="748"/>
                </a:cxn>
                <a:cxn ang="0">
                  <a:pos x="326" y="722"/>
                </a:cxn>
                <a:cxn ang="0">
                  <a:pos x="314" y="704"/>
                </a:cxn>
                <a:cxn ang="0">
                  <a:pos x="312" y="686"/>
                </a:cxn>
                <a:cxn ang="0">
                  <a:pos x="306" y="680"/>
                </a:cxn>
                <a:cxn ang="0">
                  <a:pos x="292" y="650"/>
                </a:cxn>
                <a:cxn ang="0">
                  <a:pos x="262" y="628"/>
                </a:cxn>
                <a:cxn ang="0">
                  <a:pos x="240" y="618"/>
                </a:cxn>
                <a:cxn ang="0">
                  <a:pos x="228" y="598"/>
                </a:cxn>
                <a:cxn ang="0">
                  <a:pos x="218" y="584"/>
                </a:cxn>
                <a:cxn ang="0">
                  <a:pos x="216" y="562"/>
                </a:cxn>
                <a:cxn ang="0">
                  <a:pos x="202" y="492"/>
                </a:cxn>
                <a:cxn ang="0">
                  <a:pos x="206" y="492"/>
                </a:cxn>
                <a:cxn ang="0">
                  <a:pos x="190" y="460"/>
                </a:cxn>
                <a:cxn ang="0">
                  <a:pos x="162" y="432"/>
                </a:cxn>
                <a:cxn ang="0">
                  <a:pos x="138" y="422"/>
                </a:cxn>
                <a:cxn ang="0">
                  <a:pos x="126" y="398"/>
                </a:cxn>
                <a:cxn ang="0">
                  <a:pos x="126" y="390"/>
                </a:cxn>
                <a:cxn ang="0">
                  <a:pos x="118" y="364"/>
                </a:cxn>
                <a:cxn ang="0">
                  <a:pos x="100" y="346"/>
                </a:cxn>
                <a:cxn ang="0">
                  <a:pos x="100" y="330"/>
                </a:cxn>
                <a:cxn ang="0">
                  <a:pos x="90" y="324"/>
                </a:cxn>
                <a:cxn ang="0">
                  <a:pos x="68" y="284"/>
                </a:cxn>
                <a:cxn ang="0">
                  <a:pos x="50" y="262"/>
                </a:cxn>
                <a:cxn ang="0">
                  <a:pos x="34" y="234"/>
                </a:cxn>
                <a:cxn ang="0">
                  <a:pos x="12" y="222"/>
                </a:cxn>
                <a:cxn ang="0">
                  <a:pos x="2" y="226"/>
                </a:cxn>
                <a:cxn ang="0">
                  <a:pos x="8" y="200"/>
                </a:cxn>
                <a:cxn ang="0">
                  <a:pos x="14" y="166"/>
                </a:cxn>
                <a:cxn ang="0">
                  <a:pos x="116" y="124"/>
                </a:cxn>
                <a:cxn ang="0">
                  <a:pos x="210" y="8"/>
                </a:cxn>
              </a:cxnLst>
              <a:rect l="0" t="0" r="r" b="b"/>
              <a:pathLst>
                <a:path w="998" h="856">
                  <a:moveTo>
                    <a:pt x="218" y="0"/>
                  </a:moveTo>
                  <a:lnTo>
                    <a:pt x="232" y="4"/>
                  </a:lnTo>
                  <a:lnTo>
                    <a:pt x="276" y="12"/>
                  </a:lnTo>
                  <a:lnTo>
                    <a:pt x="324" y="44"/>
                  </a:lnTo>
                  <a:lnTo>
                    <a:pt x="354" y="58"/>
                  </a:lnTo>
                  <a:lnTo>
                    <a:pt x="394" y="90"/>
                  </a:lnTo>
                  <a:lnTo>
                    <a:pt x="402" y="96"/>
                  </a:lnTo>
                  <a:lnTo>
                    <a:pt x="436" y="126"/>
                  </a:lnTo>
                  <a:lnTo>
                    <a:pt x="480" y="162"/>
                  </a:lnTo>
                  <a:lnTo>
                    <a:pt x="546" y="168"/>
                  </a:lnTo>
                  <a:lnTo>
                    <a:pt x="560" y="170"/>
                  </a:lnTo>
                  <a:lnTo>
                    <a:pt x="566" y="168"/>
                  </a:lnTo>
                  <a:lnTo>
                    <a:pt x="566" y="168"/>
                  </a:lnTo>
                  <a:lnTo>
                    <a:pt x="568" y="168"/>
                  </a:lnTo>
                  <a:lnTo>
                    <a:pt x="578" y="168"/>
                  </a:lnTo>
                  <a:lnTo>
                    <a:pt x="588" y="170"/>
                  </a:lnTo>
                  <a:lnTo>
                    <a:pt x="610" y="174"/>
                  </a:lnTo>
                  <a:lnTo>
                    <a:pt x="610" y="174"/>
                  </a:lnTo>
                  <a:lnTo>
                    <a:pt x="610" y="174"/>
                  </a:lnTo>
                  <a:lnTo>
                    <a:pt x="612" y="178"/>
                  </a:lnTo>
                  <a:lnTo>
                    <a:pt x="612" y="182"/>
                  </a:lnTo>
                  <a:lnTo>
                    <a:pt x="614" y="184"/>
                  </a:lnTo>
                  <a:lnTo>
                    <a:pt x="614" y="186"/>
                  </a:lnTo>
                  <a:lnTo>
                    <a:pt x="614" y="186"/>
                  </a:lnTo>
                  <a:lnTo>
                    <a:pt x="614" y="188"/>
                  </a:lnTo>
                  <a:lnTo>
                    <a:pt x="614" y="188"/>
                  </a:lnTo>
                  <a:lnTo>
                    <a:pt x="614" y="190"/>
                  </a:lnTo>
                  <a:lnTo>
                    <a:pt x="616" y="192"/>
                  </a:lnTo>
                  <a:lnTo>
                    <a:pt x="616" y="194"/>
                  </a:lnTo>
                  <a:lnTo>
                    <a:pt x="620" y="198"/>
                  </a:lnTo>
                  <a:lnTo>
                    <a:pt x="648" y="198"/>
                  </a:lnTo>
                  <a:lnTo>
                    <a:pt x="654" y="198"/>
                  </a:lnTo>
                  <a:lnTo>
                    <a:pt x="654" y="198"/>
                  </a:lnTo>
                  <a:lnTo>
                    <a:pt x="654" y="198"/>
                  </a:lnTo>
                  <a:lnTo>
                    <a:pt x="658" y="200"/>
                  </a:lnTo>
                  <a:lnTo>
                    <a:pt x="658" y="200"/>
                  </a:lnTo>
                  <a:lnTo>
                    <a:pt x="660" y="204"/>
                  </a:lnTo>
                  <a:lnTo>
                    <a:pt x="660" y="204"/>
                  </a:lnTo>
                  <a:lnTo>
                    <a:pt x="660" y="208"/>
                  </a:lnTo>
                  <a:lnTo>
                    <a:pt x="660" y="210"/>
                  </a:lnTo>
                  <a:lnTo>
                    <a:pt x="664" y="220"/>
                  </a:lnTo>
                  <a:lnTo>
                    <a:pt x="666" y="224"/>
                  </a:lnTo>
                  <a:lnTo>
                    <a:pt x="666" y="224"/>
                  </a:lnTo>
                  <a:lnTo>
                    <a:pt x="674" y="234"/>
                  </a:lnTo>
                  <a:lnTo>
                    <a:pt x="676" y="234"/>
                  </a:lnTo>
                  <a:lnTo>
                    <a:pt x="676" y="234"/>
                  </a:lnTo>
                  <a:lnTo>
                    <a:pt x="676" y="236"/>
                  </a:lnTo>
                  <a:lnTo>
                    <a:pt x="676" y="236"/>
                  </a:lnTo>
                  <a:lnTo>
                    <a:pt x="676" y="240"/>
                  </a:lnTo>
                  <a:lnTo>
                    <a:pt x="676" y="240"/>
                  </a:lnTo>
                  <a:lnTo>
                    <a:pt x="676" y="240"/>
                  </a:lnTo>
                  <a:lnTo>
                    <a:pt x="674" y="242"/>
                  </a:lnTo>
                  <a:lnTo>
                    <a:pt x="674" y="242"/>
                  </a:lnTo>
                  <a:lnTo>
                    <a:pt x="674" y="242"/>
                  </a:lnTo>
                  <a:lnTo>
                    <a:pt x="674" y="240"/>
                  </a:lnTo>
                  <a:lnTo>
                    <a:pt x="674" y="240"/>
                  </a:lnTo>
                  <a:lnTo>
                    <a:pt x="674" y="240"/>
                  </a:lnTo>
                  <a:lnTo>
                    <a:pt x="674" y="240"/>
                  </a:lnTo>
                  <a:lnTo>
                    <a:pt x="676" y="238"/>
                  </a:lnTo>
                  <a:lnTo>
                    <a:pt x="676" y="236"/>
                  </a:lnTo>
                  <a:lnTo>
                    <a:pt x="674" y="236"/>
                  </a:lnTo>
                  <a:lnTo>
                    <a:pt x="674" y="236"/>
                  </a:lnTo>
                  <a:lnTo>
                    <a:pt x="672" y="236"/>
                  </a:lnTo>
                  <a:lnTo>
                    <a:pt x="672" y="236"/>
                  </a:lnTo>
                  <a:lnTo>
                    <a:pt x="672" y="238"/>
                  </a:lnTo>
                  <a:lnTo>
                    <a:pt x="672" y="240"/>
                  </a:lnTo>
                  <a:lnTo>
                    <a:pt x="674" y="246"/>
                  </a:lnTo>
                  <a:lnTo>
                    <a:pt x="678" y="248"/>
                  </a:lnTo>
                  <a:lnTo>
                    <a:pt x="678" y="248"/>
                  </a:lnTo>
                  <a:lnTo>
                    <a:pt x="678" y="248"/>
                  </a:lnTo>
                  <a:lnTo>
                    <a:pt x="680" y="246"/>
                  </a:lnTo>
                  <a:lnTo>
                    <a:pt x="680" y="246"/>
                  </a:lnTo>
                  <a:lnTo>
                    <a:pt x="680" y="246"/>
                  </a:lnTo>
                  <a:lnTo>
                    <a:pt x="682" y="248"/>
                  </a:lnTo>
                  <a:lnTo>
                    <a:pt x="682" y="248"/>
                  </a:lnTo>
                  <a:lnTo>
                    <a:pt x="684" y="250"/>
                  </a:lnTo>
                  <a:lnTo>
                    <a:pt x="686" y="252"/>
                  </a:lnTo>
                  <a:lnTo>
                    <a:pt x="690" y="250"/>
                  </a:lnTo>
                  <a:lnTo>
                    <a:pt x="690" y="250"/>
                  </a:lnTo>
                  <a:lnTo>
                    <a:pt x="692" y="250"/>
                  </a:lnTo>
                  <a:lnTo>
                    <a:pt x="692" y="250"/>
                  </a:lnTo>
                  <a:lnTo>
                    <a:pt x="694" y="250"/>
                  </a:lnTo>
                  <a:lnTo>
                    <a:pt x="694" y="252"/>
                  </a:lnTo>
                  <a:lnTo>
                    <a:pt x="696" y="254"/>
                  </a:lnTo>
                  <a:lnTo>
                    <a:pt x="696" y="254"/>
                  </a:lnTo>
                  <a:lnTo>
                    <a:pt x="696" y="256"/>
                  </a:lnTo>
                  <a:lnTo>
                    <a:pt x="696" y="256"/>
                  </a:lnTo>
                  <a:lnTo>
                    <a:pt x="694" y="256"/>
                  </a:lnTo>
                  <a:lnTo>
                    <a:pt x="692" y="256"/>
                  </a:lnTo>
                  <a:lnTo>
                    <a:pt x="692" y="256"/>
                  </a:lnTo>
                  <a:lnTo>
                    <a:pt x="692" y="256"/>
                  </a:lnTo>
                  <a:lnTo>
                    <a:pt x="692" y="256"/>
                  </a:lnTo>
                  <a:lnTo>
                    <a:pt x="690" y="256"/>
                  </a:lnTo>
                  <a:lnTo>
                    <a:pt x="690" y="256"/>
                  </a:lnTo>
                  <a:lnTo>
                    <a:pt x="688" y="256"/>
                  </a:lnTo>
                  <a:lnTo>
                    <a:pt x="688" y="256"/>
                  </a:lnTo>
                  <a:lnTo>
                    <a:pt x="688" y="256"/>
                  </a:lnTo>
                  <a:lnTo>
                    <a:pt x="688" y="256"/>
                  </a:lnTo>
                  <a:lnTo>
                    <a:pt x="688" y="256"/>
                  </a:lnTo>
                  <a:lnTo>
                    <a:pt x="694" y="262"/>
                  </a:lnTo>
                  <a:lnTo>
                    <a:pt x="700" y="272"/>
                  </a:lnTo>
                  <a:lnTo>
                    <a:pt x="702" y="272"/>
                  </a:lnTo>
                  <a:lnTo>
                    <a:pt x="702" y="272"/>
                  </a:lnTo>
                  <a:lnTo>
                    <a:pt x="704" y="272"/>
                  </a:lnTo>
                  <a:lnTo>
                    <a:pt x="704" y="272"/>
                  </a:lnTo>
                  <a:lnTo>
                    <a:pt x="706" y="272"/>
                  </a:lnTo>
                  <a:lnTo>
                    <a:pt x="706" y="272"/>
                  </a:lnTo>
                  <a:lnTo>
                    <a:pt x="706" y="270"/>
                  </a:lnTo>
                  <a:lnTo>
                    <a:pt x="706" y="270"/>
                  </a:lnTo>
                  <a:lnTo>
                    <a:pt x="706" y="270"/>
                  </a:lnTo>
                  <a:lnTo>
                    <a:pt x="706" y="270"/>
                  </a:lnTo>
                  <a:lnTo>
                    <a:pt x="706" y="270"/>
                  </a:lnTo>
                  <a:lnTo>
                    <a:pt x="706" y="270"/>
                  </a:lnTo>
                  <a:lnTo>
                    <a:pt x="706" y="270"/>
                  </a:lnTo>
                  <a:lnTo>
                    <a:pt x="708" y="270"/>
                  </a:lnTo>
                  <a:lnTo>
                    <a:pt x="712" y="276"/>
                  </a:lnTo>
                  <a:lnTo>
                    <a:pt x="714" y="280"/>
                  </a:lnTo>
                  <a:lnTo>
                    <a:pt x="714" y="280"/>
                  </a:lnTo>
                  <a:lnTo>
                    <a:pt x="716" y="282"/>
                  </a:lnTo>
                  <a:lnTo>
                    <a:pt x="720" y="284"/>
                  </a:lnTo>
                  <a:lnTo>
                    <a:pt x="720" y="286"/>
                  </a:lnTo>
                  <a:lnTo>
                    <a:pt x="722" y="286"/>
                  </a:lnTo>
                  <a:lnTo>
                    <a:pt x="724" y="288"/>
                  </a:lnTo>
                  <a:lnTo>
                    <a:pt x="724" y="288"/>
                  </a:lnTo>
                  <a:lnTo>
                    <a:pt x="724" y="288"/>
                  </a:lnTo>
                  <a:lnTo>
                    <a:pt x="726" y="288"/>
                  </a:lnTo>
                  <a:lnTo>
                    <a:pt x="726" y="288"/>
                  </a:lnTo>
                  <a:lnTo>
                    <a:pt x="728" y="288"/>
                  </a:lnTo>
                  <a:lnTo>
                    <a:pt x="728" y="288"/>
                  </a:lnTo>
                  <a:lnTo>
                    <a:pt x="728" y="288"/>
                  </a:lnTo>
                  <a:lnTo>
                    <a:pt x="736" y="296"/>
                  </a:lnTo>
                  <a:lnTo>
                    <a:pt x="736" y="298"/>
                  </a:lnTo>
                  <a:lnTo>
                    <a:pt x="736" y="298"/>
                  </a:lnTo>
                  <a:lnTo>
                    <a:pt x="736" y="298"/>
                  </a:lnTo>
                  <a:lnTo>
                    <a:pt x="738" y="298"/>
                  </a:lnTo>
                  <a:lnTo>
                    <a:pt x="736" y="298"/>
                  </a:lnTo>
                  <a:lnTo>
                    <a:pt x="736" y="298"/>
                  </a:lnTo>
                  <a:lnTo>
                    <a:pt x="734" y="296"/>
                  </a:lnTo>
                  <a:lnTo>
                    <a:pt x="730" y="292"/>
                  </a:lnTo>
                  <a:lnTo>
                    <a:pt x="728" y="294"/>
                  </a:lnTo>
                  <a:lnTo>
                    <a:pt x="728" y="294"/>
                  </a:lnTo>
                  <a:lnTo>
                    <a:pt x="728" y="296"/>
                  </a:lnTo>
                  <a:lnTo>
                    <a:pt x="728" y="296"/>
                  </a:lnTo>
                  <a:lnTo>
                    <a:pt x="730" y="302"/>
                  </a:lnTo>
                  <a:lnTo>
                    <a:pt x="730" y="304"/>
                  </a:lnTo>
                  <a:lnTo>
                    <a:pt x="732" y="308"/>
                  </a:lnTo>
                  <a:lnTo>
                    <a:pt x="732" y="308"/>
                  </a:lnTo>
                  <a:lnTo>
                    <a:pt x="732" y="308"/>
                  </a:lnTo>
                  <a:lnTo>
                    <a:pt x="732" y="308"/>
                  </a:lnTo>
                  <a:lnTo>
                    <a:pt x="732" y="308"/>
                  </a:lnTo>
                  <a:lnTo>
                    <a:pt x="734" y="308"/>
                  </a:lnTo>
                  <a:lnTo>
                    <a:pt x="734" y="308"/>
                  </a:lnTo>
                  <a:lnTo>
                    <a:pt x="738" y="310"/>
                  </a:lnTo>
                  <a:lnTo>
                    <a:pt x="738" y="310"/>
                  </a:lnTo>
                  <a:lnTo>
                    <a:pt x="738" y="310"/>
                  </a:lnTo>
                  <a:lnTo>
                    <a:pt x="740" y="312"/>
                  </a:lnTo>
                  <a:lnTo>
                    <a:pt x="740" y="312"/>
                  </a:lnTo>
                  <a:lnTo>
                    <a:pt x="740" y="314"/>
                  </a:lnTo>
                  <a:lnTo>
                    <a:pt x="740" y="316"/>
                  </a:lnTo>
                  <a:lnTo>
                    <a:pt x="740" y="322"/>
                  </a:lnTo>
                  <a:lnTo>
                    <a:pt x="740" y="322"/>
                  </a:lnTo>
                  <a:lnTo>
                    <a:pt x="740" y="322"/>
                  </a:lnTo>
                  <a:lnTo>
                    <a:pt x="740" y="324"/>
                  </a:lnTo>
                  <a:lnTo>
                    <a:pt x="736" y="326"/>
                  </a:lnTo>
                  <a:lnTo>
                    <a:pt x="734" y="328"/>
                  </a:lnTo>
                  <a:lnTo>
                    <a:pt x="732" y="324"/>
                  </a:lnTo>
                  <a:lnTo>
                    <a:pt x="732" y="322"/>
                  </a:lnTo>
                  <a:lnTo>
                    <a:pt x="732" y="322"/>
                  </a:lnTo>
                  <a:lnTo>
                    <a:pt x="730" y="322"/>
                  </a:lnTo>
                  <a:lnTo>
                    <a:pt x="730" y="322"/>
                  </a:lnTo>
                  <a:lnTo>
                    <a:pt x="730" y="322"/>
                  </a:lnTo>
                  <a:lnTo>
                    <a:pt x="730" y="322"/>
                  </a:lnTo>
                  <a:lnTo>
                    <a:pt x="728" y="326"/>
                  </a:lnTo>
                  <a:lnTo>
                    <a:pt x="728" y="326"/>
                  </a:lnTo>
                  <a:lnTo>
                    <a:pt x="728" y="326"/>
                  </a:lnTo>
                  <a:lnTo>
                    <a:pt x="728" y="332"/>
                  </a:lnTo>
                  <a:lnTo>
                    <a:pt x="734" y="336"/>
                  </a:lnTo>
                  <a:lnTo>
                    <a:pt x="734" y="338"/>
                  </a:lnTo>
                  <a:lnTo>
                    <a:pt x="734" y="338"/>
                  </a:lnTo>
                  <a:lnTo>
                    <a:pt x="734" y="340"/>
                  </a:lnTo>
                  <a:lnTo>
                    <a:pt x="734" y="340"/>
                  </a:lnTo>
                  <a:lnTo>
                    <a:pt x="736" y="342"/>
                  </a:lnTo>
                  <a:lnTo>
                    <a:pt x="738" y="344"/>
                  </a:lnTo>
                  <a:lnTo>
                    <a:pt x="738" y="344"/>
                  </a:lnTo>
                  <a:lnTo>
                    <a:pt x="738" y="344"/>
                  </a:lnTo>
                  <a:lnTo>
                    <a:pt x="738" y="344"/>
                  </a:lnTo>
                  <a:lnTo>
                    <a:pt x="740" y="346"/>
                  </a:lnTo>
                  <a:lnTo>
                    <a:pt x="742" y="350"/>
                  </a:lnTo>
                  <a:lnTo>
                    <a:pt x="742" y="350"/>
                  </a:lnTo>
                  <a:lnTo>
                    <a:pt x="742" y="352"/>
                  </a:lnTo>
                  <a:lnTo>
                    <a:pt x="742" y="352"/>
                  </a:lnTo>
                  <a:lnTo>
                    <a:pt x="742" y="352"/>
                  </a:lnTo>
                  <a:lnTo>
                    <a:pt x="742" y="352"/>
                  </a:lnTo>
                  <a:lnTo>
                    <a:pt x="740" y="350"/>
                  </a:lnTo>
                  <a:lnTo>
                    <a:pt x="740" y="350"/>
                  </a:lnTo>
                  <a:lnTo>
                    <a:pt x="740" y="350"/>
                  </a:lnTo>
                  <a:lnTo>
                    <a:pt x="740" y="350"/>
                  </a:lnTo>
                  <a:lnTo>
                    <a:pt x="740" y="348"/>
                  </a:lnTo>
                  <a:lnTo>
                    <a:pt x="740" y="348"/>
                  </a:lnTo>
                  <a:lnTo>
                    <a:pt x="738" y="346"/>
                  </a:lnTo>
                  <a:lnTo>
                    <a:pt x="736" y="346"/>
                  </a:lnTo>
                  <a:lnTo>
                    <a:pt x="736" y="346"/>
                  </a:lnTo>
                  <a:lnTo>
                    <a:pt x="736" y="346"/>
                  </a:lnTo>
                  <a:lnTo>
                    <a:pt x="736" y="348"/>
                  </a:lnTo>
                  <a:lnTo>
                    <a:pt x="736" y="348"/>
                  </a:lnTo>
                  <a:lnTo>
                    <a:pt x="744" y="358"/>
                  </a:lnTo>
                  <a:lnTo>
                    <a:pt x="746" y="360"/>
                  </a:lnTo>
                  <a:lnTo>
                    <a:pt x="746" y="360"/>
                  </a:lnTo>
                  <a:lnTo>
                    <a:pt x="746" y="360"/>
                  </a:lnTo>
                  <a:lnTo>
                    <a:pt x="746" y="360"/>
                  </a:lnTo>
                  <a:lnTo>
                    <a:pt x="746" y="360"/>
                  </a:lnTo>
                  <a:lnTo>
                    <a:pt x="750" y="362"/>
                  </a:lnTo>
                  <a:lnTo>
                    <a:pt x="750" y="362"/>
                  </a:lnTo>
                  <a:lnTo>
                    <a:pt x="752" y="362"/>
                  </a:lnTo>
                  <a:lnTo>
                    <a:pt x="752" y="362"/>
                  </a:lnTo>
                  <a:lnTo>
                    <a:pt x="754" y="370"/>
                  </a:lnTo>
                  <a:lnTo>
                    <a:pt x="754" y="370"/>
                  </a:lnTo>
                  <a:lnTo>
                    <a:pt x="754" y="370"/>
                  </a:lnTo>
                  <a:lnTo>
                    <a:pt x="754" y="374"/>
                  </a:lnTo>
                  <a:lnTo>
                    <a:pt x="756" y="382"/>
                  </a:lnTo>
                  <a:lnTo>
                    <a:pt x="756" y="382"/>
                  </a:lnTo>
                  <a:lnTo>
                    <a:pt x="756" y="382"/>
                  </a:lnTo>
                  <a:lnTo>
                    <a:pt x="756" y="382"/>
                  </a:lnTo>
                  <a:lnTo>
                    <a:pt x="756" y="382"/>
                  </a:lnTo>
                  <a:lnTo>
                    <a:pt x="756" y="382"/>
                  </a:lnTo>
                  <a:lnTo>
                    <a:pt x="756" y="382"/>
                  </a:lnTo>
                  <a:lnTo>
                    <a:pt x="756" y="382"/>
                  </a:lnTo>
                  <a:lnTo>
                    <a:pt x="756" y="382"/>
                  </a:lnTo>
                  <a:lnTo>
                    <a:pt x="758" y="382"/>
                  </a:lnTo>
                  <a:lnTo>
                    <a:pt x="758" y="382"/>
                  </a:lnTo>
                  <a:lnTo>
                    <a:pt x="758" y="382"/>
                  </a:lnTo>
                  <a:lnTo>
                    <a:pt x="760" y="384"/>
                  </a:lnTo>
                  <a:lnTo>
                    <a:pt x="764" y="390"/>
                  </a:lnTo>
                  <a:lnTo>
                    <a:pt x="764" y="390"/>
                  </a:lnTo>
                  <a:lnTo>
                    <a:pt x="764" y="394"/>
                  </a:lnTo>
                  <a:lnTo>
                    <a:pt x="764" y="396"/>
                  </a:lnTo>
                  <a:lnTo>
                    <a:pt x="764" y="396"/>
                  </a:lnTo>
                  <a:lnTo>
                    <a:pt x="764" y="396"/>
                  </a:lnTo>
                  <a:lnTo>
                    <a:pt x="764" y="396"/>
                  </a:lnTo>
                  <a:lnTo>
                    <a:pt x="764" y="396"/>
                  </a:lnTo>
                  <a:lnTo>
                    <a:pt x="764" y="398"/>
                  </a:lnTo>
                  <a:lnTo>
                    <a:pt x="766" y="398"/>
                  </a:lnTo>
                  <a:lnTo>
                    <a:pt x="766" y="398"/>
                  </a:lnTo>
                  <a:lnTo>
                    <a:pt x="766" y="398"/>
                  </a:lnTo>
                  <a:lnTo>
                    <a:pt x="768" y="398"/>
                  </a:lnTo>
                  <a:lnTo>
                    <a:pt x="770" y="400"/>
                  </a:lnTo>
                  <a:lnTo>
                    <a:pt x="770" y="400"/>
                  </a:lnTo>
                  <a:lnTo>
                    <a:pt x="776" y="406"/>
                  </a:lnTo>
                  <a:lnTo>
                    <a:pt x="776" y="406"/>
                  </a:lnTo>
                  <a:lnTo>
                    <a:pt x="782" y="408"/>
                  </a:lnTo>
                  <a:lnTo>
                    <a:pt x="784" y="406"/>
                  </a:lnTo>
                  <a:lnTo>
                    <a:pt x="786" y="406"/>
                  </a:lnTo>
                  <a:lnTo>
                    <a:pt x="786" y="404"/>
                  </a:lnTo>
                  <a:lnTo>
                    <a:pt x="786" y="404"/>
                  </a:lnTo>
                  <a:lnTo>
                    <a:pt x="786" y="404"/>
                  </a:lnTo>
                  <a:lnTo>
                    <a:pt x="788" y="404"/>
                  </a:lnTo>
                  <a:lnTo>
                    <a:pt x="792" y="406"/>
                  </a:lnTo>
                  <a:lnTo>
                    <a:pt x="792" y="406"/>
                  </a:lnTo>
                  <a:lnTo>
                    <a:pt x="790" y="406"/>
                  </a:lnTo>
                  <a:lnTo>
                    <a:pt x="790" y="406"/>
                  </a:lnTo>
                  <a:lnTo>
                    <a:pt x="790" y="408"/>
                  </a:lnTo>
                  <a:lnTo>
                    <a:pt x="790" y="408"/>
                  </a:lnTo>
                  <a:lnTo>
                    <a:pt x="790" y="410"/>
                  </a:lnTo>
                  <a:lnTo>
                    <a:pt x="790" y="410"/>
                  </a:lnTo>
                  <a:lnTo>
                    <a:pt x="792" y="410"/>
                  </a:lnTo>
                  <a:lnTo>
                    <a:pt x="792" y="410"/>
                  </a:lnTo>
                  <a:lnTo>
                    <a:pt x="792" y="408"/>
                  </a:lnTo>
                  <a:lnTo>
                    <a:pt x="794" y="408"/>
                  </a:lnTo>
                  <a:lnTo>
                    <a:pt x="796" y="406"/>
                  </a:lnTo>
                  <a:lnTo>
                    <a:pt x="796" y="404"/>
                  </a:lnTo>
                  <a:lnTo>
                    <a:pt x="796" y="404"/>
                  </a:lnTo>
                  <a:lnTo>
                    <a:pt x="798" y="404"/>
                  </a:lnTo>
                  <a:lnTo>
                    <a:pt x="798" y="404"/>
                  </a:lnTo>
                  <a:lnTo>
                    <a:pt x="800" y="406"/>
                  </a:lnTo>
                  <a:lnTo>
                    <a:pt x="800" y="406"/>
                  </a:lnTo>
                  <a:lnTo>
                    <a:pt x="800" y="406"/>
                  </a:lnTo>
                  <a:lnTo>
                    <a:pt x="796" y="410"/>
                  </a:lnTo>
                  <a:lnTo>
                    <a:pt x="792" y="414"/>
                  </a:lnTo>
                  <a:lnTo>
                    <a:pt x="792" y="414"/>
                  </a:lnTo>
                  <a:lnTo>
                    <a:pt x="792" y="414"/>
                  </a:lnTo>
                  <a:lnTo>
                    <a:pt x="792" y="414"/>
                  </a:lnTo>
                  <a:lnTo>
                    <a:pt x="792" y="416"/>
                  </a:lnTo>
                  <a:lnTo>
                    <a:pt x="790" y="418"/>
                  </a:lnTo>
                  <a:lnTo>
                    <a:pt x="790" y="420"/>
                  </a:lnTo>
                  <a:lnTo>
                    <a:pt x="790" y="420"/>
                  </a:lnTo>
                  <a:lnTo>
                    <a:pt x="790" y="420"/>
                  </a:lnTo>
                  <a:lnTo>
                    <a:pt x="790" y="422"/>
                  </a:lnTo>
                  <a:lnTo>
                    <a:pt x="792" y="422"/>
                  </a:lnTo>
                  <a:lnTo>
                    <a:pt x="792" y="422"/>
                  </a:lnTo>
                  <a:lnTo>
                    <a:pt x="794" y="422"/>
                  </a:lnTo>
                  <a:lnTo>
                    <a:pt x="794" y="420"/>
                  </a:lnTo>
                  <a:lnTo>
                    <a:pt x="794" y="420"/>
                  </a:lnTo>
                  <a:lnTo>
                    <a:pt x="794" y="420"/>
                  </a:lnTo>
                  <a:lnTo>
                    <a:pt x="796" y="420"/>
                  </a:lnTo>
                  <a:lnTo>
                    <a:pt x="796" y="420"/>
                  </a:lnTo>
                  <a:lnTo>
                    <a:pt x="798" y="420"/>
                  </a:lnTo>
                  <a:lnTo>
                    <a:pt x="798" y="420"/>
                  </a:lnTo>
                  <a:lnTo>
                    <a:pt x="800" y="420"/>
                  </a:lnTo>
                  <a:lnTo>
                    <a:pt x="800" y="420"/>
                  </a:lnTo>
                  <a:lnTo>
                    <a:pt x="800" y="422"/>
                  </a:lnTo>
                  <a:lnTo>
                    <a:pt x="802" y="422"/>
                  </a:lnTo>
                  <a:lnTo>
                    <a:pt x="802" y="422"/>
                  </a:lnTo>
                  <a:lnTo>
                    <a:pt x="802" y="422"/>
                  </a:lnTo>
                  <a:lnTo>
                    <a:pt x="802" y="424"/>
                  </a:lnTo>
                  <a:lnTo>
                    <a:pt x="802" y="424"/>
                  </a:lnTo>
                  <a:lnTo>
                    <a:pt x="804" y="424"/>
                  </a:lnTo>
                  <a:lnTo>
                    <a:pt x="804" y="422"/>
                  </a:lnTo>
                  <a:lnTo>
                    <a:pt x="804" y="422"/>
                  </a:lnTo>
                  <a:lnTo>
                    <a:pt x="804" y="430"/>
                  </a:lnTo>
                  <a:lnTo>
                    <a:pt x="852" y="490"/>
                  </a:lnTo>
                  <a:lnTo>
                    <a:pt x="972" y="506"/>
                  </a:lnTo>
                  <a:lnTo>
                    <a:pt x="976" y="502"/>
                  </a:lnTo>
                  <a:lnTo>
                    <a:pt x="998" y="538"/>
                  </a:lnTo>
                  <a:lnTo>
                    <a:pt x="986" y="576"/>
                  </a:lnTo>
                  <a:lnTo>
                    <a:pt x="966" y="640"/>
                  </a:lnTo>
                  <a:lnTo>
                    <a:pt x="824" y="690"/>
                  </a:lnTo>
                  <a:lnTo>
                    <a:pt x="786" y="698"/>
                  </a:lnTo>
                  <a:lnTo>
                    <a:pt x="670" y="726"/>
                  </a:lnTo>
                  <a:lnTo>
                    <a:pt x="636" y="766"/>
                  </a:lnTo>
                  <a:lnTo>
                    <a:pt x="606" y="800"/>
                  </a:lnTo>
                  <a:lnTo>
                    <a:pt x="556" y="856"/>
                  </a:lnTo>
                  <a:lnTo>
                    <a:pt x="556" y="846"/>
                  </a:lnTo>
                  <a:lnTo>
                    <a:pt x="556" y="804"/>
                  </a:lnTo>
                  <a:lnTo>
                    <a:pt x="516" y="788"/>
                  </a:lnTo>
                  <a:lnTo>
                    <a:pt x="492" y="778"/>
                  </a:lnTo>
                  <a:lnTo>
                    <a:pt x="468" y="768"/>
                  </a:lnTo>
                  <a:lnTo>
                    <a:pt x="468" y="768"/>
                  </a:lnTo>
                  <a:lnTo>
                    <a:pt x="468" y="768"/>
                  </a:lnTo>
                  <a:lnTo>
                    <a:pt x="468" y="768"/>
                  </a:lnTo>
                  <a:lnTo>
                    <a:pt x="466" y="768"/>
                  </a:lnTo>
                  <a:lnTo>
                    <a:pt x="464" y="768"/>
                  </a:lnTo>
                  <a:lnTo>
                    <a:pt x="464" y="768"/>
                  </a:lnTo>
                  <a:lnTo>
                    <a:pt x="454" y="768"/>
                  </a:lnTo>
                  <a:lnTo>
                    <a:pt x="450" y="770"/>
                  </a:lnTo>
                  <a:lnTo>
                    <a:pt x="444" y="772"/>
                  </a:lnTo>
                  <a:lnTo>
                    <a:pt x="442" y="772"/>
                  </a:lnTo>
                  <a:lnTo>
                    <a:pt x="442" y="772"/>
                  </a:lnTo>
                  <a:lnTo>
                    <a:pt x="442" y="772"/>
                  </a:lnTo>
                  <a:lnTo>
                    <a:pt x="434" y="770"/>
                  </a:lnTo>
                  <a:lnTo>
                    <a:pt x="434" y="770"/>
                  </a:lnTo>
                  <a:lnTo>
                    <a:pt x="432" y="770"/>
                  </a:lnTo>
                  <a:lnTo>
                    <a:pt x="430" y="768"/>
                  </a:lnTo>
                  <a:lnTo>
                    <a:pt x="430" y="768"/>
                  </a:lnTo>
                  <a:lnTo>
                    <a:pt x="430" y="766"/>
                  </a:lnTo>
                  <a:lnTo>
                    <a:pt x="428" y="764"/>
                  </a:lnTo>
                  <a:lnTo>
                    <a:pt x="428" y="764"/>
                  </a:lnTo>
                  <a:lnTo>
                    <a:pt x="428" y="764"/>
                  </a:lnTo>
                  <a:lnTo>
                    <a:pt x="422" y="762"/>
                  </a:lnTo>
                  <a:lnTo>
                    <a:pt x="422" y="762"/>
                  </a:lnTo>
                  <a:lnTo>
                    <a:pt x="420" y="762"/>
                  </a:lnTo>
                  <a:lnTo>
                    <a:pt x="420" y="762"/>
                  </a:lnTo>
                  <a:lnTo>
                    <a:pt x="418" y="762"/>
                  </a:lnTo>
                  <a:lnTo>
                    <a:pt x="418" y="762"/>
                  </a:lnTo>
                  <a:lnTo>
                    <a:pt x="416" y="764"/>
                  </a:lnTo>
                  <a:lnTo>
                    <a:pt x="416" y="764"/>
                  </a:lnTo>
                  <a:lnTo>
                    <a:pt x="414" y="764"/>
                  </a:lnTo>
                  <a:lnTo>
                    <a:pt x="414" y="766"/>
                  </a:lnTo>
                  <a:lnTo>
                    <a:pt x="412" y="766"/>
                  </a:lnTo>
                  <a:lnTo>
                    <a:pt x="410" y="766"/>
                  </a:lnTo>
                  <a:lnTo>
                    <a:pt x="410" y="768"/>
                  </a:lnTo>
                  <a:lnTo>
                    <a:pt x="410" y="768"/>
                  </a:lnTo>
                  <a:lnTo>
                    <a:pt x="408" y="772"/>
                  </a:lnTo>
                  <a:lnTo>
                    <a:pt x="406" y="782"/>
                  </a:lnTo>
                  <a:lnTo>
                    <a:pt x="404" y="792"/>
                  </a:lnTo>
                  <a:lnTo>
                    <a:pt x="404" y="792"/>
                  </a:lnTo>
                  <a:lnTo>
                    <a:pt x="404" y="792"/>
                  </a:lnTo>
                  <a:lnTo>
                    <a:pt x="406" y="796"/>
                  </a:lnTo>
                  <a:lnTo>
                    <a:pt x="406" y="796"/>
                  </a:lnTo>
                  <a:lnTo>
                    <a:pt x="408" y="802"/>
                  </a:lnTo>
                  <a:lnTo>
                    <a:pt x="408" y="804"/>
                  </a:lnTo>
                  <a:lnTo>
                    <a:pt x="404" y="804"/>
                  </a:lnTo>
                  <a:lnTo>
                    <a:pt x="404" y="804"/>
                  </a:lnTo>
                  <a:lnTo>
                    <a:pt x="402" y="804"/>
                  </a:lnTo>
                  <a:lnTo>
                    <a:pt x="402" y="804"/>
                  </a:lnTo>
                  <a:lnTo>
                    <a:pt x="402" y="804"/>
                  </a:lnTo>
                  <a:lnTo>
                    <a:pt x="402" y="808"/>
                  </a:lnTo>
                  <a:lnTo>
                    <a:pt x="402" y="810"/>
                  </a:lnTo>
                  <a:lnTo>
                    <a:pt x="402" y="810"/>
                  </a:lnTo>
                  <a:lnTo>
                    <a:pt x="402" y="810"/>
                  </a:lnTo>
                  <a:lnTo>
                    <a:pt x="400" y="810"/>
                  </a:lnTo>
                  <a:lnTo>
                    <a:pt x="394" y="816"/>
                  </a:lnTo>
                  <a:lnTo>
                    <a:pt x="390" y="818"/>
                  </a:lnTo>
                  <a:lnTo>
                    <a:pt x="390" y="818"/>
                  </a:lnTo>
                  <a:lnTo>
                    <a:pt x="390" y="818"/>
                  </a:lnTo>
                  <a:lnTo>
                    <a:pt x="388" y="818"/>
                  </a:lnTo>
                  <a:lnTo>
                    <a:pt x="388" y="818"/>
                  </a:lnTo>
                  <a:lnTo>
                    <a:pt x="388" y="814"/>
                  </a:lnTo>
                  <a:lnTo>
                    <a:pt x="388" y="814"/>
                  </a:lnTo>
                  <a:lnTo>
                    <a:pt x="388" y="814"/>
                  </a:lnTo>
                  <a:lnTo>
                    <a:pt x="388" y="814"/>
                  </a:lnTo>
                  <a:lnTo>
                    <a:pt x="388" y="814"/>
                  </a:lnTo>
                  <a:lnTo>
                    <a:pt x="386" y="812"/>
                  </a:lnTo>
                  <a:lnTo>
                    <a:pt x="386" y="812"/>
                  </a:lnTo>
                  <a:lnTo>
                    <a:pt x="386" y="810"/>
                  </a:lnTo>
                  <a:lnTo>
                    <a:pt x="384" y="810"/>
                  </a:lnTo>
                  <a:lnTo>
                    <a:pt x="384" y="808"/>
                  </a:lnTo>
                  <a:lnTo>
                    <a:pt x="384" y="808"/>
                  </a:lnTo>
                  <a:lnTo>
                    <a:pt x="386" y="808"/>
                  </a:lnTo>
                  <a:lnTo>
                    <a:pt x="386" y="806"/>
                  </a:lnTo>
                  <a:lnTo>
                    <a:pt x="386" y="806"/>
                  </a:lnTo>
                  <a:lnTo>
                    <a:pt x="386" y="804"/>
                  </a:lnTo>
                  <a:lnTo>
                    <a:pt x="386" y="804"/>
                  </a:lnTo>
                  <a:lnTo>
                    <a:pt x="386" y="804"/>
                  </a:lnTo>
                  <a:lnTo>
                    <a:pt x="382" y="798"/>
                  </a:lnTo>
                  <a:lnTo>
                    <a:pt x="382" y="798"/>
                  </a:lnTo>
                  <a:lnTo>
                    <a:pt x="382" y="798"/>
                  </a:lnTo>
                  <a:lnTo>
                    <a:pt x="380" y="796"/>
                  </a:lnTo>
                  <a:lnTo>
                    <a:pt x="378" y="796"/>
                  </a:lnTo>
                  <a:lnTo>
                    <a:pt x="378" y="796"/>
                  </a:lnTo>
                  <a:lnTo>
                    <a:pt x="378" y="796"/>
                  </a:lnTo>
                  <a:lnTo>
                    <a:pt x="378" y="796"/>
                  </a:lnTo>
                  <a:lnTo>
                    <a:pt x="376" y="794"/>
                  </a:lnTo>
                  <a:lnTo>
                    <a:pt x="376" y="794"/>
                  </a:lnTo>
                  <a:lnTo>
                    <a:pt x="376" y="794"/>
                  </a:lnTo>
                  <a:lnTo>
                    <a:pt x="376" y="790"/>
                  </a:lnTo>
                  <a:lnTo>
                    <a:pt x="376" y="788"/>
                  </a:lnTo>
                  <a:lnTo>
                    <a:pt x="376" y="788"/>
                  </a:lnTo>
                  <a:lnTo>
                    <a:pt x="376" y="788"/>
                  </a:lnTo>
                  <a:lnTo>
                    <a:pt x="376" y="786"/>
                  </a:lnTo>
                  <a:lnTo>
                    <a:pt x="370" y="782"/>
                  </a:lnTo>
                  <a:lnTo>
                    <a:pt x="368" y="782"/>
                  </a:lnTo>
                  <a:lnTo>
                    <a:pt x="368" y="786"/>
                  </a:lnTo>
                  <a:lnTo>
                    <a:pt x="368" y="784"/>
                  </a:lnTo>
                  <a:lnTo>
                    <a:pt x="366" y="778"/>
                  </a:lnTo>
                  <a:lnTo>
                    <a:pt x="366" y="776"/>
                  </a:lnTo>
                  <a:lnTo>
                    <a:pt x="366" y="772"/>
                  </a:lnTo>
                  <a:lnTo>
                    <a:pt x="366" y="768"/>
                  </a:lnTo>
                  <a:lnTo>
                    <a:pt x="366" y="766"/>
                  </a:lnTo>
                  <a:lnTo>
                    <a:pt x="366" y="766"/>
                  </a:lnTo>
                  <a:lnTo>
                    <a:pt x="360" y="762"/>
                  </a:lnTo>
                  <a:lnTo>
                    <a:pt x="356" y="756"/>
                  </a:lnTo>
                  <a:lnTo>
                    <a:pt x="346" y="748"/>
                  </a:lnTo>
                  <a:lnTo>
                    <a:pt x="344" y="748"/>
                  </a:lnTo>
                  <a:lnTo>
                    <a:pt x="344" y="748"/>
                  </a:lnTo>
                  <a:lnTo>
                    <a:pt x="344" y="748"/>
                  </a:lnTo>
                  <a:lnTo>
                    <a:pt x="344" y="748"/>
                  </a:lnTo>
                  <a:lnTo>
                    <a:pt x="340" y="746"/>
                  </a:lnTo>
                  <a:lnTo>
                    <a:pt x="338" y="744"/>
                  </a:lnTo>
                  <a:lnTo>
                    <a:pt x="338" y="744"/>
                  </a:lnTo>
                  <a:lnTo>
                    <a:pt x="336" y="742"/>
                  </a:lnTo>
                  <a:lnTo>
                    <a:pt x="332" y="734"/>
                  </a:lnTo>
                  <a:lnTo>
                    <a:pt x="332" y="734"/>
                  </a:lnTo>
                  <a:lnTo>
                    <a:pt x="332" y="734"/>
                  </a:lnTo>
                  <a:lnTo>
                    <a:pt x="332" y="732"/>
                  </a:lnTo>
                  <a:lnTo>
                    <a:pt x="328" y="730"/>
                  </a:lnTo>
                  <a:lnTo>
                    <a:pt x="328" y="728"/>
                  </a:lnTo>
                  <a:lnTo>
                    <a:pt x="326" y="724"/>
                  </a:lnTo>
                  <a:lnTo>
                    <a:pt x="326" y="722"/>
                  </a:lnTo>
                  <a:lnTo>
                    <a:pt x="326" y="722"/>
                  </a:lnTo>
                  <a:lnTo>
                    <a:pt x="324" y="720"/>
                  </a:lnTo>
                  <a:lnTo>
                    <a:pt x="324" y="720"/>
                  </a:lnTo>
                  <a:lnTo>
                    <a:pt x="324" y="718"/>
                  </a:lnTo>
                  <a:lnTo>
                    <a:pt x="324" y="716"/>
                  </a:lnTo>
                  <a:lnTo>
                    <a:pt x="324" y="716"/>
                  </a:lnTo>
                  <a:lnTo>
                    <a:pt x="322" y="714"/>
                  </a:lnTo>
                  <a:lnTo>
                    <a:pt x="320" y="710"/>
                  </a:lnTo>
                  <a:lnTo>
                    <a:pt x="320" y="710"/>
                  </a:lnTo>
                  <a:lnTo>
                    <a:pt x="318" y="710"/>
                  </a:lnTo>
                  <a:lnTo>
                    <a:pt x="318" y="710"/>
                  </a:lnTo>
                  <a:lnTo>
                    <a:pt x="316" y="708"/>
                  </a:lnTo>
                  <a:lnTo>
                    <a:pt x="314" y="704"/>
                  </a:lnTo>
                  <a:lnTo>
                    <a:pt x="314" y="704"/>
                  </a:lnTo>
                  <a:lnTo>
                    <a:pt x="314" y="702"/>
                  </a:lnTo>
                  <a:lnTo>
                    <a:pt x="314" y="698"/>
                  </a:lnTo>
                  <a:lnTo>
                    <a:pt x="316" y="698"/>
                  </a:lnTo>
                  <a:lnTo>
                    <a:pt x="316" y="698"/>
                  </a:lnTo>
                  <a:lnTo>
                    <a:pt x="316" y="698"/>
                  </a:lnTo>
                  <a:lnTo>
                    <a:pt x="314" y="696"/>
                  </a:lnTo>
                  <a:lnTo>
                    <a:pt x="314" y="696"/>
                  </a:lnTo>
                  <a:lnTo>
                    <a:pt x="312" y="696"/>
                  </a:lnTo>
                  <a:lnTo>
                    <a:pt x="312" y="696"/>
                  </a:lnTo>
                  <a:lnTo>
                    <a:pt x="310" y="692"/>
                  </a:lnTo>
                  <a:lnTo>
                    <a:pt x="310" y="692"/>
                  </a:lnTo>
                  <a:lnTo>
                    <a:pt x="310" y="692"/>
                  </a:lnTo>
                  <a:lnTo>
                    <a:pt x="310" y="690"/>
                  </a:lnTo>
                  <a:lnTo>
                    <a:pt x="312" y="686"/>
                  </a:lnTo>
                  <a:lnTo>
                    <a:pt x="312" y="686"/>
                  </a:lnTo>
                  <a:lnTo>
                    <a:pt x="312" y="686"/>
                  </a:lnTo>
                  <a:lnTo>
                    <a:pt x="312" y="684"/>
                  </a:lnTo>
                  <a:lnTo>
                    <a:pt x="310" y="684"/>
                  </a:lnTo>
                  <a:lnTo>
                    <a:pt x="310" y="684"/>
                  </a:lnTo>
                  <a:lnTo>
                    <a:pt x="308" y="684"/>
                  </a:lnTo>
                  <a:lnTo>
                    <a:pt x="308" y="684"/>
                  </a:lnTo>
                  <a:lnTo>
                    <a:pt x="308" y="684"/>
                  </a:lnTo>
                  <a:lnTo>
                    <a:pt x="308" y="684"/>
                  </a:lnTo>
                  <a:lnTo>
                    <a:pt x="306" y="682"/>
                  </a:lnTo>
                  <a:lnTo>
                    <a:pt x="306" y="682"/>
                  </a:lnTo>
                  <a:lnTo>
                    <a:pt x="306" y="680"/>
                  </a:lnTo>
                  <a:lnTo>
                    <a:pt x="306" y="680"/>
                  </a:lnTo>
                  <a:lnTo>
                    <a:pt x="306" y="680"/>
                  </a:lnTo>
                  <a:lnTo>
                    <a:pt x="302" y="666"/>
                  </a:lnTo>
                  <a:lnTo>
                    <a:pt x="296" y="662"/>
                  </a:lnTo>
                  <a:lnTo>
                    <a:pt x="296" y="662"/>
                  </a:lnTo>
                  <a:lnTo>
                    <a:pt x="296" y="662"/>
                  </a:lnTo>
                  <a:lnTo>
                    <a:pt x="292" y="658"/>
                  </a:lnTo>
                  <a:lnTo>
                    <a:pt x="292" y="658"/>
                  </a:lnTo>
                  <a:lnTo>
                    <a:pt x="294" y="658"/>
                  </a:lnTo>
                  <a:lnTo>
                    <a:pt x="294" y="656"/>
                  </a:lnTo>
                  <a:lnTo>
                    <a:pt x="294" y="656"/>
                  </a:lnTo>
                  <a:lnTo>
                    <a:pt x="294" y="654"/>
                  </a:lnTo>
                  <a:lnTo>
                    <a:pt x="294" y="654"/>
                  </a:lnTo>
                  <a:lnTo>
                    <a:pt x="294" y="654"/>
                  </a:lnTo>
                  <a:lnTo>
                    <a:pt x="292" y="652"/>
                  </a:lnTo>
                  <a:lnTo>
                    <a:pt x="292" y="650"/>
                  </a:lnTo>
                  <a:lnTo>
                    <a:pt x="292" y="650"/>
                  </a:lnTo>
                  <a:lnTo>
                    <a:pt x="290" y="650"/>
                  </a:lnTo>
                  <a:lnTo>
                    <a:pt x="288" y="650"/>
                  </a:lnTo>
                  <a:lnTo>
                    <a:pt x="288" y="650"/>
                  </a:lnTo>
                  <a:lnTo>
                    <a:pt x="288" y="650"/>
                  </a:lnTo>
                  <a:lnTo>
                    <a:pt x="288" y="650"/>
                  </a:lnTo>
                  <a:lnTo>
                    <a:pt x="286" y="650"/>
                  </a:lnTo>
                  <a:lnTo>
                    <a:pt x="280" y="640"/>
                  </a:lnTo>
                  <a:lnTo>
                    <a:pt x="278" y="638"/>
                  </a:lnTo>
                  <a:lnTo>
                    <a:pt x="272" y="636"/>
                  </a:lnTo>
                  <a:lnTo>
                    <a:pt x="270" y="634"/>
                  </a:lnTo>
                  <a:lnTo>
                    <a:pt x="270" y="634"/>
                  </a:lnTo>
                  <a:lnTo>
                    <a:pt x="264" y="630"/>
                  </a:lnTo>
                  <a:lnTo>
                    <a:pt x="262" y="628"/>
                  </a:lnTo>
                  <a:lnTo>
                    <a:pt x="262" y="628"/>
                  </a:lnTo>
                  <a:lnTo>
                    <a:pt x="262" y="628"/>
                  </a:lnTo>
                  <a:lnTo>
                    <a:pt x="262" y="626"/>
                  </a:lnTo>
                  <a:lnTo>
                    <a:pt x="260" y="626"/>
                  </a:lnTo>
                  <a:lnTo>
                    <a:pt x="260" y="626"/>
                  </a:lnTo>
                  <a:lnTo>
                    <a:pt x="260" y="626"/>
                  </a:lnTo>
                  <a:lnTo>
                    <a:pt x="258" y="624"/>
                  </a:lnTo>
                  <a:lnTo>
                    <a:pt x="258" y="626"/>
                  </a:lnTo>
                  <a:lnTo>
                    <a:pt x="254" y="626"/>
                  </a:lnTo>
                  <a:lnTo>
                    <a:pt x="252" y="624"/>
                  </a:lnTo>
                  <a:lnTo>
                    <a:pt x="250" y="624"/>
                  </a:lnTo>
                  <a:lnTo>
                    <a:pt x="246" y="622"/>
                  </a:lnTo>
                  <a:lnTo>
                    <a:pt x="240" y="618"/>
                  </a:lnTo>
                  <a:lnTo>
                    <a:pt x="240" y="618"/>
                  </a:lnTo>
                  <a:lnTo>
                    <a:pt x="238" y="616"/>
                  </a:lnTo>
                  <a:lnTo>
                    <a:pt x="238" y="614"/>
                  </a:lnTo>
                  <a:lnTo>
                    <a:pt x="238" y="614"/>
                  </a:lnTo>
                  <a:lnTo>
                    <a:pt x="236" y="610"/>
                  </a:lnTo>
                  <a:lnTo>
                    <a:pt x="234" y="608"/>
                  </a:lnTo>
                  <a:lnTo>
                    <a:pt x="232" y="604"/>
                  </a:lnTo>
                  <a:lnTo>
                    <a:pt x="230" y="602"/>
                  </a:lnTo>
                  <a:lnTo>
                    <a:pt x="230" y="600"/>
                  </a:lnTo>
                  <a:lnTo>
                    <a:pt x="228" y="600"/>
                  </a:lnTo>
                  <a:lnTo>
                    <a:pt x="228" y="600"/>
                  </a:lnTo>
                  <a:lnTo>
                    <a:pt x="228" y="598"/>
                  </a:lnTo>
                  <a:lnTo>
                    <a:pt x="228" y="598"/>
                  </a:lnTo>
                  <a:lnTo>
                    <a:pt x="228" y="598"/>
                  </a:lnTo>
                  <a:lnTo>
                    <a:pt x="228" y="598"/>
                  </a:lnTo>
                  <a:lnTo>
                    <a:pt x="230" y="600"/>
                  </a:lnTo>
                  <a:lnTo>
                    <a:pt x="230" y="600"/>
                  </a:lnTo>
                  <a:lnTo>
                    <a:pt x="230" y="600"/>
                  </a:lnTo>
                  <a:lnTo>
                    <a:pt x="230" y="598"/>
                  </a:lnTo>
                  <a:lnTo>
                    <a:pt x="230" y="598"/>
                  </a:lnTo>
                  <a:lnTo>
                    <a:pt x="228" y="596"/>
                  </a:lnTo>
                  <a:lnTo>
                    <a:pt x="228" y="596"/>
                  </a:lnTo>
                  <a:lnTo>
                    <a:pt x="228" y="596"/>
                  </a:lnTo>
                  <a:lnTo>
                    <a:pt x="228" y="596"/>
                  </a:lnTo>
                  <a:lnTo>
                    <a:pt x="226" y="596"/>
                  </a:lnTo>
                  <a:lnTo>
                    <a:pt x="226" y="596"/>
                  </a:lnTo>
                  <a:lnTo>
                    <a:pt x="226" y="596"/>
                  </a:lnTo>
                  <a:lnTo>
                    <a:pt x="222" y="592"/>
                  </a:lnTo>
                  <a:lnTo>
                    <a:pt x="218" y="584"/>
                  </a:lnTo>
                  <a:lnTo>
                    <a:pt x="216" y="584"/>
                  </a:lnTo>
                  <a:lnTo>
                    <a:pt x="216" y="582"/>
                  </a:lnTo>
                  <a:lnTo>
                    <a:pt x="214" y="574"/>
                  </a:lnTo>
                  <a:lnTo>
                    <a:pt x="216" y="570"/>
                  </a:lnTo>
                  <a:lnTo>
                    <a:pt x="216" y="570"/>
                  </a:lnTo>
                  <a:lnTo>
                    <a:pt x="216" y="570"/>
                  </a:lnTo>
                  <a:lnTo>
                    <a:pt x="216" y="568"/>
                  </a:lnTo>
                  <a:lnTo>
                    <a:pt x="216" y="568"/>
                  </a:lnTo>
                  <a:lnTo>
                    <a:pt x="216" y="566"/>
                  </a:lnTo>
                  <a:lnTo>
                    <a:pt x="216" y="566"/>
                  </a:lnTo>
                  <a:lnTo>
                    <a:pt x="216" y="564"/>
                  </a:lnTo>
                  <a:lnTo>
                    <a:pt x="216" y="562"/>
                  </a:lnTo>
                  <a:lnTo>
                    <a:pt x="216" y="562"/>
                  </a:lnTo>
                  <a:lnTo>
                    <a:pt x="216" y="562"/>
                  </a:lnTo>
                  <a:lnTo>
                    <a:pt x="214" y="558"/>
                  </a:lnTo>
                  <a:lnTo>
                    <a:pt x="212" y="556"/>
                  </a:lnTo>
                  <a:lnTo>
                    <a:pt x="212" y="552"/>
                  </a:lnTo>
                  <a:lnTo>
                    <a:pt x="210" y="548"/>
                  </a:lnTo>
                  <a:lnTo>
                    <a:pt x="210" y="548"/>
                  </a:lnTo>
                  <a:lnTo>
                    <a:pt x="208" y="546"/>
                  </a:lnTo>
                  <a:lnTo>
                    <a:pt x="210" y="532"/>
                  </a:lnTo>
                  <a:lnTo>
                    <a:pt x="210" y="528"/>
                  </a:lnTo>
                  <a:lnTo>
                    <a:pt x="214" y="520"/>
                  </a:lnTo>
                  <a:lnTo>
                    <a:pt x="212" y="508"/>
                  </a:lnTo>
                  <a:lnTo>
                    <a:pt x="208" y="500"/>
                  </a:lnTo>
                  <a:lnTo>
                    <a:pt x="206" y="500"/>
                  </a:lnTo>
                  <a:lnTo>
                    <a:pt x="204" y="496"/>
                  </a:lnTo>
                  <a:lnTo>
                    <a:pt x="202" y="492"/>
                  </a:lnTo>
                  <a:lnTo>
                    <a:pt x="202" y="492"/>
                  </a:lnTo>
                  <a:lnTo>
                    <a:pt x="202" y="492"/>
                  </a:lnTo>
                  <a:lnTo>
                    <a:pt x="202" y="492"/>
                  </a:lnTo>
                  <a:lnTo>
                    <a:pt x="204" y="492"/>
                  </a:lnTo>
                  <a:lnTo>
                    <a:pt x="204" y="492"/>
                  </a:lnTo>
                  <a:lnTo>
                    <a:pt x="204" y="494"/>
                  </a:lnTo>
                  <a:lnTo>
                    <a:pt x="204" y="496"/>
                  </a:lnTo>
                  <a:lnTo>
                    <a:pt x="206" y="496"/>
                  </a:lnTo>
                  <a:lnTo>
                    <a:pt x="206" y="496"/>
                  </a:lnTo>
                  <a:lnTo>
                    <a:pt x="206" y="496"/>
                  </a:lnTo>
                  <a:lnTo>
                    <a:pt x="206" y="494"/>
                  </a:lnTo>
                  <a:lnTo>
                    <a:pt x="206" y="494"/>
                  </a:lnTo>
                  <a:lnTo>
                    <a:pt x="206" y="492"/>
                  </a:lnTo>
                  <a:lnTo>
                    <a:pt x="206" y="492"/>
                  </a:lnTo>
                  <a:lnTo>
                    <a:pt x="204" y="490"/>
                  </a:lnTo>
                  <a:lnTo>
                    <a:pt x="204" y="490"/>
                  </a:lnTo>
                  <a:lnTo>
                    <a:pt x="202" y="488"/>
                  </a:lnTo>
                  <a:lnTo>
                    <a:pt x="198" y="478"/>
                  </a:lnTo>
                  <a:lnTo>
                    <a:pt x="196" y="476"/>
                  </a:lnTo>
                  <a:lnTo>
                    <a:pt x="194" y="474"/>
                  </a:lnTo>
                  <a:lnTo>
                    <a:pt x="194" y="474"/>
                  </a:lnTo>
                  <a:lnTo>
                    <a:pt x="194" y="472"/>
                  </a:lnTo>
                  <a:lnTo>
                    <a:pt x="194" y="470"/>
                  </a:lnTo>
                  <a:lnTo>
                    <a:pt x="194" y="468"/>
                  </a:lnTo>
                  <a:lnTo>
                    <a:pt x="194" y="466"/>
                  </a:lnTo>
                  <a:lnTo>
                    <a:pt x="194" y="466"/>
                  </a:lnTo>
                  <a:lnTo>
                    <a:pt x="192" y="464"/>
                  </a:lnTo>
                  <a:lnTo>
                    <a:pt x="190" y="460"/>
                  </a:lnTo>
                  <a:lnTo>
                    <a:pt x="190" y="462"/>
                  </a:lnTo>
                  <a:lnTo>
                    <a:pt x="190" y="462"/>
                  </a:lnTo>
                  <a:lnTo>
                    <a:pt x="188" y="462"/>
                  </a:lnTo>
                  <a:lnTo>
                    <a:pt x="188" y="462"/>
                  </a:lnTo>
                  <a:lnTo>
                    <a:pt x="188" y="460"/>
                  </a:lnTo>
                  <a:lnTo>
                    <a:pt x="188" y="460"/>
                  </a:lnTo>
                  <a:lnTo>
                    <a:pt x="184" y="452"/>
                  </a:lnTo>
                  <a:lnTo>
                    <a:pt x="182" y="448"/>
                  </a:lnTo>
                  <a:lnTo>
                    <a:pt x="182" y="448"/>
                  </a:lnTo>
                  <a:lnTo>
                    <a:pt x="182" y="446"/>
                  </a:lnTo>
                  <a:lnTo>
                    <a:pt x="174" y="438"/>
                  </a:lnTo>
                  <a:lnTo>
                    <a:pt x="168" y="434"/>
                  </a:lnTo>
                  <a:lnTo>
                    <a:pt x="166" y="432"/>
                  </a:lnTo>
                  <a:lnTo>
                    <a:pt x="162" y="432"/>
                  </a:lnTo>
                  <a:lnTo>
                    <a:pt x="156" y="428"/>
                  </a:lnTo>
                  <a:lnTo>
                    <a:pt x="150" y="422"/>
                  </a:lnTo>
                  <a:lnTo>
                    <a:pt x="150" y="422"/>
                  </a:lnTo>
                  <a:lnTo>
                    <a:pt x="146" y="420"/>
                  </a:lnTo>
                  <a:lnTo>
                    <a:pt x="146" y="420"/>
                  </a:lnTo>
                  <a:lnTo>
                    <a:pt x="144" y="422"/>
                  </a:lnTo>
                  <a:lnTo>
                    <a:pt x="144" y="422"/>
                  </a:lnTo>
                  <a:lnTo>
                    <a:pt x="144" y="422"/>
                  </a:lnTo>
                  <a:lnTo>
                    <a:pt x="144" y="422"/>
                  </a:lnTo>
                  <a:lnTo>
                    <a:pt x="144" y="424"/>
                  </a:lnTo>
                  <a:lnTo>
                    <a:pt x="144" y="424"/>
                  </a:lnTo>
                  <a:lnTo>
                    <a:pt x="142" y="424"/>
                  </a:lnTo>
                  <a:lnTo>
                    <a:pt x="140" y="422"/>
                  </a:lnTo>
                  <a:lnTo>
                    <a:pt x="138" y="422"/>
                  </a:lnTo>
                  <a:lnTo>
                    <a:pt x="138" y="420"/>
                  </a:lnTo>
                  <a:lnTo>
                    <a:pt x="136" y="416"/>
                  </a:lnTo>
                  <a:lnTo>
                    <a:pt x="136" y="416"/>
                  </a:lnTo>
                  <a:lnTo>
                    <a:pt x="136" y="416"/>
                  </a:lnTo>
                  <a:lnTo>
                    <a:pt x="136" y="414"/>
                  </a:lnTo>
                  <a:lnTo>
                    <a:pt x="136" y="412"/>
                  </a:lnTo>
                  <a:lnTo>
                    <a:pt x="132" y="408"/>
                  </a:lnTo>
                  <a:lnTo>
                    <a:pt x="132" y="408"/>
                  </a:lnTo>
                  <a:lnTo>
                    <a:pt x="132" y="406"/>
                  </a:lnTo>
                  <a:lnTo>
                    <a:pt x="130" y="404"/>
                  </a:lnTo>
                  <a:lnTo>
                    <a:pt x="128" y="402"/>
                  </a:lnTo>
                  <a:lnTo>
                    <a:pt x="126" y="400"/>
                  </a:lnTo>
                  <a:lnTo>
                    <a:pt x="126" y="400"/>
                  </a:lnTo>
                  <a:lnTo>
                    <a:pt x="126" y="398"/>
                  </a:lnTo>
                  <a:lnTo>
                    <a:pt x="122" y="394"/>
                  </a:lnTo>
                  <a:lnTo>
                    <a:pt x="122" y="392"/>
                  </a:lnTo>
                  <a:lnTo>
                    <a:pt x="122" y="392"/>
                  </a:lnTo>
                  <a:lnTo>
                    <a:pt x="122" y="392"/>
                  </a:lnTo>
                  <a:lnTo>
                    <a:pt x="122" y="392"/>
                  </a:lnTo>
                  <a:lnTo>
                    <a:pt x="122" y="392"/>
                  </a:lnTo>
                  <a:lnTo>
                    <a:pt x="124" y="392"/>
                  </a:lnTo>
                  <a:lnTo>
                    <a:pt x="124" y="392"/>
                  </a:lnTo>
                  <a:lnTo>
                    <a:pt x="124" y="392"/>
                  </a:lnTo>
                  <a:lnTo>
                    <a:pt x="124" y="392"/>
                  </a:lnTo>
                  <a:lnTo>
                    <a:pt x="126" y="392"/>
                  </a:lnTo>
                  <a:lnTo>
                    <a:pt x="126" y="392"/>
                  </a:lnTo>
                  <a:lnTo>
                    <a:pt x="126" y="392"/>
                  </a:lnTo>
                  <a:lnTo>
                    <a:pt x="126" y="390"/>
                  </a:lnTo>
                  <a:lnTo>
                    <a:pt x="128" y="386"/>
                  </a:lnTo>
                  <a:lnTo>
                    <a:pt x="126" y="378"/>
                  </a:lnTo>
                  <a:lnTo>
                    <a:pt x="126" y="376"/>
                  </a:lnTo>
                  <a:lnTo>
                    <a:pt x="126" y="374"/>
                  </a:lnTo>
                  <a:lnTo>
                    <a:pt x="124" y="374"/>
                  </a:lnTo>
                  <a:lnTo>
                    <a:pt x="124" y="374"/>
                  </a:lnTo>
                  <a:lnTo>
                    <a:pt x="124" y="374"/>
                  </a:lnTo>
                  <a:lnTo>
                    <a:pt x="122" y="372"/>
                  </a:lnTo>
                  <a:lnTo>
                    <a:pt x="120" y="370"/>
                  </a:lnTo>
                  <a:lnTo>
                    <a:pt x="120" y="370"/>
                  </a:lnTo>
                  <a:lnTo>
                    <a:pt x="118" y="368"/>
                  </a:lnTo>
                  <a:lnTo>
                    <a:pt x="118" y="366"/>
                  </a:lnTo>
                  <a:lnTo>
                    <a:pt x="118" y="366"/>
                  </a:lnTo>
                  <a:lnTo>
                    <a:pt x="118" y="364"/>
                  </a:lnTo>
                  <a:lnTo>
                    <a:pt x="118" y="362"/>
                  </a:lnTo>
                  <a:lnTo>
                    <a:pt x="118" y="362"/>
                  </a:lnTo>
                  <a:lnTo>
                    <a:pt x="118" y="362"/>
                  </a:lnTo>
                  <a:lnTo>
                    <a:pt x="110" y="350"/>
                  </a:lnTo>
                  <a:lnTo>
                    <a:pt x="106" y="346"/>
                  </a:lnTo>
                  <a:lnTo>
                    <a:pt x="106" y="346"/>
                  </a:lnTo>
                  <a:lnTo>
                    <a:pt x="106" y="346"/>
                  </a:lnTo>
                  <a:lnTo>
                    <a:pt x="104" y="344"/>
                  </a:lnTo>
                  <a:lnTo>
                    <a:pt x="104" y="346"/>
                  </a:lnTo>
                  <a:lnTo>
                    <a:pt x="104" y="346"/>
                  </a:lnTo>
                  <a:lnTo>
                    <a:pt x="104" y="348"/>
                  </a:lnTo>
                  <a:lnTo>
                    <a:pt x="104" y="348"/>
                  </a:lnTo>
                  <a:lnTo>
                    <a:pt x="102" y="346"/>
                  </a:lnTo>
                  <a:lnTo>
                    <a:pt x="100" y="346"/>
                  </a:lnTo>
                  <a:lnTo>
                    <a:pt x="100" y="344"/>
                  </a:lnTo>
                  <a:lnTo>
                    <a:pt x="98" y="342"/>
                  </a:lnTo>
                  <a:lnTo>
                    <a:pt x="98" y="340"/>
                  </a:lnTo>
                  <a:lnTo>
                    <a:pt x="98" y="340"/>
                  </a:lnTo>
                  <a:lnTo>
                    <a:pt x="98" y="338"/>
                  </a:lnTo>
                  <a:lnTo>
                    <a:pt x="98" y="338"/>
                  </a:lnTo>
                  <a:lnTo>
                    <a:pt x="100" y="338"/>
                  </a:lnTo>
                  <a:lnTo>
                    <a:pt x="100" y="336"/>
                  </a:lnTo>
                  <a:lnTo>
                    <a:pt x="100" y="334"/>
                  </a:lnTo>
                  <a:lnTo>
                    <a:pt x="100" y="334"/>
                  </a:lnTo>
                  <a:lnTo>
                    <a:pt x="100" y="332"/>
                  </a:lnTo>
                  <a:lnTo>
                    <a:pt x="100" y="332"/>
                  </a:lnTo>
                  <a:lnTo>
                    <a:pt x="100" y="332"/>
                  </a:lnTo>
                  <a:lnTo>
                    <a:pt x="100" y="330"/>
                  </a:lnTo>
                  <a:lnTo>
                    <a:pt x="100" y="330"/>
                  </a:lnTo>
                  <a:lnTo>
                    <a:pt x="98" y="330"/>
                  </a:lnTo>
                  <a:lnTo>
                    <a:pt x="98" y="330"/>
                  </a:lnTo>
                  <a:lnTo>
                    <a:pt x="96" y="330"/>
                  </a:lnTo>
                  <a:lnTo>
                    <a:pt x="96" y="330"/>
                  </a:lnTo>
                  <a:lnTo>
                    <a:pt x="94" y="330"/>
                  </a:lnTo>
                  <a:lnTo>
                    <a:pt x="94" y="328"/>
                  </a:lnTo>
                  <a:lnTo>
                    <a:pt x="92" y="328"/>
                  </a:lnTo>
                  <a:lnTo>
                    <a:pt x="92" y="328"/>
                  </a:lnTo>
                  <a:lnTo>
                    <a:pt x="92" y="326"/>
                  </a:lnTo>
                  <a:lnTo>
                    <a:pt x="90" y="326"/>
                  </a:lnTo>
                  <a:lnTo>
                    <a:pt x="90" y="326"/>
                  </a:lnTo>
                  <a:lnTo>
                    <a:pt x="90" y="326"/>
                  </a:lnTo>
                  <a:lnTo>
                    <a:pt x="90" y="324"/>
                  </a:lnTo>
                  <a:lnTo>
                    <a:pt x="90" y="322"/>
                  </a:lnTo>
                  <a:lnTo>
                    <a:pt x="82" y="306"/>
                  </a:lnTo>
                  <a:lnTo>
                    <a:pt x="82" y="306"/>
                  </a:lnTo>
                  <a:lnTo>
                    <a:pt x="78" y="298"/>
                  </a:lnTo>
                  <a:lnTo>
                    <a:pt x="76" y="298"/>
                  </a:lnTo>
                  <a:lnTo>
                    <a:pt x="74" y="294"/>
                  </a:lnTo>
                  <a:lnTo>
                    <a:pt x="74" y="294"/>
                  </a:lnTo>
                  <a:lnTo>
                    <a:pt x="72" y="294"/>
                  </a:lnTo>
                  <a:lnTo>
                    <a:pt x="72" y="294"/>
                  </a:lnTo>
                  <a:lnTo>
                    <a:pt x="72" y="292"/>
                  </a:lnTo>
                  <a:lnTo>
                    <a:pt x="70" y="288"/>
                  </a:lnTo>
                  <a:lnTo>
                    <a:pt x="68" y="286"/>
                  </a:lnTo>
                  <a:lnTo>
                    <a:pt x="68" y="286"/>
                  </a:lnTo>
                  <a:lnTo>
                    <a:pt x="68" y="284"/>
                  </a:lnTo>
                  <a:lnTo>
                    <a:pt x="66" y="284"/>
                  </a:lnTo>
                  <a:lnTo>
                    <a:pt x="64" y="282"/>
                  </a:lnTo>
                  <a:lnTo>
                    <a:pt x="62" y="280"/>
                  </a:lnTo>
                  <a:lnTo>
                    <a:pt x="58" y="274"/>
                  </a:lnTo>
                  <a:lnTo>
                    <a:pt x="58" y="274"/>
                  </a:lnTo>
                  <a:lnTo>
                    <a:pt x="58" y="272"/>
                  </a:lnTo>
                  <a:lnTo>
                    <a:pt x="58" y="272"/>
                  </a:lnTo>
                  <a:lnTo>
                    <a:pt x="58" y="272"/>
                  </a:lnTo>
                  <a:lnTo>
                    <a:pt x="58" y="270"/>
                  </a:lnTo>
                  <a:lnTo>
                    <a:pt x="58" y="270"/>
                  </a:lnTo>
                  <a:lnTo>
                    <a:pt x="58" y="270"/>
                  </a:lnTo>
                  <a:lnTo>
                    <a:pt x="58" y="268"/>
                  </a:lnTo>
                  <a:lnTo>
                    <a:pt x="54" y="264"/>
                  </a:lnTo>
                  <a:lnTo>
                    <a:pt x="50" y="262"/>
                  </a:lnTo>
                  <a:lnTo>
                    <a:pt x="50" y="260"/>
                  </a:lnTo>
                  <a:lnTo>
                    <a:pt x="50" y="260"/>
                  </a:lnTo>
                  <a:lnTo>
                    <a:pt x="48" y="260"/>
                  </a:lnTo>
                  <a:lnTo>
                    <a:pt x="46" y="256"/>
                  </a:lnTo>
                  <a:lnTo>
                    <a:pt x="44" y="254"/>
                  </a:lnTo>
                  <a:lnTo>
                    <a:pt x="44" y="252"/>
                  </a:lnTo>
                  <a:lnTo>
                    <a:pt x="44" y="250"/>
                  </a:lnTo>
                  <a:lnTo>
                    <a:pt x="44" y="250"/>
                  </a:lnTo>
                  <a:lnTo>
                    <a:pt x="44" y="248"/>
                  </a:lnTo>
                  <a:lnTo>
                    <a:pt x="42" y="246"/>
                  </a:lnTo>
                  <a:lnTo>
                    <a:pt x="38" y="238"/>
                  </a:lnTo>
                  <a:lnTo>
                    <a:pt x="36" y="234"/>
                  </a:lnTo>
                  <a:lnTo>
                    <a:pt x="36" y="234"/>
                  </a:lnTo>
                  <a:lnTo>
                    <a:pt x="34" y="234"/>
                  </a:lnTo>
                  <a:lnTo>
                    <a:pt x="34" y="232"/>
                  </a:lnTo>
                  <a:lnTo>
                    <a:pt x="30" y="228"/>
                  </a:lnTo>
                  <a:lnTo>
                    <a:pt x="30" y="228"/>
                  </a:lnTo>
                  <a:lnTo>
                    <a:pt x="28" y="226"/>
                  </a:lnTo>
                  <a:lnTo>
                    <a:pt x="28" y="224"/>
                  </a:lnTo>
                  <a:lnTo>
                    <a:pt x="22" y="220"/>
                  </a:lnTo>
                  <a:lnTo>
                    <a:pt x="20" y="220"/>
                  </a:lnTo>
                  <a:lnTo>
                    <a:pt x="20" y="220"/>
                  </a:lnTo>
                  <a:lnTo>
                    <a:pt x="18" y="222"/>
                  </a:lnTo>
                  <a:lnTo>
                    <a:pt x="16" y="222"/>
                  </a:lnTo>
                  <a:lnTo>
                    <a:pt x="16" y="222"/>
                  </a:lnTo>
                  <a:lnTo>
                    <a:pt x="14" y="222"/>
                  </a:lnTo>
                  <a:lnTo>
                    <a:pt x="12" y="222"/>
                  </a:lnTo>
                  <a:lnTo>
                    <a:pt x="12" y="222"/>
                  </a:lnTo>
                  <a:lnTo>
                    <a:pt x="6" y="220"/>
                  </a:lnTo>
                  <a:lnTo>
                    <a:pt x="6" y="220"/>
                  </a:lnTo>
                  <a:lnTo>
                    <a:pt x="6" y="220"/>
                  </a:lnTo>
                  <a:lnTo>
                    <a:pt x="6" y="220"/>
                  </a:lnTo>
                  <a:lnTo>
                    <a:pt x="4" y="220"/>
                  </a:lnTo>
                  <a:lnTo>
                    <a:pt x="4" y="220"/>
                  </a:lnTo>
                  <a:lnTo>
                    <a:pt x="2" y="222"/>
                  </a:lnTo>
                  <a:lnTo>
                    <a:pt x="2" y="222"/>
                  </a:lnTo>
                  <a:lnTo>
                    <a:pt x="2" y="224"/>
                  </a:lnTo>
                  <a:lnTo>
                    <a:pt x="2" y="224"/>
                  </a:lnTo>
                  <a:lnTo>
                    <a:pt x="2" y="224"/>
                  </a:lnTo>
                  <a:lnTo>
                    <a:pt x="2" y="226"/>
                  </a:lnTo>
                  <a:lnTo>
                    <a:pt x="2" y="226"/>
                  </a:lnTo>
                  <a:lnTo>
                    <a:pt x="2" y="226"/>
                  </a:lnTo>
                  <a:lnTo>
                    <a:pt x="2" y="226"/>
                  </a:lnTo>
                  <a:lnTo>
                    <a:pt x="0" y="222"/>
                  </a:lnTo>
                  <a:lnTo>
                    <a:pt x="0" y="222"/>
                  </a:lnTo>
                  <a:lnTo>
                    <a:pt x="0" y="222"/>
                  </a:lnTo>
                  <a:lnTo>
                    <a:pt x="0" y="220"/>
                  </a:lnTo>
                  <a:lnTo>
                    <a:pt x="0" y="220"/>
                  </a:lnTo>
                  <a:lnTo>
                    <a:pt x="2" y="218"/>
                  </a:lnTo>
                  <a:lnTo>
                    <a:pt x="2" y="218"/>
                  </a:lnTo>
                  <a:lnTo>
                    <a:pt x="2" y="218"/>
                  </a:lnTo>
                  <a:lnTo>
                    <a:pt x="4" y="212"/>
                  </a:lnTo>
                  <a:lnTo>
                    <a:pt x="8" y="206"/>
                  </a:lnTo>
                  <a:lnTo>
                    <a:pt x="8" y="204"/>
                  </a:lnTo>
                  <a:lnTo>
                    <a:pt x="8" y="202"/>
                  </a:lnTo>
                  <a:lnTo>
                    <a:pt x="8" y="200"/>
                  </a:lnTo>
                  <a:lnTo>
                    <a:pt x="8" y="200"/>
                  </a:lnTo>
                  <a:lnTo>
                    <a:pt x="10" y="200"/>
                  </a:lnTo>
                  <a:lnTo>
                    <a:pt x="10" y="200"/>
                  </a:lnTo>
                  <a:lnTo>
                    <a:pt x="10" y="200"/>
                  </a:lnTo>
                  <a:lnTo>
                    <a:pt x="10" y="198"/>
                  </a:lnTo>
                  <a:lnTo>
                    <a:pt x="10" y="198"/>
                  </a:lnTo>
                  <a:lnTo>
                    <a:pt x="10" y="198"/>
                  </a:lnTo>
                  <a:lnTo>
                    <a:pt x="10" y="198"/>
                  </a:lnTo>
                  <a:lnTo>
                    <a:pt x="10" y="194"/>
                  </a:lnTo>
                  <a:lnTo>
                    <a:pt x="10" y="192"/>
                  </a:lnTo>
                  <a:lnTo>
                    <a:pt x="12" y="180"/>
                  </a:lnTo>
                  <a:lnTo>
                    <a:pt x="12" y="180"/>
                  </a:lnTo>
                  <a:lnTo>
                    <a:pt x="14" y="166"/>
                  </a:lnTo>
                  <a:lnTo>
                    <a:pt x="14" y="166"/>
                  </a:lnTo>
                  <a:lnTo>
                    <a:pt x="14" y="162"/>
                  </a:lnTo>
                  <a:lnTo>
                    <a:pt x="16" y="160"/>
                  </a:lnTo>
                  <a:lnTo>
                    <a:pt x="16" y="154"/>
                  </a:lnTo>
                  <a:lnTo>
                    <a:pt x="18" y="154"/>
                  </a:lnTo>
                  <a:lnTo>
                    <a:pt x="18" y="154"/>
                  </a:lnTo>
                  <a:lnTo>
                    <a:pt x="18" y="154"/>
                  </a:lnTo>
                  <a:lnTo>
                    <a:pt x="18" y="154"/>
                  </a:lnTo>
                  <a:lnTo>
                    <a:pt x="28" y="156"/>
                  </a:lnTo>
                  <a:lnTo>
                    <a:pt x="46" y="158"/>
                  </a:lnTo>
                  <a:lnTo>
                    <a:pt x="70" y="162"/>
                  </a:lnTo>
                  <a:lnTo>
                    <a:pt x="80" y="154"/>
                  </a:lnTo>
                  <a:lnTo>
                    <a:pt x="90" y="146"/>
                  </a:lnTo>
                  <a:lnTo>
                    <a:pt x="102" y="126"/>
                  </a:lnTo>
                  <a:lnTo>
                    <a:pt x="116" y="124"/>
                  </a:lnTo>
                  <a:lnTo>
                    <a:pt x="134" y="120"/>
                  </a:lnTo>
                  <a:lnTo>
                    <a:pt x="138" y="118"/>
                  </a:lnTo>
                  <a:lnTo>
                    <a:pt x="146" y="100"/>
                  </a:lnTo>
                  <a:lnTo>
                    <a:pt x="162" y="92"/>
                  </a:lnTo>
                  <a:lnTo>
                    <a:pt x="138" y="64"/>
                  </a:lnTo>
                  <a:lnTo>
                    <a:pt x="128" y="52"/>
                  </a:lnTo>
                  <a:lnTo>
                    <a:pt x="114" y="36"/>
                  </a:lnTo>
                  <a:lnTo>
                    <a:pt x="124" y="34"/>
                  </a:lnTo>
                  <a:lnTo>
                    <a:pt x="136" y="30"/>
                  </a:lnTo>
                  <a:lnTo>
                    <a:pt x="148" y="26"/>
                  </a:lnTo>
                  <a:lnTo>
                    <a:pt x="160" y="24"/>
                  </a:lnTo>
                  <a:lnTo>
                    <a:pt x="160" y="22"/>
                  </a:lnTo>
                  <a:lnTo>
                    <a:pt x="184" y="16"/>
                  </a:lnTo>
                  <a:lnTo>
                    <a:pt x="210" y="8"/>
                  </a:lnTo>
                  <a:lnTo>
                    <a:pt x="212" y="6"/>
                  </a:lnTo>
                  <a:lnTo>
                    <a:pt x="218"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7" name="Freeform 4876">
              <a:extLst>
                <a:ext uri="{FF2B5EF4-FFF2-40B4-BE49-F238E27FC236}">
                  <a16:creationId xmlns:a16="http://schemas.microsoft.com/office/drawing/2014/main" id="{7E356CE3-EAA6-A04A-B9C2-0BE313DCA94F}"/>
                </a:ext>
              </a:extLst>
            </p:cNvPr>
            <p:cNvSpPr>
              <a:spLocks/>
            </p:cNvSpPr>
            <p:nvPr/>
          </p:nvSpPr>
          <p:spPr bwMode="auto">
            <a:xfrm>
              <a:off x="5965516" y="506452"/>
              <a:ext cx="507502" cy="453006"/>
            </a:xfrm>
            <a:custGeom>
              <a:avLst/>
              <a:gdLst/>
              <a:ahLst/>
              <a:cxnLst>
                <a:cxn ang="0">
                  <a:pos x="26" y="86"/>
                </a:cxn>
                <a:cxn ang="0">
                  <a:pos x="28" y="82"/>
                </a:cxn>
                <a:cxn ang="0">
                  <a:pos x="34" y="78"/>
                </a:cxn>
                <a:cxn ang="0">
                  <a:pos x="36" y="70"/>
                </a:cxn>
                <a:cxn ang="0">
                  <a:pos x="46" y="62"/>
                </a:cxn>
                <a:cxn ang="0">
                  <a:pos x="52" y="62"/>
                </a:cxn>
                <a:cxn ang="0">
                  <a:pos x="46" y="52"/>
                </a:cxn>
                <a:cxn ang="0">
                  <a:pos x="50" y="28"/>
                </a:cxn>
                <a:cxn ang="0">
                  <a:pos x="66" y="32"/>
                </a:cxn>
                <a:cxn ang="0">
                  <a:pos x="78" y="36"/>
                </a:cxn>
                <a:cxn ang="0">
                  <a:pos x="94" y="36"/>
                </a:cxn>
                <a:cxn ang="0">
                  <a:pos x="102" y="32"/>
                </a:cxn>
                <a:cxn ang="0">
                  <a:pos x="114" y="28"/>
                </a:cxn>
                <a:cxn ang="0">
                  <a:pos x="124" y="22"/>
                </a:cxn>
                <a:cxn ang="0">
                  <a:pos x="140" y="26"/>
                </a:cxn>
                <a:cxn ang="0">
                  <a:pos x="150" y="34"/>
                </a:cxn>
                <a:cxn ang="0">
                  <a:pos x="162" y="34"/>
                </a:cxn>
                <a:cxn ang="0">
                  <a:pos x="170" y="36"/>
                </a:cxn>
                <a:cxn ang="0">
                  <a:pos x="200" y="32"/>
                </a:cxn>
                <a:cxn ang="0">
                  <a:pos x="222" y="22"/>
                </a:cxn>
                <a:cxn ang="0">
                  <a:pos x="238" y="14"/>
                </a:cxn>
                <a:cxn ang="0">
                  <a:pos x="250" y="10"/>
                </a:cxn>
                <a:cxn ang="0">
                  <a:pos x="276" y="12"/>
                </a:cxn>
                <a:cxn ang="0">
                  <a:pos x="306" y="4"/>
                </a:cxn>
                <a:cxn ang="0">
                  <a:pos x="320" y="4"/>
                </a:cxn>
                <a:cxn ang="0">
                  <a:pos x="320" y="12"/>
                </a:cxn>
                <a:cxn ang="0">
                  <a:pos x="272" y="48"/>
                </a:cxn>
                <a:cxn ang="0">
                  <a:pos x="274" y="96"/>
                </a:cxn>
                <a:cxn ang="0">
                  <a:pos x="268" y="110"/>
                </a:cxn>
                <a:cxn ang="0">
                  <a:pos x="266" y="120"/>
                </a:cxn>
                <a:cxn ang="0">
                  <a:pos x="266" y="146"/>
                </a:cxn>
                <a:cxn ang="0">
                  <a:pos x="216" y="190"/>
                </a:cxn>
                <a:cxn ang="0">
                  <a:pos x="152" y="226"/>
                </a:cxn>
                <a:cxn ang="0">
                  <a:pos x="90" y="264"/>
                </a:cxn>
                <a:cxn ang="0">
                  <a:pos x="44" y="282"/>
                </a:cxn>
                <a:cxn ang="0">
                  <a:pos x="26" y="274"/>
                </a:cxn>
                <a:cxn ang="0">
                  <a:pos x="10" y="262"/>
                </a:cxn>
                <a:cxn ang="0">
                  <a:pos x="2" y="262"/>
                </a:cxn>
                <a:cxn ang="0">
                  <a:pos x="2" y="256"/>
                </a:cxn>
                <a:cxn ang="0">
                  <a:pos x="2" y="252"/>
                </a:cxn>
                <a:cxn ang="0">
                  <a:pos x="4" y="236"/>
                </a:cxn>
                <a:cxn ang="0">
                  <a:pos x="2" y="234"/>
                </a:cxn>
                <a:cxn ang="0">
                  <a:pos x="2" y="232"/>
                </a:cxn>
                <a:cxn ang="0">
                  <a:pos x="10" y="226"/>
                </a:cxn>
                <a:cxn ang="0">
                  <a:pos x="14" y="224"/>
                </a:cxn>
                <a:cxn ang="0">
                  <a:pos x="22" y="214"/>
                </a:cxn>
                <a:cxn ang="0">
                  <a:pos x="16" y="210"/>
                </a:cxn>
                <a:cxn ang="0">
                  <a:pos x="30" y="198"/>
                </a:cxn>
                <a:cxn ang="0">
                  <a:pos x="38" y="200"/>
                </a:cxn>
                <a:cxn ang="0">
                  <a:pos x="34" y="198"/>
                </a:cxn>
                <a:cxn ang="0">
                  <a:pos x="36" y="190"/>
                </a:cxn>
                <a:cxn ang="0">
                  <a:pos x="44" y="166"/>
                </a:cxn>
                <a:cxn ang="0">
                  <a:pos x="40" y="156"/>
                </a:cxn>
                <a:cxn ang="0">
                  <a:pos x="24" y="154"/>
                </a:cxn>
                <a:cxn ang="0">
                  <a:pos x="18" y="154"/>
                </a:cxn>
                <a:cxn ang="0">
                  <a:pos x="14" y="134"/>
                </a:cxn>
                <a:cxn ang="0">
                  <a:pos x="16" y="122"/>
                </a:cxn>
                <a:cxn ang="0">
                  <a:pos x="12" y="106"/>
                </a:cxn>
                <a:cxn ang="0">
                  <a:pos x="14" y="84"/>
                </a:cxn>
              </a:cxnLst>
              <a:rect l="0" t="0" r="r" b="b"/>
              <a:pathLst>
                <a:path w="320" h="286">
                  <a:moveTo>
                    <a:pt x="16" y="80"/>
                  </a:moveTo>
                  <a:lnTo>
                    <a:pt x="20" y="82"/>
                  </a:lnTo>
                  <a:lnTo>
                    <a:pt x="24" y="84"/>
                  </a:lnTo>
                  <a:lnTo>
                    <a:pt x="24" y="84"/>
                  </a:lnTo>
                  <a:lnTo>
                    <a:pt x="26" y="86"/>
                  </a:lnTo>
                  <a:lnTo>
                    <a:pt x="26" y="86"/>
                  </a:lnTo>
                  <a:lnTo>
                    <a:pt x="26" y="86"/>
                  </a:lnTo>
                  <a:lnTo>
                    <a:pt x="26" y="86"/>
                  </a:lnTo>
                  <a:lnTo>
                    <a:pt x="26" y="86"/>
                  </a:lnTo>
                  <a:lnTo>
                    <a:pt x="28" y="86"/>
                  </a:lnTo>
                  <a:lnTo>
                    <a:pt x="28" y="84"/>
                  </a:lnTo>
                  <a:lnTo>
                    <a:pt x="28" y="82"/>
                  </a:lnTo>
                  <a:lnTo>
                    <a:pt x="28" y="82"/>
                  </a:lnTo>
                  <a:lnTo>
                    <a:pt x="28" y="82"/>
                  </a:lnTo>
                  <a:lnTo>
                    <a:pt x="28" y="80"/>
                  </a:lnTo>
                  <a:lnTo>
                    <a:pt x="28" y="80"/>
                  </a:lnTo>
                  <a:lnTo>
                    <a:pt x="30" y="78"/>
                  </a:lnTo>
                  <a:lnTo>
                    <a:pt x="30" y="78"/>
                  </a:lnTo>
                  <a:lnTo>
                    <a:pt x="30" y="78"/>
                  </a:lnTo>
                  <a:lnTo>
                    <a:pt x="30" y="78"/>
                  </a:lnTo>
                  <a:lnTo>
                    <a:pt x="34" y="78"/>
                  </a:lnTo>
                  <a:lnTo>
                    <a:pt x="36" y="76"/>
                  </a:lnTo>
                  <a:lnTo>
                    <a:pt x="36" y="76"/>
                  </a:lnTo>
                  <a:lnTo>
                    <a:pt x="38" y="74"/>
                  </a:lnTo>
                  <a:lnTo>
                    <a:pt x="38" y="70"/>
                  </a:lnTo>
                  <a:lnTo>
                    <a:pt x="36" y="70"/>
                  </a:lnTo>
                  <a:lnTo>
                    <a:pt x="36" y="70"/>
                  </a:lnTo>
                  <a:lnTo>
                    <a:pt x="36" y="70"/>
                  </a:lnTo>
                  <a:lnTo>
                    <a:pt x="36" y="66"/>
                  </a:lnTo>
                  <a:lnTo>
                    <a:pt x="36" y="66"/>
                  </a:lnTo>
                  <a:lnTo>
                    <a:pt x="36" y="66"/>
                  </a:lnTo>
                  <a:lnTo>
                    <a:pt x="38" y="64"/>
                  </a:lnTo>
                  <a:lnTo>
                    <a:pt x="42" y="62"/>
                  </a:lnTo>
                  <a:lnTo>
                    <a:pt x="44" y="62"/>
                  </a:lnTo>
                  <a:lnTo>
                    <a:pt x="46" y="62"/>
                  </a:lnTo>
                  <a:lnTo>
                    <a:pt x="48" y="62"/>
                  </a:lnTo>
                  <a:lnTo>
                    <a:pt x="48" y="64"/>
                  </a:lnTo>
                  <a:lnTo>
                    <a:pt x="48" y="62"/>
                  </a:lnTo>
                  <a:lnTo>
                    <a:pt x="50" y="62"/>
                  </a:lnTo>
                  <a:lnTo>
                    <a:pt x="50" y="62"/>
                  </a:lnTo>
                  <a:lnTo>
                    <a:pt x="52" y="62"/>
                  </a:lnTo>
                  <a:lnTo>
                    <a:pt x="52" y="62"/>
                  </a:lnTo>
                  <a:lnTo>
                    <a:pt x="52" y="62"/>
                  </a:lnTo>
                  <a:lnTo>
                    <a:pt x="52" y="62"/>
                  </a:lnTo>
                  <a:lnTo>
                    <a:pt x="52" y="60"/>
                  </a:lnTo>
                  <a:lnTo>
                    <a:pt x="52" y="58"/>
                  </a:lnTo>
                  <a:lnTo>
                    <a:pt x="50" y="58"/>
                  </a:lnTo>
                  <a:lnTo>
                    <a:pt x="46" y="52"/>
                  </a:lnTo>
                  <a:lnTo>
                    <a:pt x="46" y="52"/>
                  </a:lnTo>
                  <a:lnTo>
                    <a:pt x="46" y="52"/>
                  </a:lnTo>
                  <a:lnTo>
                    <a:pt x="46" y="50"/>
                  </a:lnTo>
                  <a:lnTo>
                    <a:pt x="44" y="48"/>
                  </a:lnTo>
                  <a:lnTo>
                    <a:pt x="44" y="46"/>
                  </a:lnTo>
                  <a:lnTo>
                    <a:pt x="46" y="40"/>
                  </a:lnTo>
                  <a:lnTo>
                    <a:pt x="50" y="28"/>
                  </a:lnTo>
                  <a:lnTo>
                    <a:pt x="50" y="28"/>
                  </a:lnTo>
                  <a:lnTo>
                    <a:pt x="50" y="28"/>
                  </a:lnTo>
                  <a:lnTo>
                    <a:pt x="50" y="26"/>
                  </a:lnTo>
                  <a:lnTo>
                    <a:pt x="50" y="26"/>
                  </a:lnTo>
                  <a:lnTo>
                    <a:pt x="50" y="26"/>
                  </a:lnTo>
                  <a:lnTo>
                    <a:pt x="52" y="28"/>
                  </a:lnTo>
                  <a:lnTo>
                    <a:pt x="64" y="30"/>
                  </a:lnTo>
                  <a:lnTo>
                    <a:pt x="66" y="32"/>
                  </a:lnTo>
                  <a:lnTo>
                    <a:pt x="66" y="32"/>
                  </a:lnTo>
                  <a:lnTo>
                    <a:pt x="66" y="32"/>
                  </a:lnTo>
                  <a:lnTo>
                    <a:pt x="68" y="34"/>
                  </a:lnTo>
                  <a:lnTo>
                    <a:pt x="68" y="34"/>
                  </a:lnTo>
                  <a:lnTo>
                    <a:pt x="68" y="34"/>
                  </a:lnTo>
                  <a:lnTo>
                    <a:pt x="72" y="38"/>
                  </a:lnTo>
                  <a:lnTo>
                    <a:pt x="78" y="36"/>
                  </a:lnTo>
                  <a:lnTo>
                    <a:pt x="78" y="36"/>
                  </a:lnTo>
                  <a:lnTo>
                    <a:pt x="84" y="38"/>
                  </a:lnTo>
                  <a:lnTo>
                    <a:pt x="84" y="38"/>
                  </a:lnTo>
                  <a:lnTo>
                    <a:pt x="84" y="38"/>
                  </a:lnTo>
                  <a:lnTo>
                    <a:pt x="92" y="36"/>
                  </a:lnTo>
                  <a:lnTo>
                    <a:pt x="92" y="36"/>
                  </a:lnTo>
                  <a:lnTo>
                    <a:pt x="94" y="36"/>
                  </a:lnTo>
                  <a:lnTo>
                    <a:pt x="94" y="34"/>
                  </a:lnTo>
                  <a:lnTo>
                    <a:pt x="98" y="32"/>
                  </a:lnTo>
                  <a:lnTo>
                    <a:pt x="100" y="32"/>
                  </a:lnTo>
                  <a:lnTo>
                    <a:pt x="100" y="32"/>
                  </a:lnTo>
                  <a:lnTo>
                    <a:pt x="100" y="32"/>
                  </a:lnTo>
                  <a:lnTo>
                    <a:pt x="102" y="32"/>
                  </a:lnTo>
                  <a:lnTo>
                    <a:pt x="102" y="32"/>
                  </a:lnTo>
                  <a:lnTo>
                    <a:pt x="104" y="32"/>
                  </a:lnTo>
                  <a:lnTo>
                    <a:pt x="108" y="30"/>
                  </a:lnTo>
                  <a:lnTo>
                    <a:pt x="110" y="30"/>
                  </a:lnTo>
                  <a:lnTo>
                    <a:pt x="110" y="30"/>
                  </a:lnTo>
                  <a:lnTo>
                    <a:pt x="110" y="28"/>
                  </a:lnTo>
                  <a:lnTo>
                    <a:pt x="112" y="28"/>
                  </a:lnTo>
                  <a:lnTo>
                    <a:pt x="114" y="28"/>
                  </a:lnTo>
                  <a:lnTo>
                    <a:pt x="114" y="28"/>
                  </a:lnTo>
                  <a:lnTo>
                    <a:pt x="116" y="26"/>
                  </a:lnTo>
                  <a:lnTo>
                    <a:pt x="118" y="24"/>
                  </a:lnTo>
                  <a:lnTo>
                    <a:pt x="118" y="24"/>
                  </a:lnTo>
                  <a:lnTo>
                    <a:pt x="118" y="24"/>
                  </a:lnTo>
                  <a:lnTo>
                    <a:pt x="122" y="22"/>
                  </a:lnTo>
                  <a:lnTo>
                    <a:pt x="124" y="22"/>
                  </a:lnTo>
                  <a:lnTo>
                    <a:pt x="126" y="22"/>
                  </a:lnTo>
                  <a:lnTo>
                    <a:pt x="126" y="22"/>
                  </a:lnTo>
                  <a:lnTo>
                    <a:pt x="132" y="24"/>
                  </a:lnTo>
                  <a:lnTo>
                    <a:pt x="134" y="24"/>
                  </a:lnTo>
                  <a:lnTo>
                    <a:pt x="138" y="26"/>
                  </a:lnTo>
                  <a:lnTo>
                    <a:pt x="138" y="26"/>
                  </a:lnTo>
                  <a:lnTo>
                    <a:pt x="140" y="26"/>
                  </a:lnTo>
                  <a:lnTo>
                    <a:pt x="144" y="30"/>
                  </a:lnTo>
                  <a:lnTo>
                    <a:pt x="146" y="34"/>
                  </a:lnTo>
                  <a:lnTo>
                    <a:pt x="148" y="34"/>
                  </a:lnTo>
                  <a:lnTo>
                    <a:pt x="148" y="34"/>
                  </a:lnTo>
                  <a:lnTo>
                    <a:pt x="148" y="34"/>
                  </a:lnTo>
                  <a:lnTo>
                    <a:pt x="148" y="34"/>
                  </a:lnTo>
                  <a:lnTo>
                    <a:pt x="150" y="34"/>
                  </a:lnTo>
                  <a:lnTo>
                    <a:pt x="156" y="36"/>
                  </a:lnTo>
                  <a:lnTo>
                    <a:pt x="158" y="36"/>
                  </a:lnTo>
                  <a:lnTo>
                    <a:pt x="160" y="34"/>
                  </a:lnTo>
                  <a:lnTo>
                    <a:pt x="160" y="34"/>
                  </a:lnTo>
                  <a:lnTo>
                    <a:pt x="162" y="34"/>
                  </a:lnTo>
                  <a:lnTo>
                    <a:pt x="162" y="34"/>
                  </a:lnTo>
                  <a:lnTo>
                    <a:pt x="162" y="34"/>
                  </a:lnTo>
                  <a:lnTo>
                    <a:pt x="164" y="34"/>
                  </a:lnTo>
                  <a:lnTo>
                    <a:pt x="164" y="34"/>
                  </a:lnTo>
                  <a:lnTo>
                    <a:pt x="166" y="36"/>
                  </a:lnTo>
                  <a:lnTo>
                    <a:pt x="166" y="36"/>
                  </a:lnTo>
                  <a:lnTo>
                    <a:pt x="168" y="36"/>
                  </a:lnTo>
                  <a:lnTo>
                    <a:pt x="170" y="36"/>
                  </a:lnTo>
                  <a:lnTo>
                    <a:pt x="170" y="36"/>
                  </a:lnTo>
                  <a:lnTo>
                    <a:pt x="172" y="36"/>
                  </a:lnTo>
                  <a:lnTo>
                    <a:pt x="172" y="36"/>
                  </a:lnTo>
                  <a:lnTo>
                    <a:pt x="174" y="36"/>
                  </a:lnTo>
                  <a:lnTo>
                    <a:pt x="176" y="36"/>
                  </a:lnTo>
                  <a:lnTo>
                    <a:pt x="182" y="34"/>
                  </a:lnTo>
                  <a:lnTo>
                    <a:pt x="188" y="34"/>
                  </a:lnTo>
                  <a:lnTo>
                    <a:pt x="200" y="32"/>
                  </a:lnTo>
                  <a:lnTo>
                    <a:pt x="200" y="32"/>
                  </a:lnTo>
                  <a:lnTo>
                    <a:pt x="204" y="30"/>
                  </a:lnTo>
                  <a:lnTo>
                    <a:pt x="206" y="30"/>
                  </a:lnTo>
                  <a:lnTo>
                    <a:pt x="208" y="28"/>
                  </a:lnTo>
                  <a:lnTo>
                    <a:pt x="218" y="24"/>
                  </a:lnTo>
                  <a:lnTo>
                    <a:pt x="220" y="22"/>
                  </a:lnTo>
                  <a:lnTo>
                    <a:pt x="222" y="22"/>
                  </a:lnTo>
                  <a:lnTo>
                    <a:pt x="228" y="18"/>
                  </a:lnTo>
                  <a:lnTo>
                    <a:pt x="228" y="16"/>
                  </a:lnTo>
                  <a:lnTo>
                    <a:pt x="230" y="16"/>
                  </a:lnTo>
                  <a:lnTo>
                    <a:pt x="230" y="16"/>
                  </a:lnTo>
                  <a:lnTo>
                    <a:pt x="232" y="16"/>
                  </a:lnTo>
                  <a:lnTo>
                    <a:pt x="232" y="16"/>
                  </a:lnTo>
                  <a:lnTo>
                    <a:pt x="238" y="14"/>
                  </a:lnTo>
                  <a:lnTo>
                    <a:pt x="240" y="12"/>
                  </a:lnTo>
                  <a:lnTo>
                    <a:pt x="240" y="12"/>
                  </a:lnTo>
                  <a:lnTo>
                    <a:pt x="240" y="12"/>
                  </a:lnTo>
                  <a:lnTo>
                    <a:pt x="242" y="12"/>
                  </a:lnTo>
                  <a:lnTo>
                    <a:pt x="244" y="10"/>
                  </a:lnTo>
                  <a:lnTo>
                    <a:pt x="246" y="10"/>
                  </a:lnTo>
                  <a:lnTo>
                    <a:pt x="250" y="10"/>
                  </a:lnTo>
                  <a:lnTo>
                    <a:pt x="252" y="10"/>
                  </a:lnTo>
                  <a:lnTo>
                    <a:pt x="262" y="12"/>
                  </a:lnTo>
                  <a:lnTo>
                    <a:pt x="266" y="12"/>
                  </a:lnTo>
                  <a:lnTo>
                    <a:pt x="266" y="12"/>
                  </a:lnTo>
                  <a:lnTo>
                    <a:pt x="266" y="12"/>
                  </a:lnTo>
                  <a:lnTo>
                    <a:pt x="272" y="12"/>
                  </a:lnTo>
                  <a:lnTo>
                    <a:pt x="276" y="12"/>
                  </a:lnTo>
                  <a:lnTo>
                    <a:pt x="278" y="12"/>
                  </a:lnTo>
                  <a:lnTo>
                    <a:pt x="280" y="12"/>
                  </a:lnTo>
                  <a:lnTo>
                    <a:pt x="282" y="12"/>
                  </a:lnTo>
                  <a:lnTo>
                    <a:pt x="296" y="10"/>
                  </a:lnTo>
                  <a:lnTo>
                    <a:pt x="302" y="6"/>
                  </a:lnTo>
                  <a:lnTo>
                    <a:pt x="306" y="6"/>
                  </a:lnTo>
                  <a:lnTo>
                    <a:pt x="306" y="4"/>
                  </a:lnTo>
                  <a:lnTo>
                    <a:pt x="310" y="2"/>
                  </a:lnTo>
                  <a:lnTo>
                    <a:pt x="310" y="2"/>
                  </a:lnTo>
                  <a:lnTo>
                    <a:pt x="312" y="0"/>
                  </a:lnTo>
                  <a:lnTo>
                    <a:pt x="312" y="0"/>
                  </a:lnTo>
                  <a:lnTo>
                    <a:pt x="316" y="2"/>
                  </a:lnTo>
                  <a:lnTo>
                    <a:pt x="320" y="4"/>
                  </a:lnTo>
                  <a:lnTo>
                    <a:pt x="320" y="4"/>
                  </a:lnTo>
                  <a:lnTo>
                    <a:pt x="320" y="4"/>
                  </a:lnTo>
                  <a:lnTo>
                    <a:pt x="320" y="4"/>
                  </a:lnTo>
                  <a:lnTo>
                    <a:pt x="320" y="10"/>
                  </a:lnTo>
                  <a:lnTo>
                    <a:pt x="320" y="10"/>
                  </a:lnTo>
                  <a:lnTo>
                    <a:pt x="320" y="10"/>
                  </a:lnTo>
                  <a:lnTo>
                    <a:pt x="320" y="12"/>
                  </a:lnTo>
                  <a:lnTo>
                    <a:pt x="320" y="12"/>
                  </a:lnTo>
                  <a:lnTo>
                    <a:pt x="320" y="14"/>
                  </a:lnTo>
                  <a:lnTo>
                    <a:pt x="320" y="14"/>
                  </a:lnTo>
                  <a:lnTo>
                    <a:pt x="320" y="14"/>
                  </a:lnTo>
                  <a:lnTo>
                    <a:pt x="320" y="14"/>
                  </a:lnTo>
                  <a:lnTo>
                    <a:pt x="294" y="40"/>
                  </a:lnTo>
                  <a:lnTo>
                    <a:pt x="274" y="46"/>
                  </a:lnTo>
                  <a:lnTo>
                    <a:pt x="272" y="48"/>
                  </a:lnTo>
                  <a:lnTo>
                    <a:pt x="270" y="56"/>
                  </a:lnTo>
                  <a:lnTo>
                    <a:pt x="268" y="72"/>
                  </a:lnTo>
                  <a:lnTo>
                    <a:pt x="268" y="74"/>
                  </a:lnTo>
                  <a:lnTo>
                    <a:pt x="272" y="82"/>
                  </a:lnTo>
                  <a:lnTo>
                    <a:pt x="274" y="86"/>
                  </a:lnTo>
                  <a:lnTo>
                    <a:pt x="274" y="86"/>
                  </a:lnTo>
                  <a:lnTo>
                    <a:pt x="274" y="96"/>
                  </a:lnTo>
                  <a:lnTo>
                    <a:pt x="274" y="98"/>
                  </a:lnTo>
                  <a:lnTo>
                    <a:pt x="270" y="102"/>
                  </a:lnTo>
                  <a:lnTo>
                    <a:pt x="268" y="106"/>
                  </a:lnTo>
                  <a:lnTo>
                    <a:pt x="268" y="106"/>
                  </a:lnTo>
                  <a:lnTo>
                    <a:pt x="268" y="108"/>
                  </a:lnTo>
                  <a:lnTo>
                    <a:pt x="268" y="110"/>
                  </a:lnTo>
                  <a:lnTo>
                    <a:pt x="268" y="110"/>
                  </a:lnTo>
                  <a:lnTo>
                    <a:pt x="268" y="112"/>
                  </a:lnTo>
                  <a:lnTo>
                    <a:pt x="268" y="114"/>
                  </a:lnTo>
                  <a:lnTo>
                    <a:pt x="268" y="116"/>
                  </a:lnTo>
                  <a:lnTo>
                    <a:pt x="266" y="116"/>
                  </a:lnTo>
                  <a:lnTo>
                    <a:pt x="266" y="116"/>
                  </a:lnTo>
                  <a:lnTo>
                    <a:pt x="266" y="120"/>
                  </a:lnTo>
                  <a:lnTo>
                    <a:pt x="266" y="120"/>
                  </a:lnTo>
                  <a:lnTo>
                    <a:pt x="266" y="122"/>
                  </a:lnTo>
                  <a:lnTo>
                    <a:pt x="266" y="122"/>
                  </a:lnTo>
                  <a:lnTo>
                    <a:pt x="266" y="124"/>
                  </a:lnTo>
                  <a:lnTo>
                    <a:pt x="266" y="128"/>
                  </a:lnTo>
                  <a:lnTo>
                    <a:pt x="266" y="130"/>
                  </a:lnTo>
                  <a:lnTo>
                    <a:pt x="266" y="138"/>
                  </a:lnTo>
                  <a:lnTo>
                    <a:pt x="266" y="146"/>
                  </a:lnTo>
                  <a:lnTo>
                    <a:pt x="266" y="146"/>
                  </a:lnTo>
                  <a:lnTo>
                    <a:pt x="260" y="156"/>
                  </a:lnTo>
                  <a:lnTo>
                    <a:pt x="256" y="164"/>
                  </a:lnTo>
                  <a:lnTo>
                    <a:pt x="256" y="166"/>
                  </a:lnTo>
                  <a:lnTo>
                    <a:pt x="240" y="176"/>
                  </a:lnTo>
                  <a:lnTo>
                    <a:pt x="218" y="188"/>
                  </a:lnTo>
                  <a:lnTo>
                    <a:pt x="216" y="190"/>
                  </a:lnTo>
                  <a:lnTo>
                    <a:pt x="208" y="194"/>
                  </a:lnTo>
                  <a:lnTo>
                    <a:pt x="198" y="200"/>
                  </a:lnTo>
                  <a:lnTo>
                    <a:pt x="188" y="204"/>
                  </a:lnTo>
                  <a:lnTo>
                    <a:pt x="180" y="210"/>
                  </a:lnTo>
                  <a:lnTo>
                    <a:pt x="160" y="222"/>
                  </a:lnTo>
                  <a:lnTo>
                    <a:pt x="152" y="226"/>
                  </a:lnTo>
                  <a:lnTo>
                    <a:pt x="152" y="226"/>
                  </a:lnTo>
                  <a:lnTo>
                    <a:pt x="146" y="228"/>
                  </a:lnTo>
                  <a:lnTo>
                    <a:pt x="138" y="234"/>
                  </a:lnTo>
                  <a:lnTo>
                    <a:pt x="128" y="240"/>
                  </a:lnTo>
                  <a:lnTo>
                    <a:pt x="112" y="250"/>
                  </a:lnTo>
                  <a:lnTo>
                    <a:pt x="96" y="260"/>
                  </a:lnTo>
                  <a:lnTo>
                    <a:pt x="90" y="264"/>
                  </a:lnTo>
                  <a:lnTo>
                    <a:pt x="90" y="264"/>
                  </a:lnTo>
                  <a:lnTo>
                    <a:pt x="90" y="264"/>
                  </a:lnTo>
                  <a:lnTo>
                    <a:pt x="74" y="276"/>
                  </a:lnTo>
                  <a:lnTo>
                    <a:pt x="60" y="284"/>
                  </a:lnTo>
                  <a:lnTo>
                    <a:pt x="58" y="286"/>
                  </a:lnTo>
                  <a:lnTo>
                    <a:pt x="54" y="284"/>
                  </a:lnTo>
                  <a:lnTo>
                    <a:pt x="50" y="284"/>
                  </a:lnTo>
                  <a:lnTo>
                    <a:pt x="44" y="282"/>
                  </a:lnTo>
                  <a:lnTo>
                    <a:pt x="42" y="282"/>
                  </a:lnTo>
                  <a:lnTo>
                    <a:pt x="42" y="282"/>
                  </a:lnTo>
                  <a:lnTo>
                    <a:pt x="38" y="282"/>
                  </a:lnTo>
                  <a:lnTo>
                    <a:pt x="36" y="278"/>
                  </a:lnTo>
                  <a:lnTo>
                    <a:pt x="34" y="278"/>
                  </a:lnTo>
                  <a:lnTo>
                    <a:pt x="28" y="274"/>
                  </a:lnTo>
                  <a:lnTo>
                    <a:pt x="26" y="274"/>
                  </a:lnTo>
                  <a:lnTo>
                    <a:pt x="24" y="274"/>
                  </a:lnTo>
                  <a:lnTo>
                    <a:pt x="22" y="272"/>
                  </a:lnTo>
                  <a:lnTo>
                    <a:pt x="20" y="268"/>
                  </a:lnTo>
                  <a:lnTo>
                    <a:pt x="18" y="266"/>
                  </a:lnTo>
                  <a:lnTo>
                    <a:pt x="16" y="264"/>
                  </a:lnTo>
                  <a:lnTo>
                    <a:pt x="16" y="262"/>
                  </a:lnTo>
                  <a:lnTo>
                    <a:pt x="10" y="262"/>
                  </a:lnTo>
                  <a:lnTo>
                    <a:pt x="8" y="262"/>
                  </a:lnTo>
                  <a:lnTo>
                    <a:pt x="4" y="264"/>
                  </a:lnTo>
                  <a:lnTo>
                    <a:pt x="4" y="264"/>
                  </a:lnTo>
                  <a:lnTo>
                    <a:pt x="4" y="264"/>
                  </a:lnTo>
                  <a:lnTo>
                    <a:pt x="2" y="264"/>
                  </a:lnTo>
                  <a:lnTo>
                    <a:pt x="2" y="264"/>
                  </a:lnTo>
                  <a:lnTo>
                    <a:pt x="2" y="262"/>
                  </a:lnTo>
                  <a:lnTo>
                    <a:pt x="4" y="260"/>
                  </a:lnTo>
                  <a:lnTo>
                    <a:pt x="4" y="260"/>
                  </a:lnTo>
                  <a:lnTo>
                    <a:pt x="2" y="258"/>
                  </a:lnTo>
                  <a:lnTo>
                    <a:pt x="2" y="258"/>
                  </a:lnTo>
                  <a:lnTo>
                    <a:pt x="2" y="258"/>
                  </a:lnTo>
                  <a:lnTo>
                    <a:pt x="2" y="258"/>
                  </a:lnTo>
                  <a:lnTo>
                    <a:pt x="2" y="256"/>
                  </a:lnTo>
                  <a:lnTo>
                    <a:pt x="2" y="256"/>
                  </a:lnTo>
                  <a:lnTo>
                    <a:pt x="2" y="254"/>
                  </a:lnTo>
                  <a:lnTo>
                    <a:pt x="0" y="254"/>
                  </a:lnTo>
                  <a:lnTo>
                    <a:pt x="0" y="254"/>
                  </a:lnTo>
                  <a:lnTo>
                    <a:pt x="0" y="252"/>
                  </a:lnTo>
                  <a:lnTo>
                    <a:pt x="2" y="252"/>
                  </a:lnTo>
                  <a:lnTo>
                    <a:pt x="2" y="252"/>
                  </a:lnTo>
                  <a:lnTo>
                    <a:pt x="2" y="250"/>
                  </a:lnTo>
                  <a:lnTo>
                    <a:pt x="2" y="248"/>
                  </a:lnTo>
                  <a:lnTo>
                    <a:pt x="2" y="244"/>
                  </a:lnTo>
                  <a:lnTo>
                    <a:pt x="2" y="242"/>
                  </a:lnTo>
                  <a:lnTo>
                    <a:pt x="2" y="240"/>
                  </a:lnTo>
                  <a:lnTo>
                    <a:pt x="4" y="236"/>
                  </a:lnTo>
                  <a:lnTo>
                    <a:pt x="4" y="236"/>
                  </a:lnTo>
                  <a:lnTo>
                    <a:pt x="4" y="234"/>
                  </a:lnTo>
                  <a:lnTo>
                    <a:pt x="4" y="234"/>
                  </a:lnTo>
                  <a:lnTo>
                    <a:pt x="4" y="234"/>
                  </a:lnTo>
                  <a:lnTo>
                    <a:pt x="4" y="234"/>
                  </a:lnTo>
                  <a:lnTo>
                    <a:pt x="4" y="234"/>
                  </a:lnTo>
                  <a:lnTo>
                    <a:pt x="2" y="232"/>
                  </a:lnTo>
                  <a:lnTo>
                    <a:pt x="2" y="234"/>
                  </a:lnTo>
                  <a:lnTo>
                    <a:pt x="2" y="234"/>
                  </a:lnTo>
                  <a:lnTo>
                    <a:pt x="2" y="234"/>
                  </a:lnTo>
                  <a:lnTo>
                    <a:pt x="2" y="234"/>
                  </a:lnTo>
                  <a:lnTo>
                    <a:pt x="2" y="234"/>
                  </a:lnTo>
                  <a:lnTo>
                    <a:pt x="0" y="232"/>
                  </a:lnTo>
                  <a:lnTo>
                    <a:pt x="2" y="232"/>
                  </a:lnTo>
                  <a:lnTo>
                    <a:pt x="2" y="232"/>
                  </a:lnTo>
                  <a:lnTo>
                    <a:pt x="2" y="232"/>
                  </a:lnTo>
                  <a:lnTo>
                    <a:pt x="8" y="228"/>
                  </a:lnTo>
                  <a:lnTo>
                    <a:pt x="8" y="228"/>
                  </a:lnTo>
                  <a:lnTo>
                    <a:pt x="10" y="228"/>
                  </a:lnTo>
                  <a:lnTo>
                    <a:pt x="10" y="226"/>
                  </a:lnTo>
                  <a:lnTo>
                    <a:pt x="10" y="226"/>
                  </a:lnTo>
                  <a:lnTo>
                    <a:pt x="10" y="226"/>
                  </a:lnTo>
                  <a:lnTo>
                    <a:pt x="10" y="226"/>
                  </a:lnTo>
                  <a:lnTo>
                    <a:pt x="10" y="224"/>
                  </a:lnTo>
                  <a:lnTo>
                    <a:pt x="10" y="224"/>
                  </a:lnTo>
                  <a:lnTo>
                    <a:pt x="10" y="224"/>
                  </a:lnTo>
                  <a:lnTo>
                    <a:pt x="10" y="224"/>
                  </a:lnTo>
                  <a:lnTo>
                    <a:pt x="12" y="224"/>
                  </a:lnTo>
                  <a:lnTo>
                    <a:pt x="14" y="224"/>
                  </a:lnTo>
                  <a:lnTo>
                    <a:pt x="14" y="222"/>
                  </a:lnTo>
                  <a:lnTo>
                    <a:pt x="14" y="222"/>
                  </a:lnTo>
                  <a:lnTo>
                    <a:pt x="16" y="220"/>
                  </a:lnTo>
                  <a:lnTo>
                    <a:pt x="20" y="216"/>
                  </a:lnTo>
                  <a:lnTo>
                    <a:pt x="22" y="214"/>
                  </a:lnTo>
                  <a:lnTo>
                    <a:pt x="22" y="214"/>
                  </a:lnTo>
                  <a:lnTo>
                    <a:pt x="22" y="214"/>
                  </a:lnTo>
                  <a:lnTo>
                    <a:pt x="20" y="212"/>
                  </a:lnTo>
                  <a:lnTo>
                    <a:pt x="18" y="212"/>
                  </a:lnTo>
                  <a:lnTo>
                    <a:pt x="18" y="212"/>
                  </a:lnTo>
                  <a:lnTo>
                    <a:pt x="16" y="212"/>
                  </a:lnTo>
                  <a:lnTo>
                    <a:pt x="16" y="212"/>
                  </a:lnTo>
                  <a:lnTo>
                    <a:pt x="16" y="212"/>
                  </a:lnTo>
                  <a:lnTo>
                    <a:pt x="16" y="210"/>
                  </a:lnTo>
                  <a:lnTo>
                    <a:pt x="16" y="210"/>
                  </a:lnTo>
                  <a:lnTo>
                    <a:pt x="18" y="206"/>
                  </a:lnTo>
                  <a:lnTo>
                    <a:pt x="18" y="206"/>
                  </a:lnTo>
                  <a:lnTo>
                    <a:pt x="20" y="204"/>
                  </a:lnTo>
                  <a:lnTo>
                    <a:pt x="22" y="200"/>
                  </a:lnTo>
                  <a:lnTo>
                    <a:pt x="22" y="200"/>
                  </a:lnTo>
                  <a:lnTo>
                    <a:pt x="30" y="198"/>
                  </a:lnTo>
                  <a:lnTo>
                    <a:pt x="36" y="200"/>
                  </a:lnTo>
                  <a:lnTo>
                    <a:pt x="36" y="200"/>
                  </a:lnTo>
                  <a:lnTo>
                    <a:pt x="36" y="200"/>
                  </a:lnTo>
                  <a:lnTo>
                    <a:pt x="36" y="200"/>
                  </a:lnTo>
                  <a:lnTo>
                    <a:pt x="38" y="200"/>
                  </a:lnTo>
                  <a:lnTo>
                    <a:pt x="38" y="200"/>
                  </a:lnTo>
                  <a:lnTo>
                    <a:pt x="38" y="200"/>
                  </a:lnTo>
                  <a:lnTo>
                    <a:pt x="38" y="198"/>
                  </a:lnTo>
                  <a:lnTo>
                    <a:pt x="38" y="198"/>
                  </a:lnTo>
                  <a:lnTo>
                    <a:pt x="36" y="198"/>
                  </a:lnTo>
                  <a:lnTo>
                    <a:pt x="36" y="198"/>
                  </a:lnTo>
                  <a:lnTo>
                    <a:pt x="36" y="198"/>
                  </a:lnTo>
                  <a:lnTo>
                    <a:pt x="36" y="198"/>
                  </a:lnTo>
                  <a:lnTo>
                    <a:pt x="34" y="198"/>
                  </a:lnTo>
                  <a:lnTo>
                    <a:pt x="34" y="198"/>
                  </a:lnTo>
                  <a:lnTo>
                    <a:pt x="32" y="196"/>
                  </a:lnTo>
                  <a:lnTo>
                    <a:pt x="32" y="196"/>
                  </a:lnTo>
                  <a:lnTo>
                    <a:pt x="32" y="196"/>
                  </a:lnTo>
                  <a:lnTo>
                    <a:pt x="34" y="192"/>
                  </a:lnTo>
                  <a:lnTo>
                    <a:pt x="34" y="192"/>
                  </a:lnTo>
                  <a:lnTo>
                    <a:pt x="36" y="190"/>
                  </a:lnTo>
                  <a:lnTo>
                    <a:pt x="38" y="188"/>
                  </a:lnTo>
                  <a:lnTo>
                    <a:pt x="44" y="184"/>
                  </a:lnTo>
                  <a:lnTo>
                    <a:pt x="48" y="180"/>
                  </a:lnTo>
                  <a:lnTo>
                    <a:pt x="48" y="178"/>
                  </a:lnTo>
                  <a:lnTo>
                    <a:pt x="46" y="178"/>
                  </a:lnTo>
                  <a:lnTo>
                    <a:pt x="44" y="172"/>
                  </a:lnTo>
                  <a:lnTo>
                    <a:pt x="44" y="166"/>
                  </a:lnTo>
                  <a:lnTo>
                    <a:pt x="40" y="162"/>
                  </a:lnTo>
                  <a:lnTo>
                    <a:pt x="40" y="162"/>
                  </a:lnTo>
                  <a:lnTo>
                    <a:pt x="36" y="162"/>
                  </a:lnTo>
                  <a:lnTo>
                    <a:pt x="36" y="160"/>
                  </a:lnTo>
                  <a:lnTo>
                    <a:pt x="38" y="160"/>
                  </a:lnTo>
                  <a:lnTo>
                    <a:pt x="40" y="156"/>
                  </a:lnTo>
                  <a:lnTo>
                    <a:pt x="40" y="156"/>
                  </a:lnTo>
                  <a:lnTo>
                    <a:pt x="40" y="156"/>
                  </a:lnTo>
                  <a:lnTo>
                    <a:pt x="40" y="154"/>
                  </a:lnTo>
                  <a:lnTo>
                    <a:pt x="40" y="154"/>
                  </a:lnTo>
                  <a:lnTo>
                    <a:pt x="36" y="154"/>
                  </a:lnTo>
                  <a:lnTo>
                    <a:pt x="32" y="154"/>
                  </a:lnTo>
                  <a:lnTo>
                    <a:pt x="24" y="154"/>
                  </a:lnTo>
                  <a:lnTo>
                    <a:pt x="24" y="154"/>
                  </a:lnTo>
                  <a:lnTo>
                    <a:pt x="24" y="154"/>
                  </a:lnTo>
                  <a:lnTo>
                    <a:pt x="24" y="154"/>
                  </a:lnTo>
                  <a:lnTo>
                    <a:pt x="24" y="154"/>
                  </a:lnTo>
                  <a:lnTo>
                    <a:pt x="24" y="154"/>
                  </a:lnTo>
                  <a:lnTo>
                    <a:pt x="20" y="154"/>
                  </a:lnTo>
                  <a:lnTo>
                    <a:pt x="20" y="154"/>
                  </a:lnTo>
                  <a:lnTo>
                    <a:pt x="18" y="154"/>
                  </a:lnTo>
                  <a:lnTo>
                    <a:pt x="16" y="152"/>
                  </a:lnTo>
                  <a:lnTo>
                    <a:pt x="16" y="148"/>
                  </a:lnTo>
                  <a:lnTo>
                    <a:pt x="14" y="140"/>
                  </a:lnTo>
                  <a:lnTo>
                    <a:pt x="12" y="140"/>
                  </a:lnTo>
                  <a:lnTo>
                    <a:pt x="12" y="138"/>
                  </a:lnTo>
                  <a:lnTo>
                    <a:pt x="12" y="138"/>
                  </a:lnTo>
                  <a:lnTo>
                    <a:pt x="14" y="134"/>
                  </a:lnTo>
                  <a:lnTo>
                    <a:pt x="14" y="130"/>
                  </a:lnTo>
                  <a:lnTo>
                    <a:pt x="14" y="128"/>
                  </a:lnTo>
                  <a:lnTo>
                    <a:pt x="14" y="128"/>
                  </a:lnTo>
                  <a:lnTo>
                    <a:pt x="16" y="124"/>
                  </a:lnTo>
                  <a:lnTo>
                    <a:pt x="16" y="122"/>
                  </a:lnTo>
                  <a:lnTo>
                    <a:pt x="16" y="122"/>
                  </a:lnTo>
                  <a:lnTo>
                    <a:pt x="16" y="122"/>
                  </a:lnTo>
                  <a:lnTo>
                    <a:pt x="16" y="122"/>
                  </a:lnTo>
                  <a:lnTo>
                    <a:pt x="16" y="120"/>
                  </a:lnTo>
                  <a:lnTo>
                    <a:pt x="16" y="120"/>
                  </a:lnTo>
                  <a:lnTo>
                    <a:pt x="16" y="118"/>
                  </a:lnTo>
                  <a:lnTo>
                    <a:pt x="16" y="110"/>
                  </a:lnTo>
                  <a:lnTo>
                    <a:pt x="14" y="110"/>
                  </a:lnTo>
                  <a:lnTo>
                    <a:pt x="12" y="106"/>
                  </a:lnTo>
                  <a:lnTo>
                    <a:pt x="12" y="106"/>
                  </a:lnTo>
                  <a:lnTo>
                    <a:pt x="6" y="100"/>
                  </a:lnTo>
                  <a:lnTo>
                    <a:pt x="8" y="96"/>
                  </a:lnTo>
                  <a:lnTo>
                    <a:pt x="10" y="92"/>
                  </a:lnTo>
                  <a:lnTo>
                    <a:pt x="12" y="92"/>
                  </a:lnTo>
                  <a:lnTo>
                    <a:pt x="12" y="90"/>
                  </a:lnTo>
                  <a:lnTo>
                    <a:pt x="14" y="84"/>
                  </a:lnTo>
                  <a:lnTo>
                    <a:pt x="16" y="8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8" name="Freeform 4877">
              <a:extLst>
                <a:ext uri="{FF2B5EF4-FFF2-40B4-BE49-F238E27FC236}">
                  <a16:creationId xmlns:a16="http://schemas.microsoft.com/office/drawing/2014/main" id="{C7E19EE7-9E61-1147-BBF5-27CF96155E68}"/>
                </a:ext>
              </a:extLst>
            </p:cNvPr>
            <p:cNvSpPr>
              <a:spLocks/>
            </p:cNvSpPr>
            <p:nvPr/>
          </p:nvSpPr>
          <p:spPr bwMode="auto">
            <a:xfrm>
              <a:off x="5965516" y="506452"/>
              <a:ext cx="507502" cy="453006"/>
            </a:xfrm>
            <a:custGeom>
              <a:avLst/>
              <a:gdLst/>
              <a:ahLst/>
              <a:cxnLst>
                <a:cxn ang="0">
                  <a:pos x="26" y="86"/>
                </a:cxn>
                <a:cxn ang="0">
                  <a:pos x="28" y="82"/>
                </a:cxn>
                <a:cxn ang="0">
                  <a:pos x="34" y="78"/>
                </a:cxn>
                <a:cxn ang="0">
                  <a:pos x="36" y="70"/>
                </a:cxn>
                <a:cxn ang="0">
                  <a:pos x="46" y="62"/>
                </a:cxn>
                <a:cxn ang="0">
                  <a:pos x="52" y="62"/>
                </a:cxn>
                <a:cxn ang="0">
                  <a:pos x="46" y="52"/>
                </a:cxn>
                <a:cxn ang="0">
                  <a:pos x="50" y="28"/>
                </a:cxn>
                <a:cxn ang="0">
                  <a:pos x="66" y="32"/>
                </a:cxn>
                <a:cxn ang="0">
                  <a:pos x="78" y="36"/>
                </a:cxn>
                <a:cxn ang="0">
                  <a:pos x="94" y="36"/>
                </a:cxn>
                <a:cxn ang="0">
                  <a:pos x="102" y="32"/>
                </a:cxn>
                <a:cxn ang="0">
                  <a:pos x="114" y="28"/>
                </a:cxn>
                <a:cxn ang="0">
                  <a:pos x="124" y="22"/>
                </a:cxn>
                <a:cxn ang="0">
                  <a:pos x="140" y="26"/>
                </a:cxn>
                <a:cxn ang="0">
                  <a:pos x="150" y="34"/>
                </a:cxn>
                <a:cxn ang="0">
                  <a:pos x="162" y="34"/>
                </a:cxn>
                <a:cxn ang="0">
                  <a:pos x="170" y="36"/>
                </a:cxn>
                <a:cxn ang="0">
                  <a:pos x="200" y="32"/>
                </a:cxn>
                <a:cxn ang="0">
                  <a:pos x="222" y="22"/>
                </a:cxn>
                <a:cxn ang="0">
                  <a:pos x="238" y="14"/>
                </a:cxn>
                <a:cxn ang="0">
                  <a:pos x="250" y="10"/>
                </a:cxn>
                <a:cxn ang="0">
                  <a:pos x="276" y="12"/>
                </a:cxn>
                <a:cxn ang="0">
                  <a:pos x="306" y="4"/>
                </a:cxn>
                <a:cxn ang="0">
                  <a:pos x="320" y="4"/>
                </a:cxn>
                <a:cxn ang="0">
                  <a:pos x="320" y="12"/>
                </a:cxn>
                <a:cxn ang="0">
                  <a:pos x="272" y="48"/>
                </a:cxn>
                <a:cxn ang="0">
                  <a:pos x="274" y="96"/>
                </a:cxn>
                <a:cxn ang="0">
                  <a:pos x="268" y="110"/>
                </a:cxn>
                <a:cxn ang="0">
                  <a:pos x="266" y="120"/>
                </a:cxn>
                <a:cxn ang="0">
                  <a:pos x="266" y="146"/>
                </a:cxn>
                <a:cxn ang="0">
                  <a:pos x="216" y="190"/>
                </a:cxn>
                <a:cxn ang="0">
                  <a:pos x="152" y="226"/>
                </a:cxn>
                <a:cxn ang="0">
                  <a:pos x="90" y="264"/>
                </a:cxn>
                <a:cxn ang="0">
                  <a:pos x="44" y="282"/>
                </a:cxn>
                <a:cxn ang="0">
                  <a:pos x="26" y="274"/>
                </a:cxn>
                <a:cxn ang="0">
                  <a:pos x="10" y="262"/>
                </a:cxn>
                <a:cxn ang="0">
                  <a:pos x="2" y="262"/>
                </a:cxn>
                <a:cxn ang="0">
                  <a:pos x="2" y="256"/>
                </a:cxn>
                <a:cxn ang="0">
                  <a:pos x="2" y="252"/>
                </a:cxn>
                <a:cxn ang="0">
                  <a:pos x="4" y="236"/>
                </a:cxn>
                <a:cxn ang="0">
                  <a:pos x="2" y="234"/>
                </a:cxn>
                <a:cxn ang="0">
                  <a:pos x="2" y="232"/>
                </a:cxn>
                <a:cxn ang="0">
                  <a:pos x="10" y="226"/>
                </a:cxn>
                <a:cxn ang="0">
                  <a:pos x="14" y="224"/>
                </a:cxn>
                <a:cxn ang="0">
                  <a:pos x="22" y="214"/>
                </a:cxn>
                <a:cxn ang="0">
                  <a:pos x="16" y="210"/>
                </a:cxn>
                <a:cxn ang="0">
                  <a:pos x="30" y="198"/>
                </a:cxn>
                <a:cxn ang="0">
                  <a:pos x="38" y="200"/>
                </a:cxn>
                <a:cxn ang="0">
                  <a:pos x="34" y="198"/>
                </a:cxn>
                <a:cxn ang="0">
                  <a:pos x="36" y="190"/>
                </a:cxn>
                <a:cxn ang="0">
                  <a:pos x="44" y="166"/>
                </a:cxn>
                <a:cxn ang="0">
                  <a:pos x="40" y="156"/>
                </a:cxn>
                <a:cxn ang="0">
                  <a:pos x="24" y="154"/>
                </a:cxn>
                <a:cxn ang="0">
                  <a:pos x="18" y="154"/>
                </a:cxn>
                <a:cxn ang="0">
                  <a:pos x="14" y="134"/>
                </a:cxn>
                <a:cxn ang="0">
                  <a:pos x="16" y="122"/>
                </a:cxn>
                <a:cxn ang="0">
                  <a:pos x="12" y="106"/>
                </a:cxn>
                <a:cxn ang="0">
                  <a:pos x="14" y="84"/>
                </a:cxn>
              </a:cxnLst>
              <a:rect l="0" t="0" r="r" b="b"/>
              <a:pathLst>
                <a:path w="320" h="286">
                  <a:moveTo>
                    <a:pt x="16" y="80"/>
                  </a:moveTo>
                  <a:lnTo>
                    <a:pt x="20" y="82"/>
                  </a:lnTo>
                  <a:lnTo>
                    <a:pt x="24" y="84"/>
                  </a:lnTo>
                  <a:lnTo>
                    <a:pt x="24" y="84"/>
                  </a:lnTo>
                  <a:lnTo>
                    <a:pt x="26" y="86"/>
                  </a:lnTo>
                  <a:lnTo>
                    <a:pt x="26" y="86"/>
                  </a:lnTo>
                  <a:lnTo>
                    <a:pt x="26" y="86"/>
                  </a:lnTo>
                  <a:lnTo>
                    <a:pt x="26" y="86"/>
                  </a:lnTo>
                  <a:lnTo>
                    <a:pt x="26" y="86"/>
                  </a:lnTo>
                  <a:lnTo>
                    <a:pt x="28" y="86"/>
                  </a:lnTo>
                  <a:lnTo>
                    <a:pt x="28" y="84"/>
                  </a:lnTo>
                  <a:lnTo>
                    <a:pt x="28" y="82"/>
                  </a:lnTo>
                  <a:lnTo>
                    <a:pt x="28" y="82"/>
                  </a:lnTo>
                  <a:lnTo>
                    <a:pt x="28" y="82"/>
                  </a:lnTo>
                  <a:lnTo>
                    <a:pt x="28" y="80"/>
                  </a:lnTo>
                  <a:lnTo>
                    <a:pt x="28" y="80"/>
                  </a:lnTo>
                  <a:lnTo>
                    <a:pt x="30" y="78"/>
                  </a:lnTo>
                  <a:lnTo>
                    <a:pt x="30" y="78"/>
                  </a:lnTo>
                  <a:lnTo>
                    <a:pt x="30" y="78"/>
                  </a:lnTo>
                  <a:lnTo>
                    <a:pt x="30" y="78"/>
                  </a:lnTo>
                  <a:lnTo>
                    <a:pt x="34" y="78"/>
                  </a:lnTo>
                  <a:lnTo>
                    <a:pt x="36" y="76"/>
                  </a:lnTo>
                  <a:lnTo>
                    <a:pt x="36" y="76"/>
                  </a:lnTo>
                  <a:lnTo>
                    <a:pt x="38" y="74"/>
                  </a:lnTo>
                  <a:lnTo>
                    <a:pt x="38" y="70"/>
                  </a:lnTo>
                  <a:lnTo>
                    <a:pt x="36" y="70"/>
                  </a:lnTo>
                  <a:lnTo>
                    <a:pt x="36" y="70"/>
                  </a:lnTo>
                  <a:lnTo>
                    <a:pt x="36" y="70"/>
                  </a:lnTo>
                  <a:lnTo>
                    <a:pt x="36" y="66"/>
                  </a:lnTo>
                  <a:lnTo>
                    <a:pt x="36" y="66"/>
                  </a:lnTo>
                  <a:lnTo>
                    <a:pt x="36" y="66"/>
                  </a:lnTo>
                  <a:lnTo>
                    <a:pt x="38" y="64"/>
                  </a:lnTo>
                  <a:lnTo>
                    <a:pt x="42" y="62"/>
                  </a:lnTo>
                  <a:lnTo>
                    <a:pt x="44" y="62"/>
                  </a:lnTo>
                  <a:lnTo>
                    <a:pt x="46" y="62"/>
                  </a:lnTo>
                  <a:lnTo>
                    <a:pt x="48" y="62"/>
                  </a:lnTo>
                  <a:lnTo>
                    <a:pt x="48" y="64"/>
                  </a:lnTo>
                  <a:lnTo>
                    <a:pt x="48" y="62"/>
                  </a:lnTo>
                  <a:lnTo>
                    <a:pt x="50" y="62"/>
                  </a:lnTo>
                  <a:lnTo>
                    <a:pt x="50" y="62"/>
                  </a:lnTo>
                  <a:lnTo>
                    <a:pt x="52" y="62"/>
                  </a:lnTo>
                  <a:lnTo>
                    <a:pt x="52" y="62"/>
                  </a:lnTo>
                  <a:lnTo>
                    <a:pt x="52" y="62"/>
                  </a:lnTo>
                  <a:lnTo>
                    <a:pt x="52" y="62"/>
                  </a:lnTo>
                  <a:lnTo>
                    <a:pt x="52" y="60"/>
                  </a:lnTo>
                  <a:lnTo>
                    <a:pt x="52" y="58"/>
                  </a:lnTo>
                  <a:lnTo>
                    <a:pt x="50" y="58"/>
                  </a:lnTo>
                  <a:lnTo>
                    <a:pt x="46" y="52"/>
                  </a:lnTo>
                  <a:lnTo>
                    <a:pt x="46" y="52"/>
                  </a:lnTo>
                  <a:lnTo>
                    <a:pt x="46" y="52"/>
                  </a:lnTo>
                  <a:lnTo>
                    <a:pt x="46" y="50"/>
                  </a:lnTo>
                  <a:lnTo>
                    <a:pt x="44" y="48"/>
                  </a:lnTo>
                  <a:lnTo>
                    <a:pt x="44" y="46"/>
                  </a:lnTo>
                  <a:lnTo>
                    <a:pt x="46" y="40"/>
                  </a:lnTo>
                  <a:lnTo>
                    <a:pt x="50" y="28"/>
                  </a:lnTo>
                  <a:lnTo>
                    <a:pt x="50" y="28"/>
                  </a:lnTo>
                  <a:lnTo>
                    <a:pt x="50" y="28"/>
                  </a:lnTo>
                  <a:lnTo>
                    <a:pt x="50" y="26"/>
                  </a:lnTo>
                  <a:lnTo>
                    <a:pt x="50" y="26"/>
                  </a:lnTo>
                  <a:lnTo>
                    <a:pt x="50" y="26"/>
                  </a:lnTo>
                  <a:lnTo>
                    <a:pt x="52" y="28"/>
                  </a:lnTo>
                  <a:lnTo>
                    <a:pt x="64" y="30"/>
                  </a:lnTo>
                  <a:lnTo>
                    <a:pt x="66" y="32"/>
                  </a:lnTo>
                  <a:lnTo>
                    <a:pt x="66" y="32"/>
                  </a:lnTo>
                  <a:lnTo>
                    <a:pt x="66" y="32"/>
                  </a:lnTo>
                  <a:lnTo>
                    <a:pt x="68" y="34"/>
                  </a:lnTo>
                  <a:lnTo>
                    <a:pt x="68" y="34"/>
                  </a:lnTo>
                  <a:lnTo>
                    <a:pt x="68" y="34"/>
                  </a:lnTo>
                  <a:lnTo>
                    <a:pt x="72" y="38"/>
                  </a:lnTo>
                  <a:lnTo>
                    <a:pt x="78" y="36"/>
                  </a:lnTo>
                  <a:lnTo>
                    <a:pt x="78" y="36"/>
                  </a:lnTo>
                  <a:lnTo>
                    <a:pt x="84" y="38"/>
                  </a:lnTo>
                  <a:lnTo>
                    <a:pt x="84" y="38"/>
                  </a:lnTo>
                  <a:lnTo>
                    <a:pt x="84" y="38"/>
                  </a:lnTo>
                  <a:lnTo>
                    <a:pt x="92" y="36"/>
                  </a:lnTo>
                  <a:lnTo>
                    <a:pt x="92" y="36"/>
                  </a:lnTo>
                  <a:lnTo>
                    <a:pt x="94" y="36"/>
                  </a:lnTo>
                  <a:lnTo>
                    <a:pt x="94" y="34"/>
                  </a:lnTo>
                  <a:lnTo>
                    <a:pt x="98" y="32"/>
                  </a:lnTo>
                  <a:lnTo>
                    <a:pt x="100" y="32"/>
                  </a:lnTo>
                  <a:lnTo>
                    <a:pt x="100" y="32"/>
                  </a:lnTo>
                  <a:lnTo>
                    <a:pt x="100" y="32"/>
                  </a:lnTo>
                  <a:lnTo>
                    <a:pt x="102" y="32"/>
                  </a:lnTo>
                  <a:lnTo>
                    <a:pt x="102" y="32"/>
                  </a:lnTo>
                  <a:lnTo>
                    <a:pt x="104" y="32"/>
                  </a:lnTo>
                  <a:lnTo>
                    <a:pt x="108" y="30"/>
                  </a:lnTo>
                  <a:lnTo>
                    <a:pt x="110" y="30"/>
                  </a:lnTo>
                  <a:lnTo>
                    <a:pt x="110" y="30"/>
                  </a:lnTo>
                  <a:lnTo>
                    <a:pt x="110" y="28"/>
                  </a:lnTo>
                  <a:lnTo>
                    <a:pt x="112" y="28"/>
                  </a:lnTo>
                  <a:lnTo>
                    <a:pt x="114" y="28"/>
                  </a:lnTo>
                  <a:lnTo>
                    <a:pt x="114" y="28"/>
                  </a:lnTo>
                  <a:lnTo>
                    <a:pt x="116" y="26"/>
                  </a:lnTo>
                  <a:lnTo>
                    <a:pt x="118" y="24"/>
                  </a:lnTo>
                  <a:lnTo>
                    <a:pt x="118" y="24"/>
                  </a:lnTo>
                  <a:lnTo>
                    <a:pt x="118" y="24"/>
                  </a:lnTo>
                  <a:lnTo>
                    <a:pt x="122" y="22"/>
                  </a:lnTo>
                  <a:lnTo>
                    <a:pt x="124" y="22"/>
                  </a:lnTo>
                  <a:lnTo>
                    <a:pt x="126" y="22"/>
                  </a:lnTo>
                  <a:lnTo>
                    <a:pt x="126" y="22"/>
                  </a:lnTo>
                  <a:lnTo>
                    <a:pt x="132" y="24"/>
                  </a:lnTo>
                  <a:lnTo>
                    <a:pt x="134" y="24"/>
                  </a:lnTo>
                  <a:lnTo>
                    <a:pt x="138" y="26"/>
                  </a:lnTo>
                  <a:lnTo>
                    <a:pt x="138" y="26"/>
                  </a:lnTo>
                  <a:lnTo>
                    <a:pt x="140" y="26"/>
                  </a:lnTo>
                  <a:lnTo>
                    <a:pt x="144" y="30"/>
                  </a:lnTo>
                  <a:lnTo>
                    <a:pt x="146" y="34"/>
                  </a:lnTo>
                  <a:lnTo>
                    <a:pt x="148" y="34"/>
                  </a:lnTo>
                  <a:lnTo>
                    <a:pt x="148" y="34"/>
                  </a:lnTo>
                  <a:lnTo>
                    <a:pt x="148" y="34"/>
                  </a:lnTo>
                  <a:lnTo>
                    <a:pt x="148" y="34"/>
                  </a:lnTo>
                  <a:lnTo>
                    <a:pt x="150" y="34"/>
                  </a:lnTo>
                  <a:lnTo>
                    <a:pt x="156" y="36"/>
                  </a:lnTo>
                  <a:lnTo>
                    <a:pt x="158" y="36"/>
                  </a:lnTo>
                  <a:lnTo>
                    <a:pt x="160" y="34"/>
                  </a:lnTo>
                  <a:lnTo>
                    <a:pt x="160" y="34"/>
                  </a:lnTo>
                  <a:lnTo>
                    <a:pt x="162" y="34"/>
                  </a:lnTo>
                  <a:lnTo>
                    <a:pt x="162" y="34"/>
                  </a:lnTo>
                  <a:lnTo>
                    <a:pt x="162" y="34"/>
                  </a:lnTo>
                  <a:lnTo>
                    <a:pt x="164" y="34"/>
                  </a:lnTo>
                  <a:lnTo>
                    <a:pt x="164" y="34"/>
                  </a:lnTo>
                  <a:lnTo>
                    <a:pt x="166" y="36"/>
                  </a:lnTo>
                  <a:lnTo>
                    <a:pt x="166" y="36"/>
                  </a:lnTo>
                  <a:lnTo>
                    <a:pt x="168" y="36"/>
                  </a:lnTo>
                  <a:lnTo>
                    <a:pt x="170" y="36"/>
                  </a:lnTo>
                  <a:lnTo>
                    <a:pt x="170" y="36"/>
                  </a:lnTo>
                  <a:lnTo>
                    <a:pt x="172" y="36"/>
                  </a:lnTo>
                  <a:lnTo>
                    <a:pt x="172" y="36"/>
                  </a:lnTo>
                  <a:lnTo>
                    <a:pt x="174" y="36"/>
                  </a:lnTo>
                  <a:lnTo>
                    <a:pt x="176" y="36"/>
                  </a:lnTo>
                  <a:lnTo>
                    <a:pt x="182" y="34"/>
                  </a:lnTo>
                  <a:lnTo>
                    <a:pt x="188" y="34"/>
                  </a:lnTo>
                  <a:lnTo>
                    <a:pt x="200" y="32"/>
                  </a:lnTo>
                  <a:lnTo>
                    <a:pt x="200" y="32"/>
                  </a:lnTo>
                  <a:lnTo>
                    <a:pt x="204" y="30"/>
                  </a:lnTo>
                  <a:lnTo>
                    <a:pt x="206" y="30"/>
                  </a:lnTo>
                  <a:lnTo>
                    <a:pt x="208" y="28"/>
                  </a:lnTo>
                  <a:lnTo>
                    <a:pt x="218" y="24"/>
                  </a:lnTo>
                  <a:lnTo>
                    <a:pt x="220" y="22"/>
                  </a:lnTo>
                  <a:lnTo>
                    <a:pt x="222" y="22"/>
                  </a:lnTo>
                  <a:lnTo>
                    <a:pt x="228" y="18"/>
                  </a:lnTo>
                  <a:lnTo>
                    <a:pt x="228" y="16"/>
                  </a:lnTo>
                  <a:lnTo>
                    <a:pt x="230" y="16"/>
                  </a:lnTo>
                  <a:lnTo>
                    <a:pt x="230" y="16"/>
                  </a:lnTo>
                  <a:lnTo>
                    <a:pt x="232" y="16"/>
                  </a:lnTo>
                  <a:lnTo>
                    <a:pt x="232" y="16"/>
                  </a:lnTo>
                  <a:lnTo>
                    <a:pt x="238" y="14"/>
                  </a:lnTo>
                  <a:lnTo>
                    <a:pt x="240" y="12"/>
                  </a:lnTo>
                  <a:lnTo>
                    <a:pt x="240" y="12"/>
                  </a:lnTo>
                  <a:lnTo>
                    <a:pt x="240" y="12"/>
                  </a:lnTo>
                  <a:lnTo>
                    <a:pt x="242" y="12"/>
                  </a:lnTo>
                  <a:lnTo>
                    <a:pt x="244" y="10"/>
                  </a:lnTo>
                  <a:lnTo>
                    <a:pt x="246" y="10"/>
                  </a:lnTo>
                  <a:lnTo>
                    <a:pt x="250" y="10"/>
                  </a:lnTo>
                  <a:lnTo>
                    <a:pt x="252" y="10"/>
                  </a:lnTo>
                  <a:lnTo>
                    <a:pt x="262" y="12"/>
                  </a:lnTo>
                  <a:lnTo>
                    <a:pt x="266" y="12"/>
                  </a:lnTo>
                  <a:lnTo>
                    <a:pt x="266" y="12"/>
                  </a:lnTo>
                  <a:lnTo>
                    <a:pt x="266" y="12"/>
                  </a:lnTo>
                  <a:lnTo>
                    <a:pt x="272" y="12"/>
                  </a:lnTo>
                  <a:lnTo>
                    <a:pt x="276" y="12"/>
                  </a:lnTo>
                  <a:lnTo>
                    <a:pt x="278" y="12"/>
                  </a:lnTo>
                  <a:lnTo>
                    <a:pt x="280" y="12"/>
                  </a:lnTo>
                  <a:lnTo>
                    <a:pt x="282" y="12"/>
                  </a:lnTo>
                  <a:lnTo>
                    <a:pt x="296" y="10"/>
                  </a:lnTo>
                  <a:lnTo>
                    <a:pt x="302" y="6"/>
                  </a:lnTo>
                  <a:lnTo>
                    <a:pt x="306" y="6"/>
                  </a:lnTo>
                  <a:lnTo>
                    <a:pt x="306" y="4"/>
                  </a:lnTo>
                  <a:lnTo>
                    <a:pt x="310" y="2"/>
                  </a:lnTo>
                  <a:lnTo>
                    <a:pt x="310" y="2"/>
                  </a:lnTo>
                  <a:lnTo>
                    <a:pt x="312" y="0"/>
                  </a:lnTo>
                  <a:lnTo>
                    <a:pt x="312" y="0"/>
                  </a:lnTo>
                  <a:lnTo>
                    <a:pt x="316" y="2"/>
                  </a:lnTo>
                  <a:lnTo>
                    <a:pt x="320" y="4"/>
                  </a:lnTo>
                  <a:lnTo>
                    <a:pt x="320" y="4"/>
                  </a:lnTo>
                  <a:lnTo>
                    <a:pt x="320" y="4"/>
                  </a:lnTo>
                  <a:lnTo>
                    <a:pt x="320" y="4"/>
                  </a:lnTo>
                  <a:lnTo>
                    <a:pt x="320" y="10"/>
                  </a:lnTo>
                  <a:lnTo>
                    <a:pt x="320" y="10"/>
                  </a:lnTo>
                  <a:lnTo>
                    <a:pt x="320" y="10"/>
                  </a:lnTo>
                  <a:lnTo>
                    <a:pt x="320" y="12"/>
                  </a:lnTo>
                  <a:lnTo>
                    <a:pt x="320" y="12"/>
                  </a:lnTo>
                  <a:lnTo>
                    <a:pt x="320" y="14"/>
                  </a:lnTo>
                  <a:lnTo>
                    <a:pt x="320" y="14"/>
                  </a:lnTo>
                  <a:lnTo>
                    <a:pt x="320" y="14"/>
                  </a:lnTo>
                  <a:lnTo>
                    <a:pt x="320" y="14"/>
                  </a:lnTo>
                  <a:lnTo>
                    <a:pt x="294" y="40"/>
                  </a:lnTo>
                  <a:lnTo>
                    <a:pt x="274" y="46"/>
                  </a:lnTo>
                  <a:lnTo>
                    <a:pt x="272" y="48"/>
                  </a:lnTo>
                  <a:lnTo>
                    <a:pt x="270" y="56"/>
                  </a:lnTo>
                  <a:lnTo>
                    <a:pt x="268" y="72"/>
                  </a:lnTo>
                  <a:lnTo>
                    <a:pt x="268" y="74"/>
                  </a:lnTo>
                  <a:lnTo>
                    <a:pt x="272" y="82"/>
                  </a:lnTo>
                  <a:lnTo>
                    <a:pt x="274" y="86"/>
                  </a:lnTo>
                  <a:lnTo>
                    <a:pt x="274" y="86"/>
                  </a:lnTo>
                  <a:lnTo>
                    <a:pt x="274" y="96"/>
                  </a:lnTo>
                  <a:lnTo>
                    <a:pt x="274" y="98"/>
                  </a:lnTo>
                  <a:lnTo>
                    <a:pt x="270" y="102"/>
                  </a:lnTo>
                  <a:lnTo>
                    <a:pt x="268" y="106"/>
                  </a:lnTo>
                  <a:lnTo>
                    <a:pt x="268" y="106"/>
                  </a:lnTo>
                  <a:lnTo>
                    <a:pt x="268" y="108"/>
                  </a:lnTo>
                  <a:lnTo>
                    <a:pt x="268" y="110"/>
                  </a:lnTo>
                  <a:lnTo>
                    <a:pt x="268" y="110"/>
                  </a:lnTo>
                  <a:lnTo>
                    <a:pt x="268" y="112"/>
                  </a:lnTo>
                  <a:lnTo>
                    <a:pt x="268" y="114"/>
                  </a:lnTo>
                  <a:lnTo>
                    <a:pt x="268" y="116"/>
                  </a:lnTo>
                  <a:lnTo>
                    <a:pt x="266" y="116"/>
                  </a:lnTo>
                  <a:lnTo>
                    <a:pt x="266" y="116"/>
                  </a:lnTo>
                  <a:lnTo>
                    <a:pt x="266" y="120"/>
                  </a:lnTo>
                  <a:lnTo>
                    <a:pt x="266" y="120"/>
                  </a:lnTo>
                  <a:lnTo>
                    <a:pt x="266" y="122"/>
                  </a:lnTo>
                  <a:lnTo>
                    <a:pt x="266" y="122"/>
                  </a:lnTo>
                  <a:lnTo>
                    <a:pt x="266" y="124"/>
                  </a:lnTo>
                  <a:lnTo>
                    <a:pt x="266" y="128"/>
                  </a:lnTo>
                  <a:lnTo>
                    <a:pt x="266" y="130"/>
                  </a:lnTo>
                  <a:lnTo>
                    <a:pt x="266" y="138"/>
                  </a:lnTo>
                  <a:lnTo>
                    <a:pt x="266" y="146"/>
                  </a:lnTo>
                  <a:lnTo>
                    <a:pt x="266" y="146"/>
                  </a:lnTo>
                  <a:lnTo>
                    <a:pt x="260" y="156"/>
                  </a:lnTo>
                  <a:lnTo>
                    <a:pt x="256" y="164"/>
                  </a:lnTo>
                  <a:lnTo>
                    <a:pt x="256" y="166"/>
                  </a:lnTo>
                  <a:lnTo>
                    <a:pt x="240" y="176"/>
                  </a:lnTo>
                  <a:lnTo>
                    <a:pt x="218" y="188"/>
                  </a:lnTo>
                  <a:lnTo>
                    <a:pt x="216" y="190"/>
                  </a:lnTo>
                  <a:lnTo>
                    <a:pt x="208" y="194"/>
                  </a:lnTo>
                  <a:lnTo>
                    <a:pt x="198" y="200"/>
                  </a:lnTo>
                  <a:lnTo>
                    <a:pt x="188" y="204"/>
                  </a:lnTo>
                  <a:lnTo>
                    <a:pt x="180" y="210"/>
                  </a:lnTo>
                  <a:lnTo>
                    <a:pt x="160" y="222"/>
                  </a:lnTo>
                  <a:lnTo>
                    <a:pt x="152" y="226"/>
                  </a:lnTo>
                  <a:lnTo>
                    <a:pt x="152" y="226"/>
                  </a:lnTo>
                  <a:lnTo>
                    <a:pt x="146" y="228"/>
                  </a:lnTo>
                  <a:lnTo>
                    <a:pt x="138" y="234"/>
                  </a:lnTo>
                  <a:lnTo>
                    <a:pt x="128" y="240"/>
                  </a:lnTo>
                  <a:lnTo>
                    <a:pt x="112" y="250"/>
                  </a:lnTo>
                  <a:lnTo>
                    <a:pt x="96" y="260"/>
                  </a:lnTo>
                  <a:lnTo>
                    <a:pt x="90" y="264"/>
                  </a:lnTo>
                  <a:lnTo>
                    <a:pt x="90" y="264"/>
                  </a:lnTo>
                  <a:lnTo>
                    <a:pt x="90" y="264"/>
                  </a:lnTo>
                  <a:lnTo>
                    <a:pt x="74" y="276"/>
                  </a:lnTo>
                  <a:lnTo>
                    <a:pt x="60" y="284"/>
                  </a:lnTo>
                  <a:lnTo>
                    <a:pt x="58" y="286"/>
                  </a:lnTo>
                  <a:lnTo>
                    <a:pt x="54" y="284"/>
                  </a:lnTo>
                  <a:lnTo>
                    <a:pt x="50" y="284"/>
                  </a:lnTo>
                  <a:lnTo>
                    <a:pt x="44" y="282"/>
                  </a:lnTo>
                  <a:lnTo>
                    <a:pt x="42" y="282"/>
                  </a:lnTo>
                  <a:lnTo>
                    <a:pt x="42" y="282"/>
                  </a:lnTo>
                  <a:lnTo>
                    <a:pt x="38" y="282"/>
                  </a:lnTo>
                  <a:lnTo>
                    <a:pt x="36" y="278"/>
                  </a:lnTo>
                  <a:lnTo>
                    <a:pt x="34" y="278"/>
                  </a:lnTo>
                  <a:lnTo>
                    <a:pt x="28" y="274"/>
                  </a:lnTo>
                  <a:lnTo>
                    <a:pt x="26" y="274"/>
                  </a:lnTo>
                  <a:lnTo>
                    <a:pt x="24" y="274"/>
                  </a:lnTo>
                  <a:lnTo>
                    <a:pt x="22" y="272"/>
                  </a:lnTo>
                  <a:lnTo>
                    <a:pt x="20" y="268"/>
                  </a:lnTo>
                  <a:lnTo>
                    <a:pt x="18" y="266"/>
                  </a:lnTo>
                  <a:lnTo>
                    <a:pt x="16" y="264"/>
                  </a:lnTo>
                  <a:lnTo>
                    <a:pt x="16" y="262"/>
                  </a:lnTo>
                  <a:lnTo>
                    <a:pt x="10" y="262"/>
                  </a:lnTo>
                  <a:lnTo>
                    <a:pt x="8" y="262"/>
                  </a:lnTo>
                  <a:lnTo>
                    <a:pt x="4" y="264"/>
                  </a:lnTo>
                  <a:lnTo>
                    <a:pt x="4" y="264"/>
                  </a:lnTo>
                  <a:lnTo>
                    <a:pt x="4" y="264"/>
                  </a:lnTo>
                  <a:lnTo>
                    <a:pt x="2" y="264"/>
                  </a:lnTo>
                  <a:lnTo>
                    <a:pt x="2" y="264"/>
                  </a:lnTo>
                  <a:lnTo>
                    <a:pt x="2" y="262"/>
                  </a:lnTo>
                  <a:lnTo>
                    <a:pt x="4" y="260"/>
                  </a:lnTo>
                  <a:lnTo>
                    <a:pt x="4" y="260"/>
                  </a:lnTo>
                  <a:lnTo>
                    <a:pt x="2" y="258"/>
                  </a:lnTo>
                  <a:lnTo>
                    <a:pt x="2" y="258"/>
                  </a:lnTo>
                  <a:lnTo>
                    <a:pt x="2" y="258"/>
                  </a:lnTo>
                  <a:lnTo>
                    <a:pt x="2" y="258"/>
                  </a:lnTo>
                  <a:lnTo>
                    <a:pt x="2" y="256"/>
                  </a:lnTo>
                  <a:lnTo>
                    <a:pt x="2" y="256"/>
                  </a:lnTo>
                  <a:lnTo>
                    <a:pt x="2" y="254"/>
                  </a:lnTo>
                  <a:lnTo>
                    <a:pt x="0" y="254"/>
                  </a:lnTo>
                  <a:lnTo>
                    <a:pt x="0" y="254"/>
                  </a:lnTo>
                  <a:lnTo>
                    <a:pt x="0" y="252"/>
                  </a:lnTo>
                  <a:lnTo>
                    <a:pt x="2" y="252"/>
                  </a:lnTo>
                  <a:lnTo>
                    <a:pt x="2" y="252"/>
                  </a:lnTo>
                  <a:lnTo>
                    <a:pt x="2" y="250"/>
                  </a:lnTo>
                  <a:lnTo>
                    <a:pt x="2" y="248"/>
                  </a:lnTo>
                  <a:lnTo>
                    <a:pt x="2" y="244"/>
                  </a:lnTo>
                  <a:lnTo>
                    <a:pt x="2" y="242"/>
                  </a:lnTo>
                  <a:lnTo>
                    <a:pt x="2" y="240"/>
                  </a:lnTo>
                  <a:lnTo>
                    <a:pt x="4" y="236"/>
                  </a:lnTo>
                  <a:lnTo>
                    <a:pt x="4" y="236"/>
                  </a:lnTo>
                  <a:lnTo>
                    <a:pt x="4" y="234"/>
                  </a:lnTo>
                  <a:lnTo>
                    <a:pt x="4" y="234"/>
                  </a:lnTo>
                  <a:lnTo>
                    <a:pt x="4" y="234"/>
                  </a:lnTo>
                  <a:lnTo>
                    <a:pt x="4" y="234"/>
                  </a:lnTo>
                  <a:lnTo>
                    <a:pt x="4" y="234"/>
                  </a:lnTo>
                  <a:lnTo>
                    <a:pt x="2" y="232"/>
                  </a:lnTo>
                  <a:lnTo>
                    <a:pt x="2" y="234"/>
                  </a:lnTo>
                  <a:lnTo>
                    <a:pt x="2" y="234"/>
                  </a:lnTo>
                  <a:lnTo>
                    <a:pt x="2" y="234"/>
                  </a:lnTo>
                  <a:lnTo>
                    <a:pt x="2" y="234"/>
                  </a:lnTo>
                  <a:lnTo>
                    <a:pt x="2" y="234"/>
                  </a:lnTo>
                  <a:lnTo>
                    <a:pt x="0" y="232"/>
                  </a:lnTo>
                  <a:lnTo>
                    <a:pt x="2" y="232"/>
                  </a:lnTo>
                  <a:lnTo>
                    <a:pt x="2" y="232"/>
                  </a:lnTo>
                  <a:lnTo>
                    <a:pt x="2" y="232"/>
                  </a:lnTo>
                  <a:lnTo>
                    <a:pt x="8" y="228"/>
                  </a:lnTo>
                  <a:lnTo>
                    <a:pt x="8" y="228"/>
                  </a:lnTo>
                  <a:lnTo>
                    <a:pt x="10" y="228"/>
                  </a:lnTo>
                  <a:lnTo>
                    <a:pt x="10" y="226"/>
                  </a:lnTo>
                  <a:lnTo>
                    <a:pt x="10" y="226"/>
                  </a:lnTo>
                  <a:lnTo>
                    <a:pt x="10" y="226"/>
                  </a:lnTo>
                  <a:lnTo>
                    <a:pt x="10" y="226"/>
                  </a:lnTo>
                  <a:lnTo>
                    <a:pt x="10" y="224"/>
                  </a:lnTo>
                  <a:lnTo>
                    <a:pt x="10" y="224"/>
                  </a:lnTo>
                  <a:lnTo>
                    <a:pt x="10" y="224"/>
                  </a:lnTo>
                  <a:lnTo>
                    <a:pt x="10" y="224"/>
                  </a:lnTo>
                  <a:lnTo>
                    <a:pt x="12" y="224"/>
                  </a:lnTo>
                  <a:lnTo>
                    <a:pt x="14" y="224"/>
                  </a:lnTo>
                  <a:lnTo>
                    <a:pt x="14" y="222"/>
                  </a:lnTo>
                  <a:lnTo>
                    <a:pt x="14" y="222"/>
                  </a:lnTo>
                  <a:lnTo>
                    <a:pt x="16" y="220"/>
                  </a:lnTo>
                  <a:lnTo>
                    <a:pt x="20" y="216"/>
                  </a:lnTo>
                  <a:lnTo>
                    <a:pt x="22" y="214"/>
                  </a:lnTo>
                  <a:lnTo>
                    <a:pt x="22" y="214"/>
                  </a:lnTo>
                  <a:lnTo>
                    <a:pt x="22" y="214"/>
                  </a:lnTo>
                  <a:lnTo>
                    <a:pt x="20" y="212"/>
                  </a:lnTo>
                  <a:lnTo>
                    <a:pt x="18" y="212"/>
                  </a:lnTo>
                  <a:lnTo>
                    <a:pt x="18" y="212"/>
                  </a:lnTo>
                  <a:lnTo>
                    <a:pt x="16" y="212"/>
                  </a:lnTo>
                  <a:lnTo>
                    <a:pt x="16" y="212"/>
                  </a:lnTo>
                  <a:lnTo>
                    <a:pt x="16" y="212"/>
                  </a:lnTo>
                  <a:lnTo>
                    <a:pt x="16" y="210"/>
                  </a:lnTo>
                  <a:lnTo>
                    <a:pt x="16" y="210"/>
                  </a:lnTo>
                  <a:lnTo>
                    <a:pt x="18" y="206"/>
                  </a:lnTo>
                  <a:lnTo>
                    <a:pt x="18" y="206"/>
                  </a:lnTo>
                  <a:lnTo>
                    <a:pt x="20" y="204"/>
                  </a:lnTo>
                  <a:lnTo>
                    <a:pt x="22" y="200"/>
                  </a:lnTo>
                  <a:lnTo>
                    <a:pt x="22" y="200"/>
                  </a:lnTo>
                  <a:lnTo>
                    <a:pt x="30" y="198"/>
                  </a:lnTo>
                  <a:lnTo>
                    <a:pt x="36" y="200"/>
                  </a:lnTo>
                  <a:lnTo>
                    <a:pt x="36" y="200"/>
                  </a:lnTo>
                  <a:lnTo>
                    <a:pt x="36" y="200"/>
                  </a:lnTo>
                  <a:lnTo>
                    <a:pt x="36" y="200"/>
                  </a:lnTo>
                  <a:lnTo>
                    <a:pt x="38" y="200"/>
                  </a:lnTo>
                  <a:lnTo>
                    <a:pt x="38" y="200"/>
                  </a:lnTo>
                  <a:lnTo>
                    <a:pt x="38" y="200"/>
                  </a:lnTo>
                  <a:lnTo>
                    <a:pt x="38" y="198"/>
                  </a:lnTo>
                  <a:lnTo>
                    <a:pt x="38" y="198"/>
                  </a:lnTo>
                  <a:lnTo>
                    <a:pt x="36" y="198"/>
                  </a:lnTo>
                  <a:lnTo>
                    <a:pt x="36" y="198"/>
                  </a:lnTo>
                  <a:lnTo>
                    <a:pt x="36" y="198"/>
                  </a:lnTo>
                  <a:lnTo>
                    <a:pt x="36" y="198"/>
                  </a:lnTo>
                  <a:lnTo>
                    <a:pt x="34" y="198"/>
                  </a:lnTo>
                  <a:lnTo>
                    <a:pt x="34" y="198"/>
                  </a:lnTo>
                  <a:lnTo>
                    <a:pt x="32" y="196"/>
                  </a:lnTo>
                  <a:lnTo>
                    <a:pt x="32" y="196"/>
                  </a:lnTo>
                  <a:lnTo>
                    <a:pt x="32" y="196"/>
                  </a:lnTo>
                  <a:lnTo>
                    <a:pt x="34" y="192"/>
                  </a:lnTo>
                  <a:lnTo>
                    <a:pt x="34" y="192"/>
                  </a:lnTo>
                  <a:lnTo>
                    <a:pt x="36" y="190"/>
                  </a:lnTo>
                  <a:lnTo>
                    <a:pt x="38" y="188"/>
                  </a:lnTo>
                  <a:lnTo>
                    <a:pt x="44" y="184"/>
                  </a:lnTo>
                  <a:lnTo>
                    <a:pt x="48" y="180"/>
                  </a:lnTo>
                  <a:lnTo>
                    <a:pt x="48" y="178"/>
                  </a:lnTo>
                  <a:lnTo>
                    <a:pt x="46" y="178"/>
                  </a:lnTo>
                  <a:lnTo>
                    <a:pt x="44" y="172"/>
                  </a:lnTo>
                  <a:lnTo>
                    <a:pt x="44" y="166"/>
                  </a:lnTo>
                  <a:lnTo>
                    <a:pt x="40" y="162"/>
                  </a:lnTo>
                  <a:lnTo>
                    <a:pt x="40" y="162"/>
                  </a:lnTo>
                  <a:lnTo>
                    <a:pt x="36" y="162"/>
                  </a:lnTo>
                  <a:lnTo>
                    <a:pt x="36" y="160"/>
                  </a:lnTo>
                  <a:lnTo>
                    <a:pt x="38" y="160"/>
                  </a:lnTo>
                  <a:lnTo>
                    <a:pt x="40" y="156"/>
                  </a:lnTo>
                  <a:lnTo>
                    <a:pt x="40" y="156"/>
                  </a:lnTo>
                  <a:lnTo>
                    <a:pt x="40" y="156"/>
                  </a:lnTo>
                  <a:lnTo>
                    <a:pt x="40" y="154"/>
                  </a:lnTo>
                  <a:lnTo>
                    <a:pt x="40" y="154"/>
                  </a:lnTo>
                  <a:lnTo>
                    <a:pt x="36" y="154"/>
                  </a:lnTo>
                  <a:lnTo>
                    <a:pt x="32" y="154"/>
                  </a:lnTo>
                  <a:lnTo>
                    <a:pt x="24" y="154"/>
                  </a:lnTo>
                  <a:lnTo>
                    <a:pt x="24" y="154"/>
                  </a:lnTo>
                  <a:lnTo>
                    <a:pt x="24" y="154"/>
                  </a:lnTo>
                  <a:lnTo>
                    <a:pt x="24" y="154"/>
                  </a:lnTo>
                  <a:lnTo>
                    <a:pt x="24" y="154"/>
                  </a:lnTo>
                  <a:lnTo>
                    <a:pt x="24" y="154"/>
                  </a:lnTo>
                  <a:lnTo>
                    <a:pt x="20" y="154"/>
                  </a:lnTo>
                  <a:lnTo>
                    <a:pt x="20" y="154"/>
                  </a:lnTo>
                  <a:lnTo>
                    <a:pt x="18" y="154"/>
                  </a:lnTo>
                  <a:lnTo>
                    <a:pt x="16" y="152"/>
                  </a:lnTo>
                  <a:lnTo>
                    <a:pt x="16" y="148"/>
                  </a:lnTo>
                  <a:lnTo>
                    <a:pt x="14" y="140"/>
                  </a:lnTo>
                  <a:lnTo>
                    <a:pt x="12" y="140"/>
                  </a:lnTo>
                  <a:lnTo>
                    <a:pt x="12" y="138"/>
                  </a:lnTo>
                  <a:lnTo>
                    <a:pt x="12" y="138"/>
                  </a:lnTo>
                  <a:lnTo>
                    <a:pt x="14" y="134"/>
                  </a:lnTo>
                  <a:lnTo>
                    <a:pt x="14" y="130"/>
                  </a:lnTo>
                  <a:lnTo>
                    <a:pt x="14" y="128"/>
                  </a:lnTo>
                  <a:lnTo>
                    <a:pt x="14" y="128"/>
                  </a:lnTo>
                  <a:lnTo>
                    <a:pt x="16" y="124"/>
                  </a:lnTo>
                  <a:lnTo>
                    <a:pt x="16" y="122"/>
                  </a:lnTo>
                  <a:lnTo>
                    <a:pt x="16" y="122"/>
                  </a:lnTo>
                  <a:lnTo>
                    <a:pt x="16" y="122"/>
                  </a:lnTo>
                  <a:lnTo>
                    <a:pt x="16" y="122"/>
                  </a:lnTo>
                  <a:lnTo>
                    <a:pt x="16" y="120"/>
                  </a:lnTo>
                  <a:lnTo>
                    <a:pt x="16" y="120"/>
                  </a:lnTo>
                  <a:lnTo>
                    <a:pt x="16" y="118"/>
                  </a:lnTo>
                  <a:lnTo>
                    <a:pt x="16" y="110"/>
                  </a:lnTo>
                  <a:lnTo>
                    <a:pt x="14" y="110"/>
                  </a:lnTo>
                  <a:lnTo>
                    <a:pt x="12" y="106"/>
                  </a:lnTo>
                  <a:lnTo>
                    <a:pt x="12" y="106"/>
                  </a:lnTo>
                  <a:lnTo>
                    <a:pt x="6" y="100"/>
                  </a:lnTo>
                  <a:lnTo>
                    <a:pt x="8" y="96"/>
                  </a:lnTo>
                  <a:lnTo>
                    <a:pt x="10" y="92"/>
                  </a:lnTo>
                  <a:lnTo>
                    <a:pt x="12" y="92"/>
                  </a:lnTo>
                  <a:lnTo>
                    <a:pt x="12" y="90"/>
                  </a:lnTo>
                  <a:lnTo>
                    <a:pt x="14" y="84"/>
                  </a:lnTo>
                  <a:lnTo>
                    <a:pt x="16" y="8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 name="Freeform 4878">
              <a:extLst>
                <a:ext uri="{FF2B5EF4-FFF2-40B4-BE49-F238E27FC236}">
                  <a16:creationId xmlns:a16="http://schemas.microsoft.com/office/drawing/2014/main" id="{998970C1-9E77-9F46-9FE1-0AF4017FF92A}"/>
                </a:ext>
              </a:extLst>
            </p:cNvPr>
            <p:cNvSpPr>
              <a:spLocks/>
            </p:cNvSpPr>
            <p:nvPr/>
          </p:nvSpPr>
          <p:spPr bwMode="auto">
            <a:xfrm>
              <a:off x="5314222" y="433882"/>
              <a:ext cx="1342765" cy="208911"/>
            </a:xfrm>
            <a:custGeom>
              <a:avLst/>
              <a:gdLst/>
              <a:ahLst/>
              <a:cxnLst>
                <a:cxn ang="0">
                  <a:pos x="836" y="36"/>
                </a:cxn>
                <a:cxn ang="0">
                  <a:pos x="844" y="52"/>
                </a:cxn>
                <a:cxn ang="0">
                  <a:pos x="834" y="56"/>
                </a:cxn>
                <a:cxn ang="0">
                  <a:pos x="816" y="56"/>
                </a:cxn>
                <a:cxn ang="0">
                  <a:pos x="818" y="46"/>
                </a:cxn>
                <a:cxn ang="0">
                  <a:pos x="804" y="50"/>
                </a:cxn>
                <a:cxn ang="0">
                  <a:pos x="758" y="44"/>
                </a:cxn>
                <a:cxn ang="0">
                  <a:pos x="750" y="42"/>
                </a:cxn>
                <a:cxn ang="0">
                  <a:pos x="730" y="50"/>
                </a:cxn>
                <a:cxn ang="0">
                  <a:pos x="692" y="58"/>
                </a:cxn>
                <a:cxn ang="0">
                  <a:pos x="652" y="58"/>
                </a:cxn>
                <a:cxn ang="0">
                  <a:pos x="628" y="70"/>
                </a:cxn>
                <a:cxn ang="0">
                  <a:pos x="580" y="82"/>
                </a:cxn>
                <a:cxn ang="0">
                  <a:pos x="560" y="80"/>
                </a:cxn>
                <a:cxn ang="0">
                  <a:pos x="536" y="68"/>
                </a:cxn>
                <a:cxn ang="0">
                  <a:pos x="518" y="76"/>
                </a:cxn>
                <a:cxn ang="0">
                  <a:pos x="494" y="84"/>
                </a:cxn>
                <a:cxn ang="0">
                  <a:pos x="460" y="72"/>
                </a:cxn>
                <a:cxn ang="0">
                  <a:pos x="460" y="104"/>
                </a:cxn>
                <a:cxn ang="0">
                  <a:pos x="454" y="108"/>
                </a:cxn>
                <a:cxn ang="0">
                  <a:pos x="444" y="124"/>
                </a:cxn>
                <a:cxn ang="0">
                  <a:pos x="436" y="132"/>
                </a:cxn>
                <a:cxn ang="0">
                  <a:pos x="418" y="106"/>
                </a:cxn>
                <a:cxn ang="0">
                  <a:pos x="438" y="88"/>
                </a:cxn>
                <a:cxn ang="0">
                  <a:pos x="434" y="70"/>
                </a:cxn>
                <a:cxn ang="0">
                  <a:pos x="420" y="76"/>
                </a:cxn>
                <a:cxn ang="0">
                  <a:pos x="408" y="80"/>
                </a:cxn>
                <a:cxn ang="0">
                  <a:pos x="410" y="88"/>
                </a:cxn>
                <a:cxn ang="0">
                  <a:pos x="398" y="90"/>
                </a:cxn>
                <a:cxn ang="0">
                  <a:pos x="376" y="78"/>
                </a:cxn>
                <a:cxn ang="0">
                  <a:pos x="350" y="84"/>
                </a:cxn>
                <a:cxn ang="0">
                  <a:pos x="338" y="98"/>
                </a:cxn>
                <a:cxn ang="0">
                  <a:pos x="328" y="104"/>
                </a:cxn>
                <a:cxn ang="0">
                  <a:pos x="290" y="116"/>
                </a:cxn>
                <a:cxn ang="0">
                  <a:pos x="264" y="116"/>
                </a:cxn>
                <a:cxn ang="0">
                  <a:pos x="242" y="92"/>
                </a:cxn>
                <a:cxn ang="0">
                  <a:pos x="208" y="74"/>
                </a:cxn>
                <a:cxn ang="0">
                  <a:pos x="178" y="70"/>
                </a:cxn>
                <a:cxn ang="0">
                  <a:pos x="172" y="86"/>
                </a:cxn>
                <a:cxn ang="0">
                  <a:pos x="164" y="110"/>
                </a:cxn>
                <a:cxn ang="0">
                  <a:pos x="152" y="106"/>
                </a:cxn>
                <a:cxn ang="0">
                  <a:pos x="130" y="114"/>
                </a:cxn>
                <a:cxn ang="0">
                  <a:pos x="104" y="100"/>
                </a:cxn>
                <a:cxn ang="0">
                  <a:pos x="100" y="90"/>
                </a:cxn>
                <a:cxn ang="0">
                  <a:pos x="94" y="78"/>
                </a:cxn>
                <a:cxn ang="0">
                  <a:pos x="68" y="72"/>
                </a:cxn>
                <a:cxn ang="0">
                  <a:pos x="70" y="76"/>
                </a:cxn>
                <a:cxn ang="0">
                  <a:pos x="62" y="74"/>
                </a:cxn>
                <a:cxn ang="0">
                  <a:pos x="50" y="86"/>
                </a:cxn>
                <a:cxn ang="0">
                  <a:pos x="52" y="82"/>
                </a:cxn>
                <a:cxn ang="0">
                  <a:pos x="52" y="80"/>
                </a:cxn>
                <a:cxn ang="0">
                  <a:pos x="54" y="76"/>
                </a:cxn>
                <a:cxn ang="0">
                  <a:pos x="36" y="78"/>
                </a:cxn>
                <a:cxn ang="0">
                  <a:pos x="20" y="80"/>
                </a:cxn>
                <a:cxn ang="0">
                  <a:pos x="66" y="60"/>
                </a:cxn>
                <a:cxn ang="0">
                  <a:pos x="18" y="62"/>
                </a:cxn>
                <a:cxn ang="0">
                  <a:pos x="14" y="58"/>
                </a:cxn>
                <a:cxn ang="0">
                  <a:pos x="22" y="44"/>
                </a:cxn>
                <a:cxn ang="0">
                  <a:pos x="18" y="42"/>
                </a:cxn>
                <a:cxn ang="0">
                  <a:pos x="14" y="20"/>
                </a:cxn>
                <a:cxn ang="0">
                  <a:pos x="14" y="6"/>
                </a:cxn>
              </a:cxnLst>
              <a:rect l="0" t="0" r="r" b="b"/>
              <a:pathLst>
                <a:path w="846" h="132">
                  <a:moveTo>
                    <a:pt x="818" y="6"/>
                  </a:moveTo>
                  <a:lnTo>
                    <a:pt x="818" y="10"/>
                  </a:lnTo>
                  <a:lnTo>
                    <a:pt x="822" y="12"/>
                  </a:lnTo>
                  <a:lnTo>
                    <a:pt x="834" y="18"/>
                  </a:lnTo>
                  <a:lnTo>
                    <a:pt x="834" y="18"/>
                  </a:lnTo>
                  <a:lnTo>
                    <a:pt x="836" y="20"/>
                  </a:lnTo>
                  <a:lnTo>
                    <a:pt x="836" y="20"/>
                  </a:lnTo>
                  <a:lnTo>
                    <a:pt x="836" y="20"/>
                  </a:lnTo>
                  <a:lnTo>
                    <a:pt x="836" y="22"/>
                  </a:lnTo>
                  <a:lnTo>
                    <a:pt x="836" y="22"/>
                  </a:lnTo>
                  <a:lnTo>
                    <a:pt x="836" y="26"/>
                  </a:lnTo>
                  <a:lnTo>
                    <a:pt x="836" y="36"/>
                  </a:lnTo>
                  <a:lnTo>
                    <a:pt x="836" y="36"/>
                  </a:lnTo>
                  <a:lnTo>
                    <a:pt x="836" y="38"/>
                  </a:lnTo>
                  <a:lnTo>
                    <a:pt x="836" y="38"/>
                  </a:lnTo>
                  <a:lnTo>
                    <a:pt x="836" y="38"/>
                  </a:lnTo>
                  <a:lnTo>
                    <a:pt x="836" y="38"/>
                  </a:lnTo>
                  <a:lnTo>
                    <a:pt x="838" y="38"/>
                  </a:lnTo>
                  <a:lnTo>
                    <a:pt x="838" y="38"/>
                  </a:lnTo>
                  <a:lnTo>
                    <a:pt x="846" y="44"/>
                  </a:lnTo>
                  <a:lnTo>
                    <a:pt x="846" y="46"/>
                  </a:lnTo>
                  <a:lnTo>
                    <a:pt x="846" y="46"/>
                  </a:lnTo>
                  <a:lnTo>
                    <a:pt x="846" y="46"/>
                  </a:lnTo>
                  <a:lnTo>
                    <a:pt x="846" y="48"/>
                  </a:lnTo>
                  <a:lnTo>
                    <a:pt x="846" y="48"/>
                  </a:lnTo>
                  <a:lnTo>
                    <a:pt x="844" y="52"/>
                  </a:lnTo>
                  <a:lnTo>
                    <a:pt x="844" y="54"/>
                  </a:lnTo>
                  <a:lnTo>
                    <a:pt x="844" y="54"/>
                  </a:lnTo>
                  <a:lnTo>
                    <a:pt x="844" y="54"/>
                  </a:lnTo>
                  <a:lnTo>
                    <a:pt x="844" y="54"/>
                  </a:lnTo>
                  <a:lnTo>
                    <a:pt x="842" y="52"/>
                  </a:lnTo>
                  <a:lnTo>
                    <a:pt x="838" y="52"/>
                  </a:lnTo>
                  <a:lnTo>
                    <a:pt x="838" y="52"/>
                  </a:lnTo>
                  <a:lnTo>
                    <a:pt x="836" y="54"/>
                  </a:lnTo>
                  <a:lnTo>
                    <a:pt x="834" y="54"/>
                  </a:lnTo>
                  <a:lnTo>
                    <a:pt x="834" y="54"/>
                  </a:lnTo>
                  <a:lnTo>
                    <a:pt x="834" y="54"/>
                  </a:lnTo>
                  <a:lnTo>
                    <a:pt x="834" y="56"/>
                  </a:lnTo>
                  <a:lnTo>
                    <a:pt x="834" y="56"/>
                  </a:lnTo>
                  <a:lnTo>
                    <a:pt x="830" y="58"/>
                  </a:lnTo>
                  <a:lnTo>
                    <a:pt x="830" y="58"/>
                  </a:lnTo>
                  <a:lnTo>
                    <a:pt x="828" y="60"/>
                  </a:lnTo>
                  <a:lnTo>
                    <a:pt x="824" y="60"/>
                  </a:lnTo>
                  <a:lnTo>
                    <a:pt x="824" y="62"/>
                  </a:lnTo>
                  <a:lnTo>
                    <a:pt x="822" y="64"/>
                  </a:lnTo>
                  <a:lnTo>
                    <a:pt x="822" y="64"/>
                  </a:lnTo>
                  <a:lnTo>
                    <a:pt x="820" y="64"/>
                  </a:lnTo>
                  <a:lnTo>
                    <a:pt x="820" y="64"/>
                  </a:lnTo>
                  <a:lnTo>
                    <a:pt x="816" y="58"/>
                  </a:lnTo>
                  <a:lnTo>
                    <a:pt x="816" y="58"/>
                  </a:lnTo>
                  <a:lnTo>
                    <a:pt x="816" y="58"/>
                  </a:lnTo>
                  <a:lnTo>
                    <a:pt x="816" y="56"/>
                  </a:lnTo>
                  <a:lnTo>
                    <a:pt x="818" y="54"/>
                  </a:lnTo>
                  <a:lnTo>
                    <a:pt x="818" y="54"/>
                  </a:lnTo>
                  <a:lnTo>
                    <a:pt x="820" y="54"/>
                  </a:lnTo>
                  <a:lnTo>
                    <a:pt x="820" y="54"/>
                  </a:lnTo>
                  <a:lnTo>
                    <a:pt x="820" y="54"/>
                  </a:lnTo>
                  <a:lnTo>
                    <a:pt x="820" y="54"/>
                  </a:lnTo>
                  <a:lnTo>
                    <a:pt x="820" y="52"/>
                  </a:lnTo>
                  <a:lnTo>
                    <a:pt x="820" y="52"/>
                  </a:lnTo>
                  <a:lnTo>
                    <a:pt x="820" y="50"/>
                  </a:lnTo>
                  <a:lnTo>
                    <a:pt x="820" y="48"/>
                  </a:lnTo>
                  <a:lnTo>
                    <a:pt x="820" y="48"/>
                  </a:lnTo>
                  <a:lnTo>
                    <a:pt x="818" y="46"/>
                  </a:lnTo>
                  <a:lnTo>
                    <a:pt x="818" y="46"/>
                  </a:lnTo>
                  <a:lnTo>
                    <a:pt x="814" y="44"/>
                  </a:lnTo>
                  <a:lnTo>
                    <a:pt x="812" y="44"/>
                  </a:lnTo>
                  <a:lnTo>
                    <a:pt x="812" y="44"/>
                  </a:lnTo>
                  <a:lnTo>
                    <a:pt x="810" y="44"/>
                  </a:lnTo>
                  <a:lnTo>
                    <a:pt x="810" y="44"/>
                  </a:lnTo>
                  <a:lnTo>
                    <a:pt x="808" y="44"/>
                  </a:lnTo>
                  <a:lnTo>
                    <a:pt x="808" y="44"/>
                  </a:lnTo>
                  <a:lnTo>
                    <a:pt x="806" y="46"/>
                  </a:lnTo>
                  <a:lnTo>
                    <a:pt x="806" y="46"/>
                  </a:lnTo>
                  <a:lnTo>
                    <a:pt x="806" y="46"/>
                  </a:lnTo>
                  <a:lnTo>
                    <a:pt x="806" y="48"/>
                  </a:lnTo>
                  <a:lnTo>
                    <a:pt x="804" y="48"/>
                  </a:lnTo>
                  <a:lnTo>
                    <a:pt x="804" y="50"/>
                  </a:lnTo>
                  <a:lnTo>
                    <a:pt x="804" y="50"/>
                  </a:lnTo>
                  <a:lnTo>
                    <a:pt x="804" y="50"/>
                  </a:lnTo>
                  <a:lnTo>
                    <a:pt x="802" y="50"/>
                  </a:lnTo>
                  <a:lnTo>
                    <a:pt x="798" y="50"/>
                  </a:lnTo>
                  <a:lnTo>
                    <a:pt x="790" y="50"/>
                  </a:lnTo>
                  <a:lnTo>
                    <a:pt x="784" y="48"/>
                  </a:lnTo>
                  <a:lnTo>
                    <a:pt x="782" y="48"/>
                  </a:lnTo>
                  <a:lnTo>
                    <a:pt x="768" y="42"/>
                  </a:lnTo>
                  <a:lnTo>
                    <a:pt x="760" y="44"/>
                  </a:lnTo>
                  <a:lnTo>
                    <a:pt x="760" y="44"/>
                  </a:lnTo>
                  <a:lnTo>
                    <a:pt x="758" y="44"/>
                  </a:lnTo>
                  <a:lnTo>
                    <a:pt x="758" y="44"/>
                  </a:lnTo>
                  <a:lnTo>
                    <a:pt x="758" y="44"/>
                  </a:lnTo>
                  <a:lnTo>
                    <a:pt x="758" y="44"/>
                  </a:lnTo>
                  <a:lnTo>
                    <a:pt x="756" y="44"/>
                  </a:lnTo>
                  <a:lnTo>
                    <a:pt x="756" y="44"/>
                  </a:lnTo>
                  <a:lnTo>
                    <a:pt x="752" y="42"/>
                  </a:lnTo>
                  <a:lnTo>
                    <a:pt x="752" y="42"/>
                  </a:lnTo>
                  <a:lnTo>
                    <a:pt x="752" y="42"/>
                  </a:lnTo>
                  <a:lnTo>
                    <a:pt x="752" y="40"/>
                  </a:lnTo>
                  <a:lnTo>
                    <a:pt x="752" y="40"/>
                  </a:lnTo>
                  <a:lnTo>
                    <a:pt x="752" y="40"/>
                  </a:lnTo>
                  <a:lnTo>
                    <a:pt x="750" y="40"/>
                  </a:lnTo>
                  <a:lnTo>
                    <a:pt x="750" y="40"/>
                  </a:lnTo>
                  <a:lnTo>
                    <a:pt x="750" y="40"/>
                  </a:lnTo>
                  <a:lnTo>
                    <a:pt x="750" y="42"/>
                  </a:lnTo>
                  <a:lnTo>
                    <a:pt x="748" y="42"/>
                  </a:lnTo>
                  <a:lnTo>
                    <a:pt x="740" y="52"/>
                  </a:lnTo>
                  <a:lnTo>
                    <a:pt x="740" y="54"/>
                  </a:lnTo>
                  <a:lnTo>
                    <a:pt x="740" y="54"/>
                  </a:lnTo>
                  <a:lnTo>
                    <a:pt x="740" y="54"/>
                  </a:lnTo>
                  <a:lnTo>
                    <a:pt x="740" y="54"/>
                  </a:lnTo>
                  <a:lnTo>
                    <a:pt x="740" y="54"/>
                  </a:lnTo>
                  <a:lnTo>
                    <a:pt x="738" y="54"/>
                  </a:lnTo>
                  <a:lnTo>
                    <a:pt x="730" y="56"/>
                  </a:lnTo>
                  <a:lnTo>
                    <a:pt x="730" y="56"/>
                  </a:lnTo>
                  <a:lnTo>
                    <a:pt x="730" y="56"/>
                  </a:lnTo>
                  <a:lnTo>
                    <a:pt x="730" y="56"/>
                  </a:lnTo>
                  <a:lnTo>
                    <a:pt x="730" y="50"/>
                  </a:lnTo>
                  <a:lnTo>
                    <a:pt x="730" y="50"/>
                  </a:lnTo>
                  <a:lnTo>
                    <a:pt x="730" y="50"/>
                  </a:lnTo>
                  <a:lnTo>
                    <a:pt x="730" y="50"/>
                  </a:lnTo>
                  <a:lnTo>
                    <a:pt x="726" y="48"/>
                  </a:lnTo>
                  <a:lnTo>
                    <a:pt x="722" y="46"/>
                  </a:lnTo>
                  <a:lnTo>
                    <a:pt x="722" y="46"/>
                  </a:lnTo>
                  <a:lnTo>
                    <a:pt x="720" y="48"/>
                  </a:lnTo>
                  <a:lnTo>
                    <a:pt x="720" y="48"/>
                  </a:lnTo>
                  <a:lnTo>
                    <a:pt x="716" y="50"/>
                  </a:lnTo>
                  <a:lnTo>
                    <a:pt x="716" y="52"/>
                  </a:lnTo>
                  <a:lnTo>
                    <a:pt x="712" y="52"/>
                  </a:lnTo>
                  <a:lnTo>
                    <a:pt x="706" y="56"/>
                  </a:lnTo>
                  <a:lnTo>
                    <a:pt x="692" y="58"/>
                  </a:lnTo>
                  <a:lnTo>
                    <a:pt x="690" y="58"/>
                  </a:lnTo>
                  <a:lnTo>
                    <a:pt x="688" y="58"/>
                  </a:lnTo>
                  <a:lnTo>
                    <a:pt x="686" y="58"/>
                  </a:lnTo>
                  <a:lnTo>
                    <a:pt x="682" y="58"/>
                  </a:lnTo>
                  <a:lnTo>
                    <a:pt x="676" y="58"/>
                  </a:lnTo>
                  <a:lnTo>
                    <a:pt x="676" y="58"/>
                  </a:lnTo>
                  <a:lnTo>
                    <a:pt x="676" y="58"/>
                  </a:lnTo>
                  <a:lnTo>
                    <a:pt x="672" y="58"/>
                  </a:lnTo>
                  <a:lnTo>
                    <a:pt x="662" y="56"/>
                  </a:lnTo>
                  <a:lnTo>
                    <a:pt x="660" y="56"/>
                  </a:lnTo>
                  <a:lnTo>
                    <a:pt x="656" y="56"/>
                  </a:lnTo>
                  <a:lnTo>
                    <a:pt x="654" y="56"/>
                  </a:lnTo>
                  <a:lnTo>
                    <a:pt x="652" y="58"/>
                  </a:lnTo>
                  <a:lnTo>
                    <a:pt x="650" y="58"/>
                  </a:lnTo>
                  <a:lnTo>
                    <a:pt x="650" y="58"/>
                  </a:lnTo>
                  <a:lnTo>
                    <a:pt x="650" y="58"/>
                  </a:lnTo>
                  <a:lnTo>
                    <a:pt x="648" y="60"/>
                  </a:lnTo>
                  <a:lnTo>
                    <a:pt x="642" y="62"/>
                  </a:lnTo>
                  <a:lnTo>
                    <a:pt x="642" y="62"/>
                  </a:lnTo>
                  <a:lnTo>
                    <a:pt x="640" y="62"/>
                  </a:lnTo>
                  <a:lnTo>
                    <a:pt x="640" y="62"/>
                  </a:lnTo>
                  <a:lnTo>
                    <a:pt x="638" y="62"/>
                  </a:lnTo>
                  <a:lnTo>
                    <a:pt x="638" y="64"/>
                  </a:lnTo>
                  <a:lnTo>
                    <a:pt x="632" y="68"/>
                  </a:lnTo>
                  <a:lnTo>
                    <a:pt x="630" y="68"/>
                  </a:lnTo>
                  <a:lnTo>
                    <a:pt x="628" y="70"/>
                  </a:lnTo>
                  <a:lnTo>
                    <a:pt x="618" y="74"/>
                  </a:lnTo>
                  <a:lnTo>
                    <a:pt x="616" y="76"/>
                  </a:lnTo>
                  <a:lnTo>
                    <a:pt x="614" y="76"/>
                  </a:lnTo>
                  <a:lnTo>
                    <a:pt x="610" y="78"/>
                  </a:lnTo>
                  <a:lnTo>
                    <a:pt x="610" y="78"/>
                  </a:lnTo>
                  <a:lnTo>
                    <a:pt x="598" y="80"/>
                  </a:lnTo>
                  <a:lnTo>
                    <a:pt x="592" y="80"/>
                  </a:lnTo>
                  <a:lnTo>
                    <a:pt x="586" y="82"/>
                  </a:lnTo>
                  <a:lnTo>
                    <a:pt x="584" y="82"/>
                  </a:lnTo>
                  <a:lnTo>
                    <a:pt x="582" y="82"/>
                  </a:lnTo>
                  <a:lnTo>
                    <a:pt x="582" y="82"/>
                  </a:lnTo>
                  <a:lnTo>
                    <a:pt x="580" y="82"/>
                  </a:lnTo>
                  <a:lnTo>
                    <a:pt x="580" y="82"/>
                  </a:lnTo>
                  <a:lnTo>
                    <a:pt x="578" y="82"/>
                  </a:lnTo>
                  <a:lnTo>
                    <a:pt x="576" y="82"/>
                  </a:lnTo>
                  <a:lnTo>
                    <a:pt x="576" y="82"/>
                  </a:lnTo>
                  <a:lnTo>
                    <a:pt x="574" y="80"/>
                  </a:lnTo>
                  <a:lnTo>
                    <a:pt x="574" y="80"/>
                  </a:lnTo>
                  <a:lnTo>
                    <a:pt x="572" y="80"/>
                  </a:lnTo>
                  <a:lnTo>
                    <a:pt x="572" y="80"/>
                  </a:lnTo>
                  <a:lnTo>
                    <a:pt x="572" y="80"/>
                  </a:lnTo>
                  <a:lnTo>
                    <a:pt x="570" y="80"/>
                  </a:lnTo>
                  <a:lnTo>
                    <a:pt x="570" y="80"/>
                  </a:lnTo>
                  <a:lnTo>
                    <a:pt x="568" y="82"/>
                  </a:lnTo>
                  <a:lnTo>
                    <a:pt x="566" y="82"/>
                  </a:lnTo>
                  <a:lnTo>
                    <a:pt x="560" y="80"/>
                  </a:lnTo>
                  <a:lnTo>
                    <a:pt x="558" y="80"/>
                  </a:lnTo>
                  <a:lnTo>
                    <a:pt x="558" y="80"/>
                  </a:lnTo>
                  <a:lnTo>
                    <a:pt x="558" y="80"/>
                  </a:lnTo>
                  <a:lnTo>
                    <a:pt x="558" y="80"/>
                  </a:lnTo>
                  <a:lnTo>
                    <a:pt x="556" y="80"/>
                  </a:lnTo>
                  <a:lnTo>
                    <a:pt x="554" y="76"/>
                  </a:lnTo>
                  <a:lnTo>
                    <a:pt x="550" y="72"/>
                  </a:lnTo>
                  <a:lnTo>
                    <a:pt x="548" y="72"/>
                  </a:lnTo>
                  <a:lnTo>
                    <a:pt x="548" y="72"/>
                  </a:lnTo>
                  <a:lnTo>
                    <a:pt x="544" y="70"/>
                  </a:lnTo>
                  <a:lnTo>
                    <a:pt x="542" y="70"/>
                  </a:lnTo>
                  <a:lnTo>
                    <a:pt x="536" y="68"/>
                  </a:lnTo>
                  <a:lnTo>
                    <a:pt x="536" y="68"/>
                  </a:lnTo>
                  <a:lnTo>
                    <a:pt x="534" y="68"/>
                  </a:lnTo>
                  <a:lnTo>
                    <a:pt x="532" y="68"/>
                  </a:lnTo>
                  <a:lnTo>
                    <a:pt x="528" y="70"/>
                  </a:lnTo>
                  <a:lnTo>
                    <a:pt x="528" y="70"/>
                  </a:lnTo>
                  <a:lnTo>
                    <a:pt x="528" y="70"/>
                  </a:lnTo>
                  <a:lnTo>
                    <a:pt x="526" y="72"/>
                  </a:lnTo>
                  <a:lnTo>
                    <a:pt x="524" y="74"/>
                  </a:lnTo>
                  <a:lnTo>
                    <a:pt x="524" y="74"/>
                  </a:lnTo>
                  <a:lnTo>
                    <a:pt x="522" y="74"/>
                  </a:lnTo>
                  <a:lnTo>
                    <a:pt x="520" y="74"/>
                  </a:lnTo>
                  <a:lnTo>
                    <a:pt x="520" y="76"/>
                  </a:lnTo>
                  <a:lnTo>
                    <a:pt x="520" y="76"/>
                  </a:lnTo>
                  <a:lnTo>
                    <a:pt x="518" y="76"/>
                  </a:lnTo>
                  <a:lnTo>
                    <a:pt x="514" y="78"/>
                  </a:lnTo>
                  <a:lnTo>
                    <a:pt x="512" y="78"/>
                  </a:lnTo>
                  <a:lnTo>
                    <a:pt x="512" y="78"/>
                  </a:lnTo>
                  <a:lnTo>
                    <a:pt x="510" y="78"/>
                  </a:lnTo>
                  <a:lnTo>
                    <a:pt x="510" y="78"/>
                  </a:lnTo>
                  <a:lnTo>
                    <a:pt x="510" y="78"/>
                  </a:lnTo>
                  <a:lnTo>
                    <a:pt x="508" y="78"/>
                  </a:lnTo>
                  <a:lnTo>
                    <a:pt x="504" y="80"/>
                  </a:lnTo>
                  <a:lnTo>
                    <a:pt x="504" y="82"/>
                  </a:lnTo>
                  <a:lnTo>
                    <a:pt x="502" y="82"/>
                  </a:lnTo>
                  <a:lnTo>
                    <a:pt x="502" y="82"/>
                  </a:lnTo>
                  <a:lnTo>
                    <a:pt x="494" y="84"/>
                  </a:lnTo>
                  <a:lnTo>
                    <a:pt x="494" y="84"/>
                  </a:lnTo>
                  <a:lnTo>
                    <a:pt x="494" y="84"/>
                  </a:lnTo>
                  <a:lnTo>
                    <a:pt x="488" y="82"/>
                  </a:lnTo>
                  <a:lnTo>
                    <a:pt x="488" y="82"/>
                  </a:lnTo>
                  <a:lnTo>
                    <a:pt x="482" y="84"/>
                  </a:lnTo>
                  <a:lnTo>
                    <a:pt x="478" y="80"/>
                  </a:lnTo>
                  <a:lnTo>
                    <a:pt x="478" y="80"/>
                  </a:lnTo>
                  <a:lnTo>
                    <a:pt x="478" y="80"/>
                  </a:lnTo>
                  <a:lnTo>
                    <a:pt x="476" y="78"/>
                  </a:lnTo>
                  <a:lnTo>
                    <a:pt x="476" y="78"/>
                  </a:lnTo>
                  <a:lnTo>
                    <a:pt x="476" y="78"/>
                  </a:lnTo>
                  <a:lnTo>
                    <a:pt x="472" y="76"/>
                  </a:lnTo>
                  <a:lnTo>
                    <a:pt x="462" y="74"/>
                  </a:lnTo>
                  <a:lnTo>
                    <a:pt x="460" y="72"/>
                  </a:lnTo>
                  <a:lnTo>
                    <a:pt x="460" y="72"/>
                  </a:lnTo>
                  <a:lnTo>
                    <a:pt x="460" y="72"/>
                  </a:lnTo>
                  <a:lnTo>
                    <a:pt x="460" y="74"/>
                  </a:lnTo>
                  <a:lnTo>
                    <a:pt x="460" y="74"/>
                  </a:lnTo>
                  <a:lnTo>
                    <a:pt x="460" y="74"/>
                  </a:lnTo>
                  <a:lnTo>
                    <a:pt x="456" y="86"/>
                  </a:lnTo>
                  <a:lnTo>
                    <a:pt x="454" y="92"/>
                  </a:lnTo>
                  <a:lnTo>
                    <a:pt x="454" y="94"/>
                  </a:lnTo>
                  <a:lnTo>
                    <a:pt x="456" y="96"/>
                  </a:lnTo>
                  <a:lnTo>
                    <a:pt x="456" y="98"/>
                  </a:lnTo>
                  <a:lnTo>
                    <a:pt x="456" y="98"/>
                  </a:lnTo>
                  <a:lnTo>
                    <a:pt x="456" y="98"/>
                  </a:lnTo>
                  <a:lnTo>
                    <a:pt x="460" y="104"/>
                  </a:lnTo>
                  <a:lnTo>
                    <a:pt x="462" y="104"/>
                  </a:lnTo>
                  <a:lnTo>
                    <a:pt x="462" y="106"/>
                  </a:lnTo>
                  <a:lnTo>
                    <a:pt x="462" y="108"/>
                  </a:lnTo>
                  <a:lnTo>
                    <a:pt x="462" y="108"/>
                  </a:lnTo>
                  <a:lnTo>
                    <a:pt x="462" y="108"/>
                  </a:lnTo>
                  <a:lnTo>
                    <a:pt x="462" y="108"/>
                  </a:lnTo>
                  <a:lnTo>
                    <a:pt x="460" y="108"/>
                  </a:lnTo>
                  <a:lnTo>
                    <a:pt x="460" y="108"/>
                  </a:lnTo>
                  <a:lnTo>
                    <a:pt x="458" y="108"/>
                  </a:lnTo>
                  <a:lnTo>
                    <a:pt x="458" y="110"/>
                  </a:lnTo>
                  <a:lnTo>
                    <a:pt x="458" y="108"/>
                  </a:lnTo>
                  <a:lnTo>
                    <a:pt x="456" y="108"/>
                  </a:lnTo>
                  <a:lnTo>
                    <a:pt x="454" y="108"/>
                  </a:lnTo>
                  <a:lnTo>
                    <a:pt x="452" y="108"/>
                  </a:lnTo>
                  <a:lnTo>
                    <a:pt x="448" y="110"/>
                  </a:lnTo>
                  <a:lnTo>
                    <a:pt x="446" y="112"/>
                  </a:lnTo>
                  <a:lnTo>
                    <a:pt x="446" y="112"/>
                  </a:lnTo>
                  <a:lnTo>
                    <a:pt x="446" y="112"/>
                  </a:lnTo>
                  <a:lnTo>
                    <a:pt x="446" y="116"/>
                  </a:lnTo>
                  <a:lnTo>
                    <a:pt x="446" y="116"/>
                  </a:lnTo>
                  <a:lnTo>
                    <a:pt x="446" y="116"/>
                  </a:lnTo>
                  <a:lnTo>
                    <a:pt x="448" y="116"/>
                  </a:lnTo>
                  <a:lnTo>
                    <a:pt x="448" y="120"/>
                  </a:lnTo>
                  <a:lnTo>
                    <a:pt x="446" y="122"/>
                  </a:lnTo>
                  <a:lnTo>
                    <a:pt x="446" y="122"/>
                  </a:lnTo>
                  <a:lnTo>
                    <a:pt x="444" y="124"/>
                  </a:lnTo>
                  <a:lnTo>
                    <a:pt x="440" y="124"/>
                  </a:lnTo>
                  <a:lnTo>
                    <a:pt x="440" y="124"/>
                  </a:lnTo>
                  <a:lnTo>
                    <a:pt x="440" y="124"/>
                  </a:lnTo>
                  <a:lnTo>
                    <a:pt x="440" y="124"/>
                  </a:lnTo>
                  <a:lnTo>
                    <a:pt x="438" y="126"/>
                  </a:lnTo>
                  <a:lnTo>
                    <a:pt x="438" y="126"/>
                  </a:lnTo>
                  <a:lnTo>
                    <a:pt x="438" y="128"/>
                  </a:lnTo>
                  <a:lnTo>
                    <a:pt x="438" y="128"/>
                  </a:lnTo>
                  <a:lnTo>
                    <a:pt x="438" y="128"/>
                  </a:lnTo>
                  <a:lnTo>
                    <a:pt x="438" y="130"/>
                  </a:lnTo>
                  <a:lnTo>
                    <a:pt x="438" y="132"/>
                  </a:lnTo>
                  <a:lnTo>
                    <a:pt x="436" y="132"/>
                  </a:lnTo>
                  <a:lnTo>
                    <a:pt x="436" y="132"/>
                  </a:lnTo>
                  <a:lnTo>
                    <a:pt x="436" y="132"/>
                  </a:lnTo>
                  <a:lnTo>
                    <a:pt x="436" y="132"/>
                  </a:lnTo>
                  <a:lnTo>
                    <a:pt x="436" y="132"/>
                  </a:lnTo>
                  <a:lnTo>
                    <a:pt x="434" y="130"/>
                  </a:lnTo>
                  <a:lnTo>
                    <a:pt x="434" y="130"/>
                  </a:lnTo>
                  <a:lnTo>
                    <a:pt x="430" y="128"/>
                  </a:lnTo>
                  <a:lnTo>
                    <a:pt x="426" y="126"/>
                  </a:lnTo>
                  <a:lnTo>
                    <a:pt x="428" y="122"/>
                  </a:lnTo>
                  <a:lnTo>
                    <a:pt x="428" y="122"/>
                  </a:lnTo>
                  <a:lnTo>
                    <a:pt x="426" y="118"/>
                  </a:lnTo>
                  <a:lnTo>
                    <a:pt x="426" y="116"/>
                  </a:lnTo>
                  <a:lnTo>
                    <a:pt x="422" y="108"/>
                  </a:lnTo>
                  <a:lnTo>
                    <a:pt x="418" y="106"/>
                  </a:lnTo>
                  <a:lnTo>
                    <a:pt x="418" y="104"/>
                  </a:lnTo>
                  <a:lnTo>
                    <a:pt x="418" y="104"/>
                  </a:lnTo>
                  <a:lnTo>
                    <a:pt x="418" y="104"/>
                  </a:lnTo>
                  <a:lnTo>
                    <a:pt x="418" y="104"/>
                  </a:lnTo>
                  <a:lnTo>
                    <a:pt x="420" y="102"/>
                  </a:lnTo>
                  <a:lnTo>
                    <a:pt x="426" y="96"/>
                  </a:lnTo>
                  <a:lnTo>
                    <a:pt x="426" y="96"/>
                  </a:lnTo>
                  <a:lnTo>
                    <a:pt x="430" y="90"/>
                  </a:lnTo>
                  <a:lnTo>
                    <a:pt x="432" y="90"/>
                  </a:lnTo>
                  <a:lnTo>
                    <a:pt x="436" y="88"/>
                  </a:lnTo>
                  <a:lnTo>
                    <a:pt x="436" y="88"/>
                  </a:lnTo>
                  <a:lnTo>
                    <a:pt x="436" y="88"/>
                  </a:lnTo>
                  <a:lnTo>
                    <a:pt x="438" y="88"/>
                  </a:lnTo>
                  <a:lnTo>
                    <a:pt x="438" y="88"/>
                  </a:lnTo>
                  <a:lnTo>
                    <a:pt x="438" y="86"/>
                  </a:lnTo>
                  <a:lnTo>
                    <a:pt x="438" y="86"/>
                  </a:lnTo>
                  <a:lnTo>
                    <a:pt x="438" y="86"/>
                  </a:lnTo>
                  <a:lnTo>
                    <a:pt x="440" y="84"/>
                  </a:lnTo>
                  <a:lnTo>
                    <a:pt x="440" y="84"/>
                  </a:lnTo>
                  <a:lnTo>
                    <a:pt x="440" y="84"/>
                  </a:lnTo>
                  <a:lnTo>
                    <a:pt x="438" y="78"/>
                  </a:lnTo>
                  <a:lnTo>
                    <a:pt x="438" y="76"/>
                  </a:lnTo>
                  <a:lnTo>
                    <a:pt x="438" y="76"/>
                  </a:lnTo>
                  <a:lnTo>
                    <a:pt x="436" y="74"/>
                  </a:lnTo>
                  <a:lnTo>
                    <a:pt x="436" y="72"/>
                  </a:lnTo>
                  <a:lnTo>
                    <a:pt x="434" y="70"/>
                  </a:lnTo>
                  <a:lnTo>
                    <a:pt x="432" y="68"/>
                  </a:lnTo>
                  <a:lnTo>
                    <a:pt x="432" y="68"/>
                  </a:lnTo>
                  <a:lnTo>
                    <a:pt x="430" y="68"/>
                  </a:lnTo>
                  <a:lnTo>
                    <a:pt x="430" y="68"/>
                  </a:lnTo>
                  <a:lnTo>
                    <a:pt x="430" y="68"/>
                  </a:lnTo>
                  <a:lnTo>
                    <a:pt x="430" y="68"/>
                  </a:lnTo>
                  <a:lnTo>
                    <a:pt x="428" y="68"/>
                  </a:lnTo>
                  <a:lnTo>
                    <a:pt x="428" y="70"/>
                  </a:lnTo>
                  <a:lnTo>
                    <a:pt x="426" y="70"/>
                  </a:lnTo>
                  <a:lnTo>
                    <a:pt x="426" y="70"/>
                  </a:lnTo>
                  <a:lnTo>
                    <a:pt x="424" y="72"/>
                  </a:lnTo>
                  <a:lnTo>
                    <a:pt x="424" y="72"/>
                  </a:lnTo>
                  <a:lnTo>
                    <a:pt x="420" y="76"/>
                  </a:lnTo>
                  <a:lnTo>
                    <a:pt x="420" y="76"/>
                  </a:lnTo>
                  <a:lnTo>
                    <a:pt x="420" y="76"/>
                  </a:lnTo>
                  <a:lnTo>
                    <a:pt x="418" y="78"/>
                  </a:lnTo>
                  <a:lnTo>
                    <a:pt x="416" y="78"/>
                  </a:lnTo>
                  <a:lnTo>
                    <a:pt x="416" y="78"/>
                  </a:lnTo>
                  <a:lnTo>
                    <a:pt x="414" y="78"/>
                  </a:lnTo>
                  <a:lnTo>
                    <a:pt x="414" y="78"/>
                  </a:lnTo>
                  <a:lnTo>
                    <a:pt x="414" y="78"/>
                  </a:lnTo>
                  <a:lnTo>
                    <a:pt x="412" y="78"/>
                  </a:lnTo>
                  <a:lnTo>
                    <a:pt x="412" y="78"/>
                  </a:lnTo>
                  <a:lnTo>
                    <a:pt x="410" y="78"/>
                  </a:lnTo>
                  <a:lnTo>
                    <a:pt x="408" y="80"/>
                  </a:lnTo>
                  <a:lnTo>
                    <a:pt x="408" y="80"/>
                  </a:lnTo>
                  <a:lnTo>
                    <a:pt x="408" y="80"/>
                  </a:lnTo>
                  <a:lnTo>
                    <a:pt x="408" y="82"/>
                  </a:lnTo>
                  <a:lnTo>
                    <a:pt x="408" y="82"/>
                  </a:lnTo>
                  <a:lnTo>
                    <a:pt x="408" y="82"/>
                  </a:lnTo>
                  <a:lnTo>
                    <a:pt x="410" y="82"/>
                  </a:lnTo>
                  <a:lnTo>
                    <a:pt x="412" y="82"/>
                  </a:lnTo>
                  <a:lnTo>
                    <a:pt x="412" y="84"/>
                  </a:lnTo>
                  <a:lnTo>
                    <a:pt x="412" y="86"/>
                  </a:lnTo>
                  <a:lnTo>
                    <a:pt x="412" y="86"/>
                  </a:lnTo>
                  <a:lnTo>
                    <a:pt x="412" y="86"/>
                  </a:lnTo>
                  <a:lnTo>
                    <a:pt x="412" y="86"/>
                  </a:lnTo>
                  <a:lnTo>
                    <a:pt x="410" y="86"/>
                  </a:lnTo>
                  <a:lnTo>
                    <a:pt x="410" y="88"/>
                  </a:lnTo>
                  <a:lnTo>
                    <a:pt x="408" y="88"/>
                  </a:lnTo>
                  <a:lnTo>
                    <a:pt x="408" y="88"/>
                  </a:lnTo>
                  <a:lnTo>
                    <a:pt x="408" y="88"/>
                  </a:lnTo>
                  <a:lnTo>
                    <a:pt x="408" y="88"/>
                  </a:lnTo>
                  <a:lnTo>
                    <a:pt x="408" y="88"/>
                  </a:lnTo>
                  <a:lnTo>
                    <a:pt x="406" y="86"/>
                  </a:lnTo>
                  <a:lnTo>
                    <a:pt x="406" y="86"/>
                  </a:lnTo>
                  <a:lnTo>
                    <a:pt x="406" y="86"/>
                  </a:lnTo>
                  <a:lnTo>
                    <a:pt x="406" y="86"/>
                  </a:lnTo>
                  <a:lnTo>
                    <a:pt x="404" y="86"/>
                  </a:lnTo>
                  <a:lnTo>
                    <a:pt x="402" y="88"/>
                  </a:lnTo>
                  <a:lnTo>
                    <a:pt x="398" y="90"/>
                  </a:lnTo>
                  <a:lnTo>
                    <a:pt x="398" y="90"/>
                  </a:lnTo>
                  <a:lnTo>
                    <a:pt x="390" y="86"/>
                  </a:lnTo>
                  <a:lnTo>
                    <a:pt x="382" y="80"/>
                  </a:lnTo>
                  <a:lnTo>
                    <a:pt x="382" y="80"/>
                  </a:lnTo>
                  <a:lnTo>
                    <a:pt x="380" y="80"/>
                  </a:lnTo>
                  <a:lnTo>
                    <a:pt x="380" y="80"/>
                  </a:lnTo>
                  <a:lnTo>
                    <a:pt x="378" y="80"/>
                  </a:lnTo>
                  <a:lnTo>
                    <a:pt x="378" y="80"/>
                  </a:lnTo>
                  <a:lnTo>
                    <a:pt x="378" y="80"/>
                  </a:lnTo>
                  <a:lnTo>
                    <a:pt x="378" y="80"/>
                  </a:lnTo>
                  <a:lnTo>
                    <a:pt x="376" y="80"/>
                  </a:lnTo>
                  <a:lnTo>
                    <a:pt x="376" y="78"/>
                  </a:lnTo>
                  <a:lnTo>
                    <a:pt x="376" y="78"/>
                  </a:lnTo>
                  <a:lnTo>
                    <a:pt x="376" y="78"/>
                  </a:lnTo>
                  <a:lnTo>
                    <a:pt x="376" y="76"/>
                  </a:lnTo>
                  <a:lnTo>
                    <a:pt x="374" y="76"/>
                  </a:lnTo>
                  <a:lnTo>
                    <a:pt x="374" y="76"/>
                  </a:lnTo>
                  <a:lnTo>
                    <a:pt x="370" y="74"/>
                  </a:lnTo>
                  <a:lnTo>
                    <a:pt x="370" y="74"/>
                  </a:lnTo>
                  <a:lnTo>
                    <a:pt x="368" y="74"/>
                  </a:lnTo>
                  <a:lnTo>
                    <a:pt x="368" y="74"/>
                  </a:lnTo>
                  <a:lnTo>
                    <a:pt x="366" y="74"/>
                  </a:lnTo>
                  <a:lnTo>
                    <a:pt x="362" y="76"/>
                  </a:lnTo>
                  <a:lnTo>
                    <a:pt x="360" y="76"/>
                  </a:lnTo>
                  <a:lnTo>
                    <a:pt x="356" y="80"/>
                  </a:lnTo>
                  <a:lnTo>
                    <a:pt x="352" y="84"/>
                  </a:lnTo>
                  <a:lnTo>
                    <a:pt x="350" y="84"/>
                  </a:lnTo>
                  <a:lnTo>
                    <a:pt x="350" y="86"/>
                  </a:lnTo>
                  <a:lnTo>
                    <a:pt x="348" y="88"/>
                  </a:lnTo>
                  <a:lnTo>
                    <a:pt x="346" y="88"/>
                  </a:lnTo>
                  <a:lnTo>
                    <a:pt x="346" y="88"/>
                  </a:lnTo>
                  <a:lnTo>
                    <a:pt x="346" y="90"/>
                  </a:lnTo>
                  <a:lnTo>
                    <a:pt x="346" y="90"/>
                  </a:lnTo>
                  <a:lnTo>
                    <a:pt x="346" y="92"/>
                  </a:lnTo>
                  <a:lnTo>
                    <a:pt x="344" y="92"/>
                  </a:lnTo>
                  <a:lnTo>
                    <a:pt x="344" y="92"/>
                  </a:lnTo>
                  <a:lnTo>
                    <a:pt x="342" y="94"/>
                  </a:lnTo>
                  <a:lnTo>
                    <a:pt x="340" y="96"/>
                  </a:lnTo>
                  <a:lnTo>
                    <a:pt x="338" y="98"/>
                  </a:lnTo>
                  <a:lnTo>
                    <a:pt x="338" y="98"/>
                  </a:lnTo>
                  <a:lnTo>
                    <a:pt x="338" y="98"/>
                  </a:lnTo>
                  <a:lnTo>
                    <a:pt x="338" y="98"/>
                  </a:lnTo>
                  <a:lnTo>
                    <a:pt x="338" y="100"/>
                  </a:lnTo>
                  <a:lnTo>
                    <a:pt x="338" y="100"/>
                  </a:lnTo>
                  <a:lnTo>
                    <a:pt x="338" y="100"/>
                  </a:lnTo>
                  <a:lnTo>
                    <a:pt x="336" y="104"/>
                  </a:lnTo>
                  <a:lnTo>
                    <a:pt x="334" y="106"/>
                  </a:lnTo>
                  <a:lnTo>
                    <a:pt x="332" y="106"/>
                  </a:lnTo>
                  <a:lnTo>
                    <a:pt x="332" y="106"/>
                  </a:lnTo>
                  <a:lnTo>
                    <a:pt x="330" y="104"/>
                  </a:lnTo>
                  <a:lnTo>
                    <a:pt x="328" y="104"/>
                  </a:lnTo>
                  <a:lnTo>
                    <a:pt x="328" y="104"/>
                  </a:lnTo>
                  <a:lnTo>
                    <a:pt x="328" y="104"/>
                  </a:lnTo>
                  <a:lnTo>
                    <a:pt x="328" y="104"/>
                  </a:lnTo>
                  <a:lnTo>
                    <a:pt x="328" y="104"/>
                  </a:lnTo>
                  <a:lnTo>
                    <a:pt x="326" y="106"/>
                  </a:lnTo>
                  <a:lnTo>
                    <a:pt x="322" y="110"/>
                  </a:lnTo>
                  <a:lnTo>
                    <a:pt x="320" y="112"/>
                  </a:lnTo>
                  <a:lnTo>
                    <a:pt x="318" y="110"/>
                  </a:lnTo>
                  <a:lnTo>
                    <a:pt x="318" y="110"/>
                  </a:lnTo>
                  <a:lnTo>
                    <a:pt x="316" y="112"/>
                  </a:lnTo>
                  <a:lnTo>
                    <a:pt x="316" y="112"/>
                  </a:lnTo>
                  <a:lnTo>
                    <a:pt x="312" y="114"/>
                  </a:lnTo>
                  <a:lnTo>
                    <a:pt x="304" y="114"/>
                  </a:lnTo>
                  <a:lnTo>
                    <a:pt x="300" y="114"/>
                  </a:lnTo>
                  <a:lnTo>
                    <a:pt x="290" y="116"/>
                  </a:lnTo>
                  <a:lnTo>
                    <a:pt x="284" y="116"/>
                  </a:lnTo>
                  <a:lnTo>
                    <a:pt x="284" y="116"/>
                  </a:lnTo>
                  <a:lnTo>
                    <a:pt x="284" y="116"/>
                  </a:lnTo>
                  <a:lnTo>
                    <a:pt x="280" y="118"/>
                  </a:lnTo>
                  <a:lnTo>
                    <a:pt x="278" y="120"/>
                  </a:lnTo>
                  <a:lnTo>
                    <a:pt x="278" y="120"/>
                  </a:lnTo>
                  <a:lnTo>
                    <a:pt x="276" y="120"/>
                  </a:lnTo>
                  <a:lnTo>
                    <a:pt x="272" y="120"/>
                  </a:lnTo>
                  <a:lnTo>
                    <a:pt x="268" y="118"/>
                  </a:lnTo>
                  <a:lnTo>
                    <a:pt x="266" y="116"/>
                  </a:lnTo>
                  <a:lnTo>
                    <a:pt x="266" y="116"/>
                  </a:lnTo>
                  <a:lnTo>
                    <a:pt x="264" y="116"/>
                  </a:lnTo>
                  <a:lnTo>
                    <a:pt x="264" y="116"/>
                  </a:lnTo>
                  <a:lnTo>
                    <a:pt x="264" y="116"/>
                  </a:lnTo>
                  <a:lnTo>
                    <a:pt x="264" y="116"/>
                  </a:lnTo>
                  <a:lnTo>
                    <a:pt x="258" y="112"/>
                  </a:lnTo>
                  <a:lnTo>
                    <a:pt x="256" y="112"/>
                  </a:lnTo>
                  <a:lnTo>
                    <a:pt x="252" y="106"/>
                  </a:lnTo>
                  <a:lnTo>
                    <a:pt x="250" y="102"/>
                  </a:lnTo>
                  <a:lnTo>
                    <a:pt x="250" y="102"/>
                  </a:lnTo>
                  <a:lnTo>
                    <a:pt x="248" y="100"/>
                  </a:lnTo>
                  <a:lnTo>
                    <a:pt x="248" y="98"/>
                  </a:lnTo>
                  <a:lnTo>
                    <a:pt x="248" y="98"/>
                  </a:lnTo>
                  <a:lnTo>
                    <a:pt x="246" y="96"/>
                  </a:lnTo>
                  <a:lnTo>
                    <a:pt x="244" y="94"/>
                  </a:lnTo>
                  <a:lnTo>
                    <a:pt x="242" y="92"/>
                  </a:lnTo>
                  <a:lnTo>
                    <a:pt x="240" y="90"/>
                  </a:lnTo>
                  <a:lnTo>
                    <a:pt x="240" y="90"/>
                  </a:lnTo>
                  <a:lnTo>
                    <a:pt x="240" y="90"/>
                  </a:lnTo>
                  <a:lnTo>
                    <a:pt x="240" y="90"/>
                  </a:lnTo>
                  <a:lnTo>
                    <a:pt x="240" y="90"/>
                  </a:lnTo>
                  <a:lnTo>
                    <a:pt x="232" y="88"/>
                  </a:lnTo>
                  <a:lnTo>
                    <a:pt x="228" y="84"/>
                  </a:lnTo>
                  <a:lnTo>
                    <a:pt x="228" y="84"/>
                  </a:lnTo>
                  <a:lnTo>
                    <a:pt x="220" y="82"/>
                  </a:lnTo>
                  <a:lnTo>
                    <a:pt x="210" y="76"/>
                  </a:lnTo>
                  <a:lnTo>
                    <a:pt x="210" y="76"/>
                  </a:lnTo>
                  <a:lnTo>
                    <a:pt x="210" y="74"/>
                  </a:lnTo>
                  <a:lnTo>
                    <a:pt x="208" y="74"/>
                  </a:lnTo>
                  <a:lnTo>
                    <a:pt x="206" y="74"/>
                  </a:lnTo>
                  <a:lnTo>
                    <a:pt x="206" y="74"/>
                  </a:lnTo>
                  <a:lnTo>
                    <a:pt x="194" y="72"/>
                  </a:lnTo>
                  <a:lnTo>
                    <a:pt x="192" y="72"/>
                  </a:lnTo>
                  <a:lnTo>
                    <a:pt x="190" y="72"/>
                  </a:lnTo>
                  <a:lnTo>
                    <a:pt x="186" y="72"/>
                  </a:lnTo>
                  <a:lnTo>
                    <a:pt x="184" y="72"/>
                  </a:lnTo>
                  <a:lnTo>
                    <a:pt x="184" y="72"/>
                  </a:lnTo>
                  <a:lnTo>
                    <a:pt x="182" y="72"/>
                  </a:lnTo>
                  <a:lnTo>
                    <a:pt x="180" y="72"/>
                  </a:lnTo>
                  <a:lnTo>
                    <a:pt x="180" y="72"/>
                  </a:lnTo>
                  <a:lnTo>
                    <a:pt x="178" y="70"/>
                  </a:lnTo>
                  <a:lnTo>
                    <a:pt x="178" y="70"/>
                  </a:lnTo>
                  <a:lnTo>
                    <a:pt x="178" y="70"/>
                  </a:lnTo>
                  <a:lnTo>
                    <a:pt x="178" y="70"/>
                  </a:lnTo>
                  <a:lnTo>
                    <a:pt x="176" y="70"/>
                  </a:lnTo>
                  <a:lnTo>
                    <a:pt x="176" y="70"/>
                  </a:lnTo>
                  <a:lnTo>
                    <a:pt x="176" y="70"/>
                  </a:lnTo>
                  <a:lnTo>
                    <a:pt x="174" y="72"/>
                  </a:lnTo>
                  <a:lnTo>
                    <a:pt x="174" y="72"/>
                  </a:lnTo>
                  <a:lnTo>
                    <a:pt x="174" y="74"/>
                  </a:lnTo>
                  <a:lnTo>
                    <a:pt x="172" y="76"/>
                  </a:lnTo>
                  <a:lnTo>
                    <a:pt x="172" y="76"/>
                  </a:lnTo>
                  <a:lnTo>
                    <a:pt x="172" y="76"/>
                  </a:lnTo>
                  <a:lnTo>
                    <a:pt x="172" y="80"/>
                  </a:lnTo>
                  <a:lnTo>
                    <a:pt x="172" y="86"/>
                  </a:lnTo>
                  <a:lnTo>
                    <a:pt x="170" y="92"/>
                  </a:lnTo>
                  <a:lnTo>
                    <a:pt x="168" y="96"/>
                  </a:lnTo>
                  <a:lnTo>
                    <a:pt x="168" y="98"/>
                  </a:lnTo>
                  <a:lnTo>
                    <a:pt x="168" y="100"/>
                  </a:lnTo>
                  <a:lnTo>
                    <a:pt x="168" y="100"/>
                  </a:lnTo>
                  <a:lnTo>
                    <a:pt x="168" y="102"/>
                  </a:lnTo>
                  <a:lnTo>
                    <a:pt x="170" y="102"/>
                  </a:lnTo>
                  <a:lnTo>
                    <a:pt x="168" y="104"/>
                  </a:lnTo>
                  <a:lnTo>
                    <a:pt x="166" y="108"/>
                  </a:lnTo>
                  <a:lnTo>
                    <a:pt x="164" y="110"/>
                  </a:lnTo>
                  <a:lnTo>
                    <a:pt x="164" y="110"/>
                  </a:lnTo>
                  <a:lnTo>
                    <a:pt x="164" y="110"/>
                  </a:lnTo>
                  <a:lnTo>
                    <a:pt x="164" y="110"/>
                  </a:lnTo>
                  <a:lnTo>
                    <a:pt x="164" y="108"/>
                  </a:lnTo>
                  <a:lnTo>
                    <a:pt x="162" y="106"/>
                  </a:lnTo>
                  <a:lnTo>
                    <a:pt x="158" y="104"/>
                  </a:lnTo>
                  <a:lnTo>
                    <a:pt x="158" y="104"/>
                  </a:lnTo>
                  <a:lnTo>
                    <a:pt x="158" y="104"/>
                  </a:lnTo>
                  <a:lnTo>
                    <a:pt x="158" y="104"/>
                  </a:lnTo>
                  <a:lnTo>
                    <a:pt x="156" y="104"/>
                  </a:lnTo>
                  <a:lnTo>
                    <a:pt x="154" y="104"/>
                  </a:lnTo>
                  <a:lnTo>
                    <a:pt x="154" y="104"/>
                  </a:lnTo>
                  <a:lnTo>
                    <a:pt x="152" y="104"/>
                  </a:lnTo>
                  <a:lnTo>
                    <a:pt x="152" y="104"/>
                  </a:lnTo>
                  <a:lnTo>
                    <a:pt x="152" y="106"/>
                  </a:lnTo>
                  <a:lnTo>
                    <a:pt x="152" y="106"/>
                  </a:lnTo>
                  <a:lnTo>
                    <a:pt x="152" y="106"/>
                  </a:lnTo>
                  <a:lnTo>
                    <a:pt x="152" y="106"/>
                  </a:lnTo>
                  <a:lnTo>
                    <a:pt x="152" y="106"/>
                  </a:lnTo>
                  <a:lnTo>
                    <a:pt x="150" y="108"/>
                  </a:lnTo>
                  <a:lnTo>
                    <a:pt x="150" y="108"/>
                  </a:lnTo>
                  <a:lnTo>
                    <a:pt x="144" y="110"/>
                  </a:lnTo>
                  <a:lnTo>
                    <a:pt x="134" y="112"/>
                  </a:lnTo>
                  <a:lnTo>
                    <a:pt x="134" y="112"/>
                  </a:lnTo>
                  <a:lnTo>
                    <a:pt x="132" y="112"/>
                  </a:lnTo>
                  <a:lnTo>
                    <a:pt x="132" y="112"/>
                  </a:lnTo>
                  <a:lnTo>
                    <a:pt x="132" y="112"/>
                  </a:lnTo>
                  <a:lnTo>
                    <a:pt x="132" y="112"/>
                  </a:lnTo>
                  <a:lnTo>
                    <a:pt x="130" y="114"/>
                  </a:lnTo>
                  <a:lnTo>
                    <a:pt x="130" y="114"/>
                  </a:lnTo>
                  <a:lnTo>
                    <a:pt x="128" y="112"/>
                  </a:lnTo>
                  <a:lnTo>
                    <a:pt x="124" y="110"/>
                  </a:lnTo>
                  <a:lnTo>
                    <a:pt x="122" y="110"/>
                  </a:lnTo>
                  <a:lnTo>
                    <a:pt x="114" y="108"/>
                  </a:lnTo>
                  <a:lnTo>
                    <a:pt x="112" y="108"/>
                  </a:lnTo>
                  <a:lnTo>
                    <a:pt x="112" y="106"/>
                  </a:lnTo>
                  <a:lnTo>
                    <a:pt x="110" y="104"/>
                  </a:lnTo>
                  <a:lnTo>
                    <a:pt x="106" y="102"/>
                  </a:lnTo>
                  <a:lnTo>
                    <a:pt x="106" y="102"/>
                  </a:lnTo>
                  <a:lnTo>
                    <a:pt x="104" y="102"/>
                  </a:lnTo>
                  <a:lnTo>
                    <a:pt x="104" y="102"/>
                  </a:lnTo>
                  <a:lnTo>
                    <a:pt x="104" y="100"/>
                  </a:lnTo>
                  <a:lnTo>
                    <a:pt x="102" y="94"/>
                  </a:lnTo>
                  <a:lnTo>
                    <a:pt x="102" y="94"/>
                  </a:lnTo>
                  <a:lnTo>
                    <a:pt x="104" y="90"/>
                  </a:lnTo>
                  <a:lnTo>
                    <a:pt x="104" y="90"/>
                  </a:lnTo>
                  <a:lnTo>
                    <a:pt x="104" y="90"/>
                  </a:lnTo>
                  <a:lnTo>
                    <a:pt x="104" y="90"/>
                  </a:lnTo>
                  <a:lnTo>
                    <a:pt x="102" y="90"/>
                  </a:lnTo>
                  <a:lnTo>
                    <a:pt x="102" y="90"/>
                  </a:lnTo>
                  <a:lnTo>
                    <a:pt x="102" y="90"/>
                  </a:lnTo>
                  <a:lnTo>
                    <a:pt x="100" y="90"/>
                  </a:lnTo>
                  <a:lnTo>
                    <a:pt x="100" y="90"/>
                  </a:lnTo>
                  <a:lnTo>
                    <a:pt x="100" y="90"/>
                  </a:lnTo>
                  <a:lnTo>
                    <a:pt x="100" y="90"/>
                  </a:lnTo>
                  <a:lnTo>
                    <a:pt x="100" y="90"/>
                  </a:lnTo>
                  <a:lnTo>
                    <a:pt x="100" y="90"/>
                  </a:lnTo>
                  <a:lnTo>
                    <a:pt x="98" y="90"/>
                  </a:lnTo>
                  <a:lnTo>
                    <a:pt x="98" y="90"/>
                  </a:lnTo>
                  <a:lnTo>
                    <a:pt x="98" y="88"/>
                  </a:lnTo>
                  <a:lnTo>
                    <a:pt x="98" y="86"/>
                  </a:lnTo>
                  <a:lnTo>
                    <a:pt x="100" y="86"/>
                  </a:lnTo>
                  <a:lnTo>
                    <a:pt x="100" y="86"/>
                  </a:lnTo>
                  <a:lnTo>
                    <a:pt x="100" y="86"/>
                  </a:lnTo>
                  <a:lnTo>
                    <a:pt x="102" y="86"/>
                  </a:lnTo>
                  <a:lnTo>
                    <a:pt x="100" y="82"/>
                  </a:lnTo>
                  <a:lnTo>
                    <a:pt x="94" y="78"/>
                  </a:lnTo>
                  <a:lnTo>
                    <a:pt x="94" y="78"/>
                  </a:lnTo>
                  <a:lnTo>
                    <a:pt x="92" y="82"/>
                  </a:lnTo>
                  <a:lnTo>
                    <a:pt x="92" y="82"/>
                  </a:lnTo>
                  <a:lnTo>
                    <a:pt x="90" y="84"/>
                  </a:lnTo>
                  <a:lnTo>
                    <a:pt x="90" y="84"/>
                  </a:lnTo>
                  <a:lnTo>
                    <a:pt x="88" y="82"/>
                  </a:lnTo>
                  <a:lnTo>
                    <a:pt x="82" y="80"/>
                  </a:lnTo>
                  <a:lnTo>
                    <a:pt x="80" y="76"/>
                  </a:lnTo>
                  <a:lnTo>
                    <a:pt x="80" y="74"/>
                  </a:lnTo>
                  <a:lnTo>
                    <a:pt x="72" y="70"/>
                  </a:lnTo>
                  <a:lnTo>
                    <a:pt x="72" y="70"/>
                  </a:lnTo>
                  <a:lnTo>
                    <a:pt x="70" y="72"/>
                  </a:lnTo>
                  <a:lnTo>
                    <a:pt x="68" y="72"/>
                  </a:lnTo>
                  <a:lnTo>
                    <a:pt x="68" y="72"/>
                  </a:lnTo>
                  <a:lnTo>
                    <a:pt x="68" y="72"/>
                  </a:lnTo>
                  <a:lnTo>
                    <a:pt x="68" y="72"/>
                  </a:lnTo>
                  <a:lnTo>
                    <a:pt x="68" y="72"/>
                  </a:lnTo>
                  <a:lnTo>
                    <a:pt x="68" y="72"/>
                  </a:lnTo>
                  <a:lnTo>
                    <a:pt x="68" y="72"/>
                  </a:lnTo>
                  <a:lnTo>
                    <a:pt x="70" y="72"/>
                  </a:lnTo>
                  <a:lnTo>
                    <a:pt x="70" y="72"/>
                  </a:lnTo>
                  <a:lnTo>
                    <a:pt x="70" y="74"/>
                  </a:lnTo>
                  <a:lnTo>
                    <a:pt x="70" y="74"/>
                  </a:lnTo>
                  <a:lnTo>
                    <a:pt x="70" y="74"/>
                  </a:lnTo>
                  <a:lnTo>
                    <a:pt x="70" y="74"/>
                  </a:lnTo>
                  <a:lnTo>
                    <a:pt x="70" y="76"/>
                  </a:lnTo>
                  <a:lnTo>
                    <a:pt x="70" y="76"/>
                  </a:lnTo>
                  <a:lnTo>
                    <a:pt x="70" y="76"/>
                  </a:lnTo>
                  <a:lnTo>
                    <a:pt x="68" y="76"/>
                  </a:lnTo>
                  <a:lnTo>
                    <a:pt x="68" y="76"/>
                  </a:lnTo>
                  <a:lnTo>
                    <a:pt x="64" y="74"/>
                  </a:lnTo>
                  <a:lnTo>
                    <a:pt x="64" y="72"/>
                  </a:lnTo>
                  <a:lnTo>
                    <a:pt x="64" y="72"/>
                  </a:lnTo>
                  <a:lnTo>
                    <a:pt x="62" y="72"/>
                  </a:lnTo>
                  <a:lnTo>
                    <a:pt x="62" y="72"/>
                  </a:lnTo>
                  <a:lnTo>
                    <a:pt x="62" y="72"/>
                  </a:lnTo>
                  <a:lnTo>
                    <a:pt x="62" y="74"/>
                  </a:lnTo>
                  <a:lnTo>
                    <a:pt x="62" y="74"/>
                  </a:lnTo>
                  <a:lnTo>
                    <a:pt x="62" y="74"/>
                  </a:lnTo>
                  <a:lnTo>
                    <a:pt x="62" y="74"/>
                  </a:lnTo>
                  <a:lnTo>
                    <a:pt x="62" y="76"/>
                  </a:lnTo>
                  <a:lnTo>
                    <a:pt x="62" y="76"/>
                  </a:lnTo>
                  <a:lnTo>
                    <a:pt x="64" y="78"/>
                  </a:lnTo>
                  <a:lnTo>
                    <a:pt x="64" y="80"/>
                  </a:lnTo>
                  <a:lnTo>
                    <a:pt x="62" y="80"/>
                  </a:lnTo>
                  <a:lnTo>
                    <a:pt x="54" y="88"/>
                  </a:lnTo>
                  <a:lnTo>
                    <a:pt x="50" y="90"/>
                  </a:lnTo>
                  <a:lnTo>
                    <a:pt x="48" y="88"/>
                  </a:lnTo>
                  <a:lnTo>
                    <a:pt x="48" y="88"/>
                  </a:lnTo>
                  <a:lnTo>
                    <a:pt x="48" y="86"/>
                  </a:lnTo>
                  <a:lnTo>
                    <a:pt x="48" y="86"/>
                  </a:lnTo>
                  <a:lnTo>
                    <a:pt x="50" y="86"/>
                  </a:lnTo>
                  <a:lnTo>
                    <a:pt x="50" y="86"/>
                  </a:lnTo>
                  <a:lnTo>
                    <a:pt x="52" y="86"/>
                  </a:lnTo>
                  <a:lnTo>
                    <a:pt x="52" y="86"/>
                  </a:lnTo>
                  <a:lnTo>
                    <a:pt x="52" y="86"/>
                  </a:lnTo>
                  <a:lnTo>
                    <a:pt x="52" y="86"/>
                  </a:lnTo>
                  <a:lnTo>
                    <a:pt x="54" y="86"/>
                  </a:lnTo>
                  <a:lnTo>
                    <a:pt x="54" y="84"/>
                  </a:lnTo>
                  <a:lnTo>
                    <a:pt x="54" y="84"/>
                  </a:lnTo>
                  <a:lnTo>
                    <a:pt x="54" y="84"/>
                  </a:lnTo>
                  <a:lnTo>
                    <a:pt x="54" y="82"/>
                  </a:lnTo>
                  <a:lnTo>
                    <a:pt x="52" y="82"/>
                  </a:lnTo>
                  <a:lnTo>
                    <a:pt x="52" y="82"/>
                  </a:lnTo>
                  <a:lnTo>
                    <a:pt x="52" y="82"/>
                  </a:lnTo>
                  <a:lnTo>
                    <a:pt x="52" y="82"/>
                  </a:lnTo>
                  <a:lnTo>
                    <a:pt x="52" y="82"/>
                  </a:lnTo>
                  <a:lnTo>
                    <a:pt x="52" y="82"/>
                  </a:lnTo>
                  <a:lnTo>
                    <a:pt x="52" y="82"/>
                  </a:lnTo>
                  <a:lnTo>
                    <a:pt x="52" y="82"/>
                  </a:lnTo>
                  <a:lnTo>
                    <a:pt x="50" y="82"/>
                  </a:lnTo>
                  <a:lnTo>
                    <a:pt x="50" y="82"/>
                  </a:lnTo>
                  <a:lnTo>
                    <a:pt x="48" y="82"/>
                  </a:lnTo>
                  <a:lnTo>
                    <a:pt x="48" y="82"/>
                  </a:lnTo>
                  <a:lnTo>
                    <a:pt x="48" y="82"/>
                  </a:lnTo>
                  <a:lnTo>
                    <a:pt x="48" y="82"/>
                  </a:lnTo>
                  <a:lnTo>
                    <a:pt x="50" y="82"/>
                  </a:lnTo>
                  <a:lnTo>
                    <a:pt x="50" y="80"/>
                  </a:lnTo>
                  <a:lnTo>
                    <a:pt x="52" y="80"/>
                  </a:lnTo>
                  <a:lnTo>
                    <a:pt x="54" y="80"/>
                  </a:lnTo>
                  <a:lnTo>
                    <a:pt x="54" y="80"/>
                  </a:lnTo>
                  <a:lnTo>
                    <a:pt x="54" y="80"/>
                  </a:lnTo>
                  <a:lnTo>
                    <a:pt x="54" y="80"/>
                  </a:lnTo>
                  <a:lnTo>
                    <a:pt x="56" y="80"/>
                  </a:lnTo>
                  <a:lnTo>
                    <a:pt x="56" y="80"/>
                  </a:lnTo>
                  <a:lnTo>
                    <a:pt x="56" y="76"/>
                  </a:lnTo>
                  <a:lnTo>
                    <a:pt x="56" y="76"/>
                  </a:lnTo>
                  <a:lnTo>
                    <a:pt x="56" y="74"/>
                  </a:lnTo>
                  <a:lnTo>
                    <a:pt x="56" y="74"/>
                  </a:lnTo>
                  <a:lnTo>
                    <a:pt x="54" y="74"/>
                  </a:lnTo>
                  <a:lnTo>
                    <a:pt x="54" y="74"/>
                  </a:lnTo>
                  <a:lnTo>
                    <a:pt x="54" y="76"/>
                  </a:lnTo>
                  <a:lnTo>
                    <a:pt x="52" y="76"/>
                  </a:lnTo>
                  <a:lnTo>
                    <a:pt x="50" y="78"/>
                  </a:lnTo>
                  <a:lnTo>
                    <a:pt x="50" y="78"/>
                  </a:lnTo>
                  <a:lnTo>
                    <a:pt x="46" y="78"/>
                  </a:lnTo>
                  <a:lnTo>
                    <a:pt x="46" y="78"/>
                  </a:lnTo>
                  <a:lnTo>
                    <a:pt x="46" y="78"/>
                  </a:lnTo>
                  <a:lnTo>
                    <a:pt x="46" y="78"/>
                  </a:lnTo>
                  <a:lnTo>
                    <a:pt x="46" y="78"/>
                  </a:lnTo>
                  <a:lnTo>
                    <a:pt x="42" y="78"/>
                  </a:lnTo>
                  <a:lnTo>
                    <a:pt x="40" y="78"/>
                  </a:lnTo>
                  <a:lnTo>
                    <a:pt x="38" y="78"/>
                  </a:lnTo>
                  <a:lnTo>
                    <a:pt x="38" y="78"/>
                  </a:lnTo>
                  <a:lnTo>
                    <a:pt x="36" y="78"/>
                  </a:lnTo>
                  <a:lnTo>
                    <a:pt x="36" y="78"/>
                  </a:lnTo>
                  <a:lnTo>
                    <a:pt x="36" y="78"/>
                  </a:lnTo>
                  <a:lnTo>
                    <a:pt x="36" y="80"/>
                  </a:lnTo>
                  <a:lnTo>
                    <a:pt x="36" y="82"/>
                  </a:lnTo>
                  <a:lnTo>
                    <a:pt x="28" y="82"/>
                  </a:lnTo>
                  <a:lnTo>
                    <a:pt x="26" y="82"/>
                  </a:lnTo>
                  <a:lnTo>
                    <a:pt x="26" y="84"/>
                  </a:lnTo>
                  <a:lnTo>
                    <a:pt x="26" y="84"/>
                  </a:lnTo>
                  <a:lnTo>
                    <a:pt x="20" y="82"/>
                  </a:lnTo>
                  <a:lnTo>
                    <a:pt x="20" y="82"/>
                  </a:lnTo>
                  <a:lnTo>
                    <a:pt x="20" y="80"/>
                  </a:lnTo>
                  <a:lnTo>
                    <a:pt x="20" y="80"/>
                  </a:lnTo>
                  <a:lnTo>
                    <a:pt x="20" y="80"/>
                  </a:lnTo>
                  <a:lnTo>
                    <a:pt x="26" y="78"/>
                  </a:lnTo>
                  <a:lnTo>
                    <a:pt x="26" y="78"/>
                  </a:lnTo>
                  <a:lnTo>
                    <a:pt x="26" y="78"/>
                  </a:lnTo>
                  <a:lnTo>
                    <a:pt x="38" y="76"/>
                  </a:lnTo>
                  <a:lnTo>
                    <a:pt x="46" y="76"/>
                  </a:lnTo>
                  <a:lnTo>
                    <a:pt x="52" y="74"/>
                  </a:lnTo>
                  <a:lnTo>
                    <a:pt x="54" y="66"/>
                  </a:lnTo>
                  <a:lnTo>
                    <a:pt x="60" y="64"/>
                  </a:lnTo>
                  <a:lnTo>
                    <a:pt x="66" y="62"/>
                  </a:lnTo>
                  <a:lnTo>
                    <a:pt x="66" y="62"/>
                  </a:lnTo>
                  <a:lnTo>
                    <a:pt x="66" y="62"/>
                  </a:lnTo>
                  <a:lnTo>
                    <a:pt x="66" y="60"/>
                  </a:lnTo>
                  <a:lnTo>
                    <a:pt x="66" y="60"/>
                  </a:lnTo>
                  <a:lnTo>
                    <a:pt x="66" y="60"/>
                  </a:lnTo>
                  <a:lnTo>
                    <a:pt x="64" y="60"/>
                  </a:lnTo>
                  <a:lnTo>
                    <a:pt x="60" y="60"/>
                  </a:lnTo>
                  <a:lnTo>
                    <a:pt x="52" y="62"/>
                  </a:lnTo>
                  <a:lnTo>
                    <a:pt x="44" y="62"/>
                  </a:lnTo>
                  <a:lnTo>
                    <a:pt x="36" y="64"/>
                  </a:lnTo>
                  <a:lnTo>
                    <a:pt x="28" y="64"/>
                  </a:lnTo>
                  <a:lnTo>
                    <a:pt x="24" y="62"/>
                  </a:lnTo>
                  <a:lnTo>
                    <a:pt x="22" y="62"/>
                  </a:lnTo>
                  <a:lnTo>
                    <a:pt x="20" y="62"/>
                  </a:lnTo>
                  <a:lnTo>
                    <a:pt x="18" y="62"/>
                  </a:lnTo>
                  <a:lnTo>
                    <a:pt x="18" y="62"/>
                  </a:lnTo>
                  <a:lnTo>
                    <a:pt x="18" y="62"/>
                  </a:lnTo>
                  <a:lnTo>
                    <a:pt x="18" y="64"/>
                  </a:lnTo>
                  <a:lnTo>
                    <a:pt x="18" y="64"/>
                  </a:lnTo>
                  <a:lnTo>
                    <a:pt x="18" y="64"/>
                  </a:lnTo>
                  <a:lnTo>
                    <a:pt x="18" y="64"/>
                  </a:lnTo>
                  <a:lnTo>
                    <a:pt x="18" y="66"/>
                  </a:lnTo>
                  <a:lnTo>
                    <a:pt x="16" y="66"/>
                  </a:lnTo>
                  <a:lnTo>
                    <a:pt x="16" y="66"/>
                  </a:lnTo>
                  <a:lnTo>
                    <a:pt x="16" y="66"/>
                  </a:lnTo>
                  <a:lnTo>
                    <a:pt x="14" y="66"/>
                  </a:lnTo>
                  <a:lnTo>
                    <a:pt x="14" y="62"/>
                  </a:lnTo>
                  <a:lnTo>
                    <a:pt x="14" y="60"/>
                  </a:lnTo>
                  <a:lnTo>
                    <a:pt x="14" y="60"/>
                  </a:lnTo>
                  <a:lnTo>
                    <a:pt x="14" y="58"/>
                  </a:lnTo>
                  <a:lnTo>
                    <a:pt x="14" y="58"/>
                  </a:lnTo>
                  <a:lnTo>
                    <a:pt x="18" y="54"/>
                  </a:lnTo>
                  <a:lnTo>
                    <a:pt x="18" y="54"/>
                  </a:lnTo>
                  <a:lnTo>
                    <a:pt x="20" y="54"/>
                  </a:lnTo>
                  <a:lnTo>
                    <a:pt x="22" y="56"/>
                  </a:lnTo>
                  <a:lnTo>
                    <a:pt x="24" y="56"/>
                  </a:lnTo>
                  <a:lnTo>
                    <a:pt x="30" y="56"/>
                  </a:lnTo>
                  <a:lnTo>
                    <a:pt x="32" y="50"/>
                  </a:lnTo>
                  <a:lnTo>
                    <a:pt x="30" y="46"/>
                  </a:lnTo>
                  <a:lnTo>
                    <a:pt x="28" y="48"/>
                  </a:lnTo>
                  <a:lnTo>
                    <a:pt x="26" y="48"/>
                  </a:lnTo>
                  <a:lnTo>
                    <a:pt x="22" y="46"/>
                  </a:lnTo>
                  <a:lnTo>
                    <a:pt x="22" y="44"/>
                  </a:lnTo>
                  <a:lnTo>
                    <a:pt x="22" y="44"/>
                  </a:lnTo>
                  <a:lnTo>
                    <a:pt x="22" y="44"/>
                  </a:lnTo>
                  <a:lnTo>
                    <a:pt x="22" y="44"/>
                  </a:lnTo>
                  <a:lnTo>
                    <a:pt x="22" y="42"/>
                  </a:lnTo>
                  <a:lnTo>
                    <a:pt x="22" y="38"/>
                  </a:lnTo>
                  <a:lnTo>
                    <a:pt x="22" y="38"/>
                  </a:lnTo>
                  <a:lnTo>
                    <a:pt x="22" y="38"/>
                  </a:lnTo>
                  <a:lnTo>
                    <a:pt x="20" y="40"/>
                  </a:lnTo>
                  <a:lnTo>
                    <a:pt x="20" y="40"/>
                  </a:lnTo>
                  <a:lnTo>
                    <a:pt x="20" y="40"/>
                  </a:lnTo>
                  <a:lnTo>
                    <a:pt x="20" y="42"/>
                  </a:lnTo>
                  <a:lnTo>
                    <a:pt x="18" y="42"/>
                  </a:lnTo>
                  <a:lnTo>
                    <a:pt x="18" y="42"/>
                  </a:lnTo>
                  <a:lnTo>
                    <a:pt x="14" y="44"/>
                  </a:lnTo>
                  <a:lnTo>
                    <a:pt x="14" y="44"/>
                  </a:lnTo>
                  <a:lnTo>
                    <a:pt x="12" y="42"/>
                  </a:lnTo>
                  <a:lnTo>
                    <a:pt x="12" y="42"/>
                  </a:lnTo>
                  <a:lnTo>
                    <a:pt x="12" y="42"/>
                  </a:lnTo>
                  <a:lnTo>
                    <a:pt x="14" y="38"/>
                  </a:lnTo>
                  <a:lnTo>
                    <a:pt x="14" y="36"/>
                  </a:lnTo>
                  <a:lnTo>
                    <a:pt x="14" y="28"/>
                  </a:lnTo>
                  <a:lnTo>
                    <a:pt x="14" y="28"/>
                  </a:lnTo>
                  <a:lnTo>
                    <a:pt x="12" y="28"/>
                  </a:lnTo>
                  <a:lnTo>
                    <a:pt x="12" y="28"/>
                  </a:lnTo>
                  <a:lnTo>
                    <a:pt x="14" y="20"/>
                  </a:lnTo>
                  <a:lnTo>
                    <a:pt x="14" y="20"/>
                  </a:lnTo>
                  <a:lnTo>
                    <a:pt x="14" y="20"/>
                  </a:lnTo>
                  <a:lnTo>
                    <a:pt x="14" y="18"/>
                  </a:lnTo>
                  <a:lnTo>
                    <a:pt x="16" y="16"/>
                  </a:lnTo>
                  <a:lnTo>
                    <a:pt x="16" y="14"/>
                  </a:lnTo>
                  <a:lnTo>
                    <a:pt x="16" y="10"/>
                  </a:lnTo>
                  <a:lnTo>
                    <a:pt x="16" y="10"/>
                  </a:lnTo>
                  <a:lnTo>
                    <a:pt x="16" y="10"/>
                  </a:lnTo>
                  <a:lnTo>
                    <a:pt x="16" y="8"/>
                  </a:lnTo>
                  <a:lnTo>
                    <a:pt x="16" y="8"/>
                  </a:lnTo>
                  <a:lnTo>
                    <a:pt x="16" y="8"/>
                  </a:lnTo>
                  <a:lnTo>
                    <a:pt x="16" y="6"/>
                  </a:lnTo>
                  <a:lnTo>
                    <a:pt x="16" y="6"/>
                  </a:lnTo>
                  <a:lnTo>
                    <a:pt x="14" y="6"/>
                  </a:lnTo>
                  <a:lnTo>
                    <a:pt x="14" y="6"/>
                  </a:lnTo>
                  <a:lnTo>
                    <a:pt x="14" y="4"/>
                  </a:lnTo>
                  <a:lnTo>
                    <a:pt x="2" y="0"/>
                  </a:lnTo>
                  <a:lnTo>
                    <a:pt x="2" y="0"/>
                  </a:lnTo>
                  <a:lnTo>
                    <a:pt x="2" y="0"/>
                  </a:lnTo>
                  <a:lnTo>
                    <a:pt x="0" y="0"/>
                  </a:lnTo>
                  <a:lnTo>
                    <a:pt x="0" y="0"/>
                  </a:lnTo>
                  <a:lnTo>
                    <a:pt x="818" y="6"/>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0" name="Freeform 4879">
              <a:extLst>
                <a:ext uri="{FF2B5EF4-FFF2-40B4-BE49-F238E27FC236}">
                  <a16:creationId xmlns:a16="http://schemas.microsoft.com/office/drawing/2014/main" id="{23A810A3-B99A-DA4A-9EB8-4E9B7FF3718D}"/>
                </a:ext>
              </a:extLst>
            </p:cNvPr>
            <p:cNvSpPr>
              <a:spLocks/>
            </p:cNvSpPr>
            <p:nvPr/>
          </p:nvSpPr>
          <p:spPr bwMode="auto">
            <a:xfrm>
              <a:off x="5314222" y="433882"/>
              <a:ext cx="1342765" cy="208911"/>
            </a:xfrm>
            <a:custGeom>
              <a:avLst/>
              <a:gdLst/>
              <a:ahLst/>
              <a:cxnLst>
                <a:cxn ang="0">
                  <a:pos x="836" y="36"/>
                </a:cxn>
                <a:cxn ang="0">
                  <a:pos x="844" y="52"/>
                </a:cxn>
                <a:cxn ang="0">
                  <a:pos x="834" y="56"/>
                </a:cxn>
                <a:cxn ang="0">
                  <a:pos x="816" y="56"/>
                </a:cxn>
                <a:cxn ang="0">
                  <a:pos x="818" y="46"/>
                </a:cxn>
                <a:cxn ang="0">
                  <a:pos x="804" y="50"/>
                </a:cxn>
                <a:cxn ang="0">
                  <a:pos x="758" y="44"/>
                </a:cxn>
                <a:cxn ang="0">
                  <a:pos x="750" y="42"/>
                </a:cxn>
                <a:cxn ang="0">
                  <a:pos x="730" y="50"/>
                </a:cxn>
                <a:cxn ang="0">
                  <a:pos x="692" y="58"/>
                </a:cxn>
                <a:cxn ang="0">
                  <a:pos x="652" y="58"/>
                </a:cxn>
                <a:cxn ang="0">
                  <a:pos x="628" y="70"/>
                </a:cxn>
                <a:cxn ang="0">
                  <a:pos x="580" y="82"/>
                </a:cxn>
                <a:cxn ang="0">
                  <a:pos x="560" y="80"/>
                </a:cxn>
                <a:cxn ang="0">
                  <a:pos x="536" y="68"/>
                </a:cxn>
                <a:cxn ang="0">
                  <a:pos x="518" y="76"/>
                </a:cxn>
                <a:cxn ang="0">
                  <a:pos x="494" y="84"/>
                </a:cxn>
                <a:cxn ang="0">
                  <a:pos x="460" y="72"/>
                </a:cxn>
                <a:cxn ang="0">
                  <a:pos x="460" y="104"/>
                </a:cxn>
                <a:cxn ang="0">
                  <a:pos x="454" y="108"/>
                </a:cxn>
                <a:cxn ang="0">
                  <a:pos x="444" y="124"/>
                </a:cxn>
                <a:cxn ang="0">
                  <a:pos x="436" y="132"/>
                </a:cxn>
                <a:cxn ang="0">
                  <a:pos x="418" y="106"/>
                </a:cxn>
                <a:cxn ang="0">
                  <a:pos x="438" y="88"/>
                </a:cxn>
                <a:cxn ang="0">
                  <a:pos x="434" y="70"/>
                </a:cxn>
                <a:cxn ang="0">
                  <a:pos x="420" y="76"/>
                </a:cxn>
                <a:cxn ang="0">
                  <a:pos x="408" y="80"/>
                </a:cxn>
                <a:cxn ang="0">
                  <a:pos x="410" y="88"/>
                </a:cxn>
                <a:cxn ang="0">
                  <a:pos x="398" y="90"/>
                </a:cxn>
                <a:cxn ang="0">
                  <a:pos x="376" y="78"/>
                </a:cxn>
                <a:cxn ang="0">
                  <a:pos x="350" y="84"/>
                </a:cxn>
                <a:cxn ang="0">
                  <a:pos x="338" y="98"/>
                </a:cxn>
                <a:cxn ang="0">
                  <a:pos x="328" y="104"/>
                </a:cxn>
                <a:cxn ang="0">
                  <a:pos x="290" y="116"/>
                </a:cxn>
                <a:cxn ang="0">
                  <a:pos x="264" y="116"/>
                </a:cxn>
                <a:cxn ang="0">
                  <a:pos x="242" y="92"/>
                </a:cxn>
                <a:cxn ang="0">
                  <a:pos x="208" y="74"/>
                </a:cxn>
                <a:cxn ang="0">
                  <a:pos x="178" y="70"/>
                </a:cxn>
                <a:cxn ang="0">
                  <a:pos x="172" y="86"/>
                </a:cxn>
                <a:cxn ang="0">
                  <a:pos x="164" y="110"/>
                </a:cxn>
                <a:cxn ang="0">
                  <a:pos x="152" y="106"/>
                </a:cxn>
                <a:cxn ang="0">
                  <a:pos x="130" y="114"/>
                </a:cxn>
                <a:cxn ang="0">
                  <a:pos x="104" y="100"/>
                </a:cxn>
                <a:cxn ang="0">
                  <a:pos x="100" y="90"/>
                </a:cxn>
                <a:cxn ang="0">
                  <a:pos x="94" y="78"/>
                </a:cxn>
                <a:cxn ang="0">
                  <a:pos x="68" y="72"/>
                </a:cxn>
                <a:cxn ang="0">
                  <a:pos x="70" y="76"/>
                </a:cxn>
                <a:cxn ang="0">
                  <a:pos x="62" y="74"/>
                </a:cxn>
                <a:cxn ang="0">
                  <a:pos x="50" y="86"/>
                </a:cxn>
                <a:cxn ang="0">
                  <a:pos x="52" y="82"/>
                </a:cxn>
                <a:cxn ang="0">
                  <a:pos x="52" y="80"/>
                </a:cxn>
                <a:cxn ang="0">
                  <a:pos x="54" y="76"/>
                </a:cxn>
                <a:cxn ang="0">
                  <a:pos x="36" y="78"/>
                </a:cxn>
                <a:cxn ang="0">
                  <a:pos x="20" y="80"/>
                </a:cxn>
                <a:cxn ang="0">
                  <a:pos x="66" y="60"/>
                </a:cxn>
                <a:cxn ang="0">
                  <a:pos x="18" y="62"/>
                </a:cxn>
                <a:cxn ang="0">
                  <a:pos x="14" y="58"/>
                </a:cxn>
                <a:cxn ang="0">
                  <a:pos x="22" y="44"/>
                </a:cxn>
                <a:cxn ang="0">
                  <a:pos x="18" y="42"/>
                </a:cxn>
                <a:cxn ang="0">
                  <a:pos x="14" y="20"/>
                </a:cxn>
                <a:cxn ang="0">
                  <a:pos x="14" y="6"/>
                </a:cxn>
              </a:cxnLst>
              <a:rect l="0" t="0" r="r" b="b"/>
              <a:pathLst>
                <a:path w="846" h="132">
                  <a:moveTo>
                    <a:pt x="818" y="6"/>
                  </a:moveTo>
                  <a:lnTo>
                    <a:pt x="818" y="10"/>
                  </a:lnTo>
                  <a:lnTo>
                    <a:pt x="822" y="12"/>
                  </a:lnTo>
                  <a:lnTo>
                    <a:pt x="834" y="18"/>
                  </a:lnTo>
                  <a:lnTo>
                    <a:pt x="834" y="18"/>
                  </a:lnTo>
                  <a:lnTo>
                    <a:pt x="836" y="20"/>
                  </a:lnTo>
                  <a:lnTo>
                    <a:pt x="836" y="20"/>
                  </a:lnTo>
                  <a:lnTo>
                    <a:pt x="836" y="20"/>
                  </a:lnTo>
                  <a:lnTo>
                    <a:pt x="836" y="22"/>
                  </a:lnTo>
                  <a:lnTo>
                    <a:pt x="836" y="22"/>
                  </a:lnTo>
                  <a:lnTo>
                    <a:pt x="836" y="26"/>
                  </a:lnTo>
                  <a:lnTo>
                    <a:pt x="836" y="36"/>
                  </a:lnTo>
                  <a:lnTo>
                    <a:pt x="836" y="36"/>
                  </a:lnTo>
                  <a:lnTo>
                    <a:pt x="836" y="38"/>
                  </a:lnTo>
                  <a:lnTo>
                    <a:pt x="836" y="38"/>
                  </a:lnTo>
                  <a:lnTo>
                    <a:pt x="836" y="38"/>
                  </a:lnTo>
                  <a:lnTo>
                    <a:pt x="836" y="38"/>
                  </a:lnTo>
                  <a:lnTo>
                    <a:pt x="838" y="38"/>
                  </a:lnTo>
                  <a:lnTo>
                    <a:pt x="838" y="38"/>
                  </a:lnTo>
                  <a:lnTo>
                    <a:pt x="846" y="44"/>
                  </a:lnTo>
                  <a:lnTo>
                    <a:pt x="846" y="46"/>
                  </a:lnTo>
                  <a:lnTo>
                    <a:pt x="846" y="46"/>
                  </a:lnTo>
                  <a:lnTo>
                    <a:pt x="846" y="46"/>
                  </a:lnTo>
                  <a:lnTo>
                    <a:pt x="846" y="48"/>
                  </a:lnTo>
                  <a:lnTo>
                    <a:pt x="846" y="48"/>
                  </a:lnTo>
                  <a:lnTo>
                    <a:pt x="844" y="52"/>
                  </a:lnTo>
                  <a:lnTo>
                    <a:pt x="844" y="54"/>
                  </a:lnTo>
                  <a:lnTo>
                    <a:pt x="844" y="54"/>
                  </a:lnTo>
                  <a:lnTo>
                    <a:pt x="844" y="54"/>
                  </a:lnTo>
                  <a:lnTo>
                    <a:pt x="844" y="54"/>
                  </a:lnTo>
                  <a:lnTo>
                    <a:pt x="842" y="52"/>
                  </a:lnTo>
                  <a:lnTo>
                    <a:pt x="838" y="52"/>
                  </a:lnTo>
                  <a:lnTo>
                    <a:pt x="838" y="52"/>
                  </a:lnTo>
                  <a:lnTo>
                    <a:pt x="836" y="54"/>
                  </a:lnTo>
                  <a:lnTo>
                    <a:pt x="834" y="54"/>
                  </a:lnTo>
                  <a:lnTo>
                    <a:pt x="834" y="54"/>
                  </a:lnTo>
                  <a:lnTo>
                    <a:pt x="834" y="54"/>
                  </a:lnTo>
                  <a:lnTo>
                    <a:pt x="834" y="56"/>
                  </a:lnTo>
                  <a:lnTo>
                    <a:pt x="834" y="56"/>
                  </a:lnTo>
                  <a:lnTo>
                    <a:pt x="830" y="58"/>
                  </a:lnTo>
                  <a:lnTo>
                    <a:pt x="830" y="58"/>
                  </a:lnTo>
                  <a:lnTo>
                    <a:pt x="828" y="60"/>
                  </a:lnTo>
                  <a:lnTo>
                    <a:pt x="824" y="60"/>
                  </a:lnTo>
                  <a:lnTo>
                    <a:pt x="824" y="62"/>
                  </a:lnTo>
                  <a:lnTo>
                    <a:pt x="822" y="64"/>
                  </a:lnTo>
                  <a:lnTo>
                    <a:pt x="822" y="64"/>
                  </a:lnTo>
                  <a:lnTo>
                    <a:pt x="820" y="64"/>
                  </a:lnTo>
                  <a:lnTo>
                    <a:pt x="820" y="64"/>
                  </a:lnTo>
                  <a:lnTo>
                    <a:pt x="816" y="58"/>
                  </a:lnTo>
                  <a:lnTo>
                    <a:pt x="816" y="58"/>
                  </a:lnTo>
                  <a:lnTo>
                    <a:pt x="816" y="58"/>
                  </a:lnTo>
                  <a:lnTo>
                    <a:pt x="816" y="56"/>
                  </a:lnTo>
                  <a:lnTo>
                    <a:pt x="818" y="54"/>
                  </a:lnTo>
                  <a:lnTo>
                    <a:pt x="818" y="54"/>
                  </a:lnTo>
                  <a:lnTo>
                    <a:pt x="820" y="54"/>
                  </a:lnTo>
                  <a:lnTo>
                    <a:pt x="820" y="54"/>
                  </a:lnTo>
                  <a:lnTo>
                    <a:pt x="820" y="54"/>
                  </a:lnTo>
                  <a:lnTo>
                    <a:pt x="820" y="54"/>
                  </a:lnTo>
                  <a:lnTo>
                    <a:pt x="820" y="52"/>
                  </a:lnTo>
                  <a:lnTo>
                    <a:pt x="820" y="52"/>
                  </a:lnTo>
                  <a:lnTo>
                    <a:pt x="820" y="50"/>
                  </a:lnTo>
                  <a:lnTo>
                    <a:pt x="820" y="48"/>
                  </a:lnTo>
                  <a:lnTo>
                    <a:pt x="820" y="48"/>
                  </a:lnTo>
                  <a:lnTo>
                    <a:pt x="818" y="46"/>
                  </a:lnTo>
                  <a:lnTo>
                    <a:pt x="818" y="46"/>
                  </a:lnTo>
                  <a:lnTo>
                    <a:pt x="814" y="44"/>
                  </a:lnTo>
                  <a:lnTo>
                    <a:pt x="812" y="44"/>
                  </a:lnTo>
                  <a:lnTo>
                    <a:pt x="812" y="44"/>
                  </a:lnTo>
                  <a:lnTo>
                    <a:pt x="810" y="44"/>
                  </a:lnTo>
                  <a:lnTo>
                    <a:pt x="810" y="44"/>
                  </a:lnTo>
                  <a:lnTo>
                    <a:pt x="808" y="44"/>
                  </a:lnTo>
                  <a:lnTo>
                    <a:pt x="808" y="44"/>
                  </a:lnTo>
                  <a:lnTo>
                    <a:pt x="806" y="46"/>
                  </a:lnTo>
                  <a:lnTo>
                    <a:pt x="806" y="46"/>
                  </a:lnTo>
                  <a:lnTo>
                    <a:pt x="806" y="46"/>
                  </a:lnTo>
                  <a:lnTo>
                    <a:pt x="806" y="48"/>
                  </a:lnTo>
                  <a:lnTo>
                    <a:pt x="804" y="48"/>
                  </a:lnTo>
                  <a:lnTo>
                    <a:pt x="804" y="50"/>
                  </a:lnTo>
                  <a:lnTo>
                    <a:pt x="804" y="50"/>
                  </a:lnTo>
                  <a:lnTo>
                    <a:pt x="804" y="50"/>
                  </a:lnTo>
                  <a:lnTo>
                    <a:pt x="802" y="50"/>
                  </a:lnTo>
                  <a:lnTo>
                    <a:pt x="798" y="50"/>
                  </a:lnTo>
                  <a:lnTo>
                    <a:pt x="790" y="50"/>
                  </a:lnTo>
                  <a:lnTo>
                    <a:pt x="784" y="48"/>
                  </a:lnTo>
                  <a:lnTo>
                    <a:pt x="782" y="48"/>
                  </a:lnTo>
                  <a:lnTo>
                    <a:pt x="768" y="42"/>
                  </a:lnTo>
                  <a:lnTo>
                    <a:pt x="760" y="44"/>
                  </a:lnTo>
                  <a:lnTo>
                    <a:pt x="760" y="44"/>
                  </a:lnTo>
                  <a:lnTo>
                    <a:pt x="758" y="44"/>
                  </a:lnTo>
                  <a:lnTo>
                    <a:pt x="758" y="44"/>
                  </a:lnTo>
                  <a:lnTo>
                    <a:pt x="758" y="44"/>
                  </a:lnTo>
                  <a:lnTo>
                    <a:pt x="758" y="44"/>
                  </a:lnTo>
                  <a:lnTo>
                    <a:pt x="756" y="44"/>
                  </a:lnTo>
                  <a:lnTo>
                    <a:pt x="756" y="44"/>
                  </a:lnTo>
                  <a:lnTo>
                    <a:pt x="752" y="42"/>
                  </a:lnTo>
                  <a:lnTo>
                    <a:pt x="752" y="42"/>
                  </a:lnTo>
                  <a:lnTo>
                    <a:pt x="752" y="42"/>
                  </a:lnTo>
                  <a:lnTo>
                    <a:pt x="752" y="40"/>
                  </a:lnTo>
                  <a:lnTo>
                    <a:pt x="752" y="40"/>
                  </a:lnTo>
                  <a:lnTo>
                    <a:pt x="752" y="40"/>
                  </a:lnTo>
                  <a:lnTo>
                    <a:pt x="750" y="40"/>
                  </a:lnTo>
                  <a:lnTo>
                    <a:pt x="750" y="40"/>
                  </a:lnTo>
                  <a:lnTo>
                    <a:pt x="750" y="40"/>
                  </a:lnTo>
                  <a:lnTo>
                    <a:pt x="750" y="42"/>
                  </a:lnTo>
                  <a:lnTo>
                    <a:pt x="748" y="42"/>
                  </a:lnTo>
                  <a:lnTo>
                    <a:pt x="740" y="52"/>
                  </a:lnTo>
                  <a:lnTo>
                    <a:pt x="740" y="54"/>
                  </a:lnTo>
                  <a:lnTo>
                    <a:pt x="740" y="54"/>
                  </a:lnTo>
                  <a:lnTo>
                    <a:pt x="740" y="54"/>
                  </a:lnTo>
                  <a:lnTo>
                    <a:pt x="740" y="54"/>
                  </a:lnTo>
                  <a:lnTo>
                    <a:pt x="740" y="54"/>
                  </a:lnTo>
                  <a:lnTo>
                    <a:pt x="738" y="54"/>
                  </a:lnTo>
                  <a:lnTo>
                    <a:pt x="730" y="56"/>
                  </a:lnTo>
                  <a:lnTo>
                    <a:pt x="730" y="56"/>
                  </a:lnTo>
                  <a:lnTo>
                    <a:pt x="730" y="56"/>
                  </a:lnTo>
                  <a:lnTo>
                    <a:pt x="730" y="56"/>
                  </a:lnTo>
                  <a:lnTo>
                    <a:pt x="730" y="50"/>
                  </a:lnTo>
                  <a:lnTo>
                    <a:pt x="730" y="50"/>
                  </a:lnTo>
                  <a:lnTo>
                    <a:pt x="730" y="50"/>
                  </a:lnTo>
                  <a:lnTo>
                    <a:pt x="730" y="50"/>
                  </a:lnTo>
                  <a:lnTo>
                    <a:pt x="726" y="48"/>
                  </a:lnTo>
                  <a:lnTo>
                    <a:pt x="722" y="46"/>
                  </a:lnTo>
                  <a:lnTo>
                    <a:pt x="722" y="46"/>
                  </a:lnTo>
                  <a:lnTo>
                    <a:pt x="720" y="48"/>
                  </a:lnTo>
                  <a:lnTo>
                    <a:pt x="720" y="48"/>
                  </a:lnTo>
                  <a:lnTo>
                    <a:pt x="716" y="50"/>
                  </a:lnTo>
                  <a:lnTo>
                    <a:pt x="716" y="52"/>
                  </a:lnTo>
                  <a:lnTo>
                    <a:pt x="712" y="52"/>
                  </a:lnTo>
                  <a:lnTo>
                    <a:pt x="706" y="56"/>
                  </a:lnTo>
                  <a:lnTo>
                    <a:pt x="692" y="58"/>
                  </a:lnTo>
                  <a:lnTo>
                    <a:pt x="690" y="58"/>
                  </a:lnTo>
                  <a:lnTo>
                    <a:pt x="688" y="58"/>
                  </a:lnTo>
                  <a:lnTo>
                    <a:pt x="686" y="58"/>
                  </a:lnTo>
                  <a:lnTo>
                    <a:pt x="682" y="58"/>
                  </a:lnTo>
                  <a:lnTo>
                    <a:pt x="676" y="58"/>
                  </a:lnTo>
                  <a:lnTo>
                    <a:pt x="676" y="58"/>
                  </a:lnTo>
                  <a:lnTo>
                    <a:pt x="676" y="58"/>
                  </a:lnTo>
                  <a:lnTo>
                    <a:pt x="672" y="58"/>
                  </a:lnTo>
                  <a:lnTo>
                    <a:pt x="662" y="56"/>
                  </a:lnTo>
                  <a:lnTo>
                    <a:pt x="660" y="56"/>
                  </a:lnTo>
                  <a:lnTo>
                    <a:pt x="656" y="56"/>
                  </a:lnTo>
                  <a:lnTo>
                    <a:pt x="654" y="56"/>
                  </a:lnTo>
                  <a:lnTo>
                    <a:pt x="652" y="58"/>
                  </a:lnTo>
                  <a:lnTo>
                    <a:pt x="650" y="58"/>
                  </a:lnTo>
                  <a:lnTo>
                    <a:pt x="650" y="58"/>
                  </a:lnTo>
                  <a:lnTo>
                    <a:pt x="650" y="58"/>
                  </a:lnTo>
                  <a:lnTo>
                    <a:pt x="648" y="60"/>
                  </a:lnTo>
                  <a:lnTo>
                    <a:pt x="642" y="62"/>
                  </a:lnTo>
                  <a:lnTo>
                    <a:pt x="642" y="62"/>
                  </a:lnTo>
                  <a:lnTo>
                    <a:pt x="640" y="62"/>
                  </a:lnTo>
                  <a:lnTo>
                    <a:pt x="640" y="62"/>
                  </a:lnTo>
                  <a:lnTo>
                    <a:pt x="638" y="62"/>
                  </a:lnTo>
                  <a:lnTo>
                    <a:pt x="638" y="64"/>
                  </a:lnTo>
                  <a:lnTo>
                    <a:pt x="632" y="68"/>
                  </a:lnTo>
                  <a:lnTo>
                    <a:pt x="630" y="68"/>
                  </a:lnTo>
                  <a:lnTo>
                    <a:pt x="628" y="70"/>
                  </a:lnTo>
                  <a:lnTo>
                    <a:pt x="618" y="74"/>
                  </a:lnTo>
                  <a:lnTo>
                    <a:pt x="616" y="76"/>
                  </a:lnTo>
                  <a:lnTo>
                    <a:pt x="614" y="76"/>
                  </a:lnTo>
                  <a:lnTo>
                    <a:pt x="610" y="78"/>
                  </a:lnTo>
                  <a:lnTo>
                    <a:pt x="610" y="78"/>
                  </a:lnTo>
                  <a:lnTo>
                    <a:pt x="598" y="80"/>
                  </a:lnTo>
                  <a:lnTo>
                    <a:pt x="592" y="80"/>
                  </a:lnTo>
                  <a:lnTo>
                    <a:pt x="586" y="82"/>
                  </a:lnTo>
                  <a:lnTo>
                    <a:pt x="584" y="82"/>
                  </a:lnTo>
                  <a:lnTo>
                    <a:pt x="582" y="82"/>
                  </a:lnTo>
                  <a:lnTo>
                    <a:pt x="582" y="82"/>
                  </a:lnTo>
                  <a:lnTo>
                    <a:pt x="580" y="82"/>
                  </a:lnTo>
                  <a:lnTo>
                    <a:pt x="580" y="82"/>
                  </a:lnTo>
                  <a:lnTo>
                    <a:pt x="578" y="82"/>
                  </a:lnTo>
                  <a:lnTo>
                    <a:pt x="576" y="82"/>
                  </a:lnTo>
                  <a:lnTo>
                    <a:pt x="576" y="82"/>
                  </a:lnTo>
                  <a:lnTo>
                    <a:pt x="574" y="80"/>
                  </a:lnTo>
                  <a:lnTo>
                    <a:pt x="574" y="80"/>
                  </a:lnTo>
                  <a:lnTo>
                    <a:pt x="572" y="80"/>
                  </a:lnTo>
                  <a:lnTo>
                    <a:pt x="572" y="80"/>
                  </a:lnTo>
                  <a:lnTo>
                    <a:pt x="572" y="80"/>
                  </a:lnTo>
                  <a:lnTo>
                    <a:pt x="570" y="80"/>
                  </a:lnTo>
                  <a:lnTo>
                    <a:pt x="570" y="80"/>
                  </a:lnTo>
                  <a:lnTo>
                    <a:pt x="568" y="82"/>
                  </a:lnTo>
                  <a:lnTo>
                    <a:pt x="566" y="82"/>
                  </a:lnTo>
                  <a:lnTo>
                    <a:pt x="560" y="80"/>
                  </a:lnTo>
                  <a:lnTo>
                    <a:pt x="558" y="80"/>
                  </a:lnTo>
                  <a:lnTo>
                    <a:pt x="558" y="80"/>
                  </a:lnTo>
                  <a:lnTo>
                    <a:pt x="558" y="80"/>
                  </a:lnTo>
                  <a:lnTo>
                    <a:pt x="558" y="80"/>
                  </a:lnTo>
                  <a:lnTo>
                    <a:pt x="556" y="80"/>
                  </a:lnTo>
                  <a:lnTo>
                    <a:pt x="554" y="76"/>
                  </a:lnTo>
                  <a:lnTo>
                    <a:pt x="550" y="72"/>
                  </a:lnTo>
                  <a:lnTo>
                    <a:pt x="548" y="72"/>
                  </a:lnTo>
                  <a:lnTo>
                    <a:pt x="548" y="72"/>
                  </a:lnTo>
                  <a:lnTo>
                    <a:pt x="544" y="70"/>
                  </a:lnTo>
                  <a:lnTo>
                    <a:pt x="542" y="70"/>
                  </a:lnTo>
                  <a:lnTo>
                    <a:pt x="536" y="68"/>
                  </a:lnTo>
                  <a:lnTo>
                    <a:pt x="536" y="68"/>
                  </a:lnTo>
                  <a:lnTo>
                    <a:pt x="534" y="68"/>
                  </a:lnTo>
                  <a:lnTo>
                    <a:pt x="532" y="68"/>
                  </a:lnTo>
                  <a:lnTo>
                    <a:pt x="528" y="70"/>
                  </a:lnTo>
                  <a:lnTo>
                    <a:pt x="528" y="70"/>
                  </a:lnTo>
                  <a:lnTo>
                    <a:pt x="528" y="70"/>
                  </a:lnTo>
                  <a:lnTo>
                    <a:pt x="526" y="72"/>
                  </a:lnTo>
                  <a:lnTo>
                    <a:pt x="524" y="74"/>
                  </a:lnTo>
                  <a:lnTo>
                    <a:pt x="524" y="74"/>
                  </a:lnTo>
                  <a:lnTo>
                    <a:pt x="522" y="74"/>
                  </a:lnTo>
                  <a:lnTo>
                    <a:pt x="520" y="74"/>
                  </a:lnTo>
                  <a:lnTo>
                    <a:pt x="520" y="76"/>
                  </a:lnTo>
                  <a:lnTo>
                    <a:pt x="520" y="76"/>
                  </a:lnTo>
                  <a:lnTo>
                    <a:pt x="518" y="76"/>
                  </a:lnTo>
                  <a:lnTo>
                    <a:pt x="514" y="78"/>
                  </a:lnTo>
                  <a:lnTo>
                    <a:pt x="512" y="78"/>
                  </a:lnTo>
                  <a:lnTo>
                    <a:pt x="512" y="78"/>
                  </a:lnTo>
                  <a:lnTo>
                    <a:pt x="510" y="78"/>
                  </a:lnTo>
                  <a:lnTo>
                    <a:pt x="510" y="78"/>
                  </a:lnTo>
                  <a:lnTo>
                    <a:pt x="510" y="78"/>
                  </a:lnTo>
                  <a:lnTo>
                    <a:pt x="508" y="78"/>
                  </a:lnTo>
                  <a:lnTo>
                    <a:pt x="504" y="80"/>
                  </a:lnTo>
                  <a:lnTo>
                    <a:pt x="504" y="82"/>
                  </a:lnTo>
                  <a:lnTo>
                    <a:pt x="502" y="82"/>
                  </a:lnTo>
                  <a:lnTo>
                    <a:pt x="502" y="82"/>
                  </a:lnTo>
                  <a:lnTo>
                    <a:pt x="494" y="84"/>
                  </a:lnTo>
                  <a:lnTo>
                    <a:pt x="494" y="84"/>
                  </a:lnTo>
                  <a:lnTo>
                    <a:pt x="494" y="84"/>
                  </a:lnTo>
                  <a:lnTo>
                    <a:pt x="488" y="82"/>
                  </a:lnTo>
                  <a:lnTo>
                    <a:pt x="488" y="82"/>
                  </a:lnTo>
                  <a:lnTo>
                    <a:pt x="482" y="84"/>
                  </a:lnTo>
                  <a:lnTo>
                    <a:pt x="478" y="80"/>
                  </a:lnTo>
                  <a:lnTo>
                    <a:pt x="478" y="80"/>
                  </a:lnTo>
                  <a:lnTo>
                    <a:pt x="478" y="80"/>
                  </a:lnTo>
                  <a:lnTo>
                    <a:pt x="476" y="78"/>
                  </a:lnTo>
                  <a:lnTo>
                    <a:pt x="476" y="78"/>
                  </a:lnTo>
                  <a:lnTo>
                    <a:pt x="476" y="78"/>
                  </a:lnTo>
                  <a:lnTo>
                    <a:pt x="472" y="76"/>
                  </a:lnTo>
                  <a:lnTo>
                    <a:pt x="462" y="74"/>
                  </a:lnTo>
                  <a:lnTo>
                    <a:pt x="460" y="72"/>
                  </a:lnTo>
                  <a:lnTo>
                    <a:pt x="460" y="72"/>
                  </a:lnTo>
                  <a:lnTo>
                    <a:pt x="460" y="72"/>
                  </a:lnTo>
                  <a:lnTo>
                    <a:pt x="460" y="74"/>
                  </a:lnTo>
                  <a:lnTo>
                    <a:pt x="460" y="74"/>
                  </a:lnTo>
                  <a:lnTo>
                    <a:pt x="460" y="74"/>
                  </a:lnTo>
                  <a:lnTo>
                    <a:pt x="456" y="86"/>
                  </a:lnTo>
                  <a:lnTo>
                    <a:pt x="454" y="92"/>
                  </a:lnTo>
                  <a:lnTo>
                    <a:pt x="454" y="94"/>
                  </a:lnTo>
                  <a:lnTo>
                    <a:pt x="456" y="96"/>
                  </a:lnTo>
                  <a:lnTo>
                    <a:pt x="456" y="98"/>
                  </a:lnTo>
                  <a:lnTo>
                    <a:pt x="456" y="98"/>
                  </a:lnTo>
                  <a:lnTo>
                    <a:pt x="456" y="98"/>
                  </a:lnTo>
                  <a:lnTo>
                    <a:pt x="460" y="104"/>
                  </a:lnTo>
                  <a:lnTo>
                    <a:pt x="462" y="104"/>
                  </a:lnTo>
                  <a:lnTo>
                    <a:pt x="462" y="106"/>
                  </a:lnTo>
                  <a:lnTo>
                    <a:pt x="462" y="108"/>
                  </a:lnTo>
                  <a:lnTo>
                    <a:pt x="462" y="108"/>
                  </a:lnTo>
                  <a:lnTo>
                    <a:pt x="462" y="108"/>
                  </a:lnTo>
                  <a:lnTo>
                    <a:pt x="462" y="108"/>
                  </a:lnTo>
                  <a:lnTo>
                    <a:pt x="460" y="108"/>
                  </a:lnTo>
                  <a:lnTo>
                    <a:pt x="460" y="108"/>
                  </a:lnTo>
                  <a:lnTo>
                    <a:pt x="458" y="108"/>
                  </a:lnTo>
                  <a:lnTo>
                    <a:pt x="458" y="110"/>
                  </a:lnTo>
                  <a:lnTo>
                    <a:pt x="458" y="108"/>
                  </a:lnTo>
                  <a:lnTo>
                    <a:pt x="456" y="108"/>
                  </a:lnTo>
                  <a:lnTo>
                    <a:pt x="454" y="108"/>
                  </a:lnTo>
                  <a:lnTo>
                    <a:pt x="452" y="108"/>
                  </a:lnTo>
                  <a:lnTo>
                    <a:pt x="448" y="110"/>
                  </a:lnTo>
                  <a:lnTo>
                    <a:pt x="446" y="112"/>
                  </a:lnTo>
                  <a:lnTo>
                    <a:pt x="446" y="112"/>
                  </a:lnTo>
                  <a:lnTo>
                    <a:pt x="446" y="112"/>
                  </a:lnTo>
                  <a:lnTo>
                    <a:pt x="446" y="116"/>
                  </a:lnTo>
                  <a:lnTo>
                    <a:pt x="446" y="116"/>
                  </a:lnTo>
                  <a:lnTo>
                    <a:pt x="446" y="116"/>
                  </a:lnTo>
                  <a:lnTo>
                    <a:pt x="448" y="116"/>
                  </a:lnTo>
                  <a:lnTo>
                    <a:pt x="448" y="120"/>
                  </a:lnTo>
                  <a:lnTo>
                    <a:pt x="446" y="122"/>
                  </a:lnTo>
                  <a:lnTo>
                    <a:pt x="446" y="122"/>
                  </a:lnTo>
                  <a:lnTo>
                    <a:pt x="444" y="124"/>
                  </a:lnTo>
                  <a:lnTo>
                    <a:pt x="440" y="124"/>
                  </a:lnTo>
                  <a:lnTo>
                    <a:pt x="440" y="124"/>
                  </a:lnTo>
                  <a:lnTo>
                    <a:pt x="440" y="124"/>
                  </a:lnTo>
                  <a:lnTo>
                    <a:pt x="440" y="124"/>
                  </a:lnTo>
                  <a:lnTo>
                    <a:pt x="438" y="126"/>
                  </a:lnTo>
                  <a:lnTo>
                    <a:pt x="438" y="126"/>
                  </a:lnTo>
                  <a:lnTo>
                    <a:pt x="438" y="128"/>
                  </a:lnTo>
                  <a:lnTo>
                    <a:pt x="438" y="128"/>
                  </a:lnTo>
                  <a:lnTo>
                    <a:pt x="438" y="128"/>
                  </a:lnTo>
                  <a:lnTo>
                    <a:pt x="438" y="130"/>
                  </a:lnTo>
                  <a:lnTo>
                    <a:pt x="438" y="132"/>
                  </a:lnTo>
                  <a:lnTo>
                    <a:pt x="436" y="132"/>
                  </a:lnTo>
                  <a:lnTo>
                    <a:pt x="436" y="132"/>
                  </a:lnTo>
                  <a:lnTo>
                    <a:pt x="436" y="132"/>
                  </a:lnTo>
                  <a:lnTo>
                    <a:pt x="436" y="132"/>
                  </a:lnTo>
                  <a:lnTo>
                    <a:pt x="436" y="132"/>
                  </a:lnTo>
                  <a:lnTo>
                    <a:pt x="434" y="130"/>
                  </a:lnTo>
                  <a:lnTo>
                    <a:pt x="434" y="130"/>
                  </a:lnTo>
                  <a:lnTo>
                    <a:pt x="430" y="128"/>
                  </a:lnTo>
                  <a:lnTo>
                    <a:pt x="426" y="126"/>
                  </a:lnTo>
                  <a:lnTo>
                    <a:pt x="428" y="122"/>
                  </a:lnTo>
                  <a:lnTo>
                    <a:pt x="428" y="122"/>
                  </a:lnTo>
                  <a:lnTo>
                    <a:pt x="426" y="118"/>
                  </a:lnTo>
                  <a:lnTo>
                    <a:pt x="426" y="116"/>
                  </a:lnTo>
                  <a:lnTo>
                    <a:pt x="422" y="108"/>
                  </a:lnTo>
                  <a:lnTo>
                    <a:pt x="418" y="106"/>
                  </a:lnTo>
                  <a:lnTo>
                    <a:pt x="418" y="104"/>
                  </a:lnTo>
                  <a:lnTo>
                    <a:pt x="418" y="104"/>
                  </a:lnTo>
                  <a:lnTo>
                    <a:pt x="418" y="104"/>
                  </a:lnTo>
                  <a:lnTo>
                    <a:pt x="418" y="104"/>
                  </a:lnTo>
                  <a:lnTo>
                    <a:pt x="420" y="102"/>
                  </a:lnTo>
                  <a:lnTo>
                    <a:pt x="426" y="96"/>
                  </a:lnTo>
                  <a:lnTo>
                    <a:pt x="426" y="96"/>
                  </a:lnTo>
                  <a:lnTo>
                    <a:pt x="430" y="90"/>
                  </a:lnTo>
                  <a:lnTo>
                    <a:pt x="432" y="90"/>
                  </a:lnTo>
                  <a:lnTo>
                    <a:pt x="436" y="88"/>
                  </a:lnTo>
                  <a:lnTo>
                    <a:pt x="436" y="88"/>
                  </a:lnTo>
                  <a:lnTo>
                    <a:pt x="436" y="88"/>
                  </a:lnTo>
                  <a:lnTo>
                    <a:pt x="438" y="88"/>
                  </a:lnTo>
                  <a:lnTo>
                    <a:pt x="438" y="88"/>
                  </a:lnTo>
                  <a:lnTo>
                    <a:pt x="438" y="86"/>
                  </a:lnTo>
                  <a:lnTo>
                    <a:pt x="438" y="86"/>
                  </a:lnTo>
                  <a:lnTo>
                    <a:pt x="438" y="86"/>
                  </a:lnTo>
                  <a:lnTo>
                    <a:pt x="440" y="84"/>
                  </a:lnTo>
                  <a:lnTo>
                    <a:pt x="440" y="84"/>
                  </a:lnTo>
                  <a:lnTo>
                    <a:pt x="440" y="84"/>
                  </a:lnTo>
                  <a:lnTo>
                    <a:pt x="438" y="78"/>
                  </a:lnTo>
                  <a:lnTo>
                    <a:pt x="438" y="76"/>
                  </a:lnTo>
                  <a:lnTo>
                    <a:pt x="438" y="76"/>
                  </a:lnTo>
                  <a:lnTo>
                    <a:pt x="436" y="74"/>
                  </a:lnTo>
                  <a:lnTo>
                    <a:pt x="436" y="72"/>
                  </a:lnTo>
                  <a:lnTo>
                    <a:pt x="434" y="70"/>
                  </a:lnTo>
                  <a:lnTo>
                    <a:pt x="432" y="68"/>
                  </a:lnTo>
                  <a:lnTo>
                    <a:pt x="432" y="68"/>
                  </a:lnTo>
                  <a:lnTo>
                    <a:pt x="430" y="68"/>
                  </a:lnTo>
                  <a:lnTo>
                    <a:pt x="430" y="68"/>
                  </a:lnTo>
                  <a:lnTo>
                    <a:pt x="430" y="68"/>
                  </a:lnTo>
                  <a:lnTo>
                    <a:pt x="430" y="68"/>
                  </a:lnTo>
                  <a:lnTo>
                    <a:pt x="428" y="68"/>
                  </a:lnTo>
                  <a:lnTo>
                    <a:pt x="428" y="70"/>
                  </a:lnTo>
                  <a:lnTo>
                    <a:pt x="426" y="70"/>
                  </a:lnTo>
                  <a:lnTo>
                    <a:pt x="426" y="70"/>
                  </a:lnTo>
                  <a:lnTo>
                    <a:pt x="424" y="72"/>
                  </a:lnTo>
                  <a:lnTo>
                    <a:pt x="424" y="72"/>
                  </a:lnTo>
                  <a:lnTo>
                    <a:pt x="420" y="76"/>
                  </a:lnTo>
                  <a:lnTo>
                    <a:pt x="420" y="76"/>
                  </a:lnTo>
                  <a:lnTo>
                    <a:pt x="420" y="76"/>
                  </a:lnTo>
                  <a:lnTo>
                    <a:pt x="418" y="78"/>
                  </a:lnTo>
                  <a:lnTo>
                    <a:pt x="416" y="78"/>
                  </a:lnTo>
                  <a:lnTo>
                    <a:pt x="416" y="78"/>
                  </a:lnTo>
                  <a:lnTo>
                    <a:pt x="414" y="78"/>
                  </a:lnTo>
                  <a:lnTo>
                    <a:pt x="414" y="78"/>
                  </a:lnTo>
                  <a:lnTo>
                    <a:pt x="414" y="78"/>
                  </a:lnTo>
                  <a:lnTo>
                    <a:pt x="412" y="78"/>
                  </a:lnTo>
                  <a:lnTo>
                    <a:pt x="412" y="78"/>
                  </a:lnTo>
                  <a:lnTo>
                    <a:pt x="410" y="78"/>
                  </a:lnTo>
                  <a:lnTo>
                    <a:pt x="408" y="80"/>
                  </a:lnTo>
                  <a:lnTo>
                    <a:pt x="408" y="80"/>
                  </a:lnTo>
                  <a:lnTo>
                    <a:pt x="408" y="80"/>
                  </a:lnTo>
                  <a:lnTo>
                    <a:pt x="408" y="82"/>
                  </a:lnTo>
                  <a:lnTo>
                    <a:pt x="408" y="82"/>
                  </a:lnTo>
                  <a:lnTo>
                    <a:pt x="408" y="82"/>
                  </a:lnTo>
                  <a:lnTo>
                    <a:pt x="410" y="82"/>
                  </a:lnTo>
                  <a:lnTo>
                    <a:pt x="412" y="82"/>
                  </a:lnTo>
                  <a:lnTo>
                    <a:pt x="412" y="84"/>
                  </a:lnTo>
                  <a:lnTo>
                    <a:pt x="412" y="86"/>
                  </a:lnTo>
                  <a:lnTo>
                    <a:pt x="412" y="86"/>
                  </a:lnTo>
                  <a:lnTo>
                    <a:pt x="412" y="86"/>
                  </a:lnTo>
                  <a:lnTo>
                    <a:pt x="412" y="86"/>
                  </a:lnTo>
                  <a:lnTo>
                    <a:pt x="410" y="86"/>
                  </a:lnTo>
                  <a:lnTo>
                    <a:pt x="410" y="88"/>
                  </a:lnTo>
                  <a:lnTo>
                    <a:pt x="408" y="88"/>
                  </a:lnTo>
                  <a:lnTo>
                    <a:pt x="408" y="88"/>
                  </a:lnTo>
                  <a:lnTo>
                    <a:pt x="408" y="88"/>
                  </a:lnTo>
                  <a:lnTo>
                    <a:pt x="408" y="88"/>
                  </a:lnTo>
                  <a:lnTo>
                    <a:pt x="408" y="88"/>
                  </a:lnTo>
                  <a:lnTo>
                    <a:pt x="406" y="86"/>
                  </a:lnTo>
                  <a:lnTo>
                    <a:pt x="406" y="86"/>
                  </a:lnTo>
                  <a:lnTo>
                    <a:pt x="406" y="86"/>
                  </a:lnTo>
                  <a:lnTo>
                    <a:pt x="406" y="86"/>
                  </a:lnTo>
                  <a:lnTo>
                    <a:pt x="404" y="86"/>
                  </a:lnTo>
                  <a:lnTo>
                    <a:pt x="402" y="88"/>
                  </a:lnTo>
                  <a:lnTo>
                    <a:pt x="398" y="90"/>
                  </a:lnTo>
                  <a:lnTo>
                    <a:pt x="398" y="90"/>
                  </a:lnTo>
                  <a:lnTo>
                    <a:pt x="390" y="86"/>
                  </a:lnTo>
                  <a:lnTo>
                    <a:pt x="382" y="80"/>
                  </a:lnTo>
                  <a:lnTo>
                    <a:pt x="382" y="80"/>
                  </a:lnTo>
                  <a:lnTo>
                    <a:pt x="380" y="80"/>
                  </a:lnTo>
                  <a:lnTo>
                    <a:pt x="380" y="80"/>
                  </a:lnTo>
                  <a:lnTo>
                    <a:pt x="378" y="80"/>
                  </a:lnTo>
                  <a:lnTo>
                    <a:pt x="378" y="80"/>
                  </a:lnTo>
                  <a:lnTo>
                    <a:pt x="378" y="80"/>
                  </a:lnTo>
                  <a:lnTo>
                    <a:pt x="378" y="80"/>
                  </a:lnTo>
                  <a:lnTo>
                    <a:pt x="376" y="80"/>
                  </a:lnTo>
                  <a:lnTo>
                    <a:pt x="376" y="78"/>
                  </a:lnTo>
                  <a:lnTo>
                    <a:pt x="376" y="78"/>
                  </a:lnTo>
                  <a:lnTo>
                    <a:pt x="376" y="78"/>
                  </a:lnTo>
                  <a:lnTo>
                    <a:pt x="376" y="76"/>
                  </a:lnTo>
                  <a:lnTo>
                    <a:pt x="374" y="76"/>
                  </a:lnTo>
                  <a:lnTo>
                    <a:pt x="374" y="76"/>
                  </a:lnTo>
                  <a:lnTo>
                    <a:pt x="370" y="74"/>
                  </a:lnTo>
                  <a:lnTo>
                    <a:pt x="370" y="74"/>
                  </a:lnTo>
                  <a:lnTo>
                    <a:pt x="368" y="74"/>
                  </a:lnTo>
                  <a:lnTo>
                    <a:pt x="368" y="74"/>
                  </a:lnTo>
                  <a:lnTo>
                    <a:pt x="366" y="74"/>
                  </a:lnTo>
                  <a:lnTo>
                    <a:pt x="362" y="76"/>
                  </a:lnTo>
                  <a:lnTo>
                    <a:pt x="360" y="76"/>
                  </a:lnTo>
                  <a:lnTo>
                    <a:pt x="356" y="80"/>
                  </a:lnTo>
                  <a:lnTo>
                    <a:pt x="352" y="84"/>
                  </a:lnTo>
                  <a:lnTo>
                    <a:pt x="350" y="84"/>
                  </a:lnTo>
                  <a:lnTo>
                    <a:pt x="350" y="86"/>
                  </a:lnTo>
                  <a:lnTo>
                    <a:pt x="348" y="88"/>
                  </a:lnTo>
                  <a:lnTo>
                    <a:pt x="346" y="88"/>
                  </a:lnTo>
                  <a:lnTo>
                    <a:pt x="346" y="88"/>
                  </a:lnTo>
                  <a:lnTo>
                    <a:pt x="346" y="90"/>
                  </a:lnTo>
                  <a:lnTo>
                    <a:pt x="346" y="90"/>
                  </a:lnTo>
                  <a:lnTo>
                    <a:pt x="346" y="92"/>
                  </a:lnTo>
                  <a:lnTo>
                    <a:pt x="344" y="92"/>
                  </a:lnTo>
                  <a:lnTo>
                    <a:pt x="344" y="92"/>
                  </a:lnTo>
                  <a:lnTo>
                    <a:pt x="342" y="94"/>
                  </a:lnTo>
                  <a:lnTo>
                    <a:pt x="340" y="96"/>
                  </a:lnTo>
                  <a:lnTo>
                    <a:pt x="338" y="98"/>
                  </a:lnTo>
                  <a:lnTo>
                    <a:pt x="338" y="98"/>
                  </a:lnTo>
                  <a:lnTo>
                    <a:pt x="338" y="98"/>
                  </a:lnTo>
                  <a:lnTo>
                    <a:pt x="338" y="98"/>
                  </a:lnTo>
                  <a:lnTo>
                    <a:pt x="338" y="100"/>
                  </a:lnTo>
                  <a:lnTo>
                    <a:pt x="338" y="100"/>
                  </a:lnTo>
                  <a:lnTo>
                    <a:pt x="338" y="100"/>
                  </a:lnTo>
                  <a:lnTo>
                    <a:pt x="336" y="104"/>
                  </a:lnTo>
                  <a:lnTo>
                    <a:pt x="334" y="106"/>
                  </a:lnTo>
                  <a:lnTo>
                    <a:pt x="332" y="106"/>
                  </a:lnTo>
                  <a:lnTo>
                    <a:pt x="332" y="106"/>
                  </a:lnTo>
                  <a:lnTo>
                    <a:pt x="330" y="104"/>
                  </a:lnTo>
                  <a:lnTo>
                    <a:pt x="328" y="104"/>
                  </a:lnTo>
                  <a:lnTo>
                    <a:pt x="328" y="104"/>
                  </a:lnTo>
                  <a:lnTo>
                    <a:pt x="328" y="104"/>
                  </a:lnTo>
                  <a:lnTo>
                    <a:pt x="328" y="104"/>
                  </a:lnTo>
                  <a:lnTo>
                    <a:pt x="328" y="104"/>
                  </a:lnTo>
                  <a:lnTo>
                    <a:pt x="326" y="106"/>
                  </a:lnTo>
                  <a:lnTo>
                    <a:pt x="322" y="110"/>
                  </a:lnTo>
                  <a:lnTo>
                    <a:pt x="320" y="112"/>
                  </a:lnTo>
                  <a:lnTo>
                    <a:pt x="318" y="110"/>
                  </a:lnTo>
                  <a:lnTo>
                    <a:pt x="318" y="110"/>
                  </a:lnTo>
                  <a:lnTo>
                    <a:pt x="316" y="112"/>
                  </a:lnTo>
                  <a:lnTo>
                    <a:pt x="316" y="112"/>
                  </a:lnTo>
                  <a:lnTo>
                    <a:pt x="312" y="114"/>
                  </a:lnTo>
                  <a:lnTo>
                    <a:pt x="304" y="114"/>
                  </a:lnTo>
                  <a:lnTo>
                    <a:pt x="300" y="114"/>
                  </a:lnTo>
                  <a:lnTo>
                    <a:pt x="290" y="116"/>
                  </a:lnTo>
                  <a:lnTo>
                    <a:pt x="284" y="116"/>
                  </a:lnTo>
                  <a:lnTo>
                    <a:pt x="284" y="116"/>
                  </a:lnTo>
                  <a:lnTo>
                    <a:pt x="284" y="116"/>
                  </a:lnTo>
                  <a:lnTo>
                    <a:pt x="280" y="118"/>
                  </a:lnTo>
                  <a:lnTo>
                    <a:pt x="278" y="120"/>
                  </a:lnTo>
                  <a:lnTo>
                    <a:pt x="278" y="120"/>
                  </a:lnTo>
                  <a:lnTo>
                    <a:pt x="276" y="120"/>
                  </a:lnTo>
                  <a:lnTo>
                    <a:pt x="272" y="120"/>
                  </a:lnTo>
                  <a:lnTo>
                    <a:pt x="268" y="118"/>
                  </a:lnTo>
                  <a:lnTo>
                    <a:pt x="266" y="116"/>
                  </a:lnTo>
                  <a:lnTo>
                    <a:pt x="266" y="116"/>
                  </a:lnTo>
                  <a:lnTo>
                    <a:pt x="264" y="116"/>
                  </a:lnTo>
                  <a:lnTo>
                    <a:pt x="264" y="116"/>
                  </a:lnTo>
                  <a:lnTo>
                    <a:pt x="264" y="116"/>
                  </a:lnTo>
                  <a:lnTo>
                    <a:pt x="264" y="116"/>
                  </a:lnTo>
                  <a:lnTo>
                    <a:pt x="258" y="112"/>
                  </a:lnTo>
                  <a:lnTo>
                    <a:pt x="256" y="112"/>
                  </a:lnTo>
                  <a:lnTo>
                    <a:pt x="252" y="106"/>
                  </a:lnTo>
                  <a:lnTo>
                    <a:pt x="250" y="102"/>
                  </a:lnTo>
                  <a:lnTo>
                    <a:pt x="250" y="102"/>
                  </a:lnTo>
                  <a:lnTo>
                    <a:pt x="248" y="100"/>
                  </a:lnTo>
                  <a:lnTo>
                    <a:pt x="248" y="98"/>
                  </a:lnTo>
                  <a:lnTo>
                    <a:pt x="248" y="98"/>
                  </a:lnTo>
                  <a:lnTo>
                    <a:pt x="246" y="96"/>
                  </a:lnTo>
                  <a:lnTo>
                    <a:pt x="244" y="94"/>
                  </a:lnTo>
                  <a:lnTo>
                    <a:pt x="242" y="92"/>
                  </a:lnTo>
                  <a:lnTo>
                    <a:pt x="240" y="90"/>
                  </a:lnTo>
                  <a:lnTo>
                    <a:pt x="240" y="90"/>
                  </a:lnTo>
                  <a:lnTo>
                    <a:pt x="240" y="90"/>
                  </a:lnTo>
                  <a:lnTo>
                    <a:pt x="240" y="90"/>
                  </a:lnTo>
                  <a:lnTo>
                    <a:pt x="240" y="90"/>
                  </a:lnTo>
                  <a:lnTo>
                    <a:pt x="232" y="88"/>
                  </a:lnTo>
                  <a:lnTo>
                    <a:pt x="228" y="84"/>
                  </a:lnTo>
                  <a:lnTo>
                    <a:pt x="228" y="84"/>
                  </a:lnTo>
                  <a:lnTo>
                    <a:pt x="220" y="82"/>
                  </a:lnTo>
                  <a:lnTo>
                    <a:pt x="210" y="76"/>
                  </a:lnTo>
                  <a:lnTo>
                    <a:pt x="210" y="76"/>
                  </a:lnTo>
                  <a:lnTo>
                    <a:pt x="210" y="74"/>
                  </a:lnTo>
                  <a:lnTo>
                    <a:pt x="208" y="74"/>
                  </a:lnTo>
                  <a:lnTo>
                    <a:pt x="206" y="74"/>
                  </a:lnTo>
                  <a:lnTo>
                    <a:pt x="206" y="74"/>
                  </a:lnTo>
                  <a:lnTo>
                    <a:pt x="194" y="72"/>
                  </a:lnTo>
                  <a:lnTo>
                    <a:pt x="192" y="72"/>
                  </a:lnTo>
                  <a:lnTo>
                    <a:pt x="190" y="72"/>
                  </a:lnTo>
                  <a:lnTo>
                    <a:pt x="186" y="72"/>
                  </a:lnTo>
                  <a:lnTo>
                    <a:pt x="184" y="72"/>
                  </a:lnTo>
                  <a:lnTo>
                    <a:pt x="184" y="72"/>
                  </a:lnTo>
                  <a:lnTo>
                    <a:pt x="182" y="72"/>
                  </a:lnTo>
                  <a:lnTo>
                    <a:pt x="180" y="72"/>
                  </a:lnTo>
                  <a:lnTo>
                    <a:pt x="180" y="72"/>
                  </a:lnTo>
                  <a:lnTo>
                    <a:pt x="178" y="70"/>
                  </a:lnTo>
                  <a:lnTo>
                    <a:pt x="178" y="70"/>
                  </a:lnTo>
                  <a:lnTo>
                    <a:pt x="178" y="70"/>
                  </a:lnTo>
                  <a:lnTo>
                    <a:pt x="178" y="70"/>
                  </a:lnTo>
                  <a:lnTo>
                    <a:pt x="176" y="70"/>
                  </a:lnTo>
                  <a:lnTo>
                    <a:pt x="176" y="70"/>
                  </a:lnTo>
                  <a:lnTo>
                    <a:pt x="176" y="70"/>
                  </a:lnTo>
                  <a:lnTo>
                    <a:pt x="174" y="72"/>
                  </a:lnTo>
                  <a:lnTo>
                    <a:pt x="174" y="72"/>
                  </a:lnTo>
                  <a:lnTo>
                    <a:pt x="174" y="74"/>
                  </a:lnTo>
                  <a:lnTo>
                    <a:pt x="172" y="76"/>
                  </a:lnTo>
                  <a:lnTo>
                    <a:pt x="172" y="76"/>
                  </a:lnTo>
                  <a:lnTo>
                    <a:pt x="172" y="76"/>
                  </a:lnTo>
                  <a:lnTo>
                    <a:pt x="172" y="80"/>
                  </a:lnTo>
                  <a:lnTo>
                    <a:pt x="172" y="86"/>
                  </a:lnTo>
                  <a:lnTo>
                    <a:pt x="170" y="92"/>
                  </a:lnTo>
                  <a:lnTo>
                    <a:pt x="168" y="96"/>
                  </a:lnTo>
                  <a:lnTo>
                    <a:pt x="168" y="98"/>
                  </a:lnTo>
                  <a:lnTo>
                    <a:pt x="168" y="100"/>
                  </a:lnTo>
                  <a:lnTo>
                    <a:pt x="168" y="100"/>
                  </a:lnTo>
                  <a:lnTo>
                    <a:pt x="168" y="102"/>
                  </a:lnTo>
                  <a:lnTo>
                    <a:pt x="170" y="102"/>
                  </a:lnTo>
                  <a:lnTo>
                    <a:pt x="168" y="104"/>
                  </a:lnTo>
                  <a:lnTo>
                    <a:pt x="166" y="108"/>
                  </a:lnTo>
                  <a:lnTo>
                    <a:pt x="164" y="110"/>
                  </a:lnTo>
                  <a:lnTo>
                    <a:pt x="164" y="110"/>
                  </a:lnTo>
                  <a:lnTo>
                    <a:pt x="164" y="110"/>
                  </a:lnTo>
                  <a:lnTo>
                    <a:pt x="164" y="110"/>
                  </a:lnTo>
                  <a:lnTo>
                    <a:pt x="164" y="108"/>
                  </a:lnTo>
                  <a:lnTo>
                    <a:pt x="162" y="106"/>
                  </a:lnTo>
                  <a:lnTo>
                    <a:pt x="158" y="104"/>
                  </a:lnTo>
                  <a:lnTo>
                    <a:pt x="158" y="104"/>
                  </a:lnTo>
                  <a:lnTo>
                    <a:pt x="158" y="104"/>
                  </a:lnTo>
                  <a:lnTo>
                    <a:pt x="158" y="104"/>
                  </a:lnTo>
                  <a:lnTo>
                    <a:pt x="156" y="104"/>
                  </a:lnTo>
                  <a:lnTo>
                    <a:pt x="154" y="104"/>
                  </a:lnTo>
                  <a:lnTo>
                    <a:pt x="154" y="104"/>
                  </a:lnTo>
                  <a:lnTo>
                    <a:pt x="152" y="104"/>
                  </a:lnTo>
                  <a:lnTo>
                    <a:pt x="152" y="104"/>
                  </a:lnTo>
                  <a:lnTo>
                    <a:pt x="152" y="106"/>
                  </a:lnTo>
                  <a:lnTo>
                    <a:pt x="152" y="106"/>
                  </a:lnTo>
                  <a:lnTo>
                    <a:pt x="152" y="106"/>
                  </a:lnTo>
                  <a:lnTo>
                    <a:pt x="152" y="106"/>
                  </a:lnTo>
                  <a:lnTo>
                    <a:pt x="152" y="106"/>
                  </a:lnTo>
                  <a:lnTo>
                    <a:pt x="150" y="108"/>
                  </a:lnTo>
                  <a:lnTo>
                    <a:pt x="150" y="108"/>
                  </a:lnTo>
                  <a:lnTo>
                    <a:pt x="144" y="110"/>
                  </a:lnTo>
                  <a:lnTo>
                    <a:pt x="134" y="112"/>
                  </a:lnTo>
                  <a:lnTo>
                    <a:pt x="134" y="112"/>
                  </a:lnTo>
                  <a:lnTo>
                    <a:pt x="132" y="112"/>
                  </a:lnTo>
                  <a:lnTo>
                    <a:pt x="132" y="112"/>
                  </a:lnTo>
                  <a:lnTo>
                    <a:pt x="132" y="112"/>
                  </a:lnTo>
                  <a:lnTo>
                    <a:pt x="132" y="112"/>
                  </a:lnTo>
                  <a:lnTo>
                    <a:pt x="130" y="114"/>
                  </a:lnTo>
                  <a:lnTo>
                    <a:pt x="130" y="114"/>
                  </a:lnTo>
                  <a:lnTo>
                    <a:pt x="128" y="112"/>
                  </a:lnTo>
                  <a:lnTo>
                    <a:pt x="124" y="110"/>
                  </a:lnTo>
                  <a:lnTo>
                    <a:pt x="122" y="110"/>
                  </a:lnTo>
                  <a:lnTo>
                    <a:pt x="114" y="108"/>
                  </a:lnTo>
                  <a:lnTo>
                    <a:pt x="112" y="108"/>
                  </a:lnTo>
                  <a:lnTo>
                    <a:pt x="112" y="106"/>
                  </a:lnTo>
                  <a:lnTo>
                    <a:pt x="110" y="104"/>
                  </a:lnTo>
                  <a:lnTo>
                    <a:pt x="106" y="102"/>
                  </a:lnTo>
                  <a:lnTo>
                    <a:pt x="106" y="102"/>
                  </a:lnTo>
                  <a:lnTo>
                    <a:pt x="104" y="102"/>
                  </a:lnTo>
                  <a:lnTo>
                    <a:pt x="104" y="102"/>
                  </a:lnTo>
                  <a:lnTo>
                    <a:pt x="104" y="100"/>
                  </a:lnTo>
                  <a:lnTo>
                    <a:pt x="102" y="94"/>
                  </a:lnTo>
                  <a:lnTo>
                    <a:pt x="102" y="94"/>
                  </a:lnTo>
                  <a:lnTo>
                    <a:pt x="104" y="90"/>
                  </a:lnTo>
                  <a:lnTo>
                    <a:pt x="104" y="90"/>
                  </a:lnTo>
                  <a:lnTo>
                    <a:pt x="104" y="90"/>
                  </a:lnTo>
                  <a:lnTo>
                    <a:pt x="104" y="90"/>
                  </a:lnTo>
                  <a:lnTo>
                    <a:pt x="102" y="90"/>
                  </a:lnTo>
                  <a:lnTo>
                    <a:pt x="102" y="90"/>
                  </a:lnTo>
                  <a:lnTo>
                    <a:pt x="102" y="90"/>
                  </a:lnTo>
                  <a:lnTo>
                    <a:pt x="100" y="90"/>
                  </a:lnTo>
                  <a:lnTo>
                    <a:pt x="100" y="90"/>
                  </a:lnTo>
                  <a:lnTo>
                    <a:pt x="100" y="90"/>
                  </a:lnTo>
                  <a:lnTo>
                    <a:pt x="100" y="90"/>
                  </a:lnTo>
                  <a:lnTo>
                    <a:pt x="100" y="90"/>
                  </a:lnTo>
                  <a:lnTo>
                    <a:pt x="100" y="90"/>
                  </a:lnTo>
                  <a:lnTo>
                    <a:pt x="98" y="90"/>
                  </a:lnTo>
                  <a:lnTo>
                    <a:pt x="98" y="90"/>
                  </a:lnTo>
                  <a:lnTo>
                    <a:pt x="98" y="88"/>
                  </a:lnTo>
                  <a:lnTo>
                    <a:pt x="98" y="86"/>
                  </a:lnTo>
                  <a:lnTo>
                    <a:pt x="100" y="86"/>
                  </a:lnTo>
                  <a:lnTo>
                    <a:pt x="100" y="86"/>
                  </a:lnTo>
                  <a:lnTo>
                    <a:pt x="100" y="86"/>
                  </a:lnTo>
                  <a:lnTo>
                    <a:pt x="102" y="86"/>
                  </a:lnTo>
                  <a:lnTo>
                    <a:pt x="100" y="82"/>
                  </a:lnTo>
                  <a:lnTo>
                    <a:pt x="94" y="78"/>
                  </a:lnTo>
                  <a:lnTo>
                    <a:pt x="94" y="78"/>
                  </a:lnTo>
                  <a:lnTo>
                    <a:pt x="92" y="82"/>
                  </a:lnTo>
                  <a:lnTo>
                    <a:pt x="92" y="82"/>
                  </a:lnTo>
                  <a:lnTo>
                    <a:pt x="90" y="84"/>
                  </a:lnTo>
                  <a:lnTo>
                    <a:pt x="90" y="84"/>
                  </a:lnTo>
                  <a:lnTo>
                    <a:pt x="88" y="82"/>
                  </a:lnTo>
                  <a:lnTo>
                    <a:pt x="82" y="80"/>
                  </a:lnTo>
                  <a:lnTo>
                    <a:pt x="80" y="76"/>
                  </a:lnTo>
                  <a:lnTo>
                    <a:pt x="80" y="74"/>
                  </a:lnTo>
                  <a:lnTo>
                    <a:pt x="72" y="70"/>
                  </a:lnTo>
                  <a:lnTo>
                    <a:pt x="72" y="70"/>
                  </a:lnTo>
                  <a:lnTo>
                    <a:pt x="70" y="72"/>
                  </a:lnTo>
                  <a:lnTo>
                    <a:pt x="68" y="72"/>
                  </a:lnTo>
                  <a:lnTo>
                    <a:pt x="68" y="72"/>
                  </a:lnTo>
                  <a:lnTo>
                    <a:pt x="68" y="72"/>
                  </a:lnTo>
                  <a:lnTo>
                    <a:pt x="68" y="72"/>
                  </a:lnTo>
                  <a:lnTo>
                    <a:pt x="68" y="72"/>
                  </a:lnTo>
                  <a:lnTo>
                    <a:pt x="68" y="72"/>
                  </a:lnTo>
                  <a:lnTo>
                    <a:pt x="68" y="72"/>
                  </a:lnTo>
                  <a:lnTo>
                    <a:pt x="70" y="72"/>
                  </a:lnTo>
                  <a:lnTo>
                    <a:pt x="70" y="72"/>
                  </a:lnTo>
                  <a:lnTo>
                    <a:pt x="70" y="74"/>
                  </a:lnTo>
                  <a:lnTo>
                    <a:pt x="70" y="74"/>
                  </a:lnTo>
                  <a:lnTo>
                    <a:pt x="70" y="74"/>
                  </a:lnTo>
                  <a:lnTo>
                    <a:pt x="70" y="74"/>
                  </a:lnTo>
                  <a:lnTo>
                    <a:pt x="70" y="76"/>
                  </a:lnTo>
                  <a:lnTo>
                    <a:pt x="70" y="76"/>
                  </a:lnTo>
                  <a:lnTo>
                    <a:pt x="70" y="76"/>
                  </a:lnTo>
                  <a:lnTo>
                    <a:pt x="68" y="76"/>
                  </a:lnTo>
                  <a:lnTo>
                    <a:pt x="68" y="76"/>
                  </a:lnTo>
                  <a:lnTo>
                    <a:pt x="64" y="74"/>
                  </a:lnTo>
                  <a:lnTo>
                    <a:pt x="64" y="72"/>
                  </a:lnTo>
                  <a:lnTo>
                    <a:pt x="64" y="72"/>
                  </a:lnTo>
                  <a:lnTo>
                    <a:pt x="62" y="72"/>
                  </a:lnTo>
                  <a:lnTo>
                    <a:pt x="62" y="72"/>
                  </a:lnTo>
                  <a:lnTo>
                    <a:pt x="62" y="72"/>
                  </a:lnTo>
                  <a:lnTo>
                    <a:pt x="62" y="74"/>
                  </a:lnTo>
                  <a:lnTo>
                    <a:pt x="62" y="74"/>
                  </a:lnTo>
                  <a:lnTo>
                    <a:pt x="62" y="74"/>
                  </a:lnTo>
                  <a:lnTo>
                    <a:pt x="62" y="74"/>
                  </a:lnTo>
                  <a:lnTo>
                    <a:pt x="62" y="76"/>
                  </a:lnTo>
                  <a:lnTo>
                    <a:pt x="62" y="76"/>
                  </a:lnTo>
                  <a:lnTo>
                    <a:pt x="64" y="78"/>
                  </a:lnTo>
                  <a:lnTo>
                    <a:pt x="64" y="80"/>
                  </a:lnTo>
                  <a:lnTo>
                    <a:pt x="62" y="80"/>
                  </a:lnTo>
                  <a:lnTo>
                    <a:pt x="54" y="88"/>
                  </a:lnTo>
                  <a:lnTo>
                    <a:pt x="50" y="90"/>
                  </a:lnTo>
                  <a:lnTo>
                    <a:pt x="48" y="88"/>
                  </a:lnTo>
                  <a:lnTo>
                    <a:pt x="48" y="88"/>
                  </a:lnTo>
                  <a:lnTo>
                    <a:pt x="48" y="86"/>
                  </a:lnTo>
                  <a:lnTo>
                    <a:pt x="48" y="86"/>
                  </a:lnTo>
                  <a:lnTo>
                    <a:pt x="50" y="86"/>
                  </a:lnTo>
                  <a:lnTo>
                    <a:pt x="50" y="86"/>
                  </a:lnTo>
                  <a:lnTo>
                    <a:pt x="52" y="86"/>
                  </a:lnTo>
                  <a:lnTo>
                    <a:pt x="52" y="86"/>
                  </a:lnTo>
                  <a:lnTo>
                    <a:pt x="52" y="86"/>
                  </a:lnTo>
                  <a:lnTo>
                    <a:pt x="52" y="86"/>
                  </a:lnTo>
                  <a:lnTo>
                    <a:pt x="54" y="86"/>
                  </a:lnTo>
                  <a:lnTo>
                    <a:pt x="54" y="84"/>
                  </a:lnTo>
                  <a:lnTo>
                    <a:pt x="54" y="84"/>
                  </a:lnTo>
                  <a:lnTo>
                    <a:pt x="54" y="84"/>
                  </a:lnTo>
                  <a:lnTo>
                    <a:pt x="54" y="82"/>
                  </a:lnTo>
                  <a:lnTo>
                    <a:pt x="52" y="82"/>
                  </a:lnTo>
                  <a:lnTo>
                    <a:pt x="52" y="82"/>
                  </a:lnTo>
                  <a:lnTo>
                    <a:pt x="52" y="82"/>
                  </a:lnTo>
                  <a:lnTo>
                    <a:pt x="52" y="82"/>
                  </a:lnTo>
                  <a:lnTo>
                    <a:pt x="52" y="82"/>
                  </a:lnTo>
                  <a:lnTo>
                    <a:pt x="52" y="82"/>
                  </a:lnTo>
                  <a:lnTo>
                    <a:pt x="52" y="82"/>
                  </a:lnTo>
                  <a:lnTo>
                    <a:pt x="52" y="82"/>
                  </a:lnTo>
                  <a:lnTo>
                    <a:pt x="50" y="82"/>
                  </a:lnTo>
                  <a:lnTo>
                    <a:pt x="50" y="82"/>
                  </a:lnTo>
                  <a:lnTo>
                    <a:pt x="48" y="82"/>
                  </a:lnTo>
                  <a:lnTo>
                    <a:pt x="48" y="82"/>
                  </a:lnTo>
                  <a:lnTo>
                    <a:pt x="48" y="82"/>
                  </a:lnTo>
                  <a:lnTo>
                    <a:pt x="48" y="82"/>
                  </a:lnTo>
                  <a:lnTo>
                    <a:pt x="50" y="82"/>
                  </a:lnTo>
                  <a:lnTo>
                    <a:pt x="50" y="80"/>
                  </a:lnTo>
                  <a:lnTo>
                    <a:pt x="52" y="80"/>
                  </a:lnTo>
                  <a:lnTo>
                    <a:pt x="54" y="80"/>
                  </a:lnTo>
                  <a:lnTo>
                    <a:pt x="54" y="80"/>
                  </a:lnTo>
                  <a:lnTo>
                    <a:pt x="54" y="80"/>
                  </a:lnTo>
                  <a:lnTo>
                    <a:pt x="54" y="80"/>
                  </a:lnTo>
                  <a:lnTo>
                    <a:pt x="56" y="80"/>
                  </a:lnTo>
                  <a:lnTo>
                    <a:pt x="56" y="80"/>
                  </a:lnTo>
                  <a:lnTo>
                    <a:pt x="56" y="76"/>
                  </a:lnTo>
                  <a:lnTo>
                    <a:pt x="56" y="76"/>
                  </a:lnTo>
                  <a:lnTo>
                    <a:pt x="56" y="74"/>
                  </a:lnTo>
                  <a:lnTo>
                    <a:pt x="56" y="74"/>
                  </a:lnTo>
                  <a:lnTo>
                    <a:pt x="54" y="74"/>
                  </a:lnTo>
                  <a:lnTo>
                    <a:pt x="54" y="74"/>
                  </a:lnTo>
                  <a:lnTo>
                    <a:pt x="54" y="76"/>
                  </a:lnTo>
                  <a:lnTo>
                    <a:pt x="52" y="76"/>
                  </a:lnTo>
                  <a:lnTo>
                    <a:pt x="50" y="78"/>
                  </a:lnTo>
                  <a:lnTo>
                    <a:pt x="50" y="78"/>
                  </a:lnTo>
                  <a:lnTo>
                    <a:pt x="46" y="78"/>
                  </a:lnTo>
                  <a:lnTo>
                    <a:pt x="46" y="78"/>
                  </a:lnTo>
                  <a:lnTo>
                    <a:pt x="46" y="78"/>
                  </a:lnTo>
                  <a:lnTo>
                    <a:pt x="46" y="78"/>
                  </a:lnTo>
                  <a:lnTo>
                    <a:pt x="46" y="78"/>
                  </a:lnTo>
                  <a:lnTo>
                    <a:pt x="42" y="78"/>
                  </a:lnTo>
                  <a:lnTo>
                    <a:pt x="40" y="78"/>
                  </a:lnTo>
                  <a:lnTo>
                    <a:pt x="38" y="78"/>
                  </a:lnTo>
                  <a:lnTo>
                    <a:pt x="38" y="78"/>
                  </a:lnTo>
                  <a:lnTo>
                    <a:pt x="36" y="78"/>
                  </a:lnTo>
                  <a:lnTo>
                    <a:pt x="36" y="78"/>
                  </a:lnTo>
                  <a:lnTo>
                    <a:pt x="36" y="78"/>
                  </a:lnTo>
                  <a:lnTo>
                    <a:pt x="36" y="80"/>
                  </a:lnTo>
                  <a:lnTo>
                    <a:pt x="36" y="82"/>
                  </a:lnTo>
                  <a:lnTo>
                    <a:pt x="28" y="82"/>
                  </a:lnTo>
                  <a:lnTo>
                    <a:pt x="26" y="82"/>
                  </a:lnTo>
                  <a:lnTo>
                    <a:pt x="26" y="84"/>
                  </a:lnTo>
                  <a:lnTo>
                    <a:pt x="26" y="84"/>
                  </a:lnTo>
                  <a:lnTo>
                    <a:pt x="20" y="82"/>
                  </a:lnTo>
                  <a:lnTo>
                    <a:pt x="20" y="82"/>
                  </a:lnTo>
                  <a:lnTo>
                    <a:pt x="20" y="80"/>
                  </a:lnTo>
                  <a:lnTo>
                    <a:pt x="20" y="80"/>
                  </a:lnTo>
                  <a:lnTo>
                    <a:pt x="20" y="80"/>
                  </a:lnTo>
                  <a:lnTo>
                    <a:pt x="26" y="78"/>
                  </a:lnTo>
                  <a:lnTo>
                    <a:pt x="26" y="78"/>
                  </a:lnTo>
                  <a:lnTo>
                    <a:pt x="26" y="78"/>
                  </a:lnTo>
                  <a:lnTo>
                    <a:pt x="38" y="76"/>
                  </a:lnTo>
                  <a:lnTo>
                    <a:pt x="46" y="76"/>
                  </a:lnTo>
                  <a:lnTo>
                    <a:pt x="52" y="74"/>
                  </a:lnTo>
                  <a:lnTo>
                    <a:pt x="54" y="66"/>
                  </a:lnTo>
                  <a:lnTo>
                    <a:pt x="60" y="64"/>
                  </a:lnTo>
                  <a:lnTo>
                    <a:pt x="66" y="62"/>
                  </a:lnTo>
                  <a:lnTo>
                    <a:pt x="66" y="62"/>
                  </a:lnTo>
                  <a:lnTo>
                    <a:pt x="66" y="62"/>
                  </a:lnTo>
                  <a:lnTo>
                    <a:pt x="66" y="60"/>
                  </a:lnTo>
                  <a:lnTo>
                    <a:pt x="66" y="60"/>
                  </a:lnTo>
                  <a:lnTo>
                    <a:pt x="66" y="60"/>
                  </a:lnTo>
                  <a:lnTo>
                    <a:pt x="64" y="60"/>
                  </a:lnTo>
                  <a:lnTo>
                    <a:pt x="60" y="60"/>
                  </a:lnTo>
                  <a:lnTo>
                    <a:pt x="52" y="62"/>
                  </a:lnTo>
                  <a:lnTo>
                    <a:pt x="44" y="62"/>
                  </a:lnTo>
                  <a:lnTo>
                    <a:pt x="36" y="64"/>
                  </a:lnTo>
                  <a:lnTo>
                    <a:pt x="28" y="64"/>
                  </a:lnTo>
                  <a:lnTo>
                    <a:pt x="24" y="62"/>
                  </a:lnTo>
                  <a:lnTo>
                    <a:pt x="22" y="62"/>
                  </a:lnTo>
                  <a:lnTo>
                    <a:pt x="20" y="62"/>
                  </a:lnTo>
                  <a:lnTo>
                    <a:pt x="18" y="62"/>
                  </a:lnTo>
                  <a:lnTo>
                    <a:pt x="18" y="62"/>
                  </a:lnTo>
                  <a:lnTo>
                    <a:pt x="18" y="62"/>
                  </a:lnTo>
                  <a:lnTo>
                    <a:pt x="18" y="64"/>
                  </a:lnTo>
                  <a:lnTo>
                    <a:pt x="18" y="64"/>
                  </a:lnTo>
                  <a:lnTo>
                    <a:pt x="18" y="64"/>
                  </a:lnTo>
                  <a:lnTo>
                    <a:pt x="18" y="64"/>
                  </a:lnTo>
                  <a:lnTo>
                    <a:pt x="18" y="66"/>
                  </a:lnTo>
                  <a:lnTo>
                    <a:pt x="16" y="66"/>
                  </a:lnTo>
                  <a:lnTo>
                    <a:pt x="16" y="66"/>
                  </a:lnTo>
                  <a:lnTo>
                    <a:pt x="16" y="66"/>
                  </a:lnTo>
                  <a:lnTo>
                    <a:pt x="14" y="66"/>
                  </a:lnTo>
                  <a:lnTo>
                    <a:pt x="14" y="62"/>
                  </a:lnTo>
                  <a:lnTo>
                    <a:pt x="14" y="60"/>
                  </a:lnTo>
                  <a:lnTo>
                    <a:pt x="14" y="60"/>
                  </a:lnTo>
                  <a:lnTo>
                    <a:pt x="14" y="58"/>
                  </a:lnTo>
                  <a:lnTo>
                    <a:pt x="14" y="58"/>
                  </a:lnTo>
                  <a:lnTo>
                    <a:pt x="18" y="54"/>
                  </a:lnTo>
                  <a:lnTo>
                    <a:pt x="18" y="54"/>
                  </a:lnTo>
                  <a:lnTo>
                    <a:pt x="20" y="54"/>
                  </a:lnTo>
                  <a:lnTo>
                    <a:pt x="22" y="56"/>
                  </a:lnTo>
                  <a:lnTo>
                    <a:pt x="24" y="56"/>
                  </a:lnTo>
                  <a:lnTo>
                    <a:pt x="30" y="56"/>
                  </a:lnTo>
                  <a:lnTo>
                    <a:pt x="32" y="50"/>
                  </a:lnTo>
                  <a:lnTo>
                    <a:pt x="30" y="46"/>
                  </a:lnTo>
                  <a:lnTo>
                    <a:pt x="28" y="48"/>
                  </a:lnTo>
                  <a:lnTo>
                    <a:pt x="26" y="48"/>
                  </a:lnTo>
                  <a:lnTo>
                    <a:pt x="22" y="46"/>
                  </a:lnTo>
                  <a:lnTo>
                    <a:pt x="22" y="44"/>
                  </a:lnTo>
                  <a:lnTo>
                    <a:pt x="22" y="44"/>
                  </a:lnTo>
                  <a:lnTo>
                    <a:pt x="22" y="44"/>
                  </a:lnTo>
                  <a:lnTo>
                    <a:pt x="22" y="44"/>
                  </a:lnTo>
                  <a:lnTo>
                    <a:pt x="22" y="42"/>
                  </a:lnTo>
                  <a:lnTo>
                    <a:pt x="22" y="38"/>
                  </a:lnTo>
                  <a:lnTo>
                    <a:pt x="22" y="38"/>
                  </a:lnTo>
                  <a:lnTo>
                    <a:pt x="22" y="38"/>
                  </a:lnTo>
                  <a:lnTo>
                    <a:pt x="20" y="40"/>
                  </a:lnTo>
                  <a:lnTo>
                    <a:pt x="20" y="40"/>
                  </a:lnTo>
                  <a:lnTo>
                    <a:pt x="20" y="40"/>
                  </a:lnTo>
                  <a:lnTo>
                    <a:pt x="20" y="42"/>
                  </a:lnTo>
                  <a:lnTo>
                    <a:pt x="18" y="42"/>
                  </a:lnTo>
                  <a:lnTo>
                    <a:pt x="18" y="42"/>
                  </a:lnTo>
                  <a:lnTo>
                    <a:pt x="14" y="44"/>
                  </a:lnTo>
                  <a:lnTo>
                    <a:pt x="14" y="44"/>
                  </a:lnTo>
                  <a:lnTo>
                    <a:pt x="12" y="42"/>
                  </a:lnTo>
                  <a:lnTo>
                    <a:pt x="12" y="42"/>
                  </a:lnTo>
                  <a:lnTo>
                    <a:pt x="12" y="42"/>
                  </a:lnTo>
                  <a:lnTo>
                    <a:pt x="14" y="38"/>
                  </a:lnTo>
                  <a:lnTo>
                    <a:pt x="14" y="36"/>
                  </a:lnTo>
                  <a:lnTo>
                    <a:pt x="14" y="28"/>
                  </a:lnTo>
                  <a:lnTo>
                    <a:pt x="14" y="28"/>
                  </a:lnTo>
                  <a:lnTo>
                    <a:pt x="12" y="28"/>
                  </a:lnTo>
                  <a:lnTo>
                    <a:pt x="12" y="28"/>
                  </a:lnTo>
                  <a:lnTo>
                    <a:pt x="14" y="20"/>
                  </a:lnTo>
                  <a:lnTo>
                    <a:pt x="14" y="20"/>
                  </a:lnTo>
                  <a:lnTo>
                    <a:pt x="14" y="20"/>
                  </a:lnTo>
                  <a:lnTo>
                    <a:pt x="14" y="18"/>
                  </a:lnTo>
                  <a:lnTo>
                    <a:pt x="16" y="16"/>
                  </a:lnTo>
                  <a:lnTo>
                    <a:pt x="16" y="14"/>
                  </a:lnTo>
                  <a:lnTo>
                    <a:pt x="16" y="10"/>
                  </a:lnTo>
                  <a:lnTo>
                    <a:pt x="16" y="10"/>
                  </a:lnTo>
                  <a:lnTo>
                    <a:pt x="16" y="10"/>
                  </a:lnTo>
                  <a:lnTo>
                    <a:pt x="16" y="8"/>
                  </a:lnTo>
                  <a:lnTo>
                    <a:pt x="16" y="8"/>
                  </a:lnTo>
                  <a:lnTo>
                    <a:pt x="16" y="8"/>
                  </a:lnTo>
                  <a:lnTo>
                    <a:pt x="16" y="6"/>
                  </a:lnTo>
                  <a:lnTo>
                    <a:pt x="16" y="6"/>
                  </a:lnTo>
                  <a:lnTo>
                    <a:pt x="14" y="6"/>
                  </a:lnTo>
                  <a:lnTo>
                    <a:pt x="14" y="6"/>
                  </a:lnTo>
                  <a:lnTo>
                    <a:pt x="14" y="4"/>
                  </a:lnTo>
                  <a:lnTo>
                    <a:pt x="2" y="0"/>
                  </a:lnTo>
                  <a:lnTo>
                    <a:pt x="2" y="0"/>
                  </a:lnTo>
                  <a:lnTo>
                    <a:pt x="2" y="0"/>
                  </a:lnTo>
                  <a:lnTo>
                    <a:pt x="0" y="0"/>
                  </a:lnTo>
                  <a:lnTo>
                    <a:pt x="0"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1" name="Freeform 4880">
              <a:extLst>
                <a:ext uri="{FF2B5EF4-FFF2-40B4-BE49-F238E27FC236}">
                  <a16:creationId xmlns:a16="http://schemas.microsoft.com/office/drawing/2014/main" id="{551DDF14-42C1-C44C-BF36-7EEDC53E0591}"/>
                </a:ext>
              </a:extLst>
            </p:cNvPr>
            <p:cNvSpPr>
              <a:spLocks/>
            </p:cNvSpPr>
            <p:nvPr/>
          </p:nvSpPr>
          <p:spPr bwMode="auto">
            <a:xfrm>
              <a:off x="7597981" y="433882"/>
              <a:ext cx="198772" cy="94560"/>
            </a:xfrm>
            <a:custGeom>
              <a:avLst/>
              <a:gdLst/>
              <a:ahLst/>
              <a:cxnLst>
                <a:cxn ang="0">
                  <a:pos x="0" y="4"/>
                </a:cxn>
                <a:cxn ang="0">
                  <a:pos x="2" y="4"/>
                </a:cxn>
                <a:cxn ang="0">
                  <a:pos x="6" y="8"/>
                </a:cxn>
                <a:cxn ang="0">
                  <a:pos x="10" y="8"/>
                </a:cxn>
                <a:cxn ang="0">
                  <a:pos x="18" y="8"/>
                </a:cxn>
                <a:cxn ang="0">
                  <a:pos x="18" y="8"/>
                </a:cxn>
                <a:cxn ang="0">
                  <a:pos x="40" y="16"/>
                </a:cxn>
                <a:cxn ang="0">
                  <a:pos x="42" y="20"/>
                </a:cxn>
                <a:cxn ang="0">
                  <a:pos x="42" y="20"/>
                </a:cxn>
                <a:cxn ang="0">
                  <a:pos x="42" y="22"/>
                </a:cxn>
                <a:cxn ang="0">
                  <a:pos x="42" y="22"/>
                </a:cxn>
                <a:cxn ang="0">
                  <a:pos x="44" y="24"/>
                </a:cxn>
                <a:cxn ang="0">
                  <a:pos x="52" y="26"/>
                </a:cxn>
                <a:cxn ang="0">
                  <a:pos x="54" y="26"/>
                </a:cxn>
                <a:cxn ang="0">
                  <a:pos x="56" y="24"/>
                </a:cxn>
                <a:cxn ang="0">
                  <a:pos x="64" y="24"/>
                </a:cxn>
                <a:cxn ang="0">
                  <a:pos x="64" y="24"/>
                </a:cxn>
                <a:cxn ang="0">
                  <a:pos x="66" y="24"/>
                </a:cxn>
                <a:cxn ang="0">
                  <a:pos x="70" y="24"/>
                </a:cxn>
                <a:cxn ang="0">
                  <a:pos x="70" y="22"/>
                </a:cxn>
                <a:cxn ang="0">
                  <a:pos x="76" y="24"/>
                </a:cxn>
                <a:cxn ang="0">
                  <a:pos x="82" y="26"/>
                </a:cxn>
                <a:cxn ang="0">
                  <a:pos x="86" y="28"/>
                </a:cxn>
                <a:cxn ang="0">
                  <a:pos x="90" y="32"/>
                </a:cxn>
                <a:cxn ang="0">
                  <a:pos x="92" y="32"/>
                </a:cxn>
                <a:cxn ang="0">
                  <a:pos x="92" y="32"/>
                </a:cxn>
                <a:cxn ang="0">
                  <a:pos x="94" y="32"/>
                </a:cxn>
                <a:cxn ang="0">
                  <a:pos x="94" y="32"/>
                </a:cxn>
                <a:cxn ang="0">
                  <a:pos x="96" y="32"/>
                </a:cxn>
                <a:cxn ang="0">
                  <a:pos x="96" y="34"/>
                </a:cxn>
                <a:cxn ang="0">
                  <a:pos x="98" y="34"/>
                </a:cxn>
                <a:cxn ang="0">
                  <a:pos x="96" y="36"/>
                </a:cxn>
                <a:cxn ang="0">
                  <a:pos x="96" y="38"/>
                </a:cxn>
                <a:cxn ang="0">
                  <a:pos x="96" y="40"/>
                </a:cxn>
                <a:cxn ang="0">
                  <a:pos x="98" y="44"/>
                </a:cxn>
                <a:cxn ang="0">
                  <a:pos x="106" y="50"/>
                </a:cxn>
                <a:cxn ang="0">
                  <a:pos x="118" y="56"/>
                </a:cxn>
                <a:cxn ang="0">
                  <a:pos x="2" y="0"/>
                </a:cxn>
              </a:cxnLst>
              <a:rect l="0" t="0" r="r" b="b"/>
              <a:pathLst>
                <a:path w="126" h="60">
                  <a:moveTo>
                    <a:pt x="2" y="0"/>
                  </a:moveTo>
                  <a:lnTo>
                    <a:pt x="0" y="4"/>
                  </a:lnTo>
                  <a:lnTo>
                    <a:pt x="2" y="4"/>
                  </a:lnTo>
                  <a:lnTo>
                    <a:pt x="2" y="4"/>
                  </a:lnTo>
                  <a:lnTo>
                    <a:pt x="2" y="6"/>
                  </a:lnTo>
                  <a:lnTo>
                    <a:pt x="6" y="8"/>
                  </a:lnTo>
                  <a:lnTo>
                    <a:pt x="6" y="8"/>
                  </a:lnTo>
                  <a:lnTo>
                    <a:pt x="10" y="8"/>
                  </a:lnTo>
                  <a:lnTo>
                    <a:pt x="14" y="8"/>
                  </a:lnTo>
                  <a:lnTo>
                    <a:pt x="18" y="8"/>
                  </a:lnTo>
                  <a:lnTo>
                    <a:pt x="18" y="8"/>
                  </a:lnTo>
                  <a:lnTo>
                    <a:pt x="18" y="8"/>
                  </a:lnTo>
                  <a:lnTo>
                    <a:pt x="40" y="16"/>
                  </a:lnTo>
                  <a:lnTo>
                    <a:pt x="40" y="16"/>
                  </a:lnTo>
                  <a:lnTo>
                    <a:pt x="42" y="16"/>
                  </a:lnTo>
                  <a:lnTo>
                    <a:pt x="42" y="20"/>
                  </a:lnTo>
                  <a:lnTo>
                    <a:pt x="42" y="20"/>
                  </a:lnTo>
                  <a:lnTo>
                    <a:pt x="42" y="20"/>
                  </a:lnTo>
                  <a:lnTo>
                    <a:pt x="42" y="22"/>
                  </a:lnTo>
                  <a:lnTo>
                    <a:pt x="42" y="22"/>
                  </a:lnTo>
                  <a:lnTo>
                    <a:pt x="42" y="22"/>
                  </a:lnTo>
                  <a:lnTo>
                    <a:pt x="42" y="22"/>
                  </a:lnTo>
                  <a:lnTo>
                    <a:pt x="42" y="22"/>
                  </a:lnTo>
                  <a:lnTo>
                    <a:pt x="44" y="24"/>
                  </a:lnTo>
                  <a:lnTo>
                    <a:pt x="44" y="24"/>
                  </a:lnTo>
                  <a:lnTo>
                    <a:pt x="52" y="26"/>
                  </a:lnTo>
                  <a:lnTo>
                    <a:pt x="54" y="26"/>
                  </a:lnTo>
                  <a:lnTo>
                    <a:pt x="54" y="26"/>
                  </a:lnTo>
                  <a:lnTo>
                    <a:pt x="54" y="26"/>
                  </a:lnTo>
                  <a:lnTo>
                    <a:pt x="56" y="24"/>
                  </a:lnTo>
                  <a:lnTo>
                    <a:pt x="62" y="24"/>
                  </a:lnTo>
                  <a:lnTo>
                    <a:pt x="64" y="24"/>
                  </a:lnTo>
                  <a:lnTo>
                    <a:pt x="64" y="24"/>
                  </a:lnTo>
                  <a:lnTo>
                    <a:pt x="64" y="24"/>
                  </a:lnTo>
                  <a:lnTo>
                    <a:pt x="66" y="24"/>
                  </a:lnTo>
                  <a:lnTo>
                    <a:pt x="66" y="24"/>
                  </a:lnTo>
                  <a:lnTo>
                    <a:pt x="70" y="24"/>
                  </a:lnTo>
                  <a:lnTo>
                    <a:pt x="70" y="24"/>
                  </a:lnTo>
                  <a:lnTo>
                    <a:pt x="70" y="24"/>
                  </a:lnTo>
                  <a:lnTo>
                    <a:pt x="70" y="22"/>
                  </a:lnTo>
                  <a:lnTo>
                    <a:pt x="76" y="24"/>
                  </a:lnTo>
                  <a:lnTo>
                    <a:pt x="76" y="24"/>
                  </a:lnTo>
                  <a:lnTo>
                    <a:pt x="78" y="24"/>
                  </a:lnTo>
                  <a:lnTo>
                    <a:pt x="82" y="26"/>
                  </a:lnTo>
                  <a:lnTo>
                    <a:pt x="84" y="26"/>
                  </a:lnTo>
                  <a:lnTo>
                    <a:pt x="86" y="28"/>
                  </a:lnTo>
                  <a:lnTo>
                    <a:pt x="88" y="32"/>
                  </a:lnTo>
                  <a:lnTo>
                    <a:pt x="90" y="32"/>
                  </a:lnTo>
                  <a:lnTo>
                    <a:pt x="90" y="32"/>
                  </a:lnTo>
                  <a:lnTo>
                    <a:pt x="92" y="32"/>
                  </a:lnTo>
                  <a:lnTo>
                    <a:pt x="92" y="32"/>
                  </a:lnTo>
                  <a:lnTo>
                    <a:pt x="92" y="32"/>
                  </a:lnTo>
                  <a:lnTo>
                    <a:pt x="92" y="32"/>
                  </a:lnTo>
                  <a:lnTo>
                    <a:pt x="94" y="32"/>
                  </a:lnTo>
                  <a:lnTo>
                    <a:pt x="94" y="32"/>
                  </a:lnTo>
                  <a:lnTo>
                    <a:pt x="94" y="32"/>
                  </a:lnTo>
                  <a:lnTo>
                    <a:pt x="96" y="32"/>
                  </a:lnTo>
                  <a:lnTo>
                    <a:pt x="96" y="32"/>
                  </a:lnTo>
                  <a:lnTo>
                    <a:pt x="96" y="34"/>
                  </a:lnTo>
                  <a:lnTo>
                    <a:pt x="96" y="34"/>
                  </a:lnTo>
                  <a:lnTo>
                    <a:pt x="98" y="34"/>
                  </a:lnTo>
                  <a:lnTo>
                    <a:pt x="98" y="34"/>
                  </a:lnTo>
                  <a:lnTo>
                    <a:pt x="96" y="36"/>
                  </a:lnTo>
                  <a:lnTo>
                    <a:pt x="96" y="36"/>
                  </a:lnTo>
                  <a:lnTo>
                    <a:pt x="96" y="36"/>
                  </a:lnTo>
                  <a:lnTo>
                    <a:pt x="96" y="38"/>
                  </a:lnTo>
                  <a:lnTo>
                    <a:pt x="96" y="38"/>
                  </a:lnTo>
                  <a:lnTo>
                    <a:pt x="96" y="40"/>
                  </a:lnTo>
                  <a:lnTo>
                    <a:pt x="98" y="42"/>
                  </a:lnTo>
                  <a:lnTo>
                    <a:pt x="98" y="44"/>
                  </a:lnTo>
                  <a:lnTo>
                    <a:pt x="102" y="50"/>
                  </a:lnTo>
                  <a:lnTo>
                    <a:pt x="106" y="50"/>
                  </a:lnTo>
                  <a:lnTo>
                    <a:pt x="114" y="54"/>
                  </a:lnTo>
                  <a:lnTo>
                    <a:pt x="118" y="56"/>
                  </a:lnTo>
                  <a:lnTo>
                    <a:pt x="126" y="6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2" name="Freeform 4881">
              <a:extLst>
                <a:ext uri="{FF2B5EF4-FFF2-40B4-BE49-F238E27FC236}">
                  <a16:creationId xmlns:a16="http://schemas.microsoft.com/office/drawing/2014/main" id="{AEF904F9-00EB-9148-AE89-416D653CE36E}"/>
                </a:ext>
              </a:extLst>
            </p:cNvPr>
            <p:cNvSpPr>
              <a:spLocks/>
            </p:cNvSpPr>
            <p:nvPr/>
          </p:nvSpPr>
          <p:spPr bwMode="auto">
            <a:xfrm>
              <a:off x="7597981" y="433882"/>
              <a:ext cx="198772" cy="94560"/>
            </a:xfrm>
            <a:custGeom>
              <a:avLst/>
              <a:gdLst/>
              <a:ahLst/>
              <a:cxnLst>
                <a:cxn ang="0">
                  <a:pos x="0" y="4"/>
                </a:cxn>
                <a:cxn ang="0">
                  <a:pos x="2" y="4"/>
                </a:cxn>
                <a:cxn ang="0">
                  <a:pos x="6" y="8"/>
                </a:cxn>
                <a:cxn ang="0">
                  <a:pos x="10" y="8"/>
                </a:cxn>
                <a:cxn ang="0">
                  <a:pos x="18" y="8"/>
                </a:cxn>
                <a:cxn ang="0">
                  <a:pos x="18" y="8"/>
                </a:cxn>
                <a:cxn ang="0">
                  <a:pos x="40" y="16"/>
                </a:cxn>
                <a:cxn ang="0">
                  <a:pos x="42" y="20"/>
                </a:cxn>
                <a:cxn ang="0">
                  <a:pos x="42" y="20"/>
                </a:cxn>
                <a:cxn ang="0">
                  <a:pos x="42" y="22"/>
                </a:cxn>
                <a:cxn ang="0">
                  <a:pos x="42" y="22"/>
                </a:cxn>
                <a:cxn ang="0">
                  <a:pos x="44" y="24"/>
                </a:cxn>
                <a:cxn ang="0">
                  <a:pos x="52" y="26"/>
                </a:cxn>
                <a:cxn ang="0">
                  <a:pos x="54" y="26"/>
                </a:cxn>
                <a:cxn ang="0">
                  <a:pos x="56" y="24"/>
                </a:cxn>
                <a:cxn ang="0">
                  <a:pos x="64" y="24"/>
                </a:cxn>
                <a:cxn ang="0">
                  <a:pos x="64" y="24"/>
                </a:cxn>
                <a:cxn ang="0">
                  <a:pos x="66" y="24"/>
                </a:cxn>
                <a:cxn ang="0">
                  <a:pos x="70" y="24"/>
                </a:cxn>
                <a:cxn ang="0">
                  <a:pos x="70" y="22"/>
                </a:cxn>
                <a:cxn ang="0">
                  <a:pos x="76" y="24"/>
                </a:cxn>
                <a:cxn ang="0">
                  <a:pos x="82" y="26"/>
                </a:cxn>
                <a:cxn ang="0">
                  <a:pos x="86" y="28"/>
                </a:cxn>
                <a:cxn ang="0">
                  <a:pos x="90" y="32"/>
                </a:cxn>
                <a:cxn ang="0">
                  <a:pos x="92" y="32"/>
                </a:cxn>
                <a:cxn ang="0">
                  <a:pos x="92" y="32"/>
                </a:cxn>
                <a:cxn ang="0">
                  <a:pos x="94" y="32"/>
                </a:cxn>
                <a:cxn ang="0">
                  <a:pos x="94" y="32"/>
                </a:cxn>
                <a:cxn ang="0">
                  <a:pos x="96" y="32"/>
                </a:cxn>
                <a:cxn ang="0">
                  <a:pos x="96" y="34"/>
                </a:cxn>
                <a:cxn ang="0">
                  <a:pos x="98" y="34"/>
                </a:cxn>
                <a:cxn ang="0">
                  <a:pos x="96" y="36"/>
                </a:cxn>
                <a:cxn ang="0">
                  <a:pos x="96" y="38"/>
                </a:cxn>
                <a:cxn ang="0">
                  <a:pos x="96" y="40"/>
                </a:cxn>
                <a:cxn ang="0">
                  <a:pos x="98" y="44"/>
                </a:cxn>
                <a:cxn ang="0">
                  <a:pos x="106" y="50"/>
                </a:cxn>
                <a:cxn ang="0">
                  <a:pos x="118" y="56"/>
                </a:cxn>
              </a:cxnLst>
              <a:rect l="0" t="0" r="r" b="b"/>
              <a:pathLst>
                <a:path w="126" h="60">
                  <a:moveTo>
                    <a:pt x="2" y="0"/>
                  </a:moveTo>
                  <a:lnTo>
                    <a:pt x="0" y="4"/>
                  </a:lnTo>
                  <a:lnTo>
                    <a:pt x="2" y="4"/>
                  </a:lnTo>
                  <a:lnTo>
                    <a:pt x="2" y="4"/>
                  </a:lnTo>
                  <a:lnTo>
                    <a:pt x="2" y="6"/>
                  </a:lnTo>
                  <a:lnTo>
                    <a:pt x="6" y="8"/>
                  </a:lnTo>
                  <a:lnTo>
                    <a:pt x="6" y="8"/>
                  </a:lnTo>
                  <a:lnTo>
                    <a:pt x="10" y="8"/>
                  </a:lnTo>
                  <a:lnTo>
                    <a:pt x="14" y="8"/>
                  </a:lnTo>
                  <a:lnTo>
                    <a:pt x="18" y="8"/>
                  </a:lnTo>
                  <a:lnTo>
                    <a:pt x="18" y="8"/>
                  </a:lnTo>
                  <a:lnTo>
                    <a:pt x="18" y="8"/>
                  </a:lnTo>
                  <a:lnTo>
                    <a:pt x="40" y="16"/>
                  </a:lnTo>
                  <a:lnTo>
                    <a:pt x="40" y="16"/>
                  </a:lnTo>
                  <a:lnTo>
                    <a:pt x="42" y="16"/>
                  </a:lnTo>
                  <a:lnTo>
                    <a:pt x="42" y="20"/>
                  </a:lnTo>
                  <a:lnTo>
                    <a:pt x="42" y="20"/>
                  </a:lnTo>
                  <a:lnTo>
                    <a:pt x="42" y="20"/>
                  </a:lnTo>
                  <a:lnTo>
                    <a:pt x="42" y="22"/>
                  </a:lnTo>
                  <a:lnTo>
                    <a:pt x="42" y="22"/>
                  </a:lnTo>
                  <a:lnTo>
                    <a:pt x="42" y="22"/>
                  </a:lnTo>
                  <a:lnTo>
                    <a:pt x="42" y="22"/>
                  </a:lnTo>
                  <a:lnTo>
                    <a:pt x="42" y="22"/>
                  </a:lnTo>
                  <a:lnTo>
                    <a:pt x="44" y="24"/>
                  </a:lnTo>
                  <a:lnTo>
                    <a:pt x="44" y="24"/>
                  </a:lnTo>
                  <a:lnTo>
                    <a:pt x="52" y="26"/>
                  </a:lnTo>
                  <a:lnTo>
                    <a:pt x="54" y="26"/>
                  </a:lnTo>
                  <a:lnTo>
                    <a:pt x="54" y="26"/>
                  </a:lnTo>
                  <a:lnTo>
                    <a:pt x="54" y="26"/>
                  </a:lnTo>
                  <a:lnTo>
                    <a:pt x="56" y="24"/>
                  </a:lnTo>
                  <a:lnTo>
                    <a:pt x="62" y="24"/>
                  </a:lnTo>
                  <a:lnTo>
                    <a:pt x="64" y="24"/>
                  </a:lnTo>
                  <a:lnTo>
                    <a:pt x="64" y="24"/>
                  </a:lnTo>
                  <a:lnTo>
                    <a:pt x="64" y="24"/>
                  </a:lnTo>
                  <a:lnTo>
                    <a:pt x="66" y="24"/>
                  </a:lnTo>
                  <a:lnTo>
                    <a:pt x="66" y="24"/>
                  </a:lnTo>
                  <a:lnTo>
                    <a:pt x="70" y="24"/>
                  </a:lnTo>
                  <a:lnTo>
                    <a:pt x="70" y="24"/>
                  </a:lnTo>
                  <a:lnTo>
                    <a:pt x="70" y="24"/>
                  </a:lnTo>
                  <a:lnTo>
                    <a:pt x="70" y="22"/>
                  </a:lnTo>
                  <a:lnTo>
                    <a:pt x="76" y="24"/>
                  </a:lnTo>
                  <a:lnTo>
                    <a:pt x="76" y="24"/>
                  </a:lnTo>
                  <a:lnTo>
                    <a:pt x="78" y="24"/>
                  </a:lnTo>
                  <a:lnTo>
                    <a:pt x="82" y="26"/>
                  </a:lnTo>
                  <a:lnTo>
                    <a:pt x="84" y="26"/>
                  </a:lnTo>
                  <a:lnTo>
                    <a:pt x="86" y="28"/>
                  </a:lnTo>
                  <a:lnTo>
                    <a:pt x="88" y="32"/>
                  </a:lnTo>
                  <a:lnTo>
                    <a:pt x="90" y="32"/>
                  </a:lnTo>
                  <a:lnTo>
                    <a:pt x="90" y="32"/>
                  </a:lnTo>
                  <a:lnTo>
                    <a:pt x="92" y="32"/>
                  </a:lnTo>
                  <a:lnTo>
                    <a:pt x="92" y="32"/>
                  </a:lnTo>
                  <a:lnTo>
                    <a:pt x="92" y="32"/>
                  </a:lnTo>
                  <a:lnTo>
                    <a:pt x="92" y="32"/>
                  </a:lnTo>
                  <a:lnTo>
                    <a:pt x="94" y="32"/>
                  </a:lnTo>
                  <a:lnTo>
                    <a:pt x="94" y="32"/>
                  </a:lnTo>
                  <a:lnTo>
                    <a:pt x="94" y="32"/>
                  </a:lnTo>
                  <a:lnTo>
                    <a:pt x="96" y="32"/>
                  </a:lnTo>
                  <a:lnTo>
                    <a:pt x="96" y="32"/>
                  </a:lnTo>
                  <a:lnTo>
                    <a:pt x="96" y="34"/>
                  </a:lnTo>
                  <a:lnTo>
                    <a:pt x="96" y="34"/>
                  </a:lnTo>
                  <a:lnTo>
                    <a:pt x="98" y="34"/>
                  </a:lnTo>
                  <a:lnTo>
                    <a:pt x="98" y="34"/>
                  </a:lnTo>
                  <a:lnTo>
                    <a:pt x="96" y="36"/>
                  </a:lnTo>
                  <a:lnTo>
                    <a:pt x="96" y="36"/>
                  </a:lnTo>
                  <a:lnTo>
                    <a:pt x="96" y="36"/>
                  </a:lnTo>
                  <a:lnTo>
                    <a:pt x="96" y="38"/>
                  </a:lnTo>
                  <a:lnTo>
                    <a:pt x="96" y="38"/>
                  </a:lnTo>
                  <a:lnTo>
                    <a:pt x="96" y="40"/>
                  </a:lnTo>
                  <a:lnTo>
                    <a:pt x="98" y="42"/>
                  </a:lnTo>
                  <a:lnTo>
                    <a:pt x="98" y="44"/>
                  </a:lnTo>
                  <a:lnTo>
                    <a:pt x="102" y="50"/>
                  </a:lnTo>
                  <a:lnTo>
                    <a:pt x="106" y="50"/>
                  </a:lnTo>
                  <a:lnTo>
                    <a:pt x="114" y="54"/>
                  </a:lnTo>
                  <a:lnTo>
                    <a:pt x="118" y="56"/>
                  </a:lnTo>
                  <a:lnTo>
                    <a:pt x="126" y="6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3" name="Freeform 4882">
              <a:extLst>
                <a:ext uri="{FF2B5EF4-FFF2-40B4-BE49-F238E27FC236}">
                  <a16:creationId xmlns:a16="http://schemas.microsoft.com/office/drawing/2014/main" id="{5DA9AE34-A334-3249-B3B5-B82C7FE28A2F}"/>
                </a:ext>
              </a:extLst>
            </p:cNvPr>
            <p:cNvSpPr>
              <a:spLocks/>
            </p:cNvSpPr>
            <p:nvPr/>
          </p:nvSpPr>
          <p:spPr bwMode="auto">
            <a:xfrm>
              <a:off x="7515511" y="429484"/>
              <a:ext cx="8458" cy="4398"/>
            </a:xfrm>
            <a:custGeom>
              <a:avLst/>
              <a:gdLst/>
              <a:ahLst/>
              <a:cxnLst>
                <a:cxn ang="0">
                  <a:pos x="0" y="2"/>
                </a:cxn>
                <a:cxn ang="0">
                  <a:pos x="4" y="0"/>
                </a:cxn>
                <a:cxn ang="0">
                  <a:pos x="4" y="0"/>
                </a:cxn>
                <a:cxn ang="0">
                  <a:pos x="6" y="0"/>
                </a:cxn>
                <a:cxn ang="0">
                  <a:pos x="0" y="2"/>
                </a:cxn>
              </a:cxnLst>
              <a:rect l="0" t="0" r="r" b="b"/>
              <a:pathLst>
                <a:path w="6" h="2">
                  <a:moveTo>
                    <a:pt x="0" y="2"/>
                  </a:moveTo>
                  <a:lnTo>
                    <a:pt x="4" y="0"/>
                  </a:lnTo>
                  <a:lnTo>
                    <a:pt x="4" y="0"/>
                  </a:lnTo>
                  <a:lnTo>
                    <a:pt x="6"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4" name="Freeform 4883">
              <a:extLst>
                <a:ext uri="{FF2B5EF4-FFF2-40B4-BE49-F238E27FC236}">
                  <a16:creationId xmlns:a16="http://schemas.microsoft.com/office/drawing/2014/main" id="{5D9C7F8E-2442-5D4B-AA18-8A02E18C5E9A}"/>
                </a:ext>
              </a:extLst>
            </p:cNvPr>
            <p:cNvSpPr>
              <a:spLocks/>
            </p:cNvSpPr>
            <p:nvPr/>
          </p:nvSpPr>
          <p:spPr bwMode="auto">
            <a:xfrm>
              <a:off x="7515511" y="429484"/>
              <a:ext cx="8458" cy="4398"/>
            </a:xfrm>
            <a:custGeom>
              <a:avLst/>
              <a:gdLst/>
              <a:ahLst/>
              <a:cxnLst>
                <a:cxn ang="0">
                  <a:pos x="0" y="2"/>
                </a:cxn>
                <a:cxn ang="0">
                  <a:pos x="4" y="0"/>
                </a:cxn>
                <a:cxn ang="0">
                  <a:pos x="4" y="0"/>
                </a:cxn>
                <a:cxn ang="0">
                  <a:pos x="6" y="0"/>
                </a:cxn>
              </a:cxnLst>
              <a:rect l="0" t="0" r="r" b="b"/>
              <a:pathLst>
                <a:path w="6" h="2">
                  <a:moveTo>
                    <a:pt x="0" y="2"/>
                  </a:moveTo>
                  <a:lnTo>
                    <a:pt x="4" y="0"/>
                  </a:lnTo>
                  <a:lnTo>
                    <a:pt x="4" y="0"/>
                  </a:lnTo>
                  <a:lnTo>
                    <a:pt x="6"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5" name="Freeform 4884">
              <a:extLst>
                <a:ext uri="{FF2B5EF4-FFF2-40B4-BE49-F238E27FC236}">
                  <a16:creationId xmlns:a16="http://schemas.microsoft.com/office/drawing/2014/main" id="{EEDEB567-621D-F748-BF58-55369D719C96}"/>
                </a:ext>
              </a:extLst>
            </p:cNvPr>
            <p:cNvSpPr>
              <a:spLocks/>
            </p:cNvSpPr>
            <p:nvPr/>
          </p:nvSpPr>
          <p:spPr bwMode="auto">
            <a:xfrm>
              <a:off x="7496481" y="429484"/>
              <a:ext cx="8458" cy="4398"/>
            </a:xfrm>
            <a:custGeom>
              <a:avLst/>
              <a:gdLst/>
              <a:ahLst/>
              <a:cxnLst>
                <a:cxn ang="0">
                  <a:pos x="0" y="2"/>
                </a:cxn>
                <a:cxn ang="0">
                  <a:pos x="0" y="2"/>
                </a:cxn>
                <a:cxn ang="0">
                  <a:pos x="0" y="2"/>
                </a:cxn>
                <a:cxn ang="0">
                  <a:pos x="2" y="2"/>
                </a:cxn>
                <a:cxn ang="0">
                  <a:pos x="2" y="2"/>
                </a:cxn>
                <a:cxn ang="0">
                  <a:pos x="4" y="2"/>
                </a:cxn>
                <a:cxn ang="0">
                  <a:pos x="4" y="2"/>
                </a:cxn>
                <a:cxn ang="0">
                  <a:pos x="6" y="0"/>
                </a:cxn>
                <a:cxn ang="0">
                  <a:pos x="6" y="0"/>
                </a:cxn>
                <a:cxn ang="0">
                  <a:pos x="0" y="2"/>
                </a:cxn>
              </a:cxnLst>
              <a:rect l="0" t="0" r="r" b="b"/>
              <a:pathLst>
                <a:path w="6" h="2">
                  <a:moveTo>
                    <a:pt x="0" y="2"/>
                  </a:moveTo>
                  <a:lnTo>
                    <a:pt x="0" y="2"/>
                  </a:lnTo>
                  <a:lnTo>
                    <a:pt x="0" y="2"/>
                  </a:lnTo>
                  <a:lnTo>
                    <a:pt x="2" y="2"/>
                  </a:lnTo>
                  <a:lnTo>
                    <a:pt x="2" y="2"/>
                  </a:lnTo>
                  <a:lnTo>
                    <a:pt x="4" y="2"/>
                  </a:lnTo>
                  <a:lnTo>
                    <a:pt x="4" y="2"/>
                  </a:lnTo>
                  <a:lnTo>
                    <a:pt x="6" y="0"/>
                  </a:lnTo>
                  <a:lnTo>
                    <a:pt x="6"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6" name="Freeform 4885">
              <a:extLst>
                <a:ext uri="{FF2B5EF4-FFF2-40B4-BE49-F238E27FC236}">
                  <a16:creationId xmlns:a16="http://schemas.microsoft.com/office/drawing/2014/main" id="{B6CCD978-93B3-3445-8312-00D025395C60}"/>
                </a:ext>
              </a:extLst>
            </p:cNvPr>
            <p:cNvSpPr>
              <a:spLocks/>
            </p:cNvSpPr>
            <p:nvPr/>
          </p:nvSpPr>
          <p:spPr bwMode="auto">
            <a:xfrm>
              <a:off x="7496481" y="429484"/>
              <a:ext cx="8458" cy="4398"/>
            </a:xfrm>
            <a:custGeom>
              <a:avLst/>
              <a:gdLst/>
              <a:ahLst/>
              <a:cxnLst>
                <a:cxn ang="0">
                  <a:pos x="0" y="2"/>
                </a:cxn>
                <a:cxn ang="0">
                  <a:pos x="0" y="2"/>
                </a:cxn>
                <a:cxn ang="0">
                  <a:pos x="0" y="2"/>
                </a:cxn>
                <a:cxn ang="0">
                  <a:pos x="2" y="2"/>
                </a:cxn>
                <a:cxn ang="0">
                  <a:pos x="2" y="2"/>
                </a:cxn>
                <a:cxn ang="0">
                  <a:pos x="4" y="2"/>
                </a:cxn>
                <a:cxn ang="0">
                  <a:pos x="4" y="2"/>
                </a:cxn>
                <a:cxn ang="0">
                  <a:pos x="6" y="0"/>
                </a:cxn>
                <a:cxn ang="0">
                  <a:pos x="6" y="0"/>
                </a:cxn>
              </a:cxnLst>
              <a:rect l="0" t="0" r="r" b="b"/>
              <a:pathLst>
                <a:path w="6" h="2">
                  <a:moveTo>
                    <a:pt x="0" y="2"/>
                  </a:moveTo>
                  <a:lnTo>
                    <a:pt x="0" y="2"/>
                  </a:lnTo>
                  <a:lnTo>
                    <a:pt x="0" y="2"/>
                  </a:lnTo>
                  <a:lnTo>
                    <a:pt x="2" y="2"/>
                  </a:lnTo>
                  <a:lnTo>
                    <a:pt x="2" y="2"/>
                  </a:lnTo>
                  <a:lnTo>
                    <a:pt x="4" y="2"/>
                  </a:lnTo>
                  <a:lnTo>
                    <a:pt x="4" y="2"/>
                  </a:lnTo>
                  <a:lnTo>
                    <a:pt x="6" y="0"/>
                  </a:lnTo>
                  <a:lnTo>
                    <a:pt x="6"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7" name="Freeform 4886">
              <a:extLst>
                <a:ext uri="{FF2B5EF4-FFF2-40B4-BE49-F238E27FC236}">
                  <a16:creationId xmlns:a16="http://schemas.microsoft.com/office/drawing/2014/main" id="{927AE6CB-0679-DC46-B77C-905A0504E3C9}"/>
                </a:ext>
              </a:extLst>
            </p:cNvPr>
            <p:cNvSpPr>
              <a:spLocks/>
            </p:cNvSpPr>
            <p:nvPr/>
          </p:nvSpPr>
          <p:spPr bwMode="auto">
            <a:xfrm>
              <a:off x="7333657" y="429484"/>
              <a:ext cx="120532" cy="74768"/>
            </a:xfrm>
            <a:custGeom>
              <a:avLst/>
              <a:gdLst/>
              <a:ahLst/>
              <a:cxnLst>
                <a:cxn ang="0">
                  <a:pos x="0" y="4"/>
                </a:cxn>
                <a:cxn ang="0">
                  <a:pos x="0" y="10"/>
                </a:cxn>
                <a:cxn ang="0">
                  <a:pos x="0" y="12"/>
                </a:cxn>
                <a:cxn ang="0">
                  <a:pos x="0" y="20"/>
                </a:cxn>
                <a:cxn ang="0">
                  <a:pos x="2" y="32"/>
                </a:cxn>
                <a:cxn ang="0">
                  <a:pos x="4" y="38"/>
                </a:cxn>
                <a:cxn ang="0">
                  <a:pos x="18" y="46"/>
                </a:cxn>
                <a:cxn ang="0">
                  <a:pos x="28" y="42"/>
                </a:cxn>
                <a:cxn ang="0">
                  <a:pos x="28" y="42"/>
                </a:cxn>
                <a:cxn ang="0">
                  <a:pos x="32" y="40"/>
                </a:cxn>
                <a:cxn ang="0">
                  <a:pos x="34" y="38"/>
                </a:cxn>
                <a:cxn ang="0">
                  <a:pos x="36" y="38"/>
                </a:cxn>
                <a:cxn ang="0">
                  <a:pos x="38" y="38"/>
                </a:cxn>
                <a:cxn ang="0">
                  <a:pos x="40" y="40"/>
                </a:cxn>
                <a:cxn ang="0">
                  <a:pos x="40" y="40"/>
                </a:cxn>
                <a:cxn ang="0">
                  <a:pos x="44" y="36"/>
                </a:cxn>
                <a:cxn ang="0">
                  <a:pos x="46" y="34"/>
                </a:cxn>
                <a:cxn ang="0">
                  <a:pos x="46" y="32"/>
                </a:cxn>
                <a:cxn ang="0">
                  <a:pos x="46" y="30"/>
                </a:cxn>
                <a:cxn ang="0">
                  <a:pos x="46" y="28"/>
                </a:cxn>
                <a:cxn ang="0">
                  <a:pos x="46" y="28"/>
                </a:cxn>
                <a:cxn ang="0">
                  <a:pos x="46" y="28"/>
                </a:cxn>
                <a:cxn ang="0">
                  <a:pos x="46" y="26"/>
                </a:cxn>
                <a:cxn ang="0">
                  <a:pos x="48" y="20"/>
                </a:cxn>
                <a:cxn ang="0">
                  <a:pos x="50" y="20"/>
                </a:cxn>
                <a:cxn ang="0">
                  <a:pos x="52" y="18"/>
                </a:cxn>
                <a:cxn ang="0">
                  <a:pos x="58" y="14"/>
                </a:cxn>
                <a:cxn ang="0">
                  <a:pos x="58" y="12"/>
                </a:cxn>
                <a:cxn ang="0">
                  <a:pos x="60" y="12"/>
                </a:cxn>
                <a:cxn ang="0">
                  <a:pos x="62" y="8"/>
                </a:cxn>
                <a:cxn ang="0">
                  <a:pos x="64" y="8"/>
                </a:cxn>
                <a:cxn ang="0">
                  <a:pos x="74" y="4"/>
                </a:cxn>
                <a:cxn ang="0">
                  <a:pos x="74" y="2"/>
                </a:cxn>
                <a:cxn ang="0">
                  <a:pos x="76" y="0"/>
                </a:cxn>
                <a:cxn ang="0">
                  <a:pos x="0" y="0"/>
                </a:cxn>
              </a:cxnLst>
              <a:rect l="0" t="0" r="r" b="b"/>
              <a:pathLst>
                <a:path w="76" h="46">
                  <a:moveTo>
                    <a:pt x="0" y="0"/>
                  </a:moveTo>
                  <a:lnTo>
                    <a:pt x="0" y="4"/>
                  </a:lnTo>
                  <a:lnTo>
                    <a:pt x="0" y="6"/>
                  </a:lnTo>
                  <a:lnTo>
                    <a:pt x="0" y="10"/>
                  </a:lnTo>
                  <a:lnTo>
                    <a:pt x="0" y="12"/>
                  </a:lnTo>
                  <a:lnTo>
                    <a:pt x="0" y="12"/>
                  </a:lnTo>
                  <a:lnTo>
                    <a:pt x="0" y="14"/>
                  </a:lnTo>
                  <a:lnTo>
                    <a:pt x="0" y="20"/>
                  </a:lnTo>
                  <a:lnTo>
                    <a:pt x="0" y="24"/>
                  </a:lnTo>
                  <a:lnTo>
                    <a:pt x="2" y="32"/>
                  </a:lnTo>
                  <a:lnTo>
                    <a:pt x="2" y="34"/>
                  </a:lnTo>
                  <a:lnTo>
                    <a:pt x="4" y="38"/>
                  </a:lnTo>
                  <a:lnTo>
                    <a:pt x="4" y="44"/>
                  </a:lnTo>
                  <a:lnTo>
                    <a:pt x="18" y="46"/>
                  </a:lnTo>
                  <a:lnTo>
                    <a:pt x="26" y="44"/>
                  </a:lnTo>
                  <a:lnTo>
                    <a:pt x="28" y="42"/>
                  </a:lnTo>
                  <a:lnTo>
                    <a:pt x="28" y="42"/>
                  </a:lnTo>
                  <a:lnTo>
                    <a:pt x="28" y="42"/>
                  </a:lnTo>
                  <a:lnTo>
                    <a:pt x="32" y="40"/>
                  </a:lnTo>
                  <a:lnTo>
                    <a:pt x="32" y="40"/>
                  </a:lnTo>
                  <a:lnTo>
                    <a:pt x="34" y="38"/>
                  </a:lnTo>
                  <a:lnTo>
                    <a:pt x="34" y="38"/>
                  </a:lnTo>
                  <a:lnTo>
                    <a:pt x="36" y="38"/>
                  </a:lnTo>
                  <a:lnTo>
                    <a:pt x="36" y="38"/>
                  </a:lnTo>
                  <a:lnTo>
                    <a:pt x="36" y="38"/>
                  </a:lnTo>
                  <a:lnTo>
                    <a:pt x="38" y="38"/>
                  </a:lnTo>
                  <a:lnTo>
                    <a:pt x="38" y="40"/>
                  </a:lnTo>
                  <a:lnTo>
                    <a:pt x="40" y="40"/>
                  </a:lnTo>
                  <a:lnTo>
                    <a:pt x="40" y="40"/>
                  </a:lnTo>
                  <a:lnTo>
                    <a:pt x="40" y="40"/>
                  </a:lnTo>
                  <a:lnTo>
                    <a:pt x="40" y="38"/>
                  </a:lnTo>
                  <a:lnTo>
                    <a:pt x="44" y="36"/>
                  </a:lnTo>
                  <a:lnTo>
                    <a:pt x="46" y="36"/>
                  </a:lnTo>
                  <a:lnTo>
                    <a:pt x="46" y="34"/>
                  </a:lnTo>
                  <a:lnTo>
                    <a:pt x="46" y="32"/>
                  </a:lnTo>
                  <a:lnTo>
                    <a:pt x="46" y="32"/>
                  </a:lnTo>
                  <a:lnTo>
                    <a:pt x="46" y="32"/>
                  </a:lnTo>
                  <a:lnTo>
                    <a:pt x="46" y="30"/>
                  </a:lnTo>
                  <a:lnTo>
                    <a:pt x="46" y="30"/>
                  </a:lnTo>
                  <a:lnTo>
                    <a:pt x="46" y="28"/>
                  </a:lnTo>
                  <a:lnTo>
                    <a:pt x="46" y="28"/>
                  </a:lnTo>
                  <a:lnTo>
                    <a:pt x="46" y="28"/>
                  </a:lnTo>
                  <a:lnTo>
                    <a:pt x="46" y="28"/>
                  </a:lnTo>
                  <a:lnTo>
                    <a:pt x="46" y="28"/>
                  </a:lnTo>
                  <a:lnTo>
                    <a:pt x="46" y="28"/>
                  </a:lnTo>
                  <a:lnTo>
                    <a:pt x="46" y="26"/>
                  </a:lnTo>
                  <a:lnTo>
                    <a:pt x="46" y="22"/>
                  </a:lnTo>
                  <a:lnTo>
                    <a:pt x="48" y="20"/>
                  </a:lnTo>
                  <a:lnTo>
                    <a:pt x="50" y="20"/>
                  </a:lnTo>
                  <a:lnTo>
                    <a:pt x="50" y="20"/>
                  </a:lnTo>
                  <a:lnTo>
                    <a:pt x="50" y="20"/>
                  </a:lnTo>
                  <a:lnTo>
                    <a:pt x="52" y="18"/>
                  </a:lnTo>
                  <a:lnTo>
                    <a:pt x="54" y="18"/>
                  </a:lnTo>
                  <a:lnTo>
                    <a:pt x="58" y="14"/>
                  </a:lnTo>
                  <a:lnTo>
                    <a:pt x="58" y="14"/>
                  </a:lnTo>
                  <a:lnTo>
                    <a:pt x="58" y="12"/>
                  </a:lnTo>
                  <a:lnTo>
                    <a:pt x="60" y="12"/>
                  </a:lnTo>
                  <a:lnTo>
                    <a:pt x="60" y="12"/>
                  </a:lnTo>
                  <a:lnTo>
                    <a:pt x="62" y="8"/>
                  </a:lnTo>
                  <a:lnTo>
                    <a:pt x="62" y="8"/>
                  </a:lnTo>
                  <a:lnTo>
                    <a:pt x="62" y="8"/>
                  </a:lnTo>
                  <a:lnTo>
                    <a:pt x="64" y="8"/>
                  </a:lnTo>
                  <a:lnTo>
                    <a:pt x="66" y="6"/>
                  </a:lnTo>
                  <a:lnTo>
                    <a:pt x="74" y="4"/>
                  </a:lnTo>
                  <a:lnTo>
                    <a:pt x="74" y="4"/>
                  </a:lnTo>
                  <a:lnTo>
                    <a:pt x="74" y="2"/>
                  </a:lnTo>
                  <a:lnTo>
                    <a:pt x="76" y="2"/>
                  </a:lnTo>
                  <a:lnTo>
                    <a:pt x="76" y="0"/>
                  </a:lnTo>
                  <a:lnTo>
                    <a:pt x="76"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8" name="Freeform 4887">
              <a:extLst>
                <a:ext uri="{FF2B5EF4-FFF2-40B4-BE49-F238E27FC236}">
                  <a16:creationId xmlns:a16="http://schemas.microsoft.com/office/drawing/2014/main" id="{B9B34B1B-1393-EF42-9980-50FF48EB5E2A}"/>
                </a:ext>
              </a:extLst>
            </p:cNvPr>
            <p:cNvSpPr>
              <a:spLocks/>
            </p:cNvSpPr>
            <p:nvPr/>
          </p:nvSpPr>
          <p:spPr bwMode="auto">
            <a:xfrm>
              <a:off x="7333657" y="429484"/>
              <a:ext cx="120532" cy="74768"/>
            </a:xfrm>
            <a:custGeom>
              <a:avLst/>
              <a:gdLst/>
              <a:ahLst/>
              <a:cxnLst>
                <a:cxn ang="0">
                  <a:pos x="0" y="4"/>
                </a:cxn>
                <a:cxn ang="0">
                  <a:pos x="0" y="10"/>
                </a:cxn>
                <a:cxn ang="0">
                  <a:pos x="0" y="12"/>
                </a:cxn>
                <a:cxn ang="0">
                  <a:pos x="0" y="20"/>
                </a:cxn>
                <a:cxn ang="0">
                  <a:pos x="2" y="32"/>
                </a:cxn>
                <a:cxn ang="0">
                  <a:pos x="4" y="38"/>
                </a:cxn>
                <a:cxn ang="0">
                  <a:pos x="18" y="46"/>
                </a:cxn>
                <a:cxn ang="0">
                  <a:pos x="28" y="42"/>
                </a:cxn>
                <a:cxn ang="0">
                  <a:pos x="28" y="42"/>
                </a:cxn>
                <a:cxn ang="0">
                  <a:pos x="32" y="40"/>
                </a:cxn>
                <a:cxn ang="0">
                  <a:pos x="34" y="38"/>
                </a:cxn>
                <a:cxn ang="0">
                  <a:pos x="36" y="38"/>
                </a:cxn>
                <a:cxn ang="0">
                  <a:pos x="38" y="38"/>
                </a:cxn>
                <a:cxn ang="0">
                  <a:pos x="40" y="40"/>
                </a:cxn>
                <a:cxn ang="0">
                  <a:pos x="40" y="40"/>
                </a:cxn>
                <a:cxn ang="0">
                  <a:pos x="44" y="36"/>
                </a:cxn>
                <a:cxn ang="0">
                  <a:pos x="46" y="34"/>
                </a:cxn>
                <a:cxn ang="0">
                  <a:pos x="46" y="32"/>
                </a:cxn>
                <a:cxn ang="0">
                  <a:pos x="46" y="30"/>
                </a:cxn>
                <a:cxn ang="0">
                  <a:pos x="46" y="28"/>
                </a:cxn>
                <a:cxn ang="0">
                  <a:pos x="46" y="28"/>
                </a:cxn>
                <a:cxn ang="0">
                  <a:pos x="46" y="28"/>
                </a:cxn>
                <a:cxn ang="0">
                  <a:pos x="46" y="26"/>
                </a:cxn>
                <a:cxn ang="0">
                  <a:pos x="48" y="20"/>
                </a:cxn>
                <a:cxn ang="0">
                  <a:pos x="50" y="20"/>
                </a:cxn>
                <a:cxn ang="0">
                  <a:pos x="52" y="18"/>
                </a:cxn>
                <a:cxn ang="0">
                  <a:pos x="58" y="14"/>
                </a:cxn>
                <a:cxn ang="0">
                  <a:pos x="58" y="12"/>
                </a:cxn>
                <a:cxn ang="0">
                  <a:pos x="60" y="12"/>
                </a:cxn>
                <a:cxn ang="0">
                  <a:pos x="62" y="8"/>
                </a:cxn>
                <a:cxn ang="0">
                  <a:pos x="64" y="8"/>
                </a:cxn>
                <a:cxn ang="0">
                  <a:pos x="74" y="4"/>
                </a:cxn>
                <a:cxn ang="0">
                  <a:pos x="74" y="2"/>
                </a:cxn>
                <a:cxn ang="0">
                  <a:pos x="76" y="0"/>
                </a:cxn>
              </a:cxnLst>
              <a:rect l="0" t="0" r="r" b="b"/>
              <a:pathLst>
                <a:path w="76" h="46">
                  <a:moveTo>
                    <a:pt x="0" y="0"/>
                  </a:moveTo>
                  <a:lnTo>
                    <a:pt x="0" y="4"/>
                  </a:lnTo>
                  <a:lnTo>
                    <a:pt x="0" y="6"/>
                  </a:lnTo>
                  <a:lnTo>
                    <a:pt x="0" y="10"/>
                  </a:lnTo>
                  <a:lnTo>
                    <a:pt x="0" y="12"/>
                  </a:lnTo>
                  <a:lnTo>
                    <a:pt x="0" y="12"/>
                  </a:lnTo>
                  <a:lnTo>
                    <a:pt x="0" y="14"/>
                  </a:lnTo>
                  <a:lnTo>
                    <a:pt x="0" y="20"/>
                  </a:lnTo>
                  <a:lnTo>
                    <a:pt x="0" y="24"/>
                  </a:lnTo>
                  <a:lnTo>
                    <a:pt x="2" y="32"/>
                  </a:lnTo>
                  <a:lnTo>
                    <a:pt x="2" y="34"/>
                  </a:lnTo>
                  <a:lnTo>
                    <a:pt x="4" y="38"/>
                  </a:lnTo>
                  <a:lnTo>
                    <a:pt x="4" y="44"/>
                  </a:lnTo>
                  <a:lnTo>
                    <a:pt x="18" y="46"/>
                  </a:lnTo>
                  <a:lnTo>
                    <a:pt x="26" y="44"/>
                  </a:lnTo>
                  <a:lnTo>
                    <a:pt x="28" y="42"/>
                  </a:lnTo>
                  <a:lnTo>
                    <a:pt x="28" y="42"/>
                  </a:lnTo>
                  <a:lnTo>
                    <a:pt x="28" y="42"/>
                  </a:lnTo>
                  <a:lnTo>
                    <a:pt x="32" y="40"/>
                  </a:lnTo>
                  <a:lnTo>
                    <a:pt x="32" y="40"/>
                  </a:lnTo>
                  <a:lnTo>
                    <a:pt x="34" y="38"/>
                  </a:lnTo>
                  <a:lnTo>
                    <a:pt x="34" y="38"/>
                  </a:lnTo>
                  <a:lnTo>
                    <a:pt x="36" y="38"/>
                  </a:lnTo>
                  <a:lnTo>
                    <a:pt x="36" y="38"/>
                  </a:lnTo>
                  <a:lnTo>
                    <a:pt x="36" y="38"/>
                  </a:lnTo>
                  <a:lnTo>
                    <a:pt x="38" y="38"/>
                  </a:lnTo>
                  <a:lnTo>
                    <a:pt x="38" y="40"/>
                  </a:lnTo>
                  <a:lnTo>
                    <a:pt x="40" y="40"/>
                  </a:lnTo>
                  <a:lnTo>
                    <a:pt x="40" y="40"/>
                  </a:lnTo>
                  <a:lnTo>
                    <a:pt x="40" y="40"/>
                  </a:lnTo>
                  <a:lnTo>
                    <a:pt x="40" y="38"/>
                  </a:lnTo>
                  <a:lnTo>
                    <a:pt x="44" y="36"/>
                  </a:lnTo>
                  <a:lnTo>
                    <a:pt x="46" y="36"/>
                  </a:lnTo>
                  <a:lnTo>
                    <a:pt x="46" y="34"/>
                  </a:lnTo>
                  <a:lnTo>
                    <a:pt x="46" y="32"/>
                  </a:lnTo>
                  <a:lnTo>
                    <a:pt x="46" y="32"/>
                  </a:lnTo>
                  <a:lnTo>
                    <a:pt x="46" y="32"/>
                  </a:lnTo>
                  <a:lnTo>
                    <a:pt x="46" y="30"/>
                  </a:lnTo>
                  <a:lnTo>
                    <a:pt x="46" y="30"/>
                  </a:lnTo>
                  <a:lnTo>
                    <a:pt x="46" y="28"/>
                  </a:lnTo>
                  <a:lnTo>
                    <a:pt x="46" y="28"/>
                  </a:lnTo>
                  <a:lnTo>
                    <a:pt x="46" y="28"/>
                  </a:lnTo>
                  <a:lnTo>
                    <a:pt x="46" y="28"/>
                  </a:lnTo>
                  <a:lnTo>
                    <a:pt x="46" y="28"/>
                  </a:lnTo>
                  <a:lnTo>
                    <a:pt x="46" y="28"/>
                  </a:lnTo>
                  <a:lnTo>
                    <a:pt x="46" y="26"/>
                  </a:lnTo>
                  <a:lnTo>
                    <a:pt x="46" y="22"/>
                  </a:lnTo>
                  <a:lnTo>
                    <a:pt x="48" y="20"/>
                  </a:lnTo>
                  <a:lnTo>
                    <a:pt x="50" y="20"/>
                  </a:lnTo>
                  <a:lnTo>
                    <a:pt x="50" y="20"/>
                  </a:lnTo>
                  <a:lnTo>
                    <a:pt x="50" y="20"/>
                  </a:lnTo>
                  <a:lnTo>
                    <a:pt x="52" y="18"/>
                  </a:lnTo>
                  <a:lnTo>
                    <a:pt x="54" y="18"/>
                  </a:lnTo>
                  <a:lnTo>
                    <a:pt x="58" y="14"/>
                  </a:lnTo>
                  <a:lnTo>
                    <a:pt x="58" y="14"/>
                  </a:lnTo>
                  <a:lnTo>
                    <a:pt x="58" y="12"/>
                  </a:lnTo>
                  <a:lnTo>
                    <a:pt x="60" y="12"/>
                  </a:lnTo>
                  <a:lnTo>
                    <a:pt x="60" y="12"/>
                  </a:lnTo>
                  <a:lnTo>
                    <a:pt x="62" y="8"/>
                  </a:lnTo>
                  <a:lnTo>
                    <a:pt x="62" y="8"/>
                  </a:lnTo>
                  <a:lnTo>
                    <a:pt x="62" y="8"/>
                  </a:lnTo>
                  <a:lnTo>
                    <a:pt x="64" y="8"/>
                  </a:lnTo>
                  <a:lnTo>
                    <a:pt x="66" y="6"/>
                  </a:lnTo>
                  <a:lnTo>
                    <a:pt x="74" y="4"/>
                  </a:lnTo>
                  <a:lnTo>
                    <a:pt x="74" y="4"/>
                  </a:lnTo>
                  <a:lnTo>
                    <a:pt x="74" y="2"/>
                  </a:lnTo>
                  <a:lnTo>
                    <a:pt x="76" y="2"/>
                  </a:lnTo>
                  <a:lnTo>
                    <a:pt x="76" y="0"/>
                  </a:lnTo>
                  <a:lnTo>
                    <a:pt x="76"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9" name="Freeform 4888">
              <a:extLst>
                <a:ext uri="{FF2B5EF4-FFF2-40B4-BE49-F238E27FC236}">
                  <a16:creationId xmlns:a16="http://schemas.microsoft.com/office/drawing/2014/main" id="{406970DD-09AD-8A44-99EE-A5BB0B498C8A}"/>
                </a:ext>
              </a:extLst>
            </p:cNvPr>
            <p:cNvSpPr>
              <a:spLocks/>
            </p:cNvSpPr>
            <p:nvPr/>
          </p:nvSpPr>
          <p:spPr bwMode="auto">
            <a:xfrm>
              <a:off x="7166604" y="1493829"/>
              <a:ext cx="361594" cy="283679"/>
            </a:xfrm>
            <a:custGeom>
              <a:avLst/>
              <a:gdLst/>
              <a:ahLst/>
              <a:cxnLst>
                <a:cxn ang="0">
                  <a:pos x="226" y="26"/>
                </a:cxn>
                <a:cxn ang="0">
                  <a:pos x="226" y="36"/>
                </a:cxn>
                <a:cxn ang="0">
                  <a:pos x="226" y="52"/>
                </a:cxn>
                <a:cxn ang="0">
                  <a:pos x="226" y="58"/>
                </a:cxn>
                <a:cxn ang="0">
                  <a:pos x="226" y="58"/>
                </a:cxn>
                <a:cxn ang="0">
                  <a:pos x="226" y="62"/>
                </a:cxn>
                <a:cxn ang="0">
                  <a:pos x="222" y="64"/>
                </a:cxn>
                <a:cxn ang="0">
                  <a:pos x="222" y="64"/>
                </a:cxn>
                <a:cxn ang="0">
                  <a:pos x="216" y="70"/>
                </a:cxn>
                <a:cxn ang="0">
                  <a:pos x="212" y="70"/>
                </a:cxn>
                <a:cxn ang="0">
                  <a:pos x="208" y="62"/>
                </a:cxn>
                <a:cxn ang="0">
                  <a:pos x="210" y="62"/>
                </a:cxn>
                <a:cxn ang="0">
                  <a:pos x="210" y="58"/>
                </a:cxn>
                <a:cxn ang="0">
                  <a:pos x="208" y="58"/>
                </a:cxn>
                <a:cxn ang="0">
                  <a:pos x="204" y="58"/>
                </a:cxn>
                <a:cxn ang="0">
                  <a:pos x="200" y="64"/>
                </a:cxn>
                <a:cxn ang="0">
                  <a:pos x="200" y="72"/>
                </a:cxn>
                <a:cxn ang="0">
                  <a:pos x="198" y="80"/>
                </a:cxn>
                <a:cxn ang="0">
                  <a:pos x="200" y="92"/>
                </a:cxn>
                <a:cxn ang="0">
                  <a:pos x="198" y="96"/>
                </a:cxn>
                <a:cxn ang="0">
                  <a:pos x="204" y="96"/>
                </a:cxn>
                <a:cxn ang="0">
                  <a:pos x="206" y="96"/>
                </a:cxn>
                <a:cxn ang="0">
                  <a:pos x="210" y="104"/>
                </a:cxn>
                <a:cxn ang="0">
                  <a:pos x="194" y="106"/>
                </a:cxn>
                <a:cxn ang="0">
                  <a:pos x="188" y="112"/>
                </a:cxn>
                <a:cxn ang="0">
                  <a:pos x="188" y="114"/>
                </a:cxn>
                <a:cxn ang="0">
                  <a:pos x="184" y="126"/>
                </a:cxn>
                <a:cxn ang="0">
                  <a:pos x="178" y="146"/>
                </a:cxn>
                <a:cxn ang="0">
                  <a:pos x="174" y="154"/>
                </a:cxn>
                <a:cxn ang="0">
                  <a:pos x="172" y="164"/>
                </a:cxn>
                <a:cxn ang="0">
                  <a:pos x="172" y="170"/>
                </a:cxn>
                <a:cxn ang="0">
                  <a:pos x="0" y="94"/>
                </a:cxn>
                <a:cxn ang="0">
                  <a:pos x="10" y="102"/>
                </a:cxn>
                <a:cxn ang="0">
                  <a:pos x="10" y="108"/>
                </a:cxn>
                <a:cxn ang="0">
                  <a:pos x="16" y="108"/>
                </a:cxn>
                <a:cxn ang="0">
                  <a:pos x="32" y="110"/>
                </a:cxn>
                <a:cxn ang="0">
                  <a:pos x="44" y="102"/>
                </a:cxn>
                <a:cxn ang="0">
                  <a:pos x="50" y="98"/>
                </a:cxn>
                <a:cxn ang="0">
                  <a:pos x="56" y="102"/>
                </a:cxn>
                <a:cxn ang="0">
                  <a:pos x="78" y="102"/>
                </a:cxn>
                <a:cxn ang="0">
                  <a:pos x="92" y="104"/>
                </a:cxn>
                <a:cxn ang="0">
                  <a:pos x="94" y="106"/>
                </a:cxn>
                <a:cxn ang="0">
                  <a:pos x="124" y="98"/>
                </a:cxn>
                <a:cxn ang="0">
                  <a:pos x="136" y="90"/>
                </a:cxn>
                <a:cxn ang="0">
                  <a:pos x="138" y="86"/>
                </a:cxn>
                <a:cxn ang="0">
                  <a:pos x="142" y="86"/>
                </a:cxn>
                <a:cxn ang="0">
                  <a:pos x="146" y="70"/>
                </a:cxn>
                <a:cxn ang="0">
                  <a:pos x="164" y="56"/>
                </a:cxn>
                <a:cxn ang="0">
                  <a:pos x="172" y="48"/>
                </a:cxn>
                <a:cxn ang="0">
                  <a:pos x="178" y="40"/>
                </a:cxn>
                <a:cxn ang="0">
                  <a:pos x="184" y="34"/>
                </a:cxn>
                <a:cxn ang="0">
                  <a:pos x="188" y="28"/>
                </a:cxn>
                <a:cxn ang="0">
                  <a:pos x="188" y="26"/>
                </a:cxn>
                <a:cxn ang="0">
                  <a:pos x="188" y="30"/>
                </a:cxn>
                <a:cxn ang="0">
                  <a:pos x="192" y="28"/>
                </a:cxn>
                <a:cxn ang="0">
                  <a:pos x="194" y="24"/>
                </a:cxn>
                <a:cxn ang="0">
                  <a:pos x="210" y="10"/>
                </a:cxn>
                <a:cxn ang="0">
                  <a:pos x="212" y="0"/>
                </a:cxn>
                <a:cxn ang="0">
                  <a:pos x="216" y="14"/>
                </a:cxn>
                <a:cxn ang="0">
                  <a:pos x="220" y="24"/>
                </a:cxn>
              </a:cxnLst>
              <a:rect l="0" t="0" r="r" b="b"/>
              <a:pathLst>
                <a:path w="228" h="178">
                  <a:moveTo>
                    <a:pt x="222" y="24"/>
                  </a:moveTo>
                  <a:lnTo>
                    <a:pt x="224" y="24"/>
                  </a:lnTo>
                  <a:lnTo>
                    <a:pt x="224" y="24"/>
                  </a:lnTo>
                  <a:lnTo>
                    <a:pt x="226" y="26"/>
                  </a:lnTo>
                  <a:lnTo>
                    <a:pt x="226" y="26"/>
                  </a:lnTo>
                  <a:lnTo>
                    <a:pt x="226" y="30"/>
                  </a:lnTo>
                  <a:lnTo>
                    <a:pt x="226" y="30"/>
                  </a:lnTo>
                  <a:lnTo>
                    <a:pt x="226" y="32"/>
                  </a:lnTo>
                  <a:lnTo>
                    <a:pt x="226" y="34"/>
                  </a:lnTo>
                  <a:lnTo>
                    <a:pt x="226" y="36"/>
                  </a:lnTo>
                  <a:lnTo>
                    <a:pt x="226" y="38"/>
                  </a:lnTo>
                  <a:lnTo>
                    <a:pt x="228" y="40"/>
                  </a:lnTo>
                  <a:lnTo>
                    <a:pt x="226" y="42"/>
                  </a:lnTo>
                  <a:lnTo>
                    <a:pt x="226" y="52"/>
                  </a:lnTo>
                  <a:lnTo>
                    <a:pt x="226" y="52"/>
                  </a:lnTo>
                  <a:lnTo>
                    <a:pt x="226" y="52"/>
                  </a:lnTo>
                  <a:lnTo>
                    <a:pt x="226" y="58"/>
                  </a:lnTo>
                  <a:lnTo>
                    <a:pt x="226" y="58"/>
                  </a:lnTo>
                  <a:lnTo>
                    <a:pt x="226" y="58"/>
                  </a:lnTo>
                  <a:lnTo>
                    <a:pt x="226" y="58"/>
                  </a:lnTo>
                  <a:lnTo>
                    <a:pt x="226" y="58"/>
                  </a:lnTo>
                  <a:lnTo>
                    <a:pt x="226" y="58"/>
                  </a:lnTo>
                  <a:lnTo>
                    <a:pt x="226" y="58"/>
                  </a:lnTo>
                  <a:lnTo>
                    <a:pt x="226" y="58"/>
                  </a:lnTo>
                  <a:lnTo>
                    <a:pt x="226" y="58"/>
                  </a:lnTo>
                  <a:lnTo>
                    <a:pt x="226" y="60"/>
                  </a:lnTo>
                  <a:lnTo>
                    <a:pt x="226" y="60"/>
                  </a:lnTo>
                  <a:lnTo>
                    <a:pt x="226" y="62"/>
                  </a:lnTo>
                  <a:lnTo>
                    <a:pt x="226" y="62"/>
                  </a:lnTo>
                  <a:lnTo>
                    <a:pt x="226" y="62"/>
                  </a:lnTo>
                  <a:lnTo>
                    <a:pt x="224" y="62"/>
                  </a:lnTo>
                  <a:lnTo>
                    <a:pt x="224" y="62"/>
                  </a:lnTo>
                  <a:lnTo>
                    <a:pt x="224" y="62"/>
                  </a:lnTo>
                  <a:lnTo>
                    <a:pt x="224" y="62"/>
                  </a:lnTo>
                  <a:lnTo>
                    <a:pt x="222" y="64"/>
                  </a:lnTo>
                  <a:lnTo>
                    <a:pt x="222" y="64"/>
                  </a:lnTo>
                  <a:lnTo>
                    <a:pt x="222" y="64"/>
                  </a:lnTo>
                  <a:lnTo>
                    <a:pt x="222" y="64"/>
                  </a:lnTo>
                  <a:lnTo>
                    <a:pt x="222" y="64"/>
                  </a:lnTo>
                  <a:lnTo>
                    <a:pt x="222" y="64"/>
                  </a:lnTo>
                  <a:lnTo>
                    <a:pt x="220" y="66"/>
                  </a:lnTo>
                  <a:lnTo>
                    <a:pt x="218" y="66"/>
                  </a:lnTo>
                  <a:lnTo>
                    <a:pt x="218" y="68"/>
                  </a:lnTo>
                  <a:lnTo>
                    <a:pt x="216" y="70"/>
                  </a:lnTo>
                  <a:lnTo>
                    <a:pt x="216" y="70"/>
                  </a:lnTo>
                  <a:lnTo>
                    <a:pt x="214" y="70"/>
                  </a:lnTo>
                  <a:lnTo>
                    <a:pt x="212" y="70"/>
                  </a:lnTo>
                  <a:lnTo>
                    <a:pt x="212" y="70"/>
                  </a:lnTo>
                  <a:lnTo>
                    <a:pt x="212" y="70"/>
                  </a:lnTo>
                  <a:lnTo>
                    <a:pt x="212" y="70"/>
                  </a:lnTo>
                  <a:lnTo>
                    <a:pt x="208" y="64"/>
                  </a:lnTo>
                  <a:lnTo>
                    <a:pt x="208" y="64"/>
                  </a:lnTo>
                  <a:lnTo>
                    <a:pt x="208" y="62"/>
                  </a:lnTo>
                  <a:lnTo>
                    <a:pt x="208" y="62"/>
                  </a:lnTo>
                  <a:lnTo>
                    <a:pt x="208" y="62"/>
                  </a:lnTo>
                  <a:lnTo>
                    <a:pt x="208" y="62"/>
                  </a:lnTo>
                  <a:lnTo>
                    <a:pt x="208" y="62"/>
                  </a:lnTo>
                  <a:lnTo>
                    <a:pt x="210" y="62"/>
                  </a:lnTo>
                  <a:lnTo>
                    <a:pt x="210" y="62"/>
                  </a:lnTo>
                  <a:lnTo>
                    <a:pt x="210" y="62"/>
                  </a:lnTo>
                  <a:lnTo>
                    <a:pt x="210" y="62"/>
                  </a:lnTo>
                  <a:lnTo>
                    <a:pt x="212" y="64"/>
                  </a:lnTo>
                  <a:lnTo>
                    <a:pt x="210" y="60"/>
                  </a:lnTo>
                  <a:lnTo>
                    <a:pt x="210" y="58"/>
                  </a:lnTo>
                  <a:lnTo>
                    <a:pt x="210" y="58"/>
                  </a:lnTo>
                  <a:lnTo>
                    <a:pt x="210" y="58"/>
                  </a:lnTo>
                  <a:lnTo>
                    <a:pt x="210" y="58"/>
                  </a:lnTo>
                  <a:lnTo>
                    <a:pt x="208" y="58"/>
                  </a:lnTo>
                  <a:lnTo>
                    <a:pt x="208" y="58"/>
                  </a:lnTo>
                  <a:lnTo>
                    <a:pt x="208" y="58"/>
                  </a:lnTo>
                  <a:lnTo>
                    <a:pt x="206" y="58"/>
                  </a:lnTo>
                  <a:lnTo>
                    <a:pt x="206" y="58"/>
                  </a:lnTo>
                  <a:lnTo>
                    <a:pt x="206" y="58"/>
                  </a:lnTo>
                  <a:lnTo>
                    <a:pt x="204" y="58"/>
                  </a:lnTo>
                  <a:lnTo>
                    <a:pt x="204" y="58"/>
                  </a:lnTo>
                  <a:lnTo>
                    <a:pt x="202" y="60"/>
                  </a:lnTo>
                  <a:lnTo>
                    <a:pt x="202" y="60"/>
                  </a:lnTo>
                  <a:lnTo>
                    <a:pt x="200" y="62"/>
                  </a:lnTo>
                  <a:lnTo>
                    <a:pt x="200" y="62"/>
                  </a:lnTo>
                  <a:lnTo>
                    <a:pt x="200" y="64"/>
                  </a:lnTo>
                  <a:lnTo>
                    <a:pt x="200" y="64"/>
                  </a:lnTo>
                  <a:lnTo>
                    <a:pt x="200" y="64"/>
                  </a:lnTo>
                  <a:lnTo>
                    <a:pt x="200" y="64"/>
                  </a:lnTo>
                  <a:lnTo>
                    <a:pt x="200" y="70"/>
                  </a:lnTo>
                  <a:lnTo>
                    <a:pt x="200" y="72"/>
                  </a:lnTo>
                  <a:lnTo>
                    <a:pt x="202" y="74"/>
                  </a:lnTo>
                  <a:lnTo>
                    <a:pt x="200" y="78"/>
                  </a:lnTo>
                  <a:lnTo>
                    <a:pt x="198" y="78"/>
                  </a:lnTo>
                  <a:lnTo>
                    <a:pt x="198" y="78"/>
                  </a:lnTo>
                  <a:lnTo>
                    <a:pt x="198" y="80"/>
                  </a:lnTo>
                  <a:lnTo>
                    <a:pt x="198" y="80"/>
                  </a:lnTo>
                  <a:lnTo>
                    <a:pt x="200" y="84"/>
                  </a:lnTo>
                  <a:lnTo>
                    <a:pt x="200" y="86"/>
                  </a:lnTo>
                  <a:lnTo>
                    <a:pt x="200" y="92"/>
                  </a:lnTo>
                  <a:lnTo>
                    <a:pt x="200" y="92"/>
                  </a:lnTo>
                  <a:lnTo>
                    <a:pt x="198" y="94"/>
                  </a:lnTo>
                  <a:lnTo>
                    <a:pt x="198" y="96"/>
                  </a:lnTo>
                  <a:lnTo>
                    <a:pt x="198" y="96"/>
                  </a:lnTo>
                  <a:lnTo>
                    <a:pt x="198" y="96"/>
                  </a:lnTo>
                  <a:lnTo>
                    <a:pt x="198" y="96"/>
                  </a:lnTo>
                  <a:lnTo>
                    <a:pt x="198" y="96"/>
                  </a:lnTo>
                  <a:lnTo>
                    <a:pt x="202" y="98"/>
                  </a:lnTo>
                  <a:lnTo>
                    <a:pt x="202" y="98"/>
                  </a:lnTo>
                  <a:lnTo>
                    <a:pt x="204" y="96"/>
                  </a:lnTo>
                  <a:lnTo>
                    <a:pt x="204" y="96"/>
                  </a:lnTo>
                  <a:lnTo>
                    <a:pt x="204" y="96"/>
                  </a:lnTo>
                  <a:lnTo>
                    <a:pt x="204" y="96"/>
                  </a:lnTo>
                  <a:lnTo>
                    <a:pt x="206" y="96"/>
                  </a:lnTo>
                  <a:lnTo>
                    <a:pt x="206" y="96"/>
                  </a:lnTo>
                  <a:lnTo>
                    <a:pt x="206" y="96"/>
                  </a:lnTo>
                  <a:lnTo>
                    <a:pt x="206" y="96"/>
                  </a:lnTo>
                  <a:lnTo>
                    <a:pt x="208" y="96"/>
                  </a:lnTo>
                  <a:lnTo>
                    <a:pt x="210" y="104"/>
                  </a:lnTo>
                  <a:lnTo>
                    <a:pt x="210" y="104"/>
                  </a:lnTo>
                  <a:lnTo>
                    <a:pt x="210" y="104"/>
                  </a:lnTo>
                  <a:lnTo>
                    <a:pt x="210" y="104"/>
                  </a:lnTo>
                  <a:lnTo>
                    <a:pt x="210" y="104"/>
                  </a:lnTo>
                  <a:lnTo>
                    <a:pt x="204" y="106"/>
                  </a:lnTo>
                  <a:lnTo>
                    <a:pt x="200" y="108"/>
                  </a:lnTo>
                  <a:lnTo>
                    <a:pt x="194" y="106"/>
                  </a:lnTo>
                  <a:lnTo>
                    <a:pt x="194" y="106"/>
                  </a:lnTo>
                  <a:lnTo>
                    <a:pt x="192" y="106"/>
                  </a:lnTo>
                  <a:lnTo>
                    <a:pt x="192" y="106"/>
                  </a:lnTo>
                  <a:lnTo>
                    <a:pt x="186" y="110"/>
                  </a:lnTo>
                  <a:lnTo>
                    <a:pt x="188" y="112"/>
                  </a:lnTo>
                  <a:lnTo>
                    <a:pt x="188" y="114"/>
                  </a:lnTo>
                  <a:lnTo>
                    <a:pt x="188" y="114"/>
                  </a:lnTo>
                  <a:lnTo>
                    <a:pt x="188" y="114"/>
                  </a:lnTo>
                  <a:lnTo>
                    <a:pt x="188" y="114"/>
                  </a:lnTo>
                  <a:lnTo>
                    <a:pt x="188" y="114"/>
                  </a:lnTo>
                  <a:lnTo>
                    <a:pt x="188" y="120"/>
                  </a:lnTo>
                  <a:lnTo>
                    <a:pt x="188" y="120"/>
                  </a:lnTo>
                  <a:lnTo>
                    <a:pt x="188" y="120"/>
                  </a:lnTo>
                  <a:lnTo>
                    <a:pt x="188" y="120"/>
                  </a:lnTo>
                  <a:lnTo>
                    <a:pt x="184" y="126"/>
                  </a:lnTo>
                  <a:lnTo>
                    <a:pt x="182" y="134"/>
                  </a:lnTo>
                  <a:lnTo>
                    <a:pt x="178" y="142"/>
                  </a:lnTo>
                  <a:lnTo>
                    <a:pt x="178" y="144"/>
                  </a:lnTo>
                  <a:lnTo>
                    <a:pt x="178" y="146"/>
                  </a:lnTo>
                  <a:lnTo>
                    <a:pt x="178" y="146"/>
                  </a:lnTo>
                  <a:lnTo>
                    <a:pt x="178" y="148"/>
                  </a:lnTo>
                  <a:lnTo>
                    <a:pt x="176" y="150"/>
                  </a:lnTo>
                  <a:lnTo>
                    <a:pt x="174" y="152"/>
                  </a:lnTo>
                  <a:lnTo>
                    <a:pt x="174" y="154"/>
                  </a:lnTo>
                  <a:lnTo>
                    <a:pt x="174" y="154"/>
                  </a:lnTo>
                  <a:lnTo>
                    <a:pt x="174" y="154"/>
                  </a:lnTo>
                  <a:lnTo>
                    <a:pt x="172" y="158"/>
                  </a:lnTo>
                  <a:lnTo>
                    <a:pt x="172" y="158"/>
                  </a:lnTo>
                  <a:lnTo>
                    <a:pt x="172" y="160"/>
                  </a:lnTo>
                  <a:lnTo>
                    <a:pt x="172" y="164"/>
                  </a:lnTo>
                  <a:lnTo>
                    <a:pt x="172" y="164"/>
                  </a:lnTo>
                  <a:lnTo>
                    <a:pt x="172" y="166"/>
                  </a:lnTo>
                  <a:lnTo>
                    <a:pt x="172" y="168"/>
                  </a:lnTo>
                  <a:lnTo>
                    <a:pt x="172" y="170"/>
                  </a:lnTo>
                  <a:lnTo>
                    <a:pt x="172" y="170"/>
                  </a:lnTo>
                  <a:lnTo>
                    <a:pt x="172" y="174"/>
                  </a:lnTo>
                  <a:lnTo>
                    <a:pt x="168" y="178"/>
                  </a:lnTo>
                  <a:lnTo>
                    <a:pt x="48" y="162"/>
                  </a:lnTo>
                  <a:lnTo>
                    <a:pt x="0" y="102"/>
                  </a:lnTo>
                  <a:lnTo>
                    <a:pt x="0" y="94"/>
                  </a:lnTo>
                  <a:lnTo>
                    <a:pt x="2" y="94"/>
                  </a:lnTo>
                  <a:lnTo>
                    <a:pt x="6" y="94"/>
                  </a:lnTo>
                  <a:lnTo>
                    <a:pt x="10" y="98"/>
                  </a:lnTo>
                  <a:lnTo>
                    <a:pt x="10" y="100"/>
                  </a:lnTo>
                  <a:lnTo>
                    <a:pt x="10" y="102"/>
                  </a:lnTo>
                  <a:lnTo>
                    <a:pt x="10" y="106"/>
                  </a:lnTo>
                  <a:lnTo>
                    <a:pt x="10" y="106"/>
                  </a:lnTo>
                  <a:lnTo>
                    <a:pt x="10" y="108"/>
                  </a:lnTo>
                  <a:lnTo>
                    <a:pt x="10" y="108"/>
                  </a:lnTo>
                  <a:lnTo>
                    <a:pt x="10" y="108"/>
                  </a:lnTo>
                  <a:lnTo>
                    <a:pt x="10" y="108"/>
                  </a:lnTo>
                  <a:lnTo>
                    <a:pt x="12" y="108"/>
                  </a:lnTo>
                  <a:lnTo>
                    <a:pt x="12" y="108"/>
                  </a:lnTo>
                  <a:lnTo>
                    <a:pt x="14" y="108"/>
                  </a:lnTo>
                  <a:lnTo>
                    <a:pt x="16" y="108"/>
                  </a:lnTo>
                  <a:lnTo>
                    <a:pt x="24" y="110"/>
                  </a:lnTo>
                  <a:lnTo>
                    <a:pt x="24" y="110"/>
                  </a:lnTo>
                  <a:lnTo>
                    <a:pt x="30" y="110"/>
                  </a:lnTo>
                  <a:lnTo>
                    <a:pt x="30" y="110"/>
                  </a:lnTo>
                  <a:lnTo>
                    <a:pt x="32" y="110"/>
                  </a:lnTo>
                  <a:lnTo>
                    <a:pt x="36" y="108"/>
                  </a:lnTo>
                  <a:lnTo>
                    <a:pt x="36" y="108"/>
                  </a:lnTo>
                  <a:lnTo>
                    <a:pt x="40" y="106"/>
                  </a:lnTo>
                  <a:lnTo>
                    <a:pt x="40" y="106"/>
                  </a:lnTo>
                  <a:lnTo>
                    <a:pt x="44" y="102"/>
                  </a:lnTo>
                  <a:lnTo>
                    <a:pt x="48" y="98"/>
                  </a:lnTo>
                  <a:lnTo>
                    <a:pt x="48" y="98"/>
                  </a:lnTo>
                  <a:lnTo>
                    <a:pt x="48" y="98"/>
                  </a:lnTo>
                  <a:lnTo>
                    <a:pt x="50" y="98"/>
                  </a:lnTo>
                  <a:lnTo>
                    <a:pt x="50" y="98"/>
                  </a:lnTo>
                  <a:lnTo>
                    <a:pt x="50" y="98"/>
                  </a:lnTo>
                  <a:lnTo>
                    <a:pt x="50" y="100"/>
                  </a:lnTo>
                  <a:lnTo>
                    <a:pt x="52" y="100"/>
                  </a:lnTo>
                  <a:lnTo>
                    <a:pt x="52" y="102"/>
                  </a:lnTo>
                  <a:lnTo>
                    <a:pt x="56" y="102"/>
                  </a:lnTo>
                  <a:lnTo>
                    <a:pt x="64" y="102"/>
                  </a:lnTo>
                  <a:lnTo>
                    <a:pt x="70" y="102"/>
                  </a:lnTo>
                  <a:lnTo>
                    <a:pt x="72" y="102"/>
                  </a:lnTo>
                  <a:lnTo>
                    <a:pt x="74" y="102"/>
                  </a:lnTo>
                  <a:lnTo>
                    <a:pt x="78" y="102"/>
                  </a:lnTo>
                  <a:lnTo>
                    <a:pt x="82" y="102"/>
                  </a:lnTo>
                  <a:lnTo>
                    <a:pt x="86" y="102"/>
                  </a:lnTo>
                  <a:lnTo>
                    <a:pt x="88" y="102"/>
                  </a:lnTo>
                  <a:lnTo>
                    <a:pt x="92" y="104"/>
                  </a:lnTo>
                  <a:lnTo>
                    <a:pt x="92" y="104"/>
                  </a:lnTo>
                  <a:lnTo>
                    <a:pt x="94" y="104"/>
                  </a:lnTo>
                  <a:lnTo>
                    <a:pt x="94" y="104"/>
                  </a:lnTo>
                  <a:lnTo>
                    <a:pt x="94" y="106"/>
                  </a:lnTo>
                  <a:lnTo>
                    <a:pt x="94" y="106"/>
                  </a:lnTo>
                  <a:lnTo>
                    <a:pt x="94" y="106"/>
                  </a:lnTo>
                  <a:lnTo>
                    <a:pt x="96" y="106"/>
                  </a:lnTo>
                  <a:lnTo>
                    <a:pt x="108" y="106"/>
                  </a:lnTo>
                  <a:lnTo>
                    <a:pt x="120" y="100"/>
                  </a:lnTo>
                  <a:lnTo>
                    <a:pt x="120" y="100"/>
                  </a:lnTo>
                  <a:lnTo>
                    <a:pt x="124" y="98"/>
                  </a:lnTo>
                  <a:lnTo>
                    <a:pt x="126" y="96"/>
                  </a:lnTo>
                  <a:lnTo>
                    <a:pt x="132" y="96"/>
                  </a:lnTo>
                  <a:lnTo>
                    <a:pt x="134" y="94"/>
                  </a:lnTo>
                  <a:lnTo>
                    <a:pt x="134" y="94"/>
                  </a:lnTo>
                  <a:lnTo>
                    <a:pt x="136" y="90"/>
                  </a:lnTo>
                  <a:lnTo>
                    <a:pt x="136" y="90"/>
                  </a:lnTo>
                  <a:lnTo>
                    <a:pt x="138" y="88"/>
                  </a:lnTo>
                  <a:lnTo>
                    <a:pt x="138" y="86"/>
                  </a:lnTo>
                  <a:lnTo>
                    <a:pt x="138" y="86"/>
                  </a:lnTo>
                  <a:lnTo>
                    <a:pt x="138" y="86"/>
                  </a:lnTo>
                  <a:lnTo>
                    <a:pt x="140" y="86"/>
                  </a:lnTo>
                  <a:lnTo>
                    <a:pt x="140" y="86"/>
                  </a:lnTo>
                  <a:lnTo>
                    <a:pt x="140" y="86"/>
                  </a:lnTo>
                  <a:lnTo>
                    <a:pt x="140" y="86"/>
                  </a:lnTo>
                  <a:lnTo>
                    <a:pt x="142" y="86"/>
                  </a:lnTo>
                  <a:lnTo>
                    <a:pt x="142" y="86"/>
                  </a:lnTo>
                  <a:lnTo>
                    <a:pt x="146" y="74"/>
                  </a:lnTo>
                  <a:lnTo>
                    <a:pt x="146" y="72"/>
                  </a:lnTo>
                  <a:lnTo>
                    <a:pt x="146" y="70"/>
                  </a:lnTo>
                  <a:lnTo>
                    <a:pt x="146" y="70"/>
                  </a:lnTo>
                  <a:lnTo>
                    <a:pt x="148" y="66"/>
                  </a:lnTo>
                  <a:lnTo>
                    <a:pt x="160" y="58"/>
                  </a:lnTo>
                  <a:lnTo>
                    <a:pt x="162" y="58"/>
                  </a:lnTo>
                  <a:lnTo>
                    <a:pt x="162" y="58"/>
                  </a:lnTo>
                  <a:lnTo>
                    <a:pt x="164" y="56"/>
                  </a:lnTo>
                  <a:lnTo>
                    <a:pt x="164" y="56"/>
                  </a:lnTo>
                  <a:lnTo>
                    <a:pt x="168" y="52"/>
                  </a:lnTo>
                  <a:lnTo>
                    <a:pt x="170" y="50"/>
                  </a:lnTo>
                  <a:lnTo>
                    <a:pt x="170" y="48"/>
                  </a:lnTo>
                  <a:lnTo>
                    <a:pt x="172" y="48"/>
                  </a:lnTo>
                  <a:lnTo>
                    <a:pt x="172" y="46"/>
                  </a:lnTo>
                  <a:lnTo>
                    <a:pt x="172" y="46"/>
                  </a:lnTo>
                  <a:lnTo>
                    <a:pt x="176" y="42"/>
                  </a:lnTo>
                  <a:lnTo>
                    <a:pt x="178" y="40"/>
                  </a:lnTo>
                  <a:lnTo>
                    <a:pt x="178" y="40"/>
                  </a:lnTo>
                  <a:lnTo>
                    <a:pt x="180" y="38"/>
                  </a:lnTo>
                  <a:lnTo>
                    <a:pt x="182" y="36"/>
                  </a:lnTo>
                  <a:lnTo>
                    <a:pt x="184" y="36"/>
                  </a:lnTo>
                  <a:lnTo>
                    <a:pt x="184" y="34"/>
                  </a:lnTo>
                  <a:lnTo>
                    <a:pt x="184" y="34"/>
                  </a:lnTo>
                  <a:lnTo>
                    <a:pt x="186" y="32"/>
                  </a:lnTo>
                  <a:lnTo>
                    <a:pt x="186" y="32"/>
                  </a:lnTo>
                  <a:lnTo>
                    <a:pt x="186" y="30"/>
                  </a:lnTo>
                  <a:lnTo>
                    <a:pt x="186" y="28"/>
                  </a:lnTo>
                  <a:lnTo>
                    <a:pt x="188" y="28"/>
                  </a:lnTo>
                  <a:lnTo>
                    <a:pt x="188" y="26"/>
                  </a:lnTo>
                  <a:lnTo>
                    <a:pt x="188" y="26"/>
                  </a:lnTo>
                  <a:lnTo>
                    <a:pt x="188" y="26"/>
                  </a:lnTo>
                  <a:lnTo>
                    <a:pt x="188" y="26"/>
                  </a:lnTo>
                  <a:lnTo>
                    <a:pt x="188" y="26"/>
                  </a:lnTo>
                  <a:lnTo>
                    <a:pt x="188" y="28"/>
                  </a:lnTo>
                  <a:lnTo>
                    <a:pt x="188" y="28"/>
                  </a:lnTo>
                  <a:lnTo>
                    <a:pt x="188" y="28"/>
                  </a:lnTo>
                  <a:lnTo>
                    <a:pt x="188" y="30"/>
                  </a:lnTo>
                  <a:lnTo>
                    <a:pt x="188" y="30"/>
                  </a:lnTo>
                  <a:lnTo>
                    <a:pt x="188" y="30"/>
                  </a:lnTo>
                  <a:lnTo>
                    <a:pt x="190" y="30"/>
                  </a:lnTo>
                  <a:lnTo>
                    <a:pt x="190" y="28"/>
                  </a:lnTo>
                  <a:lnTo>
                    <a:pt x="192" y="28"/>
                  </a:lnTo>
                  <a:lnTo>
                    <a:pt x="192" y="28"/>
                  </a:lnTo>
                  <a:lnTo>
                    <a:pt x="192" y="28"/>
                  </a:lnTo>
                  <a:lnTo>
                    <a:pt x="192" y="28"/>
                  </a:lnTo>
                  <a:lnTo>
                    <a:pt x="192" y="26"/>
                  </a:lnTo>
                  <a:lnTo>
                    <a:pt x="192" y="26"/>
                  </a:lnTo>
                  <a:lnTo>
                    <a:pt x="194" y="24"/>
                  </a:lnTo>
                  <a:lnTo>
                    <a:pt x="198" y="22"/>
                  </a:lnTo>
                  <a:lnTo>
                    <a:pt x="202" y="20"/>
                  </a:lnTo>
                  <a:lnTo>
                    <a:pt x="202" y="18"/>
                  </a:lnTo>
                  <a:lnTo>
                    <a:pt x="210" y="10"/>
                  </a:lnTo>
                  <a:lnTo>
                    <a:pt x="210" y="10"/>
                  </a:lnTo>
                  <a:lnTo>
                    <a:pt x="210" y="10"/>
                  </a:lnTo>
                  <a:lnTo>
                    <a:pt x="212" y="8"/>
                  </a:lnTo>
                  <a:lnTo>
                    <a:pt x="212" y="4"/>
                  </a:lnTo>
                  <a:lnTo>
                    <a:pt x="212" y="2"/>
                  </a:lnTo>
                  <a:lnTo>
                    <a:pt x="212" y="0"/>
                  </a:lnTo>
                  <a:lnTo>
                    <a:pt x="216" y="0"/>
                  </a:lnTo>
                  <a:lnTo>
                    <a:pt x="216" y="0"/>
                  </a:lnTo>
                  <a:lnTo>
                    <a:pt x="218" y="4"/>
                  </a:lnTo>
                  <a:lnTo>
                    <a:pt x="218" y="10"/>
                  </a:lnTo>
                  <a:lnTo>
                    <a:pt x="216" y="14"/>
                  </a:lnTo>
                  <a:lnTo>
                    <a:pt x="216" y="18"/>
                  </a:lnTo>
                  <a:lnTo>
                    <a:pt x="216" y="22"/>
                  </a:lnTo>
                  <a:lnTo>
                    <a:pt x="216" y="22"/>
                  </a:lnTo>
                  <a:lnTo>
                    <a:pt x="218" y="22"/>
                  </a:lnTo>
                  <a:lnTo>
                    <a:pt x="220" y="24"/>
                  </a:lnTo>
                  <a:lnTo>
                    <a:pt x="222" y="24"/>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0" name="Freeform 4889">
              <a:extLst>
                <a:ext uri="{FF2B5EF4-FFF2-40B4-BE49-F238E27FC236}">
                  <a16:creationId xmlns:a16="http://schemas.microsoft.com/office/drawing/2014/main" id="{2A989314-BDF3-8443-884F-D45765711B09}"/>
                </a:ext>
              </a:extLst>
            </p:cNvPr>
            <p:cNvSpPr>
              <a:spLocks/>
            </p:cNvSpPr>
            <p:nvPr/>
          </p:nvSpPr>
          <p:spPr bwMode="auto">
            <a:xfrm>
              <a:off x="7166604" y="1493829"/>
              <a:ext cx="361594" cy="283679"/>
            </a:xfrm>
            <a:custGeom>
              <a:avLst/>
              <a:gdLst/>
              <a:ahLst/>
              <a:cxnLst>
                <a:cxn ang="0">
                  <a:pos x="226" y="26"/>
                </a:cxn>
                <a:cxn ang="0">
                  <a:pos x="226" y="36"/>
                </a:cxn>
                <a:cxn ang="0">
                  <a:pos x="226" y="52"/>
                </a:cxn>
                <a:cxn ang="0">
                  <a:pos x="226" y="58"/>
                </a:cxn>
                <a:cxn ang="0">
                  <a:pos x="226" y="58"/>
                </a:cxn>
                <a:cxn ang="0">
                  <a:pos x="226" y="62"/>
                </a:cxn>
                <a:cxn ang="0">
                  <a:pos x="222" y="64"/>
                </a:cxn>
                <a:cxn ang="0">
                  <a:pos x="222" y="64"/>
                </a:cxn>
                <a:cxn ang="0">
                  <a:pos x="216" y="70"/>
                </a:cxn>
                <a:cxn ang="0">
                  <a:pos x="212" y="70"/>
                </a:cxn>
                <a:cxn ang="0">
                  <a:pos x="208" y="62"/>
                </a:cxn>
                <a:cxn ang="0">
                  <a:pos x="210" y="62"/>
                </a:cxn>
                <a:cxn ang="0">
                  <a:pos x="210" y="58"/>
                </a:cxn>
                <a:cxn ang="0">
                  <a:pos x="208" y="58"/>
                </a:cxn>
                <a:cxn ang="0">
                  <a:pos x="204" y="58"/>
                </a:cxn>
                <a:cxn ang="0">
                  <a:pos x="200" y="64"/>
                </a:cxn>
                <a:cxn ang="0">
                  <a:pos x="200" y="72"/>
                </a:cxn>
                <a:cxn ang="0">
                  <a:pos x="198" y="80"/>
                </a:cxn>
                <a:cxn ang="0">
                  <a:pos x="200" y="92"/>
                </a:cxn>
                <a:cxn ang="0">
                  <a:pos x="198" y="96"/>
                </a:cxn>
                <a:cxn ang="0">
                  <a:pos x="204" y="96"/>
                </a:cxn>
                <a:cxn ang="0">
                  <a:pos x="206" y="96"/>
                </a:cxn>
                <a:cxn ang="0">
                  <a:pos x="210" y="104"/>
                </a:cxn>
                <a:cxn ang="0">
                  <a:pos x="194" y="106"/>
                </a:cxn>
                <a:cxn ang="0">
                  <a:pos x="188" y="112"/>
                </a:cxn>
                <a:cxn ang="0">
                  <a:pos x="188" y="114"/>
                </a:cxn>
                <a:cxn ang="0">
                  <a:pos x="184" y="126"/>
                </a:cxn>
                <a:cxn ang="0">
                  <a:pos x="178" y="146"/>
                </a:cxn>
                <a:cxn ang="0">
                  <a:pos x="174" y="154"/>
                </a:cxn>
                <a:cxn ang="0">
                  <a:pos x="172" y="164"/>
                </a:cxn>
                <a:cxn ang="0">
                  <a:pos x="172" y="170"/>
                </a:cxn>
                <a:cxn ang="0">
                  <a:pos x="0" y="94"/>
                </a:cxn>
                <a:cxn ang="0">
                  <a:pos x="10" y="102"/>
                </a:cxn>
                <a:cxn ang="0">
                  <a:pos x="10" y="108"/>
                </a:cxn>
                <a:cxn ang="0">
                  <a:pos x="16" y="108"/>
                </a:cxn>
                <a:cxn ang="0">
                  <a:pos x="32" y="110"/>
                </a:cxn>
                <a:cxn ang="0">
                  <a:pos x="44" y="102"/>
                </a:cxn>
                <a:cxn ang="0">
                  <a:pos x="50" y="98"/>
                </a:cxn>
                <a:cxn ang="0">
                  <a:pos x="56" y="102"/>
                </a:cxn>
                <a:cxn ang="0">
                  <a:pos x="78" y="102"/>
                </a:cxn>
                <a:cxn ang="0">
                  <a:pos x="92" y="104"/>
                </a:cxn>
                <a:cxn ang="0">
                  <a:pos x="94" y="106"/>
                </a:cxn>
                <a:cxn ang="0">
                  <a:pos x="124" y="98"/>
                </a:cxn>
                <a:cxn ang="0">
                  <a:pos x="136" y="90"/>
                </a:cxn>
                <a:cxn ang="0">
                  <a:pos x="138" y="86"/>
                </a:cxn>
                <a:cxn ang="0">
                  <a:pos x="142" y="86"/>
                </a:cxn>
                <a:cxn ang="0">
                  <a:pos x="146" y="70"/>
                </a:cxn>
                <a:cxn ang="0">
                  <a:pos x="164" y="56"/>
                </a:cxn>
                <a:cxn ang="0">
                  <a:pos x="172" y="48"/>
                </a:cxn>
                <a:cxn ang="0">
                  <a:pos x="178" y="40"/>
                </a:cxn>
                <a:cxn ang="0">
                  <a:pos x="184" y="34"/>
                </a:cxn>
                <a:cxn ang="0">
                  <a:pos x="188" y="28"/>
                </a:cxn>
                <a:cxn ang="0">
                  <a:pos x="188" y="26"/>
                </a:cxn>
                <a:cxn ang="0">
                  <a:pos x="188" y="30"/>
                </a:cxn>
                <a:cxn ang="0">
                  <a:pos x="192" y="28"/>
                </a:cxn>
                <a:cxn ang="0">
                  <a:pos x="194" y="24"/>
                </a:cxn>
                <a:cxn ang="0">
                  <a:pos x="210" y="10"/>
                </a:cxn>
                <a:cxn ang="0">
                  <a:pos x="212" y="0"/>
                </a:cxn>
                <a:cxn ang="0">
                  <a:pos x="216" y="14"/>
                </a:cxn>
                <a:cxn ang="0">
                  <a:pos x="220" y="24"/>
                </a:cxn>
              </a:cxnLst>
              <a:rect l="0" t="0" r="r" b="b"/>
              <a:pathLst>
                <a:path w="228" h="178">
                  <a:moveTo>
                    <a:pt x="222" y="24"/>
                  </a:moveTo>
                  <a:lnTo>
                    <a:pt x="224" y="24"/>
                  </a:lnTo>
                  <a:lnTo>
                    <a:pt x="224" y="24"/>
                  </a:lnTo>
                  <a:lnTo>
                    <a:pt x="226" y="26"/>
                  </a:lnTo>
                  <a:lnTo>
                    <a:pt x="226" y="26"/>
                  </a:lnTo>
                  <a:lnTo>
                    <a:pt x="226" y="30"/>
                  </a:lnTo>
                  <a:lnTo>
                    <a:pt x="226" y="30"/>
                  </a:lnTo>
                  <a:lnTo>
                    <a:pt x="226" y="32"/>
                  </a:lnTo>
                  <a:lnTo>
                    <a:pt x="226" y="34"/>
                  </a:lnTo>
                  <a:lnTo>
                    <a:pt x="226" y="36"/>
                  </a:lnTo>
                  <a:lnTo>
                    <a:pt x="226" y="38"/>
                  </a:lnTo>
                  <a:lnTo>
                    <a:pt x="228" y="40"/>
                  </a:lnTo>
                  <a:lnTo>
                    <a:pt x="226" y="42"/>
                  </a:lnTo>
                  <a:lnTo>
                    <a:pt x="226" y="52"/>
                  </a:lnTo>
                  <a:lnTo>
                    <a:pt x="226" y="52"/>
                  </a:lnTo>
                  <a:lnTo>
                    <a:pt x="226" y="52"/>
                  </a:lnTo>
                  <a:lnTo>
                    <a:pt x="226" y="58"/>
                  </a:lnTo>
                  <a:lnTo>
                    <a:pt x="226" y="58"/>
                  </a:lnTo>
                  <a:lnTo>
                    <a:pt x="226" y="58"/>
                  </a:lnTo>
                  <a:lnTo>
                    <a:pt x="226" y="58"/>
                  </a:lnTo>
                  <a:lnTo>
                    <a:pt x="226" y="58"/>
                  </a:lnTo>
                  <a:lnTo>
                    <a:pt x="226" y="58"/>
                  </a:lnTo>
                  <a:lnTo>
                    <a:pt x="226" y="58"/>
                  </a:lnTo>
                  <a:lnTo>
                    <a:pt x="226" y="58"/>
                  </a:lnTo>
                  <a:lnTo>
                    <a:pt x="226" y="58"/>
                  </a:lnTo>
                  <a:lnTo>
                    <a:pt x="226" y="60"/>
                  </a:lnTo>
                  <a:lnTo>
                    <a:pt x="226" y="60"/>
                  </a:lnTo>
                  <a:lnTo>
                    <a:pt x="226" y="62"/>
                  </a:lnTo>
                  <a:lnTo>
                    <a:pt x="226" y="62"/>
                  </a:lnTo>
                  <a:lnTo>
                    <a:pt x="226" y="62"/>
                  </a:lnTo>
                  <a:lnTo>
                    <a:pt x="224" y="62"/>
                  </a:lnTo>
                  <a:lnTo>
                    <a:pt x="224" y="62"/>
                  </a:lnTo>
                  <a:lnTo>
                    <a:pt x="224" y="62"/>
                  </a:lnTo>
                  <a:lnTo>
                    <a:pt x="224" y="62"/>
                  </a:lnTo>
                  <a:lnTo>
                    <a:pt x="222" y="64"/>
                  </a:lnTo>
                  <a:lnTo>
                    <a:pt x="222" y="64"/>
                  </a:lnTo>
                  <a:lnTo>
                    <a:pt x="222" y="64"/>
                  </a:lnTo>
                  <a:lnTo>
                    <a:pt x="222" y="64"/>
                  </a:lnTo>
                  <a:lnTo>
                    <a:pt x="222" y="64"/>
                  </a:lnTo>
                  <a:lnTo>
                    <a:pt x="222" y="64"/>
                  </a:lnTo>
                  <a:lnTo>
                    <a:pt x="220" y="66"/>
                  </a:lnTo>
                  <a:lnTo>
                    <a:pt x="218" y="66"/>
                  </a:lnTo>
                  <a:lnTo>
                    <a:pt x="218" y="68"/>
                  </a:lnTo>
                  <a:lnTo>
                    <a:pt x="216" y="70"/>
                  </a:lnTo>
                  <a:lnTo>
                    <a:pt x="216" y="70"/>
                  </a:lnTo>
                  <a:lnTo>
                    <a:pt x="214" y="70"/>
                  </a:lnTo>
                  <a:lnTo>
                    <a:pt x="212" y="70"/>
                  </a:lnTo>
                  <a:lnTo>
                    <a:pt x="212" y="70"/>
                  </a:lnTo>
                  <a:lnTo>
                    <a:pt x="212" y="70"/>
                  </a:lnTo>
                  <a:lnTo>
                    <a:pt x="212" y="70"/>
                  </a:lnTo>
                  <a:lnTo>
                    <a:pt x="208" y="64"/>
                  </a:lnTo>
                  <a:lnTo>
                    <a:pt x="208" y="64"/>
                  </a:lnTo>
                  <a:lnTo>
                    <a:pt x="208" y="62"/>
                  </a:lnTo>
                  <a:lnTo>
                    <a:pt x="208" y="62"/>
                  </a:lnTo>
                  <a:lnTo>
                    <a:pt x="208" y="62"/>
                  </a:lnTo>
                  <a:lnTo>
                    <a:pt x="208" y="62"/>
                  </a:lnTo>
                  <a:lnTo>
                    <a:pt x="208" y="62"/>
                  </a:lnTo>
                  <a:lnTo>
                    <a:pt x="210" y="62"/>
                  </a:lnTo>
                  <a:lnTo>
                    <a:pt x="210" y="62"/>
                  </a:lnTo>
                  <a:lnTo>
                    <a:pt x="210" y="62"/>
                  </a:lnTo>
                  <a:lnTo>
                    <a:pt x="210" y="62"/>
                  </a:lnTo>
                  <a:lnTo>
                    <a:pt x="212" y="64"/>
                  </a:lnTo>
                  <a:lnTo>
                    <a:pt x="210" y="60"/>
                  </a:lnTo>
                  <a:lnTo>
                    <a:pt x="210" y="58"/>
                  </a:lnTo>
                  <a:lnTo>
                    <a:pt x="210" y="58"/>
                  </a:lnTo>
                  <a:lnTo>
                    <a:pt x="210" y="58"/>
                  </a:lnTo>
                  <a:lnTo>
                    <a:pt x="210" y="58"/>
                  </a:lnTo>
                  <a:lnTo>
                    <a:pt x="208" y="58"/>
                  </a:lnTo>
                  <a:lnTo>
                    <a:pt x="208" y="58"/>
                  </a:lnTo>
                  <a:lnTo>
                    <a:pt x="208" y="58"/>
                  </a:lnTo>
                  <a:lnTo>
                    <a:pt x="206" y="58"/>
                  </a:lnTo>
                  <a:lnTo>
                    <a:pt x="206" y="58"/>
                  </a:lnTo>
                  <a:lnTo>
                    <a:pt x="206" y="58"/>
                  </a:lnTo>
                  <a:lnTo>
                    <a:pt x="204" y="58"/>
                  </a:lnTo>
                  <a:lnTo>
                    <a:pt x="204" y="58"/>
                  </a:lnTo>
                  <a:lnTo>
                    <a:pt x="202" y="60"/>
                  </a:lnTo>
                  <a:lnTo>
                    <a:pt x="202" y="60"/>
                  </a:lnTo>
                  <a:lnTo>
                    <a:pt x="200" y="62"/>
                  </a:lnTo>
                  <a:lnTo>
                    <a:pt x="200" y="62"/>
                  </a:lnTo>
                  <a:lnTo>
                    <a:pt x="200" y="64"/>
                  </a:lnTo>
                  <a:lnTo>
                    <a:pt x="200" y="64"/>
                  </a:lnTo>
                  <a:lnTo>
                    <a:pt x="200" y="64"/>
                  </a:lnTo>
                  <a:lnTo>
                    <a:pt x="200" y="64"/>
                  </a:lnTo>
                  <a:lnTo>
                    <a:pt x="200" y="70"/>
                  </a:lnTo>
                  <a:lnTo>
                    <a:pt x="200" y="72"/>
                  </a:lnTo>
                  <a:lnTo>
                    <a:pt x="202" y="74"/>
                  </a:lnTo>
                  <a:lnTo>
                    <a:pt x="200" y="78"/>
                  </a:lnTo>
                  <a:lnTo>
                    <a:pt x="198" y="78"/>
                  </a:lnTo>
                  <a:lnTo>
                    <a:pt x="198" y="78"/>
                  </a:lnTo>
                  <a:lnTo>
                    <a:pt x="198" y="80"/>
                  </a:lnTo>
                  <a:lnTo>
                    <a:pt x="198" y="80"/>
                  </a:lnTo>
                  <a:lnTo>
                    <a:pt x="200" y="84"/>
                  </a:lnTo>
                  <a:lnTo>
                    <a:pt x="200" y="86"/>
                  </a:lnTo>
                  <a:lnTo>
                    <a:pt x="200" y="92"/>
                  </a:lnTo>
                  <a:lnTo>
                    <a:pt x="200" y="92"/>
                  </a:lnTo>
                  <a:lnTo>
                    <a:pt x="198" y="94"/>
                  </a:lnTo>
                  <a:lnTo>
                    <a:pt x="198" y="96"/>
                  </a:lnTo>
                  <a:lnTo>
                    <a:pt x="198" y="96"/>
                  </a:lnTo>
                  <a:lnTo>
                    <a:pt x="198" y="96"/>
                  </a:lnTo>
                  <a:lnTo>
                    <a:pt x="198" y="96"/>
                  </a:lnTo>
                  <a:lnTo>
                    <a:pt x="198" y="96"/>
                  </a:lnTo>
                  <a:lnTo>
                    <a:pt x="202" y="98"/>
                  </a:lnTo>
                  <a:lnTo>
                    <a:pt x="202" y="98"/>
                  </a:lnTo>
                  <a:lnTo>
                    <a:pt x="204" y="96"/>
                  </a:lnTo>
                  <a:lnTo>
                    <a:pt x="204" y="96"/>
                  </a:lnTo>
                  <a:lnTo>
                    <a:pt x="204" y="96"/>
                  </a:lnTo>
                  <a:lnTo>
                    <a:pt x="204" y="96"/>
                  </a:lnTo>
                  <a:lnTo>
                    <a:pt x="206" y="96"/>
                  </a:lnTo>
                  <a:lnTo>
                    <a:pt x="206" y="96"/>
                  </a:lnTo>
                  <a:lnTo>
                    <a:pt x="206" y="96"/>
                  </a:lnTo>
                  <a:lnTo>
                    <a:pt x="206" y="96"/>
                  </a:lnTo>
                  <a:lnTo>
                    <a:pt x="208" y="96"/>
                  </a:lnTo>
                  <a:lnTo>
                    <a:pt x="210" y="104"/>
                  </a:lnTo>
                  <a:lnTo>
                    <a:pt x="210" y="104"/>
                  </a:lnTo>
                  <a:lnTo>
                    <a:pt x="210" y="104"/>
                  </a:lnTo>
                  <a:lnTo>
                    <a:pt x="210" y="104"/>
                  </a:lnTo>
                  <a:lnTo>
                    <a:pt x="210" y="104"/>
                  </a:lnTo>
                  <a:lnTo>
                    <a:pt x="204" y="106"/>
                  </a:lnTo>
                  <a:lnTo>
                    <a:pt x="200" y="108"/>
                  </a:lnTo>
                  <a:lnTo>
                    <a:pt x="194" y="106"/>
                  </a:lnTo>
                  <a:lnTo>
                    <a:pt x="194" y="106"/>
                  </a:lnTo>
                  <a:lnTo>
                    <a:pt x="192" y="106"/>
                  </a:lnTo>
                  <a:lnTo>
                    <a:pt x="192" y="106"/>
                  </a:lnTo>
                  <a:lnTo>
                    <a:pt x="186" y="110"/>
                  </a:lnTo>
                  <a:lnTo>
                    <a:pt x="188" y="112"/>
                  </a:lnTo>
                  <a:lnTo>
                    <a:pt x="188" y="114"/>
                  </a:lnTo>
                  <a:lnTo>
                    <a:pt x="188" y="114"/>
                  </a:lnTo>
                  <a:lnTo>
                    <a:pt x="188" y="114"/>
                  </a:lnTo>
                  <a:lnTo>
                    <a:pt x="188" y="114"/>
                  </a:lnTo>
                  <a:lnTo>
                    <a:pt x="188" y="114"/>
                  </a:lnTo>
                  <a:lnTo>
                    <a:pt x="188" y="120"/>
                  </a:lnTo>
                  <a:lnTo>
                    <a:pt x="188" y="120"/>
                  </a:lnTo>
                  <a:lnTo>
                    <a:pt x="188" y="120"/>
                  </a:lnTo>
                  <a:lnTo>
                    <a:pt x="188" y="120"/>
                  </a:lnTo>
                  <a:lnTo>
                    <a:pt x="184" y="126"/>
                  </a:lnTo>
                  <a:lnTo>
                    <a:pt x="182" y="134"/>
                  </a:lnTo>
                  <a:lnTo>
                    <a:pt x="178" y="142"/>
                  </a:lnTo>
                  <a:lnTo>
                    <a:pt x="178" y="144"/>
                  </a:lnTo>
                  <a:lnTo>
                    <a:pt x="178" y="146"/>
                  </a:lnTo>
                  <a:lnTo>
                    <a:pt x="178" y="146"/>
                  </a:lnTo>
                  <a:lnTo>
                    <a:pt x="178" y="148"/>
                  </a:lnTo>
                  <a:lnTo>
                    <a:pt x="176" y="150"/>
                  </a:lnTo>
                  <a:lnTo>
                    <a:pt x="174" y="152"/>
                  </a:lnTo>
                  <a:lnTo>
                    <a:pt x="174" y="154"/>
                  </a:lnTo>
                  <a:lnTo>
                    <a:pt x="174" y="154"/>
                  </a:lnTo>
                  <a:lnTo>
                    <a:pt x="174" y="154"/>
                  </a:lnTo>
                  <a:lnTo>
                    <a:pt x="172" y="158"/>
                  </a:lnTo>
                  <a:lnTo>
                    <a:pt x="172" y="158"/>
                  </a:lnTo>
                  <a:lnTo>
                    <a:pt x="172" y="160"/>
                  </a:lnTo>
                  <a:lnTo>
                    <a:pt x="172" y="164"/>
                  </a:lnTo>
                  <a:lnTo>
                    <a:pt x="172" y="164"/>
                  </a:lnTo>
                  <a:lnTo>
                    <a:pt x="172" y="166"/>
                  </a:lnTo>
                  <a:lnTo>
                    <a:pt x="172" y="168"/>
                  </a:lnTo>
                  <a:lnTo>
                    <a:pt x="172" y="170"/>
                  </a:lnTo>
                  <a:lnTo>
                    <a:pt x="172" y="170"/>
                  </a:lnTo>
                  <a:lnTo>
                    <a:pt x="172" y="174"/>
                  </a:lnTo>
                  <a:lnTo>
                    <a:pt x="168" y="178"/>
                  </a:lnTo>
                  <a:lnTo>
                    <a:pt x="48" y="162"/>
                  </a:lnTo>
                  <a:lnTo>
                    <a:pt x="0" y="102"/>
                  </a:lnTo>
                  <a:lnTo>
                    <a:pt x="0" y="94"/>
                  </a:lnTo>
                  <a:lnTo>
                    <a:pt x="2" y="94"/>
                  </a:lnTo>
                  <a:lnTo>
                    <a:pt x="6" y="94"/>
                  </a:lnTo>
                  <a:lnTo>
                    <a:pt x="10" y="98"/>
                  </a:lnTo>
                  <a:lnTo>
                    <a:pt x="10" y="100"/>
                  </a:lnTo>
                  <a:lnTo>
                    <a:pt x="10" y="102"/>
                  </a:lnTo>
                  <a:lnTo>
                    <a:pt x="10" y="106"/>
                  </a:lnTo>
                  <a:lnTo>
                    <a:pt x="10" y="106"/>
                  </a:lnTo>
                  <a:lnTo>
                    <a:pt x="10" y="108"/>
                  </a:lnTo>
                  <a:lnTo>
                    <a:pt x="10" y="108"/>
                  </a:lnTo>
                  <a:lnTo>
                    <a:pt x="10" y="108"/>
                  </a:lnTo>
                  <a:lnTo>
                    <a:pt x="10" y="108"/>
                  </a:lnTo>
                  <a:lnTo>
                    <a:pt x="12" y="108"/>
                  </a:lnTo>
                  <a:lnTo>
                    <a:pt x="12" y="108"/>
                  </a:lnTo>
                  <a:lnTo>
                    <a:pt x="14" y="108"/>
                  </a:lnTo>
                  <a:lnTo>
                    <a:pt x="16" y="108"/>
                  </a:lnTo>
                  <a:lnTo>
                    <a:pt x="24" y="110"/>
                  </a:lnTo>
                  <a:lnTo>
                    <a:pt x="24" y="110"/>
                  </a:lnTo>
                  <a:lnTo>
                    <a:pt x="30" y="110"/>
                  </a:lnTo>
                  <a:lnTo>
                    <a:pt x="30" y="110"/>
                  </a:lnTo>
                  <a:lnTo>
                    <a:pt x="32" y="110"/>
                  </a:lnTo>
                  <a:lnTo>
                    <a:pt x="36" y="108"/>
                  </a:lnTo>
                  <a:lnTo>
                    <a:pt x="36" y="108"/>
                  </a:lnTo>
                  <a:lnTo>
                    <a:pt x="40" y="106"/>
                  </a:lnTo>
                  <a:lnTo>
                    <a:pt x="40" y="106"/>
                  </a:lnTo>
                  <a:lnTo>
                    <a:pt x="44" y="102"/>
                  </a:lnTo>
                  <a:lnTo>
                    <a:pt x="48" y="98"/>
                  </a:lnTo>
                  <a:lnTo>
                    <a:pt x="48" y="98"/>
                  </a:lnTo>
                  <a:lnTo>
                    <a:pt x="48" y="98"/>
                  </a:lnTo>
                  <a:lnTo>
                    <a:pt x="50" y="98"/>
                  </a:lnTo>
                  <a:lnTo>
                    <a:pt x="50" y="98"/>
                  </a:lnTo>
                  <a:lnTo>
                    <a:pt x="50" y="98"/>
                  </a:lnTo>
                  <a:lnTo>
                    <a:pt x="50" y="100"/>
                  </a:lnTo>
                  <a:lnTo>
                    <a:pt x="52" y="100"/>
                  </a:lnTo>
                  <a:lnTo>
                    <a:pt x="52" y="102"/>
                  </a:lnTo>
                  <a:lnTo>
                    <a:pt x="56" y="102"/>
                  </a:lnTo>
                  <a:lnTo>
                    <a:pt x="64" y="102"/>
                  </a:lnTo>
                  <a:lnTo>
                    <a:pt x="70" y="102"/>
                  </a:lnTo>
                  <a:lnTo>
                    <a:pt x="72" y="102"/>
                  </a:lnTo>
                  <a:lnTo>
                    <a:pt x="74" y="102"/>
                  </a:lnTo>
                  <a:lnTo>
                    <a:pt x="78" y="102"/>
                  </a:lnTo>
                  <a:lnTo>
                    <a:pt x="82" y="102"/>
                  </a:lnTo>
                  <a:lnTo>
                    <a:pt x="86" y="102"/>
                  </a:lnTo>
                  <a:lnTo>
                    <a:pt x="88" y="102"/>
                  </a:lnTo>
                  <a:lnTo>
                    <a:pt x="92" y="104"/>
                  </a:lnTo>
                  <a:lnTo>
                    <a:pt x="92" y="104"/>
                  </a:lnTo>
                  <a:lnTo>
                    <a:pt x="94" y="104"/>
                  </a:lnTo>
                  <a:lnTo>
                    <a:pt x="94" y="104"/>
                  </a:lnTo>
                  <a:lnTo>
                    <a:pt x="94" y="106"/>
                  </a:lnTo>
                  <a:lnTo>
                    <a:pt x="94" y="106"/>
                  </a:lnTo>
                  <a:lnTo>
                    <a:pt x="94" y="106"/>
                  </a:lnTo>
                  <a:lnTo>
                    <a:pt x="96" y="106"/>
                  </a:lnTo>
                  <a:lnTo>
                    <a:pt x="108" y="106"/>
                  </a:lnTo>
                  <a:lnTo>
                    <a:pt x="120" y="100"/>
                  </a:lnTo>
                  <a:lnTo>
                    <a:pt x="120" y="100"/>
                  </a:lnTo>
                  <a:lnTo>
                    <a:pt x="124" y="98"/>
                  </a:lnTo>
                  <a:lnTo>
                    <a:pt x="126" y="96"/>
                  </a:lnTo>
                  <a:lnTo>
                    <a:pt x="132" y="96"/>
                  </a:lnTo>
                  <a:lnTo>
                    <a:pt x="134" y="94"/>
                  </a:lnTo>
                  <a:lnTo>
                    <a:pt x="134" y="94"/>
                  </a:lnTo>
                  <a:lnTo>
                    <a:pt x="136" y="90"/>
                  </a:lnTo>
                  <a:lnTo>
                    <a:pt x="136" y="90"/>
                  </a:lnTo>
                  <a:lnTo>
                    <a:pt x="138" y="88"/>
                  </a:lnTo>
                  <a:lnTo>
                    <a:pt x="138" y="86"/>
                  </a:lnTo>
                  <a:lnTo>
                    <a:pt x="138" y="86"/>
                  </a:lnTo>
                  <a:lnTo>
                    <a:pt x="138" y="86"/>
                  </a:lnTo>
                  <a:lnTo>
                    <a:pt x="140" y="86"/>
                  </a:lnTo>
                  <a:lnTo>
                    <a:pt x="140" y="86"/>
                  </a:lnTo>
                  <a:lnTo>
                    <a:pt x="140" y="86"/>
                  </a:lnTo>
                  <a:lnTo>
                    <a:pt x="140" y="86"/>
                  </a:lnTo>
                  <a:lnTo>
                    <a:pt x="142" y="86"/>
                  </a:lnTo>
                  <a:lnTo>
                    <a:pt x="142" y="86"/>
                  </a:lnTo>
                  <a:lnTo>
                    <a:pt x="146" y="74"/>
                  </a:lnTo>
                  <a:lnTo>
                    <a:pt x="146" y="72"/>
                  </a:lnTo>
                  <a:lnTo>
                    <a:pt x="146" y="70"/>
                  </a:lnTo>
                  <a:lnTo>
                    <a:pt x="146" y="70"/>
                  </a:lnTo>
                  <a:lnTo>
                    <a:pt x="148" y="66"/>
                  </a:lnTo>
                  <a:lnTo>
                    <a:pt x="160" y="58"/>
                  </a:lnTo>
                  <a:lnTo>
                    <a:pt x="162" y="58"/>
                  </a:lnTo>
                  <a:lnTo>
                    <a:pt x="162" y="58"/>
                  </a:lnTo>
                  <a:lnTo>
                    <a:pt x="164" y="56"/>
                  </a:lnTo>
                  <a:lnTo>
                    <a:pt x="164" y="56"/>
                  </a:lnTo>
                  <a:lnTo>
                    <a:pt x="168" y="52"/>
                  </a:lnTo>
                  <a:lnTo>
                    <a:pt x="170" y="50"/>
                  </a:lnTo>
                  <a:lnTo>
                    <a:pt x="170" y="48"/>
                  </a:lnTo>
                  <a:lnTo>
                    <a:pt x="172" y="48"/>
                  </a:lnTo>
                  <a:lnTo>
                    <a:pt x="172" y="46"/>
                  </a:lnTo>
                  <a:lnTo>
                    <a:pt x="172" y="46"/>
                  </a:lnTo>
                  <a:lnTo>
                    <a:pt x="176" y="42"/>
                  </a:lnTo>
                  <a:lnTo>
                    <a:pt x="178" y="40"/>
                  </a:lnTo>
                  <a:lnTo>
                    <a:pt x="178" y="40"/>
                  </a:lnTo>
                  <a:lnTo>
                    <a:pt x="180" y="38"/>
                  </a:lnTo>
                  <a:lnTo>
                    <a:pt x="182" y="36"/>
                  </a:lnTo>
                  <a:lnTo>
                    <a:pt x="184" y="36"/>
                  </a:lnTo>
                  <a:lnTo>
                    <a:pt x="184" y="34"/>
                  </a:lnTo>
                  <a:lnTo>
                    <a:pt x="184" y="34"/>
                  </a:lnTo>
                  <a:lnTo>
                    <a:pt x="186" y="32"/>
                  </a:lnTo>
                  <a:lnTo>
                    <a:pt x="186" y="32"/>
                  </a:lnTo>
                  <a:lnTo>
                    <a:pt x="186" y="30"/>
                  </a:lnTo>
                  <a:lnTo>
                    <a:pt x="186" y="28"/>
                  </a:lnTo>
                  <a:lnTo>
                    <a:pt x="188" y="28"/>
                  </a:lnTo>
                  <a:lnTo>
                    <a:pt x="188" y="26"/>
                  </a:lnTo>
                  <a:lnTo>
                    <a:pt x="188" y="26"/>
                  </a:lnTo>
                  <a:lnTo>
                    <a:pt x="188" y="26"/>
                  </a:lnTo>
                  <a:lnTo>
                    <a:pt x="188" y="26"/>
                  </a:lnTo>
                  <a:lnTo>
                    <a:pt x="188" y="26"/>
                  </a:lnTo>
                  <a:lnTo>
                    <a:pt x="188" y="28"/>
                  </a:lnTo>
                  <a:lnTo>
                    <a:pt x="188" y="28"/>
                  </a:lnTo>
                  <a:lnTo>
                    <a:pt x="188" y="28"/>
                  </a:lnTo>
                  <a:lnTo>
                    <a:pt x="188" y="30"/>
                  </a:lnTo>
                  <a:lnTo>
                    <a:pt x="188" y="30"/>
                  </a:lnTo>
                  <a:lnTo>
                    <a:pt x="188" y="30"/>
                  </a:lnTo>
                  <a:lnTo>
                    <a:pt x="190" y="30"/>
                  </a:lnTo>
                  <a:lnTo>
                    <a:pt x="190" y="28"/>
                  </a:lnTo>
                  <a:lnTo>
                    <a:pt x="192" y="28"/>
                  </a:lnTo>
                  <a:lnTo>
                    <a:pt x="192" y="28"/>
                  </a:lnTo>
                  <a:lnTo>
                    <a:pt x="192" y="28"/>
                  </a:lnTo>
                  <a:lnTo>
                    <a:pt x="192" y="28"/>
                  </a:lnTo>
                  <a:lnTo>
                    <a:pt x="192" y="26"/>
                  </a:lnTo>
                  <a:lnTo>
                    <a:pt x="192" y="26"/>
                  </a:lnTo>
                  <a:lnTo>
                    <a:pt x="194" y="24"/>
                  </a:lnTo>
                  <a:lnTo>
                    <a:pt x="198" y="22"/>
                  </a:lnTo>
                  <a:lnTo>
                    <a:pt x="202" y="20"/>
                  </a:lnTo>
                  <a:lnTo>
                    <a:pt x="202" y="18"/>
                  </a:lnTo>
                  <a:lnTo>
                    <a:pt x="210" y="10"/>
                  </a:lnTo>
                  <a:lnTo>
                    <a:pt x="210" y="10"/>
                  </a:lnTo>
                  <a:lnTo>
                    <a:pt x="210" y="10"/>
                  </a:lnTo>
                  <a:lnTo>
                    <a:pt x="212" y="8"/>
                  </a:lnTo>
                  <a:lnTo>
                    <a:pt x="212" y="4"/>
                  </a:lnTo>
                  <a:lnTo>
                    <a:pt x="212" y="2"/>
                  </a:lnTo>
                  <a:lnTo>
                    <a:pt x="212" y="0"/>
                  </a:lnTo>
                  <a:lnTo>
                    <a:pt x="216" y="0"/>
                  </a:lnTo>
                  <a:lnTo>
                    <a:pt x="216" y="0"/>
                  </a:lnTo>
                  <a:lnTo>
                    <a:pt x="218" y="4"/>
                  </a:lnTo>
                  <a:lnTo>
                    <a:pt x="218" y="10"/>
                  </a:lnTo>
                  <a:lnTo>
                    <a:pt x="216" y="14"/>
                  </a:lnTo>
                  <a:lnTo>
                    <a:pt x="216" y="18"/>
                  </a:lnTo>
                  <a:lnTo>
                    <a:pt x="216" y="22"/>
                  </a:lnTo>
                  <a:lnTo>
                    <a:pt x="216" y="22"/>
                  </a:lnTo>
                  <a:lnTo>
                    <a:pt x="218" y="22"/>
                  </a:lnTo>
                  <a:lnTo>
                    <a:pt x="220" y="24"/>
                  </a:lnTo>
                  <a:lnTo>
                    <a:pt x="222" y="2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 name="Freeform 4890">
              <a:extLst>
                <a:ext uri="{FF2B5EF4-FFF2-40B4-BE49-F238E27FC236}">
                  <a16:creationId xmlns:a16="http://schemas.microsoft.com/office/drawing/2014/main" id="{E32B008C-6B5B-7C4B-9449-03626F19EB40}"/>
                </a:ext>
              </a:extLst>
            </p:cNvPr>
            <p:cNvSpPr>
              <a:spLocks/>
            </p:cNvSpPr>
            <p:nvPr/>
          </p:nvSpPr>
          <p:spPr bwMode="auto">
            <a:xfrm>
              <a:off x="6496278" y="2067784"/>
              <a:ext cx="784514" cy="496987"/>
            </a:xfrm>
            <a:custGeom>
              <a:avLst/>
              <a:gdLst/>
              <a:ahLst/>
              <a:cxnLst>
                <a:cxn ang="0">
                  <a:pos x="484" y="118"/>
                </a:cxn>
                <a:cxn ang="0">
                  <a:pos x="468" y="124"/>
                </a:cxn>
                <a:cxn ang="0">
                  <a:pos x="452" y="140"/>
                </a:cxn>
                <a:cxn ang="0">
                  <a:pos x="452" y="162"/>
                </a:cxn>
                <a:cxn ang="0">
                  <a:pos x="426" y="178"/>
                </a:cxn>
                <a:cxn ang="0">
                  <a:pos x="406" y="186"/>
                </a:cxn>
                <a:cxn ang="0">
                  <a:pos x="380" y="192"/>
                </a:cxn>
                <a:cxn ang="0">
                  <a:pos x="356" y="204"/>
                </a:cxn>
                <a:cxn ang="0">
                  <a:pos x="348" y="204"/>
                </a:cxn>
                <a:cxn ang="0">
                  <a:pos x="306" y="218"/>
                </a:cxn>
                <a:cxn ang="0">
                  <a:pos x="300" y="226"/>
                </a:cxn>
                <a:cxn ang="0">
                  <a:pos x="292" y="236"/>
                </a:cxn>
                <a:cxn ang="0">
                  <a:pos x="278" y="242"/>
                </a:cxn>
                <a:cxn ang="0">
                  <a:pos x="260" y="244"/>
                </a:cxn>
                <a:cxn ang="0">
                  <a:pos x="250" y="244"/>
                </a:cxn>
                <a:cxn ang="0">
                  <a:pos x="240" y="248"/>
                </a:cxn>
                <a:cxn ang="0">
                  <a:pos x="234" y="254"/>
                </a:cxn>
                <a:cxn ang="0">
                  <a:pos x="214" y="264"/>
                </a:cxn>
                <a:cxn ang="0">
                  <a:pos x="198" y="270"/>
                </a:cxn>
                <a:cxn ang="0">
                  <a:pos x="172" y="272"/>
                </a:cxn>
                <a:cxn ang="0">
                  <a:pos x="140" y="276"/>
                </a:cxn>
                <a:cxn ang="0">
                  <a:pos x="134" y="286"/>
                </a:cxn>
                <a:cxn ang="0">
                  <a:pos x="126" y="290"/>
                </a:cxn>
                <a:cxn ang="0">
                  <a:pos x="118" y="294"/>
                </a:cxn>
                <a:cxn ang="0">
                  <a:pos x="114" y="304"/>
                </a:cxn>
                <a:cxn ang="0">
                  <a:pos x="112" y="302"/>
                </a:cxn>
                <a:cxn ang="0">
                  <a:pos x="112" y="300"/>
                </a:cxn>
                <a:cxn ang="0">
                  <a:pos x="106" y="302"/>
                </a:cxn>
                <a:cxn ang="0">
                  <a:pos x="104" y="304"/>
                </a:cxn>
                <a:cxn ang="0">
                  <a:pos x="106" y="304"/>
                </a:cxn>
                <a:cxn ang="0">
                  <a:pos x="102" y="304"/>
                </a:cxn>
                <a:cxn ang="0">
                  <a:pos x="96" y="302"/>
                </a:cxn>
                <a:cxn ang="0">
                  <a:pos x="88" y="302"/>
                </a:cxn>
                <a:cxn ang="0">
                  <a:pos x="62" y="312"/>
                </a:cxn>
                <a:cxn ang="0">
                  <a:pos x="58" y="310"/>
                </a:cxn>
                <a:cxn ang="0">
                  <a:pos x="42" y="308"/>
                </a:cxn>
                <a:cxn ang="0">
                  <a:pos x="38" y="308"/>
                </a:cxn>
                <a:cxn ang="0">
                  <a:pos x="38" y="300"/>
                </a:cxn>
                <a:cxn ang="0">
                  <a:pos x="26" y="280"/>
                </a:cxn>
                <a:cxn ang="0">
                  <a:pos x="30" y="260"/>
                </a:cxn>
                <a:cxn ang="0">
                  <a:pos x="24" y="248"/>
                </a:cxn>
                <a:cxn ang="0">
                  <a:pos x="18" y="230"/>
                </a:cxn>
                <a:cxn ang="0">
                  <a:pos x="16" y="214"/>
                </a:cxn>
                <a:cxn ang="0">
                  <a:pos x="14" y="200"/>
                </a:cxn>
                <a:cxn ang="0">
                  <a:pos x="4" y="186"/>
                </a:cxn>
                <a:cxn ang="0">
                  <a:pos x="6" y="184"/>
                </a:cxn>
                <a:cxn ang="0">
                  <a:pos x="8" y="180"/>
                </a:cxn>
                <a:cxn ang="0">
                  <a:pos x="2" y="164"/>
                </a:cxn>
                <a:cxn ang="0">
                  <a:pos x="4" y="156"/>
                </a:cxn>
                <a:cxn ang="0">
                  <a:pos x="8" y="132"/>
                </a:cxn>
                <a:cxn ang="0">
                  <a:pos x="18" y="120"/>
                </a:cxn>
                <a:cxn ang="0">
                  <a:pos x="22" y="114"/>
                </a:cxn>
                <a:cxn ang="0">
                  <a:pos x="22" y="102"/>
                </a:cxn>
                <a:cxn ang="0">
                  <a:pos x="32" y="74"/>
                </a:cxn>
                <a:cxn ang="0">
                  <a:pos x="40" y="72"/>
                </a:cxn>
                <a:cxn ang="0">
                  <a:pos x="52" y="80"/>
                </a:cxn>
                <a:cxn ang="0">
                  <a:pos x="82" y="78"/>
                </a:cxn>
                <a:cxn ang="0">
                  <a:pos x="134" y="98"/>
                </a:cxn>
                <a:cxn ang="0">
                  <a:pos x="442" y="0"/>
                </a:cxn>
              </a:cxnLst>
              <a:rect l="0" t="0" r="r" b="b"/>
              <a:pathLst>
                <a:path w="494" h="312">
                  <a:moveTo>
                    <a:pt x="494" y="116"/>
                  </a:moveTo>
                  <a:lnTo>
                    <a:pt x="490" y="116"/>
                  </a:lnTo>
                  <a:lnTo>
                    <a:pt x="486" y="118"/>
                  </a:lnTo>
                  <a:lnTo>
                    <a:pt x="486" y="118"/>
                  </a:lnTo>
                  <a:lnTo>
                    <a:pt x="486" y="118"/>
                  </a:lnTo>
                  <a:lnTo>
                    <a:pt x="486" y="118"/>
                  </a:lnTo>
                  <a:lnTo>
                    <a:pt x="484" y="118"/>
                  </a:lnTo>
                  <a:lnTo>
                    <a:pt x="484" y="118"/>
                  </a:lnTo>
                  <a:lnTo>
                    <a:pt x="484" y="120"/>
                  </a:lnTo>
                  <a:lnTo>
                    <a:pt x="482" y="120"/>
                  </a:lnTo>
                  <a:lnTo>
                    <a:pt x="476" y="122"/>
                  </a:lnTo>
                  <a:lnTo>
                    <a:pt x="476" y="122"/>
                  </a:lnTo>
                  <a:lnTo>
                    <a:pt x="472" y="124"/>
                  </a:lnTo>
                  <a:lnTo>
                    <a:pt x="472" y="124"/>
                  </a:lnTo>
                  <a:lnTo>
                    <a:pt x="470" y="124"/>
                  </a:lnTo>
                  <a:lnTo>
                    <a:pt x="468" y="124"/>
                  </a:lnTo>
                  <a:lnTo>
                    <a:pt x="466" y="126"/>
                  </a:lnTo>
                  <a:lnTo>
                    <a:pt x="466" y="126"/>
                  </a:lnTo>
                  <a:lnTo>
                    <a:pt x="464" y="128"/>
                  </a:lnTo>
                  <a:lnTo>
                    <a:pt x="462" y="128"/>
                  </a:lnTo>
                  <a:lnTo>
                    <a:pt x="456" y="134"/>
                  </a:lnTo>
                  <a:lnTo>
                    <a:pt x="456" y="134"/>
                  </a:lnTo>
                  <a:lnTo>
                    <a:pt x="452" y="138"/>
                  </a:lnTo>
                  <a:lnTo>
                    <a:pt x="452" y="140"/>
                  </a:lnTo>
                  <a:lnTo>
                    <a:pt x="452" y="140"/>
                  </a:lnTo>
                  <a:lnTo>
                    <a:pt x="450" y="148"/>
                  </a:lnTo>
                  <a:lnTo>
                    <a:pt x="450" y="148"/>
                  </a:lnTo>
                  <a:lnTo>
                    <a:pt x="450" y="148"/>
                  </a:lnTo>
                  <a:lnTo>
                    <a:pt x="450" y="154"/>
                  </a:lnTo>
                  <a:lnTo>
                    <a:pt x="450" y="154"/>
                  </a:lnTo>
                  <a:lnTo>
                    <a:pt x="452" y="158"/>
                  </a:lnTo>
                  <a:lnTo>
                    <a:pt x="452" y="162"/>
                  </a:lnTo>
                  <a:lnTo>
                    <a:pt x="450" y="166"/>
                  </a:lnTo>
                  <a:lnTo>
                    <a:pt x="444" y="168"/>
                  </a:lnTo>
                  <a:lnTo>
                    <a:pt x="440" y="170"/>
                  </a:lnTo>
                  <a:lnTo>
                    <a:pt x="428" y="176"/>
                  </a:lnTo>
                  <a:lnTo>
                    <a:pt x="426" y="176"/>
                  </a:lnTo>
                  <a:lnTo>
                    <a:pt x="426" y="176"/>
                  </a:lnTo>
                  <a:lnTo>
                    <a:pt x="426" y="178"/>
                  </a:lnTo>
                  <a:lnTo>
                    <a:pt x="426" y="178"/>
                  </a:lnTo>
                  <a:lnTo>
                    <a:pt x="426" y="178"/>
                  </a:lnTo>
                  <a:lnTo>
                    <a:pt x="426" y="178"/>
                  </a:lnTo>
                  <a:lnTo>
                    <a:pt x="422" y="180"/>
                  </a:lnTo>
                  <a:lnTo>
                    <a:pt x="418" y="182"/>
                  </a:lnTo>
                  <a:lnTo>
                    <a:pt x="408" y="186"/>
                  </a:lnTo>
                  <a:lnTo>
                    <a:pt x="408" y="186"/>
                  </a:lnTo>
                  <a:lnTo>
                    <a:pt x="406" y="186"/>
                  </a:lnTo>
                  <a:lnTo>
                    <a:pt x="406" y="186"/>
                  </a:lnTo>
                  <a:lnTo>
                    <a:pt x="402" y="188"/>
                  </a:lnTo>
                  <a:lnTo>
                    <a:pt x="398" y="188"/>
                  </a:lnTo>
                  <a:lnTo>
                    <a:pt x="394" y="190"/>
                  </a:lnTo>
                  <a:lnTo>
                    <a:pt x="394" y="190"/>
                  </a:lnTo>
                  <a:lnTo>
                    <a:pt x="388" y="190"/>
                  </a:lnTo>
                  <a:lnTo>
                    <a:pt x="382" y="192"/>
                  </a:lnTo>
                  <a:lnTo>
                    <a:pt x="382" y="192"/>
                  </a:lnTo>
                  <a:lnTo>
                    <a:pt x="380" y="192"/>
                  </a:lnTo>
                  <a:lnTo>
                    <a:pt x="380" y="192"/>
                  </a:lnTo>
                  <a:lnTo>
                    <a:pt x="374" y="194"/>
                  </a:lnTo>
                  <a:lnTo>
                    <a:pt x="372" y="194"/>
                  </a:lnTo>
                  <a:lnTo>
                    <a:pt x="370" y="194"/>
                  </a:lnTo>
                  <a:lnTo>
                    <a:pt x="370" y="196"/>
                  </a:lnTo>
                  <a:lnTo>
                    <a:pt x="368" y="196"/>
                  </a:lnTo>
                  <a:lnTo>
                    <a:pt x="366" y="196"/>
                  </a:lnTo>
                  <a:lnTo>
                    <a:pt x="356" y="204"/>
                  </a:lnTo>
                  <a:lnTo>
                    <a:pt x="356" y="204"/>
                  </a:lnTo>
                  <a:lnTo>
                    <a:pt x="350" y="204"/>
                  </a:lnTo>
                  <a:lnTo>
                    <a:pt x="350" y="204"/>
                  </a:lnTo>
                  <a:lnTo>
                    <a:pt x="350" y="204"/>
                  </a:lnTo>
                  <a:lnTo>
                    <a:pt x="348" y="204"/>
                  </a:lnTo>
                  <a:lnTo>
                    <a:pt x="348" y="204"/>
                  </a:lnTo>
                  <a:lnTo>
                    <a:pt x="348" y="204"/>
                  </a:lnTo>
                  <a:lnTo>
                    <a:pt x="348" y="204"/>
                  </a:lnTo>
                  <a:lnTo>
                    <a:pt x="348" y="204"/>
                  </a:lnTo>
                  <a:lnTo>
                    <a:pt x="346" y="204"/>
                  </a:lnTo>
                  <a:lnTo>
                    <a:pt x="346" y="204"/>
                  </a:lnTo>
                  <a:lnTo>
                    <a:pt x="334" y="206"/>
                  </a:lnTo>
                  <a:lnTo>
                    <a:pt x="326" y="210"/>
                  </a:lnTo>
                  <a:lnTo>
                    <a:pt x="320" y="212"/>
                  </a:lnTo>
                  <a:lnTo>
                    <a:pt x="312" y="216"/>
                  </a:lnTo>
                  <a:lnTo>
                    <a:pt x="306" y="218"/>
                  </a:lnTo>
                  <a:lnTo>
                    <a:pt x="304" y="220"/>
                  </a:lnTo>
                  <a:lnTo>
                    <a:pt x="304" y="220"/>
                  </a:lnTo>
                  <a:lnTo>
                    <a:pt x="304" y="220"/>
                  </a:lnTo>
                  <a:lnTo>
                    <a:pt x="304" y="220"/>
                  </a:lnTo>
                  <a:lnTo>
                    <a:pt x="302" y="222"/>
                  </a:lnTo>
                  <a:lnTo>
                    <a:pt x="302" y="224"/>
                  </a:lnTo>
                  <a:lnTo>
                    <a:pt x="300" y="224"/>
                  </a:lnTo>
                  <a:lnTo>
                    <a:pt x="300" y="226"/>
                  </a:lnTo>
                  <a:lnTo>
                    <a:pt x="300" y="228"/>
                  </a:lnTo>
                  <a:lnTo>
                    <a:pt x="300" y="228"/>
                  </a:lnTo>
                  <a:lnTo>
                    <a:pt x="300" y="228"/>
                  </a:lnTo>
                  <a:lnTo>
                    <a:pt x="300" y="228"/>
                  </a:lnTo>
                  <a:lnTo>
                    <a:pt x="300" y="228"/>
                  </a:lnTo>
                  <a:lnTo>
                    <a:pt x="300" y="228"/>
                  </a:lnTo>
                  <a:lnTo>
                    <a:pt x="300" y="230"/>
                  </a:lnTo>
                  <a:lnTo>
                    <a:pt x="292" y="236"/>
                  </a:lnTo>
                  <a:lnTo>
                    <a:pt x="288" y="242"/>
                  </a:lnTo>
                  <a:lnTo>
                    <a:pt x="286" y="242"/>
                  </a:lnTo>
                  <a:lnTo>
                    <a:pt x="286" y="242"/>
                  </a:lnTo>
                  <a:lnTo>
                    <a:pt x="286" y="242"/>
                  </a:lnTo>
                  <a:lnTo>
                    <a:pt x="282" y="242"/>
                  </a:lnTo>
                  <a:lnTo>
                    <a:pt x="282" y="242"/>
                  </a:lnTo>
                  <a:lnTo>
                    <a:pt x="280" y="242"/>
                  </a:lnTo>
                  <a:lnTo>
                    <a:pt x="278" y="242"/>
                  </a:lnTo>
                  <a:lnTo>
                    <a:pt x="278" y="242"/>
                  </a:lnTo>
                  <a:lnTo>
                    <a:pt x="272" y="244"/>
                  </a:lnTo>
                  <a:lnTo>
                    <a:pt x="268" y="244"/>
                  </a:lnTo>
                  <a:lnTo>
                    <a:pt x="266" y="244"/>
                  </a:lnTo>
                  <a:lnTo>
                    <a:pt x="264" y="244"/>
                  </a:lnTo>
                  <a:lnTo>
                    <a:pt x="262" y="244"/>
                  </a:lnTo>
                  <a:lnTo>
                    <a:pt x="262" y="244"/>
                  </a:lnTo>
                  <a:lnTo>
                    <a:pt x="260" y="244"/>
                  </a:lnTo>
                  <a:lnTo>
                    <a:pt x="256" y="242"/>
                  </a:lnTo>
                  <a:lnTo>
                    <a:pt x="256" y="242"/>
                  </a:lnTo>
                  <a:lnTo>
                    <a:pt x="254" y="242"/>
                  </a:lnTo>
                  <a:lnTo>
                    <a:pt x="252" y="242"/>
                  </a:lnTo>
                  <a:lnTo>
                    <a:pt x="252" y="242"/>
                  </a:lnTo>
                  <a:lnTo>
                    <a:pt x="250" y="242"/>
                  </a:lnTo>
                  <a:lnTo>
                    <a:pt x="250" y="242"/>
                  </a:lnTo>
                  <a:lnTo>
                    <a:pt x="250" y="244"/>
                  </a:lnTo>
                  <a:lnTo>
                    <a:pt x="248" y="244"/>
                  </a:lnTo>
                  <a:lnTo>
                    <a:pt x="248" y="246"/>
                  </a:lnTo>
                  <a:lnTo>
                    <a:pt x="248" y="246"/>
                  </a:lnTo>
                  <a:lnTo>
                    <a:pt x="246" y="246"/>
                  </a:lnTo>
                  <a:lnTo>
                    <a:pt x="246" y="246"/>
                  </a:lnTo>
                  <a:lnTo>
                    <a:pt x="244" y="248"/>
                  </a:lnTo>
                  <a:lnTo>
                    <a:pt x="242" y="248"/>
                  </a:lnTo>
                  <a:lnTo>
                    <a:pt x="240" y="248"/>
                  </a:lnTo>
                  <a:lnTo>
                    <a:pt x="240" y="248"/>
                  </a:lnTo>
                  <a:lnTo>
                    <a:pt x="236" y="250"/>
                  </a:lnTo>
                  <a:lnTo>
                    <a:pt x="236" y="250"/>
                  </a:lnTo>
                  <a:lnTo>
                    <a:pt x="234" y="252"/>
                  </a:lnTo>
                  <a:lnTo>
                    <a:pt x="234" y="252"/>
                  </a:lnTo>
                  <a:lnTo>
                    <a:pt x="234" y="252"/>
                  </a:lnTo>
                  <a:lnTo>
                    <a:pt x="234" y="252"/>
                  </a:lnTo>
                  <a:lnTo>
                    <a:pt x="234" y="254"/>
                  </a:lnTo>
                  <a:lnTo>
                    <a:pt x="226" y="260"/>
                  </a:lnTo>
                  <a:lnTo>
                    <a:pt x="224" y="260"/>
                  </a:lnTo>
                  <a:lnTo>
                    <a:pt x="224" y="262"/>
                  </a:lnTo>
                  <a:lnTo>
                    <a:pt x="224" y="262"/>
                  </a:lnTo>
                  <a:lnTo>
                    <a:pt x="220" y="262"/>
                  </a:lnTo>
                  <a:lnTo>
                    <a:pt x="218" y="262"/>
                  </a:lnTo>
                  <a:lnTo>
                    <a:pt x="218" y="262"/>
                  </a:lnTo>
                  <a:lnTo>
                    <a:pt x="214" y="264"/>
                  </a:lnTo>
                  <a:lnTo>
                    <a:pt x="206" y="266"/>
                  </a:lnTo>
                  <a:lnTo>
                    <a:pt x="202" y="266"/>
                  </a:lnTo>
                  <a:lnTo>
                    <a:pt x="202" y="266"/>
                  </a:lnTo>
                  <a:lnTo>
                    <a:pt x="200" y="268"/>
                  </a:lnTo>
                  <a:lnTo>
                    <a:pt x="200" y="268"/>
                  </a:lnTo>
                  <a:lnTo>
                    <a:pt x="200" y="268"/>
                  </a:lnTo>
                  <a:lnTo>
                    <a:pt x="198" y="268"/>
                  </a:lnTo>
                  <a:lnTo>
                    <a:pt x="198" y="270"/>
                  </a:lnTo>
                  <a:lnTo>
                    <a:pt x="196" y="270"/>
                  </a:lnTo>
                  <a:lnTo>
                    <a:pt x="194" y="270"/>
                  </a:lnTo>
                  <a:lnTo>
                    <a:pt x="190" y="272"/>
                  </a:lnTo>
                  <a:lnTo>
                    <a:pt x="190" y="272"/>
                  </a:lnTo>
                  <a:lnTo>
                    <a:pt x="180" y="274"/>
                  </a:lnTo>
                  <a:lnTo>
                    <a:pt x="180" y="274"/>
                  </a:lnTo>
                  <a:lnTo>
                    <a:pt x="174" y="274"/>
                  </a:lnTo>
                  <a:lnTo>
                    <a:pt x="172" y="272"/>
                  </a:lnTo>
                  <a:lnTo>
                    <a:pt x="166" y="272"/>
                  </a:lnTo>
                  <a:lnTo>
                    <a:pt x="160" y="272"/>
                  </a:lnTo>
                  <a:lnTo>
                    <a:pt x="156" y="274"/>
                  </a:lnTo>
                  <a:lnTo>
                    <a:pt x="156" y="274"/>
                  </a:lnTo>
                  <a:lnTo>
                    <a:pt x="150" y="274"/>
                  </a:lnTo>
                  <a:lnTo>
                    <a:pt x="142" y="276"/>
                  </a:lnTo>
                  <a:lnTo>
                    <a:pt x="142" y="276"/>
                  </a:lnTo>
                  <a:lnTo>
                    <a:pt x="140" y="276"/>
                  </a:lnTo>
                  <a:lnTo>
                    <a:pt x="140" y="278"/>
                  </a:lnTo>
                  <a:lnTo>
                    <a:pt x="138" y="280"/>
                  </a:lnTo>
                  <a:lnTo>
                    <a:pt x="136" y="280"/>
                  </a:lnTo>
                  <a:lnTo>
                    <a:pt x="134" y="284"/>
                  </a:lnTo>
                  <a:lnTo>
                    <a:pt x="134" y="284"/>
                  </a:lnTo>
                  <a:lnTo>
                    <a:pt x="134" y="284"/>
                  </a:lnTo>
                  <a:lnTo>
                    <a:pt x="134" y="284"/>
                  </a:lnTo>
                  <a:lnTo>
                    <a:pt x="134" y="286"/>
                  </a:lnTo>
                  <a:lnTo>
                    <a:pt x="132" y="286"/>
                  </a:lnTo>
                  <a:lnTo>
                    <a:pt x="132" y="286"/>
                  </a:lnTo>
                  <a:lnTo>
                    <a:pt x="130" y="290"/>
                  </a:lnTo>
                  <a:lnTo>
                    <a:pt x="130" y="290"/>
                  </a:lnTo>
                  <a:lnTo>
                    <a:pt x="130" y="290"/>
                  </a:lnTo>
                  <a:lnTo>
                    <a:pt x="126" y="290"/>
                  </a:lnTo>
                  <a:lnTo>
                    <a:pt x="126" y="290"/>
                  </a:lnTo>
                  <a:lnTo>
                    <a:pt x="126" y="290"/>
                  </a:lnTo>
                  <a:lnTo>
                    <a:pt x="124" y="290"/>
                  </a:lnTo>
                  <a:lnTo>
                    <a:pt x="124" y="290"/>
                  </a:lnTo>
                  <a:lnTo>
                    <a:pt x="122" y="292"/>
                  </a:lnTo>
                  <a:lnTo>
                    <a:pt x="120" y="292"/>
                  </a:lnTo>
                  <a:lnTo>
                    <a:pt x="120" y="292"/>
                  </a:lnTo>
                  <a:lnTo>
                    <a:pt x="120" y="292"/>
                  </a:lnTo>
                  <a:lnTo>
                    <a:pt x="118" y="292"/>
                  </a:lnTo>
                  <a:lnTo>
                    <a:pt x="118" y="294"/>
                  </a:lnTo>
                  <a:lnTo>
                    <a:pt x="116" y="294"/>
                  </a:lnTo>
                  <a:lnTo>
                    <a:pt x="116" y="296"/>
                  </a:lnTo>
                  <a:lnTo>
                    <a:pt x="116" y="296"/>
                  </a:lnTo>
                  <a:lnTo>
                    <a:pt x="114" y="300"/>
                  </a:lnTo>
                  <a:lnTo>
                    <a:pt x="114" y="300"/>
                  </a:lnTo>
                  <a:lnTo>
                    <a:pt x="114" y="302"/>
                  </a:lnTo>
                  <a:lnTo>
                    <a:pt x="114" y="304"/>
                  </a:lnTo>
                  <a:lnTo>
                    <a:pt x="114" y="304"/>
                  </a:lnTo>
                  <a:lnTo>
                    <a:pt x="114" y="304"/>
                  </a:lnTo>
                  <a:lnTo>
                    <a:pt x="112" y="304"/>
                  </a:lnTo>
                  <a:lnTo>
                    <a:pt x="112" y="304"/>
                  </a:lnTo>
                  <a:lnTo>
                    <a:pt x="110" y="304"/>
                  </a:lnTo>
                  <a:lnTo>
                    <a:pt x="110" y="302"/>
                  </a:lnTo>
                  <a:lnTo>
                    <a:pt x="110" y="302"/>
                  </a:lnTo>
                  <a:lnTo>
                    <a:pt x="112" y="302"/>
                  </a:lnTo>
                  <a:lnTo>
                    <a:pt x="112" y="302"/>
                  </a:lnTo>
                  <a:lnTo>
                    <a:pt x="112" y="302"/>
                  </a:lnTo>
                  <a:lnTo>
                    <a:pt x="112" y="302"/>
                  </a:lnTo>
                  <a:lnTo>
                    <a:pt x="112" y="300"/>
                  </a:lnTo>
                  <a:lnTo>
                    <a:pt x="112" y="300"/>
                  </a:lnTo>
                  <a:lnTo>
                    <a:pt x="112" y="300"/>
                  </a:lnTo>
                  <a:lnTo>
                    <a:pt x="112" y="300"/>
                  </a:lnTo>
                  <a:lnTo>
                    <a:pt x="112" y="300"/>
                  </a:lnTo>
                  <a:lnTo>
                    <a:pt x="112" y="300"/>
                  </a:lnTo>
                  <a:lnTo>
                    <a:pt x="110" y="300"/>
                  </a:lnTo>
                  <a:lnTo>
                    <a:pt x="110" y="300"/>
                  </a:lnTo>
                  <a:lnTo>
                    <a:pt x="108" y="300"/>
                  </a:lnTo>
                  <a:lnTo>
                    <a:pt x="108" y="300"/>
                  </a:lnTo>
                  <a:lnTo>
                    <a:pt x="108" y="302"/>
                  </a:lnTo>
                  <a:lnTo>
                    <a:pt x="106" y="302"/>
                  </a:lnTo>
                  <a:lnTo>
                    <a:pt x="106" y="302"/>
                  </a:lnTo>
                  <a:lnTo>
                    <a:pt x="106" y="302"/>
                  </a:lnTo>
                  <a:lnTo>
                    <a:pt x="106" y="302"/>
                  </a:lnTo>
                  <a:lnTo>
                    <a:pt x="104" y="302"/>
                  </a:lnTo>
                  <a:lnTo>
                    <a:pt x="104" y="302"/>
                  </a:lnTo>
                  <a:lnTo>
                    <a:pt x="104" y="302"/>
                  </a:lnTo>
                  <a:lnTo>
                    <a:pt x="104" y="302"/>
                  </a:lnTo>
                  <a:lnTo>
                    <a:pt x="104" y="302"/>
                  </a:lnTo>
                  <a:lnTo>
                    <a:pt x="104" y="304"/>
                  </a:lnTo>
                  <a:lnTo>
                    <a:pt x="104" y="304"/>
                  </a:lnTo>
                  <a:lnTo>
                    <a:pt x="106" y="304"/>
                  </a:lnTo>
                  <a:lnTo>
                    <a:pt x="106" y="304"/>
                  </a:lnTo>
                  <a:lnTo>
                    <a:pt x="106" y="304"/>
                  </a:lnTo>
                  <a:lnTo>
                    <a:pt x="106" y="304"/>
                  </a:lnTo>
                  <a:lnTo>
                    <a:pt x="106" y="304"/>
                  </a:lnTo>
                  <a:lnTo>
                    <a:pt x="108" y="304"/>
                  </a:lnTo>
                  <a:lnTo>
                    <a:pt x="108" y="304"/>
                  </a:lnTo>
                  <a:lnTo>
                    <a:pt x="106" y="304"/>
                  </a:lnTo>
                  <a:lnTo>
                    <a:pt x="106" y="306"/>
                  </a:lnTo>
                  <a:lnTo>
                    <a:pt x="106" y="306"/>
                  </a:lnTo>
                  <a:lnTo>
                    <a:pt x="106" y="306"/>
                  </a:lnTo>
                  <a:lnTo>
                    <a:pt x="104" y="306"/>
                  </a:lnTo>
                  <a:lnTo>
                    <a:pt x="104" y="306"/>
                  </a:lnTo>
                  <a:lnTo>
                    <a:pt x="102" y="306"/>
                  </a:lnTo>
                  <a:lnTo>
                    <a:pt x="102" y="304"/>
                  </a:lnTo>
                  <a:lnTo>
                    <a:pt x="102" y="304"/>
                  </a:lnTo>
                  <a:lnTo>
                    <a:pt x="102" y="304"/>
                  </a:lnTo>
                  <a:lnTo>
                    <a:pt x="100" y="304"/>
                  </a:lnTo>
                  <a:lnTo>
                    <a:pt x="100" y="304"/>
                  </a:lnTo>
                  <a:lnTo>
                    <a:pt x="100" y="304"/>
                  </a:lnTo>
                  <a:lnTo>
                    <a:pt x="98" y="306"/>
                  </a:lnTo>
                  <a:lnTo>
                    <a:pt x="98" y="304"/>
                  </a:lnTo>
                  <a:lnTo>
                    <a:pt x="98" y="304"/>
                  </a:lnTo>
                  <a:lnTo>
                    <a:pt x="96" y="302"/>
                  </a:lnTo>
                  <a:lnTo>
                    <a:pt x="94" y="302"/>
                  </a:lnTo>
                  <a:lnTo>
                    <a:pt x="92" y="302"/>
                  </a:lnTo>
                  <a:lnTo>
                    <a:pt x="92" y="302"/>
                  </a:lnTo>
                  <a:lnTo>
                    <a:pt x="90" y="302"/>
                  </a:lnTo>
                  <a:lnTo>
                    <a:pt x="90" y="302"/>
                  </a:lnTo>
                  <a:lnTo>
                    <a:pt x="90" y="302"/>
                  </a:lnTo>
                  <a:lnTo>
                    <a:pt x="88" y="302"/>
                  </a:lnTo>
                  <a:lnTo>
                    <a:pt x="88" y="302"/>
                  </a:lnTo>
                  <a:lnTo>
                    <a:pt x="86" y="306"/>
                  </a:lnTo>
                  <a:lnTo>
                    <a:pt x="84" y="308"/>
                  </a:lnTo>
                  <a:lnTo>
                    <a:pt x="84" y="308"/>
                  </a:lnTo>
                  <a:lnTo>
                    <a:pt x="82" y="308"/>
                  </a:lnTo>
                  <a:lnTo>
                    <a:pt x="78" y="310"/>
                  </a:lnTo>
                  <a:lnTo>
                    <a:pt x="78" y="310"/>
                  </a:lnTo>
                  <a:lnTo>
                    <a:pt x="72" y="312"/>
                  </a:lnTo>
                  <a:lnTo>
                    <a:pt x="62" y="312"/>
                  </a:lnTo>
                  <a:lnTo>
                    <a:pt x="62" y="312"/>
                  </a:lnTo>
                  <a:lnTo>
                    <a:pt x="60" y="312"/>
                  </a:lnTo>
                  <a:lnTo>
                    <a:pt x="60" y="312"/>
                  </a:lnTo>
                  <a:lnTo>
                    <a:pt x="60" y="312"/>
                  </a:lnTo>
                  <a:lnTo>
                    <a:pt x="60" y="310"/>
                  </a:lnTo>
                  <a:lnTo>
                    <a:pt x="60" y="310"/>
                  </a:lnTo>
                  <a:lnTo>
                    <a:pt x="58" y="310"/>
                  </a:lnTo>
                  <a:lnTo>
                    <a:pt x="58" y="310"/>
                  </a:lnTo>
                  <a:lnTo>
                    <a:pt x="56" y="308"/>
                  </a:lnTo>
                  <a:lnTo>
                    <a:pt x="50" y="306"/>
                  </a:lnTo>
                  <a:lnTo>
                    <a:pt x="44" y="304"/>
                  </a:lnTo>
                  <a:lnTo>
                    <a:pt x="44" y="304"/>
                  </a:lnTo>
                  <a:lnTo>
                    <a:pt x="44" y="306"/>
                  </a:lnTo>
                  <a:lnTo>
                    <a:pt x="44" y="306"/>
                  </a:lnTo>
                  <a:lnTo>
                    <a:pt x="42" y="306"/>
                  </a:lnTo>
                  <a:lnTo>
                    <a:pt x="42" y="308"/>
                  </a:lnTo>
                  <a:lnTo>
                    <a:pt x="40" y="308"/>
                  </a:lnTo>
                  <a:lnTo>
                    <a:pt x="40" y="308"/>
                  </a:lnTo>
                  <a:lnTo>
                    <a:pt x="40" y="308"/>
                  </a:lnTo>
                  <a:lnTo>
                    <a:pt x="40" y="308"/>
                  </a:lnTo>
                  <a:lnTo>
                    <a:pt x="38" y="308"/>
                  </a:lnTo>
                  <a:lnTo>
                    <a:pt x="38" y="308"/>
                  </a:lnTo>
                  <a:lnTo>
                    <a:pt x="38" y="308"/>
                  </a:lnTo>
                  <a:lnTo>
                    <a:pt x="38" y="308"/>
                  </a:lnTo>
                  <a:lnTo>
                    <a:pt x="38" y="308"/>
                  </a:lnTo>
                  <a:lnTo>
                    <a:pt x="38" y="304"/>
                  </a:lnTo>
                  <a:lnTo>
                    <a:pt x="38" y="304"/>
                  </a:lnTo>
                  <a:lnTo>
                    <a:pt x="38" y="304"/>
                  </a:lnTo>
                  <a:lnTo>
                    <a:pt x="38" y="304"/>
                  </a:lnTo>
                  <a:lnTo>
                    <a:pt x="38" y="304"/>
                  </a:lnTo>
                  <a:lnTo>
                    <a:pt x="38" y="302"/>
                  </a:lnTo>
                  <a:lnTo>
                    <a:pt x="38" y="300"/>
                  </a:lnTo>
                  <a:lnTo>
                    <a:pt x="36" y="294"/>
                  </a:lnTo>
                  <a:lnTo>
                    <a:pt x="34" y="294"/>
                  </a:lnTo>
                  <a:lnTo>
                    <a:pt x="32" y="290"/>
                  </a:lnTo>
                  <a:lnTo>
                    <a:pt x="30" y="284"/>
                  </a:lnTo>
                  <a:lnTo>
                    <a:pt x="28" y="282"/>
                  </a:lnTo>
                  <a:lnTo>
                    <a:pt x="28" y="282"/>
                  </a:lnTo>
                  <a:lnTo>
                    <a:pt x="28" y="280"/>
                  </a:lnTo>
                  <a:lnTo>
                    <a:pt x="26" y="280"/>
                  </a:lnTo>
                  <a:lnTo>
                    <a:pt x="28" y="278"/>
                  </a:lnTo>
                  <a:lnTo>
                    <a:pt x="28" y="278"/>
                  </a:lnTo>
                  <a:lnTo>
                    <a:pt x="28" y="276"/>
                  </a:lnTo>
                  <a:lnTo>
                    <a:pt x="28" y="276"/>
                  </a:lnTo>
                  <a:lnTo>
                    <a:pt x="30" y="266"/>
                  </a:lnTo>
                  <a:lnTo>
                    <a:pt x="30" y="264"/>
                  </a:lnTo>
                  <a:lnTo>
                    <a:pt x="30" y="262"/>
                  </a:lnTo>
                  <a:lnTo>
                    <a:pt x="30" y="260"/>
                  </a:lnTo>
                  <a:lnTo>
                    <a:pt x="30" y="258"/>
                  </a:lnTo>
                  <a:lnTo>
                    <a:pt x="30" y="258"/>
                  </a:lnTo>
                  <a:lnTo>
                    <a:pt x="28" y="250"/>
                  </a:lnTo>
                  <a:lnTo>
                    <a:pt x="28" y="250"/>
                  </a:lnTo>
                  <a:lnTo>
                    <a:pt x="26" y="250"/>
                  </a:lnTo>
                  <a:lnTo>
                    <a:pt x="26" y="250"/>
                  </a:lnTo>
                  <a:lnTo>
                    <a:pt x="24" y="248"/>
                  </a:lnTo>
                  <a:lnTo>
                    <a:pt x="24" y="248"/>
                  </a:lnTo>
                  <a:lnTo>
                    <a:pt x="22" y="246"/>
                  </a:lnTo>
                  <a:lnTo>
                    <a:pt x="22" y="246"/>
                  </a:lnTo>
                  <a:lnTo>
                    <a:pt x="20" y="244"/>
                  </a:lnTo>
                  <a:lnTo>
                    <a:pt x="20" y="240"/>
                  </a:lnTo>
                  <a:lnTo>
                    <a:pt x="20" y="236"/>
                  </a:lnTo>
                  <a:lnTo>
                    <a:pt x="20" y="236"/>
                  </a:lnTo>
                  <a:lnTo>
                    <a:pt x="20" y="236"/>
                  </a:lnTo>
                  <a:lnTo>
                    <a:pt x="18" y="230"/>
                  </a:lnTo>
                  <a:lnTo>
                    <a:pt x="16" y="222"/>
                  </a:lnTo>
                  <a:lnTo>
                    <a:pt x="18" y="222"/>
                  </a:lnTo>
                  <a:lnTo>
                    <a:pt x="18" y="222"/>
                  </a:lnTo>
                  <a:lnTo>
                    <a:pt x="18" y="218"/>
                  </a:lnTo>
                  <a:lnTo>
                    <a:pt x="18" y="218"/>
                  </a:lnTo>
                  <a:lnTo>
                    <a:pt x="18" y="218"/>
                  </a:lnTo>
                  <a:lnTo>
                    <a:pt x="18" y="218"/>
                  </a:lnTo>
                  <a:lnTo>
                    <a:pt x="16" y="214"/>
                  </a:lnTo>
                  <a:lnTo>
                    <a:pt x="14" y="210"/>
                  </a:lnTo>
                  <a:lnTo>
                    <a:pt x="14" y="206"/>
                  </a:lnTo>
                  <a:lnTo>
                    <a:pt x="14" y="204"/>
                  </a:lnTo>
                  <a:lnTo>
                    <a:pt x="14" y="204"/>
                  </a:lnTo>
                  <a:lnTo>
                    <a:pt x="14" y="204"/>
                  </a:lnTo>
                  <a:lnTo>
                    <a:pt x="14" y="202"/>
                  </a:lnTo>
                  <a:lnTo>
                    <a:pt x="14" y="202"/>
                  </a:lnTo>
                  <a:lnTo>
                    <a:pt x="14" y="200"/>
                  </a:lnTo>
                  <a:lnTo>
                    <a:pt x="14" y="198"/>
                  </a:lnTo>
                  <a:lnTo>
                    <a:pt x="10" y="190"/>
                  </a:lnTo>
                  <a:lnTo>
                    <a:pt x="10" y="190"/>
                  </a:lnTo>
                  <a:lnTo>
                    <a:pt x="10" y="190"/>
                  </a:lnTo>
                  <a:lnTo>
                    <a:pt x="8" y="188"/>
                  </a:lnTo>
                  <a:lnTo>
                    <a:pt x="6" y="188"/>
                  </a:lnTo>
                  <a:lnTo>
                    <a:pt x="4" y="186"/>
                  </a:lnTo>
                  <a:lnTo>
                    <a:pt x="4" y="186"/>
                  </a:lnTo>
                  <a:lnTo>
                    <a:pt x="4" y="186"/>
                  </a:lnTo>
                  <a:lnTo>
                    <a:pt x="2" y="186"/>
                  </a:lnTo>
                  <a:lnTo>
                    <a:pt x="2" y="186"/>
                  </a:lnTo>
                  <a:lnTo>
                    <a:pt x="0" y="186"/>
                  </a:lnTo>
                  <a:lnTo>
                    <a:pt x="0" y="184"/>
                  </a:lnTo>
                  <a:lnTo>
                    <a:pt x="2" y="182"/>
                  </a:lnTo>
                  <a:lnTo>
                    <a:pt x="4" y="182"/>
                  </a:lnTo>
                  <a:lnTo>
                    <a:pt x="6" y="184"/>
                  </a:lnTo>
                  <a:lnTo>
                    <a:pt x="6" y="184"/>
                  </a:lnTo>
                  <a:lnTo>
                    <a:pt x="6" y="184"/>
                  </a:lnTo>
                  <a:lnTo>
                    <a:pt x="6" y="184"/>
                  </a:lnTo>
                  <a:lnTo>
                    <a:pt x="6" y="184"/>
                  </a:lnTo>
                  <a:lnTo>
                    <a:pt x="8" y="184"/>
                  </a:lnTo>
                  <a:lnTo>
                    <a:pt x="8" y="182"/>
                  </a:lnTo>
                  <a:lnTo>
                    <a:pt x="8" y="182"/>
                  </a:lnTo>
                  <a:lnTo>
                    <a:pt x="8" y="180"/>
                  </a:lnTo>
                  <a:lnTo>
                    <a:pt x="6" y="178"/>
                  </a:lnTo>
                  <a:lnTo>
                    <a:pt x="6" y="174"/>
                  </a:lnTo>
                  <a:lnTo>
                    <a:pt x="6" y="174"/>
                  </a:lnTo>
                  <a:lnTo>
                    <a:pt x="4" y="170"/>
                  </a:lnTo>
                  <a:lnTo>
                    <a:pt x="4" y="170"/>
                  </a:lnTo>
                  <a:lnTo>
                    <a:pt x="4" y="170"/>
                  </a:lnTo>
                  <a:lnTo>
                    <a:pt x="2" y="168"/>
                  </a:lnTo>
                  <a:lnTo>
                    <a:pt x="2" y="164"/>
                  </a:lnTo>
                  <a:lnTo>
                    <a:pt x="2" y="162"/>
                  </a:lnTo>
                  <a:lnTo>
                    <a:pt x="2" y="160"/>
                  </a:lnTo>
                  <a:lnTo>
                    <a:pt x="2" y="160"/>
                  </a:lnTo>
                  <a:lnTo>
                    <a:pt x="4" y="160"/>
                  </a:lnTo>
                  <a:lnTo>
                    <a:pt x="4" y="160"/>
                  </a:lnTo>
                  <a:lnTo>
                    <a:pt x="4" y="160"/>
                  </a:lnTo>
                  <a:lnTo>
                    <a:pt x="4" y="160"/>
                  </a:lnTo>
                  <a:lnTo>
                    <a:pt x="4" y="156"/>
                  </a:lnTo>
                  <a:lnTo>
                    <a:pt x="6" y="154"/>
                  </a:lnTo>
                  <a:lnTo>
                    <a:pt x="6" y="154"/>
                  </a:lnTo>
                  <a:lnTo>
                    <a:pt x="8" y="152"/>
                  </a:lnTo>
                  <a:lnTo>
                    <a:pt x="8" y="152"/>
                  </a:lnTo>
                  <a:lnTo>
                    <a:pt x="8" y="148"/>
                  </a:lnTo>
                  <a:lnTo>
                    <a:pt x="8" y="144"/>
                  </a:lnTo>
                  <a:lnTo>
                    <a:pt x="8" y="142"/>
                  </a:lnTo>
                  <a:lnTo>
                    <a:pt x="8" y="132"/>
                  </a:lnTo>
                  <a:lnTo>
                    <a:pt x="6" y="130"/>
                  </a:lnTo>
                  <a:lnTo>
                    <a:pt x="6" y="128"/>
                  </a:lnTo>
                  <a:lnTo>
                    <a:pt x="6" y="128"/>
                  </a:lnTo>
                  <a:lnTo>
                    <a:pt x="8" y="128"/>
                  </a:lnTo>
                  <a:lnTo>
                    <a:pt x="8" y="128"/>
                  </a:lnTo>
                  <a:lnTo>
                    <a:pt x="8" y="128"/>
                  </a:lnTo>
                  <a:lnTo>
                    <a:pt x="12" y="126"/>
                  </a:lnTo>
                  <a:lnTo>
                    <a:pt x="18" y="120"/>
                  </a:lnTo>
                  <a:lnTo>
                    <a:pt x="20" y="120"/>
                  </a:lnTo>
                  <a:lnTo>
                    <a:pt x="20" y="120"/>
                  </a:lnTo>
                  <a:lnTo>
                    <a:pt x="20" y="120"/>
                  </a:lnTo>
                  <a:lnTo>
                    <a:pt x="20" y="118"/>
                  </a:lnTo>
                  <a:lnTo>
                    <a:pt x="20" y="114"/>
                  </a:lnTo>
                  <a:lnTo>
                    <a:pt x="20" y="114"/>
                  </a:lnTo>
                  <a:lnTo>
                    <a:pt x="20" y="114"/>
                  </a:lnTo>
                  <a:lnTo>
                    <a:pt x="22" y="114"/>
                  </a:lnTo>
                  <a:lnTo>
                    <a:pt x="22" y="114"/>
                  </a:lnTo>
                  <a:lnTo>
                    <a:pt x="26" y="114"/>
                  </a:lnTo>
                  <a:lnTo>
                    <a:pt x="26" y="112"/>
                  </a:lnTo>
                  <a:lnTo>
                    <a:pt x="24" y="106"/>
                  </a:lnTo>
                  <a:lnTo>
                    <a:pt x="24" y="106"/>
                  </a:lnTo>
                  <a:lnTo>
                    <a:pt x="22" y="102"/>
                  </a:lnTo>
                  <a:lnTo>
                    <a:pt x="22" y="102"/>
                  </a:lnTo>
                  <a:lnTo>
                    <a:pt x="22" y="102"/>
                  </a:lnTo>
                  <a:lnTo>
                    <a:pt x="24" y="92"/>
                  </a:lnTo>
                  <a:lnTo>
                    <a:pt x="26" y="82"/>
                  </a:lnTo>
                  <a:lnTo>
                    <a:pt x="28" y="78"/>
                  </a:lnTo>
                  <a:lnTo>
                    <a:pt x="28" y="78"/>
                  </a:lnTo>
                  <a:lnTo>
                    <a:pt x="28" y="76"/>
                  </a:lnTo>
                  <a:lnTo>
                    <a:pt x="30" y="76"/>
                  </a:lnTo>
                  <a:lnTo>
                    <a:pt x="32" y="76"/>
                  </a:lnTo>
                  <a:lnTo>
                    <a:pt x="32" y="74"/>
                  </a:lnTo>
                  <a:lnTo>
                    <a:pt x="34" y="74"/>
                  </a:lnTo>
                  <a:lnTo>
                    <a:pt x="34" y="74"/>
                  </a:lnTo>
                  <a:lnTo>
                    <a:pt x="36" y="72"/>
                  </a:lnTo>
                  <a:lnTo>
                    <a:pt x="36" y="72"/>
                  </a:lnTo>
                  <a:lnTo>
                    <a:pt x="38" y="72"/>
                  </a:lnTo>
                  <a:lnTo>
                    <a:pt x="38" y="72"/>
                  </a:lnTo>
                  <a:lnTo>
                    <a:pt x="40" y="72"/>
                  </a:lnTo>
                  <a:lnTo>
                    <a:pt x="40" y="72"/>
                  </a:lnTo>
                  <a:lnTo>
                    <a:pt x="46" y="74"/>
                  </a:lnTo>
                  <a:lnTo>
                    <a:pt x="46" y="74"/>
                  </a:lnTo>
                  <a:lnTo>
                    <a:pt x="46" y="74"/>
                  </a:lnTo>
                  <a:lnTo>
                    <a:pt x="48" y="76"/>
                  </a:lnTo>
                  <a:lnTo>
                    <a:pt x="48" y="78"/>
                  </a:lnTo>
                  <a:lnTo>
                    <a:pt x="48" y="78"/>
                  </a:lnTo>
                  <a:lnTo>
                    <a:pt x="50" y="80"/>
                  </a:lnTo>
                  <a:lnTo>
                    <a:pt x="52" y="80"/>
                  </a:lnTo>
                  <a:lnTo>
                    <a:pt x="52" y="80"/>
                  </a:lnTo>
                  <a:lnTo>
                    <a:pt x="60" y="82"/>
                  </a:lnTo>
                  <a:lnTo>
                    <a:pt x="60" y="82"/>
                  </a:lnTo>
                  <a:lnTo>
                    <a:pt x="60" y="82"/>
                  </a:lnTo>
                  <a:lnTo>
                    <a:pt x="62" y="82"/>
                  </a:lnTo>
                  <a:lnTo>
                    <a:pt x="68" y="80"/>
                  </a:lnTo>
                  <a:lnTo>
                    <a:pt x="72" y="78"/>
                  </a:lnTo>
                  <a:lnTo>
                    <a:pt x="82" y="78"/>
                  </a:lnTo>
                  <a:lnTo>
                    <a:pt x="82" y="78"/>
                  </a:lnTo>
                  <a:lnTo>
                    <a:pt x="84" y="78"/>
                  </a:lnTo>
                  <a:lnTo>
                    <a:pt x="86" y="78"/>
                  </a:lnTo>
                  <a:lnTo>
                    <a:pt x="86" y="78"/>
                  </a:lnTo>
                  <a:lnTo>
                    <a:pt x="86" y="78"/>
                  </a:lnTo>
                  <a:lnTo>
                    <a:pt x="86" y="78"/>
                  </a:lnTo>
                  <a:lnTo>
                    <a:pt x="110" y="88"/>
                  </a:lnTo>
                  <a:lnTo>
                    <a:pt x="134" y="98"/>
                  </a:lnTo>
                  <a:lnTo>
                    <a:pt x="174" y="114"/>
                  </a:lnTo>
                  <a:lnTo>
                    <a:pt x="174" y="156"/>
                  </a:lnTo>
                  <a:lnTo>
                    <a:pt x="174" y="166"/>
                  </a:lnTo>
                  <a:lnTo>
                    <a:pt x="224" y="110"/>
                  </a:lnTo>
                  <a:lnTo>
                    <a:pt x="254" y="76"/>
                  </a:lnTo>
                  <a:lnTo>
                    <a:pt x="288" y="36"/>
                  </a:lnTo>
                  <a:lnTo>
                    <a:pt x="404" y="8"/>
                  </a:lnTo>
                  <a:lnTo>
                    <a:pt x="442" y="0"/>
                  </a:lnTo>
                  <a:lnTo>
                    <a:pt x="478" y="80"/>
                  </a:lnTo>
                  <a:lnTo>
                    <a:pt x="480" y="84"/>
                  </a:lnTo>
                  <a:lnTo>
                    <a:pt x="494" y="116"/>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2" name="Freeform 4891">
              <a:extLst>
                <a:ext uri="{FF2B5EF4-FFF2-40B4-BE49-F238E27FC236}">
                  <a16:creationId xmlns:a16="http://schemas.microsoft.com/office/drawing/2014/main" id="{1500C13E-EFD3-B149-9231-05063469902C}"/>
                </a:ext>
              </a:extLst>
            </p:cNvPr>
            <p:cNvSpPr>
              <a:spLocks/>
            </p:cNvSpPr>
            <p:nvPr/>
          </p:nvSpPr>
          <p:spPr bwMode="auto">
            <a:xfrm>
              <a:off x="6496278" y="2067784"/>
              <a:ext cx="784514" cy="496987"/>
            </a:xfrm>
            <a:custGeom>
              <a:avLst/>
              <a:gdLst/>
              <a:ahLst/>
              <a:cxnLst>
                <a:cxn ang="0">
                  <a:pos x="484" y="118"/>
                </a:cxn>
                <a:cxn ang="0">
                  <a:pos x="468" y="124"/>
                </a:cxn>
                <a:cxn ang="0">
                  <a:pos x="452" y="140"/>
                </a:cxn>
                <a:cxn ang="0">
                  <a:pos x="452" y="162"/>
                </a:cxn>
                <a:cxn ang="0">
                  <a:pos x="426" y="178"/>
                </a:cxn>
                <a:cxn ang="0">
                  <a:pos x="406" y="186"/>
                </a:cxn>
                <a:cxn ang="0">
                  <a:pos x="380" y="192"/>
                </a:cxn>
                <a:cxn ang="0">
                  <a:pos x="356" y="204"/>
                </a:cxn>
                <a:cxn ang="0">
                  <a:pos x="348" y="204"/>
                </a:cxn>
                <a:cxn ang="0">
                  <a:pos x="306" y="218"/>
                </a:cxn>
                <a:cxn ang="0">
                  <a:pos x="300" y="226"/>
                </a:cxn>
                <a:cxn ang="0">
                  <a:pos x="292" y="236"/>
                </a:cxn>
                <a:cxn ang="0">
                  <a:pos x="278" y="242"/>
                </a:cxn>
                <a:cxn ang="0">
                  <a:pos x="260" y="244"/>
                </a:cxn>
                <a:cxn ang="0">
                  <a:pos x="250" y="244"/>
                </a:cxn>
                <a:cxn ang="0">
                  <a:pos x="240" y="248"/>
                </a:cxn>
                <a:cxn ang="0">
                  <a:pos x="234" y="254"/>
                </a:cxn>
                <a:cxn ang="0">
                  <a:pos x="214" y="264"/>
                </a:cxn>
                <a:cxn ang="0">
                  <a:pos x="198" y="270"/>
                </a:cxn>
                <a:cxn ang="0">
                  <a:pos x="172" y="272"/>
                </a:cxn>
                <a:cxn ang="0">
                  <a:pos x="140" y="276"/>
                </a:cxn>
                <a:cxn ang="0">
                  <a:pos x="134" y="286"/>
                </a:cxn>
                <a:cxn ang="0">
                  <a:pos x="126" y="290"/>
                </a:cxn>
                <a:cxn ang="0">
                  <a:pos x="118" y="294"/>
                </a:cxn>
                <a:cxn ang="0">
                  <a:pos x="114" y="304"/>
                </a:cxn>
                <a:cxn ang="0">
                  <a:pos x="112" y="302"/>
                </a:cxn>
                <a:cxn ang="0">
                  <a:pos x="112" y="300"/>
                </a:cxn>
                <a:cxn ang="0">
                  <a:pos x="106" y="302"/>
                </a:cxn>
                <a:cxn ang="0">
                  <a:pos x="104" y="304"/>
                </a:cxn>
                <a:cxn ang="0">
                  <a:pos x="106" y="304"/>
                </a:cxn>
                <a:cxn ang="0">
                  <a:pos x="102" y="304"/>
                </a:cxn>
                <a:cxn ang="0">
                  <a:pos x="96" y="302"/>
                </a:cxn>
                <a:cxn ang="0">
                  <a:pos x="88" y="302"/>
                </a:cxn>
                <a:cxn ang="0">
                  <a:pos x="62" y="312"/>
                </a:cxn>
                <a:cxn ang="0">
                  <a:pos x="58" y="310"/>
                </a:cxn>
                <a:cxn ang="0">
                  <a:pos x="42" y="308"/>
                </a:cxn>
                <a:cxn ang="0">
                  <a:pos x="38" y="308"/>
                </a:cxn>
                <a:cxn ang="0">
                  <a:pos x="38" y="300"/>
                </a:cxn>
                <a:cxn ang="0">
                  <a:pos x="26" y="280"/>
                </a:cxn>
                <a:cxn ang="0">
                  <a:pos x="30" y="260"/>
                </a:cxn>
                <a:cxn ang="0">
                  <a:pos x="24" y="248"/>
                </a:cxn>
                <a:cxn ang="0">
                  <a:pos x="18" y="230"/>
                </a:cxn>
                <a:cxn ang="0">
                  <a:pos x="16" y="214"/>
                </a:cxn>
                <a:cxn ang="0">
                  <a:pos x="14" y="200"/>
                </a:cxn>
                <a:cxn ang="0">
                  <a:pos x="4" y="186"/>
                </a:cxn>
                <a:cxn ang="0">
                  <a:pos x="6" y="184"/>
                </a:cxn>
                <a:cxn ang="0">
                  <a:pos x="8" y="180"/>
                </a:cxn>
                <a:cxn ang="0">
                  <a:pos x="2" y="164"/>
                </a:cxn>
                <a:cxn ang="0">
                  <a:pos x="4" y="156"/>
                </a:cxn>
                <a:cxn ang="0">
                  <a:pos x="8" y="132"/>
                </a:cxn>
                <a:cxn ang="0">
                  <a:pos x="18" y="120"/>
                </a:cxn>
                <a:cxn ang="0">
                  <a:pos x="22" y="114"/>
                </a:cxn>
                <a:cxn ang="0">
                  <a:pos x="22" y="102"/>
                </a:cxn>
                <a:cxn ang="0">
                  <a:pos x="32" y="74"/>
                </a:cxn>
                <a:cxn ang="0">
                  <a:pos x="40" y="72"/>
                </a:cxn>
                <a:cxn ang="0">
                  <a:pos x="52" y="80"/>
                </a:cxn>
                <a:cxn ang="0">
                  <a:pos x="82" y="78"/>
                </a:cxn>
                <a:cxn ang="0">
                  <a:pos x="134" y="98"/>
                </a:cxn>
                <a:cxn ang="0">
                  <a:pos x="442" y="0"/>
                </a:cxn>
              </a:cxnLst>
              <a:rect l="0" t="0" r="r" b="b"/>
              <a:pathLst>
                <a:path w="494" h="312">
                  <a:moveTo>
                    <a:pt x="494" y="116"/>
                  </a:moveTo>
                  <a:lnTo>
                    <a:pt x="490" y="116"/>
                  </a:lnTo>
                  <a:lnTo>
                    <a:pt x="486" y="118"/>
                  </a:lnTo>
                  <a:lnTo>
                    <a:pt x="486" y="118"/>
                  </a:lnTo>
                  <a:lnTo>
                    <a:pt x="486" y="118"/>
                  </a:lnTo>
                  <a:lnTo>
                    <a:pt x="486" y="118"/>
                  </a:lnTo>
                  <a:lnTo>
                    <a:pt x="484" y="118"/>
                  </a:lnTo>
                  <a:lnTo>
                    <a:pt x="484" y="118"/>
                  </a:lnTo>
                  <a:lnTo>
                    <a:pt x="484" y="120"/>
                  </a:lnTo>
                  <a:lnTo>
                    <a:pt x="482" y="120"/>
                  </a:lnTo>
                  <a:lnTo>
                    <a:pt x="476" y="122"/>
                  </a:lnTo>
                  <a:lnTo>
                    <a:pt x="476" y="122"/>
                  </a:lnTo>
                  <a:lnTo>
                    <a:pt x="472" y="124"/>
                  </a:lnTo>
                  <a:lnTo>
                    <a:pt x="472" y="124"/>
                  </a:lnTo>
                  <a:lnTo>
                    <a:pt x="470" y="124"/>
                  </a:lnTo>
                  <a:lnTo>
                    <a:pt x="468" y="124"/>
                  </a:lnTo>
                  <a:lnTo>
                    <a:pt x="466" y="126"/>
                  </a:lnTo>
                  <a:lnTo>
                    <a:pt x="466" y="126"/>
                  </a:lnTo>
                  <a:lnTo>
                    <a:pt x="464" y="128"/>
                  </a:lnTo>
                  <a:lnTo>
                    <a:pt x="462" y="128"/>
                  </a:lnTo>
                  <a:lnTo>
                    <a:pt x="456" y="134"/>
                  </a:lnTo>
                  <a:lnTo>
                    <a:pt x="456" y="134"/>
                  </a:lnTo>
                  <a:lnTo>
                    <a:pt x="452" y="138"/>
                  </a:lnTo>
                  <a:lnTo>
                    <a:pt x="452" y="140"/>
                  </a:lnTo>
                  <a:lnTo>
                    <a:pt x="452" y="140"/>
                  </a:lnTo>
                  <a:lnTo>
                    <a:pt x="450" y="148"/>
                  </a:lnTo>
                  <a:lnTo>
                    <a:pt x="450" y="148"/>
                  </a:lnTo>
                  <a:lnTo>
                    <a:pt x="450" y="148"/>
                  </a:lnTo>
                  <a:lnTo>
                    <a:pt x="450" y="154"/>
                  </a:lnTo>
                  <a:lnTo>
                    <a:pt x="450" y="154"/>
                  </a:lnTo>
                  <a:lnTo>
                    <a:pt x="452" y="158"/>
                  </a:lnTo>
                  <a:lnTo>
                    <a:pt x="452" y="162"/>
                  </a:lnTo>
                  <a:lnTo>
                    <a:pt x="450" y="166"/>
                  </a:lnTo>
                  <a:lnTo>
                    <a:pt x="444" y="168"/>
                  </a:lnTo>
                  <a:lnTo>
                    <a:pt x="440" y="170"/>
                  </a:lnTo>
                  <a:lnTo>
                    <a:pt x="428" y="176"/>
                  </a:lnTo>
                  <a:lnTo>
                    <a:pt x="426" y="176"/>
                  </a:lnTo>
                  <a:lnTo>
                    <a:pt x="426" y="176"/>
                  </a:lnTo>
                  <a:lnTo>
                    <a:pt x="426" y="178"/>
                  </a:lnTo>
                  <a:lnTo>
                    <a:pt x="426" y="178"/>
                  </a:lnTo>
                  <a:lnTo>
                    <a:pt x="426" y="178"/>
                  </a:lnTo>
                  <a:lnTo>
                    <a:pt x="426" y="178"/>
                  </a:lnTo>
                  <a:lnTo>
                    <a:pt x="422" y="180"/>
                  </a:lnTo>
                  <a:lnTo>
                    <a:pt x="418" y="182"/>
                  </a:lnTo>
                  <a:lnTo>
                    <a:pt x="408" y="186"/>
                  </a:lnTo>
                  <a:lnTo>
                    <a:pt x="408" y="186"/>
                  </a:lnTo>
                  <a:lnTo>
                    <a:pt x="406" y="186"/>
                  </a:lnTo>
                  <a:lnTo>
                    <a:pt x="406" y="186"/>
                  </a:lnTo>
                  <a:lnTo>
                    <a:pt x="402" y="188"/>
                  </a:lnTo>
                  <a:lnTo>
                    <a:pt x="398" y="188"/>
                  </a:lnTo>
                  <a:lnTo>
                    <a:pt x="394" y="190"/>
                  </a:lnTo>
                  <a:lnTo>
                    <a:pt x="394" y="190"/>
                  </a:lnTo>
                  <a:lnTo>
                    <a:pt x="388" y="190"/>
                  </a:lnTo>
                  <a:lnTo>
                    <a:pt x="382" y="192"/>
                  </a:lnTo>
                  <a:lnTo>
                    <a:pt x="382" y="192"/>
                  </a:lnTo>
                  <a:lnTo>
                    <a:pt x="380" y="192"/>
                  </a:lnTo>
                  <a:lnTo>
                    <a:pt x="380" y="192"/>
                  </a:lnTo>
                  <a:lnTo>
                    <a:pt x="374" y="194"/>
                  </a:lnTo>
                  <a:lnTo>
                    <a:pt x="372" y="194"/>
                  </a:lnTo>
                  <a:lnTo>
                    <a:pt x="370" y="194"/>
                  </a:lnTo>
                  <a:lnTo>
                    <a:pt x="370" y="196"/>
                  </a:lnTo>
                  <a:lnTo>
                    <a:pt x="368" y="196"/>
                  </a:lnTo>
                  <a:lnTo>
                    <a:pt x="366" y="196"/>
                  </a:lnTo>
                  <a:lnTo>
                    <a:pt x="356" y="204"/>
                  </a:lnTo>
                  <a:lnTo>
                    <a:pt x="356" y="204"/>
                  </a:lnTo>
                  <a:lnTo>
                    <a:pt x="350" y="204"/>
                  </a:lnTo>
                  <a:lnTo>
                    <a:pt x="350" y="204"/>
                  </a:lnTo>
                  <a:lnTo>
                    <a:pt x="350" y="204"/>
                  </a:lnTo>
                  <a:lnTo>
                    <a:pt x="348" y="204"/>
                  </a:lnTo>
                  <a:lnTo>
                    <a:pt x="348" y="204"/>
                  </a:lnTo>
                  <a:lnTo>
                    <a:pt x="348" y="204"/>
                  </a:lnTo>
                  <a:lnTo>
                    <a:pt x="348" y="204"/>
                  </a:lnTo>
                  <a:lnTo>
                    <a:pt x="348" y="204"/>
                  </a:lnTo>
                  <a:lnTo>
                    <a:pt x="346" y="204"/>
                  </a:lnTo>
                  <a:lnTo>
                    <a:pt x="346" y="204"/>
                  </a:lnTo>
                  <a:lnTo>
                    <a:pt x="334" y="206"/>
                  </a:lnTo>
                  <a:lnTo>
                    <a:pt x="326" y="210"/>
                  </a:lnTo>
                  <a:lnTo>
                    <a:pt x="320" y="212"/>
                  </a:lnTo>
                  <a:lnTo>
                    <a:pt x="312" y="216"/>
                  </a:lnTo>
                  <a:lnTo>
                    <a:pt x="306" y="218"/>
                  </a:lnTo>
                  <a:lnTo>
                    <a:pt x="304" y="220"/>
                  </a:lnTo>
                  <a:lnTo>
                    <a:pt x="304" y="220"/>
                  </a:lnTo>
                  <a:lnTo>
                    <a:pt x="304" y="220"/>
                  </a:lnTo>
                  <a:lnTo>
                    <a:pt x="304" y="220"/>
                  </a:lnTo>
                  <a:lnTo>
                    <a:pt x="302" y="222"/>
                  </a:lnTo>
                  <a:lnTo>
                    <a:pt x="302" y="224"/>
                  </a:lnTo>
                  <a:lnTo>
                    <a:pt x="300" y="224"/>
                  </a:lnTo>
                  <a:lnTo>
                    <a:pt x="300" y="226"/>
                  </a:lnTo>
                  <a:lnTo>
                    <a:pt x="300" y="228"/>
                  </a:lnTo>
                  <a:lnTo>
                    <a:pt x="300" y="228"/>
                  </a:lnTo>
                  <a:lnTo>
                    <a:pt x="300" y="228"/>
                  </a:lnTo>
                  <a:lnTo>
                    <a:pt x="300" y="228"/>
                  </a:lnTo>
                  <a:lnTo>
                    <a:pt x="300" y="228"/>
                  </a:lnTo>
                  <a:lnTo>
                    <a:pt x="300" y="228"/>
                  </a:lnTo>
                  <a:lnTo>
                    <a:pt x="300" y="230"/>
                  </a:lnTo>
                  <a:lnTo>
                    <a:pt x="292" y="236"/>
                  </a:lnTo>
                  <a:lnTo>
                    <a:pt x="288" y="242"/>
                  </a:lnTo>
                  <a:lnTo>
                    <a:pt x="286" y="242"/>
                  </a:lnTo>
                  <a:lnTo>
                    <a:pt x="286" y="242"/>
                  </a:lnTo>
                  <a:lnTo>
                    <a:pt x="286" y="242"/>
                  </a:lnTo>
                  <a:lnTo>
                    <a:pt x="282" y="242"/>
                  </a:lnTo>
                  <a:lnTo>
                    <a:pt x="282" y="242"/>
                  </a:lnTo>
                  <a:lnTo>
                    <a:pt x="280" y="242"/>
                  </a:lnTo>
                  <a:lnTo>
                    <a:pt x="278" y="242"/>
                  </a:lnTo>
                  <a:lnTo>
                    <a:pt x="278" y="242"/>
                  </a:lnTo>
                  <a:lnTo>
                    <a:pt x="272" y="244"/>
                  </a:lnTo>
                  <a:lnTo>
                    <a:pt x="268" y="244"/>
                  </a:lnTo>
                  <a:lnTo>
                    <a:pt x="266" y="244"/>
                  </a:lnTo>
                  <a:lnTo>
                    <a:pt x="264" y="244"/>
                  </a:lnTo>
                  <a:lnTo>
                    <a:pt x="262" y="244"/>
                  </a:lnTo>
                  <a:lnTo>
                    <a:pt x="262" y="244"/>
                  </a:lnTo>
                  <a:lnTo>
                    <a:pt x="260" y="244"/>
                  </a:lnTo>
                  <a:lnTo>
                    <a:pt x="256" y="242"/>
                  </a:lnTo>
                  <a:lnTo>
                    <a:pt x="256" y="242"/>
                  </a:lnTo>
                  <a:lnTo>
                    <a:pt x="254" y="242"/>
                  </a:lnTo>
                  <a:lnTo>
                    <a:pt x="252" y="242"/>
                  </a:lnTo>
                  <a:lnTo>
                    <a:pt x="252" y="242"/>
                  </a:lnTo>
                  <a:lnTo>
                    <a:pt x="250" y="242"/>
                  </a:lnTo>
                  <a:lnTo>
                    <a:pt x="250" y="242"/>
                  </a:lnTo>
                  <a:lnTo>
                    <a:pt x="250" y="244"/>
                  </a:lnTo>
                  <a:lnTo>
                    <a:pt x="248" y="244"/>
                  </a:lnTo>
                  <a:lnTo>
                    <a:pt x="248" y="246"/>
                  </a:lnTo>
                  <a:lnTo>
                    <a:pt x="248" y="246"/>
                  </a:lnTo>
                  <a:lnTo>
                    <a:pt x="246" y="246"/>
                  </a:lnTo>
                  <a:lnTo>
                    <a:pt x="246" y="246"/>
                  </a:lnTo>
                  <a:lnTo>
                    <a:pt x="244" y="248"/>
                  </a:lnTo>
                  <a:lnTo>
                    <a:pt x="242" y="248"/>
                  </a:lnTo>
                  <a:lnTo>
                    <a:pt x="240" y="248"/>
                  </a:lnTo>
                  <a:lnTo>
                    <a:pt x="240" y="248"/>
                  </a:lnTo>
                  <a:lnTo>
                    <a:pt x="236" y="250"/>
                  </a:lnTo>
                  <a:lnTo>
                    <a:pt x="236" y="250"/>
                  </a:lnTo>
                  <a:lnTo>
                    <a:pt x="234" y="252"/>
                  </a:lnTo>
                  <a:lnTo>
                    <a:pt x="234" y="252"/>
                  </a:lnTo>
                  <a:lnTo>
                    <a:pt x="234" y="252"/>
                  </a:lnTo>
                  <a:lnTo>
                    <a:pt x="234" y="252"/>
                  </a:lnTo>
                  <a:lnTo>
                    <a:pt x="234" y="254"/>
                  </a:lnTo>
                  <a:lnTo>
                    <a:pt x="226" y="260"/>
                  </a:lnTo>
                  <a:lnTo>
                    <a:pt x="224" y="260"/>
                  </a:lnTo>
                  <a:lnTo>
                    <a:pt x="224" y="262"/>
                  </a:lnTo>
                  <a:lnTo>
                    <a:pt x="224" y="262"/>
                  </a:lnTo>
                  <a:lnTo>
                    <a:pt x="220" y="262"/>
                  </a:lnTo>
                  <a:lnTo>
                    <a:pt x="218" y="262"/>
                  </a:lnTo>
                  <a:lnTo>
                    <a:pt x="218" y="262"/>
                  </a:lnTo>
                  <a:lnTo>
                    <a:pt x="214" y="264"/>
                  </a:lnTo>
                  <a:lnTo>
                    <a:pt x="206" y="266"/>
                  </a:lnTo>
                  <a:lnTo>
                    <a:pt x="202" y="266"/>
                  </a:lnTo>
                  <a:lnTo>
                    <a:pt x="202" y="266"/>
                  </a:lnTo>
                  <a:lnTo>
                    <a:pt x="200" y="268"/>
                  </a:lnTo>
                  <a:lnTo>
                    <a:pt x="200" y="268"/>
                  </a:lnTo>
                  <a:lnTo>
                    <a:pt x="200" y="268"/>
                  </a:lnTo>
                  <a:lnTo>
                    <a:pt x="198" y="268"/>
                  </a:lnTo>
                  <a:lnTo>
                    <a:pt x="198" y="270"/>
                  </a:lnTo>
                  <a:lnTo>
                    <a:pt x="196" y="270"/>
                  </a:lnTo>
                  <a:lnTo>
                    <a:pt x="194" y="270"/>
                  </a:lnTo>
                  <a:lnTo>
                    <a:pt x="190" y="272"/>
                  </a:lnTo>
                  <a:lnTo>
                    <a:pt x="190" y="272"/>
                  </a:lnTo>
                  <a:lnTo>
                    <a:pt x="180" y="274"/>
                  </a:lnTo>
                  <a:lnTo>
                    <a:pt x="180" y="274"/>
                  </a:lnTo>
                  <a:lnTo>
                    <a:pt x="174" y="274"/>
                  </a:lnTo>
                  <a:lnTo>
                    <a:pt x="172" y="272"/>
                  </a:lnTo>
                  <a:lnTo>
                    <a:pt x="166" y="272"/>
                  </a:lnTo>
                  <a:lnTo>
                    <a:pt x="160" y="272"/>
                  </a:lnTo>
                  <a:lnTo>
                    <a:pt x="156" y="274"/>
                  </a:lnTo>
                  <a:lnTo>
                    <a:pt x="156" y="274"/>
                  </a:lnTo>
                  <a:lnTo>
                    <a:pt x="150" y="274"/>
                  </a:lnTo>
                  <a:lnTo>
                    <a:pt x="142" y="276"/>
                  </a:lnTo>
                  <a:lnTo>
                    <a:pt x="142" y="276"/>
                  </a:lnTo>
                  <a:lnTo>
                    <a:pt x="140" y="276"/>
                  </a:lnTo>
                  <a:lnTo>
                    <a:pt x="140" y="278"/>
                  </a:lnTo>
                  <a:lnTo>
                    <a:pt x="138" y="280"/>
                  </a:lnTo>
                  <a:lnTo>
                    <a:pt x="136" y="280"/>
                  </a:lnTo>
                  <a:lnTo>
                    <a:pt x="134" y="284"/>
                  </a:lnTo>
                  <a:lnTo>
                    <a:pt x="134" y="284"/>
                  </a:lnTo>
                  <a:lnTo>
                    <a:pt x="134" y="284"/>
                  </a:lnTo>
                  <a:lnTo>
                    <a:pt x="134" y="284"/>
                  </a:lnTo>
                  <a:lnTo>
                    <a:pt x="134" y="286"/>
                  </a:lnTo>
                  <a:lnTo>
                    <a:pt x="132" y="286"/>
                  </a:lnTo>
                  <a:lnTo>
                    <a:pt x="132" y="286"/>
                  </a:lnTo>
                  <a:lnTo>
                    <a:pt x="130" y="290"/>
                  </a:lnTo>
                  <a:lnTo>
                    <a:pt x="130" y="290"/>
                  </a:lnTo>
                  <a:lnTo>
                    <a:pt x="130" y="290"/>
                  </a:lnTo>
                  <a:lnTo>
                    <a:pt x="126" y="290"/>
                  </a:lnTo>
                  <a:lnTo>
                    <a:pt x="126" y="290"/>
                  </a:lnTo>
                  <a:lnTo>
                    <a:pt x="126" y="290"/>
                  </a:lnTo>
                  <a:lnTo>
                    <a:pt x="124" y="290"/>
                  </a:lnTo>
                  <a:lnTo>
                    <a:pt x="124" y="290"/>
                  </a:lnTo>
                  <a:lnTo>
                    <a:pt x="122" y="292"/>
                  </a:lnTo>
                  <a:lnTo>
                    <a:pt x="120" y="292"/>
                  </a:lnTo>
                  <a:lnTo>
                    <a:pt x="120" y="292"/>
                  </a:lnTo>
                  <a:lnTo>
                    <a:pt x="120" y="292"/>
                  </a:lnTo>
                  <a:lnTo>
                    <a:pt x="118" y="292"/>
                  </a:lnTo>
                  <a:lnTo>
                    <a:pt x="118" y="294"/>
                  </a:lnTo>
                  <a:lnTo>
                    <a:pt x="116" y="294"/>
                  </a:lnTo>
                  <a:lnTo>
                    <a:pt x="116" y="296"/>
                  </a:lnTo>
                  <a:lnTo>
                    <a:pt x="116" y="296"/>
                  </a:lnTo>
                  <a:lnTo>
                    <a:pt x="114" y="300"/>
                  </a:lnTo>
                  <a:lnTo>
                    <a:pt x="114" y="300"/>
                  </a:lnTo>
                  <a:lnTo>
                    <a:pt x="114" y="302"/>
                  </a:lnTo>
                  <a:lnTo>
                    <a:pt x="114" y="304"/>
                  </a:lnTo>
                  <a:lnTo>
                    <a:pt x="114" y="304"/>
                  </a:lnTo>
                  <a:lnTo>
                    <a:pt x="114" y="304"/>
                  </a:lnTo>
                  <a:lnTo>
                    <a:pt x="112" y="304"/>
                  </a:lnTo>
                  <a:lnTo>
                    <a:pt x="112" y="304"/>
                  </a:lnTo>
                  <a:lnTo>
                    <a:pt x="110" y="304"/>
                  </a:lnTo>
                  <a:lnTo>
                    <a:pt x="110" y="302"/>
                  </a:lnTo>
                  <a:lnTo>
                    <a:pt x="110" y="302"/>
                  </a:lnTo>
                  <a:lnTo>
                    <a:pt x="112" y="302"/>
                  </a:lnTo>
                  <a:lnTo>
                    <a:pt x="112" y="302"/>
                  </a:lnTo>
                  <a:lnTo>
                    <a:pt x="112" y="302"/>
                  </a:lnTo>
                  <a:lnTo>
                    <a:pt x="112" y="302"/>
                  </a:lnTo>
                  <a:lnTo>
                    <a:pt x="112" y="300"/>
                  </a:lnTo>
                  <a:lnTo>
                    <a:pt x="112" y="300"/>
                  </a:lnTo>
                  <a:lnTo>
                    <a:pt x="112" y="300"/>
                  </a:lnTo>
                  <a:lnTo>
                    <a:pt x="112" y="300"/>
                  </a:lnTo>
                  <a:lnTo>
                    <a:pt x="112" y="300"/>
                  </a:lnTo>
                  <a:lnTo>
                    <a:pt x="112" y="300"/>
                  </a:lnTo>
                  <a:lnTo>
                    <a:pt x="110" y="300"/>
                  </a:lnTo>
                  <a:lnTo>
                    <a:pt x="110" y="300"/>
                  </a:lnTo>
                  <a:lnTo>
                    <a:pt x="108" y="300"/>
                  </a:lnTo>
                  <a:lnTo>
                    <a:pt x="108" y="300"/>
                  </a:lnTo>
                  <a:lnTo>
                    <a:pt x="108" y="302"/>
                  </a:lnTo>
                  <a:lnTo>
                    <a:pt x="106" y="302"/>
                  </a:lnTo>
                  <a:lnTo>
                    <a:pt x="106" y="302"/>
                  </a:lnTo>
                  <a:lnTo>
                    <a:pt x="106" y="302"/>
                  </a:lnTo>
                  <a:lnTo>
                    <a:pt x="106" y="302"/>
                  </a:lnTo>
                  <a:lnTo>
                    <a:pt x="104" y="302"/>
                  </a:lnTo>
                  <a:lnTo>
                    <a:pt x="104" y="302"/>
                  </a:lnTo>
                  <a:lnTo>
                    <a:pt x="104" y="302"/>
                  </a:lnTo>
                  <a:lnTo>
                    <a:pt x="104" y="302"/>
                  </a:lnTo>
                  <a:lnTo>
                    <a:pt x="104" y="302"/>
                  </a:lnTo>
                  <a:lnTo>
                    <a:pt x="104" y="304"/>
                  </a:lnTo>
                  <a:lnTo>
                    <a:pt x="104" y="304"/>
                  </a:lnTo>
                  <a:lnTo>
                    <a:pt x="106" y="304"/>
                  </a:lnTo>
                  <a:lnTo>
                    <a:pt x="106" y="304"/>
                  </a:lnTo>
                  <a:lnTo>
                    <a:pt x="106" y="304"/>
                  </a:lnTo>
                  <a:lnTo>
                    <a:pt x="106" y="304"/>
                  </a:lnTo>
                  <a:lnTo>
                    <a:pt x="106" y="304"/>
                  </a:lnTo>
                  <a:lnTo>
                    <a:pt x="108" y="304"/>
                  </a:lnTo>
                  <a:lnTo>
                    <a:pt x="108" y="304"/>
                  </a:lnTo>
                  <a:lnTo>
                    <a:pt x="106" y="304"/>
                  </a:lnTo>
                  <a:lnTo>
                    <a:pt x="106" y="306"/>
                  </a:lnTo>
                  <a:lnTo>
                    <a:pt x="106" y="306"/>
                  </a:lnTo>
                  <a:lnTo>
                    <a:pt x="106" y="306"/>
                  </a:lnTo>
                  <a:lnTo>
                    <a:pt x="104" y="306"/>
                  </a:lnTo>
                  <a:lnTo>
                    <a:pt x="104" y="306"/>
                  </a:lnTo>
                  <a:lnTo>
                    <a:pt x="102" y="306"/>
                  </a:lnTo>
                  <a:lnTo>
                    <a:pt x="102" y="304"/>
                  </a:lnTo>
                  <a:lnTo>
                    <a:pt x="102" y="304"/>
                  </a:lnTo>
                  <a:lnTo>
                    <a:pt x="102" y="304"/>
                  </a:lnTo>
                  <a:lnTo>
                    <a:pt x="100" y="304"/>
                  </a:lnTo>
                  <a:lnTo>
                    <a:pt x="100" y="304"/>
                  </a:lnTo>
                  <a:lnTo>
                    <a:pt x="100" y="304"/>
                  </a:lnTo>
                  <a:lnTo>
                    <a:pt x="98" y="306"/>
                  </a:lnTo>
                  <a:lnTo>
                    <a:pt x="98" y="304"/>
                  </a:lnTo>
                  <a:lnTo>
                    <a:pt x="98" y="304"/>
                  </a:lnTo>
                  <a:lnTo>
                    <a:pt x="96" y="302"/>
                  </a:lnTo>
                  <a:lnTo>
                    <a:pt x="94" y="302"/>
                  </a:lnTo>
                  <a:lnTo>
                    <a:pt x="92" y="302"/>
                  </a:lnTo>
                  <a:lnTo>
                    <a:pt x="92" y="302"/>
                  </a:lnTo>
                  <a:lnTo>
                    <a:pt x="90" y="302"/>
                  </a:lnTo>
                  <a:lnTo>
                    <a:pt x="90" y="302"/>
                  </a:lnTo>
                  <a:lnTo>
                    <a:pt x="90" y="302"/>
                  </a:lnTo>
                  <a:lnTo>
                    <a:pt x="88" y="302"/>
                  </a:lnTo>
                  <a:lnTo>
                    <a:pt x="88" y="302"/>
                  </a:lnTo>
                  <a:lnTo>
                    <a:pt x="86" y="306"/>
                  </a:lnTo>
                  <a:lnTo>
                    <a:pt x="84" y="308"/>
                  </a:lnTo>
                  <a:lnTo>
                    <a:pt x="84" y="308"/>
                  </a:lnTo>
                  <a:lnTo>
                    <a:pt x="82" y="308"/>
                  </a:lnTo>
                  <a:lnTo>
                    <a:pt x="78" y="310"/>
                  </a:lnTo>
                  <a:lnTo>
                    <a:pt x="78" y="310"/>
                  </a:lnTo>
                  <a:lnTo>
                    <a:pt x="72" y="312"/>
                  </a:lnTo>
                  <a:lnTo>
                    <a:pt x="62" y="312"/>
                  </a:lnTo>
                  <a:lnTo>
                    <a:pt x="62" y="312"/>
                  </a:lnTo>
                  <a:lnTo>
                    <a:pt x="60" y="312"/>
                  </a:lnTo>
                  <a:lnTo>
                    <a:pt x="60" y="312"/>
                  </a:lnTo>
                  <a:lnTo>
                    <a:pt x="60" y="312"/>
                  </a:lnTo>
                  <a:lnTo>
                    <a:pt x="60" y="310"/>
                  </a:lnTo>
                  <a:lnTo>
                    <a:pt x="60" y="310"/>
                  </a:lnTo>
                  <a:lnTo>
                    <a:pt x="58" y="310"/>
                  </a:lnTo>
                  <a:lnTo>
                    <a:pt x="58" y="310"/>
                  </a:lnTo>
                  <a:lnTo>
                    <a:pt x="56" y="308"/>
                  </a:lnTo>
                  <a:lnTo>
                    <a:pt x="50" y="306"/>
                  </a:lnTo>
                  <a:lnTo>
                    <a:pt x="44" y="304"/>
                  </a:lnTo>
                  <a:lnTo>
                    <a:pt x="44" y="304"/>
                  </a:lnTo>
                  <a:lnTo>
                    <a:pt x="44" y="306"/>
                  </a:lnTo>
                  <a:lnTo>
                    <a:pt x="44" y="306"/>
                  </a:lnTo>
                  <a:lnTo>
                    <a:pt x="42" y="306"/>
                  </a:lnTo>
                  <a:lnTo>
                    <a:pt x="42" y="308"/>
                  </a:lnTo>
                  <a:lnTo>
                    <a:pt x="40" y="308"/>
                  </a:lnTo>
                  <a:lnTo>
                    <a:pt x="40" y="308"/>
                  </a:lnTo>
                  <a:lnTo>
                    <a:pt x="40" y="308"/>
                  </a:lnTo>
                  <a:lnTo>
                    <a:pt x="40" y="308"/>
                  </a:lnTo>
                  <a:lnTo>
                    <a:pt x="38" y="308"/>
                  </a:lnTo>
                  <a:lnTo>
                    <a:pt x="38" y="308"/>
                  </a:lnTo>
                  <a:lnTo>
                    <a:pt x="38" y="308"/>
                  </a:lnTo>
                  <a:lnTo>
                    <a:pt x="38" y="308"/>
                  </a:lnTo>
                  <a:lnTo>
                    <a:pt x="38" y="308"/>
                  </a:lnTo>
                  <a:lnTo>
                    <a:pt x="38" y="304"/>
                  </a:lnTo>
                  <a:lnTo>
                    <a:pt x="38" y="304"/>
                  </a:lnTo>
                  <a:lnTo>
                    <a:pt x="38" y="304"/>
                  </a:lnTo>
                  <a:lnTo>
                    <a:pt x="38" y="304"/>
                  </a:lnTo>
                  <a:lnTo>
                    <a:pt x="38" y="304"/>
                  </a:lnTo>
                  <a:lnTo>
                    <a:pt x="38" y="302"/>
                  </a:lnTo>
                  <a:lnTo>
                    <a:pt x="38" y="300"/>
                  </a:lnTo>
                  <a:lnTo>
                    <a:pt x="36" y="294"/>
                  </a:lnTo>
                  <a:lnTo>
                    <a:pt x="34" y="294"/>
                  </a:lnTo>
                  <a:lnTo>
                    <a:pt x="32" y="290"/>
                  </a:lnTo>
                  <a:lnTo>
                    <a:pt x="30" y="284"/>
                  </a:lnTo>
                  <a:lnTo>
                    <a:pt x="28" y="282"/>
                  </a:lnTo>
                  <a:lnTo>
                    <a:pt x="28" y="282"/>
                  </a:lnTo>
                  <a:lnTo>
                    <a:pt x="28" y="280"/>
                  </a:lnTo>
                  <a:lnTo>
                    <a:pt x="26" y="280"/>
                  </a:lnTo>
                  <a:lnTo>
                    <a:pt x="28" y="278"/>
                  </a:lnTo>
                  <a:lnTo>
                    <a:pt x="28" y="278"/>
                  </a:lnTo>
                  <a:lnTo>
                    <a:pt x="28" y="276"/>
                  </a:lnTo>
                  <a:lnTo>
                    <a:pt x="28" y="276"/>
                  </a:lnTo>
                  <a:lnTo>
                    <a:pt x="30" y="266"/>
                  </a:lnTo>
                  <a:lnTo>
                    <a:pt x="30" y="264"/>
                  </a:lnTo>
                  <a:lnTo>
                    <a:pt x="30" y="262"/>
                  </a:lnTo>
                  <a:lnTo>
                    <a:pt x="30" y="260"/>
                  </a:lnTo>
                  <a:lnTo>
                    <a:pt x="30" y="258"/>
                  </a:lnTo>
                  <a:lnTo>
                    <a:pt x="30" y="258"/>
                  </a:lnTo>
                  <a:lnTo>
                    <a:pt x="28" y="250"/>
                  </a:lnTo>
                  <a:lnTo>
                    <a:pt x="28" y="250"/>
                  </a:lnTo>
                  <a:lnTo>
                    <a:pt x="26" y="250"/>
                  </a:lnTo>
                  <a:lnTo>
                    <a:pt x="26" y="250"/>
                  </a:lnTo>
                  <a:lnTo>
                    <a:pt x="24" y="248"/>
                  </a:lnTo>
                  <a:lnTo>
                    <a:pt x="24" y="248"/>
                  </a:lnTo>
                  <a:lnTo>
                    <a:pt x="22" y="246"/>
                  </a:lnTo>
                  <a:lnTo>
                    <a:pt x="22" y="246"/>
                  </a:lnTo>
                  <a:lnTo>
                    <a:pt x="20" y="244"/>
                  </a:lnTo>
                  <a:lnTo>
                    <a:pt x="20" y="240"/>
                  </a:lnTo>
                  <a:lnTo>
                    <a:pt x="20" y="236"/>
                  </a:lnTo>
                  <a:lnTo>
                    <a:pt x="20" y="236"/>
                  </a:lnTo>
                  <a:lnTo>
                    <a:pt x="20" y="236"/>
                  </a:lnTo>
                  <a:lnTo>
                    <a:pt x="18" y="230"/>
                  </a:lnTo>
                  <a:lnTo>
                    <a:pt x="16" y="222"/>
                  </a:lnTo>
                  <a:lnTo>
                    <a:pt x="18" y="222"/>
                  </a:lnTo>
                  <a:lnTo>
                    <a:pt x="18" y="222"/>
                  </a:lnTo>
                  <a:lnTo>
                    <a:pt x="18" y="218"/>
                  </a:lnTo>
                  <a:lnTo>
                    <a:pt x="18" y="218"/>
                  </a:lnTo>
                  <a:lnTo>
                    <a:pt x="18" y="218"/>
                  </a:lnTo>
                  <a:lnTo>
                    <a:pt x="18" y="218"/>
                  </a:lnTo>
                  <a:lnTo>
                    <a:pt x="16" y="214"/>
                  </a:lnTo>
                  <a:lnTo>
                    <a:pt x="14" y="210"/>
                  </a:lnTo>
                  <a:lnTo>
                    <a:pt x="14" y="206"/>
                  </a:lnTo>
                  <a:lnTo>
                    <a:pt x="14" y="204"/>
                  </a:lnTo>
                  <a:lnTo>
                    <a:pt x="14" y="204"/>
                  </a:lnTo>
                  <a:lnTo>
                    <a:pt x="14" y="204"/>
                  </a:lnTo>
                  <a:lnTo>
                    <a:pt x="14" y="202"/>
                  </a:lnTo>
                  <a:lnTo>
                    <a:pt x="14" y="202"/>
                  </a:lnTo>
                  <a:lnTo>
                    <a:pt x="14" y="200"/>
                  </a:lnTo>
                  <a:lnTo>
                    <a:pt x="14" y="198"/>
                  </a:lnTo>
                  <a:lnTo>
                    <a:pt x="10" y="190"/>
                  </a:lnTo>
                  <a:lnTo>
                    <a:pt x="10" y="190"/>
                  </a:lnTo>
                  <a:lnTo>
                    <a:pt x="10" y="190"/>
                  </a:lnTo>
                  <a:lnTo>
                    <a:pt x="8" y="188"/>
                  </a:lnTo>
                  <a:lnTo>
                    <a:pt x="6" y="188"/>
                  </a:lnTo>
                  <a:lnTo>
                    <a:pt x="4" y="186"/>
                  </a:lnTo>
                  <a:lnTo>
                    <a:pt x="4" y="186"/>
                  </a:lnTo>
                  <a:lnTo>
                    <a:pt x="4" y="186"/>
                  </a:lnTo>
                  <a:lnTo>
                    <a:pt x="2" y="186"/>
                  </a:lnTo>
                  <a:lnTo>
                    <a:pt x="2" y="186"/>
                  </a:lnTo>
                  <a:lnTo>
                    <a:pt x="0" y="186"/>
                  </a:lnTo>
                  <a:lnTo>
                    <a:pt x="0" y="184"/>
                  </a:lnTo>
                  <a:lnTo>
                    <a:pt x="2" y="182"/>
                  </a:lnTo>
                  <a:lnTo>
                    <a:pt x="4" y="182"/>
                  </a:lnTo>
                  <a:lnTo>
                    <a:pt x="6" y="184"/>
                  </a:lnTo>
                  <a:lnTo>
                    <a:pt x="6" y="184"/>
                  </a:lnTo>
                  <a:lnTo>
                    <a:pt x="6" y="184"/>
                  </a:lnTo>
                  <a:lnTo>
                    <a:pt x="6" y="184"/>
                  </a:lnTo>
                  <a:lnTo>
                    <a:pt x="6" y="184"/>
                  </a:lnTo>
                  <a:lnTo>
                    <a:pt x="8" y="184"/>
                  </a:lnTo>
                  <a:lnTo>
                    <a:pt x="8" y="182"/>
                  </a:lnTo>
                  <a:lnTo>
                    <a:pt x="8" y="182"/>
                  </a:lnTo>
                  <a:lnTo>
                    <a:pt x="8" y="180"/>
                  </a:lnTo>
                  <a:lnTo>
                    <a:pt x="6" y="178"/>
                  </a:lnTo>
                  <a:lnTo>
                    <a:pt x="6" y="174"/>
                  </a:lnTo>
                  <a:lnTo>
                    <a:pt x="6" y="174"/>
                  </a:lnTo>
                  <a:lnTo>
                    <a:pt x="4" y="170"/>
                  </a:lnTo>
                  <a:lnTo>
                    <a:pt x="4" y="170"/>
                  </a:lnTo>
                  <a:lnTo>
                    <a:pt x="4" y="170"/>
                  </a:lnTo>
                  <a:lnTo>
                    <a:pt x="2" y="168"/>
                  </a:lnTo>
                  <a:lnTo>
                    <a:pt x="2" y="164"/>
                  </a:lnTo>
                  <a:lnTo>
                    <a:pt x="2" y="162"/>
                  </a:lnTo>
                  <a:lnTo>
                    <a:pt x="2" y="160"/>
                  </a:lnTo>
                  <a:lnTo>
                    <a:pt x="2" y="160"/>
                  </a:lnTo>
                  <a:lnTo>
                    <a:pt x="4" y="160"/>
                  </a:lnTo>
                  <a:lnTo>
                    <a:pt x="4" y="160"/>
                  </a:lnTo>
                  <a:lnTo>
                    <a:pt x="4" y="160"/>
                  </a:lnTo>
                  <a:lnTo>
                    <a:pt x="4" y="160"/>
                  </a:lnTo>
                  <a:lnTo>
                    <a:pt x="4" y="156"/>
                  </a:lnTo>
                  <a:lnTo>
                    <a:pt x="6" y="154"/>
                  </a:lnTo>
                  <a:lnTo>
                    <a:pt x="6" y="154"/>
                  </a:lnTo>
                  <a:lnTo>
                    <a:pt x="8" y="152"/>
                  </a:lnTo>
                  <a:lnTo>
                    <a:pt x="8" y="152"/>
                  </a:lnTo>
                  <a:lnTo>
                    <a:pt x="8" y="148"/>
                  </a:lnTo>
                  <a:lnTo>
                    <a:pt x="8" y="144"/>
                  </a:lnTo>
                  <a:lnTo>
                    <a:pt x="8" y="142"/>
                  </a:lnTo>
                  <a:lnTo>
                    <a:pt x="8" y="132"/>
                  </a:lnTo>
                  <a:lnTo>
                    <a:pt x="6" y="130"/>
                  </a:lnTo>
                  <a:lnTo>
                    <a:pt x="6" y="128"/>
                  </a:lnTo>
                  <a:lnTo>
                    <a:pt x="6" y="128"/>
                  </a:lnTo>
                  <a:lnTo>
                    <a:pt x="8" y="128"/>
                  </a:lnTo>
                  <a:lnTo>
                    <a:pt x="8" y="128"/>
                  </a:lnTo>
                  <a:lnTo>
                    <a:pt x="8" y="128"/>
                  </a:lnTo>
                  <a:lnTo>
                    <a:pt x="12" y="126"/>
                  </a:lnTo>
                  <a:lnTo>
                    <a:pt x="18" y="120"/>
                  </a:lnTo>
                  <a:lnTo>
                    <a:pt x="20" y="120"/>
                  </a:lnTo>
                  <a:lnTo>
                    <a:pt x="20" y="120"/>
                  </a:lnTo>
                  <a:lnTo>
                    <a:pt x="20" y="120"/>
                  </a:lnTo>
                  <a:lnTo>
                    <a:pt x="20" y="118"/>
                  </a:lnTo>
                  <a:lnTo>
                    <a:pt x="20" y="114"/>
                  </a:lnTo>
                  <a:lnTo>
                    <a:pt x="20" y="114"/>
                  </a:lnTo>
                  <a:lnTo>
                    <a:pt x="20" y="114"/>
                  </a:lnTo>
                  <a:lnTo>
                    <a:pt x="22" y="114"/>
                  </a:lnTo>
                  <a:lnTo>
                    <a:pt x="22" y="114"/>
                  </a:lnTo>
                  <a:lnTo>
                    <a:pt x="26" y="114"/>
                  </a:lnTo>
                  <a:lnTo>
                    <a:pt x="26" y="112"/>
                  </a:lnTo>
                  <a:lnTo>
                    <a:pt x="24" y="106"/>
                  </a:lnTo>
                  <a:lnTo>
                    <a:pt x="24" y="106"/>
                  </a:lnTo>
                  <a:lnTo>
                    <a:pt x="22" y="102"/>
                  </a:lnTo>
                  <a:lnTo>
                    <a:pt x="22" y="102"/>
                  </a:lnTo>
                  <a:lnTo>
                    <a:pt x="22" y="102"/>
                  </a:lnTo>
                  <a:lnTo>
                    <a:pt x="24" y="92"/>
                  </a:lnTo>
                  <a:lnTo>
                    <a:pt x="26" y="82"/>
                  </a:lnTo>
                  <a:lnTo>
                    <a:pt x="28" y="78"/>
                  </a:lnTo>
                  <a:lnTo>
                    <a:pt x="28" y="78"/>
                  </a:lnTo>
                  <a:lnTo>
                    <a:pt x="28" y="76"/>
                  </a:lnTo>
                  <a:lnTo>
                    <a:pt x="30" y="76"/>
                  </a:lnTo>
                  <a:lnTo>
                    <a:pt x="32" y="76"/>
                  </a:lnTo>
                  <a:lnTo>
                    <a:pt x="32" y="74"/>
                  </a:lnTo>
                  <a:lnTo>
                    <a:pt x="34" y="74"/>
                  </a:lnTo>
                  <a:lnTo>
                    <a:pt x="34" y="74"/>
                  </a:lnTo>
                  <a:lnTo>
                    <a:pt x="36" y="72"/>
                  </a:lnTo>
                  <a:lnTo>
                    <a:pt x="36" y="72"/>
                  </a:lnTo>
                  <a:lnTo>
                    <a:pt x="38" y="72"/>
                  </a:lnTo>
                  <a:lnTo>
                    <a:pt x="38" y="72"/>
                  </a:lnTo>
                  <a:lnTo>
                    <a:pt x="40" y="72"/>
                  </a:lnTo>
                  <a:lnTo>
                    <a:pt x="40" y="72"/>
                  </a:lnTo>
                  <a:lnTo>
                    <a:pt x="46" y="74"/>
                  </a:lnTo>
                  <a:lnTo>
                    <a:pt x="46" y="74"/>
                  </a:lnTo>
                  <a:lnTo>
                    <a:pt x="46" y="74"/>
                  </a:lnTo>
                  <a:lnTo>
                    <a:pt x="48" y="76"/>
                  </a:lnTo>
                  <a:lnTo>
                    <a:pt x="48" y="78"/>
                  </a:lnTo>
                  <a:lnTo>
                    <a:pt x="48" y="78"/>
                  </a:lnTo>
                  <a:lnTo>
                    <a:pt x="50" y="80"/>
                  </a:lnTo>
                  <a:lnTo>
                    <a:pt x="52" y="80"/>
                  </a:lnTo>
                  <a:lnTo>
                    <a:pt x="52" y="80"/>
                  </a:lnTo>
                  <a:lnTo>
                    <a:pt x="60" y="82"/>
                  </a:lnTo>
                  <a:lnTo>
                    <a:pt x="60" y="82"/>
                  </a:lnTo>
                  <a:lnTo>
                    <a:pt x="60" y="82"/>
                  </a:lnTo>
                  <a:lnTo>
                    <a:pt x="62" y="82"/>
                  </a:lnTo>
                  <a:lnTo>
                    <a:pt x="68" y="80"/>
                  </a:lnTo>
                  <a:lnTo>
                    <a:pt x="72" y="78"/>
                  </a:lnTo>
                  <a:lnTo>
                    <a:pt x="82" y="78"/>
                  </a:lnTo>
                  <a:lnTo>
                    <a:pt x="82" y="78"/>
                  </a:lnTo>
                  <a:lnTo>
                    <a:pt x="84" y="78"/>
                  </a:lnTo>
                  <a:lnTo>
                    <a:pt x="86" y="78"/>
                  </a:lnTo>
                  <a:lnTo>
                    <a:pt x="86" y="78"/>
                  </a:lnTo>
                  <a:lnTo>
                    <a:pt x="86" y="78"/>
                  </a:lnTo>
                  <a:lnTo>
                    <a:pt x="86" y="78"/>
                  </a:lnTo>
                  <a:lnTo>
                    <a:pt x="110" y="88"/>
                  </a:lnTo>
                  <a:lnTo>
                    <a:pt x="134" y="98"/>
                  </a:lnTo>
                  <a:lnTo>
                    <a:pt x="174" y="114"/>
                  </a:lnTo>
                  <a:lnTo>
                    <a:pt x="174" y="156"/>
                  </a:lnTo>
                  <a:lnTo>
                    <a:pt x="174" y="166"/>
                  </a:lnTo>
                  <a:lnTo>
                    <a:pt x="224" y="110"/>
                  </a:lnTo>
                  <a:lnTo>
                    <a:pt x="254" y="76"/>
                  </a:lnTo>
                  <a:lnTo>
                    <a:pt x="288" y="36"/>
                  </a:lnTo>
                  <a:lnTo>
                    <a:pt x="404" y="8"/>
                  </a:lnTo>
                  <a:lnTo>
                    <a:pt x="442" y="0"/>
                  </a:lnTo>
                  <a:lnTo>
                    <a:pt x="478" y="80"/>
                  </a:lnTo>
                  <a:lnTo>
                    <a:pt x="480" y="84"/>
                  </a:lnTo>
                  <a:lnTo>
                    <a:pt x="494" y="116"/>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3" name="Freeform 4892">
              <a:extLst>
                <a:ext uri="{FF2B5EF4-FFF2-40B4-BE49-F238E27FC236}">
                  <a16:creationId xmlns:a16="http://schemas.microsoft.com/office/drawing/2014/main" id="{7FB617FD-61A7-9443-A3CF-3D7DF1852EBE}"/>
                </a:ext>
              </a:extLst>
            </p:cNvPr>
            <p:cNvSpPr>
              <a:spLocks/>
            </p:cNvSpPr>
            <p:nvPr/>
          </p:nvSpPr>
          <p:spPr bwMode="auto">
            <a:xfrm>
              <a:off x="6788092" y="1155174"/>
              <a:ext cx="139563" cy="131944"/>
            </a:xfrm>
            <a:custGeom>
              <a:avLst/>
              <a:gdLst/>
              <a:ahLst/>
              <a:cxnLst>
                <a:cxn ang="0">
                  <a:pos x="66" y="6"/>
                </a:cxn>
                <a:cxn ang="0">
                  <a:pos x="68" y="14"/>
                </a:cxn>
                <a:cxn ang="0">
                  <a:pos x="68" y="16"/>
                </a:cxn>
                <a:cxn ang="0">
                  <a:pos x="70" y="18"/>
                </a:cxn>
                <a:cxn ang="0">
                  <a:pos x="72" y="20"/>
                </a:cxn>
                <a:cxn ang="0">
                  <a:pos x="72" y="20"/>
                </a:cxn>
                <a:cxn ang="0">
                  <a:pos x="76" y="26"/>
                </a:cxn>
                <a:cxn ang="0">
                  <a:pos x="76" y="28"/>
                </a:cxn>
                <a:cxn ang="0">
                  <a:pos x="76" y="30"/>
                </a:cxn>
                <a:cxn ang="0">
                  <a:pos x="76" y="30"/>
                </a:cxn>
                <a:cxn ang="0">
                  <a:pos x="76" y="30"/>
                </a:cxn>
                <a:cxn ang="0">
                  <a:pos x="74" y="28"/>
                </a:cxn>
                <a:cxn ang="0">
                  <a:pos x="72" y="28"/>
                </a:cxn>
                <a:cxn ang="0">
                  <a:pos x="72" y="28"/>
                </a:cxn>
                <a:cxn ang="0">
                  <a:pos x="68" y="24"/>
                </a:cxn>
                <a:cxn ang="0">
                  <a:pos x="68" y="24"/>
                </a:cxn>
                <a:cxn ang="0">
                  <a:pos x="66" y="26"/>
                </a:cxn>
                <a:cxn ang="0">
                  <a:pos x="54" y="38"/>
                </a:cxn>
                <a:cxn ang="0">
                  <a:pos x="60" y="42"/>
                </a:cxn>
                <a:cxn ang="0">
                  <a:pos x="60" y="42"/>
                </a:cxn>
                <a:cxn ang="0">
                  <a:pos x="62" y="42"/>
                </a:cxn>
                <a:cxn ang="0">
                  <a:pos x="62" y="40"/>
                </a:cxn>
                <a:cxn ang="0">
                  <a:pos x="66" y="40"/>
                </a:cxn>
                <a:cxn ang="0">
                  <a:pos x="68" y="38"/>
                </a:cxn>
                <a:cxn ang="0">
                  <a:pos x="70" y="40"/>
                </a:cxn>
                <a:cxn ang="0">
                  <a:pos x="74" y="48"/>
                </a:cxn>
                <a:cxn ang="0">
                  <a:pos x="76" y="58"/>
                </a:cxn>
                <a:cxn ang="0">
                  <a:pos x="76" y="60"/>
                </a:cxn>
                <a:cxn ang="0">
                  <a:pos x="82" y="68"/>
                </a:cxn>
                <a:cxn ang="0">
                  <a:pos x="86" y="74"/>
                </a:cxn>
                <a:cxn ang="0">
                  <a:pos x="86" y="78"/>
                </a:cxn>
                <a:cxn ang="0">
                  <a:pos x="88" y="84"/>
                </a:cxn>
                <a:cxn ang="0">
                  <a:pos x="54" y="84"/>
                </a:cxn>
                <a:cxn ang="0">
                  <a:pos x="50" y="78"/>
                </a:cxn>
                <a:cxn ang="0">
                  <a:pos x="48" y="74"/>
                </a:cxn>
                <a:cxn ang="0">
                  <a:pos x="48" y="72"/>
                </a:cxn>
                <a:cxn ang="0">
                  <a:pos x="48" y="70"/>
                </a:cxn>
                <a:cxn ang="0">
                  <a:pos x="46" y="64"/>
                </a:cxn>
                <a:cxn ang="0">
                  <a:pos x="44" y="60"/>
                </a:cxn>
                <a:cxn ang="0">
                  <a:pos x="22" y="56"/>
                </a:cxn>
                <a:cxn ang="0">
                  <a:pos x="2" y="54"/>
                </a:cxn>
                <a:cxn ang="0">
                  <a:pos x="0" y="54"/>
                </a:cxn>
                <a:cxn ang="0">
                  <a:pos x="0" y="52"/>
                </a:cxn>
                <a:cxn ang="0">
                  <a:pos x="0" y="52"/>
                </a:cxn>
                <a:cxn ang="0">
                  <a:pos x="2" y="50"/>
                </a:cxn>
                <a:cxn ang="0">
                  <a:pos x="4" y="48"/>
                </a:cxn>
                <a:cxn ang="0">
                  <a:pos x="6" y="46"/>
                </a:cxn>
                <a:cxn ang="0">
                  <a:pos x="10" y="40"/>
                </a:cxn>
                <a:cxn ang="0">
                  <a:pos x="14" y="34"/>
                </a:cxn>
                <a:cxn ang="0">
                  <a:pos x="18" y="28"/>
                </a:cxn>
                <a:cxn ang="0">
                  <a:pos x="18" y="28"/>
                </a:cxn>
                <a:cxn ang="0">
                  <a:pos x="24" y="16"/>
                </a:cxn>
                <a:cxn ang="0">
                  <a:pos x="26" y="10"/>
                </a:cxn>
                <a:cxn ang="0">
                  <a:pos x="28" y="6"/>
                </a:cxn>
                <a:cxn ang="0">
                  <a:pos x="28" y="4"/>
                </a:cxn>
                <a:cxn ang="0">
                  <a:pos x="30" y="4"/>
                </a:cxn>
                <a:cxn ang="0">
                  <a:pos x="38" y="0"/>
                </a:cxn>
                <a:cxn ang="0">
                  <a:pos x="42" y="0"/>
                </a:cxn>
                <a:cxn ang="0">
                  <a:pos x="56" y="0"/>
                </a:cxn>
                <a:cxn ang="0">
                  <a:pos x="66" y="4"/>
                </a:cxn>
              </a:cxnLst>
              <a:rect l="0" t="0" r="r" b="b"/>
              <a:pathLst>
                <a:path w="88" h="84">
                  <a:moveTo>
                    <a:pt x="66" y="4"/>
                  </a:moveTo>
                  <a:lnTo>
                    <a:pt x="66" y="6"/>
                  </a:lnTo>
                  <a:lnTo>
                    <a:pt x="68" y="12"/>
                  </a:lnTo>
                  <a:lnTo>
                    <a:pt x="68" y="14"/>
                  </a:lnTo>
                  <a:lnTo>
                    <a:pt x="68" y="14"/>
                  </a:lnTo>
                  <a:lnTo>
                    <a:pt x="68" y="16"/>
                  </a:lnTo>
                  <a:lnTo>
                    <a:pt x="70" y="18"/>
                  </a:lnTo>
                  <a:lnTo>
                    <a:pt x="70" y="18"/>
                  </a:lnTo>
                  <a:lnTo>
                    <a:pt x="72" y="20"/>
                  </a:lnTo>
                  <a:lnTo>
                    <a:pt x="72" y="20"/>
                  </a:lnTo>
                  <a:lnTo>
                    <a:pt x="72" y="20"/>
                  </a:lnTo>
                  <a:lnTo>
                    <a:pt x="72" y="20"/>
                  </a:lnTo>
                  <a:lnTo>
                    <a:pt x="72" y="20"/>
                  </a:lnTo>
                  <a:lnTo>
                    <a:pt x="76" y="26"/>
                  </a:lnTo>
                  <a:lnTo>
                    <a:pt x="76" y="28"/>
                  </a:lnTo>
                  <a:lnTo>
                    <a:pt x="76" y="28"/>
                  </a:lnTo>
                  <a:lnTo>
                    <a:pt x="76" y="28"/>
                  </a:lnTo>
                  <a:lnTo>
                    <a:pt x="76" y="30"/>
                  </a:lnTo>
                  <a:lnTo>
                    <a:pt x="76" y="30"/>
                  </a:lnTo>
                  <a:lnTo>
                    <a:pt x="76" y="30"/>
                  </a:lnTo>
                  <a:lnTo>
                    <a:pt x="76" y="30"/>
                  </a:lnTo>
                  <a:lnTo>
                    <a:pt x="76" y="30"/>
                  </a:lnTo>
                  <a:lnTo>
                    <a:pt x="74" y="28"/>
                  </a:lnTo>
                  <a:lnTo>
                    <a:pt x="74" y="28"/>
                  </a:lnTo>
                  <a:lnTo>
                    <a:pt x="72" y="28"/>
                  </a:lnTo>
                  <a:lnTo>
                    <a:pt x="72" y="28"/>
                  </a:lnTo>
                  <a:lnTo>
                    <a:pt x="72" y="28"/>
                  </a:lnTo>
                  <a:lnTo>
                    <a:pt x="72" y="28"/>
                  </a:lnTo>
                  <a:lnTo>
                    <a:pt x="70" y="26"/>
                  </a:lnTo>
                  <a:lnTo>
                    <a:pt x="68" y="24"/>
                  </a:lnTo>
                  <a:lnTo>
                    <a:pt x="68" y="24"/>
                  </a:lnTo>
                  <a:lnTo>
                    <a:pt x="68" y="24"/>
                  </a:lnTo>
                  <a:lnTo>
                    <a:pt x="68" y="26"/>
                  </a:lnTo>
                  <a:lnTo>
                    <a:pt x="66" y="26"/>
                  </a:lnTo>
                  <a:lnTo>
                    <a:pt x="66" y="26"/>
                  </a:lnTo>
                  <a:lnTo>
                    <a:pt x="54" y="38"/>
                  </a:lnTo>
                  <a:lnTo>
                    <a:pt x="54" y="38"/>
                  </a:lnTo>
                  <a:lnTo>
                    <a:pt x="60" y="42"/>
                  </a:lnTo>
                  <a:lnTo>
                    <a:pt x="60" y="42"/>
                  </a:lnTo>
                  <a:lnTo>
                    <a:pt x="60" y="42"/>
                  </a:lnTo>
                  <a:lnTo>
                    <a:pt x="62" y="42"/>
                  </a:lnTo>
                  <a:lnTo>
                    <a:pt x="62" y="42"/>
                  </a:lnTo>
                  <a:lnTo>
                    <a:pt x="62" y="42"/>
                  </a:lnTo>
                  <a:lnTo>
                    <a:pt x="62" y="40"/>
                  </a:lnTo>
                  <a:lnTo>
                    <a:pt x="64" y="40"/>
                  </a:lnTo>
                  <a:lnTo>
                    <a:pt x="66" y="40"/>
                  </a:lnTo>
                  <a:lnTo>
                    <a:pt x="66" y="38"/>
                  </a:lnTo>
                  <a:lnTo>
                    <a:pt x="68" y="38"/>
                  </a:lnTo>
                  <a:lnTo>
                    <a:pt x="68" y="40"/>
                  </a:lnTo>
                  <a:lnTo>
                    <a:pt x="70" y="40"/>
                  </a:lnTo>
                  <a:lnTo>
                    <a:pt x="72" y="46"/>
                  </a:lnTo>
                  <a:lnTo>
                    <a:pt x="74" y="48"/>
                  </a:lnTo>
                  <a:lnTo>
                    <a:pt x="74" y="54"/>
                  </a:lnTo>
                  <a:lnTo>
                    <a:pt x="76" y="58"/>
                  </a:lnTo>
                  <a:lnTo>
                    <a:pt x="76" y="58"/>
                  </a:lnTo>
                  <a:lnTo>
                    <a:pt x="76" y="60"/>
                  </a:lnTo>
                  <a:lnTo>
                    <a:pt x="78" y="62"/>
                  </a:lnTo>
                  <a:lnTo>
                    <a:pt x="82" y="68"/>
                  </a:lnTo>
                  <a:lnTo>
                    <a:pt x="86" y="72"/>
                  </a:lnTo>
                  <a:lnTo>
                    <a:pt x="86" y="74"/>
                  </a:lnTo>
                  <a:lnTo>
                    <a:pt x="86" y="76"/>
                  </a:lnTo>
                  <a:lnTo>
                    <a:pt x="86" y="78"/>
                  </a:lnTo>
                  <a:lnTo>
                    <a:pt x="86" y="78"/>
                  </a:lnTo>
                  <a:lnTo>
                    <a:pt x="88" y="84"/>
                  </a:lnTo>
                  <a:lnTo>
                    <a:pt x="82" y="84"/>
                  </a:lnTo>
                  <a:lnTo>
                    <a:pt x="54" y="84"/>
                  </a:lnTo>
                  <a:lnTo>
                    <a:pt x="50" y="80"/>
                  </a:lnTo>
                  <a:lnTo>
                    <a:pt x="50" y="78"/>
                  </a:lnTo>
                  <a:lnTo>
                    <a:pt x="48" y="76"/>
                  </a:lnTo>
                  <a:lnTo>
                    <a:pt x="48" y="74"/>
                  </a:lnTo>
                  <a:lnTo>
                    <a:pt x="48" y="74"/>
                  </a:lnTo>
                  <a:lnTo>
                    <a:pt x="48" y="72"/>
                  </a:lnTo>
                  <a:lnTo>
                    <a:pt x="48" y="72"/>
                  </a:lnTo>
                  <a:lnTo>
                    <a:pt x="48" y="70"/>
                  </a:lnTo>
                  <a:lnTo>
                    <a:pt x="46" y="68"/>
                  </a:lnTo>
                  <a:lnTo>
                    <a:pt x="46" y="64"/>
                  </a:lnTo>
                  <a:lnTo>
                    <a:pt x="44" y="60"/>
                  </a:lnTo>
                  <a:lnTo>
                    <a:pt x="44" y="60"/>
                  </a:lnTo>
                  <a:lnTo>
                    <a:pt x="44" y="60"/>
                  </a:lnTo>
                  <a:lnTo>
                    <a:pt x="22" y="56"/>
                  </a:lnTo>
                  <a:lnTo>
                    <a:pt x="12" y="56"/>
                  </a:lnTo>
                  <a:lnTo>
                    <a:pt x="2" y="54"/>
                  </a:lnTo>
                  <a:lnTo>
                    <a:pt x="0" y="54"/>
                  </a:lnTo>
                  <a:lnTo>
                    <a:pt x="0" y="54"/>
                  </a:lnTo>
                  <a:lnTo>
                    <a:pt x="0" y="54"/>
                  </a:lnTo>
                  <a:lnTo>
                    <a:pt x="0" y="52"/>
                  </a:lnTo>
                  <a:lnTo>
                    <a:pt x="0" y="52"/>
                  </a:lnTo>
                  <a:lnTo>
                    <a:pt x="0" y="52"/>
                  </a:lnTo>
                  <a:lnTo>
                    <a:pt x="2" y="52"/>
                  </a:lnTo>
                  <a:lnTo>
                    <a:pt x="2" y="50"/>
                  </a:lnTo>
                  <a:lnTo>
                    <a:pt x="4" y="50"/>
                  </a:lnTo>
                  <a:lnTo>
                    <a:pt x="4" y="48"/>
                  </a:lnTo>
                  <a:lnTo>
                    <a:pt x="6" y="48"/>
                  </a:lnTo>
                  <a:lnTo>
                    <a:pt x="6" y="46"/>
                  </a:lnTo>
                  <a:lnTo>
                    <a:pt x="8" y="44"/>
                  </a:lnTo>
                  <a:lnTo>
                    <a:pt x="10" y="40"/>
                  </a:lnTo>
                  <a:lnTo>
                    <a:pt x="14" y="36"/>
                  </a:lnTo>
                  <a:lnTo>
                    <a:pt x="14" y="34"/>
                  </a:lnTo>
                  <a:lnTo>
                    <a:pt x="18" y="30"/>
                  </a:lnTo>
                  <a:lnTo>
                    <a:pt x="18" y="28"/>
                  </a:lnTo>
                  <a:lnTo>
                    <a:pt x="18" y="28"/>
                  </a:lnTo>
                  <a:lnTo>
                    <a:pt x="18" y="28"/>
                  </a:lnTo>
                  <a:lnTo>
                    <a:pt x="20" y="24"/>
                  </a:lnTo>
                  <a:lnTo>
                    <a:pt x="24" y="16"/>
                  </a:lnTo>
                  <a:lnTo>
                    <a:pt x="26" y="10"/>
                  </a:lnTo>
                  <a:lnTo>
                    <a:pt x="26" y="10"/>
                  </a:lnTo>
                  <a:lnTo>
                    <a:pt x="26" y="8"/>
                  </a:lnTo>
                  <a:lnTo>
                    <a:pt x="28" y="6"/>
                  </a:lnTo>
                  <a:lnTo>
                    <a:pt x="28" y="6"/>
                  </a:lnTo>
                  <a:lnTo>
                    <a:pt x="28" y="4"/>
                  </a:lnTo>
                  <a:lnTo>
                    <a:pt x="30" y="4"/>
                  </a:lnTo>
                  <a:lnTo>
                    <a:pt x="30" y="4"/>
                  </a:lnTo>
                  <a:lnTo>
                    <a:pt x="32" y="4"/>
                  </a:lnTo>
                  <a:lnTo>
                    <a:pt x="38" y="0"/>
                  </a:lnTo>
                  <a:lnTo>
                    <a:pt x="40" y="0"/>
                  </a:lnTo>
                  <a:lnTo>
                    <a:pt x="42" y="0"/>
                  </a:lnTo>
                  <a:lnTo>
                    <a:pt x="56" y="0"/>
                  </a:lnTo>
                  <a:lnTo>
                    <a:pt x="56" y="0"/>
                  </a:lnTo>
                  <a:lnTo>
                    <a:pt x="66" y="4"/>
                  </a:lnTo>
                  <a:lnTo>
                    <a:pt x="66" y="4"/>
                  </a:lnTo>
                  <a:lnTo>
                    <a:pt x="66" y="4"/>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4" name="Freeform 4893">
              <a:extLst>
                <a:ext uri="{FF2B5EF4-FFF2-40B4-BE49-F238E27FC236}">
                  <a16:creationId xmlns:a16="http://schemas.microsoft.com/office/drawing/2014/main" id="{0830AB93-3541-ED47-B581-28784561DAF9}"/>
                </a:ext>
              </a:extLst>
            </p:cNvPr>
            <p:cNvSpPr>
              <a:spLocks/>
            </p:cNvSpPr>
            <p:nvPr/>
          </p:nvSpPr>
          <p:spPr bwMode="auto">
            <a:xfrm>
              <a:off x="6788092" y="1155174"/>
              <a:ext cx="139563" cy="131944"/>
            </a:xfrm>
            <a:custGeom>
              <a:avLst/>
              <a:gdLst/>
              <a:ahLst/>
              <a:cxnLst>
                <a:cxn ang="0">
                  <a:pos x="66" y="6"/>
                </a:cxn>
                <a:cxn ang="0">
                  <a:pos x="68" y="14"/>
                </a:cxn>
                <a:cxn ang="0">
                  <a:pos x="68" y="16"/>
                </a:cxn>
                <a:cxn ang="0">
                  <a:pos x="70" y="18"/>
                </a:cxn>
                <a:cxn ang="0">
                  <a:pos x="72" y="20"/>
                </a:cxn>
                <a:cxn ang="0">
                  <a:pos x="72" y="20"/>
                </a:cxn>
                <a:cxn ang="0">
                  <a:pos x="76" y="26"/>
                </a:cxn>
                <a:cxn ang="0">
                  <a:pos x="76" y="28"/>
                </a:cxn>
                <a:cxn ang="0">
                  <a:pos x="76" y="30"/>
                </a:cxn>
                <a:cxn ang="0">
                  <a:pos x="76" y="30"/>
                </a:cxn>
                <a:cxn ang="0">
                  <a:pos x="76" y="30"/>
                </a:cxn>
                <a:cxn ang="0">
                  <a:pos x="74" y="28"/>
                </a:cxn>
                <a:cxn ang="0">
                  <a:pos x="72" y="28"/>
                </a:cxn>
                <a:cxn ang="0">
                  <a:pos x="72" y="28"/>
                </a:cxn>
                <a:cxn ang="0">
                  <a:pos x="68" y="24"/>
                </a:cxn>
                <a:cxn ang="0">
                  <a:pos x="68" y="24"/>
                </a:cxn>
                <a:cxn ang="0">
                  <a:pos x="66" y="26"/>
                </a:cxn>
                <a:cxn ang="0">
                  <a:pos x="54" y="38"/>
                </a:cxn>
                <a:cxn ang="0">
                  <a:pos x="60" y="42"/>
                </a:cxn>
                <a:cxn ang="0">
                  <a:pos x="60" y="42"/>
                </a:cxn>
                <a:cxn ang="0">
                  <a:pos x="62" y="42"/>
                </a:cxn>
                <a:cxn ang="0">
                  <a:pos x="62" y="40"/>
                </a:cxn>
                <a:cxn ang="0">
                  <a:pos x="66" y="40"/>
                </a:cxn>
                <a:cxn ang="0">
                  <a:pos x="68" y="38"/>
                </a:cxn>
                <a:cxn ang="0">
                  <a:pos x="70" y="40"/>
                </a:cxn>
                <a:cxn ang="0">
                  <a:pos x="74" y="48"/>
                </a:cxn>
                <a:cxn ang="0">
                  <a:pos x="76" y="58"/>
                </a:cxn>
                <a:cxn ang="0">
                  <a:pos x="76" y="60"/>
                </a:cxn>
                <a:cxn ang="0">
                  <a:pos x="82" y="68"/>
                </a:cxn>
                <a:cxn ang="0">
                  <a:pos x="86" y="74"/>
                </a:cxn>
                <a:cxn ang="0">
                  <a:pos x="86" y="78"/>
                </a:cxn>
                <a:cxn ang="0">
                  <a:pos x="88" y="84"/>
                </a:cxn>
                <a:cxn ang="0">
                  <a:pos x="54" y="84"/>
                </a:cxn>
                <a:cxn ang="0">
                  <a:pos x="50" y="78"/>
                </a:cxn>
                <a:cxn ang="0">
                  <a:pos x="48" y="74"/>
                </a:cxn>
                <a:cxn ang="0">
                  <a:pos x="48" y="72"/>
                </a:cxn>
                <a:cxn ang="0">
                  <a:pos x="48" y="70"/>
                </a:cxn>
                <a:cxn ang="0">
                  <a:pos x="46" y="64"/>
                </a:cxn>
                <a:cxn ang="0">
                  <a:pos x="44" y="60"/>
                </a:cxn>
                <a:cxn ang="0">
                  <a:pos x="22" y="56"/>
                </a:cxn>
                <a:cxn ang="0">
                  <a:pos x="2" y="54"/>
                </a:cxn>
                <a:cxn ang="0">
                  <a:pos x="0" y="54"/>
                </a:cxn>
                <a:cxn ang="0">
                  <a:pos x="0" y="52"/>
                </a:cxn>
                <a:cxn ang="0">
                  <a:pos x="0" y="52"/>
                </a:cxn>
                <a:cxn ang="0">
                  <a:pos x="2" y="50"/>
                </a:cxn>
                <a:cxn ang="0">
                  <a:pos x="4" y="48"/>
                </a:cxn>
                <a:cxn ang="0">
                  <a:pos x="6" y="46"/>
                </a:cxn>
                <a:cxn ang="0">
                  <a:pos x="10" y="40"/>
                </a:cxn>
                <a:cxn ang="0">
                  <a:pos x="14" y="34"/>
                </a:cxn>
                <a:cxn ang="0">
                  <a:pos x="18" y="28"/>
                </a:cxn>
                <a:cxn ang="0">
                  <a:pos x="18" y="28"/>
                </a:cxn>
                <a:cxn ang="0">
                  <a:pos x="24" y="16"/>
                </a:cxn>
                <a:cxn ang="0">
                  <a:pos x="26" y="10"/>
                </a:cxn>
                <a:cxn ang="0">
                  <a:pos x="28" y="6"/>
                </a:cxn>
                <a:cxn ang="0">
                  <a:pos x="28" y="4"/>
                </a:cxn>
                <a:cxn ang="0">
                  <a:pos x="30" y="4"/>
                </a:cxn>
                <a:cxn ang="0">
                  <a:pos x="38" y="0"/>
                </a:cxn>
                <a:cxn ang="0">
                  <a:pos x="42" y="0"/>
                </a:cxn>
                <a:cxn ang="0">
                  <a:pos x="56" y="0"/>
                </a:cxn>
                <a:cxn ang="0">
                  <a:pos x="66" y="4"/>
                </a:cxn>
              </a:cxnLst>
              <a:rect l="0" t="0" r="r" b="b"/>
              <a:pathLst>
                <a:path w="88" h="84">
                  <a:moveTo>
                    <a:pt x="66" y="4"/>
                  </a:moveTo>
                  <a:lnTo>
                    <a:pt x="66" y="6"/>
                  </a:lnTo>
                  <a:lnTo>
                    <a:pt x="68" y="12"/>
                  </a:lnTo>
                  <a:lnTo>
                    <a:pt x="68" y="14"/>
                  </a:lnTo>
                  <a:lnTo>
                    <a:pt x="68" y="14"/>
                  </a:lnTo>
                  <a:lnTo>
                    <a:pt x="68" y="16"/>
                  </a:lnTo>
                  <a:lnTo>
                    <a:pt x="70" y="18"/>
                  </a:lnTo>
                  <a:lnTo>
                    <a:pt x="70" y="18"/>
                  </a:lnTo>
                  <a:lnTo>
                    <a:pt x="72" y="20"/>
                  </a:lnTo>
                  <a:lnTo>
                    <a:pt x="72" y="20"/>
                  </a:lnTo>
                  <a:lnTo>
                    <a:pt x="72" y="20"/>
                  </a:lnTo>
                  <a:lnTo>
                    <a:pt x="72" y="20"/>
                  </a:lnTo>
                  <a:lnTo>
                    <a:pt x="72" y="20"/>
                  </a:lnTo>
                  <a:lnTo>
                    <a:pt x="76" y="26"/>
                  </a:lnTo>
                  <a:lnTo>
                    <a:pt x="76" y="28"/>
                  </a:lnTo>
                  <a:lnTo>
                    <a:pt x="76" y="28"/>
                  </a:lnTo>
                  <a:lnTo>
                    <a:pt x="76" y="28"/>
                  </a:lnTo>
                  <a:lnTo>
                    <a:pt x="76" y="30"/>
                  </a:lnTo>
                  <a:lnTo>
                    <a:pt x="76" y="30"/>
                  </a:lnTo>
                  <a:lnTo>
                    <a:pt x="76" y="30"/>
                  </a:lnTo>
                  <a:lnTo>
                    <a:pt x="76" y="30"/>
                  </a:lnTo>
                  <a:lnTo>
                    <a:pt x="76" y="30"/>
                  </a:lnTo>
                  <a:lnTo>
                    <a:pt x="74" y="28"/>
                  </a:lnTo>
                  <a:lnTo>
                    <a:pt x="74" y="28"/>
                  </a:lnTo>
                  <a:lnTo>
                    <a:pt x="72" y="28"/>
                  </a:lnTo>
                  <a:lnTo>
                    <a:pt x="72" y="28"/>
                  </a:lnTo>
                  <a:lnTo>
                    <a:pt x="72" y="28"/>
                  </a:lnTo>
                  <a:lnTo>
                    <a:pt x="72" y="28"/>
                  </a:lnTo>
                  <a:lnTo>
                    <a:pt x="70" y="26"/>
                  </a:lnTo>
                  <a:lnTo>
                    <a:pt x="68" y="24"/>
                  </a:lnTo>
                  <a:lnTo>
                    <a:pt x="68" y="24"/>
                  </a:lnTo>
                  <a:lnTo>
                    <a:pt x="68" y="24"/>
                  </a:lnTo>
                  <a:lnTo>
                    <a:pt x="68" y="26"/>
                  </a:lnTo>
                  <a:lnTo>
                    <a:pt x="66" y="26"/>
                  </a:lnTo>
                  <a:lnTo>
                    <a:pt x="66" y="26"/>
                  </a:lnTo>
                  <a:lnTo>
                    <a:pt x="54" y="38"/>
                  </a:lnTo>
                  <a:lnTo>
                    <a:pt x="54" y="38"/>
                  </a:lnTo>
                  <a:lnTo>
                    <a:pt x="60" y="42"/>
                  </a:lnTo>
                  <a:lnTo>
                    <a:pt x="60" y="42"/>
                  </a:lnTo>
                  <a:lnTo>
                    <a:pt x="60" y="42"/>
                  </a:lnTo>
                  <a:lnTo>
                    <a:pt x="62" y="42"/>
                  </a:lnTo>
                  <a:lnTo>
                    <a:pt x="62" y="42"/>
                  </a:lnTo>
                  <a:lnTo>
                    <a:pt x="62" y="42"/>
                  </a:lnTo>
                  <a:lnTo>
                    <a:pt x="62" y="40"/>
                  </a:lnTo>
                  <a:lnTo>
                    <a:pt x="64" y="40"/>
                  </a:lnTo>
                  <a:lnTo>
                    <a:pt x="66" y="40"/>
                  </a:lnTo>
                  <a:lnTo>
                    <a:pt x="66" y="38"/>
                  </a:lnTo>
                  <a:lnTo>
                    <a:pt x="68" y="38"/>
                  </a:lnTo>
                  <a:lnTo>
                    <a:pt x="68" y="40"/>
                  </a:lnTo>
                  <a:lnTo>
                    <a:pt x="70" y="40"/>
                  </a:lnTo>
                  <a:lnTo>
                    <a:pt x="72" y="46"/>
                  </a:lnTo>
                  <a:lnTo>
                    <a:pt x="74" y="48"/>
                  </a:lnTo>
                  <a:lnTo>
                    <a:pt x="74" y="54"/>
                  </a:lnTo>
                  <a:lnTo>
                    <a:pt x="76" y="58"/>
                  </a:lnTo>
                  <a:lnTo>
                    <a:pt x="76" y="58"/>
                  </a:lnTo>
                  <a:lnTo>
                    <a:pt x="76" y="60"/>
                  </a:lnTo>
                  <a:lnTo>
                    <a:pt x="78" y="62"/>
                  </a:lnTo>
                  <a:lnTo>
                    <a:pt x="82" y="68"/>
                  </a:lnTo>
                  <a:lnTo>
                    <a:pt x="86" y="72"/>
                  </a:lnTo>
                  <a:lnTo>
                    <a:pt x="86" y="74"/>
                  </a:lnTo>
                  <a:lnTo>
                    <a:pt x="86" y="76"/>
                  </a:lnTo>
                  <a:lnTo>
                    <a:pt x="86" y="78"/>
                  </a:lnTo>
                  <a:lnTo>
                    <a:pt x="86" y="78"/>
                  </a:lnTo>
                  <a:lnTo>
                    <a:pt x="88" y="84"/>
                  </a:lnTo>
                  <a:lnTo>
                    <a:pt x="82" y="84"/>
                  </a:lnTo>
                  <a:lnTo>
                    <a:pt x="54" y="84"/>
                  </a:lnTo>
                  <a:lnTo>
                    <a:pt x="50" y="80"/>
                  </a:lnTo>
                  <a:lnTo>
                    <a:pt x="50" y="78"/>
                  </a:lnTo>
                  <a:lnTo>
                    <a:pt x="48" y="76"/>
                  </a:lnTo>
                  <a:lnTo>
                    <a:pt x="48" y="74"/>
                  </a:lnTo>
                  <a:lnTo>
                    <a:pt x="48" y="74"/>
                  </a:lnTo>
                  <a:lnTo>
                    <a:pt x="48" y="72"/>
                  </a:lnTo>
                  <a:lnTo>
                    <a:pt x="48" y="72"/>
                  </a:lnTo>
                  <a:lnTo>
                    <a:pt x="48" y="70"/>
                  </a:lnTo>
                  <a:lnTo>
                    <a:pt x="46" y="68"/>
                  </a:lnTo>
                  <a:lnTo>
                    <a:pt x="46" y="64"/>
                  </a:lnTo>
                  <a:lnTo>
                    <a:pt x="44" y="60"/>
                  </a:lnTo>
                  <a:lnTo>
                    <a:pt x="44" y="60"/>
                  </a:lnTo>
                  <a:lnTo>
                    <a:pt x="44" y="60"/>
                  </a:lnTo>
                  <a:lnTo>
                    <a:pt x="22" y="56"/>
                  </a:lnTo>
                  <a:lnTo>
                    <a:pt x="12" y="56"/>
                  </a:lnTo>
                  <a:lnTo>
                    <a:pt x="2" y="54"/>
                  </a:lnTo>
                  <a:lnTo>
                    <a:pt x="0" y="54"/>
                  </a:lnTo>
                  <a:lnTo>
                    <a:pt x="0" y="54"/>
                  </a:lnTo>
                  <a:lnTo>
                    <a:pt x="0" y="54"/>
                  </a:lnTo>
                  <a:lnTo>
                    <a:pt x="0" y="52"/>
                  </a:lnTo>
                  <a:lnTo>
                    <a:pt x="0" y="52"/>
                  </a:lnTo>
                  <a:lnTo>
                    <a:pt x="0" y="52"/>
                  </a:lnTo>
                  <a:lnTo>
                    <a:pt x="2" y="52"/>
                  </a:lnTo>
                  <a:lnTo>
                    <a:pt x="2" y="50"/>
                  </a:lnTo>
                  <a:lnTo>
                    <a:pt x="4" y="50"/>
                  </a:lnTo>
                  <a:lnTo>
                    <a:pt x="4" y="48"/>
                  </a:lnTo>
                  <a:lnTo>
                    <a:pt x="6" y="48"/>
                  </a:lnTo>
                  <a:lnTo>
                    <a:pt x="6" y="46"/>
                  </a:lnTo>
                  <a:lnTo>
                    <a:pt x="8" y="44"/>
                  </a:lnTo>
                  <a:lnTo>
                    <a:pt x="10" y="40"/>
                  </a:lnTo>
                  <a:lnTo>
                    <a:pt x="14" y="36"/>
                  </a:lnTo>
                  <a:lnTo>
                    <a:pt x="14" y="34"/>
                  </a:lnTo>
                  <a:lnTo>
                    <a:pt x="18" y="30"/>
                  </a:lnTo>
                  <a:lnTo>
                    <a:pt x="18" y="28"/>
                  </a:lnTo>
                  <a:lnTo>
                    <a:pt x="18" y="28"/>
                  </a:lnTo>
                  <a:lnTo>
                    <a:pt x="18" y="28"/>
                  </a:lnTo>
                  <a:lnTo>
                    <a:pt x="20" y="24"/>
                  </a:lnTo>
                  <a:lnTo>
                    <a:pt x="24" y="16"/>
                  </a:lnTo>
                  <a:lnTo>
                    <a:pt x="26" y="10"/>
                  </a:lnTo>
                  <a:lnTo>
                    <a:pt x="26" y="10"/>
                  </a:lnTo>
                  <a:lnTo>
                    <a:pt x="26" y="8"/>
                  </a:lnTo>
                  <a:lnTo>
                    <a:pt x="28" y="6"/>
                  </a:lnTo>
                  <a:lnTo>
                    <a:pt x="28" y="6"/>
                  </a:lnTo>
                  <a:lnTo>
                    <a:pt x="28" y="4"/>
                  </a:lnTo>
                  <a:lnTo>
                    <a:pt x="30" y="4"/>
                  </a:lnTo>
                  <a:lnTo>
                    <a:pt x="30" y="4"/>
                  </a:lnTo>
                  <a:lnTo>
                    <a:pt x="32" y="4"/>
                  </a:lnTo>
                  <a:lnTo>
                    <a:pt x="38" y="0"/>
                  </a:lnTo>
                  <a:lnTo>
                    <a:pt x="40" y="0"/>
                  </a:lnTo>
                  <a:lnTo>
                    <a:pt x="42" y="0"/>
                  </a:lnTo>
                  <a:lnTo>
                    <a:pt x="56" y="0"/>
                  </a:lnTo>
                  <a:lnTo>
                    <a:pt x="56" y="0"/>
                  </a:lnTo>
                  <a:lnTo>
                    <a:pt x="66" y="4"/>
                  </a:lnTo>
                  <a:lnTo>
                    <a:pt x="66" y="4"/>
                  </a:lnTo>
                  <a:lnTo>
                    <a:pt x="66" y="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5" name="Freeform 4894">
              <a:extLst>
                <a:ext uri="{FF2B5EF4-FFF2-40B4-BE49-F238E27FC236}">
                  <a16:creationId xmlns:a16="http://schemas.microsoft.com/office/drawing/2014/main" id="{778222D6-820C-4E46-B5CC-7E8F22377893}"/>
                </a:ext>
              </a:extLst>
            </p:cNvPr>
            <p:cNvSpPr>
              <a:spLocks/>
            </p:cNvSpPr>
            <p:nvPr/>
          </p:nvSpPr>
          <p:spPr bwMode="auto">
            <a:xfrm>
              <a:off x="7502824" y="1467440"/>
              <a:ext cx="33833" cy="63773"/>
            </a:xfrm>
            <a:custGeom>
              <a:avLst/>
              <a:gdLst/>
              <a:ahLst/>
              <a:cxnLst>
                <a:cxn ang="0">
                  <a:pos x="2" y="16"/>
                </a:cxn>
                <a:cxn ang="0">
                  <a:pos x="2" y="14"/>
                </a:cxn>
                <a:cxn ang="0">
                  <a:pos x="6" y="8"/>
                </a:cxn>
                <a:cxn ang="0">
                  <a:pos x="6" y="6"/>
                </a:cxn>
                <a:cxn ang="0">
                  <a:pos x="8" y="6"/>
                </a:cxn>
                <a:cxn ang="0">
                  <a:pos x="8" y="8"/>
                </a:cxn>
                <a:cxn ang="0">
                  <a:pos x="12" y="10"/>
                </a:cxn>
                <a:cxn ang="0">
                  <a:pos x="14" y="10"/>
                </a:cxn>
                <a:cxn ang="0">
                  <a:pos x="16" y="10"/>
                </a:cxn>
                <a:cxn ang="0">
                  <a:pos x="16" y="8"/>
                </a:cxn>
                <a:cxn ang="0">
                  <a:pos x="16" y="8"/>
                </a:cxn>
                <a:cxn ang="0">
                  <a:pos x="14" y="8"/>
                </a:cxn>
                <a:cxn ang="0">
                  <a:pos x="14" y="8"/>
                </a:cxn>
                <a:cxn ang="0">
                  <a:pos x="14" y="8"/>
                </a:cxn>
                <a:cxn ang="0">
                  <a:pos x="12" y="8"/>
                </a:cxn>
                <a:cxn ang="0">
                  <a:pos x="12" y="8"/>
                </a:cxn>
                <a:cxn ang="0">
                  <a:pos x="12" y="8"/>
                </a:cxn>
                <a:cxn ang="0">
                  <a:pos x="12" y="6"/>
                </a:cxn>
                <a:cxn ang="0">
                  <a:pos x="14" y="6"/>
                </a:cxn>
                <a:cxn ang="0">
                  <a:pos x="14" y="6"/>
                </a:cxn>
                <a:cxn ang="0">
                  <a:pos x="12" y="4"/>
                </a:cxn>
                <a:cxn ang="0">
                  <a:pos x="14" y="0"/>
                </a:cxn>
                <a:cxn ang="0">
                  <a:pos x="16" y="0"/>
                </a:cxn>
                <a:cxn ang="0">
                  <a:pos x="18" y="2"/>
                </a:cxn>
                <a:cxn ang="0">
                  <a:pos x="20" y="2"/>
                </a:cxn>
                <a:cxn ang="0">
                  <a:pos x="22" y="4"/>
                </a:cxn>
                <a:cxn ang="0">
                  <a:pos x="20" y="4"/>
                </a:cxn>
                <a:cxn ang="0">
                  <a:pos x="16" y="6"/>
                </a:cxn>
                <a:cxn ang="0">
                  <a:pos x="18" y="8"/>
                </a:cxn>
                <a:cxn ang="0">
                  <a:pos x="20" y="8"/>
                </a:cxn>
                <a:cxn ang="0">
                  <a:pos x="20" y="8"/>
                </a:cxn>
                <a:cxn ang="0">
                  <a:pos x="20" y="12"/>
                </a:cxn>
                <a:cxn ang="0">
                  <a:pos x="20" y="12"/>
                </a:cxn>
                <a:cxn ang="0">
                  <a:pos x="20" y="12"/>
                </a:cxn>
                <a:cxn ang="0">
                  <a:pos x="14" y="12"/>
                </a:cxn>
                <a:cxn ang="0">
                  <a:pos x="16" y="10"/>
                </a:cxn>
                <a:cxn ang="0">
                  <a:pos x="16" y="10"/>
                </a:cxn>
                <a:cxn ang="0">
                  <a:pos x="16" y="10"/>
                </a:cxn>
                <a:cxn ang="0">
                  <a:pos x="14" y="10"/>
                </a:cxn>
                <a:cxn ang="0">
                  <a:pos x="12" y="12"/>
                </a:cxn>
                <a:cxn ang="0">
                  <a:pos x="14" y="14"/>
                </a:cxn>
                <a:cxn ang="0">
                  <a:pos x="16" y="16"/>
                </a:cxn>
                <a:cxn ang="0">
                  <a:pos x="18" y="16"/>
                </a:cxn>
                <a:cxn ang="0">
                  <a:pos x="20" y="16"/>
                </a:cxn>
                <a:cxn ang="0">
                  <a:pos x="18" y="18"/>
                </a:cxn>
                <a:cxn ang="0">
                  <a:pos x="16" y="26"/>
                </a:cxn>
                <a:cxn ang="0">
                  <a:pos x="14" y="30"/>
                </a:cxn>
                <a:cxn ang="0">
                  <a:pos x="12" y="34"/>
                </a:cxn>
                <a:cxn ang="0">
                  <a:pos x="12" y="34"/>
                </a:cxn>
                <a:cxn ang="0">
                  <a:pos x="12" y="34"/>
                </a:cxn>
                <a:cxn ang="0">
                  <a:pos x="12" y="34"/>
                </a:cxn>
                <a:cxn ang="0">
                  <a:pos x="10" y="34"/>
                </a:cxn>
                <a:cxn ang="0">
                  <a:pos x="10" y="36"/>
                </a:cxn>
                <a:cxn ang="0">
                  <a:pos x="10" y="38"/>
                </a:cxn>
                <a:cxn ang="0">
                  <a:pos x="8" y="40"/>
                </a:cxn>
                <a:cxn ang="0">
                  <a:pos x="4" y="38"/>
                </a:cxn>
                <a:cxn ang="0">
                  <a:pos x="4" y="34"/>
                </a:cxn>
                <a:cxn ang="0">
                  <a:pos x="6" y="26"/>
                </a:cxn>
                <a:cxn ang="0">
                  <a:pos x="4" y="16"/>
                </a:cxn>
                <a:cxn ang="0">
                  <a:pos x="0" y="16"/>
                </a:cxn>
              </a:cxnLst>
              <a:rect l="0" t="0" r="r" b="b"/>
              <a:pathLst>
                <a:path w="22" h="40">
                  <a:moveTo>
                    <a:pt x="0" y="16"/>
                  </a:moveTo>
                  <a:lnTo>
                    <a:pt x="2" y="16"/>
                  </a:lnTo>
                  <a:lnTo>
                    <a:pt x="2" y="16"/>
                  </a:lnTo>
                  <a:lnTo>
                    <a:pt x="2" y="14"/>
                  </a:lnTo>
                  <a:lnTo>
                    <a:pt x="6" y="8"/>
                  </a:lnTo>
                  <a:lnTo>
                    <a:pt x="6" y="8"/>
                  </a:lnTo>
                  <a:lnTo>
                    <a:pt x="6" y="6"/>
                  </a:lnTo>
                  <a:lnTo>
                    <a:pt x="6" y="6"/>
                  </a:lnTo>
                  <a:lnTo>
                    <a:pt x="8" y="6"/>
                  </a:lnTo>
                  <a:lnTo>
                    <a:pt x="8" y="6"/>
                  </a:lnTo>
                  <a:lnTo>
                    <a:pt x="8" y="6"/>
                  </a:lnTo>
                  <a:lnTo>
                    <a:pt x="8" y="8"/>
                  </a:lnTo>
                  <a:lnTo>
                    <a:pt x="12" y="10"/>
                  </a:lnTo>
                  <a:lnTo>
                    <a:pt x="12" y="10"/>
                  </a:lnTo>
                  <a:lnTo>
                    <a:pt x="12" y="10"/>
                  </a:lnTo>
                  <a:lnTo>
                    <a:pt x="14" y="10"/>
                  </a:lnTo>
                  <a:lnTo>
                    <a:pt x="14" y="8"/>
                  </a:lnTo>
                  <a:lnTo>
                    <a:pt x="16" y="10"/>
                  </a:lnTo>
                  <a:lnTo>
                    <a:pt x="16" y="8"/>
                  </a:lnTo>
                  <a:lnTo>
                    <a:pt x="16" y="8"/>
                  </a:lnTo>
                  <a:lnTo>
                    <a:pt x="16" y="8"/>
                  </a:lnTo>
                  <a:lnTo>
                    <a:pt x="16" y="8"/>
                  </a:lnTo>
                  <a:lnTo>
                    <a:pt x="14" y="8"/>
                  </a:lnTo>
                  <a:lnTo>
                    <a:pt x="14" y="8"/>
                  </a:lnTo>
                  <a:lnTo>
                    <a:pt x="14" y="8"/>
                  </a:lnTo>
                  <a:lnTo>
                    <a:pt x="14" y="8"/>
                  </a:lnTo>
                  <a:lnTo>
                    <a:pt x="14" y="8"/>
                  </a:lnTo>
                  <a:lnTo>
                    <a:pt x="14" y="8"/>
                  </a:lnTo>
                  <a:lnTo>
                    <a:pt x="12" y="8"/>
                  </a:lnTo>
                  <a:lnTo>
                    <a:pt x="12" y="8"/>
                  </a:lnTo>
                  <a:lnTo>
                    <a:pt x="12" y="8"/>
                  </a:lnTo>
                  <a:lnTo>
                    <a:pt x="12" y="8"/>
                  </a:lnTo>
                  <a:lnTo>
                    <a:pt x="12" y="8"/>
                  </a:lnTo>
                  <a:lnTo>
                    <a:pt x="12" y="8"/>
                  </a:lnTo>
                  <a:lnTo>
                    <a:pt x="12" y="6"/>
                  </a:lnTo>
                  <a:lnTo>
                    <a:pt x="12" y="6"/>
                  </a:lnTo>
                  <a:lnTo>
                    <a:pt x="12" y="6"/>
                  </a:lnTo>
                  <a:lnTo>
                    <a:pt x="14" y="6"/>
                  </a:lnTo>
                  <a:lnTo>
                    <a:pt x="14" y="6"/>
                  </a:lnTo>
                  <a:lnTo>
                    <a:pt x="14" y="6"/>
                  </a:lnTo>
                  <a:lnTo>
                    <a:pt x="14" y="6"/>
                  </a:lnTo>
                  <a:lnTo>
                    <a:pt x="12" y="4"/>
                  </a:lnTo>
                  <a:lnTo>
                    <a:pt x="14" y="4"/>
                  </a:lnTo>
                  <a:lnTo>
                    <a:pt x="14" y="0"/>
                  </a:lnTo>
                  <a:lnTo>
                    <a:pt x="16" y="2"/>
                  </a:lnTo>
                  <a:lnTo>
                    <a:pt x="16" y="0"/>
                  </a:lnTo>
                  <a:lnTo>
                    <a:pt x="18" y="2"/>
                  </a:lnTo>
                  <a:lnTo>
                    <a:pt x="18" y="2"/>
                  </a:lnTo>
                  <a:lnTo>
                    <a:pt x="20" y="2"/>
                  </a:lnTo>
                  <a:lnTo>
                    <a:pt x="20" y="2"/>
                  </a:lnTo>
                  <a:lnTo>
                    <a:pt x="20" y="2"/>
                  </a:lnTo>
                  <a:lnTo>
                    <a:pt x="22" y="4"/>
                  </a:lnTo>
                  <a:lnTo>
                    <a:pt x="20" y="4"/>
                  </a:lnTo>
                  <a:lnTo>
                    <a:pt x="20" y="4"/>
                  </a:lnTo>
                  <a:lnTo>
                    <a:pt x="16" y="6"/>
                  </a:lnTo>
                  <a:lnTo>
                    <a:pt x="16" y="6"/>
                  </a:lnTo>
                  <a:lnTo>
                    <a:pt x="18" y="8"/>
                  </a:lnTo>
                  <a:lnTo>
                    <a:pt x="18" y="8"/>
                  </a:lnTo>
                  <a:lnTo>
                    <a:pt x="18" y="8"/>
                  </a:lnTo>
                  <a:lnTo>
                    <a:pt x="20" y="8"/>
                  </a:lnTo>
                  <a:lnTo>
                    <a:pt x="20" y="8"/>
                  </a:lnTo>
                  <a:lnTo>
                    <a:pt x="20" y="8"/>
                  </a:lnTo>
                  <a:lnTo>
                    <a:pt x="20" y="10"/>
                  </a:lnTo>
                  <a:lnTo>
                    <a:pt x="20" y="12"/>
                  </a:lnTo>
                  <a:lnTo>
                    <a:pt x="20" y="12"/>
                  </a:lnTo>
                  <a:lnTo>
                    <a:pt x="20" y="12"/>
                  </a:lnTo>
                  <a:lnTo>
                    <a:pt x="20" y="12"/>
                  </a:lnTo>
                  <a:lnTo>
                    <a:pt x="20" y="12"/>
                  </a:lnTo>
                  <a:lnTo>
                    <a:pt x="16" y="12"/>
                  </a:lnTo>
                  <a:lnTo>
                    <a:pt x="14" y="12"/>
                  </a:lnTo>
                  <a:lnTo>
                    <a:pt x="14" y="10"/>
                  </a:lnTo>
                  <a:lnTo>
                    <a:pt x="16" y="10"/>
                  </a:lnTo>
                  <a:lnTo>
                    <a:pt x="16" y="10"/>
                  </a:lnTo>
                  <a:lnTo>
                    <a:pt x="16" y="10"/>
                  </a:lnTo>
                  <a:lnTo>
                    <a:pt x="16" y="10"/>
                  </a:lnTo>
                  <a:lnTo>
                    <a:pt x="16" y="10"/>
                  </a:lnTo>
                  <a:lnTo>
                    <a:pt x="14" y="10"/>
                  </a:lnTo>
                  <a:lnTo>
                    <a:pt x="14" y="10"/>
                  </a:lnTo>
                  <a:lnTo>
                    <a:pt x="12" y="12"/>
                  </a:lnTo>
                  <a:lnTo>
                    <a:pt x="12" y="12"/>
                  </a:lnTo>
                  <a:lnTo>
                    <a:pt x="12" y="14"/>
                  </a:lnTo>
                  <a:lnTo>
                    <a:pt x="14" y="14"/>
                  </a:lnTo>
                  <a:lnTo>
                    <a:pt x="14" y="16"/>
                  </a:lnTo>
                  <a:lnTo>
                    <a:pt x="16" y="16"/>
                  </a:lnTo>
                  <a:lnTo>
                    <a:pt x="16" y="16"/>
                  </a:lnTo>
                  <a:lnTo>
                    <a:pt x="18" y="16"/>
                  </a:lnTo>
                  <a:lnTo>
                    <a:pt x="20" y="16"/>
                  </a:lnTo>
                  <a:lnTo>
                    <a:pt x="20" y="16"/>
                  </a:lnTo>
                  <a:lnTo>
                    <a:pt x="18" y="16"/>
                  </a:lnTo>
                  <a:lnTo>
                    <a:pt x="18" y="18"/>
                  </a:lnTo>
                  <a:lnTo>
                    <a:pt x="18" y="22"/>
                  </a:lnTo>
                  <a:lnTo>
                    <a:pt x="16" y="26"/>
                  </a:lnTo>
                  <a:lnTo>
                    <a:pt x="16" y="26"/>
                  </a:lnTo>
                  <a:lnTo>
                    <a:pt x="14" y="30"/>
                  </a:lnTo>
                  <a:lnTo>
                    <a:pt x="12" y="32"/>
                  </a:lnTo>
                  <a:lnTo>
                    <a:pt x="12" y="34"/>
                  </a:lnTo>
                  <a:lnTo>
                    <a:pt x="12" y="34"/>
                  </a:lnTo>
                  <a:lnTo>
                    <a:pt x="12" y="34"/>
                  </a:lnTo>
                  <a:lnTo>
                    <a:pt x="12" y="34"/>
                  </a:lnTo>
                  <a:lnTo>
                    <a:pt x="12" y="34"/>
                  </a:lnTo>
                  <a:lnTo>
                    <a:pt x="12" y="34"/>
                  </a:lnTo>
                  <a:lnTo>
                    <a:pt x="12" y="34"/>
                  </a:lnTo>
                  <a:lnTo>
                    <a:pt x="12" y="34"/>
                  </a:lnTo>
                  <a:lnTo>
                    <a:pt x="10" y="34"/>
                  </a:lnTo>
                  <a:lnTo>
                    <a:pt x="10" y="34"/>
                  </a:lnTo>
                  <a:lnTo>
                    <a:pt x="10" y="36"/>
                  </a:lnTo>
                  <a:lnTo>
                    <a:pt x="10" y="38"/>
                  </a:lnTo>
                  <a:lnTo>
                    <a:pt x="10" y="38"/>
                  </a:lnTo>
                  <a:lnTo>
                    <a:pt x="10" y="40"/>
                  </a:lnTo>
                  <a:lnTo>
                    <a:pt x="8" y="40"/>
                  </a:lnTo>
                  <a:lnTo>
                    <a:pt x="6" y="38"/>
                  </a:lnTo>
                  <a:lnTo>
                    <a:pt x="4" y="38"/>
                  </a:lnTo>
                  <a:lnTo>
                    <a:pt x="4" y="38"/>
                  </a:lnTo>
                  <a:lnTo>
                    <a:pt x="4" y="34"/>
                  </a:lnTo>
                  <a:lnTo>
                    <a:pt x="4" y="30"/>
                  </a:lnTo>
                  <a:lnTo>
                    <a:pt x="6" y="26"/>
                  </a:lnTo>
                  <a:lnTo>
                    <a:pt x="6" y="20"/>
                  </a:lnTo>
                  <a:lnTo>
                    <a:pt x="4" y="16"/>
                  </a:lnTo>
                  <a:lnTo>
                    <a:pt x="4" y="16"/>
                  </a:lnTo>
                  <a:lnTo>
                    <a:pt x="0" y="16"/>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6" name="Freeform 4895">
              <a:extLst>
                <a:ext uri="{FF2B5EF4-FFF2-40B4-BE49-F238E27FC236}">
                  <a16:creationId xmlns:a16="http://schemas.microsoft.com/office/drawing/2014/main" id="{78DE2CA1-9DA1-774E-8D1F-41F3738E627C}"/>
                </a:ext>
              </a:extLst>
            </p:cNvPr>
            <p:cNvSpPr>
              <a:spLocks/>
            </p:cNvSpPr>
            <p:nvPr/>
          </p:nvSpPr>
          <p:spPr bwMode="auto">
            <a:xfrm>
              <a:off x="7502824" y="1467440"/>
              <a:ext cx="33833" cy="63773"/>
            </a:xfrm>
            <a:custGeom>
              <a:avLst/>
              <a:gdLst/>
              <a:ahLst/>
              <a:cxnLst>
                <a:cxn ang="0">
                  <a:pos x="2" y="16"/>
                </a:cxn>
                <a:cxn ang="0">
                  <a:pos x="2" y="14"/>
                </a:cxn>
                <a:cxn ang="0">
                  <a:pos x="6" y="8"/>
                </a:cxn>
                <a:cxn ang="0">
                  <a:pos x="6" y="6"/>
                </a:cxn>
                <a:cxn ang="0">
                  <a:pos x="8" y="6"/>
                </a:cxn>
                <a:cxn ang="0">
                  <a:pos x="8" y="8"/>
                </a:cxn>
                <a:cxn ang="0">
                  <a:pos x="12" y="10"/>
                </a:cxn>
                <a:cxn ang="0">
                  <a:pos x="14" y="10"/>
                </a:cxn>
                <a:cxn ang="0">
                  <a:pos x="16" y="10"/>
                </a:cxn>
                <a:cxn ang="0">
                  <a:pos x="16" y="8"/>
                </a:cxn>
                <a:cxn ang="0">
                  <a:pos x="16" y="8"/>
                </a:cxn>
                <a:cxn ang="0">
                  <a:pos x="14" y="8"/>
                </a:cxn>
                <a:cxn ang="0">
                  <a:pos x="14" y="8"/>
                </a:cxn>
                <a:cxn ang="0">
                  <a:pos x="14" y="8"/>
                </a:cxn>
                <a:cxn ang="0">
                  <a:pos x="12" y="8"/>
                </a:cxn>
                <a:cxn ang="0">
                  <a:pos x="12" y="8"/>
                </a:cxn>
                <a:cxn ang="0">
                  <a:pos x="12" y="8"/>
                </a:cxn>
                <a:cxn ang="0">
                  <a:pos x="12" y="6"/>
                </a:cxn>
                <a:cxn ang="0">
                  <a:pos x="14" y="6"/>
                </a:cxn>
                <a:cxn ang="0">
                  <a:pos x="14" y="6"/>
                </a:cxn>
                <a:cxn ang="0">
                  <a:pos x="12" y="4"/>
                </a:cxn>
                <a:cxn ang="0">
                  <a:pos x="14" y="0"/>
                </a:cxn>
                <a:cxn ang="0">
                  <a:pos x="16" y="0"/>
                </a:cxn>
                <a:cxn ang="0">
                  <a:pos x="18" y="2"/>
                </a:cxn>
                <a:cxn ang="0">
                  <a:pos x="20" y="2"/>
                </a:cxn>
                <a:cxn ang="0">
                  <a:pos x="22" y="4"/>
                </a:cxn>
                <a:cxn ang="0">
                  <a:pos x="20" y="4"/>
                </a:cxn>
                <a:cxn ang="0">
                  <a:pos x="16" y="6"/>
                </a:cxn>
                <a:cxn ang="0">
                  <a:pos x="18" y="8"/>
                </a:cxn>
                <a:cxn ang="0">
                  <a:pos x="20" y="8"/>
                </a:cxn>
                <a:cxn ang="0">
                  <a:pos x="20" y="8"/>
                </a:cxn>
                <a:cxn ang="0">
                  <a:pos x="20" y="12"/>
                </a:cxn>
                <a:cxn ang="0">
                  <a:pos x="20" y="12"/>
                </a:cxn>
                <a:cxn ang="0">
                  <a:pos x="20" y="12"/>
                </a:cxn>
                <a:cxn ang="0">
                  <a:pos x="14" y="12"/>
                </a:cxn>
                <a:cxn ang="0">
                  <a:pos x="16" y="10"/>
                </a:cxn>
                <a:cxn ang="0">
                  <a:pos x="16" y="10"/>
                </a:cxn>
                <a:cxn ang="0">
                  <a:pos x="16" y="10"/>
                </a:cxn>
                <a:cxn ang="0">
                  <a:pos x="14" y="10"/>
                </a:cxn>
                <a:cxn ang="0">
                  <a:pos x="12" y="12"/>
                </a:cxn>
                <a:cxn ang="0">
                  <a:pos x="14" y="14"/>
                </a:cxn>
                <a:cxn ang="0">
                  <a:pos x="16" y="16"/>
                </a:cxn>
                <a:cxn ang="0">
                  <a:pos x="18" y="16"/>
                </a:cxn>
                <a:cxn ang="0">
                  <a:pos x="20" y="16"/>
                </a:cxn>
                <a:cxn ang="0">
                  <a:pos x="18" y="18"/>
                </a:cxn>
                <a:cxn ang="0">
                  <a:pos x="16" y="26"/>
                </a:cxn>
                <a:cxn ang="0">
                  <a:pos x="14" y="30"/>
                </a:cxn>
                <a:cxn ang="0">
                  <a:pos x="12" y="34"/>
                </a:cxn>
                <a:cxn ang="0">
                  <a:pos x="12" y="34"/>
                </a:cxn>
                <a:cxn ang="0">
                  <a:pos x="12" y="34"/>
                </a:cxn>
                <a:cxn ang="0">
                  <a:pos x="12" y="34"/>
                </a:cxn>
                <a:cxn ang="0">
                  <a:pos x="10" y="34"/>
                </a:cxn>
                <a:cxn ang="0">
                  <a:pos x="10" y="36"/>
                </a:cxn>
                <a:cxn ang="0">
                  <a:pos x="10" y="38"/>
                </a:cxn>
                <a:cxn ang="0">
                  <a:pos x="8" y="40"/>
                </a:cxn>
                <a:cxn ang="0">
                  <a:pos x="4" y="38"/>
                </a:cxn>
                <a:cxn ang="0">
                  <a:pos x="4" y="34"/>
                </a:cxn>
                <a:cxn ang="0">
                  <a:pos x="6" y="26"/>
                </a:cxn>
                <a:cxn ang="0">
                  <a:pos x="4" y="16"/>
                </a:cxn>
                <a:cxn ang="0">
                  <a:pos x="0" y="16"/>
                </a:cxn>
              </a:cxnLst>
              <a:rect l="0" t="0" r="r" b="b"/>
              <a:pathLst>
                <a:path w="22" h="40">
                  <a:moveTo>
                    <a:pt x="0" y="16"/>
                  </a:moveTo>
                  <a:lnTo>
                    <a:pt x="2" y="16"/>
                  </a:lnTo>
                  <a:lnTo>
                    <a:pt x="2" y="16"/>
                  </a:lnTo>
                  <a:lnTo>
                    <a:pt x="2" y="14"/>
                  </a:lnTo>
                  <a:lnTo>
                    <a:pt x="6" y="8"/>
                  </a:lnTo>
                  <a:lnTo>
                    <a:pt x="6" y="8"/>
                  </a:lnTo>
                  <a:lnTo>
                    <a:pt x="6" y="6"/>
                  </a:lnTo>
                  <a:lnTo>
                    <a:pt x="6" y="6"/>
                  </a:lnTo>
                  <a:lnTo>
                    <a:pt x="8" y="6"/>
                  </a:lnTo>
                  <a:lnTo>
                    <a:pt x="8" y="6"/>
                  </a:lnTo>
                  <a:lnTo>
                    <a:pt x="8" y="6"/>
                  </a:lnTo>
                  <a:lnTo>
                    <a:pt x="8" y="8"/>
                  </a:lnTo>
                  <a:lnTo>
                    <a:pt x="12" y="10"/>
                  </a:lnTo>
                  <a:lnTo>
                    <a:pt x="12" y="10"/>
                  </a:lnTo>
                  <a:lnTo>
                    <a:pt x="12" y="10"/>
                  </a:lnTo>
                  <a:lnTo>
                    <a:pt x="14" y="10"/>
                  </a:lnTo>
                  <a:lnTo>
                    <a:pt x="14" y="8"/>
                  </a:lnTo>
                  <a:lnTo>
                    <a:pt x="16" y="10"/>
                  </a:lnTo>
                  <a:lnTo>
                    <a:pt x="16" y="8"/>
                  </a:lnTo>
                  <a:lnTo>
                    <a:pt x="16" y="8"/>
                  </a:lnTo>
                  <a:lnTo>
                    <a:pt x="16" y="8"/>
                  </a:lnTo>
                  <a:lnTo>
                    <a:pt x="16" y="8"/>
                  </a:lnTo>
                  <a:lnTo>
                    <a:pt x="14" y="8"/>
                  </a:lnTo>
                  <a:lnTo>
                    <a:pt x="14" y="8"/>
                  </a:lnTo>
                  <a:lnTo>
                    <a:pt x="14" y="8"/>
                  </a:lnTo>
                  <a:lnTo>
                    <a:pt x="14" y="8"/>
                  </a:lnTo>
                  <a:lnTo>
                    <a:pt x="14" y="8"/>
                  </a:lnTo>
                  <a:lnTo>
                    <a:pt x="14" y="8"/>
                  </a:lnTo>
                  <a:lnTo>
                    <a:pt x="12" y="8"/>
                  </a:lnTo>
                  <a:lnTo>
                    <a:pt x="12" y="8"/>
                  </a:lnTo>
                  <a:lnTo>
                    <a:pt x="12" y="8"/>
                  </a:lnTo>
                  <a:lnTo>
                    <a:pt x="12" y="8"/>
                  </a:lnTo>
                  <a:lnTo>
                    <a:pt x="12" y="8"/>
                  </a:lnTo>
                  <a:lnTo>
                    <a:pt x="12" y="8"/>
                  </a:lnTo>
                  <a:lnTo>
                    <a:pt x="12" y="6"/>
                  </a:lnTo>
                  <a:lnTo>
                    <a:pt x="12" y="6"/>
                  </a:lnTo>
                  <a:lnTo>
                    <a:pt x="12" y="6"/>
                  </a:lnTo>
                  <a:lnTo>
                    <a:pt x="14" y="6"/>
                  </a:lnTo>
                  <a:lnTo>
                    <a:pt x="14" y="6"/>
                  </a:lnTo>
                  <a:lnTo>
                    <a:pt x="14" y="6"/>
                  </a:lnTo>
                  <a:lnTo>
                    <a:pt x="14" y="6"/>
                  </a:lnTo>
                  <a:lnTo>
                    <a:pt x="12" y="4"/>
                  </a:lnTo>
                  <a:lnTo>
                    <a:pt x="14" y="4"/>
                  </a:lnTo>
                  <a:lnTo>
                    <a:pt x="14" y="0"/>
                  </a:lnTo>
                  <a:lnTo>
                    <a:pt x="16" y="2"/>
                  </a:lnTo>
                  <a:lnTo>
                    <a:pt x="16" y="0"/>
                  </a:lnTo>
                  <a:lnTo>
                    <a:pt x="18" y="2"/>
                  </a:lnTo>
                  <a:lnTo>
                    <a:pt x="18" y="2"/>
                  </a:lnTo>
                  <a:lnTo>
                    <a:pt x="20" y="2"/>
                  </a:lnTo>
                  <a:lnTo>
                    <a:pt x="20" y="2"/>
                  </a:lnTo>
                  <a:lnTo>
                    <a:pt x="20" y="2"/>
                  </a:lnTo>
                  <a:lnTo>
                    <a:pt x="22" y="4"/>
                  </a:lnTo>
                  <a:lnTo>
                    <a:pt x="20" y="4"/>
                  </a:lnTo>
                  <a:lnTo>
                    <a:pt x="20" y="4"/>
                  </a:lnTo>
                  <a:lnTo>
                    <a:pt x="16" y="6"/>
                  </a:lnTo>
                  <a:lnTo>
                    <a:pt x="16" y="6"/>
                  </a:lnTo>
                  <a:lnTo>
                    <a:pt x="18" y="8"/>
                  </a:lnTo>
                  <a:lnTo>
                    <a:pt x="18" y="8"/>
                  </a:lnTo>
                  <a:lnTo>
                    <a:pt x="18" y="8"/>
                  </a:lnTo>
                  <a:lnTo>
                    <a:pt x="20" y="8"/>
                  </a:lnTo>
                  <a:lnTo>
                    <a:pt x="20" y="8"/>
                  </a:lnTo>
                  <a:lnTo>
                    <a:pt x="20" y="8"/>
                  </a:lnTo>
                  <a:lnTo>
                    <a:pt x="20" y="10"/>
                  </a:lnTo>
                  <a:lnTo>
                    <a:pt x="20" y="12"/>
                  </a:lnTo>
                  <a:lnTo>
                    <a:pt x="20" y="12"/>
                  </a:lnTo>
                  <a:lnTo>
                    <a:pt x="20" y="12"/>
                  </a:lnTo>
                  <a:lnTo>
                    <a:pt x="20" y="12"/>
                  </a:lnTo>
                  <a:lnTo>
                    <a:pt x="20" y="12"/>
                  </a:lnTo>
                  <a:lnTo>
                    <a:pt x="16" y="12"/>
                  </a:lnTo>
                  <a:lnTo>
                    <a:pt x="14" y="12"/>
                  </a:lnTo>
                  <a:lnTo>
                    <a:pt x="14" y="10"/>
                  </a:lnTo>
                  <a:lnTo>
                    <a:pt x="16" y="10"/>
                  </a:lnTo>
                  <a:lnTo>
                    <a:pt x="16" y="10"/>
                  </a:lnTo>
                  <a:lnTo>
                    <a:pt x="16" y="10"/>
                  </a:lnTo>
                  <a:lnTo>
                    <a:pt x="16" y="10"/>
                  </a:lnTo>
                  <a:lnTo>
                    <a:pt x="16" y="10"/>
                  </a:lnTo>
                  <a:lnTo>
                    <a:pt x="14" y="10"/>
                  </a:lnTo>
                  <a:lnTo>
                    <a:pt x="14" y="10"/>
                  </a:lnTo>
                  <a:lnTo>
                    <a:pt x="12" y="12"/>
                  </a:lnTo>
                  <a:lnTo>
                    <a:pt x="12" y="12"/>
                  </a:lnTo>
                  <a:lnTo>
                    <a:pt x="12" y="14"/>
                  </a:lnTo>
                  <a:lnTo>
                    <a:pt x="14" y="14"/>
                  </a:lnTo>
                  <a:lnTo>
                    <a:pt x="14" y="16"/>
                  </a:lnTo>
                  <a:lnTo>
                    <a:pt x="16" y="16"/>
                  </a:lnTo>
                  <a:lnTo>
                    <a:pt x="16" y="16"/>
                  </a:lnTo>
                  <a:lnTo>
                    <a:pt x="18" y="16"/>
                  </a:lnTo>
                  <a:lnTo>
                    <a:pt x="20" y="16"/>
                  </a:lnTo>
                  <a:lnTo>
                    <a:pt x="20" y="16"/>
                  </a:lnTo>
                  <a:lnTo>
                    <a:pt x="18" y="16"/>
                  </a:lnTo>
                  <a:lnTo>
                    <a:pt x="18" y="18"/>
                  </a:lnTo>
                  <a:lnTo>
                    <a:pt x="18" y="22"/>
                  </a:lnTo>
                  <a:lnTo>
                    <a:pt x="16" y="26"/>
                  </a:lnTo>
                  <a:lnTo>
                    <a:pt x="16" y="26"/>
                  </a:lnTo>
                  <a:lnTo>
                    <a:pt x="14" y="30"/>
                  </a:lnTo>
                  <a:lnTo>
                    <a:pt x="12" y="32"/>
                  </a:lnTo>
                  <a:lnTo>
                    <a:pt x="12" y="34"/>
                  </a:lnTo>
                  <a:lnTo>
                    <a:pt x="12" y="34"/>
                  </a:lnTo>
                  <a:lnTo>
                    <a:pt x="12" y="34"/>
                  </a:lnTo>
                  <a:lnTo>
                    <a:pt x="12" y="34"/>
                  </a:lnTo>
                  <a:lnTo>
                    <a:pt x="12" y="34"/>
                  </a:lnTo>
                  <a:lnTo>
                    <a:pt x="12" y="34"/>
                  </a:lnTo>
                  <a:lnTo>
                    <a:pt x="12" y="34"/>
                  </a:lnTo>
                  <a:lnTo>
                    <a:pt x="12" y="34"/>
                  </a:lnTo>
                  <a:lnTo>
                    <a:pt x="10" y="34"/>
                  </a:lnTo>
                  <a:lnTo>
                    <a:pt x="10" y="34"/>
                  </a:lnTo>
                  <a:lnTo>
                    <a:pt x="10" y="36"/>
                  </a:lnTo>
                  <a:lnTo>
                    <a:pt x="10" y="38"/>
                  </a:lnTo>
                  <a:lnTo>
                    <a:pt x="10" y="38"/>
                  </a:lnTo>
                  <a:lnTo>
                    <a:pt x="10" y="40"/>
                  </a:lnTo>
                  <a:lnTo>
                    <a:pt x="8" y="40"/>
                  </a:lnTo>
                  <a:lnTo>
                    <a:pt x="6" y="38"/>
                  </a:lnTo>
                  <a:lnTo>
                    <a:pt x="4" y="38"/>
                  </a:lnTo>
                  <a:lnTo>
                    <a:pt x="4" y="38"/>
                  </a:lnTo>
                  <a:lnTo>
                    <a:pt x="4" y="34"/>
                  </a:lnTo>
                  <a:lnTo>
                    <a:pt x="4" y="30"/>
                  </a:lnTo>
                  <a:lnTo>
                    <a:pt x="6" y="26"/>
                  </a:lnTo>
                  <a:lnTo>
                    <a:pt x="6" y="20"/>
                  </a:lnTo>
                  <a:lnTo>
                    <a:pt x="4" y="16"/>
                  </a:lnTo>
                  <a:lnTo>
                    <a:pt x="4" y="16"/>
                  </a:lnTo>
                  <a:lnTo>
                    <a:pt x="0" y="16"/>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 name="Freeform 4896">
              <a:extLst>
                <a:ext uri="{FF2B5EF4-FFF2-40B4-BE49-F238E27FC236}">
                  <a16:creationId xmlns:a16="http://schemas.microsoft.com/office/drawing/2014/main" id="{4E7A7921-633B-AF4B-961B-AD49BF5D9B75}"/>
                </a:ext>
              </a:extLst>
            </p:cNvPr>
            <p:cNvSpPr>
              <a:spLocks/>
            </p:cNvSpPr>
            <p:nvPr/>
          </p:nvSpPr>
          <p:spPr bwMode="auto">
            <a:xfrm>
              <a:off x="5912651" y="937468"/>
              <a:ext cx="50750" cy="107753"/>
            </a:xfrm>
            <a:custGeom>
              <a:avLst/>
              <a:gdLst/>
              <a:ahLst/>
              <a:cxnLst>
                <a:cxn ang="0">
                  <a:pos x="28" y="58"/>
                </a:cxn>
                <a:cxn ang="0">
                  <a:pos x="24" y="60"/>
                </a:cxn>
                <a:cxn ang="0">
                  <a:pos x="24" y="60"/>
                </a:cxn>
                <a:cxn ang="0">
                  <a:pos x="18" y="64"/>
                </a:cxn>
                <a:cxn ang="0">
                  <a:pos x="16" y="66"/>
                </a:cxn>
                <a:cxn ang="0">
                  <a:pos x="12" y="66"/>
                </a:cxn>
                <a:cxn ang="0">
                  <a:pos x="2" y="68"/>
                </a:cxn>
                <a:cxn ang="0">
                  <a:pos x="2" y="66"/>
                </a:cxn>
                <a:cxn ang="0">
                  <a:pos x="0" y="66"/>
                </a:cxn>
                <a:cxn ang="0">
                  <a:pos x="0" y="66"/>
                </a:cxn>
                <a:cxn ang="0">
                  <a:pos x="0" y="64"/>
                </a:cxn>
                <a:cxn ang="0">
                  <a:pos x="2" y="62"/>
                </a:cxn>
                <a:cxn ang="0">
                  <a:pos x="2" y="60"/>
                </a:cxn>
                <a:cxn ang="0">
                  <a:pos x="4" y="58"/>
                </a:cxn>
                <a:cxn ang="0">
                  <a:pos x="2" y="56"/>
                </a:cxn>
                <a:cxn ang="0">
                  <a:pos x="4" y="54"/>
                </a:cxn>
                <a:cxn ang="0">
                  <a:pos x="4" y="54"/>
                </a:cxn>
                <a:cxn ang="0">
                  <a:pos x="6" y="50"/>
                </a:cxn>
                <a:cxn ang="0">
                  <a:pos x="14" y="46"/>
                </a:cxn>
                <a:cxn ang="0">
                  <a:pos x="16" y="44"/>
                </a:cxn>
                <a:cxn ang="0">
                  <a:pos x="10" y="40"/>
                </a:cxn>
                <a:cxn ang="0">
                  <a:pos x="6" y="42"/>
                </a:cxn>
                <a:cxn ang="0">
                  <a:pos x="4" y="40"/>
                </a:cxn>
                <a:cxn ang="0">
                  <a:pos x="4" y="38"/>
                </a:cxn>
                <a:cxn ang="0">
                  <a:pos x="6" y="32"/>
                </a:cxn>
                <a:cxn ang="0">
                  <a:pos x="6" y="28"/>
                </a:cxn>
                <a:cxn ang="0">
                  <a:pos x="4" y="22"/>
                </a:cxn>
                <a:cxn ang="0">
                  <a:pos x="6" y="18"/>
                </a:cxn>
                <a:cxn ang="0">
                  <a:pos x="8" y="10"/>
                </a:cxn>
                <a:cxn ang="0">
                  <a:pos x="8" y="10"/>
                </a:cxn>
                <a:cxn ang="0">
                  <a:pos x="8" y="6"/>
                </a:cxn>
                <a:cxn ang="0">
                  <a:pos x="10" y="4"/>
                </a:cxn>
                <a:cxn ang="0">
                  <a:pos x="14" y="2"/>
                </a:cxn>
                <a:cxn ang="0">
                  <a:pos x="18" y="2"/>
                </a:cxn>
                <a:cxn ang="0">
                  <a:pos x="18" y="2"/>
                </a:cxn>
                <a:cxn ang="0">
                  <a:pos x="20" y="2"/>
                </a:cxn>
                <a:cxn ang="0">
                  <a:pos x="22" y="2"/>
                </a:cxn>
                <a:cxn ang="0">
                  <a:pos x="22" y="2"/>
                </a:cxn>
                <a:cxn ang="0">
                  <a:pos x="26" y="4"/>
                </a:cxn>
                <a:cxn ang="0">
                  <a:pos x="26" y="4"/>
                </a:cxn>
                <a:cxn ang="0">
                  <a:pos x="32" y="10"/>
                </a:cxn>
                <a:cxn ang="0">
                  <a:pos x="32" y="10"/>
                </a:cxn>
                <a:cxn ang="0">
                  <a:pos x="32" y="18"/>
                </a:cxn>
                <a:cxn ang="0">
                  <a:pos x="32" y="20"/>
                </a:cxn>
                <a:cxn ang="0">
                  <a:pos x="30" y="28"/>
                </a:cxn>
                <a:cxn ang="0">
                  <a:pos x="30" y="32"/>
                </a:cxn>
                <a:cxn ang="0">
                  <a:pos x="30" y="32"/>
                </a:cxn>
                <a:cxn ang="0">
                  <a:pos x="32" y="40"/>
                </a:cxn>
                <a:cxn ang="0">
                  <a:pos x="32" y="44"/>
                </a:cxn>
                <a:cxn ang="0">
                  <a:pos x="30" y="48"/>
                </a:cxn>
                <a:cxn ang="0">
                  <a:pos x="28" y="54"/>
                </a:cxn>
                <a:cxn ang="0">
                  <a:pos x="28" y="58"/>
                </a:cxn>
              </a:cxnLst>
              <a:rect l="0" t="0" r="r" b="b"/>
              <a:pathLst>
                <a:path w="32" h="68">
                  <a:moveTo>
                    <a:pt x="28" y="58"/>
                  </a:moveTo>
                  <a:lnTo>
                    <a:pt x="28" y="58"/>
                  </a:lnTo>
                  <a:lnTo>
                    <a:pt x="26" y="58"/>
                  </a:lnTo>
                  <a:lnTo>
                    <a:pt x="24" y="60"/>
                  </a:lnTo>
                  <a:lnTo>
                    <a:pt x="24" y="60"/>
                  </a:lnTo>
                  <a:lnTo>
                    <a:pt x="24" y="60"/>
                  </a:lnTo>
                  <a:lnTo>
                    <a:pt x="24" y="60"/>
                  </a:lnTo>
                  <a:lnTo>
                    <a:pt x="18" y="64"/>
                  </a:lnTo>
                  <a:lnTo>
                    <a:pt x="16" y="66"/>
                  </a:lnTo>
                  <a:lnTo>
                    <a:pt x="16" y="66"/>
                  </a:lnTo>
                  <a:lnTo>
                    <a:pt x="16" y="66"/>
                  </a:lnTo>
                  <a:lnTo>
                    <a:pt x="12" y="66"/>
                  </a:lnTo>
                  <a:lnTo>
                    <a:pt x="4" y="68"/>
                  </a:lnTo>
                  <a:lnTo>
                    <a:pt x="2" y="68"/>
                  </a:lnTo>
                  <a:lnTo>
                    <a:pt x="2" y="66"/>
                  </a:lnTo>
                  <a:lnTo>
                    <a:pt x="2" y="66"/>
                  </a:lnTo>
                  <a:lnTo>
                    <a:pt x="0" y="66"/>
                  </a:lnTo>
                  <a:lnTo>
                    <a:pt x="0" y="66"/>
                  </a:lnTo>
                  <a:lnTo>
                    <a:pt x="0" y="66"/>
                  </a:lnTo>
                  <a:lnTo>
                    <a:pt x="0" y="66"/>
                  </a:lnTo>
                  <a:lnTo>
                    <a:pt x="0" y="64"/>
                  </a:lnTo>
                  <a:lnTo>
                    <a:pt x="0" y="64"/>
                  </a:lnTo>
                  <a:lnTo>
                    <a:pt x="0" y="64"/>
                  </a:lnTo>
                  <a:lnTo>
                    <a:pt x="2" y="62"/>
                  </a:lnTo>
                  <a:lnTo>
                    <a:pt x="2" y="60"/>
                  </a:lnTo>
                  <a:lnTo>
                    <a:pt x="2" y="60"/>
                  </a:lnTo>
                  <a:lnTo>
                    <a:pt x="2" y="60"/>
                  </a:lnTo>
                  <a:lnTo>
                    <a:pt x="4" y="58"/>
                  </a:lnTo>
                  <a:lnTo>
                    <a:pt x="4" y="58"/>
                  </a:lnTo>
                  <a:lnTo>
                    <a:pt x="2" y="56"/>
                  </a:lnTo>
                  <a:lnTo>
                    <a:pt x="4" y="54"/>
                  </a:lnTo>
                  <a:lnTo>
                    <a:pt x="4" y="54"/>
                  </a:lnTo>
                  <a:lnTo>
                    <a:pt x="4" y="54"/>
                  </a:lnTo>
                  <a:lnTo>
                    <a:pt x="4" y="54"/>
                  </a:lnTo>
                  <a:lnTo>
                    <a:pt x="4" y="52"/>
                  </a:lnTo>
                  <a:lnTo>
                    <a:pt x="6" y="50"/>
                  </a:lnTo>
                  <a:lnTo>
                    <a:pt x="10" y="48"/>
                  </a:lnTo>
                  <a:lnTo>
                    <a:pt x="14" y="46"/>
                  </a:lnTo>
                  <a:lnTo>
                    <a:pt x="14" y="46"/>
                  </a:lnTo>
                  <a:lnTo>
                    <a:pt x="16" y="44"/>
                  </a:lnTo>
                  <a:lnTo>
                    <a:pt x="12" y="42"/>
                  </a:lnTo>
                  <a:lnTo>
                    <a:pt x="10" y="40"/>
                  </a:lnTo>
                  <a:lnTo>
                    <a:pt x="8" y="40"/>
                  </a:lnTo>
                  <a:lnTo>
                    <a:pt x="6" y="42"/>
                  </a:lnTo>
                  <a:lnTo>
                    <a:pt x="4" y="40"/>
                  </a:lnTo>
                  <a:lnTo>
                    <a:pt x="4" y="40"/>
                  </a:lnTo>
                  <a:lnTo>
                    <a:pt x="4" y="40"/>
                  </a:lnTo>
                  <a:lnTo>
                    <a:pt x="4" y="38"/>
                  </a:lnTo>
                  <a:lnTo>
                    <a:pt x="4" y="32"/>
                  </a:lnTo>
                  <a:lnTo>
                    <a:pt x="6" y="32"/>
                  </a:lnTo>
                  <a:lnTo>
                    <a:pt x="6" y="30"/>
                  </a:lnTo>
                  <a:lnTo>
                    <a:pt x="6" y="28"/>
                  </a:lnTo>
                  <a:lnTo>
                    <a:pt x="4" y="24"/>
                  </a:lnTo>
                  <a:lnTo>
                    <a:pt x="4" y="22"/>
                  </a:lnTo>
                  <a:lnTo>
                    <a:pt x="6" y="18"/>
                  </a:lnTo>
                  <a:lnTo>
                    <a:pt x="6" y="18"/>
                  </a:lnTo>
                  <a:lnTo>
                    <a:pt x="8" y="10"/>
                  </a:lnTo>
                  <a:lnTo>
                    <a:pt x="8" y="10"/>
                  </a:lnTo>
                  <a:lnTo>
                    <a:pt x="8" y="10"/>
                  </a:lnTo>
                  <a:lnTo>
                    <a:pt x="8" y="10"/>
                  </a:lnTo>
                  <a:lnTo>
                    <a:pt x="8" y="8"/>
                  </a:lnTo>
                  <a:lnTo>
                    <a:pt x="8" y="6"/>
                  </a:lnTo>
                  <a:lnTo>
                    <a:pt x="10" y="6"/>
                  </a:lnTo>
                  <a:lnTo>
                    <a:pt x="10" y="4"/>
                  </a:lnTo>
                  <a:lnTo>
                    <a:pt x="10" y="4"/>
                  </a:lnTo>
                  <a:lnTo>
                    <a:pt x="14" y="2"/>
                  </a:lnTo>
                  <a:lnTo>
                    <a:pt x="16" y="0"/>
                  </a:lnTo>
                  <a:lnTo>
                    <a:pt x="18" y="2"/>
                  </a:lnTo>
                  <a:lnTo>
                    <a:pt x="18" y="2"/>
                  </a:lnTo>
                  <a:lnTo>
                    <a:pt x="18" y="2"/>
                  </a:lnTo>
                  <a:lnTo>
                    <a:pt x="20" y="2"/>
                  </a:lnTo>
                  <a:lnTo>
                    <a:pt x="20" y="2"/>
                  </a:lnTo>
                  <a:lnTo>
                    <a:pt x="20" y="2"/>
                  </a:lnTo>
                  <a:lnTo>
                    <a:pt x="22" y="2"/>
                  </a:lnTo>
                  <a:lnTo>
                    <a:pt x="22" y="2"/>
                  </a:lnTo>
                  <a:lnTo>
                    <a:pt x="22" y="2"/>
                  </a:lnTo>
                  <a:lnTo>
                    <a:pt x="24" y="2"/>
                  </a:lnTo>
                  <a:lnTo>
                    <a:pt x="26" y="4"/>
                  </a:lnTo>
                  <a:lnTo>
                    <a:pt x="26" y="4"/>
                  </a:lnTo>
                  <a:lnTo>
                    <a:pt x="26" y="4"/>
                  </a:lnTo>
                  <a:lnTo>
                    <a:pt x="28" y="8"/>
                  </a:lnTo>
                  <a:lnTo>
                    <a:pt x="32" y="10"/>
                  </a:lnTo>
                  <a:lnTo>
                    <a:pt x="32" y="10"/>
                  </a:lnTo>
                  <a:lnTo>
                    <a:pt x="32" y="10"/>
                  </a:lnTo>
                  <a:lnTo>
                    <a:pt x="32" y="10"/>
                  </a:lnTo>
                  <a:lnTo>
                    <a:pt x="32" y="18"/>
                  </a:lnTo>
                  <a:lnTo>
                    <a:pt x="32" y="18"/>
                  </a:lnTo>
                  <a:lnTo>
                    <a:pt x="32" y="20"/>
                  </a:lnTo>
                  <a:lnTo>
                    <a:pt x="32" y="20"/>
                  </a:lnTo>
                  <a:lnTo>
                    <a:pt x="30" y="28"/>
                  </a:lnTo>
                  <a:lnTo>
                    <a:pt x="30" y="32"/>
                  </a:lnTo>
                  <a:lnTo>
                    <a:pt x="30" y="32"/>
                  </a:lnTo>
                  <a:lnTo>
                    <a:pt x="30" y="32"/>
                  </a:lnTo>
                  <a:lnTo>
                    <a:pt x="30" y="32"/>
                  </a:lnTo>
                  <a:lnTo>
                    <a:pt x="30" y="34"/>
                  </a:lnTo>
                  <a:lnTo>
                    <a:pt x="32" y="40"/>
                  </a:lnTo>
                  <a:lnTo>
                    <a:pt x="32" y="44"/>
                  </a:lnTo>
                  <a:lnTo>
                    <a:pt x="32" y="44"/>
                  </a:lnTo>
                  <a:lnTo>
                    <a:pt x="32" y="46"/>
                  </a:lnTo>
                  <a:lnTo>
                    <a:pt x="30" y="48"/>
                  </a:lnTo>
                  <a:lnTo>
                    <a:pt x="30" y="50"/>
                  </a:lnTo>
                  <a:lnTo>
                    <a:pt x="28" y="54"/>
                  </a:lnTo>
                  <a:lnTo>
                    <a:pt x="28" y="56"/>
                  </a:lnTo>
                  <a:lnTo>
                    <a:pt x="28" y="58"/>
                  </a:lnTo>
                  <a:lnTo>
                    <a:pt x="28" y="58"/>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 name="Freeform 4897">
              <a:extLst>
                <a:ext uri="{FF2B5EF4-FFF2-40B4-BE49-F238E27FC236}">
                  <a16:creationId xmlns:a16="http://schemas.microsoft.com/office/drawing/2014/main" id="{855B4962-C055-0247-BA1A-4734BF48EB50}"/>
                </a:ext>
              </a:extLst>
            </p:cNvPr>
            <p:cNvSpPr>
              <a:spLocks/>
            </p:cNvSpPr>
            <p:nvPr/>
          </p:nvSpPr>
          <p:spPr bwMode="auto">
            <a:xfrm>
              <a:off x="5912651" y="937468"/>
              <a:ext cx="50750" cy="107753"/>
            </a:xfrm>
            <a:custGeom>
              <a:avLst/>
              <a:gdLst/>
              <a:ahLst/>
              <a:cxnLst>
                <a:cxn ang="0">
                  <a:pos x="28" y="58"/>
                </a:cxn>
                <a:cxn ang="0">
                  <a:pos x="24" y="60"/>
                </a:cxn>
                <a:cxn ang="0">
                  <a:pos x="24" y="60"/>
                </a:cxn>
                <a:cxn ang="0">
                  <a:pos x="18" y="64"/>
                </a:cxn>
                <a:cxn ang="0">
                  <a:pos x="16" y="66"/>
                </a:cxn>
                <a:cxn ang="0">
                  <a:pos x="12" y="66"/>
                </a:cxn>
                <a:cxn ang="0">
                  <a:pos x="2" y="68"/>
                </a:cxn>
                <a:cxn ang="0">
                  <a:pos x="2" y="66"/>
                </a:cxn>
                <a:cxn ang="0">
                  <a:pos x="0" y="66"/>
                </a:cxn>
                <a:cxn ang="0">
                  <a:pos x="0" y="66"/>
                </a:cxn>
                <a:cxn ang="0">
                  <a:pos x="0" y="64"/>
                </a:cxn>
                <a:cxn ang="0">
                  <a:pos x="2" y="62"/>
                </a:cxn>
                <a:cxn ang="0">
                  <a:pos x="2" y="60"/>
                </a:cxn>
                <a:cxn ang="0">
                  <a:pos x="4" y="58"/>
                </a:cxn>
                <a:cxn ang="0">
                  <a:pos x="2" y="56"/>
                </a:cxn>
                <a:cxn ang="0">
                  <a:pos x="4" y="54"/>
                </a:cxn>
                <a:cxn ang="0">
                  <a:pos x="4" y="54"/>
                </a:cxn>
                <a:cxn ang="0">
                  <a:pos x="6" y="50"/>
                </a:cxn>
                <a:cxn ang="0">
                  <a:pos x="14" y="46"/>
                </a:cxn>
                <a:cxn ang="0">
                  <a:pos x="16" y="44"/>
                </a:cxn>
                <a:cxn ang="0">
                  <a:pos x="10" y="40"/>
                </a:cxn>
                <a:cxn ang="0">
                  <a:pos x="6" y="42"/>
                </a:cxn>
                <a:cxn ang="0">
                  <a:pos x="4" y="40"/>
                </a:cxn>
                <a:cxn ang="0">
                  <a:pos x="4" y="38"/>
                </a:cxn>
                <a:cxn ang="0">
                  <a:pos x="6" y="32"/>
                </a:cxn>
                <a:cxn ang="0">
                  <a:pos x="6" y="28"/>
                </a:cxn>
                <a:cxn ang="0">
                  <a:pos x="4" y="22"/>
                </a:cxn>
                <a:cxn ang="0">
                  <a:pos x="6" y="18"/>
                </a:cxn>
                <a:cxn ang="0">
                  <a:pos x="8" y="10"/>
                </a:cxn>
                <a:cxn ang="0">
                  <a:pos x="8" y="10"/>
                </a:cxn>
                <a:cxn ang="0">
                  <a:pos x="8" y="6"/>
                </a:cxn>
                <a:cxn ang="0">
                  <a:pos x="10" y="4"/>
                </a:cxn>
                <a:cxn ang="0">
                  <a:pos x="14" y="2"/>
                </a:cxn>
                <a:cxn ang="0">
                  <a:pos x="18" y="2"/>
                </a:cxn>
                <a:cxn ang="0">
                  <a:pos x="18" y="2"/>
                </a:cxn>
                <a:cxn ang="0">
                  <a:pos x="20" y="2"/>
                </a:cxn>
                <a:cxn ang="0">
                  <a:pos x="22" y="2"/>
                </a:cxn>
                <a:cxn ang="0">
                  <a:pos x="22" y="2"/>
                </a:cxn>
                <a:cxn ang="0">
                  <a:pos x="26" y="4"/>
                </a:cxn>
                <a:cxn ang="0">
                  <a:pos x="26" y="4"/>
                </a:cxn>
                <a:cxn ang="0">
                  <a:pos x="32" y="10"/>
                </a:cxn>
                <a:cxn ang="0">
                  <a:pos x="32" y="10"/>
                </a:cxn>
                <a:cxn ang="0">
                  <a:pos x="32" y="18"/>
                </a:cxn>
                <a:cxn ang="0">
                  <a:pos x="32" y="20"/>
                </a:cxn>
                <a:cxn ang="0">
                  <a:pos x="30" y="28"/>
                </a:cxn>
                <a:cxn ang="0">
                  <a:pos x="30" y="32"/>
                </a:cxn>
                <a:cxn ang="0">
                  <a:pos x="30" y="32"/>
                </a:cxn>
                <a:cxn ang="0">
                  <a:pos x="32" y="40"/>
                </a:cxn>
                <a:cxn ang="0">
                  <a:pos x="32" y="44"/>
                </a:cxn>
                <a:cxn ang="0">
                  <a:pos x="30" y="48"/>
                </a:cxn>
                <a:cxn ang="0">
                  <a:pos x="28" y="54"/>
                </a:cxn>
                <a:cxn ang="0">
                  <a:pos x="28" y="58"/>
                </a:cxn>
              </a:cxnLst>
              <a:rect l="0" t="0" r="r" b="b"/>
              <a:pathLst>
                <a:path w="32" h="68">
                  <a:moveTo>
                    <a:pt x="28" y="58"/>
                  </a:moveTo>
                  <a:lnTo>
                    <a:pt x="28" y="58"/>
                  </a:lnTo>
                  <a:lnTo>
                    <a:pt x="26" y="58"/>
                  </a:lnTo>
                  <a:lnTo>
                    <a:pt x="24" y="60"/>
                  </a:lnTo>
                  <a:lnTo>
                    <a:pt x="24" y="60"/>
                  </a:lnTo>
                  <a:lnTo>
                    <a:pt x="24" y="60"/>
                  </a:lnTo>
                  <a:lnTo>
                    <a:pt x="24" y="60"/>
                  </a:lnTo>
                  <a:lnTo>
                    <a:pt x="18" y="64"/>
                  </a:lnTo>
                  <a:lnTo>
                    <a:pt x="16" y="66"/>
                  </a:lnTo>
                  <a:lnTo>
                    <a:pt x="16" y="66"/>
                  </a:lnTo>
                  <a:lnTo>
                    <a:pt x="16" y="66"/>
                  </a:lnTo>
                  <a:lnTo>
                    <a:pt x="12" y="66"/>
                  </a:lnTo>
                  <a:lnTo>
                    <a:pt x="4" y="68"/>
                  </a:lnTo>
                  <a:lnTo>
                    <a:pt x="2" y="68"/>
                  </a:lnTo>
                  <a:lnTo>
                    <a:pt x="2" y="66"/>
                  </a:lnTo>
                  <a:lnTo>
                    <a:pt x="2" y="66"/>
                  </a:lnTo>
                  <a:lnTo>
                    <a:pt x="0" y="66"/>
                  </a:lnTo>
                  <a:lnTo>
                    <a:pt x="0" y="66"/>
                  </a:lnTo>
                  <a:lnTo>
                    <a:pt x="0" y="66"/>
                  </a:lnTo>
                  <a:lnTo>
                    <a:pt x="0" y="66"/>
                  </a:lnTo>
                  <a:lnTo>
                    <a:pt x="0" y="64"/>
                  </a:lnTo>
                  <a:lnTo>
                    <a:pt x="0" y="64"/>
                  </a:lnTo>
                  <a:lnTo>
                    <a:pt x="0" y="64"/>
                  </a:lnTo>
                  <a:lnTo>
                    <a:pt x="2" y="62"/>
                  </a:lnTo>
                  <a:lnTo>
                    <a:pt x="2" y="60"/>
                  </a:lnTo>
                  <a:lnTo>
                    <a:pt x="2" y="60"/>
                  </a:lnTo>
                  <a:lnTo>
                    <a:pt x="2" y="60"/>
                  </a:lnTo>
                  <a:lnTo>
                    <a:pt x="4" y="58"/>
                  </a:lnTo>
                  <a:lnTo>
                    <a:pt x="4" y="58"/>
                  </a:lnTo>
                  <a:lnTo>
                    <a:pt x="2" y="56"/>
                  </a:lnTo>
                  <a:lnTo>
                    <a:pt x="4" y="54"/>
                  </a:lnTo>
                  <a:lnTo>
                    <a:pt x="4" y="54"/>
                  </a:lnTo>
                  <a:lnTo>
                    <a:pt x="4" y="54"/>
                  </a:lnTo>
                  <a:lnTo>
                    <a:pt x="4" y="54"/>
                  </a:lnTo>
                  <a:lnTo>
                    <a:pt x="4" y="52"/>
                  </a:lnTo>
                  <a:lnTo>
                    <a:pt x="6" y="50"/>
                  </a:lnTo>
                  <a:lnTo>
                    <a:pt x="10" y="48"/>
                  </a:lnTo>
                  <a:lnTo>
                    <a:pt x="14" y="46"/>
                  </a:lnTo>
                  <a:lnTo>
                    <a:pt x="14" y="46"/>
                  </a:lnTo>
                  <a:lnTo>
                    <a:pt x="16" y="44"/>
                  </a:lnTo>
                  <a:lnTo>
                    <a:pt x="12" y="42"/>
                  </a:lnTo>
                  <a:lnTo>
                    <a:pt x="10" y="40"/>
                  </a:lnTo>
                  <a:lnTo>
                    <a:pt x="8" y="40"/>
                  </a:lnTo>
                  <a:lnTo>
                    <a:pt x="6" y="42"/>
                  </a:lnTo>
                  <a:lnTo>
                    <a:pt x="4" y="40"/>
                  </a:lnTo>
                  <a:lnTo>
                    <a:pt x="4" y="40"/>
                  </a:lnTo>
                  <a:lnTo>
                    <a:pt x="4" y="40"/>
                  </a:lnTo>
                  <a:lnTo>
                    <a:pt x="4" y="38"/>
                  </a:lnTo>
                  <a:lnTo>
                    <a:pt x="4" y="32"/>
                  </a:lnTo>
                  <a:lnTo>
                    <a:pt x="6" y="32"/>
                  </a:lnTo>
                  <a:lnTo>
                    <a:pt x="6" y="30"/>
                  </a:lnTo>
                  <a:lnTo>
                    <a:pt x="6" y="28"/>
                  </a:lnTo>
                  <a:lnTo>
                    <a:pt x="4" y="24"/>
                  </a:lnTo>
                  <a:lnTo>
                    <a:pt x="4" y="22"/>
                  </a:lnTo>
                  <a:lnTo>
                    <a:pt x="6" y="18"/>
                  </a:lnTo>
                  <a:lnTo>
                    <a:pt x="6" y="18"/>
                  </a:lnTo>
                  <a:lnTo>
                    <a:pt x="8" y="10"/>
                  </a:lnTo>
                  <a:lnTo>
                    <a:pt x="8" y="10"/>
                  </a:lnTo>
                  <a:lnTo>
                    <a:pt x="8" y="10"/>
                  </a:lnTo>
                  <a:lnTo>
                    <a:pt x="8" y="10"/>
                  </a:lnTo>
                  <a:lnTo>
                    <a:pt x="8" y="8"/>
                  </a:lnTo>
                  <a:lnTo>
                    <a:pt x="8" y="6"/>
                  </a:lnTo>
                  <a:lnTo>
                    <a:pt x="10" y="6"/>
                  </a:lnTo>
                  <a:lnTo>
                    <a:pt x="10" y="4"/>
                  </a:lnTo>
                  <a:lnTo>
                    <a:pt x="10" y="4"/>
                  </a:lnTo>
                  <a:lnTo>
                    <a:pt x="14" y="2"/>
                  </a:lnTo>
                  <a:lnTo>
                    <a:pt x="16" y="0"/>
                  </a:lnTo>
                  <a:lnTo>
                    <a:pt x="18" y="2"/>
                  </a:lnTo>
                  <a:lnTo>
                    <a:pt x="18" y="2"/>
                  </a:lnTo>
                  <a:lnTo>
                    <a:pt x="18" y="2"/>
                  </a:lnTo>
                  <a:lnTo>
                    <a:pt x="20" y="2"/>
                  </a:lnTo>
                  <a:lnTo>
                    <a:pt x="20" y="2"/>
                  </a:lnTo>
                  <a:lnTo>
                    <a:pt x="20" y="2"/>
                  </a:lnTo>
                  <a:lnTo>
                    <a:pt x="22" y="2"/>
                  </a:lnTo>
                  <a:lnTo>
                    <a:pt x="22" y="2"/>
                  </a:lnTo>
                  <a:lnTo>
                    <a:pt x="22" y="2"/>
                  </a:lnTo>
                  <a:lnTo>
                    <a:pt x="24" y="2"/>
                  </a:lnTo>
                  <a:lnTo>
                    <a:pt x="26" y="4"/>
                  </a:lnTo>
                  <a:lnTo>
                    <a:pt x="26" y="4"/>
                  </a:lnTo>
                  <a:lnTo>
                    <a:pt x="26" y="4"/>
                  </a:lnTo>
                  <a:lnTo>
                    <a:pt x="28" y="8"/>
                  </a:lnTo>
                  <a:lnTo>
                    <a:pt x="32" y="10"/>
                  </a:lnTo>
                  <a:lnTo>
                    <a:pt x="32" y="10"/>
                  </a:lnTo>
                  <a:lnTo>
                    <a:pt x="32" y="10"/>
                  </a:lnTo>
                  <a:lnTo>
                    <a:pt x="32" y="10"/>
                  </a:lnTo>
                  <a:lnTo>
                    <a:pt x="32" y="18"/>
                  </a:lnTo>
                  <a:lnTo>
                    <a:pt x="32" y="18"/>
                  </a:lnTo>
                  <a:lnTo>
                    <a:pt x="32" y="20"/>
                  </a:lnTo>
                  <a:lnTo>
                    <a:pt x="32" y="20"/>
                  </a:lnTo>
                  <a:lnTo>
                    <a:pt x="30" y="28"/>
                  </a:lnTo>
                  <a:lnTo>
                    <a:pt x="30" y="32"/>
                  </a:lnTo>
                  <a:lnTo>
                    <a:pt x="30" y="32"/>
                  </a:lnTo>
                  <a:lnTo>
                    <a:pt x="30" y="32"/>
                  </a:lnTo>
                  <a:lnTo>
                    <a:pt x="30" y="32"/>
                  </a:lnTo>
                  <a:lnTo>
                    <a:pt x="30" y="34"/>
                  </a:lnTo>
                  <a:lnTo>
                    <a:pt x="32" y="40"/>
                  </a:lnTo>
                  <a:lnTo>
                    <a:pt x="32" y="44"/>
                  </a:lnTo>
                  <a:lnTo>
                    <a:pt x="32" y="44"/>
                  </a:lnTo>
                  <a:lnTo>
                    <a:pt x="32" y="46"/>
                  </a:lnTo>
                  <a:lnTo>
                    <a:pt x="30" y="48"/>
                  </a:lnTo>
                  <a:lnTo>
                    <a:pt x="30" y="50"/>
                  </a:lnTo>
                  <a:lnTo>
                    <a:pt x="28" y="54"/>
                  </a:lnTo>
                  <a:lnTo>
                    <a:pt x="28" y="56"/>
                  </a:lnTo>
                  <a:lnTo>
                    <a:pt x="28" y="58"/>
                  </a:lnTo>
                  <a:lnTo>
                    <a:pt x="28" y="58"/>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9" name="Freeform 4898">
              <a:extLst>
                <a:ext uri="{FF2B5EF4-FFF2-40B4-BE49-F238E27FC236}">
                  <a16:creationId xmlns:a16="http://schemas.microsoft.com/office/drawing/2014/main" id="{E2BAA9BA-6D97-2C4F-A220-C01186CDB366}"/>
                </a:ext>
              </a:extLst>
            </p:cNvPr>
            <p:cNvSpPr>
              <a:spLocks/>
            </p:cNvSpPr>
            <p:nvPr/>
          </p:nvSpPr>
          <p:spPr bwMode="auto">
            <a:xfrm>
              <a:off x="5861901" y="1023230"/>
              <a:ext cx="25375" cy="32987"/>
            </a:xfrm>
            <a:custGeom>
              <a:avLst/>
              <a:gdLst/>
              <a:ahLst/>
              <a:cxnLst>
                <a:cxn ang="0">
                  <a:pos x="0" y="14"/>
                </a:cxn>
                <a:cxn ang="0">
                  <a:pos x="2" y="14"/>
                </a:cxn>
                <a:cxn ang="0">
                  <a:pos x="4" y="12"/>
                </a:cxn>
                <a:cxn ang="0">
                  <a:pos x="10" y="6"/>
                </a:cxn>
                <a:cxn ang="0">
                  <a:pos x="12" y="2"/>
                </a:cxn>
                <a:cxn ang="0">
                  <a:pos x="12" y="0"/>
                </a:cxn>
                <a:cxn ang="0">
                  <a:pos x="14" y="0"/>
                </a:cxn>
                <a:cxn ang="0">
                  <a:pos x="14" y="0"/>
                </a:cxn>
                <a:cxn ang="0">
                  <a:pos x="16" y="2"/>
                </a:cxn>
                <a:cxn ang="0">
                  <a:pos x="16" y="2"/>
                </a:cxn>
                <a:cxn ang="0">
                  <a:pos x="16" y="4"/>
                </a:cxn>
                <a:cxn ang="0">
                  <a:pos x="14" y="4"/>
                </a:cxn>
                <a:cxn ang="0">
                  <a:pos x="12" y="6"/>
                </a:cxn>
                <a:cxn ang="0">
                  <a:pos x="8" y="10"/>
                </a:cxn>
                <a:cxn ang="0">
                  <a:pos x="8" y="12"/>
                </a:cxn>
                <a:cxn ang="0">
                  <a:pos x="8" y="14"/>
                </a:cxn>
                <a:cxn ang="0">
                  <a:pos x="8" y="16"/>
                </a:cxn>
                <a:cxn ang="0">
                  <a:pos x="8" y="16"/>
                </a:cxn>
                <a:cxn ang="0">
                  <a:pos x="8" y="16"/>
                </a:cxn>
                <a:cxn ang="0">
                  <a:pos x="8" y="16"/>
                </a:cxn>
                <a:cxn ang="0">
                  <a:pos x="6" y="18"/>
                </a:cxn>
                <a:cxn ang="0">
                  <a:pos x="2" y="20"/>
                </a:cxn>
                <a:cxn ang="0">
                  <a:pos x="2" y="16"/>
                </a:cxn>
                <a:cxn ang="0">
                  <a:pos x="0" y="14"/>
                </a:cxn>
              </a:cxnLst>
              <a:rect l="0" t="0" r="r" b="b"/>
              <a:pathLst>
                <a:path w="16" h="20">
                  <a:moveTo>
                    <a:pt x="0" y="14"/>
                  </a:moveTo>
                  <a:lnTo>
                    <a:pt x="2" y="14"/>
                  </a:lnTo>
                  <a:lnTo>
                    <a:pt x="4" y="12"/>
                  </a:lnTo>
                  <a:lnTo>
                    <a:pt x="10" y="6"/>
                  </a:lnTo>
                  <a:lnTo>
                    <a:pt x="12" y="2"/>
                  </a:lnTo>
                  <a:lnTo>
                    <a:pt x="12" y="0"/>
                  </a:lnTo>
                  <a:lnTo>
                    <a:pt x="14" y="0"/>
                  </a:lnTo>
                  <a:lnTo>
                    <a:pt x="14" y="0"/>
                  </a:lnTo>
                  <a:lnTo>
                    <a:pt x="16" y="2"/>
                  </a:lnTo>
                  <a:lnTo>
                    <a:pt x="16" y="2"/>
                  </a:lnTo>
                  <a:lnTo>
                    <a:pt x="16" y="4"/>
                  </a:lnTo>
                  <a:lnTo>
                    <a:pt x="14" y="4"/>
                  </a:lnTo>
                  <a:lnTo>
                    <a:pt x="12" y="6"/>
                  </a:lnTo>
                  <a:lnTo>
                    <a:pt x="8" y="10"/>
                  </a:lnTo>
                  <a:lnTo>
                    <a:pt x="8" y="12"/>
                  </a:lnTo>
                  <a:lnTo>
                    <a:pt x="8" y="14"/>
                  </a:lnTo>
                  <a:lnTo>
                    <a:pt x="8" y="16"/>
                  </a:lnTo>
                  <a:lnTo>
                    <a:pt x="8" y="16"/>
                  </a:lnTo>
                  <a:lnTo>
                    <a:pt x="8" y="16"/>
                  </a:lnTo>
                  <a:lnTo>
                    <a:pt x="8" y="16"/>
                  </a:lnTo>
                  <a:lnTo>
                    <a:pt x="6" y="18"/>
                  </a:lnTo>
                  <a:lnTo>
                    <a:pt x="2" y="20"/>
                  </a:lnTo>
                  <a:lnTo>
                    <a:pt x="2" y="16"/>
                  </a:lnTo>
                  <a:lnTo>
                    <a:pt x="0" y="14"/>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 name="Freeform 4899">
              <a:extLst>
                <a:ext uri="{FF2B5EF4-FFF2-40B4-BE49-F238E27FC236}">
                  <a16:creationId xmlns:a16="http://schemas.microsoft.com/office/drawing/2014/main" id="{BFC443F3-1DA2-9D46-9C21-B7A54C4FD6CD}"/>
                </a:ext>
              </a:extLst>
            </p:cNvPr>
            <p:cNvSpPr>
              <a:spLocks/>
            </p:cNvSpPr>
            <p:nvPr/>
          </p:nvSpPr>
          <p:spPr bwMode="auto">
            <a:xfrm>
              <a:off x="5861901" y="1023230"/>
              <a:ext cx="25375" cy="32987"/>
            </a:xfrm>
            <a:custGeom>
              <a:avLst/>
              <a:gdLst/>
              <a:ahLst/>
              <a:cxnLst>
                <a:cxn ang="0">
                  <a:pos x="0" y="14"/>
                </a:cxn>
                <a:cxn ang="0">
                  <a:pos x="2" y="14"/>
                </a:cxn>
                <a:cxn ang="0">
                  <a:pos x="4" y="12"/>
                </a:cxn>
                <a:cxn ang="0">
                  <a:pos x="10" y="6"/>
                </a:cxn>
                <a:cxn ang="0">
                  <a:pos x="12" y="2"/>
                </a:cxn>
                <a:cxn ang="0">
                  <a:pos x="12" y="0"/>
                </a:cxn>
                <a:cxn ang="0">
                  <a:pos x="14" y="0"/>
                </a:cxn>
                <a:cxn ang="0">
                  <a:pos x="14" y="0"/>
                </a:cxn>
                <a:cxn ang="0">
                  <a:pos x="16" y="2"/>
                </a:cxn>
                <a:cxn ang="0">
                  <a:pos x="16" y="2"/>
                </a:cxn>
                <a:cxn ang="0">
                  <a:pos x="16" y="4"/>
                </a:cxn>
                <a:cxn ang="0">
                  <a:pos x="14" y="4"/>
                </a:cxn>
                <a:cxn ang="0">
                  <a:pos x="12" y="6"/>
                </a:cxn>
                <a:cxn ang="0">
                  <a:pos x="8" y="10"/>
                </a:cxn>
                <a:cxn ang="0">
                  <a:pos x="8" y="12"/>
                </a:cxn>
                <a:cxn ang="0">
                  <a:pos x="8" y="14"/>
                </a:cxn>
                <a:cxn ang="0">
                  <a:pos x="8" y="16"/>
                </a:cxn>
                <a:cxn ang="0">
                  <a:pos x="8" y="16"/>
                </a:cxn>
                <a:cxn ang="0">
                  <a:pos x="8" y="16"/>
                </a:cxn>
                <a:cxn ang="0">
                  <a:pos x="8" y="16"/>
                </a:cxn>
                <a:cxn ang="0">
                  <a:pos x="6" y="18"/>
                </a:cxn>
                <a:cxn ang="0">
                  <a:pos x="2" y="20"/>
                </a:cxn>
                <a:cxn ang="0">
                  <a:pos x="2" y="16"/>
                </a:cxn>
                <a:cxn ang="0">
                  <a:pos x="0" y="14"/>
                </a:cxn>
              </a:cxnLst>
              <a:rect l="0" t="0" r="r" b="b"/>
              <a:pathLst>
                <a:path w="16" h="20">
                  <a:moveTo>
                    <a:pt x="0" y="14"/>
                  </a:moveTo>
                  <a:lnTo>
                    <a:pt x="2" y="14"/>
                  </a:lnTo>
                  <a:lnTo>
                    <a:pt x="4" y="12"/>
                  </a:lnTo>
                  <a:lnTo>
                    <a:pt x="10" y="6"/>
                  </a:lnTo>
                  <a:lnTo>
                    <a:pt x="12" y="2"/>
                  </a:lnTo>
                  <a:lnTo>
                    <a:pt x="12" y="0"/>
                  </a:lnTo>
                  <a:lnTo>
                    <a:pt x="14" y="0"/>
                  </a:lnTo>
                  <a:lnTo>
                    <a:pt x="14" y="0"/>
                  </a:lnTo>
                  <a:lnTo>
                    <a:pt x="16" y="2"/>
                  </a:lnTo>
                  <a:lnTo>
                    <a:pt x="16" y="2"/>
                  </a:lnTo>
                  <a:lnTo>
                    <a:pt x="16" y="4"/>
                  </a:lnTo>
                  <a:lnTo>
                    <a:pt x="14" y="4"/>
                  </a:lnTo>
                  <a:lnTo>
                    <a:pt x="12" y="6"/>
                  </a:lnTo>
                  <a:lnTo>
                    <a:pt x="8" y="10"/>
                  </a:lnTo>
                  <a:lnTo>
                    <a:pt x="8" y="12"/>
                  </a:lnTo>
                  <a:lnTo>
                    <a:pt x="8" y="14"/>
                  </a:lnTo>
                  <a:lnTo>
                    <a:pt x="8" y="16"/>
                  </a:lnTo>
                  <a:lnTo>
                    <a:pt x="8" y="16"/>
                  </a:lnTo>
                  <a:lnTo>
                    <a:pt x="8" y="16"/>
                  </a:lnTo>
                  <a:lnTo>
                    <a:pt x="8" y="16"/>
                  </a:lnTo>
                  <a:lnTo>
                    <a:pt x="6" y="18"/>
                  </a:lnTo>
                  <a:lnTo>
                    <a:pt x="2" y="20"/>
                  </a:lnTo>
                  <a:lnTo>
                    <a:pt x="2" y="16"/>
                  </a:lnTo>
                  <a:lnTo>
                    <a:pt x="0" y="1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1" name="Freeform 4900">
              <a:extLst>
                <a:ext uri="{FF2B5EF4-FFF2-40B4-BE49-F238E27FC236}">
                  <a16:creationId xmlns:a16="http://schemas.microsoft.com/office/drawing/2014/main" id="{74C25404-C3C9-9845-8B5C-30901C7AB429}"/>
                </a:ext>
              </a:extLst>
            </p:cNvPr>
            <p:cNvSpPr>
              <a:spLocks/>
            </p:cNvSpPr>
            <p:nvPr/>
          </p:nvSpPr>
          <p:spPr bwMode="auto">
            <a:xfrm>
              <a:off x="5864016" y="873694"/>
              <a:ext cx="107844" cy="332059"/>
            </a:xfrm>
            <a:custGeom>
              <a:avLst/>
              <a:gdLst/>
              <a:ahLst/>
              <a:cxnLst>
                <a:cxn ang="0">
                  <a:pos x="52" y="12"/>
                </a:cxn>
                <a:cxn ang="0">
                  <a:pos x="56" y="12"/>
                </a:cxn>
                <a:cxn ang="0">
                  <a:pos x="60" y="8"/>
                </a:cxn>
                <a:cxn ang="0">
                  <a:pos x="66" y="2"/>
                </a:cxn>
                <a:cxn ang="0">
                  <a:pos x="66" y="0"/>
                </a:cxn>
                <a:cxn ang="0">
                  <a:pos x="68" y="2"/>
                </a:cxn>
                <a:cxn ang="0">
                  <a:pos x="66" y="12"/>
                </a:cxn>
                <a:cxn ang="0">
                  <a:pos x="64" y="20"/>
                </a:cxn>
                <a:cxn ang="0">
                  <a:pos x="66" y="24"/>
                </a:cxn>
                <a:cxn ang="0">
                  <a:pos x="68" y="28"/>
                </a:cxn>
                <a:cxn ang="0">
                  <a:pos x="66" y="32"/>
                </a:cxn>
                <a:cxn ang="0">
                  <a:pos x="62" y="48"/>
                </a:cxn>
                <a:cxn ang="0">
                  <a:pos x="56" y="44"/>
                </a:cxn>
                <a:cxn ang="0">
                  <a:pos x="50" y="42"/>
                </a:cxn>
                <a:cxn ang="0">
                  <a:pos x="48" y="42"/>
                </a:cxn>
                <a:cxn ang="0">
                  <a:pos x="40" y="46"/>
                </a:cxn>
                <a:cxn ang="0">
                  <a:pos x="38" y="50"/>
                </a:cxn>
                <a:cxn ang="0">
                  <a:pos x="34" y="64"/>
                </a:cxn>
                <a:cxn ang="0">
                  <a:pos x="34" y="78"/>
                </a:cxn>
                <a:cxn ang="0">
                  <a:pos x="38" y="80"/>
                </a:cxn>
                <a:cxn ang="0">
                  <a:pos x="44" y="86"/>
                </a:cxn>
                <a:cxn ang="0">
                  <a:pos x="34" y="94"/>
                </a:cxn>
                <a:cxn ang="0">
                  <a:pos x="34" y="98"/>
                </a:cxn>
                <a:cxn ang="0">
                  <a:pos x="30" y="104"/>
                </a:cxn>
                <a:cxn ang="0">
                  <a:pos x="30" y="106"/>
                </a:cxn>
                <a:cxn ang="0">
                  <a:pos x="34" y="108"/>
                </a:cxn>
                <a:cxn ang="0">
                  <a:pos x="48" y="104"/>
                </a:cxn>
                <a:cxn ang="0">
                  <a:pos x="56" y="98"/>
                </a:cxn>
                <a:cxn ang="0">
                  <a:pos x="58" y="104"/>
                </a:cxn>
                <a:cxn ang="0">
                  <a:pos x="56" y="116"/>
                </a:cxn>
                <a:cxn ang="0">
                  <a:pos x="58" y="120"/>
                </a:cxn>
                <a:cxn ang="0">
                  <a:pos x="52" y="130"/>
                </a:cxn>
                <a:cxn ang="0">
                  <a:pos x="48" y="144"/>
                </a:cxn>
                <a:cxn ang="0">
                  <a:pos x="44" y="164"/>
                </a:cxn>
                <a:cxn ang="0">
                  <a:pos x="42" y="176"/>
                </a:cxn>
                <a:cxn ang="0">
                  <a:pos x="40" y="178"/>
                </a:cxn>
                <a:cxn ang="0">
                  <a:pos x="40" y="188"/>
                </a:cxn>
                <a:cxn ang="0">
                  <a:pos x="34" y="206"/>
                </a:cxn>
                <a:cxn ang="0">
                  <a:pos x="30" y="206"/>
                </a:cxn>
                <a:cxn ang="0">
                  <a:pos x="30" y="200"/>
                </a:cxn>
                <a:cxn ang="0">
                  <a:pos x="18" y="162"/>
                </a:cxn>
                <a:cxn ang="0">
                  <a:pos x="8" y="134"/>
                </a:cxn>
                <a:cxn ang="0">
                  <a:pos x="6" y="110"/>
                </a:cxn>
                <a:cxn ang="0">
                  <a:pos x="6" y="104"/>
                </a:cxn>
                <a:cxn ang="0">
                  <a:pos x="14" y="96"/>
                </a:cxn>
                <a:cxn ang="0">
                  <a:pos x="16" y="86"/>
                </a:cxn>
                <a:cxn ang="0">
                  <a:pos x="22" y="70"/>
                </a:cxn>
                <a:cxn ang="0">
                  <a:pos x="28" y="54"/>
                </a:cxn>
                <a:cxn ang="0">
                  <a:pos x="32" y="32"/>
                </a:cxn>
                <a:cxn ang="0">
                  <a:pos x="34" y="24"/>
                </a:cxn>
                <a:cxn ang="0">
                  <a:pos x="36" y="26"/>
                </a:cxn>
                <a:cxn ang="0">
                  <a:pos x="38" y="24"/>
                </a:cxn>
                <a:cxn ang="0">
                  <a:pos x="38" y="18"/>
                </a:cxn>
                <a:cxn ang="0">
                  <a:pos x="40" y="10"/>
                </a:cxn>
              </a:cxnLst>
              <a:rect l="0" t="0" r="r" b="b"/>
              <a:pathLst>
                <a:path w="68" h="208">
                  <a:moveTo>
                    <a:pt x="40" y="10"/>
                  </a:moveTo>
                  <a:lnTo>
                    <a:pt x="40" y="10"/>
                  </a:lnTo>
                  <a:lnTo>
                    <a:pt x="48" y="10"/>
                  </a:lnTo>
                  <a:lnTo>
                    <a:pt x="50" y="10"/>
                  </a:lnTo>
                  <a:lnTo>
                    <a:pt x="52" y="12"/>
                  </a:lnTo>
                  <a:lnTo>
                    <a:pt x="52" y="12"/>
                  </a:lnTo>
                  <a:lnTo>
                    <a:pt x="54" y="12"/>
                  </a:lnTo>
                  <a:lnTo>
                    <a:pt x="54" y="12"/>
                  </a:lnTo>
                  <a:lnTo>
                    <a:pt x="56" y="12"/>
                  </a:lnTo>
                  <a:lnTo>
                    <a:pt x="56" y="12"/>
                  </a:lnTo>
                  <a:lnTo>
                    <a:pt x="60" y="10"/>
                  </a:lnTo>
                  <a:lnTo>
                    <a:pt x="60" y="10"/>
                  </a:lnTo>
                  <a:lnTo>
                    <a:pt x="60" y="8"/>
                  </a:lnTo>
                  <a:lnTo>
                    <a:pt x="60" y="8"/>
                  </a:lnTo>
                  <a:lnTo>
                    <a:pt x="60" y="8"/>
                  </a:lnTo>
                  <a:lnTo>
                    <a:pt x="60" y="8"/>
                  </a:lnTo>
                  <a:lnTo>
                    <a:pt x="62" y="4"/>
                  </a:lnTo>
                  <a:lnTo>
                    <a:pt x="62" y="4"/>
                  </a:lnTo>
                  <a:lnTo>
                    <a:pt x="64" y="0"/>
                  </a:lnTo>
                  <a:lnTo>
                    <a:pt x="66" y="2"/>
                  </a:lnTo>
                  <a:lnTo>
                    <a:pt x="66" y="2"/>
                  </a:lnTo>
                  <a:lnTo>
                    <a:pt x="66" y="2"/>
                  </a:lnTo>
                  <a:lnTo>
                    <a:pt x="66" y="2"/>
                  </a:lnTo>
                  <a:lnTo>
                    <a:pt x="66" y="2"/>
                  </a:lnTo>
                  <a:lnTo>
                    <a:pt x="66" y="0"/>
                  </a:lnTo>
                  <a:lnTo>
                    <a:pt x="68" y="2"/>
                  </a:lnTo>
                  <a:lnTo>
                    <a:pt x="68" y="2"/>
                  </a:lnTo>
                  <a:lnTo>
                    <a:pt x="68" y="2"/>
                  </a:lnTo>
                  <a:lnTo>
                    <a:pt x="68" y="2"/>
                  </a:lnTo>
                  <a:lnTo>
                    <a:pt x="68" y="2"/>
                  </a:lnTo>
                  <a:lnTo>
                    <a:pt x="68" y="4"/>
                  </a:lnTo>
                  <a:lnTo>
                    <a:pt x="68" y="4"/>
                  </a:lnTo>
                  <a:lnTo>
                    <a:pt x="66" y="8"/>
                  </a:lnTo>
                  <a:lnTo>
                    <a:pt x="66" y="10"/>
                  </a:lnTo>
                  <a:lnTo>
                    <a:pt x="66" y="12"/>
                  </a:lnTo>
                  <a:lnTo>
                    <a:pt x="66" y="16"/>
                  </a:lnTo>
                  <a:lnTo>
                    <a:pt x="66" y="18"/>
                  </a:lnTo>
                  <a:lnTo>
                    <a:pt x="66" y="20"/>
                  </a:lnTo>
                  <a:lnTo>
                    <a:pt x="66" y="20"/>
                  </a:lnTo>
                  <a:lnTo>
                    <a:pt x="64" y="20"/>
                  </a:lnTo>
                  <a:lnTo>
                    <a:pt x="64" y="22"/>
                  </a:lnTo>
                  <a:lnTo>
                    <a:pt x="64" y="22"/>
                  </a:lnTo>
                  <a:lnTo>
                    <a:pt x="66" y="22"/>
                  </a:lnTo>
                  <a:lnTo>
                    <a:pt x="66" y="24"/>
                  </a:lnTo>
                  <a:lnTo>
                    <a:pt x="66" y="24"/>
                  </a:lnTo>
                  <a:lnTo>
                    <a:pt x="66" y="26"/>
                  </a:lnTo>
                  <a:lnTo>
                    <a:pt x="66" y="26"/>
                  </a:lnTo>
                  <a:lnTo>
                    <a:pt x="66" y="26"/>
                  </a:lnTo>
                  <a:lnTo>
                    <a:pt x="66" y="26"/>
                  </a:lnTo>
                  <a:lnTo>
                    <a:pt x="68" y="28"/>
                  </a:lnTo>
                  <a:lnTo>
                    <a:pt x="68" y="28"/>
                  </a:lnTo>
                  <a:lnTo>
                    <a:pt x="66" y="30"/>
                  </a:lnTo>
                  <a:lnTo>
                    <a:pt x="66" y="32"/>
                  </a:lnTo>
                  <a:lnTo>
                    <a:pt x="66" y="32"/>
                  </a:lnTo>
                  <a:lnTo>
                    <a:pt x="66" y="32"/>
                  </a:lnTo>
                  <a:lnTo>
                    <a:pt x="66" y="32"/>
                  </a:lnTo>
                  <a:lnTo>
                    <a:pt x="64" y="34"/>
                  </a:lnTo>
                  <a:lnTo>
                    <a:pt x="64" y="34"/>
                  </a:lnTo>
                  <a:lnTo>
                    <a:pt x="62" y="36"/>
                  </a:lnTo>
                  <a:lnTo>
                    <a:pt x="62" y="48"/>
                  </a:lnTo>
                  <a:lnTo>
                    <a:pt x="62" y="50"/>
                  </a:lnTo>
                  <a:lnTo>
                    <a:pt x="58" y="48"/>
                  </a:lnTo>
                  <a:lnTo>
                    <a:pt x="56" y="44"/>
                  </a:lnTo>
                  <a:lnTo>
                    <a:pt x="56" y="44"/>
                  </a:lnTo>
                  <a:lnTo>
                    <a:pt x="56" y="44"/>
                  </a:lnTo>
                  <a:lnTo>
                    <a:pt x="54" y="42"/>
                  </a:lnTo>
                  <a:lnTo>
                    <a:pt x="52" y="42"/>
                  </a:lnTo>
                  <a:lnTo>
                    <a:pt x="52" y="42"/>
                  </a:lnTo>
                  <a:lnTo>
                    <a:pt x="52" y="42"/>
                  </a:lnTo>
                  <a:lnTo>
                    <a:pt x="50" y="42"/>
                  </a:lnTo>
                  <a:lnTo>
                    <a:pt x="50" y="42"/>
                  </a:lnTo>
                  <a:lnTo>
                    <a:pt x="50" y="42"/>
                  </a:lnTo>
                  <a:lnTo>
                    <a:pt x="48" y="42"/>
                  </a:lnTo>
                  <a:lnTo>
                    <a:pt x="48" y="42"/>
                  </a:lnTo>
                  <a:lnTo>
                    <a:pt x="48" y="42"/>
                  </a:lnTo>
                  <a:lnTo>
                    <a:pt x="46" y="40"/>
                  </a:lnTo>
                  <a:lnTo>
                    <a:pt x="44" y="42"/>
                  </a:lnTo>
                  <a:lnTo>
                    <a:pt x="40" y="44"/>
                  </a:lnTo>
                  <a:lnTo>
                    <a:pt x="40" y="44"/>
                  </a:lnTo>
                  <a:lnTo>
                    <a:pt x="40" y="46"/>
                  </a:lnTo>
                  <a:lnTo>
                    <a:pt x="38" y="46"/>
                  </a:lnTo>
                  <a:lnTo>
                    <a:pt x="38" y="48"/>
                  </a:lnTo>
                  <a:lnTo>
                    <a:pt x="38" y="50"/>
                  </a:lnTo>
                  <a:lnTo>
                    <a:pt x="38" y="50"/>
                  </a:lnTo>
                  <a:lnTo>
                    <a:pt x="38" y="50"/>
                  </a:lnTo>
                  <a:lnTo>
                    <a:pt x="38" y="50"/>
                  </a:lnTo>
                  <a:lnTo>
                    <a:pt x="36" y="58"/>
                  </a:lnTo>
                  <a:lnTo>
                    <a:pt x="36" y="58"/>
                  </a:lnTo>
                  <a:lnTo>
                    <a:pt x="34" y="62"/>
                  </a:lnTo>
                  <a:lnTo>
                    <a:pt x="34" y="64"/>
                  </a:lnTo>
                  <a:lnTo>
                    <a:pt x="36" y="68"/>
                  </a:lnTo>
                  <a:lnTo>
                    <a:pt x="36" y="70"/>
                  </a:lnTo>
                  <a:lnTo>
                    <a:pt x="36" y="72"/>
                  </a:lnTo>
                  <a:lnTo>
                    <a:pt x="34" y="72"/>
                  </a:lnTo>
                  <a:lnTo>
                    <a:pt x="34" y="78"/>
                  </a:lnTo>
                  <a:lnTo>
                    <a:pt x="34" y="80"/>
                  </a:lnTo>
                  <a:lnTo>
                    <a:pt x="34" y="80"/>
                  </a:lnTo>
                  <a:lnTo>
                    <a:pt x="34" y="80"/>
                  </a:lnTo>
                  <a:lnTo>
                    <a:pt x="36" y="82"/>
                  </a:lnTo>
                  <a:lnTo>
                    <a:pt x="38" y="80"/>
                  </a:lnTo>
                  <a:lnTo>
                    <a:pt x="40" y="80"/>
                  </a:lnTo>
                  <a:lnTo>
                    <a:pt x="42" y="82"/>
                  </a:lnTo>
                  <a:lnTo>
                    <a:pt x="46" y="84"/>
                  </a:lnTo>
                  <a:lnTo>
                    <a:pt x="44" y="86"/>
                  </a:lnTo>
                  <a:lnTo>
                    <a:pt x="44" y="86"/>
                  </a:lnTo>
                  <a:lnTo>
                    <a:pt x="40" y="88"/>
                  </a:lnTo>
                  <a:lnTo>
                    <a:pt x="36" y="90"/>
                  </a:lnTo>
                  <a:lnTo>
                    <a:pt x="34" y="92"/>
                  </a:lnTo>
                  <a:lnTo>
                    <a:pt x="34" y="94"/>
                  </a:lnTo>
                  <a:lnTo>
                    <a:pt x="34" y="94"/>
                  </a:lnTo>
                  <a:lnTo>
                    <a:pt x="34" y="94"/>
                  </a:lnTo>
                  <a:lnTo>
                    <a:pt x="34" y="94"/>
                  </a:lnTo>
                  <a:lnTo>
                    <a:pt x="32" y="96"/>
                  </a:lnTo>
                  <a:lnTo>
                    <a:pt x="34" y="98"/>
                  </a:lnTo>
                  <a:lnTo>
                    <a:pt x="34" y="98"/>
                  </a:lnTo>
                  <a:lnTo>
                    <a:pt x="32" y="100"/>
                  </a:lnTo>
                  <a:lnTo>
                    <a:pt x="32" y="100"/>
                  </a:lnTo>
                  <a:lnTo>
                    <a:pt x="32" y="100"/>
                  </a:lnTo>
                  <a:lnTo>
                    <a:pt x="32" y="102"/>
                  </a:lnTo>
                  <a:lnTo>
                    <a:pt x="30" y="104"/>
                  </a:lnTo>
                  <a:lnTo>
                    <a:pt x="30" y="104"/>
                  </a:lnTo>
                  <a:lnTo>
                    <a:pt x="30" y="104"/>
                  </a:lnTo>
                  <a:lnTo>
                    <a:pt x="30" y="106"/>
                  </a:lnTo>
                  <a:lnTo>
                    <a:pt x="30" y="106"/>
                  </a:lnTo>
                  <a:lnTo>
                    <a:pt x="30" y="106"/>
                  </a:lnTo>
                  <a:lnTo>
                    <a:pt x="30" y="106"/>
                  </a:lnTo>
                  <a:lnTo>
                    <a:pt x="32" y="106"/>
                  </a:lnTo>
                  <a:lnTo>
                    <a:pt x="32" y="106"/>
                  </a:lnTo>
                  <a:lnTo>
                    <a:pt x="32" y="108"/>
                  </a:lnTo>
                  <a:lnTo>
                    <a:pt x="34" y="108"/>
                  </a:lnTo>
                  <a:lnTo>
                    <a:pt x="42" y="106"/>
                  </a:lnTo>
                  <a:lnTo>
                    <a:pt x="46" y="106"/>
                  </a:lnTo>
                  <a:lnTo>
                    <a:pt x="46" y="106"/>
                  </a:lnTo>
                  <a:lnTo>
                    <a:pt x="46" y="106"/>
                  </a:lnTo>
                  <a:lnTo>
                    <a:pt x="48" y="104"/>
                  </a:lnTo>
                  <a:lnTo>
                    <a:pt x="54" y="100"/>
                  </a:lnTo>
                  <a:lnTo>
                    <a:pt x="54" y="100"/>
                  </a:lnTo>
                  <a:lnTo>
                    <a:pt x="54" y="100"/>
                  </a:lnTo>
                  <a:lnTo>
                    <a:pt x="54" y="100"/>
                  </a:lnTo>
                  <a:lnTo>
                    <a:pt x="56" y="98"/>
                  </a:lnTo>
                  <a:lnTo>
                    <a:pt x="58" y="98"/>
                  </a:lnTo>
                  <a:lnTo>
                    <a:pt x="58" y="98"/>
                  </a:lnTo>
                  <a:lnTo>
                    <a:pt x="58" y="102"/>
                  </a:lnTo>
                  <a:lnTo>
                    <a:pt x="58" y="102"/>
                  </a:lnTo>
                  <a:lnTo>
                    <a:pt x="58" y="104"/>
                  </a:lnTo>
                  <a:lnTo>
                    <a:pt x="58" y="104"/>
                  </a:lnTo>
                  <a:lnTo>
                    <a:pt x="58" y="104"/>
                  </a:lnTo>
                  <a:lnTo>
                    <a:pt x="56" y="106"/>
                  </a:lnTo>
                  <a:lnTo>
                    <a:pt x="54" y="114"/>
                  </a:lnTo>
                  <a:lnTo>
                    <a:pt x="56" y="116"/>
                  </a:lnTo>
                  <a:lnTo>
                    <a:pt x="56" y="116"/>
                  </a:lnTo>
                  <a:lnTo>
                    <a:pt x="58" y="118"/>
                  </a:lnTo>
                  <a:lnTo>
                    <a:pt x="58" y="118"/>
                  </a:lnTo>
                  <a:lnTo>
                    <a:pt x="58" y="120"/>
                  </a:lnTo>
                  <a:lnTo>
                    <a:pt x="58" y="120"/>
                  </a:lnTo>
                  <a:lnTo>
                    <a:pt x="54" y="128"/>
                  </a:lnTo>
                  <a:lnTo>
                    <a:pt x="54" y="130"/>
                  </a:lnTo>
                  <a:lnTo>
                    <a:pt x="54" y="130"/>
                  </a:lnTo>
                  <a:lnTo>
                    <a:pt x="52" y="130"/>
                  </a:lnTo>
                  <a:lnTo>
                    <a:pt x="52" y="130"/>
                  </a:lnTo>
                  <a:lnTo>
                    <a:pt x="52" y="130"/>
                  </a:lnTo>
                  <a:lnTo>
                    <a:pt x="52" y="132"/>
                  </a:lnTo>
                  <a:lnTo>
                    <a:pt x="50" y="138"/>
                  </a:lnTo>
                  <a:lnTo>
                    <a:pt x="50" y="140"/>
                  </a:lnTo>
                  <a:lnTo>
                    <a:pt x="48" y="144"/>
                  </a:lnTo>
                  <a:lnTo>
                    <a:pt x="46" y="148"/>
                  </a:lnTo>
                  <a:lnTo>
                    <a:pt x="46" y="148"/>
                  </a:lnTo>
                  <a:lnTo>
                    <a:pt x="44" y="156"/>
                  </a:lnTo>
                  <a:lnTo>
                    <a:pt x="42" y="158"/>
                  </a:lnTo>
                  <a:lnTo>
                    <a:pt x="44" y="164"/>
                  </a:lnTo>
                  <a:lnTo>
                    <a:pt x="44" y="172"/>
                  </a:lnTo>
                  <a:lnTo>
                    <a:pt x="44" y="174"/>
                  </a:lnTo>
                  <a:lnTo>
                    <a:pt x="44" y="174"/>
                  </a:lnTo>
                  <a:lnTo>
                    <a:pt x="42" y="176"/>
                  </a:lnTo>
                  <a:lnTo>
                    <a:pt x="42" y="176"/>
                  </a:lnTo>
                  <a:lnTo>
                    <a:pt x="42" y="176"/>
                  </a:lnTo>
                  <a:lnTo>
                    <a:pt x="40" y="178"/>
                  </a:lnTo>
                  <a:lnTo>
                    <a:pt x="40" y="178"/>
                  </a:lnTo>
                  <a:lnTo>
                    <a:pt x="40" y="178"/>
                  </a:lnTo>
                  <a:lnTo>
                    <a:pt x="40" y="178"/>
                  </a:lnTo>
                  <a:lnTo>
                    <a:pt x="40" y="184"/>
                  </a:lnTo>
                  <a:lnTo>
                    <a:pt x="38" y="186"/>
                  </a:lnTo>
                  <a:lnTo>
                    <a:pt x="38" y="186"/>
                  </a:lnTo>
                  <a:lnTo>
                    <a:pt x="40" y="188"/>
                  </a:lnTo>
                  <a:lnTo>
                    <a:pt x="40" y="188"/>
                  </a:lnTo>
                  <a:lnTo>
                    <a:pt x="40" y="188"/>
                  </a:lnTo>
                  <a:lnTo>
                    <a:pt x="36" y="200"/>
                  </a:lnTo>
                  <a:lnTo>
                    <a:pt x="34" y="204"/>
                  </a:lnTo>
                  <a:lnTo>
                    <a:pt x="34" y="204"/>
                  </a:lnTo>
                  <a:lnTo>
                    <a:pt x="34" y="206"/>
                  </a:lnTo>
                  <a:lnTo>
                    <a:pt x="34" y="206"/>
                  </a:lnTo>
                  <a:lnTo>
                    <a:pt x="34" y="206"/>
                  </a:lnTo>
                  <a:lnTo>
                    <a:pt x="32" y="206"/>
                  </a:lnTo>
                  <a:lnTo>
                    <a:pt x="30" y="208"/>
                  </a:lnTo>
                  <a:lnTo>
                    <a:pt x="30" y="206"/>
                  </a:lnTo>
                  <a:lnTo>
                    <a:pt x="30" y="202"/>
                  </a:lnTo>
                  <a:lnTo>
                    <a:pt x="30" y="202"/>
                  </a:lnTo>
                  <a:lnTo>
                    <a:pt x="30" y="202"/>
                  </a:lnTo>
                  <a:lnTo>
                    <a:pt x="30" y="200"/>
                  </a:lnTo>
                  <a:lnTo>
                    <a:pt x="30" y="200"/>
                  </a:lnTo>
                  <a:lnTo>
                    <a:pt x="30" y="200"/>
                  </a:lnTo>
                  <a:lnTo>
                    <a:pt x="28" y="196"/>
                  </a:lnTo>
                  <a:lnTo>
                    <a:pt x="24" y="182"/>
                  </a:lnTo>
                  <a:lnTo>
                    <a:pt x="22" y="176"/>
                  </a:lnTo>
                  <a:lnTo>
                    <a:pt x="18" y="162"/>
                  </a:lnTo>
                  <a:lnTo>
                    <a:pt x="14" y="158"/>
                  </a:lnTo>
                  <a:lnTo>
                    <a:pt x="14" y="158"/>
                  </a:lnTo>
                  <a:lnTo>
                    <a:pt x="14" y="154"/>
                  </a:lnTo>
                  <a:lnTo>
                    <a:pt x="12" y="144"/>
                  </a:lnTo>
                  <a:lnTo>
                    <a:pt x="8" y="134"/>
                  </a:lnTo>
                  <a:lnTo>
                    <a:pt x="2" y="118"/>
                  </a:lnTo>
                  <a:lnTo>
                    <a:pt x="0" y="114"/>
                  </a:lnTo>
                  <a:lnTo>
                    <a:pt x="4" y="112"/>
                  </a:lnTo>
                  <a:lnTo>
                    <a:pt x="6" y="110"/>
                  </a:lnTo>
                  <a:lnTo>
                    <a:pt x="6" y="110"/>
                  </a:lnTo>
                  <a:lnTo>
                    <a:pt x="6" y="110"/>
                  </a:lnTo>
                  <a:lnTo>
                    <a:pt x="6" y="110"/>
                  </a:lnTo>
                  <a:lnTo>
                    <a:pt x="6" y="108"/>
                  </a:lnTo>
                  <a:lnTo>
                    <a:pt x="6" y="106"/>
                  </a:lnTo>
                  <a:lnTo>
                    <a:pt x="6" y="104"/>
                  </a:lnTo>
                  <a:lnTo>
                    <a:pt x="10" y="100"/>
                  </a:lnTo>
                  <a:lnTo>
                    <a:pt x="12" y="98"/>
                  </a:lnTo>
                  <a:lnTo>
                    <a:pt x="14" y="98"/>
                  </a:lnTo>
                  <a:lnTo>
                    <a:pt x="14" y="96"/>
                  </a:lnTo>
                  <a:lnTo>
                    <a:pt x="14" y="96"/>
                  </a:lnTo>
                  <a:lnTo>
                    <a:pt x="12" y="94"/>
                  </a:lnTo>
                  <a:lnTo>
                    <a:pt x="12" y="94"/>
                  </a:lnTo>
                  <a:lnTo>
                    <a:pt x="12" y="92"/>
                  </a:lnTo>
                  <a:lnTo>
                    <a:pt x="14" y="88"/>
                  </a:lnTo>
                  <a:lnTo>
                    <a:pt x="16" y="86"/>
                  </a:lnTo>
                  <a:lnTo>
                    <a:pt x="20" y="78"/>
                  </a:lnTo>
                  <a:lnTo>
                    <a:pt x="22" y="74"/>
                  </a:lnTo>
                  <a:lnTo>
                    <a:pt x="22" y="74"/>
                  </a:lnTo>
                  <a:lnTo>
                    <a:pt x="22" y="72"/>
                  </a:lnTo>
                  <a:lnTo>
                    <a:pt x="22" y="70"/>
                  </a:lnTo>
                  <a:lnTo>
                    <a:pt x="22" y="70"/>
                  </a:lnTo>
                  <a:lnTo>
                    <a:pt x="26" y="64"/>
                  </a:lnTo>
                  <a:lnTo>
                    <a:pt x="26" y="62"/>
                  </a:lnTo>
                  <a:lnTo>
                    <a:pt x="26" y="60"/>
                  </a:lnTo>
                  <a:lnTo>
                    <a:pt x="28" y="54"/>
                  </a:lnTo>
                  <a:lnTo>
                    <a:pt x="30" y="48"/>
                  </a:lnTo>
                  <a:lnTo>
                    <a:pt x="30" y="48"/>
                  </a:lnTo>
                  <a:lnTo>
                    <a:pt x="30" y="48"/>
                  </a:lnTo>
                  <a:lnTo>
                    <a:pt x="30" y="42"/>
                  </a:lnTo>
                  <a:lnTo>
                    <a:pt x="32" y="32"/>
                  </a:lnTo>
                  <a:lnTo>
                    <a:pt x="32" y="28"/>
                  </a:lnTo>
                  <a:lnTo>
                    <a:pt x="32" y="28"/>
                  </a:lnTo>
                  <a:lnTo>
                    <a:pt x="34" y="26"/>
                  </a:lnTo>
                  <a:lnTo>
                    <a:pt x="34" y="26"/>
                  </a:lnTo>
                  <a:lnTo>
                    <a:pt x="34" y="24"/>
                  </a:lnTo>
                  <a:lnTo>
                    <a:pt x="34" y="24"/>
                  </a:lnTo>
                  <a:lnTo>
                    <a:pt x="34" y="24"/>
                  </a:lnTo>
                  <a:lnTo>
                    <a:pt x="34" y="24"/>
                  </a:lnTo>
                  <a:lnTo>
                    <a:pt x="34" y="24"/>
                  </a:lnTo>
                  <a:lnTo>
                    <a:pt x="36" y="26"/>
                  </a:lnTo>
                  <a:lnTo>
                    <a:pt x="36" y="26"/>
                  </a:lnTo>
                  <a:lnTo>
                    <a:pt x="36" y="26"/>
                  </a:lnTo>
                  <a:lnTo>
                    <a:pt x="38" y="26"/>
                  </a:lnTo>
                  <a:lnTo>
                    <a:pt x="38" y="26"/>
                  </a:lnTo>
                  <a:lnTo>
                    <a:pt x="38" y="24"/>
                  </a:lnTo>
                  <a:lnTo>
                    <a:pt x="38" y="24"/>
                  </a:lnTo>
                  <a:lnTo>
                    <a:pt x="38" y="22"/>
                  </a:lnTo>
                  <a:lnTo>
                    <a:pt x="40" y="22"/>
                  </a:lnTo>
                  <a:lnTo>
                    <a:pt x="40" y="22"/>
                  </a:lnTo>
                  <a:lnTo>
                    <a:pt x="38" y="18"/>
                  </a:lnTo>
                  <a:lnTo>
                    <a:pt x="38" y="18"/>
                  </a:lnTo>
                  <a:lnTo>
                    <a:pt x="40" y="16"/>
                  </a:lnTo>
                  <a:lnTo>
                    <a:pt x="40" y="14"/>
                  </a:lnTo>
                  <a:lnTo>
                    <a:pt x="40" y="12"/>
                  </a:lnTo>
                  <a:lnTo>
                    <a:pt x="40" y="10"/>
                  </a:lnTo>
                  <a:lnTo>
                    <a:pt x="40" y="10"/>
                  </a:lnTo>
                  <a:lnTo>
                    <a:pt x="40" y="1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2" name="Freeform 4901">
              <a:extLst>
                <a:ext uri="{FF2B5EF4-FFF2-40B4-BE49-F238E27FC236}">
                  <a16:creationId xmlns:a16="http://schemas.microsoft.com/office/drawing/2014/main" id="{51D8B166-E37D-0446-BE6A-9C10777935B9}"/>
                </a:ext>
              </a:extLst>
            </p:cNvPr>
            <p:cNvSpPr>
              <a:spLocks/>
            </p:cNvSpPr>
            <p:nvPr/>
          </p:nvSpPr>
          <p:spPr bwMode="auto">
            <a:xfrm>
              <a:off x="5864016" y="873694"/>
              <a:ext cx="107844" cy="332059"/>
            </a:xfrm>
            <a:custGeom>
              <a:avLst/>
              <a:gdLst/>
              <a:ahLst/>
              <a:cxnLst>
                <a:cxn ang="0">
                  <a:pos x="52" y="12"/>
                </a:cxn>
                <a:cxn ang="0">
                  <a:pos x="56" y="12"/>
                </a:cxn>
                <a:cxn ang="0">
                  <a:pos x="60" y="8"/>
                </a:cxn>
                <a:cxn ang="0">
                  <a:pos x="66" y="2"/>
                </a:cxn>
                <a:cxn ang="0">
                  <a:pos x="66" y="0"/>
                </a:cxn>
                <a:cxn ang="0">
                  <a:pos x="68" y="2"/>
                </a:cxn>
                <a:cxn ang="0">
                  <a:pos x="66" y="12"/>
                </a:cxn>
                <a:cxn ang="0">
                  <a:pos x="64" y="20"/>
                </a:cxn>
                <a:cxn ang="0">
                  <a:pos x="66" y="24"/>
                </a:cxn>
                <a:cxn ang="0">
                  <a:pos x="68" y="28"/>
                </a:cxn>
                <a:cxn ang="0">
                  <a:pos x="66" y="32"/>
                </a:cxn>
                <a:cxn ang="0">
                  <a:pos x="62" y="48"/>
                </a:cxn>
                <a:cxn ang="0">
                  <a:pos x="56" y="44"/>
                </a:cxn>
                <a:cxn ang="0">
                  <a:pos x="50" y="42"/>
                </a:cxn>
                <a:cxn ang="0">
                  <a:pos x="48" y="42"/>
                </a:cxn>
                <a:cxn ang="0">
                  <a:pos x="40" y="46"/>
                </a:cxn>
                <a:cxn ang="0">
                  <a:pos x="38" y="50"/>
                </a:cxn>
                <a:cxn ang="0">
                  <a:pos x="34" y="64"/>
                </a:cxn>
                <a:cxn ang="0">
                  <a:pos x="34" y="78"/>
                </a:cxn>
                <a:cxn ang="0">
                  <a:pos x="38" y="80"/>
                </a:cxn>
                <a:cxn ang="0">
                  <a:pos x="44" y="86"/>
                </a:cxn>
                <a:cxn ang="0">
                  <a:pos x="34" y="94"/>
                </a:cxn>
                <a:cxn ang="0">
                  <a:pos x="34" y="98"/>
                </a:cxn>
                <a:cxn ang="0">
                  <a:pos x="30" y="104"/>
                </a:cxn>
                <a:cxn ang="0">
                  <a:pos x="30" y="106"/>
                </a:cxn>
                <a:cxn ang="0">
                  <a:pos x="34" y="108"/>
                </a:cxn>
                <a:cxn ang="0">
                  <a:pos x="48" y="104"/>
                </a:cxn>
                <a:cxn ang="0">
                  <a:pos x="56" y="98"/>
                </a:cxn>
                <a:cxn ang="0">
                  <a:pos x="58" y="104"/>
                </a:cxn>
                <a:cxn ang="0">
                  <a:pos x="56" y="116"/>
                </a:cxn>
                <a:cxn ang="0">
                  <a:pos x="58" y="120"/>
                </a:cxn>
                <a:cxn ang="0">
                  <a:pos x="52" y="130"/>
                </a:cxn>
                <a:cxn ang="0">
                  <a:pos x="48" y="144"/>
                </a:cxn>
                <a:cxn ang="0">
                  <a:pos x="44" y="164"/>
                </a:cxn>
                <a:cxn ang="0">
                  <a:pos x="42" y="176"/>
                </a:cxn>
                <a:cxn ang="0">
                  <a:pos x="40" y="178"/>
                </a:cxn>
                <a:cxn ang="0">
                  <a:pos x="40" y="188"/>
                </a:cxn>
                <a:cxn ang="0">
                  <a:pos x="34" y="206"/>
                </a:cxn>
                <a:cxn ang="0">
                  <a:pos x="30" y="206"/>
                </a:cxn>
                <a:cxn ang="0">
                  <a:pos x="30" y="200"/>
                </a:cxn>
                <a:cxn ang="0">
                  <a:pos x="18" y="162"/>
                </a:cxn>
                <a:cxn ang="0">
                  <a:pos x="8" y="134"/>
                </a:cxn>
                <a:cxn ang="0">
                  <a:pos x="6" y="110"/>
                </a:cxn>
                <a:cxn ang="0">
                  <a:pos x="6" y="104"/>
                </a:cxn>
                <a:cxn ang="0">
                  <a:pos x="14" y="96"/>
                </a:cxn>
                <a:cxn ang="0">
                  <a:pos x="16" y="86"/>
                </a:cxn>
                <a:cxn ang="0">
                  <a:pos x="22" y="70"/>
                </a:cxn>
                <a:cxn ang="0">
                  <a:pos x="28" y="54"/>
                </a:cxn>
                <a:cxn ang="0">
                  <a:pos x="32" y="32"/>
                </a:cxn>
                <a:cxn ang="0">
                  <a:pos x="34" y="24"/>
                </a:cxn>
                <a:cxn ang="0">
                  <a:pos x="36" y="26"/>
                </a:cxn>
                <a:cxn ang="0">
                  <a:pos x="38" y="24"/>
                </a:cxn>
                <a:cxn ang="0">
                  <a:pos x="38" y="18"/>
                </a:cxn>
                <a:cxn ang="0">
                  <a:pos x="40" y="10"/>
                </a:cxn>
              </a:cxnLst>
              <a:rect l="0" t="0" r="r" b="b"/>
              <a:pathLst>
                <a:path w="68" h="208">
                  <a:moveTo>
                    <a:pt x="40" y="10"/>
                  </a:moveTo>
                  <a:lnTo>
                    <a:pt x="40" y="10"/>
                  </a:lnTo>
                  <a:lnTo>
                    <a:pt x="48" y="10"/>
                  </a:lnTo>
                  <a:lnTo>
                    <a:pt x="50" y="10"/>
                  </a:lnTo>
                  <a:lnTo>
                    <a:pt x="52" y="12"/>
                  </a:lnTo>
                  <a:lnTo>
                    <a:pt x="52" y="12"/>
                  </a:lnTo>
                  <a:lnTo>
                    <a:pt x="54" y="12"/>
                  </a:lnTo>
                  <a:lnTo>
                    <a:pt x="54" y="12"/>
                  </a:lnTo>
                  <a:lnTo>
                    <a:pt x="56" y="12"/>
                  </a:lnTo>
                  <a:lnTo>
                    <a:pt x="56" y="12"/>
                  </a:lnTo>
                  <a:lnTo>
                    <a:pt x="60" y="10"/>
                  </a:lnTo>
                  <a:lnTo>
                    <a:pt x="60" y="10"/>
                  </a:lnTo>
                  <a:lnTo>
                    <a:pt x="60" y="8"/>
                  </a:lnTo>
                  <a:lnTo>
                    <a:pt x="60" y="8"/>
                  </a:lnTo>
                  <a:lnTo>
                    <a:pt x="60" y="8"/>
                  </a:lnTo>
                  <a:lnTo>
                    <a:pt x="60" y="8"/>
                  </a:lnTo>
                  <a:lnTo>
                    <a:pt x="62" y="4"/>
                  </a:lnTo>
                  <a:lnTo>
                    <a:pt x="62" y="4"/>
                  </a:lnTo>
                  <a:lnTo>
                    <a:pt x="64" y="0"/>
                  </a:lnTo>
                  <a:lnTo>
                    <a:pt x="66" y="2"/>
                  </a:lnTo>
                  <a:lnTo>
                    <a:pt x="66" y="2"/>
                  </a:lnTo>
                  <a:lnTo>
                    <a:pt x="66" y="2"/>
                  </a:lnTo>
                  <a:lnTo>
                    <a:pt x="66" y="2"/>
                  </a:lnTo>
                  <a:lnTo>
                    <a:pt x="66" y="2"/>
                  </a:lnTo>
                  <a:lnTo>
                    <a:pt x="66" y="0"/>
                  </a:lnTo>
                  <a:lnTo>
                    <a:pt x="68" y="2"/>
                  </a:lnTo>
                  <a:lnTo>
                    <a:pt x="68" y="2"/>
                  </a:lnTo>
                  <a:lnTo>
                    <a:pt x="68" y="2"/>
                  </a:lnTo>
                  <a:lnTo>
                    <a:pt x="68" y="2"/>
                  </a:lnTo>
                  <a:lnTo>
                    <a:pt x="68" y="2"/>
                  </a:lnTo>
                  <a:lnTo>
                    <a:pt x="68" y="4"/>
                  </a:lnTo>
                  <a:lnTo>
                    <a:pt x="68" y="4"/>
                  </a:lnTo>
                  <a:lnTo>
                    <a:pt x="66" y="8"/>
                  </a:lnTo>
                  <a:lnTo>
                    <a:pt x="66" y="10"/>
                  </a:lnTo>
                  <a:lnTo>
                    <a:pt x="66" y="12"/>
                  </a:lnTo>
                  <a:lnTo>
                    <a:pt x="66" y="16"/>
                  </a:lnTo>
                  <a:lnTo>
                    <a:pt x="66" y="18"/>
                  </a:lnTo>
                  <a:lnTo>
                    <a:pt x="66" y="20"/>
                  </a:lnTo>
                  <a:lnTo>
                    <a:pt x="66" y="20"/>
                  </a:lnTo>
                  <a:lnTo>
                    <a:pt x="64" y="20"/>
                  </a:lnTo>
                  <a:lnTo>
                    <a:pt x="64" y="22"/>
                  </a:lnTo>
                  <a:lnTo>
                    <a:pt x="64" y="22"/>
                  </a:lnTo>
                  <a:lnTo>
                    <a:pt x="66" y="22"/>
                  </a:lnTo>
                  <a:lnTo>
                    <a:pt x="66" y="24"/>
                  </a:lnTo>
                  <a:lnTo>
                    <a:pt x="66" y="24"/>
                  </a:lnTo>
                  <a:lnTo>
                    <a:pt x="66" y="26"/>
                  </a:lnTo>
                  <a:lnTo>
                    <a:pt x="66" y="26"/>
                  </a:lnTo>
                  <a:lnTo>
                    <a:pt x="66" y="26"/>
                  </a:lnTo>
                  <a:lnTo>
                    <a:pt x="66" y="26"/>
                  </a:lnTo>
                  <a:lnTo>
                    <a:pt x="68" y="28"/>
                  </a:lnTo>
                  <a:lnTo>
                    <a:pt x="68" y="28"/>
                  </a:lnTo>
                  <a:lnTo>
                    <a:pt x="66" y="30"/>
                  </a:lnTo>
                  <a:lnTo>
                    <a:pt x="66" y="32"/>
                  </a:lnTo>
                  <a:lnTo>
                    <a:pt x="66" y="32"/>
                  </a:lnTo>
                  <a:lnTo>
                    <a:pt x="66" y="32"/>
                  </a:lnTo>
                  <a:lnTo>
                    <a:pt x="66" y="32"/>
                  </a:lnTo>
                  <a:lnTo>
                    <a:pt x="64" y="34"/>
                  </a:lnTo>
                  <a:lnTo>
                    <a:pt x="64" y="34"/>
                  </a:lnTo>
                  <a:lnTo>
                    <a:pt x="62" y="36"/>
                  </a:lnTo>
                  <a:lnTo>
                    <a:pt x="62" y="48"/>
                  </a:lnTo>
                  <a:lnTo>
                    <a:pt x="62" y="50"/>
                  </a:lnTo>
                  <a:lnTo>
                    <a:pt x="58" y="48"/>
                  </a:lnTo>
                  <a:lnTo>
                    <a:pt x="56" y="44"/>
                  </a:lnTo>
                  <a:lnTo>
                    <a:pt x="56" y="44"/>
                  </a:lnTo>
                  <a:lnTo>
                    <a:pt x="56" y="44"/>
                  </a:lnTo>
                  <a:lnTo>
                    <a:pt x="54" y="42"/>
                  </a:lnTo>
                  <a:lnTo>
                    <a:pt x="52" y="42"/>
                  </a:lnTo>
                  <a:lnTo>
                    <a:pt x="52" y="42"/>
                  </a:lnTo>
                  <a:lnTo>
                    <a:pt x="52" y="42"/>
                  </a:lnTo>
                  <a:lnTo>
                    <a:pt x="50" y="42"/>
                  </a:lnTo>
                  <a:lnTo>
                    <a:pt x="50" y="42"/>
                  </a:lnTo>
                  <a:lnTo>
                    <a:pt x="50" y="42"/>
                  </a:lnTo>
                  <a:lnTo>
                    <a:pt x="48" y="42"/>
                  </a:lnTo>
                  <a:lnTo>
                    <a:pt x="48" y="42"/>
                  </a:lnTo>
                  <a:lnTo>
                    <a:pt x="48" y="42"/>
                  </a:lnTo>
                  <a:lnTo>
                    <a:pt x="46" y="40"/>
                  </a:lnTo>
                  <a:lnTo>
                    <a:pt x="44" y="42"/>
                  </a:lnTo>
                  <a:lnTo>
                    <a:pt x="40" y="44"/>
                  </a:lnTo>
                  <a:lnTo>
                    <a:pt x="40" y="44"/>
                  </a:lnTo>
                  <a:lnTo>
                    <a:pt x="40" y="46"/>
                  </a:lnTo>
                  <a:lnTo>
                    <a:pt x="38" y="46"/>
                  </a:lnTo>
                  <a:lnTo>
                    <a:pt x="38" y="48"/>
                  </a:lnTo>
                  <a:lnTo>
                    <a:pt x="38" y="50"/>
                  </a:lnTo>
                  <a:lnTo>
                    <a:pt x="38" y="50"/>
                  </a:lnTo>
                  <a:lnTo>
                    <a:pt x="38" y="50"/>
                  </a:lnTo>
                  <a:lnTo>
                    <a:pt x="38" y="50"/>
                  </a:lnTo>
                  <a:lnTo>
                    <a:pt x="36" y="58"/>
                  </a:lnTo>
                  <a:lnTo>
                    <a:pt x="36" y="58"/>
                  </a:lnTo>
                  <a:lnTo>
                    <a:pt x="34" y="62"/>
                  </a:lnTo>
                  <a:lnTo>
                    <a:pt x="34" y="64"/>
                  </a:lnTo>
                  <a:lnTo>
                    <a:pt x="36" y="68"/>
                  </a:lnTo>
                  <a:lnTo>
                    <a:pt x="36" y="70"/>
                  </a:lnTo>
                  <a:lnTo>
                    <a:pt x="36" y="72"/>
                  </a:lnTo>
                  <a:lnTo>
                    <a:pt x="34" y="72"/>
                  </a:lnTo>
                  <a:lnTo>
                    <a:pt x="34" y="78"/>
                  </a:lnTo>
                  <a:lnTo>
                    <a:pt x="34" y="80"/>
                  </a:lnTo>
                  <a:lnTo>
                    <a:pt x="34" y="80"/>
                  </a:lnTo>
                  <a:lnTo>
                    <a:pt x="34" y="80"/>
                  </a:lnTo>
                  <a:lnTo>
                    <a:pt x="36" y="82"/>
                  </a:lnTo>
                  <a:lnTo>
                    <a:pt x="38" y="80"/>
                  </a:lnTo>
                  <a:lnTo>
                    <a:pt x="40" y="80"/>
                  </a:lnTo>
                  <a:lnTo>
                    <a:pt x="42" y="82"/>
                  </a:lnTo>
                  <a:lnTo>
                    <a:pt x="46" y="84"/>
                  </a:lnTo>
                  <a:lnTo>
                    <a:pt x="44" y="86"/>
                  </a:lnTo>
                  <a:lnTo>
                    <a:pt x="44" y="86"/>
                  </a:lnTo>
                  <a:lnTo>
                    <a:pt x="40" y="88"/>
                  </a:lnTo>
                  <a:lnTo>
                    <a:pt x="36" y="90"/>
                  </a:lnTo>
                  <a:lnTo>
                    <a:pt x="34" y="92"/>
                  </a:lnTo>
                  <a:lnTo>
                    <a:pt x="34" y="94"/>
                  </a:lnTo>
                  <a:lnTo>
                    <a:pt x="34" y="94"/>
                  </a:lnTo>
                  <a:lnTo>
                    <a:pt x="34" y="94"/>
                  </a:lnTo>
                  <a:lnTo>
                    <a:pt x="34" y="94"/>
                  </a:lnTo>
                  <a:lnTo>
                    <a:pt x="32" y="96"/>
                  </a:lnTo>
                  <a:lnTo>
                    <a:pt x="34" y="98"/>
                  </a:lnTo>
                  <a:lnTo>
                    <a:pt x="34" y="98"/>
                  </a:lnTo>
                  <a:lnTo>
                    <a:pt x="32" y="100"/>
                  </a:lnTo>
                  <a:lnTo>
                    <a:pt x="32" y="100"/>
                  </a:lnTo>
                  <a:lnTo>
                    <a:pt x="32" y="100"/>
                  </a:lnTo>
                  <a:lnTo>
                    <a:pt x="32" y="102"/>
                  </a:lnTo>
                  <a:lnTo>
                    <a:pt x="30" y="104"/>
                  </a:lnTo>
                  <a:lnTo>
                    <a:pt x="30" y="104"/>
                  </a:lnTo>
                  <a:lnTo>
                    <a:pt x="30" y="104"/>
                  </a:lnTo>
                  <a:lnTo>
                    <a:pt x="30" y="106"/>
                  </a:lnTo>
                  <a:lnTo>
                    <a:pt x="30" y="106"/>
                  </a:lnTo>
                  <a:lnTo>
                    <a:pt x="30" y="106"/>
                  </a:lnTo>
                  <a:lnTo>
                    <a:pt x="30" y="106"/>
                  </a:lnTo>
                  <a:lnTo>
                    <a:pt x="32" y="106"/>
                  </a:lnTo>
                  <a:lnTo>
                    <a:pt x="32" y="106"/>
                  </a:lnTo>
                  <a:lnTo>
                    <a:pt x="32" y="108"/>
                  </a:lnTo>
                  <a:lnTo>
                    <a:pt x="34" y="108"/>
                  </a:lnTo>
                  <a:lnTo>
                    <a:pt x="42" y="106"/>
                  </a:lnTo>
                  <a:lnTo>
                    <a:pt x="46" y="106"/>
                  </a:lnTo>
                  <a:lnTo>
                    <a:pt x="46" y="106"/>
                  </a:lnTo>
                  <a:lnTo>
                    <a:pt x="46" y="106"/>
                  </a:lnTo>
                  <a:lnTo>
                    <a:pt x="48" y="104"/>
                  </a:lnTo>
                  <a:lnTo>
                    <a:pt x="54" y="100"/>
                  </a:lnTo>
                  <a:lnTo>
                    <a:pt x="54" y="100"/>
                  </a:lnTo>
                  <a:lnTo>
                    <a:pt x="54" y="100"/>
                  </a:lnTo>
                  <a:lnTo>
                    <a:pt x="54" y="100"/>
                  </a:lnTo>
                  <a:lnTo>
                    <a:pt x="56" y="98"/>
                  </a:lnTo>
                  <a:lnTo>
                    <a:pt x="58" y="98"/>
                  </a:lnTo>
                  <a:lnTo>
                    <a:pt x="58" y="98"/>
                  </a:lnTo>
                  <a:lnTo>
                    <a:pt x="58" y="102"/>
                  </a:lnTo>
                  <a:lnTo>
                    <a:pt x="58" y="102"/>
                  </a:lnTo>
                  <a:lnTo>
                    <a:pt x="58" y="104"/>
                  </a:lnTo>
                  <a:lnTo>
                    <a:pt x="58" y="104"/>
                  </a:lnTo>
                  <a:lnTo>
                    <a:pt x="58" y="104"/>
                  </a:lnTo>
                  <a:lnTo>
                    <a:pt x="56" y="106"/>
                  </a:lnTo>
                  <a:lnTo>
                    <a:pt x="54" y="114"/>
                  </a:lnTo>
                  <a:lnTo>
                    <a:pt x="56" y="116"/>
                  </a:lnTo>
                  <a:lnTo>
                    <a:pt x="56" y="116"/>
                  </a:lnTo>
                  <a:lnTo>
                    <a:pt x="58" y="118"/>
                  </a:lnTo>
                  <a:lnTo>
                    <a:pt x="58" y="118"/>
                  </a:lnTo>
                  <a:lnTo>
                    <a:pt x="58" y="120"/>
                  </a:lnTo>
                  <a:lnTo>
                    <a:pt x="58" y="120"/>
                  </a:lnTo>
                  <a:lnTo>
                    <a:pt x="54" y="128"/>
                  </a:lnTo>
                  <a:lnTo>
                    <a:pt x="54" y="130"/>
                  </a:lnTo>
                  <a:lnTo>
                    <a:pt x="54" y="130"/>
                  </a:lnTo>
                  <a:lnTo>
                    <a:pt x="52" y="130"/>
                  </a:lnTo>
                  <a:lnTo>
                    <a:pt x="52" y="130"/>
                  </a:lnTo>
                  <a:lnTo>
                    <a:pt x="52" y="130"/>
                  </a:lnTo>
                  <a:lnTo>
                    <a:pt x="52" y="132"/>
                  </a:lnTo>
                  <a:lnTo>
                    <a:pt x="50" y="138"/>
                  </a:lnTo>
                  <a:lnTo>
                    <a:pt x="50" y="140"/>
                  </a:lnTo>
                  <a:lnTo>
                    <a:pt x="48" y="144"/>
                  </a:lnTo>
                  <a:lnTo>
                    <a:pt x="46" y="148"/>
                  </a:lnTo>
                  <a:lnTo>
                    <a:pt x="46" y="148"/>
                  </a:lnTo>
                  <a:lnTo>
                    <a:pt x="44" y="156"/>
                  </a:lnTo>
                  <a:lnTo>
                    <a:pt x="42" y="158"/>
                  </a:lnTo>
                  <a:lnTo>
                    <a:pt x="44" y="164"/>
                  </a:lnTo>
                  <a:lnTo>
                    <a:pt x="44" y="172"/>
                  </a:lnTo>
                  <a:lnTo>
                    <a:pt x="44" y="174"/>
                  </a:lnTo>
                  <a:lnTo>
                    <a:pt x="44" y="174"/>
                  </a:lnTo>
                  <a:lnTo>
                    <a:pt x="42" y="176"/>
                  </a:lnTo>
                  <a:lnTo>
                    <a:pt x="42" y="176"/>
                  </a:lnTo>
                  <a:lnTo>
                    <a:pt x="42" y="176"/>
                  </a:lnTo>
                  <a:lnTo>
                    <a:pt x="40" y="178"/>
                  </a:lnTo>
                  <a:lnTo>
                    <a:pt x="40" y="178"/>
                  </a:lnTo>
                  <a:lnTo>
                    <a:pt x="40" y="178"/>
                  </a:lnTo>
                  <a:lnTo>
                    <a:pt x="40" y="178"/>
                  </a:lnTo>
                  <a:lnTo>
                    <a:pt x="40" y="184"/>
                  </a:lnTo>
                  <a:lnTo>
                    <a:pt x="38" y="186"/>
                  </a:lnTo>
                  <a:lnTo>
                    <a:pt x="38" y="186"/>
                  </a:lnTo>
                  <a:lnTo>
                    <a:pt x="40" y="188"/>
                  </a:lnTo>
                  <a:lnTo>
                    <a:pt x="40" y="188"/>
                  </a:lnTo>
                  <a:lnTo>
                    <a:pt x="40" y="188"/>
                  </a:lnTo>
                  <a:lnTo>
                    <a:pt x="36" y="200"/>
                  </a:lnTo>
                  <a:lnTo>
                    <a:pt x="34" y="204"/>
                  </a:lnTo>
                  <a:lnTo>
                    <a:pt x="34" y="204"/>
                  </a:lnTo>
                  <a:lnTo>
                    <a:pt x="34" y="206"/>
                  </a:lnTo>
                  <a:lnTo>
                    <a:pt x="34" y="206"/>
                  </a:lnTo>
                  <a:lnTo>
                    <a:pt x="34" y="206"/>
                  </a:lnTo>
                  <a:lnTo>
                    <a:pt x="32" y="206"/>
                  </a:lnTo>
                  <a:lnTo>
                    <a:pt x="30" y="208"/>
                  </a:lnTo>
                  <a:lnTo>
                    <a:pt x="30" y="206"/>
                  </a:lnTo>
                  <a:lnTo>
                    <a:pt x="30" y="202"/>
                  </a:lnTo>
                  <a:lnTo>
                    <a:pt x="30" y="202"/>
                  </a:lnTo>
                  <a:lnTo>
                    <a:pt x="30" y="202"/>
                  </a:lnTo>
                  <a:lnTo>
                    <a:pt x="30" y="200"/>
                  </a:lnTo>
                  <a:lnTo>
                    <a:pt x="30" y="200"/>
                  </a:lnTo>
                  <a:lnTo>
                    <a:pt x="30" y="200"/>
                  </a:lnTo>
                  <a:lnTo>
                    <a:pt x="28" y="196"/>
                  </a:lnTo>
                  <a:lnTo>
                    <a:pt x="24" y="182"/>
                  </a:lnTo>
                  <a:lnTo>
                    <a:pt x="22" y="176"/>
                  </a:lnTo>
                  <a:lnTo>
                    <a:pt x="18" y="162"/>
                  </a:lnTo>
                  <a:lnTo>
                    <a:pt x="14" y="158"/>
                  </a:lnTo>
                  <a:lnTo>
                    <a:pt x="14" y="158"/>
                  </a:lnTo>
                  <a:lnTo>
                    <a:pt x="14" y="154"/>
                  </a:lnTo>
                  <a:lnTo>
                    <a:pt x="12" y="144"/>
                  </a:lnTo>
                  <a:lnTo>
                    <a:pt x="8" y="134"/>
                  </a:lnTo>
                  <a:lnTo>
                    <a:pt x="2" y="118"/>
                  </a:lnTo>
                  <a:lnTo>
                    <a:pt x="0" y="114"/>
                  </a:lnTo>
                  <a:lnTo>
                    <a:pt x="4" y="112"/>
                  </a:lnTo>
                  <a:lnTo>
                    <a:pt x="6" y="110"/>
                  </a:lnTo>
                  <a:lnTo>
                    <a:pt x="6" y="110"/>
                  </a:lnTo>
                  <a:lnTo>
                    <a:pt x="6" y="110"/>
                  </a:lnTo>
                  <a:lnTo>
                    <a:pt x="6" y="110"/>
                  </a:lnTo>
                  <a:lnTo>
                    <a:pt x="6" y="108"/>
                  </a:lnTo>
                  <a:lnTo>
                    <a:pt x="6" y="106"/>
                  </a:lnTo>
                  <a:lnTo>
                    <a:pt x="6" y="104"/>
                  </a:lnTo>
                  <a:lnTo>
                    <a:pt x="10" y="100"/>
                  </a:lnTo>
                  <a:lnTo>
                    <a:pt x="12" y="98"/>
                  </a:lnTo>
                  <a:lnTo>
                    <a:pt x="14" y="98"/>
                  </a:lnTo>
                  <a:lnTo>
                    <a:pt x="14" y="96"/>
                  </a:lnTo>
                  <a:lnTo>
                    <a:pt x="14" y="96"/>
                  </a:lnTo>
                  <a:lnTo>
                    <a:pt x="12" y="94"/>
                  </a:lnTo>
                  <a:lnTo>
                    <a:pt x="12" y="94"/>
                  </a:lnTo>
                  <a:lnTo>
                    <a:pt x="12" y="92"/>
                  </a:lnTo>
                  <a:lnTo>
                    <a:pt x="14" y="88"/>
                  </a:lnTo>
                  <a:lnTo>
                    <a:pt x="16" y="86"/>
                  </a:lnTo>
                  <a:lnTo>
                    <a:pt x="20" y="78"/>
                  </a:lnTo>
                  <a:lnTo>
                    <a:pt x="22" y="74"/>
                  </a:lnTo>
                  <a:lnTo>
                    <a:pt x="22" y="74"/>
                  </a:lnTo>
                  <a:lnTo>
                    <a:pt x="22" y="72"/>
                  </a:lnTo>
                  <a:lnTo>
                    <a:pt x="22" y="70"/>
                  </a:lnTo>
                  <a:lnTo>
                    <a:pt x="22" y="70"/>
                  </a:lnTo>
                  <a:lnTo>
                    <a:pt x="26" y="64"/>
                  </a:lnTo>
                  <a:lnTo>
                    <a:pt x="26" y="62"/>
                  </a:lnTo>
                  <a:lnTo>
                    <a:pt x="26" y="60"/>
                  </a:lnTo>
                  <a:lnTo>
                    <a:pt x="28" y="54"/>
                  </a:lnTo>
                  <a:lnTo>
                    <a:pt x="30" y="48"/>
                  </a:lnTo>
                  <a:lnTo>
                    <a:pt x="30" y="48"/>
                  </a:lnTo>
                  <a:lnTo>
                    <a:pt x="30" y="48"/>
                  </a:lnTo>
                  <a:lnTo>
                    <a:pt x="30" y="42"/>
                  </a:lnTo>
                  <a:lnTo>
                    <a:pt x="32" y="32"/>
                  </a:lnTo>
                  <a:lnTo>
                    <a:pt x="32" y="28"/>
                  </a:lnTo>
                  <a:lnTo>
                    <a:pt x="32" y="28"/>
                  </a:lnTo>
                  <a:lnTo>
                    <a:pt x="34" y="26"/>
                  </a:lnTo>
                  <a:lnTo>
                    <a:pt x="34" y="26"/>
                  </a:lnTo>
                  <a:lnTo>
                    <a:pt x="34" y="24"/>
                  </a:lnTo>
                  <a:lnTo>
                    <a:pt x="34" y="24"/>
                  </a:lnTo>
                  <a:lnTo>
                    <a:pt x="34" y="24"/>
                  </a:lnTo>
                  <a:lnTo>
                    <a:pt x="34" y="24"/>
                  </a:lnTo>
                  <a:lnTo>
                    <a:pt x="34" y="24"/>
                  </a:lnTo>
                  <a:lnTo>
                    <a:pt x="36" y="26"/>
                  </a:lnTo>
                  <a:lnTo>
                    <a:pt x="36" y="26"/>
                  </a:lnTo>
                  <a:lnTo>
                    <a:pt x="36" y="26"/>
                  </a:lnTo>
                  <a:lnTo>
                    <a:pt x="38" y="26"/>
                  </a:lnTo>
                  <a:lnTo>
                    <a:pt x="38" y="26"/>
                  </a:lnTo>
                  <a:lnTo>
                    <a:pt x="38" y="24"/>
                  </a:lnTo>
                  <a:lnTo>
                    <a:pt x="38" y="24"/>
                  </a:lnTo>
                  <a:lnTo>
                    <a:pt x="38" y="22"/>
                  </a:lnTo>
                  <a:lnTo>
                    <a:pt x="40" y="22"/>
                  </a:lnTo>
                  <a:lnTo>
                    <a:pt x="40" y="22"/>
                  </a:lnTo>
                  <a:lnTo>
                    <a:pt x="38" y="18"/>
                  </a:lnTo>
                  <a:lnTo>
                    <a:pt x="38" y="18"/>
                  </a:lnTo>
                  <a:lnTo>
                    <a:pt x="40" y="16"/>
                  </a:lnTo>
                  <a:lnTo>
                    <a:pt x="40" y="14"/>
                  </a:lnTo>
                  <a:lnTo>
                    <a:pt x="40" y="12"/>
                  </a:lnTo>
                  <a:lnTo>
                    <a:pt x="40" y="10"/>
                  </a:lnTo>
                  <a:lnTo>
                    <a:pt x="40" y="10"/>
                  </a:lnTo>
                  <a:lnTo>
                    <a:pt x="40" y="1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3" name="Freeform 4902">
              <a:extLst>
                <a:ext uri="{FF2B5EF4-FFF2-40B4-BE49-F238E27FC236}">
                  <a16:creationId xmlns:a16="http://schemas.microsoft.com/office/drawing/2014/main" id="{29C7D57C-B641-E147-BB83-F90853952E49}"/>
                </a:ext>
              </a:extLst>
            </p:cNvPr>
            <p:cNvSpPr>
              <a:spLocks/>
            </p:cNvSpPr>
            <p:nvPr/>
          </p:nvSpPr>
          <p:spPr bwMode="auto">
            <a:xfrm>
              <a:off x="5940141" y="1005638"/>
              <a:ext cx="2114"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4" name="Freeform 4903">
              <a:extLst>
                <a:ext uri="{FF2B5EF4-FFF2-40B4-BE49-F238E27FC236}">
                  <a16:creationId xmlns:a16="http://schemas.microsoft.com/office/drawing/2014/main" id="{0CFABF6C-5EE2-A941-9F8A-D4E20123BC87}"/>
                </a:ext>
              </a:extLst>
            </p:cNvPr>
            <p:cNvSpPr>
              <a:spLocks/>
            </p:cNvSpPr>
            <p:nvPr/>
          </p:nvSpPr>
          <p:spPr bwMode="auto">
            <a:xfrm>
              <a:off x="5940141" y="1005638"/>
              <a:ext cx="2114"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5" name="Freeform 4904">
              <a:extLst>
                <a:ext uri="{FF2B5EF4-FFF2-40B4-BE49-F238E27FC236}">
                  <a16:creationId xmlns:a16="http://schemas.microsoft.com/office/drawing/2014/main" id="{6A2EF6CB-24D5-EF40-89D5-642FE994CCA6}"/>
                </a:ext>
              </a:extLst>
            </p:cNvPr>
            <p:cNvSpPr>
              <a:spLocks/>
            </p:cNvSpPr>
            <p:nvPr/>
          </p:nvSpPr>
          <p:spPr bwMode="auto">
            <a:xfrm>
              <a:off x="2728076" y="427286"/>
              <a:ext cx="513846" cy="200114"/>
            </a:xfrm>
            <a:custGeom>
              <a:avLst/>
              <a:gdLst/>
              <a:ahLst/>
              <a:cxnLst>
                <a:cxn ang="0">
                  <a:pos x="14" y="8"/>
                </a:cxn>
                <a:cxn ang="0">
                  <a:pos x="12" y="10"/>
                </a:cxn>
                <a:cxn ang="0">
                  <a:pos x="10" y="18"/>
                </a:cxn>
                <a:cxn ang="0">
                  <a:pos x="0" y="34"/>
                </a:cxn>
                <a:cxn ang="0">
                  <a:pos x="2" y="40"/>
                </a:cxn>
                <a:cxn ang="0">
                  <a:pos x="6" y="56"/>
                </a:cxn>
                <a:cxn ang="0">
                  <a:pos x="8" y="56"/>
                </a:cxn>
                <a:cxn ang="0">
                  <a:pos x="18" y="54"/>
                </a:cxn>
                <a:cxn ang="0">
                  <a:pos x="26" y="54"/>
                </a:cxn>
                <a:cxn ang="0">
                  <a:pos x="54" y="76"/>
                </a:cxn>
                <a:cxn ang="0">
                  <a:pos x="52" y="86"/>
                </a:cxn>
                <a:cxn ang="0">
                  <a:pos x="54" y="90"/>
                </a:cxn>
                <a:cxn ang="0">
                  <a:pos x="60" y="92"/>
                </a:cxn>
                <a:cxn ang="0">
                  <a:pos x="60" y="98"/>
                </a:cxn>
                <a:cxn ang="0">
                  <a:pos x="60" y="98"/>
                </a:cxn>
                <a:cxn ang="0">
                  <a:pos x="70" y="116"/>
                </a:cxn>
                <a:cxn ang="0">
                  <a:pos x="78" y="116"/>
                </a:cxn>
                <a:cxn ang="0">
                  <a:pos x="80" y="120"/>
                </a:cxn>
                <a:cxn ang="0">
                  <a:pos x="98" y="122"/>
                </a:cxn>
                <a:cxn ang="0">
                  <a:pos x="98" y="118"/>
                </a:cxn>
                <a:cxn ang="0">
                  <a:pos x="100" y="116"/>
                </a:cxn>
                <a:cxn ang="0">
                  <a:pos x="104" y="112"/>
                </a:cxn>
                <a:cxn ang="0">
                  <a:pos x="110" y="102"/>
                </a:cxn>
                <a:cxn ang="0">
                  <a:pos x="124" y="96"/>
                </a:cxn>
                <a:cxn ang="0">
                  <a:pos x="130" y="98"/>
                </a:cxn>
                <a:cxn ang="0">
                  <a:pos x="136" y="96"/>
                </a:cxn>
                <a:cxn ang="0">
                  <a:pos x="146" y="86"/>
                </a:cxn>
                <a:cxn ang="0">
                  <a:pos x="150" y="84"/>
                </a:cxn>
                <a:cxn ang="0">
                  <a:pos x="164" y="82"/>
                </a:cxn>
                <a:cxn ang="0">
                  <a:pos x="180" y="84"/>
                </a:cxn>
                <a:cxn ang="0">
                  <a:pos x="186" y="82"/>
                </a:cxn>
                <a:cxn ang="0">
                  <a:pos x="192" y="86"/>
                </a:cxn>
                <a:cxn ang="0">
                  <a:pos x="196" y="84"/>
                </a:cxn>
                <a:cxn ang="0">
                  <a:pos x="202" y="82"/>
                </a:cxn>
                <a:cxn ang="0">
                  <a:pos x="218" y="84"/>
                </a:cxn>
                <a:cxn ang="0">
                  <a:pos x="224" y="86"/>
                </a:cxn>
                <a:cxn ang="0">
                  <a:pos x="232" y="84"/>
                </a:cxn>
                <a:cxn ang="0">
                  <a:pos x="232" y="80"/>
                </a:cxn>
                <a:cxn ang="0">
                  <a:pos x="238" y="78"/>
                </a:cxn>
                <a:cxn ang="0">
                  <a:pos x="248" y="78"/>
                </a:cxn>
                <a:cxn ang="0">
                  <a:pos x="254" y="82"/>
                </a:cxn>
                <a:cxn ang="0">
                  <a:pos x="258" y="78"/>
                </a:cxn>
                <a:cxn ang="0">
                  <a:pos x="264" y="70"/>
                </a:cxn>
                <a:cxn ang="0">
                  <a:pos x="270" y="58"/>
                </a:cxn>
                <a:cxn ang="0">
                  <a:pos x="270" y="54"/>
                </a:cxn>
                <a:cxn ang="0">
                  <a:pos x="282" y="44"/>
                </a:cxn>
                <a:cxn ang="0">
                  <a:pos x="286" y="38"/>
                </a:cxn>
                <a:cxn ang="0">
                  <a:pos x="296" y="34"/>
                </a:cxn>
                <a:cxn ang="0">
                  <a:pos x="312" y="34"/>
                </a:cxn>
                <a:cxn ang="0">
                  <a:pos x="322" y="30"/>
                </a:cxn>
                <a:cxn ang="0">
                  <a:pos x="322" y="30"/>
                </a:cxn>
                <a:cxn ang="0">
                  <a:pos x="316" y="28"/>
                </a:cxn>
                <a:cxn ang="0">
                  <a:pos x="318" y="20"/>
                </a:cxn>
                <a:cxn ang="0">
                  <a:pos x="320" y="14"/>
                </a:cxn>
              </a:cxnLst>
              <a:rect l="0" t="0" r="r" b="b"/>
              <a:pathLst>
                <a:path w="324" h="126">
                  <a:moveTo>
                    <a:pt x="26" y="0"/>
                  </a:moveTo>
                  <a:lnTo>
                    <a:pt x="24" y="6"/>
                  </a:lnTo>
                  <a:lnTo>
                    <a:pt x="24" y="6"/>
                  </a:lnTo>
                  <a:lnTo>
                    <a:pt x="18" y="8"/>
                  </a:lnTo>
                  <a:lnTo>
                    <a:pt x="14" y="8"/>
                  </a:lnTo>
                  <a:lnTo>
                    <a:pt x="12" y="8"/>
                  </a:lnTo>
                  <a:lnTo>
                    <a:pt x="12" y="8"/>
                  </a:lnTo>
                  <a:lnTo>
                    <a:pt x="12" y="8"/>
                  </a:lnTo>
                  <a:lnTo>
                    <a:pt x="12" y="10"/>
                  </a:lnTo>
                  <a:lnTo>
                    <a:pt x="12" y="10"/>
                  </a:lnTo>
                  <a:lnTo>
                    <a:pt x="12" y="12"/>
                  </a:lnTo>
                  <a:lnTo>
                    <a:pt x="12" y="12"/>
                  </a:lnTo>
                  <a:lnTo>
                    <a:pt x="12" y="16"/>
                  </a:lnTo>
                  <a:lnTo>
                    <a:pt x="10" y="16"/>
                  </a:lnTo>
                  <a:lnTo>
                    <a:pt x="10" y="18"/>
                  </a:lnTo>
                  <a:lnTo>
                    <a:pt x="6" y="22"/>
                  </a:lnTo>
                  <a:lnTo>
                    <a:pt x="6" y="22"/>
                  </a:lnTo>
                  <a:lnTo>
                    <a:pt x="4" y="24"/>
                  </a:lnTo>
                  <a:lnTo>
                    <a:pt x="4" y="26"/>
                  </a:lnTo>
                  <a:lnTo>
                    <a:pt x="0" y="34"/>
                  </a:lnTo>
                  <a:lnTo>
                    <a:pt x="0" y="36"/>
                  </a:lnTo>
                  <a:lnTo>
                    <a:pt x="0" y="36"/>
                  </a:lnTo>
                  <a:lnTo>
                    <a:pt x="2" y="38"/>
                  </a:lnTo>
                  <a:lnTo>
                    <a:pt x="2" y="38"/>
                  </a:lnTo>
                  <a:lnTo>
                    <a:pt x="2" y="40"/>
                  </a:lnTo>
                  <a:lnTo>
                    <a:pt x="4" y="42"/>
                  </a:lnTo>
                  <a:lnTo>
                    <a:pt x="4" y="46"/>
                  </a:lnTo>
                  <a:lnTo>
                    <a:pt x="4" y="52"/>
                  </a:lnTo>
                  <a:lnTo>
                    <a:pt x="4" y="56"/>
                  </a:lnTo>
                  <a:lnTo>
                    <a:pt x="6" y="56"/>
                  </a:lnTo>
                  <a:lnTo>
                    <a:pt x="6" y="58"/>
                  </a:lnTo>
                  <a:lnTo>
                    <a:pt x="8" y="56"/>
                  </a:lnTo>
                  <a:lnTo>
                    <a:pt x="8" y="56"/>
                  </a:lnTo>
                  <a:lnTo>
                    <a:pt x="8" y="56"/>
                  </a:lnTo>
                  <a:lnTo>
                    <a:pt x="8" y="56"/>
                  </a:lnTo>
                  <a:lnTo>
                    <a:pt x="8" y="56"/>
                  </a:lnTo>
                  <a:lnTo>
                    <a:pt x="10" y="56"/>
                  </a:lnTo>
                  <a:lnTo>
                    <a:pt x="12" y="54"/>
                  </a:lnTo>
                  <a:lnTo>
                    <a:pt x="16" y="54"/>
                  </a:lnTo>
                  <a:lnTo>
                    <a:pt x="18" y="54"/>
                  </a:lnTo>
                  <a:lnTo>
                    <a:pt x="20" y="54"/>
                  </a:lnTo>
                  <a:lnTo>
                    <a:pt x="22" y="54"/>
                  </a:lnTo>
                  <a:lnTo>
                    <a:pt x="24" y="56"/>
                  </a:lnTo>
                  <a:lnTo>
                    <a:pt x="26" y="56"/>
                  </a:lnTo>
                  <a:lnTo>
                    <a:pt x="26" y="54"/>
                  </a:lnTo>
                  <a:lnTo>
                    <a:pt x="26" y="54"/>
                  </a:lnTo>
                  <a:lnTo>
                    <a:pt x="28" y="58"/>
                  </a:lnTo>
                  <a:lnTo>
                    <a:pt x="38" y="62"/>
                  </a:lnTo>
                  <a:lnTo>
                    <a:pt x="44" y="66"/>
                  </a:lnTo>
                  <a:lnTo>
                    <a:pt x="54" y="76"/>
                  </a:lnTo>
                  <a:lnTo>
                    <a:pt x="50" y="82"/>
                  </a:lnTo>
                  <a:lnTo>
                    <a:pt x="50" y="82"/>
                  </a:lnTo>
                  <a:lnTo>
                    <a:pt x="50" y="84"/>
                  </a:lnTo>
                  <a:lnTo>
                    <a:pt x="50" y="84"/>
                  </a:lnTo>
                  <a:lnTo>
                    <a:pt x="52" y="86"/>
                  </a:lnTo>
                  <a:lnTo>
                    <a:pt x="52" y="86"/>
                  </a:lnTo>
                  <a:lnTo>
                    <a:pt x="52" y="88"/>
                  </a:lnTo>
                  <a:lnTo>
                    <a:pt x="52" y="90"/>
                  </a:lnTo>
                  <a:lnTo>
                    <a:pt x="54" y="90"/>
                  </a:lnTo>
                  <a:lnTo>
                    <a:pt x="54" y="90"/>
                  </a:lnTo>
                  <a:lnTo>
                    <a:pt x="54" y="90"/>
                  </a:lnTo>
                  <a:lnTo>
                    <a:pt x="56" y="90"/>
                  </a:lnTo>
                  <a:lnTo>
                    <a:pt x="58" y="90"/>
                  </a:lnTo>
                  <a:lnTo>
                    <a:pt x="60" y="92"/>
                  </a:lnTo>
                  <a:lnTo>
                    <a:pt x="60" y="92"/>
                  </a:lnTo>
                  <a:lnTo>
                    <a:pt x="64" y="96"/>
                  </a:lnTo>
                  <a:lnTo>
                    <a:pt x="64" y="96"/>
                  </a:lnTo>
                  <a:lnTo>
                    <a:pt x="62" y="98"/>
                  </a:lnTo>
                  <a:lnTo>
                    <a:pt x="62" y="98"/>
                  </a:lnTo>
                  <a:lnTo>
                    <a:pt x="60" y="98"/>
                  </a:lnTo>
                  <a:lnTo>
                    <a:pt x="60" y="98"/>
                  </a:lnTo>
                  <a:lnTo>
                    <a:pt x="60" y="98"/>
                  </a:lnTo>
                  <a:lnTo>
                    <a:pt x="60" y="98"/>
                  </a:lnTo>
                  <a:lnTo>
                    <a:pt x="60" y="98"/>
                  </a:lnTo>
                  <a:lnTo>
                    <a:pt x="60" y="98"/>
                  </a:lnTo>
                  <a:lnTo>
                    <a:pt x="60" y="102"/>
                  </a:lnTo>
                  <a:lnTo>
                    <a:pt x="64" y="108"/>
                  </a:lnTo>
                  <a:lnTo>
                    <a:pt x="70" y="114"/>
                  </a:lnTo>
                  <a:lnTo>
                    <a:pt x="70" y="116"/>
                  </a:lnTo>
                  <a:lnTo>
                    <a:pt x="70" y="116"/>
                  </a:lnTo>
                  <a:lnTo>
                    <a:pt x="70" y="114"/>
                  </a:lnTo>
                  <a:lnTo>
                    <a:pt x="76" y="116"/>
                  </a:lnTo>
                  <a:lnTo>
                    <a:pt x="76" y="116"/>
                  </a:lnTo>
                  <a:lnTo>
                    <a:pt x="76" y="116"/>
                  </a:lnTo>
                  <a:lnTo>
                    <a:pt x="78" y="116"/>
                  </a:lnTo>
                  <a:lnTo>
                    <a:pt x="78" y="118"/>
                  </a:lnTo>
                  <a:lnTo>
                    <a:pt x="80" y="118"/>
                  </a:lnTo>
                  <a:lnTo>
                    <a:pt x="80" y="118"/>
                  </a:lnTo>
                  <a:lnTo>
                    <a:pt x="80" y="120"/>
                  </a:lnTo>
                  <a:lnTo>
                    <a:pt x="80" y="120"/>
                  </a:lnTo>
                  <a:lnTo>
                    <a:pt x="80" y="120"/>
                  </a:lnTo>
                  <a:lnTo>
                    <a:pt x="80" y="122"/>
                  </a:lnTo>
                  <a:lnTo>
                    <a:pt x="82" y="122"/>
                  </a:lnTo>
                  <a:lnTo>
                    <a:pt x="90" y="126"/>
                  </a:lnTo>
                  <a:lnTo>
                    <a:pt x="98" y="122"/>
                  </a:lnTo>
                  <a:lnTo>
                    <a:pt x="98" y="122"/>
                  </a:lnTo>
                  <a:lnTo>
                    <a:pt x="98" y="122"/>
                  </a:lnTo>
                  <a:lnTo>
                    <a:pt x="98" y="120"/>
                  </a:lnTo>
                  <a:lnTo>
                    <a:pt x="98" y="118"/>
                  </a:lnTo>
                  <a:lnTo>
                    <a:pt x="98" y="118"/>
                  </a:lnTo>
                  <a:lnTo>
                    <a:pt x="98" y="116"/>
                  </a:lnTo>
                  <a:lnTo>
                    <a:pt x="98" y="116"/>
                  </a:lnTo>
                  <a:lnTo>
                    <a:pt x="100" y="116"/>
                  </a:lnTo>
                  <a:lnTo>
                    <a:pt x="100" y="116"/>
                  </a:lnTo>
                  <a:lnTo>
                    <a:pt x="100" y="116"/>
                  </a:lnTo>
                  <a:lnTo>
                    <a:pt x="102" y="116"/>
                  </a:lnTo>
                  <a:lnTo>
                    <a:pt x="104" y="116"/>
                  </a:lnTo>
                  <a:lnTo>
                    <a:pt x="104" y="116"/>
                  </a:lnTo>
                  <a:lnTo>
                    <a:pt x="104" y="114"/>
                  </a:lnTo>
                  <a:lnTo>
                    <a:pt x="104" y="112"/>
                  </a:lnTo>
                  <a:lnTo>
                    <a:pt x="104" y="112"/>
                  </a:lnTo>
                  <a:lnTo>
                    <a:pt x="108" y="104"/>
                  </a:lnTo>
                  <a:lnTo>
                    <a:pt x="110" y="102"/>
                  </a:lnTo>
                  <a:lnTo>
                    <a:pt x="110" y="102"/>
                  </a:lnTo>
                  <a:lnTo>
                    <a:pt x="110" y="102"/>
                  </a:lnTo>
                  <a:lnTo>
                    <a:pt x="114" y="100"/>
                  </a:lnTo>
                  <a:lnTo>
                    <a:pt x="116" y="100"/>
                  </a:lnTo>
                  <a:lnTo>
                    <a:pt x="122" y="98"/>
                  </a:lnTo>
                  <a:lnTo>
                    <a:pt x="122" y="96"/>
                  </a:lnTo>
                  <a:lnTo>
                    <a:pt x="124" y="96"/>
                  </a:lnTo>
                  <a:lnTo>
                    <a:pt x="126" y="96"/>
                  </a:lnTo>
                  <a:lnTo>
                    <a:pt x="126" y="96"/>
                  </a:lnTo>
                  <a:lnTo>
                    <a:pt x="128" y="96"/>
                  </a:lnTo>
                  <a:lnTo>
                    <a:pt x="128" y="98"/>
                  </a:lnTo>
                  <a:lnTo>
                    <a:pt x="130" y="98"/>
                  </a:lnTo>
                  <a:lnTo>
                    <a:pt x="130" y="98"/>
                  </a:lnTo>
                  <a:lnTo>
                    <a:pt x="130" y="98"/>
                  </a:lnTo>
                  <a:lnTo>
                    <a:pt x="132" y="98"/>
                  </a:lnTo>
                  <a:lnTo>
                    <a:pt x="132" y="98"/>
                  </a:lnTo>
                  <a:lnTo>
                    <a:pt x="136" y="96"/>
                  </a:lnTo>
                  <a:lnTo>
                    <a:pt x="136" y="96"/>
                  </a:lnTo>
                  <a:lnTo>
                    <a:pt x="142" y="90"/>
                  </a:lnTo>
                  <a:lnTo>
                    <a:pt x="144" y="90"/>
                  </a:lnTo>
                  <a:lnTo>
                    <a:pt x="144" y="88"/>
                  </a:lnTo>
                  <a:lnTo>
                    <a:pt x="146" y="86"/>
                  </a:lnTo>
                  <a:lnTo>
                    <a:pt x="146" y="84"/>
                  </a:lnTo>
                  <a:lnTo>
                    <a:pt x="148" y="84"/>
                  </a:lnTo>
                  <a:lnTo>
                    <a:pt x="148" y="84"/>
                  </a:lnTo>
                  <a:lnTo>
                    <a:pt x="148" y="84"/>
                  </a:lnTo>
                  <a:lnTo>
                    <a:pt x="150" y="84"/>
                  </a:lnTo>
                  <a:lnTo>
                    <a:pt x="150" y="84"/>
                  </a:lnTo>
                  <a:lnTo>
                    <a:pt x="150" y="84"/>
                  </a:lnTo>
                  <a:lnTo>
                    <a:pt x="154" y="84"/>
                  </a:lnTo>
                  <a:lnTo>
                    <a:pt x="158" y="84"/>
                  </a:lnTo>
                  <a:lnTo>
                    <a:pt x="164" y="82"/>
                  </a:lnTo>
                  <a:lnTo>
                    <a:pt x="174" y="82"/>
                  </a:lnTo>
                  <a:lnTo>
                    <a:pt x="174" y="82"/>
                  </a:lnTo>
                  <a:lnTo>
                    <a:pt x="176" y="82"/>
                  </a:lnTo>
                  <a:lnTo>
                    <a:pt x="180" y="84"/>
                  </a:lnTo>
                  <a:lnTo>
                    <a:pt x="180" y="84"/>
                  </a:lnTo>
                  <a:lnTo>
                    <a:pt x="182" y="82"/>
                  </a:lnTo>
                  <a:lnTo>
                    <a:pt x="182" y="82"/>
                  </a:lnTo>
                  <a:lnTo>
                    <a:pt x="184" y="82"/>
                  </a:lnTo>
                  <a:lnTo>
                    <a:pt x="184" y="82"/>
                  </a:lnTo>
                  <a:lnTo>
                    <a:pt x="186" y="82"/>
                  </a:lnTo>
                  <a:lnTo>
                    <a:pt x="188" y="84"/>
                  </a:lnTo>
                  <a:lnTo>
                    <a:pt x="190" y="84"/>
                  </a:lnTo>
                  <a:lnTo>
                    <a:pt x="190" y="86"/>
                  </a:lnTo>
                  <a:lnTo>
                    <a:pt x="192" y="86"/>
                  </a:lnTo>
                  <a:lnTo>
                    <a:pt x="192" y="86"/>
                  </a:lnTo>
                  <a:lnTo>
                    <a:pt x="192" y="86"/>
                  </a:lnTo>
                  <a:lnTo>
                    <a:pt x="194" y="86"/>
                  </a:lnTo>
                  <a:lnTo>
                    <a:pt x="196" y="84"/>
                  </a:lnTo>
                  <a:lnTo>
                    <a:pt x="196" y="84"/>
                  </a:lnTo>
                  <a:lnTo>
                    <a:pt x="196" y="84"/>
                  </a:lnTo>
                  <a:lnTo>
                    <a:pt x="196" y="84"/>
                  </a:lnTo>
                  <a:lnTo>
                    <a:pt x="198" y="82"/>
                  </a:lnTo>
                  <a:lnTo>
                    <a:pt x="198" y="82"/>
                  </a:lnTo>
                  <a:lnTo>
                    <a:pt x="202" y="82"/>
                  </a:lnTo>
                  <a:lnTo>
                    <a:pt x="202" y="82"/>
                  </a:lnTo>
                  <a:lnTo>
                    <a:pt x="208" y="82"/>
                  </a:lnTo>
                  <a:lnTo>
                    <a:pt x="216" y="82"/>
                  </a:lnTo>
                  <a:lnTo>
                    <a:pt x="218" y="82"/>
                  </a:lnTo>
                  <a:lnTo>
                    <a:pt x="218" y="82"/>
                  </a:lnTo>
                  <a:lnTo>
                    <a:pt x="218" y="84"/>
                  </a:lnTo>
                  <a:lnTo>
                    <a:pt x="220" y="84"/>
                  </a:lnTo>
                  <a:lnTo>
                    <a:pt x="220" y="84"/>
                  </a:lnTo>
                  <a:lnTo>
                    <a:pt x="220" y="84"/>
                  </a:lnTo>
                  <a:lnTo>
                    <a:pt x="220" y="86"/>
                  </a:lnTo>
                  <a:lnTo>
                    <a:pt x="224" y="86"/>
                  </a:lnTo>
                  <a:lnTo>
                    <a:pt x="226" y="86"/>
                  </a:lnTo>
                  <a:lnTo>
                    <a:pt x="228" y="86"/>
                  </a:lnTo>
                  <a:lnTo>
                    <a:pt x="230" y="86"/>
                  </a:lnTo>
                  <a:lnTo>
                    <a:pt x="230" y="84"/>
                  </a:lnTo>
                  <a:lnTo>
                    <a:pt x="232" y="84"/>
                  </a:lnTo>
                  <a:lnTo>
                    <a:pt x="232" y="82"/>
                  </a:lnTo>
                  <a:lnTo>
                    <a:pt x="232" y="82"/>
                  </a:lnTo>
                  <a:lnTo>
                    <a:pt x="232" y="82"/>
                  </a:lnTo>
                  <a:lnTo>
                    <a:pt x="232" y="82"/>
                  </a:lnTo>
                  <a:lnTo>
                    <a:pt x="232" y="80"/>
                  </a:lnTo>
                  <a:lnTo>
                    <a:pt x="232" y="80"/>
                  </a:lnTo>
                  <a:lnTo>
                    <a:pt x="234" y="80"/>
                  </a:lnTo>
                  <a:lnTo>
                    <a:pt x="234" y="78"/>
                  </a:lnTo>
                  <a:lnTo>
                    <a:pt x="234" y="78"/>
                  </a:lnTo>
                  <a:lnTo>
                    <a:pt x="238" y="78"/>
                  </a:lnTo>
                  <a:lnTo>
                    <a:pt x="244" y="76"/>
                  </a:lnTo>
                  <a:lnTo>
                    <a:pt x="244" y="76"/>
                  </a:lnTo>
                  <a:lnTo>
                    <a:pt x="246" y="78"/>
                  </a:lnTo>
                  <a:lnTo>
                    <a:pt x="248" y="78"/>
                  </a:lnTo>
                  <a:lnTo>
                    <a:pt x="248" y="78"/>
                  </a:lnTo>
                  <a:lnTo>
                    <a:pt x="250" y="82"/>
                  </a:lnTo>
                  <a:lnTo>
                    <a:pt x="250" y="82"/>
                  </a:lnTo>
                  <a:lnTo>
                    <a:pt x="252" y="84"/>
                  </a:lnTo>
                  <a:lnTo>
                    <a:pt x="252" y="84"/>
                  </a:lnTo>
                  <a:lnTo>
                    <a:pt x="254" y="82"/>
                  </a:lnTo>
                  <a:lnTo>
                    <a:pt x="256" y="82"/>
                  </a:lnTo>
                  <a:lnTo>
                    <a:pt x="258" y="80"/>
                  </a:lnTo>
                  <a:lnTo>
                    <a:pt x="258" y="80"/>
                  </a:lnTo>
                  <a:lnTo>
                    <a:pt x="258" y="80"/>
                  </a:lnTo>
                  <a:lnTo>
                    <a:pt x="258" y="78"/>
                  </a:lnTo>
                  <a:lnTo>
                    <a:pt x="258" y="78"/>
                  </a:lnTo>
                  <a:lnTo>
                    <a:pt x="260" y="74"/>
                  </a:lnTo>
                  <a:lnTo>
                    <a:pt x="262" y="74"/>
                  </a:lnTo>
                  <a:lnTo>
                    <a:pt x="264" y="70"/>
                  </a:lnTo>
                  <a:lnTo>
                    <a:pt x="264" y="70"/>
                  </a:lnTo>
                  <a:lnTo>
                    <a:pt x="266" y="68"/>
                  </a:lnTo>
                  <a:lnTo>
                    <a:pt x="268" y="62"/>
                  </a:lnTo>
                  <a:lnTo>
                    <a:pt x="268" y="60"/>
                  </a:lnTo>
                  <a:lnTo>
                    <a:pt x="270" y="60"/>
                  </a:lnTo>
                  <a:lnTo>
                    <a:pt x="270" y="58"/>
                  </a:lnTo>
                  <a:lnTo>
                    <a:pt x="270" y="56"/>
                  </a:lnTo>
                  <a:lnTo>
                    <a:pt x="270" y="56"/>
                  </a:lnTo>
                  <a:lnTo>
                    <a:pt x="270" y="56"/>
                  </a:lnTo>
                  <a:lnTo>
                    <a:pt x="270" y="54"/>
                  </a:lnTo>
                  <a:lnTo>
                    <a:pt x="270" y="54"/>
                  </a:lnTo>
                  <a:lnTo>
                    <a:pt x="276" y="46"/>
                  </a:lnTo>
                  <a:lnTo>
                    <a:pt x="276" y="46"/>
                  </a:lnTo>
                  <a:lnTo>
                    <a:pt x="278" y="46"/>
                  </a:lnTo>
                  <a:lnTo>
                    <a:pt x="278" y="44"/>
                  </a:lnTo>
                  <a:lnTo>
                    <a:pt x="282" y="44"/>
                  </a:lnTo>
                  <a:lnTo>
                    <a:pt x="284" y="42"/>
                  </a:lnTo>
                  <a:lnTo>
                    <a:pt x="286" y="42"/>
                  </a:lnTo>
                  <a:lnTo>
                    <a:pt x="286" y="42"/>
                  </a:lnTo>
                  <a:lnTo>
                    <a:pt x="286" y="40"/>
                  </a:lnTo>
                  <a:lnTo>
                    <a:pt x="286" y="38"/>
                  </a:lnTo>
                  <a:lnTo>
                    <a:pt x="286" y="38"/>
                  </a:lnTo>
                  <a:lnTo>
                    <a:pt x="288" y="38"/>
                  </a:lnTo>
                  <a:lnTo>
                    <a:pt x="292" y="34"/>
                  </a:lnTo>
                  <a:lnTo>
                    <a:pt x="292" y="34"/>
                  </a:lnTo>
                  <a:lnTo>
                    <a:pt x="296" y="34"/>
                  </a:lnTo>
                  <a:lnTo>
                    <a:pt x="306" y="32"/>
                  </a:lnTo>
                  <a:lnTo>
                    <a:pt x="310" y="32"/>
                  </a:lnTo>
                  <a:lnTo>
                    <a:pt x="310" y="34"/>
                  </a:lnTo>
                  <a:lnTo>
                    <a:pt x="310" y="34"/>
                  </a:lnTo>
                  <a:lnTo>
                    <a:pt x="312" y="34"/>
                  </a:lnTo>
                  <a:lnTo>
                    <a:pt x="312" y="34"/>
                  </a:lnTo>
                  <a:lnTo>
                    <a:pt x="320" y="32"/>
                  </a:lnTo>
                  <a:lnTo>
                    <a:pt x="320" y="32"/>
                  </a:lnTo>
                  <a:lnTo>
                    <a:pt x="322" y="32"/>
                  </a:lnTo>
                  <a:lnTo>
                    <a:pt x="322" y="30"/>
                  </a:lnTo>
                  <a:lnTo>
                    <a:pt x="322" y="30"/>
                  </a:lnTo>
                  <a:lnTo>
                    <a:pt x="322" y="30"/>
                  </a:lnTo>
                  <a:lnTo>
                    <a:pt x="322" y="28"/>
                  </a:lnTo>
                  <a:lnTo>
                    <a:pt x="322" y="30"/>
                  </a:lnTo>
                  <a:lnTo>
                    <a:pt x="322" y="30"/>
                  </a:lnTo>
                  <a:lnTo>
                    <a:pt x="320" y="30"/>
                  </a:lnTo>
                  <a:lnTo>
                    <a:pt x="320" y="30"/>
                  </a:lnTo>
                  <a:lnTo>
                    <a:pt x="318" y="28"/>
                  </a:lnTo>
                  <a:lnTo>
                    <a:pt x="318" y="28"/>
                  </a:lnTo>
                  <a:lnTo>
                    <a:pt x="316" y="28"/>
                  </a:lnTo>
                  <a:lnTo>
                    <a:pt x="314" y="24"/>
                  </a:lnTo>
                  <a:lnTo>
                    <a:pt x="314" y="24"/>
                  </a:lnTo>
                  <a:lnTo>
                    <a:pt x="314" y="24"/>
                  </a:lnTo>
                  <a:lnTo>
                    <a:pt x="316" y="22"/>
                  </a:lnTo>
                  <a:lnTo>
                    <a:pt x="318" y="20"/>
                  </a:lnTo>
                  <a:lnTo>
                    <a:pt x="320" y="16"/>
                  </a:lnTo>
                  <a:lnTo>
                    <a:pt x="320" y="16"/>
                  </a:lnTo>
                  <a:lnTo>
                    <a:pt x="320" y="16"/>
                  </a:lnTo>
                  <a:lnTo>
                    <a:pt x="320" y="14"/>
                  </a:lnTo>
                  <a:lnTo>
                    <a:pt x="320" y="14"/>
                  </a:lnTo>
                  <a:lnTo>
                    <a:pt x="324" y="4"/>
                  </a:lnTo>
                  <a:lnTo>
                    <a:pt x="26"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 name="Freeform 4905">
              <a:extLst>
                <a:ext uri="{FF2B5EF4-FFF2-40B4-BE49-F238E27FC236}">
                  <a16:creationId xmlns:a16="http://schemas.microsoft.com/office/drawing/2014/main" id="{6CE78EEC-3EB2-3645-B268-6107BE3A105A}"/>
                </a:ext>
              </a:extLst>
            </p:cNvPr>
            <p:cNvSpPr>
              <a:spLocks/>
            </p:cNvSpPr>
            <p:nvPr/>
          </p:nvSpPr>
          <p:spPr bwMode="auto">
            <a:xfrm>
              <a:off x="2728076" y="427286"/>
              <a:ext cx="513846" cy="200114"/>
            </a:xfrm>
            <a:custGeom>
              <a:avLst/>
              <a:gdLst/>
              <a:ahLst/>
              <a:cxnLst>
                <a:cxn ang="0">
                  <a:pos x="14" y="8"/>
                </a:cxn>
                <a:cxn ang="0">
                  <a:pos x="12" y="10"/>
                </a:cxn>
                <a:cxn ang="0">
                  <a:pos x="10" y="18"/>
                </a:cxn>
                <a:cxn ang="0">
                  <a:pos x="0" y="34"/>
                </a:cxn>
                <a:cxn ang="0">
                  <a:pos x="2" y="40"/>
                </a:cxn>
                <a:cxn ang="0">
                  <a:pos x="6" y="56"/>
                </a:cxn>
                <a:cxn ang="0">
                  <a:pos x="8" y="56"/>
                </a:cxn>
                <a:cxn ang="0">
                  <a:pos x="18" y="54"/>
                </a:cxn>
                <a:cxn ang="0">
                  <a:pos x="26" y="54"/>
                </a:cxn>
                <a:cxn ang="0">
                  <a:pos x="54" y="76"/>
                </a:cxn>
                <a:cxn ang="0">
                  <a:pos x="52" y="86"/>
                </a:cxn>
                <a:cxn ang="0">
                  <a:pos x="54" y="90"/>
                </a:cxn>
                <a:cxn ang="0">
                  <a:pos x="60" y="92"/>
                </a:cxn>
                <a:cxn ang="0">
                  <a:pos x="60" y="98"/>
                </a:cxn>
                <a:cxn ang="0">
                  <a:pos x="60" y="98"/>
                </a:cxn>
                <a:cxn ang="0">
                  <a:pos x="70" y="116"/>
                </a:cxn>
                <a:cxn ang="0">
                  <a:pos x="78" y="116"/>
                </a:cxn>
                <a:cxn ang="0">
                  <a:pos x="80" y="120"/>
                </a:cxn>
                <a:cxn ang="0">
                  <a:pos x="98" y="122"/>
                </a:cxn>
                <a:cxn ang="0">
                  <a:pos x="98" y="118"/>
                </a:cxn>
                <a:cxn ang="0">
                  <a:pos x="100" y="116"/>
                </a:cxn>
                <a:cxn ang="0">
                  <a:pos x="104" y="112"/>
                </a:cxn>
                <a:cxn ang="0">
                  <a:pos x="110" y="102"/>
                </a:cxn>
                <a:cxn ang="0">
                  <a:pos x="124" y="96"/>
                </a:cxn>
                <a:cxn ang="0">
                  <a:pos x="130" y="98"/>
                </a:cxn>
                <a:cxn ang="0">
                  <a:pos x="136" y="96"/>
                </a:cxn>
                <a:cxn ang="0">
                  <a:pos x="146" y="86"/>
                </a:cxn>
                <a:cxn ang="0">
                  <a:pos x="150" y="84"/>
                </a:cxn>
                <a:cxn ang="0">
                  <a:pos x="164" y="82"/>
                </a:cxn>
                <a:cxn ang="0">
                  <a:pos x="180" y="84"/>
                </a:cxn>
                <a:cxn ang="0">
                  <a:pos x="186" y="82"/>
                </a:cxn>
                <a:cxn ang="0">
                  <a:pos x="192" y="86"/>
                </a:cxn>
                <a:cxn ang="0">
                  <a:pos x="196" y="84"/>
                </a:cxn>
                <a:cxn ang="0">
                  <a:pos x="202" y="82"/>
                </a:cxn>
                <a:cxn ang="0">
                  <a:pos x="218" y="84"/>
                </a:cxn>
                <a:cxn ang="0">
                  <a:pos x="224" y="86"/>
                </a:cxn>
                <a:cxn ang="0">
                  <a:pos x="232" y="84"/>
                </a:cxn>
                <a:cxn ang="0">
                  <a:pos x="232" y="80"/>
                </a:cxn>
                <a:cxn ang="0">
                  <a:pos x="238" y="78"/>
                </a:cxn>
                <a:cxn ang="0">
                  <a:pos x="248" y="78"/>
                </a:cxn>
                <a:cxn ang="0">
                  <a:pos x="254" y="82"/>
                </a:cxn>
                <a:cxn ang="0">
                  <a:pos x="258" y="78"/>
                </a:cxn>
                <a:cxn ang="0">
                  <a:pos x="264" y="70"/>
                </a:cxn>
                <a:cxn ang="0">
                  <a:pos x="270" y="58"/>
                </a:cxn>
                <a:cxn ang="0">
                  <a:pos x="270" y="54"/>
                </a:cxn>
                <a:cxn ang="0">
                  <a:pos x="282" y="44"/>
                </a:cxn>
                <a:cxn ang="0">
                  <a:pos x="286" y="38"/>
                </a:cxn>
                <a:cxn ang="0">
                  <a:pos x="296" y="34"/>
                </a:cxn>
                <a:cxn ang="0">
                  <a:pos x="312" y="34"/>
                </a:cxn>
                <a:cxn ang="0">
                  <a:pos x="322" y="30"/>
                </a:cxn>
                <a:cxn ang="0">
                  <a:pos x="322" y="30"/>
                </a:cxn>
                <a:cxn ang="0">
                  <a:pos x="316" y="28"/>
                </a:cxn>
                <a:cxn ang="0">
                  <a:pos x="318" y="20"/>
                </a:cxn>
                <a:cxn ang="0">
                  <a:pos x="320" y="14"/>
                </a:cxn>
              </a:cxnLst>
              <a:rect l="0" t="0" r="r" b="b"/>
              <a:pathLst>
                <a:path w="324" h="126">
                  <a:moveTo>
                    <a:pt x="26" y="0"/>
                  </a:moveTo>
                  <a:lnTo>
                    <a:pt x="24" y="6"/>
                  </a:lnTo>
                  <a:lnTo>
                    <a:pt x="24" y="6"/>
                  </a:lnTo>
                  <a:lnTo>
                    <a:pt x="18" y="8"/>
                  </a:lnTo>
                  <a:lnTo>
                    <a:pt x="14" y="8"/>
                  </a:lnTo>
                  <a:lnTo>
                    <a:pt x="12" y="8"/>
                  </a:lnTo>
                  <a:lnTo>
                    <a:pt x="12" y="8"/>
                  </a:lnTo>
                  <a:lnTo>
                    <a:pt x="12" y="8"/>
                  </a:lnTo>
                  <a:lnTo>
                    <a:pt x="12" y="10"/>
                  </a:lnTo>
                  <a:lnTo>
                    <a:pt x="12" y="10"/>
                  </a:lnTo>
                  <a:lnTo>
                    <a:pt x="12" y="12"/>
                  </a:lnTo>
                  <a:lnTo>
                    <a:pt x="12" y="12"/>
                  </a:lnTo>
                  <a:lnTo>
                    <a:pt x="12" y="16"/>
                  </a:lnTo>
                  <a:lnTo>
                    <a:pt x="10" y="16"/>
                  </a:lnTo>
                  <a:lnTo>
                    <a:pt x="10" y="18"/>
                  </a:lnTo>
                  <a:lnTo>
                    <a:pt x="6" y="22"/>
                  </a:lnTo>
                  <a:lnTo>
                    <a:pt x="6" y="22"/>
                  </a:lnTo>
                  <a:lnTo>
                    <a:pt x="4" y="24"/>
                  </a:lnTo>
                  <a:lnTo>
                    <a:pt x="4" y="26"/>
                  </a:lnTo>
                  <a:lnTo>
                    <a:pt x="0" y="34"/>
                  </a:lnTo>
                  <a:lnTo>
                    <a:pt x="0" y="36"/>
                  </a:lnTo>
                  <a:lnTo>
                    <a:pt x="0" y="36"/>
                  </a:lnTo>
                  <a:lnTo>
                    <a:pt x="2" y="38"/>
                  </a:lnTo>
                  <a:lnTo>
                    <a:pt x="2" y="38"/>
                  </a:lnTo>
                  <a:lnTo>
                    <a:pt x="2" y="40"/>
                  </a:lnTo>
                  <a:lnTo>
                    <a:pt x="4" y="42"/>
                  </a:lnTo>
                  <a:lnTo>
                    <a:pt x="4" y="46"/>
                  </a:lnTo>
                  <a:lnTo>
                    <a:pt x="4" y="52"/>
                  </a:lnTo>
                  <a:lnTo>
                    <a:pt x="4" y="56"/>
                  </a:lnTo>
                  <a:lnTo>
                    <a:pt x="6" y="56"/>
                  </a:lnTo>
                  <a:lnTo>
                    <a:pt x="6" y="58"/>
                  </a:lnTo>
                  <a:lnTo>
                    <a:pt x="8" y="56"/>
                  </a:lnTo>
                  <a:lnTo>
                    <a:pt x="8" y="56"/>
                  </a:lnTo>
                  <a:lnTo>
                    <a:pt x="8" y="56"/>
                  </a:lnTo>
                  <a:lnTo>
                    <a:pt x="8" y="56"/>
                  </a:lnTo>
                  <a:lnTo>
                    <a:pt x="8" y="56"/>
                  </a:lnTo>
                  <a:lnTo>
                    <a:pt x="10" y="56"/>
                  </a:lnTo>
                  <a:lnTo>
                    <a:pt x="12" y="54"/>
                  </a:lnTo>
                  <a:lnTo>
                    <a:pt x="16" y="54"/>
                  </a:lnTo>
                  <a:lnTo>
                    <a:pt x="18" y="54"/>
                  </a:lnTo>
                  <a:lnTo>
                    <a:pt x="20" y="54"/>
                  </a:lnTo>
                  <a:lnTo>
                    <a:pt x="22" y="54"/>
                  </a:lnTo>
                  <a:lnTo>
                    <a:pt x="24" y="56"/>
                  </a:lnTo>
                  <a:lnTo>
                    <a:pt x="26" y="56"/>
                  </a:lnTo>
                  <a:lnTo>
                    <a:pt x="26" y="54"/>
                  </a:lnTo>
                  <a:lnTo>
                    <a:pt x="26" y="54"/>
                  </a:lnTo>
                  <a:lnTo>
                    <a:pt x="28" y="58"/>
                  </a:lnTo>
                  <a:lnTo>
                    <a:pt x="38" y="62"/>
                  </a:lnTo>
                  <a:lnTo>
                    <a:pt x="44" y="66"/>
                  </a:lnTo>
                  <a:lnTo>
                    <a:pt x="54" y="76"/>
                  </a:lnTo>
                  <a:lnTo>
                    <a:pt x="50" y="82"/>
                  </a:lnTo>
                  <a:lnTo>
                    <a:pt x="50" y="82"/>
                  </a:lnTo>
                  <a:lnTo>
                    <a:pt x="50" y="84"/>
                  </a:lnTo>
                  <a:lnTo>
                    <a:pt x="50" y="84"/>
                  </a:lnTo>
                  <a:lnTo>
                    <a:pt x="52" y="86"/>
                  </a:lnTo>
                  <a:lnTo>
                    <a:pt x="52" y="86"/>
                  </a:lnTo>
                  <a:lnTo>
                    <a:pt x="52" y="88"/>
                  </a:lnTo>
                  <a:lnTo>
                    <a:pt x="52" y="90"/>
                  </a:lnTo>
                  <a:lnTo>
                    <a:pt x="54" y="90"/>
                  </a:lnTo>
                  <a:lnTo>
                    <a:pt x="54" y="90"/>
                  </a:lnTo>
                  <a:lnTo>
                    <a:pt x="54" y="90"/>
                  </a:lnTo>
                  <a:lnTo>
                    <a:pt x="56" y="90"/>
                  </a:lnTo>
                  <a:lnTo>
                    <a:pt x="58" y="90"/>
                  </a:lnTo>
                  <a:lnTo>
                    <a:pt x="60" y="92"/>
                  </a:lnTo>
                  <a:lnTo>
                    <a:pt x="60" y="92"/>
                  </a:lnTo>
                  <a:lnTo>
                    <a:pt x="64" y="96"/>
                  </a:lnTo>
                  <a:lnTo>
                    <a:pt x="64" y="96"/>
                  </a:lnTo>
                  <a:lnTo>
                    <a:pt x="62" y="98"/>
                  </a:lnTo>
                  <a:lnTo>
                    <a:pt x="62" y="98"/>
                  </a:lnTo>
                  <a:lnTo>
                    <a:pt x="60" y="98"/>
                  </a:lnTo>
                  <a:lnTo>
                    <a:pt x="60" y="98"/>
                  </a:lnTo>
                  <a:lnTo>
                    <a:pt x="60" y="98"/>
                  </a:lnTo>
                  <a:lnTo>
                    <a:pt x="60" y="98"/>
                  </a:lnTo>
                  <a:lnTo>
                    <a:pt x="60" y="98"/>
                  </a:lnTo>
                  <a:lnTo>
                    <a:pt x="60" y="98"/>
                  </a:lnTo>
                  <a:lnTo>
                    <a:pt x="60" y="102"/>
                  </a:lnTo>
                  <a:lnTo>
                    <a:pt x="64" y="108"/>
                  </a:lnTo>
                  <a:lnTo>
                    <a:pt x="70" y="114"/>
                  </a:lnTo>
                  <a:lnTo>
                    <a:pt x="70" y="116"/>
                  </a:lnTo>
                  <a:lnTo>
                    <a:pt x="70" y="116"/>
                  </a:lnTo>
                  <a:lnTo>
                    <a:pt x="70" y="114"/>
                  </a:lnTo>
                  <a:lnTo>
                    <a:pt x="76" y="116"/>
                  </a:lnTo>
                  <a:lnTo>
                    <a:pt x="76" y="116"/>
                  </a:lnTo>
                  <a:lnTo>
                    <a:pt x="76" y="116"/>
                  </a:lnTo>
                  <a:lnTo>
                    <a:pt x="78" y="116"/>
                  </a:lnTo>
                  <a:lnTo>
                    <a:pt x="78" y="118"/>
                  </a:lnTo>
                  <a:lnTo>
                    <a:pt x="80" y="118"/>
                  </a:lnTo>
                  <a:lnTo>
                    <a:pt x="80" y="118"/>
                  </a:lnTo>
                  <a:lnTo>
                    <a:pt x="80" y="120"/>
                  </a:lnTo>
                  <a:lnTo>
                    <a:pt x="80" y="120"/>
                  </a:lnTo>
                  <a:lnTo>
                    <a:pt x="80" y="120"/>
                  </a:lnTo>
                  <a:lnTo>
                    <a:pt x="80" y="122"/>
                  </a:lnTo>
                  <a:lnTo>
                    <a:pt x="82" y="122"/>
                  </a:lnTo>
                  <a:lnTo>
                    <a:pt x="90" y="126"/>
                  </a:lnTo>
                  <a:lnTo>
                    <a:pt x="98" y="122"/>
                  </a:lnTo>
                  <a:lnTo>
                    <a:pt x="98" y="122"/>
                  </a:lnTo>
                  <a:lnTo>
                    <a:pt x="98" y="122"/>
                  </a:lnTo>
                  <a:lnTo>
                    <a:pt x="98" y="120"/>
                  </a:lnTo>
                  <a:lnTo>
                    <a:pt x="98" y="118"/>
                  </a:lnTo>
                  <a:lnTo>
                    <a:pt x="98" y="118"/>
                  </a:lnTo>
                  <a:lnTo>
                    <a:pt x="98" y="116"/>
                  </a:lnTo>
                  <a:lnTo>
                    <a:pt x="98" y="116"/>
                  </a:lnTo>
                  <a:lnTo>
                    <a:pt x="100" y="116"/>
                  </a:lnTo>
                  <a:lnTo>
                    <a:pt x="100" y="116"/>
                  </a:lnTo>
                  <a:lnTo>
                    <a:pt x="100" y="116"/>
                  </a:lnTo>
                  <a:lnTo>
                    <a:pt x="102" y="116"/>
                  </a:lnTo>
                  <a:lnTo>
                    <a:pt x="104" y="116"/>
                  </a:lnTo>
                  <a:lnTo>
                    <a:pt x="104" y="116"/>
                  </a:lnTo>
                  <a:lnTo>
                    <a:pt x="104" y="114"/>
                  </a:lnTo>
                  <a:lnTo>
                    <a:pt x="104" y="112"/>
                  </a:lnTo>
                  <a:lnTo>
                    <a:pt x="104" y="112"/>
                  </a:lnTo>
                  <a:lnTo>
                    <a:pt x="108" y="104"/>
                  </a:lnTo>
                  <a:lnTo>
                    <a:pt x="110" y="102"/>
                  </a:lnTo>
                  <a:lnTo>
                    <a:pt x="110" y="102"/>
                  </a:lnTo>
                  <a:lnTo>
                    <a:pt x="110" y="102"/>
                  </a:lnTo>
                  <a:lnTo>
                    <a:pt x="114" y="100"/>
                  </a:lnTo>
                  <a:lnTo>
                    <a:pt x="116" y="100"/>
                  </a:lnTo>
                  <a:lnTo>
                    <a:pt x="122" y="98"/>
                  </a:lnTo>
                  <a:lnTo>
                    <a:pt x="122" y="96"/>
                  </a:lnTo>
                  <a:lnTo>
                    <a:pt x="124" y="96"/>
                  </a:lnTo>
                  <a:lnTo>
                    <a:pt x="126" y="96"/>
                  </a:lnTo>
                  <a:lnTo>
                    <a:pt x="126" y="96"/>
                  </a:lnTo>
                  <a:lnTo>
                    <a:pt x="128" y="96"/>
                  </a:lnTo>
                  <a:lnTo>
                    <a:pt x="128" y="98"/>
                  </a:lnTo>
                  <a:lnTo>
                    <a:pt x="130" y="98"/>
                  </a:lnTo>
                  <a:lnTo>
                    <a:pt x="130" y="98"/>
                  </a:lnTo>
                  <a:lnTo>
                    <a:pt x="130" y="98"/>
                  </a:lnTo>
                  <a:lnTo>
                    <a:pt x="132" y="98"/>
                  </a:lnTo>
                  <a:lnTo>
                    <a:pt x="132" y="98"/>
                  </a:lnTo>
                  <a:lnTo>
                    <a:pt x="136" y="96"/>
                  </a:lnTo>
                  <a:lnTo>
                    <a:pt x="136" y="96"/>
                  </a:lnTo>
                  <a:lnTo>
                    <a:pt x="142" y="90"/>
                  </a:lnTo>
                  <a:lnTo>
                    <a:pt x="144" y="90"/>
                  </a:lnTo>
                  <a:lnTo>
                    <a:pt x="144" y="88"/>
                  </a:lnTo>
                  <a:lnTo>
                    <a:pt x="146" y="86"/>
                  </a:lnTo>
                  <a:lnTo>
                    <a:pt x="146" y="84"/>
                  </a:lnTo>
                  <a:lnTo>
                    <a:pt x="148" y="84"/>
                  </a:lnTo>
                  <a:lnTo>
                    <a:pt x="148" y="84"/>
                  </a:lnTo>
                  <a:lnTo>
                    <a:pt x="148" y="84"/>
                  </a:lnTo>
                  <a:lnTo>
                    <a:pt x="150" y="84"/>
                  </a:lnTo>
                  <a:lnTo>
                    <a:pt x="150" y="84"/>
                  </a:lnTo>
                  <a:lnTo>
                    <a:pt x="150" y="84"/>
                  </a:lnTo>
                  <a:lnTo>
                    <a:pt x="154" y="84"/>
                  </a:lnTo>
                  <a:lnTo>
                    <a:pt x="158" y="84"/>
                  </a:lnTo>
                  <a:lnTo>
                    <a:pt x="164" y="82"/>
                  </a:lnTo>
                  <a:lnTo>
                    <a:pt x="174" y="82"/>
                  </a:lnTo>
                  <a:lnTo>
                    <a:pt x="174" y="82"/>
                  </a:lnTo>
                  <a:lnTo>
                    <a:pt x="176" y="82"/>
                  </a:lnTo>
                  <a:lnTo>
                    <a:pt x="180" y="84"/>
                  </a:lnTo>
                  <a:lnTo>
                    <a:pt x="180" y="84"/>
                  </a:lnTo>
                  <a:lnTo>
                    <a:pt x="182" y="82"/>
                  </a:lnTo>
                  <a:lnTo>
                    <a:pt x="182" y="82"/>
                  </a:lnTo>
                  <a:lnTo>
                    <a:pt x="184" y="82"/>
                  </a:lnTo>
                  <a:lnTo>
                    <a:pt x="184" y="82"/>
                  </a:lnTo>
                  <a:lnTo>
                    <a:pt x="186" y="82"/>
                  </a:lnTo>
                  <a:lnTo>
                    <a:pt x="188" y="84"/>
                  </a:lnTo>
                  <a:lnTo>
                    <a:pt x="190" y="84"/>
                  </a:lnTo>
                  <a:lnTo>
                    <a:pt x="190" y="86"/>
                  </a:lnTo>
                  <a:lnTo>
                    <a:pt x="192" y="86"/>
                  </a:lnTo>
                  <a:lnTo>
                    <a:pt x="192" y="86"/>
                  </a:lnTo>
                  <a:lnTo>
                    <a:pt x="192" y="86"/>
                  </a:lnTo>
                  <a:lnTo>
                    <a:pt x="194" y="86"/>
                  </a:lnTo>
                  <a:lnTo>
                    <a:pt x="196" y="84"/>
                  </a:lnTo>
                  <a:lnTo>
                    <a:pt x="196" y="84"/>
                  </a:lnTo>
                  <a:lnTo>
                    <a:pt x="196" y="84"/>
                  </a:lnTo>
                  <a:lnTo>
                    <a:pt x="196" y="84"/>
                  </a:lnTo>
                  <a:lnTo>
                    <a:pt x="198" y="82"/>
                  </a:lnTo>
                  <a:lnTo>
                    <a:pt x="198" y="82"/>
                  </a:lnTo>
                  <a:lnTo>
                    <a:pt x="202" y="82"/>
                  </a:lnTo>
                  <a:lnTo>
                    <a:pt x="202" y="82"/>
                  </a:lnTo>
                  <a:lnTo>
                    <a:pt x="208" y="82"/>
                  </a:lnTo>
                  <a:lnTo>
                    <a:pt x="216" y="82"/>
                  </a:lnTo>
                  <a:lnTo>
                    <a:pt x="218" y="82"/>
                  </a:lnTo>
                  <a:lnTo>
                    <a:pt x="218" y="82"/>
                  </a:lnTo>
                  <a:lnTo>
                    <a:pt x="218" y="84"/>
                  </a:lnTo>
                  <a:lnTo>
                    <a:pt x="220" y="84"/>
                  </a:lnTo>
                  <a:lnTo>
                    <a:pt x="220" y="84"/>
                  </a:lnTo>
                  <a:lnTo>
                    <a:pt x="220" y="84"/>
                  </a:lnTo>
                  <a:lnTo>
                    <a:pt x="220" y="86"/>
                  </a:lnTo>
                  <a:lnTo>
                    <a:pt x="224" y="86"/>
                  </a:lnTo>
                  <a:lnTo>
                    <a:pt x="226" y="86"/>
                  </a:lnTo>
                  <a:lnTo>
                    <a:pt x="228" y="86"/>
                  </a:lnTo>
                  <a:lnTo>
                    <a:pt x="230" y="86"/>
                  </a:lnTo>
                  <a:lnTo>
                    <a:pt x="230" y="84"/>
                  </a:lnTo>
                  <a:lnTo>
                    <a:pt x="232" y="84"/>
                  </a:lnTo>
                  <a:lnTo>
                    <a:pt x="232" y="82"/>
                  </a:lnTo>
                  <a:lnTo>
                    <a:pt x="232" y="82"/>
                  </a:lnTo>
                  <a:lnTo>
                    <a:pt x="232" y="82"/>
                  </a:lnTo>
                  <a:lnTo>
                    <a:pt x="232" y="82"/>
                  </a:lnTo>
                  <a:lnTo>
                    <a:pt x="232" y="80"/>
                  </a:lnTo>
                  <a:lnTo>
                    <a:pt x="232" y="80"/>
                  </a:lnTo>
                  <a:lnTo>
                    <a:pt x="234" y="80"/>
                  </a:lnTo>
                  <a:lnTo>
                    <a:pt x="234" y="78"/>
                  </a:lnTo>
                  <a:lnTo>
                    <a:pt x="234" y="78"/>
                  </a:lnTo>
                  <a:lnTo>
                    <a:pt x="238" y="78"/>
                  </a:lnTo>
                  <a:lnTo>
                    <a:pt x="244" y="76"/>
                  </a:lnTo>
                  <a:lnTo>
                    <a:pt x="244" y="76"/>
                  </a:lnTo>
                  <a:lnTo>
                    <a:pt x="246" y="78"/>
                  </a:lnTo>
                  <a:lnTo>
                    <a:pt x="248" y="78"/>
                  </a:lnTo>
                  <a:lnTo>
                    <a:pt x="248" y="78"/>
                  </a:lnTo>
                  <a:lnTo>
                    <a:pt x="250" y="82"/>
                  </a:lnTo>
                  <a:lnTo>
                    <a:pt x="250" y="82"/>
                  </a:lnTo>
                  <a:lnTo>
                    <a:pt x="252" y="84"/>
                  </a:lnTo>
                  <a:lnTo>
                    <a:pt x="252" y="84"/>
                  </a:lnTo>
                  <a:lnTo>
                    <a:pt x="254" y="82"/>
                  </a:lnTo>
                  <a:lnTo>
                    <a:pt x="256" y="82"/>
                  </a:lnTo>
                  <a:lnTo>
                    <a:pt x="258" y="80"/>
                  </a:lnTo>
                  <a:lnTo>
                    <a:pt x="258" y="80"/>
                  </a:lnTo>
                  <a:lnTo>
                    <a:pt x="258" y="80"/>
                  </a:lnTo>
                  <a:lnTo>
                    <a:pt x="258" y="78"/>
                  </a:lnTo>
                  <a:lnTo>
                    <a:pt x="258" y="78"/>
                  </a:lnTo>
                  <a:lnTo>
                    <a:pt x="260" y="74"/>
                  </a:lnTo>
                  <a:lnTo>
                    <a:pt x="262" y="74"/>
                  </a:lnTo>
                  <a:lnTo>
                    <a:pt x="264" y="70"/>
                  </a:lnTo>
                  <a:lnTo>
                    <a:pt x="264" y="70"/>
                  </a:lnTo>
                  <a:lnTo>
                    <a:pt x="266" y="68"/>
                  </a:lnTo>
                  <a:lnTo>
                    <a:pt x="268" y="62"/>
                  </a:lnTo>
                  <a:lnTo>
                    <a:pt x="268" y="60"/>
                  </a:lnTo>
                  <a:lnTo>
                    <a:pt x="270" y="60"/>
                  </a:lnTo>
                  <a:lnTo>
                    <a:pt x="270" y="58"/>
                  </a:lnTo>
                  <a:lnTo>
                    <a:pt x="270" y="56"/>
                  </a:lnTo>
                  <a:lnTo>
                    <a:pt x="270" y="56"/>
                  </a:lnTo>
                  <a:lnTo>
                    <a:pt x="270" y="56"/>
                  </a:lnTo>
                  <a:lnTo>
                    <a:pt x="270" y="54"/>
                  </a:lnTo>
                  <a:lnTo>
                    <a:pt x="270" y="54"/>
                  </a:lnTo>
                  <a:lnTo>
                    <a:pt x="276" y="46"/>
                  </a:lnTo>
                  <a:lnTo>
                    <a:pt x="276" y="46"/>
                  </a:lnTo>
                  <a:lnTo>
                    <a:pt x="278" y="46"/>
                  </a:lnTo>
                  <a:lnTo>
                    <a:pt x="278" y="44"/>
                  </a:lnTo>
                  <a:lnTo>
                    <a:pt x="282" y="44"/>
                  </a:lnTo>
                  <a:lnTo>
                    <a:pt x="284" y="42"/>
                  </a:lnTo>
                  <a:lnTo>
                    <a:pt x="286" y="42"/>
                  </a:lnTo>
                  <a:lnTo>
                    <a:pt x="286" y="42"/>
                  </a:lnTo>
                  <a:lnTo>
                    <a:pt x="286" y="40"/>
                  </a:lnTo>
                  <a:lnTo>
                    <a:pt x="286" y="38"/>
                  </a:lnTo>
                  <a:lnTo>
                    <a:pt x="286" y="38"/>
                  </a:lnTo>
                  <a:lnTo>
                    <a:pt x="288" y="38"/>
                  </a:lnTo>
                  <a:lnTo>
                    <a:pt x="292" y="34"/>
                  </a:lnTo>
                  <a:lnTo>
                    <a:pt x="292" y="34"/>
                  </a:lnTo>
                  <a:lnTo>
                    <a:pt x="296" y="34"/>
                  </a:lnTo>
                  <a:lnTo>
                    <a:pt x="306" y="32"/>
                  </a:lnTo>
                  <a:lnTo>
                    <a:pt x="310" y="32"/>
                  </a:lnTo>
                  <a:lnTo>
                    <a:pt x="310" y="34"/>
                  </a:lnTo>
                  <a:lnTo>
                    <a:pt x="310" y="34"/>
                  </a:lnTo>
                  <a:lnTo>
                    <a:pt x="312" y="34"/>
                  </a:lnTo>
                  <a:lnTo>
                    <a:pt x="312" y="34"/>
                  </a:lnTo>
                  <a:lnTo>
                    <a:pt x="320" y="32"/>
                  </a:lnTo>
                  <a:lnTo>
                    <a:pt x="320" y="32"/>
                  </a:lnTo>
                  <a:lnTo>
                    <a:pt x="322" y="32"/>
                  </a:lnTo>
                  <a:lnTo>
                    <a:pt x="322" y="30"/>
                  </a:lnTo>
                  <a:lnTo>
                    <a:pt x="322" y="30"/>
                  </a:lnTo>
                  <a:lnTo>
                    <a:pt x="322" y="30"/>
                  </a:lnTo>
                  <a:lnTo>
                    <a:pt x="322" y="28"/>
                  </a:lnTo>
                  <a:lnTo>
                    <a:pt x="322" y="30"/>
                  </a:lnTo>
                  <a:lnTo>
                    <a:pt x="322" y="30"/>
                  </a:lnTo>
                  <a:lnTo>
                    <a:pt x="320" y="30"/>
                  </a:lnTo>
                  <a:lnTo>
                    <a:pt x="320" y="30"/>
                  </a:lnTo>
                  <a:lnTo>
                    <a:pt x="318" y="28"/>
                  </a:lnTo>
                  <a:lnTo>
                    <a:pt x="318" y="28"/>
                  </a:lnTo>
                  <a:lnTo>
                    <a:pt x="316" y="28"/>
                  </a:lnTo>
                  <a:lnTo>
                    <a:pt x="314" y="24"/>
                  </a:lnTo>
                  <a:lnTo>
                    <a:pt x="314" y="24"/>
                  </a:lnTo>
                  <a:lnTo>
                    <a:pt x="314" y="24"/>
                  </a:lnTo>
                  <a:lnTo>
                    <a:pt x="316" y="22"/>
                  </a:lnTo>
                  <a:lnTo>
                    <a:pt x="318" y="20"/>
                  </a:lnTo>
                  <a:lnTo>
                    <a:pt x="320" y="16"/>
                  </a:lnTo>
                  <a:lnTo>
                    <a:pt x="320" y="16"/>
                  </a:lnTo>
                  <a:lnTo>
                    <a:pt x="320" y="16"/>
                  </a:lnTo>
                  <a:lnTo>
                    <a:pt x="320" y="14"/>
                  </a:lnTo>
                  <a:lnTo>
                    <a:pt x="320" y="14"/>
                  </a:lnTo>
                  <a:lnTo>
                    <a:pt x="324" y="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7" name="Freeform 4906">
              <a:extLst>
                <a:ext uri="{FF2B5EF4-FFF2-40B4-BE49-F238E27FC236}">
                  <a16:creationId xmlns:a16="http://schemas.microsoft.com/office/drawing/2014/main" id="{5DA0EB0A-2DAF-3041-9936-98E446388AB7}"/>
                </a:ext>
              </a:extLst>
            </p:cNvPr>
            <p:cNvSpPr>
              <a:spLocks/>
            </p:cNvSpPr>
            <p:nvPr/>
          </p:nvSpPr>
          <p:spPr bwMode="auto">
            <a:xfrm>
              <a:off x="2886671" y="633997"/>
              <a:ext cx="6343" cy="6596"/>
            </a:xfrm>
            <a:custGeom>
              <a:avLst/>
              <a:gdLst/>
              <a:ahLst/>
              <a:cxnLst>
                <a:cxn ang="0">
                  <a:pos x="2" y="0"/>
                </a:cxn>
                <a:cxn ang="0">
                  <a:pos x="0" y="0"/>
                </a:cxn>
                <a:cxn ang="0">
                  <a:pos x="0" y="2"/>
                </a:cxn>
                <a:cxn ang="0">
                  <a:pos x="0" y="2"/>
                </a:cxn>
                <a:cxn ang="0">
                  <a:pos x="0" y="2"/>
                </a:cxn>
                <a:cxn ang="0">
                  <a:pos x="0" y="4"/>
                </a:cxn>
                <a:cxn ang="0">
                  <a:pos x="2" y="4"/>
                </a:cxn>
                <a:cxn ang="0">
                  <a:pos x="2" y="4"/>
                </a:cxn>
                <a:cxn ang="0">
                  <a:pos x="2" y="4"/>
                </a:cxn>
                <a:cxn ang="0">
                  <a:pos x="4" y="2"/>
                </a:cxn>
                <a:cxn ang="0">
                  <a:pos x="4" y="2"/>
                </a:cxn>
                <a:cxn ang="0">
                  <a:pos x="2" y="0"/>
                </a:cxn>
                <a:cxn ang="0">
                  <a:pos x="2" y="0"/>
                </a:cxn>
                <a:cxn ang="0">
                  <a:pos x="2" y="0"/>
                </a:cxn>
                <a:cxn ang="0">
                  <a:pos x="2" y="0"/>
                </a:cxn>
              </a:cxnLst>
              <a:rect l="0" t="0" r="r" b="b"/>
              <a:pathLst>
                <a:path w="4" h="4">
                  <a:moveTo>
                    <a:pt x="2" y="0"/>
                  </a:moveTo>
                  <a:lnTo>
                    <a:pt x="0" y="0"/>
                  </a:lnTo>
                  <a:lnTo>
                    <a:pt x="0" y="2"/>
                  </a:lnTo>
                  <a:lnTo>
                    <a:pt x="0" y="2"/>
                  </a:lnTo>
                  <a:lnTo>
                    <a:pt x="0" y="2"/>
                  </a:lnTo>
                  <a:lnTo>
                    <a:pt x="0" y="4"/>
                  </a:lnTo>
                  <a:lnTo>
                    <a:pt x="2" y="4"/>
                  </a:lnTo>
                  <a:lnTo>
                    <a:pt x="2" y="4"/>
                  </a:lnTo>
                  <a:lnTo>
                    <a:pt x="2" y="4"/>
                  </a:lnTo>
                  <a:lnTo>
                    <a:pt x="4" y="2"/>
                  </a:lnTo>
                  <a:lnTo>
                    <a:pt x="4" y="2"/>
                  </a:lnTo>
                  <a:lnTo>
                    <a:pt x="2"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8" name="Freeform 4907">
              <a:extLst>
                <a:ext uri="{FF2B5EF4-FFF2-40B4-BE49-F238E27FC236}">
                  <a16:creationId xmlns:a16="http://schemas.microsoft.com/office/drawing/2014/main" id="{519965D3-39CF-1E44-9558-C69738943E8F}"/>
                </a:ext>
              </a:extLst>
            </p:cNvPr>
            <p:cNvSpPr>
              <a:spLocks/>
            </p:cNvSpPr>
            <p:nvPr/>
          </p:nvSpPr>
          <p:spPr bwMode="auto">
            <a:xfrm>
              <a:off x="2886671" y="633997"/>
              <a:ext cx="6343" cy="6596"/>
            </a:xfrm>
            <a:custGeom>
              <a:avLst/>
              <a:gdLst/>
              <a:ahLst/>
              <a:cxnLst>
                <a:cxn ang="0">
                  <a:pos x="2" y="0"/>
                </a:cxn>
                <a:cxn ang="0">
                  <a:pos x="0" y="0"/>
                </a:cxn>
                <a:cxn ang="0">
                  <a:pos x="0" y="2"/>
                </a:cxn>
                <a:cxn ang="0">
                  <a:pos x="0" y="2"/>
                </a:cxn>
                <a:cxn ang="0">
                  <a:pos x="0" y="2"/>
                </a:cxn>
                <a:cxn ang="0">
                  <a:pos x="0" y="4"/>
                </a:cxn>
                <a:cxn ang="0">
                  <a:pos x="2" y="4"/>
                </a:cxn>
                <a:cxn ang="0">
                  <a:pos x="2" y="4"/>
                </a:cxn>
                <a:cxn ang="0">
                  <a:pos x="2" y="4"/>
                </a:cxn>
                <a:cxn ang="0">
                  <a:pos x="4" y="2"/>
                </a:cxn>
                <a:cxn ang="0">
                  <a:pos x="4" y="2"/>
                </a:cxn>
                <a:cxn ang="0">
                  <a:pos x="2" y="0"/>
                </a:cxn>
                <a:cxn ang="0">
                  <a:pos x="2" y="0"/>
                </a:cxn>
                <a:cxn ang="0">
                  <a:pos x="2" y="0"/>
                </a:cxn>
                <a:cxn ang="0">
                  <a:pos x="2" y="0"/>
                </a:cxn>
              </a:cxnLst>
              <a:rect l="0" t="0" r="r" b="b"/>
              <a:pathLst>
                <a:path w="4" h="4">
                  <a:moveTo>
                    <a:pt x="2" y="0"/>
                  </a:moveTo>
                  <a:lnTo>
                    <a:pt x="0" y="0"/>
                  </a:lnTo>
                  <a:lnTo>
                    <a:pt x="0" y="2"/>
                  </a:lnTo>
                  <a:lnTo>
                    <a:pt x="0" y="2"/>
                  </a:lnTo>
                  <a:lnTo>
                    <a:pt x="0" y="2"/>
                  </a:lnTo>
                  <a:lnTo>
                    <a:pt x="0" y="4"/>
                  </a:lnTo>
                  <a:lnTo>
                    <a:pt x="2" y="4"/>
                  </a:lnTo>
                  <a:lnTo>
                    <a:pt x="2" y="4"/>
                  </a:lnTo>
                  <a:lnTo>
                    <a:pt x="2" y="4"/>
                  </a:lnTo>
                  <a:lnTo>
                    <a:pt x="4" y="2"/>
                  </a:lnTo>
                  <a:lnTo>
                    <a:pt x="4" y="2"/>
                  </a:lnTo>
                  <a:lnTo>
                    <a:pt x="2" y="0"/>
                  </a:lnTo>
                  <a:lnTo>
                    <a:pt x="2" y="0"/>
                  </a:lnTo>
                  <a:lnTo>
                    <a:pt x="2" y="0"/>
                  </a:lnTo>
                  <a:lnTo>
                    <a:pt x="2"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9" name="Freeform 4908">
              <a:extLst>
                <a:ext uri="{FF2B5EF4-FFF2-40B4-BE49-F238E27FC236}">
                  <a16:creationId xmlns:a16="http://schemas.microsoft.com/office/drawing/2014/main" id="{D873E021-62CD-6E40-969B-683396634DBA}"/>
                </a:ext>
              </a:extLst>
            </p:cNvPr>
            <p:cNvSpPr>
              <a:spLocks/>
            </p:cNvSpPr>
            <p:nvPr/>
          </p:nvSpPr>
          <p:spPr bwMode="auto">
            <a:xfrm>
              <a:off x="3066411" y="686775"/>
              <a:ext cx="6344" cy="6596"/>
            </a:xfrm>
            <a:custGeom>
              <a:avLst/>
              <a:gdLst/>
              <a:ahLst/>
              <a:cxnLst>
                <a:cxn ang="0">
                  <a:pos x="2" y="0"/>
                </a:cxn>
                <a:cxn ang="0">
                  <a:pos x="2" y="2"/>
                </a:cxn>
                <a:cxn ang="0">
                  <a:pos x="0" y="2"/>
                </a:cxn>
                <a:cxn ang="0">
                  <a:pos x="0" y="2"/>
                </a:cxn>
                <a:cxn ang="0">
                  <a:pos x="0" y="2"/>
                </a:cxn>
                <a:cxn ang="0">
                  <a:pos x="2" y="4"/>
                </a:cxn>
                <a:cxn ang="0">
                  <a:pos x="2" y="4"/>
                </a:cxn>
                <a:cxn ang="0">
                  <a:pos x="2" y="4"/>
                </a:cxn>
                <a:cxn ang="0">
                  <a:pos x="2" y="4"/>
                </a:cxn>
                <a:cxn ang="0">
                  <a:pos x="2" y="4"/>
                </a:cxn>
                <a:cxn ang="0">
                  <a:pos x="2" y="4"/>
                </a:cxn>
                <a:cxn ang="0">
                  <a:pos x="4" y="4"/>
                </a:cxn>
                <a:cxn ang="0">
                  <a:pos x="4" y="4"/>
                </a:cxn>
                <a:cxn ang="0">
                  <a:pos x="2" y="2"/>
                </a:cxn>
                <a:cxn ang="0">
                  <a:pos x="2" y="0"/>
                </a:cxn>
                <a:cxn ang="0">
                  <a:pos x="2" y="0"/>
                </a:cxn>
              </a:cxnLst>
              <a:rect l="0" t="0" r="r" b="b"/>
              <a:pathLst>
                <a:path w="4" h="4">
                  <a:moveTo>
                    <a:pt x="2" y="0"/>
                  </a:moveTo>
                  <a:lnTo>
                    <a:pt x="2" y="2"/>
                  </a:lnTo>
                  <a:lnTo>
                    <a:pt x="0" y="2"/>
                  </a:lnTo>
                  <a:lnTo>
                    <a:pt x="0" y="2"/>
                  </a:lnTo>
                  <a:lnTo>
                    <a:pt x="0" y="2"/>
                  </a:lnTo>
                  <a:lnTo>
                    <a:pt x="2" y="4"/>
                  </a:lnTo>
                  <a:lnTo>
                    <a:pt x="2" y="4"/>
                  </a:lnTo>
                  <a:lnTo>
                    <a:pt x="2" y="4"/>
                  </a:lnTo>
                  <a:lnTo>
                    <a:pt x="2" y="4"/>
                  </a:lnTo>
                  <a:lnTo>
                    <a:pt x="2" y="4"/>
                  </a:lnTo>
                  <a:lnTo>
                    <a:pt x="2" y="4"/>
                  </a:lnTo>
                  <a:lnTo>
                    <a:pt x="4" y="4"/>
                  </a:lnTo>
                  <a:lnTo>
                    <a:pt x="4" y="4"/>
                  </a:lnTo>
                  <a:lnTo>
                    <a:pt x="2" y="2"/>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0" name="Freeform 4909">
              <a:extLst>
                <a:ext uri="{FF2B5EF4-FFF2-40B4-BE49-F238E27FC236}">
                  <a16:creationId xmlns:a16="http://schemas.microsoft.com/office/drawing/2014/main" id="{10FF0D9C-C88B-D247-B8B7-70A823336CFB}"/>
                </a:ext>
              </a:extLst>
            </p:cNvPr>
            <p:cNvSpPr>
              <a:spLocks/>
            </p:cNvSpPr>
            <p:nvPr/>
          </p:nvSpPr>
          <p:spPr bwMode="auto">
            <a:xfrm>
              <a:off x="3066411" y="686775"/>
              <a:ext cx="6344" cy="6596"/>
            </a:xfrm>
            <a:custGeom>
              <a:avLst/>
              <a:gdLst/>
              <a:ahLst/>
              <a:cxnLst>
                <a:cxn ang="0">
                  <a:pos x="2" y="0"/>
                </a:cxn>
                <a:cxn ang="0">
                  <a:pos x="2" y="2"/>
                </a:cxn>
                <a:cxn ang="0">
                  <a:pos x="0" y="2"/>
                </a:cxn>
                <a:cxn ang="0">
                  <a:pos x="0" y="2"/>
                </a:cxn>
                <a:cxn ang="0">
                  <a:pos x="0" y="2"/>
                </a:cxn>
                <a:cxn ang="0">
                  <a:pos x="2" y="4"/>
                </a:cxn>
                <a:cxn ang="0">
                  <a:pos x="2" y="4"/>
                </a:cxn>
                <a:cxn ang="0">
                  <a:pos x="2" y="4"/>
                </a:cxn>
                <a:cxn ang="0">
                  <a:pos x="2" y="4"/>
                </a:cxn>
                <a:cxn ang="0">
                  <a:pos x="2" y="4"/>
                </a:cxn>
                <a:cxn ang="0">
                  <a:pos x="2" y="4"/>
                </a:cxn>
                <a:cxn ang="0">
                  <a:pos x="4" y="4"/>
                </a:cxn>
                <a:cxn ang="0">
                  <a:pos x="4" y="4"/>
                </a:cxn>
                <a:cxn ang="0">
                  <a:pos x="2" y="2"/>
                </a:cxn>
                <a:cxn ang="0">
                  <a:pos x="2" y="0"/>
                </a:cxn>
                <a:cxn ang="0">
                  <a:pos x="2" y="0"/>
                </a:cxn>
              </a:cxnLst>
              <a:rect l="0" t="0" r="r" b="b"/>
              <a:pathLst>
                <a:path w="4" h="4">
                  <a:moveTo>
                    <a:pt x="2" y="0"/>
                  </a:moveTo>
                  <a:lnTo>
                    <a:pt x="2" y="2"/>
                  </a:lnTo>
                  <a:lnTo>
                    <a:pt x="0" y="2"/>
                  </a:lnTo>
                  <a:lnTo>
                    <a:pt x="0" y="2"/>
                  </a:lnTo>
                  <a:lnTo>
                    <a:pt x="0" y="2"/>
                  </a:lnTo>
                  <a:lnTo>
                    <a:pt x="2" y="4"/>
                  </a:lnTo>
                  <a:lnTo>
                    <a:pt x="2" y="4"/>
                  </a:lnTo>
                  <a:lnTo>
                    <a:pt x="2" y="4"/>
                  </a:lnTo>
                  <a:lnTo>
                    <a:pt x="2" y="4"/>
                  </a:lnTo>
                  <a:lnTo>
                    <a:pt x="2" y="4"/>
                  </a:lnTo>
                  <a:lnTo>
                    <a:pt x="2" y="4"/>
                  </a:lnTo>
                  <a:lnTo>
                    <a:pt x="4" y="4"/>
                  </a:lnTo>
                  <a:lnTo>
                    <a:pt x="4" y="4"/>
                  </a:lnTo>
                  <a:lnTo>
                    <a:pt x="2" y="2"/>
                  </a:lnTo>
                  <a:lnTo>
                    <a:pt x="2" y="0"/>
                  </a:lnTo>
                  <a:lnTo>
                    <a:pt x="2"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1" name="Freeform 4910">
              <a:extLst>
                <a:ext uri="{FF2B5EF4-FFF2-40B4-BE49-F238E27FC236}">
                  <a16:creationId xmlns:a16="http://schemas.microsoft.com/office/drawing/2014/main" id="{EFF53298-EC1D-2449-9740-8BA06D34E443}"/>
                </a:ext>
              </a:extLst>
            </p:cNvPr>
            <p:cNvSpPr>
              <a:spLocks/>
            </p:cNvSpPr>
            <p:nvPr/>
          </p:nvSpPr>
          <p:spPr bwMode="auto">
            <a:xfrm>
              <a:off x="2886671" y="633997"/>
              <a:ext cx="6343" cy="6596"/>
            </a:xfrm>
            <a:custGeom>
              <a:avLst/>
              <a:gdLst/>
              <a:ahLst/>
              <a:cxnLst>
                <a:cxn ang="0">
                  <a:pos x="2" y="0"/>
                </a:cxn>
                <a:cxn ang="0">
                  <a:pos x="0" y="0"/>
                </a:cxn>
                <a:cxn ang="0">
                  <a:pos x="0" y="2"/>
                </a:cxn>
                <a:cxn ang="0">
                  <a:pos x="0" y="2"/>
                </a:cxn>
                <a:cxn ang="0">
                  <a:pos x="0" y="2"/>
                </a:cxn>
                <a:cxn ang="0">
                  <a:pos x="0" y="4"/>
                </a:cxn>
                <a:cxn ang="0">
                  <a:pos x="2" y="4"/>
                </a:cxn>
                <a:cxn ang="0">
                  <a:pos x="2" y="4"/>
                </a:cxn>
                <a:cxn ang="0">
                  <a:pos x="2" y="4"/>
                </a:cxn>
                <a:cxn ang="0">
                  <a:pos x="4" y="2"/>
                </a:cxn>
                <a:cxn ang="0">
                  <a:pos x="4" y="2"/>
                </a:cxn>
                <a:cxn ang="0">
                  <a:pos x="2" y="0"/>
                </a:cxn>
                <a:cxn ang="0">
                  <a:pos x="2" y="0"/>
                </a:cxn>
                <a:cxn ang="0">
                  <a:pos x="2" y="0"/>
                </a:cxn>
                <a:cxn ang="0">
                  <a:pos x="2" y="0"/>
                </a:cxn>
              </a:cxnLst>
              <a:rect l="0" t="0" r="r" b="b"/>
              <a:pathLst>
                <a:path w="4" h="4">
                  <a:moveTo>
                    <a:pt x="2" y="0"/>
                  </a:moveTo>
                  <a:lnTo>
                    <a:pt x="0" y="0"/>
                  </a:lnTo>
                  <a:lnTo>
                    <a:pt x="0" y="2"/>
                  </a:lnTo>
                  <a:lnTo>
                    <a:pt x="0" y="2"/>
                  </a:lnTo>
                  <a:lnTo>
                    <a:pt x="0" y="2"/>
                  </a:lnTo>
                  <a:lnTo>
                    <a:pt x="0" y="4"/>
                  </a:lnTo>
                  <a:lnTo>
                    <a:pt x="2" y="4"/>
                  </a:lnTo>
                  <a:lnTo>
                    <a:pt x="2" y="4"/>
                  </a:lnTo>
                  <a:lnTo>
                    <a:pt x="2" y="4"/>
                  </a:lnTo>
                  <a:lnTo>
                    <a:pt x="4" y="2"/>
                  </a:lnTo>
                  <a:lnTo>
                    <a:pt x="4" y="2"/>
                  </a:lnTo>
                  <a:lnTo>
                    <a:pt x="2"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2" name="Freeform 4911">
              <a:extLst>
                <a:ext uri="{FF2B5EF4-FFF2-40B4-BE49-F238E27FC236}">
                  <a16:creationId xmlns:a16="http://schemas.microsoft.com/office/drawing/2014/main" id="{E8C8B239-5065-0E46-8F1B-7E25A1AF1384}"/>
                </a:ext>
              </a:extLst>
            </p:cNvPr>
            <p:cNvSpPr>
              <a:spLocks/>
            </p:cNvSpPr>
            <p:nvPr/>
          </p:nvSpPr>
          <p:spPr bwMode="auto">
            <a:xfrm>
              <a:off x="2886671" y="633997"/>
              <a:ext cx="6343" cy="6596"/>
            </a:xfrm>
            <a:custGeom>
              <a:avLst/>
              <a:gdLst/>
              <a:ahLst/>
              <a:cxnLst>
                <a:cxn ang="0">
                  <a:pos x="2" y="0"/>
                </a:cxn>
                <a:cxn ang="0">
                  <a:pos x="0" y="0"/>
                </a:cxn>
                <a:cxn ang="0">
                  <a:pos x="0" y="2"/>
                </a:cxn>
                <a:cxn ang="0">
                  <a:pos x="0" y="2"/>
                </a:cxn>
                <a:cxn ang="0">
                  <a:pos x="0" y="2"/>
                </a:cxn>
                <a:cxn ang="0">
                  <a:pos x="0" y="4"/>
                </a:cxn>
                <a:cxn ang="0">
                  <a:pos x="2" y="4"/>
                </a:cxn>
                <a:cxn ang="0">
                  <a:pos x="2" y="4"/>
                </a:cxn>
                <a:cxn ang="0">
                  <a:pos x="2" y="4"/>
                </a:cxn>
                <a:cxn ang="0">
                  <a:pos x="4" y="2"/>
                </a:cxn>
                <a:cxn ang="0">
                  <a:pos x="4" y="2"/>
                </a:cxn>
                <a:cxn ang="0">
                  <a:pos x="2" y="0"/>
                </a:cxn>
                <a:cxn ang="0">
                  <a:pos x="2" y="0"/>
                </a:cxn>
                <a:cxn ang="0">
                  <a:pos x="2" y="0"/>
                </a:cxn>
                <a:cxn ang="0">
                  <a:pos x="2" y="0"/>
                </a:cxn>
              </a:cxnLst>
              <a:rect l="0" t="0" r="r" b="b"/>
              <a:pathLst>
                <a:path w="4" h="4">
                  <a:moveTo>
                    <a:pt x="2" y="0"/>
                  </a:moveTo>
                  <a:lnTo>
                    <a:pt x="0" y="0"/>
                  </a:lnTo>
                  <a:lnTo>
                    <a:pt x="0" y="2"/>
                  </a:lnTo>
                  <a:lnTo>
                    <a:pt x="0" y="2"/>
                  </a:lnTo>
                  <a:lnTo>
                    <a:pt x="0" y="2"/>
                  </a:lnTo>
                  <a:lnTo>
                    <a:pt x="0" y="4"/>
                  </a:lnTo>
                  <a:lnTo>
                    <a:pt x="2" y="4"/>
                  </a:lnTo>
                  <a:lnTo>
                    <a:pt x="2" y="4"/>
                  </a:lnTo>
                  <a:lnTo>
                    <a:pt x="2" y="4"/>
                  </a:lnTo>
                  <a:lnTo>
                    <a:pt x="4" y="2"/>
                  </a:lnTo>
                  <a:lnTo>
                    <a:pt x="4" y="2"/>
                  </a:lnTo>
                  <a:lnTo>
                    <a:pt x="2" y="0"/>
                  </a:lnTo>
                  <a:lnTo>
                    <a:pt x="2" y="0"/>
                  </a:lnTo>
                  <a:lnTo>
                    <a:pt x="2" y="0"/>
                  </a:lnTo>
                  <a:lnTo>
                    <a:pt x="2"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3" name="Freeform 4912">
              <a:extLst>
                <a:ext uri="{FF2B5EF4-FFF2-40B4-BE49-F238E27FC236}">
                  <a16:creationId xmlns:a16="http://schemas.microsoft.com/office/drawing/2014/main" id="{48BEB28F-7FB3-9C47-A51E-C4216620990C}"/>
                </a:ext>
              </a:extLst>
            </p:cNvPr>
            <p:cNvSpPr>
              <a:spLocks/>
            </p:cNvSpPr>
            <p:nvPr/>
          </p:nvSpPr>
          <p:spPr bwMode="auto">
            <a:xfrm>
              <a:off x="3066411" y="686775"/>
              <a:ext cx="6344" cy="6596"/>
            </a:xfrm>
            <a:custGeom>
              <a:avLst/>
              <a:gdLst/>
              <a:ahLst/>
              <a:cxnLst>
                <a:cxn ang="0">
                  <a:pos x="2" y="0"/>
                </a:cxn>
                <a:cxn ang="0">
                  <a:pos x="2" y="2"/>
                </a:cxn>
                <a:cxn ang="0">
                  <a:pos x="0" y="2"/>
                </a:cxn>
                <a:cxn ang="0">
                  <a:pos x="0" y="2"/>
                </a:cxn>
                <a:cxn ang="0">
                  <a:pos x="0" y="2"/>
                </a:cxn>
                <a:cxn ang="0">
                  <a:pos x="2" y="4"/>
                </a:cxn>
                <a:cxn ang="0">
                  <a:pos x="2" y="4"/>
                </a:cxn>
                <a:cxn ang="0">
                  <a:pos x="2" y="4"/>
                </a:cxn>
                <a:cxn ang="0">
                  <a:pos x="2" y="4"/>
                </a:cxn>
                <a:cxn ang="0">
                  <a:pos x="2" y="4"/>
                </a:cxn>
                <a:cxn ang="0">
                  <a:pos x="2" y="4"/>
                </a:cxn>
                <a:cxn ang="0">
                  <a:pos x="4" y="4"/>
                </a:cxn>
                <a:cxn ang="0">
                  <a:pos x="4" y="4"/>
                </a:cxn>
                <a:cxn ang="0">
                  <a:pos x="2" y="2"/>
                </a:cxn>
                <a:cxn ang="0">
                  <a:pos x="2" y="0"/>
                </a:cxn>
                <a:cxn ang="0">
                  <a:pos x="2" y="0"/>
                </a:cxn>
              </a:cxnLst>
              <a:rect l="0" t="0" r="r" b="b"/>
              <a:pathLst>
                <a:path w="4" h="4">
                  <a:moveTo>
                    <a:pt x="2" y="0"/>
                  </a:moveTo>
                  <a:lnTo>
                    <a:pt x="2" y="2"/>
                  </a:lnTo>
                  <a:lnTo>
                    <a:pt x="0" y="2"/>
                  </a:lnTo>
                  <a:lnTo>
                    <a:pt x="0" y="2"/>
                  </a:lnTo>
                  <a:lnTo>
                    <a:pt x="0" y="2"/>
                  </a:lnTo>
                  <a:lnTo>
                    <a:pt x="2" y="4"/>
                  </a:lnTo>
                  <a:lnTo>
                    <a:pt x="2" y="4"/>
                  </a:lnTo>
                  <a:lnTo>
                    <a:pt x="2" y="4"/>
                  </a:lnTo>
                  <a:lnTo>
                    <a:pt x="2" y="4"/>
                  </a:lnTo>
                  <a:lnTo>
                    <a:pt x="2" y="4"/>
                  </a:lnTo>
                  <a:lnTo>
                    <a:pt x="2" y="4"/>
                  </a:lnTo>
                  <a:lnTo>
                    <a:pt x="4" y="4"/>
                  </a:lnTo>
                  <a:lnTo>
                    <a:pt x="4" y="4"/>
                  </a:lnTo>
                  <a:lnTo>
                    <a:pt x="2" y="2"/>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4" name="Freeform 4913">
              <a:extLst>
                <a:ext uri="{FF2B5EF4-FFF2-40B4-BE49-F238E27FC236}">
                  <a16:creationId xmlns:a16="http://schemas.microsoft.com/office/drawing/2014/main" id="{AF588115-477E-C343-A6ED-A5281B0DA81A}"/>
                </a:ext>
              </a:extLst>
            </p:cNvPr>
            <p:cNvSpPr>
              <a:spLocks/>
            </p:cNvSpPr>
            <p:nvPr/>
          </p:nvSpPr>
          <p:spPr bwMode="auto">
            <a:xfrm>
              <a:off x="3066411" y="686775"/>
              <a:ext cx="6344" cy="6596"/>
            </a:xfrm>
            <a:custGeom>
              <a:avLst/>
              <a:gdLst/>
              <a:ahLst/>
              <a:cxnLst>
                <a:cxn ang="0">
                  <a:pos x="2" y="0"/>
                </a:cxn>
                <a:cxn ang="0">
                  <a:pos x="2" y="2"/>
                </a:cxn>
                <a:cxn ang="0">
                  <a:pos x="0" y="2"/>
                </a:cxn>
                <a:cxn ang="0">
                  <a:pos x="0" y="2"/>
                </a:cxn>
                <a:cxn ang="0">
                  <a:pos x="0" y="2"/>
                </a:cxn>
                <a:cxn ang="0">
                  <a:pos x="2" y="4"/>
                </a:cxn>
                <a:cxn ang="0">
                  <a:pos x="2" y="4"/>
                </a:cxn>
                <a:cxn ang="0">
                  <a:pos x="2" y="4"/>
                </a:cxn>
                <a:cxn ang="0">
                  <a:pos x="2" y="4"/>
                </a:cxn>
                <a:cxn ang="0">
                  <a:pos x="2" y="4"/>
                </a:cxn>
                <a:cxn ang="0">
                  <a:pos x="2" y="4"/>
                </a:cxn>
                <a:cxn ang="0">
                  <a:pos x="4" y="4"/>
                </a:cxn>
                <a:cxn ang="0">
                  <a:pos x="4" y="4"/>
                </a:cxn>
                <a:cxn ang="0">
                  <a:pos x="2" y="2"/>
                </a:cxn>
                <a:cxn ang="0">
                  <a:pos x="2" y="0"/>
                </a:cxn>
                <a:cxn ang="0">
                  <a:pos x="2" y="0"/>
                </a:cxn>
              </a:cxnLst>
              <a:rect l="0" t="0" r="r" b="b"/>
              <a:pathLst>
                <a:path w="4" h="4">
                  <a:moveTo>
                    <a:pt x="2" y="0"/>
                  </a:moveTo>
                  <a:lnTo>
                    <a:pt x="2" y="2"/>
                  </a:lnTo>
                  <a:lnTo>
                    <a:pt x="0" y="2"/>
                  </a:lnTo>
                  <a:lnTo>
                    <a:pt x="0" y="2"/>
                  </a:lnTo>
                  <a:lnTo>
                    <a:pt x="0" y="2"/>
                  </a:lnTo>
                  <a:lnTo>
                    <a:pt x="2" y="4"/>
                  </a:lnTo>
                  <a:lnTo>
                    <a:pt x="2" y="4"/>
                  </a:lnTo>
                  <a:lnTo>
                    <a:pt x="2" y="4"/>
                  </a:lnTo>
                  <a:lnTo>
                    <a:pt x="2" y="4"/>
                  </a:lnTo>
                  <a:lnTo>
                    <a:pt x="2" y="4"/>
                  </a:lnTo>
                  <a:lnTo>
                    <a:pt x="2" y="4"/>
                  </a:lnTo>
                  <a:lnTo>
                    <a:pt x="4" y="4"/>
                  </a:lnTo>
                  <a:lnTo>
                    <a:pt x="4" y="4"/>
                  </a:lnTo>
                  <a:lnTo>
                    <a:pt x="2" y="2"/>
                  </a:lnTo>
                  <a:lnTo>
                    <a:pt x="2" y="0"/>
                  </a:lnTo>
                  <a:lnTo>
                    <a:pt x="2"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5" name="Rectangle 4914">
              <a:extLst>
                <a:ext uri="{FF2B5EF4-FFF2-40B4-BE49-F238E27FC236}">
                  <a16:creationId xmlns:a16="http://schemas.microsoft.com/office/drawing/2014/main" id="{2B8BEFDD-D05B-E14E-A01A-C15FCEF11D98}"/>
                </a:ext>
              </a:extLst>
            </p:cNvPr>
            <p:cNvSpPr>
              <a:spLocks noChangeArrowheads="1"/>
            </p:cNvSpPr>
            <p:nvPr/>
          </p:nvSpPr>
          <p:spPr bwMode="auto">
            <a:xfrm>
              <a:off x="7547231" y="429484"/>
              <a:ext cx="249522" cy="147338"/>
            </a:xfrm>
            <a:prstGeom prst="rect">
              <a:avLst/>
            </a:prstGeom>
            <a:solidFill>
              <a:srgbClr val="E6E7E8"/>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6" name="Freeform 4915">
              <a:extLst>
                <a:ext uri="{FF2B5EF4-FFF2-40B4-BE49-F238E27FC236}">
                  <a16:creationId xmlns:a16="http://schemas.microsoft.com/office/drawing/2014/main" id="{7D4254F2-D91A-7F40-8EEF-86F816E2E26E}"/>
                </a:ext>
              </a:extLst>
            </p:cNvPr>
            <p:cNvSpPr>
              <a:spLocks/>
            </p:cNvSpPr>
            <p:nvPr/>
          </p:nvSpPr>
          <p:spPr bwMode="auto">
            <a:xfrm>
              <a:off x="2641379" y="526243"/>
              <a:ext cx="1549995" cy="1541541"/>
            </a:xfrm>
            <a:custGeom>
              <a:avLst/>
              <a:gdLst/>
              <a:ahLst/>
              <a:cxnLst>
                <a:cxn ang="0">
                  <a:pos x="336" y="106"/>
                </a:cxn>
                <a:cxn ang="0">
                  <a:pos x="352" y="92"/>
                </a:cxn>
                <a:cxn ang="0">
                  <a:pos x="386" y="72"/>
                </a:cxn>
                <a:cxn ang="0">
                  <a:pos x="404" y="76"/>
                </a:cxn>
                <a:cxn ang="0">
                  <a:pos x="444" y="44"/>
                </a:cxn>
                <a:cxn ang="0">
                  <a:pos x="488" y="32"/>
                </a:cxn>
                <a:cxn ang="0">
                  <a:pos x="520" y="26"/>
                </a:cxn>
                <a:cxn ang="0">
                  <a:pos x="540" y="24"/>
                </a:cxn>
                <a:cxn ang="0">
                  <a:pos x="558" y="20"/>
                </a:cxn>
                <a:cxn ang="0">
                  <a:pos x="588" y="12"/>
                </a:cxn>
                <a:cxn ang="0">
                  <a:pos x="628" y="12"/>
                </a:cxn>
                <a:cxn ang="0">
                  <a:pos x="650" y="22"/>
                </a:cxn>
                <a:cxn ang="0">
                  <a:pos x="674" y="18"/>
                </a:cxn>
                <a:cxn ang="0">
                  <a:pos x="704" y="10"/>
                </a:cxn>
                <a:cxn ang="0">
                  <a:pos x="720" y="4"/>
                </a:cxn>
                <a:cxn ang="0">
                  <a:pos x="750" y="2"/>
                </a:cxn>
                <a:cxn ang="0">
                  <a:pos x="776" y="8"/>
                </a:cxn>
                <a:cxn ang="0">
                  <a:pos x="814" y="10"/>
                </a:cxn>
                <a:cxn ang="0">
                  <a:pos x="796" y="34"/>
                </a:cxn>
                <a:cxn ang="0">
                  <a:pos x="804" y="46"/>
                </a:cxn>
                <a:cxn ang="0">
                  <a:pos x="804" y="82"/>
                </a:cxn>
                <a:cxn ang="0">
                  <a:pos x="806" y="110"/>
                </a:cxn>
                <a:cxn ang="0">
                  <a:pos x="800" y="140"/>
                </a:cxn>
                <a:cxn ang="0">
                  <a:pos x="778" y="164"/>
                </a:cxn>
                <a:cxn ang="0">
                  <a:pos x="764" y="184"/>
                </a:cxn>
                <a:cxn ang="0">
                  <a:pos x="790" y="230"/>
                </a:cxn>
                <a:cxn ang="0">
                  <a:pos x="840" y="292"/>
                </a:cxn>
                <a:cxn ang="0">
                  <a:pos x="854" y="398"/>
                </a:cxn>
                <a:cxn ang="0">
                  <a:pos x="876" y="458"/>
                </a:cxn>
                <a:cxn ang="0">
                  <a:pos x="878" y="528"/>
                </a:cxn>
                <a:cxn ang="0">
                  <a:pos x="878" y="578"/>
                </a:cxn>
                <a:cxn ang="0">
                  <a:pos x="884" y="652"/>
                </a:cxn>
                <a:cxn ang="0">
                  <a:pos x="918" y="690"/>
                </a:cxn>
                <a:cxn ang="0">
                  <a:pos x="898" y="792"/>
                </a:cxn>
                <a:cxn ang="0">
                  <a:pos x="692" y="942"/>
                </a:cxn>
                <a:cxn ang="0">
                  <a:pos x="556" y="964"/>
                </a:cxn>
                <a:cxn ang="0">
                  <a:pos x="562" y="942"/>
                </a:cxn>
                <a:cxn ang="0">
                  <a:pos x="522" y="918"/>
                </a:cxn>
                <a:cxn ang="0">
                  <a:pos x="496" y="906"/>
                </a:cxn>
                <a:cxn ang="0">
                  <a:pos x="464" y="884"/>
                </a:cxn>
                <a:cxn ang="0">
                  <a:pos x="428" y="842"/>
                </a:cxn>
                <a:cxn ang="0">
                  <a:pos x="176" y="662"/>
                </a:cxn>
                <a:cxn ang="0">
                  <a:pos x="0" y="526"/>
                </a:cxn>
                <a:cxn ang="0">
                  <a:pos x="24" y="452"/>
                </a:cxn>
                <a:cxn ang="0">
                  <a:pos x="62" y="428"/>
                </a:cxn>
                <a:cxn ang="0">
                  <a:pos x="98" y="424"/>
                </a:cxn>
                <a:cxn ang="0">
                  <a:pos x="118" y="410"/>
                </a:cxn>
                <a:cxn ang="0">
                  <a:pos x="146" y="406"/>
                </a:cxn>
                <a:cxn ang="0">
                  <a:pos x="174" y="378"/>
                </a:cxn>
                <a:cxn ang="0">
                  <a:pos x="212" y="358"/>
                </a:cxn>
                <a:cxn ang="0">
                  <a:pos x="238" y="348"/>
                </a:cxn>
                <a:cxn ang="0">
                  <a:pos x="228" y="322"/>
                </a:cxn>
                <a:cxn ang="0">
                  <a:pos x="242" y="308"/>
                </a:cxn>
                <a:cxn ang="0">
                  <a:pos x="270" y="292"/>
                </a:cxn>
                <a:cxn ang="0">
                  <a:pos x="316" y="284"/>
                </a:cxn>
                <a:cxn ang="0">
                  <a:pos x="354" y="284"/>
                </a:cxn>
                <a:cxn ang="0">
                  <a:pos x="354" y="268"/>
                </a:cxn>
                <a:cxn ang="0">
                  <a:pos x="340" y="232"/>
                </a:cxn>
                <a:cxn ang="0">
                  <a:pos x="334" y="206"/>
                </a:cxn>
                <a:cxn ang="0">
                  <a:pos x="330" y="174"/>
                </a:cxn>
                <a:cxn ang="0">
                  <a:pos x="324" y="140"/>
                </a:cxn>
              </a:cxnLst>
              <a:rect l="0" t="0" r="r" b="b"/>
              <a:pathLst>
                <a:path w="976" h="972">
                  <a:moveTo>
                    <a:pt x="304" y="116"/>
                  </a:moveTo>
                  <a:lnTo>
                    <a:pt x="306" y="116"/>
                  </a:lnTo>
                  <a:lnTo>
                    <a:pt x="308" y="116"/>
                  </a:lnTo>
                  <a:lnTo>
                    <a:pt x="308" y="116"/>
                  </a:lnTo>
                  <a:lnTo>
                    <a:pt x="308" y="116"/>
                  </a:lnTo>
                  <a:lnTo>
                    <a:pt x="310" y="116"/>
                  </a:lnTo>
                  <a:lnTo>
                    <a:pt x="310" y="116"/>
                  </a:lnTo>
                  <a:lnTo>
                    <a:pt x="310" y="118"/>
                  </a:lnTo>
                  <a:lnTo>
                    <a:pt x="312" y="118"/>
                  </a:lnTo>
                  <a:lnTo>
                    <a:pt x="314" y="118"/>
                  </a:lnTo>
                  <a:lnTo>
                    <a:pt x="316" y="118"/>
                  </a:lnTo>
                  <a:lnTo>
                    <a:pt x="318" y="118"/>
                  </a:lnTo>
                  <a:lnTo>
                    <a:pt x="320" y="116"/>
                  </a:lnTo>
                  <a:lnTo>
                    <a:pt x="326" y="114"/>
                  </a:lnTo>
                  <a:lnTo>
                    <a:pt x="326" y="114"/>
                  </a:lnTo>
                  <a:lnTo>
                    <a:pt x="326" y="114"/>
                  </a:lnTo>
                  <a:lnTo>
                    <a:pt x="328" y="114"/>
                  </a:lnTo>
                  <a:lnTo>
                    <a:pt x="330" y="112"/>
                  </a:lnTo>
                  <a:lnTo>
                    <a:pt x="336" y="106"/>
                  </a:lnTo>
                  <a:lnTo>
                    <a:pt x="336" y="106"/>
                  </a:lnTo>
                  <a:lnTo>
                    <a:pt x="338" y="106"/>
                  </a:lnTo>
                  <a:lnTo>
                    <a:pt x="340" y="104"/>
                  </a:lnTo>
                  <a:lnTo>
                    <a:pt x="340" y="104"/>
                  </a:lnTo>
                  <a:lnTo>
                    <a:pt x="340" y="104"/>
                  </a:lnTo>
                  <a:lnTo>
                    <a:pt x="342" y="104"/>
                  </a:lnTo>
                  <a:lnTo>
                    <a:pt x="342" y="104"/>
                  </a:lnTo>
                  <a:lnTo>
                    <a:pt x="344" y="104"/>
                  </a:lnTo>
                  <a:lnTo>
                    <a:pt x="344" y="104"/>
                  </a:lnTo>
                  <a:lnTo>
                    <a:pt x="344" y="104"/>
                  </a:lnTo>
                  <a:lnTo>
                    <a:pt x="344" y="104"/>
                  </a:lnTo>
                  <a:lnTo>
                    <a:pt x="346" y="104"/>
                  </a:lnTo>
                  <a:lnTo>
                    <a:pt x="346" y="104"/>
                  </a:lnTo>
                  <a:lnTo>
                    <a:pt x="348" y="100"/>
                  </a:lnTo>
                  <a:lnTo>
                    <a:pt x="348" y="100"/>
                  </a:lnTo>
                  <a:lnTo>
                    <a:pt x="350" y="100"/>
                  </a:lnTo>
                  <a:lnTo>
                    <a:pt x="350" y="98"/>
                  </a:lnTo>
                  <a:lnTo>
                    <a:pt x="350" y="96"/>
                  </a:lnTo>
                  <a:lnTo>
                    <a:pt x="350" y="94"/>
                  </a:lnTo>
                  <a:lnTo>
                    <a:pt x="352" y="92"/>
                  </a:lnTo>
                  <a:lnTo>
                    <a:pt x="352" y="92"/>
                  </a:lnTo>
                  <a:lnTo>
                    <a:pt x="352" y="90"/>
                  </a:lnTo>
                  <a:lnTo>
                    <a:pt x="354" y="88"/>
                  </a:lnTo>
                  <a:lnTo>
                    <a:pt x="356" y="86"/>
                  </a:lnTo>
                  <a:lnTo>
                    <a:pt x="360" y="82"/>
                  </a:lnTo>
                  <a:lnTo>
                    <a:pt x="362" y="82"/>
                  </a:lnTo>
                  <a:lnTo>
                    <a:pt x="362" y="82"/>
                  </a:lnTo>
                  <a:lnTo>
                    <a:pt x="366" y="80"/>
                  </a:lnTo>
                  <a:lnTo>
                    <a:pt x="372" y="78"/>
                  </a:lnTo>
                  <a:lnTo>
                    <a:pt x="376" y="80"/>
                  </a:lnTo>
                  <a:lnTo>
                    <a:pt x="378" y="80"/>
                  </a:lnTo>
                  <a:lnTo>
                    <a:pt x="380" y="80"/>
                  </a:lnTo>
                  <a:lnTo>
                    <a:pt x="380" y="80"/>
                  </a:lnTo>
                  <a:lnTo>
                    <a:pt x="384" y="78"/>
                  </a:lnTo>
                  <a:lnTo>
                    <a:pt x="384" y="78"/>
                  </a:lnTo>
                  <a:lnTo>
                    <a:pt x="384" y="76"/>
                  </a:lnTo>
                  <a:lnTo>
                    <a:pt x="386" y="76"/>
                  </a:lnTo>
                  <a:lnTo>
                    <a:pt x="386" y="76"/>
                  </a:lnTo>
                  <a:lnTo>
                    <a:pt x="386" y="74"/>
                  </a:lnTo>
                  <a:lnTo>
                    <a:pt x="386" y="72"/>
                  </a:lnTo>
                  <a:lnTo>
                    <a:pt x="386" y="72"/>
                  </a:lnTo>
                  <a:lnTo>
                    <a:pt x="386" y="72"/>
                  </a:lnTo>
                  <a:lnTo>
                    <a:pt x="392" y="70"/>
                  </a:lnTo>
                  <a:lnTo>
                    <a:pt x="392" y="70"/>
                  </a:lnTo>
                  <a:lnTo>
                    <a:pt x="392" y="70"/>
                  </a:lnTo>
                  <a:lnTo>
                    <a:pt x="394" y="70"/>
                  </a:lnTo>
                  <a:lnTo>
                    <a:pt x="394" y="70"/>
                  </a:lnTo>
                  <a:lnTo>
                    <a:pt x="396" y="72"/>
                  </a:lnTo>
                  <a:lnTo>
                    <a:pt x="396" y="72"/>
                  </a:lnTo>
                  <a:lnTo>
                    <a:pt x="396" y="72"/>
                  </a:lnTo>
                  <a:lnTo>
                    <a:pt x="396" y="72"/>
                  </a:lnTo>
                  <a:lnTo>
                    <a:pt x="396" y="72"/>
                  </a:lnTo>
                  <a:lnTo>
                    <a:pt x="396" y="72"/>
                  </a:lnTo>
                  <a:lnTo>
                    <a:pt x="396" y="74"/>
                  </a:lnTo>
                  <a:lnTo>
                    <a:pt x="396" y="74"/>
                  </a:lnTo>
                  <a:lnTo>
                    <a:pt x="396" y="74"/>
                  </a:lnTo>
                  <a:lnTo>
                    <a:pt x="398" y="74"/>
                  </a:lnTo>
                  <a:lnTo>
                    <a:pt x="402" y="76"/>
                  </a:lnTo>
                  <a:lnTo>
                    <a:pt x="404" y="76"/>
                  </a:lnTo>
                  <a:lnTo>
                    <a:pt x="404" y="76"/>
                  </a:lnTo>
                  <a:lnTo>
                    <a:pt x="404" y="76"/>
                  </a:lnTo>
                  <a:lnTo>
                    <a:pt x="404" y="76"/>
                  </a:lnTo>
                  <a:lnTo>
                    <a:pt x="406" y="74"/>
                  </a:lnTo>
                  <a:lnTo>
                    <a:pt x="410" y="72"/>
                  </a:lnTo>
                  <a:lnTo>
                    <a:pt x="410" y="72"/>
                  </a:lnTo>
                  <a:lnTo>
                    <a:pt x="410" y="72"/>
                  </a:lnTo>
                  <a:lnTo>
                    <a:pt x="412" y="72"/>
                  </a:lnTo>
                  <a:lnTo>
                    <a:pt x="412" y="70"/>
                  </a:lnTo>
                  <a:lnTo>
                    <a:pt x="414" y="68"/>
                  </a:lnTo>
                  <a:lnTo>
                    <a:pt x="414" y="64"/>
                  </a:lnTo>
                  <a:lnTo>
                    <a:pt x="416" y="62"/>
                  </a:lnTo>
                  <a:lnTo>
                    <a:pt x="416" y="62"/>
                  </a:lnTo>
                  <a:lnTo>
                    <a:pt x="416" y="62"/>
                  </a:lnTo>
                  <a:lnTo>
                    <a:pt x="416" y="60"/>
                  </a:lnTo>
                  <a:lnTo>
                    <a:pt x="416" y="60"/>
                  </a:lnTo>
                  <a:lnTo>
                    <a:pt x="420" y="58"/>
                  </a:lnTo>
                  <a:lnTo>
                    <a:pt x="426" y="54"/>
                  </a:lnTo>
                  <a:lnTo>
                    <a:pt x="434" y="48"/>
                  </a:lnTo>
                  <a:lnTo>
                    <a:pt x="438" y="46"/>
                  </a:lnTo>
                  <a:lnTo>
                    <a:pt x="442" y="44"/>
                  </a:lnTo>
                  <a:lnTo>
                    <a:pt x="444" y="44"/>
                  </a:lnTo>
                  <a:lnTo>
                    <a:pt x="444" y="44"/>
                  </a:lnTo>
                  <a:lnTo>
                    <a:pt x="446" y="44"/>
                  </a:lnTo>
                  <a:lnTo>
                    <a:pt x="446" y="44"/>
                  </a:lnTo>
                  <a:lnTo>
                    <a:pt x="450" y="42"/>
                  </a:lnTo>
                  <a:lnTo>
                    <a:pt x="450" y="42"/>
                  </a:lnTo>
                  <a:lnTo>
                    <a:pt x="452" y="40"/>
                  </a:lnTo>
                  <a:lnTo>
                    <a:pt x="452" y="40"/>
                  </a:lnTo>
                  <a:lnTo>
                    <a:pt x="452" y="40"/>
                  </a:lnTo>
                  <a:lnTo>
                    <a:pt x="454" y="40"/>
                  </a:lnTo>
                  <a:lnTo>
                    <a:pt x="454" y="38"/>
                  </a:lnTo>
                  <a:lnTo>
                    <a:pt x="454" y="38"/>
                  </a:lnTo>
                  <a:lnTo>
                    <a:pt x="454" y="38"/>
                  </a:lnTo>
                  <a:lnTo>
                    <a:pt x="458" y="36"/>
                  </a:lnTo>
                  <a:lnTo>
                    <a:pt x="466" y="34"/>
                  </a:lnTo>
                  <a:lnTo>
                    <a:pt x="476" y="32"/>
                  </a:lnTo>
                  <a:lnTo>
                    <a:pt x="480" y="34"/>
                  </a:lnTo>
                  <a:lnTo>
                    <a:pt x="480" y="34"/>
                  </a:lnTo>
                  <a:lnTo>
                    <a:pt x="484" y="32"/>
                  </a:lnTo>
                  <a:lnTo>
                    <a:pt x="486" y="32"/>
                  </a:lnTo>
                  <a:lnTo>
                    <a:pt x="488" y="32"/>
                  </a:lnTo>
                  <a:lnTo>
                    <a:pt x="488" y="32"/>
                  </a:lnTo>
                  <a:lnTo>
                    <a:pt x="490" y="32"/>
                  </a:lnTo>
                  <a:lnTo>
                    <a:pt x="490" y="32"/>
                  </a:lnTo>
                  <a:lnTo>
                    <a:pt x="492" y="32"/>
                  </a:lnTo>
                  <a:lnTo>
                    <a:pt x="492" y="32"/>
                  </a:lnTo>
                  <a:lnTo>
                    <a:pt x="496" y="30"/>
                  </a:lnTo>
                  <a:lnTo>
                    <a:pt x="500" y="30"/>
                  </a:lnTo>
                  <a:lnTo>
                    <a:pt x="500" y="30"/>
                  </a:lnTo>
                  <a:lnTo>
                    <a:pt x="502" y="30"/>
                  </a:lnTo>
                  <a:lnTo>
                    <a:pt x="502" y="32"/>
                  </a:lnTo>
                  <a:lnTo>
                    <a:pt x="504" y="30"/>
                  </a:lnTo>
                  <a:lnTo>
                    <a:pt x="506" y="30"/>
                  </a:lnTo>
                  <a:lnTo>
                    <a:pt x="506" y="30"/>
                  </a:lnTo>
                  <a:lnTo>
                    <a:pt x="510" y="30"/>
                  </a:lnTo>
                  <a:lnTo>
                    <a:pt x="512" y="30"/>
                  </a:lnTo>
                  <a:lnTo>
                    <a:pt x="512" y="28"/>
                  </a:lnTo>
                  <a:lnTo>
                    <a:pt x="512" y="28"/>
                  </a:lnTo>
                  <a:lnTo>
                    <a:pt x="514" y="28"/>
                  </a:lnTo>
                  <a:lnTo>
                    <a:pt x="518" y="26"/>
                  </a:lnTo>
                  <a:lnTo>
                    <a:pt x="520" y="26"/>
                  </a:lnTo>
                  <a:lnTo>
                    <a:pt x="520" y="26"/>
                  </a:lnTo>
                  <a:lnTo>
                    <a:pt x="522" y="26"/>
                  </a:lnTo>
                  <a:lnTo>
                    <a:pt x="522" y="28"/>
                  </a:lnTo>
                  <a:lnTo>
                    <a:pt x="522" y="28"/>
                  </a:lnTo>
                  <a:lnTo>
                    <a:pt x="522" y="28"/>
                  </a:lnTo>
                  <a:lnTo>
                    <a:pt x="522" y="28"/>
                  </a:lnTo>
                  <a:lnTo>
                    <a:pt x="522" y="28"/>
                  </a:lnTo>
                  <a:lnTo>
                    <a:pt x="522" y="28"/>
                  </a:lnTo>
                  <a:lnTo>
                    <a:pt x="524" y="28"/>
                  </a:lnTo>
                  <a:lnTo>
                    <a:pt x="524" y="30"/>
                  </a:lnTo>
                  <a:lnTo>
                    <a:pt x="524" y="30"/>
                  </a:lnTo>
                  <a:lnTo>
                    <a:pt x="526" y="30"/>
                  </a:lnTo>
                  <a:lnTo>
                    <a:pt x="528" y="30"/>
                  </a:lnTo>
                  <a:lnTo>
                    <a:pt x="528" y="30"/>
                  </a:lnTo>
                  <a:lnTo>
                    <a:pt x="530" y="30"/>
                  </a:lnTo>
                  <a:lnTo>
                    <a:pt x="532" y="30"/>
                  </a:lnTo>
                  <a:lnTo>
                    <a:pt x="532" y="30"/>
                  </a:lnTo>
                  <a:lnTo>
                    <a:pt x="532" y="28"/>
                  </a:lnTo>
                  <a:lnTo>
                    <a:pt x="534" y="28"/>
                  </a:lnTo>
                  <a:lnTo>
                    <a:pt x="540" y="24"/>
                  </a:lnTo>
                  <a:lnTo>
                    <a:pt x="542" y="22"/>
                  </a:lnTo>
                  <a:lnTo>
                    <a:pt x="542" y="22"/>
                  </a:lnTo>
                  <a:lnTo>
                    <a:pt x="544" y="22"/>
                  </a:lnTo>
                  <a:lnTo>
                    <a:pt x="544" y="22"/>
                  </a:lnTo>
                  <a:lnTo>
                    <a:pt x="546" y="18"/>
                  </a:lnTo>
                  <a:lnTo>
                    <a:pt x="546" y="18"/>
                  </a:lnTo>
                  <a:lnTo>
                    <a:pt x="548" y="18"/>
                  </a:lnTo>
                  <a:lnTo>
                    <a:pt x="548" y="16"/>
                  </a:lnTo>
                  <a:lnTo>
                    <a:pt x="550" y="16"/>
                  </a:lnTo>
                  <a:lnTo>
                    <a:pt x="550" y="16"/>
                  </a:lnTo>
                  <a:lnTo>
                    <a:pt x="552" y="16"/>
                  </a:lnTo>
                  <a:lnTo>
                    <a:pt x="552" y="16"/>
                  </a:lnTo>
                  <a:lnTo>
                    <a:pt x="552" y="16"/>
                  </a:lnTo>
                  <a:lnTo>
                    <a:pt x="554" y="16"/>
                  </a:lnTo>
                  <a:lnTo>
                    <a:pt x="554" y="18"/>
                  </a:lnTo>
                  <a:lnTo>
                    <a:pt x="554" y="18"/>
                  </a:lnTo>
                  <a:lnTo>
                    <a:pt x="556" y="20"/>
                  </a:lnTo>
                  <a:lnTo>
                    <a:pt x="556" y="20"/>
                  </a:lnTo>
                  <a:lnTo>
                    <a:pt x="558" y="20"/>
                  </a:lnTo>
                  <a:lnTo>
                    <a:pt x="558" y="20"/>
                  </a:lnTo>
                  <a:lnTo>
                    <a:pt x="560" y="20"/>
                  </a:lnTo>
                  <a:lnTo>
                    <a:pt x="560" y="20"/>
                  </a:lnTo>
                  <a:lnTo>
                    <a:pt x="562" y="18"/>
                  </a:lnTo>
                  <a:lnTo>
                    <a:pt x="566" y="18"/>
                  </a:lnTo>
                  <a:lnTo>
                    <a:pt x="570" y="18"/>
                  </a:lnTo>
                  <a:lnTo>
                    <a:pt x="570" y="18"/>
                  </a:lnTo>
                  <a:lnTo>
                    <a:pt x="574" y="18"/>
                  </a:lnTo>
                  <a:lnTo>
                    <a:pt x="574" y="18"/>
                  </a:lnTo>
                  <a:lnTo>
                    <a:pt x="578" y="18"/>
                  </a:lnTo>
                  <a:lnTo>
                    <a:pt x="580" y="16"/>
                  </a:lnTo>
                  <a:lnTo>
                    <a:pt x="582" y="16"/>
                  </a:lnTo>
                  <a:lnTo>
                    <a:pt x="582" y="16"/>
                  </a:lnTo>
                  <a:lnTo>
                    <a:pt x="582" y="16"/>
                  </a:lnTo>
                  <a:lnTo>
                    <a:pt x="584" y="14"/>
                  </a:lnTo>
                  <a:lnTo>
                    <a:pt x="584" y="14"/>
                  </a:lnTo>
                  <a:lnTo>
                    <a:pt x="584" y="14"/>
                  </a:lnTo>
                  <a:lnTo>
                    <a:pt x="586" y="12"/>
                  </a:lnTo>
                  <a:lnTo>
                    <a:pt x="586" y="12"/>
                  </a:lnTo>
                  <a:lnTo>
                    <a:pt x="586" y="12"/>
                  </a:lnTo>
                  <a:lnTo>
                    <a:pt x="588" y="12"/>
                  </a:lnTo>
                  <a:lnTo>
                    <a:pt x="590" y="10"/>
                  </a:lnTo>
                  <a:lnTo>
                    <a:pt x="594" y="10"/>
                  </a:lnTo>
                  <a:lnTo>
                    <a:pt x="594" y="10"/>
                  </a:lnTo>
                  <a:lnTo>
                    <a:pt x="594" y="10"/>
                  </a:lnTo>
                  <a:lnTo>
                    <a:pt x="594" y="10"/>
                  </a:lnTo>
                  <a:lnTo>
                    <a:pt x="596" y="12"/>
                  </a:lnTo>
                  <a:lnTo>
                    <a:pt x="596" y="12"/>
                  </a:lnTo>
                  <a:lnTo>
                    <a:pt x="596" y="12"/>
                  </a:lnTo>
                  <a:lnTo>
                    <a:pt x="596" y="12"/>
                  </a:lnTo>
                  <a:lnTo>
                    <a:pt x="596" y="12"/>
                  </a:lnTo>
                  <a:lnTo>
                    <a:pt x="598" y="12"/>
                  </a:lnTo>
                  <a:lnTo>
                    <a:pt x="598" y="12"/>
                  </a:lnTo>
                  <a:lnTo>
                    <a:pt x="602" y="12"/>
                  </a:lnTo>
                  <a:lnTo>
                    <a:pt x="604" y="12"/>
                  </a:lnTo>
                  <a:lnTo>
                    <a:pt x="610" y="10"/>
                  </a:lnTo>
                  <a:lnTo>
                    <a:pt x="612" y="10"/>
                  </a:lnTo>
                  <a:lnTo>
                    <a:pt x="618" y="12"/>
                  </a:lnTo>
                  <a:lnTo>
                    <a:pt x="624" y="12"/>
                  </a:lnTo>
                  <a:lnTo>
                    <a:pt x="626" y="12"/>
                  </a:lnTo>
                  <a:lnTo>
                    <a:pt x="628" y="12"/>
                  </a:lnTo>
                  <a:lnTo>
                    <a:pt x="628" y="12"/>
                  </a:lnTo>
                  <a:lnTo>
                    <a:pt x="632" y="12"/>
                  </a:lnTo>
                  <a:lnTo>
                    <a:pt x="632" y="12"/>
                  </a:lnTo>
                  <a:lnTo>
                    <a:pt x="634" y="12"/>
                  </a:lnTo>
                  <a:lnTo>
                    <a:pt x="634" y="12"/>
                  </a:lnTo>
                  <a:lnTo>
                    <a:pt x="634" y="12"/>
                  </a:lnTo>
                  <a:lnTo>
                    <a:pt x="636" y="12"/>
                  </a:lnTo>
                  <a:lnTo>
                    <a:pt x="636" y="12"/>
                  </a:lnTo>
                  <a:lnTo>
                    <a:pt x="642" y="14"/>
                  </a:lnTo>
                  <a:lnTo>
                    <a:pt x="650" y="18"/>
                  </a:lnTo>
                  <a:lnTo>
                    <a:pt x="650" y="18"/>
                  </a:lnTo>
                  <a:lnTo>
                    <a:pt x="650" y="18"/>
                  </a:lnTo>
                  <a:lnTo>
                    <a:pt x="650" y="20"/>
                  </a:lnTo>
                  <a:lnTo>
                    <a:pt x="650" y="20"/>
                  </a:lnTo>
                  <a:lnTo>
                    <a:pt x="650" y="20"/>
                  </a:lnTo>
                  <a:lnTo>
                    <a:pt x="650" y="20"/>
                  </a:lnTo>
                  <a:lnTo>
                    <a:pt x="650" y="22"/>
                  </a:lnTo>
                  <a:lnTo>
                    <a:pt x="650" y="22"/>
                  </a:lnTo>
                  <a:lnTo>
                    <a:pt x="650" y="22"/>
                  </a:lnTo>
                  <a:lnTo>
                    <a:pt x="650" y="22"/>
                  </a:lnTo>
                  <a:lnTo>
                    <a:pt x="652" y="22"/>
                  </a:lnTo>
                  <a:lnTo>
                    <a:pt x="654" y="24"/>
                  </a:lnTo>
                  <a:lnTo>
                    <a:pt x="654" y="24"/>
                  </a:lnTo>
                  <a:lnTo>
                    <a:pt x="656" y="26"/>
                  </a:lnTo>
                  <a:lnTo>
                    <a:pt x="658" y="26"/>
                  </a:lnTo>
                  <a:lnTo>
                    <a:pt x="658" y="26"/>
                  </a:lnTo>
                  <a:lnTo>
                    <a:pt x="658" y="26"/>
                  </a:lnTo>
                  <a:lnTo>
                    <a:pt x="660" y="26"/>
                  </a:lnTo>
                  <a:lnTo>
                    <a:pt x="662" y="26"/>
                  </a:lnTo>
                  <a:lnTo>
                    <a:pt x="666" y="26"/>
                  </a:lnTo>
                  <a:lnTo>
                    <a:pt x="666" y="24"/>
                  </a:lnTo>
                  <a:lnTo>
                    <a:pt x="668" y="24"/>
                  </a:lnTo>
                  <a:lnTo>
                    <a:pt x="668" y="24"/>
                  </a:lnTo>
                  <a:lnTo>
                    <a:pt x="672" y="24"/>
                  </a:lnTo>
                  <a:lnTo>
                    <a:pt x="672" y="24"/>
                  </a:lnTo>
                  <a:lnTo>
                    <a:pt x="672" y="22"/>
                  </a:lnTo>
                  <a:lnTo>
                    <a:pt x="672" y="20"/>
                  </a:lnTo>
                  <a:lnTo>
                    <a:pt x="672" y="20"/>
                  </a:lnTo>
                  <a:lnTo>
                    <a:pt x="674" y="20"/>
                  </a:lnTo>
                  <a:lnTo>
                    <a:pt x="674" y="18"/>
                  </a:lnTo>
                  <a:lnTo>
                    <a:pt x="674" y="18"/>
                  </a:lnTo>
                  <a:lnTo>
                    <a:pt x="680" y="16"/>
                  </a:lnTo>
                  <a:lnTo>
                    <a:pt x="680" y="16"/>
                  </a:lnTo>
                  <a:lnTo>
                    <a:pt x="680" y="16"/>
                  </a:lnTo>
                  <a:lnTo>
                    <a:pt x="682" y="14"/>
                  </a:lnTo>
                  <a:lnTo>
                    <a:pt x="682" y="14"/>
                  </a:lnTo>
                  <a:lnTo>
                    <a:pt x="682" y="14"/>
                  </a:lnTo>
                  <a:lnTo>
                    <a:pt x="682" y="16"/>
                  </a:lnTo>
                  <a:lnTo>
                    <a:pt x="684" y="16"/>
                  </a:lnTo>
                  <a:lnTo>
                    <a:pt x="684" y="16"/>
                  </a:lnTo>
                  <a:lnTo>
                    <a:pt x="684" y="16"/>
                  </a:lnTo>
                  <a:lnTo>
                    <a:pt x="684" y="16"/>
                  </a:lnTo>
                  <a:lnTo>
                    <a:pt x="688" y="16"/>
                  </a:lnTo>
                  <a:lnTo>
                    <a:pt x="694" y="14"/>
                  </a:lnTo>
                  <a:lnTo>
                    <a:pt x="694" y="14"/>
                  </a:lnTo>
                  <a:lnTo>
                    <a:pt x="694" y="14"/>
                  </a:lnTo>
                  <a:lnTo>
                    <a:pt x="702" y="12"/>
                  </a:lnTo>
                  <a:lnTo>
                    <a:pt x="704" y="10"/>
                  </a:lnTo>
                  <a:lnTo>
                    <a:pt x="704" y="10"/>
                  </a:lnTo>
                  <a:lnTo>
                    <a:pt x="704" y="10"/>
                  </a:lnTo>
                  <a:lnTo>
                    <a:pt x="706" y="8"/>
                  </a:lnTo>
                  <a:lnTo>
                    <a:pt x="706" y="8"/>
                  </a:lnTo>
                  <a:lnTo>
                    <a:pt x="706" y="8"/>
                  </a:lnTo>
                  <a:lnTo>
                    <a:pt x="706" y="6"/>
                  </a:lnTo>
                  <a:lnTo>
                    <a:pt x="706" y="6"/>
                  </a:lnTo>
                  <a:lnTo>
                    <a:pt x="706" y="6"/>
                  </a:lnTo>
                  <a:lnTo>
                    <a:pt x="706" y="4"/>
                  </a:lnTo>
                  <a:lnTo>
                    <a:pt x="706" y="4"/>
                  </a:lnTo>
                  <a:lnTo>
                    <a:pt x="710" y="0"/>
                  </a:lnTo>
                  <a:lnTo>
                    <a:pt x="710" y="0"/>
                  </a:lnTo>
                  <a:lnTo>
                    <a:pt x="712" y="0"/>
                  </a:lnTo>
                  <a:lnTo>
                    <a:pt x="716" y="0"/>
                  </a:lnTo>
                  <a:lnTo>
                    <a:pt x="716" y="0"/>
                  </a:lnTo>
                  <a:lnTo>
                    <a:pt x="716" y="0"/>
                  </a:lnTo>
                  <a:lnTo>
                    <a:pt x="718" y="0"/>
                  </a:lnTo>
                  <a:lnTo>
                    <a:pt x="718" y="2"/>
                  </a:lnTo>
                  <a:lnTo>
                    <a:pt x="718" y="2"/>
                  </a:lnTo>
                  <a:lnTo>
                    <a:pt x="718" y="2"/>
                  </a:lnTo>
                  <a:lnTo>
                    <a:pt x="720" y="4"/>
                  </a:lnTo>
                  <a:lnTo>
                    <a:pt x="720" y="4"/>
                  </a:lnTo>
                  <a:lnTo>
                    <a:pt x="720" y="6"/>
                  </a:lnTo>
                  <a:lnTo>
                    <a:pt x="720" y="6"/>
                  </a:lnTo>
                  <a:lnTo>
                    <a:pt x="720" y="6"/>
                  </a:lnTo>
                  <a:lnTo>
                    <a:pt x="722" y="6"/>
                  </a:lnTo>
                  <a:lnTo>
                    <a:pt x="736" y="12"/>
                  </a:lnTo>
                  <a:lnTo>
                    <a:pt x="738" y="12"/>
                  </a:lnTo>
                  <a:lnTo>
                    <a:pt x="738" y="12"/>
                  </a:lnTo>
                  <a:lnTo>
                    <a:pt x="738" y="12"/>
                  </a:lnTo>
                  <a:lnTo>
                    <a:pt x="748" y="10"/>
                  </a:lnTo>
                  <a:lnTo>
                    <a:pt x="748" y="10"/>
                  </a:lnTo>
                  <a:lnTo>
                    <a:pt x="748" y="10"/>
                  </a:lnTo>
                  <a:lnTo>
                    <a:pt x="752" y="8"/>
                  </a:lnTo>
                  <a:lnTo>
                    <a:pt x="752" y="8"/>
                  </a:lnTo>
                  <a:lnTo>
                    <a:pt x="752" y="6"/>
                  </a:lnTo>
                  <a:lnTo>
                    <a:pt x="752" y="6"/>
                  </a:lnTo>
                  <a:lnTo>
                    <a:pt x="752" y="4"/>
                  </a:lnTo>
                  <a:lnTo>
                    <a:pt x="752" y="4"/>
                  </a:lnTo>
                  <a:lnTo>
                    <a:pt x="752" y="4"/>
                  </a:lnTo>
                  <a:lnTo>
                    <a:pt x="752" y="2"/>
                  </a:lnTo>
                  <a:lnTo>
                    <a:pt x="750" y="2"/>
                  </a:lnTo>
                  <a:lnTo>
                    <a:pt x="750" y="2"/>
                  </a:lnTo>
                  <a:lnTo>
                    <a:pt x="750" y="2"/>
                  </a:lnTo>
                  <a:lnTo>
                    <a:pt x="750" y="0"/>
                  </a:lnTo>
                  <a:lnTo>
                    <a:pt x="750" y="0"/>
                  </a:lnTo>
                  <a:lnTo>
                    <a:pt x="750" y="0"/>
                  </a:lnTo>
                  <a:lnTo>
                    <a:pt x="750" y="0"/>
                  </a:lnTo>
                  <a:lnTo>
                    <a:pt x="752" y="0"/>
                  </a:lnTo>
                  <a:lnTo>
                    <a:pt x="752" y="0"/>
                  </a:lnTo>
                  <a:lnTo>
                    <a:pt x="752" y="0"/>
                  </a:lnTo>
                  <a:lnTo>
                    <a:pt x="754" y="2"/>
                  </a:lnTo>
                  <a:lnTo>
                    <a:pt x="754" y="0"/>
                  </a:lnTo>
                  <a:lnTo>
                    <a:pt x="754" y="0"/>
                  </a:lnTo>
                  <a:lnTo>
                    <a:pt x="762" y="2"/>
                  </a:lnTo>
                  <a:lnTo>
                    <a:pt x="766" y="4"/>
                  </a:lnTo>
                  <a:lnTo>
                    <a:pt x="768" y="6"/>
                  </a:lnTo>
                  <a:lnTo>
                    <a:pt x="768" y="6"/>
                  </a:lnTo>
                  <a:lnTo>
                    <a:pt x="770" y="6"/>
                  </a:lnTo>
                  <a:lnTo>
                    <a:pt x="770" y="6"/>
                  </a:lnTo>
                  <a:lnTo>
                    <a:pt x="776" y="8"/>
                  </a:lnTo>
                  <a:lnTo>
                    <a:pt x="776" y="8"/>
                  </a:lnTo>
                  <a:lnTo>
                    <a:pt x="776" y="8"/>
                  </a:lnTo>
                  <a:lnTo>
                    <a:pt x="778" y="10"/>
                  </a:lnTo>
                  <a:lnTo>
                    <a:pt x="778" y="12"/>
                  </a:lnTo>
                  <a:lnTo>
                    <a:pt x="778" y="12"/>
                  </a:lnTo>
                  <a:lnTo>
                    <a:pt x="778" y="12"/>
                  </a:lnTo>
                  <a:lnTo>
                    <a:pt x="778" y="14"/>
                  </a:lnTo>
                  <a:lnTo>
                    <a:pt x="780" y="14"/>
                  </a:lnTo>
                  <a:lnTo>
                    <a:pt x="782" y="14"/>
                  </a:lnTo>
                  <a:lnTo>
                    <a:pt x="784" y="14"/>
                  </a:lnTo>
                  <a:lnTo>
                    <a:pt x="786" y="14"/>
                  </a:lnTo>
                  <a:lnTo>
                    <a:pt x="786" y="14"/>
                  </a:lnTo>
                  <a:lnTo>
                    <a:pt x="790" y="12"/>
                  </a:lnTo>
                  <a:lnTo>
                    <a:pt x="790" y="12"/>
                  </a:lnTo>
                  <a:lnTo>
                    <a:pt x="796" y="10"/>
                  </a:lnTo>
                  <a:lnTo>
                    <a:pt x="798" y="8"/>
                  </a:lnTo>
                  <a:lnTo>
                    <a:pt x="798" y="8"/>
                  </a:lnTo>
                  <a:lnTo>
                    <a:pt x="798" y="8"/>
                  </a:lnTo>
                  <a:lnTo>
                    <a:pt x="800" y="8"/>
                  </a:lnTo>
                  <a:lnTo>
                    <a:pt x="806" y="10"/>
                  </a:lnTo>
                  <a:lnTo>
                    <a:pt x="814" y="10"/>
                  </a:lnTo>
                  <a:lnTo>
                    <a:pt x="818" y="8"/>
                  </a:lnTo>
                  <a:lnTo>
                    <a:pt x="818" y="12"/>
                  </a:lnTo>
                  <a:lnTo>
                    <a:pt x="818" y="16"/>
                  </a:lnTo>
                  <a:lnTo>
                    <a:pt x="810" y="20"/>
                  </a:lnTo>
                  <a:lnTo>
                    <a:pt x="810" y="22"/>
                  </a:lnTo>
                  <a:lnTo>
                    <a:pt x="810" y="22"/>
                  </a:lnTo>
                  <a:lnTo>
                    <a:pt x="810" y="24"/>
                  </a:lnTo>
                  <a:lnTo>
                    <a:pt x="810" y="24"/>
                  </a:lnTo>
                  <a:lnTo>
                    <a:pt x="810" y="26"/>
                  </a:lnTo>
                  <a:lnTo>
                    <a:pt x="808" y="26"/>
                  </a:lnTo>
                  <a:lnTo>
                    <a:pt x="804" y="28"/>
                  </a:lnTo>
                  <a:lnTo>
                    <a:pt x="804" y="28"/>
                  </a:lnTo>
                  <a:lnTo>
                    <a:pt x="800" y="30"/>
                  </a:lnTo>
                  <a:lnTo>
                    <a:pt x="798" y="30"/>
                  </a:lnTo>
                  <a:lnTo>
                    <a:pt x="798" y="32"/>
                  </a:lnTo>
                  <a:lnTo>
                    <a:pt x="798" y="32"/>
                  </a:lnTo>
                  <a:lnTo>
                    <a:pt x="798" y="32"/>
                  </a:lnTo>
                  <a:lnTo>
                    <a:pt x="796" y="32"/>
                  </a:lnTo>
                  <a:lnTo>
                    <a:pt x="796" y="34"/>
                  </a:lnTo>
                  <a:lnTo>
                    <a:pt x="796" y="34"/>
                  </a:lnTo>
                  <a:lnTo>
                    <a:pt x="796" y="34"/>
                  </a:lnTo>
                  <a:lnTo>
                    <a:pt x="796" y="34"/>
                  </a:lnTo>
                  <a:lnTo>
                    <a:pt x="796" y="34"/>
                  </a:lnTo>
                  <a:lnTo>
                    <a:pt x="798" y="36"/>
                  </a:lnTo>
                  <a:lnTo>
                    <a:pt x="798" y="36"/>
                  </a:lnTo>
                  <a:lnTo>
                    <a:pt x="800" y="36"/>
                  </a:lnTo>
                  <a:lnTo>
                    <a:pt x="800" y="36"/>
                  </a:lnTo>
                  <a:lnTo>
                    <a:pt x="802" y="36"/>
                  </a:lnTo>
                  <a:lnTo>
                    <a:pt x="802" y="36"/>
                  </a:lnTo>
                  <a:lnTo>
                    <a:pt x="802" y="36"/>
                  </a:lnTo>
                  <a:lnTo>
                    <a:pt x="802" y="36"/>
                  </a:lnTo>
                  <a:lnTo>
                    <a:pt x="806" y="36"/>
                  </a:lnTo>
                  <a:lnTo>
                    <a:pt x="806" y="38"/>
                  </a:lnTo>
                  <a:lnTo>
                    <a:pt x="806" y="38"/>
                  </a:lnTo>
                  <a:lnTo>
                    <a:pt x="806" y="38"/>
                  </a:lnTo>
                  <a:lnTo>
                    <a:pt x="806" y="38"/>
                  </a:lnTo>
                  <a:lnTo>
                    <a:pt x="806" y="40"/>
                  </a:lnTo>
                  <a:lnTo>
                    <a:pt x="806" y="42"/>
                  </a:lnTo>
                  <a:lnTo>
                    <a:pt x="806" y="42"/>
                  </a:lnTo>
                  <a:lnTo>
                    <a:pt x="804" y="46"/>
                  </a:lnTo>
                  <a:lnTo>
                    <a:pt x="804" y="48"/>
                  </a:lnTo>
                  <a:lnTo>
                    <a:pt x="804" y="52"/>
                  </a:lnTo>
                  <a:lnTo>
                    <a:pt x="804" y="52"/>
                  </a:lnTo>
                  <a:lnTo>
                    <a:pt x="802" y="58"/>
                  </a:lnTo>
                  <a:lnTo>
                    <a:pt x="802" y="64"/>
                  </a:lnTo>
                  <a:lnTo>
                    <a:pt x="802" y="66"/>
                  </a:lnTo>
                  <a:lnTo>
                    <a:pt x="802" y="66"/>
                  </a:lnTo>
                  <a:lnTo>
                    <a:pt x="800" y="68"/>
                  </a:lnTo>
                  <a:lnTo>
                    <a:pt x="800" y="68"/>
                  </a:lnTo>
                  <a:lnTo>
                    <a:pt x="800" y="72"/>
                  </a:lnTo>
                  <a:lnTo>
                    <a:pt x="800" y="74"/>
                  </a:lnTo>
                  <a:lnTo>
                    <a:pt x="800" y="74"/>
                  </a:lnTo>
                  <a:lnTo>
                    <a:pt x="800" y="76"/>
                  </a:lnTo>
                  <a:lnTo>
                    <a:pt x="800" y="78"/>
                  </a:lnTo>
                  <a:lnTo>
                    <a:pt x="802" y="78"/>
                  </a:lnTo>
                  <a:lnTo>
                    <a:pt x="802" y="78"/>
                  </a:lnTo>
                  <a:lnTo>
                    <a:pt x="802" y="80"/>
                  </a:lnTo>
                  <a:lnTo>
                    <a:pt x="802" y="80"/>
                  </a:lnTo>
                  <a:lnTo>
                    <a:pt x="804" y="80"/>
                  </a:lnTo>
                  <a:lnTo>
                    <a:pt x="804" y="82"/>
                  </a:lnTo>
                  <a:lnTo>
                    <a:pt x="804" y="82"/>
                  </a:lnTo>
                  <a:lnTo>
                    <a:pt x="804" y="82"/>
                  </a:lnTo>
                  <a:lnTo>
                    <a:pt x="804" y="82"/>
                  </a:lnTo>
                  <a:lnTo>
                    <a:pt x="804" y="84"/>
                  </a:lnTo>
                  <a:lnTo>
                    <a:pt x="804" y="84"/>
                  </a:lnTo>
                  <a:lnTo>
                    <a:pt x="804" y="86"/>
                  </a:lnTo>
                  <a:lnTo>
                    <a:pt x="804" y="88"/>
                  </a:lnTo>
                  <a:lnTo>
                    <a:pt x="804" y="96"/>
                  </a:lnTo>
                  <a:lnTo>
                    <a:pt x="802" y="96"/>
                  </a:lnTo>
                  <a:lnTo>
                    <a:pt x="802" y="96"/>
                  </a:lnTo>
                  <a:lnTo>
                    <a:pt x="802" y="98"/>
                  </a:lnTo>
                  <a:lnTo>
                    <a:pt x="802" y="98"/>
                  </a:lnTo>
                  <a:lnTo>
                    <a:pt x="802" y="100"/>
                  </a:lnTo>
                  <a:lnTo>
                    <a:pt x="802" y="100"/>
                  </a:lnTo>
                  <a:lnTo>
                    <a:pt x="802" y="102"/>
                  </a:lnTo>
                  <a:lnTo>
                    <a:pt x="802" y="104"/>
                  </a:lnTo>
                  <a:lnTo>
                    <a:pt x="804" y="104"/>
                  </a:lnTo>
                  <a:lnTo>
                    <a:pt x="804" y="104"/>
                  </a:lnTo>
                  <a:lnTo>
                    <a:pt x="804" y="106"/>
                  </a:lnTo>
                  <a:lnTo>
                    <a:pt x="806" y="110"/>
                  </a:lnTo>
                  <a:lnTo>
                    <a:pt x="804" y="114"/>
                  </a:lnTo>
                  <a:lnTo>
                    <a:pt x="804" y="116"/>
                  </a:lnTo>
                  <a:lnTo>
                    <a:pt x="804" y="116"/>
                  </a:lnTo>
                  <a:lnTo>
                    <a:pt x="804" y="116"/>
                  </a:lnTo>
                  <a:lnTo>
                    <a:pt x="802" y="124"/>
                  </a:lnTo>
                  <a:lnTo>
                    <a:pt x="800" y="130"/>
                  </a:lnTo>
                  <a:lnTo>
                    <a:pt x="802" y="132"/>
                  </a:lnTo>
                  <a:lnTo>
                    <a:pt x="802" y="136"/>
                  </a:lnTo>
                  <a:lnTo>
                    <a:pt x="802" y="136"/>
                  </a:lnTo>
                  <a:lnTo>
                    <a:pt x="802" y="136"/>
                  </a:lnTo>
                  <a:lnTo>
                    <a:pt x="802" y="136"/>
                  </a:lnTo>
                  <a:lnTo>
                    <a:pt x="800" y="136"/>
                  </a:lnTo>
                  <a:lnTo>
                    <a:pt x="800" y="136"/>
                  </a:lnTo>
                  <a:lnTo>
                    <a:pt x="800" y="138"/>
                  </a:lnTo>
                  <a:lnTo>
                    <a:pt x="800" y="138"/>
                  </a:lnTo>
                  <a:lnTo>
                    <a:pt x="798" y="138"/>
                  </a:lnTo>
                  <a:lnTo>
                    <a:pt x="798" y="140"/>
                  </a:lnTo>
                  <a:lnTo>
                    <a:pt x="798" y="140"/>
                  </a:lnTo>
                  <a:lnTo>
                    <a:pt x="798" y="140"/>
                  </a:lnTo>
                  <a:lnTo>
                    <a:pt x="800" y="140"/>
                  </a:lnTo>
                  <a:lnTo>
                    <a:pt x="800" y="140"/>
                  </a:lnTo>
                  <a:lnTo>
                    <a:pt x="800" y="142"/>
                  </a:lnTo>
                  <a:lnTo>
                    <a:pt x="800" y="142"/>
                  </a:lnTo>
                  <a:lnTo>
                    <a:pt x="800" y="142"/>
                  </a:lnTo>
                  <a:lnTo>
                    <a:pt x="794" y="148"/>
                  </a:lnTo>
                  <a:lnTo>
                    <a:pt x="794" y="148"/>
                  </a:lnTo>
                  <a:lnTo>
                    <a:pt x="794" y="148"/>
                  </a:lnTo>
                  <a:lnTo>
                    <a:pt x="792" y="150"/>
                  </a:lnTo>
                  <a:lnTo>
                    <a:pt x="790" y="150"/>
                  </a:lnTo>
                  <a:lnTo>
                    <a:pt x="782" y="154"/>
                  </a:lnTo>
                  <a:lnTo>
                    <a:pt x="780" y="154"/>
                  </a:lnTo>
                  <a:lnTo>
                    <a:pt x="780" y="156"/>
                  </a:lnTo>
                  <a:lnTo>
                    <a:pt x="780" y="156"/>
                  </a:lnTo>
                  <a:lnTo>
                    <a:pt x="780" y="158"/>
                  </a:lnTo>
                  <a:lnTo>
                    <a:pt x="780" y="158"/>
                  </a:lnTo>
                  <a:lnTo>
                    <a:pt x="780" y="160"/>
                  </a:lnTo>
                  <a:lnTo>
                    <a:pt x="780" y="160"/>
                  </a:lnTo>
                  <a:lnTo>
                    <a:pt x="778" y="164"/>
                  </a:lnTo>
                  <a:lnTo>
                    <a:pt x="778" y="164"/>
                  </a:lnTo>
                  <a:lnTo>
                    <a:pt x="778" y="164"/>
                  </a:lnTo>
                  <a:lnTo>
                    <a:pt x="776" y="166"/>
                  </a:lnTo>
                  <a:lnTo>
                    <a:pt x="776" y="166"/>
                  </a:lnTo>
                  <a:lnTo>
                    <a:pt x="776" y="166"/>
                  </a:lnTo>
                  <a:lnTo>
                    <a:pt x="774" y="166"/>
                  </a:lnTo>
                  <a:lnTo>
                    <a:pt x="772" y="166"/>
                  </a:lnTo>
                  <a:lnTo>
                    <a:pt x="772" y="166"/>
                  </a:lnTo>
                  <a:lnTo>
                    <a:pt x="772" y="168"/>
                  </a:lnTo>
                  <a:lnTo>
                    <a:pt x="770" y="168"/>
                  </a:lnTo>
                  <a:lnTo>
                    <a:pt x="770" y="168"/>
                  </a:lnTo>
                  <a:lnTo>
                    <a:pt x="766" y="172"/>
                  </a:lnTo>
                  <a:lnTo>
                    <a:pt x="766" y="172"/>
                  </a:lnTo>
                  <a:lnTo>
                    <a:pt x="766" y="174"/>
                  </a:lnTo>
                  <a:lnTo>
                    <a:pt x="766" y="174"/>
                  </a:lnTo>
                  <a:lnTo>
                    <a:pt x="766" y="178"/>
                  </a:lnTo>
                  <a:lnTo>
                    <a:pt x="766" y="180"/>
                  </a:lnTo>
                  <a:lnTo>
                    <a:pt x="764" y="180"/>
                  </a:lnTo>
                  <a:lnTo>
                    <a:pt x="764" y="182"/>
                  </a:lnTo>
                  <a:lnTo>
                    <a:pt x="764" y="182"/>
                  </a:lnTo>
                  <a:lnTo>
                    <a:pt x="764" y="182"/>
                  </a:lnTo>
                  <a:lnTo>
                    <a:pt x="764" y="184"/>
                  </a:lnTo>
                  <a:lnTo>
                    <a:pt x="764" y="186"/>
                  </a:lnTo>
                  <a:lnTo>
                    <a:pt x="766" y="190"/>
                  </a:lnTo>
                  <a:lnTo>
                    <a:pt x="766" y="196"/>
                  </a:lnTo>
                  <a:lnTo>
                    <a:pt x="768" y="198"/>
                  </a:lnTo>
                  <a:lnTo>
                    <a:pt x="772" y="206"/>
                  </a:lnTo>
                  <a:lnTo>
                    <a:pt x="774" y="212"/>
                  </a:lnTo>
                  <a:lnTo>
                    <a:pt x="774" y="212"/>
                  </a:lnTo>
                  <a:lnTo>
                    <a:pt x="774" y="214"/>
                  </a:lnTo>
                  <a:lnTo>
                    <a:pt x="774" y="218"/>
                  </a:lnTo>
                  <a:lnTo>
                    <a:pt x="776" y="220"/>
                  </a:lnTo>
                  <a:lnTo>
                    <a:pt x="776" y="222"/>
                  </a:lnTo>
                  <a:lnTo>
                    <a:pt x="776" y="222"/>
                  </a:lnTo>
                  <a:lnTo>
                    <a:pt x="776" y="222"/>
                  </a:lnTo>
                  <a:lnTo>
                    <a:pt x="776" y="224"/>
                  </a:lnTo>
                  <a:lnTo>
                    <a:pt x="776" y="224"/>
                  </a:lnTo>
                  <a:lnTo>
                    <a:pt x="778" y="224"/>
                  </a:lnTo>
                  <a:lnTo>
                    <a:pt x="788" y="228"/>
                  </a:lnTo>
                  <a:lnTo>
                    <a:pt x="790" y="228"/>
                  </a:lnTo>
                  <a:lnTo>
                    <a:pt x="790" y="230"/>
                  </a:lnTo>
                  <a:lnTo>
                    <a:pt x="790" y="230"/>
                  </a:lnTo>
                  <a:lnTo>
                    <a:pt x="792" y="230"/>
                  </a:lnTo>
                  <a:lnTo>
                    <a:pt x="792" y="230"/>
                  </a:lnTo>
                  <a:lnTo>
                    <a:pt x="792" y="228"/>
                  </a:lnTo>
                  <a:lnTo>
                    <a:pt x="796" y="234"/>
                  </a:lnTo>
                  <a:lnTo>
                    <a:pt x="800" y="242"/>
                  </a:lnTo>
                  <a:lnTo>
                    <a:pt x="802" y="244"/>
                  </a:lnTo>
                  <a:lnTo>
                    <a:pt x="802" y="246"/>
                  </a:lnTo>
                  <a:lnTo>
                    <a:pt x="804" y="250"/>
                  </a:lnTo>
                  <a:lnTo>
                    <a:pt x="804" y="252"/>
                  </a:lnTo>
                  <a:lnTo>
                    <a:pt x="804" y="260"/>
                  </a:lnTo>
                  <a:lnTo>
                    <a:pt x="804" y="262"/>
                  </a:lnTo>
                  <a:lnTo>
                    <a:pt x="804" y="262"/>
                  </a:lnTo>
                  <a:lnTo>
                    <a:pt x="808" y="264"/>
                  </a:lnTo>
                  <a:lnTo>
                    <a:pt x="814" y="268"/>
                  </a:lnTo>
                  <a:lnTo>
                    <a:pt x="820" y="272"/>
                  </a:lnTo>
                  <a:lnTo>
                    <a:pt x="828" y="278"/>
                  </a:lnTo>
                  <a:lnTo>
                    <a:pt x="836" y="284"/>
                  </a:lnTo>
                  <a:lnTo>
                    <a:pt x="838" y="286"/>
                  </a:lnTo>
                  <a:lnTo>
                    <a:pt x="838" y="286"/>
                  </a:lnTo>
                  <a:lnTo>
                    <a:pt x="840" y="292"/>
                  </a:lnTo>
                  <a:lnTo>
                    <a:pt x="840" y="296"/>
                  </a:lnTo>
                  <a:lnTo>
                    <a:pt x="844" y="312"/>
                  </a:lnTo>
                  <a:lnTo>
                    <a:pt x="846" y="318"/>
                  </a:lnTo>
                  <a:lnTo>
                    <a:pt x="850" y="336"/>
                  </a:lnTo>
                  <a:lnTo>
                    <a:pt x="852" y="344"/>
                  </a:lnTo>
                  <a:lnTo>
                    <a:pt x="854" y="356"/>
                  </a:lnTo>
                  <a:lnTo>
                    <a:pt x="856" y="366"/>
                  </a:lnTo>
                  <a:lnTo>
                    <a:pt x="858" y="374"/>
                  </a:lnTo>
                  <a:lnTo>
                    <a:pt x="860" y="384"/>
                  </a:lnTo>
                  <a:lnTo>
                    <a:pt x="860" y="388"/>
                  </a:lnTo>
                  <a:lnTo>
                    <a:pt x="860" y="388"/>
                  </a:lnTo>
                  <a:lnTo>
                    <a:pt x="860" y="388"/>
                  </a:lnTo>
                  <a:lnTo>
                    <a:pt x="854" y="392"/>
                  </a:lnTo>
                  <a:lnTo>
                    <a:pt x="850" y="394"/>
                  </a:lnTo>
                  <a:lnTo>
                    <a:pt x="850" y="394"/>
                  </a:lnTo>
                  <a:lnTo>
                    <a:pt x="850" y="396"/>
                  </a:lnTo>
                  <a:lnTo>
                    <a:pt x="850" y="396"/>
                  </a:lnTo>
                  <a:lnTo>
                    <a:pt x="852" y="396"/>
                  </a:lnTo>
                  <a:lnTo>
                    <a:pt x="852" y="398"/>
                  </a:lnTo>
                  <a:lnTo>
                    <a:pt x="854" y="398"/>
                  </a:lnTo>
                  <a:lnTo>
                    <a:pt x="854" y="400"/>
                  </a:lnTo>
                  <a:lnTo>
                    <a:pt x="854" y="400"/>
                  </a:lnTo>
                  <a:lnTo>
                    <a:pt x="856" y="402"/>
                  </a:lnTo>
                  <a:lnTo>
                    <a:pt x="862" y="410"/>
                  </a:lnTo>
                  <a:lnTo>
                    <a:pt x="862" y="412"/>
                  </a:lnTo>
                  <a:lnTo>
                    <a:pt x="862" y="412"/>
                  </a:lnTo>
                  <a:lnTo>
                    <a:pt x="866" y="418"/>
                  </a:lnTo>
                  <a:lnTo>
                    <a:pt x="866" y="420"/>
                  </a:lnTo>
                  <a:lnTo>
                    <a:pt x="868" y="422"/>
                  </a:lnTo>
                  <a:lnTo>
                    <a:pt x="870" y="426"/>
                  </a:lnTo>
                  <a:lnTo>
                    <a:pt x="872" y="430"/>
                  </a:lnTo>
                  <a:lnTo>
                    <a:pt x="872" y="432"/>
                  </a:lnTo>
                  <a:lnTo>
                    <a:pt x="872" y="432"/>
                  </a:lnTo>
                  <a:lnTo>
                    <a:pt x="874" y="444"/>
                  </a:lnTo>
                  <a:lnTo>
                    <a:pt x="876" y="446"/>
                  </a:lnTo>
                  <a:lnTo>
                    <a:pt x="876" y="448"/>
                  </a:lnTo>
                  <a:lnTo>
                    <a:pt x="876" y="450"/>
                  </a:lnTo>
                  <a:lnTo>
                    <a:pt x="876" y="452"/>
                  </a:lnTo>
                  <a:lnTo>
                    <a:pt x="876" y="456"/>
                  </a:lnTo>
                  <a:lnTo>
                    <a:pt x="876" y="458"/>
                  </a:lnTo>
                  <a:lnTo>
                    <a:pt x="876" y="462"/>
                  </a:lnTo>
                  <a:lnTo>
                    <a:pt x="876" y="464"/>
                  </a:lnTo>
                  <a:lnTo>
                    <a:pt x="876" y="466"/>
                  </a:lnTo>
                  <a:lnTo>
                    <a:pt x="876" y="468"/>
                  </a:lnTo>
                  <a:lnTo>
                    <a:pt x="876" y="470"/>
                  </a:lnTo>
                  <a:lnTo>
                    <a:pt x="876" y="474"/>
                  </a:lnTo>
                  <a:lnTo>
                    <a:pt x="874" y="478"/>
                  </a:lnTo>
                  <a:lnTo>
                    <a:pt x="874" y="486"/>
                  </a:lnTo>
                  <a:lnTo>
                    <a:pt x="874" y="492"/>
                  </a:lnTo>
                  <a:lnTo>
                    <a:pt x="872" y="494"/>
                  </a:lnTo>
                  <a:lnTo>
                    <a:pt x="872" y="494"/>
                  </a:lnTo>
                  <a:lnTo>
                    <a:pt x="872" y="496"/>
                  </a:lnTo>
                  <a:lnTo>
                    <a:pt x="874" y="500"/>
                  </a:lnTo>
                  <a:lnTo>
                    <a:pt x="876" y="502"/>
                  </a:lnTo>
                  <a:lnTo>
                    <a:pt x="878" y="508"/>
                  </a:lnTo>
                  <a:lnTo>
                    <a:pt x="880" y="516"/>
                  </a:lnTo>
                  <a:lnTo>
                    <a:pt x="880" y="516"/>
                  </a:lnTo>
                  <a:lnTo>
                    <a:pt x="880" y="518"/>
                  </a:lnTo>
                  <a:lnTo>
                    <a:pt x="880" y="518"/>
                  </a:lnTo>
                  <a:lnTo>
                    <a:pt x="878" y="528"/>
                  </a:lnTo>
                  <a:lnTo>
                    <a:pt x="878" y="528"/>
                  </a:lnTo>
                  <a:lnTo>
                    <a:pt x="876" y="530"/>
                  </a:lnTo>
                  <a:lnTo>
                    <a:pt x="876" y="530"/>
                  </a:lnTo>
                  <a:lnTo>
                    <a:pt x="874" y="534"/>
                  </a:lnTo>
                  <a:lnTo>
                    <a:pt x="872" y="538"/>
                  </a:lnTo>
                  <a:lnTo>
                    <a:pt x="870" y="544"/>
                  </a:lnTo>
                  <a:lnTo>
                    <a:pt x="870" y="544"/>
                  </a:lnTo>
                  <a:lnTo>
                    <a:pt x="870" y="546"/>
                  </a:lnTo>
                  <a:lnTo>
                    <a:pt x="870" y="548"/>
                  </a:lnTo>
                  <a:lnTo>
                    <a:pt x="870" y="548"/>
                  </a:lnTo>
                  <a:lnTo>
                    <a:pt x="874" y="556"/>
                  </a:lnTo>
                  <a:lnTo>
                    <a:pt x="874" y="558"/>
                  </a:lnTo>
                  <a:lnTo>
                    <a:pt x="874" y="562"/>
                  </a:lnTo>
                  <a:lnTo>
                    <a:pt x="876" y="566"/>
                  </a:lnTo>
                  <a:lnTo>
                    <a:pt x="878" y="568"/>
                  </a:lnTo>
                  <a:lnTo>
                    <a:pt x="878" y="568"/>
                  </a:lnTo>
                  <a:lnTo>
                    <a:pt x="880" y="570"/>
                  </a:lnTo>
                  <a:lnTo>
                    <a:pt x="878" y="572"/>
                  </a:lnTo>
                  <a:lnTo>
                    <a:pt x="878" y="574"/>
                  </a:lnTo>
                  <a:lnTo>
                    <a:pt x="878" y="578"/>
                  </a:lnTo>
                  <a:lnTo>
                    <a:pt x="878" y="578"/>
                  </a:lnTo>
                  <a:lnTo>
                    <a:pt x="878" y="582"/>
                  </a:lnTo>
                  <a:lnTo>
                    <a:pt x="876" y="588"/>
                  </a:lnTo>
                  <a:lnTo>
                    <a:pt x="872" y="590"/>
                  </a:lnTo>
                  <a:lnTo>
                    <a:pt x="866" y="592"/>
                  </a:lnTo>
                  <a:lnTo>
                    <a:pt x="858" y="596"/>
                  </a:lnTo>
                  <a:lnTo>
                    <a:pt x="856" y="600"/>
                  </a:lnTo>
                  <a:lnTo>
                    <a:pt x="854" y="604"/>
                  </a:lnTo>
                  <a:lnTo>
                    <a:pt x="854" y="604"/>
                  </a:lnTo>
                  <a:lnTo>
                    <a:pt x="854" y="604"/>
                  </a:lnTo>
                  <a:lnTo>
                    <a:pt x="854" y="606"/>
                  </a:lnTo>
                  <a:lnTo>
                    <a:pt x="854" y="606"/>
                  </a:lnTo>
                  <a:lnTo>
                    <a:pt x="856" y="608"/>
                  </a:lnTo>
                  <a:lnTo>
                    <a:pt x="858" y="612"/>
                  </a:lnTo>
                  <a:lnTo>
                    <a:pt x="872" y="632"/>
                  </a:lnTo>
                  <a:lnTo>
                    <a:pt x="876" y="638"/>
                  </a:lnTo>
                  <a:lnTo>
                    <a:pt x="882" y="648"/>
                  </a:lnTo>
                  <a:lnTo>
                    <a:pt x="884" y="648"/>
                  </a:lnTo>
                  <a:lnTo>
                    <a:pt x="884" y="650"/>
                  </a:lnTo>
                  <a:lnTo>
                    <a:pt x="884" y="652"/>
                  </a:lnTo>
                  <a:lnTo>
                    <a:pt x="884" y="662"/>
                  </a:lnTo>
                  <a:lnTo>
                    <a:pt x="884" y="666"/>
                  </a:lnTo>
                  <a:lnTo>
                    <a:pt x="884" y="670"/>
                  </a:lnTo>
                  <a:lnTo>
                    <a:pt x="886" y="674"/>
                  </a:lnTo>
                  <a:lnTo>
                    <a:pt x="886" y="674"/>
                  </a:lnTo>
                  <a:lnTo>
                    <a:pt x="888" y="678"/>
                  </a:lnTo>
                  <a:lnTo>
                    <a:pt x="890" y="678"/>
                  </a:lnTo>
                  <a:lnTo>
                    <a:pt x="892" y="680"/>
                  </a:lnTo>
                  <a:lnTo>
                    <a:pt x="894" y="682"/>
                  </a:lnTo>
                  <a:lnTo>
                    <a:pt x="894" y="682"/>
                  </a:lnTo>
                  <a:lnTo>
                    <a:pt x="894" y="684"/>
                  </a:lnTo>
                  <a:lnTo>
                    <a:pt x="894" y="686"/>
                  </a:lnTo>
                  <a:lnTo>
                    <a:pt x="896" y="688"/>
                  </a:lnTo>
                  <a:lnTo>
                    <a:pt x="902" y="692"/>
                  </a:lnTo>
                  <a:lnTo>
                    <a:pt x="902" y="694"/>
                  </a:lnTo>
                  <a:lnTo>
                    <a:pt x="906" y="694"/>
                  </a:lnTo>
                  <a:lnTo>
                    <a:pt x="910" y="692"/>
                  </a:lnTo>
                  <a:lnTo>
                    <a:pt x="914" y="690"/>
                  </a:lnTo>
                  <a:lnTo>
                    <a:pt x="916" y="688"/>
                  </a:lnTo>
                  <a:lnTo>
                    <a:pt x="918" y="690"/>
                  </a:lnTo>
                  <a:lnTo>
                    <a:pt x="922" y="692"/>
                  </a:lnTo>
                  <a:lnTo>
                    <a:pt x="928" y="694"/>
                  </a:lnTo>
                  <a:lnTo>
                    <a:pt x="930" y="694"/>
                  </a:lnTo>
                  <a:lnTo>
                    <a:pt x="936" y="696"/>
                  </a:lnTo>
                  <a:lnTo>
                    <a:pt x="942" y="698"/>
                  </a:lnTo>
                  <a:lnTo>
                    <a:pt x="946" y="700"/>
                  </a:lnTo>
                  <a:lnTo>
                    <a:pt x="950" y="700"/>
                  </a:lnTo>
                  <a:lnTo>
                    <a:pt x="952" y="702"/>
                  </a:lnTo>
                  <a:lnTo>
                    <a:pt x="956" y="702"/>
                  </a:lnTo>
                  <a:lnTo>
                    <a:pt x="964" y="718"/>
                  </a:lnTo>
                  <a:lnTo>
                    <a:pt x="966" y="722"/>
                  </a:lnTo>
                  <a:lnTo>
                    <a:pt x="974" y="736"/>
                  </a:lnTo>
                  <a:lnTo>
                    <a:pt x="976" y="742"/>
                  </a:lnTo>
                  <a:lnTo>
                    <a:pt x="966" y="750"/>
                  </a:lnTo>
                  <a:lnTo>
                    <a:pt x="964" y="750"/>
                  </a:lnTo>
                  <a:lnTo>
                    <a:pt x="934" y="768"/>
                  </a:lnTo>
                  <a:lnTo>
                    <a:pt x="922" y="776"/>
                  </a:lnTo>
                  <a:lnTo>
                    <a:pt x="918" y="778"/>
                  </a:lnTo>
                  <a:lnTo>
                    <a:pt x="912" y="782"/>
                  </a:lnTo>
                  <a:lnTo>
                    <a:pt x="898" y="792"/>
                  </a:lnTo>
                  <a:lnTo>
                    <a:pt x="888" y="798"/>
                  </a:lnTo>
                  <a:lnTo>
                    <a:pt x="870" y="808"/>
                  </a:lnTo>
                  <a:lnTo>
                    <a:pt x="858" y="818"/>
                  </a:lnTo>
                  <a:lnTo>
                    <a:pt x="836" y="832"/>
                  </a:lnTo>
                  <a:lnTo>
                    <a:pt x="822" y="840"/>
                  </a:lnTo>
                  <a:lnTo>
                    <a:pt x="816" y="844"/>
                  </a:lnTo>
                  <a:lnTo>
                    <a:pt x="790" y="860"/>
                  </a:lnTo>
                  <a:lnTo>
                    <a:pt x="784" y="864"/>
                  </a:lnTo>
                  <a:lnTo>
                    <a:pt x="774" y="870"/>
                  </a:lnTo>
                  <a:lnTo>
                    <a:pt x="772" y="872"/>
                  </a:lnTo>
                  <a:lnTo>
                    <a:pt x="770" y="872"/>
                  </a:lnTo>
                  <a:lnTo>
                    <a:pt x="762" y="878"/>
                  </a:lnTo>
                  <a:lnTo>
                    <a:pt x="762" y="878"/>
                  </a:lnTo>
                  <a:lnTo>
                    <a:pt x="762" y="878"/>
                  </a:lnTo>
                  <a:lnTo>
                    <a:pt x="738" y="900"/>
                  </a:lnTo>
                  <a:lnTo>
                    <a:pt x="724" y="912"/>
                  </a:lnTo>
                  <a:lnTo>
                    <a:pt x="716" y="920"/>
                  </a:lnTo>
                  <a:lnTo>
                    <a:pt x="708" y="928"/>
                  </a:lnTo>
                  <a:lnTo>
                    <a:pt x="692" y="942"/>
                  </a:lnTo>
                  <a:lnTo>
                    <a:pt x="692" y="942"/>
                  </a:lnTo>
                  <a:lnTo>
                    <a:pt x="684" y="948"/>
                  </a:lnTo>
                  <a:lnTo>
                    <a:pt x="684" y="950"/>
                  </a:lnTo>
                  <a:lnTo>
                    <a:pt x="678" y="950"/>
                  </a:lnTo>
                  <a:lnTo>
                    <a:pt x="672" y="952"/>
                  </a:lnTo>
                  <a:lnTo>
                    <a:pt x="660" y="954"/>
                  </a:lnTo>
                  <a:lnTo>
                    <a:pt x="640" y="958"/>
                  </a:lnTo>
                  <a:lnTo>
                    <a:pt x="622" y="962"/>
                  </a:lnTo>
                  <a:lnTo>
                    <a:pt x="616" y="962"/>
                  </a:lnTo>
                  <a:lnTo>
                    <a:pt x="610" y="964"/>
                  </a:lnTo>
                  <a:lnTo>
                    <a:pt x="602" y="966"/>
                  </a:lnTo>
                  <a:lnTo>
                    <a:pt x="596" y="966"/>
                  </a:lnTo>
                  <a:lnTo>
                    <a:pt x="594" y="966"/>
                  </a:lnTo>
                  <a:lnTo>
                    <a:pt x="586" y="968"/>
                  </a:lnTo>
                  <a:lnTo>
                    <a:pt x="568" y="972"/>
                  </a:lnTo>
                  <a:lnTo>
                    <a:pt x="560" y="968"/>
                  </a:lnTo>
                  <a:lnTo>
                    <a:pt x="558" y="966"/>
                  </a:lnTo>
                  <a:lnTo>
                    <a:pt x="558" y="966"/>
                  </a:lnTo>
                  <a:lnTo>
                    <a:pt x="556" y="964"/>
                  </a:lnTo>
                  <a:lnTo>
                    <a:pt x="556" y="964"/>
                  </a:lnTo>
                  <a:lnTo>
                    <a:pt x="556" y="964"/>
                  </a:lnTo>
                  <a:lnTo>
                    <a:pt x="558" y="962"/>
                  </a:lnTo>
                  <a:lnTo>
                    <a:pt x="558" y="960"/>
                  </a:lnTo>
                  <a:lnTo>
                    <a:pt x="560" y="958"/>
                  </a:lnTo>
                  <a:lnTo>
                    <a:pt x="564" y="952"/>
                  </a:lnTo>
                  <a:lnTo>
                    <a:pt x="564" y="952"/>
                  </a:lnTo>
                  <a:lnTo>
                    <a:pt x="564" y="952"/>
                  </a:lnTo>
                  <a:lnTo>
                    <a:pt x="564" y="950"/>
                  </a:lnTo>
                  <a:lnTo>
                    <a:pt x="564" y="950"/>
                  </a:lnTo>
                  <a:lnTo>
                    <a:pt x="564" y="950"/>
                  </a:lnTo>
                  <a:lnTo>
                    <a:pt x="564" y="950"/>
                  </a:lnTo>
                  <a:lnTo>
                    <a:pt x="564" y="950"/>
                  </a:lnTo>
                  <a:lnTo>
                    <a:pt x="564" y="950"/>
                  </a:lnTo>
                  <a:lnTo>
                    <a:pt x="564" y="950"/>
                  </a:lnTo>
                  <a:lnTo>
                    <a:pt x="564" y="948"/>
                  </a:lnTo>
                  <a:lnTo>
                    <a:pt x="564" y="948"/>
                  </a:lnTo>
                  <a:lnTo>
                    <a:pt x="562" y="948"/>
                  </a:lnTo>
                  <a:lnTo>
                    <a:pt x="562" y="944"/>
                  </a:lnTo>
                  <a:lnTo>
                    <a:pt x="562" y="942"/>
                  </a:lnTo>
                  <a:lnTo>
                    <a:pt x="562" y="942"/>
                  </a:lnTo>
                  <a:lnTo>
                    <a:pt x="562" y="942"/>
                  </a:lnTo>
                  <a:lnTo>
                    <a:pt x="562" y="940"/>
                  </a:lnTo>
                  <a:lnTo>
                    <a:pt x="562" y="934"/>
                  </a:lnTo>
                  <a:lnTo>
                    <a:pt x="562" y="930"/>
                  </a:lnTo>
                  <a:lnTo>
                    <a:pt x="562" y="930"/>
                  </a:lnTo>
                  <a:lnTo>
                    <a:pt x="562" y="930"/>
                  </a:lnTo>
                  <a:lnTo>
                    <a:pt x="562" y="930"/>
                  </a:lnTo>
                  <a:lnTo>
                    <a:pt x="552" y="926"/>
                  </a:lnTo>
                  <a:lnTo>
                    <a:pt x="552" y="924"/>
                  </a:lnTo>
                  <a:lnTo>
                    <a:pt x="552" y="924"/>
                  </a:lnTo>
                  <a:lnTo>
                    <a:pt x="546" y="922"/>
                  </a:lnTo>
                  <a:lnTo>
                    <a:pt x="538" y="922"/>
                  </a:lnTo>
                  <a:lnTo>
                    <a:pt x="536" y="920"/>
                  </a:lnTo>
                  <a:lnTo>
                    <a:pt x="532" y="922"/>
                  </a:lnTo>
                  <a:lnTo>
                    <a:pt x="528" y="920"/>
                  </a:lnTo>
                  <a:lnTo>
                    <a:pt x="528" y="920"/>
                  </a:lnTo>
                  <a:lnTo>
                    <a:pt x="524" y="918"/>
                  </a:lnTo>
                  <a:lnTo>
                    <a:pt x="524" y="918"/>
                  </a:lnTo>
                  <a:lnTo>
                    <a:pt x="524" y="918"/>
                  </a:lnTo>
                  <a:lnTo>
                    <a:pt x="524" y="918"/>
                  </a:lnTo>
                  <a:lnTo>
                    <a:pt x="522" y="918"/>
                  </a:lnTo>
                  <a:lnTo>
                    <a:pt x="522" y="916"/>
                  </a:lnTo>
                  <a:lnTo>
                    <a:pt x="522" y="914"/>
                  </a:lnTo>
                  <a:lnTo>
                    <a:pt x="520" y="914"/>
                  </a:lnTo>
                  <a:lnTo>
                    <a:pt x="520" y="912"/>
                  </a:lnTo>
                  <a:lnTo>
                    <a:pt x="520" y="910"/>
                  </a:lnTo>
                  <a:lnTo>
                    <a:pt x="518" y="910"/>
                  </a:lnTo>
                  <a:lnTo>
                    <a:pt x="516" y="908"/>
                  </a:lnTo>
                  <a:lnTo>
                    <a:pt x="516" y="908"/>
                  </a:lnTo>
                  <a:lnTo>
                    <a:pt x="514" y="908"/>
                  </a:lnTo>
                  <a:lnTo>
                    <a:pt x="514" y="908"/>
                  </a:lnTo>
                  <a:lnTo>
                    <a:pt x="514" y="906"/>
                  </a:lnTo>
                  <a:lnTo>
                    <a:pt x="512" y="908"/>
                  </a:lnTo>
                  <a:lnTo>
                    <a:pt x="512" y="908"/>
                  </a:lnTo>
                  <a:lnTo>
                    <a:pt x="510" y="910"/>
                  </a:lnTo>
                  <a:lnTo>
                    <a:pt x="508" y="910"/>
                  </a:lnTo>
                  <a:lnTo>
                    <a:pt x="508" y="910"/>
                  </a:lnTo>
                  <a:lnTo>
                    <a:pt x="508" y="910"/>
                  </a:lnTo>
                  <a:lnTo>
                    <a:pt x="508" y="910"/>
                  </a:lnTo>
                  <a:lnTo>
                    <a:pt x="500" y="908"/>
                  </a:lnTo>
                  <a:lnTo>
                    <a:pt x="496" y="906"/>
                  </a:lnTo>
                  <a:lnTo>
                    <a:pt x="494" y="906"/>
                  </a:lnTo>
                  <a:lnTo>
                    <a:pt x="494" y="906"/>
                  </a:lnTo>
                  <a:lnTo>
                    <a:pt x="488" y="900"/>
                  </a:lnTo>
                  <a:lnTo>
                    <a:pt x="488" y="900"/>
                  </a:lnTo>
                  <a:lnTo>
                    <a:pt x="488" y="900"/>
                  </a:lnTo>
                  <a:lnTo>
                    <a:pt x="488" y="900"/>
                  </a:lnTo>
                  <a:lnTo>
                    <a:pt x="488" y="900"/>
                  </a:lnTo>
                  <a:lnTo>
                    <a:pt x="488" y="900"/>
                  </a:lnTo>
                  <a:lnTo>
                    <a:pt x="488" y="898"/>
                  </a:lnTo>
                  <a:lnTo>
                    <a:pt x="488" y="898"/>
                  </a:lnTo>
                  <a:lnTo>
                    <a:pt x="488" y="894"/>
                  </a:lnTo>
                  <a:lnTo>
                    <a:pt x="488" y="894"/>
                  </a:lnTo>
                  <a:lnTo>
                    <a:pt x="486" y="892"/>
                  </a:lnTo>
                  <a:lnTo>
                    <a:pt x="484" y="892"/>
                  </a:lnTo>
                  <a:lnTo>
                    <a:pt x="484" y="890"/>
                  </a:lnTo>
                  <a:lnTo>
                    <a:pt x="482" y="890"/>
                  </a:lnTo>
                  <a:lnTo>
                    <a:pt x="480" y="888"/>
                  </a:lnTo>
                  <a:lnTo>
                    <a:pt x="474" y="886"/>
                  </a:lnTo>
                  <a:lnTo>
                    <a:pt x="466" y="884"/>
                  </a:lnTo>
                  <a:lnTo>
                    <a:pt x="464" y="884"/>
                  </a:lnTo>
                  <a:lnTo>
                    <a:pt x="464" y="884"/>
                  </a:lnTo>
                  <a:lnTo>
                    <a:pt x="464" y="884"/>
                  </a:lnTo>
                  <a:lnTo>
                    <a:pt x="464" y="882"/>
                  </a:lnTo>
                  <a:lnTo>
                    <a:pt x="464" y="882"/>
                  </a:lnTo>
                  <a:lnTo>
                    <a:pt x="464" y="882"/>
                  </a:lnTo>
                  <a:lnTo>
                    <a:pt x="464" y="880"/>
                  </a:lnTo>
                  <a:lnTo>
                    <a:pt x="464" y="880"/>
                  </a:lnTo>
                  <a:lnTo>
                    <a:pt x="464" y="878"/>
                  </a:lnTo>
                  <a:lnTo>
                    <a:pt x="466" y="878"/>
                  </a:lnTo>
                  <a:lnTo>
                    <a:pt x="466" y="878"/>
                  </a:lnTo>
                  <a:lnTo>
                    <a:pt x="466" y="876"/>
                  </a:lnTo>
                  <a:lnTo>
                    <a:pt x="466" y="874"/>
                  </a:lnTo>
                  <a:lnTo>
                    <a:pt x="466" y="870"/>
                  </a:lnTo>
                  <a:lnTo>
                    <a:pt x="466" y="870"/>
                  </a:lnTo>
                  <a:lnTo>
                    <a:pt x="466" y="870"/>
                  </a:lnTo>
                  <a:lnTo>
                    <a:pt x="466" y="868"/>
                  </a:lnTo>
                  <a:lnTo>
                    <a:pt x="464" y="866"/>
                  </a:lnTo>
                  <a:lnTo>
                    <a:pt x="464" y="866"/>
                  </a:lnTo>
                  <a:lnTo>
                    <a:pt x="446" y="854"/>
                  </a:lnTo>
                  <a:lnTo>
                    <a:pt x="428" y="842"/>
                  </a:lnTo>
                  <a:lnTo>
                    <a:pt x="422" y="838"/>
                  </a:lnTo>
                  <a:lnTo>
                    <a:pt x="410" y="830"/>
                  </a:lnTo>
                  <a:lnTo>
                    <a:pt x="410" y="828"/>
                  </a:lnTo>
                  <a:lnTo>
                    <a:pt x="404" y="826"/>
                  </a:lnTo>
                  <a:lnTo>
                    <a:pt x="372" y="802"/>
                  </a:lnTo>
                  <a:lnTo>
                    <a:pt x="356" y="790"/>
                  </a:lnTo>
                  <a:lnTo>
                    <a:pt x="342" y="780"/>
                  </a:lnTo>
                  <a:lnTo>
                    <a:pt x="326" y="768"/>
                  </a:lnTo>
                  <a:lnTo>
                    <a:pt x="310" y="756"/>
                  </a:lnTo>
                  <a:lnTo>
                    <a:pt x="294" y="744"/>
                  </a:lnTo>
                  <a:lnTo>
                    <a:pt x="276" y="732"/>
                  </a:lnTo>
                  <a:lnTo>
                    <a:pt x="256" y="718"/>
                  </a:lnTo>
                  <a:lnTo>
                    <a:pt x="246" y="710"/>
                  </a:lnTo>
                  <a:lnTo>
                    <a:pt x="230" y="700"/>
                  </a:lnTo>
                  <a:lnTo>
                    <a:pt x="214" y="688"/>
                  </a:lnTo>
                  <a:lnTo>
                    <a:pt x="196" y="676"/>
                  </a:lnTo>
                  <a:lnTo>
                    <a:pt x="182" y="666"/>
                  </a:lnTo>
                  <a:lnTo>
                    <a:pt x="182" y="666"/>
                  </a:lnTo>
                  <a:lnTo>
                    <a:pt x="178" y="664"/>
                  </a:lnTo>
                  <a:lnTo>
                    <a:pt x="176" y="662"/>
                  </a:lnTo>
                  <a:lnTo>
                    <a:pt x="160" y="650"/>
                  </a:lnTo>
                  <a:lnTo>
                    <a:pt x="142" y="640"/>
                  </a:lnTo>
                  <a:lnTo>
                    <a:pt x="134" y="634"/>
                  </a:lnTo>
                  <a:lnTo>
                    <a:pt x="132" y="632"/>
                  </a:lnTo>
                  <a:lnTo>
                    <a:pt x="112" y="620"/>
                  </a:lnTo>
                  <a:lnTo>
                    <a:pt x="112" y="618"/>
                  </a:lnTo>
                  <a:lnTo>
                    <a:pt x="94" y="608"/>
                  </a:lnTo>
                  <a:lnTo>
                    <a:pt x="90" y="604"/>
                  </a:lnTo>
                  <a:lnTo>
                    <a:pt x="78" y="598"/>
                  </a:lnTo>
                  <a:lnTo>
                    <a:pt x="68" y="590"/>
                  </a:lnTo>
                  <a:lnTo>
                    <a:pt x="66" y="590"/>
                  </a:lnTo>
                  <a:lnTo>
                    <a:pt x="46" y="576"/>
                  </a:lnTo>
                  <a:lnTo>
                    <a:pt x="44" y="576"/>
                  </a:lnTo>
                  <a:lnTo>
                    <a:pt x="24" y="562"/>
                  </a:lnTo>
                  <a:lnTo>
                    <a:pt x="22" y="560"/>
                  </a:lnTo>
                  <a:lnTo>
                    <a:pt x="0" y="546"/>
                  </a:lnTo>
                  <a:lnTo>
                    <a:pt x="0" y="546"/>
                  </a:lnTo>
                  <a:lnTo>
                    <a:pt x="0" y="536"/>
                  </a:lnTo>
                  <a:lnTo>
                    <a:pt x="0" y="530"/>
                  </a:lnTo>
                  <a:lnTo>
                    <a:pt x="0" y="526"/>
                  </a:lnTo>
                  <a:lnTo>
                    <a:pt x="0" y="512"/>
                  </a:lnTo>
                  <a:lnTo>
                    <a:pt x="0" y="470"/>
                  </a:lnTo>
                  <a:lnTo>
                    <a:pt x="2" y="470"/>
                  </a:lnTo>
                  <a:lnTo>
                    <a:pt x="4" y="468"/>
                  </a:lnTo>
                  <a:lnTo>
                    <a:pt x="4" y="468"/>
                  </a:lnTo>
                  <a:lnTo>
                    <a:pt x="4" y="468"/>
                  </a:lnTo>
                  <a:lnTo>
                    <a:pt x="6" y="466"/>
                  </a:lnTo>
                  <a:lnTo>
                    <a:pt x="8" y="466"/>
                  </a:lnTo>
                  <a:lnTo>
                    <a:pt x="12" y="464"/>
                  </a:lnTo>
                  <a:lnTo>
                    <a:pt x="12" y="464"/>
                  </a:lnTo>
                  <a:lnTo>
                    <a:pt x="12" y="462"/>
                  </a:lnTo>
                  <a:lnTo>
                    <a:pt x="12" y="462"/>
                  </a:lnTo>
                  <a:lnTo>
                    <a:pt x="12" y="460"/>
                  </a:lnTo>
                  <a:lnTo>
                    <a:pt x="14" y="460"/>
                  </a:lnTo>
                  <a:lnTo>
                    <a:pt x="14" y="460"/>
                  </a:lnTo>
                  <a:lnTo>
                    <a:pt x="14" y="460"/>
                  </a:lnTo>
                  <a:lnTo>
                    <a:pt x="22" y="454"/>
                  </a:lnTo>
                  <a:lnTo>
                    <a:pt x="22" y="452"/>
                  </a:lnTo>
                  <a:lnTo>
                    <a:pt x="24" y="452"/>
                  </a:lnTo>
                  <a:lnTo>
                    <a:pt x="24" y="452"/>
                  </a:lnTo>
                  <a:lnTo>
                    <a:pt x="32" y="448"/>
                  </a:lnTo>
                  <a:lnTo>
                    <a:pt x="40" y="442"/>
                  </a:lnTo>
                  <a:lnTo>
                    <a:pt x="46" y="436"/>
                  </a:lnTo>
                  <a:lnTo>
                    <a:pt x="46" y="436"/>
                  </a:lnTo>
                  <a:lnTo>
                    <a:pt x="48" y="434"/>
                  </a:lnTo>
                  <a:lnTo>
                    <a:pt x="48" y="434"/>
                  </a:lnTo>
                  <a:lnTo>
                    <a:pt x="48" y="434"/>
                  </a:lnTo>
                  <a:lnTo>
                    <a:pt x="48" y="434"/>
                  </a:lnTo>
                  <a:lnTo>
                    <a:pt x="50" y="434"/>
                  </a:lnTo>
                  <a:lnTo>
                    <a:pt x="50" y="434"/>
                  </a:lnTo>
                  <a:lnTo>
                    <a:pt x="52" y="434"/>
                  </a:lnTo>
                  <a:lnTo>
                    <a:pt x="52" y="434"/>
                  </a:lnTo>
                  <a:lnTo>
                    <a:pt x="54" y="434"/>
                  </a:lnTo>
                  <a:lnTo>
                    <a:pt x="56" y="434"/>
                  </a:lnTo>
                  <a:lnTo>
                    <a:pt x="56" y="434"/>
                  </a:lnTo>
                  <a:lnTo>
                    <a:pt x="58" y="434"/>
                  </a:lnTo>
                  <a:lnTo>
                    <a:pt x="58" y="434"/>
                  </a:lnTo>
                  <a:lnTo>
                    <a:pt x="62" y="430"/>
                  </a:lnTo>
                  <a:lnTo>
                    <a:pt x="62" y="428"/>
                  </a:lnTo>
                  <a:lnTo>
                    <a:pt x="62" y="428"/>
                  </a:lnTo>
                  <a:lnTo>
                    <a:pt x="64" y="428"/>
                  </a:lnTo>
                  <a:lnTo>
                    <a:pt x="64" y="426"/>
                  </a:lnTo>
                  <a:lnTo>
                    <a:pt x="64" y="426"/>
                  </a:lnTo>
                  <a:lnTo>
                    <a:pt x="64" y="426"/>
                  </a:lnTo>
                  <a:lnTo>
                    <a:pt x="68" y="422"/>
                  </a:lnTo>
                  <a:lnTo>
                    <a:pt x="72" y="420"/>
                  </a:lnTo>
                  <a:lnTo>
                    <a:pt x="72" y="420"/>
                  </a:lnTo>
                  <a:lnTo>
                    <a:pt x="72" y="420"/>
                  </a:lnTo>
                  <a:lnTo>
                    <a:pt x="74" y="420"/>
                  </a:lnTo>
                  <a:lnTo>
                    <a:pt x="86" y="422"/>
                  </a:lnTo>
                  <a:lnTo>
                    <a:pt x="88" y="422"/>
                  </a:lnTo>
                  <a:lnTo>
                    <a:pt x="88" y="422"/>
                  </a:lnTo>
                  <a:lnTo>
                    <a:pt x="90" y="422"/>
                  </a:lnTo>
                  <a:lnTo>
                    <a:pt x="90" y="424"/>
                  </a:lnTo>
                  <a:lnTo>
                    <a:pt x="92" y="424"/>
                  </a:lnTo>
                  <a:lnTo>
                    <a:pt x="92" y="424"/>
                  </a:lnTo>
                  <a:lnTo>
                    <a:pt x="92" y="424"/>
                  </a:lnTo>
                  <a:lnTo>
                    <a:pt x="92" y="424"/>
                  </a:lnTo>
                  <a:lnTo>
                    <a:pt x="96" y="424"/>
                  </a:lnTo>
                  <a:lnTo>
                    <a:pt x="98" y="424"/>
                  </a:lnTo>
                  <a:lnTo>
                    <a:pt x="98" y="424"/>
                  </a:lnTo>
                  <a:lnTo>
                    <a:pt x="98" y="424"/>
                  </a:lnTo>
                  <a:lnTo>
                    <a:pt x="98" y="424"/>
                  </a:lnTo>
                  <a:lnTo>
                    <a:pt x="100" y="424"/>
                  </a:lnTo>
                  <a:lnTo>
                    <a:pt x="100" y="422"/>
                  </a:lnTo>
                  <a:lnTo>
                    <a:pt x="100" y="422"/>
                  </a:lnTo>
                  <a:lnTo>
                    <a:pt x="102" y="422"/>
                  </a:lnTo>
                  <a:lnTo>
                    <a:pt x="102" y="420"/>
                  </a:lnTo>
                  <a:lnTo>
                    <a:pt x="102" y="420"/>
                  </a:lnTo>
                  <a:lnTo>
                    <a:pt x="102" y="418"/>
                  </a:lnTo>
                  <a:lnTo>
                    <a:pt x="102" y="416"/>
                  </a:lnTo>
                  <a:lnTo>
                    <a:pt x="102" y="414"/>
                  </a:lnTo>
                  <a:lnTo>
                    <a:pt x="106" y="412"/>
                  </a:lnTo>
                  <a:lnTo>
                    <a:pt x="114" y="412"/>
                  </a:lnTo>
                  <a:lnTo>
                    <a:pt x="116" y="412"/>
                  </a:lnTo>
                  <a:lnTo>
                    <a:pt x="116" y="412"/>
                  </a:lnTo>
                  <a:lnTo>
                    <a:pt x="116" y="412"/>
                  </a:lnTo>
                  <a:lnTo>
                    <a:pt x="116" y="412"/>
                  </a:lnTo>
                  <a:lnTo>
                    <a:pt x="116" y="410"/>
                  </a:lnTo>
                  <a:lnTo>
                    <a:pt x="118" y="410"/>
                  </a:lnTo>
                  <a:lnTo>
                    <a:pt x="118" y="410"/>
                  </a:lnTo>
                  <a:lnTo>
                    <a:pt x="118" y="410"/>
                  </a:lnTo>
                  <a:lnTo>
                    <a:pt x="120" y="410"/>
                  </a:lnTo>
                  <a:lnTo>
                    <a:pt x="120" y="410"/>
                  </a:lnTo>
                  <a:lnTo>
                    <a:pt x="122" y="410"/>
                  </a:lnTo>
                  <a:lnTo>
                    <a:pt x="122" y="410"/>
                  </a:lnTo>
                  <a:lnTo>
                    <a:pt x="122" y="410"/>
                  </a:lnTo>
                  <a:lnTo>
                    <a:pt x="122" y="410"/>
                  </a:lnTo>
                  <a:lnTo>
                    <a:pt x="124" y="410"/>
                  </a:lnTo>
                  <a:lnTo>
                    <a:pt x="124" y="410"/>
                  </a:lnTo>
                  <a:lnTo>
                    <a:pt x="126" y="410"/>
                  </a:lnTo>
                  <a:lnTo>
                    <a:pt x="126" y="410"/>
                  </a:lnTo>
                  <a:lnTo>
                    <a:pt x="128" y="410"/>
                  </a:lnTo>
                  <a:lnTo>
                    <a:pt x="128" y="410"/>
                  </a:lnTo>
                  <a:lnTo>
                    <a:pt x="130" y="408"/>
                  </a:lnTo>
                  <a:lnTo>
                    <a:pt x="136" y="408"/>
                  </a:lnTo>
                  <a:lnTo>
                    <a:pt x="138" y="408"/>
                  </a:lnTo>
                  <a:lnTo>
                    <a:pt x="140" y="406"/>
                  </a:lnTo>
                  <a:lnTo>
                    <a:pt x="144" y="406"/>
                  </a:lnTo>
                  <a:lnTo>
                    <a:pt x="146" y="406"/>
                  </a:lnTo>
                  <a:lnTo>
                    <a:pt x="146" y="406"/>
                  </a:lnTo>
                  <a:lnTo>
                    <a:pt x="146" y="406"/>
                  </a:lnTo>
                  <a:lnTo>
                    <a:pt x="148" y="406"/>
                  </a:lnTo>
                  <a:lnTo>
                    <a:pt x="148" y="406"/>
                  </a:lnTo>
                  <a:lnTo>
                    <a:pt x="154" y="402"/>
                  </a:lnTo>
                  <a:lnTo>
                    <a:pt x="156" y="402"/>
                  </a:lnTo>
                  <a:lnTo>
                    <a:pt x="156" y="400"/>
                  </a:lnTo>
                  <a:lnTo>
                    <a:pt x="158" y="400"/>
                  </a:lnTo>
                  <a:lnTo>
                    <a:pt x="160" y="398"/>
                  </a:lnTo>
                  <a:lnTo>
                    <a:pt x="162" y="396"/>
                  </a:lnTo>
                  <a:lnTo>
                    <a:pt x="164" y="392"/>
                  </a:lnTo>
                  <a:lnTo>
                    <a:pt x="166" y="392"/>
                  </a:lnTo>
                  <a:lnTo>
                    <a:pt x="166" y="390"/>
                  </a:lnTo>
                  <a:lnTo>
                    <a:pt x="166" y="390"/>
                  </a:lnTo>
                  <a:lnTo>
                    <a:pt x="168" y="388"/>
                  </a:lnTo>
                  <a:lnTo>
                    <a:pt x="170" y="386"/>
                  </a:lnTo>
                  <a:lnTo>
                    <a:pt x="170" y="384"/>
                  </a:lnTo>
                  <a:lnTo>
                    <a:pt x="172" y="382"/>
                  </a:lnTo>
                  <a:lnTo>
                    <a:pt x="172" y="380"/>
                  </a:lnTo>
                  <a:lnTo>
                    <a:pt x="174" y="378"/>
                  </a:lnTo>
                  <a:lnTo>
                    <a:pt x="174" y="376"/>
                  </a:lnTo>
                  <a:lnTo>
                    <a:pt x="174" y="376"/>
                  </a:lnTo>
                  <a:lnTo>
                    <a:pt x="176" y="374"/>
                  </a:lnTo>
                  <a:lnTo>
                    <a:pt x="176" y="374"/>
                  </a:lnTo>
                  <a:lnTo>
                    <a:pt x="176" y="374"/>
                  </a:lnTo>
                  <a:lnTo>
                    <a:pt x="178" y="374"/>
                  </a:lnTo>
                  <a:lnTo>
                    <a:pt x="190" y="368"/>
                  </a:lnTo>
                  <a:lnTo>
                    <a:pt x="198" y="366"/>
                  </a:lnTo>
                  <a:lnTo>
                    <a:pt x="200" y="366"/>
                  </a:lnTo>
                  <a:lnTo>
                    <a:pt x="202" y="366"/>
                  </a:lnTo>
                  <a:lnTo>
                    <a:pt x="202" y="366"/>
                  </a:lnTo>
                  <a:lnTo>
                    <a:pt x="202" y="364"/>
                  </a:lnTo>
                  <a:lnTo>
                    <a:pt x="204" y="364"/>
                  </a:lnTo>
                  <a:lnTo>
                    <a:pt x="204" y="364"/>
                  </a:lnTo>
                  <a:lnTo>
                    <a:pt x="204" y="362"/>
                  </a:lnTo>
                  <a:lnTo>
                    <a:pt x="208" y="362"/>
                  </a:lnTo>
                  <a:lnTo>
                    <a:pt x="210" y="360"/>
                  </a:lnTo>
                  <a:lnTo>
                    <a:pt x="210" y="360"/>
                  </a:lnTo>
                  <a:lnTo>
                    <a:pt x="210" y="360"/>
                  </a:lnTo>
                  <a:lnTo>
                    <a:pt x="212" y="358"/>
                  </a:lnTo>
                  <a:lnTo>
                    <a:pt x="212" y="358"/>
                  </a:lnTo>
                  <a:lnTo>
                    <a:pt x="214" y="358"/>
                  </a:lnTo>
                  <a:lnTo>
                    <a:pt x="214" y="358"/>
                  </a:lnTo>
                  <a:lnTo>
                    <a:pt x="214" y="356"/>
                  </a:lnTo>
                  <a:lnTo>
                    <a:pt x="218" y="352"/>
                  </a:lnTo>
                  <a:lnTo>
                    <a:pt x="218" y="352"/>
                  </a:lnTo>
                  <a:lnTo>
                    <a:pt x="220" y="352"/>
                  </a:lnTo>
                  <a:lnTo>
                    <a:pt x="220" y="350"/>
                  </a:lnTo>
                  <a:lnTo>
                    <a:pt x="220" y="350"/>
                  </a:lnTo>
                  <a:lnTo>
                    <a:pt x="224" y="350"/>
                  </a:lnTo>
                  <a:lnTo>
                    <a:pt x="226" y="350"/>
                  </a:lnTo>
                  <a:lnTo>
                    <a:pt x="228" y="350"/>
                  </a:lnTo>
                  <a:lnTo>
                    <a:pt x="230" y="350"/>
                  </a:lnTo>
                  <a:lnTo>
                    <a:pt x="232" y="350"/>
                  </a:lnTo>
                  <a:lnTo>
                    <a:pt x="232" y="350"/>
                  </a:lnTo>
                  <a:lnTo>
                    <a:pt x="234" y="350"/>
                  </a:lnTo>
                  <a:lnTo>
                    <a:pt x="234" y="350"/>
                  </a:lnTo>
                  <a:lnTo>
                    <a:pt x="236" y="348"/>
                  </a:lnTo>
                  <a:lnTo>
                    <a:pt x="238" y="348"/>
                  </a:lnTo>
                  <a:lnTo>
                    <a:pt x="238" y="348"/>
                  </a:lnTo>
                  <a:lnTo>
                    <a:pt x="238" y="346"/>
                  </a:lnTo>
                  <a:lnTo>
                    <a:pt x="240" y="346"/>
                  </a:lnTo>
                  <a:lnTo>
                    <a:pt x="240" y="344"/>
                  </a:lnTo>
                  <a:lnTo>
                    <a:pt x="240" y="344"/>
                  </a:lnTo>
                  <a:lnTo>
                    <a:pt x="240" y="342"/>
                  </a:lnTo>
                  <a:lnTo>
                    <a:pt x="238" y="342"/>
                  </a:lnTo>
                  <a:lnTo>
                    <a:pt x="234" y="338"/>
                  </a:lnTo>
                  <a:lnTo>
                    <a:pt x="230" y="338"/>
                  </a:lnTo>
                  <a:lnTo>
                    <a:pt x="230" y="338"/>
                  </a:lnTo>
                  <a:lnTo>
                    <a:pt x="230" y="338"/>
                  </a:lnTo>
                  <a:lnTo>
                    <a:pt x="230" y="338"/>
                  </a:lnTo>
                  <a:lnTo>
                    <a:pt x="228" y="338"/>
                  </a:lnTo>
                  <a:lnTo>
                    <a:pt x="228" y="338"/>
                  </a:lnTo>
                  <a:lnTo>
                    <a:pt x="228" y="338"/>
                  </a:lnTo>
                  <a:lnTo>
                    <a:pt x="228" y="336"/>
                  </a:lnTo>
                  <a:lnTo>
                    <a:pt x="228" y="336"/>
                  </a:lnTo>
                  <a:lnTo>
                    <a:pt x="230" y="328"/>
                  </a:lnTo>
                  <a:lnTo>
                    <a:pt x="228" y="322"/>
                  </a:lnTo>
                  <a:lnTo>
                    <a:pt x="228" y="322"/>
                  </a:lnTo>
                  <a:lnTo>
                    <a:pt x="228" y="322"/>
                  </a:lnTo>
                  <a:lnTo>
                    <a:pt x="228" y="320"/>
                  </a:lnTo>
                  <a:lnTo>
                    <a:pt x="228" y="320"/>
                  </a:lnTo>
                  <a:lnTo>
                    <a:pt x="228" y="318"/>
                  </a:lnTo>
                  <a:lnTo>
                    <a:pt x="228" y="310"/>
                  </a:lnTo>
                  <a:lnTo>
                    <a:pt x="228" y="308"/>
                  </a:lnTo>
                  <a:lnTo>
                    <a:pt x="228" y="308"/>
                  </a:lnTo>
                  <a:lnTo>
                    <a:pt x="228" y="308"/>
                  </a:lnTo>
                  <a:lnTo>
                    <a:pt x="230" y="308"/>
                  </a:lnTo>
                  <a:lnTo>
                    <a:pt x="230" y="308"/>
                  </a:lnTo>
                  <a:lnTo>
                    <a:pt x="230" y="308"/>
                  </a:lnTo>
                  <a:lnTo>
                    <a:pt x="234" y="306"/>
                  </a:lnTo>
                  <a:lnTo>
                    <a:pt x="234" y="306"/>
                  </a:lnTo>
                  <a:lnTo>
                    <a:pt x="236" y="306"/>
                  </a:lnTo>
                  <a:lnTo>
                    <a:pt x="236" y="308"/>
                  </a:lnTo>
                  <a:lnTo>
                    <a:pt x="236" y="308"/>
                  </a:lnTo>
                  <a:lnTo>
                    <a:pt x="236" y="308"/>
                  </a:lnTo>
                  <a:lnTo>
                    <a:pt x="236" y="308"/>
                  </a:lnTo>
                  <a:lnTo>
                    <a:pt x="238" y="308"/>
                  </a:lnTo>
                  <a:lnTo>
                    <a:pt x="240" y="308"/>
                  </a:lnTo>
                  <a:lnTo>
                    <a:pt x="242" y="308"/>
                  </a:lnTo>
                  <a:lnTo>
                    <a:pt x="242" y="310"/>
                  </a:lnTo>
                  <a:lnTo>
                    <a:pt x="242" y="310"/>
                  </a:lnTo>
                  <a:lnTo>
                    <a:pt x="244" y="310"/>
                  </a:lnTo>
                  <a:lnTo>
                    <a:pt x="244" y="308"/>
                  </a:lnTo>
                  <a:lnTo>
                    <a:pt x="248" y="308"/>
                  </a:lnTo>
                  <a:lnTo>
                    <a:pt x="250" y="306"/>
                  </a:lnTo>
                  <a:lnTo>
                    <a:pt x="254" y="306"/>
                  </a:lnTo>
                  <a:lnTo>
                    <a:pt x="256" y="304"/>
                  </a:lnTo>
                  <a:lnTo>
                    <a:pt x="260" y="304"/>
                  </a:lnTo>
                  <a:lnTo>
                    <a:pt x="262" y="302"/>
                  </a:lnTo>
                  <a:lnTo>
                    <a:pt x="268" y="300"/>
                  </a:lnTo>
                  <a:lnTo>
                    <a:pt x="268" y="300"/>
                  </a:lnTo>
                  <a:lnTo>
                    <a:pt x="268" y="300"/>
                  </a:lnTo>
                  <a:lnTo>
                    <a:pt x="270" y="298"/>
                  </a:lnTo>
                  <a:lnTo>
                    <a:pt x="270" y="298"/>
                  </a:lnTo>
                  <a:lnTo>
                    <a:pt x="270" y="296"/>
                  </a:lnTo>
                  <a:lnTo>
                    <a:pt x="270" y="294"/>
                  </a:lnTo>
                  <a:lnTo>
                    <a:pt x="270" y="294"/>
                  </a:lnTo>
                  <a:lnTo>
                    <a:pt x="270" y="294"/>
                  </a:lnTo>
                  <a:lnTo>
                    <a:pt x="270" y="292"/>
                  </a:lnTo>
                  <a:lnTo>
                    <a:pt x="270" y="290"/>
                  </a:lnTo>
                  <a:lnTo>
                    <a:pt x="270" y="290"/>
                  </a:lnTo>
                  <a:lnTo>
                    <a:pt x="270" y="290"/>
                  </a:lnTo>
                  <a:lnTo>
                    <a:pt x="270" y="290"/>
                  </a:lnTo>
                  <a:lnTo>
                    <a:pt x="272" y="288"/>
                  </a:lnTo>
                  <a:lnTo>
                    <a:pt x="272" y="288"/>
                  </a:lnTo>
                  <a:lnTo>
                    <a:pt x="272" y="288"/>
                  </a:lnTo>
                  <a:lnTo>
                    <a:pt x="274" y="286"/>
                  </a:lnTo>
                  <a:lnTo>
                    <a:pt x="274" y="286"/>
                  </a:lnTo>
                  <a:lnTo>
                    <a:pt x="292" y="284"/>
                  </a:lnTo>
                  <a:lnTo>
                    <a:pt x="296" y="282"/>
                  </a:lnTo>
                  <a:lnTo>
                    <a:pt x="298" y="282"/>
                  </a:lnTo>
                  <a:lnTo>
                    <a:pt x="300" y="282"/>
                  </a:lnTo>
                  <a:lnTo>
                    <a:pt x="300" y="282"/>
                  </a:lnTo>
                  <a:lnTo>
                    <a:pt x="302" y="282"/>
                  </a:lnTo>
                  <a:lnTo>
                    <a:pt x="306" y="282"/>
                  </a:lnTo>
                  <a:lnTo>
                    <a:pt x="308" y="284"/>
                  </a:lnTo>
                  <a:lnTo>
                    <a:pt x="310" y="284"/>
                  </a:lnTo>
                  <a:lnTo>
                    <a:pt x="310" y="284"/>
                  </a:lnTo>
                  <a:lnTo>
                    <a:pt x="316" y="284"/>
                  </a:lnTo>
                  <a:lnTo>
                    <a:pt x="318" y="284"/>
                  </a:lnTo>
                  <a:lnTo>
                    <a:pt x="320" y="284"/>
                  </a:lnTo>
                  <a:lnTo>
                    <a:pt x="330" y="284"/>
                  </a:lnTo>
                  <a:lnTo>
                    <a:pt x="338" y="286"/>
                  </a:lnTo>
                  <a:lnTo>
                    <a:pt x="340" y="284"/>
                  </a:lnTo>
                  <a:lnTo>
                    <a:pt x="346" y="286"/>
                  </a:lnTo>
                  <a:lnTo>
                    <a:pt x="348" y="286"/>
                  </a:lnTo>
                  <a:lnTo>
                    <a:pt x="348" y="286"/>
                  </a:lnTo>
                  <a:lnTo>
                    <a:pt x="348" y="286"/>
                  </a:lnTo>
                  <a:lnTo>
                    <a:pt x="348" y="286"/>
                  </a:lnTo>
                  <a:lnTo>
                    <a:pt x="350" y="286"/>
                  </a:lnTo>
                  <a:lnTo>
                    <a:pt x="350" y="286"/>
                  </a:lnTo>
                  <a:lnTo>
                    <a:pt x="352" y="286"/>
                  </a:lnTo>
                  <a:lnTo>
                    <a:pt x="352" y="286"/>
                  </a:lnTo>
                  <a:lnTo>
                    <a:pt x="354" y="286"/>
                  </a:lnTo>
                  <a:lnTo>
                    <a:pt x="354" y="284"/>
                  </a:lnTo>
                  <a:lnTo>
                    <a:pt x="354" y="284"/>
                  </a:lnTo>
                  <a:lnTo>
                    <a:pt x="354" y="284"/>
                  </a:lnTo>
                  <a:lnTo>
                    <a:pt x="354" y="284"/>
                  </a:lnTo>
                  <a:lnTo>
                    <a:pt x="354" y="284"/>
                  </a:lnTo>
                  <a:lnTo>
                    <a:pt x="352" y="282"/>
                  </a:lnTo>
                  <a:lnTo>
                    <a:pt x="352" y="282"/>
                  </a:lnTo>
                  <a:lnTo>
                    <a:pt x="350" y="282"/>
                  </a:lnTo>
                  <a:lnTo>
                    <a:pt x="350" y="282"/>
                  </a:lnTo>
                  <a:lnTo>
                    <a:pt x="350" y="282"/>
                  </a:lnTo>
                  <a:lnTo>
                    <a:pt x="348" y="282"/>
                  </a:lnTo>
                  <a:lnTo>
                    <a:pt x="348" y="282"/>
                  </a:lnTo>
                  <a:lnTo>
                    <a:pt x="348" y="282"/>
                  </a:lnTo>
                  <a:lnTo>
                    <a:pt x="348" y="282"/>
                  </a:lnTo>
                  <a:lnTo>
                    <a:pt x="348" y="282"/>
                  </a:lnTo>
                  <a:lnTo>
                    <a:pt x="348" y="282"/>
                  </a:lnTo>
                  <a:lnTo>
                    <a:pt x="350" y="280"/>
                  </a:lnTo>
                  <a:lnTo>
                    <a:pt x="350" y="278"/>
                  </a:lnTo>
                  <a:lnTo>
                    <a:pt x="350" y="274"/>
                  </a:lnTo>
                  <a:lnTo>
                    <a:pt x="350" y="272"/>
                  </a:lnTo>
                  <a:lnTo>
                    <a:pt x="352" y="270"/>
                  </a:lnTo>
                  <a:lnTo>
                    <a:pt x="352" y="270"/>
                  </a:lnTo>
                  <a:lnTo>
                    <a:pt x="352" y="268"/>
                  </a:lnTo>
                  <a:lnTo>
                    <a:pt x="352" y="268"/>
                  </a:lnTo>
                  <a:lnTo>
                    <a:pt x="354" y="268"/>
                  </a:lnTo>
                  <a:lnTo>
                    <a:pt x="354" y="268"/>
                  </a:lnTo>
                  <a:lnTo>
                    <a:pt x="354" y="268"/>
                  </a:lnTo>
                  <a:lnTo>
                    <a:pt x="356" y="268"/>
                  </a:lnTo>
                  <a:lnTo>
                    <a:pt x="356" y="268"/>
                  </a:lnTo>
                  <a:lnTo>
                    <a:pt x="356" y="268"/>
                  </a:lnTo>
                  <a:lnTo>
                    <a:pt x="360" y="266"/>
                  </a:lnTo>
                  <a:lnTo>
                    <a:pt x="360" y="264"/>
                  </a:lnTo>
                  <a:lnTo>
                    <a:pt x="362" y="264"/>
                  </a:lnTo>
                  <a:lnTo>
                    <a:pt x="362" y="262"/>
                  </a:lnTo>
                  <a:lnTo>
                    <a:pt x="362" y="262"/>
                  </a:lnTo>
                  <a:lnTo>
                    <a:pt x="350" y="254"/>
                  </a:lnTo>
                  <a:lnTo>
                    <a:pt x="344" y="250"/>
                  </a:lnTo>
                  <a:lnTo>
                    <a:pt x="336" y="238"/>
                  </a:lnTo>
                  <a:lnTo>
                    <a:pt x="338" y="236"/>
                  </a:lnTo>
                  <a:lnTo>
                    <a:pt x="340" y="236"/>
                  </a:lnTo>
                  <a:lnTo>
                    <a:pt x="340" y="236"/>
                  </a:lnTo>
                  <a:lnTo>
                    <a:pt x="340" y="234"/>
                  </a:lnTo>
                  <a:lnTo>
                    <a:pt x="340" y="234"/>
                  </a:lnTo>
                  <a:lnTo>
                    <a:pt x="340" y="234"/>
                  </a:lnTo>
                  <a:lnTo>
                    <a:pt x="340" y="232"/>
                  </a:lnTo>
                  <a:lnTo>
                    <a:pt x="340" y="232"/>
                  </a:lnTo>
                  <a:lnTo>
                    <a:pt x="340" y="232"/>
                  </a:lnTo>
                  <a:lnTo>
                    <a:pt x="340" y="232"/>
                  </a:lnTo>
                  <a:lnTo>
                    <a:pt x="340" y="232"/>
                  </a:lnTo>
                  <a:lnTo>
                    <a:pt x="338" y="230"/>
                  </a:lnTo>
                  <a:lnTo>
                    <a:pt x="338" y="230"/>
                  </a:lnTo>
                  <a:lnTo>
                    <a:pt x="336" y="228"/>
                  </a:lnTo>
                  <a:lnTo>
                    <a:pt x="334" y="228"/>
                  </a:lnTo>
                  <a:lnTo>
                    <a:pt x="332" y="222"/>
                  </a:lnTo>
                  <a:lnTo>
                    <a:pt x="330" y="220"/>
                  </a:lnTo>
                  <a:lnTo>
                    <a:pt x="330" y="220"/>
                  </a:lnTo>
                  <a:lnTo>
                    <a:pt x="330" y="216"/>
                  </a:lnTo>
                  <a:lnTo>
                    <a:pt x="330" y="214"/>
                  </a:lnTo>
                  <a:lnTo>
                    <a:pt x="330" y="214"/>
                  </a:lnTo>
                  <a:lnTo>
                    <a:pt x="330" y="214"/>
                  </a:lnTo>
                  <a:lnTo>
                    <a:pt x="332" y="212"/>
                  </a:lnTo>
                  <a:lnTo>
                    <a:pt x="332" y="210"/>
                  </a:lnTo>
                  <a:lnTo>
                    <a:pt x="332" y="210"/>
                  </a:lnTo>
                  <a:lnTo>
                    <a:pt x="334" y="206"/>
                  </a:lnTo>
                  <a:lnTo>
                    <a:pt x="334" y="206"/>
                  </a:lnTo>
                  <a:lnTo>
                    <a:pt x="334" y="204"/>
                  </a:lnTo>
                  <a:lnTo>
                    <a:pt x="334" y="204"/>
                  </a:lnTo>
                  <a:lnTo>
                    <a:pt x="334" y="202"/>
                  </a:lnTo>
                  <a:lnTo>
                    <a:pt x="334" y="202"/>
                  </a:lnTo>
                  <a:lnTo>
                    <a:pt x="332" y="198"/>
                  </a:lnTo>
                  <a:lnTo>
                    <a:pt x="332" y="198"/>
                  </a:lnTo>
                  <a:lnTo>
                    <a:pt x="332" y="198"/>
                  </a:lnTo>
                  <a:lnTo>
                    <a:pt x="330" y="198"/>
                  </a:lnTo>
                  <a:lnTo>
                    <a:pt x="330" y="198"/>
                  </a:lnTo>
                  <a:lnTo>
                    <a:pt x="328" y="196"/>
                  </a:lnTo>
                  <a:lnTo>
                    <a:pt x="328" y="196"/>
                  </a:lnTo>
                  <a:lnTo>
                    <a:pt x="328" y="196"/>
                  </a:lnTo>
                  <a:lnTo>
                    <a:pt x="328" y="196"/>
                  </a:lnTo>
                  <a:lnTo>
                    <a:pt x="328" y="196"/>
                  </a:lnTo>
                  <a:lnTo>
                    <a:pt x="328" y="196"/>
                  </a:lnTo>
                  <a:lnTo>
                    <a:pt x="328" y="186"/>
                  </a:lnTo>
                  <a:lnTo>
                    <a:pt x="328" y="184"/>
                  </a:lnTo>
                  <a:lnTo>
                    <a:pt x="330" y="180"/>
                  </a:lnTo>
                  <a:lnTo>
                    <a:pt x="332" y="174"/>
                  </a:lnTo>
                  <a:lnTo>
                    <a:pt x="330" y="174"/>
                  </a:lnTo>
                  <a:lnTo>
                    <a:pt x="328" y="164"/>
                  </a:lnTo>
                  <a:lnTo>
                    <a:pt x="326" y="158"/>
                  </a:lnTo>
                  <a:lnTo>
                    <a:pt x="324" y="158"/>
                  </a:lnTo>
                  <a:lnTo>
                    <a:pt x="328" y="154"/>
                  </a:lnTo>
                  <a:lnTo>
                    <a:pt x="330" y="152"/>
                  </a:lnTo>
                  <a:lnTo>
                    <a:pt x="330" y="150"/>
                  </a:lnTo>
                  <a:lnTo>
                    <a:pt x="330" y="150"/>
                  </a:lnTo>
                  <a:lnTo>
                    <a:pt x="328" y="150"/>
                  </a:lnTo>
                  <a:lnTo>
                    <a:pt x="328" y="150"/>
                  </a:lnTo>
                  <a:lnTo>
                    <a:pt x="328" y="150"/>
                  </a:lnTo>
                  <a:lnTo>
                    <a:pt x="326" y="150"/>
                  </a:lnTo>
                  <a:lnTo>
                    <a:pt x="322" y="144"/>
                  </a:lnTo>
                  <a:lnTo>
                    <a:pt x="322" y="144"/>
                  </a:lnTo>
                  <a:lnTo>
                    <a:pt x="322" y="144"/>
                  </a:lnTo>
                  <a:lnTo>
                    <a:pt x="322" y="144"/>
                  </a:lnTo>
                  <a:lnTo>
                    <a:pt x="322" y="144"/>
                  </a:lnTo>
                  <a:lnTo>
                    <a:pt x="324" y="142"/>
                  </a:lnTo>
                  <a:lnTo>
                    <a:pt x="324" y="142"/>
                  </a:lnTo>
                  <a:lnTo>
                    <a:pt x="324" y="142"/>
                  </a:lnTo>
                  <a:lnTo>
                    <a:pt x="324" y="140"/>
                  </a:lnTo>
                  <a:lnTo>
                    <a:pt x="326" y="136"/>
                  </a:lnTo>
                  <a:lnTo>
                    <a:pt x="326" y="136"/>
                  </a:lnTo>
                  <a:lnTo>
                    <a:pt x="326" y="136"/>
                  </a:lnTo>
                  <a:lnTo>
                    <a:pt x="326" y="136"/>
                  </a:lnTo>
                  <a:lnTo>
                    <a:pt x="326" y="136"/>
                  </a:lnTo>
                  <a:lnTo>
                    <a:pt x="326" y="134"/>
                  </a:lnTo>
                  <a:lnTo>
                    <a:pt x="324" y="134"/>
                  </a:lnTo>
                  <a:lnTo>
                    <a:pt x="324" y="134"/>
                  </a:lnTo>
                  <a:lnTo>
                    <a:pt x="322" y="134"/>
                  </a:lnTo>
                  <a:lnTo>
                    <a:pt x="312" y="124"/>
                  </a:lnTo>
                  <a:lnTo>
                    <a:pt x="306" y="120"/>
                  </a:lnTo>
                  <a:lnTo>
                    <a:pt x="306" y="120"/>
                  </a:lnTo>
                  <a:lnTo>
                    <a:pt x="306" y="120"/>
                  </a:lnTo>
                  <a:lnTo>
                    <a:pt x="306" y="120"/>
                  </a:lnTo>
                  <a:lnTo>
                    <a:pt x="304" y="116"/>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7" name="Freeform 4916">
              <a:extLst>
                <a:ext uri="{FF2B5EF4-FFF2-40B4-BE49-F238E27FC236}">
                  <a16:creationId xmlns:a16="http://schemas.microsoft.com/office/drawing/2014/main" id="{D057E1E5-903F-C848-B093-1A556A999BC6}"/>
                </a:ext>
              </a:extLst>
            </p:cNvPr>
            <p:cNvSpPr>
              <a:spLocks/>
            </p:cNvSpPr>
            <p:nvPr/>
          </p:nvSpPr>
          <p:spPr bwMode="auto">
            <a:xfrm>
              <a:off x="2641379" y="526243"/>
              <a:ext cx="1549995" cy="1541541"/>
            </a:xfrm>
            <a:custGeom>
              <a:avLst/>
              <a:gdLst/>
              <a:ahLst/>
              <a:cxnLst>
                <a:cxn ang="0">
                  <a:pos x="336" y="106"/>
                </a:cxn>
                <a:cxn ang="0">
                  <a:pos x="352" y="92"/>
                </a:cxn>
                <a:cxn ang="0">
                  <a:pos x="386" y="72"/>
                </a:cxn>
                <a:cxn ang="0">
                  <a:pos x="404" y="76"/>
                </a:cxn>
                <a:cxn ang="0">
                  <a:pos x="444" y="44"/>
                </a:cxn>
                <a:cxn ang="0">
                  <a:pos x="488" y="32"/>
                </a:cxn>
                <a:cxn ang="0">
                  <a:pos x="520" y="26"/>
                </a:cxn>
                <a:cxn ang="0">
                  <a:pos x="540" y="24"/>
                </a:cxn>
                <a:cxn ang="0">
                  <a:pos x="558" y="20"/>
                </a:cxn>
                <a:cxn ang="0">
                  <a:pos x="588" y="12"/>
                </a:cxn>
                <a:cxn ang="0">
                  <a:pos x="628" y="12"/>
                </a:cxn>
                <a:cxn ang="0">
                  <a:pos x="650" y="22"/>
                </a:cxn>
                <a:cxn ang="0">
                  <a:pos x="674" y="18"/>
                </a:cxn>
                <a:cxn ang="0">
                  <a:pos x="704" y="10"/>
                </a:cxn>
                <a:cxn ang="0">
                  <a:pos x="720" y="4"/>
                </a:cxn>
                <a:cxn ang="0">
                  <a:pos x="750" y="2"/>
                </a:cxn>
                <a:cxn ang="0">
                  <a:pos x="776" y="8"/>
                </a:cxn>
                <a:cxn ang="0">
                  <a:pos x="814" y="10"/>
                </a:cxn>
                <a:cxn ang="0">
                  <a:pos x="796" y="34"/>
                </a:cxn>
                <a:cxn ang="0">
                  <a:pos x="804" y="46"/>
                </a:cxn>
                <a:cxn ang="0">
                  <a:pos x="804" y="82"/>
                </a:cxn>
                <a:cxn ang="0">
                  <a:pos x="806" y="110"/>
                </a:cxn>
                <a:cxn ang="0">
                  <a:pos x="800" y="140"/>
                </a:cxn>
                <a:cxn ang="0">
                  <a:pos x="778" y="164"/>
                </a:cxn>
                <a:cxn ang="0">
                  <a:pos x="764" y="184"/>
                </a:cxn>
                <a:cxn ang="0">
                  <a:pos x="790" y="230"/>
                </a:cxn>
                <a:cxn ang="0">
                  <a:pos x="840" y="292"/>
                </a:cxn>
                <a:cxn ang="0">
                  <a:pos x="854" y="398"/>
                </a:cxn>
                <a:cxn ang="0">
                  <a:pos x="876" y="458"/>
                </a:cxn>
                <a:cxn ang="0">
                  <a:pos x="878" y="528"/>
                </a:cxn>
                <a:cxn ang="0">
                  <a:pos x="878" y="578"/>
                </a:cxn>
                <a:cxn ang="0">
                  <a:pos x="884" y="652"/>
                </a:cxn>
                <a:cxn ang="0">
                  <a:pos x="918" y="690"/>
                </a:cxn>
                <a:cxn ang="0">
                  <a:pos x="898" y="792"/>
                </a:cxn>
                <a:cxn ang="0">
                  <a:pos x="692" y="942"/>
                </a:cxn>
                <a:cxn ang="0">
                  <a:pos x="556" y="964"/>
                </a:cxn>
                <a:cxn ang="0">
                  <a:pos x="562" y="942"/>
                </a:cxn>
                <a:cxn ang="0">
                  <a:pos x="522" y="918"/>
                </a:cxn>
                <a:cxn ang="0">
                  <a:pos x="496" y="906"/>
                </a:cxn>
                <a:cxn ang="0">
                  <a:pos x="464" y="884"/>
                </a:cxn>
                <a:cxn ang="0">
                  <a:pos x="428" y="842"/>
                </a:cxn>
                <a:cxn ang="0">
                  <a:pos x="176" y="662"/>
                </a:cxn>
                <a:cxn ang="0">
                  <a:pos x="0" y="526"/>
                </a:cxn>
                <a:cxn ang="0">
                  <a:pos x="24" y="452"/>
                </a:cxn>
                <a:cxn ang="0">
                  <a:pos x="62" y="428"/>
                </a:cxn>
                <a:cxn ang="0">
                  <a:pos x="98" y="424"/>
                </a:cxn>
                <a:cxn ang="0">
                  <a:pos x="118" y="410"/>
                </a:cxn>
                <a:cxn ang="0">
                  <a:pos x="146" y="406"/>
                </a:cxn>
                <a:cxn ang="0">
                  <a:pos x="174" y="378"/>
                </a:cxn>
                <a:cxn ang="0">
                  <a:pos x="212" y="358"/>
                </a:cxn>
                <a:cxn ang="0">
                  <a:pos x="238" y="348"/>
                </a:cxn>
                <a:cxn ang="0">
                  <a:pos x="228" y="322"/>
                </a:cxn>
                <a:cxn ang="0">
                  <a:pos x="242" y="308"/>
                </a:cxn>
                <a:cxn ang="0">
                  <a:pos x="270" y="292"/>
                </a:cxn>
                <a:cxn ang="0">
                  <a:pos x="316" y="284"/>
                </a:cxn>
                <a:cxn ang="0">
                  <a:pos x="354" y="284"/>
                </a:cxn>
                <a:cxn ang="0">
                  <a:pos x="354" y="268"/>
                </a:cxn>
                <a:cxn ang="0">
                  <a:pos x="340" y="232"/>
                </a:cxn>
                <a:cxn ang="0">
                  <a:pos x="334" y="206"/>
                </a:cxn>
                <a:cxn ang="0">
                  <a:pos x="330" y="174"/>
                </a:cxn>
                <a:cxn ang="0">
                  <a:pos x="324" y="140"/>
                </a:cxn>
              </a:cxnLst>
              <a:rect l="0" t="0" r="r" b="b"/>
              <a:pathLst>
                <a:path w="976" h="972">
                  <a:moveTo>
                    <a:pt x="304" y="116"/>
                  </a:moveTo>
                  <a:lnTo>
                    <a:pt x="306" y="116"/>
                  </a:lnTo>
                  <a:lnTo>
                    <a:pt x="308" y="116"/>
                  </a:lnTo>
                  <a:lnTo>
                    <a:pt x="308" y="116"/>
                  </a:lnTo>
                  <a:lnTo>
                    <a:pt x="308" y="116"/>
                  </a:lnTo>
                  <a:lnTo>
                    <a:pt x="310" y="116"/>
                  </a:lnTo>
                  <a:lnTo>
                    <a:pt x="310" y="116"/>
                  </a:lnTo>
                  <a:lnTo>
                    <a:pt x="310" y="118"/>
                  </a:lnTo>
                  <a:lnTo>
                    <a:pt x="312" y="118"/>
                  </a:lnTo>
                  <a:lnTo>
                    <a:pt x="314" y="118"/>
                  </a:lnTo>
                  <a:lnTo>
                    <a:pt x="316" y="118"/>
                  </a:lnTo>
                  <a:lnTo>
                    <a:pt x="318" y="118"/>
                  </a:lnTo>
                  <a:lnTo>
                    <a:pt x="320" y="116"/>
                  </a:lnTo>
                  <a:lnTo>
                    <a:pt x="326" y="114"/>
                  </a:lnTo>
                  <a:lnTo>
                    <a:pt x="326" y="114"/>
                  </a:lnTo>
                  <a:lnTo>
                    <a:pt x="326" y="114"/>
                  </a:lnTo>
                  <a:lnTo>
                    <a:pt x="328" y="114"/>
                  </a:lnTo>
                  <a:lnTo>
                    <a:pt x="330" y="112"/>
                  </a:lnTo>
                  <a:lnTo>
                    <a:pt x="336" y="106"/>
                  </a:lnTo>
                  <a:lnTo>
                    <a:pt x="336" y="106"/>
                  </a:lnTo>
                  <a:lnTo>
                    <a:pt x="338" y="106"/>
                  </a:lnTo>
                  <a:lnTo>
                    <a:pt x="340" y="104"/>
                  </a:lnTo>
                  <a:lnTo>
                    <a:pt x="340" y="104"/>
                  </a:lnTo>
                  <a:lnTo>
                    <a:pt x="340" y="104"/>
                  </a:lnTo>
                  <a:lnTo>
                    <a:pt x="342" y="104"/>
                  </a:lnTo>
                  <a:lnTo>
                    <a:pt x="342" y="104"/>
                  </a:lnTo>
                  <a:lnTo>
                    <a:pt x="344" y="104"/>
                  </a:lnTo>
                  <a:lnTo>
                    <a:pt x="344" y="104"/>
                  </a:lnTo>
                  <a:lnTo>
                    <a:pt x="344" y="104"/>
                  </a:lnTo>
                  <a:lnTo>
                    <a:pt x="344" y="104"/>
                  </a:lnTo>
                  <a:lnTo>
                    <a:pt x="346" y="104"/>
                  </a:lnTo>
                  <a:lnTo>
                    <a:pt x="346" y="104"/>
                  </a:lnTo>
                  <a:lnTo>
                    <a:pt x="348" y="100"/>
                  </a:lnTo>
                  <a:lnTo>
                    <a:pt x="348" y="100"/>
                  </a:lnTo>
                  <a:lnTo>
                    <a:pt x="350" y="100"/>
                  </a:lnTo>
                  <a:lnTo>
                    <a:pt x="350" y="98"/>
                  </a:lnTo>
                  <a:lnTo>
                    <a:pt x="350" y="96"/>
                  </a:lnTo>
                  <a:lnTo>
                    <a:pt x="350" y="94"/>
                  </a:lnTo>
                  <a:lnTo>
                    <a:pt x="352" y="92"/>
                  </a:lnTo>
                  <a:lnTo>
                    <a:pt x="352" y="92"/>
                  </a:lnTo>
                  <a:lnTo>
                    <a:pt x="352" y="90"/>
                  </a:lnTo>
                  <a:lnTo>
                    <a:pt x="354" y="88"/>
                  </a:lnTo>
                  <a:lnTo>
                    <a:pt x="356" y="86"/>
                  </a:lnTo>
                  <a:lnTo>
                    <a:pt x="360" y="82"/>
                  </a:lnTo>
                  <a:lnTo>
                    <a:pt x="362" y="82"/>
                  </a:lnTo>
                  <a:lnTo>
                    <a:pt x="362" y="82"/>
                  </a:lnTo>
                  <a:lnTo>
                    <a:pt x="366" y="80"/>
                  </a:lnTo>
                  <a:lnTo>
                    <a:pt x="372" y="78"/>
                  </a:lnTo>
                  <a:lnTo>
                    <a:pt x="376" y="80"/>
                  </a:lnTo>
                  <a:lnTo>
                    <a:pt x="378" y="80"/>
                  </a:lnTo>
                  <a:lnTo>
                    <a:pt x="380" y="80"/>
                  </a:lnTo>
                  <a:lnTo>
                    <a:pt x="380" y="80"/>
                  </a:lnTo>
                  <a:lnTo>
                    <a:pt x="384" y="78"/>
                  </a:lnTo>
                  <a:lnTo>
                    <a:pt x="384" y="78"/>
                  </a:lnTo>
                  <a:lnTo>
                    <a:pt x="384" y="76"/>
                  </a:lnTo>
                  <a:lnTo>
                    <a:pt x="386" y="76"/>
                  </a:lnTo>
                  <a:lnTo>
                    <a:pt x="386" y="76"/>
                  </a:lnTo>
                  <a:lnTo>
                    <a:pt x="386" y="74"/>
                  </a:lnTo>
                  <a:lnTo>
                    <a:pt x="386" y="72"/>
                  </a:lnTo>
                  <a:lnTo>
                    <a:pt x="386" y="72"/>
                  </a:lnTo>
                  <a:lnTo>
                    <a:pt x="386" y="72"/>
                  </a:lnTo>
                  <a:lnTo>
                    <a:pt x="392" y="70"/>
                  </a:lnTo>
                  <a:lnTo>
                    <a:pt x="392" y="70"/>
                  </a:lnTo>
                  <a:lnTo>
                    <a:pt x="392" y="70"/>
                  </a:lnTo>
                  <a:lnTo>
                    <a:pt x="394" y="70"/>
                  </a:lnTo>
                  <a:lnTo>
                    <a:pt x="394" y="70"/>
                  </a:lnTo>
                  <a:lnTo>
                    <a:pt x="396" y="72"/>
                  </a:lnTo>
                  <a:lnTo>
                    <a:pt x="396" y="72"/>
                  </a:lnTo>
                  <a:lnTo>
                    <a:pt x="396" y="72"/>
                  </a:lnTo>
                  <a:lnTo>
                    <a:pt x="396" y="72"/>
                  </a:lnTo>
                  <a:lnTo>
                    <a:pt x="396" y="72"/>
                  </a:lnTo>
                  <a:lnTo>
                    <a:pt x="396" y="72"/>
                  </a:lnTo>
                  <a:lnTo>
                    <a:pt x="396" y="74"/>
                  </a:lnTo>
                  <a:lnTo>
                    <a:pt x="396" y="74"/>
                  </a:lnTo>
                  <a:lnTo>
                    <a:pt x="396" y="74"/>
                  </a:lnTo>
                  <a:lnTo>
                    <a:pt x="398" y="74"/>
                  </a:lnTo>
                  <a:lnTo>
                    <a:pt x="402" y="76"/>
                  </a:lnTo>
                  <a:lnTo>
                    <a:pt x="404" y="76"/>
                  </a:lnTo>
                  <a:lnTo>
                    <a:pt x="404" y="76"/>
                  </a:lnTo>
                  <a:lnTo>
                    <a:pt x="404" y="76"/>
                  </a:lnTo>
                  <a:lnTo>
                    <a:pt x="404" y="76"/>
                  </a:lnTo>
                  <a:lnTo>
                    <a:pt x="406" y="74"/>
                  </a:lnTo>
                  <a:lnTo>
                    <a:pt x="410" y="72"/>
                  </a:lnTo>
                  <a:lnTo>
                    <a:pt x="410" y="72"/>
                  </a:lnTo>
                  <a:lnTo>
                    <a:pt x="410" y="72"/>
                  </a:lnTo>
                  <a:lnTo>
                    <a:pt x="412" y="72"/>
                  </a:lnTo>
                  <a:lnTo>
                    <a:pt x="412" y="70"/>
                  </a:lnTo>
                  <a:lnTo>
                    <a:pt x="414" y="68"/>
                  </a:lnTo>
                  <a:lnTo>
                    <a:pt x="414" y="64"/>
                  </a:lnTo>
                  <a:lnTo>
                    <a:pt x="416" y="62"/>
                  </a:lnTo>
                  <a:lnTo>
                    <a:pt x="416" y="62"/>
                  </a:lnTo>
                  <a:lnTo>
                    <a:pt x="416" y="62"/>
                  </a:lnTo>
                  <a:lnTo>
                    <a:pt x="416" y="60"/>
                  </a:lnTo>
                  <a:lnTo>
                    <a:pt x="416" y="60"/>
                  </a:lnTo>
                  <a:lnTo>
                    <a:pt x="420" y="58"/>
                  </a:lnTo>
                  <a:lnTo>
                    <a:pt x="426" y="54"/>
                  </a:lnTo>
                  <a:lnTo>
                    <a:pt x="434" y="48"/>
                  </a:lnTo>
                  <a:lnTo>
                    <a:pt x="438" y="46"/>
                  </a:lnTo>
                  <a:lnTo>
                    <a:pt x="442" y="44"/>
                  </a:lnTo>
                  <a:lnTo>
                    <a:pt x="444" y="44"/>
                  </a:lnTo>
                  <a:lnTo>
                    <a:pt x="444" y="44"/>
                  </a:lnTo>
                  <a:lnTo>
                    <a:pt x="446" y="44"/>
                  </a:lnTo>
                  <a:lnTo>
                    <a:pt x="446" y="44"/>
                  </a:lnTo>
                  <a:lnTo>
                    <a:pt x="450" y="42"/>
                  </a:lnTo>
                  <a:lnTo>
                    <a:pt x="450" y="42"/>
                  </a:lnTo>
                  <a:lnTo>
                    <a:pt x="452" y="40"/>
                  </a:lnTo>
                  <a:lnTo>
                    <a:pt x="452" y="40"/>
                  </a:lnTo>
                  <a:lnTo>
                    <a:pt x="452" y="40"/>
                  </a:lnTo>
                  <a:lnTo>
                    <a:pt x="454" y="40"/>
                  </a:lnTo>
                  <a:lnTo>
                    <a:pt x="454" y="38"/>
                  </a:lnTo>
                  <a:lnTo>
                    <a:pt x="454" y="38"/>
                  </a:lnTo>
                  <a:lnTo>
                    <a:pt x="454" y="38"/>
                  </a:lnTo>
                  <a:lnTo>
                    <a:pt x="458" y="36"/>
                  </a:lnTo>
                  <a:lnTo>
                    <a:pt x="466" y="34"/>
                  </a:lnTo>
                  <a:lnTo>
                    <a:pt x="476" y="32"/>
                  </a:lnTo>
                  <a:lnTo>
                    <a:pt x="480" y="34"/>
                  </a:lnTo>
                  <a:lnTo>
                    <a:pt x="480" y="34"/>
                  </a:lnTo>
                  <a:lnTo>
                    <a:pt x="484" y="32"/>
                  </a:lnTo>
                  <a:lnTo>
                    <a:pt x="486" y="32"/>
                  </a:lnTo>
                  <a:lnTo>
                    <a:pt x="488" y="32"/>
                  </a:lnTo>
                  <a:lnTo>
                    <a:pt x="488" y="32"/>
                  </a:lnTo>
                  <a:lnTo>
                    <a:pt x="490" y="32"/>
                  </a:lnTo>
                  <a:lnTo>
                    <a:pt x="490" y="32"/>
                  </a:lnTo>
                  <a:lnTo>
                    <a:pt x="492" y="32"/>
                  </a:lnTo>
                  <a:lnTo>
                    <a:pt x="492" y="32"/>
                  </a:lnTo>
                  <a:lnTo>
                    <a:pt x="496" y="30"/>
                  </a:lnTo>
                  <a:lnTo>
                    <a:pt x="500" y="30"/>
                  </a:lnTo>
                  <a:lnTo>
                    <a:pt x="500" y="30"/>
                  </a:lnTo>
                  <a:lnTo>
                    <a:pt x="502" y="30"/>
                  </a:lnTo>
                  <a:lnTo>
                    <a:pt x="502" y="32"/>
                  </a:lnTo>
                  <a:lnTo>
                    <a:pt x="504" y="30"/>
                  </a:lnTo>
                  <a:lnTo>
                    <a:pt x="506" y="30"/>
                  </a:lnTo>
                  <a:lnTo>
                    <a:pt x="506" y="30"/>
                  </a:lnTo>
                  <a:lnTo>
                    <a:pt x="510" y="30"/>
                  </a:lnTo>
                  <a:lnTo>
                    <a:pt x="512" y="30"/>
                  </a:lnTo>
                  <a:lnTo>
                    <a:pt x="512" y="28"/>
                  </a:lnTo>
                  <a:lnTo>
                    <a:pt x="512" y="28"/>
                  </a:lnTo>
                  <a:lnTo>
                    <a:pt x="514" y="28"/>
                  </a:lnTo>
                  <a:lnTo>
                    <a:pt x="518" y="26"/>
                  </a:lnTo>
                  <a:lnTo>
                    <a:pt x="520" y="26"/>
                  </a:lnTo>
                  <a:lnTo>
                    <a:pt x="520" y="26"/>
                  </a:lnTo>
                  <a:lnTo>
                    <a:pt x="522" y="26"/>
                  </a:lnTo>
                  <a:lnTo>
                    <a:pt x="522" y="28"/>
                  </a:lnTo>
                  <a:lnTo>
                    <a:pt x="522" y="28"/>
                  </a:lnTo>
                  <a:lnTo>
                    <a:pt x="522" y="28"/>
                  </a:lnTo>
                  <a:lnTo>
                    <a:pt x="522" y="28"/>
                  </a:lnTo>
                  <a:lnTo>
                    <a:pt x="522" y="28"/>
                  </a:lnTo>
                  <a:lnTo>
                    <a:pt x="522" y="28"/>
                  </a:lnTo>
                  <a:lnTo>
                    <a:pt x="524" y="28"/>
                  </a:lnTo>
                  <a:lnTo>
                    <a:pt x="524" y="30"/>
                  </a:lnTo>
                  <a:lnTo>
                    <a:pt x="524" y="30"/>
                  </a:lnTo>
                  <a:lnTo>
                    <a:pt x="526" y="30"/>
                  </a:lnTo>
                  <a:lnTo>
                    <a:pt x="528" y="30"/>
                  </a:lnTo>
                  <a:lnTo>
                    <a:pt x="528" y="30"/>
                  </a:lnTo>
                  <a:lnTo>
                    <a:pt x="530" y="30"/>
                  </a:lnTo>
                  <a:lnTo>
                    <a:pt x="532" y="30"/>
                  </a:lnTo>
                  <a:lnTo>
                    <a:pt x="532" y="30"/>
                  </a:lnTo>
                  <a:lnTo>
                    <a:pt x="532" y="28"/>
                  </a:lnTo>
                  <a:lnTo>
                    <a:pt x="534" y="28"/>
                  </a:lnTo>
                  <a:lnTo>
                    <a:pt x="540" y="24"/>
                  </a:lnTo>
                  <a:lnTo>
                    <a:pt x="542" y="22"/>
                  </a:lnTo>
                  <a:lnTo>
                    <a:pt x="542" y="22"/>
                  </a:lnTo>
                  <a:lnTo>
                    <a:pt x="544" y="22"/>
                  </a:lnTo>
                  <a:lnTo>
                    <a:pt x="544" y="22"/>
                  </a:lnTo>
                  <a:lnTo>
                    <a:pt x="546" y="18"/>
                  </a:lnTo>
                  <a:lnTo>
                    <a:pt x="546" y="18"/>
                  </a:lnTo>
                  <a:lnTo>
                    <a:pt x="548" y="18"/>
                  </a:lnTo>
                  <a:lnTo>
                    <a:pt x="548" y="16"/>
                  </a:lnTo>
                  <a:lnTo>
                    <a:pt x="550" y="16"/>
                  </a:lnTo>
                  <a:lnTo>
                    <a:pt x="550" y="16"/>
                  </a:lnTo>
                  <a:lnTo>
                    <a:pt x="552" y="16"/>
                  </a:lnTo>
                  <a:lnTo>
                    <a:pt x="552" y="16"/>
                  </a:lnTo>
                  <a:lnTo>
                    <a:pt x="552" y="16"/>
                  </a:lnTo>
                  <a:lnTo>
                    <a:pt x="554" y="16"/>
                  </a:lnTo>
                  <a:lnTo>
                    <a:pt x="554" y="18"/>
                  </a:lnTo>
                  <a:lnTo>
                    <a:pt x="554" y="18"/>
                  </a:lnTo>
                  <a:lnTo>
                    <a:pt x="556" y="20"/>
                  </a:lnTo>
                  <a:lnTo>
                    <a:pt x="556" y="20"/>
                  </a:lnTo>
                  <a:lnTo>
                    <a:pt x="558" y="20"/>
                  </a:lnTo>
                  <a:lnTo>
                    <a:pt x="558" y="20"/>
                  </a:lnTo>
                  <a:lnTo>
                    <a:pt x="560" y="20"/>
                  </a:lnTo>
                  <a:lnTo>
                    <a:pt x="560" y="20"/>
                  </a:lnTo>
                  <a:lnTo>
                    <a:pt x="562" y="18"/>
                  </a:lnTo>
                  <a:lnTo>
                    <a:pt x="566" y="18"/>
                  </a:lnTo>
                  <a:lnTo>
                    <a:pt x="570" y="18"/>
                  </a:lnTo>
                  <a:lnTo>
                    <a:pt x="570" y="18"/>
                  </a:lnTo>
                  <a:lnTo>
                    <a:pt x="574" y="18"/>
                  </a:lnTo>
                  <a:lnTo>
                    <a:pt x="574" y="18"/>
                  </a:lnTo>
                  <a:lnTo>
                    <a:pt x="578" y="18"/>
                  </a:lnTo>
                  <a:lnTo>
                    <a:pt x="580" y="16"/>
                  </a:lnTo>
                  <a:lnTo>
                    <a:pt x="582" y="16"/>
                  </a:lnTo>
                  <a:lnTo>
                    <a:pt x="582" y="16"/>
                  </a:lnTo>
                  <a:lnTo>
                    <a:pt x="582" y="16"/>
                  </a:lnTo>
                  <a:lnTo>
                    <a:pt x="584" y="14"/>
                  </a:lnTo>
                  <a:lnTo>
                    <a:pt x="584" y="14"/>
                  </a:lnTo>
                  <a:lnTo>
                    <a:pt x="584" y="14"/>
                  </a:lnTo>
                  <a:lnTo>
                    <a:pt x="586" y="12"/>
                  </a:lnTo>
                  <a:lnTo>
                    <a:pt x="586" y="12"/>
                  </a:lnTo>
                  <a:lnTo>
                    <a:pt x="586" y="12"/>
                  </a:lnTo>
                  <a:lnTo>
                    <a:pt x="588" y="12"/>
                  </a:lnTo>
                  <a:lnTo>
                    <a:pt x="590" y="10"/>
                  </a:lnTo>
                  <a:lnTo>
                    <a:pt x="594" y="10"/>
                  </a:lnTo>
                  <a:lnTo>
                    <a:pt x="594" y="10"/>
                  </a:lnTo>
                  <a:lnTo>
                    <a:pt x="594" y="10"/>
                  </a:lnTo>
                  <a:lnTo>
                    <a:pt x="594" y="10"/>
                  </a:lnTo>
                  <a:lnTo>
                    <a:pt x="596" y="12"/>
                  </a:lnTo>
                  <a:lnTo>
                    <a:pt x="596" y="12"/>
                  </a:lnTo>
                  <a:lnTo>
                    <a:pt x="596" y="12"/>
                  </a:lnTo>
                  <a:lnTo>
                    <a:pt x="596" y="12"/>
                  </a:lnTo>
                  <a:lnTo>
                    <a:pt x="596" y="12"/>
                  </a:lnTo>
                  <a:lnTo>
                    <a:pt x="598" y="12"/>
                  </a:lnTo>
                  <a:lnTo>
                    <a:pt x="598" y="12"/>
                  </a:lnTo>
                  <a:lnTo>
                    <a:pt x="602" y="12"/>
                  </a:lnTo>
                  <a:lnTo>
                    <a:pt x="604" y="12"/>
                  </a:lnTo>
                  <a:lnTo>
                    <a:pt x="610" y="10"/>
                  </a:lnTo>
                  <a:lnTo>
                    <a:pt x="612" y="10"/>
                  </a:lnTo>
                  <a:lnTo>
                    <a:pt x="618" y="12"/>
                  </a:lnTo>
                  <a:lnTo>
                    <a:pt x="624" y="12"/>
                  </a:lnTo>
                  <a:lnTo>
                    <a:pt x="626" y="12"/>
                  </a:lnTo>
                  <a:lnTo>
                    <a:pt x="628" y="12"/>
                  </a:lnTo>
                  <a:lnTo>
                    <a:pt x="628" y="12"/>
                  </a:lnTo>
                  <a:lnTo>
                    <a:pt x="632" y="12"/>
                  </a:lnTo>
                  <a:lnTo>
                    <a:pt x="632" y="12"/>
                  </a:lnTo>
                  <a:lnTo>
                    <a:pt x="634" y="12"/>
                  </a:lnTo>
                  <a:lnTo>
                    <a:pt x="634" y="12"/>
                  </a:lnTo>
                  <a:lnTo>
                    <a:pt x="634" y="12"/>
                  </a:lnTo>
                  <a:lnTo>
                    <a:pt x="636" y="12"/>
                  </a:lnTo>
                  <a:lnTo>
                    <a:pt x="636" y="12"/>
                  </a:lnTo>
                  <a:lnTo>
                    <a:pt x="642" y="14"/>
                  </a:lnTo>
                  <a:lnTo>
                    <a:pt x="650" y="18"/>
                  </a:lnTo>
                  <a:lnTo>
                    <a:pt x="650" y="18"/>
                  </a:lnTo>
                  <a:lnTo>
                    <a:pt x="650" y="18"/>
                  </a:lnTo>
                  <a:lnTo>
                    <a:pt x="650" y="20"/>
                  </a:lnTo>
                  <a:lnTo>
                    <a:pt x="650" y="20"/>
                  </a:lnTo>
                  <a:lnTo>
                    <a:pt x="650" y="20"/>
                  </a:lnTo>
                  <a:lnTo>
                    <a:pt x="650" y="20"/>
                  </a:lnTo>
                  <a:lnTo>
                    <a:pt x="650" y="22"/>
                  </a:lnTo>
                  <a:lnTo>
                    <a:pt x="650" y="22"/>
                  </a:lnTo>
                  <a:lnTo>
                    <a:pt x="650" y="22"/>
                  </a:lnTo>
                  <a:lnTo>
                    <a:pt x="650" y="22"/>
                  </a:lnTo>
                  <a:lnTo>
                    <a:pt x="652" y="22"/>
                  </a:lnTo>
                  <a:lnTo>
                    <a:pt x="654" y="24"/>
                  </a:lnTo>
                  <a:lnTo>
                    <a:pt x="654" y="24"/>
                  </a:lnTo>
                  <a:lnTo>
                    <a:pt x="656" y="26"/>
                  </a:lnTo>
                  <a:lnTo>
                    <a:pt x="658" y="26"/>
                  </a:lnTo>
                  <a:lnTo>
                    <a:pt x="658" y="26"/>
                  </a:lnTo>
                  <a:lnTo>
                    <a:pt x="658" y="26"/>
                  </a:lnTo>
                  <a:lnTo>
                    <a:pt x="660" y="26"/>
                  </a:lnTo>
                  <a:lnTo>
                    <a:pt x="662" y="26"/>
                  </a:lnTo>
                  <a:lnTo>
                    <a:pt x="666" y="26"/>
                  </a:lnTo>
                  <a:lnTo>
                    <a:pt x="666" y="24"/>
                  </a:lnTo>
                  <a:lnTo>
                    <a:pt x="668" y="24"/>
                  </a:lnTo>
                  <a:lnTo>
                    <a:pt x="668" y="24"/>
                  </a:lnTo>
                  <a:lnTo>
                    <a:pt x="672" y="24"/>
                  </a:lnTo>
                  <a:lnTo>
                    <a:pt x="672" y="24"/>
                  </a:lnTo>
                  <a:lnTo>
                    <a:pt x="672" y="22"/>
                  </a:lnTo>
                  <a:lnTo>
                    <a:pt x="672" y="20"/>
                  </a:lnTo>
                  <a:lnTo>
                    <a:pt x="672" y="20"/>
                  </a:lnTo>
                  <a:lnTo>
                    <a:pt x="674" y="20"/>
                  </a:lnTo>
                  <a:lnTo>
                    <a:pt x="674" y="18"/>
                  </a:lnTo>
                  <a:lnTo>
                    <a:pt x="674" y="18"/>
                  </a:lnTo>
                  <a:lnTo>
                    <a:pt x="680" y="16"/>
                  </a:lnTo>
                  <a:lnTo>
                    <a:pt x="680" y="16"/>
                  </a:lnTo>
                  <a:lnTo>
                    <a:pt x="680" y="16"/>
                  </a:lnTo>
                  <a:lnTo>
                    <a:pt x="682" y="14"/>
                  </a:lnTo>
                  <a:lnTo>
                    <a:pt x="682" y="14"/>
                  </a:lnTo>
                  <a:lnTo>
                    <a:pt x="682" y="14"/>
                  </a:lnTo>
                  <a:lnTo>
                    <a:pt x="682" y="16"/>
                  </a:lnTo>
                  <a:lnTo>
                    <a:pt x="684" y="16"/>
                  </a:lnTo>
                  <a:lnTo>
                    <a:pt x="684" y="16"/>
                  </a:lnTo>
                  <a:lnTo>
                    <a:pt x="684" y="16"/>
                  </a:lnTo>
                  <a:lnTo>
                    <a:pt x="684" y="16"/>
                  </a:lnTo>
                  <a:lnTo>
                    <a:pt x="688" y="16"/>
                  </a:lnTo>
                  <a:lnTo>
                    <a:pt x="694" y="14"/>
                  </a:lnTo>
                  <a:lnTo>
                    <a:pt x="694" y="14"/>
                  </a:lnTo>
                  <a:lnTo>
                    <a:pt x="694" y="14"/>
                  </a:lnTo>
                  <a:lnTo>
                    <a:pt x="702" y="12"/>
                  </a:lnTo>
                  <a:lnTo>
                    <a:pt x="704" y="10"/>
                  </a:lnTo>
                  <a:lnTo>
                    <a:pt x="704" y="10"/>
                  </a:lnTo>
                  <a:lnTo>
                    <a:pt x="704" y="10"/>
                  </a:lnTo>
                  <a:lnTo>
                    <a:pt x="706" y="8"/>
                  </a:lnTo>
                  <a:lnTo>
                    <a:pt x="706" y="8"/>
                  </a:lnTo>
                  <a:lnTo>
                    <a:pt x="706" y="8"/>
                  </a:lnTo>
                  <a:lnTo>
                    <a:pt x="706" y="6"/>
                  </a:lnTo>
                  <a:lnTo>
                    <a:pt x="706" y="6"/>
                  </a:lnTo>
                  <a:lnTo>
                    <a:pt x="706" y="6"/>
                  </a:lnTo>
                  <a:lnTo>
                    <a:pt x="706" y="4"/>
                  </a:lnTo>
                  <a:lnTo>
                    <a:pt x="706" y="4"/>
                  </a:lnTo>
                  <a:lnTo>
                    <a:pt x="710" y="0"/>
                  </a:lnTo>
                  <a:lnTo>
                    <a:pt x="710" y="0"/>
                  </a:lnTo>
                  <a:lnTo>
                    <a:pt x="712" y="0"/>
                  </a:lnTo>
                  <a:lnTo>
                    <a:pt x="716" y="0"/>
                  </a:lnTo>
                  <a:lnTo>
                    <a:pt x="716" y="0"/>
                  </a:lnTo>
                  <a:lnTo>
                    <a:pt x="716" y="0"/>
                  </a:lnTo>
                  <a:lnTo>
                    <a:pt x="718" y="0"/>
                  </a:lnTo>
                  <a:lnTo>
                    <a:pt x="718" y="2"/>
                  </a:lnTo>
                  <a:lnTo>
                    <a:pt x="718" y="2"/>
                  </a:lnTo>
                  <a:lnTo>
                    <a:pt x="718" y="2"/>
                  </a:lnTo>
                  <a:lnTo>
                    <a:pt x="720" y="4"/>
                  </a:lnTo>
                  <a:lnTo>
                    <a:pt x="720" y="4"/>
                  </a:lnTo>
                  <a:lnTo>
                    <a:pt x="720" y="6"/>
                  </a:lnTo>
                  <a:lnTo>
                    <a:pt x="720" y="6"/>
                  </a:lnTo>
                  <a:lnTo>
                    <a:pt x="720" y="6"/>
                  </a:lnTo>
                  <a:lnTo>
                    <a:pt x="722" y="6"/>
                  </a:lnTo>
                  <a:lnTo>
                    <a:pt x="736" y="12"/>
                  </a:lnTo>
                  <a:lnTo>
                    <a:pt x="738" y="12"/>
                  </a:lnTo>
                  <a:lnTo>
                    <a:pt x="738" y="12"/>
                  </a:lnTo>
                  <a:lnTo>
                    <a:pt x="738" y="12"/>
                  </a:lnTo>
                  <a:lnTo>
                    <a:pt x="748" y="10"/>
                  </a:lnTo>
                  <a:lnTo>
                    <a:pt x="748" y="10"/>
                  </a:lnTo>
                  <a:lnTo>
                    <a:pt x="748" y="10"/>
                  </a:lnTo>
                  <a:lnTo>
                    <a:pt x="752" y="8"/>
                  </a:lnTo>
                  <a:lnTo>
                    <a:pt x="752" y="8"/>
                  </a:lnTo>
                  <a:lnTo>
                    <a:pt x="752" y="6"/>
                  </a:lnTo>
                  <a:lnTo>
                    <a:pt x="752" y="6"/>
                  </a:lnTo>
                  <a:lnTo>
                    <a:pt x="752" y="4"/>
                  </a:lnTo>
                  <a:lnTo>
                    <a:pt x="752" y="4"/>
                  </a:lnTo>
                  <a:lnTo>
                    <a:pt x="752" y="4"/>
                  </a:lnTo>
                  <a:lnTo>
                    <a:pt x="752" y="2"/>
                  </a:lnTo>
                  <a:lnTo>
                    <a:pt x="750" y="2"/>
                  </a:lnTo>
                  <a:lnTo>
                    <a:pt x="750" y="2"/>
                  </a:lnTo>
                  <a:lnTo>
                    <a:pt x="750" y="2"/>
                  </a:lnTo>
                  <a:lnTo>
                    <a:pt x="750" y="0"/>
                  </a:lnTo>
                  <a:lnTo>
                    <a:pt x="750" y="0"/>
                  </a:lnTo>
                  <a:lnTo>
                    <a:pt x="750" y="0"/>
                  </a:lnTo>
                  <a:lnTo>
                    <a:pt x="750" y="0"/>
                  </a:lnTo>
                  <a:lnTo>
                    <a:pt x="752" y="0"/>
                  </a:lnTo>
                  <a:lnTo>
                    <a:pt x="752" y="0"/>
                  </a:lnTo>
                  <a:lnTo>
                    <a:pt x="752" y="0"/>
                  </a:lnTo>
                  <a:lnTo>
                    <a:pt x="754" y="2"/>
                  </a:lnTo>
                  <a:lnTo>
                    <a:pt x="754" y="0"/>
                  </a:lnTo>
                  <a:lnTo>
                    <a:pt x="754" y="0"/>
                  </a:lnTo>
                  <a:lnTo>
                    <a:pt x="762" y="2"/>
                  </a:lnTo>
                  <a:lnTo>
                    <a:pt x="766" y="4"/>
                  </a:lnTo>
                  <a:lnTo>
                    <a:pt x="768" y="6"/>
                  </a:lnTo>
                  <a:lnTo>
                    <a:pt x="768" y="6"/>
                  </a:lnTo>
                  <a:lnTo>
                    <a:pt x="770" y="6"/>
                  </a:lnTo>
                  <a:lnTo>
                    <a:pt x="770" y="6"/>
                  </a:lnTo>
                  <a:lnTo>
                    <a:pt x="776" y="8"/>
                  </a:lnTo>
                  <a:lnTo>
                    <a:pt x="776" y="8"/>
                  </a:lnTo>
                  <a:lnTo>
                    <a:pt x="776" y="8"/>
                  </a:lnTo>
                  <a:lnTo>
                    <a:pt x="778" y="10"/>
                  </a:lnTo>
                  <a:lnTo>
                    <a:pt x="778" y="12"/>
                  </a:lnTo>
                  <a:lnTo>
                    <a:pt x="778" y="12"/>
                  </a:lnTo>
                  <a:lnTo>
                    <a:pt x="778" y="12"/>
                  </a:lnTo>
                  <a:lnTo>
                    <a:pt x="778" y="14"/>
                  </a:lnTo>
                  <a:lnTo>
                    <a:pt x="780" y="14"/>
                  </a:lnTo>
                  <a:lnTo>
                    <a:pt x="782" y="14"/>
                  </a:lnTo>
                  <a:lnTo>
                    <a:pt x="784" y="14"/>
                  </a:lnTo>
                  <a:lnTo>
                    <a:pt x="786" y="14"/>
                  </a:lnTo>
                  <a:lnTo>
                    <a:pt x="786" y="14"/>
                  </a:lnTo>
                  <a:lnTo>
                    <a:pt x="790" y="12"/>
                  </a:lnTo>
                  <a:lnTo>
                    <a:pt x="790" y="12"/>
                  </a:lnTo>
                  <a:lnTo>
                    <a:pt x="796" y="10"/>
                  </a:lnTo>
                  <a:lnTo>
                    <a:pt x="798" y="8"/>
                  </a:lnTo>
                  <a:lnTo>
                    <a:pt x="798" y="8"/>
                  </a:lnTo>
                  <a:lnTo>
                    <a:pt x="798" y="8"/>
                  </a:lnTo>
                  <a:lnTo>
                    <a:pt x="800" y="8"/>
                  </a:lnTo>
                  <a:lnTo>
                    <a:pt x="806" y="10"/>
                  </a:lnTo>
                  <a:lnTo>
                    <a:pt x="814" y="10"/>
                  </a:lnTo>
                  <a:lnTo>
                    <a:pt x="818" y="8"/>
                  </a:lnTo>
                  <a:lnTo>
                    <a:pt x="818" y="12"/>
                  </a:lnTo>
                  <a:lnTo>
                    <a:pt x="818" y="16"/>
                  </a:lnTo>
                  <a:lnTo>
                    <a:pt x="810" y="20"/>
                  </a:lnTo>
                  <a:lnTo>
                    <a:pt x="810" y="22"/>
                  </a:lnTo>
                  <a:lnTo>
                    <a:pt x="810" y="22"/>
                  </a:lnTo>
                  <a:lnTo>
                    <a:pt x="810" y="24"/>
                  </a:lnTo>
                  <a:lnTo>
                    <a:pt x="810" y="24"/>
                  </a:lnTo>
                  <a:lnTo>
                    <a:pt x="810" y="26"/>
                  </a:lnTo>
                  <a:lnTo>
                    <a:pt x="808" y="26"/>
                  </a:lnTo>
                  <a:lnTo>
                    <a:pt x="804" y="28"/>
                  </a:lnTo>
                  <a:lnTo>
                    <a:pt x="804" y="28"/>
                  </a:lnTo>
                  <a:lnTo>
                    <a:pt x="800" y="30"/>
                  </a:lnTo>
                  <a:lnTo>
                    <a:pt x="798" y="30"/>
                  </a:lnTo>
                  <a:lnTo>
                    <a:pt x="798" y="32"/>
                  </a:lnTo>
                  <a:lnTo>
                    <a:pt x="798" y="32"/>
                  </a:lnTo>
                  <a:lnTo>
                    <a:pt x="798" y="32"/>
                  </a:lnTo>
                  <a:lnTo>
                    <a:pt x="796" y="32"/>
                  </a:lnTo>
                  <a:lnTo>
                    <a:pt x="796" y="34"/>
                  </a:lnTo>
                  <a:lnTo>
                    <a:pt x="796" y="34"/>
                  </a:lnTo>
                  <a:lnTo>
                    <a:pt x="796" y="34"/>
                  </a:lnTo>
                  <a:lnTo>
                    <a:pt x="796" y="34"/>
                  </a:lnTo>
                  <a:lnTo>
                    <a:pt x="796" y="34"/>
                  </a:lnTo>
                  <a:lnTo>
                    <a:pt x="798" y="36"/>
                  </a:lnTo>
                  <a:lnTo>
                    <a:pt x="798" y="36"/>
                  </a:lnTo>
                  <a:lnTo>
                    <a:pt x="800" y="36"/>
                  </a:lnTo>
                  <a:lnTo>
                    <a:pt x="800" y="36"/>
                  </a:lnTo>
                  <a:lnTo>
                    <a:pt x="802" y="36"/>
                  </a:lnTo>
                  <a:lnTo>
                    <a:pt x="802" y="36"/>
                  </a:lnTo>
                  <a:lnTo>
                    <a:pt x="802" y="36"/>
                  </a:lnTo>
                  <a:lnTo>
                    <a:pt x="802" y="36"/>
                  </a:lnTo>
                  <a:lnTo>
                    <a:pt x="806" y="36"/>
                  </a:lnTo>
                  <a:lnTo>
                    <a:pt x="806" y="38"/>
                  </a:lnTo>
                  <a:lnTo>
                    <a:pt x="806" y="38"/>
                  </a:lnTo>
                  <a:lnTo>
                    <a:pt x="806" y="38"/>
                  </a:lnTo>
                  <a:lnTo>
                    <a:pt x="806" y="38"/>
                  </a:lnTo>
                  <a:lnTo>
                    <a:pt x="806" y="40"/>
                  </a:lnTo>
                  <a:lnTo>
                    <a:pt x="806" y="42"/>
                  </a:lnTo>
                  <a:lnTo>
                    <a:pt x="806" y="42"/>
                  </a:lnTo>
                  <a:lnTo>
                    <a:pt x="804" y="46"/>
                  </a:lnTo>
                  <a:lnTo>
                    <a:pt x="804" y="48"/>
                  </a:lnTo>
                  <a:lnTo>
                    <a:pt x="804" y="52"/>
                  </a:lnTo>
                  <a:lnTo>
                    <a:pt x="804" y="52"/>
                  </a:lnTo>
                  <a:lnTo>
                    <a:pt x="802" y="58"/>
                  </a:lnTo>
                  <a:lnTo>
                    <a:pt x="802" y="64"/>
                  </a:lnTo>
                  <a:lnTo>
                    <a:pt x="802" y="66"/>
                  </a:lnTo>
                  <a:lnTo>
                    <a:pt x="802" y="66"/>
                  </a:lnTo>
                  <a:lnTo>
                    <a:pt x="800" y="68"/>
                  </a:lnTo>
                  <a:lnTo>
                    <a:pt x="800" y="68"/>
                  </a:lnTo>
                  <a:lnTo>
                    <a:pt x="800" y="72"/>
                  </a:lnTo>
                  <a:lnTo>
                    <a:pt x="800" y="74"/>
                  </a:lnTo>
                  <a:lnTo>
                    <a:pt x="800" y="74"/>
                  </a:lnTo>
                  <a:lnTo>
                    <a:pt x="800" y="76"/>
                  </a:lnTo>
                  <a:lnTo>
                    <a:pt x="800" y="78"/>
                  </a:lnTo>
                  <a:lnTo>
                    <a:pt x="802" y="78"/>
                  </a:lnTo>
                  <a:lnTo>
                    <a:pt x="802" y="78"/>
                  </a:lnTo>
                  <a:lnTo>
                    <a:pt x="802" y="80"/>
                  </a:lnTo>
                  <a:lnTo>
                    <a:pt x="802" y="80"/>
                  </a:lnTo>
                  <a:lnTo>
                    <a:pt x="804" y="80"/>
                  </a:lnTo>
                  <a:lnTo>
                    <a:pt x="804" y="82"/>
                  </a:lnTo>
                  <a:lnTo>
                    <a:pt x="804" y="82"/>
                  </a:lnTo>
                  <a:lnTo>
                    <a:pt x="804" y="82"/>
                  </a:lnTo>
                  <a:lnTo>
                    <a:pt x="804" y="82"/>
                  </a:lnTo>
                  <a:lnTo>
                    <a:pt x="804" y="84"/>
                  </a:lnTo>
                  <a:lnTo>
                    <a:pt x="804" y="84"/>
                  </a:lnTo>
                  <a:lnTo>
                    <a:pt x="804" y="86"/>
                  </a:lnTo>
                  <a:lnTo>
                    <a:pt x="804" y="88"/>
                  </a:lnTo>
                  <a:lnTo>
                    <a:pt x="804" y="96"/>
                  </a:lnTo>
                  <a:lnTo>
                    <a:pt x="802" y="96"/>
                  </a:lnTo>
                  <a:lnTo>
                    <a:pt x="802" y="96"/>
                  </a:lnTo>
                  <a:lnTo>
                    <a:pt x="802" y="98"/>
                  </a:lnTo>
                  <a:lnTo>
                    <a:pt x="802" y="98"/>
                  </a:lnTo>
                  <a:lnTo>
                    <a:pt x="802" y="100"/>
                  </a:lnTo>
                  <a:lnTo>
                    <a:pt x="802" y="100"/>
                  </a:lnTo>
                  <a:lnTo>
                    <a:pt x="802" y="102"/>
                  </a:lnTo>
                  <a:lnTo>
                    <a:pt x="802" y="104"/>
                  </a:lnTo>
                  <a:lnTo>
                    <a:pt x="804" y="104"/>
                  </a:lnTo>
                  <a:lnTo>
                    <a:pt x="804" y="104"/>
                  </a:lnTo>
                  <a:lnTo>
                    <a:pt x="804" y="106"/>
                  </a:lnTo>
                  <a:lnTo>
                    <a:pt x="806" y="110"/>
                  </a:lnTo>
                  <a:lnTo>
                    <a:pt x="804" y="114"/>
                  </a:lnTo>
                  <a:lnTo>
                    <a:pt x="804" y="116"/>
                  </a:lnTo>
                  <a:lnTo>
                    <a:pt x="804" y="116"/>
                  </a:lnTo>
                  <a:lnTo>
                    <a:pt x="804" y="116"/>
                  </a:lnTo>
                  <a:lnTo>
                    <a:pt x="802" y="124"/>
                  </a:lnTo>
                  <a:lnTo>
                    <a:pt x="800" y="130"/>
                  </a:lnTo>
                  <a:lnTo>
                    <a:pt x="802" y="132"/>
                  </a:lnTo>
                  <a:lnTo>
                    <a:pt x="802" y="136"/>
                  </a:lnTo>
                  <a:lnTo>
                    <a:pt x="802" y="136"/>
                  </a:lnTo>
                  <a:lnTo>
                    <a:pt x="802" y="136"/>
                  </a:lnTo>
                  <a:lnTo>
                    <a:pt x="802" y="136"/>
                  </a:lnTo>
                  <a:lnTo>
                    <a:pt x="800" y="136"/>
                  </a:lnTo>
                  <a:lnTo>
                    <a:pt x="800" y="136"/>
                  </a:lnTo>
                  <a:lnTo>
                    <a:pt x="800" y="138"/>
                  </a:lnTo>
                  <a:lnTo>
                    <a:pt x="800" y="138"/>
                  </a:lnTo>
                  <a:lnTo>
                    <a:pt x="798" y="138"/>
                  </a:lnTo>
                  <a:lnTo>
                    <a:pt x="798" y="140"/>
                  </a:lnTo>
                  <a:lnTo>
                    <a:pt x="798" y="140"/>
                  </a:lnTo>
                  <a:lnTo>
                    <a:pt x="798" y="140"/>
                  </a:lnTo>
                  <a:lnTo>
                    <a:pt x="800" y="140"/>
                  </a:lnTo>
                  <a:lnTo>
                    <a:pt x="800" y="140"/>
                  </a:lnTo>
                  <a:lnTo>
                    <a:pt x="800" y="142"/>
                  </a:lnTo>
                  <a:lnTo>
                    <a:pt x="800" y="142"/>
                  </a:lnTo>
                  <a:lnTo>
                    <a:pt x="800" y="142"/>
                  </a:lnTo>
                  <a:lnTo>
                    <a:pt x="794" y="148"/>
                  </a:lnTo>
                  <a:lnTo>
                    <a:pt x="794" y="148"/>
                  </a:lnTo>
                  <a:lnTo>
                    <a:pt x="794" y="148"/>
                  </a:lnTo>
                  <a:lnTo>
                    <a:pt x="792" y="150"/>
                  </a:lnTo>
                  <a:lnTo>
                    <a:pt x="790" y="150"/>
                  </a:lnTo>
                  <a:lnTo>
                    <a:pt x="782" y="154"/>
                  </a:lnTo>
                  <a:lnTo>
                    <a:pt x="780" y="154"/>
                  </a:lnTo>
                  <a:lnTo>
                    <a:pt x="780" y="156"/>
                  </a:lnTo>
                  <a:lnTo>
                    <a:pt x="780" y="156"/>
                  </a:lnTo>
                  <a:lnTo>
                    <a:pt x="780" y="158"/>
                  </a:lnTo>
                  <a:lnTo>
                    <a:pt x="780" y="158"/>
                  </a:lnTo>
                  <a:lnTo>
                    <a:pt x="780" y="160"/>
                  </a:lnTo>
                  <a:lnTo>
                    <a:pt x="780" y="160"/>
                  </a:lnTo>
                  <a:lnTo>
                    <a:pt x="778" y="164"/>
                  </a:lnTo>
                  <a:lnTo>
                    <a:pt x="778" y="164"/>
                  </a:lnTo>
                  <a:lnTo>
                    <a:pt x="778" y="164"/>
                  </a:lnTo>
                  <a:lnTo>
                    <a:pt x="776" y="166"/>
                  </a:lnTo>
                  <a:lnTo>
                    <a:pt x="776" y="166"/>
                  </a:lnTo>
                  <a:lnTo>
                    <a:pt x="776" y="166"/>
                  </a:lnTo>
                  <a:lnTo>
                    <a:pt x="774" y="166"/>
                  </a:lnTo>
                  <a:lnTo>
                    <a:pt x="772" y="166"/>
                  </a:lnTo>
                  <a:lnTo>
                    <a:pt x="772" y="166"/>
                  </a:lnTo>
                  <a:lnTo>
                    <a:pt x="772" y="168"/>
                  </a:lnTo>
                  <a:lnTo>
                    <a:pt x="770" y="168"/>
                  </a:lnTo>
                  <a:lnTo>
                    <a:pt x="770" y="168"/>
                  </a:lnTo>
                  <a:lnTo>
                    <a:pt x="766" y="172"/>
                  </a:lnTo>
                  <a:lnTo>
                    <a:pt x="766" y="172"/>
                  </a:lnTo>
                  <a:lnTo>
                    <a:pt x="766" y="174"/>
                  </a:lnTo>
                  <a:lnTo>
                    <a:pt x="766" y="174"/>
                  </a:lnTo>
                  <a:lnTo>
                    <a:pt x="766" y="178"/>
                  </a:lnTo>
                  <a:lnTo>
                    <a:pt x="766" y="180"/>
                  </a:lnTo>
                  <a:lnTo>
                    <a:pt x="764" y="180"/>
                  </a:lnTo>
                  <a:lnTo>
                    <a:pt x="764" y="182"/>
                  </a:lnTo>
                  <a:lnTo>
                    <a:pt x="764" y="182"/>
                  </a:lnTo>
                  <a:lnTo>
                    <a:pt x="764" y="182"/>
                  </a:lnTo>
                  <a:lnTo>
                    <a:pt x="764" y="184"/>
                  </a:lnTo>
                  <a:lnTo>
                    <a:pt x="764" y="186"/>
                  </a:lnTo>
                  <a:lnTo>
                    <a:pt x="766" y="190"/>
                  </a:lnTo>
                  <a:lnTo>
                    <a:pt x="766" y="196"/>
                  </a:lnTo>
                  <a:lnTo>
                    <a:pt x="768" y="198"/>
                  </a:lnTo>
                  <a:lnTo>
                    <a:pt x="772" y="206"/>
                  </a:lnTo>
                  <a:lnTo>
                    <a:pt x="774" y="212"/>
                  </a:lnTo>
                  <a:lnTo>
                    <a:pt x="774" y="212"/>
                  </a:lnTo>
                  <a:lnTo>
                    <a:pt x="774" y="214"/>
                  </a:lnTo>
                  <a:lnTo>
                    <a:pt x="774" y="218"/>
                  </a:lnTo>
                  <a:lnTo>
                    <a:pt x="776" y="220"/>
                  </a:lnTo>
                  <a:lnTo>
                    <a:pt x="776" y="222"/>
                  </a:lnTo>
                  <a:lnTo>
                    <a:pt x="776" y="222"/>
                  </a:lnTo>
                  <a:lnTo>
                    <a:pt x="776" y="222"/>
                  </a:lnTo>
                  <a:lnTo>
                    <a:pt x="776" y="224"/>
                  </a:lnTo>
                  <a:lnTo>
                    <a:pt x="776" y="224"/>
                  </a:lnTo>
                  <a:lnTo>
                    <a:pt x="778" y="224"/>
                  </a:lnTo>
                  <a:lnTo>
                    <a:pt x="788" y="228"/>
                  </a:lnTo>
                  <a:lnTo>
                    <a:pt x="790" y="228"/>
                  </a:lnTo>
                  <a:lnTo>
                    <a:pt x="790" y="230"/>
                  </a:lnTo>
                  <a:lnTo>
                    <a:pt x="790" y="230"/>
                  </a:lnTo>
                  <a:lnTo>
                    <a:pt x="792" y="230"/>
                  </a:lnTo>
                  <a:lnTo>
                    <a:pt x="792" y="230"/>
                  </a:lnTo>
                  <a:lnTo>
                    <a:pt x="792" y="228"/>
                  </a:lnTo>
                  <a:lnTo>
                    <a:pt x="796" y="234"/>
                  </a:lnTo>
                  <a:lnTo>
                    <a:pt x="800" y="242"/>
                  </a:lnTo>
                  <a:lnTo>
                    <a:pt x="802" y="244"/>
                  </a:lnTo>
                  <a:lnTo>
                    <a:pt x="802" y="246"/>
                  </a:lnTo>
                  <a:lnTo>
                    <a:pt x="804" y="250"/>
                  </a:lnTo>
                  <a:lnTo>
                    <a:pt x="804" y="252"/>
                  </a:lnTo>
                  <a:lnTo>
                    <a:pt x="804" y="260"/>
                  </a:lnTo>
                  <a:lnTo>
                    <a:pt x="804" y="262"/>
                  </a:lnTo>
                  <a:lnTo>
                    <a:pt x="804" y="262"/>
                  </a:lnTo>
                  <a:lnTo>
                    <a:pt x="808" y="264"/>
                  </a:lnTo>
                  <a:lnTo>
                    <a:pt x="814" y="268"/>
                  </a:lnTo>
                  <a:lnTo>
                    <a:pt x="820" y="272"/>
                  </a:lnTo>
                  <a:lnTo>
                    <a:pt x="828" y="278"/>
                  </a:lnTo>
                  <a:lnTo>
                    <a:pt x="836" y="284"/>
                  </a:lnTo>
                  <a:lnTo>
                    <a:pt x="838" y="286"/>
                  </a:lnTo>
                  <a:lnTo>
                    <a:pt x="838" y="286"/>
                  </a:lnTo>
                  <a:lnTo>
                    <a:pt x="840" y="292"/>
                  </a:lnTo>
                  <a:lnTo>
                    <a:pt x="840" y="296"/>
                  </a:lnTo>
                  <a:lnTo>
                    <a:pt x="844" y="312"/>
                  </a:lnTo>
                  <a:lnTo>
                    <a:pt x="846" y="318"/>
                  </a:lnTo>
                  <a:lnTo>
                    <a:pt x="850" y="336"/>
                  </a:lnTo>
                  <a:lnTo>
                    <a:pt x="852" y="344"/>
                  </a:lnTo>
                  <a:lnTo>
                    <a:pt x="854" y="356"/>
                  </a:lnTo>
                  <a:lnTo>
                    <a:pt x="856" y="366"/>
                  </a:lnTo>
                  <a:lnTo>
                    <a:pt x="858" y="374"/>
                  </a:lnTo>
                  <a:lnTo>
                    <a:pt x="860" y="384"/>
                  </a:lnTo>
                  <a:lnTo>
                    <a:pt x="860" y="388"/>
                  </a:lnTo>
                  <a:lnTo>
                    <a:pt x="860" y="388"/>
                  </a:lnTo>
                  <a:lnTo>
                    <a:pt x="860" y="388"/>
                  </a:lnTo>
                  <a:lnTo>
                    <a:pt x="854" y="392"/>
                  </a:lnTo>
                  <a:lnTo>
                    <a:pt x="850" y="394"/>
                  </a:lnTo>
                  <a:lnTo>
                    <a:pt x="850" y="394"/>
                  </a:lnTo>
                  <a:lnTo>
                    <a:pt x="850" y="396"/>
                  </a:lnTo>
                  <a:lnTo>
                    <a:pt x="850" y="396"/>
                  </a:lnTo>
                  <a:lnTo>
                    <a:pt x="852" y="396"/>
                  </a:lnTo>
                  <a:lnTo>
                    <a:pt x="852" y="398"/>
                  </a:lnTo>
                  <a:lnTo>
                    <a:pt x="854" y="398"/>
                  </a:lnTo>
                  <a:lnTo>
                    <a:pt x="854" y="400"/>
                  </a:lnTo>
                  <a:lnTo>
                    <a:pt x="854" y="400"/>
                  </a:lnTo>
                  <a:lnTo>
                    <a:pt x="856" y="402"/>
                  </a:lnTo>
                  <a:lnTo>
                    <a:pt x="862" y="410"/>
                  </a:lnTo>
                  <a:lnTo>
                    <a:pt x="862" y="412"/>
                  </a:lnTo>
                  <a:lnTo>
                    <a:pt x="862" y="412"/>
                  </a:lnTo>
                  <a:lnTo>
                    <a:pt x="866" y="418"/>
                  </a:lnTo>
                  <a:lnTo>
                    <a:pt x="866" y="420"/>
                  </a:lnTo>
                  <a:lnTo>
                    <a:pt x="868" y="422"/>
                  </a:lnTo>
                  <a:lnTo>
                    <a:pt x="870" y="426"/>
                  </a:lnTo>
                  <a:lnTo>
                    <a:pt x="872" y="430"/>
                  </a:lnTo>
                  <a:lnTo>
                    <a:pt x="872" y="432"/>
                  </a:lnTo>
                  <a:lnTo>
                    <a:pt x="872" y="432"/>
                  </a:lnTo>
                  <a:lnTo>
                    <a:pt x="874" y="444"/>
                  </a:lnTo>
                  <a:lnTo>
                    <a:pt x="876" y="446"/>
                  </a:lnTo>
                  <a:lnTo>
                    <a:pt x="876" y="448"/>
                  </a:lnTo>
                  <a:lnTo>
                    <a:pt x="876" y="450"/>
                  </a:lnTo>
                  <a:lnTo>
                    <a:pt x="876" y="452"/>
                  </a:lnTo>
                  <a:lnTo>
                    <a:pt x="876" y="456"/>
                  </a:lnTo>
                  <a:lnTo>
                    <a:pt x="876" y="458"/>
                  </a:lnTo>
                  <a:lnTo>
                    <a:pt x="876" y="462"/>
                  </a:lnTo>
                  <a:lnTo>
                    <a:pt x="876" y="464"/>
                  </a:lnTo>
                  <a:lnTo>
                    <a:pt x="876" y="466"/>
                  </a:lnTo>
                  <a:lnTo>
                    <a:pt x="876" y="468"/>
                  </a:lnTo>
                  <a:lnTo>
                    <a:pt x="876" y="470"/>
                  </a:lnTo>
                  <a:lnTo>
                    <a:pt x="876" y="474"/>
                  </a:lnTo>
                  <a:lnTo>
                    <a:pt x="874" y="478"/>
                  </a:lnTo>
                  <a:lnTo>
                    <a:pt x="874" y="486"/>
                  </a:lnTo>
                  <a:lnTo>
                    <a:pt x="874" y="492"/>
                  </a:lnTo>
                  <a:lnTo>
                    <a:pt x="872" y="494"/>
                  </a:lnTo>
                  <a:lnTo>
                    <a:pt x="872" y="494"/>
                  </a:lnTo>
                  <a:lnTo>
                    <a:pt x="872" y="496"/>
                  </a:lnTo>
                  <a:lnTo>
                    <a:pt x="874" y="500"/>
                  </a:lnTo>
                  <a:lnTo>
                    <a:pt x="876" y="502"/>
                  </a:lnTo>
                  <a:lnTo>
                    <a:pt x="878" y="508"/>
                  </a:lnTo>
                  <a:lnTo>
                    <a:pt x="880" y="516"/>
                  </a:lnTo>
                  <a:lnTo>
                    <a:pt x="880" y="516"/>
                  </a:lnTo>
                  <a:lnTo>
                    <a:pt x="880" y="518"/>
                  </a:lnTo>
                  <a:lnTo>
                    <a:pt x="880" y="518"/>
                  </a:lnTo>
                  <a:lnTo>
                    <a:pt x="878" y="528"/>
                  </a:lnTo>
                  <a:lnTo>
                    <a:pt x="878" y="528"/>
                  </a:lnTo>
                  <a:lnTo>
                    <a:pt x="876" y="530"/>
                  </a:lnTo>
                  <a:lnTo>
                    <a:pt x="876" y="530"/>
                  </a:lnTo>
                  <a:lnTo>
                    <a:pt x="874" y="534"/>
                  </a:lnTo>
                  <a:lnTo>
                    <a:pt x="872" y="538"/>
                  </a:lnTo>
                  <a:lnTo>
                    <a:pt x="870" y="544"/>
                  </a:lnTo>
                  <a:lnTo>
                    <a:pt x="870" y="544"/>
                  </a:lnTo>
                  <a:lnTo>
                    <a:pt x="870" y="546"/>
                  </a:lnTo>
                  <a:lnTo>
                    <a:pt x="870" y="548"/>
                  </a:lnTo>
                  <a:lnTo>
                    <a:pt x="870" y="548"/>
                  </a:lnTo>
                  <a:lnTo>
                    <a:pt x="874" y="556"/>
                  </a:lnTo>
                  <a:lnTo>
                    <a:pt x="874" y="558"/>
                  </a:lnTo>
                  <a:lnTo>
                    <a:pt x="874" y="562"/>
                  </a:lnTo>
                  <a:lnTo>
                    <a:pt x="876" y="566"/>
                  </a:lnTo>
                  <a:lnTo>
                    <a:pt x="878" y="568"/>
                  </a:lnTo>
                  <a:lnTo>
                    <a:pt x="878" y="568"/>
                  </a:lnTo>
                  <a:lnTo>
                    <a:pt x="880" y="570"/>
                  </a:lnTo>
                  <a:lnTo>
                    <a:pt x="878" y="572"/>
                  </a:lnTo>
                  <a:lnTo>
                    <a:pt x="878" y="574"/>
                  </a:lnTo>
                  <a:lnTo>
                    <a:pt x="878" y="578"/>
                  </a:lnTo>
                  <a:lnTo>
                    <a:pt x="878" y="578"/>
                  </a:lnTo>
                  <a:lnTo>
                    <a:pt x="878" y="582"/>
                  </a:lnTo>
                  <a:lnTo>
                    <a:pt x="876" y="588"/>
                  </a:lnTo>
                  <a:lnTo>
                    <a:pt x="872" y="590"/>
                  </a:lnTo>
                  <a:lnTo>
                    <a:pt x="866" y="592"/>
                  </a:lnTo>
                  <a:lnTo>
                    <a:pt x="858" y="596"/>
                  </a:lnTo>
                  <a:lnTo>
                    <a:pt x="856" y="600"/>
                  </a:lnTo>
                  <a:lnTo>
                    <a:pt x="854" y="604"/>
                  </a:lnTo>
                  <a:lnTo>
                    <a:pt x="854" y="604"/>
                  </a:lnTo>
                  <a:lnTo>
                    <a:pt x="854" y="604"/>
                  </a:lnTo>
                  <a:lnTo>
                    <a:pt x="854" y="606"/>
                  </a:lnTo>
                  <a:lnTo>
                    <a:pt x="854" y="606"/>
                  </a:lnTo>
                  <a:lnTo>
                    <a:pt x="856" y="608"/>
                  </a:lnTo>
                  <a:lnTo>
                    <a:pt x="858" y="612"/>
                  </a:lnTo>
                  <a:lnTo>
                    <a:pt x="872" y="632"/>
                  </a:lnTo>
                  <a:lnTo>
                    <a:pt x="876" y="638"/>
                  </a:lnTo>
                  <a:lnTo>
                    <a:pt x="882" y="648"/>
                  </a:lnTo>
                  <a:lnTo>
                    <a:pt x="884" y="648"/>
                  </a:lnTo>
                  <a:lnTo>
                    <a:pt x="884" y="650"/>
                  </a:lnTo>
                  <a:lnTo>
                    <a:pt x="884" y="652"/>
                  </a:lnTo>
                  <a:lnTo>
                    <a:pt x="884" y="662"/>
                  </a:lnTo>
                  <a:lnTo>
                    <a:pt x="884" y="666"/>
                  </a:lnTo>
                  <a:lnTo>
                    <a:pt x="884" y="670"/>
                  </a:lnTo>
                  <a:lnTo>
                    <a:pt x="886" y="674"/>
                  </a:lnTo>
                  <a:lnTo>
                    <a:pt x="886" y="674"/>
                  </a:lnTo>
                  <a:lnTo>
                    <a:pt x="888" y="678"/>
                  </a:lnTo>
                  <a:lnTo>
                    <a:pt x="890" y="678"/>
                  </a:lnTo>
                  <a:lnTo>
                    <a:pt x="892" y="680"/>
                  </a:lnTo>
                  <a:lnTo>
                    <a:pt x="894" y="682"/>
                  </a:lnTo>
                  <a:lnTo>
                    <a:pt x="894" y="682"/>
                  </a:lnTo>
                  <a:lnTo>
                    <a:pt x="894" y="684"/>
                  </a:lnTo>
                  <a:lnTo>
                    <a:pt x="894" y="686"/>
                  </a:lnTo>
                  <a:lnTo>
                    <a:pt x="896" y="688"/>
                  </a:lnTo>
                  <a:lnTo>
                    <a:pt x="902" y="692"/>
                  </a:lnTo>
                  <a:lnTo>
                    <a:pt x="902" y="694"/>
                  </a:lnTo>
                  <a:lnTo>
                    <a:pt x="906" y="694"/>
                  </a:lnTo>
                  <a:lnTo>
                    <a:pt x="910" y="692"/>
                  </a:lnTo>
                  <a:lnTo>
                    <a:pt x="914" y="690"/>
                  </a:lnTo>
                  <a:lnTo>
                    <a:pt x="916" y="688"/>
                  </a:lnTo>
                  <a:lnTo>
                    <a:pt x="918" y="690"/>
                  </a:lnTo>
                  <a:lnTo>
                    <a:pt x="922" y="692"/>
                  </a:lnTo>
                  <a:lnTo>
                    <a:pt x="928" y="694"/>
                  </a:lnTo>
                  <a:lnTo>
                    <a:pt x="930" y="694"/>
                  </a:lnTo>
                  <a:lnTo>
                    <a:pt x="936" y="696"/>
                  </a:lnTo>
                  <a:lnTo>
                    <a:pt x="942" y="698"/>
                  </a:lnTo>
                  <a:lnTo>
                    <a:pt x="946" y="700"/>
                  </a:lnTo>
                  <a:lnTo>
                    <a:pt x="950" y="700"/>
                  </a:lnTo>
                  <a:lnTo>
                    <a:pt x="952" y="702"/>
                  </a:lnTo>
                  <a:lnTo>
                    <a:pt x="956" y="702"/>
                  </a:lnTo>
                  <a:lnTo>
                    <a:pt x="964" y="718"/>
                  </a:lnTo>
                  <a:lnTo>
                    <a:pt x="966" y="722"/>
                  </a:lnTo>
                  <a:lnTo>
                    <a:pt x="974" y="736"/>
                  </a:lnTo>
                  <a:lnTo>
                    <a:pt x="976" y="742"/>
                  </a:lnTo>
                  <a:lnTo>
                    <a:pt x="966" y="750"/>
                  </a:lnTo>
                  <a:lnTo>
                    <a:pt x="964" y="750"/>
                  </a:lnTo>
                  <a:lnTo>
                    <a:pt x="934" y="768"/>
                  </a:lnTo>
                  <a:lnTo>
                    <a:pt x="922" y="776"/>
                  </a:lnTo>
                  <a:lnTo>
                    <a:pt x="918" y="778"/>
                  </a:lnTo>
                  <a:lnTo>
                    <a:pt x="912" y="782"/>
                  </a:lnTo>
                  <a:lnTo>
                    <a:pt x="898" y="792"/>
                  </a:lnTo>
                  <a:lnTo>
                    <a:pt x="888" y="798"/>
                  </a:lnTo>
                  <a:lnTo>
                    <a:pt x="870" y="808"/>
                  </a:lnTo>
                  <a:lnTo>
                    <a:pt x="858" y="818"/>
                  </a:lnTo>
                  <a:lnTo>
                    <a:pt x="836" y="832"/>
                  </a:lnTo>
                  <a:lnTo>
                    <a:pt x="822" y="840"/>
                  </a:lnTo>
                  <a:lnTo>
                    <a:pt x="816" y="844"/>
                  </a:lnTo>
                  <a:lnTo>
                    <a:pt x="790" y="860"/>
                  </a:lnTo>
                  <a:lnTo>
                    <a:pt x="784" y="864"/>
                  </a:lnTo>
                  <a:lnTo>
                    <a:pt x="774" y="870"/>
                  </a:lnTo>
                  <a:lnTo>
                    <a:pt x="772" y="872"/>
                  </a:lnTo>
                  <a:lnTo>
                    <a:pt x="770" y="872"/>
                  </a:lnTo>
                  <a:lnTo>
                    <a:pt x="762" y="878"/>
                  </a:lnTo>
                  <a:lnTo>
                    <a:pt x="762" y="878"/>
                  </a:lnTo>
                  <a:lnTo>
                    <a:pt x="762" y="878"/>
                  </a:lnTo>
                  <a:lnTo>
                    <a:pt x="738" y="900"/>
                  </a:lnTo>
                  <a:lnTo>
                    <a:pt x="724" y="912"/>
                  </a:lnTo>
                  <a:lnTo>
                    <a:pt x="716" y="920"/>
                  </a:lnTo>
                  <a:lnTo>
                    <a:pt x="708" y="928"/>
                  </a:lnTo>
                  <a:lnTo>
                    <a:pt x="692" y="942"/>
                  </a:lnTo>
                  <a:lnTo>
                    <a:pt x="692" y="942"/>
                  </a:lnTo>
                  <a:lnTo>
                    <a:pt x="684" y="948"/>
                  </a:lnTo>
                  <a:lnTo>
                    <a:pt x="684" y="950"/>
                  </a:lnTo>
                  <a:lnTo>
                    <a:pt x="678" y="950"/>
                  </a:lnTo>
                  <a:lnTo>
                    <a:pt x="672" y="952"/>
                  </a:lnTo>
                  <a:lnTo>
                    <a:pt x="660" y="954"/>
                  </a:lnTo>
                  <a:lnTo>
                    <a:pt x="640" y="958"/>
                  </a:lnTo>
                  <a:lnTo>
                    <a:pt x="622" y="962"/>
                  </a:lnTo>
                  <a:lnTo>
                    <a:pt x="616" y="962"/>
                  </a:lnTo>
                  <a:lnTo>
                    <a:pt x="610" y="964"/>
                  </a:lnTo>
                  <a:lnTo>
                    <a:pt x="602" y="966"/>
                  </a:lnTo>
                  <a:lnTo>
                    <a:pt x="596" y="966"/>
                  </a:lnTo>
                  <a:lnTo>
                    <a:pt x="594" y="966"/>
                  </a:lnTo>
                  <a:lnTo>
                    <a:pt x="586" y="968"/>
                  </a:lnTo>
                  <a:lnTo>
                    <a:pt x="568" y="972"/>
                  </a:lnTo>
                  <a:lnTo>
                    <a:pt x="560" y="968"/>
                  </a:lnTo>
                  <a:lnTo>
                    <a:pt x="558" y="966"/>
                  </a:lnTo>
                  <a:lnTo>
                    <a:pt x="558" y="966"/>
                  </a:lnTo>
                  <a:lnTo>
                    <a:pt x="556" y="964"/>
                  </a:lnTo>
                  <a:lnTo>
                    <a:pt x="556" y="964"/>
                  </a:lnTo>
                  <a:lnTo>
                    <a:pt x="556" y="964"/>
                  </a:lnTo>
                  <a:lnTo>
                    <a:pt x="558" y="962"/>
                  </a:lnTo>
                  <a:lnTo>
                    <a:pt x="558" y="960"/>
                  </a:lnTo>
                  <a:lnTo>
                    <a:pt x="560" y="958"/>
                  </a:lnTo>
                  <a:lnTo>
                    <a:pt x="564" y="952"/>
                  </a:lnTo>
                  <a:lnTo>
                    <a:pt x="564" y="952"/>
                  </a:lnTo>
                  <a:lnTo>
                    <a:pt x="564" y="952"/>
                  </a:lnTo>
                  <a:lnTo>
                    <a:pt x="564" y="950"/>
                  </a:lnTo>
                  <a:lnTo>
                    <a:pt x="564" y="950"/>
                  </a:lnTo>
                  <a:lnTo>
                    <a:pt x="564" y="950"/>
                  </a:lnTo>
                  <a:lnTo>
                    <a:pt x="564" y="950"/>
                  </a:lnTo>
                  <a:lnTo>
                    <a:pt x="564" y="950"/>
                  </a:lnTo>
                  <a:lnTo>
                    <a:pt x="564" y="950"/>
                  </a:lnTo>
                  <a:lnTo>
                    <a:pt x="564" y="950"/>
                  </a:lnTo>
                  <a:lnTo>
                    <a:pt x="564" y="948"/>
                  </a:lnTo>
                  <a:lnTo>
                    <a:pt x="564" y="948"/>
                  </a:lnTo>
                  <a:lnTo>
                    <a:pt x="562" y="948"/>
                  </a:lnTo>
                  <a:lnTo>
                    <a:pt x="562" y="944"/>
                  </a:lnTo>
                  <a:lnTo>
                    <a:pt x="562" y="942"/>
                  </a:lnTo>
                  <a:lnTo>
                    <a:pt x="562" y="942"/>
                  </a:lnTo>
                  <a:lnTo>
                    <a:pt x="562" y="942"/>
                  </a:lnTo>
                  <a:lnTo>
                    <a:pt x="562" y="940"/>
                  </a:lnTo>
                  <a:lnTo>
                    <a:pt x="562" y="934"/>
                  </a:lnTo>
                  <a:lnTo>
                    <a:pt x="562" y="930"/>
                  </a:lnTo>
                  <a:lnTo>
                    <a:pt x="562" y="930"/>
                  </a:lnTo>
                  <a:lnTo>
                    <a:pt x="562" y="930"/>
                  </a:lnTo>
                  <a:lnTo>
                    <a:pt x="562" y="930"/>
                  </a:lnTo>
                  <a:lnTo>
                    <a:pt x="552" y="926"/>
                  </a:lnTo>
                  <a:lnTo>
                    <a:pt x="552" y="924"/>
                  </a:lnTo>
                  <a:lnTo>
                    <a:pt x="552" y="924"/>
                  </a:lnTo>
                  <a:lnTo>
                    <a:pt x="546" y="922"/>
                  </a:lnTo>
                  <a:lnTo>
                    <a:pt x="538" y="922"/>
                  </a:lnTo>
                  <a:lnTo>
                    <a:pt x="536" y="920"/>
                  </a:lnTo>
                  <a:lnTo>
                    <a:pt x="532" y="922"/>
                  </a:lnTo>
                  <a:lnTo>
                    <a:pt x="528" y="920"/>
                  </a:lnTo>
                  <a:lnTo>
                    <a:pt x="528" y="920"/>
                  </a:lnTo>
                  <a:lnTo>
                    <a:pt x="524" y="918"/>
                  </a:lnTo>
                  <a:lnTo>
                    <a:pt x="524" y="918"/>
                  </a:lnTo>
                  <a:lnTo>
                    <a:pt x="524" y="918"/>
                  </a:lnTo>
                  <a:lnTo>
                    <a:pt x="524" y="918"/>
                  </a:lnTo>
                  <a:lnTo>
                    <a:pt x="522" y="918"/>
                  </a:lnTo>
                  <a:lnTo>
                    <a:pt x="522" y="916"/>
                  </a:lnTo>
                  <a:lnTo>
                    <a:pt x="522" y="914"/>
                  </a:lnTo>
                  <a:lnTo>
                    <a:pt x="520" y="914"/>
                  </a:lnTo>
                  <a:lnTo>
                    <a:pt x="520" y="912"/>
                  </a:lnTo>
                  <a:lnTo>
                    <a:pt x="520" y="910"/>
                  </a:lnTo>
                  <a:lnTo>
                    <a:pt x="518" y="910"/>
                  </a:lnTo>
                  <a:lnTo>
                    <a:pt x="516" y="908"/>
                  </a:lnTo>
                  <a:lnTo>
                    <a:pt x="516" y="908"/>
                  </a:lnTo>
                  <a:lnTo>
                    <a:pt x="514" y="908"/>
                  </a:lnTo>
                  <a:lnTo>
                    <a:pt x="514" y="908"/>
                  </a:lnTo>
                  <a:lnTo>
                    <a:pt x="514" y="906"/>
                  </a:lnTo>
                  <a:lnTo>
                    <a:pt x="512" y="908"/>
                  </a:lnTo>
                  <a:lnTo>
                    <a:pt x="512" y="908"/>
                  </a:lnTo>
                  <a:lnTo>
                    <a:pt x="510" y="910"/>
                  </a:lnTo>
                  <a:lnTo>
                    <a:pt x="508" y="910"/>
                  </a:lnTo>
                  <a:lnTo>
                    <a:pt x="508" y="910"/>
                  </a:lnTo>
                  <a:lnTo>
                    <a:pt x="508" y="910"/>
                  </a:lnTo>
                  <a:lnTo>
                    <a:pt x="508" y="910"/>
                  </a:lnTo>
                  <a:lnTo>
                    <a:pt x="500" y="908"/>
                  </a:lnTo>
                  <a:lnTo>
                    <a:pt x="496" y="906"/>
                  </a:lnTo>
                  <a:lnTo>
                    <a:pt x="494" y="906"/>
                  </a:lnTo>
                  <a:lnTo>
                    <a:pt x="494" y="906"/>
                  </a:lnTo>
                  <a:lnTo>
                    <a:pt x="488" y="900"/>
                  </a:lnTo>
                  <a:lnTo>
                    <a:pt x="488" y="900"/>
                  </a:lnTo>
                  <a:lnTo>
                    <a:pt x="488" y="900"/>
                  </a:lnTo>
                  <a:lnTo>
                    <a:pt x="488" y="900"/>
                  </a:lnTo>
                  <a:lnTo>
                    <a:pt x="488" y="900"/>
                  </a:lnTo>
                  <a:lnTo>
                    <a:pt x="488" y="900"/>
                  </a:lnTo>
                  <a:lnTo>
                    <a:pt x="488" y="898"/>
                  </a:lnTo>
                  <a:lnTo>
                    <a:pt x="488" y="898"/>
                  </a:lnTo>
                  <a:lnTo>
                    <a:pt x="488" y="894"/>
                  </a:lnTo>
                  <a:lnTo>
                    <a:pt x="488" y="894"/>
                  </a:lnTo>
                  <a:lnTo>
                    <a:pt x="486" y="892"/>
                  </a:lnTo>
                  <a:lnTo>
                    <a:pt x="484" y="892"/>
                  </a:lnTo>
                  <a:lnTo>
                    <a:pt x="484" y="890"/>
                  </a:lnTo>
                  <a:lnTo>
                    <a:pt x="482" y="890"/>
                  </a:lnTo>
                  <a:lnTo>
                    <a:pt x="480" y="888"/>
                  </a:lnTo>
                  <a:lnTo>
                    <a:pt x="474" y="886"/>
                  </a:lnTo>
                  <a:lnTo>
                    <a:pt x="466" y="884"/>
                  </a:lnTo>
                  <a:lnTo>
                    <a:pt x="464" y="884"/>
                  </a:lnTo>
                  <a:lnTo>
                    <a:pt x="464" y="884"/>
                  </a:lnTo>
                  <a:lnTo>
                    <a:pt x="464" y="884"/>
                  </a:lnTo>
                  <a:lnTo>
                    <a:pt x="464" y="882"/>
                  </a:lnTo>
                  <a:lnTo>
                    <a:pt x="464" y="882"/>
                  </a:lnTo>
                  <a:lnTo>
                    <a:pt x="464" y="882"/>
                  </a:lnTo>
                  <a:lnTo>
                    <a:pt x="464" y="880"/>
                  </a:lnTo>
                  <a:lnTo>
                    <a:pt x="464" y="880"/>
                  </a:lnTo>
                  <a:lnTo>
                    <a:pt x="464" y="878"/>
                  </a:lnTo>
                  <a:lnTo>
                    <a:pt x="466" y="878"/>
                  </a:lnTo>
                  <a:lnTo>
                    <a:pt x="466" y="878"/>
                  </a:lnTo>
                  <a:lnTo>
                    <a:pt x="466" y="876"/>
                  </a:lnTo>
                  <a:lnTo>
                    <a:pt x="466" y="874"/>
                  </a:lnTo>
                  <a:lnTo>
                    <a:pt x="466" y="870"/>
                  </a:lnTo>
                  <a:lnTo>
                    <a:pt x="466" y="870"/>
                  </a:lnTo>
                  <a:lnTo>
                    <a:pt x="466" y="870"/>
                  </a:lnTo>
                  <a:lnTo>
                    <a:pt x="466" y="868"/>
                  </a:lnTo>
                  <a:lnTo>
                    <a:pt x="464" y="866"/>
                  </a:lnTo>
                  <a:lnTo>
                    <a:pt x="464" y="866"/>
                  </a:lnTo>
                  <a:lnTo>
                    <a:pt x="446" y="854"/>
                  </a:lnTo>
                  <a:lnTo>
                    <a:pt x="428" y="842"/>
                  </a:lnTo>
                  <a:lnTo>
                    <a:pt x="422" y="838"/>
                  </a:lnTo>
                  <a:lnTo>
                    <a:pt x="410" y="830"/>
                  </a:lnTo>
                  <a:lnTo>
                    <a:pt x="410" y="828"/>
                  </a:lnTo>
                  <a:lnTo>
                    <a:pt x="404" y="826"/>
                  </a:lnTo>
                  <a:lnTo>
                    <a:pt x="372" y="802"/>
                  </a:lnTo>
                  <a:lnTo>
                    <a:pt x="356" y="790"/>
                  </a:lnTo>
                  <a:lnTo>
                    <a:pt x="342" y="780"/>
                  </a:lnTo>
                  <a:lnTo>
                    <a:pt x="326" y="768"/>
                  </a:lnTo>
                  <a:lnTo>
                    <a:pt x="310" y="756"/>
                  </a:lnTo>
                  <a:lnTo>
                    <a:pt x="294" y="744"/>
                  </a:lnTo>
                  <a:lnTo>
                    <a:pt x="276" y="732"/>
                  </a:lnTo>
                  <a:lnTo>
                    <a:pt x="256" y="718"/>
                  </a:lnTo>
                  <a:lnTo>
                    <a:pt x="246" y="710"/>
                  </a:lnTo>
                  <a:lnTo>
                    <a:pt x="230" y="700"/>
                  </a:lnTo>
                  <a:lnTo>
                    <a:pt x="214" y="688"/>
                  </a:lnTo>
                  <a:lnTo>
                    <a:pt x="196" y="676"/>
                  </a:lnTo>
                  <a:lnTo>
                    <a:pt x="182" y="666"/>
                  </a:lnTo>
                  <a:lnTo>
                    <a:pt x="182" y="666"/>
                  </a:lnTo>
                  <a:lnTo>
                    <a:pt x="178" y="664"/>
                  </a:lnTo>
                  <a:lnTo>
                    <a:pt x="176" y="662"/>
                  </a:lnTo>
                  <a:lnTo>
                    <a:pt x="160" y="650"/>
                  </a:lnTo>
                  <a:lnTo>
                    <a:pt x="142" y="640"/>
                  </a:lnTo>
                  <a:lnTo>
                    <a:pt x="134" y="634"/>
                  </a:lnTo>
                  <a:lnTo>
                    <a:pt x="132" y="632"/>
                  </a:lnTo>
                  <a:lnTo>
                    <a:pt x="112" y="620"/>
                  </a:lnTo>
                  <a:lnTo>
                    <a:pt x="112" y="618"/>
                  </a:lnTo>
                  <a:lnTo>
                    <a:pt x="94" y="608"/>
                  </a:lnTo>
                  <a:lnTo>
                    <a:pt x="90" y="604"/>
                  </a:lnTo>
                  <a:lnTo>
                    <a:pt x="78" y="598"/>
                  </a:lnTo>
                  <a:lnTo>
                    <a:pt x="68" y="590"/>
                  </a:lnTo>
                  <a:lnTo>
                    <a:pt x="66" y="590"/>
                  </a:lnTo>
                  <a:lnTo>
                    <a:pt x="46" y="576"/>
                  </a:lnTo>
                  <a:lnTo>
                    <a:pt x="44" y="576"/>
                  </a:lnTo>
                  <a:lnTo>
                    <a:pt x="24" y="562"/>
                  </a:lnTo>
                  <a:lnTo>
                    <a:pt x="22" y="560"/>
                  </a:lnTo>
                  <a:lnTo>
                    <a:pt x="0" y="546"/>
                  </a:lnTo>
                  <a:lnTo>
                    <a:pt x="0" y="546"/>
                  </a:lnTo>
                  <a:lnTo>
                    <a:pt x="0" y="536"/>
                  </a:lnTo>
                  <a:lnTo>
                    <a:pt x="0" y="530"/>
                  </a:lnTo>
                  <a:lnTo>
                    <a:pt x="0" y="526"/>
                  </a:lnTo>
                  <a:lnTo>
                    <a:pt x="0" y="512"/>
                  </a:lnTo>
                  <a:lnTo>
                    <a:pt x="0" y="470"/>
                  </a:lnTo>
                  <a:lnTo>
                    <a:pt x="2" y="470"/>
                  </a:lnTo>
                  <a:lnTo>
                    <a:pt x="4" y="468"/>
                  </a:lnTo>
                  <a:lnTo>
                    <a:pt x="4" y="468"/>
                  </a:lnTo>
                  <a:lnTo>
                    <a:pt x="4" y="468"/>
                  </a:lnTo>
                  <a:lnTo>
                    <a:pt x="6" y="466"/>
                  </a:lnTo>
                  <a:lnTo>
                    <a:pt x="8" y="466"/>
                  </a:lnTo>
                  <a:lnTo>
                    <a:pt x="12" y="464"/>
                  </a:lnTo>
                  <a:lnTo>
                    <a:pt x="12" y="464"/>
                  </a:lnTo>
                  <a:lnTo>
                    <a:pt x="12" y="462"/>
                  </a:lnTo>
                  <a:lnTo>
                    <a:pt x="12" y="462"/>
                  </a:lnTo>
                  <a:lnTo>
                    <a:pt x="12" y="460"/>
                  </a:lnTo>
                  <a:lnTo>
                    <a:pt x="14" y="460"/>
                  </a:lnTo>
                  <a:lnTo>
                    <a:pt x="14" y="460"/>
                  </a:lnTo>
                  <a:lnTo>
                    <a:pt x="14" y="460"/>
                  </a:lnTo>
                  <a:lnTo>
                    <a:pt x="22" y="454"/>
                  </a:lnTo>
                  <a:lnTo>
                    <a:pt x="22" y="452"/>
                  </a:lnTo>
                  <a:lnTo>
                    <a:pt x="24" y="452"/>
                  </a:lnTo>
                  <a:lnTo>
                    <a:pt x="24" y="452"/>
                  </a:lnTo>
                  <a:lnTo>
                    <a:pt x="32" y="448"/>
                  </a:lnTo>
                  <a:lnTo>
                    <a:pt x="40" y="442"/>
                  </a:lnTo>
                  <a:lnTo>
                    <a:pt x="46" y="436"/>
                  </a:lnTo>
                  <a:lnTo>
                    <a:pt x="46" y="436"/>
                  </a:lnTo>
                  <a:lnTo>
                    <a:pt x="48" y="434"/>
                  </a:lnTo>
                  <a:lnTo>
                    <a:pt x="48" y="434"/>
                  </a:lnTo>
                  <a:lnTo>
                    <a:pt x="48" y="434"/>
                  </a:lnTo>
                  <a:lnTo>
                    <a:pt x="48" y="434"/>
                  </a:lnTo>
                  <a:lnTo>
                    <a:pt x="50" y="434"/>
                  </a:lnTo>
                  <a:lnTo>
                    <a:pt x="50" y="434"/>
                  </a:lnTo>
                  <a:lnTo>
                    <a:pt x="52" y="434"/>
                  </a:lnTo>
                  <a:lnTo>
                    <a:pt x="52" y="434"/>
                  </a:lnTo>
                  <a:lnTo>
                    <a:pt x="54" y="434"/>
                  </a:lnTo>
                  <a:lnTo>
                    <a:pt x="56" y="434"/>
                  </a:lnTo>
                  <a:lnTo>
                    <a:pt x="56" y="434"/>
                  </a:lnTo>
                  <a:lnTo>
                    <a:pt x="58" y="434"/>
                  </a:lnTo>
                  <a:lnTo>
                    <a:pt x="58" y="434"/>
                  </a:lnTo>
                  <a:lnTo>
                    <a:pt x="62" y="430"/>
                  </a:lnTo>
                  <a:lnTo>
                    <a:pt x="62" y="428"/>
                  </a:lnTo>
                  <a:lnTo>
                    <a:pt x="62" y="428"/>
                  </a:lnTo>
                  <a:lnTo>
                    <a:pt x="64" y="428"/>
                  </a:lnTo>
                  <a:lnTo>
                    <a:pt x="64" y="426"/>
                  </a:lnTo>
                  <a:lnTo>
                    <a:pt x="64" y="426"/>
                  </a:lnTo>
                  <a:lnTo>
                    <a:pt x="64" y="426"/>
                  </a:lnTo>
                  <a:lnTo>
                    <a:pt x="68" y="422"/>
                  </a:lnTo>
                  <a:lnTo>
                    <a:pt x="72" y="420"/>
                  </a:lnTo>
                  <a:lnTo>
                    <a:pt x="72" y="420"/>
                  </a:lnTo>
                  <a:lnTo>
                    <a:pt x="72" y="420"/>
                  </a:lnTo>
                  <a:lnTo>
                    <a:pt x="74" y="420"/>
                  </a:lnTo>
                  <a:lnTo>
                    <a:pt x="86" y="422"/>
                  </a:lnTo>
                  <a:lnTo>
                    <a:pt x="88" y="422"/>
                  </a:lnTo>
                  <a:lnTo>
                    <a:pt x="88" y="422"/>
                  </a:lnTo>
                  <a:lnTo>
                    <a:pt x="90" y="422"/>
                  </a:lnTo>
                  <a:lnTo>
                    <a:pt x="90" y="424"/>
                  </a:lnTo>
                  <a:lnTo>
                    <a:pt x="92" y="424"/>
                  </a:lnTo>
                  <a:lnTo>
                    <a:pt x="92" y="424"/>
                  </a:lnTo>
                  <a:lnTo>
                    <a:pt x="92" y="424"/>
                  </a:lnTo>
                  <a:lnTo>
                    <a:pt x="92" y="424"/>
                  </a:lnTo>
                  <a:lnTo>
                    <a:pt x="96" y="424"/>
                  </a:lnTo>
                  <a:lnTo>
                    <a:pt x="98" y="424"/>
                  </a:lnTo>
                  <a:lnTo>
                    <a:pt x="98" y="424"/>
                  </a:lnTo>
                  <a:lnTo>
                    <a:pt x="98" y="424"/>
                  </a:lnTo>
                  <a:lnTo>
                    <a:pt x="98" y="424"/>
                  </a:lnTo>
                  <a:lnTo>
                    <a:pt x="100" y="424"/>
                  </a:lnTo>
                  <a:lnTo>
                    <a:pt x="100" y="422"/>
                  </a:lnTo>
                  <a:lnTo>
                    <a:pt x="100" y="422"/>
                  </a:lnTo>
                  <a:lnTo>
                    <a:pt x="102" y="422"/>
                  </a:lnTo>
                  <a:lnTo>
                    <a:pt x="102" y="420"/>
                  </a:lnTo>
                  <a:lnTo>
                    <a:pt x="102" y="420"/>
                  </a:lnTo>
                  <a:lnTo>
                    <a:pt x="102" y="418"/>
                  </a:lnTo>
                  <a:lnTo>
                    <a:pt x="102" y="416"/>
                  </a:lnTo>
                  <a:lnTo>
                    <a:pt x="102" y="414"/>
                  </a:lnTo>
                  <a:lnTo>
                    <a:pt x="106" y="412"/>
                  </a:lnTo>
                  <a:lnTo>
                    <a:pt x="114" y="412"/>
                  </a:lnTo>
                  <a:lnTo>
                    <a:pt x="116" y="412"/>
                  </a:lnTo>
                  <a:lnTo>
                    <a:pt x="116" y="412"/>
                  </a:lnTo>
                  <a:lnTo>
                    <a:pt x="116" y="412"/>
                  </a:lnTo>
                  <a:lnTo>
                    <a:pt x="116" y="412"/>
                  </a:lnTo>
                  <a:lnTo>
                    <a:pt x="116" y="410"/>
                  </a:lnTo>
                  <a:lnTo>
                    <a:pt x="118" y="410"/>
                  </a:lnTo>
                  <a:lnTo>
                    <a:pt x="118" y="410"/>
                  </a:lnTo>
                  <a:lnTo>
                    <a:pt x="118" y="410"/>
                  </a:lnTo>
                  <a:lnTo>
                    <a:pt x="120" y="410"/>
                  </a:lnTo>
                  <a:lnTo>
                    <a:pt x="120" y="410"/>
                  </a:lnTo>
                  <a:lnTo>
                    <a:pt x="122" y="410"/>
                  </a:lnTo>
                  <a:lnTo>
                    <a:pt x="122" y="410"/>
                  </a:lnTo>
                  <a:lnTo>
                    <a:pt x="122" y="410"/>
                  </a:lnTo>
                  <a:lnTo>
                    <a:pt x="122" y="410"/>
                  </a:lnTo>
                  <a:lnTo>
                    <a:pt x="124" y="410"/>
                  </a:lnTo>
                  <a:lnTo>
                    <a:pt x="124" y="410"/>
                  </a:lnTo>
                  <a:lnTo>
                    <a:pt x="126" y="410"/>
                  </a:lnTo>
                  <a:lnTo>
                    <a:pt x="126" y="410"/>
                  </a:lnTo>
                  <a:lnTo>
                    <a:pt x="128" y="410"/>
                  </a:lnTo>
                  <a:lnTo>
                    <a:pt x="128" y="410"/>
                  </a:lnTo>
                  <a:lnTo>
                    <a:pt x="130" y="408"/>
                  </a:lnTo>
                  <a:lnTo>
                    <a:pt x="136" y="408"/>
                  </a:lnTo>
                  <a:lnTo>
                    <a:pt x="138" y="408"/>
                  </a:lnTo>
                  <a:lnTo>
                    <a:pt x="140" y="406"/>
                  </a:lnTo>
                  <a:lnTo>
                    <a:pt x="144" y="406"/>
                  </a:lnTo>
                  <a:lnTo>
                    <a:pt x="146" y="406"/>
                  </a:lnTo>
                  <a:lnTo>
                    <a:pt x="146" y="406"/>
                  </a:lnTo>
                  <a:lnTo>
                    <a:pt x="146" y="406"/>
                  </a:lnTo>
                  <a:lnTo>
                    <a:pt x="148" y="406"/>
                  </a:lnTo>
                  <a:lnTo>
                    <a:pt x="148" y="406"/>
                  </a:lnTo>
                  <a:lnTo>
                    <a:pt x="154" y="402"/>
                  </a:lnTo>
                  <a:lnTo>
                    <a:pt x="156" y="402"/>
                  </a:lnTo>
                  <a:lnTo>
                    <a:pt x="156" y="400"/>
                  </a:lnTo>
                  <a:lnTo>
                    <a:pt x="158" y="400"/>
                  </a:lnTo>
                  <a:lnTo>
                    <a:pt x="160" y="398"/>
                  </a:lnTo>
                  <a:lnTo>
                    <a:pt x="162" y="396"/>
                  </a:lnTo>
                  <a:lnTo>
                    <a:pt x="164" y="392"/>
                  </a:lnTo>
                  <a:lnTo>
                    <a:pt x="166" y="392"/>
                  </a:lnTo>
                  <a:lnTo>
                    <a:pt x="166" y="390"/>
                  </a:lnTo>
                  <a:lnTo>
                    <a:pt x="166" y="390"/>
                  </a:lnTo>
                  <a:lnTo>
                    <a:pt x="168" y="388"/>
                  </a:lnTo>
                  <a:lnTo>
                    <a:pt x="170" y="386"/>
                  </a:lnTo>
                  <a:lnTo>
                    <a:pt x="170" y="384"/>
                  </a:lnTo>
                  <a:lnTo>
                    <a:pt x="172" y="382"/>
                  </a:lnTo>
                  <a:lnTo>
                    <a:pt x="172" y="380"/>
                  </a:lnTo>
                  <a:lnTo>
                    <a:pt x="174" y="378"/>
                  </a:lnTo>
                  <a:lnTo>
                    <a:pt x="174" y="376"/>
                  </a:lnTo>
                  <a:lnTo>
                    <a:pt x="174" y="376"/>
                  </a:lnTo>
                  <a:lnTo>
                    <a:pt x="176" y="374"/>
                  </a:lnTo>
                  <a:lnTo>
                    <a:pt x="176" y="374"/>
                  </a:lnTo>
                  <a:lnTo>
                    <a:pt x="176" y="374"/>
                  </a:lnTo>
                  <a:lnTo>
                    <a:pt x="178" y="374"/>
                  </a:lnTo>
                  <a:lnTo>
                    <a:pt x="190" y="368"/>
                  </a:lnTo>
                  <a:lnTo>
                    <a:pt x="198" y="366"/>
                  </a:lnTo>
                  <a:lnTo>
                    <a:pt x="200" y="366"/>
                  </a:lnTo>
                  <a:lnTo>
                    <a:pt x="202" y="366"/>
                  </a:lnTo>
                  <a:lnTo>
                    <a:pt x="202" y="366"/>
                  </a:lnTo>
                  <a:lnTo>
                    <a:pt x="202" y="364"/>
                  </a:lnTo>
                  <a:lnTo>
                    <a:pt x="204" y="364"/>
                  </a:lnTo>
                  <a:lnTo>
                    <a:pt x="204" y="364"/>
                  </a:lnTo>
                  <a:lnTo>
                    <a:pt x="204" y="362"/>
                  </a:lnTo>
                  <a:lnTo>
                    <a:pt x="208" y="362"/>
                  </a:lnTo>
                  <a:lnTo>
                    <a:pt x="210" y="360"/>
                  </a:lnTo>
                  <a:lnTo>
                    <a:pt x="210" y="360"/>
                  </a:lnTo>
                  <a:lnTo>
                    <a:pt x="210" y="360"/>
                  </a:lnTo>
                  <a:lnTo>
                    <a:pt x="212" y="358"/>
                  </a:lnTo>
                  <a:lnTo>
                    <a:pt x="212" y="358"/>
                  </a:lnTo>
                  <a:lnTo>
                    <a:pt x="214" y="358"/>
                  </a:lnTo>
                  <a:lnTo>
                    <a:pt x="214" y="358"/>
                  </a:lnTo>
                  <a:lnTo>
                    <a:pt x="214" y="356"/>
                  </a:lnTo>
                  <a:lnTo>
                    <a:pt x="218" y="352"/>
                  </a:lnTo>
                  <a:lnTo>
                    <a:pt x="218" y="352"/>
                  </a:lnTo>
                  <a:lnTo>
                    <a:pt x="220" y="352"/>
                  </a:lnTo>
                  <a:lnTo>
                    <a:pt x="220" y="350"/>
                  </a:lnTo>
                  <a:lnTo>
                    <a:pt x="220" y="350"/>
                  </a:lnTo>
                  <a:lnTo>
                    <a:pt x="224" y="350"/>
                  </a:lnTo>
                  <a:lnTo>
                    <a:pt x="226" y="350"/>
                  </a:lnTo>
                  <a:lnTo>
                    <a:pt x="228" y="350"/>
                  </a:lnTo>
                  <a:lnTo>
                    <a:pt x="230" y="350"/>
                  </a:lnTo>
                  <a:lnTo>
                    <a:pt x="232" y="350"/>
                  </a:lnTo>
                  <a:lnTo>
                    <a:pt x="232" y="350"/>
                  </a:lnTo>
                  <a:lnTo>
                    <a:pt x="234" y="350"/>
                  </a:lnTo>
                  <a:lnTo>
                    <a:pt x="234" y="350"/>
                  </a:lnTo>
                  <a:lnTo>
                    <a:pt x="236" y="348"/>
                  </a:lnTo>
                  <a:lnTo>
                    <a:pt x="238" y="348"/>
                  </a:lnTo>
                  <a:lnTo>
                    <a:pt x="238" y="348"/>
                  </a:lnTo>
                  <a:lnTo>
                    <a:pt x="238" y="346"/>
                  </a:lnTo>
                  <a:lnTo>
                    <a:pt x="240" y="346"/>
                  </a:lnTo>
                  <a:lnTo>
                    <a:pt x="240" y="344"/>
                  </a:lnTo>
                  <a:lnTo>
                    <a:pt x="240" y="344"/>
                  </a:lnTo>
                  <a:lnTo>
                    <a:pt x="240" y="342"/>
                  </a:lnTo>
                  <a:lnTo>
                    <a:pt x="238" y="342"/>
                  </a:lnTo>
                  <a:lnTo>
                    <a:pt x="234" y="338"/>
                  </a:lnTo>
                  <a:lnTo>
                    <a:pt x="230" y="338"/>
                  </a:lnTo>
                  <a:lnTo>
                    <a:pt x="230" y="338"/>
                  </a:lnTo>
                  <a:lnTo>
                    <a:pt x="230" y="338"/>
                  </a:lnTo>
                  <a:lnTo>
                    <a:pt x="230" y="338"/>
                  </a:lnTo>
                  <a:lnTo>
                    <a:pt x="228" y="338"/>
                  </a:lnTo>
                  <a:lnTo>
                    <a:pt x="228" y="338"/>
                  </a:lnTo>
                  <a:lnTo>
                    <a:pt x="228" y="338"/>
                  </a:lnTo>
                  <a:lnTo>
                    <a:pt x="228" y="336"/>
                  </a:lnTo>
                  <a:lnTo>
                    <a:pt x="228" y="336"/>
                  </a:lnTo>
                  <a:lnTo>
                    <a:pt x="230" y="328"/>
                  </a:lnTo>
                  <a:lnTo>
                    <a:pt x="228" y="322"/>
                  </a:lnTo>
                  <a:lnTo>
                    <a:pt x="228" y="322"/>
                  </a:lnTo>
                  <a:lnTo>
                    <a:pt x="228" y="322"/>
                  </a:lnTo>
                  <a:lnTo>
                    <a:pt x="228" y="320"/>
                  </a:lnTo>
                  <a:lnTo>
                    <a:pt x="228" y="320"/>
                  </a:lnTo>
                  <a:lnTo>
                    <a:pt x="228" y="318"/>
                  </a:lnTo>
                  <a:lnTo>
                    <a:pt x="228" y="310"/>
                  </a:lnTo>
                  <a:lnTo>
                    <a:pt x="228" y="308"/>
                  </a:lnTo>
                  <a:lnTo>
                    <a:pt x="228" y="308"/>
                  </a:lnTo>
                  <a:lnTo>
                    <a:pt x="228" y="308"/>
                  </a:lnTo>
                  <a:lnTo>
                    <a:pt x="230" y="308"/>
                  </a:lnTo>
                  <a:lnTo>
                    <a:pt x="230" y="308"/>
                  </a:lnTo>
                  <a:lnTo>
                    <a:pt x="230" y="308"/>
                  </a:lnTo>
                  <a:lnTo>
                    <a:pt x="234" y="306"/>
                  </a:lnTo>
                  <a:lnTo>
                    <a:pt x="234" y="306"/>
                  </a:lnTo>
                  <a:lnTo>
                    <a:pt x="236" y="306"/>
                  </a:lnTo>
                  <a:lnTo>
                    <a:pt x="236" y="308"/>
                  </a:lnTo>
                  <a:lnTo>
                    <a:pt x="236" y="308"/>
                  </a:lnTo>
                  <a:lnTo>
                    <a:pt x="236" y="308"/>
                  </a:lnTo>
                  <a:lnTo>
                    <a:pt x="236" y="308"/>
                  </a:lnTo>
                  <a:lnTo>
                    <a:pt x="238" y="308"/>
                  </a:lnTo>
                  <a:lnTo>
                    <a:pt x="240" y="308"/>
                  </a:lnTo>
                  <a:lnTo>
                    <a:pt x="242" y="308"/>
                  </a:lnTo>
                  <a:lnTo>
                    <a:pt x="242" y="310"/>
                  </a:lnTo>
                  <a:lnTo>
                    <a:pt x="242" y="310"/>
                  </a:lnTo>
                  <a:lnTo>
                    <a:pt x="244" y="310"/>
                  </a:lnTo>
                  <a:lnTo>
                    <a:pt x="244" y="308"/>
                  </a:lnTo>
                  <a:lnTo>
                    <a:pt x="248" y="308"/>
                  </a:lnTo>
                  <a:lnTo>
                    <a:pt x="250" y="306"/>
                  </a:lnTo>
                  <a:lnTo>
                    <a:pt x="254" y="306"/>
                  </a:lnTo>
                  <a:lnTo>
                    <a:pt x="256" y="304"/>
                  </a:lnTo>
                  <a:lnTo>
                    <a:pt x="260" y="304"/>
                  </a:lnTo>
                  <a:lnTo>
                    <a:pt x="262" y="302"/>
                  </a:lnTo>
                  <a:lnTo>
                    <a:pt x="268" y="300"/>
                  </a:lnTo>
                  <a:lnTo>
                    <a:pt x="268" y="300"/>
                  </a:lnTo>
                  <a:lnTo>
                    <a:pt x="268" y="300"/>
                  </a:lnTo>
                  <a:lnTo>
                    <a:pt x="270" y="298"/>
                  </a:lnTo>
                  <a:lnTo>
                    <a:pt x="270" y="298"/>
                  </a:lnTo>
                  <a:lnTo>
                    <a:pt x="270" y="296"/>
                  </a:lnTo>
                  <a:lnTo>
                    <a:pt x="270" y="294"/>
                  </a:lnTo>
                  <a:lnTo>
                    <a:pt x="270" y="294"/>
                  </a:lnTo>
                  <a:lnTo>
                    <a:pt x="270" y="294"/>
                  </a:lnTo>
                  <a:lnTo>
                    <a:pt x="270" y="292"/>
                  </a:lnTo>
                  <a:lnTo>
                    <a:pt x="270" y="290"/>
                  </a:lnTo>
                  <a:lnTo>
                    <a:pt x="270" y="290"/>
                  </a:lnTo>
                  <a:lnTo>
                    <a:pt x="270" y="290"/>
                  </a:lnTo>
                  <a:lnTo>
                    <a:pt x="270" y="290"/>
                  </a:lnTo>
                  <a:lnTo>
                    <a:pt x="272" y="288"/>
                  </a:lnTo>
                  <a:lnTo>
                    <a:pt x="272" y="288"/>
                  </a:lnTo>
                  <a:lnTo>
                    <a:pt x="272" y="288"/>
                  </a:lnTo>
                  <a:lnTo>
                    <a:pt x="274" y="286"/>
                  </a:lnTo>
                  <a:lnTo>
                    <a:pt x="274" y="286"/>
                  </a:lnTo>
                  <a:lnTo>
                    <a:pt x="292" y="284"/>
                  </a:lnTo>
                  <a:lnTo>
                    <a:pt x="296" y="282"/>
                  </a:lnTo>
                  <a:lnTo>
                    <a:pt x="298" y="282"/>
                  </a:lnTo>
                  <a:lnTo>
                    <a:pt x="300" y="282"/>
                  </a:lnTo>
                  <a:lnTo>
                    <a:pt x="300" y="282"/>
                  </a:lnTo>
                  <a:lnTo>
                    <a:pt x="302" y="282"/>
                  </a:lnTo>
                  <a:lnTo>
                    <a:pt x="306" y="282"/>
                  </a:lnTo>
                  <a:lnTo>
                    <a:pt x="308" y="284"/>
                  </a:lnTo>
                  <a:lnTo>
                    <a:pt x="310" y="284"/>
                  </a:lnTo>
                  <a:lnTo>
                    <a:pt x="310" y="284"/>
                  </a:lnTo>
                  <a:lnTo>
                    <a:pt x="316" y="284"/>
                  </a:lnTo>
                  <a:lnTo>
                    <a:pt x="318" y="284"/>
                  </a:lnTo>
                  <a:lnTo>
                    <a:pt x="320" y="284"/>
                  </a:lnTo>
                  <a:lnTo>
                    <a:pt x="330" y="284"/>
                  </a:lnTo>
                  <a:lnTo>
                    <a:pt x="338" y="286"/>
                  </a:lnTo>
                  <a:lnTo>
                    <a:pt x="340" y="284"/>
                  </a:lnTo>
                  <a:lnTo>
                    <a:pt x="346" y="286"/>
                  </a:lnTo>
                  <a:lnTo>
                    <a:pt x="348" y="286"/>
                  </a:lnTo>
                  <a:lnTo>
                    <a:pt x="348" y="286"/>
                  </a:lnTo>
                  <a:lnTo>
                    <a:pt x="348" y="286"/>
                  </a:lnTo>
                  <a:lnTo>
                    <a:pt x="348" y="286"/>
                  </a:lnTo>
                  <a:lnTo>
                    <a:pt x="350" y="286"/>
                  </a:lnTo>
                  <a:lnTo>
                    <a:pt x="350" y="286"/>
                  </a:lnTo>
                  <a:lnTo>
                    <a:pt x="352" y="286"/>
                  </a:lnTo>
                  <a:lnTo>
                    <a:pt x="352" y="286"/>
                  </a:lnTo>
                  <a:lnTo>
                    <a:pt x="354" y="286"/>
                  </a:lnTo>
                  <a:lnTo>
                    <a:pt x="354" y="284"/>
                  </a:lnTo>
                  <a:lnTo>
                    <a:pt x="354" y="284"/>
                  </a:lnTo>
                  <a:lnTo>
                    <a:pt x="354" y="284"/>
                  </a:lnTo>
                  <a:lnTo>
                    <a:pt x="354" y="284"/>
                  </a:lnTo>
                  <a:lnTo>
                    <a:pt x="354" y="284"/>
                  </a:lnTo>
                  <a:lnTo>
                    <a:pt x="352" y="282"/>
                  </a:lnTo>
                  <a:lnTo>
                    <a:pt x="352" y="282"/>
                  </a:lnTo>
                  <a:lnTo>
                    <a:pt x="350" y="282"/>
                  </a:lnTo>
                  <a:lnTo>
                    <a:pt x="350" y="282"/>
                  </a:lnTo>
                  <a:lnTo>
                    <a:pt x="350" y="282"/>
                  </a:lnTo>
                  <a:lnTo>
                    <a:pt x="348" y="282"/>
                  </a:lnTo>
                  <a:lnTo>
                    <a:pt x="348" y="282"/>
                  </a:lnTo>
                  <a:lnTo>
                    <a:pt x="348" y="282"/>
                  </a:lnTo>
                  <a:lnTo>
                    <a:pt x="348" y="282"/>
                  </a:lnTo>
                  <a:lnTo>
                    <a:pt x="348" y="282"/>
                  </a:lnTo>
                  <a:lnTo>
                    <a:pt x="348" y="282"/>
                  </a:lnTo>
                  <a:lnTo>
                    <a:pt x="350" y="280"/>
                  </a:lnTo>
                  <a:lnTo>
                    <a:pt x="350" y="278"/>
                  </a:lnTo>
                  <a:lnTo>
                    <a:pt x="350" y="274"/>
                  </a:lnTo>
                  <a:lnTo>
                    <a:pt x="350" y="272"/>
                  </a:lnTo>
                  <a:lnTo>
                    <a:pt x="352" y="270"/>
                  </a:lnTo>
                  <a:lnTo>
                    <a:pt x="352" y="270"/>
                  </a:lnTo>
                  <a:lnTo>
                    <a:pt x="352" y="268"/>
                  </a:lnTo>
                  <a:lnTo>
                    <a:pt x="352" y="268"/>
                  </a:lnTo>
                  <a:lnTo>
                    <a:pt x="354" y="268"/>
                  </a:lnTo>
                  <a:lnTo>
                    <a:pt x="354" y="268"/>
                  </a:lnTo>
                  <a:lnTo>
                    <a:pt x="354" y="268"/>
                  </a:lnTo>
                  <a:lnTo>
                    <a:pt x="356" y="268"/>
                  </a:lnTo>
                  <a:lnTo>
                    <a:pt x="356" y="268"/>
                  </a:lnTo>
                  <a:lnTo>
                    <a:pt x="356" y="268"/>
                  </a:lnTo>
                  <a:lnTo>
                    <a:pt x="360" y="266"/>
                  </a:lnTo>
                  <a:lnTo>
                    <a:pt x="360" y="264"/>
                  </a:lnTo>
                  <a:lnTo>
                    <a:pt x="362" y="264"/>
                  </a:lnTo>
                  <a:lnTo>
                    <a:pt x="362" y="262"/>
                  </a:lnTo>
                  <a:lnTo>
                    <a:pt x="362" y="262"/>
                  </a:lnTo>
                  <a:lnTo>
                    <a:pt x="350" y="254"/>
                  </a:lnTo>
                  <a:lnTo>
                    <a:pt x="344" y="250"/>
                  </a:lnTo>
                  <a:lnTo>
                    <a:pt x="336" y="238"/>
                  </a:lnTo>
                  <a:lnTo>
                    <a:pt x="338" y="236"/>
                  </a:lnTo>
                  <a:lnTo>
                    <a:pt x="340" y="236"/>
                  </a:lnTo>
                  <a:lnTo>
                    <a:pt x="340" y="236"/>
                  </a:lnTo>
                  <a:lnTo>
                    <a:pt x="340" y="234"/>
                  </a:lnTo>
                  <a:lnTo>
                    <a:pt x="340" y="234"/>
                  </a:lnTo>
                  <a:lnTo>
                    <a:pt x="340" y="234"/>
                  </a:lnTo>
                  <a:lnTo>
                    <a:pt x="340" y="232"/>
                  </a:lnTo>
                  <a:lnTo>
                    <a:pt x="340" y="232"/>
                  </a:lnTo>
                  <a:lnTo>
                    <a:pt x="340" y="232"/>
                  </a:lnTo>
                  <a:lnTo>
                    <a:pt x="340" y="232"/>
                  </a:lnTo>
                  <a:lnTo>
                    <a:pt x="340" y="232"/>
                  </a:lnTo>
                  <a:lnTo>
                    <a:pt x="338" y="230"/>
                  </a:lnTo>
                  <a:lnTo>
                    <a:pt x="338" y="230"/>
                  </a:lnTo>
                  <a:lnTo>
                    <a:pt x="336" y="228"/>
                  </a:lnTo>
                  <a:lnTo>
                    <a:pt x="334" y="228"/>
                  </a:lnTo>
                  <a:lnTo>
                    <a:pt x="332" y="222"/>
                  </a:lnTo>
                  <a:lnTo>
                    <a:pt x="330" y="220"/>
                  </a:lnTo>
                  <a:lnTo>
                    <a:pt x="330" y="220"/>
                  </a:lnTo>
                  <a:lnTo>
                    <a:pt x="330" y="216"/>
                  </a:lnTo>
                  <a:lnTo>
                    <a:pt x="330" y="214"/>
                  </a:lnTo>
                  <a:lnTo>
                    <a:pt x="330" y="214"/>
                  </a:lnTo>
                  <a:lnTo>
                    <a:pt x="330" y="214"/>
                  </a:lnTo>
                  <a:lnTo>
                    <a:pt x="332" y="212"/>
                  </a:lnTo>
                  <a:lnTo>
                    <a:pt x="332" y="210"/>
                  </a:lnTo>
                  <a:lnTo>
                    <a:pt x="332" y="210"/>
                  </a:lnTo>
                  <a:lnTo>
                    <a:pt x="334" y="206"/>
                  </a:lnTo>
                  <a:lnTo>
                    <a:pt x="334" y="206"/>
                  </a:lnTo>
                  <a:lnTo>
                    <a:pt x="334" y="204"/>
                  </a:lnTo>
                  <a:lnTo>
                    <a:pt x="334" y="204"/>
                  </a:lnTo>
                  <a:lnTo>
                    <a:pt x="334" y="202"/>
                  </a:lnTo>
                  <a:lnTo>
                    <a:pt x="334" y="202"/>
                  </a:lnTo>
                  <a:lnTo>
                    <a:pt x="332" y="198"/>
                  </a:lnTo>
                  <a:lnTo>
                    <a:pt x="332" y="198"/>
                  </a:lnTo>
                  <a:lnTo>
                    <a:pt x="332" y="198"/>
                  </a:lnTo>
                  <a:lnTo>
                    <a:pt x="330" y="198"/>
                  </a:lnTo>
                  <a:lnTo>
                    <a:pt x="330" y="198"/>
                  </a:lnTo>
                  <a:lnTo>
                    <a:pt x="328" y="196"/>
                  </a:lnTo>
                  <a:lnTo>
                    <a:pt x="328" y="196"/>
                  </a:lnTo>
                  <a:lnTo>
                    <a:pt x="328" y="196"/>
                  </a:lnTo>
                  <a:lnTo>
                    <a:pt x="328" y="196"/>
                  </a:lnTo>
                  <a:lnTo>
                    <a:pt x="328" y="196"/>
                  </a:lnTo>
                  <a:lnTo>
                    <a:pt x="328" y="196"/>
                  </a:lnTo>
                  <a:lnTo>
                    <a:pt x="328" y="186"/>
                  </a:lnTo>
                  <a:lnTo>
                    <a:pt x="328" y="184"/>
                  </a:lnTo>
                  <a:lnTo>
                    <a:pt x="330" y="180"/>
                  </a:lnTo>
                  <a:lnTo>
                    <a:pt x="332" y="174"/>
                  </a:lnTo>
                  <a:lnTo>
                    <a:pt x="330" y="174"/>
                  </a:lnTo>
                  <a:lnTo>
                    <a:pt x="328" y="164"/>
                  </a:lnTo>
                  <a:lnTo>
                    <a:pt x="326" y="158"/>
                  </a:lnTo>
                  <a:lnTo>
                    <a:pt x="324" y="158"/>
                  </a:lnTo>
                  <a:lnTo>
                    <a:pt x="328" y="154"/>
                  </a:lnTo>
                  <a:lnTo>
                    <a:pt x="330" y="152"/>
                  </a:lnTo>
                  <a:lnTo>
                    <a:pt x="330" y="150"/>
                  </a:lnTo>
                  <a:lnTo>
                    <a:pt x="330" y="150"/>
                  </a:lnTo>
                  <a:lnTo>
                    <a:pt x="328" y="150"/>
                  </a:lnTo>
                  <a:lnTo>
                    <a:pt x="328" y="150"/>
                  </a:lnTo>
                  <a:lnTo>
                    <a:pt x="328" y="150"/>
                  </a:lnTo>
                  <a:lnTo>
                    <a:pt x="326" y="150"/>
                  </a:lnTo>
                  <a:lnTo>
                    <a:pt x="322" y="144"/>
                  </a:lnTo>
                  <a:lnTo>
                    <a:pt x="322" y="144"/>
                  </a:lnTo>
                  <a:lnTo>
                    <a:pt x="322" y="144"/>
                  </a:lnTo>
                  <a:lnTo>
                    <a:pt x="322" y="144"/>
                  </a:lnTo>
                  <a:lnTo>
                    <a:pt x="322" y="144"/>
                  </a:lnTo>
                  <a:lnTo>
                    <a:pt x="324" y="142"/>
                  </a:lnTo>
                  <a:lnTo>
                    <a:pt x="324" y="142"/>
                  </a:lnTo>
                  <a:lnTo>
                    <a:pt x="324" y="142"/>
                  </a:lnTo>
                  <a:lnTo>
                    <a:pt x="324" y="140"/>
                  </a:lnTo>
                  <a:lnTo>
                    <a:pt x="326" y="136"/>
                  </a:lnTo>
                  <a:lnTo>
                    <a:pt x="326" y="136"/>
                  </a:lnTo>
                  <a:lnTo>
                    <a:pt x="326" y="136"/>
                  </a:lnTo>
                  <a:lnTo>
                    <a:pt x="326" y="136"/>
                  </a:lnTo>
                  <a:lnTo>
                    <a:pt x="326" y="136"/>
                  </a:lnTo>
                  <a:lnTo>
                    <a:pt x="326" y="134"/>
                  </a:lnTo>
                  <a:lnTo>
                    <a:pt x="324" y="134"/>
                  </a:lnTo>
                  <a:lnTo>
                    <a:pt x="324" y="134"/>
                  </a:lnTo>
                  <a:lnTo>
                    <a:pt x="322" y="134"/>
                  </a:lnTo>
                  <a:lnTo>
                    <a:pt x="312" y="124"/>
                  </a:lnTo>
                  <a:lnTo>
                    <a:pt x="306" y="120"/>
                  </a:lnTo>
                  <a:lnTo>
                    <a:pt x="306" y="120"/>
                  </a:lnTo>
                  <a:lnTo>
                    <a:pt x="306" y="120"/>
                  </a:lnTo>
                  <a:lnTo>
                    <a:pt x="306" y="120"/>
                  </a:lnTo>
                  <a:lnTo>
                    <a:pt x="304" y="116"/>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 name="Freeform 4917">
              <a:extLst>
                <a:ext uri="{FF2B5EF4-FFF2-40B4-BE49-F238E27FC236}">
                  <a16:creationId xmlns:a16="http://schemas.microsoft.com/office/drawing/2014/main" id="{D48C4F1F-2B51-6C41-97A8-3FE0AFCD0B89}"/>
                </a:ext>
              </a:extLst>
            </p:cNvPr>
            <p:cNvSpPr>
              <a:spLocks/>
            </p:cNvSpPr>
            <p:nvPr/>
          </p:nvSpPr>
          <p:spPr bwMode="auto">
            <a:xfrm>
              <a:off x="3349766" y="2580164"/>
              <a:ext cx="232605" cy="466200"/>
            </a:xfrm>
            <a:custGeom>
              <a:avLst/>
              <a:gdLst/>
              <a:ahLst/>
              <a:cxnLst>
                <a:cxn ang="0">
                  <a:pos x="76" y="8"/>
                </a:cxn>
                <a:cxn ang="0">
                  <a:pos x="84" y="6"/>
                </a:cxn>
                <a:cxn ang="0">
                  <a:pos x="96" y="0"/>
                </a:cxn>
                <a:cxn ang="0">
                  <a:pos x="118" y="18"/>
                </a:cxn>
                <a:cxn ang="0">
                  <a:pos x="120" y="24"/>
                </a:cxn>
                <a:cxn ang="0">
                  <a:pos x="124" y="24"/>
                </a:cxn>
                <a:cxn ang="0">
                  <a:pos x="130" y="28"/>
                </a:cxn>
                <a:cxn ang="0">
                  <a:pos x="134" y="34"/>
                </a:cxn>
                <a:cxn ang="0">
                  <a:pos x="138" y="60"/>
                </a:cxn>
                <a:cxn ang="0">
                  <a:pos x="140" y="66"/>
                </a:cxn>
                <a:cxn ang="0">
                  <a:pos x="142" y="74"/>
                </a:cxn>
                <a:cxn ang="0">
                  <a:pos x="142" y="78"/>
                </a:cxn>
                <a:cxn ang="0">
                  <a:pos x="144" y="94"/>
                </a:cxn>
                <a:cxn ang="0">
                  <a:pos x="140" y="94"/>
                </a:cxn>
                <a:cxn ang="0">
                  <a:pos x="136" y="94"/>
                </a:cxn>
                <a:cxn ang="0">
                  <a:pos x="138" y="106"/>
                </a:cxn>
                <a:cxn ang="0">
                  <a:pos x="134" y="116"/>
                </a:cxn>
                <a:cxn ang="0">
                  <a:pos x="130" y="122"/>
                </a:cxn>
                <a:cxn ang="0">
                  <a:pos x="122" y="124"/>
                </a:cxn>
                <a:cxn ang="0">
                  <a:pos x="122" y="128"/>
                </a:cxn>
                <a:cxn ang="0">
                  <a:pos x="112" y="142"/>
                </a:cxn>
                <a:cxn ang="0">
                  <a:pos x="114" y="148"/>
                </a:cxn>
                <a:cxn ang="0">
                  <a:pos x="100" y="158"/>
                </a:cxn>
                <a:cxn ang="0">
                  <a:pos x="94" y="174"/>
                </a:cxn>
                <a:cxn ang="0">
                  <a:pos x="94" y="184"/>
                </a:cxn>
                <a:cxn ang="0">
                  <a:pos x="92" y="190"/>
                </a:cxn>
                <a:cxn ang="0">
                  <a:pos x="92" y="198"/>
                </a:cxn>
                <a:cxn ang="0">
                  <a:pos x="94" y="202"/>
                </a:cxn>
                <a:cxn ang="0">
                  <a:pos x="92" y="218"/>
                </a:cxn>
                <a:cxn ang="0">
                  <a:pos x="92" y="226"/>
                </a:cxn>
                <a:cxn ang="0">
                  <a:pos x="92" y="260"/>
                </a:cxn>
                <a:cxn ang="0">
                  <a:pos x="94" y="260"/>
                </a:cxn>
                <a:cxn ang="0">
                  <a:pos x="92" y="282"/>
                </a:cxn>
                <a:cxn ang="0">
                  <a:pos x="80" y="288"/>
                </a:cxn>
                <a:cxn ang="0">
                  <a:pos x="60" y="290"/>
                </a:cxn>
                <a:cxn ang="0">
                  <a:pos x="40" y="294"/>
                </a:cxn>
                <a:cxn ang="0">
                  <a:pos x="44" y="292"/>
                </a:cxn>
                <a:cxn ang="0">
                  <a:pos x="48" y="284"/>
                </a:cxn>
                <a:cxn ang="0">
                  <a:pos x="42" y="278"/>
                </a:cxn>
                <a:cxn ang="0">
                  <a:pos x="38" y="270"/>
                </a:cxn>
                <a:cxn ang="0">
                  <a:pos x="40" y="262"/>
                </a:cxn>
                <a:cxn ang="0">
                  <a:pos x="38" y="258"/>
                </a:cxn>
                <a:cxn ang="0">
                  <a:pos x="42" y="234"/>
                </a:cxn>
                <a:cxn ang="0">
                  <a:pos x="42" y="228"/>
                </a:cxn>
                <a:cxn ang="0">
                  <a:pos x="40" y="192"/>
                </a:cxn>
                <a:cxn ang="0">
                  <a:pos x="40" y="160"/>
                </a:cxn>
                <a:cxn ang="0">
                  <a:pos x="38" y="154"/>
                </a:cxn>
                <a:cxn ang="0">
                  <a:pos x="34" y="152"/>
                </a:cxn>
                <a:cxn ang="0">
                  <a:pos x="30" y="144"/>
                </a:cxn>
                <a:cxn ang="0">
                  <a:pos x="28" y="140"/>
                </a:cxn>
                <a:cxn ang="0">
                  <a:pos x="28" y="114"/>
                </a:cxn>
                <a:cxn ang="0">
                  <a:pos x="0" y="96"/>
                </a:cxn>
                <a:cxn ang="0">
                  <a:pos x="2" y="86"/>
                </a:cxn>
                <a:cxn ang="0">
                  <a:pos x="2" y="80"/>
                </a:cxn>
                <a:cxn ang="0">
                  <a:pos x="6" y="66"/>
                </a:cxn>
                <a:cxn ang="0">
                  <a:pos x="24" y="56"/>
                </a:cxn>
                <a:cxn ang="0">
                  <a:pos x="26" y="50"/>
                </a:cxn>
                <a:cxn ang="0">
                  <a:pos x="30" y="46"/>
                </a:cxn>
                <a:cxn ang="0">
                  <a:pos x="38" y="46"/>
                </a:cxn>
                <a:cxn ang="0">
                  <a:pos x="40" y="48"/>
                </a:cxn>
                <a:cxn ang="0">
                  <a:pos x="52" y="46"/>
                </a:cxn>
                <a:cxn ang="0">
                  <a:pos x="58" y="46"/>
                </a:cxn>
                <a:cxn ang="0">
                  <a:pos x="70" y="36"/>
                </a:cxn>
              </a:cxnLst>
              <a:rect l="0" t="0" r="r" b="b"/>
              <a:pathLst>
                <a:path w="146" h="294">
                  <a:moveTo>
                    <a:pt x="76" y="24"/>
                  </a:moveTo>
                  <a:lnTo>
                    <a:pt x="78" y="20"/>
                  </a:lnTo>
                  <a:lnTo>
                    <a:pt x="78" y="14"/>
                  </a:lnTo>
                  <a:lnTo>
                    <a:pt x="76" y="12"/>
                  </a:lnTo>
                  <a:lnTo>
                    <a:pt x="76" y="12"/>
                  </a:lnTo>
                  <a:lnTo>
                    <a:pt x="76" y="8"/>
                  </a:lnTo>
                  <a:lnTo>
                    <a:pt x="76" y="8"/>
                  </a:lnTo>
                  <a:lnTo>
                    <a:pt x="76" y="8"/>
                  </a:lnTo>
                  <a:lnTo>
                    <a:pt x="76" y="8"/>
                  </a:lnTo>
                  <a:lnTo>
                    <a:pt x="76" y="6"/>
                  </a:lnTo>
                  <a:lnTo>
                    <a:pt x="76" y="6"/>
                  </a:lnTo>
                  <a:lnTo>
                    <a:pt x="84" y="6"/>
                  </a:lnTo>
                  <a:lnTo>
                    <a:pt x="88" y="4"/>
                  </a:lnTo>
                  <a:lnTo>
                    <a:pt x="90" y="4"/>
                  </a:lnTo>
                  <a:lnTo>
                    <a:pt x="92" y="2"/>
                  </a:lnTo>
                  <a:lnTo>
                    <a:pt x="92" y="2"/>
                  </a:lnTo>
                  <a:lnTo>
                    <a:pt x="94" y="0"/>
                  </a:lnTo>
                  <a:lnTo>
                    <a:pt x="96" y="0"/>
                  </a:lnTo>
                  <a:lnTo>
                    <a:pt x="98" y="0"/>
                  </a:lnTo>
                  <a:lnTo>
                    <a:pt x="98" y="0"/>
                  </a:lnTo>
                  <a:lnTo>
                    <a:pt x="100" y="0"/>
                  </a:lnTo>
                  <a:lnTo>
                    <a:pt x="106" y="6"/>
                  </a:lnTo>
                  <a:lnTo>
                    <a:pt x="114" y="14"/>
                  </a:lnTo>
                  <a:lnTo>
                    <a:pt x="118" y="18"/>
                  </a:lnTo>
                  <a:lnTo>
                    <a:pt x="118" y="18"/>
                  </a:lnTo>
                  <a:lnTo>
                    <a:pt x="118" y="18"/>
                  </a:lnTo>
                  <a:lnTo>
                    <a:pt x="118" y="18"/>
                  </a:lnTo>
                  <a:lnTo>
                    <a:pt x="118" y="20"/>
                  </a:lnTo>
                  <a:lnTo>
                    <a:pt x="118" y="22"/>
                  </a:lnTo>
                  <a:lnTo>
                    <a:pt x="120" y="24"/>
                  </a:lnTo>
                  <a:lnTo>
                    <a:pt x="120" y="24"/>
                  </a:lnTo>
                  <a:lnTo>
                    <a:pt x="120" y="24"/>
                  </a:lnTo>
                  <a:lnTo>
                    <a:pt x="120" y="24"/>
                  </a:lnTo>
                  <a:lnTo>
                    <a:pt x="122" y="24"/>
                  </a:lnTo>
                  <a:lnTo>
                    <a:pt x="122" y="24"/>
                  </a:lnTo>
                  <a:lnTo>
                    <a:pt x="124" y="24"/>
                  </a:lnTo>
                  <a:lnTo>
                    <a:pt x="124" y="24"/>
                  </a:lnTo>
                  <a:lnTo>
                    <a:pt x="128" y="26"/>
                  </a:lnTo>
                  <a:lnTo>
                    <a:pt x="128" y="26"/>
                  </a:lnTo>
                  <a:lnTo>
                    <a:pt x="128" y="26"/>
                  </a:lnTo>
                  <a:lnTo>
                    <a:pt x="130" y="28"/>
                  </a:lnTo>
                  <a:lnTo>
                    <a:pt x="130" y="28"/>
                  </a:lnTo>
                  <a:lnTo>
                    <a:pt x="132" y="30"/>
                  </a:lnTo>
                  <a:lnTo>
                    <a:pt x="132" y="32"/>
                  </a:lnTo>
                  <a:lnTo>
                    <a:pt x="132" y="32"/>
                  </a:lnTo>
                  <a:lnTo>
                    <a:pt x="132" y="32"/>
                  </a:lnTo>
                  <a:lnTo>
                    <a:pt x="132" y="32"/>
                  </a:lnTo>
                  <a:lnTo>
                    <a:pt x="134" y="34"/>
                  </a:lnTo>
                  <a:lnTo>
                    <a:pt x="132" y="36"/>
                  </a:lnTo>
                  <a:lnTo>
                    <a:pt x="132" y="36"/>
                  </a:lnTo>
                  <a:lnTo>
                    <a:pt x="130" y="40"/>
                  </a:lnTo>
                  <a:lnTo>
                    <a:pt x="128" y="46"/>
                  </a:lnTo>
                  <a:lnTo>
                    <a:pt x="134" y="54"/>
                  </a:lnTo>
                  <a:lnTo>
                    <a:pt x="138" y="60"/>
                  </a:lnTo>
                  <a:lnTo>
                    <a:pt x="140" y="60"/>
                  </a:lnTo>
                  <a:lnTo>
                    <a:pt x="140" y="62"/>
                  </a:lnTo>
                  <a:lnTo>
                    <a:pt x="140" y="62"/>
                  </a:lnTo>
                  <a:lnTo>
                    <a:pt x="140" y="64"/>
                  </a:lnTo>
                  <a:lnTo>
                    <a:pt x="140" y="64"/>
                  </a:lnTo>
                  <a:lnTo>
                    <a:pt x="140" y="66"/>
                  </a:lnTo>
                  <a:lnTo>
                    <a:pt x="140" y="66"/>
                  </a:lnTo>
                  <a:lnTo>
                    <a:pt x="140" y="66"/>
                  </a:lnTo>
                  <a:lnTo>
                    <a:pt x="140" y="66"/>
                  </a:lnTo>
                  <a:lnTo>
                    <a:pt x="142" y="72"/>
                  </a:lnTo>
                  <a:lnTo>
                    <a:pt x="142" y="74"/>
                  </a:lnTo>
                  <a:lnTo>
                    <a:pt x="142" y="74"/>
                  </a:lnTo>
                  <a:lnTo>
                    <a:pt x="140" y="74"/>
                  </a:lnTo>
                  <a:lnTo>
                    <a:pt x="140" y="76"/>
                  </a:lnTo>
                  <a:lnTo>
                    <a:pt x="140" y="76"/>
                  </a:lnTo>
                  <a:lnTo>
                    <a:pt x="140" y="76"/>
                  </a:lnTo>
                  <a:lnTo>
                    <a:pt x="142" y="76"/>
                  </a:lnTo>
                  <a:lnTo>
                    <a:pt x="142" y="78"/>
                  </a:lnTo>
                  <a:lnTo>
                    <a:pt x="144" y="80"/>
                  </a:lnTo>
                  <a:lnTo>
                    <a:pt x="144" y="80"/>
                  </a:lnTo>
                  <a:lnTo>
                    <a:pt x="146" y="82"/>
                  </a:lnTo>
                  <a:lnTo>
                    <a:pt x="146" y="82"/>
                  </a:lnTo>
                  <a:lnTo>
                    <a:pt x="146" y="86"/>
                  </a:lnTo>
                  <a:lnTo>
                    <a:pt x="144" y="94"/>
                  </a:lnTo>
                  <a:lnTo>
                    <a:pt x="142" y="96"/>
                  </a:lnTo>
                  <a:lnTo>
                    <a:pt x="142" y="96"/>
                  </a:lnTo>
                  <a:lnTo>
                    <a:pt x="142" y="96"/>
                  </a:lnTo>
                  <a:lnTo>
                    <a:pt x="142" y="94"/>
                  </a:lnTo>
                  <a:lnTo>
                    <a:pt x="140" y="94"/>
                  </a:lnTo>
                  <a:lnTo>
                    <a:pt x="140" y="94"/>
                  </a:lnTo>
                  <a:lnTo>
                    <a:pt x="138" y="94"/>
                  </a:lnTo>
                  <a:lnTo>
                    <a:pt x="138" y="94"/>
                  </a:lnTo>
                  <a:lnTo>
                    <a:pt x="138" y="94"/>
                  </a:lnTo>
                  <a:lnTo>
                    <a:pt x="138" y="94"/>
                  </a:lnTo>
                  <a:lnTo>
                    <a:pt x="138" y="94"/>
                  </a:lnTo>
                  <a:lnTo>
                    <a:pt x="136" y="94"/>
                  </a:lnTo>
                  <a:lnTo>
                    <a:pt x="136" y="94"/>
                  </a:lnTo>
                  <a:lnTo>
                    <a:pt x="132" y="102"/>
                  </a:lnTo>
                  <a:lnTo>
                    <a:pt x="136" y="106"/>
                  </a:lnTo>
                  <a:lnTo>
                    <a:pt x="136" y="106"/>
                  </a:lnTo>
                  <a:lnTo>
                    <a:pt x="136" y="106"/>
                  </a:lnTo>
                  <a:lnTo>
                    <a:pt x="138" y="106"/>
                  </a:lnTo>
                  <a:lnTo>
                    <a:pt x="138" y="106"/>
                  </a:lnTo>
                  <a:lnTo>
                    <a:pt x="138" y="106"/>
                  </a:lnTo>
                  <a:lnTo>
                    <a:pt x="138" y="108"/>
                  </a:lnTo>
                  <a:lnTo>
                    <a:pt x="138" y="108"/>
                  </a:lnTo>
                  <a:lnTo>
                    <a:pt x="138" y="110"/>
                  </a:lnTo>
                  <a:lnTo>
                    <a:pt x="134" y="116"/>
                  </a:lnTo>
                  <a:lnTo>
                    <a:pt x="134" y="118"/>
                  </a:lnTo>
                  <a:lnTo>
                    <a:pt x="134" y="118"/>
                  </a:lnTo>
                  <a:lnTo>
                    <a:pt x="132" y="120"/>
                  </a:lnTo>
                  <a:lnTo>
                    <a:pt x="130" y="122"/>
                  </a:lnTo>
                  <a:lnTo>
                    <a:pt x="130" y="122"/>
                  </a:lnTo>
                  <a:lnTo>
                    <a:pt x="130" y="122"/>
                  </a:lnTo>
                  <a:lnTo>
                    <a:pt x="130" y="122"/>
                  </a:lnTo>
                  <a:lnTo>
                    <a:pt x="128" y="122"/>
                  </a:lnTo>
                  <a:lnTo>
                    <a:pt x="128" y="122"/>
                  </a:lnTo>
                  <a:lnTo>
                    <a:pt x="128" y="122"/>
                  </a:lnTo>
                  <a:lnTo>
                    <a:pt x="122" y="124"/>
                  </a:lnTo>
                  <a:lnTo>
                    <a:pt x="122" y="124"/>
                  </a:lnTo>
                  <a:lnTo>
                    <a:pt x="122" y="124"/>
                  </a:lnTo>
                  <a:lnTo>
                    <a:pt x="122" y="124"/>
                  </a:lnTo>
                  <a:lnTo>
                    <a:pt x="122" y="126"/>
                  </a:lnTo>
                  <a:lnTo>
                    <a:pt x="122" y="126"/>
                  </a:lnTo>
                  <a:lnTo>
                    <a:pt x="122" y="126"/>
                  </a:lnTo>
                  <a:lnTo>
                    <a:pt x="122" y="128"/>
                  </a:lnTo>
                  <a:lnTo>
                    <a:pt x="122" y="128"/>
                  </a:lnTo>
                  <a:lnTo>
                    <a:pt x="122" y="130"/>
                  </a:lnTo>
                  <a:lnTo>
                    <a:pt x="120" y="132"/>
                  </a:lnTo>
                  <a:lnTo>
                    <a:pt x="114" y="138"/>
                  </a:lnTo>
                  <a:lnTo>
                    <a:pt x="112" y="142"/>
                  </a:lnTo>
                  <a:lnTo>
                    <a:pt x="112" y="142"/>
                  </a:lnTo>
                  <a:lnTo>
                    <a:pt x="112" y="142"/>
                  </a:lnTo>
                  <a:lnTo>
                    <a:pt x="112" y="142"/>
                  </a:lnTo>
                  <a:lnTo>
                    <a:pt x="112" y="144"/>
                  </a:lnTo>
                  <a:lnTo>
                    <a:pt x="114" y="144"/>
                  </a:lnTo>
                  <a:lnTo>
                    <a:pt x="114" y="144"/>
                  </a:lnTo>
                  <a:lnTo>
                    <a:pt x="114" y="148"/>
                  </a:lnTo>
                  <a:lnTo>
                    <a:pt x="112" y="154"/>
                  </a:lnTo>
                  <a:lnTo>
                    <a:pt x="110" y="158"/>
                  </a:lnTo>
                  <a:lnTo>
                    <a:pt x="106" y="160"/>
                  </a:lnTo>
                  <a:lnTo>
                    <a:pt x="104" y="160"/>
                  </a:lnTo>
                  <a:lnTo>
                    <a:pt x="104" y="158"/>
                  </a:lnTo>
                  <a:lnTo>
                    <a:pt x="100" y="158"/>
                  </a:lnTo>
                  <a:lnTo>
                    <a:pt x="96" y="160"/>
                  </a:lnTo>
                  <a:lnTo>
                    <a:pt x="96" y="160"/>
                  </a:lnTo>
                  <a:lnTo>
                    <a:pt x="96" y="160"/>
                  </a:lnTo>
                  <a:lnTo>
                    <a:pt x="96" y="162"/>
                  </a:lnTo>
                  <a:lnTo>
                    <a:pt x="94" y="172"/>
                  </a:lnTo>
                  <a:lnTo>
                    <a:pt x="94" y="174"/>
                  </a:lnTo>
                  <a:lnTo>
                    <a:pt x="94" y="176"/>
                  </a:lnTo>
                  <a:lnTo>
                    <a:pt x="94" y="182"/>
                  </a:lnTo>
                  <a:lnTo>
                    <a:pt x="94" y="184"/>
                  </a:lnTo>
                  <a:lnTo>
                    <a:pt x="94" y="184"/>
                  </a:lnTo>
                  <a:lnTo>
                    <a:pt x="94" y="184"/>
                  </a:lnTo>
                  <a:lnTo>
                    <a:pt x="94" y="184"/>
                  </a:lnTo>
                  <a:lnTo>
                    <a:pt x="94" y="186"/>
                  </a:lnTo>
                  <a:lnTo>
                    <a:pt x="94" y="186"/>
                  </a:lnTo>
                  <a:lnTo>
                    <a:pt x="94" y="188"/>
                  </a:lnTo>
                  <a:lnTo>
                    <a:pt x="94" y="188"/>
                  </a:lnTo>
                  <a:lnTo>
                    <a:pt x="92" y="190"/>
                  </a:lnTo>
                  <a:lnTo>
                    <a:pt x="92" y="190"/>
                  </a:lnTo>
                  <a:lnTo>
                    <a:pt x="92" y="190"/>
                  </a:lnTo>
                  <a:lnTo>
                    <a:pt x="92" y="194"/>
                  </a:lnTo>
                  <a:lnTo>
                    <a:pt x="92" y="194"/>
                  </a:lnTo>
                  <a:lnTo>
                    <a:pt x="92" y="194"/>
                  </a:lnTo>
                  <a:lnTo>
                    <a:pt x="92" y="198"/>
                  </a:lnTo>
                  <a:lnTo>
                    <a:pt x="92" y="198"/>
                  </a:lnTo>
                  <a:lnTo>
                    <a:pt x="94" y="198"/>
                  </a:lnTo>
                  <a:lnTo>
                    <a:pt x="94" y="198"/>
                  </a:lnTo>
                  <a:lnTo>
                    <a:pt x="94" y="200"/>
                  </a:lnTo>
                  <a:lnTo>
                    <a:pt x="94" y="200"/>
                  </a:lnTo>
                  <a:lnTo>
                    <a:pt x="94" y="200"/>
                  </a:lnTo>
                  <a:lnTo>
                    <a:pt x="94" y="202"/>
                  </a:lnTo>
                  <a:lnTo>
                    <a:pt x="92" y="204"/>
                  </a:lnTo>
                  <a:lnTo>
                    <a:pt x="92" y="210"/>
                  </a:lnTo>
                  <a:lnTo>
                    <a:pt x="90" y="214"/>
                  </a:lnTo>
                  <a:lnTo>
                    <a:pt x="90" y="216"/>
                  </a:lnTo>
                  <a:lnTo>
                    <a:pt x="92" y="216"/>
                  </a:lnTo>
                  <a:lnTo>
                    <a:pt x="92" y="218"/>
                  </a:lnTo>
                  <a:lnTo>
                    <a:pt x="94" y="218"/>
                  </a:lnTo>
                  <a:lnTo>
                    <a:pt x="94" y="218"/>
                  </a:lnTo>
                  <a:lnTo>
                    <a:pt x="94" y="220"/>
                  </a:lnTo>
                  <a:lnTo>
                    <a:pt x="94" y="220"/>
                  </a:lnTo>
                  <a:lnTo>
                    <a:pt x="94" y="224"/>
                  </a:lnTo>
                  <a:lnTo>
                    <a:pt x="92" y="226"/>
                  </a:lnTo>
                  <a:lnTo>
                    <a:pt x="92" y="226"/>
                  </a:lnTo>
                  <a:lnTo>
                    <a:pt x="92" y="228"/>
                  </a:lnTo>
                  <a:lnTo>
                    <a:pt x="94" y="246"/>
                  </a:lnTo>
                  <a:lnTo>
                    <a:pt x="94" y="250"/>
                  </a:lnTo>
                  <a:lnTo>
                    <a:pt x="94" y="252"/>
                  </a:lnTo>
                  <a:lnTo>
                    <a:pt x="92" y="260"/>
                  </a:lnTo>
                  <a:lnTo>
                    <a:pt x="92" y="260"/>
                  </a:lnTo>
                  <a:lnTo>
                    <a:pt x="92" y="260"/>
                  </a:lnTo>
                  <a:lnTo>
                    <a:pt x="92" y="260"/>
                  </a:lnTo>
                  <a:lnTo>
                    <a:pt x="94" y="260"/>
                  </a:lnTo>
                  <a:lnTo>
                    <a:pt x="94" y="260"/>
                  </a:lnTo>
                  <a:lnTo>
                    <a:pt x="94" y="260"/>
                  </a:lnTo>
                  <a:lnTo>
                    <a:pt x="94" y="262"/>
                  </a:lnTo>
                  <a:lnTo>
                    <a:pt x="94" y="268"/>
                  </a:lnTo>
                  <a:lnTo>
                    <a:pt x="94" y="272"/>
                  </a:lnTo>
                  <a:lnTo>
                    <a:pt x="94" y="278"/>
                  </a:lnTo>
                  <a:lnTo>
                    <a:pt x="94" y="278"/>
                  </a:lnTo>
                  <a:lnTo>
                    <a:pt x="92" y="282"/>
                  </a:lnTo>
                  <a:lnTo>
                    <a:pt x="92" y="284"/>
                  </a:lnTo>
                  <a:lnTo>
                    <a:pt x="92" y="288"/>
                  </a:lnTo>
                  <a:lnTo>
                    <a:pt x="88" y="288"/>
                  </a:lnTo>
                  <a:lnTo>
                    <a:pt x="84" y="288"/>
                  </a:lnTo>
                  <a:lnTo>
                    <a:pt x="80" y="288"/>
                  </a:lnTo>
                  <a:lnTo>
                    <a:pt x="80" y="288"/>
                  </a:lnTo>
                  <a:lnTo>
                    <a:pt x="80" y="288"/>
                  </a:lnTo>
                  <a:lnTo>
                    <a:pt x="78" y="288"/>
                  </a:lnTo>
                  <a:lnTo>
                    <a:pt x="74" y="288"/>
                  </a:lnTo>
                  <a:lnTo>
                    <a:pt x="74" y="290"/>
                  </a:lnTo>
                  <a:lnTo>
                    <a:pt x="72" y="290"/>
                  </a:lnTo>
                  <a:lnTo>
                    <a:pt x="60" y="290"/>
                  </a:lnTo>
                  <a:lnTo>
                    <a:pt x="58" y="292"/>
                  </a:lnTo>
                  <a:lnTo>
                    <a:pt x="54" y="292"/>
                  </a:lnTo>
                  <a:lnTo>
                    <a:pt x="48" y="292"/>
                  </a:lnTo>
                  <a:lnTo>
                    <a:pt x="44" y="294"/>
                  </a:lnTo>
                  <a:lnTo>
                    <a:pt x="42" y="294"/>
                  </a:lnTo>
                  <a:lnTo>
                    <a:pt x="40" y="294"/>
                  </a:lnTo>
                  <a:lnTo>
                    <a:pt x="40" y="294"/>
                  </a:lnTo>
                  <a:lnTo>
                    <a:pt x="40" y="294"/>
                  </a:lnTo>
                  <a:lnTo>
                    <a:pt x="42" y="292"/>
                  </a:lnTo>
                  <a:lnTo>
                    <a:pt x="42" y="292"/>
                  </a:lnTo>
                  <a:lnTo>
                    <a:pt x="42" y="292"/>
                  </a:lnTo>
                  <a:lnTo>
                    <a:pt x="44" y="292"/>
                  </a:lnTo>
                  <a:lnTo>
                    <a:pt x="46" y="292"/>
                  </a:lnTo>
                  <a:lnTo>
                    <a:pt x="48" y="292"/>
                  </a:lnTo>
                  <a:lnTo>
                    <a:pt x="48" y="292"/>
                  </a:lnTo>
                  <a:lnTo>
                    <a:pt x="48" y="290"/>
                  </a:lnTo>
                  <a:lnTo>
                    <a:pt x="48" y="286"/>
                  </a:lnTo>
                  <a:lnTo>
                    <a:pt x="48" y="284"/>
                  </a:lnTo>
                  <a:lnTo>
                    <a:pt x="46" y="282"/>
                  </a:lnTo>
                  <a:lnTo>
                    <a:pt x="44" y="278"/>
                  </a:lnTo>
                  <a:lnTo>
                    <a:pt x="42" y="278"/>
                  </a:lnTo>
                  <a:lnTo>
                    <a:pt x="42" y="278"/>
                  </a:lnTo>
                  <a:lnTo>
                    <a:pt x="42" y="278"/>
                  </a:lnTo>
                  <a:lnTo>
                    <a:pt x="42" y="278"/>
                  </a:lnTo>
                  <a:lnTo>
                    <a:pt x="42" y="278"/>
                  </a:lnTo>
                  <a:lnTo>
                    <a:pt x="42" y="278"/>
                  </a:lnTo>
                  <a:lnTo>
                    <a:pt x="40" y="276"/>
                  </a:lnTo>
                  <a:lnTo>
                    <a:pt x="40" y="276"/>
                  </a:lnTo>
                  <a:lnTo>
                    <a:pt x="38" y="272"/>
                  </a:lnTo>
                  <a:lnTo>
                    <a:pt x="38" y="270"/>
                  </a:lnTo>
                  <a:lnTo>
                    <a:pt x="38" y="270"/>
                  </a:lnTo>
                  <a:lnTo>
                    <a:pt x="40" y="266"/>
                  </a:lnTo>
                  <a:lnTo>
                    <a:pt x="40" y="262"/>
                  </a:lnTo>
                  <a:lnTo>
                    <a:pt x="40" y="262"/>
                  </a:lnTo>
                  <a:lnTo>
                    <a:pt x="40" y="262"/>
                  </a:lnTo>
                  <a:lnTo>
                    <a:pt x="40" y="262"/>
                  </a:lnTo>
                  <a:lnTo>
                    <a:pt x="38" y="262"/>
                  </a:lnTo>
                  <a:lnTo>
                    <a:pt x="38" y="260"/>
                  </a:lnTo>
                  <a:lnTo>
                    <a:pt x="38" y="260"/>
                  </a:lnTo>
                  <a:lnTo>
                    <a:pt x="36" y="258"/>
                  </a:lnTo>
                  <a:lnTo>
                    <a:pt x="36" y="258"/>
                  </a:lnTo>
                  <a:lnTo>
                    <a:pt x="38" y="258"/>
                  </a:lnTo>
                  <a:lnTo>
                    <a:pt x="38" y="258"/>
                  </a:lnTo>
                  <a:lnTo>
                    <a:pt x="42" y="258"/>
                  </a:lnTo>
                  <a:lnTo>
                    <a:pt x="42" y="242"/>
                  </a:lnTo>
                  <a:lnTo>
                    <a:pt x="42" y="238"/>
                  </a:lnTo>
                  <a:lnTo>
                    <a:pt x="42" y="236"/>
                  </a:lnTo>
                  <a:lnTo>
                    <a:pt x="42" y="234"/>
                  </a:lnTo>
                  <a:lnTo>
                    <a:pt x="42" y="232"/>
                  </a:lnTo>
                  <a:lnTo>
                    <a:pt x="42" y="232"/>
                  </a:lnTo>
                  <a:lnTo>
                    <a:pt x="42" y="232"/>
                  </a:lnTo>
                  <a:lnTo>
                    <a:pt x="42" y="230"/>
                  </a:lnTo>
                  <a:lnTo>
                    <a:pt x="42" y="228"/>
                  </a:lnTo>
                  <a:lnTo>
                    <a:pt x="42" y="228"/>
                  </a:lnTo>
                  <a:lnTo>
                    <a:pt x="40" y="222"/>
                  </a:lnTo>
                  <a:lnTo>
                    <a:pt x="40" y="222"/>
                  </a:lnTo>
                  <a:lnTo>
                    <a:pt x="40" y="210"/>
                  </a:lnTo>
                  <a:lnTo>
                    <a:pt x="40" y="192"/>
                  </a:lnTo>
                  <a:lnTo>
                    <a:pt x="40" y="192"/>
                  </a:lnTo>
                  <a:lnTo>
                    <a:pt x="40" y="192"/>
                  </a:lnTo>
                  <a:lnTo>
                    <a:pt x="40" y="190"/>
                  </a:lnTo>
                  <a:lnTo>
                    <a:pt x="40" y="182"/>
                  </a:lnTo>
                  <a:lnTo>
                    <a:pt x="40" y="176"/>
                  </a:lnTo>
                  <a:lnTo>
                    <a:pt x="40" y="170"/>
                  </a:lnTo>
                  <a:lnTo>
                    <a:pt x="40" y="162"/>
                  </a:lnTo>
                  <a:lnTo>
                    <a:pt x="40" y="160"/>
                  </a:lnTo>
                  <a:lnTo>
                    <a:pt x="40" y="160"/>
                  </a:lnTo>
                  <a:lnTo>
                    <a:pt x="40" y="158"/>
                  </a:lnTo>
                  <a:lnTo>
                    <a:pt x="40" y="158"/>
                  </a:lnTo>
                  <a:lnTo>
                    <a:pt x="40" y="158"/>
                  </a:lnTo>
                  <a:lnTo>
                    <a:pt x="38" y="154"/>
                  </a:lnTo>
                  <a:lnTo>
                    <a:pt x="38" y="154"/>
                  </a:lnTo>
                  <a:lnTo>
                    <a:pt x="36" y="154"/>
                  </a:lnTo>
                  <a:lnTo>
                    <a:pt x="36" y="154"/>
                  </a:lnTo>
                  <a:lnTo>
                    <a:pt x="36" y="154"/>
                  </a:lnTo>
                  <a:lnTo>
                    <a:pt x="36" y="152"/>
                  </a:lnTo>
                  <a:lnTo>
                    <a:pt x="34" y="152"/>
                  </a:lnTo>
                  <a:lnTo>
                    <a:pt x="34" y="152"/>
                  </a:lnTo>
                  <a:lnTo>
                    <a:pt x="32" y="148"/>
                  </a:lnTo>
                  <a:lnTo>
                    <a:pt x="32" y="148"/>
                  </a:lnTo>
                  <a:lnTo>
                    <a:pt x="30" y="148"/>
                  </a:lnTo>
                  <a:lnTo>
                    <a:pt x="30" y="146"/>
                  </a:lnTo>
                  <a:lnTo>
                    <a:pt x="30" y="146"/>
                  </a:lnTo>
                  <a:lnTo>
                    <a:pt x="30" y="144"/>
                  </a:lnTo>
                  <a:lnTo>
                    <a:pt x="30" y="144"/>
                  </a:lnTo>
                  <a:lnTo>
                    <a:pt x="30" y="142"/>
                  </a:lnTo>
                  <a:lnTo>
                    <a:pt x="30" y="140"/>
                  </a:lnTo>
                  <a:lnTo>
                    <a:pt x="30" y="138"/>
                  </a:lnTo>
                  <a:lnTo>
                    <a:pt x="28" y="138"/>
                  </a:lnTo>
                  <a:lnTo>
                    <a:pt x="28" y="140"/>
                  </a:lnTo>
                  <a:lnTo>
                    <a:pt x="28" y="140"/>
                  </a:lnTo>
                  <a:lnTo>
                    <a:pt x="26" y="136"/>
                  </a:lnTo>
                  <a:lnTo>
                    <a:pt x="28" y="134"/>
                  </a:lnTo>
                  <a:lnTo>
                    <a:pt x="28" y="132"/>
                  </a:lnTo>
                  <a:lnTo>
                    <a:pt x="28" y="118"/>
                  </a:lnTo>
                  <a:lnTo>
                    <a:pt x="28" y="114"/>
                  </a:lnTo>
                  <a:lnTo>
                    <a:pt x="26" y="114"/>
                  </a:lnTo>
                  <a:lnTo>
                    <a:pt x="20" y="110"/>
                  </a:lnTo>
                  <a:lnTo>
                    <a:pt x="18" y="110"/>
                  </a:lnTo>
                  <a:lnTo>
                    <a:pt x="14" y="106"/>
                  </a:lnTo>
                  <a:lnTo>
                    <a:pt x="10" y="104"/>
                  </a:lnTo>
                  <a:lnTo>
                    <a:pt x="0" y="96"/>
                  </a:lnTo>
                  <a:lnTo>
                    <a:pt x="0" y="90"/>
                  </a:lnTo>
                  <a:lnTo>
                    <a:pt x="0" y="90"/>
                  </a:lnTo>
                  <a:lnTo>
                    <a:pt x="2" y="88"/>
                  </a:lnTo>
                  <a:lnTo>
                    <a:pt x="2" y="88"/>
                  </a:lnTo>
                  <a:lnTo>
                    <a:pt x="2" y="88"/>
                  </a:lnTo>
                  <a:lnTo>
                    <a:pt x="2" y="86"/>
                  </a:lnTo>
                  <a:lnTo>
                    <a:pt x="2" y="86"/>
                  </a:lnTo>
                  <a:lnTo>
                    <a:pt x="2" y="84"/>
                  </a:lnTo>
                  <a:lnTo>
                    <a:pt x="2" y="84"/>
                  </a:lnTo>
                  <a:lnTo>
                    <a:pt x="2" y="82"/>
                  </a:lnTo>
                  <a:lnTo>
                    <a:pt x="2" y="82"/>
                  </a:lnTo>
                  <a:lnTo>
                    <a:pt x="2" y="80"/>
                  </a:lnTo>
                  <a:lnTo>
                    <a:pt x="2" y="80"/>
                  </a:lnTo>
                  <a:lnTo>
                    <a:pt x="2" y="80"/>
                  </a:lnTo>
                  <a:lnTo>
                    <a:pt x="6" y="76"/>
                  </a:lnTo>
                  <a:lnTo>
                    <a:pt x="6" y="74"/>
                  </a:lnTo>
                  <a:lnTo>
                    <a:pt x="6" y="72"/>
                  </a:lnTo>
                  <a:lnTo>
                    <a:pt x="6" y="66"/>
                  </a:lnTo>
                  <a:lnTo>
                    <a:pt x="8" y="66"/>
                  </a:lnTo>
                  <a:lnTo>
                    <a:pt x="10" y="64"/>
                  </a:lnTo>
                  <a:lnTo>
                    <a:pt x="14" y="60"/>
                  </a:lnTo>
                  <a:lnTo>
                    <a:pt x="18" y="56"/>
                  </a:lnTo>
                  <a:lnTo>
                    <a:pt x="20" y="54"/>
                  </a:lnTo>
                  <a:lnTo>
                    <a:pt x="24" y="56"/>
                  </a:lnTo>
                  <a:lnTo>
                    <a:pt x="28" y="52"/>
                  </a:lnTo>
                  <a:lnTo>
                    <a:pt x="28" y="52"/>
                  </a:lnTo>
                  <a:lnTo>
                    <a:pt x="26" y="52"/>
                  </a:lnTo>
                  <a:lnTo>
                    <a:pt x="26" y="52"/>
                  </a:lnTo>
                  <a:lnTo>
                    <a:pt x="26" y="50"/>
                  </a:lnTo>
                  <a:lnTo>
                    <a:pt x="26" y="50"/>
                  </a:lnTo>
                  <a:lnTo>
                    <a:pt x="26" y="50"/>
                  </a:lnTo>
                  <a:lnTo>
                    <a:pt x="26" y="50"/>
                  </a:lnTo>
                  <a:lnTo>
                    <a:pt x="30" y="46"/>
                  </a:lnTo>
                  <a:lnTo>
                    <a:pt x="30" y="46"/>
                  </a:lnTo>
                  <a:lnTo>
                    <a:pt x="30" y="46"/>
                  </a:lnTo>
                  <a:lnTo>
                    <a:pt x="30" y="46"/>
                  </a:lnTo>
                  <a:lnTo>
                    <a:pt x="32" y="46"/>
                  </a:lnTo>
                  <a:lnTo>
                    <a:pt x="32" y="44"/>
                  </a:lnTo>
                  <a:lnTo>
                    <a:pt x="34" y="44"/>
                  </a:lnTo>
                  <a:lnTo>
                    <a:pt x="36" y="44"/>
                  </a:lnTo>
                  <a:lnTo>
                    <a:pt x="36" y="44"/>
                  </a:lnTo>
                  <a:lnTo>
                    <a:pt x="38" y="46"/>
                  </a:lnTo>
                  <a:lnTo>
                    <a:pt x="38" y="46"/>
                  </a:lnTo>
                  <a:lnTo>
                    <a:pt x="38" y="46"/>
                  </a:lnTo>
                  <a:lnTo>
                    <a:pt x="38" y="48"/>
                  </a:lnTo>
                  <a:lnTo>
                    <a:pt x="38" y="48"/>
                  </a:lnTo>
                  <a:lnTo>
                    <a:pt x="38" y="48"/>
                  </a:lnTo>
                  <a:lnTo>
                    <a:pt x="40" y="48"/>
                  </a:lnTo>
                  <a:lnTo>
                    <a:pt x="40" y="48"/>
                  </a:lnTo>
                  <a:lnTo>
                    <a:pt x="46" y="46"/>
                  </a:lnTo>
                  <a:lnTo>
                    <a:pt x="48" y="46"/>
                  </a:lnTo>
                  <a:lnTo>
                    <a:pt x="52" y="46"/>
                  </a:lnTo>
                  <a:lnTo>
                    <a:pt x="52" y="46"/>
                  </a:lnTo>
                  <a:lnTo>
                    <a:pt x="52" y="46"/>
                  </a:lnTo>
                  <a:lnTo>
                    <a:pt x="52" y="46"/>
                  </a:lnTo>
                  <a:lnTo>
                    <a:pt x="52" y="46"/>
                  </a:lnTo>
                  <a:lnTo>
                    <a:pt x="54" y="46"/>
                  </a:lnTo>
                  <a:lnTo>
                    <a:pt x="58" y="46"/>
                  </a:lnTo>
                  <a:lnTo>
                    <a:pt x="58" y="46"/>
                  </a:lnTo>
                  <a:lnTo>
                    <a:pt x="58" y="46"/>
                  </a:lnTo>
                  <a:lnTo>
                    <a:pt x="58" y="46"/>
                  </a:lnTo>
                  <a:lnTo>
                    <a:pt x="60" y="46"/>
                  </a:lnTo>
                  <a:lnTo>
                    <a:pt x="60" y="46"/>
                  </a:lnTo>
                  <a:lnTo>
                    <a:pt x="60" y="46"/>
                  </a:lnTo>
                  <a:lnTo>
                    <a:pt x="68" y="38"/>
                  </a:lnTo>
                  <a:lnTo>
                    <a:pt x="70" y="36"/>
                  </a:lnTo>
                  <a:lnTo>
                    <a:pt x="70" y="36"/>
                  </a:lnTo>
                  <a:lnTo>
                    <a:pt x="72" y="34"/>
                  </a:lnTo>
                  <a:lnTo>
                    <a:pt x="74" y="30"/>
                  </a:lnTo>
                  <a:lnTo>
                    <a:pt x="76" y="24"/>
                  </a:lnTo>
                  <a:lnTo>
                    <a:pt x="76" y="24"/>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9" name="Freeform 4918">
              <a:extLst>
                <a:ext uri="{FF2B5EF4-FFF2-40B4-BE49-F238E27FC236}">
                  <a16:creationId xmlns:a16="http://schemas.microsoft.com/office/drawing/2014/main" id="{41956C08-EC9C-D347-8C55-03B290BDEB6B}"/>
                </a:ext>
              </a:extLst>
            </p:cNvPr>
            <p:cNvSpPr>
              <a:spLocks/>
            </p:cNvSpPr>
            <p:nvPr/>
          </p:nvSpPr>
          <p:spPr bwMode="auto">
            <a:xfrm>
              <a:off x="3349766" y="2580164"/>
              <a:ext cx="232605" cy="466200"/>
            </a:xfrm>
            <a:custGeom>
              <a:avLst/>
              <a:gdLst/>
              <a:ahLst/>
              <a:cxnLst>
                <a:cxn ang="0">
                  <a:pos x="76" y="8"/>
                </a:cxn>
                <a:cxn ang="0">
                  <a:pos x="84" y="6"/>
                </a:cxn>
                <a:cxn ang="0">
                  <a:pos x="96" y="0"/>
                </a:cxn>
                <a:cxn ang="0">
                  <a:pos x="118" y="18"/>
                </a:cxn>
                <a:cxn ang="0">
                  <a:pos x="120" y="24"/>
                </a:cxn>
                <a:cxn ang="0">
                  <a:pos x="124" y="24"/>
                </a:cxn>
                <a:cxn ang="0">
                  <a:pos x="130" y="28"/>
                </a:cxn>
                <a:cxn ang="0">
                  <a:pos x="134" y="34"/>
                </a:cxn>
                <a:cxn ang="0">
                  <a:pos x="138" y="60"/>
                </a:cxn>
                <a:cxn ang="0">
                  <a:pos x="140" y="66"/>
                </a:cxn>
                <a:cxn ang="0">
                  <a:pos x="142" y="74"/>
                </a:cxn>
                <a:cxn ang="0">
                  <a:pos x="142" y="78"/>
                </a:cxn>
                <a:cxn ang="0">
                  <a:pos x="144" y="94"/>
                </a:cxn>
                <a:cxn ang="0">
                  <a:pos x="140" y="94"/>
                </a:cxn>
                <a:cxn ang="0">
                  <a:pos x="136" y="94"/>
                </a:cxn>
                <a:cxn ang="0">
                  <a:pos x="138" y="106"/>
                </a:cxn>
                <a:cxn ang="0">
                  <a:pos x="134" y="116"/>
                </a:cxn>
                <a:cxn ang="0">
                  <a:pos x="130" y="122"/>
                </a:cxn>
                <a:cxn ang="0">
                  <a:pos x="122" y="124"/>
                </a:cxn>
                <a:cxn ang="0">
                  <a:pos x="122" y="128"/>
                </a:cxn>
                <a:cxn ang="0">
                  <a:pos x="112" y="142"/>
                </a:cxn>
                <a:cxn ang="0">
                  <a:pos x="114" y="148"/>
                </a:cxn>
                <a:cxn ang="0">
                  <a:pos x="100" y="158"/>
                </a:cxn>
                <a:cxn ang="0">
                  <a:pos x="94" y="174"/>
                </a:cxn>
                <a:cxn ang="0">
                  <a:pos x="94" y="184"/>
                </a:cxn>
                <a:cxn ang="0">
                  <a:pos x="92" y="190"/>
                </a:cxn>
                <a:cxn ang="0">
                  <a:pos x="92" y="198"/>
                </a:cxn>
                <a:cxn ang="0">
                  <a:pos x="94" y="202"/>
                </a:cxn>
                <a:cxn ang="0">
                  <a:pos x="92" y="218"/>
                </a:cxn>
                <a:cxn ang="0">
                  <a:pos x="92" y="226"/>
                </a:cxn>
                <a:cxn ang="0">
                  <a:pos x="92" y="260"/>
                </a:cxn>
                <a:cxn ang="0">
                  <a:pos x="94" y="260"/>
                </a:cxn>
                <a:cxn ang="0">
                  <a:pos x="92" y="282"/>
                </a:cxn>
                <a:cxn ang="0">
                  <a:pos x="80" y="288"/>
                </a:cxn>
                <a:cxn ang="0">
                  <a:pos x="60" y="290"/>
                </a:cxn>
                <a:cxn ang="0">
                  <a:pos x="40" y="294"/>
                </a:cxn>
                <a:cxn ang="0">
                  <a:pos x="44" y="292"/>
                </a:cxn>
                <a:cxn ang="0">
                  <a:pos x="48" y="284"/>
                </a:cxn>
                <a:cxn ang="0">
                  <a:pos x="42" y="278"/>
                </a:cxn>
                <a:cxn ang="0">
                  <a:pos x="38" y="270"/>
                </a:cxn>
                <a:cxn ang="0">
                  <a:pos x="40" y="262"/>
                </a:cxn>
                <a:cxn ang="0">
                  <a:pos x="38" y="258"/>
                </a:cxn>
                <a:cxn ang="0">
                  <a:pos x="42" y="234"/>
                </a:cxn>
                <a:cxn ang="0">
                  <a:pos x="42" y="228"/>
                </a:cxn>
                <a:cxn ang="0">
                  <a:pos x="40" y="192"/>
                </a:cxn>
                <a:cxn ang="0">
                  <a:pos x="40" y="160"/>
                </a:cxn>
                <a:cxn ang="0">
                  <a:pos x="38" y="154"/>
                </a:cxn>
                <a:cxn ang="0">
                  <a:pos x="34" y="152"/>
                </a:cxn>
                <a:cxn ang="0">
                  <a:pos x="30" y="144"/>
                </a:cxn>
                <a:cxn ang="0">
                  <a:pos x="28" y="140"/>
                </a:cxn>
                <a:cxn ang="0">
                  <a:pos x="28" y="114"/>
                </a:cxn>
                <a:cxn ang="0">
                  <a:pos x="0" y="96"/>
                </a:cxn>
                <a:cxn ang="0">
                  <a:pos x="2" y="86"/>
                </a:cxn>
                <a:cxn ang="0">
                  <a:pos x="2" y="80"/>
                </a:cxn>
                <a:cxn ang="0">
                  <a:pos x="6" y="66"/>
                </a:cxn>
                <a:cxn ang="0">
                  <a:pos x="24" y="56"/>
                </a:cxn>
                <a:cxn ang="0">
                  <a:pos x="26" y="50"/>
                </a:cxn>
                <a:cxn ang="0">
                  <a:pos x="30" y="46"/>
                </a:cxn>
                <a:cxn ang="0">
                  <a:pos x="38" y="46"/>
                </a:cxn>
                <a:cxn ang="0">
                  <a:pos x="40" y="48"/>
                </a:cxn>
                <a:cxn ang="0">
                  <a:pos x="52" y="46"/>
                </a:cxn>
                <a:cxn ang="0">
                  <a:pos x="58" y="46"/>
                </a:cxn>
                <a:cxn ang="0">
                  <a:pos x="70" y="36"/>
                </a:cxn>
              </a:cxnLst>
              <a:rect l="0" t="0" r="r" b="b"/>
              <a:pathLst>
                <a:path w="146" h="294">
                  <a:moveTo>
                    <a:pt x="76" y="24"/>
                  </a:moveTo>
                  <a:lnTo>
                    <a:pt x="78" y="20"/>
                  </a:lnTo>
                  <a:lnTo>
                    <a:pt x="78" y="14"/>
                  </a:lnTo>
                  <a:lnTo>
                    <a:pt x="76" y="12"/>
                  </a:lnTo>
                  <a:lnTo>
                    <a:pt x="76" y="12"/>
                  </a:lnTo>
                  <a:lnTo>
                    <a:pt x="76" y="8"/>
                  </a:lnTo>
                  <a:lnTo>
                    <a:pt x="76" y="8"/>
                  </a:lnTo>
                  <a:lnTo>
                    <a:pt x="76" y="8"/>
                  </a:lnTo>
                  <a:lnTo>
                    <a:pt x="76" y="8"/>
                  </a:lnTo>
                  <a:lnTo>
                    <a:pt x="76" y="6"/>
                  </a:lnTo>
                  <a:lnTo>
                    <a:pt x="76" y="6"/>
                  </a:lnTo>
                  <a:lnTo>
                    <a:pt x="84" y="6"/>
                  </a:lnTo>
                  <a:lnTo>
                    <a:pt x="88" y="4"/>
                  </a:lnTo>
                  <a:lnTo>
                    <a:pt x="90" y="4"/>
                  </a:lnTo>
                  <a:lnTo>
                    <a:pt x="92" y="2"/>
                  </a:lnTo>
                  <a:lnTo>
                    <a:pt x="92" y="2"/>
                  </a:lnTo>
                  <a:lnTo>
                    <a:pt x="94" y="0"/>
                  </a:lnTo>
                  <a:lnTo>
                    <a:pt x="96" y="0"/>
                  </a:lnTo>
                  <a:lnTo>
                    <a:pt x="98" y="0"/>
                  </a:lnTo>
                  <a:lnTo>
                    <a:pt x="98" y="0"/>
                  </a:lnTo>
                  <a:lnTo>
                    <a:pt x="100" y="0"/>
                  </a:lnTo>
                  <a:lnTo>
                    <a:pt x="106" y="6"/>
                  </a:lnTo>
                  <a:lnTo>
                    <a:pt x="114" y="14"/>
                  </a:lnTo>
                  <a:lnTo>
                    <a:pt x="118" y="18"/>
                  </a:lnTo>
                  <a:lnTo>
                    <a:pt x="118" y="18"/>
                  </a:lnTo>
                  <a:lnTo>
                    <a:pt x="118" y="18"/>
                  </a:lnTo>
                  <a:lnTo>
                    <a:pt x="118" y="18"/>
                  </a:lnTo>
                  <a:lnTo>
                    <a:pt x="118" y="20"/>
                  </a:lnTo>
                  <a:lnTo>
                    <a:pt x="118" y="22"/>
                  </a:lnTo>
                  <a:lnTo>
                    <a:pt x="120" y="24"/>
                  </a:lnTo>
                  <a:lnTo>
                    <a:pt x="120" y="24"/>
                  </a:lnTo>
                  <a:lnTo>
                    <a:pt x="120" y="24"/>
                  </a:lnTo>
                  <a:lnTo>
                    <a:pt x="120" y="24"/>
                  </a:lnTo>
                  <a:lnTo>
                    <a:pt x="122" y="24"/>
                  </a:lnTo>
                  <a:lnTo>
                    <a:pt x="122" y="24"/>
                  </a:lnTo>
                  <a:lnTo>
                    <a:pt x="124" y="24"/>
                  </a:lnTo>
                  <a:lnTo>
                    <a:pt x="124" y="24"/>
                  </a:lnTo>
                  <a:lnTo>
                    <a:pt x="128" y="26"/>
                  </a:lnTo>
                  <a:lnTo>
                    <a:pt x="128" y="26"/>
                  </a:lnTo>
                  <a:lnTo>
                    <a:pt x="128" y="26"/>
                  </a:lnTo>
                  <a:lnTo>
                    <a:pt x="130" y="28"/>
                  </a:lnTo>
                  <a:lnTo>
                    <a:pt x="130" y="28"/>
                  </a:lnTo>
                  <a:lnTo>
                    <a:pt x="132" y="30"/>
                  </a:lnTo>
                  <a:lnTo>
                    <a:pt x="132" y="32"/>
                  </a:lnTo>
                  <a:lnTo>
                    <a:pt x="132" y="32"/>
                  </a:lnTo>
                  <a:lnTo>
                    <a:pt x="132" y="32"/>
                  </a:lnTo>
                  <a:lnTo>
                    <a:pt x="132" y="32"/>
                  </a:lnTo>
                  <a:lnTo>
                    <a:pt x="134" y="34"/>
                  </a:lnTo>
                  <a:lnTo>
                    <a:pt x="132" y="36"/>
                  </a:lnTo>
                  <a:lnTo>
                    <a:pt x="132" y="36"/>
                  </a:lnTo>
                  <a:lnTo>
                    <a:pt x="130" y="40"/>
                  </a:lnTo>
                  <a:lnTo>
                    <a:pt x="128" y="46"/>
                  </a:lnTo>
                  <a:lnTo>
                    <a:pt x="134" y="54"/>
                  </a:lnTo>
                  <a:lnTo>
                    <a:pt x="138" y="60"/>
                  </a:lnTo>
                  <a:lnTo>
                    <a:pt x="140" y="60"/>
                  </a:lnTo>
                  <a:lnTo>
                    <a:pt x="140" y="62"/>
                  </a:lnTo>
                  <a:lnTo>
                    <a:pt x="140" y="62"/>
                  </a:lnTo>
                  <a:lnTo>
                    <a:pt x="140" y="64"/>
                  </a:lnTo>
                  <a:lnTo>
                    <a:pt x="140" y="64"/>
                  </a:lnTo>
                  <a:lnTo>
                    <a:pt x="140" y="66"/>
                  </a:lnTo>
                  <a:lnTo>
                    <a:pt x="140" y="66"/>
                  </a:lnTo>
                  <a:lnTo>
                    <a:pt x="140" y="66"/>
                  </a:lnTo>
                  <a:lnTo>
                    <a:pt x="140" y="66"/>
                  </a:lnTo>
                  <a:lnTo>
                    <a:pt x="142" y="72"/>
                  </a:lnTo>
                  <a:lnTo>
                    <a:pt x="142" y="74"/>
                  </a:lnTo>
                  <a:lnTo>
                    <a:pt x="142" y="74"/>
                  </a:lnTo>
                  <a:lnTo>
                    <a:pt x="140" y="74"/>
                  </a:lnTo>
                  <a:lnTo>
                    <a:pt x="140" y="76"/>
                  </a:lnTo>
                  <a:lnTo>
                    <a:pt x="140" y="76"/>
                  </a:lnTo>
                  <a:lnTo>
                    <a:pt x="140" y="76"/>
                  </a:lnTo>
                  <a:lnTo>
                    <a:pt x="142" y="76"/>
                  </a:lnTo>
                  <a:lnTo>
                    <a:pt x="142" y="78"/>
                  </a:lnTo>
                  <a:lnTo>
                    <a:pt x="144" y="80"/>
                  </a:lnTo>
                  <a:lnTo>
                    <a:pt x="144" y="80"/>
                  </a:lnTo>
                  <a:lnTo>
                    <a:pt x="146" y="82"/>
                  </a:lnTo>
                  <a:lnTo>
                    <a:pt x="146" y="82"/>
                  </a:lnTo>
                  <a:lnTo>
                    <a:pt x="146" y="86"/>
                  </a:lnTo>
                  <a:lnTo>
                    <a:pt x="144" y="94"/>
                  </a:lnTo>
                  <a:lnTo>
                    <a:pt x="142" y="96"/>
                  </a:lnTo>
                  <a:lnTo>
                    <a:pt x="142" y="96"/>
                  </a:lnTo>
                  <a:lnTo>
                    <a:pt x="142" y="96"/>
                  </a:lnTo>
                  <a:lnTo>
                    <a:pt x="142" y="94"/>
                  </a:lnTo>
                  <a:lnTo>
                    <a:pt x="140" y="94"/>
                  </a:lnTo>
                  <a:lnTo>
                    <a:pt x="140" y="94"/>
                  </a:lnTo>
                  <a:lnTo>
                    <a:pt x="138" y="94"/>
                  </a:lnTo>
                  <a:lnTo>
                    <a:pt x="138" y="94"/>
                  </a:lnTo>
                  <a:lnTo>
                    <a:pt x="138" y="94"/>
                  </a:lnTo>
                  <a:lnTo>
                    <a:pt x="138" y="94"/>
                  </a:lnTo>
                  <a:lnTo>
                    <a:pt x="138" y="94"/>
                  </a:lnTo>
                  <a:lnTo>
                    <a:pt x="136" y="94"/>
                  </a:lnTo>
                  <a:lnTo>
                    <a:pt x="136" y="94"/>
                  </a:lnTo>
                  <a:lnTo>
                    <a:pt x="132" y="102"/>
                  </a:lnTo>
                  <a:lnTo>
                    <a:pt x="136" y="106"/>
                  </a:lnTo>
                  <a:lnTo>
                    <a:pt x="136" y="106"/>
                  </a:lnTo>
                  <a:lnTo>
                    <a:pt x="136" y="106"/>
                  </a:lnTo>
                  <a:lnTo>
                    <a:pt x="138" y="106"/>
                  </a:lnTo>
                  <a:lnTo>
                    <a:pt x="138" y="106"/>
                  </a:lnTo>
                  <a:lnTo>
                    <a:pt x="138" y="106"/>
                  </a:lnTo>
                  <a:lnTo>
                    <a:pt x="138" y="108"/>
                  </a:lnTo>
                  <a:lnTo>
                    <a:pt x="138" y="108"/>
                  </a:lnTo>
                  <a:lnTo>
                    <a:pt x="138" y="110"/>
                  </a:lnTo>
                  <a:lnTo>
                    <a:pt x="134" y="116"/>
                  </a:lnTo>
                  <a:lnTo>
                    <a:pt x="134" y="118"/>
                  </a:lnTo>
                  <a:lnTo>
                    <a:pt x="134" y="118"/>
                  </a:lnTo>
                  <a:lnTo>
                    <a:pt x="132" y="120"/>
                  </a:lnTo>
                  <a:lnTo>
                    <a:pt x="130" y="122"/>
                  </a:lnTo>
                  <a:lnTo>
                    <a:pt x="130" y="122"/>
                  </a:lnTo>
                  <a:lnTo>
                    <a:pt x="130" y="122"/>
                  </a:lnTo>
                  <a:lnTo>
                    <a:pt x="130" y="122"/>
                  </a:lnTo>
                  <a:lnTo>
                    <a:pt x="128" y="122"/>
                  </a:lnTo>
                  <a:lnTo>
                    <a:pt x="128" y="122"/>
                  </a:lnTo>
                  <a:lnTo>
                    <a:pt x="128" y="122"/>
                  </a:lnTo>
                  <a:lnTo>
                    <a:pt x="122" y="124"/>
                  </a:lnTo>
                  <a:lnTo>
                    <a:pt x="122" y="124"/>
                  </a:lnTo>
                  <a:lnTo>
                    <a:pt x="122" y="124"/>
                  </a:lnTo>
                  <a:lnTo>
                    <a:pt x="122" y="124"/>
                  </a:lnTo>
                  <a:lnTo>
                    <a:pt x="122" y="126"/>
                  </a:lnTo>
                  <a:lnTo>
                    <a:pt x="122" y="126"/>
                  </a:lnTo>
                  <a:lnTo>
                    <a:pt x="122" y="126"/>
                  </a:lnTo>
                  <a:lnTo>
                    <a:pt x="122" y="128"/>
                  </a:lnTo>
                  <a:lnTo>
                    <a:pt x="122" y="128"/>
                  </a:lnTo>
                  <a:lnTo>
                    <a:pt x="122" y="130"/>
                  </a:lnTo>
                  <a:lnTo>
                    <a:pt x="120" y="132"/>
                  </a:lnTo>
                  <a:lnTo>
                    <a:pt x="114" y="138"/>
                  </a:lnTo>
                  <a:lnTo>
                    <a:pt x="112" y="142"/>
                  </a:lnTo>
                  <a:lnTo>
                    <a:pt x="112" y="142"/>
                  </a:lnTo>
                  <a:lnTo>
                    <a:pt x="112" y="142"/>
                  </a:lnTo>
                  <a:lnTo>
                    <a:pt x="112" y="142"/>
                  </a:lnTo>
                  <a:lnTo>
                    <a:pt x="112" y="144"/>
                  </a:lnTo>
                  <a:lnTo>
                    <a:pt x="114" y="144"/>
                  </a:lnTo>
                  <a:lnTo>
                    <a:pt x="114" y="144"/>
                  </a:lnTo>
                  <a:lnTo>
                    <a:pt x="114" y="148"/>
                  </a:lnTo>
                  <a:lnTo>
                    <a:pt x="112" y="154"/>
                  </a:lnTo>
                  <a:lnTo>
                    <a:pt x="110" y="158"/>
                  </a:lnTo>
                  <a:lnTo>
                    <a:pt x="106" y="160"/>
                  </a:lnTo>
                  <a:lnTo>
                    <a:pt x="104" y="160"/>
                  </a:lnTo>
                  <a:lnTo>
                    <a:pt x="104" y="158"/>
                  </a:lnTo>
                  <a:lnTo>
                    <a:pt x="100" y="158"/>
                  </a:lnTo>
                  <a:lnTo>
                    <a:pt x="96" y="160"/>
                  </a:lnTo>
                  <a:lnTo>
                    <a:pt x="96" y="160"/>
                  </a:lnTo>
                  <a:lnTo>
                    <a:pt x="96" y="160"/>
                  </a:lnTo>
                  <a:lnTo>
                    <a:pt x="96" y="162"/>
                  </a:lnTo>
                  <a:lnTo>
                    <a:pt x="94" y="172"/>
                  </a:lnTo>
                  <a:lnTo>
                    <a:pt x="94" y="174"/>
                  </a:lnTo>
                  <a:lnTo>
                    <a:pt x="94" y="176"/>
                  </a:lnTo>
                  <a:lnTo>
                    <a:pt x="94" y="182"/>
                  </a:lnTo>
                  <a:lnTo>
                    <a:pt x="94" y="184"/>
                  </a:lnTo>
                  <a:lnTo>
                    <a:pt x="94" y="184"/>
                  </a:lnTo>
                  <a:lnTo>
                    <a:pt x="94" y="184"/>
                  </a:lnTo>
                  <a:lnTo>
                    <a:pt x="94" y="184"/>
                  </a:lnTo>
                  <a:lnTo>
                    <a:pt x="94" y="186"/>
                  </a:lnTo>
                  <a:lnTo>
                    <a:pt x="94" y="186"/>
                  </a:lnTo>
                  <a:lnTo>
                    <a:pt x="94" y="188"/>
                  </a:lnTo>
                  <a:lnTo>
                    <a:pt x="94" y="188"/>
                  </a:lnTo>
                  <a:lnTo>
                    <a:pt x="92" y="190"/>
                  </a:lnTo>
                  <a:lnTo>
                    <a:pt x="92" y="190"/>
                  </a:lnTo>
                  <a:lnTo>
                    <a:pt x="92" y="190"/>
                  </a:lnTo>
                  <a:lnTo>
                    <a:pt x="92" y="194"/>
                  </a:lnTo>
                  <a:lnTo>
                    <a:pt x="92" y="194"/>
                  </a:lnTo>
                  <a:lnTo>
                    <a:pt x="92" y="194"/>
                  </a:lnTo>
                  <a:lnTo>
                    <a:pt x="92" y="198"/>
                  </a:lnTo>
                  <a:lnTo>
                    <a:pt x="92" y="198"/>
                  </a:lnTo>
                  <a:lnTo>
                    <a:pt x="94" y="198"/>
                  </a:lnTo>
                  <a:lnTo>
                    <a:pt x="94" y="198"/>
                  </a:lnTo>
                  <a:lnTo>
                    <a:pt x="94" y="200"/>
                  </a:lnTo>
                  <a:lnTo>
                    <a:pt x="94" y="200"/>
                  </a:lnTo>
                  <a:lnTo>
                    <a:pt x="94" y="200"/>
                  </a:lnTo>
                  <a:lnTo>
                    <a:pt x="94" y="202"/>
                  </a:lnTo>
                  <a:lnTo>
                    <a:pt x="92" y="204"/>
                  </a:lnTo>
                  <a:lnTo>
                    <a:pt x="92" y="210"/>
                  </a:lnTo>
                  <a:lnTo>
                    <a:pt x="90" y="214"/>
                  </a:lnTo>
                  <a:lnTo>
                    <a:pt x="90" y="216"/>
                  </a:lnTo>
                  <a:lnTo>
                    <a:pt x="92" y="216"/>
                  </a:lnTo>
                  <a:lnTo>
                    <a:pt x="92" y="218"/>
                  </a:lnTo>
                  <a:lnTo>
                    <a:pt x="94" y="218"/>
                  </a:lnTo>
                  <a:lnTo>
                    <a:pt x="94" y="218"/>
                  </a:lnTo>
                  <a:lnTo>
                    <a:pt x="94" y="220"/>
                  </a:lnTo>
                  <a:lnTo>
                    <a:pt x="94" y="220"/>
                  </a:lnTo>
                  <a:lnTo>
                    <a:pt x="94" y="224"/>
                  </a:lnTo>
                  <a:lnTo>
                    <a:pt x="92" y="226"/>
                  </a:lnTo>
                  <a:lnTo>
                    <a:pt x="92" y="226"/>
                  </a:lnTo>
                  <a:lnTo>
                    <a:pt x="92" y="228"/>
                  </a:lnTo>
                  <a:lnTo>
                    <a:pt x="94" y="246"/>
                  </a:lnTo>
                  <a:lnTo>
                    <a:pt x="94" y="250"/>
                  </a:lnTo>
                  <a:lnTo>
                    <a:pt x="94" y="252"/>
                  </a:lnTo>
                  <a:lnTo>
                    <a:pt x="92" y="260"/>
                  </a:lnTo>
                  <a:lnTo>
                    <a:pt x="92" y="260"/>
                  </a:lnTo>
                  <a:lnTo>
                    <a:pt x="92" y="260"/>
                  </a:lnTo>
                  <a:lnTo>
                    <a:pt x="92" y="260"/>
                  </a:lnTo>
                  <a:lnTo>
                    <a:pt x="94" y="260"/>
                  </a:lnTo>
                  <a:lnTo>
                    <a:pt x="94" y="260"/>
                  </a:lnTo>
                  <a:lnTo>
                    <a:pt x="94" y="260"/>
                  </a:lnTo>
                  <a:lnTo>
                    <a:pt x="94" y="262"/>
                  </a:lnTo>
                  <a:lnTo>
                    <a:pt x="94" y="268"/>
                  </a:lnTo>
                  <a:lnTo>
                    <a:pt x="94" y="272"/>
                  </a:lnTo>
                  <a:lnTo>
                    <a:pt x="94" y="278"/>
                  </a:lnTo>
                  <a:lnTo>
                    <a:pt x="94" y="278"/>
                  </a:lnTo>
                  <a:lnTo>
                    <a:pt x="92" y="282"/>
                  </a:lnTo>
                  <a:lnTo>
                    <a:pt x="92" y="284"/>
                  </a:lnTo>
                  <a:lnTo>
                    <a:pt x="92" y="288"/>
                  </a:lnTo>
                  <a:lnTo>
                    <a:pt x="88" y="288"/>
                  </a:lnTo>
                  <a:lnTo>
                    <a:pt x="84" y="288"/>
                  </a:lnTo>
                  <a:lnTo>
                    <a:pt x="80" y="288"/>
                  </a:lnTo>
                  <a:lnTo>
                    <a:pt x="80" y="288"/>
                  </a:lnTo>
                  <a:lnTo>
                    <a:pt x="80" y="288"/>
                  </a:lnTo>
                  <a:lnTo>
                    <a:pt x="78" y="288"/>
                  </a:lnTo>
                  <a:lnTo>
                    <a:pt x="74" y="288"/>
                  </a:lnTo>
                  <a:lnTo>
                    <a:pt x="74" y="290"/>
                  </a:lnTo>
                  <a:lnTo>
                    <a:pt x="72" y="290"/>
                  </a:lnTo>
                  <a:lnTo>
                    <a:pt x="60" y="290"/>
                  </a:lnTo>
                  <a:lnTo>
                    <a:pt x="58" y="292"/>
                  </a:lnTo>
                  <a:lnTo>
                    <a:pt x="54" y="292"/>
                  </a:lnTo>
                  <a:lnTo>
                    <a:pt x="48" y="292"/>
                  </a:lnTo>
                  <a:lnTo>
                    <a:pt x="44" y="294"/>
                  </a:lnTo>
                  <a:lnTo>
                    <a:pt x="42" y="294"/>
                  </a:lnTo>
                  <a:lnTo>
                    <a:pt x="40" y="294"/>
                  </a:lnTo>
                  <a:lnTo>
                    <a:pt x="40" y="294"/>
                  </a:lnTo>
                  <a:lnTo>
                    <a:pt x="40" y="294"/>
                  </a:lnTo>
                  <a:lnTo>
                    <a:pt x="42" y="292"/>
                  </a:lnTo>
                  <a:lnTo>
                    <a:pt x="42" y="292"/>
                  </a:lnTo>
                  <a:lnTo>
                    <a:pt x="42" y="292"/>
                  </a:lnTo>
                  <a:lnTo>
                    <a:pt x="44" y="292"/>
                  </a:lnTo>
                  <a:lnTo>
                    <a:pt x="46" y="292"/>
                  </a:lnTo>
                  <a:lnTo>
                    <a:pt x="48" y="292"/>
                  </a:lnTo>
                  <a:lnTo>
                    <a:pt x="48" y="292"/>
                  </a:lnTo>
                  <a:lnTo>
                    <a:pt x="48" y="290"/>
                  </a:lnTo>
                  <a:lnTo>
                    <a:pt x="48" y="286"/>
                  </a:lnTo>
                  <a:lnTo>
                    <a:pt x="48" y="284"/>
                  </a:lnTo>
                  <a:lnTo>
                    <a:pt x="46" y="282"/>
                  </a:lnTo>
                  <a:lnTo>
                    <a:pt x="44" y="278"/>
                  </a:lnTo>
                  <a:lnTo>
                    <a:pt x="42" y="278"/>
                  </a:lnTo>
                  <a:lnTo>
                    <a:pt x="42" y="278"/>
                  </a:lnTo>
                  <a:lnTo>
                    <a:pt x="42" y="278"/>
                  </a:lnTo>
                  <a:lnTo>
                    <a:pt x="42" y="278"/>
                  </a:lnTo>
                  <a:lnTo>
                    <a:pt x="42" y="278"/>
                  </a:lnTo>
                  <a:lnTo>
                    <a:pt x="42" y="278"/>
                  </a:lnTo>
                  <a:lnTo>
                    <a:pt x="40" y="276"/>
                  </a:lnTo>
                  <a:lnTo>
                    <a:pt x="40" y="276"/>
                  </a:lnTo>
                  <a:lnTo>
                    <a:pt x="38" y="272"/>
                  </a:lnTo>
                  <a:lnTo>
                    <a:pt x="38" y="270"/>
                  </a:lnTo>
                  <a:lnTo>
                    <a:pt x="38" y="270"/>
                  </a:lnTo>
                  <a:lnTo>
                    <a:pt x="40" y="266"/>
                  </a:lnTo>
                  <a:lnTo>
                    <a:pt x="40" y="262"/>
                  </a:lnTo>
                  <a:lnTo>
                    <a:pt x="40" y="262"/>
                  </a:lnTo>
                  <a:lnTo>
                    <a:pt x="40" y="262"/>
                  </a:lnTo>
                  <a:lnTo>
                    <a:pt x="40" y="262"/>
                  </a:lnTo>
                  <a:lnTo>
                    <a:pt x="38" y="262"/>
                  </a:lnTo>
                  <a:lnTo>
                    <a:pt x="38" y="260"/>
                  </a:lnTo>
                  <a:lnTo>
                    <a:pt x="38" y="260"/>
                  </a:lnTo>
                  <a:lnTo>
                    <a:pt x="36" y="258"/>
                  </a:lnTo>
                  <a:lnTo>
                    <a:pt x="36" y="258"/>
                  </a:lnTo>
                  <a:lnTo>
                    <a:pt x="38" y="258"/>
                  </a:lnTo>
                  <a:lnTo>
                    <a:pt x="38" y="258"/>
                  </a:lnTo>
                  <a:lnTo>
                    <a:pt x="42" y="258"/>
                  </a:lnTo>
                  <a:lnTo>
                    <a:pt x="42" y="242"/>
                  </a:lnTo>
                  <a:lnTo>
                    <a:pt x="42" y="238"/>
                  </a:lnTo>
                  <a:lnTo>
                    <a:pt x="42" y="236"/>
                  </a:lnTo>
                  <a:lnTo>
                    <a:pt x="42" y="234"/>
                  </a:lnTo>
                  <a:lnTo>
                    <a:pt x="42" y="232"/>
                  </a:lnTo>
                  <a:lnTo>
                    <a:pt x="42" y="232"/>
                  </a:lnTo>
                  <a:lnTo>
                    <a:pt x="42" y="232"/>
                  </a:lnTo>
                  <a:lnTo>
                    <a:pt x="42" y="230"/>
                  </a:lnTo>
                  <a:lnTo>
                    <a:pt x="42" y="228"/>
                  </a:lnTo>
                  <a:lnTo>
                    <a:pt x="42" y="228"/>
                  </a:lnTo>
                  <a:lnTo>
                    <a:pt x="40" y="222"/>
                  </a:lnTo>
                  <a:lnTo>
                    <a:pt x="40" y="222"/>
                  </a:lnTo>
                  <a:lnTo>
                    <a:pt x="40" y="210"/>
                  </a:lnTo>
                  <a:lnTo>
                    <a:pt x="40" y="192"/>
                  </a:lnTo>
                  <a:lnTo>
                    <a:pt x="40" y="192"/>
                  </a:lnTo>
                  <a:lnTo>
                    <a:pt x="40" y="192"/>
                  </a:lnTo>
                  <a:lnTo>
                    <a:pt x="40" y="190"/>
                  </a:lnTo>
                  <a:lnTo>
                    <a:pt x="40" y="182"/>
                  </a:lnTo>
                  <a:lnTo>
                    <a:pt x="40" y="176"/>
                  </a:lnTo>
                  <a:lnTo>
                    <a:pt x="40" y="170"/>
                  </a:lnTo>
                  <a:lnTo>
                    <a:pt x="40" y="162"/>
                  </a:lnTo>
                  <a:lnTo>
                    <a:pt x="40" y="160"/>
                  </a:lnTo>
                  <a:lnTo>
                    <a:pt x="40" y="160"/>
                  </a:lnTo>
                  <a:lnTo>
                    <a:pt x="40" y="158"/>
                  </a:lnTo>
                  <a:lnTo>
                    <a:pt x="40" y="158"/>
                  </a:lnTo>
                  <a:lnTo>
                    <a:pt x="40" y="158"/>
                  </a:lnTo>
                  <a:lnTo>
                    <a:pt x="38" y="154"/>
                  </a:lnTo>
                  <a:lnTo>
                    <a:pt x="38" y="154"/>
                  </a:lnTo>
                  <a:lnTo>
                    <a:pt x="36" y="154"/>
                  </a:lnTo>
                  <a:lnTo>
                    <a:pt x="36" y="154"/>
                  </a:lnTo>
                  <a:lnTo>
                    <a:pt x="36" y="154"/>
                  </a:lnTo>
                  <a:lnTo>
                    <a:pt x="36" y="152"/>
                  </a:lnTo>
                  <a:lnTo>
                    <a:pt x="34" y="152"/>
                  </a:lnTo>
                  <a:lnTo>
                    <a:pt x="34" y="152"/>
                  </a:lnTo>
                  <a:lnTo>
                    <a:pt x="32" y="148"/>
                  </a:lnTo>
                  <a:lnTo>
                    <a:pt x="32" y="148"/>
                  </a:lnTo>
                  <a:lnTo>
                    <a:pt x="30" y="148"/>
                  </a:lnTo>
                  <a:lnTo>
                    <a:pt x="30" y="146"/>
                  </a:lnTo>
                  <a:lnTo>
                    <a:pt x="30" y="146"/>
                  </a:lnTo>
                  <a:lnTo>
                    <a:pt x="30" y="144"/>
                  </a:lnTo>
                  <a:lnTo>
                    <a:pt x="30" y="144"/>
                  </a:lnTo>
                  <a:lnTo>
                    <a:pt x="30" y="142"/>
                  </a:lnTo>
                  <a:lnTo>
                    <a:pt x="30" y="140"/>
                  </a:lnTo>
                  <a:lnTo>
                    <a:pt x="30" y="138"/>
                  </a:lnTo>
                  <a:lnTo>
                    <a:pt x="28" y="138"/>
                  </a:lnTo>
                  <a:lnTo>
                    <a:pt x="28" y="140"/>
                  </a:lnTo>
                  <a:lnTo>
                    <a:pt x="28" y="140"/>
                  </a:lnTo>
                  <a:lnTo>
                    <a:pt x="26" y="136"/>
                  </a:lnTo>
                  <a:lnTo>
                    <a:pt x="28" y="134"/>
                  </a:lnTo>
                  <a:lnTo>
                    <a:pt x="28" y="132"/>
                  </a:lnTo>
                  <a:lnTo>
                    <a:pt x="28" y="118"/>
                  </a:lnTo>
                  <a:lnTo>
                    <a:pt x="28" y="114"/>
                  </a:lnTo>
                  <a:lnTo>
                    <a:pt x="26" y="114"/>
                  </a:lnTo>
                  <a:lnTo>
                    <a:pt x="20" y="110"/>
                  </a:lnTo>
                  <a:lnTo>
                    <a:pt x="18" y="110"/>
                  </a:lnTo>
                  <a:lnTo>
                    <a:pt x="14" y="106"/>
                  </a:lnTo>
                  <a:lnTo>
                    <a:pt x="10" y="104"/>
                  </a:lnTo>
                  <a:lnTo>
                    <a:pt x="0" y="96"/>
                  </a:lnTo>
                  <a:lnTo>
                    <a:pt x="0" y="90"/>
                  </a:lnTo>
                  <a:lnTo>
                    <a:pt x="0" y="90"/>
                  </a:lnTo>
                  <a:lnTo>
                    <a:pt x="2" y="88"/>
                  </a:lnTo>
                  <a:lnTo>
                    <a:pt x="2" y="88"/>
                  </a:lnTo>
                  <a:lnTo>
                    <a:pt x="2" y="88"/>
                  </a:lnTo>
                  <a:lnTo>
                    <a:pt x="2" y="86"/>
                  </a:lnTo>
                  <a:lnTo>
                    <a:pt x="2" y="86"/>
                  </a:lnTo>
                  <a:lnTo>
                    <a:pt x="2" y="84"/>
                  </a:lnTo>
                  <a:lnTo>
                    <a:pt x="2" y="84"/>
                  </a:lnTo>
                  <a:lnTo>
                    <a:pt x="2" y="82"/>
                  </a:lnTo>
                  <a:lnTo>
                    <a:pt x="2" y="82"/>
                  </a:lnTo>
                  <a:lnTo>
                    <a:pt x="2" y="80"/>
                  </a:lnTo>
                  <a:lnTo>
                    <a:pt x="2" y="80"/>
                  </a:lnTo>
                  <a:lnTo>
                    <a:pt x="2" y="80"/>
                  </a:lnTo>
                  <a:lnTo>
                    <a:pt x="6" y="76"/>
                  </a:lnTo>
                  <a:lnTo>
                    <a:pt x="6" y="74"/>
                  </a:lnTo>
                  <a:lnTo>
                    <a:pt x="6" y="72"/>
                  </a:lnTo>
                  <a:lnTo>
                    <a:pt x="6" y="66"/>
                  </a:lnTo>
                  <a:lnTo>
                    <a:pt x="8" y="66"/>
                  </a:lnTo>
                  <a:lnTo>
                    <a:pt x="10" y="64"/>
                  </a:lnTo>
                  <a:lnTo>
                    <a:pt x="14" y="60"/>
                  </a:lnTo>
                  <a:lnTo>
                    <a:pt x="18" y="56"/>
                  </a:lnTo>
                  <a:lnTo>
                    <a:pt x="20" y="54"/>
                  </a:lnTo>
                  <a:lnTo>
                    <a:pt x="24" y="56"/>
                  </a:lnTo>
                  <a:lnTo>
                    <a:pt x="28" y="52"/>
                  </a:lnTo>
                  <a:lnTo>
                    <a:pt x="28" y="52"/>
                  </a:lnTo>
                  <a:lnTo>
                    <a:pt x="26" y="52"/>
                  </a:lnTo>
                  <a:lnTo>
                    <a:pt x="26" y="52"/>
                  </a:lnTo>
                  <a:lnTo>
                    <a:pt x="26" y="50"/>
                  </a:lnTo>
                  <a:lnTo>
                    <a:pt x="26" y="50"/>
                  </a:lnTo>
                  <a:lnTo>
                    <a:pt x="26" y="50"/>
                  </a:lnTo>
                  <a:lnTo>
                    <a:pt x="26" y="50"/>
                  </a:lnTo>
                  <a:lnTo>
                    <a:pt x="30" y="46"/>
                  </a:lnTo>
                  <a:lnTo>
                    <a:pt x="30" y="46"/>
                  </a:lnTo>
                  <a:lnTo>
                    <a:pt x="30" y="46"/>
                  </a:lnTo>
                  <a:lnTo>
                    <a:pt x="30" y="46"/>
                  </a:lnTo>
                  <a:lnTo>
                    <a:pt x="32" y="46"/>
                  </a:lnTo>
                  <a:lnTo>
                    <a:pt x="32" y="44"/>
                  </a:lnTo>
                  <a:lnTo>
                    <a:pt x="34" y="44"/>
                  </a:lnTo>
                  <a:lnTo>
                    <a:pt x="36" y="44"/>
                  </a:lnTo>
                  <a:lnTo>
                    <a:pt x="36" y="44"/>
                  </a:lnTo>
                  <a:lnTo>
                    <a:pt x="38" y="46"/>
                  </a:lnTo>
                  <a:lnTo>
                    <a:pt x="38" y="46"/>
                  </a:lnTo>
                  <a:lnTo>
                    <a:pt x="38" y="46"/>
                  </a:lnTo>
                  <a:lnTo>
                    <a:pt x="38" y="48"/>
                  </a:lnTo>
                  <a:lnTo>
                    <a:pt x="38" y="48"/>
                  </a:lnTo>
                  <a:lnTo>
                    <a:pt x="38" y="48"/>
                  </a:lnTo>
                  <a:lnTo>
                    <a:pt x="40" y="48"/>
                  </a:lnTo>
                  <a:lnTo>
                    <a:pt x="40" y="48"/>
                  </a:lnTo>
                  <a:lnTo>
                    <a:pt x="46" y="46"/>
                  </a:lnTo>
                  <a:lnTo>
                    <a:pt x="48" y="46"/>
                  </a:lnTo>
                  <a:lnTo>
                    <a:pt x="52" y="46"/>
                  </a:lnTo>
                  <a:lnTo>
                    <a:pt x="52" y="46"/>
                  </a:lnTo>
                  <a:lnTo>
                    <a:pt x="52" y="46"/>
                  </a:lnTo>
                  <a:lnTo>
                    <a:pt x="52" y="46"/>
                  </a:lnTo>
                  <a:lnTo>
                    <a:pt x="52" y="46"/>
                  </a:lnTo>
                  <a:lnTo>
                    <a:pt x="54" y="46"/>
                  </a:lnTo>
                  <a:lnTo>
                    <a:pt x="58" y="46"/>
                  </a:lnTo>
                  <a:lnTo>
                    <a:pt x="58" y="46"/>
                  </a:lnTo>
                  <a:lnTo>
                    <a:pt x="58" y="46"/>
                  </a:lnTo>
                  <a:lnTo>
                    <a:pt x="58" y="46"/>
                  </a:lnTo>
                  <a:lnTo>
                    <a:pt x="60" y="46"/>
                  </a:lnTo>
                  <a:lnTo>
                    <a:pt x="60" y="46"/>
                  </a:lnTo>
                  <a:lnTo>
                    <a:pt x="60" y="46"/>
                  </a:lnTo>
                  <a:lnTo>
                    <a:pt x="68" y="38"/>
                  </a:lnTo>
                  <a:lnTo>
                    <a:pt x="70" y="36"/>
                  </a:lnTo>
                  <a:lnTo>
                    <a:pt x="70" y="36"/>
                  </a:lnTo>
                  <a:lnTo>
                    <a:pt x="72" y="34"/>
                  </a:lnTo>
                  <a:lnTo>
                    <a:pt x="74" y="30"/>
                  </a:lnTo>
                  <a:lnTo>
                    <a:pt x="76" y="24"/>
                  </a:lnTo>
                  <a:lnTo>
                    <a:pt x="76" y="2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0" name="Freeform 4919">
              <a:extLst>
                <a:ext uri="{FF2B5EF4-FFF2-40B4-BE49-F238E27FC236}">
                  <a16:creationId xmlns:a16="http://schemas.microsoft.com/office/drawing/2014/main" id="{D6A6E124-0466-8C46-88DB-16DED76027F1}"/>
                </a:ext>
              </a:extLst>
            </p:cNvPr>
            <p:cNvSpPr>
              <a:spLocks/>
            </p:cNvSpPr>
            <p:nvPr/>
          </p:nvSpPr>
          <p:spPr bwMode="auto">
            <a:xfrm>
              <a:off x="4794033" y="4858389"/>
              <a:ext cx="704158" cy="736685"/>
            </a:xfrm>
            <a:custGeom>
              <a:avLst/>
              <a:gdLst/>
              <a:ahLst/>
              <a:cxnLst>
                <a:cxn ang="0">
                  <a:pos x="252" y="16"/>
                </a:cxn>
                <a:cxn ang="0">
                  <a:pos x="260" y="30"/>
                </a:cxn>
                <a:cxn ang="0">
                  <a:pos x="282" y="56"/>
                </a:cxn>
                <a:cxn ang="0">
                  <a:pos x="284" y="70"/>
                </a:cxn>
                <a:cxn ang="0">
                  <a:pos x="294" y="90"/>
                </a:cxn>
                <a:cxn ang="0">
                  <a:pos x="312" y="102"/>
                </a:cxn>
                <a:cxn ang="0">
                  <a:pos x="318" y="108"/>
                </a:cxn>
                <a:cxn ang="0">
                  <a:pos x="344" y="122"/>
                </a:cxn>
                <a:cxn ang="0">
                  <a:pos x="348" y="134"/>
                </a:cxn>
                <a:cxn ang="0">
                  <a:pos x="364" y="136"/>
                </a:cxn>
                <a:cxn ang="0">
                  <a:pos x="364" y="154"/>
                </a:cxn>
                <a:cxn ang="0">
                  <a:pos x="370" y="172"/>
                </a:cxn>
                <a:cxn ang="0">
                  <a:pos x="380" y="190"/>
                </a:cxn>
                <a:cxn ang="0">
                  <a:pos x="400" y="194"/>
                </a:cxn>
                <a:cxn ang="0">
                  <a:pos x="418" y="200"/>
                </a:cxn>
                <a:cxn ang="0">
                  <a:pos x="430" y="202"/>
                </a:cxn>
                <a:cxn ang="0">
                  <a:pos x="428" y="210"/>
                </a:cxn>
                <a:cxn ang="0">
                  <a:pos x="434" y="216"/>
                </a:cxn>
                <a:cxn ang="0">
                  <a:pos x="426" y="224"/>
                </a:cxn>
                <a:cxn ang="0">
                  <a:pos x="422" y="234"/>
                </a:cxn>
                <a:cxn ang="0">
                  <a:pos x="386" y="246"/>
                </a:cxn>
                <a:cxn ang="0">
                  <a:pos x="380" y="256"/>
                </a:cxn>
                <a:cxn ang="0">
                  <a:pos x="358" y="278"/>
                </a:cxn>
                <a:cxn ang="0">
                  <a:pos x="348" y="284"/>
                </a:cxn>
                <a:cxn ang="0">
                  <a:pos x="330" y="296"/>
                </a:cxn>
                <a:cxn ang="0">
                  <a:pos x="320" y="330"/>
                </a:cxn>
                <a:cxn ang="0">
                  <a:pos x="306" y="342"/>
                </a:cxn>
                <a:cxn ang="0">
                  <a:pos x="296" y="346"/>
                </a:cxn>
                <a:cxn ang="0">
                  <a:pos x="276" y="368"/>
                </a:cxn>
                <a:cxn ang="0">
                  <a:pos x="256" y="404"/>
                </a:cxn>
                <a:cxn ang="0">
                  <a:pos x="238" y="404"/>
                </a:cxn>
                <a:cxn ang="0">
                  <a:pos x="220" y="408"/>
                </a:cxn>
                <a:cxn ang="0">
                  <a:pos x="208" y="406"/>
                </a:cxn>
                <a:cxn ang="0">
                  <a:pos x="200" y="400"/>
                </a:cxn>
                <a:cxn ang="0">
                  <a:pos x="184" y="398"/>
                </a:cxn>
                <a:cxn ang="0">
                  <a:pos x="164" y="380"/>
                </a:cxn>
                <a:cxn ang="0">
                  <a:pos x="132" y="396"/>
                </a:cxn>
                <a:cxn ang="0">
                  <a:pos x="130" y="408"/>
                </a:cxn>
                <a:cxn ang="0">
                  <a:pos x="126" y="418"/>
                </a:cxn>
                <a:cxn ang="0">
                  <a:pos x="102" y="444"/>
                </a:cxn>
                <a:cxn ang="0">
                  <a:pos x="88" y="452"/>
                </a:cxn>
                <a:cxn ang="0">
                  <a:pos x="84" y="456"/>
                </a:cxn>
                <a:cxn ang="0">
                  <a:pos x="76" y="464"/>
                </a:cxn>
                <a:cxn ang="0">
                  <a:pos x="64" y="462"/>
                </a:cxn>
                <a:cxn ang="0">
                  <a:pos x="46" y="462"/>
                </a:cxn>
                <a:cxn ang="0">
                  <a:pos x="38" y="462"/>
                </a:cxn>
                <a:cxn ang="0">
                  <a:pos x="28" y="442"/>
                </a:cxn>
                <a:cxn ang="0">
                  <a:pos x="38" y="430"/>
                </a:cxn>
                <a:cxn ang="0">
                  <a:pos x="32" y="398"/>
                </a:cxn>
                <a:cxn ang="0">
                  <a:pos x="12" y="362"/>
                </a:cxn>
                <a:cxn ang="0">
                  <a:pos x="0" y="344"/>
                </a:cxn>
                <a:cxn ang="0">
                  <a:pos x="0" y="260"/>
                </a:cxn>
                <a:cxn ang="0">
                  <a:pos x="46" y="210"/>
                </a:cxn>
                <a:cxn ang="0">
                  <a:pos x="106" y="20"/>
                </a:cxn>
                <a:cxn ang="0">
                  <a:pos x="160" y="20"/>
                </a:cxn>
                <a:cxn ang="0">
                  <a:pos x="168" y="34"/>
                </a:cxn>
                <a:cxn ang="0">
                  <a:pos x="182" y="26"/>
                </a:cxn>
                <a:cxn ang="0">
                  <a:pos x="206" y="10"/>
                </a:cxn>
                <a:cxn ang="0">
                  <a:pos x="212" y="14"/>
                </a:cxn>
                <a:cxn ang="0">
                  <a:pos x="234" y="2"/>
                </a:cxn>
                <a:cxn ang="0">
                  <a:pos x="242" y="2"/>
                </a:cxn>
              </a:cxnLst>
              <a:rect l="0" t="0" r="r" b="b"/>
              <a:pathLst>
                <a:path w="444" h="464">
                  <a:moveTo>
                    <a:pt x="248" y="2"/>
                  </a:moveTo>
                  <a:lnTo>
                    <a:pt x="248" y="4"/>
                  </a:lnTo>
                  <a:lnTo>
                    <a:pt x="248" y="4"/>
                  </a:lnTo>
                  <a:lnTo>
                    <a:pt x="248" y="6"/>
                  </a:lnTo>
                  <a:lnTo>
                    <a:pt x="248" y="8"/>
                  </a:lnTo>
                  <a:lnTo>
                    <a:pt x="248" y="8"/>
                  </a:lnTo>
                  <a:lnTo>
                    <a:pt x="250" y="12"/>
                  </a:lnTo>
                  <a:lnTo>
                    <a:pt x="250" y="12"/>
                  </a:lnTo>
                  <a:lnTo>
                    <a:pt x="250" y="14"/>
                  </a:lnTo>
                  <a:lnTo>
                    <a:pt x="252" y="16"/>
                  </a:lnTo>
                  <a:lnTo>
                    <a:pt x="252" y="16"/>
                  </a:lnTo>
                  <a:lnTo>
                    <a:pt x="254" y="16"/>
                  </a:lnTo>
                  <a:lnTo>
                    <a:pt x="254" y="18"/>
                  </a:lnTo>
                  <a:lnTo>
                    <a:pt x="254" y="18"/>
                  </a:lnTo>
                  <a:lnTo>
                    <a:pt x="254" y="18"/>
                  </a:lnTo>
                  <a:lnTo>
                    <a:pt x="256" y="18"/>
                  </a:lnTo>
                  <a:lnTo>
                    <a:pt x="258" y="22"/>
                  </a:lnTo>
                  <a:lnTo>
                    <a:pt x="260" y="26"/>
                  </a:lnTo>
                  <a:lnTo>
                    <a:pt x="260" y="28"/>
                  </a:lnTo>
                  <a:lnTo>
                    <a:pt x="260" y="28"/>
                  </a:lnTo>
                  <a:lnTo>
                    <a:pt x="260" y="30"/>
                  </a:lnTo>
                  <a:lnTo>
                    <a:pt x="260" y="30"/>
                  </a:lnTo>
                  <a:lnTo>
                    <a:pt x="262" y="30"/>
                  </a:lnTo>
                  <a:lnTo>
                    <a:pt x="262" y="32"/>
                  </a:lnTo>
                  <a:lnTo>
                    <a:pt x="264" y="36"/>
                  </a:lnTo>
                  <a:lnTo>
                    <a:pt x="264" y="36"/>
                  </a:lnTo>
                  <a:lnTo>
                    <a:pt x="268" y="38"/>
                  </a:lnTo>
                  <a:lnTo>
                    <a:pt x="270" y="40"/>
                  </a:lnTo>
                  <a:lnTo>
                    <a:pt x="274" y="46"/>
                  </a:lnTo>
                  <a:lnTo>
                    <a:pt x="278" y="54"/>
                  </a:lnTo>
                  <a:lnTo>
                    <a:pt x="278" y="54"/>
                  </a:lnTo>
                  <a:lnTo>
                    <a:pt x="280" y="56"/>
                  </a:lnTo>
                  <a:lnTo>
                    <a:pt x="282" y="56"/>
                  </a:lnTo>
                  <a:lnTo>
                    <a:pt x="282" y="56"/>
                  </a:lnTo>
                  <a:lnTo>
                    <a:pt x="282" y="58"/>
                  </a:lnTo>
                  <a:lnTo>
                    <a:pt x="282" y="60"/>
                  </a:lnTo>
                  <a:lnTo>
                    <a:pt x="284" y="60"/>
                  </a:lnTo>
                  <a:lnTo>
                    <a:pt x="284" y="62"/>
                  </a:lnTo>
                  <a:lnTo>
                    <a:pt x="282" y="64"/>
                  </a:lnTo>
                  <a:lnTo>
                    <a:pt x="282" y="66"/>
                  </a:lnTo>
                  <a:lnTo>
                    <a:pt x="282" y="66"/>
                  </a:lnTo>
                  <a:lnTo>
                    <a:pt x="282" y="66"/>
                  </a:lnTo>
                  <a:lnTo>
                    <a:pt x="282" y="68"/>
                  </a:lnTo>
                  <a:lnTo>
                    <a:pt x="284" y="70"/>
                  </a:lnTo>
                  <a:lnTo>
                    <a:pt x="284" y="70"/>
                  </a:lnTo>
                  <a:lnTo>
                    <a:pt x="286" y="74"/>
                  </a:lnTo>
                  <a:lnTo>
                    <a:pt x="288" y="80"/>
                  </a:lnTo>
                  <a:lnTo>
                    <a:pt x="290" y="86"/>
                  </a:lnTo>
                  <a:lnTo>
                    <a:pt x="290" y="86"/>
                  </a:lnTo>
                  <a:lnTo>
                    <a:pt x="292" y="88"/>
                  </a:lnTo>
                  <a:lnTo>
                    <a:pt x="292" y="88"/>
                  </a:lnTo>
                  <a:lnTo>
                    <a:pt x="292" y="88"/>
                  </a:lnTo>
                  <a:lnTo>
                    <a:pt x="292" y="88"/>
                  </a:lnTo>
                  <a:lnTo>
                    <a:pt x="294" y="88"/>
                  </a:lnTo>
                  <a:lnTo>
                    <a:pt x="294" y="90"/>
                  </a:lnTo>
                  <a:lnTo>
                    <a:pt x="296" y="90"/>
                  </a:lnTo>
                  <a:lnTo>
                    <a:pt x="296" y="90"/>
                  </a:lnTo>
                  <a:lnTo>
                    <a:pt x="296" y="90"/>
                  </a:lnTo>
                  <a:lnTo>
                    <a:pt x="300" y="92"/>
                  </a:lnTo>
                  <a:lnTo>
                    <a:pt x="302" y="94"/>
                  </a:lnTo>
                  <a:lnTo>
                    <a:pt x="310" y="100"/>
                  </a:lnTo>
                  <a:lnTo>
                    <a:pt x="310" y="100"/>
                  </a:lnTo>
                  <a:lnTo>
                    <a:pt x="312" y="100"/>
                  </a:lnTo>
                  <a:lnTo>
                    <a:pt x="312" y="102"/>
                  </a:lnTo>
                  <a:lnTo>
                    <a:pt x="312" y="102"/>
                  </a:lnTo>
                  <a:lnTo>
                    <a:pt x="312" y="102"/>
                  </a:lnTo>
                  <a:lnTo>
                    <a:pt x="312" y="104"/>
                  </a:lnTo>
                  <a:lnTo>
                    <a:pt x="312" y="104"/>
                  </a:lnTo>
                  <a:lnTo>
                    <a:pt x="312" y="104"/>
                  </a:lnTo>
                  <a:lnTo>
                    <a:pt x="312" y="104"/>
                  </a:lnTo>
                  <a:lnTo>
                    <a:pt x="314" y="104"/>
                  </a:lnTo>
                  <a:lnTo>
                    <a:pt x="314" y="104"/>
                  </a:lnTo>
                  <a:lnTo>
                    <a:pt x="316" y="104"/>
                  </a:lnTo>
                  <a:lnTo>
                    <a:pt x="318" y="108"/>
                  </a:lnTo>
                  <a:lnTo>
                    <a:pt x="318" y="108"/>
                  </a:lnTo>
                  <a:lnTo>
                    <a:pt x="318" y="108"/>
                  </a:lnTo>
                  <a:lnTo>
                    <a:pt x="318" y="108"/>
                  </a:lnTo>
                  <a:lnTo>
                    <a:pt x="330" y="112"/>
                  </a:lnTo>
                  <a:lnTo>
                    <a:pt x="330" y="112"/>
                  </a:lnTo>
                  <a:lnTo>
                    <a:pt x="330" y="112"/>
                  </a:lnTo>
                  <a:lnTo>
                    <a:pt x="330" y="112"/>
                  </a:lnTo>
                  <a:lnTo>
                    <a:pt x="334" y="112"/>
                  </a:lnTo>
                  <a:lnTo>
                    <a:pt x="340" y="116"/>
                  </a:lnTo>
                  <a:lnTo>
                    <a:pt x="342" y="116"/>
                  </a:lnTo>
                  <a:lnTo>
                    <a:pt x="342" y="116"/>
                  </a:lnTo>
                  <a:lnTo>
                    <a:pt x="342" y="116"/>
                  </a:lnTo>
                  <a:lnTo>
                    <a:pt x="342" y="116"/>
                  </a:lnTo>
                  <a:lnTo>
                    <a:pt x="344" y="122"/>
                  </a:lnTo>
                  <a:lnTo>
                    <a:pt x="344" y="124"/>
                  </a:lnTo>
                  <a:lnTo>
                    <a:pt x="346" y="126"/>
                  </a:lnTo>
                  <a:lnTo>
                    <a:pt x="346" y="126"/>
                  </a:lnTo>
                  <a:lnTo>
                    <a:pt x="344" y="130"/>
                  </a:lnTo>
                  <a:lnTo>
                    <a:pt x="344" y="134"/>
                  </a:lnTo>
                  <a:lnTo>
                    <a:pt x="344" y="136"/>
                  </a:lnTo>
                  <a:lnTo>
                    <a:pt x="344" y="136"/>
                  </a:lnTo>
                  <a:lnTo>
                    <a:pt x="346" y="134"/>
                  </a:lnTo>
                  <a:lnTo>
                    <a:pt x="348" y="134"/>
                  </a:lnTo>
                  <a:lnTo>
                    <a:pt x="348" y="134"/>
                  </a:lnTo>
                  <a:lnTo>
                    <a:pt x="348" y="134"/>
                  </a:lnTo>
                  <a:lnTo>
                    <a:pt x="348" y="134"/>
                  </a:lnTo>
                  <a:lnTo>
                    <a:pt x="352" y="134"/>
                  </a:lnTo>
                  <a:lnTo>
                    <a:pt x="356" y="134"/>
                  </a:lnTo>
                  <a:lnTo>
                    <a:pt x="360" y="134"/>
                  </a:lnTo>
                  <a:lnTo>
                    <a:pt x="360" y="134"/>
                  </a:lnTo>
                  <a:lnTo>
                    <a:pt x="360" y="134"/>
                  </a:lnTo>
                  <a:lnTo>
                    <a:pt x="364" y="136"/>
                  </a:lnTo>
                  <a:lnTo>
                    <a:pt x="364" y="136"/>
                  </a:lnTo>
                  <a:lnTo>
                    <a:pt x="364" y="136"/>
                  </a:lnTo>
                  <a:lnTo>
                    <a:pt x="364" y="136"/>
                  </a:lnTo>
                  <a:lnTo>
                    <a:pt x="364" y="136"/>
                  </a:lnTo>
                  <a:lnTo>
                    <a:pt x="364" y="136"/>
                  </a:lnTo>
                  <a:lnTo>
                    <a:pt x="364" y="136"/>
                  </a:lnTo>
                  <a:lnTo>
                    <a:pt x="366" y="138"/>
                  </a:lnTo>
                  <a:lnTo>
                    <a:pt x="366" y="138"/>
                  </a:lnTo>
                  <a:lnTo>
                    <a:pt x="366" y="148"/>
                  </a:lnTo>
                  <a:lnTo>
                    <a:pt x="366" y="150"/>
                  </a:lnTo>
                  <a:lnTo>
                    <a:pt x="364" y="154"/>
                  </a:lnTo>
                  <a:lnTo>
                    <a:pt x="364" y="154"/>
                  </a:lnTo>
                  <a:lnTo>
                    <a:pt x="364" y="154"/>
                  </a:lnTo>
                  <a:lnTo>
                    <a:pt x="364" y="154"/>
                  </a:lnTo>
                  <a:lnTo>
                    <a:pt x="364" y="154"/>
                  </a:lnTo>
                  <a:lnTo>
                    <a:pt x="364" y="158"/>
                  </a:lnTo>
                  <a:lnTo>
                    <a:pt x="364" y="164"/>
                  </a:lnTo>
                  <a:lnTo>
                    <a:pt x="364" y="164"/>
                  </a:lnTo>
                  <a:lnTo>
                    <a:pt x="364" y="166"/>
                  </a:lnTo>
                  <a:lnTo>
                    <a:pt x="366" y="168"/>
                  </a:lnTo>
                  <a:lnTo>
                    <a:pt x="366" y="168"/>
                  </a:lnTo>
                  <a:lnTo>
                    <a:pt x="366" y="168"/>
                  </a:lnTo>
                  <a:lnTo>
                    <a:pt x="366" y="168"/>
                  </a:lnTo>
                  <a:lnTo>
                    <a:pt x="366" y="170"/>
                  </a:lnTo>
                  <a:lnTo>
                    <a:pt x="368" y="170"/>
                  </a:lnTo>
                  <a:lnTo>
                    <a:pt x="370" y="172"/>
                  </a:lnTo>
                  <a:lnTo>
                    <a:pt x="370" y="172"/>
                  </a:lnTo>
                  <a:lnTo>
                    <a:pt x="372" y="172"/>
                  </a:lnTo>
                  <a:lnTo>
                    <a:pt x="374" y="176"/>
                  </a:lnTo>
                  <a:lnTo>
                    <a:pt x="376" y="180"/>
                  </a:lnTo>
                  <a:lnTo>
                    <a:pt x="376" y="184"/>
                  </a:lnTo>
                  <a:lnTo>
                    <a:pt x="378" y="184"/>
                  </a:lnTo>
                  <a:lnTo>
                    <a:pt x="378" y="188"/>
                  </a:lnTo>
                  <a:lnTo>
                    <a:pt x="378" y="190"/>
                  </a:lnTo>
                  <a:lnTo>
                    <a:pt x="380" y="190"/>
                  </a:lnTo>
                  <a:lnTo>
                    <a:pt x="380" y="190"/>
                  </a:lnTo>
                  <a:lnTo>
                    <a:pt x="380" y="190"/>
                  </a:lnTo>
                  <a:lnTo>
                    <a:pt x="386" y="192"/>
                  </a:lnTo>
                  <a:lnTo>
                    <a:pt x="388" y="192"/>
                  </a:lnTo>
                  <a:lnTo>
                    <a:pt x="390" y="192"/>
                  </a:lnTo>
                  <a:lnTo>
                    <a:pt x="390" y="192"/>
                  </a:lnTo>
                  <a:lnTo>
                    <a:pt x="392" y="190"/>
                  </a:lnTo>
                  <a:lnTo>
                    <a:pt x="392" y="190"/>
                  </a:lnTo>
                  <a:lnTo>
                    <a:pt x="394" y="192"/>
                  </a:lnTo>
                  <a:lnTo>
                    <a:pt x="396" y="192"/>
                  </a:lnTo>
                  <a:lnTo>
                    <a:pt x="398" y="194"/>
                  </a:lnTo>
                  <a:lnTo>
                    <a:pt x="400" y="194"/>
                  </a:lnTo>
                  <a:lnTo>
                    <a:pt x="400" y="194"/>
                  </a:lnTo>
                  <a:lnTo>
                    <a:pt x="402" y="194"/>
                  </a:lnTo>
                  <a:lnTo>
                    <a:pt x="402" y="194"/>
                  </a:lnTo>
                  <a:lnTo>
                    <a:pt x="402" y="194"/>
                  </a:lnTo>
                  <a:lnTo>
                    <a:pt x="402" y="194"/>
                  </a:lnTo>
                  <a:lnTo>
                    <a:pt x="404" y="194"/>
                  </a:lnTo>
                  <a:lnTo>
                    <a:pt x="404" y="194"/>
                  </a:lnTo>
                  <a:lnTo>
                    <a:pt x="406" y="194"/>
                  </a:lnTo>
                  <a:lnTo>
                    <a:pt x="406" y="194"/>
                  </a:lnTo>
                  <a:lnTo>
                    <a:pt x="408" y="194"/>
                  </a:lnTo>
                  <a:lnTo>
                    <a:pt x="410" y="194"/>
                  </a:lnTo>
                  <a:lnTo>
                    <a:pt x="418" y="200"/>
                  </a:lnTo>
                  <a:lnTo>
                    <a:pt x="420" y="200"/>
                  </a:lnTo>
                  <a:lnTo>
                    <a:pt x="422" y="200"/>
                  </a:lnTo>
                  <a:lnTo>
                    <a:pt x="422" y="200"/>
                  </a:lnTo>
                  <a:lnTo>
                    <a:pt x="424" y="200"/>
                  </a:lnTo>
                  <a:lnTo>
                    <a:pt x="424" y="200"/>
                  </a:lnTo>
                  <a:lnTo>
                    <a:pt x="424" y="200"/>
                  </a:lnTo>
                  <a:lnTo>
                    <a:pt x="426" y="200"/>
                  </a:lnTo>
                  <a:lnTo>
                    <a:pt x="428" y="202"/>
                  </a:lnTo>
                  <a:lnTo>
                    <a:pt x="430" y="202"/>
                  </a:lnTo>
                  <a:lnTo>
                    <a:pt x="430" y="202"/>
                  </a:lnTo>
                  <a:lnTo>
                    <a:pt x="430" y="202"/>
                  </a:lnTo>
                  <a:lnTo>
                    <a:pt x="430" y="202"/>
                  </a:lnTo>
                  <a:lnTo>
                    <a:pt x="430" y="204"/>
                  </a:lnTo>
                  <a:lnTo>
                    <a:pt x="430" y="204"/>
                  </a:lnTo>
                  <a:lnTo>
                    <a:pt x="428" y="204"/>
                  </a:lnTo>
                  <a:lnTo>
                    <a:pt x="428" y="206"/>
                  </a:lnTo>
                  <a:lnTo>
                    <a:pt x="428" y="206"/>
                  </a:lnTo>
                  <a:lnTo>
                    <a:pt x="428" y="206"/>
                  </a:lnTo>
                  <a:lnTo>
                    <a:pt x="428" y="208"/>
                  </a:lnTo>
                  <a:lnTo>
                    <a:pt x="428" y="208"/>
                  </a:lnTo>
                  <a:lnTo>
                    <a:pt x="428" y="210"/>
                  </a:lnTo>
                  <a:lnTo>
                    <a:pt x="428" y="210"/>
                  </a:lnTo>
                  <a:lnTo>
                    <a:pt x="428" y="212"/>
                  </a:lnTo>
                  <a:lnTo>
                    <a:pt x="428" y="212"/>
                  </a:lnTo>
                  <a:lnTo>
                    <a:pt x="428" y="212"/>
                  </a:lnTo>
                  <a:lnTo>
                    <a:pt x="430" y="214"/>
                  </a:lnTo>
                  <a:lnTo>
                    <a:pt x="430" y="214"/>
                  </a:lnTo>
                  <a:lnTo>
                    <a:pt x="430" y="214"/>
                  </a:lnTo>
                  <a:lnTo>
                    <a:pt x="430" y="216"/>
                  </a:lnTo>
                  <a:lnTo>
                    <a:pt x="432" y="216"/>
                  </a:lnTo>
                  <a:lnTo>
                    <a:pt x="434" y="216"/>
                  </a:lnTo>
                  <a:lnTo>
                    <a:pt x="434" y="216"/>
                  </a:lnTo>
                  <a:lnTo>
                    <a:pt x="434" y="216"/>
                  </a:lnTo>
                  <a:lnTo>
                    <a:pt x="436" y="216"/>
                  </a:lnTo>
                  <a:lnTo>
                    <a:pt x="436" y="216"/>
                  </a:lnTo>
                  <a:lnTo>
                    <a:pt x="438" y="216"/>
                  </a:lnTo>
                  <a:lnTo>
                    <a:pt x="438" y="216"/>
                  </a:lnTo>
                  <a:lnTo>
                    <a:pt x="438" y="216"/>
                  </a:lnTo>
                  <a:lnTo>
                    <a:pt x="442" y="220"/>
                  </a:lnTo>
                  <a:lnTo>
                    <a:pt x="444" y="222"/>
                  </a:lnTo>
                  <a:lnTo>
                    <a:pt x="438" y="222"/>
                  </a:lnTo>
                  <a:lnTo>
                    <a:pt x="430" y="224"/>
                  </a:lnTo>
                  <a:lnTo>
                    <a:pt x="428" y="224"/>
                  </a:lnTo>
                  <a:lnTo>
                    <a:pt x="426" y="224"/>
                  </a:lnTo>
                  <a:lnTo>
                    <a:pt x="424" y="228"/>
                  </a:lnTo>
                  <a:lnTo>
                    <a:pt x="424" y="228"/>
                  </a:lnTo>
                  <a:lnTo>
                    <a:pt x="424" y="228"/>
                  </a:lnTo>
                  <a:lnTo>
                    <a:pt x="424" y="230"/>
                  </a:lnTo>
                  <a:lnTo>
                    <a:pt x="424" y="230"/>
                  </a:lnTo>
                  <a:lnTo>
                    <a:pt x="424" y="232"/>
                  </a:lnTo>
                  <a:lnTo>
                    <a:pt x="424" y="232"/>
                  </a:lnTo>
                  <a:lnTo>
                    <a:pt x="424" y="232"/>
                  </a:lnTo>
                  <a:lnTo>
                    <a:pt x="422" y="234"/>
                  </a:lnTo>
                  <a:lnTo>
                    <a:pt x="422" y="234"/>
                  </a:lnTo>
                  <a:lnTo>
                    <a:pt x="422" y="234"/>
                  </a:lnTo>
                  <a:lnTo>
                    <a:pt x="422" y="236"/>
                  </a:lnTo>
                  <a:lnTo>
                    <a:pt x="418" y="236"/>
                  </a:lnTo>
                  <a:lnTo>
                    <a:pt x="408" y="240"/>
                  </a:lnTo>
                  <a:lnTo>
                    <a:pt x="408" y="240"/>
                  </a:lnTo>
                  <a:lnTo>
                    <a:pt x="408" y="240"/>
                  </a:lnTo>
                  <a:lnTo>
                    <a:pt x="400" y="242"/>
                  </a:lnTo>
                  <a:lnTo>
                    <a:pt x="396" y="242"/>
                  </a:lnTo>
                  <a:lnTo>
                    <a:pt x="394" y="242"/>
                  </a:lnTo>
                  <a:lnTo>
                    <a:pt x="392" y="242"/>
                  </a:lnTo>
                  <a:lnTo>
                    <a:pt x="388" y="246"/>
                  </a:lnTo>
                  <a:lnTo>
                    <a:pt x="386" y="246"/>
                  </a:lnTo>
                  <a:lnTo>
                    <a:pt x="386" y="248"/>
                  </a:lnTo>
                  <a:lnTo>
                    <a:pt x="386" y="248"/>
                  </a:lnTo>
                  <a:lnTo>
                    <a:pt x="386" y="248"/>
                  </a:lnTo>
                  <a:lnTo>
                    <a:pt x="386" y="250"/>
                  </a:lnTo>
                  <a:lnTo>
                    <a:pt x="386" y="250"/>
                  </a:lnTo>
                  <a:lnTo>
                    <a:pt x="386" y="250"/>
                  </a:lnTo>
                  <a:lnTo>
                    <a:pt x="386" y="250"/>
                  </a:lnTo>
                  <a:lnTo>
                    <a:pt x="386" y="252"/>
                  </a:lnTo>
                  <a:lnTo>
                    <a:pt x="386" y="252"/>
                  </a:lnTo>
                  <a:lnTo>
                    <a:pt x="384" y="252"/>
                  </a:lnTo>
                  <a:lnTo>
                    <a:pt x="380" y="256"/>
                  </a:lnTo>
                  <a:lnTo>
                    <a:pt x="376" y="260"/>
                  </a:lnTo>
                  <a:lnTo>
                    <a:pt x="376" y="264"/>
                  </a:lnTo>
                  <a:lnTo>
                    <a:pt x="368" y="272"/>
                  </a:lnTo>
                  <a:lnTo>
                    <a:pt x="364" y="274"/>
                  </a:lnTo>
                  <a:lnTo>
                    <a:pt x="364" y="272"/>
                  </a:lnTo>
                  <a:lnTo>
                    <a:pt x="364" y="272"/>
                  </a:lnTo>
                  <a:lnTo>
                    <a:pt x="360" y="274"/>
                  </a:lnTo>
                  <a:lnTo>
                    <a:pt x="360" y="274"/>
                  </a:lnTo>
                  <a:lnTo>
                    <a:pt x="358" y="276"/>
                  </a:lnTo>
                  <a:lnTo>
                    <a:pt x="358" y="278"/>
                  </a:lnTo>
                  <a:lnTo>
                    <a:pt x="358" y="278"/>
                  </a:lnTo>
                  <a:lnTo>
                    <a:pt x="358" y="278"/>
                  </a:lnTo>
                  <a:lnTo>
                    <a:pt x="358" y="280"/>
                  </a:lnTo>
                  <a:lnTo>
                    <a:pt x="358" y="280"/>
                  </a:lnTo>
                  <a:lnTo>
                    <a:pt x="358" y="280"/>
                  </a:lnTo>
                  <a:lnTo>
                    <a:pt x="356" y="282"/>
                  </a:lnTo>
                  <a:lnTo>
                    <a:pt x="356" y="282"/>
                  </a:lnTo>
                  <a:lnTo>
                    <a:pt x="356" y="282"/>
                  </a:lnTo>
                  <a:lnTo>
                    <a:pt x="354" y="282"/>
                  </a:lnTo>
                  <a:lnTo>
                    <a:pt x="352" y="282"/>
                  </a:lnTo>
                  <a:lnTo>
                    <a:pt x="350" y="282"/>
                  </a:lnTo>
                  <a:lnTo>
                    <a:pt x="348" y="284"/>
                  </a:lnTo>
                  <a:lnTo>
                    <a:pt x="346" y="284"/>
                  </a:lnTo>
                  <a:lnTo>
                    <a:pt x="338" y="290"/>
                  </a:lnTo>
                  <a:lnTo>
                    <a:pt x="336" y="292"/>
                  </a:lnTo>
                  <a:lnTo>
                    <a:pt x="334" y="296"/>
                  </a:lnTo>
                  <a:lnTo>
                    <a:pt x="332" y="296"/>
                  </a:lnTo>
                  <a:lnTo>
                    <a:pt x="332" y="296"/>
                  </a:lnTo>
                  <a:lnTo>
                    <a:pt x="332" y="296"/>
                  </a:lnTo>
                  <a:lnTo>
                    <a:pt x="332" y="296"/>
                  </a:lnTo>
                  <a:lnTo>
                    <a:pt x="332" y="296"/>
                  </a:lnTo>
                  <a:lnTo>
                    <a:pt x="332" y="296"/>
                  </a:lnTo>
                  <a:lnTo>
                    <a:pt x="330" y="296"/>
                  </a:lnTo>
                  <a:lnTo>
                    <a:pt x="330" y="298"/>
                  </a:lnTo>
                  <a:lnTo>
                    <a:pt x="330" y="302"/>
                  </a:lnTo>
                  <a:lnTo>
                    <a:pt x="330" y="302"/>
                  </a:lnTo>
                  <a:lnTo>
                    <a:pt x="328" y="310"/>
                  </a:lnTo>
                  <a:lnTo>
                    <a:pt x="326" y="318"/>
                  </a:lnTo>
                  <a:lnTo>
                    <a:pt x="324" y="326"/>
                  </a:lnTo>
                  <a:lnTo>
                    <a:pt x="324" y="328"/>
                  </a:lnTo>
                  <a:lnTo>
                    <a:pt x="324" y="328"/>
                  </a:lnTo>
                  <a:lnTo>
                    <a:pt x="324" y="328"/>
                  </a:lnTo>
                  <a:lnTo>
                    <a:pt x="322" y="328"/>
                  </a:lnTo>
                  <a:lnTo>
                    <a:pt x="320" y="330"/>
                  </a:lnTo>
                  <a:lnTo>
                    <a:pt x="320" y="330"/>
                  </a:lnTo>
                  <a:lnTo>
                    <a:pt x="318" y="330"/>
                  </a:lnTo>
                  <a:lnTo>
                    <a:pt x="318" y="330"/>
                  </a:lnTo>
                  <a:lnTo>
                    <a:pt x="318" y="330"/>
                  </a:lnTo>
                  <a:lnTo>
                    <a:pt x="318" y="330"/>
                  </a:lnTo>
                  <a:lnTo>
                    <a:pt x="310" y="336"/>
                  </a:lnTo>
                  <a:lnTo>
                    <a:pt x="308" y="338"/>
                  </a:lnTo>
                  <a:lnTo>
                    <a:pt x="308" y="338"/>
                  </a:lnTo>
                  <a:lnTo>
                    <a:pt x="308" y="340"/>
                  </a:lnTo>
                  <a:lnTo>
                    <a:pt x="308" y="340"/>
                  </a:lnTo>
                  <a:lnTo>
                    <a:pt x="306" y="342"/>
                  </a:lnTo>
                  <a:lnTo>
                    <a:pt x="306" y="342"/>
                  </a:lnTo>
                  <a:lnTo>
                    <a:pt x="306" y="344"/>
                  </a:lnTo>
                  <a:lnTo>
                    <a:pt x="306" y="344"/>
                  </a:lnTo>
                  <a:lnTo>
                    <a:pt x="306" y="344"/>
                  </a:lnTo>
                  <a:lnTo>
                    <a:pt x="304" y="346"/>
                  </a:lnTo>
                  <a:lnTo>
                    <a:pt x="304" y="346"/>
                  </a:lnTo>
                  <a:lnTo>
                    <a:pt x="302" y="346"/>
                  </a:lnTo>
                  <a:lnTo>
                    <a:pt x="302" y="346"/>
                  </a:lnTo>
                  <a:lnTo>
                    <a:pt x="302" y="346"/>
                  </a:lnTo>
                  <a:lnTo>
                    <a:pt x="300" y="346"/>
                  </a:lnTo>
                  <a:lnTo>
                    <a:pt x="296" y="346"/>
                  </a:lnTo>
                  <a:lnTo>
                    <a:pt x="292" y="348"/>
                  </a:lnTo>
                  <a:lnTo>
                    <a:pt x="284" y="350"/>
                  </a:lnTo>
                  <a:lnTo>
                    <a:pt x="280" y="352"/>
                  </a:lnTo>
                  <a:lnTo>
                    <a:pt x="278" y="352"/>
                  </a:lnTo>
                  <a:lnTo>
                    <a:pt x="278" y="356"/>
                  </a:lnTo>
                  <a:lnTo>
                    <a:pt x="278" y="356"/>
                  </a:lnTo>
                  <a:lnTo>
                    <a:pt x="278" y="356"/>
                  </a:lnTo>
                  <a:lnTo>
                    <a:pt x="278" y="356"/>
                  </a:lnTo>
                  <a:lnTo>
                    <a:pt x="278" y="360"/>
                  </a:lnTo>
                  <a:lnTo>
                    <a:pt x="278" y="362"/>
                  </a:lnTo>
                  <a:lnTo>
                    <a:pt x="276" y="368"/>
                  </a:lnTo>
                  <a:lnTo>
                    <a:pt x="272" y="376"/>
                  </a:lnTo>
                  <a:lnTo>
                    <a:pt x="268" y="388"/>
                  </a:lnTo>
                  <a:lnTo>
                    <a:pt x="268" y="390"/>
                  </a:lnTo>
                  <a:lnTo>
                    <a:pt x="266" y="394"/>
                  </a:lnTo>
                  <a:lnTo>
                    <a:pt x="264" y="398"/>
                  </a:lnTo>
                  <a:lnTo>
                    <a:pt x="264" y="398"/>
                  </a:lnTo>
                  <a:lnTo>
                    <a:pt x="264" y="398"/>
                  </a:lnTo>
                  <a:lnTo>
                    <a:pt x="264" y="398"/>
                  </a:lnTo>
                  <a:lnTo>
                    <a:pt x="264" y="398"/>
                  </a:lnTo>
                  <a:lnTo>
                    <a:pt x="260" y="402"/>
                  </a:lnTo>
                  <a:lnTo>
                    <a:pt x="256" y="404"/>
                  </a:lnTo>
                  <a:lnTo>
                    <a:pt x="256" y="404"/>
                  </a:lnTo>
                  <a:lnTo>
                    <a:pt x="254" y="404"/>
                  </a:lnTo>
                  <a:lnTo>
                    <a:pt x="252" y="406"/>
                  </a:lnTo>
                  <a:lnTo>
                    <a:pt x="244" y="406"/>
                  </a:lnTo>
                  <a:lnTo>
                    <a:pt x="244" y="406"/>
                  </a:lnTo>
                  <a:lnTo>
                    <a:pt x="242" y="406"/>
                  </a:lnTo>
                  <a:lnTo>
                    <a:pt x="242" y="404"/>
                  </a:lnTo>
                  <a:lnTo>
                    <a:pt x="240" y="404"/>
                  </a:lnTo>
                  <a:lnTo>
                    <a:pt x="240" y="404"/>
                  </a:lnTo>
                  <a:lnTo>
                    <a:pt x="238" y="404"/>
                  </a:lnTo>
                  <a:lnTo>
                    <a:pt x="238" y="404"/>
                  </a:lnTo>
                  <a:lnTo>
                    <a:pt x="238" y="404"/>
                  </a:lnTo>
                  <a:lnTo>
                    <a:pt x="236" y="404"/>
                  </a:lnTo>
                  <a:lnTo>
                    <a:pt x="234" y="406"/>
                  </a:lnTo>
                  <a:lnTo>
                    <a:pt x="232" y="408"/>
                  </a:lnTo>
                  <a:lnTo>
                    <a:pt x="232" y="408"/>
                  </a:lnTo>
                  <a:lnTo>
                    <a:pt x="232" y="408"/>
                  </a:lnTo>
                  <a:lnTo>
                    <a:pt x="226" y="410"/>
                  </a:lnTo>
                  <a:lnTo>
                    <a:pt x="222" y="408"/>
                  </a:lnTo>
                  <a:lnTo>
                    <a:pt x="222" y="408"/>
                  </a:lnTo>
                  <a:lnTo>
                    <a:pt x="220" y="408"/>
                  </a:lnTo>
                  <a:lnTo>
                    <a:pt x="220" y="408"/>
                  </a:lnTo>
                  <a:lnTo>
                    <a:pt x="218" y="408"/>
                  </a:lnTo>
                  <a:lnTo>
                    <a:pt x="218" y="408"/>
                  </a:lnTo>
                  <a:lnTo>
                    <a:pt x="214" y="406"/>
                  </a:lnTo>
                  <a:lnTo>
                    <a:pt x="212" y="406"/>
                  </a:lnTo>
                  <a:lnTo>
                    <a:pt x="212" y="404"/>
                  </a:lnTo>
                  <a:lnTo>
                    <a:pt x="210" y="404"/>
                  </a:lnTo>
                  <a:lnTo>
                    <a:pt x="210" y="404"/>
                  </a:lnTo>
                  <a:lnTo>
                    <a:pt x="210" y="404"/>
                  </a:lnTo>
                  <a:lnTo>
                    <a:pt x="210" y="404"/>
                  </a:lnTo>
                  <a:lnTo>
                    <a:pt x="208" y="404"/>
                  </a:lnTo>
                  <a:lnTo>
                    <a:pt x="208" y="406"/>
                  </a:lnTo>
                  <a:lnTo>
                    <a:pt x="208" y="406"/>
                  </a:lnTo>
                  <a:lnTo>
                    <a:pt x="208" y="406"/>
                  </a:lnTo>
                  <a:lnTo>
                    <a:pt x="208" y="406"/>
                  </a:lnTo>
                  <a:lnTo>
                    <a:pt x="206" y="406"/>
                  </a:lnTo>
                  <a:lnTo>
                    <a:pt x="206" y="406"/>
                  </a:lnTo>
                  <a:lnTo>
                    <a:pt x="202" y="404"/>
                  </a:lnTo>
                  <a:lnTo>
                    <a:pt x="200" y="402"/>
                  </a:lnTo>
                  <a:lnTo>
                    <a:pt x="200" y="400"/>
                  </a:lnTo>
                  <a:lnTo>
                    <a:pt x="200" y="400"/>
                  </a:lnTo>
                  <a:lnTo>
                    <a:pt x="200" y="400"/>
                  </a:lnTo>
                  <a:lnTo>
                    <a:pt x="200" y="400"/>
                  </a:lnTo>
                  <a:lnTo>
                    <a:pt x="198" y="398"/>
                  </a:lnTo>
                  <a:lnTo>
                    <a:pt x="198" y="398"/>
                  </a:lnTo>
                  <a:lnTo>
                    <a:pt x="198" y="398"/>
                  </a:lnTo>
                  <a:lnTo>
                    <a:pt x="194" y="398"/>
                  </a:lnTo>
                  <a:lnTo>
                    <a:pt x="192" y="400"/>
                  </a:lnTo>
                  <a:lnTo>
                    <a:pt x="192" y="400"/>
                  </a:lnTo>
                  <a:lnTo>
                    <a:pt x="190" y="400"/>
                  </a:lnTo>
                  <a:lnTo>
                    <a:pt x="190" y="400"/>
                  </a:lnTo>
                  <a:lnTo>
                    <a:pt x="184" y="398"/>
                  </a:lnTo>
                  <a:lnTo>
                    <a:pt x="184" y="398"/>
                  </a:lnTo>
                  <a:lnTo>
                    <a:pt x="184" y="398"/>
                  </a:lnTo>
                  <a:lnTo>
                    <a:pt x="184" y="396"/>
                  </a:lnTo>
                  <a:lnTo>
                    <a:pt x="182" y="396"/>
                  </a:lnTo>
                  <a:lnTo>
                    <a:pt x="176" y="390"/>
                  </a:lnTo>
                  <a:lnTo>
                    <a:pt x="176" y="390"/>
                  </a:lnTo>
                  <a:lnTo>
                    <a:pt x="176" y="390"/>
                  </a:lnTo>
                  <a:lnTo>
                    <a:pt x="176" y="390"/>
                  </a:lnTo>
                  <a:lnTo>
                    <a:pt x="174" y="388"/>
                  </a:lnTo>
                  <a:lnTo>
                    <a:pt x="172" y="388"/>
                  </a:lnTo>
                  <a:lnTo>
                    <a:pt x="170" y="386"/>
                  </a:lnTo>
                  <a:lnTo>
                    <a:pt x="166" y="384"/>
                  </a:lnTo>
                  <a:lnTo>
                    <a:pt x="164" y="380"/>
                  </a:lnTo>
                  <a:lnTo>
                    <a:pt x="164" y="380"/>
                  </a:lnTo>
                  <a:lnTo>
                    <a:pt x="162" y="380"/>
                  </a:lnTo>
                  <a:lnTo>
                    <a:pt x="154" y="380"/>
                  </a:lnTo>
                  <a:lnTo>
                    <a:pt x="150" y="380"/>
                  </a:lnTo>
                  <a:lnTo>
                    <a:pt x="142" y="382"/>
                  </a:lnTo>
                  <a:lnTo>
                    <a:pt x="140" y="384"/>
                  </a:lnTo>
                  <a:lnTo>
                    <a:pt x="138" y="386"/>
                  </a:lnTo>
                  <a:lnTo>
                    <a:pt x="134" y="394"/>
                  </a:lnTo>
                  <a:lnTo>
                    <a:pt x="132" y="396"/>
                  </a:lnTo>
                  <a:lnTo>
                    <a:pt x="132" y="396"/>
                  </a:lnTo>
                  <a:lnTo>
                    <a:pt x="132" y="396"/>
                  </a:lnTo>
                  <a:lnTo>
                    <a:pt x="134" y="398"/>
                  </a:lnTo>
                  <a:lnTo>
                    <a:pt x="134" y="400"/>
                  </a:lnTo>
                  <a:lnTo>
                    <a:pt x="134" y="400"/>
                  </a:lnTo>
                  <a:lnTo>
                    <a:pt x="132" y="402"/>
                  </a:lnTo>
                  <a:lnTo>
                    <a:pt x="132" y="402"/>
                  </a:lnTo>
                  <a:lnTo>
                    <a:pt x="132" y="402"/>
                  </a:lnTo>
                  <a:lnTo>
                    <a:pt x="132" y="402"/>
                  </a:lnTo>
                  <a:lnTo>
                    <a:pt x="130" y="404"/>
                  </a:lnTo>
                  <a:lnTo>
                    <a:pt x="130" y="404"/>
                  </a:lnTo>
                  <a:lnTo>
                    <a:pt x="130" y="404"/>
                  </a:lnTo>
                  <a:lnTo>
                    <a:pt x="130" y="408"/>
                  </a:lnTo>
                  <a:lnTo>
                    <a:pt x="130" y="410"/>
                  </a:lnTo>
                  <a:lnTo>
                    <a:pt x="128" y="416"/>
                  </a:lnTo>
                  <a:lnTo>
                    <a:pt x="128" y="416"/>
                  </a:lnTo>
                  <a:lnTo>
                    <a:pt x="128" y="418"/>
                  </a:lnTo>
                  <a:lnTo>
                    <a:pt x="128" y="418"/>
                  </a:lnTo>
                  <a:lnTo>
                    <a:pt x="128" y="418"/>
                  </a:lnTo>
                  <a:lnTo>
                    <a:pt x="128" y="418"/>
                  </a:lnTo>
                  <a:lnTo>
                    <a:pt x="128" y="418"/>
                  </a:lnTo>
                  <a:lnTo>
                    <a:pt x="126" y="418"/>
                  </a:lnTo>
                  <a:lnTo>
                    <a:pt x="126" y="418"/>
                  </a:lnTo>
                  <a:lnTo>
                    <a:pt x="126" y="418"/>
                  </a:lnTo>
                  <a:lnTo>
                    <a:pt x="124" y="422"/>
                  </a:lnTo>
                  <a:lnTo>
                    <a:pt x="124" y="424"/>
                  </a:lnTo>
                  <a:lnTo>
                    <a:pt x="118" y="428"/>
                  </a:lnTo>
                  <a:lnTo>
                    <a:pt x="112" y="432"/>
                  </a:lnTo>
                  <a:lnTo>
                    <a:pt x="106" y="436"/>
                  </a:lnTo>
                  <a:lnTo>
                    <a:pt x="104" y="438"/>
                  </a:lnTo>
                  <a:lnTo>
                    <a:pt x="104" y="438"/>
                  </a:lnTo>
                  <a:lnTo>
                    <a:pt x="102" y="440"/>
                  </a:lnTo>
                  <a:lnTo>
                    <a:pt x="102" y="444"/>
                  </a:lnTo>
                  <a:lnTo>
                    <a:pt x="102" y="444"/>
                  </a:lnTo>
                  <a:lnTo>
                    <a:pt x="102" y="444"/>
                  </a:lnTo>
                  <a:lnTo>
                    <a:pt x="102" y="444"/>
                  </a:lnTo>
                  <a:lnTo>
                    <a:pt x="100" y="446"/>
                  </a:lnTo>
                  <a:lnTo>
                    <a:pt x="100" y="446"/>
                  </a:lnTo>
                  <a:lnTo>
                    <a:pt x="98" y="450"/>
                  </a:lnTo>
                  <a:lnTo>
                    <a:pt x="98" y="450"/>
                  </a:lnTo>
                  <a:lnTo>
                    <a:pt x="96" y="452"/>
                  </a:lnTo>
                  <a:lnTo>
                    <a:pt x="96" y="452"/>
                  </a:lnTo>
                  <a:lnTo>
                    <a:pt x="94" y="452"/>
                  </a:lnTo>
                  <a:lnTo>
                    <a:pt x="92" y="452"/>
                  </a:lnTo>
                  <a:lnTo>
                    <a:pt x="90" y="454"/>
                  </a:lnTo>
                  <a:lnTo>
                    <a:pt x="88" y="452"/>
                  </a:lnTo>
                  <a:lnTo>
                    <a:pt x="88" y="452"/>
                  </a:lnTo>
                  <a:lnTo>
                    <a:pt x="88" y="452"/>
                  </a:lnTo>
                  <a:lnTo>
                    <a:pt x="88" y="452"/>
                  </a:lnTo>
                  <a:lnTo>
                    <a:pt x="86" y="452"/>
                  </a:lnTo>
                  <a:lnTo>
                    <a:pt x="84" y="454"/>
                  </a:lnTo>
                  <a:lnTo>
                    <a:pt x="84" y="454"/>
                  </a:lnTo>
                  <a:lnTo>
                    <a:pt x="84" y="454"/>
                  </a:lnTo>
                  <a:lnTo>
                    <a:pt x="84" y="454"/>
                  </a:lnTo>
                  <a:lnTo>
                    <a:pt x="84" y="454"/>
                  </a:lnTo>
                  <a:lnTo>
                    <a:pt x="84" y="456"/>
                  </a:lnTo>
                  <a:lnTo>
                    <a:pt x="84" y="456"/>
                  </a:lnTo>
                  <a:lnTo>
                    <a:pt x="84" y="458"/>
                  </a:lnTo>
                  <a:lnTo>
                    <a:pt x="84" y="458"/>
                  </a:lnTo>
                  <a:lnTo>
                    <a:pt x="84" y="460"/>
                  </a:lnTo>
                  <a:lnTo>
                    <a:pt x="84" y="460"/>
                  </a:lnTo>
                  <a:lnTo>
                    <a:pt x="82" y="460"/>
                  </a:lnTo>
                  <a:lnTo>
                    <a:pt x="82" y="462"/>
                  </a:lnTo>
                  <a:lnTo>
                    <a:pt x="80" y="462"/>
                  </a:lnTo>
                  <a:lnTo>
                    <a:pt x="78" y="464"/>
                  </a:lnTo>
                  <a:lnTo>
                    <a:pt x="78" y="464"/>
                  </a:lnTo>
                  <a:lnTo>
                    <a:pt x="78" y="464"/>
                  </a:lnTo>
                  <a:lnTo>
                    <a:pt x="76" y="464"/>
                  </a:lnTo>
                  <a:lnTo>
                    <a:pt x="72" y="462"/>
                  </a:lnTo>
                  <a:lnTo>
                    <a:pt x="72" y="462"/>
                  </a:lnTo>
                  <a:lnTo>
                    <a:pt x="70" y="462"/>
                  </a:lnTo>
                  <a:lnTo>
                    <a:pt x="70" y="462"/>
                  </a:lnTo>
                  <a:lnTo>
                    <a:pt x="68" y="462"/>
                  </a:lnTo>
                  <a:lnTo>
                    <a:pt x="68" y="462"/>
                  </a:lnTo>
                  <a:lnTo>
                    <a:pt x="68" y="462"/>
                  </a:lnTo>
                  <a:lnTo>
                    <a:pt x="66" y="462"/>
                  </a:lnTo>
                  <a:lnTo>
                    <a:pt x="66" y="462"/>
                  </a:lnTo>
                  <a:lnTo>
                    <a:pt x="64" y="462"/>
                  </a:lnTo>
                  <a:lnTo>
                    <a:pt x="64" y="462"/>
                  </a:lnTo>
                  <a:lnTo>
                    <a:pt x="64" y="462"/>
                  </a:lnTo>
                  <a:lnTo>
                    <a:pt x="60" y="462"/>
                  </a:lnTo>
                  <a:lnTo>
                    <a:pt x="56" y="464"/>
                  </a:lnTo>
                  <a:lnTo>
                    <a:pt x="54" y="464"/>
                  </a:lnTo>
                  <a:lnTo>
                    <a:pt x="54" y="464"/>
                  </a:lnTo>
                  <a:lnTo>
                    <a:pt x="52" y="464"/>
                  </a:lnTo>
                  <a:lnTo>
                    <a:pt x="48" y="462"/>
                  </a:lnTo>
                  <a:lnTo>
                    <a:pt x="48" y="462"/>
                  </a:lnTo>
                  <a:lnTo>
                    <a:pt x="46" y="462"/>
                  </a:lnTo>
                  <a:lnTo>
                    <a:pt x="46" y="462"/>
                  </a:lnTo>
                  <a:lnTo>
                    <a:pt x="46" y="462"/>
                  </a:lnTo>
                  <a:lnTo>
                    <a:pt x="46" y="460"/>
                  </a:lnTo>
                  <a:lnTo>
                    <a:pt x="46" y="460"/>
                  </a:lnTo>
                  <a:lnTo>
                    <a:pt x="46" y="460"/>
                  </a:lnTo>
                  <a:lnTo>
                    <a:pt x="44" y="460"/>
                  </a:lnTo>
                  <a:lnTo>
                    <a:pt x="42" y="460"/>
                  </a:lnTo>
                  <a:lnTo>
                    <a:pt x="42" y="460"/>
                  </a:lnTo>
                  <a:lnTo>
                    <a:pt x="42" y="460"/>
                  </a:lnTo>
                  <a:lnTo>
                    <a:pt x="40" y="460"/>
                  </a:lnTo>
                  <a:lnTo>
                    <a:pt x="38" y="460"/>
                  </a:lnTo>
                  <a:lnTo>
                    <a:pt x="38" y="462"/>
                  </a:lnTo>
                  <a:lnTo>
                    <a:pt x="38" y="462"/>
                  </a:lnTo>
                  <a:lnTo>
                    <a:pt x="38" y="462"/>
                  </a:lnTo>
                  <a:lnTo>
                    <a:pt x="38" y="462"/>
                  </a:lnTo>
                  <a:lnTo>
                    <a:pt x="38" y="462"/>
                  </a:lnTo>
                  <a:lnTo>
                    <a:pt x="36" y="464"/>
                  </a:lnTo>
                  <a:lnTo>
                    <a:pt x="34" y="464"/>
                  </a:lnTo>
                  <a:lnTo>
                    <a:pt x="30" y="462"/>
                  </a:lnTo>
                  <a:lnTo>
                    <a:pt x="30" y="462"/>
                  </a:lnTo>
                  <a:lnTo>
                    <a:pt x="30" y="458"/>
                  </a:lnTo>
                  <a:lnTo>
                    <a:pt x="28" y="446"/>
                  </a:lnTo>
                  <a:lnTo>
                    <a:pt x="28" y="446"/>
                  </a:lnTo>
                  <a:lnTo>
                    <a:pt x="28" y="442"/>
                  </a:lnTo>
                  <a:lnTo>
                    <a:pt x="28" y="442"/>
                  </a:lnTo>
                  <a:lnTo>
                    <a:pt x="30" y="440"/>
                  </a:lnTo>
                  <a:lnTo>
                    <a:pt x="30" y="440"/>
                  </a:lnTo>
                  <a:lnTo>
                    <a:pt x="30" y="440"/>
                  </a:lnTo>
                  <a:lnTo>
                    <a:pt x="30" y="440"/>
                  </a:lnTo>
                  <a:lnTo>
                    <a:pt x="30" y="440"/>
                  </a:lnTo>
                  <a:lnTo>
                    <a:pt x="32" y="438"/>
                  </a:lnTo>
                  <a:lnTo>
                    <a:pt x="32" y="438"/>
                  </a:lnTo>
                  <a:lnTo>
                    <a:pt x="36" y="434"/>
                  </a:lnTo>
                  <a:lnTo>
                    <a:pt x="36" y="434"/>
                  </a:lnTo>
                  <a:lnTo>
                    <a:pt x="38" y="430"/>
                  </a:lnTo>
                  <a:lnTo>
                    <a:pt x="40" y="426"/>
                  </a:lnTo>
                  <a:lnTo>
                    <a:pt x="40" y="426"/>
                  </a:lnTo>
                  <a:lnTo>
                    <a:pt x="40" y="424"/>
                  </a:lnTo>
                  <a:lnTo>
                    <a:pt x="38" y="412"/>
                  </a:lnTo>
                  <a:lnTo>
                    <a:pt x="38" y="412"/>
                  </a:lnTo>
                  <a:lnTo>
                    <a:pt x="36" y="408"/>
                  </a:lnTo>
                  <a:lnTo>
                    <a:pt x="34" y="406"/>
                  </a:lnTo>
                  <a:lnTo>
                    <a:pt x="32" y="402"/>
                  </a:lnTo>
                  <a:lnTo>
                    <a:pt x="32" y="402"/>
                  </a:lnTo>
                  <a:lnTo>
                    <a:pt x="32" y="402"/>
                  </a:lnTo>
                  <a:lnTo>
                    <a:pt x="32" y="398"/>
                  </a:lnTo>
                  <a:lnTo>
                    <a:pt x="32" y="396"/>
                  </a:lnTo>
                  <a:lnTo>
                    <a:pt x="32" y="396"/>
                  </a:lnTo>
                  <a:lnTo>
                    <a:pt x="32" y="396"/>
                  </a:lnTo>
                  <a:lnTo>
                    <a:pt x="30" y="390"/>
                  </a:lnTo>
                  <a:lnTo>
                    <a:pt x="30" y="388"/>
                  </a:lnTo>
                  <a:lnTo>
                    <a:pt x="28" y="386"/>
                  </a:lnTo>
                  <a:lnTo>
                    <a:pt x="28" y="386"/>
                  </a:lnTo>
                  <a:lnTo>
                    <a:pt x="26" y="382"/>
                  </a:lnTo>
                  <a:lnTo>
                    <a:pt x="22" y="374"/>
                  </a:lnTo>
                  <a:lnTo>
                    <a:pt x="18" y="368"/>
                  </a:lnTo>
                  <a:lnTo>
                    <a:pt x="12" y="362"/>
                  </a:lnTo>
                  <a:lnTo>
                    <a:pt x="12" y="362"/>
                  </a:lnTo>
                  <a:lnTo>
                    <a:pt x="10" y="362"/>
                  </a:lnTo>
                  <a:lnTo>
                    <a:pt x="8" y="360"/>
                  </a:lnTo>
                  <a:lnTo>
                    <a:pt x="6" y="360"/>
                  </a:lnTo>
                  <a:lnTo>
                    <a:pt x="6" y="360"/>
                  </a:lnTo>
                  <a:lnTo>
                    <a:pt x="2" y="356"/>
                  </a:lnTo>
                  <a:lnTo>
                    <a:pt x="2" y="356"/>
                  </a:lnTo>
                  <a:lnTo>
                    <a:pt x="0" y="354"/>
                  </a:lnTo>
                  <a:lnTo>
                    <a:pt x="0" y="354"/>
                  </a:lnTo>
                  <a:lnTo>
                    <a:pt x="0" y="352"/>
                  </a:lnTo>
                  <a:lnTo>
                    <a:pt x="0" y="344"/>
                  </a:lnTo>
                  <a:lnTo>
                    <a:pt x="0" y="334"/>
                  </a:lnTo>
                  <a:lnTo>
                    <a:pt x="0" y="328"/>
                  </a:lnTo>
                  <a:lnTo>
                    <a:pt x="0" y="312"/>
                  </a:lnTo>
                  <a:lnTo>
                    <a:pt x="0" y="308"/>
                  </a:lnTo>
                  <a:lnTo>
                    <a:pt x="0" y="302"/>
                  </a:lnTo>
                  <a:lnTo>
                    <a:pt x="0" y="296"/>
                  </a:lnTo>
                  <a:lnTo>
                    <a:pt x="0" y="286"/>
                  </a:lnTo>
                  <a:lnTo>
                    <a:pt x="0" y="278"/>
                  </a:lnTo>
                  <a:lnTo>
                    <a:pt x="0" y="268"/>
                  </a:lnTo>
                  <a:lnTo>
                    <a:pt x="0" y="262"/>
                  </a:lnTo>
                  <a:lnTo>
                    <a:pt x="0" y="260"/>
                  </a:lnTo>
                  <a:lnTo>
                    <a:pt x="0" y="260"/>
                  </a:lnTo>
                  <a:lnTo>
                    <a:pt x="0" y="238"/>
                  </a:lnTo>
                  <a:lnTo>
                    <a:pt x="0" y="226"/>
                  </a:lnTo>
                  <a:lnTo>
                    <a:pt x="0" y="216"/>
                  </a:lnTo>
                  <a:lnTo>
                    <a:pt x="0" y="212"/>
                  </a:lnTo>
                  <a:lnTo>
                    <a:pt x="0" y="212"/>
                  </a:lnTo>
                  <a:lnTo>
                    <a:pt x="14" y="212"/>
                  </a:lnTo>
                  <a:lnTo>
                    <a:pt x="30" y="212"/>
                  </a:lnTo>
                  <a:lnTo>
                    <a:pt x="44" y="212"/>
                  </a:lnTo>
                  <a:lnTo>
                    <a:pt x="46" y="212"/>
                  </a:lnTo>
                  <a:lnTo>
                    <a:pt x="46" y="210"/>
                  </a:lnTo>
                  <a:lnTo>
                    <a:pt x="46" y="152"/>
                  </a:lnTo>
                  <a:lnTo>
                    <a:pt x="46" y="120"/>
                  </a:lnTo>
                  <a:lnTo>
                    <a:pt x="46" y="110"/>
                  </a:lnTo>
                  <a:lnTo>
                    <a:pt x="46" y="70"/>
                  </a:lnTo>
                  <a:lnTo>
                    <a:pt x="46" y="46"/>
                  </a:lnTo>
                  <a:lnTo>
                    <a:pt x="46" y="36"/>
                  </a:lnTo>
                  <a:lnTo>
                    <a:pt x="46" y="28"/>
                  </a:lnTo>
                  <a:lnTo>
                    <a:pt x="46" y="28"/>
                  </a:lnTo>
                  <a:lnTo>
                    <a:pt x="58" y="28"/>
                  </a:lnTo>
                  <a:lnTo>
                    <a:pt x="68" y="26"/>
                  </a:lnTo>
                  <a:lnTo>
                    <a:pt x="106" y="20"/>
                  </a:lnTo>
                  <a:lnTo>
                    <a:pt x="118" y="18"/>
                  </a:lnTo>
                  <a:lnTo>
                    <a:pt x="124" y="16"/>
                  </a:lnTo>
                  <a:lnTo>
                    <a:pt x="146" y="12"/>
                  </a:lnTo>
                  <a:lnTo>
                    <a:pt x="156" y="12"/>
                  </a:lnTo>
                  <a:lnTo>
                    <a:pt x="156" y="12"/>
                  </a:lnTo>
                  <a:lnTo>
                    <a:pt x="156" y="12"/>
                  </a:lnTo>
                  <a:lnTo>
                    <a:pt x="156" y="12"/>
                  </a:lnTo>
                  <a:lnTo>
                    <a:pt x="158" y="14"/>
                  </a:lnTo>
                  <a:lnTo>
                    <a:pt x="158" y="16"/>
                  </a:lnTo>
                  <a:lnTo>
                    <a:pt x="158" y="18"/>
                  </a:lnTo>
                  <a:lnTo>
                    <a:pt x="160" y="20"/>
                  </a:lnTo>
                  <a:lnTo>
                    <a:pt x="162" y="22"/>
                  </a:lnTo>
                  <a:lnTo>
                    <a:pt x="164" y="22"/>
                  </a:lnTo>
                  <a:lnTo>
                    <a:pt x="164" y="22"/>
                  </a:lnTo>
                  <a:lnTo>
                    <a:pt x="166" y="24"/>
                  </a:lnTo>
                  <a:lnTo>
                    <a:pt x="166" y="24"/>
                  </a:lnTo>
                  <a:lnTo>
                    <a:pt x="168" y="28"/>
                  </a:lnTo>
                  <a:lnTo>
                    <a:pt x="168" y="30"/>
                  </a:lnTo>
                  <a:lnTo>
                    <a:pt x="168" y="30"/>
                  </a:lnTo>
                  <a:lnTo>
                    <a:pt x="168" y="30"/>
                  </a:lnTo>
                  <a:lnTo>
                    <a:pt x="168" y="30"/>
                  </a:lnTo>
                  <a:lnTo>
                    <a:pt x="168" y="34"/>
                  </a:lnTo>
                  <a:lnTo>
                    <a:pt x="168" y="34"/>
                  </a:lnTo>
                  <a:lnTo>
                    <a:pt x="170" y="34"/>
                  </a:lnTo>
                  <a:lnTo>
                    <a:pt x="170" y="36"/>
                  </a:lnTo>
                  <a:lnTo>
                    <a:pt x="170" y="36"/>
                  </a:lnTo>
                  <a:lnTo>
                    <a:pt x="170" y="36"/>
                  </a:lnTo>
                  <a:lnTo>
                    <a:pt x="170" y="36"/>
                  </a:lnTo>
                  <a:lnTo>
                    <a:pt x="172" y="34"/>
                  </a:lnTo>
                  <a:lnTo>
                    <a:pt x="176" y="32"/>
                  </a:lnTo>
                  <a:lnTo>
                    <a:pt x="180" y="30"/>
                  </a:lnTo>
                  <a:lnTo>
                    <a:pt x="180" y="28"/>
                  </a:lnTo>
                  <a:lnTo>
                    <a:pt x="182" y="26"/>
                  </a:lnTo>
                  <a:lnTo>
                    <a:pt x="182" y="26"/>
                  </a:lnTo>
                  <a:lnTo>
                    <a:pt x="182" y="26"/>
                  </a:lnTo>
                  <a:lnTo>
                    <a:pt x="182" y="24"/>
                  </a:lnTo>
                  <a:lnTo>
                    <a:pt x="184" y="24"/>
                  </a:lnTo>
                  <a:lnTo>
                    <a:pt x="184" y="24"/>
                  </a:lnTo>
                  <a:lnTo>
                    <a:pt x="184" y="24"/>
                  </a:lnTo>
                  <a:lnTo>
                    <a:pt x="188" y="20"/>
                  </a:lnTo>
                  <a:lnTo>
                    <a:pt x="190" y="20"/>
                  </a:lnTo>
                  <a:lnTo>
                    <a:pt x="202" y="12"/>
                  </a:lnTo>
                  <a:lnTo>
                    <a:pt x="206" y="10"/>
                  </a:lnTo>
                  <a:lnTo>
                    <a:pt x="206" y="10"/>
                  </a:lnTo>
                  <a:lnTo>
                    <a:pt x="206" y="8"/>
                  </a:lnTo>
                  <a:lnTo>
                    <a:pt x="208" y="8"/>
                  </a:lnTo>
                  <a:lnTo>
                    <a:pt x="208" y="10"/>
                  </a:lnTo>
                  <a:lnTo>
                    <a:pt x="208" y="10"/>
                  </a:lnTo>
                  <a:lnTo>
                    <a:pt x="210" y="10"/>
                  </a:lnTo>
                  <a:lnTo>
                    <a:pt x="210" y="10"/>
                  </a:lnTo>
                  <a:lnTo>
                    <a:pt x="210" y="10"/>
                  </a:lnTo>
                  <a:lnTo>
                    <a:pt x="210" y="12"/>
                  </a:lnTo>
                  <a:lnTo>
                    <a:pt x="212" y="14"/>
                  </a:lnTo>
                  <a:lnTo>
                    <a:pt x="212" y="14"/>
                  </a:lnTo>
                  <a:lnTo>
                    <a:pt x="212" y="14"/>
                  </a:lnTo>
                  <a:lnTo>
                    <a:pt x="212" y="14"/>
                  </a:lnTo>
                  <a:lnTo>
                    <a:pt x="214" y="14"/>
                  </a:lnTo>
                  <a:lnTo>
                    <a:pt x="216" y="14"/>
                  </a:lnTo>
                  <a:lnTo>
                    <a:pt x="216" y="14"/>
                  </a:lnTo>
                  <a:lnTo>
                    <a:pt x="216" y="14"/>
                  </a:lnTo>
                  <a:lnTo>
                    <a:pt x="216" y="14"/>
                  </a:lnTo>
                  <a:lnTo>
                    <a:pt x="222" y="8"/>
                  </a:lnTo>
                  <a:lnTo>
                    <a:pt x="228" y="4"/>
                  </a:lnTo>
                  <a:lnTo>
                    <a:pt x="228" y="4"/>
                  </a:lnTo>
                  <a:lnTo>
                    <a:pt x="228" y="4"/>
                  </a:lnTo>
                  <a:lnTo>
                    <a:pt x="234" y="2"/>
                  </a:lnTo>
                  <a:lnTo>
                    <a:pt x="236" y="2"/>
                  </a:lnTo>
                  <a:lnTo>
                    <a:pt x="236" y="2"/>
                  </a:lnTo>
                  <a:lnTo>
                    <a:pt x="240" y="4"/>
                  </a:lnTo>
                  <a:lnTo>
                    <a:pt x="240" y="4"/>
                  </a:lnTo>
                  <a:lnTo>
                    <a:pt x="240" y="4"/>
                  </a:lnTo>
                  <a:lnTo>
                    <a:pt x="240" y="4"/>
                  </a:lnTo>
                  <a:lnTo>
                    <a:pt x="242" y="2"/>
                  </a:lnTo>
                  <a:lnTo>
                    <a:pt x="242" y="2"/>
                  </a:lnTo>
                  <a:lnTo>
                    <a:pt x="242" y="2"/>
                  </a:lnTo>
                  <a:lnTo>
                    <a:pt x="242" y="2"/>
                  </a:lnTo>
                  <a:lnTo>
                    <a:pt x="242" y="2"/>
                  </a:lnTo>
                  <a:lnTo>
                    <a:pt x="242" y="2"/>
                  </a:lnTo>
                  <a:lnTo>
                    <a:pt x="244" y="0"/>
                  </a:lnTo>
                  <a:lnTo>
                    <a:pt x="244" y="0"/>
                  </a:lnTo>
                  <a:lnTo>
                    <a:pt x="244" y="0"/>
                  </a:lnTo>
                  <a:lnTo>
                    <a:pt x="246" y="0"/>
                  </a:lnTo>
                  <a:lnTo>
                    <a:pt x="248" y="2"/>
                  </a:lnTo>
                  <a:lnTo>
                    <a:pt x="248" y="2"/>
                  </a:lnTo>
                  <a:lnTo>
                    <a:pt x="248" y="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1" name="Freeform 4920">
              <a:extLst>
                <a:ext uri="{FF2B5EF4-FFF2-40B4-BE49-F238E27FC236}">
                  <a16:creationId xmlns:a16="http://schemas.microsoft.com/office/drawing/2014/main" id="{5DEF065A-E7C5-6648-A94E-1149DB1E66C7}"/>
                </a:ext>
              </a:extLst>
            </p:cNvPr>
            <p:cNvSpPr>
              <a:spLocks/>
            </p:cNvSpPr>
            <p:nvPr/>
          </p:nvSpPr>
          <p:spPr bwMode="auto">
            <a:xfrm>
              <a:off x="4794033" y="4858389"/>
              <a:ext cx="704158" cy="736685"/>
            </a:xfrm>
            <a:custGeom>
              <a:avLst/>
              <a:gdLst/>
              <a:ahLst/>
              <a:cxnLst>
                <a:cxn ang="0">
                  <a:pos x="252" y="16"/>
                </a:cxn>
                <a:cxn ang="0">
                  <a:pos x="260" y="30"/>
                </a:cxn>
                <a:cxn ang="0">
                  <a:pos x="282" y="56"/>
                </a:cxn>
                <a:cxn ang="0">
                  <a:pos x="284" y="70"/>
                </a:cxn>
                <a:cxn ang="0">
                  <a:pos x="294" y="90"/>
                </a:cxn>
                <a:cxn ang="0">
                  <a:pos x="312" y="102"/>
                </a:cxn>
                <a:cxn ang="0">
                  <a:pos x="318" y="108"/>
                </a:cxn>
                <a:cxn ang="0">
                  <a:pos x="344" y="122"/>
                </a:cxn>
                <a:cxn ang="0">
                  <a:pos x="348" y="134"/>
                </a:cxn>
                <a:cxn ang="0">
                  <a:pos x="364" y="136"/>
                </a:cxn>
                <a:cxn ang="0">
                  <a:pos x="364" y="154"/>
                </a:cxn>
                <a:cxn ang="0">
                  <a:pos x="370" y="172"/>
                </a:cxn>
                <a:cxn ang="0">
                  <a:pos x="380" y="190"/>
                </a:cxn>
                <a:cxn ang="0">
                  <a:pos x="400" y="194"/>
                </a:cxn>
                <a:cxn ang="0">
                  <a:pos x="418" y="200"/>
                </a:cxn>
                <a:cxn ang="0">
                  <a:pos x="430" y="202"/>
                </a:cxn>
                <a:cxn ang="0">
                  <a:pos x="428" y="210"/>
                </a:cxn>
                <a:cxn ang="0">
                  <a:pos x="434" y="216"/>
                </a:cxn>
                <a:cxn ang="0">
                  <a:pos x="426" y="224"/>
                </a:cxn>
                <a:cxn ang="0">
                  <a:pos x="422" y="234"/>
                </a:cxn>
                <a:cxn ang="0">
                  <a:pos x="386" y="246"/>
                </a:cxn>
                <a:cxn ang="0">
                  <a:pos x="380" y="256"/>
                </a:cxn>
                <a:cxn ang="0">
                  <a:pos x="358" y="278"/>
                </a:cxn>
                <a:cxn ang="0">
                  <a:pos x="348" y="284"/>
                </a:cxn>
                <a:cxn ang="0">
                  <a:pos x="330" y="296"/>
                </a:cxn>
                <a:cxn ang="0">
                  <a:pos x="320" y="330"/>
                </a:cxn>
                <a:cxn ang="0">
                  <a:pos x="306" y="342"/>
                </a:cxn>
                <a:cxn ang="0">
                  <a:pos x="296" y="346"/>
                </a:cxn>
                <a:cxn ang="0">
                  <a:pos x="276" y="368"/>
                </a:cxn>
                <a:cxn ang="0">
                  <a:pos x="256" y="404"/>
                </a:cxn>
                <a:cxn ang="0">
                  <a:pos x="238" y="404"/>
                </a:cxn>
                <a:cxn ang="0">
                  <a:pos x="220" y="408"/>
                </a:cxn>
                <a:cxn ang="0">
                  <a:pos x="208" y="406"/>
                </a:cxn>
                <a:cxn ang="0">
                  <a:pos x="200" y="400"/>
                </a:cxn>
                <a:cxn ang="0">
                  <a:pos x="184" y="398"/>
                </a:cxn>
                <a:cxn ang="0">
                  <a:pos x="164" y="380"/>
                </a:cxn>
                <a:cxn ang="0">
                  <a:pos x="132" y="396"/>
                </a:cxn>
                <a:cxn ang="0">
                  <a:pos x="130" y="408"/>
                </a:cxn>
                <a:cxn ang="0">
                  <a:pos x="126" y="418"/>
                </a:cxn>
                <a:cxn ang="0">
                  <a:pos x="102" y="444"/>
                </a:cxn>
                <a:cxn ang="0">
                  <a:pos x="88" y="452"/>
                </a:cxn>
                <a:cxn ang="0">
                  <a:pos x="84" y="456"/>
                </a:cxn>
                <a:cxn ang="0">
                  <a:pos x="76" y="464"/>
                </a:cxn>
                <a:cxn ang="0">
                  <a:pos x="64" y="462"/>
                </a:cxn>
                <a:cxn ang="0">
                  <a:pos x="46" y="462"/>
                </a:cxn>
                <a:cxn ang="0">
                  <a:pos x="38" y="462"/>
                </a:cxn>
                <a:cxn ang="0">
                  <a:pos x="28" y="442"/>
                </a:cxn>
                <a:cxn ang="0">
                  <a:pos x="38" y="430"/>
                </a:cxn>
                <a:cxn ang="0">
                  <a:pos x="32" y="398"/>
                </a:cxn>
                <a:cxn ang="0">
                  <a:pos x="12" y="362"/>
                </a:cxn>
                <a:cxn ang="0">
                  <a:pos x="0" y="344"/>
                </a:cxn>
                <a:cxn ang="0">
                  <a:pos x="0" y="260"/>
                </a:cxn>
                <a:cxn ang="0">
                  <a:pos x="46" y="210"/>
                </a:cxn>
                <a:cxn ang="0">
                  <a:pos x="106" y="20"/>
                </a:cxn>
                <a:cxn ang="0">
                  <a:pos x="160" y="20"/>
                </a:cxn>
                <a:cxn ang="0">
                  <a:pos x="168" y="34"/>
                </a:cxn>
                <a:cxn ang="0">
                  <a:pos x="182" y="26"/>
                </a:cxn>
                <a:cxn ang="0">
                  <a:pos x="206" y="10"/>
                </a:cxn>
                <a:cxn ang="0">
                  <a:pos x="212" y="14"/>
                </a:cxn>
                <a:cxn ang="0">
                  <a:pos x="234" y="2"/>
                </a:cxn>
                <a:cxn ang="0">
                  <a:pos x="242" y="2"/>
                </a:cxn>
              </a:cxnLst>
              <a:rect l="0" t="0" r="r" b="b"/>
              <a:pathLst>
                <a:path w="444" h="464">
                  <a:moveTo>
                    <a:pt x="248" y="2"/>
                  </a:moveTo>
                  <a:lnTo>
                    <a:pt x="248" y="4"/>
                  </a:lnTo>
                  <a:lnTo>
                    <a:pt x="248" y="4"/>
                  </a:lnTo>
                  <a:lnTo>
                    <a:pt x="248" y="6"/>
                  </a:lnTo>
                  <a:lnTo>
                    <a:pt x="248" y="8"/>
                  </a:lnTo>
                  <a:lnTo>
                    <a:pt x="248" y="8"/>
                  </a:lnTo>
                  <a:lnTo>
                    <a:pt x="250" y="12"/>
                  </a:lnTo>
                  <a:lnTo>
                    <a:pt x="250" y="12"/>
                  </a:lnTo>
                  <a:lnTo>
                    <a:pt x="250" y="14"/>
                  </a:lnTo>
                  <a:lnTo>
                    <a:pt x="252" y="16"/>
                  </a:lnTo>
                  <a:lnTo>
                    <a:pt x="252" y="16"/>
                  </a:lnTo>
                  <a:lnTo>
                    <a:pt x="254" y="16"/>
                  </a:lnTo>
                  <a:lnTo>
                    <a:pt x="254" y="18"/>
                  </a:lnTo>
                  <a:lnTo>
                    <a:pt x="254" y="18"/>
                  </a:lnTo>
                  <a:lnTo>
                    <a:pt x="254" y="18"/>
                  </a:lnTo>
                  <a:lnTo>
                    <a:pt x="256" y="18"/>
                  </a:lnTo>
                  <a:lnTo>
                    <a:pt x="258" y="22"/>
                  </a:lnTo>
                  <a:lnTo>
                    <a:pt x="260" y="26"/>
                  </a:lnTo>
                  <a:lnTo>
                    <a:pt x="260" y="28"/>
                  </a:lnTo>
                  <a:lnTo>
                    <a:pt x="260" y="28"/>
                  </a:lnTo>
                  <a:lnTo>
                    <a:pt x="260" y="30"/>
                  </a:lnTo>
                  <a:lnTo>
                    <a:pt x="260" y="30"/>
                  </a:lnTo>
                  <a:lnTo>
                    <a:pt x="262" y="30"/>
                  </a:lnTo>
                  <a:lnTo>
                    <a:pt x="262" y="32"/>
                  </a:lnTo>
                  <a:lnTo>
                    <a:pt x="264" y="36"/>
                  </a:lnTo>
                  <a:lnTo>
                    <a:pt x="264" y="36"/>
                  </a:lnTo>
                  <a:lnTo>
                    <a:pt x="268" y="38"/>
                  </a:lnTo>
                  <a:lnTo>
                    <a:pt x="270" y="40"/>
                  </a:lnTo>
                  <a:lnTo>
                    <a:pt x="274" y="46"/>
                  </a:lnTo>
                  <a:lnTo>
                    <a:pt x="278" y="54"/>
                  </a:lnTo>
                  <a:lnTo>
                    <a:pt x="278" y="54"/>
                  </a:lnTo>
                  <a:lnTo>
                    <a:pt x="280" y="56"/>
                  </a:lnTo>
                  <a:lnTo>
                    <a:pt x="282" y="56"/>
                  </a:lnTo>
                  <a:lnTo>
                    <a:pt x="282" y="56"/>
                  </a:lnTo>
                  <a:lnTo>
                    <a:pt x="282" y="58"/>
                  </a:lnTo>
                  <a:lnTo>
                    <a:pt x="282" y="60"/>
                  </a:lnTo>
                  <a:lnTo>
                    <a:pt x="284" y="60"/>
                  </a:lnTo>
                  <a:lnTo>
                    <a:pt x="284" y="62"/>
                  </a:lnTo>
                  <a:lnTo>
                    <a:pt x="282" y="64"/>
                  </a:lnTo>
                  <a:lnTo>
                    <a:pt x="282" y="66"/>
                  </a:lnTo>
                  <a:lnTo>
                    <a:pt x="282" y="66"/>
                  </a:lnTo>
                  <a:lnTo>
                    <a:pt x="282" y="66"/>
                  </a:lnTo>
                  <a:lnTo>
                    <a:pt x="282" y="68"/>
                  </a:lnTo>
                  <a:lnTo>
                    <a:pt x="284" y="70"/>
                  </a:lnTo>
                  <a:lnTo>
                    <a:pt x="284" y="70"/>
                  </a:lnTo>
                  <a:lnTo>
                    <a:pt x="286" y="74"/>
                  </a:lnTo>
                  <a:lnTo>
                    <a:pt x="288" y="80"/>
                  </a:lnTo>
                  <a:lnTo>
                    <a:pt x="290" y="86"/>
                  </a:lnTo>
                  <a:lnTo>
                    <a:pt x="290" y="86"/>
                  </a:lnTo>
                  <a:lnTo>
                    <a:pt x="292" y="88"/>
                  </a:lnTo>
                  <a:lnTo>
                    <a:pt x="292" y="88"/>
                  </a:lnTo>
                  <a:lnTo>
                    <a:pt x="292" y="88"/>
                  </a:lnTo>
                  <a:lnTo>
                    <a:pt x="292" y="88"/>
                  </a:lnTo>
                  <a:lnTo>
                    <a:pt x="294" y="88"/>
                  </a:lnTo>
                  <a:lnTo>
                    <a:pt x="294" y="90"/>
                  </a:lnTo>
                  <a:lnTo>
                    <a:pt x="296" y="90"/>
                  </a:lnTo>
                  <a:lnTo>
                    <a:pt x="296" y="90"/>
                  </a:lnTo>
                  <a:lnTo>
                    <a:pt x="296" y="90"/>
                  </a:lnTo>
                  <a:lnTo>
                    <a:pt x="300" y="92"/>
                  </a:lnTo>
                  <a:lnTo>
                    <a:pt x="302" y="94"/>
                  </a:lnTo>
                  <a:lnTo>
                    <a:pt x="310" y="100"/>
                  </a:lnTo>
                  <a:lnTo>
                    <a:pt x="310" y="100"/>
                  </a:lnTo>
                  <a:lnTo>
                    <a:pt x="312" y="100"/>
                  </a:lnTo>
                  <a:lnTo>
                    <a:pt x="312" y="102"/>
                  </a:lnTo>
                  <a:lnTo>
                    <a:pt x="312" y="102"/>
                  </a:lnTo>
                  <a:lnTo>
                    <a:pt x="312" y="102"/>
                  </a:lnTo>
                  <a:lnTo>
                    <a:pt x="312" y="104"/>
                  </a:lnTo>
                  <a:lnTo>
                    <a:pt x="312" y="104"/>
                  </a:lnTo>
                  <a:lnTo>
                    <a:pt x="312" y="104"/>
                  </a:lnTo>
                  <a:lnTo>
                    <a:pt x="312" y="104"/>
                  </a:lnTo>
                  <a:lnTo>
                    <a:pt x="314" y="104"/>
                  </a:lnTo>
                  <a:lnTo>
                    <a:pt x="314" y="104"/>
                  </a:lnTo>
                  <a:lnTo>
                    <a:pt x="316" y="104"/>
                  </a:lnTo>
                  <a:lnTo>
                    <a:pt x="318" y="108"/>
                  </a:lnTo>
                  <a:lnTo>
                    <a:pt x="318" y="108"/>
                  </a:lnTo>
                  <a:lnTo>
                    <a:pt x="318" y="108"/>
                  </a:lnTo>
                  <a:lnTo>
                    <a:pt x="318" y="108"/>
                  </a:lnTo>
                  <a:lnTo>
                    <a:pt x="330" y="112"/>
                  </a:lnTo>
                  <a:lnTo>
                    <a:pt x="330" y="112"/>
                  </a:lnTo>
                  <a:lnTo>
                    <a:pt x="330" y="112"/>
                  </a:lnTo>
                  <a:lnTo>
                    <a:pt x="330" y="112"/>
                  </a:lnTo>
                  <a:lnTo>
                    <a:pt x="334" y="112"/>
                  </a:lnTo>
                  <a:lnTo>
                    <a:pt x="340" y="116"/>
                  </a:lnTo>
                  <a:lnTo>
                    <a:pt x="342" y="116"/>
                  </a:lnTo>
                  <a:lnTo>
                    <a:pt x="342" y="116"/>
                  </a:lnTo>
                  <a:lnTo>
                    <a:pt x="342" y="116"/>
                  </a:lnTo>
                  <a:lnTo>
                    <a:pt x="342" y="116"/>
                  </a:lnTo>
                  <a:lnTo>
                    <a:pt x="344" y="122"/>
                  </a:lnTo>
                  <a:lnTo>
                    <a:pt x="344" y="124"/>
                  </a:lnTo>
                  <a:lnTo>
                    <a:pt x="346" y="126"/>
                  </a:lnTo>
                  <a:lnTo>
                    <a:pt x="346" y="126"/>
                  </a:lnTo>
                  <a:lnTo>
                    <a:pt x="344" y="130"/>
                  </a:lnTo>
                  <a:lnTo>
                    <a:pt x="344" y="134"/>
                  </a:lnTo>
                  <a:lnTo>
                    <a:pt x="344" y="136"/>
                  </a:lnTo>
                  <a:lnTo>
                    <a:pt x="344" y="136"/>
                  </a:lnTo>
                  <a:lnTo>
                    <a:pt x="346" y="134"/>
                  </a:lnTo>
                  <a:lnTo>
                    <a:pt x="348" y="134"/>
                  </a:lnTo>
                  <a:lnTo>
                    <a:pt x="348" y="134"/>
                  </a:lnTo>
                  <a:lnTo>
                    <a:pt x="348" y="134"/>
                  </a:lnTo>
                  <a:lnTo>
                    <a:pt x="348" y="134"/>
                  </a:lnTo>
                  <a:lnTo>
                    <a:pt x="352" y="134"/>
                  </a:lnTo>
                  <a:lnTo>
                    <a:pt x="356" y="134"/>
                  </a:lnTo>
                  <a:lnTo>
                    <a:pt x="360" y="134"/>
                  </a:lnTo>
                  <a:lnTo>
                    <a:pt x="360" y="134"/>
                  </a:lnTo>
                  <a:lnTo>
                    <a:pt x="360" y="134"/>
                  </a:lnTo>
                  <a:lnTo>
                    <a:pt x="364" y="136"/>
                  </a:lnTo>
                  <a:lnTo>
                    <a:pt x="364" y="136"/>
                  </a:lnTo>
                  <a:lnTo>
                    <a:pt x="364" y="136"/>
                  </a:lnTo>
                  <a:lnTo>
                    <a:pt x="364" y="136"/>
                  </a:lnTo>
                  <a:lnTo>
                    <a:pt x="364" y="136"/>
                  </a:lnTo>
                  <a:lnTo>
                    <a:pt x="364" y="136"/>
                  </a:lnTo>
                  <a:lnTo>
                    <a:pt x="364" y="136"/>
                  </a:lnTo>
                  <a:lnTo>
                    <a:pt x="366" y="138"/>
                  </a:lnTo>
                  <a:lnTo>
                    <a:pt x="366" y="138"/>
                  </a:lnTo>
                  <a:lnTo>
                    <a:pt x="366" y="148"/>
                  </a:lnTo>
                  <a:lnTo>
                    <a:pt x="366" y="150"/>
                  </a:lnTo>
                  <a:lnTo>
                    <a:pt x="364" y="154"/>
                  </a:lnTo>
                  <a:lnTo>
                    <a:pt x="364" y="154"/>
                  </a:lnTo>
                  <a:lnTo>
                    <a:pt x="364" y="154"/>
                  </a:lnTo>
                  <a:lnTo>
                    <a:pt x="364" y="154"/>
                  </a:lnTo>
                  <a:lnTo>
                    <a:pt x="364" y="154"/>
                  </a:lnTo>
                  <a:lnTo>
                    <a:pt x="364" y="158"/>
                  </a:lnTo>
                  <a:lnTo>
                    <a:pt x="364" y="164"/>
                  </a:lnTo>
                  <a:lnTo>
                    <a:pt x="364" y="164"/>
                  </a:lnTo>
                  <a:lnTo>
                    <a:pt x="364" y="166"/>
                  </a:lnTo>
                  <a:lnTo>
                    <a:pt x="366" y="168"/>
                  </a:lnTo>
                  <a:lnTo>
                    <a:pt x="366" y="168"/>
                  </a:lnTo>
                  <a:lnTo>
                    <a:pt x="366" y="168"/>
                  </a:lnTo>
                  <a:lnTo>
                    <a:pt x="366" y="168"/>
                  </a:lnTo>
                  <a:lnTo>
                    <a:pt x="366" y="170"/>
                  </a:lnTo>
                  <a:lnTo>
                    <a:pt x="368" y="170"/>
                  </a:lnTo>
                  <a:lnTo>
                    <a:pt x="370" y="172"/>
                  </a:lnTo>
                  <a:lnTo>
                    <a:pt x="370" y="172"/>
                  </a:lnTo>
                  <a:lnTo>
                    <a:pt x="372" y="172"/>
                  </a:lnTo>
                  <a:lnTo>
                    <a:pt x="374" y="176"/>
                  </a:lnTo>
                  <a:lnTo>
                    <a:pt x="376" y="180"/>
                  </a:lnTo>
                  <a:lnTo>
                    <a:pt x="376" y="184"/>
                  </a:lnTo>
                  <a:lnTo>
                    <a:pt x="378" y="184"/>
                  </a:lnTo>
                  <a:lnTo>
                    <a:pt x="378" y="188"/>
                  </a:lnTo>
                  <a:lnTo>
                    <a:pt x="378" y="190"/>
                  </a:lnTo>
                  <a:lnTo>
                    <a:pt x="380" y="190"/>
                  </a:lnTo>
                  <a:lnTo>
                    <a:pt x="380" y="190"/>
                  </a:lnTo>
                  <a:lnTo>
                    <a:pt x="380" y="190"/>
                  </a:lnTo>
                  <a:lnTo>
                    <a:pt x="386" y="192"/>
                  </a:lnTo>
                  <a:lnTo>
                    <a:pt x="388" y="192"/>
                  </a:lnTo>
                  <a:lnTo>
                    <a:pt x="390" y="192"/>
                  </a:lnTo>
                  <a:lnTo>
                    <a:pt x="390" y="192"/>
                  </a:lnTo>
                  <a:lnTo>
                    <a:pt x="392" y="190"/>
                  </a:lnTo>
                  <a:lnTo>
                    <a:pt x="392" y="190"/>
                  </a:lnTo>
                  <a:lnTo>
                    <a:pt x="394" y="192"/>
                  </a:lnTo>
                  <a:lnTo>
                    <a:pt x="396" y="192"/>
                  </a:lnTo>
                  <a:lnTo>
                    <a:pt x="398" y="194"/>
                  </a:lnTo>
                  <a:lnTo>
                    <a:pt x="400" y="194"/>
                  </a:lnTo>
                  <a:lnTo>
                    <a:pt x="400" y="194"/>
                  </a:lnTo>
                  <a:lnTo>
                    <a:pt x="402" y="194"/>
                  </a:lnTo>
                  <a:lnTo>
                    <a:pt x="402" y="194"/>
                  </a:lnTo>
                  <a:lnTo>
                    <a:pt x="402" y="194"/>
                  </a:lnTo>
                  <a:lnTo>
                    <a:pt x="402" y="194"/>
                  </a:lnTo>
                  <a:lnTo>
                    <a:pt x="404" y="194"/>
                  </a:lnTo>
                  <a:lnTo>
                    <a:pt x="404" y="194"/>
                  </a:lnTo>
                  <a:lnTo>
                    <a:pt x="406" y="194"/>
                  </a:lnTo>
                  <a:lnTo>
                    <a:pt x="406" y="194"/>
                  </a:lnTo>
                  <a:lnTo>
                    <a:pt x="408" y="194"/>
                  </a:lnTo>
                  <a:lnTo>
                    <a:pt x="410" y="194"/>
                  </a:lnTo>
                  <a:lnTo>
                    <a:pt x="418" y="200"/>
                  </a:lnTo>
                  <a:lnTo>
                    <a:pt x="420" y="200"/>
                  </a:lnTo>
                  <a:lnTo>
                    <a:pt x="422" y="200"/>
                  </a:lnTo>
                  <a:lnTo>
                    <a:pt x="422" y="200"/>
                  </a:lnTo>
                  <a:lnTo>
                    <a:pt x="424" y="200"/>
                  </a:lnTo>
                  <a:lnTo>
                    <a:pt x="424" y="200"/>
                  </a:lnTo>
                  <a:lnTo>
                    <a:pt x="424" y="200"/>
                  </a:lnTo>
                  <a:lnTo>
                    <a:pt x="426" y="200"/>
                  </a:lnTo>
                  <a:lnTo>
                    <a:pt x="428" y="202"/>
                  </a:lnTo>
                  <a:lnTo>
                    <a:pt x="430" y="202"/>
                  </a:lnTo>
                  <a:lnTo>
                    <a:pt x="430" y="202"/>
                  </a:lnTo>
                  <a:lnTo>
                    <a:pt x="430" y="202"/>
                  </a:lnTo>
                  <a:lnTo>
                    <a:pt x="430" y="202"/>
                  </a:lnTo>
                  <a:lnTo>
                    <a:pt x="430" y="204"/>
                  </a:lnTo>
                  <a:lnTo>
                    <a:pt x="430" y="204"/>
                  </a:lnTo>
                  <a:lnTo>
                    <a:pt x="428" y="204"/>
                  </a:lnTo>
                  <a:lnTo>
                    <a:pt x="428" y="206"/>
                  </a:lnTo>
                  <a:lnTo>
                    <a:pt x="428" y="206"/>
                  </a:lnTo>
                  <a:lnTo>
                    <a:pt x="428" y="206"/>
                  </a:lnTo>
                  <a:lnTo>
                    <a:pt x="428" y="208"/>
                  </a:lnTo>
                  <a:lnTo>
                    <a:pt x="428" y="208"/>
                  </a:lnTo>
                  <a:lnTo>
                    <a:pt x="428" y="210"/>
                  </a:lnTo>
                  <a:lnTo>
                    <a:pt x="428" y="210"/>
                  </a:lnTo>
                  <a:lnTo>
                    <a:pt x="428" y="212"/>
                  </a:lnTo>
                  <a:lnTo>
                    <a:pt x="428" y="212"/>
                  </a:lnTo>
                  <a:lnTo>
                    <a:pt x="428" y="212"/>
                  </a:lnTo>
                  <a:lnTo>
                    <a:pt x="430" y="214"/>
                  </a:lnTo>
                  <a:lnTo>
                    <a:pt x="430" y="214"/>
                  </a:lnTo>
                  <a:lnTo>
                    <a:pt x="430" y="214"/>
                  </a:lnTo>
                  <a:lnTo>
                    <a:pt x="430" y="216"/>
                  </a:lnTo>
                  <a:lnTo>
                    <a:pt x="432" y="216"/>
                  </a:lnTo>
                  <a:lnTo>
                    <a:pt x="434" y="216"/>
                  </a:lnTo>
                  <a:lnTo>
                    <a:pt x="434" y="216"/>
                  </a:lnTo>
                  <a:lnTo>
                    <a:pt x="434" y="216"/>
                  </a:lnTo>
                  <a:lnTo>
                    <a:pt x="436" y="216"/>
                  </a:lnTo>
                  <a:lnTo>
                    <a:pt x="436" y="216"/>
                  </a:lnTo>
                  <a:lnTo>
                    <a:pt x="438" y="216"/>
                  </a:lnTo>
                  <a:lnTo>
                    <a:pt x="438" y="216"/>
                  </a:lnTo>
                  <a:lnTo>
                    <a:pt x="438" y="216"/>
                  </a:lnTo>
                  <a:lnTo>
                    <a:pt x="442" y="220"/>
                  </a:lnTo>
                  <a:lnTo>
                    <a:pt x="444" y="222"/>
                  </a:lnTo>
                  <a:lnTo>
                    <a:pt x="438" y="222"/>
                  </a:lnTo>
                  <a:lnTo>
                    <a:pt x="430" y="224"/>
                  </a:lnTo>
                  <a:lnTo>
                    <a:pt x="428" y="224"/>
                  </a:lnTo>
                  <a:lnTo>
                    <a:pt x="426" y="224"/>
                  </a:lnTo>
                  <a:lnTo>
                    <a:pt x="424" y="228"/>
                  </a:lnTo>
                  <a:lnTo>
                    <a:pt x="424" y="228"/>
                  </a:lnTo>
                  <a:lnTo>
                    <a:pt x="424" y="228"/>
                  </a:lnTo>
                  <a:lnTo>
                    <a:pt x="424" y="230"/>
                  </a:lnTo>
                  <a:lnTo>
                    <a:pt x="424" y="230"/>
                  </a:lnTo>
                  <a:lnTo>
                    <a:pt x="424" y="232"/>
                  </a:lnTo>
                  <a:lnTo>
                    <a:pt x="424" y="232"/>
                  </a:lnTo>
                  <a:lnTo>
                    <a:pt x="424" y="232"/>
                  </a:lnTo>
                  <a:lnTo>
                    <a:pt x="422" y="234"/>
                  </a:lnTo>
                  <a:lnTo>
                    <a:pt x="422" y="234"/>
                  </a:lnTo>
                  <a:lnTo>
                    <a:pt x="422" y="234"/>
                  </a:lnTo>
                  <a:lnTo>
                    <a:pt x="422" y="236"/>
                  </a:lnTo>
                  <a:lnTo>
                    <a:pt x="418" y="236"/>
                  </a:lnTo>
                  <a:lnTo>
                    <a:pt x="408" y="240"/>
                  </a:lnTo>
                  <a:lnTo>
                    <a:pt x="408" y="240"/>
                  </a:lnTo>
                  <a:lnTo>
                    <a:pt x="408" y="240"/>
                  </a:lnTo>
                  <a:lnTo>
                    <a:pt x="400" y="242"/>
                  </a:lnTo>
                  <a:lnTo>
                    <a:pt x="396" y="242"/>
                  </a:lnTo>
                  <a:lnTo>
                    <a:pt x="394" y="242"/>
                  </a:lnTo>
                  <a:lnTo>
                    <a:pt x="392" y="242"/>
                  </a:lnTo>
                  <a:lnTo>
                    <a:pt x="388" y="246"/>
                  </a:lnTo>
                  <a:lnTo>
                    <a:pt x="386" y="246"/>
                  </a:lnTo>
                  <a:lnTo>
                    <a:pt x="386" y="248"/>
                  </a:lnTo>
                  <a:lnTo>
                    <a:pt x="386" y="248"/>
                  </a:lnTo>
                  <a:lnTo>
                    <a:pt x="386" y="248"/>
                  </a:lnTo>
                  <a:lnTo>
                    <a:pt x="386" y="250"/>
                  </a:lnTo>
                  <a:lnTo>
                    <a:pt x="386" y="250"/>
                  </a:lnTo>
                  <a:lnTo>
                    <a:pt x="386" y="250"/>
                  </a:lnTo>
                  <a:lnTo>
                    <a:pt x="386" y="250"/>
                  </a:lnTo>
                  <a:lnTo>
                    <a:pt x="386" y="252"/>
                  </a:lnTo>
                  <a:lnTo>
                    <a:pt x="386" y="252"/>
                  </a:lnTo>
                  <a:lnTo>
                    <a:pt x="384" y="252"/>
                  </a:lnTo>
                  <a:lnTo>
                    <a:pt x="380" y="256"/>
                  </a:lnTo>
                  <a:lnTo>
                    <a:pt x="376" y="260"/>
                  </a:lnTo>
                  <a:lnTo>
                    <a:pt x="376" y="264"/>
                  </a:lnTo>
                  <a:lnTo>
                    <a:pt x="368" y="272"/>
                  </a:lnTo>
                  <a:lnTo>
                    <a:pt x="364" y="274"/>
                  </a:lnTo>
                  <a:lnTo>
                    <a:pt x="364" y="272"/>
                  </a:lnTo>
                  <a:lnTo>
                    <a:pt x="364" y="272"/>
                  </a:lnTo>
                  <a:lnTo>
                    <a:pt x="360" y="274"/>
                  </a:lnTo>
                  <a:lnTo>
                    <a:pt x="360" y="274"/>
                  </a:lnTo>
                  <a:lnTo>
                    <a:pt x="358" y="276"/>
                  </a:lnTo>
                  <a:lnTo>
                    <a:pt x="358" y="278"/>
                  </a:lnTo>
                  <a:lnTo>
                    <a:pt x="358" y="278"/>
                  </a:lnTo>
                  <a:lnTo>
                    <a:pt x="358" y="278"/>
                  </a:lnTo>
                  <a:lnTo>
                    <a:pt x="358" y="280"/>
                  </a:lnTo>
                  <a:lnTo>
                    <a:pt x="358" y="280"/>
                  </a:lnTo>
                  <a:lnTo>
                    <a:pt x="358" y="280"/>
                  </a:lnTo>
                  <a:lnTo>
                    <a:pt x="356" y="282"/>
                  </a:lnTo>
                  <a:lnTo>
                    <a:pt x="356" y="282"/>
                  </a:lnTo>
                  <a:lnTo>
                    <a:pt x="356" y="282"/>
                  </a:lnTo>
                  <a:lnTo>
                    <a:pt x="354" y="282"/>
                  </a:lnTo>
                  <a:lnTo>
                    <a:pt x="352" y="282"/>
                  </a:lnTo>
                  <a:lnTo>
                    <a:pt x="350" y="282"/>
                  </a:lnTo>
                  <a:lnTo>
                    <a:pt x="348" y="284"/>
                  </a:lnTo>
                  <a:lnTo>
                    <a:pt x="346" y="284"/>
                  </a:lnTo>
                  <a:lnTo>
                    <a:pt x="338" y="290"/>
                  </a:lnTo>
                  <a:lnTo>
                    <a:pt x="336" y="292"/>
                  </a:lnTo>
                  <a:lnTo>
                    <a:pt x="334" y="296"/>
                  </a:lnTo>
                  <a:lnTo>
                    <a:pt x="332" y="296"/>
                  </a:lnTo>
                  <a:lnTo>
                    <a:pt x="332" y="296"/>
                  </a:lnTo>
                  <a:lnTo>
                    <a:pt x="332" y="296"/>
                  </a:lnTo>
                  <a:lnTo>
                    <a:pt x="332" y="296"/>
                  </a:lnTo>
                  <a:lnTo>
                    <a:pt x="332" y="296"/>
                  </a:lnTo>
                  <a:lnTo>
                    <a:pt x="332" y="296"/>
                  </a:lnTo>
                  <a:lnTo>
                    <a:pt x="330" y="296"/>
                  </a:lnTo>
                  <a:lnTo>
                    <a:pt x="330" y="298"/>
                  </a:lnTo>
                  <a:lnTo>
                    <a:pt x="330" y="302"/>
                  </a:lnTo>
                  <a:lnTo>
                    <a:pt x="330" y="302"/>
                  </a:lnTo>
                  <a:lnTo>
                    <a:pt x="328" y="310"/>
                  </a:lnTo>
                  <a:lnTo>
                    <a:pt x="326" y="318"/>
                  </a:lnTo>
                  <a:lnTo>
                    <a:pt x="324" y="326"/>
                  </a:lnTo>
                  <a:lnTo>
                    <a:pt x="324" y="328"/>
                  </a:lnTo>
                  <a:lnTo>
                    <a:pt x="324" y="328"/>
                  </a:lnTo>
                  <a:lnTo>
                    <a:pt x="324" y="328"/>
                  </a:lnTo>
                  <a:lnTo>
                    <a:pt x="322" y="328"/>
                  </a:lnTo>
                  <a:lnTo>
                    <a:pt x="320" y="330"/>
                  </a:lnTo>
                  <a:lnTo>
                    <a:pt x="320" y="330"/>
                  </a:lnTo>
                  <a:lnTo>
                    <a:pt x="318" y="330"/>
                  </a:lnTo>
                  <a:lnTo>
                    <a:pt x="318" y="330"/>
                  </a:lnTo>
                  <a:lnTo>
                    <a:pt x="318" y="330"/>
                  </a:lnTo>
                  <a:lnTo>
                    <a:pt x="318" y="330"/>
                  </a:lnTo>
                  <a:lnTo>
                    <a:pt x="310" y="336"/>
                  </a:lnTo>
                  <a:lnTo>
                    <a:pt x="308" y="338"/>
                  </a:lnTo>
                  <a:lnTo>
                    <a:pt x="308" y="338"/>
                  </a:lnTo>
                  <a:lnTo>
                    <a:pt x="308" y="340"/>
                  </a:lnTo>
                  <a:lnTo>
                    <a:pt x="308" y="340"/>
                  </a:lnTo>
                  <a:lnTo>
                    <a:pt x="306" y="342"/>
                  </a:lnTo>
                  <a:lnTo>
                    <a:pt x="306" y="342"/>
                  </a:lnTo>
                  <a:lnTo>
                    <a:pt x="306" y="344"/>
                  </a:lnTo>
                  <a:lnTo>
                    <a:pt x="306" y="344"/>
                  </a:lnTo>
                  <a:lnTo>
                    <a:pt x="306" y="344"/>
                  </a:lnTo>
                  <a:lnTo>
                    <a:pt x="304" y="346"/>
                  </a:lnTo>
                  <a:lnTo>
                    <a:pt x="304" y="346"/>
                  </a:lnTo>
                  <a:lnTo>
                    <a:pt x="302" y="346"/>
                  </a:lnTo>
                  <a:lnTo>
                    <a:pt x="302" y="346"/>
                  </a:lnTo>
                  <a:lnTo>
                    <a:pt x="302" y="346"/>
                  </a:lnTo>
                  <a:lnTo>
                    <a:pt x="300" y="346"/>
                  </a:lnTo>
                  <a:lnTo>
                    <a:pt x="296" y="346"/>
                  </a:lnTo>
                  <a:lnTo>
                    <a:pt x="292" y="348"/>
                  </a:lnTo>
                  <a:lnTo>
                    <a:pt x="284" y="350"/>
                  </a:lnTo>
                  <a:lnTo>
                    <a:pt x="280" y="352"/>
                  </a:lnTo>
                  <a:lnTo>
                    <a:pt x="278" y="352"/>
                  </a:lnTo>
                  <a:lnTo>
                    <a:pt x="278" y="356"/>
                  </a:lnTo>
                  <a:lnTo>
                    <a:pt x="278" y="356"/>
                  </a:lnTo>
                  <a:lnTo>
                    <a:pt x="278" y="356"/>
                  </a:lnTo>
                  <a:lnTo>
                    <a:pt x="278" y="356"/>
                  </a:lnTo>
                  <a:lnTo>
                    <a:pt x="278" y="360"/>
                  </a:lnTo>
                  <a:lnTo>
                    <a:pt x="278" y="362"/>
                  </a:lnTo>
                  <a:lnTo>
                    <a:pt x="276" y="368"/>
                  </a:lnTo>
                  <a:lnTo>
                    <a:pt x="272" y="376"/>
                  </a:lnTo>
                  <a:lnTo>
                    <a:pt x="268" y="388"/>
                  </a:lnTo>
                  <a:lnTo>
                    <a:pt x="268" y="390"/>
                  </a:lnTo>
                  <a:lnTo>
                    <a:pt x="266" y="394"/>
                  </a:lnTo>
                  <a:lnTo>
                    <a:pt x="264" y="398"/>
                  </a:lnTo>
                  <a:lnTo>
                    <a:pt x="264" y="398"/>
                  </a:lnTo>
                  <a:lnTo>
                    <a:pt x="264" y="398"/>
                  </a:lnTo>
                  <a:lnTo>
                    <a:pt x="264" y="398"/>
                  </a:lnTo>
                  <a:lnTo>
                    <a:pt x="264" y="398"/>
                  </a:lnTo>
                  <a:lnTo>
                    <a:pt x="260" y="402"/>
                  </a:lnTo>
                  <a:lnTo>
                    <a:pt x="256" y="404"/>
                  </a:lnTo>
                  <a:lnTo>
                    <a:pt x="256" y="404"/>
                  </a:lnTo>
                  <a:lnTo>
                    <a:pt x="254" y="404"/>
                  </a:lnTo>
                  <a:lnTo>
                    <a:pt x="252" y="406"/>
                  </a:lnTo>
                  <a:lnTo>
                    <a:pt x="244" y="406"/>
                  </a:lnTo>
                  <a:lnTo>
                    <a:pt x="244" y="406"/>
                  </a:lnTo>
                  <a:lnTo>
                    <a:pt x="242" y="406"/>
                  </a:lnTo>
                  <a:lnTo>
                    <a:pt x="242" y="404"/>
                  </a:lnTo>
                  <a:lnTo>
                    <a:pt x="240" y="404"/>
                  </a:lnTo>
                  <a:lnTo>
                    <a:pt x="240" y="404"/>
                  </a:lnTo>
                  <a:lnTo>
                    <a:pt x="238" y="404"/>
                  </a:lnTo>
                  <a:lnTo>
                    <a:pt x="238" y="404"/>
                  </a:lnTo>
                  <a:lnTo>
                    <a:pt x="238" y="404"/>
                  </a:lnTo>
                  <a:lnTo>
                    <a:pt x="236" y="404"/>
                  </a:lnTo>
                  <a:lnTo>
                    <a:pt x="234" y="406"/>
                  </a:lnTo>
                  <a:lnTo>
                    <a:pt x="232" y="408"/>
                  </a:lnTo>
                  <a:lnTo>
                    <a:pt x="232" y="408"/>
                  </a:lnTo>
                  <a:lnTo>
                    <a:pt x="232" y="408"/>
                  </a:lnTo>
                  <a:lnTo>
                    <a:pt x="226" y="410"/>
                  </a:lnTo>
                  <a:lnTo>
                    <a:pt x="222" y="408"/>
                  </a:lnTo>
                  <a:lnTo>
                    <a:pt x="222" y="408"/>
                  </a:lnTo>
                  <a:lnTo>
                    <a:pt x="220" y="408"/>
                  </a:lnTo>
                  <a:lnTo>
                    <a:pt x="220" y="408"/>
                  </a:lnTo>
                  <a:lnTo>
                    <a:pt x="218" y="408"/>
                  </a:lnTo>
                  <a:lnTo>
                    <a:pt x="218" y="408"/>
                  </a:lnTo>
                  <a:lnTo>
                    <a:pt x="214" y="406"/>
                  </a:lnTo>
                  <a:lnTo>
                    <a:pt x="212" y="406"/>
                  </a:lnTo>
                  <a:lnTo>
                    <a:pt x="212" y="404"/>
                  </a:lnTo>
                  <a:lnTo>
                    <a:pt x="210" y="404"/>
                  </a:lnTo>
                  <a:lnTo>
                    <a:pt x="210" y="404"/>
                  </a:lnTo>
                  <a:lnTo>
                    <a:pt x="210" y="404"/>
                  </a:lnTo>
                  <a:lnTo>
                    <a:pt x="210" y="404"/>
                  </a:lnTo>
                  <a:lnTo>
                    <a:pt x="208" y="404"/>
                  </a:lnTo>
                  <a:lnTo>
                    <a:pt x="208" y="406"/>
                  </a:lnTo>
                  <a:lnTo>
                    <a:pt x="208" y="406"/>
                  </a:lnTo>
                  <a:lnTo>
                    <a:pt x="208" y="406"/>
                  </a:lnTo>
                  <a:lnTo>
                    <a:pt x="208" y="406"/>
                  </a:lnTo>
                  <a:lnTo>
                    <a:pt x="206" y="406"/>
                  </a:lnTo>
                  <a:lnTo>
                    <a:pt x="206" y="406"/>
                  </a:lnTo>
                  <a:lnTo>
                    <a:pt x="202" y="404"/>
                  </a:lnTo>
                  <a:lnTo>
                    <a:pt x="200" y="402"/>
                  </a:lnTo>
                  <a:lnTo>
                    <a:pt x="200" y="400"/>
                  </a:lnTo>
                  <a:lnTo>
                    <a:pt x="200" y="400"/>
                  </a:lnTo>
                  <a:lnTo>
                    <a:pt x="200" y="400"/>
                  </a:lnTo>
                  <a:lnTo>
                    <a:pt x="200" y="400"/>
                  </a:lnTo>
                  <a:lnTo>
                    <a:pt x="198" y="398"/>
                  </a:lnTo>
                  <a:lnTo>
                    <a:pt x="198" y="398"/>
                  </a:lnTo>
                  <a:lnTo>
                    <a:pt x="198" y="398"/>
                  </a:lnTo>
                  <a:lnTo>
                    <a:pt x="194" y="398"/>
                  </a:lnTo>
                  <a:lnTo>
                    <a:pt x="192" y="400"/>
                  </a:lnTo>
                  <a:lnTo>
                    <a:pt x="192" y="400"/>
                  </a:lnTo>
                  <a:lnTo>
                    <a:pt x="190" y="400"/>
                  </a:lnTo>
                  <a:lnTo>
                    <a:pt x="190" y="400"/>
                  </a:lnTo>
                  <a:lnTo>
                    <a:pt x="184" y="398"/>
                  </a:lnTo>
                  <a:lnTo>
                    <a:pt x="184" y="398"/>
                  </a:lnTo>
                  <a:lnTo>
                    <a:pt x="184" y="398"/>
                  </a:lnTo>
                  <a:lnTo>
                    <a:pt x="184" y="396"/>
                  </a:lnTo>
                  <a:lnTo>
                    <a:pt x="182" y="396"/>
                  </a:lnTo>
                  <a:lnTo>
                    <a:pt x="176" y="390"/>
                  </a:lnTo>
                  <a:lnTo>
                    <a:pt x="176" y="390"/>
                  </a:lnTo>
                  <a:lnTo>
                    <a:pt x="176" y="390"/>
                  </a:lnTo>
                  <a:lnTo>
                    <a:pt x="176" y="390"/>
                  </a:lnTo>
                  <a:lnTo>
                    <a:pt x="174" y="388"/>
                  </a:lnTo>
                  <a:lnTo>
                    <a:pt x="172" y="388"/>
                  </a:lnTo>
                  <a:lnTo>
                    <a:pt x="170" y="386"/>
                  </a:lnTo>
                  <a:lnTo>
                    <a:pt x="166" y="384"/>
                  </a:lnTo>
                  <a:lnTo>
                    <a:pt x="164" y="380"/>
                  </a:lnTo>
                  <a:lnTo>
                    <a:pt x="164" y="380"/>
                  </a:lnTo>
                  <a:lnTo>
                    <a:pt x="162" y="380"/>
                  </a:lnTo>
                  <a:lnTo>
                    <a:pt x="154" y="380"/>
                  </a:lnTo>
                  <a:lnTo>
                    <a:pt x="150" y="380"/>
                  </a:lnTo>
                  <a:lnTo>
                    <a:pt x="142" y="382"/>
                  </a:lnTo>
                  <a:lnTo>
                    <a:pt x="140" y="384"/>
                  </a:lnTo>
                  <a:lnTo>
                    <a:pt x="138" y="386"/>
                  </a:lnTo>
                  <a:lnTo>
                    <a:pt x="134" y="394"/>
                  </a:lnTo>
                  <a:lnTo>
                    <a:pt x="132" y="396"/>
                  </a:lnTo>
                  <a:lnTo>
                    <a:pt x="132" y="396"/>
                  </a:lnTo>
                  <a:lnTo>
                    <a:pt x="132" y="396"/>
                  </a:lnTo>
                  <a:lnTo>
                    <a:pt x="134" y="398"/>
                  </a:lnTo>
                  <a:lnTo>
                    <a:pt x="134" y="400"/>
                  </a:lnTo>
                  <a:lnTo>
                    <a:pt x="134" y="400"/>
                  </a:lnTo>
                  <a:lnTo>
                    <a:pt x="132" y="402"/>
                  </a:lnTo>
                  <a:lnTo>
                    <a:pt x="132" y="402"/>
                  </a:lnTo>
                  <a:lnTo>
                    <a:pt x="132" y="402"/>
                  </a:lnTo>
                  <a:lnTo>
                    <a:pt x="132" y="402"/>
                  </a:lnTo>
                  <a:lnTo>
                    <a:pt x="130" y="404"/>
                  </a:lnTo>
                  <a:lnTo>
                    <a:pt x="130" y="404"/>
                  </a:lnTo>
                  <a:lnTo>
                    <a:pt x="130" y="404"/>
                  </a:lnTo>
                  <a:lnTo>
                    <a:pt x="130" y="408"/>
                  </a:lnTo>
                  <a:lnTo>
                    <a:pt x="130" y="410"/>
                  </a:lnTo>
                  <a:lnTo>
                    <a:pt x="128" y="416"/>
                  </a:lnTo>
                  <a:lnTo>
                    <a:pt x="128" y="416"/>
                  </a:lnTo>
                  <a:lnTo>
                    <a:pt x="128" y="418"/>
                  </a:lnTo>
                  <a:lnTo>
                    <a:pt x="128" y="418"/>
                  </a:lnTo>
                  <a:lnTo>
                    <a:pt x="128" y="418"/>
                  </a:lnTo>
                  <a:lnTo>
                    <a:pt x="128" y="418"/>
                  </a:lnTo>
                  <a:lnTo>
                    <a:pt x="128" y="418"/>
                  </a:lnTo>
                  <a:lnTo>
                    <a:pt x="126" y="418"/>
                  </a:lnTo>
                  <a:lnTo>
                    <a:pt x="126" y="418"/>
                  </a:lnTo>
                  <a:lnTo>
                    <a:pt x="126" y="418"/>
                  </a:lnTo>
                  <a:lnTo>
                    <a:pt x="124" y="422"/>
                  </a:lnTo>
                  <a:lnTo>
                    <a:pt x="124" y="424"/>
                  </a:lnTo>
                  <a:lnTo>
                    <a:pt x="118" y="428"/>
                  </a:lnTo>
                  <a:lnTo>
                    <a:pt x="112" y="432"/>
                  </a:lnTo>
                  <a:lnTo>
                    <a:pt x="106" y="436"/>
                  </a:lnTo>
                  <a:lnTo>
                    <a:pt x="104" y="438"/>
                  </a:lnTo>
                  <a:lnTo>
                    <a:pt x="104" y="438"/>
                  </a:lnTo>
                  <a:lnTo>
                    <a:pt x="102" y="440"/>
                  </a:lnTo>
                  <a:lnTo>
                    <a:pt x="102" y="444"/>
                  </a:lnTo>
                  <a:lnTo>
                    <a:pt x="102" y="444"/>
                  </a:lnTo>
                  <a:lnTo>
                    <a:pt x="102" y="444"/>
                  </a:lnTo>
                  <a:lnTo>
                    <a:pt x="102" y="444"/>
                  </a:lnTo>
                  <a:lnTo>
                    <a:pt x="100" y="446"/>
                  </a:lnTo>
                  <a:lnTo>
                    <a:pt x="100" y="446"/>
                  </a:lnTo>
                  <a:lnTo>
                    <a:pt x="98" y="450"/>
                  </a:lnTo>
                  <a:lnTo>
                    <a:pt x="98" y="450"/>
                  </a:lnTo>
                  <a:lnTo>
                    <a:pt x="96" y="452"/>
                  </a:lnTo>
                  <a:lnTo>
                    <a:pt x="96" y="452"/>
                  </a:lnTo>
                  <a:lnTo>
                    <a:pt x="94" y="452"/>
                  </a:lnTo>
                  <a:lnTo>
                    <a:pt x="92" y="452"/>
                  </a:lnTo>
                  <a:lnTo>
                    <a:pt x="90" y="454"/>
                  </a:lnTo>
                  <a:lnTo>
                    <a:pt x="88" y="452"/>
                  </a:lnTo>
                  <a:lnTo>
                    <a:pt x="88" y="452"/>
                  </a:lnTo>
                  <a:lnTo>
                    <a:pt x="88" y="452"/>
                  </a:lnTo>
                  <a:lnTo>
                    <a:pt x="88" y="452"/>
                  </a:lnTo>
                  <a:lnTo>
                    <a:pt x="86" y="452"/>
                  </a:lnTo>
                  <a:lnTo>
                    <a:pt x="84" y="454"/>
                  </a:lnTo>
                  <a:lnTo>
                    <a:pt x="84" y="454"/>
                  </a:lnTo>
                  <a:lnTo>
                    <a:pt x="84" y="454"/>
                  </a:lnTo>
                  <a:lnTo>
                    <a:pt x="84" y="454"/>
                  </a:lnTo>
                  <a:lnTo>
                    <a:pt x="84" y="454"/>
                  </a:lnTo>
                  <a:lnTo>
                    <a:pt x="84" y="456"/>
                  </a:lnTo>
                  <a:lnTo>
                    <a:pt x="84" y="456"/>
                  </a:lnTo>
                  <a:lnTo>
                    <a:pt x="84" y="458"/>
                  </a:lnTo>
                  <a:lnTo>
                    <a:pt x="84" y="458"/>
                  </a:lnTo>
                  <a:lnTo>
                    <a:pt x="84" y="460"/>
                  </a:lnTo>
                  <a:lnTo>
                    <a:pt x="84" y="460"/>
                  </a:lnTo>
                  <a:lnTo>
                    <a:pt x="82" y="460"/>
                  </a:lnTo>
                  <a:lnTo>
                    <a:pt x="82" y="462"/>
                  </a:lnTo>
                  <a:lnTo>
                    <a:pt x="80" y="462"/>
                  </a:lnTo>
                  <a:lnTo>
                    <a:pt x="78" y="464"/>
                  </a:lnTo>
                  <a:lnTo>
                    <a:pt x="78" y="464"/>
                  </a:lnTo>
                  <a:lnTo>
                    <a:pt x="78" y="464"/>
                  </a:lnTo>
                  <a:lnTo>
                    <a:pt x="76" y="464"/>
                  </a:lnTo>
                  <a:lnTo>
                    <a:pt x="72" y="462"/>
                  </a:lnTo>
                  <a:lnTo>
                    <a:pt x="72" y="462"/>
                  </a:lnTo>
                  <a:lnTo>
                    <a:pt x="70" y="462"/>
                  </a:lnTo>
                  <a:lnTo>
                    <a:pt x="70" y="462"/>
                  </a:lnTo>
                  <a:lnTo>
                    <a:pt x="68" y="462"/>
                  </a:lnTo>
                  <a:lnTo>
                    <a:pt x="68" y="462"/>
                  </a:lnTo>
                  <a:lnTo>
                    <a:pt x="68" y="462"/>
                  </a:lnTo>
                  <a:lnTo>
                    <a:pt x="66" y="462"/>
                  </a:lnTo>
                  <a:lnTo>
                    <a:pt x="66" y="462"/>
                  </a:lnTo>
                  <a:lnTo>
                    <a:pt x="64" y="462"/>
                  </a:lnTo>
                  <a:lnTo>
                    <a:pt x="64" y="462"/>
                  </a:lnTo>
                  <a:lnTo>
                    <a:pt x="64" y="462"/>
                  </a:lnTo>
                  <a:lnTo>
                    <a:pt x="60" y="462"/>
                  </a:lnTo>
                  <a:lnTo>
                    <a:pt x="56" y="464"/>
                  </a:lnTo>
                  <a:lnTo>
                    <a:pt x="54" y="464"/>
                  </a:lnTo>
                  <a:lnTo>
                    <a:pt x="54" y="464"/>
                  </a:lnTo>
                  <a:lnTo>
                    <a:pt x="52" y="464"/>
                  </a:lnTo>
                  <a:lnTo>
                    <a:pt x="48" y="462"/>
                  </a:lnTo>
                  <a:lnTo>
                    <a:pt x="48" y="462"/>
                  </a:lnTo>
                  <a:lnTo>
                    <a:pt x="46" y="462"/>
                  </a:lnTo>
                  <a:lnTo>
                    <a:pt x="46" y="462"/>
                  </a:lnTo>
                  <a:lnTo>
                    <a:pt x="46" y="462"/>
                  </a:lnTo>
                  <a:lnTo>
                    <a:pt x="46" y="460"/>
                  </a:lnTo>
                  <a:lnTo>
                    <a:pt x="46" y="460"/>
                  </a:lnTo>
                  <a:lnTo>
                    <a:pt x="46" y="460"/>
                  </a:lnTo>
                  <a:lnTo>
                    <a:pt x="44" y="460"/>
                  </a:lnTo>
                  <a:lnTo>
                    <a:pt x="42" y="460"/>
                  </a:lnTo>
                  <a:lnTo>
                    <a:pt x="42" y="460"/>
                  </a:lnTo>
                  <a:lnTo>
                    <a:pt x="42" y="460"/>
                  </a:lnTo>
                  <a:lnTo>
                    <a:pt x="40" y="460"/>
                  </a:lnTo>
                  <a:lnTo>
                    <a:pt x="38" y="460"/>
                  </a:lnTo>
                  <a:lnTo>
                    <a:pt x="38" y="462"/>
                  </a:lnTo>
                  <a:lnTo>
                    <a:pt x="38" y="462"/>
                  </a:lnTo>
                  <a:lnTo>
                    <a:pt x="38" y="462"/>
                  </a:lnTo>
                  <a:lnTo>
                    <a:pt x="38" y="462"/>
                  </a:lnTo>
                  <a:lnTo>
                    <a:pt x="38" y="462"/>
                  </a:lnTo>
                  <a:lnTo>
                    <a:pt x="36" y="464"/>
                  </a:lnTo>
                  <a:lnTo>
                    <a:pt x="34" y="464"/>
                  </a:lnTo>
                  <a:lnTo>
                    <a:pt x="30" y="462"/>
                  </a:lnTo>
                  <a:lnTo>
                    <a:pt x="30" y="462"/>
                  </a:lnTo>
                  <a:lnTo>
                    <a:pt x="30" y="458"/>
                  </a:lnTo>
                  <a:lnTo>
                    <a:pt x="28" y="446"/>
                  </a:lnTo>
                  <a:lnTo>
                    <a:pt x="28" y="446"/>
                  </a:lnTo>
                  <a:lnTo>
                    <a:pt x="28" y="442"/>
                  </a:lnTo>
                  <a:lnTo>
                    <a:pt x="28" y="442"/>
                  </a:lnTo>
                  <a:lnTo>
                    <a:pt x="30" y="440"/>
                  </a:lnTo>
                  <a:lnTo>
                    <a:pt x="30" y="440"/>
                  </a:lnTo>
                  <a:lnTo>
                    <a:pt x="30" y="440"/>
                  </a:lnTo>
                  <a:lnTo>
                    <a:pt x="30" y="440"/>
                  </a:lnTo>
                  <a:lnTo>
                    <a:pt x="30" y="440"/>
                  </a:lnTo>
                  <a:lnTo>
                    <a:pt x="32" y="438"/>
                  </a:lnTo>
                  <a:lnTo>
                    <a:pt x="32" y="438"/>
                  </a:lnTo>
                  <a:lnTo>
                    <a:pt x="36" y="434"/>
                  </a:lnTo>
                  <a:lnTo>
                    <a:pt x="36" y="434"/>
                  </a:lnTo>
                  <a:lnTo>
                    <a:pt x="38" y="430"/>
                  </a:lnTo>
                  <a:lnTo>
                    <a:pt x="40" y="426"/>
                  </a:lnTo>
                  <a:lnTo>
                    <a:pt x="40" y="426"/>
                  </a:lnTo>
                  <a:lnTo>
                    <a:pt x="40" y="424"/>
                  </a:lnTo>
                  <a:lnTo>
                    <a:pt x="38" y="412"/>
                  </a:lnTo>
                  <a:lnTo>
                    <a:pt x="38" y="412"/>
                  </a:lnTo>
                  <a:lnTo>
                    <a:pt x="36" y="408"/>
                  </a:lnTo>
                  <a:lnTo>
                    <a:pt x="34" y="406"/>
                  </a:lnTo>
                  <a:lnTo>
                    <a:pt x="32" y="402"/>
                  </a:lnTo>
                  <a:lnTo>
                    <a:pt x="32" y="402"/>
                  </a:lnTo>
                  <a:lnTo>
                    <a:pt x="32" y="402"/>
                  </a:lnTo>
                  <a:lnTo>
                    <a:pt x="32" y="398"/>
                  </a:lnTo>
                  <a:lnTo>
                    <a:pt x="32" y="396"/>
                  </a:lnTo>
                  <a:lnTo>
                    <a:pt x="32" y="396"/>
                  </a:lnTo>
                  <a:lnTo>
                    <a:pt x="32" y="396"/>
                  </a:lnTo>
                  <a:lnTo>
                    <a:pt x="30" y="390"/>
                  </a:lnTo>
                  <a:lnTo>
                    <a:pt x="30" y="388"/>
                  </a:lnTo>
                  <a:lnTo>
                    <a:pt x="28" y="386"/>
                  </a:lnTo>
                  <a:lnTo>
                    <a:pt x="28" y="386"/>
                  </a:lnTo>
                  <a:lnTo>
                    <a:pt x="26" y="382"/>
                  </a:lnTo>
                  <a:lnTo>
                    <a:pt x="22" y="374"/>
                  </a:lnTo>
                  <a:lnTo>
                    <a:pt x="18" y="368"/>
                  </a:lnTo>
                  <a:lnTo>
                    <a:pt x="12" y="362"/>
                  </a:lnTo>
                  <a:lnTo>
                    <a:pt x="12" y="362"/>
                  </a:lnTo>
                  <a:lnTo>
                    <a:pt x="10" y="362"/>
                  </a:lnTo>
                  <a:lnTo>
                    <a:pt x="8" y="360"/>
                  </a:lnTo>
                  <a:lnTo>
                    <a:pt x="6" y="360"/>
                  </a:lnTo>
                  <a:lnTo>
                    <a:pt x="6" y="360"/>
                  </a:lnTo>
                  <a:lnTo>
                    <a:pt x="2" y="356"/>
                  </a:lnTo>
                  <a:lnTo>
                    <a:pt x="2" y="356"/>
                  </a:lnTo>
                  <a:lnTo>
                    <a:pt x="0" y="354"/>
                  </a:lnTo>
                  <a:lnTo>
                    <a:pt x="0" y="354"/>
                  </a:lnTo>
                  <a:lnTo>
                    <a:pt x="0" y="352"/>
                  </a:lnTo>
                  <a:lnTo>
                    <a:pt x="0" y="344"/>
                  </a:lnTo>
                  <a:lnTo>
                    <a:pt x="0" y="334"/>
                  </a:lnTo>
                  <a:lnTo>
                    <a:pt x="0" y="328"/>
                  </a:lnTo>
                  <a:lnTo>
                    <a:pt x="0" y="312"/>
                  </a:lnTo>
                  <a:lnTo>
                    <a:pt x="0" y="308"/>
                  </a:lnTo>
                  <a:lnTo>
                    <a:pt x="0" y="302"/>
                  </a:lnTo>
                  <a:lnTo>
                    <a:pt x="0" y="296"/>
                  </a:lnTo>
                  <a:lnTo>
                    <a:pt x="0" y="286"/>
                  </a:lnTo>
                  <a:lnTo>
                    <a:pt x="0" y="278"/>
                  </a:lnTo>
                  <a:lnTo>
                    <a:pt x="0" y="268"/>
                  </a:lnTo>
                  <a:lnTo>
                    <a:pt x="0" y="262"/>
                  </a:lnTo>
                  <a:lnTo>
                    <a:pt x="0" y="260"/>
                  </a:lnTo>
                  <a:lnTo>
                    <a:pt x="0" y="260"/>
                  </a:lnTo>
                  <a:lnTo>
                    <a:pt x="0" y="238"/>
                  </a:lnTo>
                  <a:lnTo>
                    <a:pt x="0" y="226"/>
                  </a:lnTo>
                  <a:lnTo>
                    <a:pt x="0" y="216"/>
                  </a:lnTo>
                  <a:lnTo>
                    <a:pt x="0" y="212"/>
                  </a:lnTo>
                  <a:lnTo>
                    <a:pt x="0" y="212"/>
                  </a:lnTo>
                  <a:lnTo>
                    <a:pt x="14" y="212"/>
                  </a:lnTo>
                  <a:lnTo>
                    <a:pt x="30" y="212"/>
                  </a:lnTo>
                  <a:lnTo>
                    <a:pt x="44" y="212"/>
                  </a:lnTo>
                  <a:lnTo>
                    <a:pt x="46" y="212"/>
                  </a:lnTo>
                  <a:lnTo>
                    <a:pt x="46" y="210"/>
                  </a:lnTo>
                  <a:lnTo>
                    <a:pt x="46" y="152"/>
                  </a:lnTo>
                  <a:lnTo>
                    <a:pt x="46" y="120"/>
                  </a:lnTo>
                  <a:lnTo>
                    <a:pt x="46" y="110"/>
                  </a:lnTo>
                  <a:lnTo>
                    <a:pt x="46" y="70"/>
                  </a:lnTo>
                  <a:lnTo>
                    <a:pt x="46" y="46"/>
                  </a:lnTo>
                  <a:lnTo>
                    <a:pt x="46" y="36"/>
                  </a:lnTo>
                  <a:lnTo>
                    <a:pt x="46" y="28"/>
                  </a:lnTo>
                  <a:lnTo>
                    <a:pt x="46" y="28"/>
                  </a:lnTo>
                  <a:lnTo>
                    <a:pt x="58" y="28"/>
                  </a:lnTo>
                  <a:lnTo>
                    <a:pt x="68" y="26"/>
                  </a:lnTo>
                  <a:lnTo>
                    <a:pt x="106" y="20"/>
                  </a:lnTo>
                  <a:lnTo>
                    <a:pt x="118" y="18"/>
                  </a:lnTo>
                  <a:lnTo>
                    <a:pt x="124" y="16"/>
                  </a:lnTo>
                  <a:lnTo>
                    <a:pt x="146" y="12"/>
                  </a:lnTo>
                  <a:lnTo>
                    <a:pt x="156" y="12"/>
                  </a:lnTo>
                  <a:lnTo>
                    <a:pt x="156" y="12"/>
                  </a:lnTo>
                  <a:lnTo>
                    <a:pt x="156" y="12"/>
                  </a:lnTo>
                  <a:lnTo>
                    <a:pt x="156" y="12"/>
                  </a:lnTo>
                  <a:lnTo>
                    <a:pt x="158" y="14"/>
                  </a:lnTo>
                  <a:lnTo>
                    <a:pt x="158" y="16"/>
                  </a:lnTo>
                  <a:lnTo>
                    <a:pt x="158" y="18"/>
                  </a:lnTo>
                  <a:lnTo>
                    <a:pt x="160" y="20"/>
                  </a:lnTo>
                  <a:lnTo>
                    <a:pt x="162" y="22"/>
                  </a:lnTo>
                  <a:lnTo>
                    <a:pt x="164" y="22"/>
                  </a:lnTo>
                  <a:lnTo>
                    <a:pt x="164" y="22"/>
                  </a:lnTo>
                  <a:lnTo>
                    <a:pt x="166" y="24"/>
                  </a:lnTo>
                  <a:lnTo>
                    <a:pt x="166" y="24"/>
                  </a:lnTo>
                  <a:lnTo>
                    <a:pt x="168" y="28"/>
                  </a:lnTo>
                  <a:lnTo>
                    <a:pt x="168" y="30"/>
                  </a:lnTo>
                  <a:lnTo>
                    <a:pt x="168" y="30"/>
                  </a:lnTo>
                  <a:lnTo>
                    <a:pt x="168" y="30"/>
                  </a:lnTo>
                  <a:lnTo>
                    <a:pt x="168" y="30"/>
                  </a:lnTo>
                  <a:lnTo>
                    <a:pt x="168" y="34"/>
                  </a:lnTo>
                  <a:lnTo>
                    <a:pt x="168" y="34"/>
                  </a:lnTo>
                  <a:lnTo>
                    <a:pt x="170" y="34"/>
                  </a:lnTo>
                  <a:lnTo>
                    <a:pt x="170" y="36"/>
                  </a:lnTo>
                  <a:lnTo>
                    <a:pt x="170" y="36"/>
                  </a:lnTo>
                  <a:lnTo>
                    <a:pt x="170" y="36"/>
                  </a:lnTo>
                  <a:lnTo>
                    <a:pt x="170" y="36"/>
                  </a:lnTo>
                  <a:lnTo>
                    <a:pt x="172" y="34"/>
                  </a:lnTo>
                  <a:lnTo>
                    <a:pt x="176" y="32"/>
                  </a:lnTo>
                  <a:lnTo>
                    <a:pt x="180" y="30"/>
                  </a:lnTo>
                  <a:lnTo>
                    <a:pt x="180" y="28"/>
                  </a:lnTo>
                  <a:lnTo>
                    <a:pt x="182" y="26"/>
                  </a:lnTo>
                  <a:lnTo>
                    <a:pt x="182" y="26"/>
                  </a:lnTo>
                  <a:lnTo>
                    <a:pt x="182" y="26"/>
                  </a:lnTo>
                  <a:lnTo>
                    <a:pt x="182" y="24"/>
                  </a:lnTo>
                  <a:lnTo>
                    <a:pt x="184" y="24"/>
                  </a:lnTo>
                  <a:lnTo>
                    <a:pt x="184" y="24"/>
                  </a:lnTo>
                  <a:lnTo>
                    <a:pt x="184" y="24"/>
                  </a:lnTo>
                  <a:lnTo>
                    <a:pt x="188" y="20"/>
                  </a:lnTo>
                  <a:lnTo>
                    <a:pt x="190" y="20"/>
                  </a:lnTo>
                  <a:lnTo>
                    <a:pt x="202" y="12"/>
                  </a:lnTo>
                  <a:lnTo>
                    <a:pt x="206" y="10"/>
                  </a:lnTo>
                  <a:lnTo>
                    <a:pt x="206" y="10"/>
                  </a:lnTo>
                  <a:lnTo>
                    <a:pt x="206" y="8"/>
                  </a:lnTo>
                  <a:lnTo>
                    <a:pt x="208" y="8"/>
                  </a:lnTo>
                  <a:lnTo>
                    <a:pt x="208" y="10"/>
                  </a:lnTo>
                  <a:lnTo>
                    <a:pt x="208" y="10"/>
                  </a:lnTo>
                  <a:lnTo>
                    <a:pt x="210" y="10"/>
                  </a:lnTo>
                  <a:lnTo>
                    <a:pt x="210" y="10"/>
                  </a:lnTo>
                  <a:lnTo>
                    <a:pt x="210" y="10"/>
                  </a:lnTo>
                  <a:lnTo>
                    <a:pt x="210" y="12"/>
                  </a:lnTo>
                  <a:lnTo>
                    <a:pt x="212" y="14"/>
                  </a:lnTo>
                  <a:lnTo>
                    <a:pt x="212" y="14"/>
                  </a:lnTo>
                  <a:lnTo>
                    <a:pt x="212" y="14"/>
                  </a:lnTo>
                  <a:lnTo>
                    <a:pt x="212" y="14"/>
                  </a:lnTo>
                  <a:lnTo>
                    <a:pt x="214" y="14"/>
                  </a:lnTo>
                  <a:lnTo>
                    <a:pt x="216" y="14"/>
                  </a:lnTo>
                  <a:lnTo>
                    <a:pt x="216" y="14"/>
                  </a:lnTo>
                  <a:lnTo>
                    <a:pt x="216" y="14"/>
                  </a:lnTo>
                  <a:lnTo>
                    <a:pt x="216" y="14"/>
                  </a:lnTo>
                  <a:lnTo>
                    <a:pt x="222" y="8"/>
                  </a:lnTo>
                  <a:lnTo>
                    <a:pt x="228" y="4"/>
                  </a:lnTo>
                  <a:lnTo>
                    <a:pt x="228" y="4"/>
                  </a:lnTo>
                  <a:lnTo>
                    <a:pt x="228" y="4"/>
                  </a:lnTo>
                  <a:lnTo>
                    <a:pt x="234" y="2"/>
                  </a:lnTo>
                  <a:lnTo>
                    <a:pt x="236" y="2"/>
                  </a:lnTo>
                  <a:lnTo>
                    <a:pt x="236" y="2"/>
                  </a:lnTo>
                  <a:lnTo>
                    <a:pt x="240" y="4"/>
                  </a:lnTo>
                  <a:lnTo>
                    <a:pt x="240" y="4"/>
                  </a:lnTo>
                  <a:lnTo>
                    <a:pt x="240" y="4"/>
                  </a:lnTo>
                  <a:lnTo>
                    <a:pt x="240" y="4"/>
                  </a:lnTo>
                  <a:lnTo>
                    <a:pt x="242" y="2"/>
                  </a:lnTo>
                  <a:lnTo>
                    <a:pt x="242" y="2"/>
                  </a:lnTo>
                  <a:lnTo>
                    <a:pt x="242" y="2"/>
                  </a:lnTo>
                  <a:lnTo>
                    <a:pt x="242" y="2"/>
                  </a:lnTo>
                  <a:lnTo>
                    <a:pt x="242" y="2"/>
                  </a:lnTo>
                  <a:lnTo>
                    <a:pt x="242" y="2"/>
                  </a:lnTo>
                  <a:lnTo>
                    <a:pt x="244" y="0"/>
                  </a:lnTo>
                  <a:lnTo>
                    <a:pt x="244" y="0"/>
                  </a:lnTo>
                  <a:lnTo>
                    <a:pt x="244" y="0"/>
                  </a:lnTo>
                  <a:lnTo>
                    <a:pt x="246" y="0"/>
                  </a:lnTo>
                  <a:lnTo>
                    <a:pt x="248" y="2"/>
                  </a:lnTo>
                  <a:lnTo>
                    <a:pt x="248" y="2"/>
                  </a:lnTo>
                  <a:lnTo>
                    <a:pt x="248" y="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2" name="Freeform 4921">
              <a:extLst>
                <a:ext uri="{FF2B5EF4-FFF2-40B4-BE49-F238E27FC236}">
                  <a16:creationId xmlns:a16="http://schemas.microsoft.com/office/drawing/2014/main" id="{61D6BA23-CD1F-7244-A7C4-7A8D2D269328}"/>
                </a:ext>
              </a:extLst>
            </p:cNvPr>
            <p:cNvSpPr>
              <a:spLocks/>
            </p:cNvSpPr>
            <p:nvPr/>
          </p:nvSpPr>
          <p:spPr bwMode="auto">
            <a:xfrm>
              <a:off x="2876098" y="2373452"/>
              <a:ext cx="594201" cy="435414"/>
            </a:xfrm>
            <a:custGeom>
              <a:avLst/>
              <a:gdLst/>
              <a:ahLst/>
              <a:cxnLst>
                <a:cxn ang="0">
                  <a:pos x="270" y="12"/>
                </a:cxn>
                <a:cxn ang="0">
                  <a:pos x="276" y="34"/>
                </a:cxn>
                <a:cxn ang="0">
                  <a:pos x="278" y="46"/>
                </a:cxn>
                <a:cxn ang="0">
                  <a:pos x="290" y="68"/>
                </a:cxn>
                <a:cxn ang="0">
                  <a:pos x="310" y="76"/>
                </a:cxn>
                <a:cxn ang="0">
                  <a:pos x="318" y="82"/>
                </a:cxn>
                <a:cxn ang="0">
                  <a:pos x="322" y="84"/>
                </a:cxn>
                <a:cxn ang="0">
                  <a:pos x="310" y="82"/>
                </a:cxn>
                <a:cxn ang="0">
                  <a:pos x="336" y="118"/>
                </a:cxn>
                <a:cxn ang="0">
                  <a:pos x="366" y="118"/>
                </a:cxn>
                <a:cxn ang="0">
                  <a:pos x="360" y="130"/>
                </a:cxn>
                <a:cxn ang="0">
                  <a:pos x="368" y="166"/>
                </a:cxn>
                <a:cxn ang="0">
                  <a:pos x="356" y="176"/>
                </a:cxn>
                <a:cxn ang="0">
                  <a:pos x="346" y="176"/>
                </a:cxn>
                <a:cxn ang="0">
                  <a:pos x="336" y="176"/>
                </a:cxn>
                <a:cxn ang="0">
                  <a:pos x="328" y="176"/>
                </a:cxn>
                <a:cxn ang="0">
                  <a:pos x="324" y="182"/>
                </a:cxn>
                <a:cxn ang="0">
                  <a:pos x="306" y="196"/>
                </a:cxn>
                <a:cxn ang="0">
                  <a:pos x="286" y="198"/>
                </a:cxn>
                <a:cxn ang="0">
                  <a:pos x="254" y="190"/>
                </a:cxn>
                <a:cxn ang="0">
                  <a:pos x="232" y="200"/>
                </a:cxn>
                <a:cxn ang="0">
                  <a:pos x="218" y="196"/>
                </a:cxn>
                <a:cxn ang="0">
                  <a:pos x="188" y="196"/>
                </a:cxn>
                <a:cxn ang="0">
                  <a:pos x="124" y="210"/>
                </a:cxn>
                <a:cxn ang="0">
                  <a:pos x="130" y="234"/>
                </a:cxn>
                <a:cxn ang="0">
                  <a:pos x="130" y="258"/>
                </a:cxn>
                <a:cxn ang="0">
                  <a:pos x="130" y="262"/>
                </a:cxn>
                <a:cxn ang="0">
                  <a:pos x="132" y="266"/>
                </a:cxn>
                <a:cxn ang="0">
                  <a:pos x="132" y="272"/>
                </a:cxn>
                <a:cxn ang="0">
                  <a:pos x="126" y="270"/>
                </a:cxn>
                <a:cxn ang="0">
                  <a:pos x="114" y="252"/>
                </a:cxn>
                <a:cxn ang="0">
                  <a:pos x="78" y="250"/>
                </a:cxn>
                <a:cxn ang="0">
                  <a:pos x="60" y="256"/>
                </a:cxn>
                <a:cxn ang="0">
                  <a:pos x="58" y="264"/>
                </a:cxn>
                <a:cxn ang="0">
                  <a:pos x="42" y="258"/>
                </a:cxn>
                <a:cxn ang="0">
                  <a:pos x="34" y="256"/>
                </a:cxn>
                <a:cxn ang="0">
                  <a:pos x="26" y="242"/>
                </a:cxn>
                <a:cxn ang="0">
                  <a:pos x="8" y="230"/>
                </a:cxn>
                <a:cxn ang="0">
                  <a:pos x="0" y="224"/>
                </a:cxn>
                <a:cxn ang="0">
                  <a:pos x="6" y="204"/>
                </a:cxn>
                <a:cxn ang="0">
                  <a:pos x="4" y="202"/>
                </a:cxn>
                <a:cxn ang="0">
                  <a:pos x="2" y="192"/>
                </a:cxn>
                <a:cxn ang="0">
                  <a:pos x="14" y="184"/>
                </a:cxn>
                <a:cxn ang="0">
                  <a:pos x="12" y="160"/>
                </a:cxn>
                <a:cxn ang="0">
                  <a:pos x="40" y="146"/>
                </a:cxn>
                <a:cxn ang="0">
                  <a:pos x="52" y="134"/>
                </a:cxn>
                <a:cxn ang="0">
                  <a:pos x="54" y="124"/>
                </a:cxn>
                <a:cxn ang="0">
                  <a:pos x="50" y="118"/>
                </a:cxn>
                <a:cxn ang="0">
                  <a:pos x="58" y="114"/>
                </a:cxn>
                <a:cxn ang="0">
                  <a:pos x="62" y="104"/>
                </a:cxn>
                <a:cxn ang="0">
                  <a:pos x="60" y="100"/>
                </a:cxn>
                <a:cxn ang="0">
                  <a:pos x="62" y="88"/>
                </a:cxn>
                <a:cxn ang="0">
                  <a:pos x="74" y="76"/>
                </a:cxn>
                <a:cxn ang="0">
                  <a:pos x="94" y="92"/>
                </a:cxn>
                <a:cxn ang="0">
                  <a:pos x="100" y="92"/>
                </a:cxn>
                <a:cxn ang="0">
                  <a:pos x="98" y="88"/>
                </a:cxn>
                <a:cxn ang="0">
                  <a:pos x="108" y="68"/>
                </a:cxn>
                <a:cxn ang="0">
                  <a:pos x="124" y="62"/>
                </a:cxn>
                <a:cxn ang="0">
                  <a:pos x="148" y="40"/>
                </a:cxn>
                <a:cxn ang="0">
                  <a:pos x="168" y="36"/>
                </a:cxn>
                <a:cxn ang="0">
                  <a:pos x="200" y="16"/>
                </a:cxn>
                <a:cxn ang="0">
                  <a:pos x="272" y="8"/>
                </a:cxn>
              </a:cxnLst>
              <a:rect l="0" t="0" r="r" b="b"/>
              <a:pathLst>
                <a:path w="374" h="274">
                  <a:moveTo>
                    <a:pt x="272" y="8"/>
                  </a:moveTo>
                  <a:lnTo>
                    <a:pt x="272" y="10"/>
                  </a:lnTo>
                  <a:lnTo>
                    <a:pt x="272" y="10"/>
                  </a:lnTo>
                  <a:lnTo>
                    <a:pt x="272" y="10"/>
                  </a:lnTo>
                  <a:lnTo>
                    <a:pt x="272" y="10"/>
                  </a:lnTo>
                  <a:lnTo>
                    <a:pt x="272" y="10"/>
                  </a:lnTo>
                  <a:lnTo>
                    <a:pt x="272" y="10"/>
                  </a:lnTo>
                  <a:lnTo>
                    <a:pt x="270" y="12"/>
                  </a:lnTo>
                  <a:lnTo>
                    <a:pt x="270" y="12"/>
                  </a:lnTo>
                  <a:lnTo>
                    <a:pt x="272" y="16"/>
                  </a:lnTo>
                  <a:lnTo>
                    <a:pt x="272" y="18"/>
                  </a:lnTo>
                  <a:lnTo>
                    <a:pt x="270" y="26"/>
                  </a:lnTo>
                  <a:lnTo>
                    <a:pt x="270" y="30"/>
                  </a:lnTo>
                  <a:lnTo>
                    <a:pt x="272" y="32"/>
                  </a:lnTo>
                  <a:lnTo>
                    <a:pt x="276" y="34"/>
                  </a:lnTo>
                  <a:lnTo>
                    <a:pt x="276" y="34"/>
                  </a:lnTo>
                  <a:lnTo>
                    <a:pt x="280" y="38"/>
                  </a:lnTo>
                  <a:lnTo>
                    <a:pt x="280" y="40"/>
                  </a:lnTo>
                  <a:lnTo>
                    <a:pt x="280" y="40"/>
                  </a:lnTo>
                  <a:lnTo>
                    <a:pt x="280" y="40"/>
                  </a:lnTo>
                  <a:lnTo>
                    <a:pt x="280" y="44"/>
                  </a:lnTo>
                  <a:lnTo>
                    <a:pt x="280" y="44"/>
                  </a:lnTo>
                  <a:lnTo>
                    <a:pt x="278" y="44"/>
                  </a:lnTo>
                  <a:lnTo>
                    <a:pt x="278" y="46"/>
                  </a:lnTo>
                  <a:lnTo>
                    <a:pt x="278" y="46"/>
                  </a:lnTo>
                  <a:lnTo>
                    <a:pt x="278" y="46"/>
                  </a:lnTo>
                  <a:lnTo>
                    <a:pt x="278" y="46"/>
                  </a:lnTo>
                  <a:lnTo>
                    <a:pt x="284" y="56"/>
                  </a:lnTo>
                  <a:lnTo>
                    <a:pt x="286" y="60"/>
                  </a:lnTo>
                  <a:lnTo>
                    <a:pt x="290" y="66"/>
                  </a:lnTo>
                  <a:lnTo>
                    <a:pt x="290" y="66"/>
                  </a:lnTo>
                  <a:lnTo>
                    <a:pt x="290" y="68"/>
                  </a:lnTo>
                  <a:lnTo>
                    <a:pt x="290" y="68"/>
                  </a:lnTo>
                  <a:lnTo>
                    <a:pt x="292" y="68"/>
                  </a:lnTo>
                  <a:lnTo>
                    <a:pt x="298" y="68"/>
                  </a:lnTo>
                  <a:lnTo>
                    <a:pt x="308" y="74"/>
                  </a:lnTo>
                  <a:lnTo>
                    <a:pt x="308" y="74"/>
                  </a:lnTo>
                  <a:lnTo>
                    <a:pt x="310" y="74"/>
                  </a:lnTo>
                  <a:lnTo>
                    <a:pt x="310" y="76"/>
                  </a:lnTo>
                  <a:lnTo>
                    <a:pt x="310" y="76"/>
                  </a:lnTo>
                  <a:lnTo>
                    <a:pt x="310" y="76"/>
                  </a:lnTo>
                  <a:lnTo>
                    <a:pt x="310" y="76"/>
                  </a:lnTo>
                  <a:lnTo>
                    <a:pt x="310" y="78"/>
                  </a:lnTo>
                  <a:lnTo>
                    <a:pt x="310" y="78"/>
                  </a:lnTo>
                  <a:lnTo>
                    <a:pt x="310" y="78"/>
                  </a:lnTo>
                  <a:lnTo>
                    <a:pt x="314" y="80"/>
                  </a:lnTo>
                  <a:lnTo>
                    <a:pt x="316" y="82"/>
                  </a:lnTo>
                  <a:lnTo>
                    <a:pt x="318" y="82"/>
                  </a:lnTo>
                  <a:lnTo>
                    <a:pt x="318" y="82"/>
                  </a:lnTo>
                  <a:lnTo>
                    <a:pt x="320" y="82"/>
                  </a:lnTo>
                  <a:lnTo>
                    <a:pt x="320" y="82"/>
                  </a:lnTo>
                  <a:lnTo>
                    <a:pt x="320" y="82"/>
                  </a:lnTo>
                  <a:lnTo>
                    <a:pt x="320" y="82"/>
                  </a:lnTo>
                  <a:lnTo>
                    <a:pt x="320" y="82"/>
                  </a:lnTo>
                  <a:lnTo>
                    <a:pt x="322" y="84"/>
                  </a:lnTo>
                  <a:lnTo>
                    <a:pt x="322" y="84"/>
                  </a:lnTo>
                  <a:lnTo>
                    <a:pt x="322" y="84"/>
                  </a:lnTo>
                  <a:lnTo>
                    <a:pt x="322" y="84"/>
                  </a:lnTo>
                  <a:lnTo>
                    <a:pt x="318" y="86"/>
                  </a:lnTo>
                  <a:lnTo>
                    <a:pt x="318" y="86"/>
                  </a:lnTo>
                  <a:lnTo>
                    <a:pt x="314" y="84"/>
                  </a:lnTo>
                  <a:lnTo>
                    <a:pt x="312" y="84"/>
                  </a:lnTo>
                  <a:lnTo>
                    <a:pt x="310" y="84"/>
                  </a:lnTo>
                  <a:lnTo>
                    <a:pt x="310" y="82"/>
                  </a:lnTo>
                  <a:lnTo>
                    <a:pt x="308" y="82"/>
                  </a:lnTo>
                  <a:lnTo>
                    <a:pt x="308" y="84"/>
                  </a:lnTo>
                  <a:lnTo>
                    <a:pt x="308" y="96"/>
                  </a:lnTo>
                  <a:lnTo>
                    <a:pt x="308" y="98"/>
                  </a:lnTo>
                  <a:lnTo>
                    <a:pt x="310" y="100"/>
                  </a:lnTo>
                  <a:lnTo>
                    <a:pt x="314" y="100"/>
                  </a:lnTo>
                  <a:lnTo>
                    <a:pt x="324" y="108"/>
                  </a:lnTo>
                  <a:lnTo>
                    <a:pt x="336" y="118"/>
                  </a:lnTo>
                  <a:lnTo>
                    <a:pt x="350" y="120"/>
                  </a:lnTo>
                  <a:lnTo>
                    <a:pt x="352" y="116"/>
                  </a:lnTo>
                  <a:lnTo>
                    <a:pt x="356" y="114"/>
                  </a:lnTo>
                  <a:lnTo>
                    <a:pt x="362" y="114"/>
                  </a:lnTo>
                  <a:lnTo>
                    <a:pt x="362" y="116"/>
                  </a:lnTo>
                  <a:lnTo>
                    <a:pt x="362" y="116"/>
                  </a:lnTo>
                  <a:lnTo>
                    <a:pt x="362" y="116"/>
                  </a:lnTo>
                  <a:lnTo>
                    <a:pt x="366" y="118"/>
                  </a:lnTo>
                  <a:lnTo>
                    <a:pt x="366" y="120"/>
                  </a:lnTo>
                  <a:lnTo>
                    <a:pt x="368" y="126"/>
                  </a:lnTo>
                  <a:lnTo>
                    <a:pt x="368" y="128"/>
                  </a:lnTo>
                  <a:lnTo>
                    <a:pt x="366" y="128"/>
                  </a:lnTo>
                  <a:lnTo>
                    <a:pt x="364" y="128"/>
                  </a:lnTo>
                  <a:lnTo>
                    <a:pt x="360" y="130"/>
                  </a:lnTo>
                  <a:lnTo>
                    <a:pt x="360" y="130"/>
                  </a:lnTo>
                  <a:lnTo>
                    <a:pt x="360" y="130"/>
                  </a:lnTo>
                  <a:lnTo>
                    <a:pt x="358" y="132"/>
                  </a:lnTo>
                  <a:lnTo>
                    <a:pt x="372" y="148"/>
                  </a:lnTo>
                  <a:lnTo>
                    <a:pt x="374" y="154"/>
                  </a:lnTo>
                  <a:lnTo>
                    <a:pt x="374" y="154"/>
                  </a:lnTo>
                  <a:lnTo>
                    <a:pt x="374" y="154"/>
                  </a:lnTo>
                  <a:lnTo>
                    <a:pt x="372" y="160"/>
                  </a:lnTo>
                  <a:lnTo>
                    <a:pt x="370" y="164"/>
                  </a:lnTo>
                  <a:lnTo>
                    <a:pt x="368" y="166"/>
                  </a:lnTo>
                  <a:lnTo>
                    <a:pt x="368" y="166"/>
                  </a:lnTo>
                  <a:lnTo>
                    <a:pt x="366" y="168"/>
                  </a:lnTo>
                  <a:lnTo>
                    <a:pt x="358" y="176"/>
                  </a:lnTo>
                  <a:lnTo>
                    <a:pt x="358" y="176"/>
                  </a:lnTo>
                  <a:lnTo>
                    <a:pt x="358" y="176"/>
                  </a:lnTo>
                  <a:lnTo>
                    <a:pt x="356" y="176"/>
                  </a:lnTo>
                  <a:lnTo>
                    <a:pt x="356" y="176"/>
                  </a:lnTo>
                  <a:lnTo>
                    <a:pt x="356" y="176"/>
                  </a:lnTo>
                  <a:lnTo>
                    <a:pt x="356" y="176"/>
                  </a:lnTo>
                  <a:lnTo>
                    <a:pt x="352" y="176"/>
                  </a:lnTo>
                  <a:lnTo>
                    <a:pt x="350" y="176"/>
                  </a:lnTo>
                  <a:lnTo>
                    <a:pt x="350" y="176"/>
                  </a:lnTo>
                  <a:lnTo>
                    <a:pt x="350" y="176"/>
                  </a:lnTo>
                  <a:lnTo>
                    <a:pt x="350" y="176"/>
                  </a:lnTo>
                  <a:lnTo>
                    <a:pt x="350" y="176"/>
                  </a:lnTo>
                  <a:lnTo>
                    <a:pt x="346" y="176"/>
                  </a:lnTo>
                  <a:lnTo>
                    <a:pt x="344" y="176"/>
                  </a:lnTo>
                  <a:lnTo>
                    <a:pt x="338" y="178"/>
                  </a:lnTo>
                  <a:lnTo>
                    <a:pt x="338" y="178"/>
                  </a:lnTo>
                  <a:lnTo>
                    <a:pt x="336" y="178"/>
                  </a:lnTo>
                  <a:lnTo>
                    <a:pt x="336" y="178"/>
                  </a:lnTo>
                  <a:lnTo>
                    <a:pt x="336" y="178"/>
                  </a:lnTo>
                  <a:lnTo>
                    <a:pt x="336" y="176"/>
                  </a:lnTo>
                  <a:lnTo>
                    <a:pt x="336" y="176"/>
                  </a:lnTo>
                  <a:lnTo>
                    <a:pt x="336" y="176"/>
                  </a:lnTo>
                  <a:lnTo>
                    <a:pt x="334" y="174"/>
                  </a:lnTo>
                  <a:lnTo>
                    <a:pt x="334" y="174"/>
                  </a:lnTo>
                  <a:lnTo>
                    <a:pt x="332" y="174"/>
                  </a:lnTo>
                  <a:lnTo>
                    <a:pt x="330" y="174"/>
                  </a:lnTo>
                  <a:lnTo>
                    <a:pt x="330" y="176"/>
                  </a:lnTo>
                  <a:lnTo>
                    <a:pt x="328" y="176"/>
                  </a:lnTo>
                  <a:lnTo>
                    <a:pt x="328" y="176"/>
                  </a:lnTo>
                  <a:lnTo>
                    <a:pt x="328" y="176"/>
                  </a:lnTo>
                  <a:lnTo>
                    <a:pt x="328" y="176"/>
                  </a:lnTo>
                  <a:lnTo>
                    <a:pt x="324" y="180"/>
                  </a:lnTo>
                  <a:lnTo>
                    <a:pt x="324" y="180"/>
                  </a:lnTo>
                  <a:lnTo>
                    <a:pt x="324" y="180"/>
                  </a:lnTo>
                  <a:lnTo>
                    <a:pt x="324" y="180"/>
                  </a:lnTo>
                  <a:lnTo>
                    <a:pt x="324" y="182"/>
                  </a:lnTo>
                  <a:lnTo>
                    <a:pt x="324" y="182"/>
                  </a:lnTo>
                  <a:lnTo>
                    <a:pt x="326" y="182"/>
                  </a:lnTo>
                  <a:lnTo>
                    <a:pt x="326" y="182"/>
                  </a:lnTo>
                  <a:lnTo>
                    <a:pt x="322" y="186"/>
                  </a:lnTo>
                  <a:lnTo>
                    <a:pt x="318" y="184"/>
                  </a:lnTo>
                  <a:lnTo>
                    <a:pt x="316" y="186"/>
                  </a:lnTo>
                  <a:lnTo>
                    <a:pt x="312" y="190"/>
                  </a:lnTo>
                  <a:lnTo>
                    <a:pt x="308" y="194"/>
                  </a:lnTo>
                  <a:lnTo>
                    <a:pt x="306" y="196"/>
                  </a:lnTo>
                  <a:lnTo>
                    <a:pt x="304" y="196"/>
                  </a:lnTo>
                  <a:lnTo>
                    <a:pt x="300" y="196"/>
                  </a:lnTo>
                  <a:lnTo>
                    <a:pt x="296" y="196"/>
                  </a:lnTo>
                  <a:lnTo>
                    <a:pt x="292" y="196"/>
                  </a:lnTo>
                  <a:lnTo>
                    <a:pt x="292" y="198"/>
                  </a:lnTo>
                  <a:lnTo>
                    <a:pt x="286" y="200"/>
                  </a:lnTo>
                  <a:lnTo>
                    <a:pt x="286" y="198"/>
                  </a:lnTo>
                  <a:lnTo>
                    <a:pt x="286" y="198"/>
                  </a:lnTo>
                  <a:lnTo>
                    <a:pt x="286" y="196"/>
                  </a:lnTo>
                  <a:lnTo>
                    <a:pt x="286" y="196"/>
                  </a:lnTo>
                  <a:lnTo>
                    <a:pt x="282" y="196"/>
                  </a:lnTo>
                  <a:lnTo>
                    <a:pt x="272" y="194"/>
                  </a:lnTo>
                  <a:lnTo>
                    <a:pt x="270" y="194"/>
                  </a:lnTo>
                  <a:lnTo>
                    <a:pt x="264" y="192"/>
                  </a:lnTo>
                  <a:lnTo>
                    <a:pt x="258" y="190"/>
                  </a:lnTo>
                  <a:lnTo>
                    <a:pt x="254" y="190"/>
                  </a:lnTo>
                  <a:lnTo>
                    <a:pt x="254" y="190"/>
                  </a:lnTo>
                  <a:lnTo>
                    <a:pt x="254" y="190"/>
                  </a:lnTo>
                  <a:lnTo>
                    <a:pt x="248" y="188"/>
                  </a:lnTo>
                  <a:lnTo>
                    <a:pt x="248" y="190"/>
                  </a:lnTo>
                  <a:lnTo>
                    <a:pt x="248" y="190"/>
                  </a:lnTo>
                  <a:lnTo>
                    <a:pt x="248" y="190"/>
                  </a:lnTo>
                  <a:lnTo>
                    <a:pt x="244" y="192"/>
                  </a:lnTo>
                  <a:lnTo>
                    <a:pt x="232" y="200"/>
                  </a:lnTo>
                  <a:lnTo>
                    <a:pt x="232" y="202"/>
                  </a:lnTo>
                  <a:lnTo>
                    <a:pt x="232" y="202"/>
                  </a:lnTo>
                  <a:lnTo>
                    <a:pt x="230" y="198"/>
                  </a:lnTo>
                  <a:lnTo>
                    <a:pt x="230" y="198"/>
                  </a:lnTo>
                  <a:lnTo>
                    <a:pt x="230" y="198"/>
                  </a:lnTo>
                  <a:lnTo>
                    <a:pt x="230" y="196"/>
                  </a:lnTo>
                  <a:lnTo>
                    <a:pt x="224" y="196"/>
                  </a:lnTo>
                  <a:lnTo>
                    <a:pt x="218" y="196"/>
                  </a:lnTo>
                  <a:lnTo>
                    <a:pt x="214" y="196"/>
                  </a:lnTo>
                  <a:lnTo>
                    <a:pt x="210" y="196"/>
                  </a:lnTo>
                  <a:lnTo>
                    <a:pt x="210" y="196"/>
                  </a:lnTo>
                  <a:lnTo>
                    <a:pt x="210" y="196"/>
                  </a:lnTo>
                  <a:lnTo>
                    <a:pt x="196" y="196"/>
                  </a:lnTo>
                  <a:lnTo>
                    <a:pt x="194" y="196"/>
                  </a:lnTo>
                  <a:lnTo>
                    <a:pt x="188" y="196"/>
                  </a:lnTo>
                  <a:lnTo>
                    <a:pt x="188" y="196"/>
                  </a:lnTo>
                  <a:lnTo>
                    <a:pt x="188" y="196"/>
                  </a:lnTo>
                  <a:lnTo>
                    <a:pt x="168" y="196"/>
                  </a:lnTo>
                  <a:lnTo>
                    <a:pt x="152" y="196"/>
                  </a:lnTo>
                  <a:lnTo>
                    <a:pt x="132" y="196"/>
                  </a:lnTo>
                  <a:lnTo>
                    <a:pt x="128" y="196"/>
                  </a:lnTo>
                  <a:lnTo>
                    <a:pt x="128" y="198"/>
                  </a:lnTo>
                  <a:lnTo>
                    <a:pt x="128" y="202"/>
                  </a:lnTo>
                  <a:lnTo>
                    <a:pt x="124" y="210"/>
                  </a:lnTo>
                  <a:lnTo>
                    <a:pt x="124" y="210"/>
                  </a:lnTo>
                  <a:lnTo>
                    <a:pt x="122" y="210"/>
                  </a:lnTo>
                  <a:lnTo>
                    <a:pt x="124" y="214"/>
                  </a:lnTo>
                  <a:lnTo>
                    <a:pt x="124" y="216"/>
                  </a:lnTo>
                  <a:lnTo>
                    <a:pt x="124" y="220"/>
                  </a:lnTo>
                  <a:lnTo>
                    <a:pt x="128" y="228"/>
                  </a:lnTo>
                  <a:lnTo>
                    <a:pt x="130" y="232"/>
                  </a:lnTo>
                  <a:lnTo>
                    <a:pt x="130" y="234"/>
                  </a:lnTo>
                  <a:lnTo>
                    <a:pt x="130" y="236"/>
                  </a:lnTo>
                  <a:lnTo>
                    <a:pt x="130" y="242"/>
                  </a:lnTo>
                  <a:lnTo>
                    <a:pt x="130" y="242"/>
                  </a:lnTo>
                  <a:lnTo>
                    <a:pt x="130" y="244"/>
                  </a:lnTo>
                  <a:lnTo>
                    <a:pt x="130" y="254"/>
                  </a:lnTo>
                  <a:lnTo>
                    <a:pt x="130" y="254"/>
                  </a:lnTo>
                  <a:lnTo>
                    <a:pt x="130" y="258"/>
                  </a:lnTo>
                  <a:lnTo>
                    <a:pt x="130" y="258"/>
                  </a:lnTo>
                  <a:lnTo>
                    <a:pt x="130" y="260"/>
                  </a:lnTo>
                  <a:lnTo>
                    <a:pt x="130" y="260"/>
                  </a:lnTo>
                  <a:lnTo>
                    <a:pt x="130" y="260"/>
                  </a:lnTo>
                  <a:lnTo>
                    <a:pt x="132" y="260"/>
                  </a:lnTo>
                  <a:lnTo>
                    <a:pt x="132" y="262"/>
                  </a:lnTo>
                  <a:lnTo>
                    <a:pt x="132" y="262"/>
                  </a:lnTo>
                  <a:lnTo>
                    <a:pt x="130" y="262"/>
                  </a:lnTo>
                  <a:lnTo>
                    <a:pt x="130" y="262"/>
                  </a:lnTo>
                  <a:lnTo>
                    <a:pt x="130" y="264"/>
                  </a:lnTo>
                  <a:lnTo>
                    <a:pt x="130" y="264"/>
                  </a:lnTo>
                  <a:lnTo>
                    <a:pt x="130" y="264"/>
                  </a:lnTo>
                  <a:lnTo>
                    <a:pt x="130" y="266"/>
                  </a:lnTo>
                  <a:lnTo>
                    <a:pt x="130" y="266"/>
                  </a:lnTo>
                  <a:lnTo>
                    <a:pt x="130" y="266"/>
                  </a:lnTo>
                  <a:lnTo>
                    <a:pt x="130" y="266"/>
                  </a:lnTo>
                  <a:lnTo>
                    <a:pt x="132" y="266"/>
                  </a:lnTo>
                  <a:lnTo>
                    <a:pt x="132" y="266"/>
                  </a:lnTo>
                  <a:lnTo>
                    <a:pt x="132" y="268"/>
                  </a:lnTo>
                  <a:lnTo>
                    <a:pt x="132" y="268"/>
                  </a:lnTo>
                  <a:lnTo>
                    <a:pt x="134" y="268"/>
                  </a:lnTo>
                  <a:lnTo>
                    <a:pt x="134" y="268"/>
                  </a:lnTo>
                  <a:lnTo>
                    <a:pt x="134" y="270"/>
                  </a:lnTo>
                  <a:lnTo>
                    <a:pt x="134" y="270"/>
                  </a:lnTo>
                  <a:lnTo>
                    <a:pt x="132" y="272"/>
                  </a:lnTo>
                  <a:lnTo>
                    <a:pt x="132" y="272"/>
                  </a:lnTo>
                  <a:lnTo>
                    <a:pt x="132" y="274"/>
                  </a:lnTo>
                  <a:lnTo>
                    <a:pt x="132" y="274"/>
                  </a:lnTo>
                  <a:lnTo>
                    <a:pt x="130" y="274"/>
                  </a:lnTo>
                  <a:lnTo>
                    <a:pt x="130" y="274"/>
                  </a:lnTo>
                  <a:lnTo>
                    <a:pt x="130" y="274"/>
                  </a:lnTo>
                  <a:lnTo>
                    <a:pt x="128" y="272"/>
                  </a:lnTo>
                  <a:lnTo>
                    <a:pt x="126" y="270"/>
                  </a:lnTo>
                  <a:lnTo>
                    <a:pt x="124" y="266"/>
                  </a:lnTo>
                  <a:lnTo>
                    <a:pt x="124" y="264"/>
                  </a:lnTo>
                  <a:lnTo>
                    <a:pt x="122" y="262"/>
                  </a:lnTo>
                  <a:lnTo>
                    <a:pt x="122" y="260"/>
                  </a:lnTo>
                  <a:lnTo>
                    <a:pt x="120" y="258"/>
                  </a:lnTo>
                  <a:lnTo>
                    <a:pt x="120" y="258"/>
                  </a:lnTo>
                  <a:lnTo>
                    <a:pt x="120" y="258"/>
                  </a:lnTo>
                  <a:lnTo>
                    <a:pt x="114" y="252"/>
                  </a:lnTo>
                  <a:lnTo>
                    <a:pt x="110" y="250"/>
                  </a:lnTo>
                  <a:lnTo>
                    <a:pt x="100" y="248"/>
                  </a:lnTo>
                  <a:lnTo>
                    <a:pt x="90" y="246"/>
                  </a:lnTo>
                  <a:lnTo>
                    <a:pt x="90" y="246"/>
                  </a:lnTo>
                  <a:lnTo>
                    <a:pt x="86" y="248"/>
                  </a:lnTo>
                  <a:lnTo>
                    <a:pt x="84" y="248"/>
                  </a:lnTo>
                  <a:lnTo>
                    <a:pt x="84" y="248"/>
                  </a:lnTo>
                  <a:lnTo>
                    <a:pt x="78" y="250"/>
                  </a:lnTo>
                  <a:lnTo>
                    <a:pt x="78" y="250"/>
                  </a:lnTo>
                  <a:lnTo>
                    <a:pt x="76" y="250"/>
                  </a:lnTo>
                  <a:lnTo>
                    <a:pt x="76" y="250"/>
                  </a:lnTo>
                  <a:lnTo>
                    <a:pt x="76" y="252"/>
                  </a:lnTo>
                  <a:lnTo>
                    <a:pt x="70" y="254"/>
                  </a:lnTo>
                  <a:lnTo>
                    <a:pt x="66" y="252"/>
                  </a:lnTo>
                  <a:lnTo>
                    <a:pt x="66" y="252"/>
                  </a:lnTo>
                  <a:lnTo>
                    <a:pt x="60" y="256"/>
                  </a:lnTo>
                  <a:lnTo>
                    <a:pt x="60" y="256"/>
                  </a:lnTo>
                  <a:lnTo>
                    <a:pt x="60" y="258"/>
                  </a:lnTo>
                  <a:lnTo>
                    <a:pt x="58" y="260"/>
                  </a:lnTo>
                  <a:lnTo>
                    <a:pt x="58" y="260"/>
                  </a:lnTo>
                  <a:lnTo>
                    <a:pt x="58" y="262"/>
                  </a:lnTo>
                  <a:lnTo>
                    <a:pt x="58" y="264"/>
                  </a:lnTo>
                  <a:lnTo>
                    <a:pt x="58" y="264"/>
                  </a:lnTo>
                  <a:lnTo>
                    <a:pt x="58" y="264"/>
                  </a:lnTo>
                  <a:lnTo>
                    <a:pt x="56" y="262"/>
                  </a:lnTo>
                  <a:lnTo>
                    <a:pt x="56" y="262"/>
                  </a:lnTo>
                  <a:lnTo>
                    <a:pt x="52" y="260"/>
                  </a:lnTo>
                  <a:lnTo>
                    <a:pt x="48" y="260"/>
                  </a:lnTo>
                  <a:lnTo>
                    <a:pt x="44" y="258"/>
                  </a:lnTo>
                  <a:lnTo>
                    <a:pt x="44" y="258"/>
                  </a:lnTo>
                  <a:lnTo>
                    <a:pt x="42" y="258"/>
                  </a:lnTo>
                  <a:lnTo>
                    <a:pt x="42" y="258"/>
                  </a:lnTo>
                  <a:lnTo>
                    <a:pt x="42" y="258"/>
                  </a:lnTo>
                  <a:lnTo>
                    <a:pt x="42" y="260"/>
                  </a:lnTo>
                  <a:lnTo>
                    <a:pt x="38" y="260"/>
                  </a:lnTo>
                  <a:lnTo>
                    <a:pt x="36" y="258"/>
                  </a:lnTo>
                  <a:lnTo>
                    <a:pt x="34" y="256"/>
                  </a:lnTo>
                  <a:lnTo>
                    <a:pt x="34" y="256"/>
                  </a:lnTo>
                  <a:lnTo>
                    <a:pt x="34" y="256"/>
                  </a:lnTo>
                  <a:lnTo>
                    <a:pt x="34" y="256"/>
                  </a:lnTo>
                  <a:lnTo>
                    <a:pt x="34" y="256"/>
                  </a:lnTo>
                  <a:lnTo>
                    <a:pt x="34" y="256"/>
                  </a:lnTo>
                  <a:lnTo>
                    <a:pt x="36" y="254"/>
                  </a:lnTo>
                  <a:lnTo>
                    <a:pt x="36" y="252"/>
                  </a:lnTo>
                  <a:lnTo>
                    <a:pt x="34" y="252"/>
                  </a:lnTo>
                  <a:lnTo>
                    <a:pt x="32" y="252"/>
                  </a:lnTo>
                  <a:lnTo>
                    <a:pt x="28" y="248"/>
                  </a:lnTo>
                  <a:lnTo>
                    <a:pt x="26" y="242"/>
                  </a:lnTo>
                  <a:lnTo>
                    <a:pt x="20" y="230"/>
                  </a:lnTo>
                  <a:lnTo>
                    <a:pt x="18" y="230"/>
                  </a:lnTo>
                  <a:lnTo>
                    <a:pt x="18" y="230"/>
                  </a:lnTo>
                  <a:lnTo>
                    <a:pt x="18" y="230"/>
                  </a:lnTo>
                  <a:lnTo>
                    <a:pt x="14" y="230"/>
                  </a:lnTo>
                  <a:lnTo>
                    <a:pt x="12" y="230"/>
                  </a:lnTo>
                  <a:lnTo>
                    <a:pt x="10" y="230"/>
                  </a:lnTo>
                  <a:lnTo>
                    <a:pt x="8" y="230"/>
                  </a:lnTo>
                  <a:lnTo>
                    <a:pt x="8" y="230"/>
                  </a:lnTo>
                  <a:lnTo>
                    <a:pt x="6" y="230"/>
                  </a:lnTo>
                  <a:lnTo>
                    <a:pt x="6" y="230"/>
                  </a:lnTo>
                  <a:lnTo>
                    <a:pt x="6" y="230"/>
                  </a:lnTo>
                  <a:lnTo>
                    <a:pt x="2" y="228"/>
                  </a:lnTo>
                  <a:lnTo>
                    <a:pt x="2" y="228"/>
                  </a:lnTo>
                  <a:lnTo>
                    <a:pt x="0" y="224"/>
                  </a:lnTo>
                  <a:lnTo>
                    <a:pt x="0" y="224"/>
                  </a:lnTo>
                  <a:lnTo>
                    <a:pt x="0" y="224"/>
                  </a:lnTo>
                  <a:lnTo>
                    <a:pt x="2" y="220"/>
                  </a:lnTo>
                  <a:lnTo>
                    <a:pt x="2" y="214"/>
                  </a:lnTo>
                  <a:lnTo>
                    <a:pt x="2" y="212"/>
                  </a:lnTo>
                  <a:lnTo>
                    <a:pt x="2" y="210"/>
                  </a:lnTo>
                  <a:lnTo>
                    <a:pt x="4" y="210"/>
                  </a:lnTo>
                  <a:lnTo>
                    <a:pt x="4" y="208"/>
                  </a:lnTo>
                  <a:lnTo>
                    <a:pt x="6" y="204"/>
                  </a:lnTo>
                  <a:lnTo>
                    <a:pt x="6" y="204"/>
                  </a:lnTo>
                  <a:lnTo>
                    <a:pt x="6" y="204"/>
                  </a:lnTo>
                  <a:lnTo>
                    <a:pt x="6" y="204"/>
                  </a:lnTo>
                  <a:lnTo>
                    <a:pt x="6" y="204"/>
                  </a:lnTo>
                  <a:lnTo>
                    <a:pt x="4" y="202"/>
                  </a:lnTo>
                  <a:lnTo>
                    <a:pt x="4" y="202"/>
                  </a:lnTo>
                  <a:lnTo>
                    <a:pt x="4" y="202"/>
                  </a:lnTo>
                  <a:lnTo>
                    <a:pt x="4" y="202"/>
                  </a:lnTo>
                  <a:lnTo>
                    <a:pt x="2" y="196"/>
                  </a:lnTo>
                  <a:lnTo>
                    <a:pt x="2" y="196"/>
                  </a:lnTo>
                  <a:lnTo>
                    <a:pt x="2" y="196"/>
                  </a:lnTo>
                  <a:lnTo>
                    <a:pt x="2" y="194"/>
                  </a:lnTo>
                  <a:lnTo>
                    <a:pt x="2" y="194"/>
                  </a:lnTo>
                  <a:lnTo>
                    <a:pt x="2" y="192"/>
                  </a:lnTo>
                  <a:lnTo>
                    <a:pt x="2" y="192"/>
                  </a:lnTo>
                  <a:lnTo>
                    <a:pt x="2" y="192"/>
                  </a:lnTo>
                  <a:lnTo>
                    <a:pt x="6" y="192"/>
                  </a:lnTo>
                  <a:lnTo>
                    <a:pt x="8" y="192"/>
                  </a:lnTo>
                  <a:lnTo>
                    <a:pt x="8" y="192"/>
                  </a:lnTo>
                  <a:lnTo>
                    <a:pt x="10" y="192"/>
                  </a:lnTo>
                  <a:lnTo>
                    <a:pt x="10" y="190"/>
                  </a:lnTo>
                  <a:lnTo>
                    <a:pt x="10" y="190"/>
                  </a:lnTo>
                  <a:lnTo>
                    <a:pt x="14" y="184"/>
                  </a:lnTo>
                  <a:lnTo>
                    <a:pt x="14" y="184"/>
                  </a:lnTo>
                  <a:lnTo>
                    <a:pt x="14" y="174"/>
                  </a:lnTo>
                  <a:lnTo>
                    <a:pt x="16" y="172"/>
                  </a:lnTo>
                  <a:lnTo>
                    <a:pt x="16" y="170"/>
                  </a:lnTo>
                  <a:lnTo>
                    <a:pt x="14" y="170"/>
                  </a:lnTo>
                  <a:lnTo>
                    <a:pt x="14" y="168"/>
                  </a:lnTo>
                  <a:lnTo>
                    <a:pt x="14" y="168"/>
                  </a:lnTo>
                  <a:lnTo>
                    <a:pt x="12" y="164"/>
                  </a:lnTo>
                  <a:lnTo>
                    <a:pt x="12" y="160"/>
                  </a:lnTo>
                  <a:lnTo>
                    <a:pt x="12" y="156"/>
                  </a:lnTo>
                  <a:lnTo>
                    <a:pt x="16" y="152"/>
                  </a:lnTo>
                  <a:lnTo>
                    <a:pt x="18" y="152"/>
                  </a:lnTo>
                  <a:lnTo>
                    <a:pt x="18" y="152"/>
                  </a:lnTo>
                  <a:lnTo>
                    <a:pt x="20" y="150"/>
                  </a:lnTo>
                  <a:lnTo>
                    <a:pt x="22" y="150"/>
                  </a:lnTo>
                  <a:lnTo>
                    <a:pt x="28" y="148"/>
                  </a:lnTo>
                  <a:lnTo>
                    <a:pt x="40" y="146"/>
                  </a:lnTo>
                  <a:lnTo>
                    <a:pt x="42" y="146"/>
                  </a:lnTo>
                  <a:lnTo>
                    <a:pt x="42" y="144"/>
                  </a:lnTo>
                  <a:lnTo>
                    <a:pt x="42" y="144"/>
                  </a:lnTo>
                  <a:lnTo>
                    <a:pt x="42" y="144"/>
                  </a:lnTo>
                  <a:lnTo>
                    <a:pt x="42" y="144"/>
                  </a:lnTo>
                  <a:lnTo>
                    <a:pt x="46" y="140"/>
                  </a:lnTo>
                  <a:lnTo>
                    <a:pt x="50" y="136"/>
                  </a:lnTo>
                  <a:lnTo>
                    <a:pt x="52" y="134"/>
                  </a:lnTo>
                  <a:lnTo>
                    <a:pt x="52" y="128"/>
                  </a:lnTo>
                  <a:lnTo>
                    <a:pt x="52" y="128"/>
                  </a:lnTo>
                  <a:lnTo>
                    <a:pt x="52" y="126"/>
                  </a:lnTo>
                  <a:lnTo>
                    <a:pt x="52" y="126"/>
                  </a:lnTo>
                  <a:lnTo>
                    <a:pt x="52" y="126"/>
                  </a:lnTo>
                  <a:lnTo>
                    <a:pt x="54" y="124"/>
                  </a:lnTo>
                  <a:lnTo>
                    <a:pt x="54" y="124"/>
                  </a:lnTo>
                  <a:lnTo>
                    <a:pt x="54" y="124"/>
                  </a:lnTo>
                  <a:lnTo>
                    <a:pt x="54" y="124"/>
                  </a:lnTo>
                  <a:lnTo>
                    <a:pt x="54" y="124"/>
                  </a:lnTo>
                  <a:lnTo>
                    <a:pt x="54" y="122"/>
                  </a:lnTo>
                  <a:lnTo>
                    <a:pt x="52" y="118"/>
                  </a:lnTo>
                  <a:lnTo>
                    <a:pt x="52" y="118"/>
                  </a:lnTo>
                  <a:lnTo>
                    <a:pt x="52" y="118"/>
                  </a:lnTo>
                  <a:lnTo>
                    <a:pt x="52" y="118"/>
                  </a:lnTo>
                  <a:lnTo>
                    <a:pt x="50" y="118"/>
                  </a:lnTo>
                  <a:lnTo>
                    <a:pt x="50" y="118"/>
                  </a:lnTo>
                  <a:lnTo>
                    <a:pt x="50" y="118"/>
                  </a:lnTo>
                  <a:lnTo>
                    <a:pt x="50" y="118"/>
                  </a:lnTo>
                  <a:lnTo>
                    <a:pt x="50" y="116"/>
                  </a:lnTo>
                  <a:lnTo>
                    <a:pt x="50" y="116"/>
                  </a:lnTo>
                  <a:lnTo>
                    <a:pt x="50" y="114"/>
                  </a:lnTo>
                  <a:lnTo>
                    <a:pt x="50" y="114"/>
                  </a:lnTo>
                  <a:lnTo>
                    <a:pt x="58" y="114"/>
                  </a:lnTo>
                  <a:lnTo>
                    <a:pt x="60" y="114"/>
                  </a:lnTo>
                  <a:lnTo>
                    <a:pt x="60" y="114"/>
                  </a:lnTo>
                  <a:lnTo>
                    <a:pt x="62" y="114"/>
                  </a:lnTo>
                  <a:lnTo>
                    <a:pt x="62" y="114"/>
                  </a:lnTo>
                  <a:lnTo>
                    <a:pt x="62" y="112"/>
                  </a:lnTo>
                  <a:lnTo>
                    <a:pt x="62" y="112"/>
                  </a:lnTo>
                  <a:lnTo>
                    <a:pt x="62" y="108"/>
                  </a:lnTo>
                  <a:lnTo>
                    <a:pt x="62" y="104"/>
                  </a:lnTo>
                  <a:lnTo>
                    <a:pt x="62" y="102"/>
                  </a:lnTo>
                  <a:lnTo>
                    <a:pt x="62" y="102"/>
                  </a:lnTo>
                  <a:lnTo>
                    <a:pt x="62" y="102"/>
                  </a:lnTo>
                  <a:lnTo>
                    <a:pt x="60" y="102"/>
                  </a:lnTo>
                  <a:lnTo>
                    <a:pt x="60" y="102"/>
                  </a:lnTo>
                  <a:lnTo>
                    <a:pt x="60" y="100"/>
                  </a:lnTo>
                  <a:lnTo>
                    <a:pt x="60" y="100"/>
                  </a:lnTo>
                  <a:lnTo>
                    <a:pt x="60" y="100"/>
                  </a:lnTo>
                  <a:lnTo>
                    <a:pt x="56" y="96"/>
                  </a:lnTo>
                  <a:lnTo>
                    <a:pt x="56" y="96"/>
                  </a:lnTo>
                  <a:lnTo>
                    <a:pt x="56" y="94"/>
                  </a:lnTo>
                  <a:lnTo>
                    <a:pt x="56" y="94"/>
                  </a:lnTo>
                  <a:lnTo>
                    <a:pt x="58" y="92"/>
                  </a:lnTo>
                  <a:lnTo>
                    <a:pt x="58" y="92"/>
                  </a:lnTo>
                  <a:lnTo>
                    <a:pt x="60" y="90"/>
                  </a:lnTo>
                  <a:lnTo>
                    <a:pt x="62" y="88"/>
                  </a:lnTo>
                  <a:lnTo>
                    <a:pt x="64" y="88"/>
                  </a:lnTo>
                  <a:lnTo>
                    <a:pt x="64" y="88"/>
                  </a:lnTo>
                  <a:lnTo>
                    <a:pt x="64" y="88"/>
                  </a:lnTo>
                  <a:lnTo>
                    <a:pt x="64" y="88"/>
                  </a:lnTo>
                  <a:lnTo>
                    <a:pt x="66" y="86"/>
                  </a:lnTo>
                  <a:lnTo>
                    <a:pt x="74" y="78"/>
                  </a:lnTo>
                  <a:lnTo>
                    <a:pt x="74" y="76"/>
                  </a:lnTo>
                  <a:lnTo>
                    <a:pt x="74" y="76"/>
                  </a:lnTo>
                  <a:lnTo>
                    <a:pt x="74" y="76"/>
                  </a:lnTo>
                  <a:lnTo>
                    <a:pt x="76" y="78"/>
                  </a:lnTo>
                  <a:lnTo>
                    <a:pt x="76" y="78"/>
                  </a:lnTo>
                  <a:lnTo>
                    <a:pt x="76" y="80"/>
                  </a:lnTo>
                  <a:lnTo>
                    <a:pt x="82" y="84"/>
                  </a:lnTo>
                  <a:lnTo>
                    <a:pt x="90" y="90"/>
                  </a:lnTo>
                  <a:lnTo>
                    <a:pt x="92" y="90"/>
                  </a:lnTo>
                  <a:lnTo>
                    <a:pt x="94" y="92"/>
                  </a:lnTo>
                  <a:lnTo>
                    <a:pt x="94" y="92"/>
                  </a:lnTo>
                  <a:lnTo>
                    <a:pt x="96" y="92"/>
                  </a:lnTo>
                  <a:lnTo>
                    <a:pt x="98" y="92"/>
                  </a:lnTo>
                  <a:lnTo>
                    <a:pt x="98" y="92"/>
                  </a:lnTo>
                  <a:lnTo>
                    <a:pt x="98" y="92"/>
                  </a:lnTo>
                  <a:lnTo>
                    <a:pt x="98" y="92"/>
                  </a:lnTo>
                  <a:lnTo>
                    <a:pt x="100" y="92"/>
                  </a:lnTo>
                  <a:lnTo>
                    <a:pt x="100" y="92"/>
                  </a:lnTo>
                  <a:lnTo>
                    <a:pt x="100" y="90"/>
                  </a:lnTo>
                  <a:lnTo>
                    <a:pt x="100" y="90"/>
                  </a:lnTo>
                  <a:lnTo>
                    <a:pt x="98" y="90"/>
                  </a:lnTo>
                  <a:lnTo>
                    <a:pt x="98" y="88"/>
                  </a:lnTo>
                  <a:lnTo>
                    <a:pt x="98" y="88"/>
                  </a:lnTo>
                  <a:lnTo>
                    <a:pt x="98" y="88"/>
                  </a:lnTo>
                  <a:lnTo>
                    <a:pt x="98" y="88"/>
                  </a:lnTo>
                  <a:lnTo>
                    <a:pt x="98" y="88"/>
                  </a:lnTo>
                  <a:lnTo>
                    <a:pt x="100" y="88"/>
                  </a:lnTo>
                  <a:lnTo>
                    <a:pt x="102" y="88"/>
                  </a:lnTo>
                  <a:lnTo>
                    <a:pt x="108" y="86"/>
                  </a:lnTo>
                  <a:lnTo>
                    <a:pt x="108" y="86"/>
                  </a:lnTo>
                  <a:lnTo>
                    <a:pt x="108" y="84"/>
                  </a:lnTo>
                  <a:lnTo>
                    <a:pt x="108" y="76"/>
                  </a:lnTo>
                  <a:lnTo>
                    <a:pt x="106" y="74"/>
                  </a:lnTo>
                  <a:lnTo>
                    <a:pt x="108" y="68"/>
                  </a:lnTo>
                  <a:lnTo>
                    <a:pt x="110" y="66"/>
                  </a:lnTo>
                  <a:lnTo>
                    <a:pt x="114" y="68"/>
                  </a:lnTo>
                  <a:lnTo>
                    <a:pt x="122" y="70"/>
                  </a:lnTo>
                  <a:lnTo>
                    <a:pt x="122" y="70"/>
                  </a:lnTo>
                  <a:lnTo>
                    <a:pt x="126" y="70"/>
                  </a:lnTo>
                  <a:lnTo>
                    <a:pt x="124" y="68"/>
                  </a:lnTo>
                  <a:lnTo>
                    <a:pt x="124" y="66"/>
                  </a:lnTo>
                  <a:lnTo>
                    <a:pt x="124" y="62"/>
                  </a:lnTo>
                  <a:lnTo>
                    <a:pt x="124" y="60"/>
                  </a:lnTo>
                  <a:lnTo>
                    <a:pt x="128" y="52"/>
                  </a:lnTo>
                  <a:lnTo>
                    <a:pt x="128" y="50"/>
                  </a:lnTo>
                  <a:lnTo>
                    <a:pt x="136" y="44"/>
                  </a:lnTo>
                  <a:lnTo>
                    <a:pt x="138" y="42"/>
                  </a:lnTo>
                  <a:lnTo>
                    <a:pt x="144" y="38"/>
                  </a:lnTo>
                  <a:lnTo>
                    <a:pt x="146" y="38"/>
                  </a:lnTo>
                  <a:lnTo>
                    <a:pt x="148" y="40"/>
                  </a:lnTo>
                  <a:lnTo>
                    <a:pt x="152" y="40"/>
                  </a:lnTo>
                  <a:lnTo>
                    <a:pt x="154" y="40"/>
                  </a:lnTo>
                  <a:lnTo>
                    <a:pt x="156" y="42"/>
                  </a:lnTo>
                  <a:lnTo>
                    <a:pt x="162" y="44"/>
                  </a:lnTo>
                  <a:lnTo>
                    <a:pt x="162" y="44"/>
                  </a:lnTo>
                  <a:lnTo>
                    <a:pt x="166" y="44"/>
                  </a:lnTo>
                  <a:lnTo>
                    <a:pt x="166" y="38"/>
                  </a:lnTo>
                  <a:lnTo>
                    <a:pt x="168" y="36"/>
                  </a:lnTo>
                  <a:lnTo>
                    <a:pt x="168" y="34"/>
                  </a:lnTo>
                  <a:lnTo>
                    <a:pt x="168" y="32"/>
                  </a:lnTo>
                  <a:lnTo>
                    <a:pt x="168" y="30"/>
                  </a:lnTo>
                  <a:lnTo>
                    <a:pt x="172" y="28"/>
                  </a:lnTo>
                  <a:lnTo>
                    <a:pt x="178" y="30"/>
                  </a:lnTo>
                  <a:lnTo>
                    <a:pt x="182" y="28"/>
                  </a:lnTo>
                  <a:lnTo>
                    <a:pt x="198" y="18"/>
                  </a:lnTo>
                  <a:lnTo>
                    <a:pt x="200" y="16"/>
                  </a:lnTo>
                  <a:lnTo>
                    <a:pt x="210" y="14"/>
                  </a:lnTo>
                  <a:lnTo>
                    <a:pt x="210" y="14"/>
                  </a:lnTo>
                  <a:lnTo>
                    <a:pt x="214" y="12"/>
                  </a:lnTo>
                  <a:lnTo>
                    <a:pt x="228" y="0"/>
                  </a:lnTo>
                  <a:lnTo>
                    <a:pt x="240" y="0"/>
                  </a:lnTo>
                  <a:lnTo>
                    <a:pt x="244" y="4"/>
                  </a:lnTo>
                  <a:lnTo>
                    <a:pt x="250" y="0"/>
                  </a:lnTo>
                  <a:lnTo>
                    <a:pt x="272" y="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3" name="Freeform 4922">
              <a:extLst>
                <a:ext uri="{FF2B5EF4-FFF2-40B4-BE49-F238E27FC236}">
                  <a16:creationId xmlns:a16="http://schemas.microsoft.com/office/drawing/2014/main" id="{CD6A37A3-B1F7-DD42-B190-5CE2E5AD97A7}"/>
                </a:ext>
              </a:extLst>
            </p:cNvPr>
            <p:cNvSpPr>
              <a:spLocks/>
            </p:cNvSpPr>
            <p:nvPr/>
          </p:nvSpPr>
          <p:spPr bwMode="auto">
            <a:xfrm>
              <a:off x="2876098" y="2373452"/>
              <a:ext cx="594201" cy="435414"/>
            </a:xfrm>
            <a:custGeom>
              <a:avLst/>
              <a:gdLst/>
              <a:ahLst/>
              <a:cxnLst>
                <a:cxn ang="0">
                  <a:pos x="270" y="12"/>
                </a:cxn>
                <a:cxn ang="0">
                  <a:pos x="276" y="34"/>
                </a:cxn>
                <a:cxn ang="0">
                  <a:pos x="278" y="46"/>
                </a:cxn>
                <a:cxn ang="0">
                  <a:pos x="290" y="68"/>
                </a:cxn>
                <a:cxn ang="0">
                  <a:pos x="310" y="76"/>
                </a:cxn>
                <a:cxn ang="0">
                  <a:pos x="318" y="82"/>
                </a:cxn>
                <a:cxn ang="0">
                  <a:pos x="322" y="84"/>
                </a:cxn>
                <a:cxn ang="0">
                  <a:pos x="310" y="82"/>
                </a:cxn>
                <a:cxn ang="0">
                  <a:pos x="336" y="118"/>
                </a:cxn>
                <a:cxn ang="0">
                  <a:pos x="366" y="118"/>
                </a:cxn>
                <a:cxn ang="0">
                  <a:pos x="360" y="130"/>
                </a:cxn>
                <a:cxn ang="0">
                  <a:pos x="368" y="166"/>
                </a:cxn>
                <a:cxn ang="0">
                  <a:pos x="356" y="176"/>
                </a:cxn>
                <a:cxn ang="0">
                  <a:pos x="346" y="176"/>
                </a:cxn>
                <a:cxn ang="0">
                  <a:pos x="336" y="176"/>
                </a:cxn>
                <a:cxn ang="0">
                  <a:pos x="328" y="176"/>
                </a:cxn>
                <a:cxn ang="0">
                  <a:pos x="324" y="182"/>
                </a:cxn>
                <a:cxn ang="0">
                  <a:pos x="306" y="196"/>
                </a:cxn>
                <a:cxn ang="0">
                  <a:pos x="286" y="198"/>
                </a:cxn>
                <a:cxn ang="0">
                  <a:pos x="254" y="190"/>
                </a:cxn>
                <a:cxn ang="0">
                  <a:pos x="232" y="200"/>
                </a:cxn>
                <a:cxn ang="0">
                  <a:pos x="218" y="196"/>
                </a:cxn>
                <a:cxn ang="0">
                  <a:pos x="188" y="196"/>
                </a:cxn>
                <a:cxn ang="0">
                  <a:pos x="124" y="210"/>
                </a:cxn>
                <a:cxn ang="0">
                  <a:pos x="130" y="234"/>
                </a:cxn>
                <a:cxn ang="0">
                  <a:pos x="130" y="258"/>
                </a:cxn>
                <a:cxn ang="0">
                  <a:pos x="130" y="262"/>
                </a:cxn>
                <a:cxn ang="0">
                  <a:pos x="132" y="266"/>
                </a:cxn>
                <a:cxn ang="0">
                  <a:pos x="132" y="272"/>
                </a:cxn>
                <a:cxn ang="0">
                  <a:pos x="126" y="270"/>
                </a:cxn>
                <a:cxn ang="0">
                  <a:pos x="114" y="252"/>
                </a:cxn>
                <a:cxn ang="0">
                  <a:pos x="78" y="250"/>
                </a:cxn>
                <a:cxn ang="0">
                  <a:pos x="60" y="256"/>
                </a:cxn>
                <a:cxn ang="0">
                  <a:pos x="58" y="264"/>
                </a:cxn>
                <a:cxn ang="0">
                  <a:pos x="42" y="258"/>
                </a:cxn>
                <a:cxn ang="0">
                  <a:pos x="34" y="256"/>
                </a:cxn>
                <a:cxn ang="0">
                  <a:pos x="26" y="242"/>
                </a:cxn>
                <a:cxn ang="0">
                  <a:pos x="8" y="230"/>
                </a:cxn>
                <a:cxn ang="0">
                  <a:pos x="0" y="224"/>
                </a:cxn>
                <a:cxn ang="0">
                  <a:pos x="6" y="204"/>
                </a:cxn>
                <a:cxn ang="0">
                  <a:pos x="4" y="202"/>
                </a:cxn>
                <a:cxn ang="0">
                  <a:pos x="2" y="192"/>
                </a:cxn>
                <a:cxn ang="0">
                  <a:pos x="14" y="184"/>
                </a:cxn>
                <a:cxn ang="0">
                  <a:pos x="12" y="160"/>
                </a:cxn>
                <a:cxn ang="0">
                  <a:pos x="40" y="146"/>
                </a:cxn>
                <a:cxn ang="0">
                  <a:pos x="52" y="134"/>
                </a:cxn>
                <a:cxn ang="0">
                  <a:pos x="54" y="124"/>
                </a:cxn>
                <a:cxn ang="0">
                  <a:pos x="50" y="118"/>
                </a:cxn>
                <a:cxn ang="0">
                  <a:pos x="58" y="114"/>
                </a:cxn>
                <a:cxn ang="0">
                  <a:pos x="62" y="104"/>
                </a:cxn>
                <a:cxn ang="0">
                  <a:pos x="60" y="100"/>
                </a:cxn>
                <a:cxn ang="0">
                  <a:pos x="62" y="88"/>
                </a:cxn>
                <a:cxn ang="0">
                  <a:pos x="74" y="76"/>
                </a:cxn>
                <a:cxn ang="0">
                  <a:pos x="94" y="92"/>
                </a:cxn>
                <a:cxn ang="0">
                  <a:pos x="100" y="92"/>
                </a:cxn>
                <a:cxn ang="0">
                  <a:pos x="98" y="88"/>
                </a:cxn>
                <a:cxn ang="0">
                  <a:pos x="108" y="68"/>
                </a:cxn>
                <a:cxn ang="0">
                  <a:pos x="124" y="62"/>
                </a:cxn>
                <a:cxn ang="0">
                  <a:pos x="148" y="40"/>
                </a:cxn>
                <a:cxn ang="0">
                  <a:pos x="168" y="36"/>
                </a:cxn>
                <a:cxn ang="0">
                  <a:pos x="200" y="16"/>
                </a:cxn>
                <a:cxn ang="0">
                  <a:pos x="272" y="8"/>
                </a:cxn>
              </a:cxnLst>
              <a:rect l="0" t="0" r="r" b="b"/>
              <a:pathLst>
                <a:path w="374" h="274">
                  <a:moveTo>
                    <a:pt x="272" y="8"/>
                  </a:moveTo>
                  <a:lnTo>
                    <a:pt x="272" y="10"/>
                  </a:lnTo>
                  <a:lnTo>
                    <a:pt x="272" y="10"/>
                  </a:lnTo>
                  <a:lnTo>
                    <a:pt x="272" y="10"/>
                  </a:lnTo>
                  <a:lnTo>
                    <a:pt x="272" y="10"/>
                  </a:lnTo>
                  <a:lnTo>
                    <a:pt x="272" y="10"/>
                  </a:lnTo>
                  <a:lnTo>
                    <a:pt x="272" y="10"/>
                  </a:lnTo>
                  <a:lnTo>
                    <a:pt x="270" y="12"/>
                  </a:lnTo>
                  <a:lnTo>
                    <a:pt x="270" y="12"/>
                  </a:lnTo>
                  <a:lnTo>
                    <a:pt x="272" y="16"/>
                  </a:lnTo>
                  <a:lnTo>
                    <a:pt x="272" y="18"/>
                  </a:lnTo>
                  <a:lnTo>
                    <a:pt x="270" y="26"/>
                  </a:lnTo>
                  <a:lnTo>
                    <a:pt x="270" y="30"/>
                  </a:lnTo>
                  <a:lnTo>
                    <a:pt x="272" y="32"/>
                  </a:lnTo>
                  <a:lnTo>
                    <a:pt x="276" y="34"/>
                  </a:lnTo>
                  <a:lnTo>
                    <a:pt x="276" y="34"/>
                  </a:lnTo>
                  <a:lnTo>
                    <a:pt x="280" y="38"/>
                  </a:lnTo>
                  <a:lnTo>
                    <a:pt x="280" y="40"/>
                  </a:lnTo>
                  <a:lnTo>
                    <a:pt x="280" y="40"/>
                  </a:lnTo>
                  <a:lnTo>
                    <a:pt x="280" y="40"/>
                  </a:lnTo>
                  <a:lnTo>
                    <a:pt x="280" y="44"/>
                  </a:lnTo>
                  <a:lnTo>
                    <a:pt x="280" y="44"/>
                  </a:lnTo>
                  <a:lnTo>
                    <a:pt x="278" y="44"/>
                  </a:lnTo>
                  <a:lnTo>
                    <a:pt x="278" y="46"/>
                  </a:lnTo>
                  <a:lnTo>
                    <a:pt x="278" y="46"/>
                  </a:lnTo>
                  <a:lnTo>
                    <a:pt x="278" y="46"/>
                  </a:lnTo>
                  <a:lnTo>
                    <a:pt x="278" y="46"/>
                  </a:lnTo>
                  <a:lnTo>
                    <a:pt x="284" y="56"/>
                  </a:lnTo>
                  <a:lnTo>
                    <a:pt x="286" y="60"/>
                  </a:lnTo>
                  <a:lnTo>
                    <a:pt x="290" y="66"/>
                  </a:lnTo>
                  <a:lnTo>
                    <a:pt x="290" y="66"/>
                  </a:lnTo>
                  <a:lnTo>
                    <a:pt x="290" y="68"/>
                  </a:lnTo>
                  <a:lnTo>
                    <a:pt x="290" y="68"/>
                  </a:lnTo>
                  <a:lnTo>
                    <a:pt x="292" y="68"/>
                  </a:lnTo>
                  <a:lnTo>
                    <a:pt x="298" y="68"/>
                  </a:lnTo>
                  <a:lnTo>
                    <a:pt x="308" y="74"/>
                  </a:lnTo>
                  <a:lnTo>
                    <a:pt x="308" y="74"/>
                  </a:lnTo>
                  <a:lnTo>
                    <a:pt x="310" y="74"/>
                  </a:lnTo>
                  <a:lnTo>
                    <a:pt x="310" y="76"/>
                  </a:lnTo>
                  <a:lnTo>
                    <a:pt x="310" y="76"/>
                  </a:lnTo>
                  <a:lnTo>
                    <a:pt x="310" y="76"/>
                  </a:lnTo>
                  <a:lnTo>
                    <a:pt x="310" y="76"/>
                  </a:lnTo>
                  <a:lnTo>
                    <a:pt x="310" y="78"/>
                  </a:lnTo>
                  <a:lnTo>
                    <a:pt x="310" y="78"/>
                  </a:lnTo>
                  <a:lnTo>
                    <a:pt x="310" y="78"/>
                  </a:lnTo>
                  <a:lnTo>
                    <a:pt x="314" y="80"/>
                  </a:lnTo>
                  <a:lnTo>
                    <a:pt x="316" y="82"/>
                  </a:lnTo>
                  <a:lnTo>
                    <a:pt x="318" y="82"/>
                  </a:lnTo>
                  <a:lnTo>
                    <a:pt x="318" y="82"/>
                  </a:lnTo>
                  <a:lnTo>
                    <a:pt x="320" y="82"/>
                  </a:lnTo>
                  <a:lnTo>
                    <a:pt x="320" y="82"/>
                  </a:lnTo>
                  <a:lnTo>
                    <a:pt x="320" y="82"/>
                  </a:lnTo>
                  <a:lnTo>
                    <a:pt x="320" y="82"/>
                  </a:lnTo>
                  <a:lnTo>
                    <a:pt x="320" y="82"/>
                  </a:lnTo>
                  <a:lnTo>
                    <a:pt x="322" y="84"/>
                  </a:lnTo>
                  <a:lnTo>
                    <a:pt x="322" y="84"/>
                  </a:lnTo>
                  <a:lnTo>
                    <a:pt x="322" y="84"/>
                  </a:lnTo>
                  <a:lnTo>
                    <a:pt x="322" y="84"/>
                  </a:lnTo>
                  <a:lnTo>
                    <a:pt x="318" y="86"/>
                  </a:lnTo>
                  <a:lnTo>
                    <a:pt x="318" y="86"/>
                  </a:lnTo>
                  <a:lnTo>
                    <a:pt x="314" y="84"/>
                  </a:lnTo>
                  <a:lnTo>
                    <a:pt x="312" y="84"/>
                  </a:lnTo>
                  <a:lnTo>
                    <a:pt x="310" y="84"/>
                  </a:lnTo>
                  <a:lnTo>
                    <a:pt x="310" y="82"/>
                  </a:lnTo>
                  <a:lnTo>
                    <a:pt x="308" y="82"/>
                  </a:lnTo>
                  <a:lnTo>
                    <a:pt x="308" y="84"/>
                  </a:lnTo>
                  <a:lnTo>
                    <a:pt x="308" y="96"/>
                  </a:lnTo>
                  <a:lnTo>
                    <a:pt x="308" y="98"/>
                  </a:lnTo>
                  <a:lnTo>
                    <a:pt x="310" y="100"/>
                  </a:lnTo>
                  <a:lnTo>
                    <a:pt x="314" y="100"/>
                  </a:lnTo>
                  <a:lnTo>
                    <a:pt x="324" y="108"/>
                  </a:lnTo>
                  <a:lnTo>
                    <a:pt x="336" y="118"/>
                  </a:lnTo>
                  <a:lnTo>
                    <a:pt x="350" y="120"/>
                  </a:lnTo>
                  <a:lnTo>
                    <a:pt x="352" y="116"/>
                  </a:lnTo>
                  <a:lnTo>
                    <a:pt x="356" y="114"/>
                  </a:lnTo>
                  <a:lnTo>
                    <a:pt x="362" y="114"/>
                  </a:lnTo>
                  <a:lnTo>
                    <a:pt x="362" y="116"/>
                  </a:lnTo>
                  <a:lnTo>
                    <a:pt x="362" y="116"/>
                  </a:lnTo>
                  <a:lnTo>
                    <a:pt x="362" y="116"/>
                  </a:lnTo>
                  <a:lnTo>
                    <a:pt x="366" y="118"/>
                  </a:lnTo>
                  <a:lnTo>
                    <a:pt x="366" y="120"/>
                  </a:lnTo>
                  <a:lnTo>
                    <a:pt x="368" y="126"/>
                  </a:lnTo>
                  <a:lnTo>
                    <a:pt x="368" y="128"/>
                  </a:lnTo>
                  <a:lnTo>
                    <a:pt x="366" y="128"/>
                  </a:lnTo>
                  <a:lnTo>
                    <a:pt x="364" y="128"/>
                  </a:lnTo>
                  <a:lnTo>
                    <a:pt x="360" y="130"/>
                  </a:lnTo>
                  <a:lnTo>
                    <a:pt x="360" y="130"/>
                  </a:lnTo>
                  <a:lnTo>
                    <a:pt x="360" y="130"/>
                  </a:lnTo>
                  <a:lnTo>
                    <a:pt x="358" y="132"/>
                  </a:lnTo>
                  <a:lnTo>
                    <a:pt x="372" y="148"/>
                  </a:lnTo>
                  <a:lnTo>
                    <a:pt x="374" y="154"/>
                  </a:lnTo>
                  <a:lnTo>
                    <a:pt x="374" y="154"/>
                  </a:lnTo>
                  <a:lnTo>
                    <a:pt x="374" y="154"/>
                  </a:lnTo>
                  <a:lnTo>
                    <a:pt x="372" y="160"/>
                  </a:lnTo>
                  <a:lnTo>
                    <a:pt x="370" y="164"/>
                  </a:lnTo>
                  <a:lnTo>
                    <a:pt x="368" y="166"/>
                  </a:lnTo>
                  <a:lnTo>
                    <a:pt x="368" y="166"/>
                  </a:lnTo>
                  <a:lnTo>
                    <a:pt x="366" y="168"/>
                  </a:lnTo>
                  <a:lnTo>
                    <a:pt x="358" y="176"/>
                  </a:lnTo>
                  <a:lnTo>
                    <a:pt x="358" y="176"/>
                  </a:lnTo>
                  <a:lnTo>
                    <a:pt x="358" y="176"/>
                  </a:lnTo>
                  <a:lnTo>
                    <a:pt x="356" y="176"/>
                  </a:lnTo>
                  <a:lnTo>
                    <a:pt x="356" y="176"/>
                  </a:lnTo>
                  <a:lnTo>
                    <a:pt x="356" y="176"/>
                  </a:lnTo>
                  <a:lnTo>
                    <a:pt x="356" y="176"/>
                  </a:lnTo>
                  <a:lnTo>
                    <a:pt x="352" y="176"/>
                  </a:lnTo>
                  <a:lnTo>
                    <a:pt x="350" y="176"/>
                  </a:lnTo>
                  <a:lnTo>
                    <a:pt x="350" y="176"/>
                  </a:lnTo>
                  <a:lnTo>
                    <a:pt x="350" y="176"/>
                  </a:lnTo>
                  <a:lnTo>
                    <a:pt x="350" y="176"/>
                  </a:lnTo>
                  <a:lnTo>
                    <a:pt x="350" y="176"/>
                  </a:lnTo>
                  <a:lnTo>
                    <a:pt x="346" y="176"/>
                  </a:lnTo>
                  <a:lnTo>
                    <a:pt x="344" y="176"/>
                  </a:lnTo>
                  <a:lnTo>
                    <a:pt x="338" y="178"/>
                  </a:lnTo>
                  <a:lnTo>
                    <a:pt x="338" y="178"/>
                  </a:lnTo>
                  <a:lnTo>
                    <a:pt x="336" y="178"/>
                  </a:lnTo>
                  <a:lnTo>
                    <a:pt x="336" y="178"/>
                  </a:lnTo>
                  <a:lnTo>
                    <a:pt x="336" y="178"/>
                  </a:lnTo>
                  <a:lnTo>
                    <a:pt x="336" y="176"/>
                  </a:lnTo>
                  <a:lnTo>
                    <a:pt x="336" y="176"/>
                  </a:lnTo>
                  <a:lnTo>
                    <a:pt x="336" y="176"/>
                  </a:lnTo>
                  <a:lnTo>
                    <a:pt x="334" y="174"/>
                  </a:lnTo>
                  <a:lnTo>
                    <a:pt x="334" y="174"/>
                  </a:lnTo>
                  <a:lnTo>
                    <a:pt x="332" y="174"/>
                  </a:lnTo>
                  <a:lnTo>
                    <a:pt x="330" y="174"/>
                  </a:lnTo>
                  <a:lnTo>
                    <a:pt x="330" y="176"/>
                  </a:lnTo>
                  <a:lnTo>
                    <a:pt x="328" y="176"/>
                  </a:lnTo>
                  <a:lnTo>
                    <a:pt x="328" y="176"/>
                  </a:lnTo>
                  <a:lnTo>
                    <a:pt x="328" y="176"/>
                  </a:lnTo>
                  <a:lnTo>
                    <a:pt x="328" y="176"/>
                  </a:lnTo>
                  <a:lnTo>
                    <a:pt x="324" y="180"/>
                  </a:lnTo>
                  <a:lnTo>
                    <a:pt x="324" y="180"/>
                  </a:lnTo>
                  <a:lnTo>
                    <a:pt x="324" y="180"/>
                  </a:lnTo>
                  <a:lnTo>
                    <a:pt x="324" y="180"/>
                  </a:lnTo>
                  <a:lnTo>
                    <a:pt x="324" y="182"/>
                  </a:lnTo>
                  <a:lnTo>
                    <a:pt x="324" y="182"/>
                  </a:lnTo>
                  <a:lnTo>
                    <a:pt x="326" y="182"/>
                  </a:lnTo>
                  <a:lnTo>
                    <a:pt x="326" y="182"/>
                  </a:lnTo>
                  <a:lnTo>
                    <a:pt x="322" y="186"/>
                  </a:lnTo>
                  <a:lnTo>
                    <a:pt x="318" y="184"/>
                  </a:lnTo>
                  <a:lnTo>
                    <a:pt x="316" y="186"/>
                  </a:lnTo>
                  <a:lnTo>
                    <a:pt x="312" y="190"/>
                  </a:lnTo>
                  <a:lnTo>
                    <a:pt x="308" y="194"/>
                  </a:lnTo>
                  <a:lnTo>
                    <a:pt x="306" y="196"/>
                  </a:lnTo>
                  <a:lnTo>
                    <a:pt x="304" y="196"/>
                  </a:lnTo>
                  <a:lnTo>
                    <a:pt x="300" y="196"/>
                  </a:lnTo>
                  <a:lnTo>
                    <a:pt x="296" y="196"/>
                  </a:lnTo>
                  <a:lnTo>
                    <a:pt x="292" y="196"/>
                  </a:lnTo>
                  <a:lnTo>
                    <a:pt x="292" y="198"/>
                  </a:lnTo>
                  <a:lnTo>
                    <a:pt x="286" y="200"/>
                  </a:lnTo>
                  <a:lnTo>
                    <a:pt x="286" y="198"/>
                  </a:lnTo>
                  <a:lnTo>
                    <a:pt x="286" y="198"/>
                  </a:lnTo>
                  <a:lnTo>
                    <a:pt x="286" y="196"/>
                  </a:lnTo>
                  <a:lnTo>
                    <a:pt x="286" y="196"/>
                  </a:lnTo>
                  <a:lnTo>
                    <a:pt x="282" y="196"/>
                  </a:lnTo>
                  <a:lnTo>
                    <a:pt x="272" y="194"/>
                  </a:lnTo>
                  <a:lnTo>
                    <a:pt x="270" y="194"/>
                  </a:lnTo>
                  <a:lnTo>
                    <a:pt x="264" y="192"/>
                  </a:lnTo>
                  <a:lnTo>
                    <a:pt x="258" y="190"/>
                  </a:lnTo>
                  <a:lnTo>
                    <a:pt x="254" y="190"/>
                  </a:lnTo>
                  <a:lnTo>
                    <a:pt x="254" y="190"/>
                  </a:lnTo>
                  <a:lnTo>
                    <a:pt x="254" y="190"/>
                  </a:lnTo>
                  <a:lnTo>
                    <a:pt x="248" y="188"/>
                  </a:lnTo>
                  <a:lnTo>
                    <a:pt x="248" y="190"/>
                  </a:lnTo>
                  <a:lnTo>
                    <a:pt x="248" y="190"/>
                  </a:lnTo>
                  <a:lnTo>
                    <a:pt x="248" y="190"/>
                  </a:lnTo>
                  <a:lnTo>
                    <a:pt x="244" y="192"/>
                  </a:lnTo>
                  <a:lnTo>
                    <a:pt x="232" y="200"/>
                  </a:lnTo>
                  <a:lnTo>
                    <a:pt x="232" y="202"/>
                  </a:lnTo>
                  <a:lnTo>
                    <a:pt x="232" y="202"/>
                  </a:lnTo>
                  <a:lnTo>
                    <a:pt x="230" y="198"/>
                  </a:lnTo>
                  <a:lnTo>
                    <a:pt x="230" y="198"/>
                  </a:lnTo>
                  <a:lnTo>
                    <a:pt x="230" y="198"/>
                  </a:lnTo>
                  <a:lnTo>
                    <a:pt x="230" y="196"/>
                  </a:lnTo>
                  <a:lnTo>
                    <a:pt x="224" y="196"/>
                  </a:lnTo>
                  <a:lnTo>
                    <a:pt x="218" y="196"/>
                  </a:lnTo>
                  <a:lnTo>
                    <a:pt x="214" y="196"/>
                  </a:lnTo>
                  <a:lnTo>
                    <a:pt x="210" y="196"/>
                  </a:lnTo>
                  <a:lnTo>
                    <a:pt x="210" y="196"/>
                  </a:lnTo>
                  <a:lnTo>
                    <a:pt x="210" y="196"/>
                  </a:lnTo>
                  <a:lnTo>
                    <a:pt x="196" y="196"/>
                  </a:lnTo>
                  <a:lnTo>
                    <a:pt x="194" y="196"/>
                  </a:lnTo>
                  <a:lnTo>
                    <a:pt x="188" y="196"/>
                  </a:lnTo>
                  <a:lnTo>
                    <a:pt x="188" y="196"/>
                  </a:lnTo>
                  <a:lnTo>
                    <a:pt x="188" y="196"/>
                  </a:lnTo>
                  <a:lnTo>
                    <a:pt x="168" y="196"/>
                  </a:lnTo>
                  <a:lnTo>
                    <a:pt x="152" y="196"/>
                  </a:lnTo>
                  <a:lnTo>
                    <a:pt x="132" y="196"/>
                  </a:lnTo>
                  <a:lnTo>
                    <a:pt x="128" y="196"/>
                  </a:lnTo>
                  <a:lnTo>
                    <a:pt x="128" y="198"/>
                  </a:lnTo>
                  <a:lnTo>
                    <a:pt x="128" y="202"/>
                  </a:lnTo>
                  <a:lnTo>
                    <a:pt x="124" y="210"/>
                  </a:lnTo>
                  <a:lnTo>
                    <a:pt x="124" y="210"/>
                  </a:lnTo>
                  <a:lnTo>
                    <a:pt x="122" y="210"/>
                  </a:lnTo>
                  <a:lnTo>
                    <a:pt x="124" y="214"/>
                  </a:lnTo>
                  <a:lnTo>
                    <a:pt x="124" y="216"/>
                  </a:lnTo>
                  <a:lnTo>
                    <a:pt x="124" y="220"/>
                  </a:lnTo>
                  <a:lnTo>
                    <a:pt x="128" y="228"/>
                  </a:lnTo>
                  <a:lnTo>
                    <a:pt x="130" y="232"/>
                  </a:lnTo>
                  <a:lnTo>
                    <a:pt x="130" y="234"/>
                  </a:lnTo>
                  <a:lnTo>
                    <a:pt x="130" y="236"/>
                  </a:lnTo>
                  <a:lnTo>
                    <a:pt x="130" y="242"/>
                  </a:lnTo>
                  <a:lnTo>
                    <a:pt x="130" y="242"/>
                  </a:lnTo>
                  <a:lnTo>
                    <a:pt x="130" y="244"/>
                  </a:lnTo>
                  <a:lnTo>
                    <a:pt x="130" y="254"/>
                  </a:lnTo>
                  <a:lnTo>
                    <a:pt x="130" y="254"/>
                  </a:lnTo>
                  <a:lnTo>
                    <a:pt x="130" y="258"/>
                  </a:lnTo>
                  <a:lnTo>
                    <a:pt x="130" y="258"/>
                  </a:lnTo>
                  <a:lnTo>
                    <a:pt x="130" y="260"/>
                  </a:lnTo>
                  <a:lnTo>
                    <a:pt x="130" y="260"/>
                  </a:lnTo>
                  <a:lnTo>
                    <a:pt x="130" y="260"/>
                  </a:lnTo>
                  <a:lnTo>
                    <a:pt x="132" y="260"/>
                  </a:lnTo>
                  <a:lnTo>
                    <a:pt x="132" y="262"/>
                  </a:lnTo>
                  <a:lnTo>
                    <a:pt x="132" y="262"/>
                  </a:lnTo>
                  <a:lnTo>
                    <a:pt x="130" y="262"/>
                  </a:lnTo>
                  <a:lnTo>
                    <a:pt x="130" y="262"/>
                  </a:lnTo>
                  <a:lnTo>
                    <a:pt x="130" y="264"/>
                  </a:lnTo>
                  <a:lnTo>
                    <a:pt x="130" y="264"/>
                  </a:lnTo>
                  <a:lnTo>
                    <a:pt x="130" y="264"/>
                  </a:lnTo>
                  <a:lnTo>
                    <a:pt x="130" y="266"/>
                  </a:lnTo>
                  <a:lnTo>
                    <a:pt x="130" y="266"/>
                  </a:lnTo>
                  <a:lnTo>
                    <a:pt x="130" y="266"/>
                  </a:lnTo>
                  <a:lnTo>
                    <a:pt x="130" y="266"/>
                  </a:lnTo>
                  <a:lnTo>
                    <a:pt x="132" y="266"/>
                  </a:lnTo>
                  <a:lnTo>
                    <a:pt x="132" y="266"/>
                  </a:lnTo>
                  <a:lnTo>
                    <a:pt x="132" y="268"/>
                  </a:lnTo>
                  <a:lnTo>
                    <a:pt x="132" y="268"/>
                  </a:lnTo>
                  <a:lnTo>
                    <a:pt x="134" y="268"/>
                  </a:lnTo>
                  <a:lnTo>
                    <a:pt x="134" y="268"/>
                  </a:lnTo>
                  <a:lnTo>
                    <a:pt x="134" y="270"/>
                  </a:lnTo>
                  <a:lnTo>
                    <a:pt x="134" y="270"/>
                  </a:lnTo>
                  <a:lnTo>
                    <a:pt x="132" y="272"/>
                  </a:lnTo>
                  <a:lnTo>
                    <a:pt x="132" y="272"/>
                  </a:lnTo>
                  <a:lnTo>
                    <a:pt x="132" y="274"/>
                  </a:lnTo>
                  <a:lnTo>
                    <a:pt x="132" y="274"/>
                  </a:lnTo>
                  <a:lnTo>
                    <a:pt x="130" y="274"/>
                  </a:lnTo>
                  <a:lnTo>
                    <a:pt x="130" y="274"/>
                  </a:lnTo>
                  <a:lnTo>
                    <a:pt x="130" y="274"/>
                  </a:lnTo>
                  <a:lnTo>
                    <a:pt x="128" y="272"/>
                  </a:lnTo>
                  <a:lnTo>
                    <a:pt x="126" y="270"/>
                  </a:lnTo>
                  <a:lnTo>
                    <a:pt x="124" y="266"/>
                  </a:lnTo>
                  <a:lnTo>
                    <a:pt x="124" y="264"/>
                  </a:lnTo>
                  <a:lnTo>
                    <a:pt x="122" y="262"/>
                  </a:lnTo>
                  <a:lnTo>
                    <a:pt x="122" y="260"/>
                  </a:lnTo>
                  <a:lnTo>
                    <a:pt x="120" y="258"/>
                  </a:lnTo>
                  <a:lnTo>
                    <a:pt x="120" y="258"/>
                  </a:lnTo>
                  <a:lnTo>
                    <a:pt x="120" y="258"/>
                  </a:lnTo>
                  <a:lnTo>
                    <a:pt x="114" y="252"/>
                  </a:lnTo>
                  <a:lnTo>
                    <a:pt x="110" y="250"/>
                  </a:lnTo>
                  <a:lnTo>
                    <a:pt x="100" y="248"/>
                  </a:lnTo>
                  <a:lnTo>
                    <a:pt x="90" y="246"/>
                  </a:lnTo>
                  <a:lnTo>
                    <a:pt x="90" y="246"/>
                  </a:lnTo>
                  <a:lnTo>
                    <a:pt x="86" y="248"/>
                  </a:lnTo>
                  <a:lnTo>
                    <a:pt x="84" y="248"/>
                  </a:lnTo>
                  <a:lnTo>
                    <a:pt x="84" y="248"/>
                  </a:lnTo>
                  <a:lnTo>
                    <a:pt x="78" y="250"/>
                  </a:lnTo>
                  <a:lnTo>
                    <a:pt x="78" y="250"/>
                  </a:lnTo>
                  <a:lnTo>
                    <a:pt x="76" y="250"/>
                  </a:lnTo>
                  <a:lnTo>
                    <a:pt x="76" y="250"/>
                  </a:lnTo>
                  <a:lnTo>
                    <a:pt x="76" y="252"/>
                  </a:lnTo>
                  <a:lnTo>
                    <a:pt x="70" y="254"/>
                  </a:lnTo>
                  <a:lnTo>
                    <a:pt x="66" y="252"/>
                  </a:lnTo>
                  <a:lnTo>
                    <a:pt x="66" y="252"/>
                  </a:lnTo>
                  <a:lnTo>
                    <a:pt x="60" y="256"/>
                  </a:lnTo>
                  <a:lnTo>
                    <a:pt x="60" y="256"/>
                  </a:lnTo>
                  <a:lnTo>
                    <a:pt x="60" y="258"/>
                  </a:lnTo>
                  <a:lnTo>
                    <a:pt x="58" y="260"/>
                  </a:lnTo>
                  <a:lnTo>
                    <a:pt x="58" y="260"/>
                  </a:lnTo>
                  <a:lnTo>
                    <a:pt x="58" y="262"/>
                  </a:lnTo>
                  <a:lnTo>
                    <a:pt x="58" y="264"/>
                  </a:lnTo>
                  <a:lnTo>
                    <a:pt x="58" y="264"/>
                  </a:lnTo>
                  <a:lnTo>
                    <a:pt x="58" y="264"/>
                  </a:lnTo>
                  <a:lnTo>
                    <a:pt x="56" y="262"/>
                  </a:lnTo>
                  <a:lnTo>
                    <a:pt x="56" y="262"/>
                  </a:lnTo>
                  <a:lnTo>
                    <a:pt x="52" y="260"/>
                  </a:lnTo>
                  <a:lnTo>
                    <a:pt x="48" y="260"/>
                  </a:lnTo>
                  <a:lnTo>
                    <a:pt x="44" y="258"/>
                  </a:lnTo>
                  <a:lnTo>
                    <a:pt x="44" y="258"/>
                  </a:lnTo>
                  <a:lnTo>
                    <a:pt x="42" y="258"/>
                  </a:lnTo>
                  <a:lnTo>
                    <a:pt x="42" y="258"/>
                  </a:lnTo>
                  <a:lnTo>
                    <a:pt x="42" y="258"/>
                  </a:lnTo>
                  <a:lnTo>
                    <a:pt x="42" y="260"/>
                  </a:lnTo>
                  <a:lnTo>
                    <a:pt x="38" y="260"/>
                  </a:lnTo>
                  <a:lnTo>
                    <a:pt x="36" y="258"/>
                  </a:lnTo>
                  <a:lnTo>
                    <a:pt x="34" y="256"/>
                  </a:lnTo>
                  <a:lnTo>
                    <a:pt x="34" y="256"/>
                  </a:lnTo>
                  <a:lnTo>
                    <a:pt x="34" y="256"/>
                  </a:lnTo>
                  <a:lnTo>
                    <a:pt x="34" y="256"/>
                  </a:lnTo>
                  <a:lnTo>
                    <a:pt x="34" y="256"/>
                  </a:lnTo>
                  <a:lnTo>
                    <a:pt x="34" y="256"/>
                  </a:lnTo>
                  <a:lnTo>
                    <a:pt x="36" y="254"/>
                  </a:lnTo>
                  <a:lnTo>
                    <a:pt x="36" y="252"/>
                  </a:lnTo>
                  <a:lnTo>
                    <a:pt x="34" y="252"/>
                  </a:lnTo>
                  <a:lnTo>
                    <a:pt x="32" y="252"/>
                  </a:lnTo>
                  <a:lnTo>
                    <a:pt x="28" y="248"/>
                  </a:lnTo>
                  <a:lnTo>
                    <a:pt x="26" y="242"/>
                  </a:lnTo>
                  <a:lnTo>
                    <a:pt x="20" y="230"/>
                  </a:lnTo>
                  <a:lnTo>
                    <a:pt x="18" y="230"/>
                  </a:lnTo>
                  <a:lnTo>
                    <a:pt x="18" y="230"/>
                  </a:lnTo>
                  <a:lnTo>
                    <a:pt x="18" y="230"/>
                  </a:lnTo>
                  <a:lnTo>
                    <a:pt x="14" y="230"/>
                  </a:lnTo>
                  <a:lnTo>
                    <a:pt x="12" y="230"/>
                  </a:lnTo>
                  <a:lnTo>
                    <a:pt x="10" y="230"/>
                  </a:lnTo>
                  <a:lnTo>
                    <a:pt x="8" y="230"/>
                  </a:lnTo>
                  <a:lnTo>
                    <a:pt x="8" y="230"/>
                  </a:lnTo>
                  <a:lnTo>
                    <a:pt x="6" y="230"/>
                  </a:lnTo>
                  <a:lnTo>
                    <a:pt x="6" y="230"/>
                  </a:lnTo>
                  <a:lnTo>
                    <a:pt x="6" y="230"/>
                  </a:lnTo>
                  <a:lnTo>
                    <a:pt x="2" y="228"/>
                  </a:lnTo>
                  <a:lnTo>
                    <a:pt x="2" y="228"/>
                  </a:lnTo>
                  <a:lnTo>
                    <a:pt x="0" y="224"/>
                  </a:lnTo>
                  <a:lnTo>
                    <a:pt x="0" y="224"/>
                  </a:lnTo>
                  <a:lnTo>
                    <a:pt x="0" y="224"/>
                  </a:lnTo>
                  <a:lnTo>
                    <a:pt x="2" y="220"/>
                  </a:lnTo>
                  <a:lnTo>
                    <a:pt x="2" y="214"/>
                  </a:lnTo>
                  <a:lnTo>
                    <a:pt x="2" y="212"/>
                  </a:lnTo>
                  <a:lnTo>
                    <a:pt x="2" y="210"/>
                  </a:lnTo>
                  <a:lnTo>
                    <a:pt x="4" y="210"/>
                  </a:lnTo>
                  <a:lnTo>
                    <a:pt x="4" y="208"/>
                  </a:lnTo>
                  <a:lnTo>
                    <a:pt x="6" y="204"/>
                  </a:lnTo>
                  <a:lnTo>
                    <a:pt x="6" y="204"/>
                  </a:lnTo>
                  <a:lnTo>
                    <a:pt x="6" y="204"/>
                  </a:lnTo>
                  <a:lnTo>
                    <a:pt x="6" y="204"/>
                  </a:lnTo>
                  <a:lnTo>
                    <a:pt x="6" y="204"/>
                  </a:lnTo>
                  <a:lnTo>
                    <a:pt x="4" y="202"/>
                  </a:lnTo>
                  <a:lnTo>
                    <a:pt x="4" y="202"/>
                  </a:lnTo>
                  <a:lnTo>
                    <a:pt x="4" y="202"/>
                  </a:lnTo>
                  <a:lnTo>
                    <a:pt x="4" y="202"/>
                  </a:lnTo>
                  <a:lnTo>
                    <a:pt x="2" y="196"/>
                  </a:lnTo>
                  <a:lnTo>
                    <a:pt x="2" y="196"/>
                  </a:lnTo>
                  <a:lnTo>
                    <a:pt x="2" y="196"/>
                  </a:lnTo>
                  <a:lnTo>
                    <a:pt x="2" y="194"/>
                  </a:lnTo>
                  <a:lnTo>
                    <a:pt x="2" y="194"/>
                  </a:lnTo>
                  <a:lnTo>
                    <a:pt x="2" y="192"/>
                  </a:lnTo>
                  <a:lnTo>
                    <a:pt x="2" y="192"/>
                  </a:lnTo>
                  <a:lnTo>
                    <a:pt x="2" y="192"/>
                  </a:lnTo>
                  <a:lnTo>
                    <a:pt x="6" y="192"/>
                  </a:lnTo>
                  <a:lnTo>
                    <a:pt x="8" y="192"/>
                  </a:lnTo>
                  <a:lnTo>
                    <a:pt x="8" y="192"/>
                  </a:lnTo>
                  <a:lnTo>
                    <a:pt x="10" y="192"/>
                  </a:lnTo>
                  <a:lnTo>
                    <a:pt x="10" y="190"/>
                  </a:lnTo>
                  <a:lnTo>
                    <a:pt x="10" y="190"/>
                  </a:lnTo>
                  <a:lnTo>
                    <a:pt x="14" y="184"/>
                  </a:lnTo>
                  <a:lnTo>
                    <a:pt x="14" y="184"/>
                  </a:lnTo>
                  <a:lnTo>
                    <a:pt x="14" y="174"/>
                  </a:lnTo>
                  <a:lnTo>
                    <a:pt x="16" y="172"/>
                  </a:lnTo>
                  <a:lnTo>
                    <a:pt x="16" y="170"/>
                  </a:lnTo>
                  <a:lnTo>
                    <a:pt x="14" y="170"/>
                  </a:lnTo>
                  <a:lnTo>
                    <a:pt x="14" y="168"/>
                  </a:lnTo>
                  <a:lnTo>
                    <a:pt x="14" y="168"/>
                  </a:lnTo>
                  <a:lnTo>
                    <a:pt x="12" y="164"/>
                  </a:lnTo>
                  <a:lnTo>
                    <a:pt x="12" y="160"/>
                  </a:lnTo>
                  <a:lnTo>
                    <a:pt x="12" y="156"/>
                  </a:lnTo>
                  <a:lnTo>
                    <a:pt x="16" y="152"/>
                  </a:lnTo>
                  <a:lnTo>
                    <a:pt x="18" y="152"/>
                  </a:lnTo>
                  <a:lnTo>
                    <a:pt x="18" y="152"/>
                  </a:lnTo>
                  <a:lnTo>
                    <a:pt x="20" y="150"/>
                  </a:lnTo>
                  <a:lnTo>
                    <a:pt x="22" y="150"/>
                  </a:lnTo>
                  <a:lnTo>
                    <a:pt x="28" y="148"/>
                  </a:lnTo>
                  <a:lnTo>
                    <a:pt x="40" y="146"/>
                  </a:lnTo>
                  <a:lnTo>
                    <a:pt x="42" y="146"/>
                  </a:lnTo>
                  <a:lnTo>
                    <a:pt x="42" y="144"/>
                  </a:lnTo>
                  <a:lnTo>
                    <a:pt x="42" y="144"/>
                  </a:lnTo>
                  <a:lnTo>
                    <a:pt x="42" y="144"/>
                  </a:lnTo>
                  <a:lnTo>
                    <a:pt x="42" y="144"/>
                  </a:lnTo>
                  <a:lnTo>
                    <a:pt x="46" y="140"/>
                  </a:lnTo>
                  <a:lnTo>
                    <a:pt x="50" y="136"/>
                  </a:lnTo>
                  <a:lnTo>
                    <a:pt x="52" y="134"/>
                  </a:lnTo>
                  <a:lnTo>
                    <a:pt x="52" y="128"/>
                  </a:lnTo>
                  <a:lnTo>
                    <a:pt x="52" y="128"/>
                  </a:lnTo>
                  <a:lnTo>
                    <a:pt x="52" y="126"/>
                  </a:lnTo>
                  <a:lnTo>
                    <a:pt x="52" y="126"/>
                  </a:lnTo>
                  <a:lnTo>
                    <a:pt x="52" y="126"/>
                  </a:lnTo>
                  <a:lnTo>
                    <a:pt x="54" y="124"/>
                  </a:lnTo>
                  <a:lnTo>
                    <a:pt x="54" y="124"/>
                  </a:lnTo>
                  <a:lnTo>
                    <a:pt x="54" y="124"/>
                  </a:lnTo>
                  <a:lnTo>
                    <a:pt x="54" y="124"/>
                  </a:lnTo>
                  <a:lnTo>
                    <a:pt x="54" y="124"/>
                  </a:lnTo>
                  <a:lnTo>
                    <a:pt x="54" y="122"/>
                  </a:lnTo>
                  <a:lnTo>
                    <a:pt x="52" y="118"/>
                  </a:lnTo>
                  <a:lnTo>
                    <a:pt x="52" y="118"/>
                  </a:lnTo>
                  <a:lnTo>
                    <a:pt x="52" y="118"/>
                  </a:lnTo>
                  <a:lnTo>
                    <a:pt x="52" y="118"/>
                  </a:lnTo>
                  <a:lnTo>
                    <a:pt x="50" y="118"/>
                  </a:lnTo>
                  <a:lnTo>
                    <a:pt x="50" y="118"/>
                  </a:lnTo>
                  <a:lnTo>
                    <a:pt x="50" y="118"/>
                  </a:lnTo>
                  <a:lnTo>
                    <a:pt x="50" y="118"/>
                  </a:lnTo>
                  <a:lnTo>
                    <a:pt x="50" y="116"/>
                  </a:lnTo>
                  <a:lnTo>
                    <a:pt x="50" y="116"/>
                  </a:lnTo>
                  <a:lnTo>
                    <a:pt x="50" y="114"/>
                  </a:lnTo>
                  <a:lnTo>
                    <a:pt x="50" y="114"/>
                  </a:lnTo>
                  <a:lnTo>
                    <a:pt x="58" y="114"/>
                  </a:lnTo>
                  <a:lnTo>
                    <a:pt x="60" y="114"/>
                  </a:lnTo>
                  <a:lnTo>
                    <a:pt x="60" y="114"/>
                  </a:lnTo>
                  <a:lnTo>
                    <a:pt x="62" y="114"/>
                  </a:lnTo>
                  <a:lnTo>
                    <a:pt x="62" y="114"/>
                  </a:lnTo>
                  <a:lnTo>
                    <a:pt x="62" y="112"/>
                  </a:lnTo>
                  <a:lnTo>
                    <a:pt x="62" y="112"/>
                  </a:lnTo>
                  <a:lnTo>
                    <a:pt x="62" y="108"/>
                  </a:lnTo>
                  <a:lnTo>
                    <a:pt x="62" y="104"/>
                  </a:lnTo>
                  <a:lnTo>
                    <a:pt x="62" y="102"/>
                  </a:lnTo>
                  <a:lnTo>
                    <a:pt x="62" y="102"/>
                  </a:lnTo>
                  <a:lnTo>
                    <a:pt x="62" y="102"/>
                  </a:lnTo>
                  <a:lnTo>
                    <a:pt x="60" y="102"/>
                  </a:lnTo>
                  <a:lnTo>
                    <a:pt x="60" y="102"/>
                  </a:lnTo>
                  <a:lnTo>
                    <a:pt x="60" y="100"/>
                  </a:lnTo>
                  <a:lnTo>
                    <a:pt x="60" y="100"/>
                  </a:lnTo>
                  <a:lnTo>
                    <a:pt x="60" y="100"/>
                  </a:lnTo>
                  <a:lnTo>
                    <a:pt x="56" y="96"/>
                  </a:lnTo>
                  <a:lnTo>
                    <a:pt x="56" y="96"/>
                  </a:lnTo>
                  <a:lnTo>
                    <a:pt x="56" y="94"/>
                  </a:lnTo>
                  <a:lnTo>
                    <a:pt x="56" y="94"/>
                  </a:lnTo>
                  <a:lnTo>
                    <a:pt x="58" y="92"/>
                  </a:lnTo>
                  <a:lnTo>
                    <a:pt x="58" y="92"/>
                  </a:lnTo>
                  <a:lnTo>
                    <a:pt x="60" y="90"/>
                  </a:lnTo>
                  <a:lnTo>
                    <a:pt x="62" y="88"/>
                  </a:lnTo>
                  <a:lnTo>
                    <a:pt x="64" y="88"/>
                  </a:lnTo>
                  <a:lnTo>
                    <a:pt x="64" y="88"/>
                  </a:lnTo>
                  <a:lnTo>
                    <a:pt x="64" y="88"/>
                  </a:lnTo>
                  <a:lnTo>
                    <a:pt x="64" y="88"/>
                  </a:lnTo>
                  <a:lnTo>
                    <a:pt x="66" y="86"/>
                  </a:lnTo>
                  <a:lnTo>
                    <a:pt x="74" y="78"/>
                  </a:lnTo>
                  <a:lnTo>
                    <a:pt x="74" y="76"/>
                  </a:lnTo>
                  <a:lnTo>
                    <a:pt x="74" y="76"/>
                  </a:lnTo>
                  <a:lnTo>
                    <a:pt x="74" y="76"/>
                  </a:lnTo>
                  <a:lnTo>
                    <a:pt x="76" y="78"/>
                  </a:lnTo>
                  <a:lnTo>
                    <a:pt x="76" y="78"/>
                  </a:lnTo>
                  <a:lnTo>
                    <a:pt x="76" y="80"/>
                  </a:lnTo>
                  <a:lnTo>
                    <a:pt x="82" y="84"/>
                  </a:lnTo>
                  <a:lnTo>
                    <a:pt x="90" y="90"/>
                  </a:lnTo>
                  <a:lnTo>
                    <a:pt x="92" y="90"/>
                  </a:lnTo>
                  <a:lnTo>
                    <a:pt x="94" y="92"/>
                  </a:lnTo>
                  <a:lnTo>
                    <a:pt x="94" y="92"/>
                  </a:lnTo>
                  <a:lnTo>
                    <a:pt x="96" y="92"/>
                  </a:lnTo>
                  <a:lnTo>
                    <a:pt x="98" y="92"/>
                  </a:lnTo>
                  <a:lnTo>
                    <a:pt x="98" y="92"/>
                  </a:lnTo>
                  <a:lnTo>
                    <a:pt x="98" y="92"/>
                  </a:lnTo>
                  <a:lnTo>
                    <a:pt x="98" y="92"/>
                  </a:lnTo>
                  <a:lnTo>
                    <a:pt x="100" y="92"/>
                  </a:lnTo>
                  <a:lnTo>
                    <a:pt x="100" y="92"/>
                  </a:lnTo>
                  <a:lnTo>
                    <a:pt x="100" y="90"/>
                  </a:lnTo>
                  <a:lnTo>
                    <a:pt x="100" y="90"/>
                  </a:lnTo>
                  <a:lnTo>
                    <a:pt x="98" y="90"/>
                  </a:lnTo>
                  <a:lnTo>
                    <a:pt x="98" y="88"/>
                  </a:lnTo>
                  <a:lnTo>
                    <a:pt x="98" y="88"/>
                  </a:lnTo>
                  <a:lnTo>
                    <a:pt x="98" y="88"/>
                  </a:lnTo>
                  <a:lnTo>
                    <a:pt x="98" y="88"/>
                  </a:lnTo>
                  <a:lnTo>
                    <a:pt x="98" y="88"/>
                  </a:lnTo>
                  <a:lnTo>
                    <a:pt x="100" y="88"/>
                  </a:lnTo>
                  <a:lnTo>
                    <a:pt x="102" y="88"/>
                  </a:lnTo>
                  <a:lnTo>
                    <a:pt x="108" y="86"/>
                  </a:lnTo>
                  <a:lnTo>
                    <a:pt x="108" y="86"/>
                  </a:lnTo>
                  <a:lnTo>
                    <a:pt x="108" y="84"/>
                  </a:lnTo>
                  <a:lnTo>
                    <a:pt x="108" y="76"/>
                  </a:lnTo>
                  <a:lnTo>
                    <a:pt x="106" y="74"/>
                  </a:lnTo>
                  <a:lnTo>
                    <a:pt x="108" y="68"/>
                  </a:lnTo>
                  <a:lnTo>
                    <a:pt x="110" y="66"/>
                  </a:lnTo>
                  <a:lnTo>
                    <a:pt x="114" y="68"/>
                  </a:lnTo>
                  <a:lnTo>
                    <a:pt x="122" y="70"/>
                  </a:lnTo>
                  <a:lnTo>
                    <a:pt x="122" y="70"/>
                  </a:lnTo>
                  <a:lnTo>
                    <a:pt x="126" y="70"/>
                  </a:lnTo>
                  <a:lnTo>
                    <a:pt x="124" y="68"/>
                  </a:lnTo>
                  <a:lnTo>
                    <a:pt x="124" y="66"/>
                  </a:lnTo>
                  <a:lnTo>
                    <a:pt x="124" y="62"/>
                  </a:lnTo>
                  <a:lnTo>
                    <a:pt x="124" y="60"/>
                  </a:lnTo>
                  <a:lnTo>
                    <a:pt x="128" y="52"/>
                  </a:lnTo>
                  <a:lnTo>
                    <a:pt x="128" y="50"/>
                  </a:lnTo>
                  <a:lnTo>
                    <a:pt x="136" y="44"/>
                  </a:lnTo>
                  <a:lnTo>
                    <a:pt x="138" y="42"/>
                  </a:lnTo>
                  <a:lnTo>
                    <a:pt x="144" y="38"/>
                  </a:lnTo>
                  <a:lnTo>
                    <a:pt x="146" y="38"/>
                  </a:lnTo>
                  <a:lnTo>
                    <a:pt x="148" y="40"/>
                  </a:lnTo>
                  <a:lnTo>
                    <a:pt x="152" y="40"/>
                  </a:lnTo>
                  <a:lnTo>
                    <a:pt x="154" y="40"/>
                  </a:lnTo>
                  <a:lnTo>
                    <a:pt x="156" y="42"/>
                  </a:lnTo>
                  <a:lnTo>
                    <a:pt x="162" y="44"/>
                  </a:lnTo>
                  <a:lnTo>
                    <a:pt x="162" y="44"/>
                  </a:lnTo>
                  <a:lnTo>
                    <a:pt x="166" y="44"/>
                  </a:lnTo>
                  <a:lnTo>
                    <a:pt x="166" y="38"/>
                  </a:lnTo>
                  <a:lnTo>
                    <a:pt x="168" y="36"/>
                  </a:lnTo>
                  <a:lnTo>
                    <a:pt x="168" y="34"/>
                  </a:lnTo>
                  <a:lnTo>
                    <a:pt x="168" y="32"/>
                  </a:lnTo>
                  <a:lnTo>
                    <a:pt x="168" y="30"/>
                  </a:lnTo>
                  <a:lnTo>
                    <a:pt x="172" y="28"/>
                  </a:lnTo>
                  <a:lnTo>
                    <a:pt x="178" y="30"/>
                  </a:lnTo>
                  <a:lnTo>
                    <a:pt x="182" y="28"/>
                  </a:lnTo>
                  <a:lnTo>
                    <a:pt x="198" y="18"/>
                  </a:lnTo>
                  <a:lnTo>
                    <a:pt x="200" y="16"/>
                  </a:lnTo>
                  <a:lnTo>
                    <a:pt x="210" y="14"/>
                  </a:lnTo>
                  <a:lnTo>
                    <a:pt x="210" y="14"/>
                  </a:lnTo>
                  <a:lnTo>
                    <a:pt x="214" y="12"/>
                  </a:lnTo>
                  <a:lnTo>
                    <a:pt x="228" y="0"/>
                  </a:lnTo>
                  <a:lnTo>
                    <a:pt x="240" y="0"/>
                  </a:lnTo>
                  <a:lnTo>
                    <a:pt x="244" y="4"/>
                  </a:lnTo>
                  <a:lnTo>
                    <a:pt x="250" y="0"/>
                  </a:lnTo>
                  <a:lnTo>
                    <a:pt x="272" y="8"/>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4" name="Freeform 4923">
              <a:extLst>
                <a:ext uri="{FF2B5EF4-FFF2-40B4-BE49-F238E27FC236}">
                  <a16:creationId xmlns:a16="http://schemas.microsoft.com/office/drawing/2014/main" id="{700456D8-731E-9D45-A97A-FBCE67ED8196}"/>
                </a:ext>
              </a:extLst>
            </p:cNvPr>
            <p:cNvSpPr>
              <a:spLocks/>
            </p:cNvSpPr>
            <p:nvPr/>
          </p:nvSpPr>
          <p:spPr bwMode="auto">
            <a:xfrm>
              <a:off x="5466473" y="3684091"/>
              <a:ext cx="143792" cy="158332"/>
            </a:xfrm>
            <a:custGeom>
              <a:avLst/>
              <a:gdLst/>
              <a:ahLst/>
              <a:cxnLst>
                <a:cxn ang="0">
                  <a:pos x="4" y="18"/>
                </a:cxn>
                <a:cxn ang="0">
                  <a:pos x="4" y="14"/>
                </a:cxn>
                <a:cxn ang="0">
                  <a:pos x="6" y="12"/>
                </a:cxn>
                <a:cxn ang="0">
                  <a:pos x="18" y="18"/>
                </a:cxn>
                <a:cxn ang="0">
                  <a:pos x="18" y="20"/>
                </a:cxn>
                <a:cxn ang="0">
                  <a:pos x="18" y="24"/>
                </a:cxn>
                <a:cxn ang="0">
                  <a:pos x="24" y="24"/>
                </a:cxn>
                <a:cxn ang="0">
                  <a:pos x="28" y="24"/>
                </a:cxn>
                <a:cxn ang="0">
                  <a:pos x="30" y="22"/>
                </a:cxn>
                <a:cxn ang="0">
                  <a:pos x="36" y="24"/>
                </a:cxn>
                <a:cxn ang="0">
                  <a:pos x="42" y="20"/>
                </a:cxn>
                <a:cxn ang="0">
                  <a:pos x="46" y="16"/>
                </a:cxn>
                <a:cxn ang="0">
                  <a:pos x="46" y="0"/>
                </a:cxn>
                <a:cxn ang="0">
                  <a:pos x="54" y="4"/>
                </a:cxn>
                <a:cxn ang="0">
                  <a:pos x="66" y="0"/>
                </a:cxn>
                <a:cxn ang="0">
                  <a:pos x="70" y="0"/>
                </a:cxn>
                <a:cxn ang="0">
                  <a:pos x="72" y="2"/>
                </a:cxn>
                <a:cxn ang="0">
                  <a:pos x="76" y="4"/>
                </a:cxn>
                <a:cxn ang="0">
                  <a:pos x="68" y="24"/>
                </a:cxn>
                <a:cxn ang="0">
                  <a:pos x="72" y="30"/>
                </a:cxn>
                <a:cxn ang="0">
                  <a:pos x="78" y="28"/>
                </a:cxn>
                <a:cxn ang="0">
                  <a:pos x="80" y="30"/>
                </a:cxn>
                <a:cxn ang="0">
                  <a:pos x="88" y="32"/>
                </a:cxn>
                <a:cxn ang="0">
                  <a:pos x="90" y="40"/>
                </a:cxn>
                <a:cxn ang="0">
                  <a:pos x="86" y="46"/>
                </a:cxn>
                <a:cxn ang="0">
                  <a:pos x="80" y="48"/>
                </a:cxn>
                <a:cxn ang="0">
                  <a:pos x="78" y="50"/>
                </a:cxn>
                <a:cxn ang="0">
                  <a:pos x="80" y="50"/>
                </a:cxn>
                <a:cxn ang="0">
                  <a:pos x="80" y="52"/>
                </a:cxn>
                <a:cxn ang="0">
                  <a:pos x="78" y="54"/>
                </a:cxn>
                <a:cxn ang="0">
                  <a:pos x="74" y="56"/>
                </a:cxn>
                <a:cxn ang="0">
                  <a:pos x="68" y="64"/>
                </a:cxn>
                <a:cxn ang="0">
                  <a:pos x="68" y="68"/>
                </a:cxn>
                <a:cxn ang="0">
                  <a:pos x="66" y="68"/>
                </a:cxn>
                <a:cxn ang="0">
                  <a:pos x="60" y="76"/>
                </a:cxn>
                <a:cxn ang="0">
                  <a:pos x="46" y="94"/>
                </a:cxn>
                <a:cxn ang="0">
                  <a:pos x="22" y="100"/>
                </a:cxn>
                <a:cxn ang="0">
                  <a:pos x="20" y="88"/>
                </a:cxn>
                <a:cxn ang="0">
                  <a:pos x="18" y="82"/>
                </a:cxn>
                <a:cxn ang="0">
                  <a:pos x="14" y="78"/>
                </a:cxn>
                <a:cxn ang="0">
                  <a:pos x="14" y="76"/>
                </a:cxn>
                <a:cxn ang="0">
                  <a:pos x="12" y="68"/>
                </a:cxn>
                <a:cxn ang="0">
                  <a:pos x="14" y="64"/>
                </a:cxn>
                <a:cxn ang="0">
                  <a:pos x="12" y="50"/>
                </a:cxn>
                <a:cxn ang="0">
                  <a:pos x="12" y="46"/>
                </a:cxn>
                <a:cxn ang="0">
                  <a:pos x="12" y="44"/>
                </a:cxn>
                <a:cxn ang="0">
                  <a:pos x="14" y="36"/>
                </a:cxn>
                <a:cxn ang="0">
                  <a:pos x="12" y="34"/>
                </a:cxn>
                <a:cxn ang="0">
                  <a:pos x="10" y="34"/>
                </a:cxn>
                <a:cxn ang="0">
                  <a:pos x="0" y="22"/>
                </a:cxn>
                <a:cxn ang="0">
                  <a:pos x="2" y="20"/>
                </a:cxn>
              </a:cxnLst>
              <a:rect l="0" t="0" r="r" b="b"/>
              <a:pathLst>
                <a:path w="90" h="100">
                  <a:moveTo>
                    <a:pt x="2" y="20"/>
                  </a:moveTo>
                  <a:lnTo>
                    <a:pt x="4" y="20"/>
                  </a:lnTo>
                  <a:lnTo>
                    <a:pt x="4" y="20"/>
                  </a:lnTo>
                  <a:lnTo>
                    <a:pt x="4" y="18"/>
                  </a:lnTo>
                  <a:lnTo>
                    <a:pt x="4" y="18"/>
                  </a:lnTo>
                  <a:lnTo>
                    <a:pt x="4" y="18"/>
                  </a:lnTo>
                  <a:lnTo>
                    <a:pt x="4" y="18"/>
                  </a:lnTo>
                  <a:lnTo>
                    <a:pt x="4" y="16"/>
                  </a:lnTo>
                  <a:lnTo>
                    <a:pt x="4" y="16"/>
                  </a:lnTo>
                  <a:lnTo>
                    <a:pt x="4" y="14"/>
                  </a:lnTo>
                  <a:lnTo>
                    <a:pt x="4" y="14"/>
                  </a:lnTo>
                  <a:lnTo>
                    <a:pt x="4" y="14"/>
                  </a:lnTo>
                  <a:lnTo>
                    <a:pt x="4" y="14"/>
                  </a:lnTo>
                  <a:lnTo>
                    <a:pt x="6" y="12"/>
                  </a:lnTo>
                  <a:lnTo>
                    <a:pt x="6" y="12"/>
                  </a:lnTo>
                  <a:lnTo>
                    <a:pt x="8" y="12"/>
                  </a:lnTo>
                  <a:lnTo>
                    <a:pt x="14" y="14"/>
                  </a:lnTo>
                  <a:lnTo>
                    <a:pt x="18" y="16"/>
                  </a:lnTo>
                  <a:lnTo>
                    <a:pt x="18" y="16"/>
                  </a:lnTo>
                  <a:lnTo>
                    <a:pt x="18" y="18"/>
                  </a:lnTo>
                  <a:lnTo>
                    <a:pt x="18" y="18"/>
                  </a:lnTo>
                  <a:lnTo>
                    <a:pt x="18" y="20"/>
                  </a:lnTo>
                  <a:lnTo>
                    <a:pt x="18" y="20"/>
                  </a:lnTo>
                  <a:lnTo>
                    <a:pt x="18" y="20"/>
                  </a:lnTo>
                  <a:lnTo>
                    <a:pt x="18" y="20"/>
                  </a:lnTo>
                  <a:lnTo>
                    <a:pt x="18" y="22"/>
                  </a:lnTo>
                  <a:lnTo>
                    <a:pt x="18" y="24"/>
                  </a:lnTo>
                  <a:lnTo>
                    <a:pt x="18" y="24"/>
                  </a:lnTo>
                  <a:lnTo>
                    <a:pt x="18" y="24"/>
                  </a:lnTo>
                  <a:lnTo>
                    <a:pt x="18" y="24"/>
                  </a:lnTo>
                  <a:lnTo>
                    <a:pt x="20" y="24"/>
                  </a:lnTo>
                  <a:lnTo>
                    <a:pt x="20" y="24"/>
                  </a:lnTo>
                  <a:lnTo>
                    <a:pt x="20" y="24"/>
                  </a:lnTo>
                  <a:lnTo>
                    <a:pt x="22" y="22"/>
                  </a:lnTo>
                  <a:lnTo>
                    <a:pt x="24" y="24"/>
                  </a:lnTo>
                  <a:lnTo>
                    <a:pt x="24" y="24"/>
                  </a:lnTo>
                  <a:lnTo>
                    <a:pt x="26" y="24"/>
                  </a:lnTo>
                  <a:lnTo>
                    <a:pt x="26" y="24"/>
                  </a:lnTo>
                  <a:lnTo>
                    <a:pt x="28" y="24"/>
                  </a:lnTo>
                  <a:lnTo>
                    <a:pt x="28" y="24"/>
                  </a:lnTo>
                  <a:lnTo>
                    <a:pt x="28" y="22"/>
                  </a:lnTo>
                  <a:lnTo>
                    <a:pt x="30" y="22"/>
                  </a:lnTo>
                  <a:lnTo>
                    <a:pt x="30" y="22"/>
                  </a:lnTo>
                  <a:lnTo>
                    <a:pt x="30" y="22"/>
                  </a:lnTo>
                  <a:lnTo>
                    <a:pt x="30" y="22"/>
                  </a:lnTo>
                  <a:lnTo>
                    <a:pt x="30" y="22"/>
                  </a:lnTo>
                  <a:lnTo>
                    <a:pt x="32" y="22"/>
                  </a:lnTo>
                  <a:lnTo>
                    <a:pt x="34" y="22"/>
                  </a:lnTo>
                  <a:lnTo>
                    <a:pt x="34" y="24"/>
                  </a:lnTo>
                  <a:lnTo>
                    <a:pt x="36" y="24"/>
                  </a:lnTo>
                  <a:lnTo>
                    <a:pt x="36" y="22"/>
                  </a:lnTo>
                  <a:lnTo>
                    <a:pt x="36" y="22"/>
                  </a:lnTo>
                  <a:lnTo>
                    <a:pt x="40" y="22"/>
                  </a:lnTo>
                  <a:lnTo>
                    <a:pt x="42" y="20"/>
                  </a:lnTo>
                  <a:lnTo>
                    <a:pt x="42" y="20"/>
                  </a:lnTo>
                  <a:lnTo>
                    <a:pt x="44" y="20"/>
                  </a:lnTo>
                  <a:lnTo>
                    <a:pt x="44" y="18"/>
                  </a:lnTo>
                  <a:lnTo>
                    <a:pt x="44" y="18"/>
                  </a:lnTo>
                  <a:lnTo>
                    <a:pt x="44" y="18"/>
                  </a:lnTo>
                  <a:lnTo>
                    <a:pt x="46" y="16"/>
                  </a:lnTo>
                  <a:lnTo>
                    <a:pt x="46" y="16"/>
                  </a:lnTo>
                  <a:lnTo>
                    <a:pt x="46" y="12"/>
                  </a:lnTo>
                  <a:lnTo>
                    <a:pt x="46" y="2"/>
                  </a:lnTo>
                  <a:lnTo>
                    <a:pt x="46" y="0"/>
                  </a:lnTo>
                  <a:lnTo>
                    <a:pt x="46" y="0"/>
                  </a:lnTo>
                  <a:lnTo>
                    <a:pt x="50" y="0"/>
                  </a:lnTo>
                  <a:lnTo>
                    <a:pt x="54" y="4"/>
                  </a:lnTo>
                  <a:lnTo>
                    <a:pt x="54" y="4"/>
                  </a:lnTo>
                  <a:lnTo>
                    <a:pt x="54" y="4"/>
                  </a:lnTo>
                  <a:lnTo>
                    <a:pt x="54" y="4"/>
                  </a:lnTo>
                  <a:lnTo>
                    <a:pt x="56" y="6"/>
                  </a:lnTo>
                  <a:lnTo>
                    <a:pt x="56" y="6"/>
                  </a:lnTo>
                  <a:lnTo>
                    <a:pt x="62" y="2"/>
                  </a:lnTo>
                  <a:lnTo>
                    <a:pt x="66" y="0"/>
                  </a:lnTo>
                  <a:lnTo>
                    <a:pt x="66" y="0"/>
                  </a:lnTo>
                  <a:lnTo>
                    <a:pt x="66" y="0"/>
                  </a:lnTo>
                  <a:lnTo>
                    <a:pt x="68" y="0"/>
                  </a:lnTo>
                  <a:lnTo>
                    <a:pt x="68" y="0"/>
                  </a:lnTo>
                  <a:lnTo>
                    <a:pt x="68" y="0"/>
                  </a:lnTo>
                  <a:lnTo>
                    <a:pt x="70" y="0"/>
                  </a:lnTo>
                  <a:lnTo>
                    <a:pt x="70" y="0"/>
                  </a:lnTo>
                  <a:lnTo>
                    <a:pt x="70" y="0"/>
                  </a:lnTo>
                  <a:lnTo>
                    <a:pt x="70" y="0"/>
                  </a:lnTo>
                  <a:lnTo>
                    <a:pt x="70" y="2"/>
                  </a:lnTo>
                  <a:lnTo>
                    <a:pt x="72" y="2"/>
                  </a:lnTo>
                  <a:lnTo>
                    <a:pt x="72" y="2"/>
                  </a:lnTo>
                  <a:lnTo>
                    <a:pt x="74" y="4"/>
                  </a:lnTo>
                  <a:lnTo>
                    <a:pt x="76" y="4"/>
                  </a:lnTo>
                  <a:lnTo>
                    <a:pt x="76" y="4"/>
                  </a:lnTo>
                  <a:lnTo>
                    <a:pt x="76" y="4"/>
                  </a:lnTo>
                  <a:lnTo>
                    <a:pt x="74" y="6"/>
                  </a:lnTo>
                  <a:lnTo>
                    <a:pt x="74" y="6"/>
                  </a:lnTo>
                  <a:lnTo>
                    <a:pt x="74" y="8"/>
                  </a:lnTo>
                  <a:lnTo>
                    <a:pt x="72" y="12"/>
                  </a:lnTo>
                  <a:lnTo>
                    <a:pt x="68" y="24"/>
                  </a:lnTo>
                  <a:lnTo>
                    <a:pt x="68" y="26"/>
                  </a:lnTo>
                  <a:lnTo>
                    <a:pt x="68" y="26"/>
                  </a:lnTo>
                  <a:lnTo>
                    <a:pt x="68" y="26"/>
                  </a:lnTo>
                  <a:lnTo>
                    <a:pt x="72" y="30"/>
                  </a:lnTo>
                  <a:lnTo>
                    <a:pt x="72" y="30"/>
                  </a:lnTo>
                  <a:lnTo>
                    <a:pt x="74" y="28"/>
                  </a:lnTo>
                  <a:lnTo>
                    <a:pt x="76" y="28"/>
                  </a:lnTo>
                  <a:lnTo>
                    <a:pt x="76" y="28"/>
                  </a:lnTo>
                  <a:lnTo>
                    <a:pt x="76" y="28"/>
                  </a:lnTo>
                  <a:lnTo>
                    <a:pt x="78" y="28"/>
                  </a:lnTo>
                  <a:lnTo>
                    <a:pt x="80" y="30"/>
                  </a:lnTo>
                  <a:lnTo>
                    <a:pt x="80" y="30"/>
                  </a:lnTo>
                  <a:lnTo>
                    <a:pt x="80" y="30"/>
                  </a:lnTo>
                  <a:lnTo>
                    <a:pt x="80" y="30"/>
                  </a:lnTo>
                  <a:lnTo>
                    <a:pt x="80" y="30"/>
                  </a:lnTo>
                  <a:lnTo>
                    <a:pt x="80" y="32"/>
                  </a:lnTo>
                  <a:lnTo>
                    <a:pt x="84" y="32"/>
                  </a:lnTo>
                  <a:lnTo>
                    <a:pt x="84" y="32"/>
                  </a:lnTo>
                  <a:lnTo>
                    <a:pt x="88" y="32"/>
                  </a:lnTo>
                  <a:lnTo>
                    <a:pt x="88" y="32"/>
                  </a:lnTo>
                  <a:lnTo>
                    <a:pt x="88" y="36"/>
                  </a:lnTo>
                  <a:lnTo>
                    <a:pt x="88" y="36"/>
                  </a:lnTo>
                  <a:lnTo>
                    <a:pt x="88" y="36"/>
                  </a:lnTo>
                  <a:lnTo>
                    <a:pt x="90" y="38"/>
                  </a:lnTo>
                  <a:lnTo>
                    <a:pt x="90" y="40"/>
                  </a:lnTo>
                  <a:lnTo>
                    <a:pt x="90" y="40"/>
                  </a:lnTo>
                  <a:lnTo>
                    <a:pt x="88" y="44"/>
                  </a:lnTo>
                  <a:lnTo>
                    <a:pt x="88" y="44"/>
                  </a:lnTo>
                  <a:lnTo>
                    <a:pt x="88" y="46"/>
                  </a:lnTo>
                  <a:lnTo>
                    <a:pt x="86" y="46"/>
                  </a:lnTo>
                  <a:lnTo>
                    <a:pt x="86" y="46"/>
                  </a:lnTo>
                  <a:lnTo>
                    <a:pt x="86" y="46"/>
                  </a:lnTo>
                  <a:lnTo>
                    <a:pt x="86" y="46"/>
                  </a:lnTo>
                  <a:lnTo>
                    <a:pt x="84" y="46"/>
                  </a:lnTo>
                  <a:lnTo>
                    <a:pt x="80" y="48"/>
                  </a:lnTo>
                  <a:lnTo>
                    <a:pt x="80" y="48"/>
                  </a:lnTo>
                  <a:lnTo>
                    <a:pt x="80" y="48"/>
                  </a:lnTo>
                  <a:lnTo>
                    <a:pt x="80" y="48"/>
                  </a:lnTo>
                  <a:lnTo>
                    <a:pt x="80" y="48"/>
                  </a:lnTo>
                  <a:lnTo>
                    <a:pt x="78" y="50"/>
                  </a:lnTo>
                  <a:lnTo>
                    <a:pt x="78" y="50"/>
                  </a:lnTo>
                  <a:lnTo>
                    <a:pt x="78" y="50"/>
                  </a:lnTo>
                  <a:lnTo>
                    <a:pt x="80" y="50"/>
                  </a:lnTo>
                  <a:lnTo>
                    <a:pt x="80" y="50"/>
                  </a:lnTo>
                  <a:lnTo>
                    <a:pt x="80" y="50"/>
                  </a:lnTo>
                  <a:lnTo>
                    <a:pt x="80" y="50"/>
                  </a:lnTo>
                  <a:lnTo>
                    <a:pt x="80" y="50"/>
                  </a:lnTo>
                  <a:lnTo>
                    <a:pt x="80" y="50"/>
                  </a:lnTo>
                  <a:lnTo>
                    <a:pt x="80" y="50"/>
                  </a:lnTo>
                  <a:lnTo>
                    <a:pt x="80" y="52"/>
                  </a:lnTo>
                  <a:lnTo>
                    <a:pt x="80" y="52"/>
                  </a:lnTo>
                  <a:lnTo>
                    <a:pt x="80" y="52"/>
                  </a:lnTo>
                  <a:lnTo>
                    <a:pt x="78" y="54"/>
                  </a:lnTo>
                  <a:lnTo>
                    <a:pt x="78" y="54"/>
                  </a:lnTo>
                  <a:lnTo>
                    <a:pt x="78" y="54"/>
                  </a:lnTo>
                  <a:lnTo>
                    <a:pt x="78" y="54"/>
                  </a:lnTo>
                  <a:lnTo>
                    <a:pt x="78" y="54"/>
                  </a:lnTo>
                  <a:lnTo>
                    <a:pt x="76" y="54"/>
                  </a:lnTo>
                  <a:lnTo>
                    <a:pt x="76" y="54"/>
                  </a:lnTo>
                  <a:lnTo>
                    <a:pt x="74" y="56"/>
                  </a:lnTo>
                  <a:lnTo>
                    <a:pt x="72" y="56"/>
                  </a:lnTo>
                  <a:lnTo>
                    <a:pt x="70" y="58"/>
                  </a:lnTo>
                  <a:lnTo>
                    <a:pt x="70" y="58"/>
                  </a:lnTo>
                  <a:lnTo>
                    <a:pt x="70" y="58"/>
                  </a:lnTo>
                  <a:lnTo>
                    <a:pt x="68" y="64"/>
                  </a:lnTo>
                  <a:lnTo>
                    <a:pt x="68" y="66"/>
                  </a:lnTo>
                  <a:lnTo>
                    <a:pt x="68" y="68"/>
                  </a:lnTo>
                  <a:lnTo>
                    <a:pt x="68" y="68"/>
                  </a:lnTo>
                  <a:lnTo>
                    <a:pt x="68" y="68"/>
                  </a:lnTo>
                  <a:lnTo>
                    <a:pt x="68" y="68"/>
                  </a:lnTo>
                  <a:lnTo>
                    <a:pt x="68" y="70"/>
                  </a:lnTo>
                  <a:lnTo>
                    <a:pt x="66" y="68"/>
                  </a:lnTo>
                  <a:lnTo>
                    <a:pt x="66" y="68"/>
                  </a:lnTo>
                  <a:lnTo>
                    <a:pt x="66" y="68"/>
                  </a:lnTo>
                  <a:lnTo>
                    <a:pt x="66" y="68"/>
                  </a:lnTo>
                  <a:lnTo>
                    <a:pt x="66" y="68"/>
                  </a:lnTo>
                  <a:lnTo>
                    <a:pt x="64" y="70"/>
                  </a:lnTo>
                  <a:lnTo>
                    <a:pt x="64" y="70"/>
                  </a:lnTo>
                  <a:lnTo>
                    <a:pt x="60" y="76"/>
                  </a:lnTo>
                  <a:lnTo>
                    <a:pt x="60" y="76"/>
                  </a:lnTo>
                  <a:lnTo>
                    <a:pt x="60" y="78"/>
                  </a:lnTo>
                  <a:lnTo>
                    <a:pt x="58" y="82"/>
                  </a:lnTo>
                  <a:lnTo>
                    <a:pt x="58" y="84"/>
                  </a:lnTo>
                  <a:lnTo>
                    <a:pt x="50" y="92"/>
                  </a:lnTo>
                  <a:lnTo>
                    <a:pt x="46" y="94"/>
                  </a:lnTo>
                  <a:lnTo>
                    <a:pt x="46" y="96"/>
                  </a:lnTo>
                  <a:lnTo>
                    <a:pt x="38" y="100"/>
                  </a:lnTo>
                  <a:lnTo>
                    <a:pt x="34" y="100"/>
                  </a:lnTo>
                  <a:lnTo>
                    <a:pt x="22" y="100"/>
                  </a:lnTo>
                  <a:lnTo>
                    <a:pt x="22" y="100"/>
                  </a:lnTo>
                  <a:lnTo>
                    <a:pt x="22" y="100"/>
                  </a:lnTo>
                  <a:lnTo>
                    <a:pt x="20" y="96"/>
                  </a:lnTo>
                  <a:lnTo>
                    <a:pt x="20" y="94"/>
                  </a:lnTo>
                  <a:lnTo>
                    <a:pt x="20" y="90"/>
                  </a:lnTo>
                  <a:lnTo>
                    <a:pt x="20" y="88"/>
                  </a:lnTo>
                  <a:lnTo>
                    <a:pt x="20" y="88"/>
                  </a:lnTo>
                  <a:lnTo>
                    <a:pt x="20" y="86"/>
                  </a:lnTo>
                  <a:lnTo>
                    <a:pt x="20" y="86"/>
                  </a:lnTo>
                  <a:lnTo>
                    <a:pt x="18" y="82"/>
                  </a:lnTo>
                  <a:lnTo>
                    <a:pt x="18" y="82"/>
                  </a:lnTo>
                  <a:lnTo>
                    <a:pt x="18" y="82"/>
                  </a:lnTo>
                  <a:lnTo>
                    <a:pt x="18" y="80"/>
                  </a:lnTo>
                  <a:lnTo>
                    <a:pt x="16" y="80"/>
                  </a:lnTo>
                  <a:lnTo>
                    <a:pt x="16" y="78"/>
                  </a:lnTo>
                  <a:lnTo>
                    <a:pt x="14" y="78"/>
                  </a:lnTo>
                  <a:lnTo>
                    <a:pt x="14" y="78"/>
                  </a:lnTo>
                  <a:lnTo>
                    <a:pt x="14" y="76"/>
                  </a:lnTo>
                  <a:lnTo>
                    <a:pt x="14" y="76"/>
                  </a:lnTo>
                  <a:lnTo>
                    <a:pt x="14" y="76"/>
                  </a:lnTo>
                  <a:lnTo>
                    <a:pt x="14" y="76"/>
                  </a:lnTo>
                  <a:lnTo>
                    <a:pt x="12" y="76"/>
                  </a:lnTo>
                  <a:lnTo>
                    <a:pt x="12" y="74"/>
                  </a:lnTo>
                  <a:lnTo>
                    <a:pt x="12" y="70"/>
                  </a:lnTo>
                  <a:lnTo>
                    <a:pt x="12" y="70"/>
                  </a:lnTo>
                  <a:lnTo>
                    <a:pt x="12" y="68"/>
                  </a:lnTo>
                  <a:lnTo>
                    <a:pt x="12" y="68"/>
                  </a:lnTo>
                  <a:lnTo>
                    <a:pt x="12" y="68"/>
                  </a:lnTo>
                  <a:lnTo>
                    <a:pt x="12" y="66"/>
                  </a:lnTo>
                  <a:lnTo>
                    <a:pt x="12" y="66"/>
                  </a:lnTo>
                  <a:lnTo>
                    <a:pt x="14" y="64"/>
                  </a:lnTo>
                  <a:lnTo>
                    <a:pt x="14" y="60"/>
                  </a:lnTo>
                  <a:lnTo>
                    <a:pt x="14" y="56"/>
                  </a:lnTo>
                  <a:lnTo>
                    <a:pt x="12" y="54"/>
                  </a:lnTo>
                  <a:lnTo>
                    <a:pt x="12" y="52"/>
                  </a:lnTo>
                  <a:lnTo>
                    <a:pt x="12" y="50"/>
                  </a:lnTo>
                  <a:lnTo>
                    <a:pt x="12" y="48"/>
                  </a:lnTo>
                  <a:lnTo>
                    <a:pt x="12" y="46"/>
                  </a:lnTo>
                  <a:lnTo>
                    <a:pt x="12" y="46"/>
                  </a:lnTo>
                  <a:lnTo>
                    <a:pt x="12" y="46"/>
                  </a:lnTo>
                  <a:lnTo>
                    <a:pt x="12" y="46"/>
                  </a:lnTo>
                  <a:lnTo>
                    <a:pt x="12" y="46"/>
                  </a:lnTo>
                  <a:lnTo>
                    <a:pt x="12" y="44"/>
                  </a:lnTo>
                  <a:lnTo>
                    <a:pt x="12" y="44"/>
                  </a:lnTo>
                  <a:lnTo>
                    <a:pt x="12" y="44"/>
                  </a:lnTo>
                  <a:lnTo>
                    <a:pt x="12" y="44"/>
                  </a:lnTo>
                  <a:lnTo>
                    <a:pt x="12" y="40"/>
                  </a:lnTo>
                  <a:lnTo>
                    <a:pt x="12" y="40"/>
                  </a:lnTo>
                  <a:lnTo>
                    <a:pt x="12" y="40"/>
                  </a:lnTo>
                  <a:lnTo>
                    <a:pt x="14" y="38"/>
                  </a:lnTo>
                  <a:lnTo>
                    <a:pt x="14" y="36"/>
                  </a:lnTo>
                  <a:lnTo>
                    <a:pt x="12" y="36"/>
                  </a:lnTo>
                  <a:lnTo>
                    <a:pt x="12" y="34"/>
                  </a:lnTo>
                  <a:lnTo>
                    <a:pt x="12" y="34"/>
                  </a:lnTo>
                  <a:lnTo>
                    <a:pt x="12" y="34"/>
                  </a:lnTo>
                  <a:lnTo>
                    <a:pt x="12" y="34"/>
                  </a:lnTo>
                  <a:lnTo>
                    <a:pt x="12" y="34"/>
                  </a:lnTo>
                  <a:lnTo>
                    <a:pt x="12" y="34"/>
                  </a:lnTo>
                  <a:lnTo>
                    <a:pt x="10" y="34"/>
                  </a:lnTo>
                  <a:lnTo>
                    <a:pt x="10" y="34"/>
                  </a:lnTo>
                  <a:lnTo>
                    <a:pt x="10" y="34"/>
                  </a:lnTo>
                  <a:lnTo>
                    <a:pt x="10" y="32"/>
                  </a:lnTo>
                  <a:lnTo>
                    <a:pt x="8" y="32"/>
                  </a:lnTo>
                  <a:lnTo>
                    <a:pt x="2" y="24"/>
                  </a:lnTo>
                  <a:lnTo>
                    <a:pt x="2" y="24"/>
                  </a:lnTo>
                  <a:lnTo>
                    <a:pt x="0" y="22"/>
                  </a:lnTo>
                  <a:lnTo>
                    <a:pt x="0" y="22"/>
                  </a:lnTo>
                  <a:lnTo>
                    <a:pt x="0" y="22"/>
                  </a:lnTo>
                  <a:lnTo>
                    <a:pt x="2" y="22"/>
                  </a:lnTo>
                  <a:lnTo>
                    <a:pt x="2" y="20"/>
                  </a:lnTo>
                  <a:lnTo>
                    <a:pt x="2" y="20"/>
                  </a:lnTo>
                  <a:lnTo>
                    <a:pt x="2" y="20"/>
                  </a:lnTo>
                  <a:lnTo>
                    <a:pt x="2" y="20"/>
                  </a:lnTo>
                  <a:lnTo>
                    <a:pt x="2" y="2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5" name="Freeform 4924">
              <a:extLst>
                <a:ext uri="{FF2B5EF4-FFF2-40B4-BE49-F238E27FC236}">
                  <a16:creationId xmlns:a16="http://schemas.microsoft.com/office/drawing/2014/main" id="{FF0671E8-CABD-054E-8AF4-9C0B8512DB0B}"/>
                </a:ext>
              </a:extLst>
            </p:cNvPr>
            <p:cNvSpPr>
              <a:spLocks/>
            </p:cNvSpPr>
            <p:nvPr/>
          </p:nvSpPr>
          <p:spPr bwMode="auto">
            <a:xfrm>
              <a:off x="5466473" y="3684091"/>
              <a:ext cx="143792" cy="158332"/>
            </a:xfrm>
            <a:custGeom>
              <a:avLst/>
              <a:gdLst/>
              <a:ahLst/>
              <a:cxnLst>
                <a:cxn ang="0">
                  <a:pos x="4" y="18"/>
                </a:cxn>
                <a:cxn ang="0">
                  <a:pos x="4" y="14"/>
                </a:cxn>
                <a:cxn ang="0">
                  <a:pos x="6" y="12"/>
                </a:cxn>
                <a:cxn ang="0">
                  <a:pos x="18" y="18"/>
                </a:cxn>
                <a:cxn ang="0">
                  <a:pos x="18" y="20"/>
                </a:cxn>
                <a:cxn ang="0">
                  <a:pos x="18" y="24"/>
                </a:cxn>
                <a:cxn ang="0">
                  <a:pos x="24" y="24"/>
                </a:cxn>
                <a:cxn ang="0">
                  <a:pos x="28" y="24"/>
                </a:cxn>
                <a:cxn ang="0">
                  <a:pos x="30" y="22"/>
                </a:cxn>
                <a:cxn ang="0">
                  <a:pos x="36" y="24"/>
                </a:cxn>
                <a:cxn ang="0">
                  <a:pos x="42" y="20"/>
                </a:cxn>
                <a:cxn ang="0">
                  <a:pos x="46" y="16"/>
                </a:cxn>
                <a:cxn ang="0">
                  <a:pos x="46" y="0"/>
                </a:cxn>
                <a:cxn ang="0">
                  <a:pos x="54" y="4"/>
                </a:cxn>
                <a:cxn ang="0">
                  <a:pos x="66" y="0"/>
                </a:cxn>
                <a:cxn ang="0">
                  <a:pos x="70" y="0"/>
                </a:cxn>
                <a:cxn ang="0">
                  <a:pos x="72" y="2"/>
                </a:cxn>
                <a:cxn ang="0">
                  <a:pos x="76" y="4"/>
                </a:cxn>
                <a:cxn ang="0">
                  <a:pos x="68" y="24"/>
                </a:cxn>
                <a:cxn ang="0">
                  <a:pos x="72" y="30"/>
                </a:cxn>
                <a:cxn ang="0">
                  <a:pos x="78" y="28"/>
                </a:cxn>
                <a:cxn ang="0">
                  <a:pos x="80" y="30"/>
                </a:cxn>
                <a:cxn ang="0">
                  <a:pos x="88" y="32"/>
                </a:cxn>
                <a:cxn ang="0">
                  <a:pos x="90" y="40"/>
                </a:cxn>
                <a:cxn ang="0">
                  <a:pos x="86" y="46"/>
                </a:cxn>
                <a:cxn ang="0">
                  <a:pos x="80" y="48"/>
                </a:cxn>
                <a:cxn ang="0">
                  <a:pos x="78" y="50"/>
                </a:cxn>
                <a:cxn ang="0">
                  <a:pos x="80" y="50"/>
                </a:cxn>
                <a:cxn ang="0">
                  <a:pos x="80" y="52"/>
                </a:cxn>
                <a:cxn ang="0">
                  <a:pos x="78" y="54"/>
                </a:cxn>
                <a:cxn ang="0">
                  <a:pos x="74" y="56"/>
                </a:cxn>
                <a:cxn ang="0">
                  <a:pos x="68" y="64"/>
                </a:cxn>
                <a:cxn ang="0">
                  <a:pos x="68" y="68"/>
                </a:cxn>
                <a:cxn ang="0">
                  <a:pos x="66" y="68"/>
                </a:cxn>
                <a:cxn ang="0">
                  <a:pos x="60" y="76"/>
                </a:cxn>
                <a:cxn ang="0">
                  <a:pos x="46" y="94"/>
                </a:cxn>
                <a:cxn ang="0">
                  <a:pos x="22" y="100"/>
                </a:cxn>
                <a:cxn ang="0">
                  <a:pos x="20" y="88"/>
                </a:cxn>
                <a:cxn ang="0">
                  <a:pos x="18" y="82"/>
                </a:cxn>
                <a:cxn ang="0">
                  <a:pos x="14" y="78"/>
                </a:cxn>
                <a:cxn ang="0">
                  <a:pos x="14" y="76"/>
                </a:cxn>
                <a:cxn ang="0">
                  <a:pos x="12" y="68"/>
                </a:cxn>
                <a:cxn ang="0">
                  <a:pos x="14" y="64"/>
                </a:cxn>
                <a:cxn ang="0">
                  <a:pos x="12" y="50"/>
                </a:cxn>
                <a:cxn ang="0">
                  <a:pos x="12" y="46"/>
                </a:cxn>
                <a:cxn ang="0">
                  <a:pos x="12" y="44"/>
                </a:cxn>
                <a:cxn ang="0">
                  <a:pos x="14" y="36"/>
                </a:cxn>
                <a:cxn ang="0">
                  <a:pos x="12" y="34"/>
                </a:cxn>
                <a:cxn ang="0">
                  <a:pos x="10" y="34"/>
                </a:cxn>
                <a:cxn ang="0">
                  <a:pos x="0" y="22"/>
                </a:cxn>
                <a:cxn ang="0">
                  <a:pos x="2" y="20"/>
                </a:cxn>
              </a:cxnLst>
              <a:rect l="0" t="0" r="r" b="b"/>
              <a:pathLst>
                <a:path w="90" h="100">
                  <a:moveTo>
                    <a:pt x="2" y="20"/>
                  </a:moveTo>
                  <a:lnTo>
                    <a:pt x="4" y="20"/>
                  </a:lnTo>
                  <a:lnTo>
                    <a:pt x="4" y="20"/>
                  </a:lnTo>
                  <a:lnTo>
                    <a:pt x="4" y="18"/>
                  </a:lnTo>
                  <a:lnTo>
                    <a:pt x="4" y="18"/>
                  </a:lnTo>
                  <a:lnTo>
                    <a:pt x="4" y="18"/>
                  </a:lnTo>
                  <a:lnTo>
                    <a:pt x="4" y="18"/>
                  </a:lnTo>
                  <a:lnTo>
                    <a:pt x="4" y="16"/>
                  </a:lnTo>
                  <a:lnTo>
                    <a:pt x="4" y="16"/>
                  </a:lnTo>
                  <a:lnTo>
                    <a:pt x="4" y="14"/>
                  </a:lnTo>
                  <a:lnTo>
                    <a:pt x="4" y="14"/>
                  </a:lnTo>
                  <a:lnTo>
                    <a:pt x="4" y="14"/>
                  </a:lnTo>
                  <a:lnTo>
                    <a:pt x="4" y="14"/>
                  </a:lnTo>
                  <a:lnTo>
                    <a:pt x="6" y="12"/>
                  </a:lnTo>
                  <a:lnTo>
                    <a:pt x="6" y="12"/>
                  </a:lnTo>
                  <a:lnTo>
                    <a:pt x="8" y="12"/>
                  </a:lnTo>
                  <a:lnTo>
                    <a:pt x="14" y="14"/>
                  </a:lnTo>
                  <a:lnTo>
                    <a:pt x="18" y="16"/>
                  </a:lnTo>
                  <a:lnTo>
                    <a:pt x="18" y="16"/>
                  </a:lnTo>
                  <a:lnTo>
                    <a:pt x="18" y="18"/>
                  </a:lnTo>
                  <a:lnTo>
                    <a:pt x="18" y="18"/>
                  </a:lnTo>
                  <a:lnTo>
                    <a:pt x="18" y="20"/>
                  </a:lnTo>
                  <a:lnTo>
                    <a:pt x="18" y="20"/>
                  </a:lnTo>
                  <a:lnTo>
                    <a:pt x="18" y="20"/>
                  </a:lnTo>
                  <a:lnTo>
                    <a:pt x="18" y="20"/>
                  </a:lnTo>
                  <a:lnTo>
                    <a:pt x="18" y="22"/>
                  </a:lnTo>
                  <a:lnTo>
                    <a:pt x="18" y="24"/>
                  </a:lnTo>
                  <a:lnTo>
                    <a:pt x="18" y="24"/>
                  </a:lnTo>
                  <a:lnTo>
                    <a:pt x="18" y="24"/>
                  </a:lnTo>
                  <a:lnTo>
                    <a:pt x="18" y="24"/>
                  </a:lnTo>
                  <a:lnTo>
                    <a:pt x="20" y="24"/>
                  </a:lnTo>
                  <a:lnTo>
                    <a:pt x="20" y="24"/>
                  </a:lnTo>
                  <a:lnTo>
                    <a:pt x="20" y="24"/>
                  </a:lnTo>
                  <a:lnTo>
                    <a:pt x="22" y="22"/>
                  </a:lnTo>
                  <a:lnTo>
                    <a:pt x="24" y="24"/>
                  </a:lnTo>
                  <a:lnTo>
                    <a:pt x="24" y="24"/>
                  </a:lnTo>
                  <a:lnTo>
                    <a:pt x="26" y="24"/>
                  </a:lnTo>
                  <a:lnTo>
                    <a:pt x="26" y="24"/>
                  </a:lnTo>
                  <a:lnTo>
                    <a:pt x="28" y="24"/>
                  </a:lnTo>
                  <a:lnTo>
                    <a:pt x="28" y="24"/>
                  </a:lnTo>
                  <a:lnTo>
                    <a:pt x="28" y="22"/>
                  </a:lnTo>
                  <a:lnTo>
                    <a:pt x="30" y="22"/>
                  </a:lnTo>
                  <a:lnTo>
                    <a:pt x="30" y="22"/>
                  </a:lnTo>
                  <a:lnTo>
                    <a:pt x="30" y="22"/>
                  </a:lnTo>
                  <a:lnTo>
                    <a:pt x="30" y="22"/>
                  </a:lnTo>
                  <a:lnTo>
                    <a:pt x="30" y="22"/>
                  </a:lnTo>
                  <a:lnTo>
                    <a:pt x="32" y="22"/>
                  </a:lnTo>
                  <a:lnTo>
                    <a:pt x="34" y="22"/>
                  </a:lnTo>
                  <a:lnTo>
                    <a:pt x="34" y="24"/>
                  </a:lnTo>
                  <a:lnTo>
                    <a:pt x="36" y="24"/>
                  </a:lnTo>
                  <a:lnTo>
                    <a:pt x="36" y="22"/>
                  </a:lnTo>
                  <a:lnTo>
                    <a:pt x="36" y="22"/>
                  </a:lnTo>
                  <a:lnTo>
                    <a:pt x="40" y="22"/>
                  </a:lnTo>
                  <a:lnTo>
                    <a:pt x="42" y="20"/>
                  </a:lnTo>
                  <a:lnTo>
                    <a:pt x="42" y="20"/>
                  </a:lnTo>
                  <a:lnTo>
                    <a:pt x="44" y="20"/>
                  </a:lnTo>
                  <a:lnTo>
                    <a:pt x="44" y="18"/>
                  </a:lnTo>
                  <a:lnTo>
                    <a:pt x="44" y="18"/>
                  </a:lnTo>
                  <a:lnTo>
                    <a:pt x="44" y="18"/>
                  </a:lnTo>
                  <a:lnTo>
                    <a:pt x="46" y="16"/>
                  </a:lnTo>
                  <a:lnTo>
                    <a:pt x="46" y="16"/>
                  </a:lnTo>
                  <a:lnTo>
                    <a:pt x="46" y="12"/>
                  </a:lnTo>
                  <a:lnTo>
                    <a:pt x="46" y="2"/>
                  </a:lnTo>
                  <a:lnTo>
                    <a:pt x="46" y="0"/>
                  </a:lnTo>
                  <a:lnTo>
                    <a:pt x="46" y="0"/>
                  </a:lnTo>
                  <a:lnTo>
                    <a:pt x="50" y="0"/>
                  </a:lnTo>
                  <a:lnTo>
                    <a:pt x="54" y="4"/>
                  </a:lnTo>
                  <a:lnTo>
                    <a:pt x="54" y="4"/>
                  </a:lnTo>
                  <a:lnTo>
                    <a:pt x="54" y="4"/>
                  </a:lnTo>
                  <a:lnTo>
                    <a:pt x="54" y="4"/>
                  </a:lnTo>
                  <a:lnTo>
                    <a:pt x="56" y="6"/>
                  </a:lnTo>
                  <a:lnTo>
                    <a:pt x="56" y="6"/>
                  </a:lnTo>
                  <a:lnTo>
                    <a:pt x="62" y="2"/>
                  </a:lnTo>
                  <a:lnTo>
                    <a:pt x="66" y="0"/>
                  </a:lnTo>
                  <a:lnTo>
                    <a:pt x="66" y="0"/>
                  </a:lnTo>
                  <a:lnTo>
                    <a:pt x="66" y="0"/>
                  </a:lnTo>
                  <a:lnTo>
                    <a:pt x="68" y="0"/>
                  </a:lnTo>
                  <a:lnTo>
                    <a:pt x="68" y="0"/>
                  </a:lnTo>
                  <a:lnTo>
                    <a:pt x="68" y="0"/>
                  </a:lnTo>
                  <a:lnTo>
                    <a:pt x="70" y="0"/>
                  </a:lnTo>
                  <a:lnTo>
                    <a:pt x="70" y="0"/>
                  </a:lnTo>
                  <a:lnTo>
                    <a:pt x="70" y="0"/>
                  </a:lnTo>
                  <a:lnTo>
                    <a:pt x="70" y="0"/>
                  </a:lnTo>
                  <a:lnTo>
                    <a:pt x="70" y="2"/>
                  </a:lnTo>
                  <a:lnTo>
                    <a:pt x="72" y="2"/>
                  </a:lnTo>
                  <a:lnTo>
                    <a:pt x="72" y="2"/>
                  </a:lnTo>
                  <a:lnTo>
                    <a:pt x="74" y="4"/>
                  </a:lnTo>
                  <a:lnTo>
                    <a:pt x="76" y="4"/>
                  </a:lnTo>
                  <a:lnTo>
                    <a:pt x="76" y="4"/>
                  </a:lnTo>
                  <a:lnTo>
                    <a:pt x="76" y="4"/>
                  </a:lnTo>
                  <a:lnTo>
                    <a:pt x="74" y="6"/>
                  </a:lnTo>
                  <a:lnTo>
                    <a:pt x="74" y="6"/>
                  </a:lnTo>
                  <a:lnTo>
                    <a:pt x="74" y="8"/>
                  </a:lnTo>
                  <a:lnTo>
                    <a:pt x="72" y="12"/>
                  </a:lnTo>
                  <a:lnTo>
                    <a:pt x="68" y="24"/>
                  </a:lnTo>
                  <a:lnTo>
                    <a:pt x="68" y="26"/>
                  </a:lnTo>
                  <a:lnTo>
                    <a:pt x="68" y="26"/>
                  </a:lnTo>
                  <a:lnTo>
                    <a:pt x="68" y="26"/>
                  </a:lnTo>
                  <a:lnTo>
                    <a:pt x="72" y="30"/>
                  </a:lnTo>
                  <a:lnTo>
                    <a:pt x="72" y="30"/>
                  </a:lnTo>
                  <a:lnTo>
                    <a:pt x="74" y="28"/>
                  </a:lnTo>
                  <a:lnTo>
                    <a:pt x="76" y="28"/>
                  </a:lnTo>
                  <a:lnTo>
                    <a:pt x="76" y="28"/>
                  </a:lnTo>
                  <a:lnTo>
                    <a:pt x="76" y="28"/>
                  </a:lnTo>
                  <a:lnTo>
                    <a:pt x="78" y="28"/>
                  </a:lnTo>
                  <a:lnTo>
                    <a:pt x="80" y="30"/>
                  </a:lnTo>
                  <a:lnTo>
                    <a:pt x="80" y="30"/>
                  </a:lnTo>
                  <a:lnTo>
                    <a:pt x="80" y="30"/>
                  </a:lnTo>
                  <a:lnTo>
                    <a:pt x="80" y="30"/>
                  </a:lnTo>
                  <a:lnTo>
                    <a:pt x="80" y="30"/>
                  </a:lnTo>
                  <a:lnTo>
                    <a:pt x="80" y="32"/>
                  </a:lnTo>
                  <a:lnTo>
                    <a:pt x="84" y="32"/>
                  </a:lnTo>
                  <a:lnTo>
                    <a:pt x="84" y="32"/>
                  </a:lnTo>
                  <a:lnTo>
                    <a:pt x="88" y="32"/>
                  </a:lnTo>
                  <a:lnTo>
                    <a:pt x="88" y="32"/>
                  </a:lnTo>
                  <a:lnTo>
                    <a:pt x="88" y="36"/>
                  </a:lnTo>
                  <a:lnTo>
                    <a:pt x="88" y="36"/>
                  </a:lnTo>
                  <a:lnTo>
                    <a:pt x="88" y="36"/>
                  </a:lnTo>
                  <a:lnTo>
                    <a:pt x="90" y="38"/>
                  </a:lnTo>
                  <a:lnTo>
                    <a:pt x="90" y="40"/>
                  </a:lnTo>
                  <a:lnTo>
                    <a:pt x="90" y="40"/>
                  </a:lnTo>
                  <a:lnTo>
                    <a:pt x="88" y="44"/>
                  </a:lnTo>
                  <a:lnTo>
                    <a:pt x="88" y="44"/>
                  </a:lnTo>
                  <a:lnTo>
                    <a:pt x="88" y="46"/>
                  </a:lnTo>
                  <a:lnTo>
                    <a:pt x="86" y="46"/>
                  </a:lnTo>
                  <a:lnTo>
                    <a:pt x="86" y="46"/>
                  </a:lnTo>
                  <a:lnTo>
                    <a:pt x="86" y="46"/>
                  </a:lnTo>
                  <a:lnTo>
                    <a:pt x="86" y="46"/>
                  </a:lnTo>
                  <a:lnTo>
                    <a:pt x="84" y="46"/>
                  </a:lnTo>
                  <a:lnTo>
                    <a:pt x="80" y="48"/>
                  </a:lnTo>
                  <a:lnTo>
                    <a:pt x="80" y="48"/>
                  </a:lnTo>
                  <a:lnTo>
                    <a:pt x="80" y="48"/>
                  </a:lnTo>
                  <a:lnTo>
                    <a:pt x="80" y="48"/>
                  </a:lnTo>
                  <a:lnTo>
                    <a:pt x="80" y="48"/>
                  </a:lnTo>
                  <a:lnTo>
                    <a:pt x="78" y="50"/>
                  </a:lnTo>
                  <a:lnTo>
                    <a:pt x="78" y="50"/>
                  </a:lnTo>
                  <a:lnTo>
                    <a:pt x="78" y="50"/>
                  </a:lnTo>
                  <a:lnTo>
                    <a:pt x="80" y="50"/>
                  </a:lnTo>
                  <a:lnTo>
                    <a:pt x="80" y="50"/>
                  </a:lnTo>
                  <a:lnTo>
                    <a:pt x="80" y="50"/>
                  </a:lnTo>
                  <a:lnTo>
                    <a:pt x="80" y="50"/>
                  </a:lnTo>
                  <a:lnTo>
                    <a:pt x="80" y="50"/>
                  </a:lnTo>
                  <a:lnTo>
                    <a:pt x="80" y="50"/>
                  </a:lnTo>
                  <a:lnTo>
                    <a:pt x="80" y="50"/>
                  </a:lnTo>
                  <a:lnTo>
                    <a:pt x="80" y="52"/>
                  </a:lnTo>
                  <a:lnTo>
                    <a:pt x="80" y="52"/>
                  </a:lnTo>
                  <a:lnTo>
                    <a:pt x="80" y="52"/>
                  </a:lnTo>
                  <a:lnTo>
                    <a:pt x="78" y="54"/>
                  </a:lnTo>
                  <a:lnTo>
                    <a:pt x="78" y="54"/>
                  </a:lnTo>
                  <a:lnTo>
                    <a:pt x="78" y="54"/>
                  </a:lnTo>
                  <a:lnTo>
                    <a:pt x="78" y="54"/>
                  </a:lnTo>
                  <a:lnTo>
                    <a:pt x="78" y="54"/>
                  </a:lnTo>
                  <a:lnTo>
                    <a:pt x="76" y="54"/>
                  </a:lnTo>
                  <a:lnTo>
                    <a:pt x="76" y="54"/>
                  </a:lnTo>
                  <a:lnTo>
                    <a:pt x="74" y="56"/>
                  </a:lnTo>
                  <a:lnTo>
                    <a:pt x="72" y="56"/>
                  </a:lnTo>
                  <a:lnTo>
                    <a:pt x="70" y="58"/>
                  </a:lnTo>
                  <a:lnTo>
                    <a:pt x="70" y="58"/>
                  </a:lnTo>
                  <a:lnTo>
                    <a:pt x="70" y="58"/>
                  </a:lnTo>
                  <a:lnTo>
                    <a:pt x="68" y="64"/>
                  </a:lnTo>
                  <a:lnTo>
                    <a:pt x="68" y="66"/>
                  </a:lnTo>
                  <a:lnTo>
                    <a:pt x="68" y="68"/>
                  </a:lnTo>
                  <a:lnTo>
                    <a:pt x="68" y="68"/>
                  </a:lnTo>
                  <a:lnTo>
                    <a:pt x="68" y="68"/>
                  </a:lnTo>
                  <a:lnTo>
                    <a:pt x="68" y="68"/>
                  </a:lnTo>
                  <a:lnTo>
                    <a:pt x="68" y="70"/>
                  </a:lnTo>
                  <a:lnTo>
                    <a:pt x="66" y="68"/>
                  </a:lnTo>
                  <a:lnTo>
                    <a:pt x="66" y="68"/>
                  </a:lnTo>
                  <a:lnTo>
                    <a:pt x="66" y="68"/>
                  </a:lnTo>
                  <a:lnTo>
                    <a:pt x="66" y="68"/>
                  </a:lnTo>
                  <a:lnTo>
                    <a:pt x="66" y="68"/>
                  </a:lnTo>
                  <a:lnTo>
                    <a:pt x="64" y="70"/>
                  </a:lnTo>
                  <a:lnTo>
                    <a:pt x="64" y="70"/>
                  </a:lnTo>
                  <a:lnTo>
                    <a:pt x="60" y="76"/>
                  </a:lnTo>
                  <a:lnTo>
                    <a:pt x="60" y="76"/>
                  </a:lnTo>
                  <a:lnTo>
                    <a:pt x="60" y="78"/>
                  </a:lnTo>
                  <a:lnTo>
                    <a:pt x="58" y="82"/>
                  </a:lnTo>
                  <a:lnTo>
                    <a:pt x="58" y="84"/>
                  </a:lnTo>
                  <a:lnTo>
                    <a:pt x="50" y="92"/>
                  </a:lnTo>
                  <a:lnTo>
                    <a:pt x="46" y="94"/>
                  </a:lnTo>
                  <a:lnTo>
                    <a:pt x="46" y="96"/>
                  </a:lnTo>
                  <a:lnTo>
                    <a:pt x="38" y="100"/>
                  </a:lnTo>
                  <a:lnTo>
                    <a:pt x="34" y="100"/>
                  </a:lnTo>
                  <a:lnTo>
                    <a:pt x="22" y="100"/>
                  </a:lnTo>
                  <a:lnTo>
                    <a:pt x="22" y="100"/>
                  </a:lnTo>
                  <a:lnTo>
                    <a:pt x="22" y="100"/>
                  </a:lnTo>
                  <a:lnTo>
                    <a:pt x="20" y="96"/>
                  </a:lnTo>
                  <a:lnTo>
                    <a:pt x="20" y="94"/>
                  </a:lnTo>
                  <a:lnTo>
                    <a:pt x="20" y="90"/>
                  </a:lnTo>
                  <a:lnTo>
                    <a:pt x="20" y="88"/>
                  </a:lnTo>
                  <a:lnTo>
                    <a:pt x="20" y="88"/>
                  </a:lnTo>
                  <a:lnTo>
                    <a:pt x="20" y="86"/>
                  </a:lnTo>
                  <a:lnTo>
                    <a:pt x="20" y="86"/>
                  </a:lnTo>
                  <a:lnTo>
                    <a:pt x="18" y="82"/>
                  </a:lnTo>
                  <a:lnTo>
                    <a:pt x="18" y="82"/>
                  </a:lnTo>
                  <a:lnTo>
                    <a:pt x="18" y="82"/>
                  </a:lnTo>
                  <a:lnTo>
                    <a:pt x="18" y="80"/>
                  </a:lnTo>
                  <a:lnTo>
                    <a:pt x="16" y="80"/>
                  </a:lnTo>
                  <a:lnTo>
                    <a:pt x="16" y="78"/>
                  </a:lnTo>
                  <a:lnTo>
                    <a:pt x="14" y="78"/>
                  </a:lnTo>
                  <a:lnTo>
                    <a:pt x="14" y="78"/>
                  </a:lnTo>
                  <a:lnTo>
                    <a:pt x="14" y="76"/>
                  </a:lnTo>
                  <a:lnTo>
                    <a:pt x="14" y="76"/>
                  </a:lnTo>
                  <a:lnTo>
                    <a:pt x="14" y="76"/>
                  </a:lnTo>
                  <a:lnTo>
                    <a:pt x="14" y="76"/>
                  </a:lnTo>
                  <a:lnTo>
                    <a:pt x="12" y="76"/>
                  </a:lnTo>
                  <a:lnTo>
                    <a:pt x="12" y="74"/>
                  </a:lnTo>
                  <a:lnTo>
                    <a:pt x="12" y="70"/>
                  </a:lnTo>
                  <a:lnTo>
                    <a:pt x="12" y="70"/>
                  </a:lnTo>
                  <a:lnTo>
                    <a:pt x="12" y="68"/>
                  </a:lnTo>
                  <a:lnTo>
                    <a:pt x="12" y="68"/>
                  </a:lnTo>
                  <a:lnTo>
                    <a:pt x="12" y="68"/>
                  </a:lnTo>
                  <a:lnTo>
                    <a:pt x="12" y="66"/>
                  </a:lnTo>
                  <a:lnTo>
                    <a:pt x="12" y="66"/>
                  </a:lnTo>
                  <a:lnTo>
                    <a:pt x="14" y="64"/>
                  </a:lnTo>
                  <a:lnTo>
                    <a:pt x="14" y="60"/>
                  </a:lnTo>
                  <a:lnTo>
                    <a:pt x="14" y="56"/>
                  </a:lnTo>
                  <a:lnTo>
                    <a:pt x="12" y="54"/>
                  </a:lnTo>
                  <a:lnTo>
                    <a:pt x="12" y="52"/>
                  </a:lnTo>
                  <a:lnTo>
                    <a:pt x="12" y="50"/>
                  </a:lnTo>
                  <a:lnTo>
                    <a:pt x="12" y="48"/>
                  </a:lnTo>
                  <a:lnTo>
                    <a:pt x="12" y="46"/>
                  </a:lnTo>
                  <a:lnTo>
                    <a:pt x="12" y="46"/>
                  </a:lnTo>
                  <a:lnTo>
                    <a:pt x="12" y="46"/>
                  </a:lnTo>
                  <a:lnTo>
                    <a:pt x="12" y="46"/>
                  </a:lnTo>
                  <a:lnTo>
                    <a:pt x="12" y="46"/>
                  </a:lnTo>
                  <a:lnTo>
                    <a:pt x="12" y="44"/>
                  </a:lnTo>
                  <a:lnTo>
                    <a:pt x="12" y="44"/>
                  </a:lnTo>
                  <a:lnTo>
                    <a:pt x="12" y="44"/>
                  </a:lnTo>
                  <a:lnTo>
                    <a:pt x="12" y="44"/>
                  </a:lnTo>
                  <a:lnTo>
                    <a:pt x="12" y="40"/>
                  </a:lnTo>
                  <a:lnTo>
                    <a:pt x="12" y="40"/>
                  </a:lnTo>
                  <a:lnTo>
                    <a:pt x="12" y="40"/>
                  </a:lnTo>
                  <a:lnTo>
                    <a:pt x="14" y="38"/>
                  </a:lnTo>
                  <a:lnTo>
                    <a:pt x="14" y="36"/>
                  </a:lnTo>
                  <a:lnTo>
                    <a:pt x="12" y="36"/>
                  </a:lnTo>
                  <a:lnTo>
                    <a:pt x="12" y="34"/>
                  </a:lnTo>
                  <a:lnTo>
                    <a:pt x="12" y="34"/>
                  </a:lnTo>
                  <a:lnTo>
                    <a:pt x="12" y="34"/>
                  </a:lnTo>
                  <a:lnTo>
                    <a:pt x="12" y="34"/>
                  </a:lnTo>
                  <a:lnTo>
                    <a:pt x="12" y="34"/>
                  </a:lnTo>
                  <a:lnTo>
                    <a:pt x="12" y="34"/>
                  </a:lnTo>
                  <a:lnTo>
                    <a:pt x="10" y="34"/>
                  </a:lnTo>
                  <a:lnTo>
                    <a:pt x="10" y="34"/>
                  </a:lnTo>
                  <a:lnTo>
                    <a:pt x="10" y="34"/>
                  </a:lnTo>
                  <a:lnTo>
                    <a:pt x="10" y="32"/>
                  </a:lnTo>
                  <a:lnTo>
                    <a:pt x="8" y="32"/>
                  </a:lnTo>
                  <a:lnTo>
                    <a:pt x="2" y="24"/>
                  </a:lnTo>
                  <a:lnTo>
                    <a:pt x="2" y="24"/>
                  </a:lnTo>
                  <a:lnTo>
                    <a:pt x="0" y="22"/>
                  </a:lnTo>
                  <a:lnTo>
                    <a:pt x="0" y="22"/>
                  </a:lnTo>
                  <a:lnTo>
                    <a:pt x="0" y="22"/>
                  </a:lnTo>
                  <a:lnTo>
                    <a:pt x="2" y="22"/>
                  </a:lnTo>
                  <a:lnTo>
                    <a:pt x="2" y="20"/>
                  </a:lnTo>
                  <a:lnTo>
                    <a:pt x="2" y="20"/>
                  </a:lnTo>
                  <a:lnTo>
                    <a:pt x="2" y="20"/>
                  </a:lnTo>
                  <a:lnTo>
                    <a:pt x="2" y="20"/>
                  </a:lnTo>
                  <a:lnTo>
                    <a:pt x="2" y="2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6" name="Freeform 4925">
              <a:extLst>
                <a:ext uri="{FF2B5EF4-FFF2-40B4-BE49-F238E27FC236}">
                  <a16:creationId xmlns:a16="http://schemas.microsoft.com/office/drawing/2014/main" id="{EC9571E3-50DD-B64D-9EE2-5BFD1CC48094}"/>
                </a:ext>
              </a:extLst>
            </p:cNvPr>
            <p:cNvSpPr>
              <a:spLocks/>
            </p:cNvSpPr>
            <p:nvPr/>
          </p:nvSpPr>
          <p:spPr bwMode="auto">
            <a:xfrm>
              <a:off x="4375344" y="2683520"/>
              <a:ext cx="976941" cy="661916"/>
            </a:xfrm>
            <a:custGeom>
              <a:avLst/>
              <a:gdLst/>
              <a:ahLst/>
              <a:cxnLst>
                <a:cxn ang="0">
                  <a:pos x="62" y="170"/>
                </a:cxn>
                <a:cxn ang="0">
                  <a:pos x="84" y="162"/>
                </a:cxn>
                <a:cxn ang="0">
                  <a:pos x="114" y="166"/>
                </a:cxn>
                <a:cxn ang="0">
                  <a:pos x="142" y="148"/>
                </a:cxn>
                <a:cxn ang="0">
                  <a:pos x="188" y="142"/>
                </a:cxn>
                <a:cxn ang="0">
                  <a:pos x="208" y="132"/>
                </a:cxn>
                <a:cxn ang="0">
                  <a:pos x="212" y="106"/>
                </a:cxn>
                <a:cxn ang="0">
                  <a:pos x="260" y="94"/>
                </a:cxn>
                <a:cxn ang="0">
                  <a:pos x="302" y="76"/>
                </a:cxn>
                <a:cxn ang="0">
                  <a:pos x="328" y="50"/>
                </a:cxn>
                <a:cxn ang="0">
                  <a:pos x="340" y="38"/>
                </a:cxn>
                <a:cxn ang="0">
                  <a:pos x="344" y="22"/>
                </a:cxn>
                <a:cxn ang="0">
                  <a:pos x="378" y="2"/>
                </a:cxn>
                <a:cxn ang="0">
                  <a:pos x="438" y="54"/>
                </a:cxn>
                <a:cxn ang="0">
                  <a:pos x="432" y="88"/>
                </a:cxn>
                <a:cxn ang="0">
                  <a:pos x="432" y="96"/>
                </a:cxn>
                <a:cxn ang="0">
                  <a:pos x="430" y="110"/>
                </a:cxn>
                <a:cxn ang="0">
                  <a:pos x="462" y="110"/>
                </a:cxn>
                <a:cxn ang="0">
                  <a:pos x="466" y="130"/>
                </a:cxn>
                <a:cxn ang="0">
                  <a:pos x="502" y="146"/>
                </a:cxn>
                <a:cxn ang="0">
                  <a:pos x="514" y="162"/>
                </a:cxn>
                <a:cxn ang="0">
                  <a:pos x="516" y="172"/>
                </a:cxn>
                <a:cxn ang="0">
                  <a:pos x="554" y="200"/>
                </a:cxn>
                <a:cxn ang="0">
                  <a:pos x="568" y="224"/>
                </a:cxn>
                <a:cxn ang="0">
                  <a:pos x="574" y="238"/>
                </a:cxn>
                <a:cxn ang="0">
                  <a:pos x="600" y="248"/>
                </a:cxn>
                <a:cxn ang="0">
                  <a:pos x="610" y="276"/>
                </a:cxn>
                <a:cxn ang="0">
                  <a:pos x="602" y="276"/>
                </a:cxn>
                <a:cxn ang="0">
                  <a:pos x="584" y="282"/>
                </a:cxn>
                <a:cxn ang="0">
                  <a:pos x="552" y="276"/>
                </a:cxn>
                <a:cxn ang="0">
                  <a:pos x="516" y="278"/>
                </a:cxn>
                <a:cxn ang="0">
                  <a:pos x="500" y="286"/>
                </a:cxn>
                <a:cxn ang="0">
                  <a:pos x="472" y="280"/>
                </a:cxn>
                <a:cxn ang="0">
                  <a:pos x="446" y="294"/>
                </a:cxn>
                <a:cxn ang="0">
                  <a:pos x="420" y="304"/>
                </a:cxn>
                <a:cxn ang="0">
                  <a:pos x="396" y="300"/>
                </a:cxn>
                <a:cxn ang="0">
                  <a:pos x="386" y="314"/>
                </a:cxn>
                <a:cxn ang="0">
                  <a:pos x="368" y="326"/>
                </a:cxn>
                <a:cxn ang="0">
                  <a:pos x="340" y="320"/>
                </a:cxn>
                <a:cxn ang="0">
                  <a:pos x="310" y="312"/>
                </a:cxn>
                <a:cxn ang="0">
                  <a:pos x="280" y="296"/>
                </a:cxn>
                <a:cxn ang="0">
                  <a:pos x="256" y="282"/>
                </a:cxn>
                <a:cxn ang="0">
                  <a:pos x="226" y="288"/>
                </a:cxn>
                <a:cxn ang="0">
                  <a:pos x="208" y="310"/>
                </a:cxn>
                <a:cxn ang="0">
                  <a:pos x="196" y="316"/>
                </a:cxn>
                <a:cxn ang="0">
                  <a:pos x="200" y="334"/>
                </a:cxn>
                <a:cxn ang="0">
                  <a:pos x="194" y="352"/>
                </a:cxn>
                <a:cxn ang="0">
                  <a:pos x="178" y="358"/>
                </a:cxn>
                <a:cxn ang="0">
                  <a:pos x="162" y="354"/>
                </a:cxn>
                <a:cxn ang="0">
                  <a:pos x="142" y="348"/>
                </a:cxn>
                <a:cxn ang="0">
                  <a:pos x="102" y="358"/>
                </a:cxn>
                <a:cxn ang="0">
                  <a:pos x="98" y="386"/>
                </a:cxn>
                <a:cxn ang="0">
                  <a:pos x="78" y="390"/>
                </a:cxn>
                <a:cxn ang="0">
                  <a:pos x="66" y="376"/>
                </a:cxn>
                <a:cxn ang="0">
                  <a:pos x="32" y="320"/>
                </a:cxn>
                <a:cxn ang="0">
                  <a:pos x="14" y="294"/>
                </a:cxn>
                <a:cxn ang="0">
                  <a:pos x="10" y="274"/>
                </a:cxn>
                <a:cxn ang="0">
                  <a:pos x="10" y="246"/>
                </a:cxn>
                <a:cxn ang="0">
                  <a:pos x="0" y="236"/>
                </a:cxn>
                <a:cxn ang="0">
                  <a:pos x="34" y="194"/>
                </a:cxn>
              </a:cxnLst>
              <a:rect l="0" t="0" r="r" b="b"/>
              <a:pathLst>
                <a:path w="616" h="416">
                  <a:moveTo>
                    <a:pt x="50" y="166"/>
                  </a:moveTo>
                  <a:lnTo>
                    <a:pt x="52" y="166"/>
                  </a:lnTo>
                  <a:lnTo>
                    <a:pt x="52" y="166"/>
                  </a:lnTo>
                  <a:lnTo>
                    <a:pt x="54" y="166"/>
                  </a:lnTo>
                  <a:lnTo>
                    <a:pt x="54" y="166"/>
                  </a:lnTo>
                  <a:lnTo>
                    <a:pt x="56" y="166"/>
                  </a:lnTo>
                  <a:lnTo>
                    <a:pt x="58" y="166"/>
                  </a:lnTo>
                  <a:lnTo>
                    <a:pt x="58" y="166"/>
                  </a:lnTo>
                  <a:lnTo>
                    <a:pt x="60" y="166"/>
                  </a:lnTo>
                  <a:lnTo>
                    <a:pt x="60" y="166"/>
                  </a:lnTo>
                  <a:lnTo>
                    <a:pt x="60" y="166"/>
                  </a:lnTo>
                  <a:lnTo>
                    <a:pt x="60" y="166"/>
                  </a:lnTo>
                  <a:lnTo>
                    <a:pt x="60" y="168"/>
                  </a:lnTo>
                  <a:lnTo>
                    <a:pt x="62" y="168"/>
                  </a:lnTo>
                  <a:lnTo>
                    <a:pt x="62" y="168"/>
                  </a:lnTo>
                  <a:lnTo>
                    <a:pt x="62" y="168"/>
                  </a:lnTo>
                  <a:lnTo>
                    <a:pt x="62" y="168"/>
                  </a:lnTo>
                  <a:lnTo>
                    <a:pt x="62" y="170"/>
                  </a:lnTo>
                  <a:lnTo>
                    <a:pt x="64" y="170"/>
                  </a:lnTo>
                  <a:lnTo>
                    <a:pt x="64" y="170"/>
                  </a:lnTo>
                  <a:lnTo>
                    <a:pt x="64" y="170"/>
                  </a:lnTo>
                  <a:lnTo>
                    <a:pt x="70" y="168"/>
                  </a:lnTo>
                  <a:lnTo>
                    <a:pt x="74" y="168"/>
                  </a:lnTo>
                  <a:lnTo>
                    <a:pt x="74" y="168"/>
                  </a:lnTo>
                  <a:lnTo>
                    <a:pt x="74" y="168"/>
                  </a:lnTo>
                  <a:lnTo>
                    <a:pt x="76" y="166"/>
                  </a:lnTo>
                  <a:lnTo>
                    <a:pt x="76" y="166"/>
                  </a:lnTo>
                  <a:lnTo>
                    <a:pt x="76" y="164"/>
                  </a:lnTo>
                  <a:lnTo>
                    <a:pt x="76" y="164"/>
                  </a:lnTo>
                  <a:lnTo>
                    <a:pt x="76" y="164"/>
                  </a:lnTo>
                  <a:lnTo>
                    <a:pt x="78" y="164"/>
                  </a:lnTo>
                  <a:lnTo>
                    <a:pt x="78" y="164"/>
                  </a:lnTo>
                  <a:lnTo>
                    <a:pt x="80" y="162"/>
                  </a:lnTo>
                  <a:lnTo>
                    <a:pt x="82" y="162"/>
                  </a:lnTo>
                  <a:lnTo>
                    <a:pt x="84" y="162"/>
                  </a:lnTo>
                  <a:lnTo>
                    <a:pt x="84" y="162"/>
                  </a:lnTo>
                  <a:lnTo>
                    <a:pt x="86" y="162"/>
                  </a:lnTo>
                  <a:lnTo>
                    <a:pt x="94" y="158"/>
                  </a:lnTo>
                  <a:lnTo>
                    <a:pt x="94" y="158"/>
                  </a:lnTo>
                  <a:lnTo>
                    <a:pt x="94" y="154"/>
                  </a:lnTo>
                  <a:lnTo>
                    <a:pt x="94" y="154"/>
                  </a:lnTo>
                  <a:lnTo>
                    <a:pt x="98" y="150"/>
                  </a:lnTo>
                  <a:lnTo>
                    <a:pt x="100" y="150"/>
                  </a:lnTo>
                  <a:lnTo>
                    <a:pt x="102" y="150"/>
                  </a:lnTo>
                  <a:lnTo>
                    <a:pt x="102" y="150"/>
                  </a:lnTo>
                  <a:lnTo>
                    <a:pt x="102" y="152"/>
                  </a:lnTo>
                  <a:lnTo>
                    <a:pt x="102" y="152"/>
                  </a:lnTo>
                  <a:lnTo>
                    <a:pt x="102" y="152"/>
                  </a:lnTo>
                  <a:lnTo>
                    <a:pt x="102" y="152"/>
                  </a:lnTo>
                  <a:lnTo>
                    <a:pt x="102" y="154"/>
                  </a:lnTo>
                  <a:lnTo>
                    <a:pt x="102" y="154"/>
                  </a:lnTo>
                  <a:lnTo>
                    <a:pt x="112" y="164"/>
                  </a:lnTo>
                  <a:lnTo>
                    <a:pt x="114" y="166"/>
                  </a:lnTo>
                  <a:lnTo>
                    <a:pt x="114" y="166"/>
                  </a:lnTo>
                  <a:lnTo>
                    <a:pt x="114" y="166"/>
                  </a:lnTo>
                  <a:lnTo>
                    <a:pt x="116" y="164"/>
                  </a:lnTo>
                  <a:lnTo>
                    <a:pt x="116" y="164"/>
                  </a:lnTo>
                  <a:lnTo>
                    <a:pt x="116" y="164"/>
                  </a:lnTo>
                  <a:lnTo>
                    <a:pt x="116" y="162"/>
                  </a:lnTo>
                  <a:lnTo>
                    <a:pt x="116" y="162"/>
                  </a:lnTo>
                  <a:lnTo>
                    <a:pt x="116" y="162"/>
                  </a:lnTo>
                  <a:lnTo>
                    <a:pt x="116" y="162"/>
                  </a:lnTo>
                  <a:lnTo>
                    <a:pt x="116" y="162"/>
                  </a:lnTo>
                  <a:lnTo>
                    <a:pt x="118" y="160"/>
                  </a:lnTo>
                  <a:lnTo>
                    <a:pt x="122" y="160"/>
                  </a:lnTo>
                  <a:lnTo>
                    <a:pt x="124" y="160"/>
                  </a:lnTo>
                  <a:lnTo>
                    <a:pt x="128" y="158"/>
                  </a:lnTo>
                  <a:lnTo>
                    <a:pt x="132" y="156"/>
                  </a:lnTo>
                  <a:lnTo>
                    <a:pt x="134" y="154"/>
                  </a:lnTo>
                  <a:lnTo>
                    <a:pt x="134" y="152"/>
                  </a:lnTo>
                  <a:lnTo>
                    <a:pt x="140" y="150"/>
                  </a:lnTo>
                  <a:lnTo>
                    <a:pt x="142" y="148"/>
                  </a:lnTo>
                  <a:lnTo>
                    <a:pt x="144" y="148"/>
                  </a:lnTo>
                  <a:lnTo>
                    <a:pt x="144" y="148"/>
                  </a:lnTo>
                  <a:lnTo>
                    <a:pt x="146" y="148"/>
                  </a:lnTo>
                  <a:lnTo>
                    <a:pt x="150" y="148"/>
                  </a:lnTo>
                  <a:lnTo>
                    <a:pt x="150" y="146"/>
                  </a:lnTo>
                  <a:lnTo>
                    <a:pt x="152" y="146"/>
                  </a:lnTo>
                  <a:lnTo>
                    <a:pt x="152" y="146"/>
                  </a:lnTo>
                  <a:lnTo>
                    <a:pt x="152" y="146"/>
                  </a:lnTo>
                  <a:lnTo>
                    <a:pt x="152" y="144"/>
                  </a:lnTo>
                  <a:lnTo>
                    <a:pt x="152" y="144"/>
                  </a:lnTo>
                  <a:lnTo>
                    <a:pt x="152" y="144"/>
                  </a:lnTo>
                  <a:lnTo>
                    <a:pt x="156" y="144"/>
                  </a:lnTo>
                  <a:lnTo>
                    <a:pt x="164" y="146"/>
                  </a:lnTo>
                  <a:lnTo>
                    <a:pt x="170" y="144"/>
                  </a:lnTo>
                  <a:lnTo>
                    <a:pt x="170" y="144"/>
                  </a:lnTo>
                  <a:lnTo>
                    <a:pt x="172" y="144"/>
                  </a:lnTo>
                  <a:lnTo>
                    <a:pt x="180" y="142"/>
                  </a:lnTo>
                  <a:lnTo>
                    <a:pt x="188" y="142"/>
                  </a:lnTo>
                  <a:lnTo>
                    <a:pt x="196" y="142"/>
                  </a:lnTo>
                  <a:lnTo>
                    <a:pt x="198" y="142"/>
                  </a:lnTo>
                  <a:lnTo>
                    <a:pt x="198" y="140"/>
                  </a:lnTo>
                  <a:lnTo>
                    <a:pt x="200" y="140"/>
                  </a:lnTo>
                  <a:lnTo>
                    <a:pt x="200" y="140"/>
                  </a:lnTo>
                  <a:lnTo>
                    <a:pt x="200" y="138"/>
                  </a:lnTo>
                  <a:lnTo>
                    <a:pt x="200" y="138"/>
                  </a:lnTo>
                  <a:lnTo>
                    <a:pt x="200" y="138"/>
                  </a:lnTo>
                  <a:lnTo>
                    <a:pt x="200" y="136"/>
                  </a:lnTo>
                  <a:lnTo>
                    <a:pt x="200" y="136"/>
                  </a:lnTo>
                  <a:lnTo>
                    <a:pt x="200" y="134"/>
                  </a:lnTo>
                  <a:lnTo>
                    <a:pt x="200" y="134"/>
                  </a:lnTo>
                  <a:lnTo>
                    <a:pt x="202" y="134"/>
                  </a:lnTo>
                  <a:lnTo>
                    <a:pt x="202" y="134"/>
                  </a:lnTo>
                  <a:lnTo>
                    <a:pt x="204" y="132"/>
                  </a:lnTo>
                  <a:lnTo>
                    <a:pt x="206" y="132"/>
                  </a:lnTo>
                  <a:lnTo>
                    <a:pt x="206" y="132"/>
                  </a:lnTo>
                  <a:lnTo>
                    <a:pt x="208" y="132"/>
                  </a:lnTo>
                  <a:lnTo>
                    <a:pt x="208" y="132"/>
                  </a:lnTo>
                  <a:lnTo>
                    <a:pt x="208" y="130"/>
                  </a:lnTo>
                  <a:lnTo>
                    <a:pt x="212" y="126"/>
                  </a:lnTo>
                  <a:lnTo>
                    <a:pt x="212" y="126"/>
                  </a:lnTo>
                  <a:lnTo>
                    <a:pt x="212" y="126"/>
                  </a:lnTo>
                  <a:lnTo>
                    <a:pt x="212" y="124"/>
                  </a:lnTo>
                  <a:lnTo>
                    <a:pt x="214" y="124"/>
                  </a:lnTo>
                  <a:lnTo>
                    <a:pt x="214" y="124"/>
                  </a:lnTo>
                  <a:lnTo>
                    <a:pt x="216" y="120"/>
                  </a:lnTo>
                  <a:lnTo>
                    <a:pt x="220" y="116"/>
                  </a:lnTo>
                  <a:lnTo>
                    <a:pt x="220" y="114"/>
                  </a:lnTo>
                  <a:lnTo>
                    <a:pt x="220" y="114"/>
                  </a:lnTo>
                  <a:lnTo>
                    <a:pt x="222" y="112"/>
                  </a:lnTo>
                  <a:lnTo>
                    <a:pt x="222" y="110"/>
                  </a:lnTo>
                  <a:lnTo>
                    <a:pt x="218" y="108"/>
                  </a:lnTo>
                  <a:lnTo>
                    <a:pt x="218" y="108"/>
                  </a:lnTo>
                  <a:lnTo>
                    <a:pt x="216" y="108"/>
                  </a:lnTo>
                  <a:lnTo>
                    <a:pt x="212" y="106"/>
                  </a:lnTo>
                  <a:lnTo>
                    <a:pt x="210" y="104"/>
                  </a:lnTo>
                  <a:lnTo>
                    <a:pt x="210" y="104"/>
                  </a:lnTo>
                  <a:lnTo>
                    <a:pt x="210" y="104"/>
                  </a:lnTo>
                  <a:lnTo>
                    <a:pt x="210" y="102"/>
                  </a:lnTo>
                  <a:lnTo>
                    <a:pt x="210" y="102"/>
                  </a:lnTo>
                  <a:lnTo>
                    <a:pt x="212" y="102"/>
                  </a:lnTo>
                  <a:lnTo>
                    <a:pt x="214" y="100"/>
                  </a:lnTo>
                  <a:lnTo>
                    <a:pt x="216" y="98"/>
                  </a:lnTo>
                  <a:lnTo>
                    <a:pt x="218" y="98"/>
                  </a:lnTo>
                  <a:lnTo>
                    <a:pt x="218" y="96"/>
                  </a:lnTo>
                  <a:lnTo>
                    <a:pt x="220" y="96"/>
                  </a:lnTo>
                  <a:lnTo>
                    <a:pt x="222" y="96"/>
                  </a:lnTo>
                  <a:lnTo>
                    <a:pt x="226" y="96"/>
                  </a:lnTo>
                  <a:lnTo>
                    <a:pt x="236" y="96"/>
                  </a:lnTo>
                  <a:lnTo>
                    <a:pt x="246" y="96"/>
                  </a:lnTo>
                  <a:lnTo>
                    <a:pt x="256" y="94"/>
                  </a:lnTo>
                  <a:lnTo>
                    <a:pt x="260" y="94"/>
                  </a:lnTo>
                  <a:lnTo>
                    <a:pt x="260" y="94"/>
                  </a:lnTo>
                  <a:lnTo>
                    <a:pt x="262" y="92"/>
                  </a:lnTo>
                  <a:lnTo>
                    <a:pt x="266" y="90"/>
                  </a:lnTo>
                  <a:lnTo>
                    <a:pt x="266" y="90"/>
                  </a:lnTo>
                  <a:lnTo>
                    <a:pt x="272" y="90"/>
                  </a:lnTo>
                  <a:lnTo>
                    <a:pt x="276" y="90"/>
                  </a:lnTo>
                  <a:lnTo>
                    <a:pt x="280" y="92"/>
                  </a:lnTo>
                  <a:lnTo>
                    <a:pt x="280" y="92"/>
                  </a:lnTo>
                  <a:lnTo>
                    <a:pt x="282" y="92"/>
                  </a:lnTo>
                  <a:lnTo>
                    <a:pt x="284" y="90"/>
                  </a:lnTo>
                  <a:lnTo>
                    <a:pt x="286" y="88"/>
                  </a:lnTo>
                  <a:lnTo>
                    <a:pt x="286" y="86"/>
                  </a:lnTo>
                  <a:lnTo>
                    <a:pt x="288" y="84"/>
                  </a:lnTo>
                  <a:lnTo>
                    <a:pt x="288" y="84"/>
                  </a:lnTo>
                  <a:lnTo>
                    <a:pt x="288" y="84"/>
                  </a:lnTo>
                  <a:lnTo>
                    <a:pt x="288" y="84"/>
                  </a:lnTo>
                  <a:lnTo>
                    <a:pt x="288" y="82"/>
                  </a:lnTo>
                  <a:lnTo>
                    <a:pt x="302" y="76"/>
                  </a:lnTo>
                  <a:lnTo>
                    <a:pt x="302" y="76"/>
                  </a:lnTo>
                  <a:lnTo>
                    <a:pt x="302" y="74"/>
                  </a:lnTo>
                  <a:lnTo>
                    <a:pt x="304" y="74"/>
                  </a:lnTo>
                  <a:lnTo>
                    <a:pt x="304" y="72"/>
                  </a:lnTo>
                  <a:lnTo>
                    <a:pt x="306" y="72"/>
                  </a:lnTo>
                  <a:lnTo>
                    <a:pt x="306" y="72"/>
                  </a:lnTo>
                  <a:lnTo>
                    <a:pt x="306" y="72"/>
                  </a:lnTo>
                  <a:lnTo>
                    <a:pt x="310" y="68"/>
                  </a:lnTo>
                  <a:lnTo>
                    <a:pt x="314" y="60"/>
                  </a:lnTo>
                  <a:lnTo>
                    <a:pt x="322" y="52"/>
                  </a:lnTo>
                  <a:lnTo>
                    <a:pt x="324" y="50"/>
                  </a:lnTo>
                  <a:lnTo>
                    <a:pt x="324" y="50"/>
                  </a:lnTo>
                  <a:lnTo>
                    <a:pt x="324" y="50"/>
                  </a:lnTo>
                  <a:lnTo>
                    <a:pt x="324" y="50"/>
                  </a:lnTo>
                  <a:lnTo>
                    <a:pt x="324" y="50"/>
                  </a:lnTo>
                  <a:lnTo>
                    <a:pt x="326" y="50"/>
                  </a:lnTo>
                  <a:lnTo>
                    <a:pt x="328" y="50"/>
                  </a:lnTo>
                  <a:lnTo>
                    <a:pt x="328" y="50"/>
                  </a:lnTo>
                  <a:lnTo>
                    <a:pt x="328" y="50"/>
                  </a:lnTo>
                  <a:lnTo>
                    <a:pt x="328" y="50"/>
                  </a:lnTo>
                  <a:lnTo>
                    <a:pt x="330" y="48"/>
                  </a:lnTo>
                  <a:lnTo>
                    <a:pt x="332" y="46"/>
                  </a:lnTo>
                  <a:lnTo>
                    <a:pt x="332" y="46"/>
                  </a:lnTo>
                  <a:lnTo>
                    <a:pt x="332" y="44"/>
                  </a:lnTo>
                  <a:lnTo>
                    <a:pt x="332" y="44"/>
                  </a:lnTo>
                  <a:lnTo>
                    <a:pt x="332" y="44"/>
                  </a:lnTo>
                  <a:lnTo>
                    <a:pt x="332" y="44"/>
                  </a:lnTo>
                  <a:lnTo>
                    <a:pt x="334" y="42"/>
                  </a:lnTo>
                  <a:lnTo>
                    <a:pt x="334" y="40"/>
                  </a:lnTo>
                  <a:lnTo>
                    <a:pt x="336" y="40"/>
                  </a:lnTo>
                  <a:lnTo>
                    <a:pt x="336" y="38"/>
                  </a:lnTo>
                  <a:lnTo>
                    <a:pt x="336" y="38"/>
                  </a:lnTo>
                  <a:lnTo>
                    <a:pt x="336" y="38"/>
                  </a:lnTo>
                  <a:lnTo>
                    <a:pt x="336" y="38"/>
                  </a:lnTo>
                  <a:lnTo>
                    <a:pt x="338" y="38"/>
                  </a:lnTo>
                  <a:lnTo>
                    <a:pt x="338" y="38"/>
                  </a:lnTo>
                  <a:lnTo>
                    <a:pt x="340" y="38"/>
                  </a:lnTo>
                  <a:lnTo>
                    <a:pt x="340" y="38"/>
                  </a:lnTo>
                  <a:lnTo>
                    <a:pt x="342" y="38"/>
                  </a:lnTo>
                  <a:lnTo>
                    <a:pt x="342" y="38"/>
                  </a:lnTo>
                  <a:lnTo>
                    <a:pt x="344" y="34"/>
                  </a:lnTo>
                  <a:lnTo>
                    <a:pt x="346" y="34"/>
                  </a:lnTo>
                  <a:lnTo>
                    <a:pt x="346" y="34"/>
                  </a:lnTo>
                  <a:lnTo>
                    <a:pt x="346" y="30"/>
                  </a:lnTo>
                  <a:lnTo>
                    <a:pt x="346" y="28"/>
                  </a:lnTo>
                  <a:lnTo>
                    <a:pt x="346" y="28"/>
                  </a:lnTo>
                  <a:lnTo>
                    <a:pt x="346" y="28"/>
                  </a:lnTo>
                  <a:lnTo>
                    <a:pt x="346" y="26"/>
                  </a:lnTo>
                  <a:lnTo>
                    <a:pt x="346" y="26"/>
                  </a:lnTo>
                  <a:lnTo>
                    <a:pt x="344" y="26"/>
                  </a:lnTo>
                  <a:lnTo>
                    <a:pt x="344" y="26"/>
                  </a:lnTo>
                  <a:lnTo>
                    <a:pt x="344" y="24"/>
                  </a:lnTo>
                  <a:lnTo>
                    <a:pt x="344" y="24"/>
                  </a:lnTo>
                  <a:lnTo>
                    <a:pt x="344" y="24"/>
                  </a:lnTo>
                  <a:lnTo>
                    <a:pt x="344" y="22"/>
                  </a:lnTo>
                  <a:lnTo>
                    <a:pt x="344" y="22"/>
                  </a:lnTo>
                  <a:lnTo>
                    <a:pt x="344" y="18"/>
                  </a:lnTo>
                  <a:lnTo>
                    <a:pt x="346" y="18"/>
                  </a:lnTo>
                  <a:lnTo>
                    <a:pt x="346" y="18"/>
                  </a:lnTo>
                  <a:lnTo>
                    <a:pt x="348" y="16"/>
                  </a:lnTo>
                  <a:lnTo>
                    <a:pt x="350" y="16"/>
                  </a:lnTo>
                  <a:lnTo>
                    <a:pt x="350" y="16"/>
                  </a:lnTo>
                  <a:lnTo>
                    <a:pt x="350" y="16"/>
                  </a:lnTo>
                  <a:lnTo>
                    <a:pt x="350" y="16"/>
                  </a:lnTo>
                  <a:lnTo>
                    <a:pt x="354" y="14"/>
                  </a:lnTo>
                  <a:lnTo>
                    <a:pt x="356" y="14"/>
                  </a:lnTo>
                  <a:lnTo>
                    <a:pt x="358" y="12"/>
                  </a:lnTo>
                  <a:lnTo>
                    <a:pt x="370" y="6"/>
                  </a:lnTo>
                  <a:lnTo>
                    <a:pt x="374" y="4"/>
                  </a:lnTo>
                  <a:lnTo>
                    <a:pt x="374" y="4"/>
                  </a:lnTo>
                  <a:lnTo>
                    <a:pt x="376" y="2"/>
                  </a:lnTo>
                  <a:lnTo>
                    <a:pt x="378" y="2"/>
                  </a:lnTo>
                  <a:lnTo>
                    <a:pt x="378" y="2"/>
                  </a:lnTo>
                  <a:lnTo>
                    <a:pt x="378" y="2"/>
                  </a:lnTo>
                  <a:lnTo>
                    <a:pt x="378" y="2"/>
                  </a:lnTo>
                  <a:lnTo>
                    <a:pt x="380" y="2"/>
                  </a:lnTo>
                  <a:lnTo>
                    <a:pt x="380" y="0"/>
                  </a:lnTo>
                  <a:lnTo>
                    <a:pt x="380" y="0"/>
                  </a:lnTo>
                  <a:lnTo>
                    <a:pt x="390" y="2"/>
                  </a:lnTo>
                  <a:lnTo>
                    <a:pt x="398" y="4"/>
                  </a:lnTo>
                  <a:lnTo>
                    <a:pt x="400" y="4"/>
                  </a:lnTo>
                  <a:lnTo>
                    <a:pt x="400" y="6"/>
                  </a:lnTo>
                  <a:lnTo>
                    <a:pt x="402" y="8"/>
                  </a:lnTo>
                  <a:lnTo>
                    <a:pt x="404" y="10"/>
                  </a:lnTo>
                  <a:lnTo>
                    <a:pt x="406" y="16"/>
                  </a:lnTo>
                  <a:lnTo>
                    <a:pt x="408" y="16"/>
                  </a:lnTo>
                  <a:lnTo>
                    <a:pt x="420" y="26"/>
                  </a:lnTo>
                  <a:lnTo>
                    <a:pt x="420" y="28"/>
                  </a:lnTo>
                  <a:lnTo>
                    <a:pt x="422" y="28"/>
                  </a:lnTo>
                  <a:lnTo>
                    <a:pt x="432" y="44"/>
                  </a:lnTo>
                  <a:lnTo>
                    <a:pt x="438" y="54"/>
                  </a:lnTo>
                  <a:lnTo>
                    <a:pt x="438" y="64"/>
                  </a:lnTo>
                  <a:lnTo>
                    <a:pt x="438" y="64"/>
                  </a:lnTo>
                  <a:lnTo>
                    <a:pt x="436" y="68"/>
                  </a:lnTo>
                  <a:lnTo>
                    <a:pt x="436" y="68"/>
                  </a:lnTo>
                  <a:lnTo>
                    <a:pt x="436" y="70"/>
                  </a:lnTo>
                  <a:lnTo>
                    <a:pt x="436" y="70"/>
                  </a:lnTo>
                  <a:lnTo>
                    <a:pt x="436" y="70"/>
                  </a:lnTo>
                  <a:lnTo>
                    <a:pt x="436" y="74"/>
                  </a:lnTo>
                  <a:lnTo>
                    <a:pt x="436" y="76"/>
                  </a:lnTo>
                  <a:lnTo>
                    <a:pt x="436" y="76"/>
                  </a:lnTo>
                  <a:lnTo>
                    <a:pt x="436" y="76"/>
                  </a:lnTo>
                  <a:lnTo>
                    <a:pt x="438" y="76"/>
                  </a:lnTo>
                  <a:lnTo>
                    <a:pt x="438" y="76"/>
                  </a:lnTo>
                  <a:lnTo>
                    <a:pt x="436" y="82"/>
                  </a:lnTo>
                  <a:lnTo>
                    <a:pt x="436" y="84"/>
                  </a:lnTo>
                  <a:lnTo>
                    <a:pt x="432" y="88"/>
                  </a:lnTo>
                  <a:lnTo>
                    <a:pt x="432" y="88"/>
                  </a:lnTo>
                  <a:lnTo>
                    <a:pt x="432" y="88"/>
                  </a:lnTo>
                  <a:lnTo>
                    <a:pt x="430" y="88"/>
                  </a:lnTo>
                  <a:lnTo>
                    <a:pt x="430" y="88"/>
                  </a:lnTo>
                  <a:lnTo>
                    <a:pt x="430" y="88"/>
                  </a:lnTo>
                  <a:lnTo>
                    <a:pt x="430" y="88"/>
                  </a:lnTo>
                  <a:lnTo>
                    <a:pt x="428" y="90"/>
                  </a:lnTo>
                  <a:lnTo>
                    <a:pt x="428" y="90"/>
                  </a:lnTo>
                  <a:lnTo>
                    <a:pt x="426" y="96"/>
                  </a:lnTo>
                  <a:lnTo>
                    <a:pt x="426" y="96"/>
                  </a:lnTo>
                  <a:lnTo>
                    <a:pt x="428" y="96"/>
                  </a:lnTo>
                  <a:lnTo>
                    <a:pt x="428" y="96"/>
                  </a:lnTo>
                  <a:lnTo>
                    <a:pt x="428" y="98"/>
                  </a:lnTo>
                  <a:lnTo>
                    <a:pt x="430" y="98"/>
                  </a:lnTo>
                  <a:lnTo>
                    <a:pt x="430" y="98"/>
                  </a:lnTo>
                  <a:lnTo>
                    <a:pt x="430" y="98"/>
                  </a:lnTo>
                  <a:lnTo>
                    <a:pt x="430" y="98"/>
                  </a:lnTo>
                  <a:lnTo>
                    <a:pt x="432" y="98"/>
                  </a:lnTo>
                  <a:lnTo>
                    <a:pt x="432" y="96"/>
                  </a:lnTo>
                  <a:lnTo>
                    <a:pt x="432" y="96"/>
                  </a:lnTo>
                  <a:lnTo>
                    <a:pt x="432" y="96"/>
                  </a:lnTo>
                  <a:lnTo>
                    <a:pt x="432" y="96"/>
                  </a:lnTo>
                  <a:lnTo>
                    <a:pt x="434" y="96"/>
                  </a:lnTo>
                  <a:lnTo>
                    <a:pt x="434" y="96"/>
                  </a:lnTo>
                  <a:lnTo>
                    <a:pt x="434" y="100"/>
                  </a:lnTo>
                  <a:lnTo>
                    <a:pt x="434" y="100"/>
                  </a:lnTo>
                  <a:lnTo>
                    <a:pt x="432" y="102"/>
                  </a:lnTo>
                  <a:lnTo>
                    <a:pt x="432" y="104"/>
                  </a:lnTo>
                  <a:lnTo>
                    <a:pt x="432" y="104"/>
                  </a:lnTo>
                  <a:lnTo>
                    <a:pt x="430" y="104"/>
                  </a:lnTo>
                  <a:lnTo>
                    <a:pt x="430" y="104"/>
                  </a:lnTo>
                  <a:lnTo>
                    <a:pt x="430" y="104"/>
                  </a:lnTo>
                  <a:lnTo>
                    <a:pt x="430" y="106"/>
                  </a:lnTo>
                  <a:lnTo>
                    <a:pt x="430" y="106"/>
                  </a:lnTo>
                  <a:lnTo>
                    <a:pt x="430" y="106"/>
                  </a:lnTo>
                  <a:lnTo>
                    <a:pt x="430" y="108"/>
                  </a:lnTo>
                  <a:lnTo>
                    <a:pt x="430" y="110"/>
                  </a:lnTo>
                  <a:lnTo>
                    <a:pt x="430" y="110"/>
                  </a:lnTo>
                  <a:lnTo>
                    <a:pt x="432" y="110"/>
                  </a:lnTo>
                  <a:lnTo>
                    <a:pt x="432" y="110"/>
                  </a:lnTo>
                  <a:lnTo>
                    <a:pt x="440" y="110"/>
                  </a:lnTo>
                  <a:lnTo>
                    <a:pt x="442" y="110"/>
                  </a:lnTo>
                  <a:lnTo>
                    <a:pt x="442" y="110"/>
                  </a:lnTo>
                  <a:lnTo>
                    <a:pt x="442" y="110"/>
                  </a:lnTo>
                  <a:lnTo>
                    <a:pt x="444" y="110"/>
                  </a:lnTo>
                  <a:lnTo>
                    <a:pt x="444" y="110"/>
                  </a:lnTo>
                  <a:lnTo>
                    <a:pt x="450" y="110"/>
                  </a:lnTo>
                  <a:lnTo>
                    <a:pt x="454" y="110"/>
                  </a:lnTo>
                  <a:lnTo>
                    <a:pt x="454" y="110"/>
                  </a:lnTo>
                  <a:lnTo>
                    <a:pt x="456" y="110"/>
                  </a:lnTo>
                  <a:lnTo>
                    <a:pt x="456" y="110"/>
                  </a:lnTo>
                  <a:lnTo>
                    <a:pt x="458" y="112"/>
                  </a:lnTo>
                  <a:lnTo>
                    <a:pt x="460" y="112"/>
                  </a:lnTo>
                  <a:lnTo>
                    <a:pt x="460" y="112"/>
                  </a:lnTo>
                  <a:lnTo>
                    <a:pt x="460" y="112"/>
                  </a:lnTo>
                  <a:lnTo>
                    <a:pt x="462" y="110"/>
                  </a:lnTo>
                  <a:lnTo>
                    <a:pt x="462" y="112"/>
                  </a:lnTo>
                  <a:lnTo>
                    <a:pt x="466" y="116"/>
                  </a:lnTo>
                  <a:lnTo>
                    <a:pt x="466" y="116"/>
                  </a:lnTo>
                  <a:lnTo>
                    <a:pt x="466" y="116"/>
                  </a:lnTo>
                  <a:lnTo>
                    <a:pt x="464" y="118"/>
                  </a:lnTo>
                  <a:lnTo>
                    <a:pt x="464" y="118"/>
                  </a:lnTo>
                  <a:lnTo>
                    <a:pt x="464" y="118"/>
                  </a:lnTo>
                  <a:lnTo>
                    <a:pt x="462" y="118"/>
                  </a:lnTo>
                  <a:lnTo>
                    <a:pt x="460" y="122"/>
                  </a:lnTo>
                  <a:lnTo>
                    <a:pt x="460" y="122"/>
                  </a:lnTo>
                  <a:lnTo>
                    <a:pt x="460" y="126"/>
                  </a:lnTo>
                  <a:lnTo>
                    <a:pt x="460" y="128"/>
                  </a:lnTo>
                  <a:lnTo>
                    <a:pt x="460" y="128"/>
                  </a:lnTo>
                  <a:lnTo>
                    <a:pt x="462" y="128"/>
                  </a:lnTo>
                  <a:lnTo>
                    <a:pt x="462" y="130"/>
                  </a:lnTo>
                  <a:lnTo>
                    <a:pt x="462" y="130"/>
                  </a:lnTo>
                  <a:lnTo>
                    <a:pt x="464" y="130"/>
                  </a:lnTo>
                  <a:lnTo>
                    <a:pt x="466" y="130"/>
                  </a:lnTo>
                  <a:lnTo>
                    <a:pt x="468" y="132"/>
                  </a:lnTo>
                  <a:lnTo>
                    <a:pt x="476" y="132"/>
                  </a:lnTo>
                  <a:lnTo>
                    <a:pt x="482" y="134"/>
                  </a:lnTo>
                  <a:lnTo>
                    <a:pt x="484" y="134"/>
                  </a:lnTo>
                  <a:lnTo>
                    <a:pt x="484" y="134"/>
                  </a:lnTo>
                  <a:lnTo>
                    <a:pt x="486" y="134"/>
                  </a:lnTo>
                  <a:lnTo>
                    <a:pt x="488" y="134"/>
                  </a:lnTo>
                  <a:lnTo>
                    <a:pt x="492" y="134"/>
                  </a:lnTo>
                  <a:lnTo>
                    <a:pt x="492" y="136"/>
                  </a:lnTo>
                  <a:lnTo>
                    <a:pt x="494" y="136"/>
                  </a:lnTo>
                  <a:lnTo>
                    <a:pt x="494" y="136"/>
                  </a:lnTo>
                  <a:lnTo>
                    <a:pt x="498" y="140"/>
                  </a:lnTo>
                  <a:lnTo>
                    <a:pt x="498" y="140"/>
                  </a:lnTo>
                  <a:lnTo>
                    <a:pt x="498" y="140"/>
                  </a:lnTo>
                  <a:lnTo>
                    <a:pt x="498" y="140"/>
                  </a:lnTo>
                  <a:lnTo>
                    <a:pt x="498" y="142"/>
                  </a:lnTo>
                  <a:lnTo>
                    <a:pt x="498" y="144"/>
                  </a:lnTo>
                  <a:lnTo>
                    <a:pt x="502" y="146"/>
                  </a:lnTo>
                  <a:lnTo>
                    <a:pt x="502" y="148"/>
                  </a:lnTo>
                  <a:lnTo>
                    <a:pt x="504" y="148"/>
                  </a:lnTo>
                  <a:lnTo>
                    <a:pt x="504" y="148"/>
                  </a:lnTo>
                  <a:lnTo>
                    <a:pt x="506" y="150"/>
                  </a:lnTo>
                  <a:lnTo>
                    <a:pt x="506" y="150"/>
                  </a:lnTo>
                  <a:lnTo>
                    <a:pt x="506" y="148"/>
                  </a:lnTo>
                  <a:lnTo>
                    <a:pt x="506" y="148"/>
                  </a:lnTo>
                  <a:lnTo>
                    <a:pt x="510" y="148"/>
                  </a:lnTo>
                  <a:lnTo>
                    <a:pt x="512" y="150"/>
                  </a:lnTo>
                  <a:lnTo>
                    <a:pt x="512" y="150"/>
                  </a:lnTo>
                  <a:lnTo>
                    <a:pt x="512" y="152"/>
                  </a:lnTo>
                  <a:lnTo>
                    <a:pt x="514" y="154"/>
                  </a:lnTo>
                  <a:lnTo>
                    <a:pt x="514" y="154"/>
                  </a:lnTo>
                  <a:lnTo>
                    <a:pt x="514" y="158"/>
                  </a:lnTo>
                  <a:lnTo>
                    <a:pt x="514" y="160"/>
                  </a:lnTo>
                  <a:lnTo>
                    <a:pt x="514" y="160"/>
                  </a:lnTo>
                  <a:lnTo>
                    <a:pt x="514" y="160"/>
                  </a:lnTo>
                  <a:lnTo>
                    <a:pt x="514" y="162"/>
                  </a:lnTo>
                  <a:lnTo>
                    <a:pt x="514" y="162"/>
                  </a:lnTo>
                  <a:lnTo>
                    <a:pt x="512" y="162"/>
                  </a:lnTo>
                  <a:lnTo>
                    <a:pt x="512" y="162"/>
                  </a:lnTo>
                  <a:lnTo>
                    <a:pt x="512" y="162"/>
                  </a:lnTo>
                  <a:lnTo>
                    <a:pt x="510" y="162"/>
                  </a:lnTo>
                  <a:lnTo>
                    <a:pt x="510" y="164"/>
                  </a:lnTo>
                  <a:lnTo>
                    <a:pt x="510" y="164"/>
                  </a:lnTo>
                  <a:lnTo>
                    <a:pt x="508" y="164"/>
                  </a:lnTo>
                  <a:lnTo>
                    <a:pt x="510" y="166"/>
                  </a:lnTo>
                  <a:lnTo>
                    <a:pt x="510" y="168"/>
                  </a:lnTo>
                  <a:lnTo>
                    <a:pt x="510" y="168"/>
                  </a:lnTo>
                  <a:lnTo>
                    <a:pt x="512" y="168"/>
                  </a:lnTo>
                  <a:lnTo>
                    <a:pt x="512" y="168"/>
                  </a:lnTo>
                  <a:lnTo>
                    <a:pt x="512" y="168"/>
                  </a:lnTo>
                  <a:lnTo>
                    <a:pt x="514" y="168"/>
                  </a:lnTo>
                  <a:lnTo>
                    <a:pt x="516" y="172"/>
                  </a:lnTo>
                  <a:lnTo>
                    <a:pt x="516" y="172"/>
                  </a:lnTo>
                  <a:lnTo>
                    <a:pt x="516" y="172"/>
                  </a:lnTo>
                  <a:lnTo>
                    <a:pt x="516" y="172"/>
                  </a:lnTo>
                  <a:lnTo>
                    <a:pt x="516" y="172"/>
                  </a:lnTo>
                  <a:lnTo>
                    <a:pt x="516" y="174"/>
                  </a:lnTo>
                  <a:lnTo>
                    <a:pt x="518" y="174"/>
                  </a:lnTo>
                  <a:lnTo>
                    <a:pt x="518" y="174"/>
                  </a:lnTo>
                  <a:lnTo>
                    <a:pt x="518" y="174"/>
                  </a:lnTo>
                  <a:lnTo>
                    <a:pt x="518" y="176"/>
                  </a:lnTo>
                  <a:lnTo>
                    <a:pt x="522" y="178"/>
                  </a:lnTo>
                  <a:lnTo>
                    <a:pt x="530" y="182"/>
                  </a:lnTo>
                  <a:lnTo>
                    <a:pt x="534" y="184"/>
                  </a:lnTo>
                  <a:lnTo>
                    <a:pt x="540" y="186"/>
                  </a:lnTo>
                  <a:lnTo>
                    <a:pt x="546" y="190"/>
                  </a:lnTo>
                  <a:lnTo>
                    <a:pt x="550" y="192"/>
                  </a:lnTo>
                  <a:lnTo>
                    <a:pt x="550" y="194"/>
                  </a:lnTo>
                  <a:lnTo>
                    <a:pt x="550" y="196"/>
                  </a:lnTo>
                  <a:lnTo>
                    <a:pt x="552" y="198"/>
                  </a:lnTo>
                  <a:lnTo>
                    <a:pt x="552" y="198"/>
                  </a:lnTo>
                  <a:lnTo>
                    <a:pt x="554" y="200"/>
                  </a:lnTo>
                  <a:lnTo>
                    <a:pt x="560" y="206"/>
                  </a:lnTo>
                  <a:lnTo>
                    <a:pt x="560" y="206"/>
                  </a:lnTo>
                  <a:lnTo>
                    <a:pt x="562" y="206"/>
                  </a:lnTo>
                  <a:lnTo>
                    <a:pt x="562" y="206"/>
                  </a:lnTo>
                  <a:lnTo>
                    <a:pt x="562" y="206"/>
                  </a:lnTo>
                  <a:lnTo>
                    <a:pt x="564" y="206"/>
                  </a:lnTo>
                  <a:lnTo>
                    <a:pt x="566" y="208"/>
                  </a:lnTo>
                  <a:lnTo>
                    <a:pt x="566" y="208"/>
                  </a:lnTo>
                  <a:lnTo>
                    <a:pt x="566" y="208"/>
                  </a:lnTo>
                  <a:lnTo>
                    <a:pt x="566" y="208"/>
                  </a:lnTo>
                  <a:lnTo>
                    <a:pt x="566" y="210"/>
                  </a:lnTo>
                  <a:lnTo>
                    <a:pt x="562" y="216"/>
                  </a:lnTo>
                  <a:lnTo>
                    <a:pt x="562" y="216"/>
                  </a:lnTo>
                  <a:lnTo>
                    <a:pt x="562" y="220"/>
                  </a:lnTo>
                  <a:lnTo>
                    <a:pt x="562" y="220"/>
                  </a:lnTo>
                  <a:lnTo>
                    <a:pt x="562" y="220"/>
                  </a:lnTo>
                  <a:lnTo>
                    <a:pt x="566" y="222"/>
                  </a:lnTo>
                  <a:lnTo>
                    <a:pt x="568" y="224"/>
                  </a:lnTo>
                  <a:lnTo>
                    <a:pt x="570" y="224"/>
                  </a:lnTo>
                  <a:lnTo>
                    <a:pt x="572" y="228"/>
                  </a:lnTo>
                  <a:lnTo>
                    <a:pt x="572" y="228"/>
                  </a:lnTo>
                  <a:lnTo>
                    <a:pt x="572" y="230"/>
                  </a:lnTo>
                  <a:lnTo>
                    <a:pt x="572" y="230"/>
                  </a:lnTo>
                  <a:lnTo>
                    <a:pt x="572" y="230"/>
                  </a:lnTo>
                  <a:lnTo>
                    <a:pt x="572" y="230"/>
                  </a:lnTo>
                  <a:lnTo>
                    <a:pt x="572" y="232"/>
                  </a:lnTo>
                  <a:lnTo>
                    <a:pt x="572" y="232"/>
                  </a:lnTo>
                  <a:lnTo>
                    <a:pt x="570" y="232"/>
                  </a:lnTo>
                  <a:lnTo>
                    <a:pt x="570" y="232"/>
                  </a:lnTo>
                  <a:lnTo>
                    <a:pt x="570" y="232"/>
                  </a:lnTo>
                  <a:lnTo>
                    <a:pt x="568" y="234"/>
                  </a:lnTo>
                  <a:lnTo>
                    <a:pt x="568" y="234"/>
                  </a:lnTo>
                  <a:lnTo>
                    <a:pt x="568" y="234"/>
                  </a:lnTo>
                  <a:lnTo>
                    <a:pt x="568" y="234"/>
                  </a:lnTo>
                  <a:lnTo>
                    <a:pt x="568" y="236"/>
                  </a:lnTo>
                  <a:lnTo>
                    <a:pt x="574" y="238"/>
                  </a:lnTo>
                  <a:lnTo>
                    <a:pt x="576" y="238"/>
                  </a:lnTo>
                  <a:lnTo>
                    <a:pt x="578" y="238"/>
                  </a:lnTo>
                  <a:lnTo>
                    <a:pt x="580" y="238"/>
                  </a:lnTo>
                  <a:lnTo>
                    <a:pt x="580" y="238"/>
                  </a:lnTo>
                  <a:lnTo>
                    <a:pt x="580" y="238"/>
                  </a:lnTo>
                  <a:lnTo>
                    <a:pt x="582" y="238"/>
                  </a:lnTo>
                  <a:lnTo>
                    <a:pt x="586" y="240"/>
                  </a:lnTo>
                  <a:lnTo>
                    <a:pt x="586" y="240"/>
                  </a:lnTo>
                  <a:lnTo>
                    <a:pt x="586" y="240"/>
                  </a:lnTo>
                  <a:lnTo>
                    <a:pt x="586" y="240"/>
                  </a:lnTo>
                  <a:lnTo>
                    <a:pt x="586" y="242"/>
                  </a:lnTo>
                  <a:lnTo>
                    <a:pt x="586" y="244"/>
                  </a:lnTo>
                  <a:lnTo>
                    <a:pt x="588" y="244"/>
                  </a:lnTo>
                  <a:lnTo>
                    <a:pt x="588" y="244"/>
                  </a:lnTo>
                  <a:lnTo>
                    <a:pt x="588" y="244"/>
                  </a:lnTo>
                  <a:lnTo>
                    <a:pt x="592" y="244"/>
                  </a:lnTo>
                  <a:lnTo>
                    <a:pt x="594" y="246"/>
                  </a:lnTo>
                  <a:lnTo>
                    <a:pt x="600" y="248"/>
                  </a:lnTo>
                  <a:lnTo>
                    <a:pt x="602" y="250"/>
                  </a:lnTo>
                  <a:lnTo>
                    <a:pt x="604" y="252"/>
                  </a:lnTo>
                  <a:lnTo>
                    <a:pt x="604" y="252"/>
                  </a:lnTo>
                  <a:lnTo>
                    <a:pt x="606" y="256"/>
                  </a:lnTo>
                  <a:lnTo>
                    <a:pt x="608" y="258"/>
                  </a:lnTo>
                  <a:lnTo>
                    <a:pt x="608" y="258"/>
                  </a:lnTo>
                  <a:lnTo>
                    <a:pt x="608" y="260"/>
                  </a:lnTo>
                  <a:lnTo>
                    <a:pt x="608" y="260"/>
                  </a:lnTo>
                  <a:lnTo>
                    <a:pt x="608" y="262"/>
                  </a:lnTo>
                  <a:lnTo>
                    <a:pt x="608" y="262"/>
                  </a:lnTo>
                  <a:lnTo>
                    <a:pt x="608" y="262"/>
                  </a:lnTo>
                  <a:lnTo>
                    <a:pt x="606" y="266"/>
                  </a:lnTo>
                  <a:lnTo>
                    <a:pt x="606" y="266"/>
                  </a:lnTo>
                  <a:lnTo>
                    <a:pt x="606" y="266"/>
                  </a:lnTo>
                  <a:lnTo>
                    <a:pt x="608" y="270"/>
                  </a:lnTo>
                  <a:lnTo>
                    <a:pt x="608" y="272"/>
                  </a:lnTo>
                  <a:lnTo>
                    <a:pt x="610" y="274"/>
                  </a:lnTo>
                  <a:lnTo>
                    <a:pt x="610" y="276"/>
                  </a:lnTo>
                  <a:lnTo>
                    <a:pt x="610" y="276"/>
                  </a:lnTo>
                  <a:lnTo>
                    <a:pt x="612" y="278"/>
                  </a:lnTo>
                  <a:lnTo>
                    <a:pt x="612" y="278"/>
                  </a:lnTo>
                  <a:lnTo>
                    <a:pt x="614" y="278"/>
                  </a:lnTo>
                  <a:lnTo>
                    <a:pt x="614" y="278"/>
                  </a:lnTo>
                  <a:lnTo>
                    <a:pt x="614" y="278"/>
                  </a:lnTo>
                  <a:lnTo>
                    <a:pt x="616" y="282"/>
                  </a:lnTo>
                  <a:lnTo>
                    <a:pt x="616" y="282"/>
                  </a:lnTo>
                  <a:lnTo>
                    <a:pt x="616" y="282"/>
                  </a:lnTo>
                  <a:lnTo>
                    <a:pt x="616" y="284"/>
                  </a:lnTo>
                  <a:lnTo>
                    <a:pt x="616" y="286"/>
                  </a:lnTo>
                  <a:lnTo>
                    <a:pt x="616" y="282"/>
                  </a:lnTo>
                  <a:lnTo>
                    <a:pt x="614" y="282"/>
                  </a:lnTo>
                  <a:lnTo>
                    <a:pt x="614" y="282"/>
                  </a:lnTo>
                  <a:lnTo>
                    <a:pt x="614" y="282"/>
                  </a:lnTo>
                  <a:lnTo>
                    <a:pt x="610" y="280"/>
                  </a:lnTo>
                  <a:lnTo>
                    <a:pt x="602" y="276"/>
                  </a:lnTo>
                  <a:lnTo>
                    <a:pt x="602" y="276"/>
                  </a:lnTo>
                  <a:lnTo>
                    <a:pt x="602" y="276"/>
                  </a:lnTo>
                  <a:lnTo>
                    <a:pt x="600" y="276"/>
                  </a:lnTo>
                  <a:lnTo>
                    <a:pt x="598" y="276"/>
                  </a:lnTo>
                  <a:lnTo>
                    <a:pt x="598" y="276"/>
                  </a:lnTo>
                  <a:lnTo>
                    <a:pt x="596" y="276"/>
                  </a:lnTo>
                  <a:lnTo>
                    <a:pt x="596" y="278"/>
                  </a:lnTo>
                  <a:lnTo>
                    <a:pt x="592" y="278"/>
                  </a:lnTo>
                  <a:lnTo>
                    <a:pt x="592" y="280"/>
                  </a:lnTo>
                  <a:lnTo>
                    <a:pt x="590" y="280"/>
                  </a:lnTo>
                  <a:lnTo>
                    <a:pt x="590" y="282"/>
                  </a:lnTo>
                  <a:lnTo>
                    <a:pt x="590" y="282"/>
                  </a:lnTo>
                  <a:lnTo>
                    <a:pt x="590" y="284"/>
                  </a:lnTo>
                  <a:lnTo>
                    <a:pt x="588" y="284"/>
                  </a:lnTo>
                  <a:lnTo>
                    <a:pt x="588" y="284"/>
                  </a:lnTo>
                  <a:lnTo>
                    <a:pt x="588" y="284"/>
                  </a:lnTo>
                  <a:lnTo>
                    <a:pt x="586" y="284"/>
                  </a:lnTo>
                  <a:lnTo>
                    <a:pt x="584" y="282"/>
                  </a:lnTo>
                  <a:lnTo>
                    <a:pt x="584" y="282"/>
                  </a:lnTo>
                  <a:lnTo>
                    <a:pt x="584" y="282"/>
                  </a:lnTo>
                  <a:lnTo>
                    <a:pt x="582" y="282"/>
                  </a:lnTo>
                  <a:lnTo>
                    <a:pt x="582" y="282"/>
                  </a:lnTo>
                  <a:lnTo>
                    <a:pt x="580" y="282"/>
                  </a:lnTo>
                  <a:lnTo>
                    <a:pt x="578" y="282"/>
                  </a:lnTo>
                  <a:lnTo>
                    <a:pt x="572" y="284"/>
                  </a:lnTo>
                  <a:lnTo>
                    <a:pt x="572" y="284"/>
                  </a:lnTo>
                  <a:lnTo>
                    <a:pt x="570" y="284"/>
                  </a:lnTo>
                  <a:lnTo>
                    <a:pt x="570" y="284"/>
                  </a:lnTo>
                  <a:lnTo>
                    <a:pt x="570" y="282"/>
                  </a:lnTo>
                  <a:lnTo>
                    <a:pt x="570" y="282"/>
                  </a:lnTo>
                  <a:lnTo>
                    <a:pt x="568" y="282"/>
                  </a:lnTo>
                  <a:lnTo>
                    <a:pt x="568" y="282"/>
                  </a:lnTo>
                  <a:lnTo>
                    <a:pt x="566" y="280"/>
                  </a:lnTo>
                  <a:lnTo>
                    <a:pt x="558" y="274"/>
                  </a:lnTo>
                  <a:lnTo>
                    <a:pt x="554" y="274"/>
                  </a:lnTo>
                  <a:lnTo>
                    <a:pt x="552" y="274"/>
                  </a:lnTo>
                  <a:lnTo>
                    <a:pt x="552" y="276"/>
                  </a:lnTo>
                  <a:lnTo>
                    <a:pt x="552" y="276"/>
                  </a:lnTo>
                  <a:lnTo>
                    <a:pt x="550" y="276"/>
                  </a:lnTo>
                  <a:lnTo>
                    <a:pt x="550" y="276"/>
                  </a:lnTo>
                  <a:lnTo>
                    <a:pt x="548" y="276"/>
                  </a:lnTo>
                  <a:lnTo>
                    <a:pt x="544" y="278"/>
                  </a:lnTo>
                  <a:lnTo>
                    <a:pt x="542" y="276"/>
                  </a:lnTo>
                  <a:lnTo>
                    <a:pt x="538" y="274"/>
                  </a:lnTo>
                  <a:lnTo>
                    <a:pt x="534" y="272"/>
                  </a:lnTo>
                  <a:lnTo>
                    <a:pt x="530" y="272"/>
                  </a:lnTo>
                  <a:lnTo>
                    <a:pt x="528" y="268"/>
                  </a:lnTo>
                  <a:lnTo>
                    <a:pt x="528" y="268"/>
                  </a:lnTo>
                  <a:lnTo>
                    <a:pt x="526" y="268"/>
                  </a:lnTo>
                  <a:lnTo>
                    <a:pt x="526" y="268"/>
                  </a:lnTo>
                  <a:lnTo>
                    <a:pt x="518" y="270"/>
                  </a:lnTo>
                  <a:lnTo>
                    <a:pt x="516" y="274"/>
                  </a:lnTo>
                  <a:lnTo>
                    <a:pt x="516" y="276"/>
                  </a:lnTo>
                  <a:lnTo>
                    <a:pt x="516" y="276"/>
                  </a:lnTo>
                  <a:lnTo>
                    <a:pt x="516" y="278"/>
                  </a:lnTo>
                  <a:lnTo>
                    <a:pt x="516" y="278"/>
                  </a:lnTo>
                  <a:lnTo>
                    <a:pt x="516" y="278"/>
                  </a:lnTo>
                  <a:lnTo>
                    <a:pt x="516" y="278"/>
                  </a:lnTo>
                  <a:lnTo>
                    <a:pt x="516" y="278"/>
                  </a:lnTo>
                  <a:lnTo>
                    <a:pt x="516" y="278"/>
                  </a:lnTo>
                  <a:lnTo>
                    <a:pt x="516" y="278"/>
                  </a:lnTo>
                  <a:lnTo>
                    <a:pt x="516" y="278"/>
                  </a:lnTo>
                  <a:lnTo>
                    <a:pt x="516" y="280"/>
                  </a:lnTo>
                  <a:lnTo>
                    <a:pt x="516" y="280"/>
                  </a:lnTo>
                  <a:lnTo>
                    <a:pt x="516" y="284"/>
                  </a:lnTo>
                  <a:lnTo>
                    <a:pt x="516" y="284"/>
                  </a:lnTo>
                  <a:lnTo>
                    <a:pt x="516" y="284"/>
                  </a:lnTo>
                  <a:lnTo>
                    <a:pt x="514" y="284"/>
                  </a:lnTo>
                  <a:lnTo>
                    <a:pt x="514" y="284"/>
                  </a:lnTo>
                  <a:lnTo>
                    <a:pt x="512" y="286"/>
                  </a:lnTo>
                  <a:lnTo>
                    <a:pt x="508" y="286"/>
                  </a:lnTo>
                  <a:lnTo>
                    <a:pt x="504" y="288"/>
                  </a:lnTo>
                  <a:lnTo>
                    <a:pt x="500" y="286"/>
                  </a:lnTo>
                  <a:lnTo>
                    <a:pt x="500" y="286"/>
                  </a:lnTo>
                  <a:lnTo>
                    <a:pt x="500" y="286"/>
                  </a:lnTo>
                  <a:lnTo>
                    <a:pt x="498" y="286"/>
                  </a:lnTo>
                  <a:lnTo>
                    <a:pt x="498" y="286"/>
                  </a:lnTo>
                  <a:lnTo>
                    <a:pt x="492" y="288"/>
                  </a:lnTo>
                  <a:lnTo>
                    <a:pt x="490" y="290"/>
                  </a:lnTo>
                  <a:lnTo>
                    <a:pt x="488" y="290"/>
                  </a:lnTo>
                  <a:lnTo>
                    <a:pt x="484" y="288"/>
                  </a:lnTo>
                  <a:lnTo>
                    <a:pt x="482" y="286"/>
                  </a:lnTo>
                  <a:lnTo>
                    <a:pt x="482" y="284"/>
                  </a:lnTo>
                  <a:lnTo>
                    <a:pt x="482" y="284"/>
                  </a:lnTo>
                  <a:lnTo>
                    <a:pt x="478" y="282"/>
                  </a:lnTo>
                  <a:lnTo>
                    <a:pt x="476" y="282"/>
                  </a:lnTo>
                  <a:lnTo>
                    <a:pt x="476" y="280"/>
                  </a:lnTo>
                  <a:lnTo>
                    <a:pt x="474" y="280"/>
                  </a:lnTo>
                  <a:lnTo>
                    <a:pt x="472" y="280"/>
                  </a:lnTo>
                  <a:lnTo>
                    <a:pt x="472" y="280"/>
                  </a:lnTo>
                  <a:lnTo>
                    <a:pt x="472" y="280"/>
                  </a:lnTo>
                  <a:lnTo>
                    <a:pt x="472" y="280"/>
                  </a:lnTo>
                  <a:lnTo>
                    <a:pt x="470" y="282"/>
                  </a:lnTo>
                  <a:lnTo>
                    <a:pt x="470" y="282"/>
                  </a:lnTo>
                  <a:lnTo>
                    <a:pt x="470" y="284"/>
                  </a:lnTo>
                  <a:lnTo>
                    <a:pt x="470" y="284"/>
                  </a:lnTo>
                  <a:lnTo>
                    <a:pt x="472" y="284"/>
                  </a:lnTo>
                  <a:lnTo>
                    <a:pt x="472" y="284"/>
                  </a:lnTo>
                  <a:lnTo>
                    <a:pt x="472" y="284"/>
                  </a:lnTo>
                  <a:lnTo>
                    <a:pt x="472" y="284"/>
                  </a:lnTo>
                  <a:lnTo>
                    <a:pt x="472" y="284"/>
                  </a:lnTo>
                  <a:lnTo>
                    <a:pt x="472" y="284"/>
                  </a:lnTo>
                  <a:lnTo>
                    <a:pt x="470" y="286"/>
                  </a:lnTo>
                  <a:lnTo>
                    <a:pt x="470" y="286"/>
                  </a:lnTo>
                  <a:lnTo>
                    <a:pt x="464" y="288"/>
                  </a:lnTo>
                  <a:lnTo>
                    <a:pt x="462" y="288"/>
                  </a:lnTo>
                  <a:lnTo>
                    <a:pt x="456" y="290"/>
                  </a:lnTo>
                  <a:lnTo>
                    <a:pt x="448" y="294"/>
                  </a:lnTo>
                  <a:lnTo>
                    <a:pt x="446" y="294"/>
                  </a:lnTo>
                  <a:lnTo>
                    <a:pt x="446" y="294"/>
                  </a:lnTo>
                  <a:lnTo>
                    <a:pt x="444" y="294"/>
                  </a:lnTo>
                  <a:lnTo>
                    <a:pt x="434" y="298"/>
                  </a:lnTo>
                  <a:lnTo>
                    <a:pt x="432" y="298"/>
                  </a:lnTo>
                  <a:lnTo>
                    <a:pt x="428" y="302"/>
                  </a:lnTo>
                  <a:lnTo>
                    <a:pt x="426" y="302"/>
                  </a:lnTo>
                  <a:lnTo>
                    <a:pt x="426" y="302"/>
                  </a:lnTo>
                  <a:lnTo>
                    <a:pt x="426" y="302"/>
                  </a:lnTo>
                  <a:lnTo>
                    <a:pt x="426" y="302"/>
                  </a:lnTo>
                  <a:lnTo>
                    <a:pt x="426" y="304"/>
                  </a:lnTo>
                  <a:lnTo>
                    <a:pt x="426" y="304"/>
                  </a:lnTo>
                  <a:lnTo>
                    <a:pt x="426" y="306"/>
                  </a:lnTo>
                  <a:lnTo>
                    <a:pt x="426" y="306"/>
                  </a:lnTo>
                  <a:lnTo>
                    <a:pt x="424" y="306"/>
                  </a:lnTo>
                  <a:lnTo>
                    <a:pt x="424" y="306"/>
                  </a:lnTo>
                  <a:lnTo>
                    <a:pt x="422" y="304"/>
                  </a:lnTo>
                  <a:lnTo>
                    <a:pt x="422" y="304"/>
                  </a:lnTo>
                  <a:lnTo>
                    <a:pt x="420" y="304"/>
                  </a:lnTo>
                  <a:lnTo>
                    <a:pt x="416" y="300"/>
                  </a:lnTo>
                  <a:lnTo>
                    <a:pt x="412" y="300"/>
                  </a:lnTo>
                  <a:lnTo>
                    <a:pt x="410" y="300"/>
                  </a:lnTo>
                  <a:lnTo>
                    <a:pt x="410" y="300"/>
                  </a:lnTo>
                  <a:lnTo>
                    <a:pt x="410" y="300"/>
                  </a:lnTo>
                  <a:lnTo>
                    <a:pt x="406" y="298"/>
                  </a:lnTo>
                  <a:lnTo>
                    <a:pt x="406" y="298"/>
                  </a:lnTo>
                  <a:lnTo>
                    <a:pt x="406" y="298"/>
                  </a:lnTo>
                  <a:lnTo>
                    <a:pt x="406" y="296"/>
                  </a:lnTo>
                  <a:lnTo>
                    <a:pt x="404" y="294"/>
                  </a:lnTo>
                  <a:lnTo>
                    <a:pt x="404" y="294"/>
                  </a:lnTo>
                  <a:lnTo>
                    <a:pt x="404" y="294"/>
                  </a:lnTo>
                  <a:lnTo>
                    <a:pt x="404" y="294"/>
                  </a:lnTo>
                  <a:lnTo>
                    <a:pt x="404" y="294"/>
                  </a:lnTo>
                  <a:lnTo>
                    <a:pt x="400" y="294"/>
                  </a:lnTo>
                  <a:lnTo>
                    <a:pt x="400" y="294"/>
                  </a:lnTo>
                  <a:lnTo>
                    <a:pt x="396" y="298"/>
                  </a:lnTo>
                  <a:lnTo>
                    <a:pt x="396" y="300"/>
                  </a:lnTo>
                  <a:lnTo>
                    <a:pt x="396" y="300"/>
                  </a:lnTo>
                  <a:lnTo>
                    <a:pt x="394" y="302"/>
                  </a:lnTo>
                  <a:lnTo>
                    <a:pt x="392" y="306"/>
                  </a:lnTo>
                  <a:lnTo>
                    <a:pt x="392" y="306"/>
                  </a:lnTo>
                  <a:lnTo>
                    <a:pt x="392" y="310"/>
                  </a:lnTo>
                  <a:lnTo>
                    <a:pt x="390" y="310"/>
                  </a:lnTo>
                  <a:lnTo>
                    <a:pt x="390" y="310"/>
                  </a:lnTo>
                  <a:lnTo>
                    <a:pt x="390" y="310"/>
                  </a:lnTo>
                  <a:lnTo>
                    <a:pt x="390" y="310"/>
                  </a:lnTo>
                  <a:lnTo>
                    <a:pt x="388" y="310"/>
                  </a:lnTo>
                  <a:lnTo>
                    <a:pt x="388" y="310"/>
                  </a:lnTo>
                  <a:lnTo>
                    <a:pt x="388" y="310"/>
                  </a:lnTo>
                  <a:lnTo>
                    <a:pt x="386" y="310"/>
                  </a:lnTo>
                  <a:lnTo>
                    <a:pt x="386" y="310"/>
                  </a:lnTo>
                  <a:lnTo>
                    <a:pt x="386" y="310"/>
                  </a:lnTo>
                  <a:lnTo>
                    <a:pt x="386" y="312"/>
                  </a:lnTo>
                  <a:lnTo>
                    <a:pt x="386" y="312"/>
                  </a:lnTo>
                  <a:lnTo>
                    <a:pt x="386" y="314"/>
                  </a:lnTo>
                  <a:lnTo>
                    <a:pt x="386" y="318"/>
                  </a:lnTo>
                  <a:lnTo>
                    <a:pt x="384" y="322"/>
                  </a:lnTo>
                  <a:lnTo>
                    <a:pt x="384" y="322"/>
                  </a:lnTo>
                  <a:lnTo>
                    <a:pt x="384" y="322"/>
                  </a:lnTo>
                  <a:lnTo>
                    <a:pt x="382" y="324"/>
                  </a:lnTo>
                  <a:lnTo>
                    <a:pt x="380" y="326"/>
                  </a:lnTo>
                  <a:lnTo>
                    <a:pt x="378" y="326"/>
                  </a:lnTo>
                  <a:lnTo>
                    <a:pt x="378" y="326"/>
                  </a:lnTo>
                  <a:lnTo>
                    <a:pt x="378" y="326"/>
                  </a:lnTo>
                  <a:lnTo>
                    <a:pt x="376" y="326"/>
                  </a:lnTo>
                  <a:lnTo>
                    <a:pt x="376" y="326"/>
                  </a:lnTo>
                  <a:lnTo>
                    <a:pt x="374" y="326"/>
                  </a:lnTo>
                  <a:lnTo>
                    <a:pt x="372" y="326"/>
                  </a:lnTo>
                  <a:lnTo>
                    <a:pt x="372" y="326"/>
                  </a:lnTo>
                  <a:lnTo>
                    <a:pt x="370" y="326"/>
                  </a:lnTo>
                  <a:lnTo>
                    <a:pt x="370" y="326"/>
                  </a:lnTo>
                  <a:lnTo>
                    <a:pt x="368" y="326"/>
                  </a:lnTo>
                  <a:lnTo>
                    <a:pt x="368" y="326"/>
                  </a:lnTo>
                  <a:lnTo>
                    <a:pt x="368" y="326"/>
                  </a:lnTo>
                  <a:lnTo>
                    <a:pt x="366" y="326"/>
                  </a:lnTo>
                  <a:lnTo>
                    <a:pt x="366" y="324"/>
                  </a:lnTo>
                  <a:lnTo>
                    <a:pt x="366" y="324"/>
                  </a:lnTo>
                  <a:lnTo>
                    <a:pt x="364" y="324"/>
                  </a:lnTo>
                  <a:lnTo>
                    <a:pt x="364" y="324"/>
                  </a:lnTo>
                  <a:lnTo>
                    <a:pt x="364" y="322"/>
                  </a:lnTo>
                  <a:lnTo>
                    <a:pt x="362" y="322"/>
                  </a:lnTo>
                  <a:lnTo>
                    <a:pt x="360" y="322"/>
                  </a:lnTo>
                  <a:lnTo>
                    <a:pt x="358" y="322"/>
                  </a:lnTo>
                  <a:lnTo>
                    <a:pt x="350" y="320"/>
                  </a:lnTo>
                  <a:lnTo>
                    <a:pt x="346" y="320"/>
                  </a:lnTo>
                  <a:lnTo>
                    <a:pt x="346" y="320"/>
                  </a:lnTo>
                  <a:lnTo>
                    <a:pt x="342" y="318"/>
                  </a:lnTo>
                  <a:lnTo>
                    <a:pt x="342" y="318"/>
                  </a:lnTo>
                  <a:lnTo>
                    <a:pt x="342" y="320"/>
                  </a:lnTo>
                  <a:lnTo>
                    <a:pt x="340" y="320"/>
                  </a:lnTo>
                  <a:lnTo>
                    <a:pt x="340" y="320"/>
                  </a:lnTo>
                  <a:lnTo>
                    <a:pt x="340" y="320"/>
                  </a:lnTo>
                  <a:lnTo>
                    <a:pt x="338" y="320"/>
                  </a:lnTo>
                  <a:lnTo>
                    <a:pt x="338" y="322"/>
                  </a:lnTo>
                  <a:lnTo>
                    <a:pt x="338" y="322"/>
                  </a:lnTo>
                  <a:lnTo>
                    <a:pt x="338" y="322"/>
                  </a:lnTo>
                  <a:lnTo>
                    <a:pt x="336" y="322"/>
                  </a:lnTo>
                  <a:lnTo>
                    <a:pt x="336" y="322"/>
                  </a:lnTo>
                  <a:lnTo>
                    <a:pt x="320" y="320"/>
                  </a:lnTo>
                  <a:lnTo>
                    <a:pt x="318" y="318"/>
                  </a:lnTo>
                  <a:lnTo>
                    <a:pt x="318" y="318"/>
                  </a:lnTo>
                  <a:lnTo>
                    <a:pt x="316" y="316"/>
                  </a:lnTo>
                  <a:lnTo>
                    <a:pt x="316" y="316"/>
                  </a:lnTo>
                  <a:lnTo>
                    <a:pt x="316" y="316"/>
                  </a:lnTo>
                  <a:lnTo>
                    <a:pt x="316" y="314"/>
                  </a:lnTo>
                  <a:lnTo>
                    <a:pt x="314" y="314"/>
                  </a:lnTo>
                  <a:lnTo>
                    <a:pt x="314" y="314"/>
                  </a:lnTo>
                  <a:lnTo>
                    <a:pt x="312" y="314"/>
                  </a:lnTo>
                  <a:lnTo>
                    <a:pt x="310" y="312"/>
                  </a:lnTo>
                  <a:lnTo>
                    <a:pt x="310" y="312"/>
                  </a:lnTo>
                  <a:lnTo>
                    <a:pt x="306" y="312"/>
                  </a:lnTo>
                  <a:lnTo>
                    <a:pt x="304" y="312"/>
                  </a:lnTo>
                  <a:lnTo>
                    <a:pt x="304" y="312"/>
                  </a:lnTo>
                  <a:lnTo>
                    <a:pt x="298" y="312"/>
                  </a:lnTo>
                  <a:lnTo>
                    <a:pt x="292" y="314"/>
                  </a:lnTo>
                  <a:lnTo>
                    <a:pt x="292" y="314"/>
                  </a:lnTo>
                  <a:lnTo>
                    <a:pt x="292" y="314"/>
                  </a:lnTo>
                  <a:lnTo>
                    <a:pt x="292" y="314"/>
                  </a:lnTo>
                  <a:lnTo>
                    <a:pt x="290" y="314"/>
                  </a:lnTo>
                  <a:lnTo>
                    <a:pt x="286" y="310"/>
                  </a:lnTo>
                  <a:lnTo>
                    <a:pt x="286" y="308"/>
                  </a:lnTo>
                  <a:lnTo>
                    <a:pt x="286" y="308"/>
                  </a:lnTo>
                  <a:lnTo>
                    <a:pt x="286" y="304"/>
                  </a:lnTo>
                  <a:lnTo>
                    <a:pt x="286" y="304"/>
                  </a:lnTo>
                  <a:lnTo>
                    <a:pt x="286" y="304"/>
                  </a:lnTo>
                  <a:lnTo>
                    <a:pt x="280" y="298"/>
                  </a:lnTo>
                  <a:lnTo>
                    <a:pt x="280" y="296"/>
                  </a:lnTo>
                  <a:lnTo>
                    <a:pt x="280" y="296"/>
                  </a:lnTo>
                  <a:lnTo>
                    <a:pt x="272" y="292"/>
                  </a:lnTo>
                  <a:lnTo>
                    <a:pt x="264" y="286"/>
                  </a:lnTo>
                  <a:lnTo>
                    <a:pt x="264" y="286"/>
                  </a:lnTo>
                  <a:lnTo>
                    <a:pt x="264" y="286"/>
                  </a:lnTo>
                  <a:lnTo>
                    <a:pt x="262" y="286"/>
                  </a:lnTo>
                  <a:lnTo>
                    <a:pt x="262" y="286"/>
                  </a:lnTo>
                  <a:lnTo>
                    <a:pt x="260" y="286"/>
                  </a:lnTo>
                  <a:lnTo>
                    <a:pt x="260" y="286"/>
                  </a:lnTo>
                  <a:lnTo>
                    <a:pt x="258" y="286"/>
                  </a:lnTo>
                  <a:lnTo>
                    <a:pt x="258" y="286"/>
                  </a:lnTo>
                  <a:lnTo>
                    <a:pt x="258" y="284"/>
                  </a:lnTo>
                  <a:lnTo>
                    <a:pt x="258" y="282"/>
                  </a:lnTo>
                  <a:lnTo>
                    <a:pt x="256" y="282"/>
                  </a:lnTo>
                  <a:lnTo>
                    <a:pt x="256" y="282"/>
                  </a:lnTo>
                  <a:lnTo>
                    <a:pt x="256" y="282"/>
                  </a:lnTo>
                  <a:lnTo>
                    <a:pt x="256" y="282"/>
                  </a:lnTo>
                  <a:lnTo>
                    <a:pt x="256" y="282"/>
                  </a:lnTo>
                  <a:lnTo>
                    <a:pt x="254" y="280"/>
                  </a:lnTo>
                  <a:lnTo>
                    <a:pt x="252" y="280"/>
                  </a:lnTo>
                  <a:lnTo>
                    <a:pt x="250" y="280"/>
                  </a:lnTo>
                  <a:lnTo>
                    <a:pt x="250" y="280"/>
                  </a:lnTo>
                  <a:lnTo>
                    <a:pt x="250" y="280"/>
                  </a:lnTo>
                  <a:lnTo>
                    <a:pt x="248" y="280"/>
                  </a:lnTo>
                  <a:lnTo>
                    <a:pt x="248" y="280"/>
                  </a:lnTo>
                  <a:lnTo>
                    <a:pt x="244" y="278"/>
                  </a:lnTo>
                  <a:lnTo>
                    <a:pt x="242" y="278"/>
                  </a:lnTo>
                  <a:lnTo>
                    <a:pt x="236" y="280"/>
                  </a:lnTo>
                  <a:lnTo>
                    <a:pt x="236" y="280"/>
                  </a:lnTo>
                  <a:lnTo>
                    <a:pt x="236" y="280"/>
                  </a:lnTo>
                  <a:lnTo>
                    <a:pt x="236" y="280"/>
                  </a:lnTo>
                  <a:lnTo>
                    <a:pt x="228" y="286"/>
                  </a:lnTo>
                  <a:lnTo>
                    <a:pt x="226" y="286"/>
                  </a:lnTo>
                  <a:lnTo>
                    <a:pt x="226" y="288"/>
                  </a:lnTo>
                  <a:lnTo>
                    <a:pt x="226" y="288"/>
                  </a:lnTo>
                  <a:lnTo>
                    <a:pt x="226" y="288"/>
                  </a:lnTo>
                  <a:lnTo>
                    <a:pt x="226" y="288"/>
                  </a:lnTo>
                  <a:lnTo>
                    <a:pt x="226" y="288"/>
                  </a:lnTo>
                  <a:lnTo>
                    <a:pt x="224" y="288"/>
                  </a:lnTo>
                  <a:lnTo>
                    <a:pt x="222" y="288"/>
                  </a:lnTo>
                  <a:lnTo>
                    <a:pt x="220" y="290"/>
                  </a:lnTo>
                  <a:lnTo>
                    <a:pt x="220" y="290"/>
                  </a:lnTo>
                  <a:lnTo>
                    <a:pt x="220" y="290"/>
                  </a:lnTo>
                  <a:lnTo>
                    <a:pt x="220" y="292"/>
                  </a:lnTo>
                  <a:lnTo>
                    <a:pt x="220" y="292"/>
                  </a:lnTo>
                  <a:lnTo>
                    <a:pt x="218" y="294"/>
                  </a:lnTo>
                  <a:lnTo>
                    <a:pt x="216" y="298"/>
                  </a:lnTo>
                  <a:lnTo>
                    <a:pt x="216" y="298"/>
                  </a:lnTo>
                  <a:lnTo>
                    <a:pt x="214" y="300"/>
                  </a:lnTo>
                  <a:lnTo>
                    <a:pt x="210" y="306"/>
                  </a:lnTo>
                  <a:lnTo>
                    <a:pt x="208" y="306"/>
                  </a:lnTo>
                  <a:lnTo>
                    <a:pt x="208" y="306"/>
                  </a:lnTo>
                  <a:lnTo>
                    <a:pt x="208" y="308"/>
                  </a:lnTo>
                  <a:lnTo>
                    <a:pt x="208" y="310"/>
                  </a:lnTo>
                  <a:lnTo>
                    <a:pt x="206" y="312"/>
                  </a:lnTo>
                  <a:lnTo>
                    <a:pt x="206" y="312"/>
                  </a:lnTo>
                  <a:lnTo>
                    <a:pt x="206" y="314"/>
                  </a:lnTo>
                  <a:lnTo>
                    <a:pt x="204" y="314"/>
                  </a:lnTo>
                  <a:lnTo>
                    <a:pt x="204" y="314"/>
                  </a:lnTo>
                  <a:lnTo>
                    <a:pt x="204" y="316"/>
                  </a:lnTo>
                  <a:lnTo>
                    <a:pt x="202" y="316"/>
                  </a:lnTo>
                  <a:lnTo>
                    <a:pt x="202" y="316"/>
                  </a:lnTo>
                  <a:lnTo>
                    <a:pt x="200" y="316"/>
                  </a:lnTo>
                  <a:lnTo>
                    <a:pt x="200" y="316"/>
                  </a:lnTo>
                  <a:lnTo>
                    <a:pt x="198" y="316"/>
                  </a:lnTo>
                  <a:lnTo>
                    <a:pt x="198" y="316"/>
                  </a:lnTo>
                  <a:lnTo>
                    <a:pt x="198" y="316"/>
                  </a:lnTo>
                  <a:lnTo>
                    <a:pt x="196" y="316"/>
                  </a:lnTo>
                  <a:lnTo>
                    <a:pt x="196" y="316"/>
                  </a:lnTo>
                  <a:lnTo>
                    <a:pt x="196" y="316"/>
                  </a:lnTo>
                  <a:lnTo>
                    <a:pt x="196" y="316"/>
                  </a:lnTo>
                  <a:lnTo>
                    <a:pt x="196" y="316"/>
                  </a:lnTo>
                  <a:lnTo>
                    <a:pt x="194" y="318"/>
                  </a:lnTo>
                  <a:lnTo>
                    <a:pt x="194" y="318"/>
                  </a:lnTo>
                  <a:lnTo>
                    <a:pt x="194" y="318"/>
                  </a:lnTo>
                  <a:lnTo>
                    <a:pt x="194" y="318"/>
                  </a:lnTo>
                  <a:lnTo>
                    <a:pt x="194" y="318"/>
                  </a:lnTo>
                  <a:lnTo>
                    <a:pt x="194" y="320"/>
                  </a:lnTo>
                  <a:lnTo>
                    <a:pt x="196" y="320"/>
                  </a:lnTo>
                  <a:lnTo>
                    <a:pt x="196" y="320"/>
                  </a:lnTo>
                  <a:lnTo>
                    <a:pt x="196" y="320"/>
                  </a:lnTo>
                  <a:lnTo>
                    <a:pt x="198" y="322"/>
                  </a:lnTo>
                  <a:lnTo>
                    <a:pt x="198" y="322"/>
                  </a:lnTo>
                  <a:lnTo>
                    <a:pt x="198" y="326"/>
                  </a:lnTo>
                  <a:lnTo>
                    <a:pt x="200" y="330"/>
                  </a:lnTo>
                  <a:lnTo>
                    <a:pt x="200" y="332"/>
                  </a:lnTo>
                  <a:lnTo>
                    <a:pt x="200" y="332"/>
                  </a:lnTo>
                  <a:lnTo>
                    <a:pt x="200" y="332"/>
                  </a:lnTo>
                  <a:lnTo>
                    <a:pt x="200" y="334"/>
                  </a:lnTo>
                  <a:lnTo>
                    <a:pt x="200" y="334"/>
                  </a:lnTo>
                  <a:lnTo>
                    <a:pt x="198" y="340"/>
                  </a:lnTo>
                  <a:lnTo>
                    <a:pt x="198" y="344"/>
                  </a:lnTo>
                  <a:lnTo>
                    <a:pt x="198" y="346"/>
                  </a:lnTo>
                  <a:lnTo>
                    <a:pt x="198" y="346"/>
                  </a:lnTo>
                  <a:lnTo>
                    <a:pt x="198" y="348"/>
                  </a:lnTo>
                  <a:lnTo>
                    <a:pt x="198" y="348"/>
                  </a:lnTo>
                  <a:lnTo>
                    <a:pt x="198" y="354"/>
                  </a:lnTo>
                  <a:lnTo>
                    <a:pt x="198" y="358"/>
                  </a:lnTo>
                  <a:lnTo>
                    <a:pt x="198" y="358"/>
                  </a:lnTo>
                  <a:lnTo>
                    <a:pt x="198" y="358"/>
                  </a:lnTo>
                  <a:lnTo>
                    <a:pt x="198" y="358"/>
                  </a:lnTo>
                  <a:lnTo>
                    <a:pt x="198" y="358"/>
                  </a:lnTo>
                  <a:lnTo>
                    <a:pt x="196" y="356"/>
                  </a:lnTo>
                  <a:lnTo>
                    <a:pt x="196" y="356"/>
                  </a:lnTo>
                  <a:lnTo>
                    <a:pt x="196" y="354"/>
                  </a:lnTo>
                  <a:lnTo>
                    <a:pt x="194" y="352"/>
                  </a:lnTo>
                  <a:lnTo>
                    <a:pt x="194" y="352"/>
                  </a:lnTo>
                  <a:lnTo>
                    <a:pt x="194" y="352"/>
                  </a:lnTo>
                  <a:lnTo>
                    <a:pt x="192" y="350"/>
                  </a:lnTo>
                  <a:lnTo>
                    <a:pt x="192" y="350"/>
                  </a:lnTo>
                  <a:lnTo>
                    <a:pt x="192" y="350"/>
                  </a:lnTo>
                  <a:lnTo>
                    <a:pt x="192" y="350"/>
                  </a:lnTo>
                  <a:lnTo>
                    <a:pt x="190" y="350"/>
                  </a:lnTo>
                  <a:lnTo>
                    <a:pt x="190" y="352"/>
                  </a:lnTo>
                  <a:lnTo>
                    <a:pt x="182" y="352"/>
                  </a:lnTo>
                  <a:lnTo>
                    <a:pt x="182" y="352"/>
                  </a:lnTo>
                  <a:lnTo>
                    <a:pt x="182" y="354"/>
                  </a:lnTo>
                  <a:lnTo>
                    <a:pt x="182" y="354"/>
                  </a:lnTo>
                  <a:lnTo>
                    <a:pt x="182" y="354"/>
                  </a:lnTo>
                  <a:lnTo>
                    <a:pt x="182" y="354"/>
                  </a:lnTo>
                  <a:lnTo>
                    <a:pt x="180" y="356"/>
                  </a:lnTo>
                  <a:lnTo>
                    <a:pt x="180" y="356"/>
                  </a:lnTo>
                  <a:lnTo>
                    <a:pt x="180" y="356"/>
                  </a:lnTo>
                  <a:lnTo>
                    <a:pt x="180" y="356"/>
                  </a:lnTo>
                  <a:lnTo>
                    <a:pt x="178" y="358"/>
                  </a:lnTo>
                  <a:lnTo>
                    <a:pt x="178" y="358"/>
                  </a:lnTo>
                  <a:lnTo>
                    <a:pt x="178" y="358"/>
                  </a:lnTo>
                  <a:lnTo>
                    <a:pt x="178" y="358"/>
                  </a:lnTo>
                  <a:lnTo>
                    <a:pt x="178" y="358"/>
                  </a:lnTo>
                  <a:lnTo>
                    <a:pt x="178" y="356"/>
                  </a:lnTo>
                  <a:lnTo>
                    <a:pt x="176" y="356"/>
                  </a:lnTo>
                  <a:lnTo>
                    <a:pt x="176" y="356"/>
                  </a:lnTo>
                  <a:lnTo>
                    <a:pt x="176" y="354"/>
                  </a:lnTo>
                  <a:lnTo>
                    <a:pt x="176" y="354"/>
                  </a:lnTo>
                  <a:lnTo>
                    <a:pt x="176" y="354"/>
                  </a:lnTo>
                  <a:lnTo>
                    <a:pt x="176" y="354"/>
                  </a:lnTo>
                  <a:lnTo>
                    <a:pt x="174" y="354"/>
                  </a:lnTo>
                  <a:lnTo>
                    <a:pt x="174" y="354"/>
                  </a:lnTo>
                  <a:lnTo>
                    <a:pt x="172" y="354"/>
                  </a:lnTo>
                  <a:lnTo>
                    <a:pt x="172" y="354"/>
                  </a:lnTo>
                  <a:lnTo>
                    <a:pt x="164" y="354"/>
                  </a:lnTo>
                  <a:lnTo>
                    <a:pt x="162" y="354"/>
                  </a:lnTo>
                  <a:lnTo>
                    <a:pt x="162" y="354"/>
                  </a:lnTo>
                  <a:lnTo>
                    <a:pt x="162" y="354"/>
                  </a:lnTo>
                  <a:lnTo>
                    <a:pt x="162" y="352"/>
                  </a:lnTo>
                  <a:lnTo>
                    <a:pt x="162" y="352"/>
                  </a:lnTo>
                  <a:lnTo>
                    <a:pt x="162" y="352"/>
                  </a:lnTo>
                  <a:lnTo>
                    <a:pt x="162" y="352"/>
                  </a:lnTo>
                  <a:lnTo>
                    <a:pt x="162" y="350"/>
                  </a:lnTo>
                  <a:lnTo>
                    <a:pt x="160" y="350"/>
                  </a:lnTo>
                  <a:lnTo>
                    <a:pt x="158" y="350"/>
                  </a:lnTo>
                  <a:lnTo>
                    <a:pt x="154" y="350"/>
                  </a:lnTo>
                  <a:lnTo>
                    <a:pt x="152" y="350"/>
                  </a:lnTo>
                  <a:lnTo>
                    <a:pt x="150" y="350"/>
                  </a:lnTo>
                  <a:lnTo>
                    <a:pt x="148" y="350"/>
                  </a:lnTo>
                  <a:lnTo>
                    <a:pt x="146" y="348"/>
                  </a:lnTo>
                  <a:lnTo>
                    <a:pt x="146" y="346"/>
                  </a:lnTo>
                  <a:lnTo>
                    <a:pt x="146" y="346"/>
                  </a:lnTo>
                  <a:lnTo>
                    <a:pt x="144" y="346"/>
                  </a:lnTo>
                  <a:lnTo>
                    <a:pt x="144" y="346"/>
                  </a:lnTo>
                  <a:lnTo>
                    <a:pt x="144" y="346"/>
                  </a:lnTo>
                  <a:lnTo>
                    <a:pt x="142" y="348"/>
                  </a:lnTo>
                  <a:lnTo>
                    <a:pt x="140" y="350"/>
                  </a:lnTo>
                  <a:lnTo>
                    <a:pt x="138" y="350"/>
                  </a:lnTo>
                  <a:lnTo>
                    <a:pt x="138" y="352"/>
                  </a:lnTo>
                  <a:lnTo>
                    <a:pt x="138" y="352"/>
                  </a:lnTo>
                  <a:lnTo>
                    <a:pt x="138" y="352"/>
                  </a:lnTo>
                  <a:lnTo>
                    <a:pt x="128" y="354"/>
                  </a:lnTo>
                  <a:lnTo>
                    <a:pt x="120" y="354"/>
                  </a:lnTo>
                  <a:lnTo>
                    <a:pt x="120" y="354"/>
                  </a:lnTo>
                  <a:lnTo>
                    <a:pt x="120" y="354"/>
                  </a:lnTo>
                  <a:lnTo>
                    <a:pt x="116" y="354"/>
                  </a:lnTo>
                  <a:lnTo>
                    <a:pt x="108" y="354"/>
                  </a:lnTo>
                  <a:lnTo>
                    <a:pt x="106" y="354"/>
                  </a:lnTo>
                  <a:lnTo>
                    <a:pt x="106" y="354"/>
                  </a:lnTo>
                  <a:lnTo>
                    <a:pt x="104" y="356"/>
                  </a:lnTo>
                  <a:lnTo>
                    <a:pt x="102" y="358"/>
                  </a:lnTo>
                  <a:lnTo>
                    <a:pt x="102" y="358"/>
                  </a:lnTo>
                  <a:lnTo>
                    <a:pt x="102" y="358"/>
                  </a:lnTo>
                  <a:lnTo>
                    <a:pt x="102" y="358"/>
                  </a:lnTo>
                  <a:lnTo>
                    <a:pt x="102" y="360"/>
                  </a:lnTo>
                  <a:lnTo>
                    <a:pt x="102" y="360"/>
                  </a:lnTo>
                  <a:lnTo>
                    <a:pt x="102" y="362"/>
                  </a:lnTo>
                  <a:lnTo>
                    <a:pt x="102" y="364"/>
                  </a:lnTo>
                  <a:lnTo>
                    <a:pt x="100" y="364"/>
                  </a:lnTo>
                  <a:lnTo>
                    <a:pt x="100" y="370"/>
                  </a:lnTo>
                  <a:lnTo>
                    <a:pt x="98" y="370"/>
                  </a:lnTo>
                  <a:lnTo>
                    <a:pt x="98" y="372"/>
                  </a:lnTo>
                  <a:lnTo>
                    <a:pt x="98" y="372"/>
                  </a:lnTo>
                  <a:lnTo>
                    <a:pt x="98" y="372"/>
                  </a:lnTo>
                  <a:lnTo>
                    <a:pt x="98" y="372"/>
                  </a:lnTo>
                  <a:lnTo>
                    <a:pt x="96" y="382"/>
                  </a:lnTo>
                  <a:lnTo>
                    <a:pt x="96" y="384"/>
                  </a:lnTo>
                  <a:lnTo>
                    <a:pt x="96" y="384"/>
                  </a:lnTo>
                  <a:lnTo>
                    <a:pt x="96" y="384"/>
                  </a:lnTo>
                  <a:lnTo>
                    <a:pt x="96" y="384"/>
                  </a:lnTo>
                  <a:lnTo>
                    <a:pt x="98" y="386"/>
                  </a:lnTo>
                  <a:lnTo>
                    <a:pt x="98" y="386"/>
                  </a:lnTo>
                  <a:lnTo>
                    <a:pt x="98" y="386"/>
                  </a:lnTo>
                  <a:lnTo>
                    <a:pt x="98" y="388"/>
                  </a:lnTo>
                  <a:lnTo>
                    <a:pt x="98" y="390"/>
                  </a:lnTo>
                  <a:lnTo>
                    <a:pt x="96" y="394"/>
                  </a:lnTo>
                  <a:lnTo>
                    <a:pt x="94" y="396"/>
                  </a:lnTo>
                  <a:lnTo>
                    <a:pt x="88" y="406"/>
                  </a:lnTo>
                  <a:lnTo>
                    <a:pt x="88" y="410"/>
                  </a:lnTo>
                  <a:lnTo>
                    <a:pt x="84" y="416"/>
                  </a:lnTo>
                  <a:lnTo>
                    <a:pt x="84" y="416"/>
                  </a:lnTo>
                  <a:lnTo>
                    <a:pt x="84" y="414"/>
                  </a:lnTo>
                  <a:lnTo>
                    <a:pt x="80" y="410"/>
                  </a:lnTo>
                  <a:lnTo>
                    <a:pt x="80" y="410"/>
                  </a:lnTo>
                  <a:lnTo>
                    <a:pt x="80" y="408"/>
                  </a:lnTo>
                  <a:lnTo>
                    <a:pt x="80" y="406"/>
                  </a:lnTo>
                  <a:lnTo>
                    <a:pt x="78" y="404"/>
                  </a:lnTo>
                  <a:lnTo>
                    <a:pt x="78" y="402"/>
                  </a:lnTo>
                  <a:lnTo>
                    <a:pt x="78" y="390"/>
                  </a:lnTo>
                  <a:lnTo>
                    <a:pt x="78" y="390"/>
                  </a:lnTo>
                  <a:lnTo>
                    <a:pt x="78" y="390"/>
                  </a:lnTo>
                  <a:lnTo>
                    <a:pt x="78" y="390"/>
                  </a:lnTo>
                  <a:lnTo>
                    <a:pt x="78" y="390"/>
                  </a:lnTo>
                  <a:lnTo>
                    <a:pt x="80" y="390"/>
                  </a:lnTo>
                  <a:lnTo>
                    <a:pt x="80" y="388"/>
                  </a:lnTo>
                  <a:lnTo>
                    <a:pt x="80" y="388"/>
                  </a:lnTo>
                  <a:lnTo>
                    <a:pt x="80" y="388"/>
                  </a:lnTo>
                  <a:lnTo>
                    <a:pt x="80" y="388"/>
                  </a:lnTo>
                  <a:lnTo>
                    <a:pt x="80" y="386"/>
                  </a:lnTo>
                  <a:lnTo>
                    <a:pt x="80" y="384"/>
                  </a:lnTo>
                  <a:lnTo>
                    <a:pt x="78" y="382"/>
                  </a:lnTo>
                  <a:lnTo>
                    <a:pt x="72" y="376"/>
                  </a:lnTo>
                  <a:lnTo>
                    <a:pt x="70" y="374"/>
                  </a:lnTo>
                  <a:lnTo>
                    <a:pt x="70" y="374"/>
                  </a:lnTo>
                  <a:lnTo>
                    <a:pt x="68" y="374"/>
                  </a:lnTo>
                  <a:lnTo>
                    <a:pt x="66" y="376"/>
                  </a:lnTo>
                  <a:lnTo>
                    <a:pt x="66" y="376"/>
                  </a:lnTo>
                  <a:lnTo>
                    <a:pt x="66" y="376"/>
                  </a:lnTo>
                  <a:lnTo>
                    <a:pt x="66" y="376"/>
                  </a:lnTo>
                  <a:lnTo>
                    <a:pt x="64" y="374"/>
                  </a:lnTo>
                  <a:lnTo>
                    <a:pt x="56" y="364"/>
                  </a:lnTo>
                  <a:lnTo>
                    <a:pt x="42" y="350"/>
                  </a:lnTo>
                  <a:lnTo>
                    <a:pt x="40" y="348"/>
                  </a:lnTo>
                  <a:lnTo>
                    <a:pt x="40" y="348"/>
                  </a:lnTo>
                  <a:lnTo>
                    <a:pt x="38" y="346"/>
                  </a:lnTo>
                  <a:lnTo>
                    <a:pt x="34" y="340"/>
                  </a:lnTo>
                  <a:lnTo>
                    <a:pt x="32" y="340"/>
                  </a:lnTo>
                  <a:lnTo>
                    <a:pt x="30" y="336"/>
                  </a:lnTo>
                  <a:lnTo>
                    <a:pt x="30" y="334"/>
                  </a:lnTo>
                  <a:lnTo>
                    <a:pt x="30" y="332"/>
                  </a:lnTo>
                  <a:lnTo>
                    <a:pt x="34" y="330"/>
                  </a:lnTo>
                  <a:lnTo>
                    <a:pt x="34" y="330"/>
                  </a:lnTo>
                  <a:lnTo>
                    <a:pt x="32" y="326"/>
                  </a:lnTo>
                  <a:lnTo>
                    <a:pt x="32" y="326"/>
                  </a:lnTo>
                  <a:lnTo>
                    <a:pt x="32" y="322"/>
                  </a:lnTo>
                  <a:lnTo>
                    <a:pt x="32" y="320"/>
                  </a:lnTo>
                  <a:lnTo>
                    <a:pt x="32" y="320"/>
                  </a:lnTo>
                  <a:lnTo>
                    <a:pt x="32" y="318"/>
                  </a:lnTo>
                  <a:lnTo>
                    <a:pt x="28" y="314"/>
                  </a:lnTo>
                  <a:lnTo>
                    <a:pt x="28" y="314"/>
                  </a:lnTo>
                  <a:lnTo>
                    <a:pt x="28" y="314"/>
                  </a:lnTo>
                  <a:lnTo>
                    <a:pt x="24" y="312"/>
                  </a:lnTo>
                  <a:lnTo>
                    <a:pt x="22" y="310"/>
                  </a:lnTo>
                  <a:lnTo>
                    <a:pt x="18" y="308"/>
                  </a:lnTo>
                  <a:lnTo>
                    <a:pt x="18" y="308"/>
                  </a:lnTo>
                  <a:lnTo>
                    <a:pt x="18" y="306"/>
                  </a:lnTo>
                  <a:lnTo>
                    <a:pt x="14" y="304"/>
                  </a:lnTo>
                  <a:lnTo>
                    <a:pt x="14" y="304"/>
                  </a:lnTo>
                  <a:lnTo>
                    <a:pt x="14" y="304"/>
                  </a:lnTo>
                  <a:lnTo>
                    <a:pt x="14" y="302"/>
                  </a:lnTo>
                  <a:lnTo>
                    <a:pt x="14" y="302"/>
                  </a:lnTo>
                  <a:lnTo>
                    <a:pt x="14" y="298"/>
                  </a:lnTo>
                  <a:lnTo>
                    <a:pt x="14" y="296"/>
                  </a:lnTo>
                  <a:lnTo>
                    <a:pt x="14" y="294"/>
                  </a:lnTo>
                  <a:lnTo>
                    <a:pt x="14" y="292"/>
                  </a:lnTo>
                  <a:lnTo>
                    <a:pt x="12" y="286"/>
                  </a:lnTo>
                  <a:lnTo>
                    <a:pt x="12" y="286"/>
                  </a:lnTo>
                  <a:lnTo>
                    <a:pt x="12" y="286"/>
                  </a:lnTo>
                  <a:lnTo>
                    <a:pt x="12" y="286"/>
                  </a:lnTo>
                  <a:lnTo>
                    <a:pt x="12" y="284"/>
                  </a:lnTo>
                  <a:lnTo>
                    <a:pt x="12" y="284"/>
                  </a:lnTo>
                  <a:lnTo>
                    <a:pt x="12" y="284"/>
                  </a:lnTo>
                  <a:lnTo>
                    <a:pt x="12" y="280"/>
                  </a:lnTo>
                  <a:lnTo>
                    <a:pt x="12" y="280"/>
                  </a:lnTo>
                  <a:lnTo>
                    <a:pt x="12" y="278"/>
                  </a:lnTo>
                  <a:lnTo>
                    <a:pt x="12" y="276"/>
                  </a:lnTo>
                  <a:lnTo>
                    <a:pt x="12" y="276"/>
                  </a:lnTo>
                  <a:lnTo>
                    <a:pt x="10" y="276"/>
                  </a:lnTo>
                  <a:lnTo>
                    <a:pt x="10" y="276"/>
                  </a:lnTo>
                  <a:lnTo>
                    <a:pt x="10" y="276"/>
                  </a:lnTo>
                  <a:lnTo>
                    <a:pt x="10" y="274"/>
                  </a:lnTo>
                  <a:lnTo>
                    <a:pt x="10" y="274"/>
                  </a:lnTo>
                  <a:lnTo>
                    <a:pt x="8" y="274"/>
                  </a:lnTo>
                  <a:lnTo>
                    <a:pt x="8" y="274"/>
                  </a:lnTo>
                  <a:lnTo>
                    <a:pt x="8" y="274"/>
                  </a:lnTo>
                  <a:lnTo>
                    <a:pt x="8" y="274"/>
                  </a:lnTo>
                  <a:lnTo>
                    <a:pt x="6" y="274"/>
                  </a:lnTo>
                  <a:lnTo>
                    <a:pt x="6" y="272"/>
                  </a:lnTo>
                  <a:lnTo>
                    <a:pt x="6" y="272"/>
                  </a:lnTo>
                  <a:lnTo>
                    <a:pt x="6" y="272"/>
                  </a:lnTo>
                  <a:lnTo>
                    <a:pt x="6" y="270"/>
                  </a:lnTo>
                  <a:lnTo>
                    <a:pt x="6" y="270"/>
                  </a:lnTo>
                  <a:lnTo>
                    <a:pt x="6" y="268"/>
                  </a:lnTo>
                  <a:lnTo>
                    <a:pt x="8" y="266"/>
                  </a:lnTo>
                  <a:lnTo>
                    <a:pt x="10" y="262"/>
                  </a:lnTo>
                  <a:lnTo>
                    <a:pt x="10" y="262"/>
                  </a:lnTo>
                  <a:lnTo>
                    <a:pt x="10" y="262"/>
                  </a:lnTo>
                  <a:lnTo>
                    <a:pt x="10" y="252"/>
                  </a:lnTo>
                  <a:lnTo>
                    <a:pt x="10" y="252"/>
                  </a:lnTo>
                  <a:lnTo>
                    <a:pt x="10" y="246"/>
                  </a:lnTo>
                  <a:lnTo>
                    <a:pt x="10" y="244"/>
                  </a:lnTo>
                  <a:lnTo>
                    <a:pt x="10" y="242"/>
                  </a:lnTo>
                  <a:lnTo>
                    <a:pt x="8" y="242"/>
                  </a:lnTo>
                  <a:lnTo>
                    <a:pt x="8" y="242"/>
                  </a:lnTo>
                  <a:lnTo>
                    <a:pt x="8" y="242"/>
                  </a:lnTo>
                  <a:lnTo>
                    <a:pt x="8" y="242"/>
                  </a:lnTo>
                  <a:lnTo>
                    <a:pt x="8" y="242"/>
                  </a:lnTo>
                  <a:lnTo>
                    <a:pt x="6" y="242"/>
                  </a:lnTo>
                  <a:lnTo>
                    <a:pt x="6" y="242"/>
                  </a:lnTo>
                  <a:lnTo>
                    <a:pt x="6" y="242"/>
                  </a:lnTo>
                  <a:lnTo>
                    <a:pt x="6" y="244"/>
                  </a:lnTo>
                  <a:lnTo>
                    <a:pt x="6" y="244"/>
                  </a:lnTo>
                  <a:lnTo>
                    <a:pt x="4" y="242"/>
                  </a:lnTo>
                  <a:lnTo>
                    <a:pt x="4" y="242"/>
                  </a:lnTo>
                  <a:lnTo>
                    <a:pt x="4" y="242"/>
                  </a:lnTo>
                  <a:lnTo>
                    <a:pt x="2" y="242"/>
                  </a:lnTo>
                  <a:lnTo>
                    <a:pt x="0" y="238"/>
                  </a:lnTo>
                  <a:lnTo>
                    <a:pt x="0" y="236"/>
                  </a:lnTo>
                  <a:lnTo>
                    <a:pt x="0" y="236"/>
                  </a:lnTo>
                  <a:lnTo>
                    <a:pt x="0" y="234"/>
                  </a:lnTo>
                  <a:lnTo>
                    <a:pt x="2" y="234"/>
                  </a:lnTo>
                  <a:lnTo>
                    <a:pt x="8" y="230"/>
                  </a:lnTo>
                  <a:lnTo>
                    <a:pt x="14" y="226"/>
                  </a:lnTo>
                  <a:lnTo>
                    <a:pt x="16" y="226"/>
                  </a:lnTo>
                  <a:lnTo>
                    <a:pt x="18" y="222"/>
                  </a:lnTo>
                  <a:lnTo>
                    <a:pt x="18" y="220"/>
                  </a:lnTo>
                  <a:lnTo>
                    <a:pt x="18" y="218"/>
                  </a:lnTo>
                  <a:lnTo>
                    <a:pt x="24" y="206"/>
                  </a:lnTo>
                  <a:lnTo>
                    <a:pt x="26" y="204"/>
                  </a:lnTo>
                  <a:lnTo>
                    <a:pt x="26" y="204"/>
                  </a:lnTo>
                  <a:lnTo>
                    <a:pt x="26" y="204"/>
                  </a:lnTo>
                  <a:lnTo>
                    <a:pt x="28" y="204"/>
                  </a:lnTo>
                  <a:lnTo>
                    <a:pt x="30" y="202"/>
                  </a:lnTo>
                  <a:lnTo>
                    <a:pt x="30" y="202"/>
                  </a:lnTo>
                  <a:lnTo>
                    <a:pt x="30" y="202"/>
                  </a:lnTo>
                  <a:lnTo>
                    <a:pt x="34" y="194"/>
                  </a:lnTo>
                  <a:lnTo>
                    <a:pt x="34" y="192"/>
                  </a:lnTo>
                  <a:lnTo>
                    <a:pt x="34" y="190"/>
                  </a:lnTo>
                  <a:lnTo>
                    <a:pt x="34" y="190"/>
                  </a:lnTo>
                  <a:lnTo>
                    <a:pt x="38" y="182"/>
                  </a:lnTo>
                  <a:lnTo>
                    <a:pt x="38" y="180"/>
                  </a:lnTo>
                  <a:lnTo>
                    <a:pt x="38" y="180"/>
                  </a:lnTo>
                  <a:lnTo>
                    <a:pt x="38" y="180"/>
                  </a:lnTo>
                  <a:lnTo>
                    <a:pt x="38" y="180"/>
                  </a:lnTo>
                  <a:lnTo>
                    <a:pt x="40" y="178"/>
                  </a:lnTo>
                  <a:lnTo>
                    <a:pt x="40" y="178"/>
                  </a:lnTo>
                  <a:lnTo>
                    <a:pt x="40" y="178"/>
                  </a:lnTo>
                  <a:lnTo>
                    <a:pt x="42" y="178"/>
                  </a:lnTo>
                  <a:lnTo>
                    <a:pt x="42" y="178"/>
                  </a:lnTo>
                  <a:lnTo>
                    <a:pt x="44" y="174"/>
                  </a:lnTo>
                  <a:lnTo>
                    <a:pt x="48" y="172"/>
                  </a:lnTo>
                  <a:lnTo>
                    <a:pt x="50" y="166"/>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7" name="Freeform 4926">
              <a:extLst>
                <a:ext uri="{FF2B5EF4-FFF2-40B4-BE49-F238E27FC236}">
                  <a16:creationId xmlns:a16="http://schemas.microsoft.com/office/drawing/2014/main" id="{C06C3C0B-F519-3046-B38A-D8337FA6A38A}"/>
                </a:ext>
              </a:extLst>
            </p:cNvPr>
            <p:cNvSpPr>
              <a:spLocks/>
            </p:cNvSpPr>
            <p:nvPr/>
          </p:nvSpPr>
          <p:spPr bwMode="auto">
            <a:xfrm>
              <a:off x="4375344" y="2683520"/>
              <a:ext cx="976941" cy="661916"/>
            </a:xfrm>
            <a:custGeom>
              <a:avLst/>
              <a:gdLst/>
              <a:ahLst/>
              <a:cxnLst>
                <a:cxn ang="0">
                  <a:pos x="62" y="170"/>
                </a:cxn>
                <a:cxn ang="0">
                  <a:pos x="84" y="162"/>
                </a:cxn>
                <a:cxn ang="0">
                  <a:pos x="114" y="166"/>
                </a:cxn>
                <a:cxn ang="0">
                  <a:pos x="142" y="148"/>
                </a:cxn>
                <a:cxn ang="0">
                  <a:pos x="188" y="142"/>
                </a:cxn>
                <a:cxn ang="0">
                  <a:pos x="208" y="132"/>
                </a:cxn>
                <a:cxn ang="0">
                  <a:pos x="212" y="106"/>
                </a:cxn>
                <a:cxn ang="0">
                  <a:pos x="260" y="94"/>
                </a:cxn>
                <a:cxn ang="0">
                  <a:pos x="302" y="76"/>
                </a:cxn>
                <a:cxn ang="0">
                  <a:pos x="328" y="50"/>
                </a:cxn>
                <a:cxn ang="0">
                  <a:pos x="340" y="38"/>
                </a:cxn>
                <a:cxn ang="0">
                  <a:pos x="344" y="22"/>
                </a:cxn>
                <a:cxn ang="0">
                  <a:pos x="378" y="2"/>
                </a:cxn>
                <a:cxn ang="0">
                  <a:pos x="438" y="54"/>
                </a:cxn>
                <a:cxn ang="0">
                  <a:pos x="432" y="88"/>
                </a:cxn>
                <a:cxn ang="0">
                  <a:pos x="432" y="96"/>
                </a:cxn>
                <a:cxn ang="0">
                  <a:pos x="430" y="110"/>
                </a:cxn>
                <a:cxn ang="0">
                  <a:pos x="462" y="110"/>
                </a:cxn>
                <a:cxn ang="0">
                  <a:pos x="466" y="130"/>
                </a:cxn>
                <a:cxn ang="0">
                  <a:pos x="502" y="146"/>
                </a:cxn>
                <a:cxn ang="0">
                  <a:pos x="514" y="162"/>
                </a:cxn>
                <a:cxn ang="0">
                  <a:pos x="516" y="172"/>
                </a:cxn>
                <a:cxn ang="0">
                  <a:pos x="554" y="200"/>
                </a:cxn>
                <a:cxn ang="0">
                  <a:pos x="568" y="224"/>
                </a:cxn>
                <a:cxn ang="0">
                  <a:pos x="574" y="238"/>
                </a:cxn>
                <a:cxn ang="0">
                  <a:pos x="600" y="248"/>
                </a:cxn>
                <a:cxn ang="0">
                  <a:pos x="610" y="276"/>
                </a:cxn>
                <a:cxn ang="0">
                  <a:pos x="602" y="276"/>
                </a:cxn>
                <a:cxn ang="0">
                  <a:pos x="584" y="282"/>
                </a:cxn>
                <a:cxn ang="0">
                  <a:pos x="552" y="276"/>
                </a:cxn>
                <a:cxn ang="0">
                  <a:pos x="516" y="278"/>
                </a:cxn>
                <a:cxn ang="0">
                  <a:pos x="500" y="286"/>
                </a:cxn>
                <a:cxn ang="0">
                  <a:pos x="472" y="280"/>
                </a:cxn>
                <a:cxn ang="0">
                  <a:pos x="446" y="294"/>
                </a:cxn>
                <a:cxn ang="0">
                  <a:pos x="420" y="304"/>
                </a:cxn>
                <a:cxn ang="0">
                  <a:pos x="396" y="300"/>
                </a:cxn>
                <a:cxn ang="0">
                  <a:pos x="386" y="314"/>
                </a:cxn>
                <a:cxn ang="0">
                  <a:pos x="368" y="326"/>
                </a:cxn>
                <a:cxn ang="0">
                  <a:pos x="340" y="320"/>
                </a:cxn>
                <a:cxn ang="0">
                  <a:pos x="310" y="312"/>
                </a:cxn>
                <a:cxn ang="0">
                  <a:pos x="280" y="296"/>
                </a:cxn>
                <a:cxn ang="0">
                  <a:pos x="256" y="282"/>
                </a:cxn>
                <a:cxn ang="0">
                  <a:pos x="226" y="288"/>
                </a:cxn>
                <a:cxn ang="0">
                  <a:pos x="208" y="310"/>
                </a:cxn>
                <a:cxn ang="0">
                  <a:pos x="196" y="316"/>
                </a:cxn>
                <a:cxn ang="0">
                  <a:pos x="200" y="334"/>
                </a:cxn>
                <a:cxn ang="0">
                  <a:pos x="194" y="352"/>
                </a:cxn>
                <a:cxn ang="0">
                  <a:pos x="178" y="358"/>
                </a:cxn>
                <a:cxn ang="0">
                  <a:pos x="162" y="354"/>
                </a:cxn>
                <a:cxn ang="0">
                  <a:pos x="142" y="348"/>
                </a:cxn>
                <a:cxn ang="0">
                  <a:pos x="102" y="358"/>
                </a:cxn>
                <a:cxn ang="0">
                  <a:pos x="98" y="386"/>
                </a:cxn>
                <a:cxn ang="0">
                  <a:pos x="78" y="390"/>
                </a:cxn>
                <a:cxn ang="0">
                  <a:pos x="66" y="376"/>
                </a:cxn>
                <a:cxn ang="0">
                  <a:pos x="32" y="320"/>
                </a:cxn>
                <a:cxn ang="0">
                  <a:pos x="14" y="294"/>
                </a:cxn>
                <a:cxn ang="0">
                  <a:pos x="10" y="274"/>
                </a:cxn>
                <a:cxn ang="0">
                  <a:pos x="10" y="246"/>
                </a:cxn>
                <a:cxn ang="0">
                  <a:pos x="0" y="236"/>
                </a:cxn>
                <a:cxn ang="0">
                  <a:pos x="34" y="194"/>
                </a:cxn>
              </a:cxnLst>
              <a:rect l="0" t="0" r="r" b="b"/>
              <a:pathLst>
                <a:path w="616" h="416">
                  <a:moveTo>
                    <a:pt x="50" y="166"/>
                  </a:moveTo>
                  <a:lnTo>
                    <a:pt x="52" y="166"/>
                  </a:lnTo>
                  <a:lnTo>
                    <a:pt x="52" y="166"/>
                  </a:lnTo>
                  <a:lnTo>
                    <a:pt x="54" y="166"/>
                  </a:lnTo>
                  <a:lnTo>
                    <a:pt x="54" y="166"/>
                  </a:lnTo>
                  <a:lnTo>
                    <a:pt x="56" y="166"/>
                  </a:lnTo>
                  <a:lnTo>
                    <a:pt x="58" y="166"/>
                  </a:lnTo>
                  <a:lnTo>
                    <a:pt x="58" y="166"/>
                  </a:lnTo>
                  <a:lnTo>
                    <a:pt x="60" y="166"/>
                  </a:lnTo>
                  <a:lnTo>
                    <a:pt x="60" y="166"/>
                  </a:lnTo>
                  <a:lnTo>
                    <a:pt x="60" y="166"/>
                  </a:lnTo>
                  <a:lnTo>
                    <a:pt x="60" y="166"/>
                  </a:lnTo>
                  <a:lnTo>
                    <a:pt x="60" y="168"/>
                  </a:lnTo>
                  <a:lnTo>
                    <a:pt x="62" y="168"/>
                  </a:lnTo>
                  <a:lnTo>
                    <a:pt x="62" y="168"/>
                  </a:lnTo>
                  <a:lnTo>
                    <a:pt x="62" y="168"/>
                  </a:lnTo>
                  <a:lnTo>
                    <a:pt x="62" y="168"/>
                  </a:lnTo>
                  <a:lnTo>
                    <a:pt x="62" y="170"/>
                  </a:lnTo>
                  <a:lnTo>
                    <a:pt x="64" y="170"/>
                  </a:lnTo>
                  <a:lnTo>
                    <a:pt x="64" y="170"/>
                  </a:lnTo>
                  <a:lnTo>
                    <a:pt x="64" y="170"/>
                  </a:lnTo>
                  <a:lnTo>
                    <a:pt x="70" y="168"/>
                  </a:lnTo>
                  <a:lnTo>
                    <a:pt x="74" y="168"/>
                  </a:lnTo>
                  <a:lnTo>
                    <a:pt x="74" y="168"/>
                  </a:lnTo>
                  <a:lnTo>
                    <a:pt x="74" y="168"/>
                  </a:lnTo>
                  <a:lnTo>
                    <a:pt x="76" y="166"/>
                  </a:lnTo>
                  <a:lnTo>
                    <a:pt x="76" y="166"/>
                  </a:lnTo>
                  <a:lnTo>
                    <a:pt x="76" y="164"/>
                  </a:lnTo>
                  <a:lnTo>
                    <a:pt x="76" y="164"/>
                  </a:lnTo>
                  <a:lnTo>
                    <a:pt x="76" y="164"/>
                  </a:lnTo>
                  <a:lnTo>
                    <a:pt x="78" y="164"/>
                  </a:lnTo>
                  <a:lnTo>
                    <a:pt x="78" y="164"/>
                  </a:lnTo>
                  <a:lnTo>
                    <a:pt x="80" y="162"/>
                  </a:lnTo>
                  <a:lnTo>
                    <a:pt x="82" y="162"/>
                  </a:lnTo>
                  <a:lnTo>
                    <a:pt x="84" y="162"/>
                  </a:lnTo>
                  <a:lnTo>
                    <a:pt x="84" y="162"/>
                  </a:lnTo>
                  <a:lnTo>
                    <a:pt x="86" y="162"/>
                  </a:lnTo>
                  <a:lnTo>
                    <a:pt x="94" y="158"/>
                  </a:lnTo>
                  <a:lnTo>
                    <a:pt x="94" y="158"/>
                  </a:lnTo>
                  <a:lnTo>
                    <a:pt x="94" y="154"/>
                  </a:lnTo>
                  <a:lnTo>
                    <a:pt x="94" y="154"/>
                  </a:lnTo>
                  <a:lnTo>
                    <a:pt x="98" y="150"/>
                  </a:lnTo>
                  <a:lnTo>
                    <a:pt x="100" y="150"/>
                  </a:lnTo>
                  <a:lnTo>
                    <a:pt x="102" y="150"/>
                  </a:lnTo>
                  <a:lnTo>
                    <a:pt x="102" y="150"/>
                  </a:lnTo>
                  <a:lnTo>
                    <a:pt x="102" y="152"/>
                  </a:lnTo>
                  <a:lnTo>
                    <a:pt x="102" y="152"/>
                  </a:lnTo>
                  <a:lnTo>
                    <a:pt x="102" y="152"/>
                  </a:lnTo>
                  <a:lnTo>
                    <a:pt x="102" y="152"/>
                  </a:lnTo>
                  <a:lnTo>
                    <a:pt x="102" y="154"/>
                  </a:lnTo>
                  <a:lnTo>
                    <a:pt x="102" y="154"/>
                  </a:lnTo>
                  <a:lnTo>
                    <a:pt x="112" y="164"/>
                  </a:lnTo>
                  <a:lnTo>
                    <a:pt x="114" y="166"/>
                  </a:lnTo>
                  <a:lnTo>
                    <a:pt x="114" y="166"/>
                  </a:lnTo>
                  <a:lnTo>
                    <a:pt x="114" y="166"/>
                  </a:lnTo>
                  <a:lnTo>
                    <a:pt x="116" y="164"/>
                  </a:lnTo>
                  <a:lnTo>
                    <a:pt x="116" y="164"/>
                  </a:lnTo>
                  <a:lnTo>
                    <a:pt x="116" y="164"/>
                  </a:lnTo>
                  <a:lnTo>
                    <a:pt x="116" y="162"/>
                  </a:lnTo>
                  <a:lnTo>
                    <a:pt x="116" y="162"/>
                  </a:lnTo>
                  <a:lnTo>
                    <a:pt x="116" y="162"/>
                  </a:lnTo>
                  <a:lnTo>
                    <a:pt x="116" y="162"/>
                  </a:lnTo>
                  <a:lnTo>
                    <a:pt x="116" y="162"/>
                  </a:lnTo>
                  <a:lnTo>
                    <a:pt x="118" y="160"/>
                  </a:lnTo>
                  <a:lnTo>
                    <a:pt x="122" y="160"/>
                  </a:lnTo>
                  <a:lnTo>
                    <a:pt x="124" y="160"/>
                  </a:lnTo>
                  <a:lnTo>
                    <a:pt x="128" y="158"/>
                  </a:lnTo>
                  <a:lnTo>
                    <a:pt x="132" y="156"/>
                  </a:lnTo>
                  <a:lnTo>
                    <a:pt x="134" y="154"/>
                  </a:lnTo>
                  <a:lnTo>
                    <a:pt x="134" y="152"/>
                  </a:lnTo>
                  <a:lnTo>
                    <a:pt x="140" y="150"/>
                  </a:lnTo>
                  <a:lnTo>
                    <a:pt x="142" y="148"/>
                  </a:lnTo>
                  <a:lnTo>
                    <a:pt x="144" y="148"/>
                  </a:lnTo>
                  <a:lnTo>
                    <a:pt x="144" y="148"/>
                  </a:lnTo>
                  <a:lnTo>
                    <a:pt x="146" y="148"/>
                  </a:lnTo>
                  <a:lnTo>
                    <a:pt x="150" y="148"/>
                  </a:lnTo>
                  <a:lnTo>
                    <a:pt x="150" y="146"/>
                  </a:lnTo>
                  <a:lnTo>
                    <a:pt x="152" y="146"/>
                  </a:lnTo>
                  <a:lnTo>
                    <a:pt x="152" y="146"/>
                  </a:lnTo>
                  <a:lnTo>
                    <a:pt x="152" y="146"/>
                  </a:lnTo>
                  <a:lnTo>
                    <a:pt x="152" y="144"/>
                  </a:lnTo>
                  <a:lnTo>
                    <a:pt x="152" y="144"/>
                  </a:lnTo>
                  <a:lnTo>
                    <a:pt x="152" y="144"/>
                  </a:lnTo>
                  <a:lnTo>
                    <a:pt x="156" y="144"/>
                  </a:lnTo>
                  <a:lnTo>
                    <a:pt x="164" y="146"/>
                  </a:lnTo>
                  <a:lnTo>
                    <a:pt x="170" y="144"/>
                  </a:lnTo>
                  <a:lnTo>
                    <a:pt x="170" y="144"/>
                  </a:lnTo>
                  <a:lnTo>
                    <a:pt x="172" y="144"/>
                  </a:lnTo>
                  <a:lnTo>
                    <a:pt x="180" y="142"/>
                  </a:lnTo>
                  <a:lnTo>
                    <a:pt x="188" y="142"/>
                  </a:lnTo>
                  <a:lnTo>
                    <a:pt x="196" y="142"/>
                  </a:lnTo>
                  <a:lnTo>
                    <a:pt x="198" y="142"/>
                  </a:lnTo>
                  <a:lnTo>
                    <a:pt x="198" y="140"/>
                  </a:lnTo>
                  <a:lnTo>
                    <a:pt x="200" y="140"/>
                  </a:lnTo>
                  <a:lnTo>
                    <a:pt x="200" y="140"/>
                  </a:lnTo>
                  <a:lnTo>
                    <a:pt x="200" y="138"/>
                  </a:lnTo>
                  <a:lnTo>
                    <a:pt x="200" y="138"/>
                  </a:lnTo>
                  <a:lnTo>
                    <a:pt x="200" y="138"/>
                  </a:lnTo>
                  <a:lnTo>
                    <a:pt x="200" y="136"/>
                  </a:lnTo>
                  <a:lnTo>
                    <a:pt x="200" y="136"/>
                  </a:lnTo>
                  <a:lnTo>
                    <a:pt x="200" y="134"/>
                  </a:lnTo>
                  <a:lnTo>
                    <a:pt x="200" y="134"/>
                  </a:lnTo>
                  <a:lnTo>
                    <a:pt x="202" y="134"/>
                  </a:lnTo>
                  <a:lnTo>
                    <a:pt x="202" y="134"/>
                  </a:lnTo>
                  <a:lnTo>
                    <a:pt x="204" y="132"/>
                  </a:lnTo>
                  <a:lnTo>
                    <a:pt x="206" y="132"/>
                  </a:lnTo>
                  <a:lnTo>
                    <a:pt x="206" y="132"/>
                  </a:lnTo>
                  <a:lnTo>
                    <a:pt x="208" y="132"/>
                  </a:lnTo>
                  <a:lnTo>
                    <a:pt x="208" y="132"/>
                  </a:lnTo>
                  <a:lnTo>
                    <a:pt x="208" y="130"/>
                  </a:lnTo>
                  <a:lnTo>
                    <a:pt x="212" y="126"/>
                  </a:lnTo>
                  <a:lnTo>
                    <a:pt x="212" y="126"/>
                  </a:lnTo>
                  <a:lnTo>
                    <a:pt x="212" y="126"/>
                  </a:lnTo>
                  <a:lnTo>
                    <a:pt x="212" y="124"/>
                  </a:lnTo>
                  <a:lnTo>
                    <a:pt x="214" y="124"/>
                  </a:lnTo>
                  <a:lnTo>
                    <a:pt x="214" y="124"/>
                  </a:lnTo>
                  <a:lnTo>
                    <a:pt x="216" y="120"/>
                  </a:lnTo>
                  <a:lnTo>
                    <a:pt x="220" y="116"/>
                  </a:lnTo>
                  <a:lnTo>
                    <a:pt x="220" y="114"/>
                  </a:lnTo>
                  <a:lnTo>
                    <a:pt x="220" y="114"/>
                  </a:lnTo>
                  <a:lnTo>
                    <a:pt x="222" y="112"/>
                  </a:lnTo>
                  <a:lnTo>
                    <a:pt x="222" y="110"/>
                  </a:lnTo>
                  <a:lnTo>
                    <a:pt x="218" y="108"/>
                  </a:lnTo>
                  <a:lnTo>
                    <a:pt x="218" y="108"/>
                  </a:lnTo>
                  <a:lnTo>
                    <a:pt x="216" y="108"/>
                  </a:lnTo>
                  <a:lnTo>
                    <a:pt x="212" y="106"/>
                  </a:lnTo>
                  <a:lnTo>
                    <a:pt x="210" y="104"/>
                  </a:lnTo>
                  <a:lnTo>
                    <a:pt x="210" y="104"/>
                  </a:lnTo>
                  <a:lnTo>
                    <a:pt x="210" y="104"/>
                  </a:lnTo>
                  <a:lnTo>
                    <a:pt x="210" y="102"/>
                  </a:lnTo>
                  <a:lnTo>
                    <a:pt x="210" y="102"/>
                  </a:lnTo>
                  <a:lnTo>
                    <a:pt x="212" y="102"/>
                  </a:lnTo>
                  <a:lnTo>
                    <a:pt x="214" y="100"/>
                  </a:lnTo>
                  <a:lnTo>
                    <a:pt x="216" y="98"/>
                  </a:lnTo>
                  <a:lnTo>
                    <a:pt x="218" y="98"/>
                  </a:lnTo>
                  <a:lnTo>
                    <a:pt x="218" y="96"/>
                  </a:lnTo>
                  <a:lnTo>
                    <a:pt x="220" y="96"/>
                  </a:lnTo>
                  <a:lnTo>
                    <a:pt x="222" y="96"/>
                  </a:lnTo>
                  <a:lnTo>
                    <a:pt x="226" y="96"/>
                  </a:lnTo>
                  <a:lnTo>
                    <a:pt x="236" y="96"/>
                  </a:lnTo>
                  <a:lnTo>
                    <a:pt x="246" y="96"/>
                  </a:lnTo>
                  <a:lnTo>
                    <a:pt x="256" y="94"/>
                  </a:lnTo>
                  <a:lnTo>
                    <a:pt x="260" y="94"/>
                  </a:lnTo>
                  <a:lnTo>
                    <a:pt x="260" y="94"/>
                  </a:lnTo>
                  <a:lnTo>
                    <a:pt x="262" y="92"/>
                  </a:lnTo>
                  <a:lnTo>
                    <a:pt x="266" y="90"/>
                  </a:lnTo>
                  <a:lnTo>
                    <a:pt x="266" y="90"/>
                  </a:lnTo>
                  <a:lnTo>
                    <a:pt x="272" y="90"/>
                  </a:lnTo>
                  <a:lnTo>
                    <a:pt x="276" y="90"/>
                  </a:lnTo>
                  <a:lnTo>
                    <a:pt x="280" y="92"/>
                  </a:lnTo>
                  <a:lnTo>
                    <a:pt x="280" y="92"/>
                  </a:lnTo>
                  <a:lnTo>
                    <a:pt x="282" y="92"/>
                  </a:lnTo>
                  <a:lnTo>
                    <a:pt x="284" y="90"/>
                  </a:lnTo>
                  <a:lnTo>
                    <a:pt x="286" y="88"/>
                  </a:lnTo>
                  <a:lnTo>
                    <a:pt x="286" y="86"/>
                  </a:lnTo>
                  <a:lnTo>
                    <a:pt x="288" y="84"/>
                  </a:lnTo>
                  <a:lnTo>
                    <a:pt x="288" y="84"/>
                  </a:lnTo>
                  <a:lnTo>
                    <a:pt x="288" y="84"/>
                  </a:lnTo>
                  <a:lnTo>
                    <a:pt x="288" y="84"/>
                  </a:lnTo>
                  <a:lnTo>
                    <a:pt x="288" y="82"/>
                  </a:lnTo>
                  <a:lnTo>
                    <a:pt x="302" y="76"/>
                  </a:lnTo>
                  <a:lnTo>
                    <a:pt x="302" y="76"/>
                  </a:lnTo>
                  <a:lnTo>
                    <a:pt x="302" y="74"/>
                  </a:lnTo>
                  <a:lnTo>
                    <a:pt x="304" y="74"/>
                  </a:lnTo>
                  <a:lnTo>
                    <a:pt x="304" y="72"/>
                  </a:lnTo>
                  <a:lnTo>
                    <a:pt x="306" y="72"/>
                  </a:lnTo>
                  <a:lnTo>
                    <a:pt x="306" y="72"/>
                  </a:lnTo>
                  <a:lnTo>
                    <a:pt x="306" y="72"/>
                  </a:lnTo>
                  <a:lnTo>
                    <a:pt x="310" y="68"/>
                  </a:lnTo>
                  <a:lnTo>
                    <a:pt x="314" y="60"/>
                  </a:lnTo>
                  <a:lnTo>
                    <a:pt x="322" y="52"/>
                  </a:lnTo>
                  <a:lnTo>
                    <a:pt x="324" y="50"/>
                  </a:lnTo>
                  <a:lnTo>
                    <a:pt x="324" y="50"/>
                  </a:lnTo>
                  <a:lnTo>
                    <a:pt x="324" y="50"/>
                  </a:lnTo>
                  <a:lnTo>
                    <a:pt x="324" y="50"/>
                  </a:lnTo>
                  <a:lnTo>
                    <a:pt x="324" y="50"/>
                  </a:lnTo>
                  <a:lnTo>
                    <a:pt x="326" y="50"/>
                  </a:lnTo>
                  <a:lnTo>
                    <a:pt x="328" y="50"/>
                  </a:lnTo>
                  <a:lnTo>
                    <a:pt x="328" y="50"/>
                  </a:lnTo>
                  <a:lnTo>
                    <a:pt x="328" y="50"/>
                  </a:lnTo>
                  <a:lnTo>
                    <a:pt x="328" y="50"/>
                  </a:lnTo>
                  <a:lnTo>
                    <a:pt x="330" y="48"/>
                  </a:lnTo>
                  <a:lnTo>
                    <a:pt x="332" y="46"/>
                  </a:lnTo>
                  <a:lnTo>
                    <a:pt x="332" y="46"/>
                  </a:lnTo>
                  <a:lnTo>
                    <a:pt x="332" y="44"/>
                  </a:lnTo>
                  <a:lnTo>
                    <a:pt x="332" y="44"/>
                  </a:lnTo>
                  <a:lnTo>
                    <a:pt x="332" y="44"/>
                  </a:lnTo>
                  <a:lnTo>
                    <a:pt x="332" y="44"/>
                  </a:lnTo>
                  <a:lnTo>
                    <a:pt x="334" y="42"/>
                  </a:lnTo>
                  <a:lnTo>
                    <a:pt x="334" y="40"/>
                  </a:lnTo>
                  <a:lnTo>
                    <a:pt x="336" y="40"/>
                  </a:lnTo>
                  <a:lnTo>
                    <a:pt x="336" y="38"/>
                  </a:lnTo>
                  <a:lnTo>
                    <a:pt x="336" y="38"/>
                  </a:lnTo>
                  <a:lnTo>
                    <a:pt x="336" y="38"/>
                  </a:lnTo>
                  <a:lnTo>
                    <a:pt x="336" y="38"/>
                  </a:lnTo>
                  <a:lnTo>
                    <a:pt x="338" y="38"/>
                  </a:lnTo>
                  <a:lnTo>
                    <a:pt x="338" y="38"/>
                  </a:lnTo>
                  <a:lnTo>
                    <a:pt x="340" y="38"/>
                  </a:lnTo>
                  <a:lnTo>
                    <a:pt x="340" y="38"/>
                  </a:lnTo>
                  <a:lnTo>
                    <a:pt x="342" y="38"/>
                  </a:lnTo>
                  <a:lnTo>
                    <a:pt x="342" y="38"/>
                  </a:lnTo>
                  <a:lnTo>
                    <a:pt x="344" y="34"/>
                  </a:lnTo>
                  <a:lnTo>
                    <a:pt x="346" y="34"/>
                  </a:lnTo>
                  <a:lnTo>
                    <a:pt x="346" y="34"/>
                  </a:lnTo>
                  <a:lnTo>
                    <a:pt x="346" y="30"/>
                  </a:lnTo>
                  <a:lnTo>
                    <a:pt x="346" y="28"/>
                  </a:lnTo>
                  <a:lnTo>
                    <a:pt x="346" y="28"/>
                  </a:lnTo>
                  <a:lnTo>
                    <a:pt x="346" y="28"/>
                  </a:lnTo>
                  <a:lnTo>
                    <a:pt x="346" y="26"/>
                  </a:lnTo>
                  <a:lnTo>
                    <a:pt x="346" y="26"/>
                  </a:lnTo>
                  <a:lnTo>
                    <a:pt x="344" y="26"/>
                  </a:lnTo>
                  <a:lnTo>
                    <a:pt x="344" y="26"/>
                  </a:lnTo>
                  <a:lnTo>
                    <a:pt x="344" y="24"/>
                  </a:lnTo>
                  <a:lnTo>
                    <a:pt x="344" y="24"/>
                  </a:lnTo>
                  <a:lnTo>
                    <a:pt x="344" y="24"/>
                  </a:lnTo>
                  <a:lnTo>
                    <a:pt x="344" y="22"/>
                  </a:lnTo>
                  <a:lnTo>
                    <a:pt x="344" y="22"/>
                  </a:lnTo>
                  <a:lnTo>
                    <a:pt x="344" y="18"/>
                  </a:lnTo>
                  <a:lnTo>
                    <a:pt x="346" y="18"/>
                  </a:lnTo>
                  <a:lnTo>
                    <a:pt x="346" y="18"/>
                  </a:lnTo>
                  <a:lnTo>
                    <a:pt x="348" y="16"/>
                  </a:lnTo>
                  <a:lnTo>
                    <a:pt x="350" y="16"/>
                  </a:lnTo>
                  <a:lnTo>
                    <a:pt x="350" y="16"/>
                  </a:lnTo>
                  <a:lnTo>
                    <a:pt x="350" y="16"/>
                  </a:lnTo>
                  <a:lnTo>
                    <a:pt x="350" y="16"/>
                  </a:lnTo>
                  <a:lnTo>
                    <a:pt x="354" y="14"/>
                  </a:lnTo>
                  <a:lnTo>
                    <a:pt x="356" y="14"/>
                  </a:lnTo>
                  <a:lnTo>
                    <a:pt x="358" y="12"/>
                  </a:lnTo>
                  <a:lnTo>
                    <a:pt x="370" y="6"/>
                  </a:lnTo>
                  <a:lnTo>
                    <a:pt x="374" y="4"/>
                  </a:lnTo>
                  <a:lnTo>
                    <a:pt x="374" y="4"/>
                  </a:lnTo>
                  <a:lnTo>
                    <a:pt x="376" y="2"/>
                  </a:lnTo>
                  <a:lnTo>
                    <a:pt x="378" y="2"/>
                  </a:lnTo>
                  <a:lnTo>
                    <a:pt x="378" y="2"/>
                  </a:lnTo>
                  <a:lnTo>
                    <a:pt x="378" y="2"/>
                  </a:lnTo>
                  <a:lnTo>
                    <a:pt x="378" y="2"/>
                  </a:lnTo>
                  <a:lnTo>
                    <a:pt x="380" y="2"/>
                  </a:lnTo>
                  <a:lnTo>
                    <a:pt x="380" y="0"/>
                  </a:lnTo>
                  <a:lnTo>
                    <a:pt x="380" y="0"/>
                  </a:lnTo>
                  <a:lnTo>
                    <a:pt x="390" y="2"/>
                  </a:lnTo>
                  <a:lnTo>
                    <a:pt x="398" y="4"/>
                  </a:lnTo>
                  <a:lnTo>
                    <a:pt x="400" y="4"/>
                  </a:lnTo>
                  <a:lnTo>
                    <a:pt x="400" y="6"/>
                  </a:lnTo>
                  <a:lnTo>
                    <a:pt x="402" y="8"/>
                  </a:lnTo>
                  <a:lnTo>
                    <a:pt x="404" y="10"/>
                  </a:lnTo>
                  <a:lnTo>
                    <a:pt x="406" y="16"/>
                  </a:lnTo>
                  <a:lnTo>
                    <a:pt x="408" y="16"/>
                  </a:lnTo>
                  <a:lnTo>
                    <a:pt x="420" y="26"/>
                  </a:lnTo>
                  <a:lnTo>
                    <a:pt x="420" y="28"/>
                  </a:lnTo>
                  <a:lnTo>
                    <a:pt x="422" y="28"/>
                  </a:lnTo>
                  <a:lnTo>
                    <a:pt x="432" y="44"/>
                  </a:lnTo>
                  <a:lnTo>
                    <a:pt x="438" y="54"/>
                  </a:lnTo>
                  <a:lnTo>
                    <a:pt x="438" y="64"/>
                  </a:lnTo>
                  <a:lnTo>
                    <a:pt x="438" y="64"/>
                  </a:lnTo>
                  <a:lnTo>
                    <a:pt x="436" y="68"/>
                  </a:lnTo>
                  <a:lnTo>
                    <a:pt x="436" y="68"/>
                  </a:lnTo>
                  <a:lnTo>
                    <a:pt x="436" y="70"/>
                  </a:lnTo>
                  <a:lnTo>
                    <a:pt x="436" y="70"/>
                  </a:lnTo>
                  <a:lnTo>
                    <a:pt x="436" y="70"/>
                  </a:lnTo>
                  <a:lnTo>
                    <a:pt x="436" y="74"/>
                  </a:lnTo>
                  <a:lnTo>
                    <a:pt x="436" y="76"/>
                  </a:lnTo>
                  <a:lnTo>
                    <a:pt x="436" y="76"/>
                  </a:lnTo>
                  <a:lnTo>
                    <a:pt x="436" y="76"/>
                  </a:lnTo>
                  <a:lnTo>
                    <a:pt x="438" y="76"/>
                  </a:lnTo>
                  <a:lnTo>
                    <a:pt x="438" y="76"/>
                  </a:lnTo>
                  <a:lnTo>
                    <a:pt x="436" y="82"/>
                  </a:lnTo>
                  <a:lnTo>
                    <a:pt x="436" y="84"/>
                  </a:lnTo>
                  <a:lnTo>
                    <a:pt x="432" y="88"/>
                  </a:lnTo>
                  <a:lnTo>
                    <a:pt x="432" y="88"/>
                  </a:lnTo>
                  <a:lnTo>
                    <a:pt x="432" y="88"/>
                  </a:lnTo>
                  <a:lnTo>
                    <a:pt x="430" y="88"/>
                  </a:lnTo>
                  <a:lnTo>
                    <a:pt x="430" y="88"/>
                  </a:lnTo>
                  <a:lnTo>
                    <a:pt x="430" y="88"/>
                  </a:lnTo>
                  <a:lnTo>
                    <a:pt x="430" y="88"/>
                  </a:lnTo>
                  <a:lnTo>
                    <a:pt x="428" y="90"/>
                  </a:lnTo>
                  <a:lnTo>
                    <a:pt x="428" y="90"/>
                  </a:lnTo>
                  <a:lnTo>
                    <a:pt x="426" y="96"/>
                  </a:lnTo>
                  <a:lnTo>
                    <a:pt x="426" y="96"/>
                  </a:lnTo>
                  <a:lnTo>
                    <a:pt x="428" y="96"/>
                  </a:lnTo>
                  <a:lnTo>
                    <a:pt x="428" y="96"/>
                  </a:lnTo>
                  <a:lnTo>
                    <a:pt x="428" y="98"/>
                  </a:lnTo>
                  <a:lnTo>
                    <a:pt x="430" y="98"/>
                  </a:lnTo>
                  <a:lnTo>
                    <a:pt x="430" y="98"/>
                  </a:lnTo>
                  <a:lnTo>
                    <a:pt x="430" y="98"/>
                  </a:lnTo>
                  <a:lnTo>
                    <a:pt x="430" y="98"/>
                  </a:lnTo>
                  <a:lnTo>
                    <a:pt x="432" y="98"/>
                  </a:lnTo>
                  <a:lnTo>
                    <a:pt x="432" y="96"/>
                  </a:lnTo>
                  <a:lnTo>
                    <a:pt x="432" y="96"/>
                  </a:lnTo>
                  <a:lnTo>
                    <a:pt x="432" y="96"/>
                  </a:lnTo>
                  <a:lnTo>
                    <a:pt x="432" y="96"/>
                  </a:lnTo>
                  <a:lnTo>
                    <a:pt x="434" y="96"/>
                  </a:lnTo>
                  <a:lnTo>
                    <a:pt x="434" y="96"/>
                  </a:lnTo>
                  <a:lnTo>
                    <a:pt x="434" y="100"/>
                  </a:lnTo>
                  <a:lnTo>
                    <a:pt x="434" y="100"/>
                  </a:lnTo>
                  <a:lnTo>
                    <a:pt x="432" y="102"/>
                  </a:lnTo>
                  <a:lnTo>
                    <a:pt x="432" y="104"/>
                  </a:lnTo>
                  <a:lnTo>
                    <a:pt x="432" y="104"/>
                  </a:lnTo>
                  <a:lnTo>
                    <a:pt x="430" y="104"/>
                  </a:lnTo>
                  <a:lnTo>
                    <a:pt x="430" y="104"/>
                  </a:lnTo>
                  <a:lnTo>
                    <a:pt x="430" y="104"/>
                  </a:lnTo>
                  <a:lnTo>
                    <a:pt x="430" y="106"/>
                  </a:lnTo>
                  <a:lnTo>
                    <a:pt x="430" y="106"/>
                  </a:lnTo>
                  <a:lnTo>
                    <a:pt x="430" y="106"/>
                  </a:lnTo>
                  <a:lnTo>
                    <a:pt x="430" y="108"/>
                  </a:lnTo>
                  <a:lnTo>
                    <a:pt x="430" y="110"/>
                  </a:lnTo>
                  <a:lnTo>
                    <a:pt x="430" y="110"/>
                  </a:lnTo>
                  <a:lnTo>
                    <a:pt x="432" y="110"/>
                  </a:lnTo>
                  <a:lnTo>
                    <a:pt x="432" y="110"/>
                  </a:lnTo>
                  <a:lnTo>
                    <a:pt x="440" y="110"/>
                  </a:lnTo>
                  <a:lnTo>
                    <a:pt x="442" y="110"/>
                  </a:lnTo>
                  <a:lnTo>
                    <a:pt x="442" y="110"/>
                  </a:lnTo>
                  <a:lnTo>
                    <a:pt x="442" y="110"/>
                  </a:lnTo>
                  <a:lnTo>
                    <a:pt x="444" y="110"/>
                  </a:lnTo>
                  <a:lnTo>
                    <a:pt x="444" y="110"/>
                  </a:lnTo>
                  <a:lnTo>
                    <a:pt x="450" y="110"/>
                  </a:lnTo>
                  <a:lnTo>
                    <a:pt x="454" y="110"/>
                  </a:lnTo>
                  <a:lnTo>
                    <a:pt x="454" y="110"/>
                  </a:lnTo>
                  <a:lnTo>
                    <a:pt x="456" y="110"/>
                  </a:lnTo>
                  <a:lnTo>
                    <a:pt x="456" y="110"/>
                  </a:lnTo>
                  <a:lnTo>
                    <a:pt x="458" y="112"/>
                  </a:lnTo>
                  <a:lnTo>
                    <a:pt x="460" y="112"/>
                  </a:lnTo>
                  <a:lnTo>
                    <a:pt x="460" y="112"/>
                  </a:lnTo>
                  <a:lnTo>
                    <a:pt x="460" y="112"/>
                  </a:lnTo>
                  <a:lnTo>
                    <a:pt x="462" y="110"/>
                  </a:lnTo>
                  <a:lnTo>
                    <a:pt x="462" y="112"/>
                  </a:lnTo>
                  <a:lnTo>
                    <a:pt x="466" y="116"/>
                  </a:lnTo>
                  <a:lnTo>
                    <a:pt x="466" y="116"/>
                  </a:lnTo>
                  <a:lnTo>
                    <a:pt x="466" y="116"/>
                  </a:lnTo>
                  <a:lnTo>
                    <a:pt x="464" y="118"/>
                  </a:lnTo>
                  <a:lnTo>
                    <a:pt x="464" y="118"/>
                  </a:lnTo>
                  <a:lnTo>
                    <a:pt x="464" y="118"/>
                  </a:lnTo>
                  <a:lnTo>
                    <a:pt x="462" y="118"/>
                  </a:lnTo>
                  <a:lnTo>
                    <a:pt x="460" y="122"/>
                  </a:lnTo>
                  <a:lnTo>
                    <a:pt x="460" y="122"/>
                  </a:lnTo>
                  <a:lnTo>
                    <a:pt x="460" y="126"/>
                  </a:lnTo>
                  <a:lnTo>
                    <a:pt x="460" y="128"/>
                  </a:lnTo>
                  <a:lnTo>
                    <a:pt x="460" y="128"/>
                  </a:lnTo>
                  <a:lnTo>
                    <a:pt x="462" y="128"/>
                  </a:lnTo>
                  <a:lnTo>
                    <a:pt x="462" y="130"/>
                  </a:lnTo>
                  <a:lnTo>
                    <a:pt x="462" y="130"/>
                  </a:lnTo>
                  <a:lnTo>
                    <a:pt x="464" y="130"/>
                  </a:lnTo>
                  <a:lnTo>
                    <a:pt x="466" y="130"/>
                  </a:lnTo>
                  <a:lnTo>
                    <a:pt x="468" y="132"/>
                  </a:lnTo>
                  <a:lnTo>
                    <a:pt x="476" y="132"/>
                  </a:lnTo>
                  <a:lnTo>
                    <a:pt x="482" y="134"/>
                  </a:lnTo>
                  <a:lnTo>
                    <a:pt x="484" y="134"/>
                  </a:lnTo>
                  <a:lnTo>
                    <a:pt x="484" y="134"/>
                  </a:lnTo>
                  <a:lnTo>
                    <a:pt x="486" y="134"/>
                  </a:lnTo>
                  <a:lnTo>
                    <a:pt x="488" y="134"/>
                  </a:lnTo>
                  <a:lnTo>
                    <a:pt x="492" y="134"/>
                  </a:lnTo>
                  <a:lnTo>
                    <a:pt x="492" y="136"/>
                  </a:lnTo>
                  <a:lnTo>
                    <a:pt x="494" y="136"/>
                  </a:lnTo>
                  <a:lnTo>
                    <a:pt x="494" y="136"/>
                  </a:lnTo>
                  <a:lnTo>
                    <a:pt x="498" y="140"/>
                  </a:lnTo>
                  <a:lnTo>
                    <a:pt x="498" y="140"/>
                  </a:lnTo>
                  <a:lnTo>
                    <a:pt x="498" y="140"/>
                  </a:lnTo>
                  <a:lnTo>
                    <a:pt x="498" y="140"/>
                  </a:lnTo>
                  <a:lnTo>
                    <a:pt x="498" y="142"/>
                  </a:lnTo>
                  <a:lnTo>
                    <a:pt x="498" y="144"/>
                  </a:lnTo>
                  <a:lnTo>
                    <a:pt x="502" y="146"/>
                  </a:lnTo>
                  <a:lnTo>
                    <a:pt x="502" y="148"/>
                  </a:lnTo>
                  <a:lnTo>
                    <a:pt x="504" y="148"/>
                  </a:lnTo>
                  <a:lnTo>
                    <a:pt x="504" y="148"/>
                  </a:lnTo>
                  <a:lnTo>
                    <a:pt x="506" y="150"/>
                  </a:lnTo>
                  <a:lnTo>
                    <a:pt x="506" y="150"/>
                  </a:lnTo>
                  <a:lnTo>
                    <a:pt x="506" y="148"/>
                  </a:lnTo>
                  <a:lnTo>
                    <a:pt x="506" y="148"/>
                  </a:lnTo>
                  <a:lnTo>
                    <a:pt x="510" y="148"/>
                  </a:lnTo>
                  <a:lnTo>
                    <a:pt x="512" y="150"/>
                  </a:lnTo>
                  <a:lnTo>
                    <a:pt x="512" y="150"/>
                  </a:lnTo>
                  <a:lnTo>
                    <a:pt x="512" y="152"/>
                  </a:lnTo>
                  <a:lnTo>
                    <a:pt x="514" y="154"/>
                  </a:lnTo>
                  <a:lnTo>
                    <a:pt x="514" y="154"/>
                  </a:lnTo>
                  <a:lnTo>
                    <a:pt x="514" y="158"/>
                  </a:lnTo>
                  <a:lnTo>
                    <a:pt x="514" y="160"/>
                  </a:lnTo>
                  <a:lnTo>
                    <a:pt x="514" y="160"/>
                  </a:lnTo>
                  <a:lnTo>
                    <a:pt x="514" y="160"/>
                  </a:lnTo>
                  <a:lnTo>
                    <a:pt x="514" y="162"/>
                  </a:lnTo>
                  <a:lnTo>
                    <a:pt x="514" y="162"/>
                  </a:lnTo>
                  <a:lnTo>
                    <a:pt x="512" y="162"/>
                  </a:lnTo>
                  <a:lnTo>
                    <a:pt x="512" y="162"/>
                  </a:lnTo>
                  <a:lnTo>
                    <a:pt x="512" y="162"/>
                  </a:lnTo>
                  <a:lnTo>
                    <a:pt x="510" y="162"/>
                  </a:lnTo>
                  <a:lnTo>
                    <a:pt x="510" y="164"/>
                  </a:lnTo>
                  <a:lnTo>
                    <a:pt x="510" y="164"/>
                  </a:lnTo>
                  <a:lnTo>
                    <a:pt x="508" y="164"/>
                  </a:lnTo>
                  <a:lnTo>
                    <a:pt x="510" y="166"/>
                  </a:lnTo>
                  <a:lnTo>
                    <a:pt x="510" y="168"/>
                  </a:lnTo>
                  <a:lnTo>
                    <a:pt x="510" y="168"/>
                  </a:lnTo>
                  <a:lnTo>
                    <a:pt x="512" y="168"/>
                  </a:lnTo>
                  <a:lnTo>
                    <a:pt x="512" y="168"/>
                  </a:lnTo>
                  <a:lnTo>
                    <a:pt x="512" y="168"/>
                  </a:lnTo>
                  <a:lnTo>
                    <a:pt x="514" y="168"/>
                  </a:lnTo>
                  <a:lnTo>
                    <a:pt x="516" y="172"/>
                  </a:lnTo>
                  <a:lnTo>
                    <a:pt x="516" y="172"/>
                  </a:lnTo>
                  <a:lnTo>
                    <a:pt x="516" y="172"/>
                  </a:lnTo>
                  <a:lnTo>
                    <a:pt x="516" y="172"/>
                  </a:lnTo>
                  <a:lnTo>
                    <a:pt x="516" y="172"/>
                  </a:lnTo>
                  <a:lnTo>
                    <a:pt x="516" y="174"/>
                  </a:lnTo>
                  <a:lnTo>
                    <a:pt x="518" y="174"/>
                  </a:lnTo>
                  <a:lnTo>
                    <a:pt x="518" y="174"/>
                  </a:lnTo>
                  <a:lnTo>
                    <a:pt x="518" y="174"/>
                  </a:lnTo>
                  <a:lnTo>
                    <a:pt x="518" y="176"/>
                  </a:lnTo>
                  <a:lnTo>
                    <a:pt x="522" y="178"/>
                  </a:lnTo>
                  <a:lnTo>
                    <a:pt x="530" y="182"/>
                  </a:lnTo>
                  <a:lnTo>
                    <a:pt x="534" y="184"/>
                  </a:lnTo>
                  <a:lnTo>
                    <a:pt x="540" y="186"/>
                  </a:lnTo>
                  <a:lnTo>
                    <a:pt x="546" y="190"/>
                  </a:lnTo>
                  <a:lnTo>
                    <a:pt x="550" y="192"/>
                  </a:lnTo>
                  <a:lnTo>
                    <a:pt x="550" y="194"/>
                  </a:lnTo>
                  <a:lnTo>
                    <a:pt x="550" y="196"/>
                  </a:lnTo>
                  <a:lnTo>
                    <a:pt x="552" y="198"/>
                  </a:lnTo>
                  <a:lnTo>
                    <a:pt x="552" y="198"/>
                  </a:lnTo>
                  <a:lnTo>
                    <a:pt x="554" y="200"/>
                  </a:lnTo>
                  <a:lnTo>
                    <a:pt x="560" y="206"/>
                  </a:lnTo>
                  <a:lnTo>
                    <a:pt x="560" y="206"/>
                  </a:lnTo>
                  <a:lnTo>
                    <a:pt x="562" y="206"/>
                  </a:lnTo>
                  <a:lnTo>
                    <a:pt x="562" y="206"/>
                  </a:lnTo>
                  <a:lnTo>
                    <a:pt x="562" y="206"/>
                  </a:lnTo>
                  <a:lnTo>
                    <a:pt x="564" y="206"/>
                  </a:lnTo>
                  <a:lnTo>
                    <a:pt x="566" y="208"/>
                  </a:lnTo>
                  <a:lnTo>
                    <a:pt x="566" y="208"/>
                  </a:lnTo>
                  <a:lnTo>
                    <a:pt x="566" y="208"/>
                  </a:lnTo>
                  <a:lnTo>
                    <a:pt x="566" y="208"/>
                  </a:lnTo>
                  <a:lnTo>
                    <a:pt x="566" y="210"/>
                  </a:lnTo>
                  <a:lnTo>
                    <a:pt x="562" y="216"/>
                  </a:lnTo>
                  <a:lnTo>
                    <a:pt x="562" y="216"/>
                  </a:lnTo>
                  <a:lnTo>
                    <a:pt x="562" y="220"/>
                  </a:lnTo>
                  <a:lnTo>
                    <a:pt x="562" y="220"/>
                  </a:lnTo>
                  <a:lnTo>
                    <a:pt x="562" y="220"/>
                  </a:lnTo>
                  <a:lnTo>
                    <a:pt x="566" y="222"/>
                  </a:lnTo>
                  <a:lnTo>
                    <a:pt x="568" y="224"/>
                  </a:lnTo>
                  <a:lnTo>
                    <a:pt x="570" y="224"/>
                  </a:lnTo>
                  <a:lnTo>
                    <a:pt x="572" y="228"/>
                  </a:lnTo>
                  <a:lnTo>
                    <a:pt x="572" y="228"/>
                  </a:lnTo>
                  <a:lnTo>
                    <a:pt x="572" y="230"/>
                  </a:lnTo>
                  <a:lnTo>
                    <a:pt x="572" y="230"/>
                  </a:lnTo>
                  <a:lnTo>
                    <a:pt x="572" y="230"/>
                  </a:lnTo>
                  <a:lnTo>
                    <a:pt x="572" y="230"/>
                  </a:lnTo>
                  <a:lnTo>
                    <a:pt x="572" y="232"/>
                  </a:lnTo>
                  <a:lnTo>
                    <a:pt x="572" y="232"/>
                  </a:lnTo>
                  <a:lnTo>
                    <a:pt x="570" y="232"/>
                  </a:lnTo>
                  <a:lnTo>
                    <a:pt x="570" y="232"/>
                  </a:lnTo>
                  <a:lnTo>
                    <a:pt x="570" y="232"/>
                  </a:lnTo>
                  <a:lnTo>
                    <a:pt x="568" y="234"/>
                  </a:lnTo>
                  <a:lnTo>
                    <a:pt x="568" y="234"/>
                  </a:lnTo>
                  <a:lnTo>
                    <a:pt x="568" y="234"/>
                  </a:lnTo>
                  <a:lnTo>
                    <a:pt x="568" y="234"/>
                  </a:lnTo>
                  <a:lnTo>
                    <a:pt x="568" y="236"/>
                  </a:lnTo>
                  <a:lnTo>
                    <a:pt x="574" y="238"/>
                  </a:lnTo>
                  <a:lnTo>
                    <a:pt x="576" y="238"/>
                  </a:lnTo>
                  <a:lnTo>
                    <a:pt x="578" y="238"/>
                  </a:lnTo>
                  <a:lnTo>
                    <a:pt x="580" y="238"/>
                  </a:lnTo>
                  <a:lnTo>
                    <a:pt x="580" y="238"/>
                  </a:lnTo>
                  <a:lnTo>
                    <a:pt x="580" y="238"/>
                  </a:lnTo>
                  <a:lnTo>
                    <a:pt x="582" y="238"/>
                  </a:lnTo>
                  <a:lnTo>
                    <a:pt x="586" y="240"/>
                  </a:lnTo>
                  <a:lnTo>
                    <a:pt x="586" y="240"/>
                  </a:lnTo>
                  <a:lnTo>
                    <a:pt x="586" y="240"/>
                  </a:lnTo>
                  <a:lnTo>
                    <a:pt x="586" y="240"/>
                  </a:lnTo>
                  <a:lnTo>
                    <a:pt x="586" y="242"/>
                  </a:lnTo>
                  <a:lnTo>
                    <a:pt x="586" y="244"/>
                  </a:lnTo>
                  <a:lnTo>
                    <a:pt x="588" y="244"/>
                  </a:lnTo>
                  <a:lnTo>
                    <a:pt x="588" y="244"/>
                  </a:lnTo>
                  <a:lnTo>
                    <a:pt x="588" y="244"/>
                  </a:lnTo>
                  <a:lnTo>
                    <a:pt x="592" y="244"/>
                  </a:lnTo>
                  <a:lnTo>
                    <a:pt x="594" y="246"/>
                  </a:lnTo>
                  <a:lnTo>
                    <a:pt x="600" y="248"/>
                  </a:lnTo>
                  <a:lnTo>
                    <a:pt x="602" y="250"/>
                  </a:lnTo>
                  <a:lnTo>
                    <a:pt x="604" y="252"/>
                  </a:lnTo>
                  <a:lnTo>
                    <a:pt x="604" y="252"/>
                  </a:lnTo>
                  <a:lnTo>
                    <a:pt x="606" y="256"/>
                  </a:lnTo>
                  <a:lnTo>
                    <a:pt x="608" y="258"/>
                  </a:lnTo>
                  <a:lnTo>
                    <a:pt x="608" y="258"/>
                  </a:lnTo>
                  <a:lnTo>
                    <a:pt x="608" y="260"/>
                  </a:lnTo>
                  <a:lnTo>
                    <a:pt x="608" y="260"/>
                  </a:lnTo>
                  <a:lnTo>
                    <a:pt x="608" y="262"/>
                  </a:lnTo>
                  <a:lnTo>
                    <a:pt x="608" y="262"/>
                  </a:lnTo>
                  <a:lnTo>
                    <a:pt x="608" y="262"/>
                  </a:lnTo>
                  <a:lnTo>
                    <a:pt x="606" y="266"/>
                  </a:lnTo>
                  <a:lnTo>
                    <a:pt x="606" y="266"/>
                  </a:lnTo>
                  <a:lnTo>
                    <a:pt x="606" y="266"/>
                  </a:lnTo>
                  <a:lnTo>
                    <a:pt x="608" y="270"/>
                  </a:lnTo>
                  <a:lnTo>
                    <a:pt x="608" y="272"/>
                  </a:lnTo>
                  <a:lnTo>
                    <a:pt x="610" y="274"/>
                  </a:lnTo>
                  <a:lnTo>
                    <a:pt x="610" y="276"/>
                  </a:lnTo>
                  <a:lnTo>
                    <a:pt x="610" y="276"/>
                  </a:lnTo>
                  <a:lnTo>
                    <a:pt x="612" y="278"/>
                  </a:lnTo>
                  <a:lnTo>
                    <a:pt x="612" y="278"/>
                  </a:lnTo>
                  <a:lnTo>
                    <a:pt x="614" y="278"/>
                  </a:lnTo>
                  <a:lnTo>
                    <a:pt x="614" y="278"/>
                  </a:lnTo>
                  <a:lnTo>
                    <a:pt x="614" y="278"/>
                  </a:lnTo>
                  <a:lnTo>
                    <a:pt x="616" y="282"/>
                  </a:lnTo>
                  <a:lnTo>
                    <a:pt x="616" y="282"/>
                  </a:lnTo>
                  <a:lnTo>
                    <a:pt x="616" y="282"/>
                  </a:lnTo>
                  <a:lnTo>
                    <a:pt x="616" y="284"/>
                  </a:lnTo>
                  <a:lnTo>
                    <a:pt x="616" y="286"/>
                  </a:lnTo>
                  <a:lnTo>
                    <a:pt x="616" y="282"/>
                  </a:lnTo>
                  <a:lnTo>
                    <a:pt x="614" y="282"/>
                  </a:lnTo>
                  <a:lnTo>
                    <a:pt x="614" y="282"/>
                  </a:lnTo>
                  <a:lnTo>
                    <a:pt x="614" y="282"/>
                  </a:lnTo>
                  <a:lnTo>
                    <a:pt x="610" y="280"/>
                  </a:lnTo>
                  <a:lnTo>
                    <a:pt x="602" y="276"/>
                  </a:lnTo>
                  <a:lnTo>
                    <a:pt x="602" y="276"/>
                  </a:lnTo>
                  <a:lnTo>
                    <a:pt x="602" y="276"/>
                  </a:lnTo>
                  <a:lnTo>
                    <a:pt x="600" y="276"/>
                  </a:lnTo>
                  <a:lnTo>
                    <a:pt x="598" y="276"/>
                  </a:lnTo>
                  <a:lnTo>
                    <a:pt x="598" y="276"/>
                  </a:lnTo>
                  <a:lnTo>
                    <a:pt x="596" y="276"/>
                  </a:lnTo>
                  <a:lnTo>
                    <a:pt x="596" y="278"/>
                  </a:lnTo>
                  <a:lnTo>
                    <a:pt x="592" y="278"/>
                  </a:lnTo>
                  <a:lnTo>
                    <a:pt x="592" y="280"/>
                  </a:lnTo>
                  <a:lnTo>
                    <a:pt x="590" y="280"/>
                  </a:lnTo>
                  <a:lnTo>
                    <a:pt x="590" y="282"/>
                  </a:lnTo>
                  <a:lnTo>
                    <a:pt x="590" y="282"/>
                  </a:lnTo>
                  <a:lnTo>
                    <a:pt x="590" y="284"/>
                  </a:lnTo>
                  <a:lnTo>
                    <a:pt x="588" y="284"/>
                  </a:lnTo>
                  <a:lnTo>
                    <a:pt x="588" y="284"/>
                  </a:lnTo>
                  <a:lnTo>
                    <a:pt x="588" y="284"/>
                  </a:lnTo>
                  <a:lnTo>
                    <a:pt x="586" y="284"/>
                  </a:lnTo>
                  <a:lnTo>
                    <a:pt x="584" y="282"/>
                  </a:lnTo>
                  <a:lnTo>
                    <a:pt x="584" y="282"/>
                  </a:lnTo>
                  <a:lnTo>
                    <a:pt x="584" y="282"/>
                  </a:lnTo>
                  <a:lnTo>
                    <a:pt x="582" y="282"/>
                  </a:lnTo>
                  <a:lnTo>
                    <a:pt x="582" y="282"/>
                  </a:lnTo>
                  <a:lnTo>
                    <a:pt x="580" y="282"/>
                  </a:lnTo>
                  <a:lnTo>
                    <a:pt x="578" y="282"/>
                  </a:lnTo>
                  <a:lnTo>
                    <a:pt x="572" y="284"/>
                  </a:lnTo>
                  <a:lnTo>
                    <a:pt x="572" y="284"/>
                  </a:lnTo>
                  <a:lnTo>
                    <a:pt x="570" y="284"/>
                  </a:lnTo>
                  <a:lnTo>
                    <a:pt x="570" y="284"/>
                  </a:lnTo>
                  <a:lnTo>
                    <a:pt x="570" y="282"/>
                  </a:lnTo>
                  <a:lnTo>
                    <a:pt x="570" y="282"/>
                  </a:lnTo>
                  <a:lnTo>
                    <a:pt x="568" y="282"/>
                  </a:lnTo>
                  <a:lnTo>
                    <a:pt x="568" y="282"/>
                  </a:lnTo>
                  <a:lnTo>
                    <a:pt x="566" y="280"/>
                  </a:lnTo>
                  <a:lnTo>
                    <a:pt x="558" y="274"/>
                  </a:lnTo>
                  <a:lnTo>
                    <a:pt x="554" y="274"/>
                  </a:lnTo>
                  <a:lnTo>
                    <a:pt x="552" y="274"/>
                  </a:lnTo>
                  <a:lnTo>
                    <a:pt x="552" y="276"/>
                  </a:lnTo>
                  <a:lnTo>
                    <a:pt x="552" y="276"/>
                  </a:lnTo>
                  <a:lnTo>
                    <a:pt x="550" y="276"/>
                  </a:lnTo>
                  <a:lnTo>
                    <a:pt x="550" y="276"/>
                  </a:lnTo>
                  <a:lnTo>
                    <a:pt x="548" y="276"/>
                  </a:lnTo>
                  <a:lnTo>
                    <a:pt x="544" y="278"/>
                  </a:lnTo>
                  <a:lnTo>
                    <a:pt x="542" y="276"/>
                  </a:lnTo>
                  <a:lnTo>
                    <a:pt x="538" y="274"/>
                  </a:lnTo>
                  <a:lnTo>
                    <a:pt x="534" y="272"/>
                  </a:lnTo>
                  <a:lnTo>
                    <a:pt x="530" y="272"/>
                  </a:lnTo>
                  <a:lnTo>
                    <a:pt x="528" y="268"/>
                  </a:lnTo>
                  <a:lnTo>
                    <a:pt x="528" y="268"/>
                  </a:lnTo>
                  <a:lnTo>
                    <a:pt x="526" y="268"/>
                  </a:lnTo>
                  <a:lnTo>
                    <a:pt x="526" y="268"/>
                  </a:lnTo>
                  <a:lnTo>
                    <a:pt x="518" y="270"/>
                  </a:lnTo>
                  <a:lnTo>
                    <a:pt x="516" y="274"/>
                  </a:lnTo>
                  <a:lnTo>
                    <a:pt x="516" y="276"/>
                  </a:lnTo>
                  <a:lnTo>
                    <a:pt x="516" y="276"/>
                  </a:lnTo>
                  <a:lnTo>
                    <a:pt x="516" y="278"/>
                  </a:lnTo>
                  <a:lnTo>
                    <a:pt x="516" y="278"/>
                  </a:lnTo>
                  <a:lnTo>
                    <a:pt x="516" y="278"/>
                  </a:lnTo>
                  <a:lnTo>
                    <a:pt x="516" y="278"/>
                  </a:lnTo>
                  <a:lnTo>
                    <a:pt x="516" y="278"/>
                  </a:lnTo>
                  <a:lnTo>
                    <a:pt x="516" y="278"/>
                  </a:lnTo>
                  <a:lnTo>
                    <a:pt x="516" y="278"/>
                  </a:lnTo>
                  <a:lnTo>
                    <a:pt x="516" y="278"/>
                  </a:lnTo>
                  <a:lnTo>
                    <a:pt x="516" y="280"/>
                  </a:lnTo>
                  <a:lnTo>
                    <a:pt x="516" y="280"/>
                  </a:lnTo>
                  <a:lnTo>
                    <a:pt x="516" y="284"/>
                  </a:lnTo>
                  <a:lnTo>
                    <a:pt x="516" y="284"/>
                  </a:lnTo>
                  <a:lnTo>
                    <a:pt x="516" y="284"/>
                  </a:lnTo>
                  <a:lnTo>
                    <a:pt x="514" y="284"/>
                  </a:lnTo>
                  <a:lnTo>
                    <a:pt x="514" y="284"/>
                  </a:lnTo>
                  <a:lnTo>
                    <a:pt x="512" y="286"/>
                  </a:lnTo>
                  <a:lnTo>
                    <a:pt x="508" y="286"/>
                  </a:lnTo>
                  <a:lnTo>
                    <a:pt x="504" y="288"/>
                  </a:lnTo>
                  <a:lnTo>
                    <a:pt x="500" y="286"/>
                  </a:lnTo>
                  <a:lnTo>
                    <a:pt x="500" y="286"/>
                  </a:lnTo>
                  <a:lnTo>
                    <a:pt x="500" y="286"/>
                  </a:lnTo>
                  <a:lnTo>
                    <a:pt x="498" y="286"/>
                  </a:lnTo>
                  <a:lnTo>
                    <a:pt x="498" y="286"/>
                  </a:lnTo>
                  <a:lnTo>
                    <a:pt x="492" y="288"/>
                  </a:lnTo>
                  <a:lnTo>
                    <a:pt x="490" y="290"/>
                  </a:lnTo>
                  <a:lnTo>
                    <a:pt x="488" y="290"/>
                  </a:lnTo>
                  <a:lnTo>
                    <a:pt x="484" y="288"/>
                  </a:lnTo>
                  <a:lnTo>
                    <a:pt x="482" y="286"/>
                  </a:lnTo>
                  <a:lnTo>
                    <a:pt x="482" y="284"/>
                  </a:lnTo>
                  <a:lnTo>
                    <a:pt x="482" y="284"/>
                  </a:lnTo>
                  <a:lnTo>
                    <a:pt x="478" y="282"/>
                  </a:lnTo>
                  <a:lnTo>
                    <a:pt x="476" y="282"/>
                  </a:lnTo>
                  <a:lnTo>
                    <a:pt x="476" y="280"/>
                  </a:lnTo>
                  <a:lnTo>
                    <a:pt x="474" y="280"/>
                  </a:lnTo>
                  <a:lnTo>
                    <a:pt x="472" y="280"/>
                  </a:lnTo>
                  <a:lnTo>
                    <a:pt x="472" y="280"/>
                  </a:lnTo>
                  <a:lnTo>
                    <a:pt x="472" y="280"/>
                  </a:lnTo>
                  <a:lnTo>
                    <a:pt x="472" y="280"/>
                  </a:lnTo>
                  <a:lnTo>
                    <a:pt x="470" y="282"/>
                  </a:lnTo>
                  <a:lnTo>
                    <a:pt x="470" y="282"/>
                  </a:lnTo>
                  <a:lnTo>
                    <a:pt x="470" y="284"/>
                  </a:lnTo>
                  <a:lnTo>
                    <a:pt x="470" y="284"/>
                  </a:lnTo>
                  <a:lnTo>
                    <a:pt x="472" y="284"/>
                  </a:lnTo>
                  <a:lnTo>
                    <a:pt x="472" y="284"/>
                  </a:lnTo>
                  <a:lnTo>
                    <a:pt x="472" y="284"/>
                  </a:lnTo>
                  <a:lnTo>
                    <a:pt x="472" y="284"/>
                  </a:lnTo>
                  <a:lnTo>
                    <a:pt x="472" y="284"/>
                  </a:lnTo>
                  <a:lnTo>
                    <a:pt x="472" y="284"/>
                  </a:lnTo>
                  <a:lnTo>
                    <a:pt x="470" y="286"/>
                  </a:lnTo>
                  <a:lnTo>
                    <a:pt x="470" y="286"/>
                  </a:lnTo>
                  <a:lnTo>
                    <a:pt x="464" y="288"/>
                  </a:lnTo>
                  <a:lnTo>
                    <a:pt x="462" y="288"/>
                  </a:lnTo>
                  <a:lnTo>
                    <a:pt x="456" y="290"/>
                  </a:lnTo>
                  <a:lnTo>
                    <a:pt x="448" y="294"/>
                  </a:lnTo>
                  <a:lnTo>
                    <a:pt x="446" y="294"/>
                  </a:lnTo>
                  <a:lnTo>
                    <a:pt x="446" y="294"/>
                  </a:lnTo>
                  <a:lnTo>
                    <a:pt x="444" y="294"/>
                  </a:lnTo>
                  <a:lnTo>
                    <a:pt x="434" y="298"/>
                  </a:lnTo>
                  <a:lnTo>
                    <a:pt x="432" y="298"/>
                  </a:lnTo>
                  <a:lnTo>
                    <a:pt x="428" y="302"/>
                  </a:lnTo>
                  <a:lnTo>
                    <a:pt x="426" y="302"/>
                  </a:lnTo>
                  <a:lnTo>
                    <a:pt x="426" y="302"/>
                  </a:lnTo>
                  <a:lnTo>
                    <a:pt x="426" y="302"/>
                  </a:lnTo>
                  <a:lnTo>
                    <a:pt x="426" y="302"/>
                  </a:lnTo>
                  <a:lnTo>
                    <a:pt x="426" y="304"/>
                  </a:lnTo>
                  <a:lnTo>
                    <a:pt x="426" y="304"/>
                  </a:lnTo>
                  <a:lnTo>
                    <a:pt x="426" y="306"/>
                  </a:lnTo>
                  <a:lnTo>
                    <a:pt x="426" y="306"/>
                  </a:lnTo>
                  <a:lnTo>
                    <a:pt x="424" y="306"/>
                  </a:lnTo>
                  <a:lnTo>
                    <a:pt x="424" y="306"/>
                  </a:lnTo>
                  <a:lnTo>
                    <a:pt x="422" y="304"/>
                  </a:lnTo>
                  <a:lnTo>
                    <a:pt x="422" y="304"/>
                  </a:lnTo>
                  <a:lnTo>
                    <a:pt x="420" y="304"/>
                  </a:lnTo>
                  <a:lnTo>
                    <a:pt x="416" y="300"/>
                  </a:lnTo>
                  <a:lnTo>
                    <a:pt x="412" y="300"/>
                  </a:lnTo>
                  <a:lnTo>
                    <a:pt x="410" y="300"/>
                  </a:lnTo>
                  <a:lnTo>
                    <a:pt x="410" y="300"/>
                  </a:lnTo>
                  <a:lnTo>
                    <a:pt x="410" y="300"/>
                  </a:lnTo>
                  <a:lnTo>
                    <a:pt x="406" y="298"/>
                  </a:lnTo>
                  <a:lnTo>
                    <a:pt x="406" y="298"/>
                  </a:lnTo>
                  <a:lnTo>
                    <a:pt x="406" y="298"/>
                  </a:lnTo>
                  <a:lnTo>
                    <a:pt x="406" y="296"/>
                  </a:lnTo>
                  <a:lnTo>
                    <a:pt x="404" y="294"/>
                  </a:lnTo>
                  <a:lnTo>
                    <a:pt x="404" y="294"/>
                  </a:lnTo>
                  <a:lnTo>
                    <a:pt x="404" y="294"/>
                  </a:lnTo>
                  <a:lnTo>
                    <a:pt x="404" y="294"/>
                  </a:lnTo>
                  <a:lnTo>
                    <a:pt x="404" y="294"/>
                  </a:lnTo>
                  <a:lnTo>
                    <a:pt x="400" y="294"/>
                  </a:lnTo>
                  <a:lnTo>
                    <a:pt x="400" y="294"/>
                  </a:lnTo>
                  <a:lnTo>
                    <a:pt x="396" y="298"/>
                  </a:lnTo>
                  <a:lnTo>
                    <a:pt x="396" y="300"/>
                  </a:lnTo>
                  <a:lnTo>
                    <a:pt x="396" y="300"/>
                  </a:lnTo>
                  <a:lnTo>
                    <a:pt x="394" y="302"/>
                  </a:lnTo>
                  <a:lnTo>
                    <a:pt x="392" y="306"/>
                  </a:lnTo>
                  <a:lnTo>
                    <a:pt x="392" y="306"/>
                  </a:lnTo>
                  <a:lnTo>
                    <a:pt x="392" y="310"/>
                  </a:lnTo>
                  <a:lnTo>
                    <a:pt x="390" y="310"/>
                  </a:lnTo>
                  <a:lnTo>
                    <a:pt x="390" y="310"/>
                  </a:lnTo>
                  <a:lnTo>
                    <a:pt x="390" y="310"/>
                  </a:lnTo>
                  <a:lnTo>
                    <a:pt x="390" y="310"/>
                  </a:lnTo>
                  <a:lnTo>
                    <a:pt x="388" y="310"/>
                  </a:lnTo>
                  <a:lnTo>
                    <a:pt x="388" y="310"/>
                  </a:lnTo>
                  <a:lnTo>
                    <a:pt x="388" y="310"/>
                  </a:lnTo>
                  <a:lnTo>
                    <a:pt x="386" y="310"/>
                  </a:lnTo>
                  <a:lnTo>
                    <a:pt x="386" y="310"/>
                  </a:lnTo>
                  <a:lnTo>
                    <a:pt x="386" y="310"/>
                  </a:lnTo>
                  <a:lnTo>
                    <a:pt x="386" y="312"/>
                  </a:lnTo>
                  <a:lnTo>
                    <a:pt x="386" y="312"/>
                  </a:lnTo>
                  <a:lnTo>
                    <a:pt x="386" y="314"/>
                  </a:lnTo>
                  <a:lnTo>
                    <a:pt x="386" y="318"/>
                  </a:lnTo>
                  <a:lnTo>
                    <a:pt x="384" y="322"/>
                  </a:lnTo>
                  <a:lnTo>
                    <a:pt x="384" y="322"/>
                  </a:lnTo>
                  <a:lnTo>
                    <a:pt x="384" y="322"/>
                  </a:lnTo>
                  <a:lnTo>
                    <a:pt x="382" y="324"/>
                  </a:lnTo>
                  <a:lnTo>
                    <a:pt x="380" y="326"/>
                  </a:lnTo>
                  <a:lnTo>
                    <a:pt x="378" y="326"/>
                  </a:lnTo>
                  <a:lnTo>
                    <a:pt x="378" y="326"/>
                  </a:lnTo>
                  <a:lnTo>
                    <a:pt x="378" y="326"/>
                  </a:lnTo>
                  <a:lnTo>
                    <a:pt x="376" y="326"/>
                  </a:lnTo>
                  <a:lnTo>
                    <a:pt x="376" y="326"/>
                  </a:lnTo>
                  <a:lnTo>
                    <a:pt x="374" y="326"/>
                  </a:lnTo>
                  <a:lnTo>
                    <a:pt x="372" y="326"/>
                  </a:lnTo>
                  <a:lnTo>
                    <a:pt x="372" y="326"/>
                  </a:lnTo>
                  <a:lnTo>
                    <a:pt x="370" y="326"/>
                  </a:lnTo>
                  <a:lnTo>
                    <a:pt x="370" y="326"/>
                  </a:lnTo>
                  <a:lnTo>
                    <a:pt x="368" y="326"/>
                  </a:lnTo>
                  <a:lnTo>
                    <a:pt x="368" y="326"/>
                  </a:lnTo>
                  <a:lnTo>
                    <a:pt x="368" y="326"/>
                  </a:lnTo>
                  <a:lnTo>
                    <a:pt x="366" y="326"/>
                  </a:lnTo>
                  <a:lnTo>
                    <a:pt x="366" y="324"/>
                  </a:lnTo>
                  <a:lnTo>
                    <a:pt x="366" y="324"/>
                  </a:lnTo>
                  <a:lnTo>
                    <a:pt x="364" y="324"/>
                  </a:lnTo>
                  <a:lnTo>
                    <a:pt x="364" y="324"/>
                  </a:lnTo>
                  <a:lnTo>
                    <a:pt x="364" y="322"/>
                  </a:lnTo>
                  <a:lnTo>
                    <a:pt x="362" y="322"/>
                  </a:lnTo>
                  <a:lnTo>
                    <a:pt x="360" y="322"/>
                  </a:lnTo>
                  <a:lnTo>
                    <a:pt x="358" y="322"/>
                  </a:lnTo>
                  <a:lnTo>
                    <a:pt x="350" y="320"/>
                  </a:lnTo>
                  <a:lnTo>
                    <a:pt x="346" y="320"/>
                  </a:lnTo>
                  <a:lnTo>
                    <a:pt x="346" y="320"/>
                  </a:lnTo>
                  <a:lnTo>
                    <a:pt x="342" y="318"/>
                  </a:lnTo>
                  <a:lnTo>
                    <a:pt x="342" y="318"/>
                  </a:lnTo>
                  <a:lnTo>
                    <a:pt x="342" y="320"/>
                  </a:lnTo>
                  <a:lnTo>
                    <a:pt x="340" y="320"/>
                  </a:lnTo>
                  <a:lnTo>
                    <a:pt x="340" y="320"/>
                  </a:lnTo>
                  <a:lnTo>
                    <a:pt x="340" y="320"/>
                  </a:lnTo>
                  <a:lnTo>
                    <a:pt x="338" y="320"/>
                  </a:lnTo>
                  <a:lnTo>
                    <a:pt x="338" y="322"/>
                  </a:lnTo>
                  <a:lnTo>
                    <a:pt x="338" y="322"/>
                  </a:lnTo>
                  <a:lnTo>
                    <a:pt x="338" y="322"/>
                  </a:lnTo>
                  <a:lnTo>
                    <a:pt x="336" y="322"/>
                  </a:lnTo>
                  <a:lnTo>
                    <a:pt x="336" y="322"/>
                  </a:lnTo>
                  <a:lnTo>
                    <a:pt x="320" y="320"/>
                  </a:lnTo>
                  <a:lnTo>
                    <a:pt x="318" y="318"/>
                  </a:lnTo>
                  <a:lnTo>
                    <a:pt x="318" y="318"/>
                  </a:lnTo>
                  <a:lnTo>
                    <a:pt x="316" y="316"/>
                  </a:lnTo>
                  <a:lnTo>
                    <a:pt x="316" y="316"/>
                  </a:lnTo>
                  <a:lnTo>
                    <a:pt x="316" y="316"/>
                  </a:lnTo>
                  <a:lnTo>
                    <a:pt x="316" y="314"/>
                  </a:lnTo>
                  <a:lnTo>
                    <a:pt x="314" y="314"/>
                  </a:lnTo>
                  <a:lnTo>
                    <a:pt x="314" y="314"/>
                  </a:lnTo>
                  <a:lnTo>
                    <a:pt x="312" y="314"/>
                  </a:lnTo>
                  <a:lnTo>
                    <a:pt x="310" y="312"/>
                  </a:lnTo>
                  <a:lnTo>
                    <a:pt x="310" y="312"/>
                  </a:lnTo>
                  <a:lnTo>
                    <a:pt x="306" y="312"/>
                  </a:lnTo>
                  <a:lnTo>
                    <a:pt x="304" y="312"/>
                  </a:lnTo>
                  <a:lnTo>
                    <a:pt x="304" y="312"/>
                  </a:lnTo>
                  <a:lnTo>
                    <a:pt x="298" y="312"/>
                  </a:lnTo>
                  <a:lnTo>
                    <a:pt x="292" y="314"/>
                  </a:lnTo>
                  <a:lnTo>
                    <a:pt x="292" y="314"/>
                  </a:lnTo>
                  <a:lnTo>
                    <a:pt x="292" y="314"/>
                  </a:lnTo>
                  <a:lnTo>
                    <a:pt x="292" y="314"/>
                  </a:lnTo>
                  <a:lnTo>
                    <a:pt x="290" y="314"/>
                  </a:lnTo>
                  <a:lnTo>
                    <a:pt x="286" y="310"/>
                  </a:lnTo>
                  <a:lnTo>
                    <a:pt x="286" y="308"/>
                  </a:lnTo>
                  <a:lnTo>
                    <a:pt x="286" y="308"/>
                  </a:lnTo>
                  <a:lnTo>
                    <a:pt x="286" y="304"/>
                  </a:lnTo>
                  <a:lnTo>
                    <a:pt x="286" y="304"/>
                  </a:lnTo>
                  <a:lnTo>
                    <a:pt x="286" y="304"/>
                  </a:lnTo>
                  <a:lnTo>
                    <a:pt x="280" y="298"/>
                  </a:lnTo>
                  <a:lnTo>
                    <a:pt x="280" y="296"/>
                  </a:lnTo>
                  <a:lnTo>
                    <a:pt x="280" y="296"/>
                  </a:lnTo>
                  <a:lnTo>
                    <a:pt x="272" y="292"/>
                  </a:lnTo>
                  <a:lnTo>
                    <a:pt x="264" y="286"/>
                  </a:lnTo>
                  <a:lnTo>
                    <a:pt x="264" y="286"/>
                  </a:lnTo>
                  <a:lnTo>
                    <a:pt x="264" y="286"/>
                  </a:lnTo>
                  <a:lnTo>
                    <a:pt x="262" y="286"/>
                  </a:lnTo>
                  <a:lnTo>
                    <a:pt x="262" y="286"/>
                  </a:lnTo>
                  <a:lnTo>
                    <a:pt x="260" y="286"/>
                  </a:lnTo>
                  <a:lnTo>
                    <a:pt x="260" y="286"/>
                  </a:lnTo>
                  <a:lnTo>
                    <a:pt x="258" y="286"/>
                  </a:lnTo>
                  <a:lnTo>
                    <a:pt x="258" y="286"/>
                  </a:lnTo>
                  <a:lnTo>
                    <a:pt x="258" y="284"/>
                  </a:lnTo>
                  <a:lnTo>
                    <a:pt x="258" y="282"/>
                  </a:lnTo>
                  <a:lnTo>
                    <a:pt x="256" y="282"/>
                  </a:lnTo>
                  <a:lnTo>
                    <a:pt x="256" y="282"/>
                  </a:lnTo>
                  <a:lnTo>
                    <a:pt x="256" y="282"/>
                  </a:lnTo>
                  <a:lnTo>
                    <a:pt x="256" y="282"/>
                  </a:lnTo>
                  <a:lnTo>
                    <a:pt x="256" y="282"/>
                  </a:lnTo>
                  <a:lnTo>
                    <a:pt x="254" y="280"/>
                  </a:lnTo>
                  <a:lnTo>
                    <a:pt x="252" y="280"/>
                  </a:lnTo>
                  <a:lnTo>
                    <a:pt x="250" y="280"/>
                  </a:lnTo>
                  <a:lnTo>
                    <a:pt x="250" y="280"/>
                  </a:lnTo>
                  <a:lnTo>
                    <a:pt x="250" y="280"/>
                  </a:lnTo>
                  <a:lnTo>
                    <a:pt x="248" y="280"/>
                  </a:lnTo>
                  <a:lnTo>
                    <a:pt x="248" y="280"/>
                  </a:lnTo>
                  <a:lnTo>
                    <a:pt x="244" y="278"/>
                  </a:lnTo>
                  <a:lnTo>
                    <a:pt x="242" y="278"/>
                  </a:lnTo>
                  <a:lnTo>
                    <a:pt x="236" y="280"/>
                  </a:lnTo>
                  <a:lnTo>
                    <a:pt x="236" y="280"/>
                  </a:lnTo>
                  <a:lnTo>
                    <a:pt x="236" y="280"/>
                  </a:lnTo>
                  <a:lnTo>
                    <a:pt x="236" y="280"/>
                  </a:lnTo>
                  <a:lnTo>
                    <a:pt x="228" y="286"/>
                  </a:lnTo>
                  <a:lnTo>
                    <a:pt x="226" y="286"/>
                  </a:lnTo>
                  <a:lnTo>
                    <a:pt x="226" y="288"/>
                  </a:lnTo>
                  <a:lnTo>
                    <a:pt x="226" y="288"/>
                  </a:lnTo>
                  <a:lnTo>
                    <a:pt x="226" y="288"/>
                  </a:lnTo>
                  <a:lnTo>
                    <a:pt x="226" y="288"/>
                  </a:lnTo>
                  <a:lnTo>
                    <a:pt x="226" y="288"/>
                  </a:lnTo>
                  <a:lnTo>
                    <a:pt x="224" y="288"/>
                  </a:lnTo>
                  <a:lnTo>
                    <a:pt x="222" y="288"/>
                  </a:lnTo>
                  <a:lnTo>
                    <a:pt x="220" y="290"/>
                  </a:lnTo>
                  <a:lnTo>
                    <a:pt x="220" y="290"/>
                  </a:lnTo>
                  <a:lnTo>
                    <a:pt x="220" y="290"/>
                  </a:lnTo>
                  <a:lnTo>
                    <a:pt x="220" y="292"/>
                  </a:lnTo>
                  <a:lnTo>
                    <a:pt x="220" y="292"/>
                  </a:lnTo>
                  <a:lnTo>
                    <a:pt x="218" y="294"/>
                  </a:lnTo>
                  <a:lnTo>
                    <a:pt x="216" y="298"/>
                  </a:lnTo>
                  <a:lnTo>
                    <a:pt x="216" y="298"/>
                  </a:lnTo>
                  <a:lnTo>
                    <a:pt x="214" y="300"/>
                  </a:lnTo>
                  <a:lnTo>
                    <a:pt x="210" y="306"/>
                  </a:lnTo>
                  <a:lnTo>
                    <a:pt x="208" y="306"/>
                  </a:lnTo>
                  <a:lnTo>
                    <a:pt x="208" y="306"/>
                  </a:lnTo>
                  <a:lnTo>
                    <a:pt x="208" y="308"/>
                  </a:lnTo>
                  <a:lnTo>
                    <a:pt x="208" y="310"/>
                  </a:lnTo>
                  <a:lnTo>
                    <a:pt x="206" y="312"/>
                  </a:lnTo>
                  <a:lnTo>
                    <a:pt x="206" y="312"/>
                  </a:lnTo>
                  <a:lnTo>
                    <a:pt x="206" y="314"/>
                  </a:lnTo>
                  <a:lnTo>
                    <a:pt x="204" y="314"/>
                  </a:lnTo>
                  <a:lnTo>
                    <a:pt x="204" y="314"/>
                  </a:lnTo>
                  <a:lnTo>
                    <a:pt x="204" y="316"/>
                  </a:lnTo>
                  <a:lnTo>
                    <a:pt x="202" y="316"/>
                  </a:lnTo>
                  <a:lnTo>
                    <a:pt x="202" y="316"/>
                  </a:lnTo>
                  <a:lnTo>
                    <a:pt x="200" y="316"/>
                  </a:lnTo>
                  <a:lnTo>
                    <a:pt x="200" y="316"/>
                  </a:lnTo>
                  <a:lnTo>
                    <a:pt x="198" y="316"/>
                  </a:lnTo>
                  <a:lnTo>
                    <a:pt x="198" y="316"/>
                  </a:lnTo>
                  <a:lnTo>
                    <a:pt x="198" y="316"/>
                  </a:lnTo>
                  <a:lnTo>
                    <a:pt x="196" y="316"/>
                  </a:lnTo>
                  <a:lnTo>
                    <a:pt x="196" y="316"/>
                  </a:lnTo>
                  <a:lnTo>
                    <a:pt x="196" y="316"/>
                  </a:lnTo>
                  <a:lnTo>
                    <a:pt x="196" y="316"/>
                  </a:lnTo>
                  <a:lnTo>
                    <a:pt x="196" y="316"/>
                  </a:lnTo>
                  <a:lnTo>
                    <a:pt x="194" y="318"/>
                  </a:lnTo>
                  <a:lnTo>
                    <a:pt x="194" y="318"/>
                  </a:lnTo>
                  <a:lnTo>
                    <a:pt x="194" y="318"/>
                  </a:lnTo>
                  <a:lnTo>
                    <a:pt x="194" y="318"/>
                  </a:lnTo>
                  <a:lnTo>
                    <a:pt x="194" y="318"/>
                  </a:lnTo>
                  <a:lnTo>
                    <a:pt x="194" y="320"/>
                  </a:lnTo>
                  <a:lnTo>
                    <a:pt x="196" y="320"/>
                  </a:lnTo>
                  <a:lnTo>
                    <a:pt x="196" y="320"/>
                  </a:lnTo>
                  <a:lnTo>
                    <a:pt x="196" y="320"/>
                  </a:lnTo>
                  <a:lnTo>
                    <a:pt x="198" y="322"/>
                  </a:lnTo>
                  <a:lnTo>
                    <a:pt x="198" y="322"/>
                  </a:lnTo>
                  <a:lnTo>
                    <a:pt x="198" y="326"/>
                  </a:lnTo>
                  <a:lnTo>
                    <a:pt x="200" y="330"/>
                  </a:lnTo>
                  <a:lnTo>
                    <a:pt x="200" y="332"/>
                  </a:lnTo>
                  <a:lnTo>
                    <a:pt x="200" y="332"/>
                  </a:lnTo>
                  <a:lnTo>
                    <a:pt x="200" y="332"/>
                  </a:lnTo>
                  <a:lnTo>
                    <a:pt x="200" y="334"/>
                  </a:lnTo>
                  <a:lnTo>
                    <a:pt x="200" y="334"/>
                  </a:lnTo>
                  <a:lnTo>
                    <a:pt x="198" y="340"/>
                  </a:lnTo>
                  <a:lnTo>
                    <a:pt x="198" y="344"/>
                  </a:lnTo>
                  <a:lnTo>
                    <a:pt x="198" y="346"/>
                  </a:lnTo>
                  <a:lnTo>
                    <a:pt x="198" y="346"/>
                  </a:lnTo>
                  <a:lnTo>
                    <a:pt x="198" y="348"/>
                  </a:lnTo>
                  <a:lnTo>
                    <a:pt x="198" y="348"/>
                  </a:lnTo>
                  <a:lnTo>
                    <a:pt x="198" y="354"/>
                  </a:lnTo>
                  <a:lnTo>
                    <a:pt x="198" y="358"/>
                  </a:lnTo>
                  <a:lnTo>
                    <a:pt x="198" y="358"/>
                  </a:lnTo>
                  <a:lnTo>
                    <a:pt x="198" y="358"/>
                  </a:lnTo>
                  <a:lnTo>
                    <a:pt x="198" y="358"/>
                  </a:lnTo>
                  <a:lnTo>
                    <a:pt x="198" y="358"/>
                  </a:lnTo>
                  <a:lnTo>
                    <a:pt x="196" y="356"/>
                  </a:lnTo>
                  <a:lnTo>
                    <a:pt x="196" y="356"/>
                  </a:lnTo>
                  <a:lnTo>
                    <a:pt x="196" y="354"/>
                  </a:lnTo>
                  <a:lnTo>
                    <a:pt x="194" y="352"/>
                  </a:lnTo>
                  <a:lnTo>
                    <a:pt x="194" y="352"/>
                  </a:lnTo>
                  <a:lnTo>
                    <a:pt x="194" y="352"/>
                  </a:lnTo>
                  <a:lnTo>
                    <a:pt x="192" y="350"/>
                  </a:lnTo>
                  <a:lnTo>
                    <a:pt x="192" y="350"/>
                  </a:lnTo>
                  <a:lnTo>
                    <a:pt x="192" y="350"/>
                  </a:lnTo>
                  <a:lnTo>
                    <a:pt x="192" y="350"/>
                  </a:lnTo>
                  <a:lnTo>
                    <a:pt x="190" y="350"/>
                  </a:lnTo>
                  <a:lnTo>
                    <a:pt x="190" y="352"/>
                  </a:lnTo>
                  <a:lnTo>
                    <a:pt x="182" y="352"/>
                  </a:lnTo>
                  <a:lnTo>
                    <a:pt x="182" y="352"/>
                  </a:lnTo>
                  <a:lnTo>
                    <a:pt x="182" y="354"/>
                  </a:lnTo>
                  <a:lnTo>
                    <a:pt x="182" y="354"/>
                  </a:lnTo>
                  <a:lnTo>
                    <a:pt x="182" y="354"/>
                  </a:lnTo>
                  <a:lnTo>
                    <a:pt x="182" y="354"/>
                  </a:lnTo>
                  <a:lnTo>
                    <a:pt x="180" y="356"/>
                  </a:lnTo>
                  <a:lnTo>
                    <a:pt x="180" y="356"/>
                  </a:lnTo>
                  <a:lnTo>
                    <a:pt x="180" y="356"/>
                  </a:lnTo>
                  <a:lnTo>
                    <a:pt x="180" y="356"/>
                  </a:lnTo>
                  <a:lnTo>
                    <a:pt x="178" y="358"/>
                  </a:lnTo>
                  <a:lnTo>
                    <a:pt x="178" y="358"/>
                  </a:lnTo>
                  <a:lnTo>
                    <a:pt x="178" y="358"/>
                  </a:lnTo>
                  <a:lnTo>
                    <a:pt x="178" y="358"/>
                  </a:lnTo>
                  <a:lnTo>
                    <a:pt x="178" y="358"/>
                  </a:lnTo>
                  <a:lnTo>
                    <a:pt x="178" y="356"/>
                  </a:lnTo>
                  <a:lnTo>
                    <a:pt x="176" y="356"/>
                  </a:lnTo>
                  <a:lnTo>
                    <a:pt x="176" y="356"/>
                  </a:lnTo>
                  <a:lnTo>
                    <a:pt x="176" y="354"/>
                  </a:lnTo>
                  <a:lnTo>
                    <a:pt x="176" y="354"/>
                  </a:lnTo>
                  <a:lnTo>
                    <a:pt x="176" y="354"/>
                  </a:lnTo>
                  <a:lnTo>
                    <a:pt x="176" y="354"/>
                  </a:lnTo>
                  <a:lnTo>
                    <a:pt x="174" y="354"/>
                  </a:lnTo>
                  <a:lnTo>
                    <a:pt x="174" y="354"/>
                  </a:lnTo>
                  <a:lnTo>
                    <a:pt x="172" y="354"/>
                  </a:lnTo>
                  <a:lnTo>
                    <a:pt x="172" y="354"/>
                  </a:lnTo>
                  <a:lnTo>
                    <a:pt x="164" y="354"/>
                  </a:lnTo>
                  <a:lnTo>
                    <a:pt x="162" y="354"/>
                  </a:lnTo>
                  <a:lnTo>
                    <a:pt x="162" y="354"/>
                  </a:lnTo>
                  <a:lnTo>
                    <a:pt x="162" y="354"/>
                  </a:lnTo>
                  <a:lnTo>
                    <a:pt x="162" y="352"/>
                  </a:lnTo>
                  <a:lnTo>
                    <a:pt x="162" y="352"/>
                  </a:lnTo>
                  <a:lnTo>
                    <a:pt x="162" y="352"/>
                  </a:lnTo>
                  <a:lnTo>
                    <a:pt x="162" y="352"/>
                  </a:lnTo>
                  <a:lnTo>
                    <a:pt x="162" y="350"/>
                  </a:lnTo>
                  <a:lnTo>
                    <a:pt x="160" y="350"/>
                  </a:lnTo>
                  <a:lnTo>
                    <a:pt x="158" y="350"/>
                  </a:lnTo>
                  <a:lnTo>
                    <a:pt x="154" y="350"/>
                  </a:lnTo>
                  <a:lnTo>
                    <a:pt x="152" y="350"/>
                  </a:lnTo>
                  <a:lnTo>
                    <a:pt x="150" y="350"/>
                  </a:lnTo>
                  <a:lnTo>
                    <a:pt x="148" y="350"/>
                  </a:lnTo>
                  <a:lnTo>
                    <a:pt x="146" y="348"/>
                  </a:lnTo>
                  <a:lnTo>
                    <a:pt x="146" y="346"/>
                  </a:lnTo>
                  <a:lnTo>
                    <a:pt x="146" y="346"/>
                  </a:lnTo>
                  <a:lnTo>
                    <a:pt x="144" y="346"/>
                  </a:lnTo>
                  <a:lnTo>
                    <a:pt x="144" y="346"/>
                  </a:lnTo>
                  <a:lnTo>
                    <a:pt x="144" y="346"/>
                  </a:lnTo>
                  <a:lnTo>
                    <a:pt x="142" y="348"/>
                  </a:lnTo>
                  <a:lnTo>
                    <a:pt x="140" y="350"/>
                  </a:lnTo>
                  <a:lnTo>
                    <a:pt x="138" y="350"/>
                  </a:lnTo>
                  <a:lnTo>
                    <a:pt x="138" y="352"/>
                  </a:lnTo>
                  <a:lnTo>
                    <a:pt x="138" y="352"/>
                  </a:lnTo>
                  <a:lnTo>
                    <a:pt x="138" y="352"/>
                  </a:lnTo>
                  <a:lnTo>
                    <a:pt x="128" y="354"/>
                  </a:lnTo>
                  <a:lnTo>
                    <a:pt x="120" y="354"/>
                  </a:lnTo>
                  <a:lnTo>
                    <a:pt x="120" y="354"/>
                  </a:lnTo>
                  <a:lnTo>
                    <a:pt x="120" y="354"/>
                  </a:lnTo>
                  <a:lnTo>
                    <a:pt x="116" y="354"/>
                  </a:lnTo>
                  <a:lnTo>
                    <a:pt x="108" y="354"/>
                  </a:lnTo>
                  <a:lnTo>
                    <a:pt x="106" y="354"/>
                  </a:lnTo>
                  <a:lnTo>
                    <a:pt x="106" y="354"/>
                  </a:lnTo>
                  <a:lnTo>
                    <a:pt x="104" y="356"/>
                  </a:lnTo>
                  <a:lnTo>
                    <a:pt x="102" y="358"/>
                  </a:lnTo>
                  <a:lnTo>
                    <a:pt x="102" y="358"/>
                  </a:lnTo>
                  <a:lnTo>
                    <a:pt x="102" y="358"/>
                  </a:lnTo>
                  <a:lnTo>
                    <a:pt x="102" y="358"/>
                  </a:lnTo>
                  <a:lnTo>
                    <a:pt x="102" y="360"/>
                  </a:lnTo>
                  <a:lnTo>
                    <a:pt x="102" y="360"/>
                  </a:lnTo>
                  <a:lnTo>
                    <a:pt x="102" y="362"/>
                  </a:lnTo>
                  <a:lnTo>
                    <a:pt x="102" y="364"/>
                  </a:lnTo>
                  <a:lnTo>
                    <a:pt x="100" y="364"/>
                  </a:lnTo>
                  <a:lnTo>
                    <a:pt x="100" y="370"/>
                  </a:lnTo>
                  <a:lnTo>
                    <a:pt x="98" y="370"/>
                  </a:lnTo>
                  <a:lnTo>
                    <a:pt x="98" y="372"/>
                  </a:lnTo>
                  <a:lnTo>
                    <a:pt x="98" y="372"/>
                  </a:lnTo>
                  <a:lnTo>
                    <a:pt x="98" y="372"/>
                  </a:lnTo>
                  <a:lnTo>
                    <a:pt x="98" y="372"/>
                  </a:lnTo>
                  <a:lnTo>
                    <a:pt x="96" y="382"/>
                  </a:lnTo>
                  <a:lnTo>
                    <a:pt x="96" y="384"/>
                  </a:lnTo>
                  <a:lnTo>
                    <a:pt x="96" y="384"/>
                  </a:lnTo>
                  <a:lnTo>
                    <a:pt x="96" y="384"/>
                  </a:lnTo>
                  <a:lnTo>
                    <a:pt x="96" y="384"/>
                  </a:lnTo>
                  <a:lnTo>
                    <a:pt x="98" y="386"/>
                  </a:lnTo>
                  <a:lnTo>
                    <a:pt x="98" y="386"/>
                  </a:lnTo>
                  <a:lnTo>
                    <a:pt x="98" y="386"/>
                  </a:lnTo>
                  <a:lnTo>
                    <a:pt x="98" y="388"/>
                  </a:lnTo>
                  <a:lnTo>
                    <a:pt x="98" y="390"/>
                  </a:lnTo>
                  <a:lnTo>
                    <a:pt x="96" y="394"/>
                  </a:lnTo>
                  <a:lnTo>
                    <a:pt x="94" y="396"/>
                  </a:lnTo>
                  <a:lnTo>
                    <a:pt x="88" y="406"/>
                  </a:lnTo>
                  <a:lnTo>
                    <a:pt x="88" y="410"/>
                  </a:lnTo>
                  <a:lnTo>
                    <a:pt x="84" y="416"/>
                  </a:lnTo>
                  <a:lnTo>
                    <a:pt x="84" y="416"/>
                  </a:lnTo>
                  <a:lnTo>
                    <a:pt x="84" y="414"/>
                  </a:lnTo>
                  <a:lnTo>
                    <a:pt x="80" y="410"/>
                  </a:lnTo>
                  <a:lnTo>
                    <a:pt x="80" y="410"/>
                  </a:lnTo>
                  <a:lnTo>
                    <a:pt x="80" y="408"/>
                  </a:lnTo>
                  <a:lnTo>
                    <a:pt x="80" y="406"/>
                  </a:lnTo>
                  <a:lnTo>
                    <a:pt x="78" y="404"/>
                  </a:lnTo>
                  <a:lnTo>
                    <a:pt x="78" y="402"/>
                  </a:lnTo>
                  <a:lnTo>
                    <a:pt x="78" y="390"/>
                  </a:lnTo>
                  <a:lnTo>
                    <a:pt x="78" y="390"/>
                  </a:lnTo>
                  <a:lnTo>
                    <a:pt x="78" y="390"/>
                  </a:lnTo>
                  <a:lnTo>
                    <a:pt x="78" y="390"/>
                  </a:lnTo>
                  <a:lnTo>
                    <a:pt x="78" y="390"/>
                  </a:lnTo>
                  <a:lnTo>
                    <a:pt x="80" y="390"/>
                  </a:lnTo>
                  <a:lnTo>
                    <a:pt x="80" y="388"/>
                  </a:lnTo>
                  <a:lnTo>
                    <a:pt x="80" y="388"/>
                  </a:lnTo>
                  <a:lnTo>
                    <a:pt x="80" y="388"/>
                  </a:lnTo>
                  <a:lnTo>
                    <a:pt x="80" y="388"/>
                  </a:lnTo>
                  <a:lnTo>
                    <a:pt x="80" y="386"/>
                  </a:lnTo>
                  <a:lnTo>
                    <a:pt x="80" y="384"/>
                  </a:lnTo>
                  <a:lnTo>
                    <a:pt x="78" y="382"/>
                  </a:lnTo>
                  <a:lnTo>
                    <a:pt x="72" y="376"/>
                  </a:lnTo>
                  <a:lnTo>
                    <a:pt x="70" y="374"/>
                  </a:lnTo>
                  <a:lnTo>
                    <a:pt x="70" y="374"/>
                  </a:lnTo>
                  <a:lnTo>
                    <a:pt x="68" y="374"/>
                  </a:lnTo>
                  <a:lnTo>
                    <a:pt x="66" y="376"/>
                  </a:lnTo>
                  <a:lnTo>
                    <a:pt x="66" y="376"/>
                  </a:lnTo>
                  <a:lnTo>
                    <a:pt x="66" y="376"/>
                  </a:lnTo>
                  <a:lnTo>
                    <a:pt x="66" y="376"/>
                  </a:lnTo>
                  <a:lnTo>
                    <a:pt x="64" y="374"/>
                  </a:lnTo>
                  <a:lnTo>
                    <a:pt x="56" y="364"/>
                  </a:lnTo>
                  <a:lnTo>
                    <a:pt x="42" y="350"/>
                  </a:lnTo>
                  <a:lnTo>
                    <a:pt x="40" y="348"/>
                  </a:lnTo>
                  <a:lnTo>
                    <a:pt x="40" y="348"/>
                  </a:lnTo>
                  <a:lnTo>
                    <a:pt x="38" y="346"/>
                  </a:lnTo>
                  <a:lnTo>
                    <a:pt x="34" y="340"/>
                  </a:lnTo>
                  <a:lnTo>
                    <a:pt x="32" y="340"/>
                  </a:lnTo>
                  <a:lnTo>
                    <a:pt x="30" y="336"/>
                  </a:lnTo>
                  <a:lnTo>
                    <a:pt x="30" y="334"/>
                  </a:lnTo>
                  <a:lnTo>
                    <a:pt x="30" y="332"/>
                  </a:lnTo>
                  <a:lnTo>
                    <a:pt x="34" y="330"/>
                  </a:lnTo>
                  <a:lnTo>
                    <a:pt x="34" y="330"/>
                  </a:lnTo>
                  <a:lnTo>
                    <a:pt x="32" y="326"/>
                  </a:lnTo>
                  <a:lnTo>
                    <a:pt x="32" y="326"/>
                  </a:lnTo>
                  <a:lnTo>
                    <a:pt x="32" y="322"/>
                  </a:lnTo>
                  <a:lnTo>
                    <a:pt x="32" y="320"/>
                  </a:lnTo>
                  <a:lnTo>
                    <a:pt x="32" y="320"/>
                  </a:lnTo>
                  <a:lnTo>
                    <a:pt x="32" y="318"/>
                  </a:lnTo>
                  <a:lnTo>
                    <a:pt x="28" y="314"/>
                  </a:lnTo>
                  <a:lnTo>
                    <a:pt x="28" y="314"/>
                  </a:lnTo>
                  <a:lnTo>
                    <a:pt x="28" y="314"/>
                  </a:lnTo>
                  <a:lnTo>
                    <a:pt x="24" y="312"/>
                  </a:lnTo>
                  <a:lnTo>
                    <a:pt x="22" y="310"/>
                  </a:lnTo>
                  <a:lnTo>
                    <a:pt x="18" y="308"/>
                  </a:lnTo>
                  <a:lnTo>
                    <a:pt x="18" y="308"/>
                  </a:lnTo>
                  <a:lnTo>
                    <a:pt x="18" y="306"/>
                  </a:lnTo>
                  <a:lnTo>
                    <a:pt x="14" y="304"/>
                  </a:lnTo>
                  <a:lnTo>
                    <a:pt x="14" y="304"/>
                  </a:lnTo>
                  <a:lnTo>
                    <a:pt x="14" y="304"/>
                  </a:lnTo>
                  <a:lnTo>
                    <a:pt x="14" y="302"/>
                  </a:lnTo>
                  <a:lnTo>
                    <a:pt x="14" y="302"/>
                  </a:lnTo>
                  <a:lnTo>
                    <a:pt x="14" y="298"/>
                  </a:lnTo>
                  <a:lnTo>
                    <a:pt x="14" y="296"/>
                  </a:lnTo>
                  <a:lnTo>
                    <a:pt x="14" y="294"/>
                  </a:lnTo>
                  <a:lnTo>
                    <a:pt x="14" y="292"/>
                  </a:lnTo>
                  <a:lnTo>
                    <a:pt x="12" y="286"/>
                  </a:lnTo>
                  <a:lnTo>
                    <a:pt x="12" y="286"/>
                  </a:lnTo>
                  <a:lnTo>
                    <a:pt x="12" y="286"/>
                  </a:lnTo>
                  <a:lnTo>
                    <a:pt x="12" y="286"/>
                  </a:lnTo>
                  <a:lnTo>
                    <a:pt x="12" y="284"/>
                  </a:lnTo>
                  <a:lnTo>
                    <a:pt x="12" y="284"/>
                  </a:lnTo>
                  <a:lnTo>
                    <a:pt x="12" y="284"/>
                  </a:lnTo>
                  <a:lnTo>
                    <a:pt x="12" y="280"/>
                  </a:lnTo>
                  <a:lnTo>
                    <a:pt x="12" y="280"/>
                  </a:lnTo>
                  <a:lnTo>
                    <a:pt x="12" y="278"/>
                  </a:lnTo>
                  <a:lnTo>
                    <a:pt x="12" y="276"/>
                  </a:lnTo>
                  <a:lnTo>
                    <a:pt x="12" y="276"/>
                  </a:lnTo>
                  <a:lnTo>
                    <a:pt x="10" y="276"/>
                  </a:lnTo>
                  <a:lnTo>
                    <a:pt x="10" y="276"/>
                  </a:lnTo>
                  <a:lnTo>
                    <a:pt x="10" y="276"/>
                  </a:lnTo>
                  <a:lnTo>
                    <a:pt x="10" y="274"/>
                  </a:lnTo>
                  <a:lnTo>
                    <a:pt x="10" y="274"/>
                  </a:lnTo>
                  <a:lnTo>
                    <a:pt x="8" y="274"/>
                  </a:lnTo>
                  <a:lnTo>
                    <a:pt x="8" y="274"/>
                  </a:lnTo>
                  <a:lnTo>
                    <a:pt x="8" y="274"/>
                  </a:lnTo>
                  <a:lnTo>
                    <a:pt x="8" y="274"/>
                  </a:lnTo>
                  <a:lnTo>
                    <a:pt x="6" y="274"/>
                  </a:lnTo>
                  <a:lnTo>
                    <a:pt x="6" y="272"/>
                  </a:lnTo>
                  <a:lnTo>
                    <a:pt x="6" y="272"/>
                  </a:lnTo>
                  <a:lnTo>
                    <a:pt x="6" y="272"/>
                  </a:lnTo>
                  <a:lnTo>
                    <a:pt x="6" y="270"/>
                  </a:lnTo>
                  <a:lnTo>
                    <a:pt x="6" y="270"/>
                  </a:lnTo>
                  <a:lnTo>
                    <a:pt x="6" y="268"/>
                  </a:lnTo>
                  <a:lnTo>
                    <a:pt x="8" y="266"/>
                  </a:lnTo>
                  <a:lnTo>
                    <a:pt x="10" y="262"/>
                  </a:lnTo>
                  <a:lnTo>
                    <a:pt x="10" y="262"/>
                  </a:lnTo>
                  <a:lnTo>
                    <a:pt x="10" y="262"/>
                  </a:lnTo>
                  <a:lnTo>
                    <a:pt x="10" y="252"/>
                  </a:lnTo>
                  <a:lnTo>
                    <a:pt x="10" y="252"/>
                  </a:lnTo>
                  <a:lnTo>
                    <a:pt x="10" y="246"/>
                  </a:lnTo>
                  <a:lnTo>
                    <a:pt x="10" y="244"/>
                  </a:lnTo>
                  <a:lnTo>
                    <a:pt x="10" y="242"/>
                  </a:lnTo>
                  <a:lnTo>
                    <a:pt x="8" y="242"/>
                  </a:lnTo>
                  <a:lnTo>
                    <a:pt x="8" y="242"/>
                  </a:lnTo>
                  <a:lnTo>
                    <a:pt x="8" y="242"/>
                  </a:lnTo>
                  <a:lnTo>
                    <a:pt x="8" y="242"/>
                  </a:lnTo>
                  <a:lnTo>
                    <a:pt x="8" y="242"/>
                  </a:lnTo>
                  <a:lnTo>
                    <a:pt x="6" y="242"/>
                  </a:lnTo>
                  <a:lnTo>
                    <a:pt x="6" y="242"/>
                  </a:lnTo>
                  <a:lnTo>
                    <a:pt x="6" y="242"/>
                  </a:lnTo>
                  <a:lnTo>
                    <a:pt x="6" y="244"/>
                  </a:lnTo>
                  <a:lnTo>
                    <a:pt x="6" y="244"/>
                  </a:lnTo>
                  <a:lnTo>
                    <a:pt x="4" y="242"/>
                  </a:lnTo>
                  <a:lnTo>
                    <a:pt x="4" y="242"/>
                  </a:lnTo>
                  <a:lnTo>
                    <a:pt x="4" y="242"/>
                  </a:lnTo>
                  <a:lnTo>
                    <a:pt x="2" y="242"/>
                  </a:lnTo>
                  <a:lnTo>
                    <a:pt x="0" y="238"/>
                  </a:lnTo>
                  <a:lnTo>
                    <a:pt x="0" y="236"/>
                  </a:lnTo>
                  <a:lnTo>
                    <a:pt x="0" y="236"/>
                  </a:lnTo>
                  <a:lnTo>
                    <a:pt x="0" y="234"/>
                  </a:lnTo>
                  <a:lnTo>
                    <a:pt x="2" y="234"/>
                  </a:lnTo>
                  <a:lnTo>
                    <a:pt x="8" y="230"/>
                  </a:lnTo>
                  <a:lnTo>
                    <a:pt x="14" y="226"/>
                  </a:lnTo>
                  <a:lnTo>
                    <a:pt x="16" y="226"/>
                  </a:lnTo>
                  <a:lnTo>
                    <a:pt x="18" y="222"/>
                  </a:lnTo>
                  <a:lnTo>
                    <a:pt x="18" y="220"/>
                  </a:lnTo>
                  <a:lnTo>
                    <a:pt x="18" y="218"/>
                  </a:lnTo>
                  <a:lnTo>
                    <a:pt x="24" y="206"/>
                  </a:lnTo>
                  <a:lnTo>
                    <a:pt x="26" y="204"/>
                  </a:lnTo>
                  <a:lnTo>
                    <a:pt x="26" y="204"/>
                  </a:lnTo>
                  <a:lnTo>
                    <a:pt x="26" y="204"/>
                  </a:lnTo>
                  <a:lnTo>
                    <a:pt x="28" y="204"/>
                  </a:lnTo>
                  <a:lnTo>
                    <a:pt x="30" y="202"/>
                  </a:lnTo>
                  <a:lnTo>
                    <a:pt x="30" y="202"/>
                  </a:lnTo>
                  <a:lnTo>
                    <a:pt x="30" y="202"/>
                  </a:lnTo>
                  <a:lnTo>
                    <a:pt x="34" y="194"/>
                  </a:lnTo>
                  <a:lnTo>
                    <a:pt x="34" y="192"/>
                  </a:lnTo>
                  <a:lnTo>
                    <a:pt x="34" y="190"/>
                  </a:lnTo>
                  <a:lnTo>
                    <a:pt x="34" y="190"/>
                  </a:lnTo>
                  <a:lnTo>
                    <a:pt x="38" y="182"/>
                  </a:lnTo>
                  <a:lnTo>
                    <a:pt x="38" y="180"/>
                  </a:lnTo>
                  <a:lnTo>
                    <a:pt x="38" y="180"/>
                  </a:lnTo>
                  <a:lnTo>
                    <a:pt x="38" y="180"/>
                  </a:lnTo>
                  <a:lnTo>
                    <a:pt x="38" y="180"/>
                  </a:lnTo>
                  <a:lnTo>
                    <a:pt x="40" y="178"/>
                  </a:lnTo>
                  <a:lnTo>
                    <a:pt x="40" y="178"/>
                  </a:lnTo>
                  <a:lnTo>
                    <a:pt x="40" y="178"/>
                  </a:lnTo>
                  <a:lnTo>
                    <a:pt x="42" y="178"/>
                  </a:lnTo>
                  <a:lnTo>
                    <a:pt x="42" y="178"/>
                  </a:lnTo>
                  <a:lnTo>
                    <a:pt x="44" y="174"/>
                  </a:lnTo>
                  <a:lnTo>
                    <a:pt x="48" y="172"/>
                  </a:lnTo>
                  <a:lnTo>
                    <a:pt x="50" y="166"/>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8" name="Freeform 4927">
              <a:extLst>
                <a:ext uri="{FF2B5EF4-FFF2-40B4-BE49-F238E27FC236}">
                  <a16:creationId xmlns:a16="http://schemas.microsoft.com/office/drawing/2014/main" id="{2CCD32C5-A238-DD42-A3C2-405FAB576638}"/>
                </a:ext>
              </a:extLst>
            </p:cNvPr>
            <p:cNvSpPr>
              <a:spLocks/>
            </p:cNvSpPr>
            <p:nvPr/>
          </p:nvSpPr>
          <p:spPr bwMode="auto">
            <a:xfrm>
              <a:off x="4301332" y="1709336"/>
              <a:ext cx="795086" cy="1244667"/>
            </a:xfrm>
            <a:custGeom>
              <a:avLst/>
              <a:gdLst/>
              <a:ahLst/>
              <a:cxnLst>
                <a:cxn ang="0">
                  <a:pos x="262" y="72"/>
                </a:cxn>
                <a:cxn ang="0">
                  <a:pos x="498" y="202"/>
                </a:cxn>
                <a:cxn ang="0">
                  <a:pos x="498" y="388"/>
                </a:cxn>
                <a:cxn ang="0">
                  <a:pos x="474" y="386"/>
                </a:cxn>
                <a:cxn ang="0">
                  <a:pos x="458" y="388"/>
                </a:cxn>
                <a:cxn ang="0">
                  <a:pos x="452" y="402"/>
                </a:cxn>
                <a:cxn ang="0">
                  <a:pos x="448" y="416"/>
                </a:cxn>
                <a:cxn ang="0">
                  <a:pos x="436" y="432"/>
                </a:cxn>
                <a:cxn ang="0">
                  <a:pos x="422" y="442"/>
                </a:cxn>
                <a:cxn ang="0">
                  <a:pos x="426" y="452"/>
                </a:cxn>
                <a:cxn ang="0">
                  <a:pos x="422" y="468"/>
                </a:cxn>
                <a:cxn ang="0">
                  <a:pos x="418" y="500"/>
                </a:cxn>
                <a:cxn ang="0">
                  <a:pos x="400" y="520"/>
                </a:cxn>
                <a:cxn ang="0">
                  <a:pos x="404" y="536"/>
                </a:cxn>
                <a:cxn ang="0">
                  <a:pos x="426" y="536"/>
                </a:cxn>
                <a:cxn ang="0">
                  <a:pos x="430" y="582"/>
                </a:cxn>
                <a:cxn ang="0">
                  <a:pos x="448" y="596"/>
                </a:cxn>
                <a:cxn ang="0">
                  <a:pos x="426" y="616"/>
                </a:cxn>
                <a:cxn ang="0">
                  <a:pos x="396" y="630"/>
                </a:cxn>
                <a:cxn ang="0">
                  <a:pos x="390" y="638"/>
                </a:cxn>
                <a:cxn ang="0">
                  <a:pos x="388" y="652"/>
                </a:cxn>
                <a:cxn ang="0">
                  <a:pos x="380" y="656"/>
                </a:cxn>
                <a:cxn ang="0">
                  <a:pos x="372" y="664"/>
                </a:cxn>
                <a:cxn ang="0">
                  <a:pos x="350" y="686"/>
                </a:cxn>
                <a:cxn ang="0">
                  <a:pos x="330" y="704"/>
                </a:cxn>
                <a:cxn ang="0">
                  <a:pos x="292" y="710"/>
                </a:cxn>
                <a:cxn ang="0">
                  <a:pos x="256" y="718"/>
                </a:cxn>
                <a:cxn ang="0">
                  <a:pos x="262" y="734"/>
                </a:cxn>
                <a:cxn ang="0">
                  <a:pos x="250" y="746"/>
                </a:cxn>
                <a:cxn ang="0">
                  <a:pos x="244" y="754"/>
                </a:cxn>
                <a:cxn ang="0">
                  <a:pos x="198" y="758"/>
                </a:cxn>
                <a:cxn ang="0">
                  <a:pos x="180" y="768"/>
                </a:cxn>
                <a:cxn ang="0">
                  <a:pos x="162" y="778"/>
                </a:cxn>
                <a:cxn ang="0">
                  <a:pos x="148" y="764"/>
                </a:cxn>
                <a:cxn ang="0">
                  <a:pos x="126" y="776"/>
                </a:cxn>
                <a:cxn ang="0">
                  <a:pos x="110" y="784"/>
                </a:cxn>
                <a:cxn ang="0">
                  <a:pos x="106" y="780"/>
                </a:cxn>
                <a:cxn ang="0">
                  <a:pos x="100" y="778"/>
                </a:cxn>
                <a:cxn ang="0">
                  <a:pos x="94" y="764"/>
                </a:cxn>
                <a:cxn ang="0">
                  <a:pos x="86" y="742"/>
                </a:cxn>
                <a:cxn ang="0">
                  <a:pos x="64" y="720"/>
                </a:cxn>
                <a:cxn ang="0">
                  <a:pos x="24" y="680"/>
                </a:cxn>
                <a:cxn ang="0">
                  <a:pos x="30" y="672"/>
                </a:cxn>
                <a:cxn ang="0">
                  <a:pos x="62" y="666"/>
                </a:cxn>
                <a:cxn ang="0">
                  <a:pos x="80" y="664"/>
                </a:cxn>
                <a:cxn ang="0">
                  <a:pos x="102" y="660"/>
                </a:cxn>
                <a:cxn ang="0">
                  <a:pos x="78" y="628"/>
                </a:cxn>
                <a:cxn ang="0">
                  <a:pos x="74" y="612"/>
                </a:cxn>
                <a:cxn ang="0">
                  <a:pos x="78" y="586"/>
                </a:cxn>
                <a:cxn ang="0">
                  <a:pos x="72" y="562"/>
                </a:cxn>
                <a:cxn ang="0">
                  <a:pos x="60" y="532"/>
                </a:cxn>
                <a:cxn ang="0">
                  <a:pos x="48" y="516"/>
                </a:cxn>
                <a:cxn ang="0">
                  <a:pos x="6" y="470"/>
                </a:cxn>
                <a:cxn ang="0">
                  <a:pos x="8" y="446"/>
                </a:cxn>
                <a:cxn ang="0">
                  <a:pos x="16" y="432"/>
                </a:cxn>
                <a:cxn ang="0">
                  <a:pos x="94" y="330"/>
                </a:cxn>
                <a:cxn ang="0">
                  <a:pos x="106" y="194"/>
                </a:cxn>
                <a:cxn ang="0">
                  <a:pos x="102" y="138"/>
                </a:cxn>
                <a:cxn ang="0">
                  <a:pos x="102" y="128"/>
                </a:cxn>
                <a:cxn ang="0">
                  <a:pos x="82" y="74"/>
                </a:cxn>
              </a:cxnLst>
              <a:rect l="0" t="0" r="r" b="b"/>
              <a:pathLst>
                <a:path w="500" h="784">
                  <a:moveTo>
                    <a:pt x="74" y="24"/>
                  </a:moveTo>
                  <a:lnTo>
                    <a:pt x="80" y="20"/>
                  </a:lnTo>
                  <a:lnTo>
                    <a:pt x="90" y="16"/>
                  </a:lnTo>
                  <a:lnTo>
                    <a:pt x="120" y="0"/>
                  </a:lnTo>
                  <a:lnTo>
                    <a:pt x="136" y="8"/>
                  </a:lnTo>
                  <a:lnTo>
                    <a:pt x="166" y="24"/>
                  </a:lnTo>
                  <a:lnTo>
                    <a:pt x="198" y="40"/>
                  </a:lnTo>
                  <a:lnTo>
                    <a:pt x="200" y="40"/>
                  </a:lnTo>
                  <a:lnTo>
                    <a:pt x="216" y="48"/>
                  </a:lnTo>
                  <a:lnTo>
                    <a:pt x="232" y="56"/>
                  </a:lnTo>
                  <a:lnTo>
                    <a:pt x="252" y="66"/>
                  </a:lnTo>
                  <a:lnTo>
                    <a:pt x="262" y="72"/>
                  </a:lnTo>
                  <a:lnTo>
                    <a:pt x="276" y="80"/>
                  </a:lnTo>
                  <a:lnTo>
                    <a:pt x="304" y="94"/>
                  </a:lnTo>
                  <a:lnTo>
                    <a:pt x="330" y="108"/>
                  </a:lnTo>
                  <a:lnTo>
                    <a:pt x="356" y="122"/>
                  </a:lnTo>
                  <a:lnTo>
                    <a:pt x="376" y="132"/>
                  </a:lnTo>
                  <a:lnTo>
                    <a:pt x="376" y="132"/>
                  </a:lnTo>
                  <a:lnTo>
                    <a:pt x="394" y="142"/>
                  </a:lnTo>
                  <a:lnTo>
                    <a:pt x="420" y="156"/>
                  </a:lnTo>
                  <a:lnTo>
                    <a:pt x="452" y="174"/>
                  </a:lnTo>
                  <a:lnTo>
                    <a:pt x="474" y="186"/>
                  </a:lnTo>
                  <a:lnTo>
                    <a:pt x="500" y="200"/>
                  </a:lnTo>
                  <a:lnTo>
                    <a:pt x="498" y="202"/>
                  </a:lnTo>
                  <a:lnTo>
                    <a:pt x="498" y="204"/>
                  </a:lnTo>
                  <a:lnTo>
                    <a:pt x="498" y="234"/>
                  </a:lnTo>
                  <a:lnTo>
                    <a:pt x="498" y="238"/>
                  </a:lnTo>
                  <a:lnTo>
                    <a:pt x="498" y="248"/>
                  </a:lnTo>
                  <a:lnTo>
                    <a:pt x="498" y="360"/>
                  </a:lnTo>
                  <a:lnTo>
                    <a:pt x="500" y="366"/>
                  </a:lnTo>
                  <a:lnTo>
                    <a:pt x="500" y="382"/>
                  </a:lnTo>
                  <a:lnTo>
                    <a:pt x="498" y="388"/>
                  </a:lnTo>
                  <a:lnTo>
                    <a:pt x="498" y="388"/>
                  </a:lnTo>
                  <a:lnTo>
                    <a:pt x="498" y="388"/>
                  </a:lnTo>
                  <a:lnTo>
                    <a:pt x="498" y="388"/>
                  </a:lnTo>
                  <a:lnTo>
                    <a:pt x="498" y="388"/>
                  </a:lnTo>
                  <a:lnTo>
                    <a:pt x="496" y="388"/>
                  </a:lnTo>
                  <a:lnTo>
                    <a:pt x="496" y="388"/>
                  </a:lnTo>
                  <a:lnTo>
                    <a:pt x="492" y="386"/>
                  </a:lnTo>
                  <a:lnTo>
                    <a:pt x="490" y="386"/>
                  </a:lnTo>
                  <a:lnTo>
                    <a:pt x="490" y="386"/>
                  </a:lnTo>
                  <a:lnTo>
                    <a:pt x="484" y="384"/>
                  </a:lnTo>
                  <a:lnTo>
                    <a:pt x="480" y="384"/>
                  </a:lnTo>
                  <a:lnTo>
                    <a:pt x="480" y="384"/>
                  </a:lnTo>
                  <a:lnTo>
                    <a:pt x="478" y="386"/>
                  </a:lnTo>
                  <a:lnTo>
                    <a:pt x="476" y="386"/>
                  </a:lnTo>
                  <a:lnTo>
                    <a:pt x="474" y="386"/>
                  </a:lnTo>
                  <a:lnTo>
                    <a:pt x="474" y="386"/>
                  </a:lnTo>
                  <a:lnTo>
                    <a:pt x="474" y="388"/>
                  </a:lnTo>
                  <a:lnTo>
                    <a:pt x="472" y="388"/>
                  </a:lnTo>
                  <a:lnTo>
                    <a:pt x="472" y="388"/>
                  </a:lnTo>
                  <a:lnTo>
                    <a:pt x="470" y="388"/>
                  </a:lnTo>
                  <a:lnTo>
                    <a:pt x="470" y="388"/>
                  </a:lnTo>
                  <a:lnTo>
                    <a:pt x="468" y="388"/>
                  </a:lnTo>
                  <a:lnTo>
                    <a:pt x="468" y="388"/>
                  </a:lnTo>
                  <a:lnTo>
                    <a:pt x="466" y="388"/>
                  </a:lnTo>
                  <a:lnTo>
                    <a:pt x="464" y="388"/>
                  </a:lnTo>
                  <a:lnTo>
                    <a:pt x="460" y="388"/>
                  </a:lnTo>
                  <a:lnTo>
                    <a:pt x="458" y="388"/>
                  </a:lnTo>
                  <a:lnTo>
                    <a:pt x="458" y="388"/>
                  </a:lnTo>
                  <a:lnTo>
                    <a:pt x="456" y="388"/>
                  </a:lnTo>
                  <a:lnTo>
                    <a:pt x="448" y="394"/>
                  </a:lnTo>
                  <a:lnTo>
                    <a:pt x="448" y="396"/>
                  </a:lnTo>
                  <a:lnTo>
                    <a:pt x="448" y="396"/>
                  </a:lnTo>
                  <a:lnTo>
                    <a:pt x="448" y="396"/>
                  </a:lnTo>
                  <a:lnTo>
                    <a:pt x="448" y="396"/>
                  </a:lnTo>
                  <a:lnTo>
                    <a:pt x="448" y="398"/>
                  </a:lnTo>
                  <a:lnTo>
                    <a:pt x="448" y="398"/>
                  </a:lnTo>
                  <a:lnTo>
                    <a:pt x="448" y="400"/>
                  </a:lnTo>
                  <a:lnTo>
                    <a:pt x="450" y="400"/>
                  </a:lnTo>
                  <a:lnTo>
                    <a:pt x="450" y="402"/>
                  </a:lnTo>
                  <a:lnTo>
                    <a:pt x="452" y="402"/>
                  </a:lnTo>
                  <a:lnTo>
                    <a:pt x="452" y="402"/>
                  </a:lnTo>
                  <a:lnTo>
                    <a:pt x="452" y="404"/>
                  </a:lnTo>
                  <a:lnTo>
                    <a:pt x="452" y="404"/>
                  </a:lnTo>
                  <a:lnTo>
                    <a:pt x="452" y="404"/>
                  </a:lnTo>
                  <a:lnTo>
                    <a:pt x="452" y="406"/>
                  </a:lnTo>
                  <a:lnTo>
                    <a:pt x="452" y="408"/>
                  </a:lnTo>
                  <a:lnTo>
                    <a:pt x="452" y="410"/>
                  </a:lnTo>
                  <a:lnTo>
                    <a:pt x="450" y="412"/>
                  </a:lnTo>
                  <a:lnTo>
                    <a:pt x="450" y="412"/>
                  </a:lnTo>
                  <a:lnTo>
                    <a:pt x="448" y="416"/>
                  </a:lnTo>
                  <a:lnTo>
                    <a:pt x="448" y="416"/>
                  </a:lnTo>
                  <a:lnTo>
                    <a:pt x="448" y="416"/>
                  </a:lnTo>
                  <a:lnTo>
                    <a:pt x="448" y="416"/>
                  </a:lnTo>
                  <a:lnTo>
                    <a:pt x="446" y="416"/>
                  </a:lnTo>
                  <a:lnTo>
                    <a:pt x="446" y="416"/>
                  </a:lnTo>
                  <a:lnTo>
                    <a:pt x="446" y="418"/>
                  </a:lnTo>
                  <a:lnTo>
                    <a:pt x="444" y="418"/>
                  </a:lnTo>
                  <a:lnTo>
                    <a:pt x="444" y="418"/>
                  </a:lnTo>
                  <a:lnTo>
                    <a:pt x="442" y="422"/>
                  </a:lnTo>
                  <a:lnTo>
                    <a:pt x="440" y="422"/>
                  </a:lnTo>
                  <a:lnTo>
                    <a:pt x="436" y="428"/>
                  </a:lnTo>
                  <a:lnTo>
                    <a:pt x="436" y="430"/>
                  </a:lnTo>
                  <a:lnTo>
                    <a:pt x="436" y="430"/>
                  </a:lnTo>
                  <a:lnTo>
                    <a:pt x="436" y="432"/>
                  </a:lnTo>
                  <a:lnTo>
                    <a:pt x="436" y="434"/>
                  </a:lnTo>
                  <a:lnTo>
                    <a:pt x="436" y="434"/>
                  </a:lnTo>
                  <a:lnTo>
                    <a:pt x="438" y="436"/>
                  </a:lnTo>
                  <a:lnTo>
                    <a:pt x="438" y="436"/>
                  </a:lnTo>
                  <a:lnTo>
                    <a:pt x="438" y="436"/>
                  </a:lnTo>
                  <a:lnTo>
                    <a:pt x="438" y="436"/>
                  </a:lnTo>
                  <a:lnTo>
                    <a:pt x="428" y="440"/>
                  </a:lnTo>
                  <a:lnTo>
                    <a:pt x="426" y="440"/>
                  </a:lnTo>
                  <a:lnTo>
                    <a:pt x="424" y="442"/>
                  </a:lnTo>
                  <a:lnTo>
                    <a:pt x="424" y="442"/>
                  </a:lnTo>
                  <a:lnTo>
                    <a:pt x="424" y="442"/>
                  </a:lnTo>
                  <a:lnTo>
                    <a:pt x="422" y="442"/>
                  </a:lnTo>
                  <a:lnTo>
                    <a:pt x="422" y="444"/>
                  </a:lnTo>
                  <a:lnTo>
                    <a:pt x="422" y="444"/>
                  </a:lnTo>
                  <a:lnTo>
                    <a:pt x="422" y="444"/>
                  </a:lnTo>
                  <a:lnTo>
                    <a:pt x="422" y="444"/>
                  </a:lnTo>
                  <a:lnTo>
                    <a:pt x="422" y="446"/>
                  </a:lnTo>
                  <a:lnTo>
                    <a:pt x="422" y="446"/>
                  </a:lnTo>
                  <a:lnTo>
                    <a:pt x="424" y="446"/>
                  </a:lnTo>
                  <a:lnTo>
                    <a:pt x="424" y="446"/>
                  </a:lnTo>
                  <a:lnTo>
                    <a:pt x="426" y="446"/>
                  </a:lnTo>
                  <a:lnTo>
                    <a:pt x="426" y="448"/>
                  </a:lnTo>
                  <a:lnTo>
                    <a:pt x="426" y="448"/>
                  </a:lnTo>
                  <a:lnTo>
                    <a:pt x="426" y="452"/>
                  </a:lnTo>
                  <a:lnTo>
                    <a:pt x="426" y="454"/>
                  </a:lnTo>
                  <a:lnTo>
                    <a:pt x="428" y="458"/>
                  </a:lnTo>
                  <a:lnTo>
                    <a:pt x="430" y="458"/>
                  </a:lnTo>
                  <a:lnTo>
                    <a:pt x="430" y="460"/>
                  </a:lnTo>
                  <a:lnTo>
                    <a:pt x="430" y="460"/>
                  </a:lnTo>
                  <a:lnTo>
                    <a:pt x="432" y="462"/>
                  </a:lnTo>
                  <a:lnTo>
                    <a:pt x="432" y="462"/>
                  </a:lnTo>
                  <a:lnTo>
                    <a:pt x="430" y="464"/>
                  </a:lnTo>
                  <a:lnTo>
                    <a:pt x="430" y="464"/>
                  </a:lnTo>
                  <a:lnTo>
                    <a:pt x="430" y="464"/>
                  </a:lnTo>
                  <a:lnTo>
                    <a:pt x="424" y="468"/>
                  </a:lnTo>
                  <a:lnTo>
                    <a:pt x="422" y="468"/>
                  </a:lnTo>
                  <a:lnTo>
                    <a:pt x="420" y="470"/>
                  </a:lnTo>
                  <a:lnTo>
                    <a:pt x="420" y="470"/>
                  </a:lnTo>
                  <a:lnTo>
                    <a:pt x="416" y="472"/>
                  </a:lnTo>
                  <a:lnTo>
                    <a:pt x="416" y="472"/>
                  </a:lnTo>
                  <a:lnTo>
                    <a:pt x="414" y="474"/>
                  </a:lnTo>
                  <a:lnTo>
                    <a:pt x="408" y="482"/>
                  </a:lnTo>
                  <a:lnTo>
                    <a:pt x="410" y="486"/>
                  </a:lnTo>
                  <a:lnTo>
                    <a:pt x="410" y="486"/>
                  </a:lnTo>
                  <a:lnTo>
                    <a:pt x="416" y="494"/>
                  </a:lnTo>
                  <a:lnTo>
                    <a:pt x="418" y="500"/>
                  </a:lnTo>
                  <a:lnTo>
                    <a:pt x="418" y="500"/>
                  </a:lnTo>
                  <a:lnTo>
                    <a:pt x="418" y="500"/>
                  </a:lnTo>
                  <a:lnTo>
                    <a:pt x="418" y="502"/>
                  </a:lnTo>
                  <a:lnTo>
                    <a:pt x="418" y="502"/>
                  </a:lnTo>
                  <a:lnTo>
                    <a:pt x="418" y="504"/>
                  </a:lnTo>
                  <a:lnTo>
                    <a:pt x="412" y="510"/>
                  </a:lnTo>
                  <a:lnTo>
                    <a:pt x="412" y="510"/>
                  </a:lnTo>
                  <a:lnTo>
                    <a:pt x="408" y="512"/>
                  </a:lnTo>
                  <a:lnTo>
                    <a:pt x="408" y="512"/>
                  </a:lnTo>
                  <a:lnTo>
                    <a:pt x="406" y="512"/>
                  </a:lnTo>
                  <a:lnTo>
                    <a:pt x="406" y="512"/>
                  </a:lnTo>
                  <a:lnTo>
                    <a:pt x="402" y="516"/>
                  </a:lnTo>
                  <a:lnTo>
                    <a:pt x="402" y="516"/>
                  </a:lnTo>
                  <a:lnTo>
                    <a:pt x="400" y="520"/>
                  </a:lnTo>
                  <a:lnTo>
                    <a:pt x="400" y="522"/>
                  </a:lnTo>
                  <a:lnTo>
                    <a:pt x="396" y="528"/>
                  </a:lnTo>
                  <a:lnTo>
                    <a:pt x="396" y="528"/>
                  </a:lnTo>
                  <a:lnTo>
                    <a:pt x="396" y="528"/>
                  </a:lnTo>
                  <a:lnTo>
                    <a:pt x="398" y="534"/>
                  </a:lnTo>
                  <a:lnTo>
                    <a:pt x="400" y="534"/>
                  </a:lnTo>
                  <a:lnTo>
                    <a:pt x="400" y="534"/>
                  </a:lnTo>
                  <a:lnTo>
                    <a:pt x="400" y="536"/>
                  </a:lnTo>
                  <a:lnTo>
                    <a:pt x="402" y="536"/>
                  </a:lnTo>
                  <a:lnTo>
                    <a:pt x="402" y="536"/>
                  </a:lnTo>
                  <a:lnTo>
                    <a:pt x="404" y="536"/>
                  </a:lnTo>
                  <a:lnTo>
                    <a:pt x="404" y="536"/>
                  </a:lnTo>
                  <a:lnTo>
                    <a:pt x="406" y="536"/>
                  </a:lnTo>
                  <a:lnTo>
                    <a:pt x="408" y="536"/>
                  </a:lnTo>
                  <a:lnTo>
                    <a:pt x="410" y="536"/>
                  </a:lnTo>
                  <a:lnTo>
                    <a:pt x="410" y="536"/>
                  </a:lnTo>
                  <a:lnTo>
                    <a:pt x="412" y="536"/>
                  </a:lnTo>
                  <a:lnTo>
                    <a:pt x="412" y="536"/>
                  </a:lnTo>
                  <a:lnTo>
                    <a:pt x="412" y="534"/>
                  </a:lnTo>
                  <a:lnTo>
                    <a:pt x="412" y="534"/>
                  </a:lnTo>
                  <a:lnTo>
                    <a:pt x="414" y="532"/>
                  </a:lnTo>
                  <a:lnTo>
                    <a:pt x="414" y="530"/>
                  </a:lnTo>
                  <a:lnTo>
                    <a:pt x="420" y="534"/>
                  </a:lnTo>
                  <a:lnTo>
                    <a:pt x="426" y="536"/>
                  </a:lnTo>
                  <a:lnTo>
                    <a:pt x="426" y="538"/>
                  </a:lnTo>
                  <a:lnTo>
                    <a:pt x="424" y="544"/>
                  </a:lnTo>
                  <a:lnTo>
                    <a:pt x="424" y="544"/>
                  </a:lnTo>
                  <a:lnTo>
                    <a:pt x="426" y="550"/>
                  </a:lnTo>
                  <a:lnTo>
                    <a:pt x="426" y="550"/>
                  </a:lnTo>
                  <a:lnTo>
                    <a:pt x="428" y="558"/>
                  </a:lnTo>
                  <a:lnTo>
                    <a:pt x="432" y="564"/>
                  </a:lnTo>
                  <a:lnTo>
                    <a:pt x="434" y="568"/>
                  </a:lnTo>
                  <a:lnTo>
                    <a:pt x="432" y="570"/>
                  </a:lnTo>
                  <a:lnTo>
                    <a:pt x="432" y="576"/>
                  </a:lnTo>
                  <a:lnTo>
                    <a:pt x="430" y="582"/>
                  </a:lnTo>
                  <a:lnTo>
                    <a:pt x="430" y="582"/>
                  </a:lnTo>
                  <a:lnTo>
                    <a:pt x="430" y="584"/>
                  </a:lnTo>
                  <a:lnTo>
                    <a:pt x="430" y="584"/>
                  </a:lnTo>
                  <a:lnTo>
                    <a:pt x="430" y="586"/>
                  </a:lnTo>
                  <a:lnTo>
                    <a:pt x="432" y="586"/>
                  </a:lnTo>
                  <a:lnTo>
                    <a:pt x="432" y="586"/>
                  </a:lnTo>
                  <a:lnTo>
                    <a:pt x="434" y="588"/>
                  </a:lnTo>
                  <a:lnTo>
                    <a:pt x="434" y="590"/>
                  </a:lnTo>
                  <a:lnTo>
                    <a:pt x="434" y="590"/>
                  </a:lnTo>
                  <a:lnTo>
                    <a:pt x="436" y="590"/>
                  </a:lnTo>
                  <a:lnTo>
                    <a:pt x="442" y="594"/>
                  </a:lnTo>
                  <a:lnTo>
                    <a:pt x="448" y="594"/>
                  </a:lnTo>
                  <a:lnTo>
                    <a:pt x="448" y="596"/>
                  </a:lnTo>
                  <a:lnTo>
                    <a:pt x="450" y="602"/>
                  </a:lnTo>
                  <a:lnTo>
                    <a:pt x="450" y="602"/>
                  </a:lnTo>
                  <a:lnTo>
                    <a:pt x="450" y="604"/>
                  </a:lnTo>
                  <a:lnTo>
                    <a:pt x="450" y="604"/>
                  </a:lnTo>
                  <a:lnTo>
                    <a:pt x="450" y="606"/>
                  </a:lnTo>
                  <a:lnTo>
                    <a:pt x="446" y="616"/>
                  </a:lnTo>
                  <a:lnTo>
                    <a:pt x="446" y="618"/>
                  </a:lnTo>
                  <a:lnTo>
                    <a:pt x="444" y="618"/>
                  </a:lnTo>
                  <a:lnTo>
                    <a:pt x="436" y="616"/>
                  </a:lnTo>
                  <a:lnTo>
                    <a:pt x="426" y="614"/>
                  </a:lnTo>
                  <a:lnTo>
                    <a:pt x="426" y="614"/>
                  </a:lnTo>
                  <a:lnTo>
                    <a:pt x="426" y="616"/>
                  </a:lnTo>
                  <a:lnTo>
                    <a:pt x="424" y="616"/>
                  </a:lnTo>
                  <a:lnTo>
                    <a:pt x="424" y="616"/>
                  </a:lnTo>
                  <a:lnTo>
                    <a:pt x="424" y="616"/>
                  </a:lnTo>
                  <a:lnTo>
                    <a:pt x="424" y="616"/>
                  </a:lnTo>
                  <a:lnTo>
                    <a:pt x="422" y="616"/>
                  </a:lnTo>
                  <a:lnTo>
                    <a:pt x="420" y="618"/>
                  </a:lnTo>
                  <a:lnTo>
                    <a:pt x="420" y="618"/>
                  </a:lnTo>
                  <a:lnTo>
                    <a:pt x="416" y="620"/>
                  </a:lnTo>
                  <a:lnTo>
                    <a:pt x="404" y="626"/>
                  </a:lnTo>
                  <a:lnTo>
                    <a:pt x="402" y="628"/>
                  </a:lnTo>
                  <a:lnTo>
                    <a:pt x="400" y="628"/>
                  </a:lnTo>
                  <a:lnTo>
                    <a:pt x="396" y="630"/>
                  </a:lnTo>
                  <a:lnTo>
                    <a:pt x="396" y="630"/>
                  </a:lnTo>
                  <a:lnTo>
                    <a:pt x="396" y="630"/>
                  </a:lnTo>
                  <a:lnTo>
                    <a:pt x="396" y="630"/>
                  </a:lnTo>
                  <a:lnTo>
                    <a:pt x="394" y="630"/>
                  </a:lnTo>
                  <a:lnTo>
                    <a:pt x="392" y="632"/>
                  </a:lnTo>
                  <a:lnTo>
                    <a:pt x="392" y="632"/>
                  </a:lnTo>
                  <a:lnTo>
                    <a:pt x="390" y="632"/>
                  </a:lnTo>
                  <a:lnTo>
                    <a:pt x="390" y="636"/>
                  </a:lnTo>
                  <a:lnTo>
                    <a:pt x="390" y="636"/>
                  </a:lnTo>
                  <a:lnTo>
                    <a:pt x="390" y="638"/>
                  </a:lnTo>
                  <a:lnTo>
                    <a:pt x="390" y="638"/>
                  </a:lnTo>
                  <a:lnTo>
                    <a:pt x="390" y="638"/>
                  </a:lnTo>
                  <a:lnTo>
                    <a:pt x="390" y="640"/>
                  </a:lnTo>
                  <a:lnTo>
                    <a:pt x="390" y="640"/>
                  </a:lnTo>
                  <a:lnTo>
                    <a:pt x="392" y="640"/>
                  </a:lnTo>
                  <a:lnTo>
                    <a:pt x="392" y="640"/>
                  </a:lnTo>
                  <a:lnTo>
                    <a:pt x="392" y="642"/>
                  </a:lnTo>
                  <a:lnTo>
                    <a:pt x="392" y="642"/>
                  </a:lnTo>
                  <a:lnTo>
                    <a:pt x="392" y="642"/>
                  </a:lnTo>
                  <a:lnTo>
                    <a:pt x="392" y="644"/>
                  </a:lnTo>
                  <a:lnTo>
                    <a:pt x="392" y="648"/>
                  </a:lnTo>
                  <a:lnTo>
                    <a:pt x="392" y="648"/>
                  </a:lnTo>
                  <a:lnTo>
                    <a:pt x="390" y="648"/>
                  </a:lnTo>
                  <a:lnTo>
                    <a:pt x="388" y="652"/>
                  </a:lnTo>
                  <a:lnTo>
                    <a:pt x="388" y="652"/>
                  </a:lnTo>
                  <a:lnTo>
                    <a:pt x="386" y="652"/>
                  </a:lnTo>
                  <a:lnTo>
                    <a:pt x="386" y="652"/>
                  </a:lnTo>
                  <a:lnTo>
                    <a:pt x="384" y="652"/>
                  </a:lnTo>
                  <a:lnTo>
                    <a:pt x="384" y="652"/>
                  </a:lnTo>
                  <a:lnTo>
                    <a:pt x="382" y="652"/>
                  </a:lnTo>
                  <a:lnTo>
                    <a:pt x="382" y="652"/>
                  </a:lnTo>
                  <a:lnTo>
                    <a:pt x="382" y="652"/>
                  </a:lnTo>
                  <a:lnTo>
                    <a:pt x="382" y="652"/>
                  </a:lnTo>
                  <a:lnTo>
                    <a:pt x="382" y="654"/>
                  </a:lnTo>
                  <a:lnTo>
                    <a:pt x="380" y="654"/>
                  </a:lnTo>
                  <a:lnTo>
                    <a:pt x="380" y="656"/>
                  </a:lnTo>
                  <a:lnTo>
                    <a:pt x="378" y="658"/>
                  </a:lnTo>
                  <a:lnTo>
                    <a:pt x="378" y="658"/>
                  </a:lnTo>
                  <a:lnTo>
                    <a:pt x="378" y="658"/>
                  </a:lnTo>
                  <a:lnTo>
                    <a:pt x="378" y="658"/>
                  </a:lnTo>
                  <a:lnTo>
                    <a:pt x="378" y="660"/>
                  </a:lnTo>
                  <a:lnTo>
                    <a:pt x="378" y="660"/>
                  </a:lnTo>
                  <a:lnTo>
                    <a:pt x="376" y="662"/>
                  </a:lnTo>
                  <a:lnTo>
                    <a:pt x="374" y="664"/>
                  </a:lnTo>
                  <a:lnTo>
                    <a:pt x="374" y="664"/>
                  </a:lnTo>
                  <a:lnTo>
                    <a:pt x="374" y="664"/>
                  </a:lnTo>
                  <a:lnTo>
                    <a:pt x="374" y="664"/>
                  </a:lnTo>
                  <a:lnTo>
                    <a:pt x="372" y="664"/>
                  </a:lnTo>
                  <a:lnTo>
                    <a:pt x="370" y="664"/>
                  </a:lnTo>
                  <a:lnTo>
                    <a:pt x="370" y="664"/>
                  </a:lnTo>
                  <a:lnTo>
                    <a:pt x="370" y="664"/>
                  </a:lnTo>
                  <a:lnTo>
                    <a:pt x="370" y="664"/>
                  </a:lnTo>
                  <a:lnTo>
                    <a:pt x="370" y="664"/>
                  </a:lnTo>
                  <a:lnTo>
                    <a:pt x="368" y="666"/>
                  </a:lnTo>
                  <a:lnTo>
                    <a:pt x="360" y="674"/>
                  </a:lnTo>
                  <a:lnTo>
                    <a:pt x="356" y="682"/>
                  </a:lnTo>
                  <a:lnTo>
                    <a:pt x="352" y="686"/>
                  </a:lnTo>
                  <a:lnTo>
                    <a:pt x="352" y="686"/>
                  </a:lnTo>
                  <a:lnTo>
                    <a:pt x="352" y="686"/>
                  </a:lnTo>
                  <a:lnTo>
                    <a:pt x="350" y="686"/>
                  </a:lnTo>
                  <a:lnTo>
                    <a:pt x="350" y="688"/>
                  </a:lnTo>
                  <a:lnTo>
                    <a:pt x="348" y="688"/>
                  </a:lnTo>
                  <a:lnTo>
                    <a:pt x="348" y="690"/>
                  </a:lnTo>
                  <a:lnTo>
                    <a:pt x="348" y="690"/>
                  </a:lnTo>
                  <a:lnTo>
                    <a:pt x="334" y="696"/>
                  </a:lnTo>
                  <a:lnTo>
                    <a:pt x="334" y="698"/>
                  </a:lnTo>
                  <a:lnTo>
                    <a:pt x="334" y="698"/>
                  </a:lnTo>
                  <a:lnTo>
                    <a:pt x="334" y="698"/>
                  </a:lnTo>
                  <a:lnTo>
                    <a:pt x="334" y="698"/>
                  </a:lnTo>
                  <a:lnTo>
                    <a:pt x="332" y="700"/>
                  </a:lnTo>
                  <a:lnTo>
                    <a:pt x="332" y="702"/>
                  </a:lnTo>
                  <a:lnTo>
                    <a:pt x="330" y="704"/>
                  </a:lnTo>
                  <a:lnTo>
                    <a:pt x="328" y="706"/>
                  </a:lnTo>
                  <a:lnTo>
                    <a:pt x="326" y="706"/>
                  </a:lnTo>
                  <a:lnTo>
                    <a:pt x="326" y="706"/>
                  </a:lnTo>
                  <a:lnTo>
                    <a:pt x="322" y="704"/>
                  </a:lnTo>
                  <a:lnTo>
                    <a:pt x="318" y="704"/>
                  </a:lnTo>
                  <a:lnTo>
                    <a:pt x="312" y="704"/>
                  </a:lnTo>
                  <a:lnTo>
                    <a:pt x="312" y="704"/>
                  </a:lnTo>
                  <a:lnTo>
                    <a:pt x="308" y="706"/>
                  </a:lnTo>
                  <a:lnTo>
                    <a:pt x="306" y="708"/>
                  </a:lnTo>
                  <a:lnTo>
                    <a:pt x="306" y="708"/>
                  </a:lnTo>
                  <a:lnTo>
                    <a:pt x="302" y="708"/>
                  </a:lnTo>
                  <a:lnTo>
                    <a:pt x="292" y="710"/>
                  </a:lnTo>
                  <a:lnTo>
                    <a:pt x="282" y="710"/>
                  </a:lnTo>
                  <a:lnTo>
                    <a:pt x="272" y="710"/>
                  </a:lnTo>
                  <a:lnTo>
                    <a:pt x="268" y="710"/>
                  </a:lnTo>
                  <a:lnTo>
                    <a:pt x="266" y="710"/>
                  </a:lnTo>
                  <a:lnTo>
                    <a:pt x="264" y="710"/>
                  </a:lnTo>
                  <a:lnTo>
                    <a:pt x="264" y="712"/>
                  </a:lnTo>
                  <a:lnTo>
                    <a:pt x="262" y="712"/>
                  </a:lnTo>
                  <a:lnTo>
                    <a:pt x="260" y="714"/>
                  </a:lnTo>
                  <a:lnTo>
                    <a:pt x="258" y="716"/>
                  </a:lnTo>
                  <a:lnTo>
                    <a:pt x="256" y="716"/>
                  </a:lnTo>
                  <a:lnTo>
                    <a:pt x="256" y="716"/>
                  </a:lnTo>
                  <a:lnTo>
                    <a:pt x="256" y="718"/>
                  </a:lnTo>
                  <a:lnTo>
                    <a:pt x="256" y="718"/>
                  </a:lnTo>
                  <a:lnTo>
                    <a:pt x="256" y="718"/>
                  </a:lnTo>
                  <a:lnTo>
                    <a:pt x="258" y="720"/>
                  </a:lnTo>
                  <a:lnTo>
                    <a:pt x="262" y="722"/>
                  </a:lnTo>
                  <a:lnTo>
                    <a:pt x="264" y="722"/>
                  </a:lnTo>
                  <a:lnTo>
                    <a:pt x="264" y="722"/>
                  </a:lnTo>
                  <a:lnTo>
                    <a:pt x="268" y="724"/>
                  </a:lnTo>
                  <a:lnTo>
                    <a:pt x="268" y="726"/>
                  </a:lnTo>
                  <a:lnTo>
                    <a:pt x="266" y="728"/>
                  </a:lnTo>
                  <a:lnTo>
                    <a:pt x="266" y="728"/>
                  </a:lnTo>
                  <a:lnTo>
                    <a:pt x="266" y="730"/>
                  </a:lnTo>
                  <a:lnTo>
                    <a:pt x="262" y="734"/>
                  </a:lnTo>
                  <a:lnTo>
                    <a:pt x="260" y="738"/>
                  </a:lnTo>
                  <a:lnTo>
                    <a:pt x="260" y="738"/>
                  </a:lnTo>
                  <a:lnTo>
                    <a:pt x="258" y="738"/>
                  </a:lnTo>
                  <a:lnTo>
                    <a:pt x="258" y="740"/>
                  </a:lnTo>
                  <a:lnTo>
                    <a:pt x="258" y="740"/>
                  </a:lnTo>
                  <a:lnTo>
                    <a:pt x="258" y="740"/>
                  </a:lnTo>
                  <a:lnTo>
                    <a:pt x="254" y="744"/>
                  </a:lnTo>
                  <a:lnTo>
                    <a:pt x="254" y="746"/>
                  </a:lnTo>
                  <a:lnTo>
                    <a:pt x="254" y="746"/>
                  </a:lnTo>
                  <a:lnTo>
                    <a:pt x="252" y="746"/>
                  </a:lnTo>
                  <a:lnTo>
                    <a:pt x="252" y="746"/>
                  </a:lnTo>
                  <a:lnTo>
                    <a:pt x="250" y="746"/>
                  </a:lnTo>
                  <a:lnTo>
                    <a:pt x="248" y="748"/>
                  </a:lnTo>
                  <a:lnTo>
                    <a:pt x="248" y="748"/>
                  </a:lnTo>
                  <a:lnTo>
                    <a:pt x="246" y="748"/>
                  </a:lnTo>
                  <a:lnTo>
                    <a:pt x="246" y="748"/>
                  </a:lnTo>
                  <a:lnTo>
                    <a:pt x="246" y="750"/>
                  </a:lnTo>
                  <a:lnTo>
                    <a:pt x="246" y="750"/>
                  </a:lnTo>
                  <a:lnTo>
                    <a:pt x="246" y="752"/>
                  </a:lnTo>
                  <a:lnTo>
                    <a:pt x="246" y="752"/>
                  </a:lnTo>
                  <a:lnTo>
                    <a:pt x="246" y="752"/>
                  </a:lnTo>
                  <a:lnTo>
                    <a:pt x="246" y="754"/>
                  </a:lnTo>
                  <a:lnTo>
                    <a:pt x="246" y="754"/>
                  </a:lnTo>
                  <a:lnTo>
                    <a:pt x="244" y="754"/>
                  </a:lnTo>
                  <a:lnTo>
                    <a:pt x="244" y="756"/>
                  </a:lnTo>
                  <a:lnTo>
                    <a:pt x="242" y="756"/>
                  </a:lnTo>
                  <a:lnTo>
                    <a:pt x="234" y="756"/>
                  </a:lnTo>
                  <a:lnTo>
                    <a:pt x="226" y="756"/>
                  </a:lnTo>
                  <a:lnTo>
                    <a:pt x="218" y="758"/>
                  </a:lnTo>
                  <a:lnTo>
                    <a:pt x="216" y="758"/>
                  </a:lnTo>
                  <a:lnTo>
                    <a:pt x="216" y="758"/>
                  </a:lnTo>
                  <a:lnTo>
                    <a:pt x="210" y="760"/>
                  </a:lnTo>
                  <a:lnTo>
                    <a:pt x="202" y="758"/>
                  </a:lnTo>
                  <a:lnTo>
                    <a:pt x="198" y="758"/>
                  </a:lnTo>
                  <a:lnTo>
                    <a:pt x="198" y="758"/>
                  </a:lnTo>
                  <a:lnTo>
                    <a:pt x="198" y="758"/>
                  </a:lnTo>
                  <a:lnTo>
                    <a:pt x="198" y="760"/>
                  </a:lnTo>
                  <a:lnTo>
                    <a:pt x="198" y="760"/>
                  </a:lnTo>
                  <a:lnTo>
                    <a:pt x="198" y="760"/>
                  </a:lnTo>
                  <a:lnTo>
                    <a:pt x="196" y="760"/>
                  </a:lnTo>
                  <a:lnTo>
                    <a:pt x="196" y="762"/>
                  </a:lnTo>
                  <a:lnTo>
                    <a:pt x="192" y="762"/>
                  </a:lnTo>
                  <a:lnTo>
                    <a:pt x="190" y="762"/>
                  </a:lnTo>
                  <a:lnTo>
                    <a:pt x="190" y="762"/>
                  </a:lnTo>
                  <a:lnTo>
                    <a:pt x="188" y="762"/>
                  </a:lnTo>
                  <a:lnTo>
                    <a:pt x="186" y="764"/>
                  </a:lnTo>
                  <a:lnTo>
                    <a:pt x="180" y="766"/>
                  </a:lnTo>
                  <a:lnTo>
                    <a:pt x="180" y="768"/>
                  </a:lnTo>
                  <a:lnTo>
                    <a:pt x="178" y="770"/>
                  </a:lnTo>
                  <a:lnTo>
                    <a:pt x="174" y="772"/>
                  </a:lnTo>
                  <a:lnTo>
                    <a:pt x="170" y="774"/>
                  </a:lnTo>
                  <a:lnTo>
                    <a:pt x="168" y="774"/>
                  </a:lnTo>
                  <a:lnTo>
                    <a:pt x="164" y="774"/>
                  </a:lnTo>
                  <a:lnTo>
                    <a:pt x="162" y="776"/>
                  </a:lnTo>
                  <a:lnTo>
                    <a:pt x="162" y="776"/>
                  </a:lnTo>
                  <a:lnTo>
                    <a:pt x="162" y="776"/>
                  </a:lnTo>
                  <a:lnTo>
                    <a:pt x="162" y="776"/>
                  </a:lnTo>
                  <a:lnTo>
                    <a:pt x="162" y="776"/>
                  </a:lnTo>
                  <a:lnTo>
                    <a:pt x="162" y="778"/>
                  </a:lnTo>
                  <a:lnTo>
                    <a:pt x="162" y="778"/>
                  </a:lnTo>
                  <a:lnTo>
                    <a:pt x="162" y="778"/>
                  </a:lnTo>
                  <a:lnTo>
                    <a:pt x="160" y="780"/>
                  </a:lnTo>
                  <a:lnTo>
                    <a:pt x="160" y="780"/>
                  </a:lnTo>
                  <a:lnTo>
                    <a:pt x="160" y="780"/>
                  </a:lnTo>
                  <a:lnTo>
                    <a:pt x="158" y="778"/>
                  </a:lnTo>
                  <a:lnTo>
                    <a:pt x="148" y="768"/>
                  </a:lnTo>
                  <a:lnTo>
                    <a:pt x="148" y="768"/>
                  </a:lnTo>
                  <a:lnTo>
                    <a:pt x="148" y="766"/>
                  </a:lnTo>
                  <a:lnTo>
                    <a:pt x="148" y="766"/>
                  </a:lnTo>
                  <a:lnTo>
                    <a:pt x="148" y="766"/>
                  </a:lnTo>
                  <a:lnTo>
                    <a:pt x="148" y="766"/>
                  </a:lnTo>
                  <a:lnTo>
                    <a:pt x="148" y="764"/>
                  </a:lnTo>
                  <a:lnTo>
                    <a:pt x="148" y="764"/>
                  </a:lnTo>
                  <a:lnTo>
                    <a:pt x="146" y="764"/>
                  </a:lnTo>
                  <a:lnTo>
                    <a:pt x="144" y="764"/>
                  </a:lnTo>
                  <a:lnTo>
                    <a:pt x="140" y="768"/>
                  </a:lnTo>
                  <a:lnTo>
                    <a:pt x="140" y="768"/>
                  </a:lnTo>
                  <a:lnTo>
                    <a:pt x="140" y="772"/>
                  </a:lnTo>
                  <a:lnTo>
                    <a:pt x="140" y="772"/>
                  </a:lnTo>
                  <a:lnTo>
                    <a:pt x="132" y="776"/>
                  </a:lnTo>
                  <a:lnTo>
                    <a:pt x="130" y="776"/>
                  </a:lnTo>
                  <a:lnTo>
                    <a:pt x="130" y="776"/>
                  </a:lnTo>
                  <a:lnTo>
                    <a:pt x="128" y="776"/>
                  </a:lnTo>
                  <a:lnTo>
                    <a:pt x="126" y="776"/>
                  </a:lnTo>
                  <a:lnTo>
                    <a:pt x="124" y="778"/>
                  </a:lnTo>
                  <a:lnTo>
                    <a:pt x="124" y="778"/>
                  </a:lnTo>
                  <a:lnTo>
                    <a:pt x="122" y="778"/>
                  </a:lnTo>
                  <a:lnTo>
                    <a:pt x="122" y="778"/>
                  </a:lnTo>
                  <a:lnTo>
                    <a:pt x="122" y="778"/>
                  </a:lnTo>
                  <a:lnTo>
                    <a:pt x="122" y="780"/>
                  </a:lnTo>
                  <a:lnTo>
                    <a:pt x="122" y="780"/>
                  </a:lnTo>
                  <a:lnTo>
                    <a:pt x="120" y="782"/>
                  </a:lnTo>
                  <a:lnTo>
                    <a:pt x="120" y="782"/>
                  </a:lnTo>
                  <a:lnTo>
                    <a:pt x="120" y="782"/>
                  </a:lnTo>
                  <a:lnTo>
                    <a:pt x="116" y="782"/>
                  </a:lnTo>
                  <a:lnTo>
                    <a:pt x="110" y="784"/>
                  </a:lnTo>
                  <a:lnTo>
                    <a:pt x="110" y="784"/>
                  </a:lnTo>
                  <a:lnTo>
                    <a:pt x="110" y="784"/>
                  </a:lnTo>
                  <a:lnTo>
                    <a:pt x="108" y="784"/>
                  </a:lnTo>
                  <a:lnTo>
                    <a:pt x="108" y="782"/>
                  </a:lnTo>
                  <a:lnTo>
                    <a:pt x="108" y="782"/>
                  </a:lnTo>
                  <a:lnTo>
                    <a:pt x="108" y="782"/>
                  </a:lnTo>
                  <a:lnTo>
                    <a:pt x="108" y="782"/>
                  </a:lnTo>
                  <a:lnTo>
                    <a:pt x="106" y="780"/>
                  </a:lnTo>
                  <a:lnTo>
                    <a:pt x="106" y="780"/>
                  </a:lnTo>
                  <a:lnTo>
                    <a:pt x="106" y="780"/>
                  </a:lnTo>
                  <a:lnTo>
                    <a:pt x="106" y="780"/>
                  </a:lnTo>
                  <a:lnTo>
                    <a:pt x="106" y="780"/>
                  </a:lnTo>
                  <a:lnTo>
                    <a:pt x="104" y="780"/>
                  </a:lnTo>
                  <a:lnTo>
                    <a:pt x="104" y="780"/>
                  </a:lnTo>
                  <a:lnTo>
                    <a:pt x="102" y="780"/>
                  </a:lnTo>
                  <a:lnTo>
                    <a:pt x="100" y="780"/>
                  </a:lnTo>
                  <a:lnTo>
                    <a:pt x="100" y="780"/>
                  </a:lnTo>
                  <a:lnTo>
                    <a:pt x="98" y="780"/>
                  </a:lnTo>
                  <a:lnTo>
                    <a:pt x="98" y="780"/>
                  </a:lnTo>
                  <a:lnTo>
                    <a:pt x="96" y="780"/>
                  </a:lnTo>
                  <a:lnTo>
                    <a:pt x="96" y="780"/>
                  </a:lnTo>
                  <a:lnTo>
                    <a:pt x="98" y="778"/>
                  </a:lnTo>
                  <a:lnTo>
                    <a:pt x="100" y="778"/>
                  </a:lnTo>
                  <a:lnTo>
                    <a:pt x="100" y="778"/>
                  </a:lnTo>
                  <a:lnTo>
                    <a:pt x="100" y="776"/>
                  </a:lnTo>
                  <a:lnTo>
                    <a:pt x="100" y="772"/>
                  </a:lnTo>
                  <a:lnTo>
                    <a:pt x="100" y="772"/>
                  </a:lnTo>
                  <a:lnTo>
                    <a:pt x="100" y="770"/>
                  </a:lnTo>
                  <a:lnTo>
                    <a:pt x="100" y="770"/>
                  </a:lnTo>
                  <a:lnTo>
                    <a:pt x="98" y="768"/>
                  </a:lnTo>
                  <a:lnTo>
                    <a:pt x="98" y="768"/>
                  </a:lnTo>
                  <a:lnTo>
                    <a:pt x="98" y="768"/>
                  </a:lnTo>
                  <a:lnTo>
                    <a:pt x="96" y="768"/>
                  </a:lnTo>
                  <a:lnTo>
                    <a:pt x="96" y="766"/>
                  </a:lnTo>
                  <a:lnTo>
                    <a:pt x="96" y="766"/>
                  </a:lnTo>
                  <a:lnTo>
                    <a:pt x="94" y="764"/>
                  </a:lnTo>
                  <a:lnTo>
                    <a:pt x="94" y="762"/>
                  </a:lnTo>
                  <a:lnTo>
                    <a:pt x="92" y="756"/>
                  </a:lnTo>
                  <a:lnTo>
                    <a:pt x="92" y="756"/>
                  </a:lnTo>
                  <a:lnTo>
                    <a:pt x="92" y="754"/>
                  </a:lnTo>
                  <a:lnTo>
                    <a:pt x="92" y="754"/>
                  </a:lnTo>
                  <a:lnTo>
                    <a:pt x="92" y="754"/>
                  </a:lnTo>
                  <a:lnTo>
                    <a:pt x="92" y="752"/>
                  </a:lnTo>
                  <a:lnTo>
                    <a:pt x="90" y="752"/>
                  </a:lnTo>
                  <a:lnTo>
                    <a:pt x="90" y="752"/>
                  </a:lnTo>
                  <a:lnTo>
                    <a:pt x="90" y="752"/>
                  </a:lnTo>
                  <a:lnTo>
                    <a:pt x="90" y="750"/>
                  </a:lnTo>
                  <a:lnTo>
                    <a:pt x="86" y="742"/>
                  </a:lnTo>
                  <a:lnTo>
                    <a:pt x="84" y="738"/>
                  </a:lnTo>
                  <a:lnTo>
                    <a:pt x="84" y="736"/>
                  </a:lnTo>
                  <a:lnTo>
                    <a:pt x="82" y="734"/>
                  </a:lnTo>
                  <a:lnTo>
                    <a:pt x="76" y="728"/>
                  </a:lnTo>
                  <a:lnTo>
                    <a:pt x="76" y="726"/>
                  </a:lnTo>
                  <a:lnTo>
                    <a:pt x="70" y="722"/>
                  </a:lnTo>
                  <a:lnTo>
                    <a:pt x="68" y="720"/>
                  </a:lnTo>
                  <a:lnTo>
                    <a:pt x="66" y="720"/>
                  </a:lnTo>
                  <a:lnTo>
                    <a:pt x="66" y="720"/>
                  </a:lnTo>
                  <a:lnTo>
                    <a:pt x="66" y="718"/>
                  </a:lnTo>
                  <a:lnTo>
                    <a:pt x="66" y="720"/>
                  </a:lnTo>
                  <a:lnTo>
                    <a:pt x="64" y="720"/>
                  </a:lnTo>
                  <a:lnTo>
                    <a:pt x="56" y="712"/>
                  </a:lnTo>
                  <a:lnTo>
                    <a:pt x="52" y="710"/>
                  </a:lnTo>
                  <a:lnTo>
                    <a:pt x="52" y="710"/>
                  </a:lnTo>
                  <a:lnTo>
                    <a:pt x="42" y="700"/>
                  </a:lnTo>
                  <a:lnTo>
                    <a:pt x="42" y="700"/>
                  </a:lnTo>
                  <a:lnTo>
                    <a:pt x="42" y="698"/>
                  </a:lnTo>
                  <a:lnTo>
                    <a:pt x="26" y="682"/>
                  </a:lnTo>
                  <a:lnTo>
                    <a:pt x="26" y="682"/>
                  </a:lnTo>
                  <a:lnTo>
                    <a:pt x="26" y="680"/>
                  </a:lnTo>
                  <a:lnTo>
                    <a:pt x="26" y="680"/>
                  </a:lnTo>
                  <a:lnTo>
                    <a:pt x="24" y="680"/>
                  </a:lnTo>
                  <a:lnTo>
                    <a:pt x="24" y="680"/>
                  </a:lnTo>
                  <a:lnTo>
                    <a:pt x="24" y="680"/>
                  </a:lnTo>
                  <a:lnTo>
                    <a:pt x="24" y="680"/>
                  </a:lnTo>
                  <a:lnTo>
                    <a:pt x="24" y="680"/>
                  </a:lnTo>
                  <a:lnTo>
                    <a:pt x="24" y="680"/>
                  </a:lnTo>
                  <a:lnTo>
                    <a:pt x="24" y="680"/>
                  </a:lnTo>
                  <a:lnTo>
                    <a:pt x="26" y="676"/>
                  </a:lnTo>
                  <a:lnTo>
                    <a:pt x="28" y="674"/>
                  </a:lnTo>
                  <a:lnTo>
                    <a:pt x="28" y="674"/>
                  </a:lnTo>
                  <a:lnTo>
                    <a:pt x="28" y="674"/>
                  </a:lnTo>
                  <a:lnTo>
                    <a:pt x="28" y="674"/>
                  </a:lnTo>
                  <a:lnTo>
                    <a:pt x="30" y="674"/>
                  </a:lnTo>
                  <a:lnTo>
                    <a:pt x="30" y="672"/>
                  </a:lnTo>
                  <a:lnTo>
                    <a:pt x="32" y="672"/>
                  </a:lnTo>
                  <a:lnTo>
                    <a:pt x="32" y="670"/>
                  </a:lnTo>
                  <a:lnTo>
                    <a:pt x="32" y="670"/>
                  </a:lnTo>
                  <a:lnTo>
                    <a:pt x="32" y="668"/>
                  </a:lnTo>
                  <a:lnTo>
                    <a:pt x="34" y="666"/>
                  </a:lnTo>
                  <a:lnTo>
                    <a:pt x="34" y="666"/>
                  </a:lnTo>
                  <a:lnTo>
                    <a:pt x="36" y="664"/>
                  </a:lnTo>
                  <a:lnTo>
                    <a:pt x="46" y="662"/>
                  </a:lnTo>
                  <a:lnTo>
                    <a:pt x="48" y="662"/>
                  </a:lnTo>
                  <a:lnTo>
                    <a:pt x="48" y="662"/>
                  </a:lnTo>
                  <a:lnTo>
                    <a:pt x="56" y="664"/>
                  </a:lnTo>
                  <a:lnTo>
                    <a:pt x="62" y="666"/>
                  </a:lnTo>
                  <a:lnTo>
                    <a:pt x="64" y="666"/>
                  </a:lnTo>
                  <a:lnTo>
                    <a:pt x="70" y="664"/>
                  </a:lnTo>
                  <a:lnTo>
                    <a:pt x="70" y="664"/>
                  </a:lnTo>
                  <a:lnTo>
                    <a:pt x="70" y="664"/>
                  </a:lnTo>
                  <a:lnTo>
                    <a:pt x="74" y="666"/>
                  </a:lnTo>
                  <a:lnTo>
                    <a:pt x="76" y="666"/>
                  </a:lnTo>
                  <a:lnTo>
                    <a:pt x="76" y="666"/>
                  </a:lnTo>
                  <a:lnTo>
                    <a:pt x="76" y="664"/>
                  </a:lnTo>
                  <a:lnTo>
                    <a:pt x="78" y="664"/>
                  </a:lnTo>
                  <a:lnTo>
                    <a:pt x="78" y="664"/>
                  </a:lnTo>
                  <a:lnTo>
                    <a:pt x="78" y="664"/>
                  </a:lnTo>
                  <a:lnTo>
                    <a:pt x="80" y="664"/>
                  </a:lnTo>
                  <a:lnTo>
                    <a:pt x="80" y="664"/>
                  </a:lnTo>
                  <a:lnTo>
                    <a:pt x="84" y="664"/>
                  </a:lnTo>
                  <a:lnTo>
                    <a:pt x="86" y="664"/>
                  </a:lnTo>
                  <a:lnTo>
                    <a:pt x="94" y="666"/>
                  </a:lnTo>
                  <a:lnTo>
                    <a:pt x="98" y="664"/>
                  </a:lnTo>
                  <a:lnTo>
                    <a:pt x="102" y="664"/>
                  </a:lnTo>
                  <a:lnTo>
                    <a:pt x="104" y="664"/>
                  </a:lnTo>
                  <a:lnTo>
                    <a:pt x="106" y="664"/>
                  </a:lnTo>
                  <a:lnTo>
                    <a:pt x="104" y="662"/>
                  </a:lnTo>
                  <a:lnTo>
                    <a:pt x="104" y="662"/>
                  </a:lnTo>
                  <a:lnTo>
                    <a:pt x="104" y="662"/>
                  </a:lnTo>
                  <a:lnTo>
                    <a:pt x="102" y="660"/>
                  </a:lnTo>
                  <a:lnTo>
                    <a:pt x="98" y="660"/>
                  </a:lnTo>
                  <a:lnTo>
                    <a:pt x="98" y="658"/>
                  </a:lnTo>
                  <a:lnTo>
                    <a:pt x="96" y="658"/>
                  </a:lnTo>
                  <a:lnTo>
                    <a:pt x="96" y="658"/>
                  </a:lnTo>
                  <a:lnTo>
                    <a:pt x="90" y="650"/>
                  </a:lnTo>
                  <a:lnTo>
                    <a:pt x="86" y="644"/>
                  </a:lnTo>
                  <a:lnTo>
                    <a:pt x="82" y="638"/>
                  </a:lnTo>
                  <a:lnTo>
                    <a:pt x="80" y="634"/>
                  </a:lnTo>
                  <a:lnTo>
                    <a:pt x="80" y="634"/>
                  </a:lnTo>
                  <a:lnTo>
                    <a:pt x="80" y="632"/>
                  </a:lnTo>
                  <a:lnTo>
                    <a:pt x="78" y="630"/>
                  </a:lnTo>
                  <a:lnTo>
                    <a:pt x="78" y="628"/>
                  </a:lnTo>
                  <a:lnTo>
                    <a:pt x="78" y="628"/>
                  </a:lnTo>
                  <a:lnTo>
                    <a:pt x="76" y="624"/>
                  </a:lnTo>
                  <a:lnTo>
                    <a:pt x="76" y="624"/>
                  </a:lnTo>
                  <a:lnTo>
                    <a:pt x="76" y="624"/>
                  </a:lnTo>
                  <a:lnTo>
                    <a:pt x="76" y="624"/>
                  </a:lnTo>
                  <a:lnTo>
                    <a:pt x="76" y="624"/>
                  </a:lnTo>
                  <a:lnTo>
                    <a:pt x="76" y="622"/>
                  </a:lnTo>
                  <a:lnTo>
                    <a:pt x="76" y="622"/>
                  </a:lnTo>
                  <a:lnTo>
                    <a:pt x="76" y="620"/>
                  </a:lnTo>
                  <a:lnTo>
                    <a:pt x="76" y="620"/>
                  </a:lnTo>
                  <a:lnTo>
                    <a:pt x="76" y="620"/>
                  </a:lnTo>
                  <a:lnTo>
                    <a:pt x="74" y="612"/>
                  </a:lnTo>
                  <a:lnTo>
                    <a:pt x="74" y="608"/>
                  </a:lnTo>
                  <a:lnTo>
                    <a:pt x="74" y="606"/>
                  </a:lnTo>
                  <a:lnTo>
                    <a:pt x="74" y="606"/>
                  </a:lnTo>
                  <a:lnTo>
                    <a:pt x="74" y="604"/>
                  </a:lnTo>
                  <a:lnTo>
                    <a:pt x="76" y="596"/>
                  </a:lnTo>
                  <a:lnTo>
                    <a:pt x="76" y="596"/>
                  </a:lnTo>
                  <a:lnTo>
                    <a:pt x="76" y="594"/>
                  </a:lnTo>
                  <a:lnTo>
                    <a:pt x="76" y="594"/>
                  </a:lnTo>
                  <a:lnTo>
                    <a:pt x="78" y="592"/>
                  </a:lnTo>
                  <a:lnTo>
                    <a:pt x="78" y="590"/>
                  </a:lnTo>
                  <a:lnTo>
                    <a:pt x="78" y="586"/>
                  </a:lnTo>
                  <a:lnTo>
                    <a:pt x="78" y="586"/>
                  </a:lnTo>
                  <a:lnTo>
                    <a:pt x="78" y="586"/>
                  </a:lnTo>
                  <a:lnTo>
                    <a:pt x="76" y="582"/>
                  </a:lnTo>
                  <a:lnTo>
                    <a:pt x="76" y="582"/>
                  </a:lnTo>
                  <a:lnTo>
                    <a:pt x="76" y="582"/>
                  </a:lnTo>
                  <a:lnTo>
                    <a:pt x="76" y="582"/>
                  </a:lnTo>
                  <a:lnTo>
                    <a:pt x="78" y="578"/>
                  </a:lnTo>
                  <a:lnTo>
                    <a:pt x="76" y="564"/>
                  </a:lnTo>
                  <a:lnTo>
                    <a:pt x="72" y="562"/>
                  </a:lnTo>
                  <a:lnTo>
                    <a:pt x="72" y="562"/>
                  </a:lnTo>
                  <a:lnTo>
                    <a:pt x="72" y="562"/>
                  </a:lnTo>
                  <a:lnTo>
                    <a:pt x="72" y="562"/>
                  </a:lnTo>
                  <a:lnTo>
                    <a:pt x="72" y="562"/>
                  </a:lnTo>
                  <a:lnTo>
                    <a:pt x="70" y="562"/>
                  </a:lnTo>
                  <a:lnTo>
                    <a:pt x="68" y="560"/>
                  </a:lnTo>
                  <a:lnTo>
                    <a:pt x="68" y="560"/>
                  </a:lnTo>
                  <a:lnTo>
                    <a:pt x="68" y="560"/>
                  </a:lnTo>
                  <a:lnTo>
                    <a:pt x="68" y="558"/>
                  </a:lnTo>
                  <a:lnTo>
                    <a:pt x="68" y="558"/>
                  </a:lnTo>
                  <a:lnTo>
                    <a:pt x="68" y="556"/>
                  </a:lnTo>
                  <a:lnTo>
                    <a:pt x="68" y="552"/>
                  </a:lnTo>
                  <a:lnTo>
                    <a:pt x="68" y="548"/>
                  </a:lnTo>
                  <a:lnTo>
                    <a:pt x="64" y="536"/>
                  </a:lnTo>
                  <a:lnTo>
                    <a:pt x="64" y="536"/>
                  </a:lnTo>
                  <a:lnTo>
                    <a:pt x="60" y="532"/>
                  </a:lnTo>
                  <a:lnTo>
                    <a:pt x="60" y="532"/>
                  </a:lnTo>
                  <a:lnTo>
                    <a:pt x="56" y="532"/>
                  </a:lnTo>
                  <a:lnTo>
                    <a:pt x="54" y="532"/>
                  </a:lnTo>
                  <a:lnTo>
                    <a:pt x="54" y="532"/>
                  </a:lnTo>
                  <a:lnTo>
                    <a:pt x="54" y="532"/>
                  </a:lnTo>
                  <a:lnTo>
                    <a:pt x="52" y="530"/>
                  </a:lnTo>
                  <a:lnTo>
                    <a:pt x="52" y="530"/>
                  </a:lnTo>
                  <a:lnTo>
                    <a:pt x="52" y="526"/>
                  </a:lnTo>
                  <a:lnTo>
                    <a:pt x="50" y="520"/>
                  </a:lnTo>
                  <a:lnTo>
                    <a:pt x="50" y="518"/>
                  </a:lnTo>
                  <a:lnTo>
                    <a:pt x="48" y="518"/>
                  </a:lnTo>
                  <a:lnTo>
                    <a:pt x="48" y="516"/>
                  </a:lnTo>
                  <a:lnTo>
                    <a:pt x="48" y="516"/>
                  </a:lnTo>
                  <a:lnTo>
                    <a:pt x="48" y="516"/>
                  </a:lnTo>
                  <a:lnTo>
                    <a:pt x="46" y="514"/>
                  </a:lnTo>
                  <a:lnTo>
                    <a:pt x="46" y="514"/>
                  </a:lnTo>
                  <a:lnTo>
                    <a:pt x="34" y="514"/>
                  </a:lnTo>
                  <a:lnTo>
                    <a:pt x="30" y="514"/>
                  </a:lnTo>
                  <a:lnTo>
                    <a:pt x="22" y="502"/>
                  </a:lnTo>
                  <a:lnTo>
                    <a:pt x="14" y="494"/>
                  </a:lnTo>
                  <a:lnTo>
                    <a:pt x="8" y="484"/>
                  </a:lnTo>
                  <a:lnTo>
                    <a:pt x="8" y="484"/>
                  </a:lnTo>
                  <a:lnTo>
                    <a:pt x="6" y="478"/>
                  </a:lnTo>
                  <a:lnTo>
                    <a:pt x="6" y="470"/>
                  </a:lnTo>
                  <a:lnTo>
                    <a:pt x="0" y="450"/>
                  </a:lnTo>
                  <a:lnTo>
                    <a:pt x="0" y="450"/>
                  </a:lnTo>
                  <a:lnTo>
                    <a:pt x="0" y="448"/>
                  </a:lnTo>
                  <a:lnTo>
                    <a:pt x="0" y="448"/>
                  </a:lnTo>
                  <a:lnTo>
                    <a:pt x="0" y="448"/>
                  </a:lnTo>
                  <a:lnTo>
                    <a:pt x="2" y="448"/>
                  </a:lnTo>
                  <a:lnTo>
                    <a:pt x="2" y="446"/>
                  </a:lnTo>
                  <a:lnTo>
                    <a:pt x="4" y="446"/>
                  </a:lnTo>
                  <a:lnTo>
                    <a:pt x="4" y="446"/>
                  </a:lnTo>
                  <a:lnTo>
                    <a:pt x="4" y="446"/>
                  </a:lnTo>
                  <a:lnTo>
                    <a:pt x="8" y="446"/>
                  </a:lnTo>
                  <a:lnTo>
                    <a:pt x="8" y="446"/>
                  </a:lnTo>
                  <a:lnTo>
                    <a:pt x="10" y="444"/>
                  </a:lnTo>
                  <a:lnTo>
                    <a:pt x="10" y="444"/>
                  </a:lnTo>
                  <a:lnTo>
                    <a:pt x="10" y="444"/>
                  </a:lnTo>
                  <a:lnTo>
                    <a:pt x="10" y="444"/>
                  </a:lnTo>
                  <a:lnTo>
                    <a:pt x="10" y="444"/>
                  </a:lnTo>
                  <a:lnTo>
                    <a:pt x="10" y="442"/>
                  </a:lnTo>
                  <a:lnTo>
                    <a:pt x="10" y="442"/>
                  </a:lnTo>
                  <a:lnTo>
                    <a:pt x="10" y="442"/>
                  </a:lnTo>
                  <a:lnTo>
                    <a:pt x="10" y="440"/>
                  </a:lnTo>
                  <a:lnTo>
                    <a:pt x="14" y="436"/>
                  </a:lnTo>
                  <a:lnTo>
                    <a:pt x="16" y="434"/>
                  </a:lnTo>
                  <a:lnTo>
                    <a:pt x="16" y="432"/>
                  </a:lnTo>
                  <a:lnTo>
                    <a:pt x="14" y="430"/>
                  </a:lnTo>
                  <a:lnTo>
                    <a:pt x="16" y="428"/>
                  </a:lnTo>
                  <a:lnTo>
                    <a:pt x="20" y="420"/>
                  </a:lnTo>
                  <a:lnTo>
                    <a:pt x="26" y="412"/>
                  </a:lnTo>
                  <a:lnTo>
                    <a:pt x="30" y="406"/>
                  </a:lnTo>
                  <a:lnTo>
                    <a:pt x="38" y="392"/>
                  </a:lnTo>
                  <a:lnTo>
                    <a:pt x="44" y="386"/>
                  </a:lnTo>
                  <a:lnTo>
                    <a:pt x="52" y="376"/>
                  </a:lnTo>
                  <a:lnTo>
                    <a:pt x="68" y="358"/>
                  </a:lnTo>
                  <a:lnTo>
                    <a:pt x="78" y="348"/>
                  </a:lnTo>
                  <a:lnTo>
                    <a:pt x="84" y="342"/>
                  </a:lnTo>
                  <a:lnTo>
                    <a:pt x="94" y="330"/>
                  </a:lnTo>
                  <a:lnTo>
                    <a:pt x="96" y="330"/>
                  </a:lnTo>
                  <a:lnTo>
                    <a:pt x="96" y="328"/>
                  </a:lnTo>
                  <a:lnTo>
                    <a:pt x="96" y="328"/>
                  </a:lnTo>
                  <a:lnTo>
                    <a:pt x="96" y="328"/>
                  </a:lnTo>
                  <a:lnTo>
                    <a:pt x="98" y="306"/>
                  </a:lnTo>
                  <a:lnTo>
                    <a:pt x="100" y="274"/>
                  </a:lnTo>
                  <a:lnTo>
                    <a:pt x="100" y="262"/>
                  </a:lnTo>
                  <a:lnTo>
                    <a:pt x="100" y="260"/>
                  </a:lnTo>
                  <a:lnTo>
                    <a:pt x="102" y="236"/>
                  </a:lnTo>
                  <a:lnTo>
                    <a:pt x="102" y="232"/>
                  </a:lnTo>
                  <a:lnTo>
                    <a:pt x="104" y="224"/>
                  </a:lnTo>
                  <a:lnTo>
                    <a:pt x="106" y="194"/>
                  </a:lnTo>
                  <a:lnTo>
                    <a:pt x="108" y="188"/>
                  </a:lnTo>
                  <a:lnTo>
                    <a:pt x="108" y="178"/>
                  </a:lnTo>
                  <a:lnTo>
                    <a:pt x="112" y="174"/>
                  </a:lnTo>
                  <a:lnTo>
                    <a:pt x="114" y="168"/>
                  </a:lnTo>
                  <a:lnTo>
                    <a:pt x="120" y="158"/>
                  </a:lnTo>
                  <a:lnTo>
                    <a:pt x="120" y="158"/>
                  </a:lnTo>
                  <a:lnTo>
                    <a:pt x="106" y="140"/>
                  </a:lnTo>
                  <a:lnTo>
                    <a:pt x="104" y="140"/>
                  </a:lnTo>
                  <a:lnTo>
                    <a:pt x="104" y="140"/>
                  </a:lnTo>
                  <a:lnTo>
                    <a:pt x="104" y="140"/>
                  </a:lnTo>
                  <a:lnTo>
                    <a:pt x="102" y="138"/>
                  </a:lnTo>
                  <a:lnTo>
                    <a:pt x="102" y="138"/>
                  </a:lnTo>
                  <a:lnTo>
                    <a:pt x="100" y="138"/>
                  </a:lnTo>
                  <a:lnTo>
                    <a:pt x="100" y="136"/>
                  </a:lnTo>
                  <a:lnTo>
                    <a:pt x="100" y="136"/>
                  </a:lnTo>
                  <a:lnTo>
                    <a:pt x="100" y="134"/>
                  </a:lnTo>
                  <a:lnTo>
                    <a:pt x="100" y="132"/>
                  </a:lnTo>
                  <a:lnTo>
                    <a:pt x="100" y="132"/>
                  </a:lnTo>
                  <a:lnTo>
                    <a:pt x="100" y="130"/>
                  </a:lnTo>
                  <a:lnTo>
                    <a:pt x="100" y="130"/>
                  </a:lnTo>
                  <a:lnTo>
                    <a:pt x="100" y="130"/>
                  </a:lnTo>
                  <a:lnTo>
                    <a:pt x="100" y="128"/>
                  </a:lnTo>
                  <a:lnTo>
                    <a:pt x="102" y="128"/>
                  </a:lnTo>
                  <a:lnTo>
                    <a:pt x="102" y="128"/>
                  </a:lnTo>
                  <a:lnTo>
                    <a:pt x="102" y="128"/>
                  </a:lnTo>
                  <a:lnTo>
                    <a:pt x="102" y="128"/>
                  </a:lnTo>
                  <a:lnTo>
                    <a:pt x="100" y="124"/>
                  </a:lnTo>
                  <a:lnTo>
                    <a:pt x="98" y="120"/>
                  </a:lnTo>
                  <a:lnTo>
                    <a:pt x="86" y="102"/>
                  </a:lnTo>
                  <a:lnTo>
                    <a:pt x="84" y="100"/>
                  </a:lnTo>
                  <a:lnTo>
                    <a:pt x="82" y="100"/>
                  </a:lnTo>
                  <a:lnTo>
                    <a:pt x="82" y="98"/>
                  </a:lnTo>
                  <a:lnTo>
                    <a:pt x="82" y="94"/>
                  </a:lnTo>
                  <a:lnTo>
                    <a:pt x="82" y="92"/>
                  </a:lnTo>
                  <a:lnTo>
                    <a:pt x="82" y="84"/>
                  </a:lnTo>
                  <a:lnTo>
                    <a:pt x="82" y="74"/>
                  </a:lnTo>
                  <a:lnTo>
                    <a:pt x="80" y="64"/>
                  </a:lnTo>
                  <a:lnTo>
                    <a:pt x="76" y="36"/>
                  </a:lnTo>
                  <a:lnTo>
                    <a:pt x="74" y="26"/>
                  </a:lnTo>
                  <a:lnTo>
                    <a:pt x="74" y="24"/>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9" name="Freeform 4928">
              <a:extLst>
                <a:ext uri="{FF2B5EF4-FFF2-40B4-BE49-F238E27FC236}">
                  <a16:creationId xmlns:a16="http://schemas.microsoft.com/office/drawing/2014/main" id="{315E6485-BB4D-4A49-B95B-56D7544FB34C}"/>
                </a:ext>
              </a:extLst>
            </p:cNvPr>
            <p:cNvSpPr>
              <a:spLocks/>
            </p:cNvSpPr>
            <p:nvPr/>
          </p:nvSpPr>
          <p:spPr bwMode="auto">
            <a:xfrm>
              <a:off x="4301332" y="1709336"/>
              <a:ext cx="795086" cy="1244667"/>
            </a:xfrm>
            <a:custGeom>
              <a:avLst/>
              <a:gdLst/>
              <a:ahLst/>
              <a:cxnLst>
                <a:cxn ang="0">
                  <a:pos x="262" y="72"/>
                </a:cxn>
                <a:cxn ang="0">
                  <a:pos x="498" y="202"/>
                </a:cxn>
                <a:cxn ang="0">
                  <a:pos x="498" y="388"/>
                </a:cxn>
                <a:cxn ang="0">
                  <a:pos x="474" y="386"/>
                </a:cxn>
                <a:cxn ang="0">
                  <a:pos x="458" y="388"/>
                </a:cxn>
                <a:cxn ang="0">
                  <a:pos x="452" y="402"/>
                </a:cxn>
                <a:cxn ang="0">
                  <a:pos x="448" y="416"/>
                </a:cxn>
                <a:cxn ang="0">
                  <a:pos x="436" y="432"/>
                </a:cxn>
                <a:cxn ang="0">
                  <a:pos x="422" y="442"/>
                </a:cxn>
                <a:cxn ang="0">
                  <a:pos x="426" y="452"/>
                </a:cxn>
                <a:cxn ang="0">
                  <a:pos x="422" y="468"/>
                </a:cxn>
                <a:cxn ang="0">
                  <a:pos x="418" y="500"/>
                </a:cxn>
                <a:cxn ang="0">
                  <a:pos x="400" y="520"/>
                </a:cxn>
                <a:cxn ang="0">
                  <a:pos x="404" y="536"/>
                </a:cxn>
                <a:cxn ang="0">
                  <a:pos x="426" y="536"/>
                </a:cxn>
                <a:cxn ang="0">
                  <a:pos x="430" y="582"/>
                </a:cxn>
                <a:cxn ang="0">
                  <a:pos x="448" y="596"/>
                </a:cxn>
                <a:cxn ang="0">
                  <a:pos x="426" y="616"/>
                </a:cxn>
                <a:cxn ang="0">
                  <a:pos x="396" y="630"/>
                </a:cxn>
                <a:cxn ang="0">
                  <a:pos x="390" y="638"/>
                </a:cxn>
                <a:cxn ang="0">
                  <a:pos x="388" y="652"/>
                </a:cxn>
                <a:cxn ang="0">
                  <a:pos x="380" y="656"/>
                </a:cxn>
                <a:cxn ang="0">
                  <a:pos x="372" y="664"/>
                </a:cxn>
                <a:cxn ang="0">
                  <a:pos x="350" y="686"/>
                </a:cxn>
                <a:cxn ang="0">
                  <a:pos x="330" y="704"/>
                </a:cxn>
                <a:cxn ang="0">
                  <a:pos x="292" y="710"/>
                </a:cxn>
                <a:cxn ang="0">
                  <a:pos x="256" y="718"/>
                </a:cxn>
                <a:cxn ang="0">
                  <a:pos x="262" y="734"/>
                </a:cxn>
                <a:cxn ang="0">
                  <a:pos x="250" y="746"/>
                </a:cxn>
                <a:cxn ang="0">
                  <a:pos x="244" y="754"/>
                </a:cxn>
                <a:cxn ang="0">
                  <a:pos x="198" y="758"/>
                </a:cxn>
                <a:cxn ang="0">
                  <a:pos x="180" y="768"/>
                </a:cxn>
                <a:cxn ang="0">
                  <a:pos x="162" y="778"/>
                </a:cxn>
                <a:cxn ang="0">
                  <a:pos x="148" y="764"/>
                </a:cxn>
                <a:cxn ang="0">
                  <a:pos x="126" y="776"/>
                </a:cxn>
                <a:cxn ang="0">
                  <a:pos x="110" y="784"/>
                </a:cxn>
                <a:cxn ang="0">
                  <a:pos x="106" y="780"/>
                </a:cxn>
                <a:cxn ang="0">
                  <a:pos x="100" y="778"/>
                </a:cxn>
                <a:cxn ang="0">
                  <a:pos x="94" y="764"/>
                </a:cxn>
                <a:cxn ang="0">
                  <a:pos x="86" y="742"/>
                </a:cxn>
                <a:cxn ang="0">
                  <a:pos x="64" y="720"/>
                </a:cxn>
                <a:cxn ang="0">
                  <a:pos x="24" y="680"/>
                </a:cxn>
                <a:cxn ang="0">
                  <a:pos x="30" y="672"/>
                </a:cxn>
                <a:cxn ang="0">
                  <a:pos x="62" y="666"/>
                </a:cxn>
                <a:cxn ang="0">
                  <a:pos x="80" y="664"/>
                </a:cxn>
                <a:cxn ang="0">
                  <a:pos x="102" y="660"/>
                </a:cxn>
                <a:cxn ang="0">
                  <a:pos x="78" y="628"/>
                </a:cxn>
                <a:cxn ang="0">
                  <a:pos x="74" y="612"/>
                </a:cxn>
                <a:cxn ang="0">
                  <a:pos x="78" y="586"/>
                </a:cxn>
                <a:cxn ang="0">
                  <a:pos x="72" y="562"/>
                </a:cxn>
                <a:cxn ang="0">
                  <a:pos x="60" y="532"/>
                </a:cxn>
                <a:cxn ang="0">
                  <a:pos x="48" y="516"/>
                </a:cxn>
                <a:cxn ang="0">
                  <a:pos x="6" y="470"/>
                </a:cxn>
                <a:cxn ang="0">
                  <a:pos x="8" y="446"/>
                </a:cxn>
                <a:cxn ang="0">
                  <a:pos x="16" y="432"/>
                </a:cxn>
                <a:cxn ang="0">
                  <a:pos x="94" y="330"/>
                </a:cxn>
                <a:cxn ang="0">
                  <a:pos x="106" y="194"/>
                </a:cxn>
                <a:cxn ang="0">
                  <a:pos x="102" y="138"/>
                </a:cxn>
                <a:cxn ang="0">
                  <a:pos x="102" y="128"/>
                </a:cxn>
                <a:cxn ang="0">
                  <a:pos x="82" y="74"/>
                </a:cxn>
              </a:cxnLst>
              <a:rect l="0" t="0" r="r" b="b"/>
              <a:pathLst>
                <a:path w="500" h="784">
                  <a:moveTo>
                    <a:pt x="74" y="24"/>
                  </a:moveTo>
                  <a:lnTo>
                    <a:pt x="80" y="20"/>
                  </a:lnTo>
                  <a:lnTo>
                    <a:pt x="90" y="16"/>
                  </a:lnTo>
                  <a:lnTo>
                    <a:pt x="120" y="0"/>
                  </a:lnTo>
                  <a:lnTo>
                    <a:pt x="136" y="8"/>
                  </a:lnTo>
                  <a:lnTo>
                    <a:pt x="166" y="24"/>
                  </a:lnTo>
                  <a:lnTo>
                    <a:pt x="198" y="40"/>
                  </a:lnTo>
                  <a:lnTo>
                    <a:pt x="200" y="40"/>
                  </a:lnTo>
                  <a:lnTo>
                    <a:pt x="216" y="48"/>
                  </a:lnTo>
                  <a:lnTo>
                    <a:pt x="232" y="56"/>
                  </a:lnTo>
                  <a:lnTo>
                    <a:pt x="252" y="66"/>
                  </a:lnTo>
                  <a:lnTo>
                    <a:pt x="262" y="72"/>
                  </a:lnTo>
                  <a:lnTo>
                    <a:pt x="276" y="80"/>
                  </a:lnTo>
                  <a:lnTo>
                    <a:pt x="304" y="94"/>
                  </a:lnTo>
                  <a:lnTo>
                    <a:pt x="330" y="108"/>
                  </a:lnTo>
                  <a:lnTo>
                    <a:pt x="356" y="122"/>
                  </a:lnTo>
                  <a:lnTo>
                    <a:pt x="376" y="132"/>
                  </a:lnTo>
                  <a:lnTo>
                    <a:pt x="376" y="132"/>
                  </a:lnTo>
                  <a:lnTo>
                    <a:pt x="394" y="142"/>
                  </a:lnTo>
                  <a:lnTo>
                    <a:pt x="420" y="156"/>
                  </a:lnTo>
                  <a:lnTo>
                    <a:pt x="452" y="174"/>
                  </a:lnTo>
                  <a:lnTo>
                    <a:pt x="474" y="186"/>
                  </a:lnTo>
                  <a:lnTo>
                    <a:pt x="500" y="200"/>
                  </a:lnTo>
                  <a:lnTo>
                    <a:pt x="498" y="202"/>
                  </a:lnTo>
                  <a:lnTo>
                    <a:pt x="498" y="204"/>
                  </a:lnTo>
                  <a:lnTo>
                    <a:pt x="498" y="234"/>
                  </a:lnTo>
                  <a:lnTo>
                    <a:pt x="498" y="238"/>
                  </a:lnTo>
                  <a:lnTo>
                    <a:pt x="498" y="248"/>
                  </a:lnTo>
                  <a:lnTo>
                    <a:pt x="498" y="360"/>
                  </a:lnTo>
                  <a:lnTo>
                    <a:pt x="500" y="366"/>
                  </a:lnTo>
                  <a:lnTo>
                    <a:pt x="500" y="382"/>
                  </a:lnTo>
                  <a:lnTo>
                    <a:pt x="498" y="388"/>
                  </a:lnTo>
                  <a:lnTo>
                    <a:pt x="498" y="388"/>
                  </a:lnTo>
                  <a:lnTo>
                    <a:pt x="498" y="388"/>
                  </a:lnTo>
                  <a:lnTo>
                    <a:pt x="498" y="388"/>
                  </a:lnTo>
                  <a:lnTo>
                    <a:pt x="498" y="388"/>
                  </a:lnTo>
                  <a:lnTo>
                    <a:pt x="496" y="388"/>
                  </a:lnTo>
                  <a:lnTo>
                    <a:pt x="496" y="388"/>
                  </a:lnTo>
                  <a:lnTo>
                    <a:pt x="492" y="386"/>
                  </a:lnTo>
                  <a:lnTo>
                    <a:pt x="490" y="386"/>
                  </a:lnTo>
                  <a:lnTo>
                    <a:pt x="490" y="386"/>
                  </a:lnTo>
                  <a:lnTo>
                    <a:pt x="484" y="384"/>
                  </a:lnTo>
                  <a:lnTo>
                    <a:pt x="480" y="384"/>
                  </a:lnTo>
                  <a:lnTo>
                    <a:pt x="480" y="384"/>
                  </a:lnTo>
                  <a:lnTo>
                    <a:pt x="478" y="386"/>
                  </a:lnTo>
                  <a:lnTo>
                    <a:pt x="476" y="386"/>
                  </a:lnTo>
                  <a:lnTo>
                    <a:pt x="474" y="386"/>
                  </a:lnTo>
                  <a:lnTo>
                    <a:pt x="474" y="386"/>
                  </a:lnTo>
                  <a:lnTo>
                    <a:pt x="474" y="388"/>
                  </a:lnTo>
                  <a:lnTo>
                    <a:pt x="472" y="388"/>
                  </a:lnTo>
                  <a:lnTo>
                    <a:pt x="472" y="388"/>
                  </a:lnTo>
                  <a:lnTo>
                    <a:pt x="470" y="388"/>
                  </a:lnTo>
                  <a:lnTo>
                    <a:pt x="470" y="388"/>
                  </a:lnTo>
                  <a:lnTo>
                    <a:pt x="468" y="388"/>
                  </a:lnTo>
                  <a:lnTo>
                    <a:pt x="468" y="388"/>
                  </a:lnTo>
                  <a:lnTo>
                    <a:pt x="466" y="388"/>
                  </a:lnTo>
                  <a:lnTo>
                    <a:pt x="464" y="388"/>
                  </a:lnTo>
                  <a:lnTo>
                    <a:pt x="460" y="388"/>
                  </a:lnTo>
                  <a:lnTo>
                    <a:pt x="458" y="388"/>
                  </a:lnTo>
                  <a:lnTo>
                    <a:pt x="458" y="388"/>
                  </a:lnTo>
                  <a:lnTo>
                    <a:pt x="456" y="388"/>
                  </a:lnTo>
                  <a:lnTo>
                    <a:pt x="448" y="394"/>
                  </a:lnTo>
                  <a:lnTo>
                    <a:pt x="448" y="396"/>
                  </a:lnTo>
                  <a:lnTo>
                    <a:pt x="448" y="396"/>
                  </a:lnTo>
                  <a:lnTo>
                    <a:pt x="448" y="396"/>
                  </a:lnTo>
                  <a:lnTo>
                    <a:pt x="448" y="396"/>
                  </a:lnTo>
                  <a:lnTo>
                    <a:pt x="448" y="398"/>
                  </a:lnTo>
                  <a:lnTo>
                    <a:pt x="448" y="398"/>
                  </a:lnTo>
                  <a:lnTo>
                    <a:pt x="448" y="400"/>
                  </a:lnTo>
                  <a:lnTo>
                    <a:pt x="450" y="400"/>
                  </a:lnTo>
                  <a:lnTo>
                    <a:pt x="450" y="402"/>
                  </a:lnTo>
                  <a:lnTo>
                    <a:pt x="452" y="402"/>
                  </a:lnTo>
                  <a:lnTo>
                    <a:pt x="452" y="402"/>
                  </a:lnTo>
                  <a:lnTo>
                    <a:pt x="452" y="404"/>
                  </a:lnTo>
                  <a:lnTo>
                    <a:pt x="452" y="404"/>
                  </a:lnTo>
                  <a:lnTo>
                    <a:pt x="452" y="404"/>
                  </a:lnTo>
                  <a:lnTo>
                    <a:pt x="452" y="406"/>
                  </a:lnTo>
                  <a:lnTo>
                    <a:pt x="452" y="408"/>
                  </a:lnTo>
                  <a:lnTo>
                    <a:pt x="452" y="410"/>
                  </a:lnTo>
                  <a:lnTo>
                    <a:pt x="450" y="412"/>
                  </a:lnTo>
                  <a:lnTo>
                    <a:pt x="450" y="412"/>
                  </a:lnTo>
                  <a:lnTo>
                    <a:pt x="448" y="416"/>
                  </a:lnTo>
                  <a:lnTo>
                    <a:pt x="448" y="416"/>
                  </a:lnTo>
                  <a:lnTo>
                    <a:pt x="448" y="416"/>
                  </a:lnTo>
                  <a:lnTo>
                    <a:pt x="448" y="416"/>
                  </a:lnTo>
                  <a:lnTo>
                    <a:pt x="446" y="416"/>
                  </a:lnTo>
                  <a:lnTo>
                    <a:pt x="446" y="416"/>
                  </a:lnTo>
                  <a:lnTo>
                    <a:pt x="446" y="418"/>
                  </a:lnTo>
                  <a:lnTo>
                    <a:pt x="444" y="418"/>
                  </a:lnTo>
                  <a:lnTo>
                    <a:pt x="444" y="418"/>
                  </a:lnTo>
                  <a:lnTo>
                    <a:pt x="442" y="422"/>
                  </a:lnTo>
                  <a:lnTo>
                    <a:pt x="440" y="422"/>
                  </a:lnTo>
                  <a:lnTo>
                    <a:pt x="436" y="428"/>
                  </a:lnTo>
                  <a:lnTo>
                    <a:pt x="436" y="430"/>
                  </a:lnTo>
                  <a:lnTo>
                    <a:pt x="436" y="430"/>
                  </a:lnTo>
                  <a:lnTo>
                    <a:pt x="436" y="432"/>
                  </a:lnTo>
                  <a:lnTo>
                    <a:pt x="436" y="434"/>
                  </a:lnTo>
                  <a:lnTo>
                    <a:pt x="436" y="434"/>
                  </a:lnTo>
                  <a:lnTo>
                    <a:pt x="438" y="436"/>
                  </a:lnTo>
                  <a:lnTo>
                    <a:pt x="438" y="436"/>
                  </a:lnTo>
                  <a:lnTo>
                    <a:pt x="438" y="436"/>
                  </a:lnTo>
                  <a:lnTo>
                    <a:pt x="438" y="436"/>
                  </a:lnTo>
                  <a:lnTo>
                    <a:pt x="428" y="440"/>
                  </a:lnTo>
                  <a:lnTo>
                    <a:pt x="426" y="440"/>
                  </a:lnTo>
                  <a:lnTo>
                    <a:pt x="424" y="442"/>
                  </a:lnTo>
                  <a:lnTo>
                    <a:pt x="424" y="442"/>
                  </a:lnTo>
                  <a:lnTo>
                    <a:pt x="424" y="442"/>
                  </a:lnTo>
                  <a:lnTo>
                    <a:pt x="422" y="442"/>
                  </a:lnTo>
                  <a:lnTo>
                    <a:pt x="422" y="444"/>
                  </a:lnTo>
                  <a:lnTo>
                    <a:pt x="422" y="444"/>
                  </a:lnTo>
                  <a:lnTo>
                    <a:pt x="422" y="444"/>
                  </a:lnTo>
                  <a:lnTo>
                    <a:pt x="422" y="444"/>
                  </a:lnTo>
                  <a:lnTo>
                    <a:pt x="422" y="446"/>
                  </a:lnTo>
                  <a:lnTo>
                    <a:pt x="422" y="446"/>
                  </a:lnTo>
                  <a:lnTo>
                    <a:pt x="424" y="446"/>
                  </a:lnTo>
                  <a:lnTo>
                    <a:pt x="424" y="446"/>
                  </a:lnTo>
                  <a:lnTo>
                    <a:pt x="426" y="446"/>
                  </a:lnTo>
                  <a:lnTo>
                    <a:pt x="426" y="448"/>
                  </a:lnTo>
                  <a:lnTo>
                    <a:pt x="426" y="448"/>
                  </a:lnTo>
                  <a:lnTo>
                    <a:pt x="426" y="452"/>
                  </a:lnTo>
                  <a:lnTo>
                    <a:pt x="426" y="454"/>
                  </a:lnTo>
                  <a:lnTo>
                    <a:pt x="428" y="458"/>
                  </a:lnTo>
                  <a:lnTo>
                    <a:pt x="430" y="458"/>
                  </a:lnTo>
                  <a:lnTo>
                    <a:pt x="430" y="460"/>
                  </a:lnTo>
                  <a:lnTo>
                    <a:pt x="430" y="460"/>
                  </a:lnTo>
                  <a:lnTo>
                    <a:pt x="432" y="462"/>
                  </a:lnTo>
                  <a:lnTo>
                    <a:pt x="432" y="462"/>
                  </a:lnTo>
                  <a:lnTo>
                    <a:pt x="430" y="464"/>
                  </a:lnTo>
                  <a:lnTo>
                    <a:pt x="430" y="464"/>
                  </a:lnTo>
                  <a:lnTo>
                    <a:pt x="430" y="464"/>
                  </a:lnTo>
                  <a:lnTo>
                    <a:pt x="424" y="468"/>
                  </a:lnTo>
                  <a:lnTo>
                    <a:pt x="422" y="468"/>
                  </a:lnTo>
                  <a:lnTo>
                    <a:pt x="420" y="470"/>
                  </a:lnTo>
                  <a:lnTo>
                    <a:pt x="420" y="470"/>
                  </a:lnTo>
                  <a:lnTo>
                    <a:pt x="416" y="472"/>
                  </a:lnTo>
                  <a:lnTo>
                    <a:pt x="416" y="472"/>
                  </a:lnTo>
                  <a:lnTo>
                    <a:pt x="414" y="474"/>
                  </a:lnTo>
                  <a:lnTo>
                    <a:pt x="408" y="482"/>
                  </a:lnTo>
                  <a:lnTo>
                    <a:pt x="410" y="486"/>
                  </a:lnTo>
                  <a:lnTo>
                    <a:pt x="410" y="486"/>
                  </a:lnTo>
                  <a:lnTo>
                    <a:pt x="416" y="494"/>
                  </a:lnTo>
                  <a:lnTo>
                    <a:pt x="418" y="500"/>
                  </a:lnTo>
                  <a:lnTo>
                    <a:pt x="418" y="500"/>
                  </a:lnTo>
                  <a:lnTo>
                    <a:pt x="418" y="500"/>
                  </a:lnTo>
                  <a:lnTo>
                    <a:pt x="418" y="502"/>
                  </a:lnTo>
                  <a:lnTo>
                    <a:pt x="418" y="502"/>
                  </a:lnTo>
                  <a:lnTo>
                    <a:pt x="418" y="504"/>
                  </a:lnTo>
                  <a:lnTo>
                    <a:pt x="412" y="510"/>
                  </a:lnTo>
                  <a:lnTo>
                    <a:pt x="412" y="510"/>
                  </a:lnTo>
                  <a:lnTo>
                    <a:pt x="408" y="512"/>
                  </a:lnTo>
                  <a:lnTo>
                    <a:pt x="408" y="512"/>
                  </a:lnTo>
                  <a:lnTo>
                    <a:pt x="406" y="512"/>
                  </a:lnTo>
                  <a:lnTo>
                    <a:pt x="406" y="512"/>
                  </a:lnTo>
                  <a:lnTo>
                    <a:pt x="402" y="516"/>
                  </a:lnTo>
                  <a:lnTo>
                    <a:pt x="402" y="516"/>
                  </a:lnTo>
                  <a:lnTo>
                    <a:pt x="400" y="520"/>
                  </a:lnTo>
                  <a:lnTo>
                    <a:pt x="400" y="522"/>
                  </a:lnTo>
                  <a:lnTo>
                    <a:pt x="396" y="528"/>
                  </a:lnTo>
                  <a:lnTo>
                    <a:pt x="396" y="528"/>
                  </a:lnTo>
                  <a:lnTo>
                    <a:pt x="396" y="528"/>
                  </a:lnTo>
                  <a:lnTo>
                    <a:pt x="398" y="534"/>
                  </a:lnTo>
                  <a:lnTo>
                    <a:pt x="400" y="534"/>
                  </a:lnTo>
                  <a:lnTo>
                    <a:pt x="400" y="534"/>
                  </a:lnTo>
                  <a:lnTo>
                    <a:pt x="400" y="536"/>
                  </a:lnTo>
                  <a:lnTo>
                    <a:pt x="402" y="536"/>
                  </a:lnTo>
                  <a:lnTo>
                    <a:pt x="402" y="536"/>
                  </a:lnTo>
                  <a:lnTo>
                    <a:pt x="404" y="536"/>
                  </a:lnTo>
                  <a:lnTo>
                    <a:pt x="404" y="536"/>
                  </a:lnTo>
                  <a:lnTo>
                    <a:pt x="406" y="536"/>
                  </a:lnTo>
                  <a:lnTo>
                    <a:pt x="408" y="536"/>
                  </a:lnTo>
                  <a:lnTo>
                    <a:pt x="410" y="536"/>
                  </a:lnTo>
                  <a:lnTo>
                    <a:pt x="410" y="536"/>
                  </a:lnTo>
                  <a:lnTo>
                    <a:pt x="412" y="536"/>
                  </a:lnTo>
                  <a:lnTo>
                    <a:pt x="412" y="536"/>
                  </a:lnTo>
                  <a:lnTo>
                    <a:pt x="412" y="534"/>
                  </a:lnTo>
                  <a:lnTo>
                    <a:pt x="412" y="534"/>
                  </a:lnTo>
                  <a:lnTo>
                    <a:pt x="414" y="532"/>
                  </a:lnTo>
                  <a:lnTo>
                    <a:pt x="414" y="530"/>
                  </a:lnTo>
                  <a:lnTo>
                    <a:pt x="420" y="534"/>
                  </a:lnTo>
                  <a:lnTo>
                    <a:pt x="426" y="536"/>
                  </a:lnTo>
                  <a:lnTo>
                    <a:pt x="426" y="538"/>
                  </a:lnTo>
                  <a:lnTo>
                    <a:pt x="424" y="544"/>
                  </a:lnTo>
                  <a:lnTo>
                    <a:pt x="424" y="544"/>
                  </a:lnTo>
                  <a:lnTo>
                    <a:pt x="426" y="550"/>
                  </a:lnTo>
                  <a:lnTo>
                    <a:pt x="426" y="550"/>
                  </a:lnTo>
                  <a:lnTo>
                    <a:pt x="428" y="558"/>
                  </a:lnTo>
                  <a:lnTo>
                    <a:pt x="432" y="564"/>
                  </a:lnTo>
                  <a:lnTo>
                    <a:pt x="434" y="568"/>
                  </a:lnTo>
                  <a:lnTo>
                    <a:pt x="432" y="570"/>
                  </a:lnTo>
                  <a:lnTo>
                    <a:pt x="432" y="576"/>
                  </a:lnTo>
                  <a:lnTo>
                    <a:pt x="430" y="582"/>
                  </a:lnTo>
                  <a:lnTo>
                    <a:pt x="430" y="582"/>
                  </a:lnTo>
                  <a:lnTo>
                    <a:pt x="430" y="584"/>
                  </a:lnTo>
                  <a:lnTo>
                    <a:pt x="430" y="584"/>
                  </a:lnTo>
                  <a:lnTo>
                    <a:pt x="430" y="586"/>
                  </a:lnTo>
                  <a:lnTo>
                    <a:pt x="432" y="586"/>
                  </a:lnTo>
                  <a:lnTo>
                    <a:pt x="432" y="586"/>
                  </a:lnTo>
                  <a:lnTo>
                    <a:pt x="434" y="588"/>
                  </a:lnTo>
                  <a:lnTo>
                    <a:pt x="434" y="590"/>
                  </a:lnTo>
                  <a:lnTo>
                    <a:pt x="434" y="590"/>
                  </a:lnTo>
                  <a:lnTo>
                    <a:pt x="436" y="590"/>
                  </a:lnTo>
                  <a:lnTo>
                    <a:pt x="442" y="594"/>
                  </a:lnTo>
                  <a:lnTo>
                    <a:pt x="448" y="594"/>
                  </a:lnTo>
                  <a:lnTo>
                    <a:pt x="448" y="596"/>
                  </a:lnTo>
                  <a:lnTo>
                    <a:pt x="450" y="602"/>
                  </a:lnTo>
                  <a:lnTo>
                    <a:pt x="450" y="602"/>
                  </a:lnTo>
                  <a:lnTo>
                    <a:pt x="450" y="604"/>
                  </a:lnTo>
                  <a:lnTo>
                    <a:pt x="450" y="604"/>
                  </a:lnTo>
                  <a:lnTo>
                    <a:pt x="450" y="606"/>
                  </a:lnTo>
                  <a:lnTo>
                    <a:pt x="446" y="616"/>
                  </a:lnTo>
                  <a:lnTo>
                    <a:pt x="446" y="618"/>
                  </a:lnTo>
                  <a:lnTo>
                    <a:pt x="444" y="618"/>
                  </a:lnTo>
                  <a:lnTo>
                    <a:pt x="436" y="616"/>
                  </a:lnTo>
                  <a:lnTo>
                    <a:pt x="426" y="614"/>
                  </a:lnTo>
                  <a:lnTo>
                    <a:pt x="426" y="614"/>
                  </a:lnTo>
                  <a:lnTo>
                    <a:pt x="426" y="616"/>
                  </a:lnTo>
                  <a:lnTo>
                    <a:pt x="424" y="616"/>
                  </a:lnTo>
                  <a:lnTo>
                    <a:pt x="424" y="616"/>
                  </a:lnTo>
                  <a:lnTo>
                    <a:pt x="424" y="616"/>
                  </a:lnTo>
                  <a:lnTo>
                    <a:pt x="424" y="616"/>
                  </a:lnTo>
                  <a:lnTo>
                    <a:pt x="422" y="616"/>
                  </a:lnTo>
                  <a:lnTo>
                    <a:pt x="420" y="618"/>
                  </a:lnTo>
                  <a:lnTo>
                    <a:pt x="420" y="618"/>
                  </a:lnTo>
                  <a:lnTo>
                    <a:pt x="416" y="620"/>
                  </a:lnTo>
                  <a:lnTo>
                    <a:pt x="404" y="626"/>
                  </a:lnTo>
                  <a:lnTo>
                    <a:pt x="402" y="628"/>
                  </a:lnTo>
                  <a:lnTo>
                    <a:pt x="400" y="628"/>
                  </a:lnTo>
                  <a:lnTo>
                    <a:pt x="396" y="630"/>
                  </a:lnTo>
                  <a:lnTo>
                    <a:pt x="396" y="630"/>
                  </a:lnTo>
                  <a:lnTo>
                    <a:pt x="396" y="630"/>
                  </a:lnTo>
                  <a:lnTo>
                    <a:pt x="396" y="630"/>
                  </a:lnTo>
                  <a:lnTo>
                    <a:pt x="394" y="630"/>
                  </a:lnTo>
                  <a:lnTo>
                    <a:pt x="392" y="632"/>
                  </a:lnTo>
                  <a:lnTo>
                    <a:pt x="392" y="632"/>
                  </a:lnTo>
                  <a:lnTo>
                    <a:pt x="390" y="632"/>
                  </a:lnTo>
                  <a:lnTo>
                    <a:pt x="390" y="636"/>
                  </a:lnTo>
                  <a:lnTo>
                    <a:pt x="390" y="636"/>
                  </a:lnTo>
                  <a:lnTo>
                    <a:pt x="390" y="638"/>
                  </a:lnTo>
                  <a:lnTo>
                    <a:pt x="390" y="638"/>
                  </a:lnTo>
                  <a:lnTo>
                    <a:pt x="390" y="638"/>
                  </a:lnTo>
                  <a:lnTo>
                    <a:pt x="390" y="640"/>
                  </a:lnTo>
                  <a:lnTo>
                    <a:pt x="390" y="640"/>
                  </a:lnTo>
                  <a:lnTo>
                    <a:pt x="392" y="640"/>
                  </a:lnTo>
                  <a:lnTo>
                    <a:pt x="392" y="640"/>
                  </a:lnTo>
                  <a:lnTo>
                    <a:pt x="392" y="642"/>
                  </a:lnTo>
                  <a:lnTo>
                    <a:pt x="392" y="642"/>
                  </a:lnTo>
                  <a:lnTo>
                    <a:pt x="392" y="642"/>
                  </a:lnTo>
                  <a:lnTo>
                    <a:pt x="392" y="644"/>
                  </a:lnTo>
                  <a:lnTo>
                    <a:pt x="392" y="648"/>
                  </a:lnTo>
                  <a:lnTo>
                    <a:pt x="392" y="648"/>
                  </a:lnTo>
                  <a:lnTo>
                    <a:pt x="390" y="648"/>
                  </a:lnTo>
                  <a:lnTo>
                    <a:pt x="388" y="652"/>
                  </a:lnTo>
                  <a:lnTo>
                    <a:pt x="388" y="652"/>
                  </a:lnTo>
                  <a:lnTo>
                    <a:pt x="386" y="652"/>
                  </a:lnTo>
                  <a:lnTo>
                    <a:pt x="386" y="652"/>
                  </a:lnTo>
                  <a:lnTo>
                    <a:pt x="384" y="652"/>
                  </a:lnTo>
                  <a:lnTo>
                    <a:pt x="384" y="652"/>
                  </a:lnTo>
                  <a:lnTo>
                    <a:pt x="382" y="652"/>
                  </a:lnTo>
                  <a:lnTo>
                    <a:pt x="382" y="652"/>
                  </a:lnTo>
                  <a:lnTo>
                    <a:pt x="382" y="652"/>
                  </a:lnTo>
                  <a:lnTo>
                    <a:pt x="382" y="652"/>
                  </a:lnTo>
                  <a:lnTo>
                    <a:pt x="382" y="654"/>
                  </a:lnTo>
                  <a:lnTo>
                    <a:pt x="380" y="654"/>
                  </a:lnTo>
                  <a:lnTo>
                    <a:pt x="380" y="656"/>
                  </a:lnTo>
                  <a:lnTo>
                    <a:pt x="378" y="658"/>
                  </a:lnTo>
                  <a:lnTo>
                    <a:pt x="378" y="658"/>
                  </a:lnTo>
                  <a:lnTo>
                    <a:pt x="378" y="658"/>
                  </a:lnTo>
                  <a:lnTo>
                    <a:pt x="378" y="658"/>
                  </a:lnTo>
                  <a:lnTo>
                    <a:pt x="378" y="660"/>
                  </a:lnTo>
                  <a:lnTo>
                    <a:pt x="378" y="660"/>
                  </a:lnTo>
                  <a:lnTo>
                    <a:pt x="376" y="662"/>
                  </a:lnTo>
                  <a:lnTo>
                    <a:pt x="374" y="664"/>
                  </a:lnTo>
                  <a:lnTo>
                    <a:pt x="374" y="664"/>
                  </a:lnTo>
                  <a:lnTo>
                    <a:pt x="374" y="664"/>
                  </a:lnTo>
                  <a:lnTo>
                    <a:pt x="374" y="664"/>
                  </a:lnTo>
                  <a:lnTo>
                    <a:pt x="372" y="664"/>
                  </a:lnTo>
                  <a:lnTo>
                    <a:pt x="370" y="664"/>
                  </a:lnTo>
                  <a:lnTo>
                    <a:pt x="370" y="664"/>
                  </a:lnTo>
                  <a:lnTo>
                    <a:pt x="370" y="664"/>
                  </a:lnTo>
                  <a:lnTo>
                    <a:pt x="370" y="664"/>
                  </a:lnTo>
                  <a:lnTo>
                    <a:pt x="370" y="664"/>
                  </a:lnTo>
                  <a:lnTo>
                    <a:pt x="368" y="666"/>
                  </a:lnTo>
                  <a:lnTo>
                    <a:pt x="360" y="674"/>
                  </a:lnTo>
                  <a:lnTo>
                    <a:pt x="356" y="682"/>
                  </a:lnTo>
                  <a:lnTo>
                    <a:pt x="352" y="686"/>
                  </a:lnTo>
                  <a:lnTo>
                    <a:pt x="352" y="686"/>
                  </a:lnTo>
                  <a:lnTo>
                    <a:pt x="352" y="686"/>
                  </a:lnTo>
                  <a:lnTo>
                    <a:pt x="350" y="686"/>
                  </a:lnTo>
                  <a:lnTo>
                    <a:pt x="350" y="688"/>
                  </a:lnTo>
                  <a:lnTo>
                    <a:pt x="348" y="688"/>
                  </a:lnTo>
                  <a:lnTo>
                    <a:pt x="348" y="690"/>
                  </a:lnTo>
                  <a:lnTo>
                    <a:pt x="348" y="690"/>
                  </a:lnTo>
                  <a:lnTo>
                    <a:pt x="334" y="696"/>
                  </a:lnTo>
                  <a:lnTo>
                    <a:pt x="334" y="698"/>
                  </a:lnTo>
                  <a:lnTo>
                    <a:pt x="334" y="698"/>
                  </a:lnTo>
                  <a:lnTo>
                    <a:pt x="334" y="698"/>
                  </a:lnTo>
                  <a:lnTo>
                    <a:pt x="334" y="698"/>
                  </a:lnTo>
                  <a:lnTo>
                    <a:pt x="332" y="700"/>
                  </a:lnTo>
                  <a:lnTo>
                    <a:pt x="332" y="702"/>
                  </a:lnTo>
                  <a:lnTo>
                    <a:pt x="330" y="704"/>
                  </a:lnTo>
                  <a:lnTo>
                    <a:pt x="328" y="706"/>
                  </a:lnTo>
                  <a:lnTo>
                    <a:pt x="326" y="706"/>
                  </a:lnTo>
                  <a:lnTo>
                    <a:pt x="326" y="706"/>
                  </a:lnTo>
                  <a:lnTo>
                    <a:pt x="322" y="704"/>
                  </a:lnTo>
                  <a:lnTo>
                    <a:pt x="318" y="704"/>
                  </a:lnTo>
                  <a:lnTo>
                    <a:pt x="312" y="704"/>
                  </a:lnTo>
                  <a:lnTo>
                    <a:pt x="312" y="704"/>
                  </a:lnTo>
                  <a:lnTo>
                    <a:pt x="308" y="706"/>
                  </a:lnTo>
                  <a:lnTo>
                    <a:pt x="306" y="708"/>
                  </a:lnTo>
                  <a:lnTo>
                    <a:pt x="306" y="708"/>
                  </a:lnTo>
                  <a:lnTo>
                    <a:pt x="302" y="708"/>
                  </a:lnTo>
                  <a:lnTo>
                    <a:pt x="292" y="710"/>
                  </a:lnTo>
                  <a:lnTo>
                    <a:pt x="282" y="710"/>
                  </a:lnTo>
                  <a:lnTo>
                    <a:pt x="272" y="710"/>
                  </a:lnTo>
                  <a:lnTo>
                    <a:pt x="268" y="710"/>
                  </a:lnTo>
                  <a:lnTo>
                    <a:pt x="266" y="710"/>
                  </a:lnTo>
                  <a:lnTo>
                    <a:pt x="264" y="710"/>
                  </a:lnTo>
                  <a:lnTo>
                    <a:pt x="264" y="712"/>
                  </a:lnTo>
                  <a:lnTo>
                    <a:pt x="262" y="712"/>
                  </a:lnTo>
                  <a:lnTo>
                    <a:pt x="260" y="714"/>
                  </a:lnTo>
                  <a:lnTo>
                    <a:pt x="258" y="716"/>
                  </a:lnTo>
                  <a:lnTo>
                    <a:pt x="256" y="716"/>
                  </a:lnTo>
                  <a:lnTo>
                    <a:pt x="256" y="716"/>
                  </a:lnTo>
                  <a:lnTo>
                    <a:pt x="256" y="718"/>
                  </a:lnTo>
                  <a:lnTo>
                    <a:pt x="256" y="718"/>
                  </a:lnTo>
                  <a:lnTo>
                    <a:pt x="256" y="718"/>
                  </a:lnTo>
                  <a:lnTo>
                    <a:pt x="258" y="720"/>
                  </a:lnTo>
                  <a:lnTo>
                    <a:pt x="262" y="722"/>
                  </a:lnTo>
                  <a:lnTo>
                    <a:pt x="264" y="722"/>
                  </a:lnTo>
                  <a:lnTo>
                    <a:pt x="264" y="722"/>
                  </a:lnTo>
                  <a:lnTo>
                    <a:pt x="268" y="724"/>
                  </a:lnTo>
                  <a:lnTo>
                    <a:pt x="268" y="726"/>
                  </a:lnTo>
                  <a:lnTo>
                    <a:pt x="266" y="728"/>
                  </a:lnTo>
                  <a:lnTo>
                    <a:pt x="266" y="728"/>
                  </a:lnTo>
                  <a:lnTo>
                    <a:pt x="266" y="730"/>
                  </a:lnTo>
                  <a:lnTo>
                    <a:pt x="262" y="734"/>
                  </a:lnTo>
                  <a:lnTo>
                    <a:pt x="260" y="738"/>
                  </a:lnTo>
                  <a:lnTo>
                    <a:pt x="260" y="738"/>
                  </a:lnTo>
                  <a:lnTo>
                    <a:pt x="258" y="738"/>
                  </a:lnTo>
                  <a:lnTo>
                    <a:pt x="258" y="740"/>
                  </a:lnTo>
                  <a:lnTo>
                    <a:pt x="258" y="740"/>
                  </a:lnTo>
                  <a:lnTo>
                    <a:pt x="258" y="740"/>
                  </a:lnTo>
                  <a:lnTo>
                    <a:pt x="254" y="744"/>
                  </a:lnTo>
                  <a:lnTo>
                    <a:pt x="254" y="746"/>
                  </a:lnTo>
                  <a:lnTo>
                    <a:pt x="254" y="746"/>
                  </a:lnTo>
                  <a:lnTo>
                    <a:pt x="252" y="746"/>
                  </a:lnTo>
                  <a:lnTo>
                    <a:pt x="252" y="746"/>
                  </a:lnTo>
                  <a:lnTo>
                    <a:pt x="250" y="746"/>
                  </a:lnTo>
                  <a:lnTo>
                    <a:pt x="248" y="748"/>
                  </a:lnTo>
                  <a:lnTo>
                    <a:pt x="248" y="748"/>
                  </a:lnTo>
                  <a:lnTo>
                    <a:pt x="246" y="748"/>
                  </a:lnTo>
                  <a:lnTo>
                    <a:pt x="246" y="748"/>
                  </a:lnTo>
                  <a:lnTo>
                    <a:pt x="246" y="750"/>
                  </a:lnTo>
                  <a:lnTo>
                    <a:pt x="246" y="750"/>
                  </a:lnTo>
                  <a:lnTo>
                    <a:pt x="246" y="752"/>
                  </a:lnTo>
                  <a:lnTo>
                    <a:pt x="246" y="752"/>
                  </a:lnTo>
                  <a:lnTo>
                    <a:pt x="246" y="752"/>
                  </a:lnTo>
                  <a:lnTo>
                    <a:pt x="246" y="754"/>
                  </a:lnTo>
                  <a:lnTo>
                    <a:pt x="246" y="754"/>
                  </a:lnTo>
                  <a:lnTo>
                    <a:pt x="244" y="754"/>
                  </a:lnTo>
                  <a:lnTo>
                    <a:pt x="244" y="756"/>
                  </a:lnTo>
                  <a:lnTo>
                    <a:pt x="242" y="756"/>
                  </a:lnTo>
                  <a:lnTo>
                    <a:pt x="234" y="756"/>
                  </a:lnTo>
                  <a:lnTo>
                    <a:pt x="226" y="756"/>
                  </a:lnTo>
                  <a:lnTo>
                    <a:pt x="218" y="758"/>
                  </a:lnTo>
                  <a:lnTo>
                    <a:pt x="216" y="758"/>
                  </a:lnTo>
                  <a:lnTo>
                    <a:pt x="216" y="758"/>
                  </a:lnTo>
                  <a:lnTo>
                    <a:pt x="210" y="760"/>
                  </a:lnTo>
                  <a:lnTo>
                    <a:pt x="202" y="758"/>
                  </a:lnTo>
                  <a:lnTo>
                    <a:pt x="198" y="758"/>
                  </a:lnTo>
                  <a:lnTo>
                    <a:pt x="198" y="758"/>
                  </a:lnTo>
                  <a:lnTo>
                    <a:pt x="198" y="758"/>
                  </a:lnTo>
                  <a:lnTo>
                    <a:pt x="198" y="760"/>
                  </a:lnTo>
                  <a:lnTo>
                    <a:pt x="198" y="760"/>
                  </a:lnTo>
                  <a:lnTo>
                    <a:pt x="198" y="760"/>
                  </a:lnTo>
                  <a:lnTo>
                    <a:pt x="196" y="760"/>
                  </a:lnTo>
                  <a:lnTo>
                    <a:pt x="196" y="762"/>
                  </a:lnTo>
                  <a:lnTo>
                    <a:pt x="192" y="762"/>
                  </a:lnTo>
                  <a:lnTo>
                    <a:pt x="190" y="762"/>
                  </a:lnTo>
                  <a:lnTo>
                    <a:pt x="190" y="762"/>
                  </a:lnTo>
                  <a:lnTo>
                    <a:pt x="188" y="762"/>
                  </a:lnTo>
                  <a:lnTo>
                    <a:pt x="186" y="764"/>
                  </a:lnTo>
                  <a:lnTo>
                    <a:pt x="180" y="766"/>
                  </a:lnTo>
                  <a:lnTo>
                    <a:pt x="180" y="768"/>
                  </a:lnTo>
                  <a:lnTo>
                    <a:pt x="178" y="770"/>
                  </a:lnTo>
                  <a:lnTo>
                    <a:pt x="174" y="772"/>
                  </a:lnTo>
                  <a:lnTo>
                    <a:pt x="170" y="774"/>
                  </a:lnTo>
                  <a:lnTo>
                    <a:pt x="168" y="774"/>
                  </a:lnTo>
                  <a:lnTo>
                    <a:pt x="164" y="774"/>
                  </a:lnTo>
                  <a:lnTo>
                    <a:pt x="162" y="776"/>
                  </a:lnTo>
                  <a:lnTo>
                    <a:pt x="162" y="776"/>
                  </a:lnTo>
                  <a:lnTo>
                    <a:pt x="162" y="776"/>
                  </a:lnTo>
                  <a:lnTo>
                    <a:pt x="162" y="776"/>
                  </a:lnTo>
                  <a:lnTo>
                    <a:pt x="162" y="776"/>
                  </a:lnTo>
                  <a:lnTo>
                    <a:pt x="162" y="778"/>
                  </a:lnTo>
                  <a:lnTo>
                    <a:pt x="162" y="778"/>
                  </a:lnTo>
                  <a:lnTo>
                    <a:pt x="162" y="778"/>
                  </a:lnTo>
                  <a:lnTo>
                    <a:pt x="160" y="780"/>
                  </a:lnTo>
                  <a:lnTo>
                    <a:pt x="160" y="780"/>
                  </a:lnTo>
                  <a:lnTo>
                    <a:pt x="160" y="780"/>
                  </a:lnTo>
                  <a:lnTo>
                    <a:pt x="158" y="778"/>
                  </a:lnTo>
                  <a:lnTo>
                    <a:pt x="148" y="768"/>
                  </a:lnTo>
                  <a:lnTo>
                    <a:pt x="148" y="768"/>
                  </a:lnTo>
                  <a:lnTo>
                    <a:pt x="148" y="766"/>
                  </a:lnTo>
                  <a:lnTo>
                    <a:pt x="148" y="766"/>
                  </a:lnTo>
                  <a:lnTo>
                    <a:pt x="148" y="766"/>
                  </a:lnTo>
                  <a:lnTo>
                    <a:pt x="148" y="766"/>
                  </a:lnTo>
                  <a:lnTo>
                    <a:pt x="148" y="764"/>
                  </a:lnTo>
                  <a:lnTo>
                    <a:pt x="148" y="764"/>
                  </a:lnTo>
                  <a:lnTo>
                    <a:pt x="146" y="764"/>
                  </a:lnTo>
                  <a:lnTo>
                    <a:pt x="144" y="764"/>
                  </a:lnTo>
                  <a:lnTo>
                    <a:pt x="140" y="768"/>
                  </a:lnTo>
                  <a:lnTo>
                    <a:pt x="140" y="768"/>
                  </a:lnTo>
                  <a:lnTo>
                    <a:pt x="140" y="772"/>
                  </a:lnTo>
                  <a:lnTo>
                    <a:pt x="140" y="772"/>
                  </a:lnTo>
                  <a:lnTo>
                    <a:pt x="132" y="776"/>
                  </a:lnTo>
                  <a:lnTo>
                    <a:pt x="130" y="776"/>
                  </a:lnTo>
                  <a:lnTo>
                    <a:pt x="130" y="776"/>
                  </a:lnTo>
                  <a:lnTo>
                    <a:pt x="128" y="776"/>
                  </a:lnTo>
                  <a:lnTo>
                    <a:pt x="126" y="776"/>
                  </a:lnTo>
                  <a:lnTo>
                    <a:pt x="124" y="778"/>
                  </a:lnTo>
                  <a:lnTo>
                    <a:pt x="124" y="778"/>
                  </a:lnTo>
                  <a:lnTo>
                    <a:pt x="122" y="778"/>
                  </a:lnTo>
                  <a:lnTo>
                    <a:pt x="122" y="778"/>
                  </a:lnTo>
                  <a:lnTo>
                    <a:pt x="122" y="778"/>
                  </a:lnTo>
                  <a:lnTo>
                    <a:pt x="122" y="780"/>
                  </a:lnTo>
                  <a:lnTo>
                    <a:pt x="122" y="780"/>
                  </a:lnTo>
                  <a:lnTo>
                    <a:pt x="120" y="782"/>
                  </a:lnTo>
                  <a:lnTo>
                    <a:pt x="120" y="782"/>
                  </a:lnTo>
                  <a:lnTo>
                    <a:pt x="120" y="782"/>
                  </a:lnTo>
                  <a:lnTo>
                    <a:pt x="116" y="782"/>
                  </a:lnTo>
                  <a:lnTo>
                    <a:pt x="110" y="784"/>
                  </a:lnTo>
                  <a:lnTo>
                    <a:pt x="110" y="784"/>
                  </a:lnTo>
                  <a:lnTo>
                    <a:pt x="110" y="784"/>
                  </a:lnTo>
                  <a:lnTo>
                    <a:pt x="108" y="784"/>
                  </a:lnTo>
                  <a:lnTo>
                    <a:pt x="108" y="782"/>
                  </a:lnTo>
                  <a:lnTo>
                    <a:pt x="108" y="782"/>
                  </a:lnTo>
                  <a:lnTo>
                    <a:pt x="108" y="782"/>
                  </a:lnTo>
                  <a:lnTo>
                    <a:pt x="108" y="782"/>
                  </a:lnTo>
                  <a:lnTo>
                    <a:pt x="106" y="780"/>
                  </a:lnTo>
                  <a:lnTo>
                    <a:pt x="106" y="780"/>
                  </a:lnTo>
                  <a:lnTo>
                    <a:pt x="106" y="780"/>
                  </a:lnTo>
                  <a:lnTo>
                    <a:pt x="106" y="780"/>
                  </a:lnTo>
                  <a:lnTo>
                    <a:pt x="106" y="780"/>
                  </a:lnTo>
                  <a:lnTo>
                    <a:pt x="104" y="780"/>
                  </a:lnTo>
                  <a:lnTo>
                    <a:pt x="104" y="780"/>
                  </a:lnTo>
                  <a:lnTo>
                    <a:pt x="102" y="780"/>
                  </a:lnTo>
                  <a:lnTo>
                    <a:pt x="100" y="780"/>
                  </a:lnTo>
                  <a:lnTo>
                    <a:pt x="100" y="780"/>
                  </a:lnTo>
                  <a:lnTo>
                    <a:pt x="98" y="780"/>
                  </a:lnTo>
                  <a:lnTo>
                    <a:pt x="98" y="780"/>
                  </a:lnTo>
                  <a:lnTo>
                    <a:pt x="96" y="780"/>
                  </a:lnTo>
                  <a:lnTo>
                    <a:pt x="96" y="780"/>
                  </a:lnTo>
                  <a:lnTo>
                    <a:pt x="98" y="778"/>
                  </a:lnTo>
                  <a:lnTo>
                    <a:pt x="100" y="778"/>
                  </a:lnTo>
                  <a:lnTo>
                    <a:pt x="100" y="778"/>
                  </a:lnTo>
                  <a:lnTo>
                    <a:pt x="100" y="776"/>
                  </a:lnTo>
                  <a:lnTo>
                    <a:pt x="100" y="772"/>
                  </a:lnTo>
                  <a:lnTo>
                    <a:pt x="100" y="772"/>
                  </a:lnTo>
                  <a:lnTo>
                    <a:pt x="100" y="770"/>
                  </a:lnTo>
                  <a:lnTo>
                    <a:pt x="100" y="770"/>
                  </a:lnTo>
                  <a:lnTo>
                    <a:pt x="98" y="768"/>
                  </a:lnTo>
                  <a:lnTo>
                    <a:pt x="98" y="768"/>
                  </a:lnTo>
                  <a:lnTo>
                    <a:pt x="98" y="768"/>
                  </a:lnTo>
                  <a:lnTo>
                    <a:pt x="96" y="768"/>
                  </a:lnTo>
                  <a:lnTo>
                    <a:pt x="96" y="766"/>
                  </a:lnTo>
                  <a:lnTo>
                    <a:pt x="96" y="766"/>
                  </a:lnTo>
                  <a:lnTo>
                    <a:pt x="94" y="764"/>
                  </a:lnTo>
                  <a:lnTo>
                    <a:pt x="94" y="762"/>
                  </a:lnTo>
                  <a:lnTo>
                    <a:pt x="92" y="756"/>
                  </a:lnTo>
                  <a:lnTo>
                    <a:pt x="92" y="756"/>
                  </a:lnTo>
                  <a:lnTo>
                    <a:pt x="92" y="754"/>
                  </a:lnTo>
                  <a:lnTo>
                    <a:pt x="92" y="754"/>
                  </a:lnTo>
                  <a:lnTo>
                    <a:pt x="92" y="754"/>
                  </a:lnTo>
                  <a:lnTo>
                    <a:pt x="92" y="752"/>
                  </a:lnTo>
                  <a:lnTo>
                    <a:pt x="90" y="752"/>
                  </a:lnTo>
                  <a:lnTo>
                    <a:pt x="90" y="752"/>
                  </a:lnTo>
                  <a:lnTo>
                    <a:pt x="90" y="752"/>
                  </a:lnTo>
                  <a:lnTo>
                    <a:pt x="90" y="750"/>
                  </a:lnTo>
                  <a:lnTo>
                    <a:pt x="86" y="742"/>
                  </a:lnTo>
                  <a:lnTo>
                    <a:pt x="84" y="738"/>
                  </a:lnTo>
                  <a:lnTo>
                    <a:pt x="84" y="736"/>
                  </a:lnTo>
                  <a:lnTo>
                    <a:pt x="82" y="734"/>
                  </a:lnTo>
                  <a:lnTo>
                    <a:pt x="76" y="728"/>
                  </a:lnTo>
                  <a:lnTo>
                    <a:pt x="76" y="726"/>
                  </a:lnTo>
                  <a:lnTo>
                    <a:pt x="70" y="722"/>
                  </a:lnTo>
                  <a:lnTo>
                    <a:pt x="68" y="720"/>
                  </a:lnTo>
                  <a:lnTo>
                    <a:pt x="66" y="720"/>
                  </a:lnTo>
                  <a:lnTo>
                    <a:pt x="66" y="720"/>
                  </a:lnTo>
                  <a:lnTo>
                    <a:pt x="66" y="718"/>
                  </a:lnTo>
                  <a:lnTo>
                    <a:pt x="66" y="720"/>
                  </a:lnTo>
                  <a:lnTo>
                    <a:pt x="64" y="720"/>
                  </a:lnTo>
                  <a:lnTo>
                    <a:pt x="56" y="712"/>
                  </a:lnTo>
                  <a:lnTo>
                    <a:pt x="52" y="710"/>
                  </a:lnTo>
                  <a:lnTo>
                    <a:pt x="52" y="710"/>
                  </a:lnTo>
                  <a:lnTo>
                    <a:pt x="42" y="700"/>
                  </a:lnTo>
                  <a:lnTo>
                    <a:pt x="42" y="700"/>
                  </a:lnTo>
                  <a:lnTo>
                    <a:pt x="42" y="698"/>
                  </a:lnTo>
                  <a:lnTo>
                    <a:pt x="26" y="682"/>
                  </a:lnTo>
                  <a:lnTo>
                    <a:pt x="26" y="682"/>
                  </a:lnTo>
                  <a:lnTo>
                    <a:pt x="26" y="680"/>
                  </a:lnTo>
                  <a:lnTo>
                    <a:pt x="26" y="680"/>
                  </a:lnTo>
                  <a:lnTo>
                    <a:pt x="24" y="680"/>
                  </a:lnTo>
                  <a:lnTo>
                    <a:pt x="24" y="680"/>
                  </a:lnTo>
                  <a:lnTo>
                    <a:pt x="24" y="680"/>
                  </a:lnTo>
                  <a:lnTo>
                    <a:pt x="24" y="680"/>
                  </a:lnTo>
                  <a:lnTo>
                    <a:pt x="24" y="680"/>
                  </a:lnTo>
                  <a:lnTo>
                    <a:pt x="24" y="680"/>
                  </a:lnTo>
                  <a:lnTo>
                    <a:pt x="24" y="680"/>
                  </a:lnTo>
                  <a:lnTo>
                    <a:pt x="26" y="676"/>
                  </a:lnTo>
                  <a:lnTo>
                    <a:pt x="28" y="674"/>
                  </a:lnTo>
                  <a:lnTo>
                    <a:pt x="28" y="674"/>
                  </a:lnTo>
                  <a:lnTo>
                    <a:pt x="28" y="674"/>
                  </a:lnTo>
                  <a:lnTo>
                    <a:pt x="28" y="674"/>
                  </a:lnTo>
                  <a:lnTo>
                    <a:pt x="30" y="674"/>
                  </a:lnTo>
                  <a:lnTo>
                    <a:pt x="30" y="672"/>
                  </a:lnTo>
                  <a:lnTo>
                    <a:pt x="32" y="672"/>
                  </a:lnTo>
                  <a:lnTo>
                    <a:pt x="32" y="670"/>
                  </a:lnTo>
                  <a:lnTo>
                    <a:pt x="32" y="670"/>
                  </a:lnTo>
                  <a:lnTo>
                    <a:pt x="32" y="668"/>
                  </a:lnTo>
                  <a:lnTo>
                    <a:pt x="34" y="666"/>
                  </a:lnTo>
                  <a:lnTo>
                    <a:pt x="34" y="666"/>
                  </a:lnTo>
                  <a:lnTo>
                    <a:pt x="36" y="664"/>
                  </a:lnTo>
                  <a:lnTo>
                    <a:pt x="46" y="662"/>
                  </a:lnTo>
                  <a:lnTo>
                    <a:pt x="48" y="662"/>
                  </a:lnTo>
                  <a:lnTo>
                    <a:pt x="48" y="662"/>
                  </a:lnTo>
                  <a:lnTo>
                    <a:pt x="56" y="664"/>
                  </a:lnTo>
                  <a:lnTo>
                    <a:pt x="62" y="666"/>
                  </a:lnTo>
                  <a:lnTo>
                    <a:pt x="64" y="666"/>
                  </a:lnTo>
                  <a:lnTo>
                    <a:pt x="70" y="664"/>
                  </a:lnTo>
                  <a:lnTo>
                    <a:pt x="70" y="664"/>
                  </a:lnTo>
                  <a:lnTo>
                    <a:pt x="70" y="664"/>
                  </a:lnTo>
                  <a:lnTo>
                    <a:pt x="74" y="666"/>
                  </a:lnTo>
                  <a:lnTo>
                    <a:pt x="76" y="666"/>
                  </a:lnTo>
                  <a:lnTo>
                    <a:pt x="76" y="666"/>
                  </a:lnTo>
                  <a:lnTo>
                    <a:pt x="76" y="664"/>
                  </a:lnTo>
                  <a:lnTo>
                    <a:pt x="78" y="664"/>
                  </a:lnTo>
                  <a:lnTo>
                    <a:pt x="78" y="664"/>
                  </a:lnTo>
                  <a:lnTo>
                    <a:pt x="78" y="664"/>
                  </a:lnTo>
                  <a:lnTo>
                    <a:pt x="80" y="664"/>
                  </a:lnTo>
                  <a:lnTo>
                    <a:pt x="80" y="664"/>
                  </a:lnTo>
                  <a:lnTo>
                    <a:pt x="84" y="664"/>
                  </a:lnTo>
                  <a:lnTo>
                    <a:pt x="86" y="664"/>
                  </a:lnTo>
                  <a:lnTo>
                    <a:pt x="94" y="666"/>
                  </a:lnTo>
                  <a:lnTo>
                    <a:pt x="98" y="664"/>
                  </a:lnTo>
                  <a:lnTo>
                    <a:pt x="102" y="664"/>
                  </a:lnTo>
                  <a:lnTo>
                    <a:pt x="104" y="664"/>
                  </a:lnTo>
                  <a:lnTo>
                    <a:pt x="106" y="664"/>
                  </a:lnTo>
                  <a:lnTo>
                    <a:pt x="104" y="662"/>
                  </a:lnTo>
                  <a:lnTo>
                    <a:pt x="104" y="662"/>
                  </a:lnTo>
                  <a:lnTo>
                    <a:pt x="104" y="662"/>
                  </a:lnTo>
                  <a:lnTo>
                    <a:pt x="102" y="660"/>
                  </a:lnTo>
                  <a:lnTo>
                    <a:pt x="98" y="660"/>
                  </a:lnTo>
                  <a:lnTo>
                    <a:pt x="98" y="658"/>
                  </a:lnTo>
                  <a:lnTo>
                    <a:pt x="96" y="658"/>
                  </a:lnTo>
                  <a:lnTo>
                    <a:pt x="96" y="658"/>
                  </a:lnTo>
                  <a:lnTo>
                    <a:pt x="90" y="650"/>
                  </a:lnTo>
                  <a:lnTo>
                    <a:pt x="86" y="644"/>
                  </a:lnTo>
                  <a:lnTo>
                    <a:pt x="82" y="638"/>
                  </a:lnTo>
                  <a:lnTo>
                    <a:pt x="80" y="634"/>
                  </a:lnTo>
                  <a:lnTo>
                    <a:pt x="80" y="634"/>
                  </a:lnTo>
                  <a:lnTo>
                    <a:pt x="80" y="632"/>
                  </a:lnTo>
                  <a:lnTo>
                    <a:pt x="78" y="630"/>
                  </a:lnTo>
                  <a:lnTo>
                    <a:pt x="78" y="628"/>
                  </a:lnTo>
                  <a:lnTo>
                    <a:pt x="78" y="628"/>
                  </a:lnTo>
                  <a:lnTo>
                    <a:pt x="76" y="624"/>
                  </a:lnTo>
                  <a:lnTo>
                    <a:pt x="76" y="624"/>
                  </a:lnTo>
                  <a:lnTo>
                    <a:pt x="76" y="624"/>
                  </a:lnTo>
                  <a:lnTo>
                    <a:pt x="76" y="624"/>
                  </a:lnTo>
                  <a:lnTo>
                    <a:pt x="76" y="624"/>
                  </a:lnTo>
                  <a:lnTo>
                    <a:pt x="76" y="622"/>
                  </a:lnTo>
                  <a:lnTo>
                    <a:pt x="76" y="622"/>
                  </a:lnTo>
                  <a:lnTo>
                    <a:pt x="76" y="620"/>
                  </a:lnTo>
                  <a:lnTo>
                    <a:pt x="76" y="620"/>
                  </a:lnTo>
                  <a:lnTo>
                    <a:pt x="76" y="620"/>
                  </a:lnTo>
                  <a:lnTo>
                    <a:pt x="74" y="612"/>
                  </a:lnTo>
                  <a:lnTo>
                    <a:pt x="74" y="608"/>
                  </a:lnTo>
                  <a:lnTo>
                    <a:pt x="74" y="606"/>
                  </a:lnTo>
                  <a:lnTo>
                    <a:pt x="74" y="606"/>
                  </a:lnTo>
                  <a:lnTo>
                    <a:pt x="74" y="604"/>
                  </a:lnTo>
                  <a:lnTo>
                    <a:pt x="76" y="596"/>
                  </a:lnTo>
                  <a:lnTo>
                    <a:pt x="76" y="596"/>
                  </a:lnTo>
                  <a:lnTo>
                    <a:pt x="76" y="594"/>
                  </a:lnTo>
                  <a:lnTo>
                    <a:pt x="76" y="594"/>
                  </a:lnTo>
                  <a:lnTo>
                    <a:pt x="78" y="592"/>
                  </a:lnTo>
                  <a:lnTo>
                    <a:pt x="78" y="590"/>
                  </a:lnTo>
                  <a:lnTo>
                    <a:pt x="78" y="586"/>
                  </a:lnTo>
                  <a:lnTo>
                    <a:pt x="78" y="586"/>
                  </a:lnTo>
                  <a:lnTo>
                    <a:pt x="78" y="586"/>
                  </a:lnTo>
                  <a:lnTo>
                    <a:pt x="76" y="582"/>
                  </a:lnTo>
                  <a:lnTo>
                    <a:pt x="76" y="582"/>
                  </a:lnTo>
                  <a:lnTo>
                    <a:pt x="76" y="582"/>
                  </a:lnTo>
                  <a:lnTo>
                    <a:pt x="76" y="582"/>
                  </a:lnTo>
                  <a:lnTo>
                    <a:pt x="78" y="578"/>
                  </a:lnTo>
                  <a:lnTo>
                    <a:pt x="76" y="564"/>
                  </a:lnTo>
                  <a:lnTo>
                    <a:pt x="72" y="562"/>
                  </a:lnTo>
                  <a:lnTo>
                    <a:pt x="72" y="562"/>
                  </a:lnTo>
                  <a:lnTo>
                    <a:pt x="72" y="562"/>
                  </a:lnTo>
                  <a:lnTo>
                    <a:pt x="72" y="562"/>
                  </a:lnTo>
                  <a:lnTo>
                    <a:pt x="72" y="562"/>
                  </a:lnTo>
                  <a:lnTo>
                    <a:pt x="70" y="562"/>
                  </a:lnTo>
                  <a:lnTo>
                    <a:pt x="68" y="560"/>
                  </a:lnTo>
                  <a:lnTo>
                    <a:pt x="68" y="560"/>
                  </a:lnTo>
                  <a:lnTo>
                    <a:pt x="68" y="560"/>
                  </a:lnTo>
                  <a:lnTo>
                    <a:pt x="68" y="558"/>
                  </a:lnTo>
                  <a:lnTo>
                    <a:pt x="68" y="558"/>
                  </a:lnTo>
                  <a:lnTo>
                    <a:pt x="68" y="556"/>
                  </a:lnTo>
                  <a:lnTo>
                    <a:pt x="68" y="552"/>
                  </a:lnTo>
                  <a:lnTo>
                    <a:pt x="68" y="548"/>
                  </a:lnTo>
                  <a:lnTo>
                    <a:pt x="64" y="536"/>
                  </a:lnTo>
                  <a:lnTo>
                    <a:pt x="64" y="536"/>
                  </a:lnTo>
                  <a:lnTo>
                    <a:pt x="60" y="532"/>
                  </a:lnTo>
                  <a:lnTo>
                    <a:pt x="60" y="532"/>
                  </a:lnTo>
                  <a:lnTo>
                    <a:pt x="56" y="532"/>
                  </a:lnTo>
                  <a:lnTo>
                    <a:pt x="54" y="532"/>
                  </a:lnTo>
                  <a:lnTo>
                    <a:pt x="54" y="532"/>
                  </a:lnTo>
                  <a:lnTo>
                    <a:pt x="54" y="532"/>
                  </a:lnTo>
                  <a:lnTo>
                    <a:pt x="52" y="530"/>
                  </a:lnTo>
                  <a:lnTo>
                    <a:pt x="52" y="530"/>
                  </a:lnTo>
                  <a:lnTo>
                    <a:pt x="52" y="526"/>
                  </a:lnTo>
                  <a:lnTo>
                    <a:pt x="50" y="520"/>
                  </a:lnTo>
                  <a:lnTo>
                    <a:pt x="50" y="518"/>
                  </a:lnTo>
                  <a:lnTo>
                    <a:pt x="48" y="518"/>
                  </a:lnTo>
                  <a:lnTo>
                    <a:pt x="48" y="516"/>
                  </a:lnTo>
                  <a:lnTo>
                    <a:pt x="48" y="516"/>
                  </a:lnTo>
                  <a:lnTo>
                    <a:pt x="48" y="516"/>
                  </a:lnTo>
                  <a:lnTo>
                    <a:pt x="46" y="514"/>
                  </a:lnTo>
                  <a:lnTo>
                    <a:pt x="46" y="514"/>
                  </a:lnTo>
                  <a:lnTo>
                    <a:pt x="34" y="514"/>
                  </a:lnTo>
                  <a:lnTo>
                    <a:pt x="30" y="514"/>
                  </a:lnTo>
                  <a:lnTo>
                    <a:pt x="22" y="502"/>
                  </a:lnTo>
                  <a:lnTo>
                    <a:pt x="14" y="494"/>
                  </a:lnTo>
                  <a:lnTo>
                    <a:pt x="8" y="484"/>
                  </a:lnTo>
                  <a:lnTo>
                    <a:pt x="8" y="484"/>
                  </a:lnTo>
                  <a:lnTo>
                    <a:pt x="6" y="478"/>
                  </a:lnTo>
                  <a:lnTo>
                    <a:pt x="6" y="470"/>
                  </a:lnTo>
                  <a:lnTo>
                    <a:pt x="0" y="450"/>
                  </a:lnTo>
                  <a:lnTo>
                    <a:pt x="0" y="450"/>
                  </a:lnTo>
                  <a:lnTo>
                    <a:pt x="0" y="448"/>
                  </a:lnTo>
                  <a:lnTo>
                    <a:pt x="0" y="448"/>
                  </a:lnTo>
                  <a:lnTo>
                    <a:pt x="0" y="448"/>
                  </a:lnTo>
                  <a:lnTo>
                    <a:pt x="2" y="448"/>
                  </a:lnTo>
                  <a:lnTo>
                    <a:pt x="2" y="446"/>
                  </a:lnTo>
                  <a:lnTo>
                    <a:pt x="4" y="446"/>
                  </a:lnTo>
                  <a:lnTo>
                    <a:pt x="4" y="446"/>
                  </a:lnTo>
                  <a:lnTo>
                    <a:pt x="4" y="446"/>
                  </a:lnTo>
                  <a:lnTo>
                    <a:pt x="8" y="446"/>
                  </a:lnTo>
                  <a:lnTo>
                    <a:pt x="8" y="446"/>
                  </a:lnTo>
                  <a:lnTo>
                    <a:pt x="10" y="444"/>
                  </a:lnTo>
                  <a:lnTo>
                    <a:pt x="10" y="444"/>
                  </a:lnTo>
                  <a:lnTo>
                    <a:pt x="10" y="444"/>
                  </a:lnTo>
                  <a:lnTo>
                    <a:pt x="10" y="444"/>
                  </a:lnTo>
                  <a:lnTo>
                    <a:pt x="10" y="444"/>
                  </a:lnTo>
                  <a:lnTo>
                    <a:pt x="10" y="442"/>
                  </a:lnTo>
                  <a:lnTo>
                    <a:pt x="10" y="442"/>
                  </a:lnTo>
                  <a:lnTo>
                    <a:pt x="10" y="442"/>
                  </a:lnTo>
                  <a:lnTo>
                    <a:pt x="10" y="440"/>
                  </a:lnTo>
                  <a:lnTo>
                    <a:pt x="14" y="436"/>
                  </a:lnTo>
                  <a:lnTo>
                    <a:pt x="16" y="434"/>
                  </a:lnTo>
                  <a:lnTo>
                    <a:pt x="16" y="432"/>
                  </a:lnTo>
                  <a:lnTo>
                    <a:pt x="14" y="430"/>
                  </a:lnTo>
                  <a:lnTo>
                    <a:pt x="16" y="428"/>
                  </a:lnTo>
                  <a:lnTo>
                    <a:pt x="20" y="420"/>
                  </a:lnTo>
                  <a:lnTo>
                    <a:pt x="26" y="412"/>
                  </a:lnTo>
                  <a:lnTo>
                    <a:pt x="30" y="406"/>
                  </a:lnTo>
                  <a:lnTo>
                    <a:pt x="38" y="392"/>
                  </a:lnTo>
                  <a:lnTo>
                    <a:pt x="44" y="386"/>
                  </a:lnTo>
                  <a:lnTo>
                    <a:pt x="52" y="376"/>
                  </a:lnTo>
                  <a:lnTo>
                    <a:pt x="68" y="358"/>
                  </a:lnTo>
                  <a:lnTo>
                    <a:pt x="78" y="348"/>
                  </a:lnTo>
                  <a:lnTo>
                    <a:pt x="84" y="342"/>
                  </a:lnTo>
                  <a:lnTo>
                    <a:pt x="94" y="330"/>
                  </a:lnTo>
                  <a:lnTo>
                    <a:pt x="96" y="330"/>
                  </a:lnTo>
                  <a:lnTo>
                    <a:pt x="96" y="328"/>
                  </a:lnTo>
                  <a:lnTo>
                    <a:pt x="96" y="328"/>
                  </a:lnTo>
                  <a:lnTo>
                    <a:pt x="96" y="328"/>
                  </a:lnTo>
                  <a:lnTo>
                    <a:pt x="98" y="306"/>
                  </a:lnTo>
                  <a:lnTo>
                    <a:pt x="100" y="274"/>
                  </a:lnTo>
                  <a:lnTo>
                    <a:pt x="100" y="262"/>
                  </a:lnTo>
                  <a:lnTo>
                    <a:pt x="100" y="260"/>
                  </a:lnTo>
                  <a:lnTo>
                    <a:pt x="102" y="236"/>
                  </a:lnTo>
                  <a:lnTo>
                    <a:pt x="102" y="232"/>
                  </a:lnTo>
                  <a:lnTo>
                    <a:pt x="104" y="224"/>
                  </a:lnTo>
                  <a:lnTo>
                    <a:pt x="106" y="194"/>
                  </a:lnTo>
                  <a:lnTo>
                    <a:pt x="108" y="188"/>
                  </a:lnTo>
                  <a:lnTo>
                    <a:pt x="108" y="178"/>
                  </a:lnTo>
                  <a:lnTo>
                    <a:pt x="112" y="174"/>
                  </a:lnTo>
                  <a:lnTo>
                    <a:pt x="114" y="168"/>
                  </a:lnTo>
                  <a:lnTo>
                    <a:pt x="120" y="158"/>
                  </a:lnTo>
                  <a:lnTo>
                    <a:pt x="120" y="158"/>
                  </a:lnTo>
                  <a:lnTo>
                    <a:pt x="106" y="140"/>
                  </a:lnTo>
                  <a:lnTo>
                    <a:pt x="104" y="140"/>
                  </a:lnTo>
                  <a:lnTo>
                    <a:pt x="104" y="140"/>
                  </a:lnTo>
                  <a:lnTo>
                    <a:pt x="104" y="140"/>
                  </a:lnTo>
                  <a:lnTo>
                    <a:pt x="102" y="138"/>
                  </a:lnTo>
                  <a:lnTo>
                    <a:pt x="102" y="138"/>
                  </a:lnTo>
                  <a:lnTo>
                    <a:pt x="100" y="138"/>
                  </a:lnTo>
                  <a:lnTo>
                    <a:pt x="100" y="136"/>
                  </a:lnTo>
                  <a:lnTo>
                    <a:pt x="100" y="136"/>
                  </a:lnTo>
                  <a:lnTo>
                    <a:pt x="100" y="134"/>
                  </a:lnTo>
                  <a:lnTo>
                    <a:pt x="100" y="132"/>
                  </a:lnTo>
                  <a:lnTo>
                    <a:pt x="100" y="132"/>
                  </a:lnTo>
                  <a:lnTo>
                    <a:pt x="100" y="130"/>
                  </a:lnTo>
                  <a:lnTo>
                    <a:pt x="100" y="130"/>
                  </a:lnTo>
                  <a:lnTo>
                    <a:pt x="100" y="130"/>
                  </a:lnTo>
                  <a:lnTo>
                    <a:pt x="100" y="128"/>
                  </a:lnTo>
                  <a:lnTo>
                    <a:pt x="102" y="128"/>
                  </a:lnTo>
                  <a:lnTo>
                    <a:pt x="102" y="128"/>
                  </a:lnTo>
                  <a:lnTo>
                    <a:pt x="102" y="128"/>
                  </a:lnTo>
                  <a:lnTo>
                    <a:pt x="102" y="128"/>
                  </a:lnTo>
                  <a:lnTo>
                    <a:pt x="100" y="124"/>
                  </a:lnTo>
                  <a:lnTo>
                    <a:pt x="98" y="120"/>
                  </a:lnTo>
                  <a:lnTo>
                    <a:pt x="86" y="102"/>
                  </a:lnTo>
                  <a:lnTo>
                    <a:pt x="84" y="100"/>
                  </a:lnTo>
                  <a:lnTo>
                    <a:pt x="82" y="100"/>
                  </a:lnTo>
                  <a:lnTo>
                    <a:pt x="82" y="98"/>
                  </a:lnTo>
                  <a:lnTo>
                    <a:pt x="82" y="94"/>
                  </a:lnTo>
                  <a:lnTo>
                    <a:pt x="82" y="92"/>
                  </a:lnTo>
                  <a:lnTo>
                    <a:pt x="82" y="84"/>
                  </a:lnTo>
                  <a:lnTo>
                    <a:pt x="82" y="74"/>
                  </a:lnTo>
                  <a:lnTo>
                    <a:pt x="80" y="64"/>
                  </a:lnTo>
                  <a:lnTo>
                    <a:pt x="76" y="36"/>
                  </a:lnTo>
                  <a:lnTo>
                    <a:pt x="74" y="26"/>
                  </a:lnTo>
                  <a:lnTo>
                    <a:pt x="74" y="2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0" name="Freeform 4929">
              <a:extLst>
                <a:ext uri="{FF2B5EF4-FFF2-40B4-BE49-F238E27FC236}">
                  <a16:creationId xmlns:a16="http://schemas.microsoft.com/office/drawing/2014/main" id="{AAEFAC7D-308C-1B41-AEE5-5428A38B97E5}"/>
                </a:ext>
              </a:extLst>
            </p:cNvPr>
            <p:cNvSpPr>
              <a:spLocks/>
            </p:cNvSpPr>
            <p:nvPr/>
          </p:nvSpPr>
          <p:spPr bwMode="auto">
            <a:xfrm>
              <a:off x="4127936" y="3233285"/>
              <a:ext cx="564597" cy="655320"/>
            </a:xfrm>
            <a:custGeom>
              <a:avLst/>
              <a:gdLst/>
              <a:ahLst/>
              <a:cxnLst>
                <a:cxn ang="0">
                  <a:pos x="342" y="52"/>
                </a:cxn>
                <a:cxn ang="0">
                  <a:pos x="334" y="62"/>
                </a:cxn>
                <a:cxn ang="0">
                  <a:pos x="328" y="102"/>
                </a:cxn>
                <a:cxn ang="0">
                  <a:pos x="320" y="132"/>
                </a:cxn>
                <a:cxn ang="0">
                  <a:pos x="324" y="152"/>
                </a:cxn>
                <a:cxn ang="0">
                  <a:pos x="314" y="174"/>
                </a:cxn>
                <a:cxn ang="0">
                  <a:pos x="312" y="200"/>
                </a:cxn>
                <a:cxn ang="0">
                  <a:pos x="290" y="224"/>
                </a:cxn>
                <a:cxn ang="0">
                  <a:pos x="264" y="244"/>
                </a:cxn>
                <a:cxn ang="0">
                  <a:pos x="248" y="270"/>
                </a:cxn>
                <a:cxn ang="0">
                  <a:pos x="240" y="302"/>
                </a:cxn>
                <a:cxn ang="0">
                  <a:pos x="242" y="330"/>
                </a:cxn>
                <a:cxn ang="0">
                  <a:pos x="224" y="362"/>
                </a:cxn>
                <a:cxn ang="0">
                  <a:pos x="206" y="372"/>
                </a:cxn>
                <a:cxn ang="0">
                  <a:pos x="198" y="376"/>
                </a:cxn>
                <a:cxn ang="0">
                  <a:pos x="178" y="394"/>
                </a:cxn>
                <a:cxn ang="0">
                  <a:pos x="164" y="404"/>
                </a:cxn>
                <a:cxn ang="0">
                  <a:pos x="154" y="390"/>
                </a:cxn>
                <a:cxn ang="0">
                  <a:pos x="134" y="386"/>
                </a:cxn>
                <a:cxn ang="0">
                  <a:pos x="124" y="388"/>
                </a:cxn>
                <a:cxn ang="0">
                  <a:pos x="112" y="400"/>
                </a:cxn>
                <a:cxn ang="0">
                  <a:pos x="94" y="390"/>
                </a:cxn>
                <a:cxn ang="0">
                  <a:pos x="84" y="384"/>
                </a:cxn>
                <a:cxn ang="0">
                  <a:pos x="64" y="392"/>
                </a:cxn>
                <a:cxn ang="0">
                  <a:pos x="56" y="400"/>
                </a:cxn>
                <a:cxn ang="0">
                  <a:pos x="32" y="400"/>
                </a:cxn>
                <a:cxn ang="0">
                  <a:pos x="24" y="382"/>
                </a:cxn>
                <a:cxn ang="0">
                  <a:pos x="2" y="356"/>
                </a:cxn>
                <a:cxn ang="0">
                  <a:pos x="34" y="350"/>
                </a:cxn>
                <a:cxn ang="0">
                  <a:pos x="34" y="344"/>
                </a:cxn>
                <a:cxn ang="0">
                  <a:pos x="40" y="330"/>
                </a:cxn>
                <a:cxn ang="0">
                  <a:pos x="30" y="318"/>
                </a:cxn>
                <a:cxn ang="0">
                  <a:pos x="20" y="310"/>
                </a:cxn>
                <a:cxn ang="0">
                  <a:pos x="22" y="284"/>
                </a:cxn>
                <a:cxn ang="0">
                  <a:pos x="64" y="284"/>
                </a:cxn>
                <a:cxn ang="0">
                  <a:pos x="66" y="266"/>
                </a:cxn>
                <a:cxn ang="0">
                  <a:pos x="78" y="264"/>
                </a:cxn>
                <a:cxn ang="0">
                  <a:pos x="88" y="280"/>
                </a:cxn>
                <a:cxn ang="0">
                  <a:pos x="112" y="288"/>
                </a:cxn>
                <a:cxn ang="0">
                  <a:pos x="130" y="290"/>
                </a:cxn>
                <a:cxn ang="0">
                  <a:pos x="148" y="270"/>
                </a:cxn>
                <a:cxn ang="0">
                  <a:pos x="156" y="264"/>
                </a:cxn>
                <a:cxn ang="0">
                  <a:pos x="158" y="210"/>
                </a:cxn>
                <a:cxn ang="0">
                  <a:pos x="144" y="194"/>
                </a:cxn>
                <a:cxn ang="0">
                  <a:pos x="128" y="184"/>
                </a:cxn>
                <a:cxn ang="0">
                  <a:pos x="140" y="150"/>
                </a:cxn>
                <a:cxn ang="0">
                  <a:pos x="158" y="132"/>
                </a:cxn>
                <a:cxn ang="0">
                  <a:pos x="142" y="110"/>
                </a:cxn>
                <a:cxn ang="0">
                  <a:pos x="106" y="116"/>
                </a:cxn>
                <a:cxn ang="0">
                  <a:pos x="100" y="114"/>
                </a:cxn>
                <a:cxn ang="0">
                  <a:pos x="96" y="92"/>
                </a:cxn>
                <a:cxn ang="0">
                  <a:pos x="120" y="74"/>
                </a:cxn>
                <a:cxn ang="0">
                  <a:pos x="190" y="80"/>
                </a:cxn>
                <a:cxn ang="0">
                  <a:pos x="224" y="90"/>
                </a:cxn>
                <a:cxn ang="0">
                  <a:pos x="234" y="74"/>
                </a:cxn>
                <a:cxn ang="0">
                  <a:pos x="252" y="48"/>
                </a:cxn>
                <a:cxn ang="0">
                  <a:pos x="256" y="18"/>
                </a:cxn>
                <a:cxn ang="0">
                  <a:pos x="284" y="8"/>
                </a:cxn>
                <a:cxn ang="0">
                  <a:pos x="314" y="4"/>
                </a:cxn>
                <a:cxn ang="0">
                  <a:pos x="332" y="8"/>
                </a:cxn>
                <a:cxn ang="0">
                  <a:pos x="338" y="8"/>
                </a:cxn>
                <a:cxn ang="0">
                  <a:pos x="354" y="12"/>
                </a:cxn>
              </a:cxnLst>
              <a:rect l="0" t="0" r="r" b="b"/>
              <a:pathLst>
                <a:path w="356" h="412">
                  <a:moveTo>
                    <a:pt x="354" y="12"/>
                  </a:moveTo>
                  <a:lnTo>
                    <a:pt x="356" y="12"/>
                  </a:lnTo>
                  <a:lnTo>
                    <a:pt x="356" y="12"/>
                  </a:lnTo>
                  <a:lnTo>
                    <a:pt x="356" y="18"/>
                  </a:lnTo>
                  <a:lnTo>
                    <a:pt x="356" y="20"/>
                  </a:lnTo>
                  <a:lnTo>
                    <a:pt x="356" y="24"/>
                  </a:lnTo>
                  <a:lnTo>
                    <a:pt x="356" y="24"/>
                  </a:lnTo>
                  <a:lnTo>
                    <a:pt x="354" y="28"/>
                  </a:lnTo>
                  <a:lnTo>
                    <a:pt x="354" y="28"/>
                  </a:lnTo>
                  <a:lnTo>
                    <a:pt x="354" y="28"/>
                  </a:lnTo>
                  <a:lnTo>
                    <a:pt x="352" y="30"/>
                  </a:lnTo>
                  <a:lnTo>
                    <a:pt x="352" y="30"/>
                  </a:lnTo>
                  <a:lnTo>
                    <a:pt x="350" y="30"/>
                  </a:lnTo>
                  <a:lnTo>
                    <a:pt x="348" y="38"/>
                  </a:lnTo>
                  <a:lnTo>
                    <a:pt x="344" y="44"/>
                  </a:lnTo>
                  <a:lnTo>
                    <a:pt x="344" y="48"/>
                  </a:lnTo>
                  <a:lnTo>
                    <a:pt x="342" y="52"/>
                  </a:lnTo>
                  <a:lnTo>
                    <a:pt x="340" y="54"/>
                  </a:lnTo>
                  <a:lnTo>
                    <a:pt x="340" y="54"/>
                  </a:lnTo>
                  <a:lnTo>
                    <a:pt x="340" y="54"/>
                  </a:lnTo>
                  <a:lnTo>
                    <a:pt x="340" y="54"/>
                  </a:lnTo>
                  <a:lnTo>
                    <a:pt x="338" y="56"/>
                  </a:lnTo>
                  <a:lnTo>
                    <a:pt x="338" y="56"/>
                  </a:lnTo>
                  <a:lnTo>
                    <a:pt x="336" y="56"/>
                  </a:lnTo>
                  <a:lnTo>
                    <a:pt x="336" y="56"/>
                  </a:lnTo>
                  <a:lnTo>
                    <a:pt x="336" y="56"/>
                  </a:lnTo>
                  <a:lnTo>
                    <a:pt x="336" y="58"/>
                  </a:lnTo>
                  <a:lnTo>
                    <a:pt x="336" y="58"/>
                  </a:lnTo>
                  <a:lnTo>
                    <a:pt x="336" y="58"/>
                  </a:lnTo>
                  <a:lnTo>
                    <a:pt x="336" y="60"/>
                  </a:lnTo>
                  <a:lnTo>
                    <a:pt x="336" y="62"/>
                  </a:lnTo>
                  <a:lnTo>
                    <a:pt x="336" y="62"/>
                  </a:lnTo>
                  <a:lnTo>
                    <a:pt x="336" y="62"/>
                  </a:lnTo>
                  <a:lnTo>
                    <a:pt x="334" y="62"/>
                  </a:lnTo>
                  <a:lnTo>
                    <a:pt x="334" y="66"/>
                  </a:lnTo>
                  <a:lnTo>
                    <a:pt x="332" y="66"/>
                  </a:lnTo>
                  <a:lnTo>
                    <a:pt x="332" y="66"/>
                  </a:lnTo>
                  <a:lnTo>
                    <a:pt x="330" y="68"/>
                  </a:lnTo>
                  <a:lnTo>
                    <a:pt x="330" y="68"/>
                  </a:lnTo>
                  <a:lnTo>
                    <a:pt x="330" y="70"/>
                  </a:lnTo>
                  <a:lnTo>
                    <a:pt x="330" y="70"/>
                  </a:lnTo>
                  <a:lnTo>
                    <a:pt x="330" y="70"/>
                  </a:lnTo>
                  <a:lnTo>
                    <a:pt x="328" y="78"/>
                  </a:lnTo>
                  <a:lnTo>
                    <a:pt x="328" y="80"/>
                  </a:lnTo>
                  <a:lnTo>
                    <a:pt x="328" y="86"/>
                  </a:lnTo>
                  <a:lnTo>
                    <a:pt x="328" y="92"/>
                  </a:lnTo>
                  <a:lnTo>
                    <a:pt x="328" y="94"/>
                  </a:lnTo>
                  <a:lnTo>
                    <a:pt x="328" y="96"/>
                  </a:lnTo>
                  <a:lnTo>
                    <a:pt x="328" y="102"/>
                  </a:lnTo>
                  <a:lnTo>
                    <a:pt x="328" y="102"/>
                  </a:lnTo>
                  <a:lnTo>
                    <a:pt x="328" y="102"/>
                  </a:lnTo>
                  <a:lnTo>
                    <a:pt x="328" y="104"/>
                  </a:lnTo>
                  <a:lnTo>
                    <a:pt x="324" y="116"/>
                  </a:lnTo>
                  <a:lnTo>
                    <a:pt x="324" y="120"/>
                  </a:lnTo>
                  <a:lnTo>
                    <a:pt x="322" y="120"/>
                  </a:lnTo>
                  <a:lnTo>
                    <a:pt x="322" y="122"/>
                  </a:lnTo>
                  <a:lnTo>
                    <a:pt x="322" y="122"/>
                  </a:lnTo>
                  <a:lnTo>
                    <a:pt x="322" y="122"/>
                  </a:lnTo>
                  <a:lnTo>
                    <a:pt x="322" y="122"/>
                  </a:lnTo>
                  <a:lnTo>
                    <a:pt x="320" y="124"/>
                  </a:lnTo>
                  <a:lnTo>
                    <a:pt x="320" y="126"/>
                  </a:lnTo>
                  <a:lnTo>
                    <a:pt x="320" y="126"/>
                  </a:lnTo>
                  <a:lnTo>
                    <a:pt x="320" y="126"/>
                  </a:lnTo>
                  <a:lnTo>
                    <a:pt x="320" y="128"/>
                  </a:lnTo>
                  <a:lnTo>
                    <a:pt x="320" y="128"/>
                  </a:lnTo>
                  <a:lnTo>
                    <a:pt x="320" y="130"/>
                  </a:lnTo>
                  <a:lnTo>
                    <a:pt x="320" y="132"/>
                  </a:lnTo>
                  <a:lnTo>
                    <a:pt x="320" y="132"/>
                  </a:lnTo>
                  <a:lnTo>
                    <a:pt x="320" y="134"/>
                  </a:lnTo>
                  <a:lnTo>
                    <a:pt x="320" y="134"/>
                  </a:lnTo>
                  <a:lnTo>
                    <a:pt x="320" y="134"/>
                  </a:lnTo>
                  <a:lnTo>
                    <a:pt x="320" y="136"/>
                  </a:lnTo>
                  <a:lnTo>
                    <a:pt x="320" y="138"/>
                  </a:lnTo>
                  <a:lnTo>
                    <a:pt x="320" y="138"/>
                  </a:lnTo>
                  <a:lnTo>
                    <a:pt x="320" y="140"/>
                  </a:lnTo>
                  <a:lnTo>
                    <a:pt x="320" y="140"/>
                  </a:lnTo>
                  <a:lnTo>
                    <a:pt x="320" y="140"/>
                  </a:lnTo>
                  <a:lnTo>
                    <a:pt x="320" y="140"/>
                  </a:lnTo>
                  <a:lnTo>
                    <a:pt x="320" y="142"/>
                  </a:lnTo>
                  <a:lnTo>
                    <a:pt x="320" y="144"/>
                  </a:lnTo>
                  <a:lnTo>
                    <a:pt x="320" y="146"/>
                  </a:lnTo>
                  <a:lnTo>
                    <a:pt x="320" y="148"/>
                  </a:lnTo>
                  <a:lnTo>
                    <a:pt x="322" y="148"/>
                  </a:lnTo>
                  <a:lnTo>
                    <a:pt x="322" y="150"/>
                  </a:lnTo>
                  <a:lnTo>
                    <a:pt x="324" y="152"/>
                  </a:lnTo>
                  <a:lnTo>
                    <a:pt x="324" y="152"/>
                  </a:lnTo>
                  <a:lnTo>
                    <a:pt x="324" y="154"/>
                  </a:lnTo>
                  <a:lnTo>
                    <a:pt x="324" y="156"/>
                  </a:lnTo>
                  <a:lnTo>
                    <a:pt x="324" y="158"/>
                  </a:lnTo>
                  <a:lnTo>
                    <a:pt x="322" y="158"/>
                  </a:lnTo>
                  <a:lnTo>
                    <a:pt x="322" y="158"/>
                  </a:lnTo>
                  <a:lnTo>
                    <a:pt x="322" y="160"/>
                  </a:lnTo>
                  <a:lnTo>
                    <a:pt x="322" y="160"/>
                  </a:lnTo>
                  <a:lnTo>
                    <a:pt x="320" y="160"/>
                  </a:lnTo>
                  <a:lnTo>
                    <a:pt x="320" y="162"/>
                  </a:lnTo>
                  <a:lnTo>
                    <a:pt x="318" y="164"/>
                  </a:lnTo>
                  <a:lnTo>
                    <a:pt x="318" y="166"/>
                  </a:lnTo>
                  <a:lnTo>
                    <a:pt x="316" y="168"/>
                  </a:lnTo>
                  <a:lnTo>
                    <a:pt x="316" y="168"/>
                  </a:lnTo>
                  <a:lnTo>
                    <a:pt x="316" y="170"/>
                  </a:lnTo>
                  <a:lnTo>
                    <a:pt x="316" y="170"/>
                  </a:lnTo>
                  <a:lnTo>
                    <a:pt x="314" y="174"/>
                  </a:lnTo>
                  <a:lnTo>
                    <a:pt x="312" y="178"/>
                  </a:lnTo>
                  <a:lnTo>
                    <a:pt x="312" y="180"/>
                  </a:lnTo>
                  <a:lnTo>
                    <a:pt x="312" y="182"/>
                  </a:lnTo>
                  <a:lnTo>
                    <a:pt x="312" y="182"/>
                  </a:lnTo>
                  <a:lnTo>
                    <a:pt x="312" y="184"/>
                  </a:lnTo>
                  <a:lnTo>
                    <a:pt x="312" y="184"/>
                  </a:lnTo>
                  <a:lnTo>
                    <a:pt x="312" y="186"/>
                  </a:lnTo>
                  <a:lnTo>
                    <a:pt x="312" y="186"/>
                  </a:lnTo>
                  <a:lnTo>
                    <a:pt x="312" y="186"/>
                  </a:lnTo>
                  <a:lnTo>
                    <a:pt x="312" y="188"/>
                  </a:lnTo>
                  <a:lnTo>
                    <a:pt x="312" y="190"/>
                  </a:lnTo>
                  <a:lnTo>
                    <a:pt x="312" y="190"/>
                  </a:lnTo>
                  <a:lnTo>
                    <a:pt x="312" y="192"/>
                  </a:lnTo>
                  <a:lnTo>
                    <a:pt x="314" y="192"/>
                  </a:lnTo>
                  <a:lnTo>
                    <a:pt x="312" y="194"/>
                  </a:lnTo>
                  <a:lnTo>
                    <a:pt x="312" y="196"/>
                  </a:lnTo>
                  <a:lnTo>
                    <a:pt x="312" y="200"/>
                  </a:lnTo>
                  <a:lnTo>
                    <a:pt x="312" y="200"/>
                  </a:lnTo>
                  <a:lnTo>
                    <a:pt x="312" y="202"/>
                  </a:lnTo>
                  <a:lnTo>
                    <a:pt x="310" y="202"/>
                  </a:lnTo>
                  <a:lnTo>
                    <a:pt x="310" y="204"/>
                  </a:lnTo>
                  <a:lnTo>
                    <a:pt x="310" y="204"/>
                  </a:lnTo>
                  <a:lnTo>
                    <a:pt x="308" y="208"/>
                  </a:lnTo>
                  <a:lnTo>
                    <a:pt x="306" y="208"/>
                  </a:lnTo>
                  <a:lnTo>
                    <a:pt x="304" y="210"/>
                  </a:lnTo>
                  <a:lnTo>
                    <a:pt x="304" y="212"/>
                  </a:lnTo>
                  <a:lnTo>
                    <a:pt x="304" y="212"/>
                  </a:lnTo>
                  <a:lnTo>
                    <a:pt x="296" y="218"/>
                  </a:lnTo>
                  <a:lnTo>
                    <a:pt x="296" y="220"/>
                  </a:lnTo>
                  <a:lnTo>
                    <a:pt x="294" y="222"/>
                  </a:lnTo>
                  <a:lnTo>
                    <a:pt x="292" y="222"/>
                  </a:lnTo>
                  <a:lnTo>
                    <a:pt x="292" y="222"/>
                  </a:lnTo>
                  <a:lnTo>
                    <a:pt x="292" y="224"/>
                  </a:lnTo>
                  <a:lnTo>
                    <a:pt x="290" y="224"/>
                  </a:lnTo>
                  <a:lnTo>
                    <a:pt x="290" y="224"/>
                  </a:lnTo>
                  <a:lnTo>
                    <a:pt x="290" y="224"/>
                  </a:lnTo>
                  <a:lnTo>
                    <a:pt x="288" y="224"/>
                  </a:lnTo>
                  <a:lnTo>
                    <a:pt x="286" y="224"/>
                  </a:lnTo>
                  <a:lnTo>
                    <a:pt x="286" y="224"/>
                  </a:lnTo>
                  <a:lnTo>
                    <a:pt x="284" y="224"/>
                  </a:lnTo>
                  <a:lnTo>
                    <a:pt x="284" y="226"/>
                  </a:lnTo>
                  <a:lnTo>
                    <a:pt x="276" y="230"/>
                  </a:lnTo>
                  <a:lnTo>
                    <a:pt x="276" y="230"/>
                  </a:lnTo>
                  <a:lnTo>
                    <a:pt x="272" y="234"/>
                  </a:lnTo>
                  <a:lnTo>
                    <a:pt x="272" y="234"/>
                  </a:lnTo>
                  <a:lnTo>
                    <a:pt x="272" y="234"/>
                  </a:lnTo>
                  <a:lnTo>
                    <a:pt x="268" y="236"/>
                  </a:lnTo>
                  <a:lnTo>
                    <a:pt x="268" y="238"/>
                  </a:lnTo>
                  <a:lnTo>
                    <a:pt x="266" y="242"/>
                  </a:lnTo>
                  <a:lnTo>
                    <a:pt x="266" y="242"/>
                  </a:lnTo>
                  <a:lnTo>
                    <a:pt x="264" y="244"/>
                  </a:lnTo>
                  <a:lnTo>
                    <a:pt x="264" y="246"/>
                  </a:lnTo>
                  <a:lnTo>
                    <a:pt x="262" y="250"/>
                  </a:lnTo>
                  <a:lnTo>
                    <a:pt x="262" y="250"/>
                  </a:lnTo>
                  <a:lnTo>
                    <a:pt x="262" y="250"/>
                  </a:lnTo>
                  <a:lnTo>
                    <a:pt x="262" y="252"/>
                  </a:lnTo>
                  <a:lnTo>
                    <a:pt x="262" y="252"/>
                  </a:lnTo>
                  <a:lnTo>
                    <a:pt x="260" y="254"/>
                  </a:lnTo>
                  <a:lnTo>
                    <a:pt x="260" y="256"/>
                  </a:lnTo>
                  <a:lnTo>
                    <a:pt x="256" y="262"/>
                  </a:lnTo>
                  <a:lnTo>
                    <a:pt x="256" y="262"/>
                  </a:lnTo>
                  <a:lnTo>
                    <a:pt x="256" y="262"/>
                  </a:lnTo>
                  <a:lnTo>
                    <a:pt x="256" y="264"/>
                  </a:lnTo>
                  <a:lnTo>
                    <a:pt x="254" y="264"/>
                  </a:lnTo>
                  <a:lnTo>
                    <a:pt x="252" y="266"/>
                  </a:lnTo>
                  <a:lnTo>
                    <a:pt x="252" y="266"/>
                  </a:lnTo>
                  <a:lnTo>
                    <a:pt x="250" y="268"/>
                  </a:lnTo>
                  <a:lnTo>
                    <a:pt x="248" y="270"/>
                  </a:lnTo>
                  <a:lnTo>
                    <a:pt x="246" y="272"/>
                  </a:lnTo>
                  <a:lnTo>
                    <a:pt x="244" y="274"/>
                  </a:lnTo>
                  <a:lnTo>
                    <a:pt x="244" y="274"/>
                  </a:lnTo>
                  <a:lnTo>
                    <a:pt x="242" y="274"/>
                  </a:lnTo>
                  <a:lnTo>
                    <a:pt x="242" y="274"/>
                  </a:lnTo>
                  <a:lnTo>
                    <a:pt x="240" y="276"/>
                  </a:lnTo>
                  <a:lnTo>
                    <a:pt x="240" y="278"/>
                  </a:lnTo>
                  <a:lnTo>
                    <a:pt x="240" y="278"/>
                  </a:lnTo>
                  <a:lnTo>
                    <a:pt x="240" y="280"/>
                  </a:lnTo>
                  <a:lnTo>
                    <a:pt x="240" y="280"/>
                  </a:lnTo>
                  <a:lnTo>
                    <a:pt x="240" y="284"/>
                  </a:lnTo>
                  <a:lnTo>
                    <a:pt x="240" y="286"/>
                  </a:lnTo>
                  <a:lnTo>
                    <a:pt x="240" y="288"/>
                  </a:lnTo>
                  <a:lnTo>
                    <a:pt x="240" y="288"/>
                  </a:lnTo>
                  <a:lnTo>
                    <a:pt x="240" y="294"/>
                  </a:lnTo>
                  <a:lnTo>
                    <a:pt x="240" y="294"/>
                  </a:lnTo>
                  <a:lnTo>
                    <a:pt x="240" y="302"/>
                  </a:lnTo>
                  <a:lnTo>
                    <a:pt x="240" y="302"/>
                  </a:lnTo>
                  <a:lnTo>
                    <a:pt x="240" y="304"/>
                  </a:lnTo>
                  <a:lnTo>
                    <a:pt x="240" y="304"/>
                  </a:lnTo>
                  <a:lnTo>
                    <a:pt x="240" y="310"/>
                  </a:lnTo>
                  <a:lnTo>
                    <a:pt x="240" y="310"/>
                  </a:lnTo>
                  <a:lnTo>
                    <a:pt x="240" y="312"/>
                  </a:lnTo>
                  <a:lnTo>
                    <a:pt x="240" y="314"/>
                  </a:lnTo>
                  <a:lnTo>
                    <a:pt x="240" y="314"/>
                  </a:lnTo>
                  <a:lnTo>
                    <a:pt x="240" y="316"/>
                  </a:lnTo>
                  <a:lnTo>
                    <a:pt x="240" y="320"/>
                  </a:lnTo>
                  <a:lnTo>
                    <a:pt x="240" y="322"/>
                  </a:lnTo>
                  <a:lnTo>
                    <a:pt x="240" y="328"/>
                  </a:lnTo>
                  <a:lnTo>
                    <a:pt x="240" y="328"/>
                  </a:lnTo>
                  <a:lnTo>
                    <a:pt x="240" y="328"/>
                  </a:lnTo>
                  <a:lnTo>
                    <a:pt x="240" y="330"/>
                  </a:lnTo>
                  <a:lnTo>
                    <a:pt x="240" y="330"/>
                  </a:lnTo>
                  <a:lnTo>
                    <a:pt x="242" y="330"/>
                  </a:lnTo>
                  <a:lnTo>
                    <a:pt x="242" y="330"/>
                  </a:lnTo>
                  <a:lnTo>
                    <a:pt x="242" y="330"/>
                  </a:lnTo>
                  <a:lnTo>
                    <a:pt x="242" y="332"/>
                  </a:lnTo>
                  <a:lnTo>
                    <a:pt x="240" y="332"/>
                  </a:lnTo>
                  <a:lnTo>
                    <a:pt x="240" y="336"/>
                  </a:lnTo>
                  <a:lnTo>
                    <a:pt x="236" y="340"/>
                  </a:lnTo>
                  <a:lnTo>
                    <a:pt x="236" y="340"/>
                  </a:lnTo>
                  <a:lnTo>
                    <a:pt x="236" y="342"/>
                  </a:lnTo>
                  <a:lnTo>
                    <a:pt x="234" y="344"/>
                  </a:lnTo>
                  <a:lnTo>
                    <a:pt x="234" y="344"/>
                  </a:lnTo>
                  <a:lnTo>
                    <a:pt x="234" y="344"/>
                  </a:lnTo>
                  <a:lnTo>
                    <a:pt x="232" y="344"/>
                  </a:lnTo>
                  <a:lnTo>
                    <a:pt x="230" y="352"/>
                  </a:lnTo>
                  <a:lnTo>
                    <a:pt x="226" y="358"/>
                  </a:lnTo>
                  <a:lnTo>
                    <a:pt x="226" y="360"/>
                  </a:lnTo>
                  <a:lnTo>
                    <a:pt x="224" y="360"/>
                  </a:lnTo>
                  <a:lnTo>
                    <a:pt x="224" y="362"/>
                  </a:lnTo>
                  <a:lnTo>
                    <a:pt x="222" y="362"/>
                  </a:lnTo>
                  <a:lnTo>
                    <a:pt x="222" y="362"/>
                  </a:lnTo>
                  <a:lnTo>
                    <a:pt x="220" y="362"/>
                  </a:lnTo>
                  <a:lnTo>
                    <a:pt x="220" y="362"/>
                  </a:lnTo>
                  <a:lnTo>
                    <a:pt x="216" y="364"/>
                  </a:lnTo>
                  <a:lnTo>
                    <a:pt x="210" y="364"/>
                  </a:lnTo>
                  <a:lnTo>
                    <a:pt x="210" y="366"/>
                  </a:lnTo>
                  <a:lnTo>
                    <a:pt x="208" y="366"/>
                  </a:lnTo>
                  <a:lnTo>
                    <a:pt x="208" y="366"/>
                  </a:lnTo>
                  <a:lnTo>
                    <a:pt x="208" y="366"/>
                  </a:lnTo>
                  <a:lnTo>
                    <a:pt x="208" y="368"/>
                  </a:lnTo>
                  <a:lnTo>
                    <a:pt x="208" y="368"/>
                  </a:lnTo>
                  <a:lnTo>
                    <a:pt x="206" y="370"/>
                  </a:lnTo>
                  <a:lnTo>
                    <a:pt x="206" y="370"/>
                  </a:lnTo>
                  <a:lnTo>
                    <a:pt x="206" y="370"/>
                  </a:lnTo>
                  <a:lnTo>
                    <a:pt x="206" y="372"/>
                  </a:lnTo>
                  <a:lnTo>
                    <a:pt x="206" y="372"/>
                  </a:lnTo>
                  <a:lnTo>
                    <a:pt x="206" y="372"/>
                  </a:lnTo>
                  <a:lnTo>
                    <a:pt x="206" y="374"/>
                  </a:lnTo>
                  <a:lnTo>
                    <a:pt x="206" y="374"/>
                  </a:lnTo>
                  <a:lnTo>
                    <a:pt x="206" y="374"/>
                  </a:lnTo>
                  <a:lnTo>
                    <a:pt x="206" y="374"/>
                  </a:lnTo>
                  <a:lnTo>
                    <a:pt x="206" y="376"/>
                  </a:lnTo>
                  <a:lnTo>
                    <a:pt x="204" y="376"/>
                  </a:lnTo>
                  <a:lnTo>
                    <a:pt x="204" y="376"/>
                  </a:lnTo>
                  <a:lnTo>
                    <a:pt x="204" y="376"/>
                  </a:lnTo>
                  <a:lnTo>
                    <a:pt x="202" y="378"/>
                  </a:lnTo>
                  <a:lnTo>
                    <a:pt x="202" y="378"/>
                  </a:lnTo>
                  <a:lnTo>
                    <a:pt x="202" y="378"/>
                  </a:lnTo>
                  <a:lnTo>
                    <a:pt x="202" y="378"/>
                  </a:lnTo>
                  <a:lnTo>
                    <a:pt x="202" y="376"/>
                  </a:lnTo>
                  <a:lnTo>
                    <a:pt x="200" y="376"/>
                  </a:lnTo>
                  <a:lnTo>
                    <a:pt x="198" y="376"/>
                  </a:lnTo>
                  <a:lnTo>
                    <a:pt x="198" y="376"/>
                  </a:lnTo>
                  <a:lnTo>
                    <a:pt x="196" y="378"/>
                  </a:lnTo>
                  <a:lnTo>
                    <a:pt x="196" y="378"/>
                  </a:lnTo>
                  <a:lnTo>
                    <a:pt x="196" y="378"/>
                  </a:lnTo>
                  <a:lnTo>
                    <a:pt x="194" y="378"/>
                  </a:lnTo>
                  <a:lnTo>
                    <a:pt x="194" y="380"/>
                  </a:lnTo>
                  <a:lnTo>
                    <a:pt x="192" y="380"/>
                  </a:lnTo>
                  <a:lnTo>
                    <a:pt x="190" y="384"/>
                  </a:lnTo>
                  <a:lnTo>
                    <a:pt x="190" y="384"/>
                  </a:lnTo>
                  <a:lnTo>
                    <a:pt x="190" y="384"/>
                  </a:lnTo>
                  <a:lnTo>
                    <a:pt x="188" y="386"/>
                  </a:lnTo>
                  <a:lnTo>
                    <a:pt x="188" y="386"/>
                  </a:lnTo>
                  <a:lnTo>
                    <a:pt x="186" y="388"/>
                  </a:lnTo>
                  <a:lnTo>
                    <a:pt x="184" y="390"/>
                  </a:lnTo>
                  <a:lnTo>
                    <a:pt x="184" y="390"/>
                  </a:lnTo>
                  <a:lnTo>
                    <a:pt x="180" y="394"/>
                  </a:lnTo>
                  <a:lnTo>
                    <a:pt x="180" y="394"/>
                  </a:lnTo>
                  <a:lnTo>
                    <a:pt x="178" y="394"/>
                  </a:lnTo>
                  <a:lnTo>
                    <a:pt x="178" y="396"/>
                  </a:lnTo>
                  <a:lnTo>
                    <a:pt x="178" y="398"/>
                  </a:lnTo>
                  <a:lnTo>
                    <a:pt x="176" y="402"/>
                  </a:lnTo>
                  <a:lnTo>
                    <a:pt x="176" y="402"/>
                  </a:lnTo>
                  <a:lnTo>
                    <a:pt x="176" y="402"/>
                  </a:lnTo>
                  <a:lnTo>
                    <a:pt x="174" y="402"/>
                  </a:lnTo>
                  <a:lnTo>
                    <a:pt x="170" y="406"/>
                  </a:lnTo>
                  <a:lnTo>
                    <a:pt x="170" y="406"/>
                  </a:lnTo>
                  <a:lnTo>
                    <a:pt x="168" y="406"/>
                  </a:lnTo>
                  <a:lnTo>
                    <a:pt x="168" y="406"/>
                  </a:lnTo>
                  <a:lnTo>
                    <a:pt x="166" y="406"/>
                  </a:lnTo>
                  <a:lnTo>
                    <a:pt x="166" y="406"/>
                  </a:lnTo>
                  <a:lnTo>
                    <a:pt x="166" y="406"/>
                  </a:lnTo>
                  <a:lnTo>
                    <a:pt x="164" y="406"/>
                  </a:lnTo>
                  <a:lnTo>
                    <a:pt x="164" y="406"/>
                  </a:lnTo>
                  <a:lnTo>
                    <a:pt x="164" y="404"/>
                  </a:lnTo>
                  <a:lnTo>
                    <a:pt x="164" y="404"/>
                  </a:lnTo>
                  <a:lnTo>
                    <a:pt x="164" y="404"/>
                  </a:lnTo>
                  <a:lnTo>
                    <a:pt x="162" y="404"/>
                  </a:lnTo>
                  <a:lnTo>
                    <a:pt x="162" y="404"/>
                  </a:lnTo>
                  <a:lnTo>
                    <a:pt x="160" y="402"/>
                  </a:lnTo>
                  <a:lnTo>
                    <a:pt x="160" y="402"/>
                  </a:lnTo>
                  <a:lnTo>
                    <a:pt x="158" y="402"/>
                  </a:lnTo>
                  <a:lnTo>
                    <a:pt x="156" y="406"/>
                  </a:lnTo>
                  <a:lnTo>
                    <a:pt x="156" y="404"/>
                  </a:lnTo>
                  <a:lnTo>
                    <a:pt x="156" y="404"/>
                  </a:lnTo>
                  <a:lnTo>
                    <a:pt x="156" y="402"/>
                  </a:lnTo>
                  <a:lnTo>
                    <a:pt x="156" y="398"/>
                  </a:lnTo>
                  <a:lnTo>
                    <a:pt x="154" y="392"/>
                  </a:lnTo>
                  <a:lnTo>
                    <a:pt x="154" y="390"/>
                  </a:lnTo>
                  <a:lnTo>
                    <a:pt x="154" y="390"/>
                  </a:lnTo>
                  <a:lnTo>
                    <a:pt x="154" y="390"/>
                  </a:lnTo>
                  <a:lnTo>
                    <a:pt x="154" y="390"/>
                  </a:lnTo>
                  <a:lnTo>
                    <a:pt x="154" y="390"/>
                  </a:lnTo>
                  <a:lnTo>
                    <a:pt x="154" y="388"/>
                  </a:lnTo>
                  <a:lnTo>
                    <a:pt x="154" y="388"/>
                  </a:lnTo>
                  <a:lnTo>
                    <a:pt x="156" y="388"/>
                  </a:lnTo>
                  <a:lnTo>
                    <a:pt x="156" y="386"/>
                  </a:lnTo>
                  <a:lnTo>
                    <a:pt x="158" y="384"/>
                  </a:lnTo>
                  <a:lnTo>
                    <a:pt x="158" y="384"/>
                  </a:lnTo>
                  <a:lnTo>
                    <a:pt x="158" y="384"/>
                  </a:lnTo>
                  <a:lnTo>
                    <a:pt x="156" y="376"/>
                  </a:lnTo>
                  <a:lnTo>
                    <a:pt x="154" y="376"/>
                  </a:lnTo>
                  <a:lnTo>
                    <a:pt x="154" y="376"/>
                  </a:lnTo>
                  <a:lnTo>
                    <a:pt x="150" y="378"/>
                  </a:lnTo>
                  <a:lnTo>
                    <a:pt x="136" y="384"/>
                  </a:lnTo>
                  <a:lnTo>
                    <a:pt x="136" y="384"/>
                  </a:lnTo>
                  <a:lnTo>
                    <a:pt x="136" y="384"/>
                  </a:lnTo>
                  <a:lnTo>
                    <a:pt x="134" y="386"/>
                  </a:lnTo>
                  <a:lnTo>
                    <a:pt x="134" y="386"/>
                  </a:lnTo>
                  <a:lnTo>
                    <a:pt x="134" y="386"/>
                  </a:lnTo>
                  <a:lnTo>
                    <a:pt x="134" y="386"/>
                  </a:lnTo>
                  <a:lnTo>
                    <a:pt x="132" y="386"/>
                  </a:lnTo>
                  <a:lnTo>
                    <a:pt x="128" y="384"/>
                  </a:lnTo>
                  <a:lnTo>
                    <a:pt x="128" y="384"/>
                  </a:lnTo>
                  <a:lnTo>
                    <a:pt x="128" y="384"/>
                  </a:lnTo>
                  <a:lnTo>
                    <a:pt x="128" y="384"/>
                  </a:lnTo>
                  <a:lnTo>
                    <a:pt x="126" y="384"/>
                  </a:lnTo>
                  <a:lnTo>
                    <a:pt x="126" y="384"/>
                  </a:lnTo>
                  <a:lnTo>
                    <a:pt x="124" y="384"/>
                  </a:lnTo>
                  <a:lnTo>
                    <a:pt x="124" y="384"/>
                  </a:lnTo>
                  <a:lnTo>
                    <a:pt x="122" y="384"/>
                  </a:lnTo>
                  <a:lnTo>
                    <a:pt x="122" y="384"/>
                  </a:lnTo>
                  <a:lnTo>
                    <a:pt x="122" y="386"/>
                  </a:lnTo>
                  <a:lnTo>
                    <a:pt x="124" y="386"/>
                  </a:lnTo>
                  <a:lnTo>
                    <a:pt x="124" y="388"/>
                  </a:lnTo>
                  <a:lnTo>
                    <a:pt x="124" y="388"/>
                  </a:lnTo>
                  <a:lnTo>
                    <a:pt x="124" y="388"/>
                  </a:lnTo>
                  <a:lnTo>
                    <a:pt x="124" y="390"/>
                  </a:lnTo>
                  <a:lnTo>
                    <a:pt x="122" y="398"/>
                  </a:lnTo>
                  <a:lnTo>
                    <a:pt x="122" y="398"/>
                  </a:lnTo>
                  <a:lnTo>
                    <a:pt x="118" y="400"/>
                  </a:lnTo>
                  <a:lnTo>
                    <a:pt x="118" y="400"/>
                  </a:lnTo>
                  <a:lnTo>
                    <a:pt x="116" y="400"/>
                  </a:lnTo>
                  <a:lnTo>
                    <a:pt x="116" y="400"/>
                  </a:lnTo>
                  <a:lnTo>
                    <a:pt x="116" y="400"/>
                  </a:lnTo>
                  <a:lnTo>
                    <a:pt x="114" y="400"/>
                  </a:lnTo>
                  <a:lnTo>
                    <a:pt x="114" y="398"/>
                  </a:lnTo>
                  <a:lnTo>
                    <a:pt x="114" y="398"/>
                  </a:lnTo>
                  <a:lnTo>
                    <a:pt x="114" y="398"/>
                  </a:lnTo>
                  <a:lnTo>
                    <a:pt x="114" y="398"/>
                  </a:lnTo>
                  <a:lnTo>
                    <a:pt x="114" y="398"/>
                  </a:lnTo>
                  <a:lnTo>
                    <a:pt x="112" y="400"/>
                  </a:lnTo>
                  <a:lnTo>
                    <a:pt x="112" y="400"/>
                  </a:lnTo>
                  <a:lnTo>
                    <a:pt x="112" y="400"/>
                  </a:lnTo>
                  <a:lnTo>
                    <a:pt x="112" y="400"/>
                  </a:lnTo>
                  <a:lnTo>
                    <a:pt x="112" y="400"/>
                  </a:lnTo>
                  <a:lnTo>
                    <a:pt x="112" y="400"/>
                  </a:lnTo>
                  <a:lnTo>
                    <a:pt x="112" y="400"/>
                  </a:lnTo>
                  <a:lnTo>
                    <a:pt x="108" y="404"/>
                  </a:lnTo>
                  <a:lnTo>
                    <a:pt x="108" y="404"/>
                  </a:lnTo>
                  <a:lnTo>
                    <a:pt x="98" y="396"/>
                  </a:lnTo>
                  <a:lnTo>
                    <a:pt x="98" y="396"/>
                  </a:lnTo>
                  <a:lnTo>
                    <a:pt x="98" y="394"/>
                  </a:lnTo>
                  <a:lnTo>
                    <a:pt x="98" y="394"/>
                  </a:lnTo>
                  <a:lnTo>
                    <a:pt x="96" y="394"/>
                  </a:lnTo>
                  <a:lnTo>
                    <a:pt x="96" y="392"/>
                  </a:lnTo>
                  <a:lnTo>
                    <a:pt x="96" y="390"/>
                  </a:lnTo>
                  <a:lnTo>
                    <a:pt x="96" y="390"/>
                  </a:lnTo>
                  <a:lnTo>
                    <a:pt x="94" y="390"/>
                  </a:lnTo>
                  <a:lnTo>
                    <a:pt x="94" y="390"/>
                  </a:lnTo>
                  <a:lnTo>
                    <a:pt x="94" y="390"/>
                  </a:lnTo>
                  <a:lnTo>
                    <a:pt x="94" y="390"/>
                  </a:lnTo>
                  <a:lnTo>
                    <a:pt x="92" y="390"/>
                  </a:lnTo>
                  <a:lnTo>
                    <a:pt x="92" y="392"/>
                  </a:lnTo>
                  <a:lnTo>
                    <a:pt x="92" y="392"/>
                  </a:lnTo>
                  <a:lnTo>
                    <a:pt x="92" y="394"/>
                  </a:lnTo>
                  <a:lnTo>
                    <a:pt x="92" y="392"/>
                  </a:lnTo>
                  <a:lnTo>
                    <a:pt x="92" y="392"/>
                  </a:lnTo>
                  <a:lnTo>
                    <a:pt x="92" y="392"/>
                  </a:lnTo>
                  <a:lnTo>
                    <a:pt x="92" y="392"/>
                  </a:lnTo>
                  <a:lnTo>
                    <a:pt x="90" y="392"/>
                  </a:lnTo>
                  <a:lnTo>
                    <a:pt x="90" y="392"/>
                  </a:lnTo>
                  <a:lnTo>
                    <a:pt x="90" y="390"/>
                  </a:lnTo>
                  <a:lnTo>
                    <a:pt x="84" y="386"/>
                  </a:lnTo>
                  <a:lnTo>
                    <a:pt x="84" y="386"/>
                  </a:lnTo>
                  <a:lnTo>
                    <a:pt x="84" y="384"/>
                  </a:lnTo>
                  <a:lnTo>
                    <a:pt x="84" y="384"/>
                  </a:lnTo>
                  <a:lnTo>
                    <a:pt x="84" y="384"/>
                  </a:lnTo>
                  <a:lnTo>
                    <a:pt x="84" y="384"/>
                  </a:lnTo>
                  <a:lnTo>
                    <a:pt x="84" y="384"/>
                  </a:lnTo>
                  <a:lnTo>
                    <a:pt x="84" y="382"/>
                  </a:lnTo>
                  <a:lnTo>
                    <a:pt x="82" y="382"/>
                  </a:lnTo>
                  <a:lnTo>
                    <a:pt x="82" y="382"/>
                  </a:lnTo>
                  <a:lnTo>
                    <a:pt x="78" y="382"/>
                  </a:lnTo>
                  <a:lnTo>
                    <a:pt x="78" y="382"/>
                  </a:lnTo>
                  <a:lnTo>
                    <a:pt x="78" y="382"/>
                  </a:lnTo>
                  <a:lnTo>
                    <a:pt x="76" y="382"/>
                  </a:lnTo>
                  <a:lnTo>
                    <a:pt x="74" y="386"/>
                  </a:lnTo>
                  <a:lnTo>
                    <a:pt x="74" y="386"/>
                  </a:lnTo>
                  <a:lnTo>
                    <a:pt x="72" y="388"/>
                  </a:lnTo>
                  <a:lnTo>
                    <a:pt x="72" y="388"/>
                  </a:lnTo>
                  <a:lnTo>
                    <a:pt x="72" y="390"/>
                  </a:lnTo>
                  <a:lnTo>
                    <a:pt x="72" y="390"/>
                  </a:lnTo>
                  <a:lnTo>
                    <a:pt x="72" y="390"/>
                  </a:lnTo>
                  <a:lnTo>
                    <a:pt x="64" y="392"/>
                  </a:lnTo>
                  <a:lnTo>
                    <a:pt x="60" y="392"/>
                  </a:lnTo>
                  <a:lnTo>
                    <a:pt x="60" y="392"/>
                  </a:lnTo>
                  <a:lnTo>
                    <a:pt x="60" y="392"/>
                  </a:lnTo>
                  <a:lnTo>
                    <a:pt x="60" y="392"/>
                  </a:lnTo>
                  <a:lnTo>
                    <a:pt x="60" y="392"/>
                  </a:lnTo>
                  <a:lnTo>
                    <a:pt x="60" y="392"/>
                  </a:lnTo>
                  <a:lnTo>
                    <a:pt x="60" y="394"/>
                  </a:lnTo>
                  <a:lnTo>
                    <a:pt x="60" y="394"/>
                  </a:lnTo>
                  <a:lnTo>
                    <a:pt x="60" y="394"/>
                  </a:lnTo>
                  <a:lnTo>
                    <a:pt x="60" y="394"/>
                  </a:lnTo>
                  <a:lnTo>
                    <a:pt x="60" y="394"/>
                  </a:lnTo>
                  <a:lnTo>
                    <a:pt x="60" y="396"/>
                  </a:lnTo>
                  <a:lnTo>
                    <a:pt x="60" y="396"/>
                  </a:lnTo>
                  <a:lnTo>
                    <a:pt x="58" y="400"/>
                  </a:lnTo>
                  <a:lnTo>
                    <a:pt x="58" y="400"/>
                  </a:lnTo>
                  <a:lnTo>
                    <a:pt x="56" y="400"/>
                  </a:lnTo>
                  <a:lnTo>
                    <a:pt x="56" y="400"/>
                  </a:lnTo>
                  <a:lnTo>
                    <a:pt x="54" y="400"/>
                  </a:lnTo>
                  <a:lnTo>
                    <a:pt x="52" y="400"/>
                  </a:lnTo>
                  <a:lnTo>
                    <a:pt x="52" y="400"/>
                  </a:lnTo>
                  <a:lnTo>
                    <a:pt x="52" y="400"/>
                  </a:lnTo>
                  <a:lnTo>
                    <a:pt x="50" y="402"/>
                  </a:lnTo>
                  <a:lnTo>
                    <a:pt x="50" y="404"/>
                  </a:lnTo>
                  <a:lnTo>
                    <a:pt x="50" y="406"/>
                  </a:lnTo>
                  <a:lnTo>
                    <a:pt x="42" y="412"/>
                  </a:lnTo>
                  <a:lnTo>
                    <a:pt x="42" y="412"/>
                  </a:lnTo>
                  <a:lnTo>
                    <a:pt x="42" y="412"/>
                  </a:lnTo>
                  <a:lnTo>
                    <a:pt x="42" y="412"/>
                  </a:lnTo>
                  <a:lnTo>
                    <a:pt x="40" y="410"/>
                  </a:lnTo>
                  <a:lnTo>
                    <a:pt x="38" y="406"/>
                  </a:lnTo>
                  <a:lnTo>
                    <a:pt x="32" y="402"/>
                  </a:lnTo>
                  <a:lnTo>
                    <a:pt x="32" y="400"/>
                  </a:lnTo>
                  <a:lnTo>
                    <a:pt x="32" y="400"/>
                  </a:lnTo>
                  <a:lnTo>
                    <a:pt x="32" y="400"/>
                  </a:lnTo>
                  <a:lnTo>
                    <a:pt x="32" y="400"/>
                  </a:lnTo>
                  <a:lnTo>
                    <a:pt x="32" y="396"/>
                  </a:lnTo>
                  <a:lnTo>
                    <a:pt x="30" y="394"/>
                  </a:lnTo>
                  <a:lnTo>
                    <a:pt x="32" y="392"/>
                  </a:lnTo>
                  <a:lnTo>
                    <a:pt x="32" y="392"/>
                  </a:lnTo>
                  <a:lnTo>
                    <a:pt x="32" y="392"/>
                  </a:lnTo>
                  <a:lnTo>
                    <a:pt x="32" y="392"/>
                  </a:lnTo>
                  <a:lnTo>
                    <a:pt x="32" y="392"/>
                  </a:lnTo>
                  <a:lnTo>
                    <a:pt x="32" y="390"/>
                  </a:lnTo>
                  <a:lnTo>
                    <a:pt x="32" y="390"/>
                  </a:lnTo>
                  <a:lnTo>
                    <a:pt x="30" y="390"/>
                  </a:lnTo>
                  <a:lnTo>
                    <a:pt x="30" y="388"/>
                  </a:lnTo>
                  <a:lnTo>
                    <a:pt x="30" y="388"/>
                  </a:lnTo>
                  <a:lnTo>
                    <a:pt x="28" y="386"/>
                  </a:lnTo>
                  <a:lnTo>
                    <a:pt x="28" y="386"/>
                  </a:lnTo>
                  <a:lnTo>
                    <a:pt x="24" y="382"/>
                  </a:lnTo>
                  <a:lnTo>
                    <a:pt x="24" y="382"/>
                  </a:lnTo>
                  <a:lnTo>
                    <a:pt x="20" y="380"/>
                  </a:lnTo>
                  <a:lnTo>
                    <a:pt x="12" y="372"/>
                  </a:lnTo>
                  <a:lnTo>
                    <a:pt x="12" y="372"/>
                  </a:lnTo>
                  <a:lnTo>
                    <a:pt x="12" y="372"/>
                  </a:lnTo>
                  <a:lnTo>
                    <a:pt x="12" y="370"/>
                  </a:lnTo>
                  <a:lnTo>
                    <a:pt x="10" y="370"/>
                  </a:lnTo>
                  <a:lnTo>
                    <a:pt x="10" y="368"/>
                  </a:lnTo>
                  <a:lnTo>
                    <a:pt x="10" y="368"/>
                  </a:lnTo>
                  <a:lnTo>
                    <a:pt x="10" y="368"/>
                  </a:lnTo>
                  <a:lnTo>
                    <a:pt x="10" y="368"/>
                  </a:lnTo>
                  <a:lnTo>
                    <a:pt x="10" y="366"/>
                  </a:lnTo>
                  <a:lnTo>
                    <a:pt x="8" y="366"/>
                  </a:lnTo>
                  <a:lnTo>
                    <a:pt x="4" y="362"/>
                  </a:lnTo>
                  <a:lnTo>
                    <a:pt x="2" y="360"/>
                  </a:lnTo>
                  <a:lnTo>
                    <a:pt x="0" y="360"/>
                  </a:lnTo>
                  <a:lnTo>
                    <a:pt x="0" y="360"/>
                  </a:lnTo>
                  <a:lnTo>
                    <a:pt x="2" y="356"/>
                  </a:lnTo>
                  <a:lnTo>
                    <a:pt x="4" y="350"/>
                  </a:lnTo>
                  <a:lnTo>
                    <a:pt x="4" y="348"/>
                  </a:lnTo>
                  <a:lnTo>
                    <a:pt x="6" y="348"/>
                  </a:lnTo>
                  <a:lnTo>
                    <a:pt x="8" y="346"/>
                  </a:lnTo>
                  <a:lnTo>
                    <a:pt x="16" y="340"/>
                  </a:lnTo>
                  <a:lnTo>
                    <a:pt x="18" y="340"/>
                  </a:lnTo>
                  <a:lnTo>
                    <a:pt x="18" y="340"/>
                  </a:lnTo>
                  <a:lnTo>
                    <a:pt x="18" y="340"/>
                  </a:lnTo>
                  <a:lnTo>
                    <a:pt x="20" y="340"/>
                  </a:lnTo>
                  <a:lnTo>
                    <a:pt x="20" y="340"/>
                  </a:lnTo>
                  <a:lnTo>
                    <a:pt x="22" y="342"/>
                  </a:lnTo>
                  <a:lnTo>
                    <a:pt x="22" y="342"/>
                  </a:lnTo>
                  <a:lnTo>
                    <a:pt x="24" y="344"/>
                  </a:lnTo>
                  <a:lnTo>
                    <a:pt x="24" y="346"/>
                  </a:lnTo>
                  <a:lnTo>
                    <a:pt x="24" y="346"/>
                  </a:lnTo>
                  <a:lnTo>
                    <a:pt x="28" y="348"/>
                  </a:lnTo>
                  <a:lnTo>
                    <a:pt x="34" y="350"/>
                  </a:lnTo>
                  <a:lnTo>
                    <a:pt x="36" y="350"/>
                  </a:lnTo>
                  <a:lnTo>
                    <a:pt x="36" y="350"/>
                  </a:lnTo>
                  <a:lnTo>
                    <a:pt x="36" y="350"/>
                  </a:lnTo>
                  <a:lnTo>
                    <a:pt x="36" y="350"/>
                  </a:lnTo>
                  <a:lnTo>
                    <a:pt x="36" y="348"/>
                  </a:lnTo>
                  <a:lnTo>
                    <a:pt x="38" y="348"/>
                  </a:lnTo>
                  <a:lnTo>
                    <a:pt x="38" y="348"/>
                  </a:lnTo>
                  <a:lnTo>
                    <a:pt x="38" y="346"/>
                  </a:lnTo>
                  <a:lnTo>
                    <a:pt x="38" y="346"/>
                  </a:lnTo>
                  <a:lnTo>
                    <a:pt x="38" y="346"/>
                  </a:lnTo>
                  <a:lnTo>
                    <a:pt x="36" y="346"/>
                  </a:lnTo>
                  <a:lnTo>
                    <a:pt x="36" y="344"/>
                  </a:lnTo>
                  <a:lnTo>
                    <a:pt x="34" y="344"/>
                  </a:lnTo>
                  <a:lnTo>
                    <a:pt x="34" y="344"/>
                  </a:lnTo>
                  <a:lnTo>
                    <a:pt x="34" y="344"/>
                  </a:lnTo>
                  <a:lnTo>
                    <a:pt x="34" y="344"/>
                  </a:lnTo>
                  <a:lnTo>
                    <a:pt x="34" y="344"/>
                  </a:lnTo>
                  <a:lnTo>
                    <a:pt x="34" y="344"/>
                  </a:lnTo>
                  <a:lnTo>
                    <a:pt x="34" y="342"/>
                  </a:lnTo>
                  <a:lnTo>
                    <a:pt x="34" y="342"/>
                  </a:lnTo>
                  <a:lnTo>
                    <a:pt x="36" y="336"/>
                  </a:lnTo>
                  <a:lnTo>
                    <a:pt x="36" y="334"/>
                  </a:lnTo>
                  <a:lnTo>
                    <a:pt x="38" y="334"/>
                  </a:lnTo>
                  <a:lnTo>
                    <a:pt x="38" y="334"/>
                  </a:lnTo>
                  <a:lnTo>
                    <a:pt x="38" y="334"/>
                  </a:lnTo>
                  <a:lnTo>
                    <a:pt x="40" y="332"/>
                  </a:lnTo>
                  <a:lnTo>
                    <a:pt x="40" y="332"/>
                  </a:lnTo>
                  <a:lnTo>
                    <a:pt x="40" y="332"/>
                  </a:lnTo>
                  <a:lnTo>
                    <a:pt x="40" y="332"/>
                  </a:lnTo>
                  <a:lnTo>
                    <a:pt x="40" y="332"/>
                  </a:lnTo>
                  <a:lnTo>
                    <a:pt x="40" y="332"/>
                  </a:lnTo>
                  <a:lnTo>
                    <a:pt x="40" y="330"/>
                  </a:lnTo>
                  <a:lnTo>
                    <a:pt x="40" y="330"/>
                  </a:lnTo>
                  <a:lnTo>
                    <a:pt x="40" y="330"/>
                  </a:lnTo>
                  <a:lnTo>
                    <a:pt x="40" y="330"/>
                  </a:lnTo>
                  <a:lnTo>
                    <a:pt x="32" y="326"/>
                  </a:lnTo>
                  <a:lnTo>
                    <a:pt x="30" y="326"/>
                  </a:lnTo>
                  <a:lnTo>
                    <a:pt x="30" y="326"/>
                  </a:lnTo>
                  <a:lnTo>
                    <a:pt x="28" y="324"/>
                  </a:lnTo>
                  <a:lnTo>
                    <a:pt x="28" y="324"/>
                  </a:lnTo>
                  <a:lnTo>
                    <a:pt x="26" y="324"/>
                  </a:lnTo>
                  <a:lnTo>
                    <a:pt x="28" y="320"/>
                  </a:lnTo>
                  <a:lnTo>
                    <a:pt x="28" y="320"/>
                  </a:lnTo>
                  <a:lnTo>
                    <a:pt x="28" y="318"/>
                  </a:lnTo>
                  <a:lnTo>
                    <a:pt x="28" y="318"/>
                  </a:lnTo>
                  <a:lnTo>
                    <a:pt x="28" y="318"/>
                  </a:lnTo>
                  <a:lnTo>
                    <a:pt x="28" y="318"/>
                  </a:lnTo>
                  <a:lnTo>
                    <a:pt x="30" y="318"/>
                  </a:lnTo>
                  <a:lnTo>
                    <a:pt x="30" y="318"/>
                  </a:lnTo>
                  <a:lnTo>
                    <a:pt x="30" y="318"/>
                  </a:lnTo>
                  <a:lnTo>
                    <a:pt x="30" y="318"/>
                  </a:lnTo>
                  <a:lnTo>
                    <a:pt x="30" y="318"/>
                  </a:lnTo>
                  <a:lnTo>
                    <a:pt x="32" y="316"/>
                  </a:lnTo>
                  <a:lnTo>
                    <a:pt x="32" y="316"/>
                  </a:lnTo>
                  <a:lnTo>
                    <a:pt x="32" y="316"/>
                  </a:lnTo>
                  <a:lnTo>
                    <a:pt x="24" y="308"/>
                  </a:lnTo>
                  <a:lnTo>
                    <a:pt x="24" y="308"/>
                  </a:lnTo>
                  <a:lnTo>
                    <a:pt x="24" y="308"/>
                  </a:lnTo>
                  <a:lnTo>
                    <a:pt x="24" y="308"/>
                  </a:lnTo>
                  <a:lnTo>
                    <a:pt x="24" y="308"/>
                  </a:lnTo>
                  <a:lnTo>
                    <a:pt x="22" y="308"/>
                  </a:lnTo>
                  <a:lnTo>
                    <a:pt x="22" y="310"/>
                  </a:lnTo>
                  <a:lnTo>
                    <a:pt x="20" y="310"/>
                  </a:lnTo>
                  <a:lnTo>
                    <a:pt x="20" y="310"/>
                  </a:lnTo>
                  <a:lnTo>
                    <a:pt x="20" y="310"/>
                  </a:lnTo>
                  <a:lnTo>
                    <a:pt x="20" y="310"/>
                  </a:lnTo>
                  <a:lnTo>
                    <a:pt x="20" y="310"/>
                  </a:lnTo>
                  <a:lnTo>
                    <a:pt x="20" y="310"/>
                  </a:lnTo>
                  <a:lnTo>
                    <a:pt x="20" y="310"/>
                  </a:lnTo>
                  <a:lnTo>
                    <a:pt x="20" y="308"/>
                  </a:lnTo>
                  <a:lnTo>
                    <a:pt x="20" y="308"/>
                  </a:lnTo>
                  <a:lnTo>
                    <a:pt x="20" y="306"/>
                  </a:lnTo>
                  <a:lnTo>
                    <a:pt x="22" y="304"/>
                  </a:lnTo>
                  <a:lnTo>
                    <a:pt x="22" y="304"/>
                  </a:lnTo>
                  <a:lnTo>
                    <a:pt x="22" y="304"/>
                  </a:lnTo>
                  <a:lnTo>
                    <a:pt x="22" y="302"/>
                  </a:lnTo>
                  <a:lnTo>
                    <a:pt x="24" y="300"/>
                  </a:lnTo>
                  <a:lnTo>
                    <a:pt x="24" y="298"/>
                  </a:lnTo>
                  <a:lnTo>
                    <a:pt x="24" y="298"/>
                  </a:lnTo>
                  <a:lnTo>
                    <a:pt x="24" y="298"/>
                  </a:lnTo>
                  <a:lnTo>
                    <a:pt x="24" y="298"/>
                  </a:lnTo>
                  <a:lnTo>
                    <a:pt x="24" y="296"/>
                  </a:lnTo>
                  <a:lnTo>
                    <a:pt x="22" y="290"/>
                  </a:lnTo>
                  <a:lnTo>
                    <a:pt x="22" y="286"/>
                  </a:lnTo>
                  <a:lnTo>
                    <a:pt x="22" y="284"/>
                  </a:lnTo>
                  <a:lnTo>
                    <a:pt x="22" y="284"/>
                  </a:lnTo>
                  <a:lnTo>
                    <a:pt x="24" y="284"/>
                  </a:lnTo>
                  <a:lnTo>
                    <a:pt x="26" y="286"/>
                  </a:lnTo>
                  <a:lnTo>
                    <a:pt x="26" y="286"/>
                  </a:lnTo>
                  <a:lnTo>
                    <a:pt x="28" y="288"/>
                  </a:lnTo>
                  <a:lnTo>
                    <a:pt x="30" y="288"/>
                  </a:lnTo>
                  <a:lnTo>
                    <a:pt x="32" y="286"/>
                  </a:lnTo>
                  <a:lnTo>
                    <a:pt x="38" y="284"/>
                  </a:lnTo>
                  <a:lnTo>
                    <a:pt x="38" y="284"/>
                  </a:lnTo>
                  <a:lnTo>
                    <a:pt x="40" y="284"/>
                  </a:lnTo>
                  <a:lnTo>
                    <a:pt x="40" y="284"/>
                  </a:lnTo>
                  <a:lnTo>
                    <a:pt x="40" y="286"/>
                  </a:lnTo>
                  <a:lnTo>
                    <a:pt x="42" y="286"/>
                  </a:lnTo>
                  <a:lnTo>
                    <a:pt x="42" y="288"/>
                  </a:lnTo>
                  <a:lnTo>
                    <a:pt x="42" y="288"/>
                  </a:lnTo>
                  <a:lnTo>
                    <a:pt x="44" y="288"/>
                  </a:lnTo>
                  <a:lnTo>
                    <a:pt x="64" y="284"/>
                  </a:lnTo>
                  <a:lnTo>
                    <a:pt x="64" y="280"/>
                  </a:lnTo>
                  <a:lnTo>
                    <a:pt x="64" y="280"/>
                  </a:lnTo>
                  <a:lnTo>
                    <a:pt x="66" y="276"/>
                  </a:lnTo>
                  <a:lnTo>
                    <a:pt x="64" y="272"/>
                  </a:lnTo>
                  <a:lnTo>
                    <a:pt x="64" y="272"/>
                  </a:lnTo>
                  <a:lnTo>
                    <a:pt x="62" y="270"/>
                  </a:lnTo>
                  <a:lnTo>
                    <a:pt x="62" y="264"/>
                  </a:lnTo>
                  <a:lnTo>
                    <a:pt x="62" y="264"/>
                  </a:lnTo>
                  <a:lnTo>
                    <a:pt x="62" y="264"/>
                  </a:lnTo>
                  <a:lnTo>
                    <a:pt x="62" y="264"/>
                  </a:lnTo>
                  <a:lnTo>
                    <a:pt x="62" y="264"/>
                  </a:lnTo>
                  <a:lnTo>
                    <a:pt x="62" y="264"/>
                  </a:lnTo>
                  <a:lnTo>
                    <a:pt x="64" y="264"/>
                  </a:lnTo>
                  <a:lnTo>
                    <a:pt x="64" y="266"/>
                  </a:lnTo>
                  <a:lnTo>
                    <a:pt x="64" y="266"/>
                  </a:lnTo>
                  <a:lnTo>
                    <a:pt x="66" y="266"/>
                  </a:lnTo>
                  <a:lnTo>
                    <a:pt x="66" y="266"/>
                  </a:lnTo>
                  <a:lnTo>
                    <a:pt x="66" y="264"/>
                  </a:lnTo>
                  <a:lnTo>
                    <a:pt x="66" y="264"/>
                  </a:lnTo>
                  <a:lnTo>
                    <a:pt x="66" y="264"/>
                  </a:lnTo>
                  <a:lnTo>
                    <a:pt x="66" y="264"/>
                  </a:lnTo>
                  <a:lnTo>
                    <a:pt x="66" y="264"/>
                  </a:lnTo>
                  <a:lnTo>
                    <a:pt x="66" y="264"/>
                  </a:lnTo>
                  <a:lnTo>
                    <a:pt x="68" y="260"/>
                  </a:lnTo>
                  <a:lnTo>
                    <a:pt x="70" y="260"/>
                  </a:lnTo>
                  <a:lnTo>
                    <a:pt x="70" y="260"/>
                  </a:lnTo>
                  <a:lnTo>
                    <a:pt x="72" y="260"/>
                  </a:lnTo>
                  <a:lnTo>
                    <a:pt x="72" y="260"/>
                  </a:lnTo>
                  <a:lnTo>
                    <a:pt x="76" y="262"/>
                  </a:lnTo>
                  <a:lnTo>
                    <a:pt x="76" y="262"/>
                  </a:lnTo>
                  <a:lnTo>
                    <a:pt x="76" y="262"/>
                  </a:lnTo>
                  <a:lnTo>
                    <a:pt x="76" y="262"/>
                  </a:lnTo>
                  <a:lnTo>
                    <a:pt x="76" y="264"/>
                  </a:lnTo>
                  <a:lnTo>
                    <a:pt x="78" y="264"/>
                  </a:lnTo>
                  <a:lnTo>
                    <a:pt x="80" y="264"/>
                  </a:lnTo>
                  <a:lnTo>
                    <a:pt x="80" y="264"/>
                  </a:lnTo>
                  <a:lnTo>
                    <a:pt x="82" y="266"/>
                  </a:lnTo>
                  <a:lnTo>
                    <a:pt x="82" y="268"/>
                  </a:lnTo>
                  <a:lnTo>
                    <a:pt x="82" y="268"/>
                  </a:lnTo>
                  <a:lnTo>
                    <a:pt x="84" y="276"/>
                  </a:lnTo>
                  <a:lnTo>
                    <a:pt x="84" y="278"/>
                  </a:lnTo>
                  <a:lnTo>
                    <a:pt x="84" y="278"/>
                  </a:lnTo>
                  <a:lnTo>
                    <a:pt x="86" y="278"/>
                  </a:lnTo>
                  <a:lnTo>
                    <a:pt x="86" y="278"/>
                  </a:lnTo>
                  <a:lnTo>
                    <a:pt x="86" y="278"/>
                  </a:lnTo>
                  <a:lnTo>
                    <a:pt x="86" y="278"/>
                  </a:lnTo>
                  <a:lnTo>
                    <a:pt x="86" y="278"/>
                  </a:lnTo>
                  <a:lnTo>
                    <a:pt x="86" y="278"/>
                  </a:lnTo>
                  <a:lnTo>
                    <a:pt x="86" y="278"/>
                  </a:lnTo>
                  <a:lnTo>
                    <a:pt x="86" y="278"/>
                  </a:lnTo>
                  <a:lnTo>
                    <a:pt x="88" y="280"/>
                  </a:lnTo>
                  <a:lnTo>
                    <a:pt x="88" y="280"/>
                  </a:lnTo>
                  <a:lnTo>
                    <a:pt x="90" y="282"/>
                  </a:lnTo>
                  <a:lnTo>
                    <a:pt x="90" y="284"/>
                  </a:lnTo>
                  <a:lnTo>
                    <a:pt x="88" y="286"/>
                  </a:lnTo>
                  <a:lnTo>
                    <a:pt x="90" y="284"/>
                  </a:lnTo>
                  <a:lnTo>
                    <a:pt x="90" y="284"/>
                  </a:lnTo>
                  <a:lnTo>
                    <a:pt x="90" y="284"/>
                  </a:lnTo>
                  <a:lnTo>
                    <a:pt x="98" y="286"/>
                  </a:lnTo>
                  <a:lnTo>
                    <a:pt x="100" y="286"/>
                  </a:lnTo>
                  <a:lnTo>
                    <a:pt x="104" y="288"/>
                  </a:lnTo>
                  <a:lnTo>
                    <a:pt x="106" y="290"/>
                  </a:lnTo>
                  <a:lnTo>
                    <a:pt x="108" y="290"/>
                  </a:lnTo>
                  <a:lnTo>
                    <a:pt x="112" y="290"/>
                  </a:lnTo>
                  <a:lnTo>
                    <a:pt x="112" y="290"/>
                  </a:lnTo>
                  <a:lnTo>
                    <a:pt x="112" y="290"/>
                  </a:lnTo>
                  <a:lnTo>
                    <a:pt x="112" y="290"/>
                  </a:lnTo>
                  <a:lnTo>
                    <a:pt x="112" y="288"/>
                  </a:lnTo>
                  <a:lnTo>
                    <a:pt x="112" y="288"/>
                  </a:lnTo>
                  <a:lnTo>
                    <a:pt x="112" y="288"/>
                  </a:lnTo>
                  <a:lnTo>
                    <a:pt x="112" y="288"/>
                  </a:lnTo>
                  <a:lnTo>
                    <a:pt x="116" y="286"/>
                  </a:lnTo>
                  <a:lnTo>
                    <a:pt x="116" y="284"/>
                  </a:lnTo>
                  <a:lnTo>
                    <a:pt x="122" y="280"/>
                  </a:lnTo>
                  <a:lnTo>
                    <a:pt x="122" y="278"/>
                  </a:lnTo>
                  <a:lnTo>
                    <a:pt x="122" y="276"/>
                  </a:lnTo>
                  <a:lnTo>
                    <a:pt x="122" y="276"/>
                  </a:lnTo>
                  <a:lnTo>
                    <a:pt x="124" y="274"/>
                  </a:lnTo>
                  <a:lnTo>
                    <a:pt x="124" y="274"/>
                  </a:lnTo>
                  <a:lnTo>
                    <a:pt x="124" y="274"/>
                  </a:lnTo>
                  <a:lnTo>
                    <a:pt x="124" y="274"/>
                  </a:lnTo>
                  <a:lnTo>
                    <a:pt x="126" y="276"/>
                  </a:lnTo>
                  <a:lnTo>
                    <a:pt x="130" y="284"/>
                  </a:lnTo>
                  <a:lnTo>
                    <a:pt x="130" y="288"/>
                  </a:lnTo>
                  <a:lnTo>
                    <a:pt x="130" y="290"/>
                  </a:lnTo>
                  <a:lnTo>
                    <a:pt x="130" y="292"/>
                  </a:lnTo>
                  <a:lnTo>
                    <a:pt x="130" y="292"/>
                  </a:lnTo>
                  <a:lnTo>
                    <a:pt x="130" y="292"/>
                  </a:lnTo>
                  <a:lnTo>
                    <a:pt x="132" y="292"/>
                  </a:lnTo>
                  <a:lnTo>
                    <a:pt x="132" y="292"/>
                  </a:lnTo>
                  <a:lnTo>
                    <a:pt x="140" y="292"/>
                  </a:lnTo>
                  <a:lnTo>
                    <a:pt x="142" y="292"/>
                  </a:lnTo>
                  <a:lnTo>
                    <a:pt x="142" y="290"/>
                  </a:lnTo>
                  <a:lnTo>
                    <a:pt x="144" y="288"/>
                  </a:lnTo>
                  <a:lnTo>
                    <a:pt x="144" y="288"/>
                  </a:lnTo>
                  <a:lnTo>
                    <a:pt x="144" y="286"/>
                  </a:lnTo>
                  <a:lnTo>
                    <a:pt x="146" y="286"/>
                  </a:lnTo>
                  <a:lnTo>
                    <a:pt x="146" y="286"/>
                  </a:lnTo>
                  <a:lnTo>
                    <a:pt x="146" y="282"/>
                  </a:lnTo>
                  <a:lnTo>
                    <a:pt x="148" y="276"/>
                  </a:lnTo>
                  <a:lnTo>
                    <a:pt x="148" y="272"/>
                  </a:lnTo>
                  <a:lnTo>
                    <a:pt x="148" y="270"/>
                  </a:lnTo>
                  <a:lnTo>
                    <a:pt x="148" y="270"/>
                  </a:lnTo>
                  <a:lnTo>
                    <a:pt x="148" y="270"/>
                  </a:lnTo>
                  <a:lnTo>
                    <a:pt x="148" y="270"/>
                  </a:lnTo>
                  <a:lnTo>
                    <a:pt x="148" y="270"/>
                  </a:lnTo>
                  <a:lnTo>
                    <a:pt x="148" y="270"/>
                  </a:lnTo>
                  <a:lnTo>
                    <a:pt x="148" y="270"/>
                  </a:lnTo>
                  <a:lnTo>
                    <a:pt x="148" y="268"/>
                  </a:lnTo>
                  <a:lnTo>
                    <a:pt x="148" y="268"/>
                  </a:lnTo>
                  <a:lnTo>
                    <a:pt x="148" y="268"/>
                  </a:lnTo>
                  <a:lnTo>
                    <a:pt x="150" y="266"/>
                  </a:lnTo>
                  <a:lnTo>
                    <a:pt x="152" y="266"/>
                  </a:lnTo>
                  <a:lnTo>
                    <a:pt x="152" y="266"/>
                  </a:lnTo>
                  <a:lnTo>
                    <a:pt x="154" y="266"/>
                  </a:lnTo>
                  <a:lnTo>
                    <a:pt x="154" y="266"/>
                  </a:lnTo>
                  <a:lnTo>
                    <a:pt x="156" y="264"/>
                  </a:lnTo>
                  <a:lnTo>
                    <a:pt x="156" y="264"/>
                  </a:lnTo>
                  <a:lnTo>
                    <a:pt x="156" y="264"/>
                  </a:lnTo>
                  <a:lnTo>
                    <a:pt x="156" y="264"/>
                  </a:lnTo>
                  <a:lnTo>
                    <a:pt x="156" y="264"/>
                  </a:lnTo>
                  <a:lnTo>
                    <a:pt x="156" y="264"/>
                  </a:lnTo>
                  <a:lnTo>
                    <a:pt x="156" y="262"/>
                  </a:lnTo>
                  <a:lnTo>
                    <a:pt x="156" y="262"/>
                  </a:lnTo>
                  <a:lnTo>
                    <a:pt x="156" y="250"/>
                  </a:lnTo>
                  <a:lnTo>
                    <a:pt x="156" y="248"/>
                  </a:lnTo>
                  <a:lnTo>
                    <a:pt x="158" y="248"/>
                  </a:lnTo>
                  <a:lnTo>
                    <a:pt x="158" y="242"/>
                  </a:lnTo>
                  <a:lnTo>
                    <a:pt x="158" y="234"/>
                  </a:lnTo>
                  <a:lnTo>
                    <a:pt x="158" y="232"/>
                  </a:lnTo>
                  <a:lnTo>
                    <a:pt x="158" y="228"/>
                  </a:lnTo>
                  <a:lnTo>
                    <a:pt x="156" y="224"/>
                  </a:lnTo>
                  <a:lnTo>
                    <a:pt x="156" y="222"/>
                  </a:lnTo>
                  <a:lnTo>
                    <a:pt x="156" y="220"/>
                  </a:lnTo>
                  <a:lnTo>
                    <a:pt x="156" y="218"/>
                  </a:lnTo>
                  <a:lnTo>
                    <a:pt x="158" y="210"/>
                  </a:lnTo>
                  <a:lnTo>
                    <a:pt x="158" y="210"/>
                  </a:lnTo>
                  <a:lnTo>
                    <a:pt x="160" y="208"/>
                  </a:lnTo>
                  <a:lnTo>
                    <a:pt x="160" y="208"/>
                  </a:lnTo>
                  <a:lnTo>
                    <a:pt x="160" y="206"/>
                  </a:lnTo>
                  <a:lnTo>
                    <a:pt x="160" y="204"/>
                  </a:lnTo>
                  <a:lnTo>
                    <a:pt x="160" y="204"/>
                  </a:lnTo>
                  <a:lnTo>
                    <a:pt x="158" y="200"/>
                  </a:lnTo>
                  <a:lnTo>
                    <a:pt x="158" y="200"/>
                  </a:lnTo>
                  <a:lnTo>
                    <a:pt x="156" y="198"/>
                  </a:lnTo>
                  <a:lnTo>
                    <a:pt x="156" y="198"/>
                  </a:lnTo>
                  <a:lnTo>
                    <a:pt x="152" y="196"/>
                  </a:lnTo>
                  <a:lnTo>
                    <a:pt x="152" y="196"/>
                  </a:lnTo>
                  <a:lnTo>
                    <a:pt x="150" y="196"/>
                  </a:lnTo>
                  <a:lnTo>
                    <a:pt x="148" y="196"/>
                  </a:lnTo>
                  <a:lnTo>
                    <a:pt x="144" y="196"/>
                  </a:lnTo>
                  <a:lnTo>
                    <a:pt x="144" y="196"/>
                  </a:lnTo>
                  <a:lnTo>
                    <a:pt x="144" y="194"/>
                  </a:lnTo>
                  <a:lnTo>
                    <a:pt x="144" y="192"/>
                  </a:lnTo>
                  <a:lnTo>
                    <a:pt x="144" y="190"/>
                  </a:lnTo>
                  <a:lnTo>
                    <a:pt x="142" y="188"/>
                  </a:lnTo>
                  <a:lnTo>
                    <a:pt x="142" y="188"/>
                  </a:lnTo>
                  <a:lnTo>
                    <a:pt x="140" y="188"/>
                  </a:lnTo>
                  <a:lnTo>
                    <a:pt x="138" y="186"/>
                  </a:lnTo>
                  <a:lnTo>
                    <a:pt x="136" y="186"/>
                  </a:lnTo>
                  <a:lnTo>
                    <a:pt x="134" y="186"/>
                  </a:lnTo>
                  <a:lnTo>
                    <a:pt x="134" y="186"/>
                  </a:lnTo>
                  <a:lnTo>
                    <a:pt x="132" y="186"/>
                  </a:lnTo>
                  <a:lnTo>
                    <a:pt x="132" y="186"/>
                  </a:lnTo>
                  <a:lnTo>
                    <a:pt x="132" y="188"/>
                  </a:lnTo>
                  <a:lnTo>
                    <a:pt x="132" y="188"/>
                  </a:lnTo>
                  <a:lnTo>
                    <a:pt x="132" y="188"/>
                  </a:lnTo>
                  <a:lnTo>
                    <a:pt x="130" y="188"/>
                  </a:lnTo>
                  <a:lnTo>
                    <a:pt x="128" y="184"/>
                  </a:lnTo>
                  <a:lnTo>
                    <a:pt x="128" y="184"/>
                  </a:lnTo>
                  <a:lnTo>
                    <a:pt x="128" y="184"/>
                  </a:lnTo>
                  <a:lnTo>
                    <a:pt x="128" y="182"/>
                  </a:lnTo>
                  <a:lnTo>
                    <a:pt x="130" y="182"/>
                  </a:lnTo>
                  <a:lnTo>
                    <a:pt x="130" y="182"/>
                  </a:lnTo>
                  <a:lnTo>
                    <a:pt x="132" y="180"/>
                  </a:lnTo>
                  <a:lnTo>
                    <a:pt x="134" y="176"/>
                  </a:lnTo>
                  <a:lnTo>
                    <a:pt x="134" y="174"/>
                  </a:lnTo>
                  <a:lnTo>
                    <a:pt x="134" y="174"/>
                  </a:lnTo>
                  <a:lnTo>
                    <a:pt x="134" y="174"/>
                  </a:lnTo>
                  <a:lnTo>
                    <a:pt x="132" y="170"/>
                  </a:lnTo>
                  <a:lnTo>
                    <a:pt x="130" y="166"/>
                  </a:lnTo>
                  <a:lnTo>
                    <a:pt x="130" y="164"/>
                  </a:lnTo>
                  <a:lnTo>
                    <a:pt x="130" y="164"/>
                  </a:lnTo>
                  <a:lnTo>
                    <a:pt x="134" y="158"/>
                  </a:lnTo>
                  <a:lnTo>
                    <a:pt x="134" y="158"/>
                  </a:lnTo>
                  <a:lnTo>
                    <a:pt x="140" y="150"/>
                  </a:lnTo>
                  <a:lnTo>
                    <a:pt x="140" y="150"/>
                  </a:lnTo>
                  <a:lnTo>
                    <a:pt x="140" y="150"/>
                  </a:lnTo>
                  <a:lnTo>
                    <a:pt x="140" y="150"/>
                  </a:lnTo>
                  <a:lnTo>
                    <a:pt x="142" y="150"/>
                  </a:lnTo>
                  <a:lnTo>
                    <a:pt x="142" y="150"/>
                  </a:lnTo>
                  <a:lnTo>
                    <a:pt x="142" y="150"/>
                  </a:lnTo>
                  <a:lnTo>
                    <a:pt x="144" y="150"/>
                  </a:lnTo>
                  <a:lnTo>
                    <a:pt x="144" y="150"/>
                  </a:lnTo>
                  <a:lnTo>
                    <a:pt x="146" y="150"/>
                  </a:lnTo>
                  <a:lnTo>
                    <a:pt x="146" y="150"/>
                  </a:lnTo>
                  <a:lnTo>
                    <a:pt x="148" y="150"/>
                  </a:lnTo>
                  <a:lnTo>
                    <a:pt x="148" y="150"/>
                  </a:lnTo>
                  <a:lnTo>
                    <a:pt x="152" y="146"/>
                  </a:lnTo>
                  <a:lnTo>
                    <a:pt x="152" y="146"/>
                  </a:lnTo>
                  <a:lnTo>
                    <a:pt x="158" y="136"/>
                  </a:lnTo>
                  <a:lnTo>
                    <a:pt x="158" y="132"/>
                  </a:lnTo>
                  <a:lnTo>
                    <a:pt x="158" y="132"/>
                  </a:lnTo>
                  <a:lnTo>
                    <a:pt x="158" y="132"/>
                  </a:lnTo>
                  <a:lnTo>
                    <a:pt x="158" y="132"/>
                  </a:lnTo>
                  <a:lnTo>
                    <a:pt x="156" y="130"/>
                  </a:lnTo>
                  <a:lnTo>
                    <a:pt x="152" y="124"/>
                  </a:lnTo>
                  <a:lnTo>
                    <a:pt x="150" y="118"/>
                  </a:lnTo>
                  <a:lnTo>
                    <a:pt x="150" y="116"/>
                  </a:lnTo>
                  <a:lnTo>
                    <a:pt x="150" y="116"/>
                  </a:lnTo>
                  <a:lnTo>
                    <a:pt x="150" y="116"/>
                  </a:lnTo>
                  <a:lnTo>
                    <a:pt x="148" y="114"/>
                  </a:lnTo>
                  <a:lnTo>
                    <a:pt x="148" y="112"/>
                  </a:lnTo>
                  <a:lnTo>
                    <a:pt x="148" y="112"/>
                  </a:lnTo>
                  <a:lnTo>
                    <a:pt x="148" y="112"/>
                  </a:lnTo>
                  <a:lnTo>
                    <a:pt x="148" y="112"/>
                  </a:lnTo>
                  <a:lnTo>
                    <a:pt x="146" y="110"/>
                  </a:lnTo>
                  <a:lnTo>
                    <a:pt x="144" y="110"/>
                  </a:lnTo>
                  <a:lnTo>
                    <a:pt x="144" y="110"/>
                  </a:lnTo>
                  <a:lnTo>
                    <a:pt x="142" y="110"/>
                  </a:lnTo>
                  <a:lnTo>
                    <a:pt x="142" y="110"/>
                  </a:lnTo>
                  <a:lnTo>
                    <a:pt x="142" y="110"/>
                  </a:lnTo>
                  <a:lnTo>
                    <a:pt x="142" y="110"/>
                  </a:lnTo>
                  <a:lnTo>
                    <a:pt x="140" y="110"/>
                  </a:lnTo>
                  <a:lnTo>
                    <a:pt x="140" y="110"/>
                  </a:lnTo>
                  <a:lnTo>
                    <a:pt x="140" y="110"/>
                  </a:lnTo>
                  <a:lnTo>
                    <a:pt x="140" y="110"/>
                  </a:lnTo>
                  <a:lnTo>
                    <a:pt x="134" y="108"/>
                  </a:lnTo>
                  <a:lnTo>
                    <a:pt x="132" y="108"/>
                  </a:lnTo>
                  <a:lnTo>
                    <a:pt x="130" y="108"/>
                  </a:lnTo>
                  <a:lnTo>
                    <a:pt x="126" y="108"/>
                  </a:lnTo>
                  <a:lnTo>
                    <a:pt x="126" y="108"/>
                  </a:lnTo>
                  <a:lnTo>
                    <a:pt x="126" y="108"/>
                  </a:lnTo>
                  <a:lnTo>
                    <a:pt x="126" y="110"/>
                  </a:lnTo>
                  <a:lnTo>
                    <a:pt x="126" y="110"/>
                  </a:lnTo>
                  <a:lnTo>
                    <a:pt x="116" y="114"/>
                  </a:lnTo>
                  <a:lnTo>
                    <a:pt x="110" y="114"/>
                  </a:lnTo>
                  <a:lnTo>
                    <a:pt x="106" y="116"/>
                  </a:lnTo>
                  <a:lnTo>
                    <a:pt x="106" y="116"/>
                  </a:lnTo>
                  <a:lnTo>
                    <a:pt x="104" y="116"/>
                  </a:lnTo>
                  <a:lnTo>
                    <a:pt x="102" y="118"/>
                  </a:lnTo>
                  <a:lnTo>
                    <a:pt x="102" y="118"/>
                  </a:lnTo>
                  <a:lnTo>
                    <a:pt x="100" y="118"/>
                  </a:lnTo>
                  <a:lnTo>
                    <a:pt x="98" y="118"/>
                  </a:lnTo>
                  <a:lnTo>
                    <a:pt x="98" y="118"/>
                  </a:lnTo>
                  <a:lnTo>
                    <a:pt x="96" y="116"/>
                  </a:lnTo>
                  <a:lnTo>
                    <a:pt x="96" y="116"/>
                  </a:lnTo>
                  <a:lnTo>
                    <a:pt x="96" y="116"/>
                  </a:lnTo>
                  <a:lnTo>
                    <a:pt x="98" y="114"/>
                  </a:lnTo>
                  <a:lnTo>
                    <a:pt x="98" y="114"/>
                  </a:lnTo>
                  <a:lnTo>
                    <a:pt x="98" y="114"/>
                  </a:lnTo>
                  <a:lnTo>
                    <a:pt x="98" y="114"/>
                  </a:lnTo>
                  <a:lnTo>
                    <a:pt x="98" y="114"/>
                  </a:lnTo>
                  <a:lnTo>
                    <a:pt x="98" y="114"/>
                  </a:lnTo>
                  <a:lnTo>
                    <a:pt x="100" y="114"/>
                  </a:lnTo>
                  <a:lnTo>
                    <a:pt x="100" y="114"/>
                  </a:lnTo>
                  <a:lnTo>
                    <a:pt x="100" y="112"/>
                  </a:lnTo>
                  <a:lnTo>
                    <a:pt x="100" y="112"/>
                  </a:lnTo>
                  <a:lnTo>
                    <a:pt x="100" y="112"/>
                  </a:lnTo>
                  <a:lnTo>
                    <a:pt x="100" y="110"/>
                  </a:lnTo>
                  <a:lnTo>
                    <a:pt x="100" y="108"/>
                  </a:lnTo>
                  <a:lnTo>
                    <a:pt x="100" y="106"/>
                  </a:lnTo>
                  <a:lnTo>
                    <a:pt x="98" y="104"/>
                  </a:lnTo>
                  <a:lnTo>
                    <a:pt x="96" y="102"/>
                  </a:lnTo>
                  <a:lnTo>
                    <a:pt x="96" y="102"/>
                  </a:lnTo>
                  <a:lnTo>
                    <a:pt x="96" y="102"/>
                  </a:lnTo>
                  <a:lnTo>
                    <a:pt x="94" y="100"/>
                  </a:lnTo>
                  <a:lnTo>
                    <a:pt x="94" y="100"/>
                  </a:lnTo>
                  <a:lnTo>
                    <a:pt x="96" y="94"/>
                  </a:lnTo>
                  <a:lnTo>
                    <a:pt x="96" y="94"/>
                  </a:lnTo>
                  <a:lnTo>
                    <a:pt x="96" y="94"/>
                  </a:lnTo>
                  <a:lnTo>
                    <a:pt x="96" y="92"/>
                  </a:lnTo>
                  <a:lnTo>
                    <a:pt x="98" y="90"/>
                  </a:lnTo>
                  <a:lnTo>
                    <a:pt x="98" y="90"/>
                  </a:lnTo>
                  <a:lnTo>
                    <a:pt x="98" y="88"/>
                  </a:lnTo>
                  <a:lnTo>
                    <a:pt x="98" y="88"/>
                  </a:lnTo>
                  <a:lnTo>
                    <a:pt x="98" y="88"/>
                  </a:lnTo>
                  <a:lnTo>
                    <a:pt x="96" y="86"/>
                  </a:lnTo>
                  <a:lnTo>
                    <a:pt x="98" y="84"/>
                  </a:lnTo>
                  <a:lnTo>
                    <a:pt x="98" y="82"/>
                  </a:lnTo>
                  <a:lnTo>
                    <a:pt x="102" y="80"/>
                  </a:lnTo>
                  <a:lnTo>
                    <a:pt x="102" y="80"/>
                  </a:lnTo>
                  <a:lnTo>
                    <a:pt x="102" y="78"/>
                  </a:lnTo>
                  <a:lnTo>
                    <a:pt x="102" y="78"/>
                  </a:lnTo>
                  <a:lnTo>
                    <a:pt x="102" y="78"/>
                  </a:lnTo>
                  <a:lnTo>
                    <a:pt x="102" y="74"/>
                  </a:lnTo>
                  <a:lnTo>
                    <a:pt x="102" y="74"/>
                  </a:lnTo>
                  <a:lnTo>
                    <a:pt x="104" y="74"/>
                  </a:lnTo>
                  <a:lnTo>
                    <a:pt x="120" y="74"/>
                  </a:lnTo>
                  <a:lnTo>
                    <a:pt x="124" y="74"/>
                  </a:lnTo>
                  <a:lnTo>
                    <a:pt x="142" y="74"/>
                  </a:lnTo>
                  <a:lnTo>
                    <a:pt x="150" y="74"/>
                  </a:lnTo>
                  <a:lnTo>
                    <a:pt x="158" y="74"/>
                  </a:lnTo>
                  <a:lnTo>
                    <a:pt x="162" y="74"/>
                  </a:lnTo>
                  <a:lnTo>
                    <a:pt x="162" y="74"/>
                  </a:lnTo>
                  <a:lnTo>
                    <a:pt x="170" y="76"/>
                  </a:lnTo>
                  <a:lnTo>
                    <a:pt x="172" y="78"/>
                  </a:lnTo>
                  <a:lnTo>
                    <a:pt x="176" y="78"/>
                  </a:lnTo>
                  <a:lnTo>
                    <a:pt x="178" y="80"/>
                  </a:lnTo>
                  <a:lnTo>
                    <a:pt x="184" y="82"/>
                  </a:lnTo>
                  <a:lnTo>
                    <a:pt x="186" y="82"/>
                  </a:lnTo>
                  <a:lnTo>
                    <a:pt x="188" y="82"/>
                  </a:lnTo>
                  <a:lnTo>
                    <a:pt x="188" y="82"/>
                  </a:lnTo>
                  <a:lnTo>
                    <a:pt x="188" y="82"/>
                  </a:lnTo>
                  <a:lnTo>
                    <a:pt x="190" y="80"/>
                  </a:lnTo>
                  <a:lnTo>
                    <a:pt x="190" y="80"/>
                  </a:lnTo>
                  <a:lnTo>
                    <a:pt x="190" y="80"/>
                  </a:lnTo>
                  <a:lnTo>
                    <a:pt x="194" y="80"/>
                  </a:lnTo>
                  <a:lnTo>
                    <a:pt x="194" y="80"/>
                  </a:lnTo>
                  <a:lnTo>
                    <a:pt x="198" y="82"/>
                  </a:lnTo>
                  <a:lnTo>
                    <a:pt x="198" y="82"/>
                  </a:lnTo>
                  <a:lnTo>
                    <a:pt x="204" y="82"/>
                  </a:lnTo>
                  <a:lnTo>
                    <a:pt x="206" y="82"/>
                  </a:lnTo>
                  <a:lnTo>
                    <a:pt x="206" y="82"/>
                  </a:lnTo>
                  <a:lnTo>
                    <a:pt x="208" y="82"/>
                  </a:lnTo>
                  <a:lnTo>
                    <a:pt x="214" y="84"/>
                  </a:lnTo>
                  <a:lnTo>
                    <a:pt x="216" y="84"/>
                  </a:lnTo>
                  <a:lnTo>
                    <a:pt x="216" y="84"/>
                  </a:lnTo>
                  <a:lnTo>
                    <a:pt x="216" y="84"/>
                  </a:lnTo>
                  <a:lnTo>
                    <a:pt x="218" y="86"/>
                  </a:lnTo>
                  <a:lnTo>
                    <a:pt x="220" y="86"/>
                  </a:lnTo>
                  <a:lnTo>
                    <a:pt x="220" y="86"/>
                  </a:lnTo>
                  <a:lnTo>
                    <a:pt x="224" y="90"/>
                  </a:lnTo>
                  <a:lnTo>
                    <a:pt x="230" y="92"/>
                  </a:lnTo>
                  <a:lnTo>
                    <a:pt x="232" y="94"/>
                  </a:lnTo>
                  <a:lnTo>
                    <a:pt x="232" y="94"/>
                  </a:lnTo>
                  <a:lnTo>
                    <a:pt x="232" y="96"/>
                  </a:lnTo>
                  <a:lnTo>
                    <a:pt x="232" y="96"/>
                  </a:lnTo>
                  <a:lnTo>
                    <a:pt x="234" y="98"/>
                  </a:lnTo>
                  <a:lnTo>
                    <a:pt x="238" y="94"/>
                  </a:lnTo>
                  <a:lnTo>
                    <a:pt x="238" y="94"/>
                  </a:lnTo>
                  <a:lnTo>
                    <a:pt x="238" y="94"/>
                  </a:lnTo>
                  <a:lnTo>
                    <a:pt x="238" y="94"/>
                  </a:lnTo>
                  <a:lnTo>
                    <a:pt x="238" y="90"/>
                  </a:lnTo>
                  <a:lnTo>
                    <a:pt x="236" y="88"/>
                  </a:lnTo>
                  <a:lnTo>
                    <a:pt x="236" y="84"/>
                  </a:lnTo>
                  <a:lnTo>
                    <a:pt x="234" y="84"/>
                  </a:lnTo>
                  <a:lnTo>
                    <a:pt x="234" y="78"/>
                  </a:lnTo>
                  <a:lnTo>
                    <a:pt x="234" y="74"/>
                  </a:lnTo>
                  <a:lnTo>
                    <a:pt x="234" y="74"/>
                  </a:lnTo>
                  <a:lnTo>
                    <a:pt x="236" y="72"/>
                  </a:lnTo>
                  <a:lnTo>
                    <a:pt x="236" y="72"/>
                  </a:lnTo>
                  <a:lnTo>
                    <a:pt x="236" y="72"/>
                  </a:lnTo>
                  <a:lnTo>
                    <a:pt x="236" y="72"/>
                  </a:lnTo>
                  <a:lnTo>
                    <a:pt x="236" y="72"/>
                  </a:lnTo>
                  <a:lnTo>
                    <a:pt x="238" y="72"/>
                  </a:lnTo>
                  <a:lnTo>
                    <a:pt x="238" y="72"/>
                  </a:lnTo>
                  <a:lnTo>
                    <a:pt x="238" y="72"/>
                  </a:lnTo>
                  <a:lnTo>
                    <a:pt x="238" y="72"/>
                  </a:lnTo>
                  <a:lnTo>
                    <a:pt x="240" y="72"/>
                  </a:lnTo>
                  <a:lnTo>
                    <a:pt x="240" y="70"/>
                  </a:lnTo>
                  <a:lnTo>
                    <a:pt x="240" y="70"/>
                  </a:lnTo>
                  <a:lnTo>
                    <a:pt x="240" y="70"/>
                  </a:lnTo>
                  <a:lnTo>
                    <a:pt x="244" y="64"/>
                  </a:lnTo>
                  <a:lnTo>
                    <a:pt x="244" y="60"/>
                  </a:lnTo>
                  <a:lnTo>
                    <a:pt x="250" y="50"/>
                  </a:lnTo>
                  <a:lnTo>
                    <a:pt x="252" y="48"/>
                  </a:lnTo>
                  <a:lnTo>
                    <a:pt x="254" y="44"/>
                  </a:lnTo>
                  <a:lnTo>
                    <a:pt x="254" y="42"/>
                  </a:lnTo>
                  <a:lnTo>
                    <a:pt x="254" y="40"/>
                  </a:lnTo>
                  <a:lnTo>
                    <a:pt x="254" y="40"/>
                  </a:lnTo>
                  <a:lnTo>
                    <a:pt x="254" y="40"/>
                  </a:lnTo>
                  <a:lnTo>
                    <a:pt x="252" y="38"/>
                  </a:lnTo>
                  <a:lnTo>
                    <a:pt x="252" y="38"/>
                  </a:lnTo>
                  <a:lnTo>
                    <a:pt x="252" y="38"/>
                  </a:lnTo>
                  <a:lnTo>
                    <a:pt x="252" y="38"/>
                  </a:lnTo>
                  <a:lnTo>
                    <a:pt x="252" y="36"/>
                  </a:lnTo>
                  <a:lnTo>
                    <a:pt x="254" y="26"/>
                  </a:lnTo>
                  <a:lnTo>
                    <a:pt x="254" y="26"/>
                  </a:lnTo>
                  <a:lnTo>
                    <a:pt x="254" y="26"/>
                  </a:lnTo>
                  <a:lnTo>
                    <a:pt x="254" y="26"/>
                  </a:lnTo>
                  <a:lnTo>
                    <a:pt x="254" y="24"/>
                  </a:lnTo>
                  <a:lnTo>
                    <a:pt x="256" y="24"/>
                  </a:lnTo>
                  <a:lnTo>
                    <a:pt x="256" y="18"/>
                  </a:lnTo>
                  <a:lnTo>
                    <a:pt x="258" y="18"/>
                  </a:lnTo>
                  <a:lnTo>
                    <a:pt x="258" y="16"/>
                  </a:lnTo>
                  <a:lnTo>
                    <a:pt x="258" y="14"/>
                  </a:lnTo>
                  <a:lnTo>
                    <a:pt x="258" y="14"/>
                  </a:lnTo>
                  <a:lnTo>
                    <a:pt x="258" y="12"/>
                  </a:lnTo>
                  <a:lnTo>
                    <a:pt x="258" y="12"/>
                  </a:lnTo>
                  <a:lnTo>
                    <a:pt x="258" y="12"/>
                  </a:lnTo>
                  <a:lnTo>
                    <a:pt x="258" y="12"/>
                  </a:lnTo>
                  <a:lnTo>
                    <a:pt x="260" y="10"/>
                  </a:lnTo>
                  <a:lnTo>
                    <a:pt x="262" y="8"/>
                  </a:lnTo>
                  <a:lnTo>
                    <a:pt x="262" y="8"/>
                  </a:lnTo>
                  <a:lnTo>
                    <a:pt x="264" y="8"/>
                  </a:lnTo>
                  <a:lnTo>
                    <a:pt x="272" y="8"/>
                  </a:lnTo>
                  <a:lnTo>
                    <a:pt x="276" y="8"/>
                  </a:lnTo>
                  <a:lnTo>
                    <a:pt x="276" y="8"/>
                  </a:lnTo>
                  <a:lnTo>
                    <a:pt x="276" y="8"/>
                  </a:lnTo>
                  <a:lnTo>
                    <a:pt x="284" y="8"/>
                  </a:lnTo>
                  <a:lnTo>
                    <a:pt x="294" y="6"/>
                  </a:lnTo>
                  <a:lnTo>
                    <a:pt x="294" y="6"/>
                  </a:lnTo>
                  <a:lnTo>
                    <a:pt x="294" y="6"/>
                  </a:lnTo>
                  <a:lnTo>
                    <a:pt x="294" y="4"/>
                  </a:lnTo>
                  <a:lnTo>
                    <a:pt x="296" y="4"/>
                  </a:lnTo>
                  <a:lnTo>
                    <a:pt x="298" y="2"/>
                  </a:lnTo>
                  <a:lnTo>
                    <a:pt x="300" y="0"/>
                  </a:lnTo>
                  <a:lnTo>
                    <a:pt x="300" y="0"/>
                  </a:lnTo>
                  <a:lnTo>
                    <a:pt x="300" y="0"/>
                  </a:lnTo>
                  <a:lnTo>
                    <a:pt x="302" y="0"/>
                  </a:lnTo>
                  <a:lnTo>
                    <a:pt x="302" y="0"/>
                  </a:lnTo>
                  <a:lnTo>
                    <a:pt x="302" y="2"/>
                  </a:lnTo>
                  <a:lnTo>
                    <a:pt x="304" y="4"/>
                  </a:lnTo>
                  <a:lnTo>
                    <a:pt x="306" y="4"/>
                  </a:lnTo>
                  <a:lnTo>
                    <a:pt x="308" y="4"/>
                  </a:lnTo>
                  <a:lnTo>
                    <a:pt x="310" y="4"/>
                  </a:lnTo>
                  <a:lnTo>
                    <a:pt x="314" y="4"/>
                  </a:lnTo>
                  <a:lnTo>
                    <a:pt x="316" y="4"/>
                  </a:lnTo>
                  <a:lnTo>
                    <a:pt x="316" y="4"/>
                  </a:lnTo>
                  <a:lnTo>
                    <a:pt x="318" y="6"/>
                  </a:lnTo>
                  <a:lnTo>
                    <a:pt x="318" y="6"/>
                  </a:lnTo>
                  <a:lnTo>
                    <a:pt x="318" y="6"/>
                  </a:lnTo>
                  <a:lnTo>
                    <a:pt x="318" y="6"/>
                  </a:lnTo>
                  <a:lnTo>
                    <a:pt x="318" y="8"/>
                  </a:lnTo>
                  <a:lnTo>
                    <a:pt x="318" y="8"/>
                  </a:lnTo>
                  <a:lnTo>
                    <a:pt x="318" y="8"/>
                  </a:lnTo>
                  <a:lnTo>
                    <a:pt x="320" y="8"/>
                  </a:lnTo>
                  <a:lnTo>
                    <a:pt x="328" y="8"/>
                  </a:lnTo>
                  <a:lnTo>
                    <a:pt x="328" y="8"/>
                  </a:lnTo>
                  <a:lnTo>
                    <a:pt x="330" y="8"/>
                  </a:lnTo>
                  <a:lnTo>
                    <a:pt x="330" y="8"/>
                  </a:lnTo>
                  <a:lnTo>
                    <a:pt x="332" y="8"/>
                  </a:lnTo>
                  <a:lnTo>
                    <a:pt x="332" y="8"/>
                  </a:lnTo>
                  <a:lnTo>
                    <a:pt x="332" y="8"/>
                  </a:lnTo>
                  <a:lnTo>
                    <a:pt x="332" y="8"/>
                  </a:lnTo>
                  <a:lnTo>
                    <a:pt x="332" y="10"/>
                  </a:lnTo>
                  <a:lnTo>
                    <a:pt x="332" y="10"/>
                  </a:lnTo>
                  <a:lnTo>
                    <a:pt x="334" y="10"/>
                  </a:lnTo>
                  <a:lnTo>
                    <a:pt x="334" y="12"/>
                  </a:lnTo>
                  <a:lnTo>
                    <a:pt x="334" y="12"/>
                  </a:lnTo>
                  <a:lnTo>
                    <a:pt x="334" y="12"/>
                  </a:lnTo>
                  <a:lnTo>
                    <a:pt x="334" y="12"/>
                  </a:lnTo>
                  <a:lnTo>
                    <a:pt x="334" y="12"/>
                  </a:lnTo>
                  <a:lnTo>
                    <a:pt x="336" y="10"/>
                  </a:lnTo>
                  <a:lnTo>
                    <a:pt x="336" y="10"/>
                  </a:lnTo>
                  <a:lnTo>
                    <a:pt x="336" y="10"/>
                  </a:lnTo>
                  <a:lnTo>
                    <a:pt x="336" y="10"/>
                  </a:lnTo>
                  <a:lnTo>
                    <a:pt x="338" y="8"/>
                  </a:lnTo>
                  <a:lnTo>
                    <a:pt x="338" y="8"/>
                  </a:lnTo>
                  <a:lnTo>
                    <a:pt x="338" y="8"/>
                  </a:lnTo>
                  <a:lnTo>
                    <a:pt x="338" y="8"/>
                  </a:lnTo>
                  <a:lnTo>
                    <a:pt x="338" y="6"/>
                  </a:lnTo>
                  <a:lnTo>
                    <a:pt x="338" y="6"/>
                  </a:lnTo>
                  <a:lnTo>
                    <a:pt x="346" y="6"/>
                  </a:lnTo>
                  <a:lnTo>
                    <a:pt x="346" y="4"/>
                  </a:lnTo>
                  <a:lnTo>
                    <a:pt x="348" y="4"/>
                  </a:lnTo>
                  <a:lnTo>
                    <a:pt x="348" y="4"/>
                  </a:lnTo>
                  <a:lnTo>
                    <a:pt x="348" y="4"/>
                  </a:lnTo>
                  <a:lnTo>
                    <a:pt x="348" y="4"/>
                  </a:lnTo>
                  <a:lnTo>
                    <a:pt x="350" y="6"/>
                  </a:lnTo>
                  <a:lnTo>
                    <a:pt x="350" y="6"/>
                  </a:lnTo>
                  <a:lnTo>
                    <a:pt x="350" y="6"/>
                  </a:lnTo>
                  <a:lnTo>
                    <a:pt x="352" y="8"/>
                  </a:lnTo>
                  <a:lnTo>
                    <a:pt x="352" y="10"/>
                  </a:lnTo>
                  <a:lnTo>
                    <a:pt x="352" y="10"/>
                  </a:lnTo>
                  <a:lnTo>
                    <a:pt x="354" y="12"/>
                  </a:lnTo>
                  <a:lnTo>
                    <a:pt x="354" y="12"/>
                  </a:lnTo>
                  <a:lnTo>
                    <a:pt x="354" y="12"/>
                  </a:lnTo>
                  <a:lnTo>
                    <a:pt x="354" y="12"/>
                  </a:lnTo>
                  <a:lnTo>
                    <a:pt x="354" y="1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1" name="Freeform 4930">
              <a:extLst>
                <a:ext uri="{FF2B5EF4-FFF2-40B4-BE49-F238E27FC236}">
                  <a16:creationId xmlns:a16="http://schemas.microsoft.com/office/drawing/2014/main" id="{5FE5450F-3D15-A042-8C95-B862D67D6C09}"/>
                </a:ext>
              </a:extLst>
            </p:cNvPr>
            <p:cNvSpPr>
              <a:spLocks/>
            </p:cNvSpPr>
            <p:nvPr/>
          </p:nvSpPr>
          <p:spPr bwMode="auto">
            <a:xfrm>
              <a:off x="4127936" y="3233285"/>
              <a:ext cx="564597" cy="655320"/>
            </a:xfrm>
            <a:custGeom>
              <a:avLst/>
              <a:gdLst/>
              <a:ahLst/>
              <a:cxnLst>
                <a:cxn ang="0">
                  <a:pos x="342" y="52"/>
                </a:cxn>
                <a:cxn ang="0">
                  <a:pos x="334" y="62"/>
                </a:cxn>
                <a:cxn ang="0">
                  <a:pos x="328" y="102"/>
                </a:cxn>
                <a:cxn ang="0">
                  <a:pos x="320" y="132"/>
                </a:cxn>
                <a:cxn ang="0">
                  <a:pos x="324" y="152"/>
                </a:cxn>
                <a:cxn ang="0">
                  <a:pos x="314" y="174"/>
                </a:cxn>
                <a:cxn ang="0">
                  <a:pos x="312" y="200"/>
                </a:cxn>
                <a:cxn ang="0">
                  <a:pos x="290" y="224"/>
                </a:cxn>
                <a:cxn ang="0">
                  <a:pos x="264" y="244"/>
                </a:cxn>
                <a:cxn ang="0">
                  <a:pos x="248" y="270"/>
                </a:cxn>
                <a:cxn ang="0">
                  <a:pos x="240" y="302"/>
                </a:cxn>
                <a:cxn ang="0">
                  <a:pos x="242" y="330"/>
                </a:cxn>
                <a:cxn ang="0">
                  <a:pos x="224" y="362"/>
                </a:cxn>
                <a:cxn ang="0">
                  <a:pos x="206" y="372"/>
                </a:cxn>
                <a:cxn ang="0">
                  <a:pos x="198" y="376"/>
                </a:cxn>
                <a:cxn ang="0">
                  <a:pos x="178" y="394"/>
                </a:cxn>
                <a:cxn ang="0">
                  <a:pos x="164" y="404"/>
                </a:cxn>
                <a:cxn ang="0">
                  <a:pos x="154" y="390"/>
                </a:cxn>
                <a:cxn ang="0">
                  <a:pos x="134" y="386"/>
                </a:cxn>
                <a:cxn ang="0">
                  <a:pos x="124" y="388"/>
                </a:cxn>
                <a:cxn ang="0">
                  <a:pos x="112" y="400"/>
                </a:cxn>
                <a:cxn ang="0">
                  <a:pos x="94" y="390"/>
                </a:cxn>
                <a:cxn ang="0">
                  <a:pos x="84" y="384"/>
                </a:cxn>
                <a:cxn ang="0">
                  <a:pos x="64" y="392"/>
                </a:cxn>
                <a:cxn ang="0">
                  <a:pos x="56" y="400"/>
                </a:cxn>
                <a:cxn ang="0">
                  <a:pos x="32" y="400"/>
                </a:cxn>
                <a:cxn ang="0">
                  <a:pos x="24" y="382"/>
                </a:cxn>
                <a:cxn ang="0">
                  <a:pos x="2" y="356"/>
                </a:cxn>
                <a:cxn ang="0">
                  <a:pos x="34" y="350"/>
                </a:cxn>
                <a:cxn ang="0">
                  <a:pos x="34" y="344"/>
                </a:cxn>
                <a:cxn ang="0">
                  <a:pos x="40" y="330"/>
                </a:cxn>
                <a:cxn ang="0">
                  <a:pos x="30" y="318"/>
                </a:cxn>
                <a:cxn ang="0">
                  <a:pos x="20" y="310"/>
                </a:cxn>
                <a:cxn ang="0">
                  <a:pos x="22" y="284"/>
                </a:cxn>
                <a:cxn ang="0">
                  <a:pos x="64" y="284"/>
                </a:cxn>
                <a:cxn ang="0">
                  <a:pos x="66" y="266"/>
                </a:cxn>
                <a:cxn ang="0">
                  <a:pos x="78" y="264"/>
                </a:cxn>
                <a:cxn ang="0">
                  <a:pos x="88" y="280"/>
                </a:cxn>
                <a:cxn ang="0">
                  <a:pos x="112" y="288"/>
                </a:cxn>
                <a:cxn ang="0">
                  <a:pos x="130" y="290"/>
                </a:cxn>
                <a:cxn ang="0">
                  <a:pos x="148" y="270"/>
                </a:cxn>
                <a:cxn ang="0">
                  <a:pos x="156" y="264"/>
                </a:cxn>
                <a:cxn ang="0">
                  <a:pos x="158" y="210"/>
                </a:cxn>
                <a:cxn ang="0">
                  <a:pos x="144" y="194"/>
                </a:cxn>
                <a:cxn ang="0">
                  <a:pos x="128" y="184"/>
                </a:cxn>
                <a:cxn ang="0">
                  <a:pos x="140" y="150"/>
                </a:cxn>
                <a:cxn ang="0">
                  <a:pos x="158" y="132"/>
                </a:cxn>
                <a:cxn ang="0">
                  <a:pos x="142" y="110"/>
                </a:cxn>
                <a:cxn ang="0">
                  <a:pos x="106" y="116"/>
                </a:cxn>
                <a:cxn ang="0">
                  <a:pos x="100" y="114"/>
                </a:cxn>
                <a:cxn ang="0">
                  <a:pos x="96" y="92"/>
                </a:cxn>
                <a:cxn ang="0">
                  <a:pos x="120" y="74"/>
                </a:cxn>
                <a:cxn ang="0">
                  <a:pos x="190" y="80"/>
                </a:cxn>
                <a:cxn ang="0">
                  <a:pos x="224" y="90"/>
                </a:cxn>
                <a:cxn ang="0">
                  <a:pos x="234" y="74"/>
                </a:cxn>
                <a:cxn ang="0">
                  <a:pos x="252" y="48"/>
                </a:cxn>
                <a:cxn ang="0">
                  <a:pos x="256" y="18"/>
                </a:cxn>
                <a:cxn ang="0">
                  <a:pos x="284" y="8"/>
                </a:cxn>
                <a:cxn ang="0">
                  <a:pos x="314" y="4"/>
                </a:cxn>
                <a:cxn ang="0">
                  <a:pos x="332" y="8"/>
                </a:cxn>
                <a:cxn ang="0">
                  <a:pos x="338" y="8"/>
                </a:cxn>
                <a:cxn ang="0">
                  <a:pos x="354" y="12"/>
                </a:cxn>
              </a:cxnLst>
              <a:rect l="0" t="0" r="r" b="b"/>
              <a:pathLst>
                <a:path w="356" h="412">
                  <a:moveTo>
                    <a:pt x="354" y="12"/>
                  </a:moveTo>
                  <a:lnTo>
                    <a:pt x="356" y="12"/>
                  </a:lnTo>
                  <a:lnTo>
                    <a:pt x="356" y="12"/>
                  </a:lnTo>
                  <a:lnTo>
                    <a:pt x="356" y="18"/>
                  </a:lnTo>
                  <a:lnTo>
                    <a:pt x="356" y="20"/>
                  </a:lnTo>
                  <a:lnTo>
                    <a:pt x="356" y="24"/>
                  </a:lnTo>
                  <a:lnTo>
                    <a:pt x="356" y="24"/>
                  </a:lnTo>
                  <a:lnTo>
                    <a:pt x="354" y="28"/>
                  </a:lnTo>
                  <a:lnTo>
                    <a:pt x="354" y="28"/>
                  </a:lnTo>
                  <a:lnTo>
                    <a:pt x="354" y="28"/>
                  </a:lnTo>
                  <a:lnTo>
                    <a:pt x="352" y="30"/>
                  </a:lnTo>
                  <a:lnTo>
                    <a:pt x="352" y="30"/>
                  </a:lnTo>
                  <a:lnTo>
                    <a:pt x="350" y="30"/>
                  </a:lnTo>
                  <a:lnTo>
                    <a:pt x="348" y="38"/>
                  </a:lnTo>
                  <a:lnTo>
                    <a:pt x="344" y="44"/>
                  </a:lnTo>
                  <a:lnTo>
                    <a:pt x="344" y="48"/>
                  </a:lnTo>
                  <a:lnTo>
                    <a:pt x="342" y="52"/>
                  </a:lnTo>
                  <a:lnTo>
                    <a:pt x="340" y="54"/>
                  </a:lnTo>
                  <a:lnTo>
                    <a:pt x="340" y="54"/>
                  </a:lnTo>
                  <a:lnTo>
                    <a:pt x="340" y="54"/>
                  </a:lnTo>
                  <a:lnTo>
                    <a:pt x="340" y="54"/>
                  </a:lnTo>
                  <a:lnTo>
                    <a:pt x="338" y="56"/>
                  </a:lnTo>
                  <a:lnTo>
                    <a:pt x="338" y="56"/>
                  </a:lnTo>
                  <a:lnTo>
                    <a:pt x="336" y="56"/>
                  </a:lnTo>
                  <a:lnTo>
                    <a:pt x="336" y="56"/>
                  </a:lnTo>
                  <a:lnTo>
                    <a:pt x="336" y="56"/>
                  </a:lnTo>
                  <a:lnTo>
                    <a:pt x="336" y="58"/>
                  </a:lnTo>
                  <a:lnTo>
                    <a:pt x="336" y="58"/>
                  </a:lnTo>
                  <a:lnTo>
                    <a:pt x="336" y="58"/>
                  </a:lnTo>
                  <a:lnTo>
                    <a:pt x="336" y="60"/>
                  </a:lnTo>
                  <a:lnTo>
                    <a:pt x="336" y="62"/>
                  </a:lnTo>
                  <a:lnTo>
                    <a:pt x="336" y="62"/>
                  </a:lnTo>
                  <a:lnTo>
                    <a:pt x="336" y="62"/>
                  </a:lnTo>
                  <a:lnTo>
                    <a:pt x="334" y="62"/>
                  </a:lnTo>
                  <a:lnTo>
                    <a:pt x="334" y="66"/>
                  </a:lnTo>
                  <a:lnTo>
                    <a:pt x="332" y="66"/>
                  </a:lnTo>
                  <a:lnTo>
                    <a:pt x="332" y="66"/>
                  </a:lnTo>
                  <a:lnTo>
                    <a:pt x="330" y="68"/>
                  </a:lnTo>
                  <a:lnTo>
                    <a:pt x="330" y="68"/>
                  </a:lnTo>
                  <a:lnTo>
                    <a:pt x="330" y="70"/>
                  </a:lnTo>
                  <a:lnTo>
                    <a:pt x="330" y="70"/>
                  </a:lnTo>
                  <a:lnTo>
                    <a:pt x="330" y="70"/>
                  </a:lnTo>
                  <a:lnTo>
                    <a:pt x="328" y="78"/>
                  </a:lnTo>
                  <a:lnTo>
                    <a:pt x="328" y="80"/>
                  </a:lnTo>
                  <a:lnTo>
                    <a:pt x="328" y="86"/>
                  </a:lnTo>
                  <a:lnTo>
                    <a:pt x="328" y="92"/>
                  </a:lnTo>
                  <a:lnTo>
                    <a:pt x="328" y="94"/>
                  </a:lnTo>
                  <a:lnTo>
                    <a:pt x="328" y="96"/>
                  </a:lnTo>
                  <a:lnTo>
                    <a:pt x="328" y="102"/>
                  </a:lnTo>
                  <a:lnTo>
                    <a:pt x="328" y="102"/>
                  </a:lnTo>
                  <a:lnTo>
                    <a:pt x="328" y="102"/>
                  </a:lnTo>
                  <a:lnTo>
                    <a:pt x="328" y="104"/>
                  </a:lnTo>
                  <a:lnTo>
                    <a:pt x="324" y="116"/>
                  </a:lnTo>
                  <a:lnTo>
                    <a:pt x="324" y="120"/>
                  </a:lnTo>
                  <a:lnTo>
                    <a:pt x="322" y="120"/>
                  </a:lnTo>
                  <a:lnTo>
                    <a:pt x="322" y="122"/>
                  </a:lnTo>
                  <a:lnTo>
                    <a:pt x="322" y="122"/>
                  </a:lnTo>
                  <a:lnTo>
                    <a:pt x="322" y="122"/>
                  </a:lnTo>
                  <a:lnTo>
                    <a:pt x="322" y="122"/>
                  </a:lnTo>
                  <a:lnTo>
                    <a:pt x="320" y="124"/>
                  </a:lnTo>
                  <a:lnTo>
                    <a:pt x="320" y="126"/>
                  </a:lnTo>
                  <a:lnTo>
                    <a:pt x="320" y="126"/>
                  </a:lnTo>
                  <a:lnTo>
                    <a:pt x="320" y="126"/>
                  </a:lnTo>
                  <a:lnTo>
                    <a:pt x="320" y="128"/>
                  </a:lnTo>
                  <a:lnTo>
                    <a:pt x="320" y="128"/>
                  </a:lnTo>
                  <a:lnTo>
                    <a:pt x="320" y="130"/>
                  </a:lnTo>
                  <a:lnTo>
                    <a:pt x="320" y="132"/>
                  </a:lnTo>
                  <a:lnTo>
                    <a:pt x="320" y="132"/>
                  </a:lnTo>
                  <a:lnTo>
                    <a:pt x="320" y="134"/>
                  </a:lnTo>
                  <a:lnTo>
                    <a:pt x="320" y="134"/>
                  </a:lnTo>
                  <a:lnTo>
                    <a:pt x="320" y="134"/>
                  </a:lnTo>
                  <a:lnTo>
                    <a:pt x="320" y="136"/>
                  </a:lnTo>
                  <a:lnTo>
                    <a:pt x="320" y="138"/>
                  </a:lnTo>
                  <a:lnTo>
                    <a:pt x="320" y="138"/>
                  </a:lnTo>
                  <a:lnTo>
                    <a:pt x="320" y="140"/>
                  </a:lnTo>
                  <a:lnTo>
                    <a:pt x="320" y="140"/>
                  </a:lnTo>
                  <a:lnTo>
                    <a:pt x="320" y="140"/>
                  </a:lnTo>
                  <a:lnTo>
                    <a:pt x="320" y="140"/>
                  </a:lnTo>
                  <a:lnTo>
                    <a:pt x="320" y="142"/>
                  </a:lnTo>
                  <a:lnTo>
                    <a:pt x="320" y="144"/>
                  </a:lnTo>
                  <a:lnTo>
                    <a:pt x="320" y="146"/>
                  </a:lnTo>
                  <a:lnTo>
                    <a:pt x="320" y="148"/>
                  </a:lnTo>
                  <a:lnTo>
                    <a:pt x="322" y="148"/>
                  </a:lnTo>
                  <a:lnTo>
                    <a:pt x="322" y="150"/>
                  </a:lnTo>
                  <a:lnTo>
                    <a:pt x="324" y="152"/>
                  </a:lnTo>
                  <a:lnTo>
                    <a:pt x="324" y="152"/>
                  </a:lnTo>
                  <a:lnTo>
                    <a:pt x="324" y="154"/>
                  </a:lnTo>
                  <a:lnTo>
                    <a:pt x="324" y="156"/>
                  </a:lnTo>
                  <a:lnTo>
                    <a:pt x="324" y="158"/>
                  </a:lnTo>
                  <a:lnTo>
                    <a:pt x="322" y="158"/>
                  </a:lnTo>
                  <a:lnTo>
                    <a:pt x="322" y="158"/>
                  </a:lnTo>
                  <a:lnTo>
                    <a:pt x="322" y="160"/>
                  </a:lnTo>
                  <a:lnTo>
                    <a:pt x="322" y="160"/>
                  </a:lnTo>
                  <a:lnTo>
                    <a:pt x="320" y="160"/>
                  </a:lnTo>
                  <a:lnTo>
                    <a:pt x="320" y="162"/>
                  </a:lnTo>
                  <a:lnTo>
                    <a:pt x="318" y="164"/>
                  </a:lnTo>
                  <a:lnTo>
                    <a:pt x="318" y="166"/>
                  </a:lnTo>
                  <a:lnTo>
                    <a:pt x="316" y="168"/>
                  </a:lnTo>
                  <a:lnTo>
                    <a:pt x="316" y="168"/>
                  </a:lnTo>
                  <a:lnTo>
                    <a:pt x="316" y="170"/>
                  </a:lnTo>
                  <a:lnTo>
                    <a:pt x="316" y="170"/>
                  </a:lnTo>
                  <a:lnTo>
                    <a:pt x="314" y="174"/>
                  </a:lnTo>
                  <a:lnTo>
                    <a:pt x="312" y="178"/>
                  </a:lnTo>
                  <a:lnTo>
                    <a:pt x="312" y="180"/>
                  </a:lnTo>
                  <a:lnTo>
                    <a:pt x="312" y="182"/>
                  </a:lnTo>
                  <a:lnTo>
                    <a:pt x="312" y="182"/>
                  </a:lnTo>
                  <a:lnTo>
                    <a:pt x="312" y="184"/>
                  </a:lnTo>
                  <a:lnTo>
                    <a:pt x="312" y="184"/>
                  </a:lnTo>
                  <a:lnTo>
                    <a:pt x="312" y="186"/>
                  </a:lnTo>
                  <a:lnTo>
                    <a:pt x="312" y="186"/>
                  </a:lnTo>
                  <a:lnTo>
                    <a:pt x="312" y="186"/>
                  </a:lnTo>
                  <a:lnTo>
                    <a:pt x="312" y="188"/>
                  </a:lnTo>
                  <a:lnTo>
                    <a:pt x="312" y="190"/>
                  </a:lnTo>
                  <a:lnTo>
                    <a:pt x="312" y="190"/>
                  </a:lnTo>
                  <a:lnTo>
                    <a:pt x="312" y="192"/>
                  </a:lnTo>
                  <a:lnTo>
                    <a:pt x="314" y="192"/>
                  </a:lnTo>
                  <a:lnTo>
                    <a:pt x="312" y="194"/>
                  </a:lnTo>
                  <a:lnTo>
                    <a:pt x="312" y="196"/>
                  </a:lnTo>
                  <a:lnTo>
                    <a:pt x="312" y="200"/>
                  </a:lnTo>
                  <a:lnTo>
                    <a:pt x="312" y="200"/>
                  </a:lnTo>
                  <a:lnTo>
                    <a:pt x="312" y="202"/>
                  </a:lnTo>
                  <a:lnTo>
                    <a:pt x="310" y="202"/>
                  </a:lnTo>
                  <a:lnTo>
                    <a:pt x="310" y="204"/>
                  </a:lnTo>
                  <a:lnTo>
                    <a:pt x="310" y="204"/>
                  </a:lnTo>
                  <a:lnTo>
                    <a:pt x="308" y="208"/>
                  </a:lnTo>
                  <a:lnTo>
                    <a:pt x="306" y="208"/>
                  </a:lnTo>
                  <a:lnTo>
                    <a:pt x="304" y="210"/>
                  </a:lnTo>
                  <a:lnTo>
                    <a:pt x="304" y="212"/>
                  </a:lnTo>
                  <a:lnTo>
                    <a:pt x="304" y="212"/>
                  </a:lnTo>
                  <a:lnTo>
                    <a:pt x="296" y="218"/>
                  </a:lnTo>
                  <a:lnTo>
                    <a:pt x="296" y="220"/>
                  </a:lnTo>
                  <a:lnTo>
                    <a:pt x="294" y="222"/>
                  </a:lnTo>
                  <a:lnTo>
                    <a:pt x="292" y="222"/>
                  </a:lnTo>
                  <a:lnTo>
                    <a:pt x="292" y="222"/>
                  </a:lnTo>
                  <a:lnTo>
                    <a:pt x="292" y="224"/>
                  </a:lnTo>
                  <a:lnTo>
                    <a:pt x="290" y="224"/>
                  </a:lnTo>
                  <a:lnTo>
                    <a:pt x="290" y="224"/>
                  </a:lnTo>
                  <a:lnTo>
                    <a:pt x="290" y="224"/>
                  </a:lnTo>
                  <a:lnTo>
                    <a:pt x="288" y="224"/>
                  </a:lnTo>
                  <a:lnTo>
                    <a:pt x="286" y="224"/>
                  </a:lnTo>
                  <a:lnTo>
                    <a:pt x="286" y="224"/>
                  </a:lnTo>
                  <a:lnTo>
                    <a:pt x="284" y="224"/>
                  </a:lnTo>
                  <a:lnTo>
                    <a:pt x="284" y="226"/>
                  </a:lnTo>
                  <a:lnTo>
                    <a:pt x="276" y="230"/>
                  </a:lnTo>
                  <a:lnTo>
                    <a:pt x="276" y="230"/>
                  </a:lnTo>
                  <a:lnTo>
                    <a:pt x="272" y="234"/>
                  </a:lnTo>
                  <a:lnTo>
                    <a:pt x="272" y="234"/>
                  </a:lnTo>
                  <a:lnTo>
                    <a:pt x="272" y="234"/>
                  </a:lnTo>
                  <a:lnTo>
                    <a:pt x="268" y="236"/>
                  </a:lnTo>
                  <a:lnTo>
                    <a:pt x="268" y="238"/>
                  </a:lnTo>
                  <a:lnTo>
                    <a:pt x="266" y="242"/>
                  </a:lnTo>
                  <a:lnTo>
                    <a:pt x="266" y="242"/>
                  </a:lnTo>
                  <a:lnTo>
                    <a:pt x="264" y="244"/>
                  </a:lnTo>
                  <a:lnTo>
                    <a:pt x="264" y="246"/>
                  </a:lnTo>
                  <a:lnTo>
                    <a:pt x="262" y="250"/>
                  </a:lnTo>
                  <a:lnTo>
                    <a:pt x="262" y="250"/>
                  </a:lnTo>
                  <a:lnTo>
                    <a:pt x="262" y="250"/>
                  </a:lnTo>
                  <a:lnTo>
                    <a:pt x="262" y="252"/>
                  </a:lnTo>
                  <a:lnTo>
                    <a:pt x="262" y="252"/>
                  </a:lnTo>
                  <a:lnTo>
                    <a:pt x="260" y="254"/>
                  </a:lnTo>
                  <a:lnTo>
                    <a:pt x="260" y="256"/>
                  </a:lnTo>
                  <a:lnTo>
                    <a:pt x="256" y="262"/>
                  </a:lnTo>
                  <a:lnTo>
                    <a:pt x="256" y="262"/>
                  </a:lnTo>
                  <a:lnTo>
                    <a:pt x="256" y="262"/>
                  </a:lnTo>
                  <a:lnTo>
                    <a:pt x="256" y="264"/>
                  </a:lnTo>
                  <a:lnTo>
                    <a:pt x="254" y="264"/>
                  </a:lnTo>
                  <a:lnTo>
                    <a:pt x="252" y="266"/>
                  </a:lnTo>
                  <a:lnTo>
                    <a:pt x="252" y="266"/>
                  </a:lnTo>
                  <a:lnTo>
                    <a:pt x="250" y="268"/>
                  </a:lnTo>
                  <a:lnTo>
                    <a:pt x="248" y="270"/>
                  </a:lnTo>
                  <a:lnTo>
                    <a:pt x="246" y="272"/>
                  </a:lnTo>
                  <a:lnTo>
                    <a:pt x="244" y="274"/>
                  </a:lnTo>
                  <a:lnTo>
                    <a:pt x="244" y="274"/>
                  </a:lnTo>
                  <a:lnTo>
                    <a:pt x="242" y="274"/>
                  </a:lnTo>
                  <a:lnTo>
                    <a:pt x="242" y="274"/>
                  </a:lnTo>
                  <a:lnTo>
                    <a:pt x="240" y="276"/>
                  </a:lnTo>
                  <a:lnTo>
                    <a:pt x="240" y="278"/>
                  </a:lnTo>
                  <a:lnTo>
                    <a:pt x="240" y="278"/>
                  </a:lnTo>
                  <a:lnTo>
                    <a:pt x="240" y="280"/>
                  </a:lnTo>
                  <a:lnTo>
                    <a:pt x="240" y="280"/>
                  </a:lnTo>
                  <a:lnTo>
                    <a:pt x="240" y="284"/>
                  </a:lnTo>
                  <a:lnTo>
                    <a:pt x="240" y="286"/>
                  </a:lnTo>
                  <a:lnTo>
                    <a:pt x="240" y="288"/>
                  </a:lnTo>
                  <a:lnTo>
                    <a:pt x="240" y="288"/>
                  </a:lnTo>
                  <a:lnTo>
                    <a:pt x="240" y="294"/>
                  </a:lnTo>
                  <a:lnTo>
                    <a:pt x="240" y="294"/>
                  </a:lnTo>
                  <a:lnTo>
                    <a:pt x="240" y="302"/>
                  </a:lnTo>
                  <a:lnTo>
                    <a:pt x="240" y="302"/>
                  </a:lnTo>
                  <a:lnTo>
                    <a:pt x="240" y="304"/>
                  </a:lnTo>
                  <a:lnTo>
                    <a:pt x="240" y="304"/>
                  </a:lnTo>
                  <a:lnTo>
                    <a:pt x="240" y="310"/>
                  </a:lnTo>
                  <a:lnTo>
                    <a:pt x="240" y="310"/>
                  </a:lnTo>
                  <a:lnTo>
                    <a:pt x="240" y="312"/>
                  </a:lnTo>
                  <a:lnTo>
                    <a:pt x="240" y="314"/>
                  </a:lnTo>
                  <a:lnTo>
                    <a:pt x="240" y="314"/>
                  </a:lnTo>
                  <a:lnTo>
                    <a:pt x="240" y="316"/>
                  </a:lnTo>
                  <a:lnTo>
                    <a:pt x="240" y="320"/>
                  </a:lnTo>
                  <a:lnTo>
                    <a:pt x="240" y="322"/>
                  </a:lnTo>
                  <a:lnTo>
                    <a:pt x="240" y="328"/>
                  </a:lnTo>
                  <a:lnTo>
                    <a:pt x="240" y="328"/>
                  </a:lnTo>
                  <a:lnTo>
                    <a:pt x="240" y="328"/>
                  </a:lnTo>
                  <a:lnTo>
                    <a:pt x="240" y="330"/>
                  </a:lnTo>
                  <a:lnTo>
                    <a:pt x="240" y="330"/>
                  </a:lnTo>
                  <a:lnTo>
                    <a:pt x="242" y="330"/>
                  </a:lnTo>
                  <a:lnTo>
                    <a:pt x="242" y="330"/>
                  </a:lnTo>
                  <a:lnTo>
                    <a:pt x="242" y="330"/>
                  </a:lnTo>
                  <a:lnTo>
                    <a:pt x="242" y="332"/>
                  </a:lnTo>
                  <a:lnTo>
                    <a:pt x="240" y="332"/>
                  </a:lnTo>
                  <a:lnTo>
                    <a:pt x="240" y="336"/>
                  </a:lnTo>
                  <a:lnTo>
                    <a:pt x="236" y="340"/>
                  </a:lnTo>
                  <a:lnTo>
                    <a:pt x="236" y="340"/>
                  </a:lnTo>
                  <a:lnTo>
                    <a:pt x="236" y="342"/>
                  </a:lnTo>
                  <a:lnTo>
                    <a:pt x="234" y="344"/>
                  </a:lnTo>
                  <a:lnTo>
                    <a:pt x="234" y="344"/>
                  </a:lnTo>
                  <a:lnTo>
                    <a:pt x="234" y="344"/>
                  </a:lnTo>
                  <a:lnTo>
                    <a:pt x="232" y="344"/>
                  </a:lnTo>
                  <a:lnTo>
                    <a:pt x="230" y="352"/>
                  </a:lnTo>
                  <a:lnTo>
                    <a:pt x="226" y="358"/>
                  </a:lnTo>
                  <a:lnTo>
                    <a:pt x="226" y="360"/>
                  </a:lnTo>
                  <a:lnTo>
                    <a:pt x="224" y="360"/>
                  </a:lnTo>
                  <a:lnTo>
                    <a:pt x="224" y="362"/>
                  </a:lnTo>
                  <a:lnTo>
                    <a:pt x="222" y="362"/>
                  </a:lnTo>
                  <a:lnTo>
                    <a:pt x="222" y="362"/>
                  </a:lnTo>
                  <a:lnTo>
                    <a:pt x="220" y="362"/>
                  </a:lnTo>
                  <a:lnTo>
                    <a:pt x="220" y="362"/>
                  </a:lnTo>
                  <a:lnTo>
                    <a:pt x="216" y="364"/>
                  </a:lnTo>
                  <a:lnTo>
                    <a:pt x="210" y="364"/>
                  </a:lnTo>
                  <a:lnTo>
                    <a:pt x="210" y="366"/>
                  </a:lnTo>
                  <a:lnTo>
                    <a:pt x="208" y="366"/>
                  </a:lnTo>
                  <a:lnTo>
                    <a:pt x="208" y="366"/>
                  </a:lnTo>
                  <a:lnTo>
                    <a:pt x="208" y="366"/>
                  </a:lnTo>
                  <a:lnTo>
                    <a:pt x="208" y="368"/>
                  </a:lnTo>
                  <a:lnTo>
                    <a:pt x="208" y="368"/>
                  </a:lnTo>
                  <a:lnTo>
                    <a:pt x="206" y="370"/>
                  </a:lnTo>
                  <a:lnTo>
                    <a:pt x="206" y="370"/>
                  </a:lnTo>
                  <a:lnTo>
                    <a:pt x="206" y="370"/>
                  </a:lnTo>
                  <a:lnTo>
                    <a:pt x="206" y="372"/>
                  </a:lnTo>
                  <a:lnTo>
                    <a:pt x="206" y="372"/>
                  </a:lnTo>
                  <a:lnTo>
                    <a:pt x="206" y="372"/>
                  </a:lnTo>
                  <a:lnTo>
                    <a:pt x="206" y="374"/>
                  </a:lnTo>
                  <a:lnTo>
                    <a:pt x="206" y="374"/>
                  </a:lnTo>
                  <a:lnTo>
                    <a:pt x="206" y="374"/>
                  </a:lnTo>
                  <a:lnTo>
                    <a:pt x="206" y="374"/>
                  </a:lnTo>
                  <a:lnTo>
                    <a:pt x="206" y="376"/>
                  </a:lnTo>
                  <a:lnTo>
                    <a:pt x="204" y="376"/>
                  </a:lnTo>
                  <a:lnTo>
                    <a:pt x="204" y="376"/>
                  </a:lnTo>
                  <a:lnTo>
                    <a:pt x="204" y="376"/>
                  </a:lnTo>
                  <a:lnTo>
                    <a:pt x="202" y="378"/>
                  </a:lnTo>
                  <a:lnTo>
                    <a:pt x="202" y="378"/>
                  </a:lnTo>
                  <a:lnTo>
                    <a:pt x="202" y="378"/>
                  </a:lnTo>
                  <a:lnTo>
                    <a:pt x="202" y="378"/>
                  </a:lnTo>
                  <a:lnTo>
                    <a:pt x="202" y="376"/>
                  </a:lnTo>
                  <a:lnTo>
                    <a:pt x="200" y="376"/>
                  </a:lnTo>
                  <a:lnTo>
                    <a:pt x="198" y="376"/>
                  </a:lnTo>
                  <a:lnTo>
                    <a:pt x="198" y="376"/>
                  </a:lnTo>
                  <a:lnTo>
                    <a:pt x="196" y="378"/>
                  </a:lnTo>
                  <a:lnTo>
                    <a:pt x="196" y="378"/>
                  </a:lnTo>
                  <a:lnTo>
                    <a:pt x="196" y="378"/>
                  </a:lnTo>
                  <a:lnTo>
                    <a:pt x="194" y="378"/>
                  </a:lnTo>
                  <a:lnTo>
                    <a:pt x="194" y="380"/>
                  </a:lnTo>
                  <a:lnTo>
                    <a:pt x="192" y="380"/>
                  </a:lnTo>
                  <a:lnTo>
                    <a:pt x="190" y="384"/>
                  </a:lnTo>
                  <a:lnTo>
                    <a:pt x="190" y="384"/>
                  </a:lnTo>
                  <a:lnTo>
                    <a:pt x="190" y="384"/>
                  </a:lnTo>
                  <a:lnTo>
                    <a:pt x="188" y="386"/>
                  </a:lnTo>
                  <a:lnTo>
                    <a:pt x="188" y="386"/>
                  </a:lnTo>
                  <a:lnTo>
                    <a:pt x="186" y="388"/>
                  </a:lnTo>
                  <a:lnTo>
                    <a:pt x="184" y="390"/>
                  </a:lnTo>
                  <a:lnTo>
                    <a:pt x="184" y="390"/>
                  </a:lnTo>
                  <a:lnTo>
                    <a:pt x="180" y="394"/>
                  </a:lnTo>
                  <a:lnTo>
                    <a:pt x="180" y="394"/>
                  </a:lnTo>
                  <a:lnTo>
                    <a:pt x="178" y="394"/>
                  </a:lnTo>
                  <a:lnTo>
                    <a:pt x="178" y="396"/>
                  </a:lnTo>
                  <a:lnTo>
                    <a:pt x="178" y="398"/>
                  </a:lnTo>
                  <a:lnTo>
                    <a:pt x="176" y="402"/>
                  </a:lnTo>
                  <a:lnTo>
                    <a:pt x="176" y="402"/>
                  </a:lnTo>
                  <a:lnTo>
                    <a:pt x="176" y="402"/>
                  </a:lnTo>
                  <a:lnTo>
                    <a:pt x="174" y="402"/>
                  </a:lnTo>
                  <a:lnTo>
                    <a:pt x="170" y="406"/>
                  </a:lnTo>
                  <a:lnTo>
                    <a:pt x="170" y="406"/>
                  </a:lnTo>
                  <a:lnTo>
                    <a:pt x="168" y="406"/>
                  </a:lnTo>
                  <a:lnTo>
                    <a:pt x="168" y="406"/>
                  </a:lnTo>
                  <a:lnTo>
                    <a:pt x="166" y="406"/>
                  </a:lnTo>
                  <a:lnTo>
                    <a:pt x="166" y="406"/>
                  </a:lnTo>
                  <a:lnTo>
                    <a:pt x="166" y="406"/>
                  </a:lnTo>
                  <a:lnTo>
                    <a:pt x="164" y="406"/>
                  </a:lnTo>
                  <a:lnTo>
                    <a:pt x="164" y="406"/>
                  </a:lnTo>
                  <a:lnTo>
                    <a:pt x="164" y="404"/>
                  </a:lnTo>
                  <a:lnTo>
                    <a:pt x="164" y="404"/>
                  </a:lnTo>
                  <a:lnTo>
                    <a:pt x="164" y="404"/>
                  </a:lnTo>
                  <a:lnTo>
                    <a:pt x="162" y="404"/>
                  </a:lnTo>
                  <a:lnTo>
                    <a:pt x="162" y="404"/>
                  </a:lnTo>
                  <a:lnTo>
                    <a:pt x="160" y="402"/>
                  </a:lnTo>
                  <a:lnTo>
                    <a:pt x="160" y="402"/>
                  </a:lnTo>
                  <a:lnTo>
                    <a:pt x="158" y="402"/>
                  </a:lnTo>
                  <a:lnTo>
                    <a:pt x="156" y="406"/>
                  </a:lnTo>
                  <a:lnTo>
                    <a:pt x="156" y="404"/>
                  </a:lnTo>
                  <a:lnTo>
                    <a:pt x="156" y="404"/>
                  </a:lnTo>
                  <a:lnTo>
                    <a:pt x="156" y="402"/>
                  </a:lnTo>
                  <a:lnTo>
                    <a:pt x="156" y="398"/>
                  </a:lnTo>
                  <a:lnTo>
                    <a:pt x="154" y="392"/>
                  </a:lnTo>
                  <a:lnTo>
                    <a:pt x="154" y="390"/>
                  </a:lnTo>
                  <a:lnTo>
                    <a:pt x="154" y="390"/>
                  </a:lnTo>
                  <a:lnTo>
                    <a:pt x="154" y="390"/>
                  </a:lnTo>
                  <a:lnTo>
                    <a:pt x="154" y="390"/>
                  </a:lnTo>
                  <a:lnTo>
                    <a:pt x="154" y="390"/>
                  </a:lnTo>
                  <a:lnTo>
                    <a:pt x="154" y="388"/>
                  </a:lnTo>
                  <a:lnTo>
                    <a:pt x="154" y="388"/>
                  </a:lnTo>
                  <a:lnTo>
                    <a:pt x="156" y="388"/>
                  </a:lnTo>
                  <a:lnTo>
                    <a:pt x="156" y="386"/>
                  </a:lnTo>
                  <a:lnTo>
                    <a:pt x="158" y="384"/>
                  </a:lnTo>
                  <a:lnTo>
                    <a:pt x="158" y="384"/>
                  </a:lnTo>
                  <a:lnTo>
                    <a:pt x="158" y="384"/>
                  </a:lnTo>
                  <a:lnTo>
                    <a:pt x="156" y="376"/>
                  </a:lnTo>
                  <a:lnTo>
                    <a:pt x="154" y="376"/>
                  </a:lnTo>
                  <a:lnTo>
                    <a:pt x="154" y="376"/>
                  </a:lnTo>
                  <a:lnTo>
                    <a:pt x="150" y="378"/>
                  </a:lnTo>
                  <a:lnTo>
                    <a:pt x="136" y="384"/>
                  </a:lnTo>
                  <a:lnTo>
                    <a:pt x="136" y="384"/>
                  </a:lnTo>
                  <a:lnTo>
                    <a:pt x="136" y="384"/>
                  </a:lnTo>
                  <a:lnTo>
                    <a:pt x="134" y="386"/>
                  </a:lnTo>
                  <a:lnTo>
                    <a:pt x="134" y="386"/>
                  </a:lnTo>
                  <a:lnTo>
                    <a:pt x="134" y="386"/>
                  </a:lnTo>
                  <a:lnTo>
                    <a:pt x="134" y="386"/>
                  </a:lnTo>
                  <a:lnTo>
                    <a:pt x="132" y="386"/>
                  </a:lnTo>
                  <a:lnTo>
                    <a:pt x="128" y="384"/>
                  </a:lnTo>
                  <a:lnTo>
                    <a:pt x="128" y="384"/>
                  </a:lnTo>
                  <a:lnTo>
                    <a:pt x="128" y="384"/>
                  </a:lnTo>
                  <a:lnTo>
                    <a:pt x="128" y="384"/>
                  </a:lnTo>
                  <a:lnTo>
                    <a:pt x="126" y="384"/>
                  </a:lnTo>
                  <a:lnTo>
                    <a:pt x="126" y="384"/>
                  </a:lnTo>
                  <a:lnTo>
                    <a:pt x="124" y="384"/>
                  </a:lnTo>
                  <a:lnTo>
                    <a:pt x="124" y="384"/>
                  </a:lnTo>
                  <a:lnTo>
                    <a:pt x="122" y="384"/>
                  </a:lnTo>
                  <a:lnTo>
                    <a:pt x="122" y="384"/>
                  </a:lnTo>
                  <a:lnTo>
                    <a:pt x="122" y="386"/>
                  </a:lnTo>
                  <a:lnTo>
                    <a:pt x="124" y="386"/>
                  </a:lnTo>
                  <a:lnTo>
                    <a:pt x="124" y="388"/>
                  </a:lnTo>
                  <a:lnTo>
                    <a:pt x="124" y="388"/>
                  </a:lnTo>
                  <a:lnTo>
                    <a:pt x="124" y="388"/>
                  </a:lnTo>
                  <a:lnTo>
                    <a:pt x="124" y="390"/>
                  </a:lnTo>
                  <a:lnTo>
                    <a:pt x="122" y="398"/>
                  </a:lnTo>
                  <a:lnTo>
                    <a:pt x="122" y="398"/>
                  </a:lnTo>
                  <a:lnTo>
                    <a:pt x="118" y="400"/>
                  </a:lnTo>
                  <a:lnTo>
                    <a:pt x="118" y="400"/>
                  </a:lnTo>
                  <a:lnTo>
                    <a:pt x="116" y="400"/>
                  </a:lnTo>
                  <a:lnTo>
                    <a:pt x="116" y="400"/>
                  </a:lnTo>
                  <a:lnTo>
                    <a:pt x="116" y="400"/>
                  </a:lnTo>
                  <a:lnTo>
                    <a:pt x="114" y="400"/>
                  </a:lnTo>
                  <a:lnTo>
                    <a:pt x="114" y="398"/>
                  </a:lnTo>
                  <a:lnTo>
                    <a:pt x="114" y="398"/>
                  </a:lnTo>
                  <a:lnTo>
                    <a:pt x="114" y="398"/>
                  </a:lnTo>
                  <a:lnTo>
                    <a:pt x="114" y="398"/>
                  </a:lnTo>
                  <a:lnTo>
                    <a:pt x="114" y="398"/>
                  </a:lnTo>
                  <a:lnTo>
                    <a:pt x="112" y="400"/>
                  </a:lnTo>
                  <a:lnTo>
                    <a:pt x="112" y="400"/>
                  </a:lnTo>
                  <a:lnTo>
                    <a:pt x="112" y="400"/>
                  </a:lnTo>
                  <a:lnTo>
                    <a:pt x="112" y="400"/>
                  </a:lnTo>
                  <a:lnTo>
                    <a:pt x="112" y="400"/>
                  </a:lnTo>
                  <a:lnTo>
                    <a:pt x="112" y="400"/>
                  </a:lnTo>
                  <a:lnTo>
                    <a:pt x="112" y="400"/>
                  </a:lnTo>
                  <a:lnTo>
                    <a:pt x="108" y="404"/>
                  </a:lnTo>
                  <a:lnTo>
                    <a:pt x="108" y="404"/>
                  </a:lnTo>
                  <a:lnTo>
                    <a:pt x="98" y="396"/>
                  </a:lnTo>
                  <a:lnTo>
                    <a:pt x="98" y="396"/>
                  </a:lnTo>
                  <a:lnTo>
                    <a:pt x="98" y="394"/>
                  </a:lnTo>
                  <a:lnTo>
                    <a:pt x="98" y="394"/>
                  </a:lnTo>
                  <a:lnTo>
                    <a:pt x="96" y="394"/>
                  </a:lnTo>
                  <a:lnTo>
                    <a:pt x="96" y="392"/>
                  </a:lnTo>
                  <a:lnTo>
                    <a:pt x="96" y="390"/>
                  </a:lnTo>
                  <a:lnTo>
                    <a:pt x="96" y="390"/>
                  </a:lnTo>
                  <a:lnTo>
                    <a:pt x="94" y="390"/>
                  </a:lnTo>
                  <a:lnTo>
                    <a:pt x="94" y="390"/>
                  </a:lnTo>
                  <a:lnTo>
                    <a:pt x="94" y="390"/>
                  </a:lnTo>
                  <a:lnTo>
                    <a:pt x="94" y="390"/>
                  </a:lnTo>
                  <a:lnTo>
                    <a:pt x="92" y="390"/>
                  </a:lnTo>
                  <a:lnTo>
                    <a:pt x="92" y="392"/>
                  </a:lnTo>
                  <a:lnTo>
                    <a:pt x="92" y="392"/>
                  </a:lnTo>
                  <a:lnTo>
                    <a:pt x="92" y="394"/>
                  </a:lnTo>
                  <a:lnTo>
                    <a:pt x="92" y="392"/>
                  </a:lnTo>
                  <a:lnTo>
                    <a:pt x="92" y="392"/>
                  </a:lnTo>
                  <a:lnTo>
                    <a:pt x="92" y="392"/>
                  </a:lnTo>
                  <a:lnTo>
                    <a:pt x="92" y="392"/>
                  </a:lnTo>
                  <a:lnTo>
                    <a:pt x="90" y="392"/>
                  </a:lnTo>
                  <a:lnTo>
                    <a:pt x="90" y="392"/>
                  </a:lnTo>
                  <a:lnTo>
                    <a:pt x="90" y="390"/>
                  </a:lnTo>
                  <a:lnTo>
                    <a:pt x="84" y="386"/>
                  </a:lnTo>
                  <a:lnTo>
                    <a:pt x="84" y="386"/>
                  </a:lnTo>
                  <a:lnTo>
                    <a:pt x="84" y="384"/>
                  </a:lnTo>
                  <a:lnTo>
                    <a:pt x="84" y="384"/>
                  </a:lnTo>
                  <a:lnTo>
                    <a:pt x="84" y="384"/>
                  </a:lnTo>
                  <a:lnTo>
                    <a:pt x="84" y="384"/>
                  </a:lnTo>
                  <a:lnTo>
                    <a:pt x="84" y="384"/>
                  </a:lnTo>
                  <a:lnTo>
                    <a:pt x="84" y="382"/>
                  </a:lnTo>
                  <a:lnTo>
                    <a:pt x="82" y="382"/>
                  </a:lnTo>
                  <a:lnTo>
                    <a:pt x="82" y="382"/>
                  </a:lnTo>
                  <a:lnTo>
                    <a:pt x="78" y="382"/>
                  </a:lnTo>
                  <a:lnTo>
                    <a:pt x="78" y="382"/>
                  </a:lnTo>
                  <a:lnTo>
                    <a:pt x="78" y="382"/>
                  </a:lnTo>
                  <a:lnTo>
                    <a:pt x="76" y="382"/>
                  </a:lnTo>
                  <a:lnTo>
                    <a:pt x="74" y="386"/>
                  </a:lnTo>
                  <a:lnTo>
                    <a:pt x="74" y="386"/>
                  </a:lnTo>
                  <a:lnTo>
                    <a:pt x="72" y="388"/>
                  </a:lnTo>
                  <a:lnTo>
                    <a:pt x="72" y="388"/>
                  </a:lnTo>
                  <a:lnTo>
                    <a:pt x="72" y="390"/>
                  </a:lnTo>
                  <a:lnTo>
                    <a:pt x="72" y="390"/>
                  </a:lnTo>
                  <a:lnTo>
                    <a:pt x="72" y="390"/>
                  </a:lnTo>
                  <a:lnTo>
                    <a:pt x="64" y="392"/>
                  </a:lnTo>
                  <a:lnTo>
                    <a:pt x="60" y="392"/>
                  </a:lnTo>
                  <a:lnTo>
                    <a:pt x="60" y="392"/>
                  </a:lnTo>
                  <a:lnTo>
                    <a:pt x="60" y="392"/>
                  </a:lnTo>
                  <a:lnTo>
                    <a:pt x="60" y="392"/>
                  </a:lnTo>
                  <a:lnTo>
                    <a:pt x="60" y="392"/>
                  </a:lnTo>
                  <a:lnTo>
                    <a:pt x="60" y="392"/>
                  </a:lnTo>
                  <a:lnTo>
                    <a:pt x="60" y="394"/>
                  </a:lnTo>
                  <a:lnTo>
                    <a:pt x="60" y="394"/>
                  </a:lnTo>
                  <a:lnTo>
                    <a:pt x="60" y="394"/>
                  </a:lnTo>
                  <a:lnTo>
                    <a:pt x="60" y="394"/>
                  </a:lnTo>
                  <a:lnTo>
                    <a:pt x="60" y="394"/>
                  </a:lnTo>
                  <a:lnTo>
                    <a:pt x="60" y="396"/>
                  </a:lnTo>
                  <a:lnTo>
                    <a:pt x="60" y="396"/>
                  </a:lnTo>
                  <a:lnTo>
                    <a:pt x="58" y="400"/>
                  </a:lnTo>
                  <a:lnTo>
                    <a:pt x="58" y="400"/>
                  </a:lnTo>
                  <a:lnTo>
                    <a:pt x="56" y="400"/>
                  </a:lnTo>
                  <a:lnTo>
                    <a:pt x="56" y="400"/>
                  </a:lnTo>
                  <a:lnTo>
                    <a:pt x="54" y="400"/>
                  </a:lnTo>
                  <a:lnTo>
                    <a:pt x="52" y="400"/>
                  </a:lnTo>
                  <a:lnTo>
                    <a:pt x="52" y="400"/>
                  </a:lnTo>
                  <a:lnTo>
                    <a:pt x="52" y="400"/>
                  </a:lnTo>
                  <a:lnTo>
                    <a:pt x="50" y="402"/>
                  </a:lnTo>
                  <a:lnTo>
                    <a:pt x="50" y="404"/>
                  </a:lnTo>
                  <a:lnTo>
                    <a:pt x="50" y="406"/>
                  </a:lnTo>
                  <a:lnTo>
                    <a:pt x="42" y="412"/>
                  </a:lnTo>
                  <a:lnTo>
                    <a:pt x="42" y="412"/>
                  </a:lnTo>
                  <a:lnTo>
                    <a:pt x="42" y="412"/>
                  </a:lnTo>
                  <a:lnTo>
                    <a:pt x="42" y="412"/>
                  </a:lnTo>
                  <a:lnTo>
                    <a:pt x="40" y="410"/>
                  </a:lnTo>
                  <a:lnTo>
                    <a:pt x="38" y="406"/>
                  </a:lnTo>
                  <a:lnTo>
                    <a:pt x="32" y="402"/>
                  </a:lnTo>
                  <a:lnTo>
                    <a:pt x="32" y="400"/>
                  </a:lnTo>
                  <a:lnTo>
                    <a:pt x="32" y="400"/>
                  </a:lnTo>
                  <a:lnTo>
                    <a:pt x="32" y="400"/>
                  </a:lnTo>
                  <a:lnTo>
                    <a:pt x="32" y="400"/>
                  </a:lnTo>
                  <a:lnTo>
                    <a:pt x="32" y="396"/>
                  </a:lnTo>
                  <a:lnTo>
                    <a:pt x="30" y="394"/>
                  </a:lnTo>
                  <a:lnTo>
                    <a:pt x="32" y="392"/>
                  </a:lnTo>
                  <a:lnTo>
                    <a:pt x="32" y="392"/>
                  </a:lnTo>
                  <a:lnTo>
                    <a:pt x="32" y="392"/>
                  </a:lnTo>
                  <a:lnTo>
                    <a:pt x="32" y="392"/>
                  </a:lnTo>
                  <a:lnTo>
                    <a:pt x="32" y="392"/>
                  </a:lnTo>
                  <a:lnTo>
                    <a:pt x="32" y="390"/>
                  </a:lnTo>
                  <a:lnTo>
                    <a:pt x="32" y="390"/>
                  </a:lnTo>
                  <a:lnTo>
                    <a:pt x="30" y="390"/>
                  </a:lnTo>
                  <a:lnTo>
                    <a:pt x="30" y="388"/>
                  </a:lnTo>
                  <a:lnTo>
                    <a:pt x="30" y="388"/>
                  </a:lnTo>
                  <a:lnTo>
                    <a:pt x="28" y="386"/>
                  </a:lnTo>
                  <a:lnTo>
                    <a:pt x="28" y="386"/>
                  </a:lnTo>
                  <a:lnTo>
                    <a:pt x="24" y="382"/>
                  </a:lnTo>
                  <a:lnTo>
                    <a:pt x="24" y="382"/>
                  </a:lnTo>
                  <a:lnTo>
                    <a:pt x="20" y="380"/>
                  </a:lnTo>
                  <a:lnTo>
                    <a:pt x="12" y="372"/>
                  </a:lnTo>
                  <a:lnTo>
                    <a:pt x="12" y="372"/>
                  </a:lnTo>
                  <a:lnTo>
                    <a:pt x="12" y="372"/>
                  </a:lnTo>
                  <a:lnTo>
                    <a:pt x="12" y="370"/>
                  </a:lnTo>
                  <a:lnTo>
                    <a:pt x="10" y="370"/>
                  </a:lnTo>
                  <a:lnTo>
                    <a:pt x="10" y="368"/>
                  </a:lnTo>
                  <a:lnTo>
                    <a:pt x="10" y="368"/>
                  </a:lnTo>
                  <a:lnTo>
                    <a:pt x="10" y="368"/>
                  </a:lnTo>
                  <a:lnTo>
                    <a:pt x="10" y="368"/>
                  </a:lnTo>
                  <a:lnTo>
                    <a:pt x="10" y="366"/>
                  </a:lnTo>
                  <a:lnTo>
                    <a:pt x="8" y="366"/>
                  </a:lnTo>
                  <a:lnTo>
                    <a:pt x="4" y="362"/>
                  </a:lnTo>
                  <a:lnTo>
                    <a:pt x="2" y="360"/>
                  </a:lnTo>
                  <a:lnTo>
                    <a:pt x="0" y="360"/>
                  </a:lnTo>
                  <a:lnTo>
                    <a:pt x="0" y="360"/>
                  </a:lnTo>
                  <a:lnTo>
                    <a:pt x="2" y="356"/>
                  </a:lnTo>
                  <a:lnTo>
                    <a:pt x="4" y="350"/>
                  </a:lnTo>
                  <a:lnTo>
                    <a:pt x="4" y="348"/>
                  </a:lnTo>
                  <a:lnTo>
                    <a:pt x="6" y="348"/>
                  </a:lnTo>
                  <a:lnTo>
                    <a:pt x="8" y="346"/>
                  </a:lnTo>
                  <a:lnTo>
                    <a:pt x="16" y="340"/>
                  </a:lnTo>
                  <a:lnTo>
                    <a:pt x="18" y="340"/>
                  </a:lnTo>
                  <a:lnTo>
                    <a:pt x="18" y="340"/>
                  </a:lnTo>
                  <a:lnTo>
                    <a:pt x="18" y="340"/>
                  </a:lnTo>
                  <a:lnTo>
                    <a:pt x="20" y="340"/>
                  </a:lnTo>
                  <a:lnTo>
                    <a:pt x="20" y="340"/>
                  </a:lnTo>
                  <a:lnTo>
                    <a:pt x="22" y="342"/>
                  </a:lnTo>
                  <a:lnTo>
                    <a:pt x="22" y="342"/>
                  </a:lnTo>
                  <a:lnTo>
                    <a:pt x="24" y="344"/>
                  </a:lnTo>
                  <a:lnTo>
                    <a:pt x="24" y="346"/>
                  </a:lnTo>
                  <a:lnTo>
                    <a:pt x="24" y="346"/>
                  </a:lnTo>
                  <a:lnTo>
                    <a:pt x="28" y="348"/>
                  </a:lnTo>
                  <a:lnTo>
                    <a:pt x="34" y="350"/>
                  </a:lnTo>
                  <a:lnTo>
                    <a:pt x="36" y="350"/>
                  </a:lnTo>
                  <a:lnTo>
                    <a:pt x="36" y="350"/>
                  </a:lnTo>
                  <a:lnTo>
                    <a:pt x="36" y="350"/>
                  </a:lnTo>
                  <a:lnTo>
                    <a:pt x="36" y="350"/>
                  </a:lnTo>
                  <a:lnTo>
                    <a:pt x="36" y="348"/>
                  </a:lnTo>
                  <a:lnTo>
                    <a:pt x="38" y="348"/>
                  </a:lnTo>
                  <a:lnTo>
                    <a:pt x="38" y="348"/>
                  </a:lnTo>
                  <a:lnTo>
                    <a:pt x="38" y="346"/>
                  </a:lnTo>
                  <a:lnTo>
                    <a:pt x="38" y="346"/>
                  </a:lnTo>
                  <a:lnTo>
                    <a:pt x="38" y="346"/>
                  </a:lnTo>
                  <a:lnTo>
                    <a:pt x="36" y="346"/>
                  </a:lnTo>
                  <a:lnTo>
                    <a:pt x="36" y="344"/>
                  </a:lnTo>
                  <a:lnTo>
                    <a:pt x="34" y="344"/>
                  </a:lnTo>
                  <a:lnTo>
                    <a:pt x="34" y="344"/>
                  </a:lnTo>
                  <a:lnTo>
                    <a:pt x="34" y="344"/>
                  </a:lnTo>
                  <a:lnTo>
                    <a:pt x="34" y="344"/>
                  </a:lnTo>
                  <a:lnTo>
                    <a:pt x="34" y="344"/>
                  </a:lnTo>
                  <a:lnTo>
                    <a:pt x="34" y="344"/>
                  </a:lnTo>
                  <a:lnTo>
                    <a:pt x="34" y="342"/>
                  </a:lnTo>
                  <a:lnTo>
                    <a:pt x="34" y="342"/>
                  </a:lnTo>
                  <a:lnTo>
                    <a:pt x="36" y="336"/>
                  </a:lnTo>
                  <a:lnTo>
                    <a:pt x="36" y="334"/>
                  </a:lnTo>
                  <a:lnTo>
                    <a:pt x="38" y="334"/>
                  </a:lnTo>
                  <a:lnTo>
                    <a:pt x="38" y="334"/>
                  </a:lnTo>
                  <a:lnTo>
                    <a:pt x="38" y="334"/>
                  </a:lnTo>
                  <a:lnTo>
                    <a:pt x="40" y="332"/>
                  </a:lnTo>
                  <a:lnTo>
                    <a:pt x="40" y="332"/>
                  </a:lnTo>
                  <a:lnTo>
                    <a:pt x="40" y="332"/>
                  </a:lnTo>
                  <a:lnTo>
                    <a:pt x="40" y="332"/>
                  </a:lnTo>
                  <a:lnTo>
                    <a:pt x="40" y="332"/>
                  </a:lnTo>
                  <a:lnTo>
                    <a:pt x="40" y="332"/>
                  </a:lnTo>
                  <a:lnTo>
                    <a:pt x="40" y="330"/>
                  </a:lnTo>
                  <a:lnTo>
                    <a:pt x="40" y="330"/>
                  </a:lnTo>
                  <a:lnTo>
                    <a:pt x="40" y="330"/>
                  </a:lnTo>
                  <a:lnTo>
                    <a:pt x="40" y="330"/>
                  </a:lnTo>
                  <a:lnTo>
                    <a:pt x="32" y="326"/>
                  </a:lnTo>
                  <a:lnTo>
                    <a:pt x="30" y="326"/>
                  </a:lnTo>
                  <a:lnTo>
                    <a:pt x="30" y="326"/>
                  </a:lnTo>
                  <a:lnTo>
                    <a:pt x="28" y="324"/>
                  </a:lnTo>
                  <a:lnTo>
                    <a:pt x="28" y="324"/>
                  </a:lnTo>
                  <a:lnTo>
                    <a:pt x="26" y="324"/>
                  </a:lnTo>
                  <a:lnTo>
                    <a:pt x="28" y="320"/>
                  </a:lnTo>
                  <a:lnTo>
                    <a:pt x="28" y="320"/>
                  </a:lnTo>
                  <a:lnTo>
                    <a:pt x="28" y="318"/>
                  </a:lnTo>
                  <a:lnTo>
                    <a:pt x="28" y="318"/>
                  </a:lnTo>
                  <a:lnTo>
                    <a:pt x="28" y="318"/>
                  </a:lnTo>
                  <a:lnTo>
                    <a:pt x="28" y="318"/>
                  </a:lnTo>
                  <a:lnTo>
                    <a:pt x="30" y="318"/>
                  </a:lnTo>
                  <a:lnTo>
                    <a:pt x="30" y="318"/>
                  </a:lnTo>
                  <a:lnTo>
                    <a:pt x="30" y="318"/>
                  </a:lnTo>
                  <a:lnTo>
                    <a:pt x="30" y="318"/>
                  </a:lnTo>
                  <a:lnTo>
                    <a:pt x="30" y="318"/>
                  </a:lnTo>
                  <a:lnTo>
                    <a:pt x="32" y="316"/>
                  </a:lnTo>
                  <a:lnTo>
                    <a:pt x="32" y="316"/>
                  </a:lnTo>
                  <a:lnTo>
                    <a:pt x="32" y="316"/>
                  </a:lnTo>
                  <a:lnTo>
                    <a:pt x="24" y="308"/>
                  </a:lnTo>
                  <a:lnTo>
                    <a:pt x="24" y="308"/>
                  </a:lnTo>
                  <a:lnTo>
                    <a:pt x="24" y="308"/>
                  </a:lnTo>
                  <a:lnTo>
                    <a:pt x="24" y="308"/>
                  </a:lnTo>
                  <a:lnTo>
                    <a:pt x="24" y="308"/>
                  </a:lnTo>
                  <a:lnTo>
                    <a:pt x="22" y="308"/>
                  </a:lnTo>
                  <a:lnTo>
                    <a:pt x="22" y="310"/>
                  </a:lnTo>
                  <a:lnTo>
                    <a:pt x="20" y="310"/>
                  </a:lnTo>
                  <a:lnTo>
                    <a:pt x="20" y="310"/>
                  </a:lnTo>
                  <a:lnTo>
                    <a:pt x="20" y="310"/>
                  </a:lnTo>
                  <a:lnTo>
                    <a:pt x="20" y="310"/>
                  </a:lnTo>
                  <a:lnTo>
                    <a:pt x="20" y="310"/>
                  </a:lnTo>
                  <a:lnTo>
                    <a:pt x="20" y="310"/>
                  </a:lnTo>
                  <a:lnTo>
                    <a:pt x="20" y="310"/>
                  </a:lnTo>
                  <a:lnTo>
                    <a:pt x="20" y="308"/>
                  </a:lnTo>
                  <a:lnTo>
                    <a:pt x="20" y="308"/>
                  </a:lnTo>
                  <a:lnTo>
                    <a:pt x="20" y="306"/>
                  </a:lnTo>
                  <a:lnTo>
                    <a:pt x="22" y="304"/>
                  </a:lnTo>
                  <a:lnTo>
                    <a:pt x="22" y="304"/>
                  </a:lnTo>
                  <a:lnTo>
                    <a:pt x="22" y="304"/>
                  </a:lnTo>
                  <a:lnTo>
                    <a:pt x="22" y="302"/>
                  </a:lnTo>
                  <a:lnTo>
                    <a:pt x="24" y="300"/>
                  </a:lnTo>
                  <a:lnTo>
                    <a:pt x="24" y="298"/>
                  </a:lnTo>
                  <a:lnTo>
                    <a:pt x="24" y="298"/>
                  </a:lnTo>
                  <a:lnTo>
                    <a:pt x="24" y="298"/>
                  </a:lnTo>
                  <a:lnTo>
                    <a:pt x="24" y="298"/>
                  </a:lnTo>
                  <a:lnTo>
                    <a:pt x="24" y="296"/>
                  </a:lnTo>
                  <a:lnTo>
                    <a:pt x="22" y="290"/>
                  </a:lnTo>
                  <a:lnTo>
                    <a:pt x="22" y="286"/>
                  </a:lnTo>
                  <a:lnTo>
                    <a:pt x="22" y="284"/>
                  </a:lnTo>
                  <a:lnTo>
                    <a:pt x="22" y="284"/>
                  </a:lnTo>
                  <a:lnTo>
                    <a:pt x="24" y="284"/>
                  </a:lnTo>
                  <a:lnTo>
                    <a:pt x="26" y="286"/>
                  </a:lnTo>
                  <a:lnTo>
                    <a:pt x="26" y="286"/>
                  </a:lnTo>
                  <a:lnTo>
                    <a:pt x="28" y="288"/>
                  </a:lnTo>
                  <a:lnTo>
                    <a:pt x="30" y="288"/>
                  </a:lnTo>
                  <a:lnTo>
                    <a:pt x="32" y="286"/>
                  </a:lnTo>
                  <a:lnTo>
                    <a:pt x="38" y="284"/>
                  </a:lnTo>
                  <a:lnTo>
                    <a:pt x="38" y="284"/>
                  </a:lnTo>
                  <a:lnTo>
                    <a:pt x="40" y="284"/>
                  </a:lnTo>
                  <a:lnTo>
                    <a:pt x="40" y="284"/>
                  </a:lnTo>
                  <a:lnTo>
                    <a:pt x="40" y="286"/>
                  </a:lnTo>
                  <a:lnTo>
                    <a:pt x="42" y="286"/>
                  </a:lnTo>
                  <a:lnTo>
                    <a:pt x="42" y="288"/>
                  </a:lnTo>
                  <a:lnTo>
                    <a:pt x="42" y="288"/>
                  </a:lnTo>
                  <a:lnTo>
                    <a:pt x="44" y="288"/>
                  </a:lnTo>
                  <a:lnTo>
                    <a:pt x="64" y="284"/>
                  </a:lnTo>
                  <a:lnTo>
                    <a:pt x="64" y="280"/>
                  </a:lnTo>
                  <a:lnTo>
                    <a:pt x="64" y="280"/>
                  </a:lnTo>
                  <a:lnTo>
                    <a:pt x="66" y="276"/>
                  </a:lnTo>
                  <a:lnTo>
                    <a:pt x="64" y="272"/>
                  </a:lnTo>
                  <a:lnTo>
                    <a:pt x="64" y="272"/>
                  </a:lnTo>
                  <a:lnTo>
                    <a:pt x="62" y="270"/>
                  </a:lnTo>
                  <a:lnTo>
                    <a:pt x="62" y="264"/>
                  </a:lnTo>
                  <a:lnTo>
                    <a:pt x="62" y="264"/>
                  </a:lnTo>
                  <a:lnTo>
                    <a:pt x="62" y="264"/>
                  </a:lnTo>
                  <a:lnTo>
                    <a:pt x="62" y="264"/>
                  </a:lnTo>
                  <a:lnTo>
                    <a:pt x="62" y="264"/>
                  </a:lnTo>
                  <a:lnTo>
                    <a:pt x="62" y="264"/>
                  </a:lnTo>
                  <a:lnTo>
                    <a:pt x="64" y="264"/>
                  </a:lnTo>
                  <a:lnTo>
                    <a:pt x="64" y="266"/>
                  </a:lnTo>
                  <a:lnTo>
                    <a:pt x="64" y="266"/>
                  </a:lnTo>
                  <a:lnTo>
                    <a:pt x="66" y="266"/>
                  </a:lnTo>
                  <a:lnTo>
                    <a:pt x="66" y="266"/>
                  </a:lnTo>
                  <a:lnTo>
                    <a:pt x="66" y="264"/>
                  </a:lnTo>
                  <a:lnTo>
                    <a:pt x="66" y="264"/>
                  </a:lnTo>
                  <a:lnTo>
                    <a:pt x="66" y="264"/>
                  </a:lnTo>
                  <a:lnTo>
                    <a:pt x="66" y="264"/>
                  </a:lnTo>
                  <a:lnTo>
                    <a:pt x="66" y="264"/>
                  </a:lnTo>
                  <a:lnTo>
                    <a:pt x="66" y="264"/>
                  </a:lnTo>
                  <a:lnTo>
                    <a:pt x="68" y="260"/>
                  </a:lnTo>
                  <a:lnTo>
                    <a:pt x="70" y="260"/>
                  </a:lnTo>
                  <a:lnTo>
                    <a:pt x="70" y="260"/>
                  </a:lnTo>
                  <a:lnTo>
                    <a:pt x="72" y="260"/>
                  </a:lnTo>
                  <a:lnTo>
                    <a:pt x="72" y="260"/>
                  </a:lnTo>
                  <a:lnTo>
                    <a:pt x="76" y="262"/>
                  </a:lnTo>
                  <a:lnTo>
                    <a:pt x="76" y="262"/>
                  </a:lnTo>
                  <a:lnTo>
                    <a:pt x="76" y="262"/>
                  </a:lnTo>
                  <a:lnTo>
                    <a:pt x="76" y="262"/>
                  </a:lnTo>
                  <a:lnTo>
                    <a:pt x="76" y="264"/>
                  </a:lnTo>
                  <a:lnTo>
                    <a:pt x="78" y="264"/>
                  </a:lnTo>
                  <a:lnTo>
                    <a:pt x="80" y="264"/>
                  </a:lnTo>
                  <a:lnTo>
                    <a:pt x="80" y="264"/>
                  </a:lnTo>
                  <a:lnTo>
                    <a:pt x="82" y="266"/>
                  </a:lnTo>
                  <a:lnTo>
                    <a:pt x="82" y="268"/>
                  </a:lnTo>
                  <a:lnTo>
                    <a:pt x="82" y="268"/>
                  </a:lnTo>
                  <a:lnTo>
                    <a:pt x="84" y="276"/>
                  </a:lnTo>
                  <a:lnTo>
                    <a:pt x="84" y="278"/>
                  </a:lnTo>
                  <a:lnTo>
                    <a:pt x="84" y="278"/>
                  </a:lnTo>
                  <a:lnTo>
                    <a:pt x="86" y="278"/>
                  </a:lnTo>
                  <a:lnTo>
                    <a:pt x="86" y="278"/>
                  </a:lnTo>
                  <a:lnTo>
                    <a:pt x="86" y="278"/>
                  </a:lnTo>
                  <a:lnTo>
                    <a:pt x="86" y="278"/>
                  </a:lnTo>
                  <a:lnTo>
                    <a:pt x="86" y="278"/>
                  </a:lnTo>
                  <a:lnTo>
                    <a:pt x="86" y="278"/>
                  </a:lnTo>
                  <a:lnTo>
                    <a:pt x="86" y="278"/>
                  </a:lnTo>
                  <a:lnTo>
                    <a:pt x="86" y="278"/>
                  </a:lnTo>
                  <a:lnTo>
                    <a:pt x="88" y="280"/>
                  </a:lnTo>
                  <a:lnTo>
                    <a:pt x="88" y="280"/>
                  </a:lnTo>
                  <a:lnTo>
                    <a:pt x="90" y="282"/>
                  </a:lnTo>
                  <a:lnTo>
                    <a:pt x="90" y="284"/>
                  </a:lnTo>
                  <a:lnTo>
                    <a:pt x="88" y="286"/>
                  </a:lnTo>
                  <a:lnTo>
                    <a:pt x="90" y="284"/>
                  </a:lnTo>
                  <a:lnTo>
                    <a:pt x="90" y="284"/>
                  </a:lnTo>
                  <a:lnTo>
                    <a:pt x="90" y="284"/>
                  </a:lnTo>
                  <a:lnTo>
                    <a:pt x="98" y="286"/>
                  </a:lnTo>
                  <a:lnTo>
                    <a:pt x="100" y="286"/>
                  </a:lnTo>
                  <a:lnTo>
                    <a:pt x="104" y="288"/>
                  </a:lnTo>
                  <a:lnTo>
                    <a:pt x="106" y="290"/>
                  </a:lnTo>
                  <a:lnTo>
                    <a:pt x="108" y="290"/>
                  </a:lnTo>
                  <a:lnTo>
                    <a:pt x="112" y="290"/>
                  </a:lnTo>
                  <a:lnTo>
                    <a:pt x="112" y="290"/>
                  </a:lnTo>
                  <a:lnTo>
                    <a:pt x="112" y="290"/>
                  </a:lnTo>
                  <a:lnTo>
                    <a:pt x="112" y="290"/>
                  </a:lnTo>
                  <a:lnTo>
                    <a:pt x="112" y="288"/>
                  </a:lnTo>
                  <a:lnTo>
                    <a:pt x="112" y="288"/>
                  </a:lnTo>
                  <a:lnTo>
                    <a:pt x="112" y="288"/>
                  </a:lnTo>
                  <a:lnTo>
                    <a:pt x="112" y="288"/>
                  </a:lnTo>
                  <a:lnTo>
                    <a:pt x="116" y="286"/>
                  </a:lnTo>
                  <a:lnTo>
                    <a:pt x="116" y="284"/>
                  </a:lnTo>
                  <a:lnTo>
                    <a:pt x="122" y="280"/>
                  </a:lnTo>
                  <a:lnTo>
                    <a:pt x="122" y="278"/>
                  </a:lnTo>
                  <a:lnTo>
                    <a:pt x="122" y="276"/>
                  </a:lnTo>
                  <a:lnTo>
                    <a:pt x="122" y="276"/>
                  </a:lnTo>
                  <a:lnTo>
                    <a:pt x="124" y="274"/>
                  </a:lnTo>
                  <a:lnTo>
                    <a:pt x="124" y="274"/>
                  </a:lnTo>
                  <a:lnTo>
                    <a:pt x="124" y="274"/>
                  </a:lnTo>
                  <a:lnTo>
                    <a:pt x="124" y="274"/>
                  </a:lnTo>
                  <a:lnTo>
                    <a:pt x="126" y="276"/>
                  </a:lnTo>
                  <a:lnTo>
                    <a:pt x="130" y="284"/>
                  </a:lnTo>
                  <a:lnTo>
                    <a:pt x="130" y="288"/>
                  </a:lnTo>
                  <a:lnTo>
                    <a:pt x="130" y="290"/>
                  </a:lnTo>
                  <a:lnTo>
                    <a:pt x="130" y="292"/>
                  </a:lnTo>
                  <a:lnTo>
                    <a:pt x="130" y="292"/>
                  </a:lnTo>
                  <a:lnTo>
                    <a:pt x="130" y="292"/>
                  </a:lnTo>
                  <a:lnTo>
                    <a:pt x="132" y="292"/>
                  </a:lnTo>
                  <a:lnTo>
                    <a:pt x="132" y="292"/>
                  </a:lnTo>
                  <a:lnTo>
                    <a:pt x="140" y="292"/>
                  </a:lnTo>
                  <a:lnTo>
                    <a:pt x="142" y="292"/>
                  </a:lnTo>
                  <a:lnTo>
                    <a:pt x="142" y="290"/>
                  </a:lnTo>
                  <a:lnTo>
                    <a:pt x="144" y="288"/>
                  </a:lnTo>
                  <a:lnTo>
                    <a:pt x="144" y="288"/>
                  </a:lnTo>
                  <a:lnTo>
                    <a:pt x="144" y="286"/>
                  </a:lnTo>
                  <a:lnTo>
                    <a:pt x="146" y="286"/>
                  </a:lnTo>
                  <a:lnTo>
                    <a:pt x="146" y="286"/>
                  </a:lnTo>
                  <a:lnTo>
                    <a:pt x="146" y="282"/>
                  </a:lnTo>
                  <a:lnTo>
                    <a:pt x="148" y="276"/>
                  </a:lnTo>
                  <a:lnTo>
                    <a:pt x="148" y="272"/>
                  </a:lnTo>
                  <a:lnTo>
                    <a:pt x="148" y="270"/>
                  </a:lnTo>
                  <a:lnTo>
                    <a:pt x="148" y="270"/>
                  </a:lnTo>
                  <a:lnTo>
                    <a:pt x="148" y="270"/>
                  </a:lnTo>
                  <a:lnTo>
                    <a:pt x="148" y="270"/>
                  </a:lnTo>
                  <a:lnTo>
                    <a:pt x="148" y="270"/>
                  </a:lnTo>
                  <a:lnTo>
                    <a:pt x="148" y="270"/>
                  </a:lnTo>
                  <a:lnTo>
                    <a:pt x="148" y="270"/>
                  </a:lnTo>
                  <a:lnTo>
                    <a:pt x="148" y="268"/>
                  </a:lnTo>
                  <a:lnTo>
                    <a:pt x="148" y="268"/>
                  </a:lnTo>
                  <a:lnTo>
                    <a:pt x="148" y="268"/>
                  </a:lnTo>
                  <a:lnTo>
                    <a:pt x="150" y="266"/>
                  </a:lnTo>
                  <a:lnTo>
                    <a:pt x="152" y="266"/>
                  </a:lnTo>
                  <a:lnTo>
                    <a:pt x="152" y="266"/>
                  </a:lnTo>
                  <a:lnTo>
                    <a:pt x="154" y="266"/>
                  </a:lnTo>
                  <a:lnTo>
                    <a:pt x="154" y="266"/>
                  </a:lnTo>
                  <a:lnTo>
                    <a:pt x="156" y="264"/>
                  </a:lnTo>
                  <a:lnTo>
                    <a:pt x="156" y="264"/>
                  </a:lnTo>
                  <a:lnTo>
                    <a:pt x="156" y="264"/>
                  </a:lnTo>
                  <a:lnTo>
                    <a:pt x="156" y="264"/>
                  </a:lnTo>
                  <a:lnTo>
                    <a:pt x="156" y="264"/>
                  </a:lnTo>
                  <a:lnTo>
                    <a:pt x="156" y="264"/>
                  </a:lnTo>
                  <a:lnTo>
                    <a:pt x="156" y="262"/>
                  </a:lnTo>
                  <a:lnTo>
                    <a:pt x="156" y="262"/>
                  </a:lnTo>
                  <a:lnTo>
                    <a:pt x="156" y="250"/>
                  </a:lnTo>
                  <a:lnTo>
                    <a:pt x="156" y="248"/>
                  </a:lnTo>
                  <a:lnTo>
                    <a:pt x="158" y="248"/>
                  </a:lnTo>
                  <a:lnTo>
                    <a:pt x="158" y="242"/>
                  </a:lnTo>
                  <a:lnTo>
                    <a:pt x="158" y="234"/>
                  </a:lnTo>
                  <a:lnTo>
                    <a:pt x="158" y="232"/>
                  </a:lnTo>
                  <a:lnTo>
                    <a:pt x="158" y="228"/>
                  </a:lnTo>
                  <a:lnTo>
                    <a:pt x="156" y="224"/>
                  </a:lnTo>
                  <a:lnTo>
                    <a:pt x="156" y="222"/>
                  </a:lnTo>
                  <a:lnTo>
                    <a:pt x="156" y="220"/>
                  </a:lnTo>
                  <a:lnTo>
                    <a:pt x="156" y="218"/>
                  </a:lnTo>
                  <a:lnTo>
                    <a:pt x="158" y="210"/>
                  </a:lnTo>
                  <a:lnTo>
                    <a:pt x="158" y="210"/>
                  </a:lnTo>
                  <a:lnTo>
                    <a:pt x="160" y="208"/>
                  </a:lnTo>
                  <a:lnTo>
                    <a:pt x="160" y="208"/>
                  </a:lnTo>
                  <a:lnTo>
                    <a:pt x="160" y="206"/>
                  </a:lnTo>
                  <a:lnTo>
                    <a:pt x="160" y="204"/>
                  </a:lnTo>
                  <a:lnTo>
                    <a:pt x="160" y="204"/>
                  </a:lnTo>
                  <a:lnTo>
                    <a:pt x="158" y="200"/>
                  </a:lnTo>
                  <a:lnTo>
                    <a:pt x="158" y="200"/>
                  </a:lnTo>
                  <a:lnTo>
                    <a:pt x="156" y="198"/>
                  </a:lnTo>
                  <a:lnTo>
                    <a:pt x="156" y="198"/>
                  </a:lnTo>
                  <a:lnTo>
                    <a:pt x="152" y="196"/>
                  </a:lnTo>
                  <a:lnTo>
                    <a:pt x="152" y="196"/>
                  </a:lnTo>
                  <a:lnTo>
                    <a:pt x="150" y="196"/>
                  </a:lnTo>
                  <a:lnTo>
                    <a:pt x="148" y="196"/>
                  </a:lnTo>
                  <a:lnTo>
                    <a:pt x="144" y="196"/>
                  </a:lnTo>
                  <a:lnTo>
                    <a:pt x="144" y="196"/>
                  </a:lnTo>
                  <a:lnTo>
                    <a:pt x="144" y="194"/>
                  </a:lnTo>
                  <a:lnTo>
                    <a:pt x="144" y="192"/>
                  </a:lnTo>
                  <a:lnTo>
                    <a:pt x="144" y="190"/>
                  </a:lnTo>
                  <a:lnTo>
                    <a:pt x="142" y="188"/>
                  </a:lnTo>
                  <a:lnTo>
                    <a:pt x="142" y="188"/>
                  </a:lnTo>
                  <a:lnTo>
                    <a:pt x="140" y="188"/>
                  </a:lnTo>
                  <a:lnTo>
                    <a:pt x="138" y="186"/>
                  </a:lnTo>
                  <a:lnTo>
                    <a:pt x="136" y="186"/>
                  </a:lnTo>
                  <a:lnTo>
                    <a:pt x="134" y="186"/>
                  </a:lnTo>
                  <a:lnTo>
                    <a:pt x="134" y="186"/>
                  </a:lnTo>
                  <a:lnTo>
                    <a:pt x="132" y="186"/>
                  </a:lnTo>
                  <a:lnTo>
                    <a:pt x="132" y="186"/>
                  </a:lnTo>
                  <a:lnTo>
                    <a:pt x="132" y="188"/>
                  </a:lnTo>
                  <a:lnTo>
                    <a:pt x="132" y="188"/>
                  </a:lnTo>
                  <a:lnTo>
                    <a:pt x="132" y="188"/>
                  </a:lnTo>
                  <a:lnTo>
                    <a:pt x="130" y="188"/>
                  </a:lnTo>
                  <a:lnTo>
                    <a:pt x="128" y="184"/>
                  </a:lnTo>
                  <a:lnTo>
                    <a:pt x="128" y="184"/>
                  </a:lnTo>
                  <a:lnTo>
                    <a:pt x="128" y="184"/>
                  </a:lnTo>
                  <a:lnTo>
                    <a:pt x="128" y="182"/>
                  </a:lnTo>
                  <a:lnTo>
                    <a:pt x="130" y="182"/>
                  </a:lnTo>
                  <a:lnTo>
                    <a:pt x="130" y="182"/>
                  </a:lnTo>
                  <a:lnTo>
                    <a:pt x="132" y="180"/>
                  </a:lnTo>
                  <a:lnTo>
                    <a:pt x="134" y="176"/>
                  </a:lnTo>
                  <a:lnTo>
                    <a:pt x="134" y="174"/>
                  </a:lnTo>
                  <a:lnTo>
                    <a:pt x="134" y="174"/>
                  </a:lnTo>
                  <a:lnTo>
                    <a:pt x="134" y="174"/>
                  </a:lnTo>
                  <a:lnTo>
                    <a:pt x="132" y="170"/>
                  </a:lnTo>
                  <a:lnTo>
                    <a:pt x="130" y="166"/>
                  </a:lnTo>
                  <a:lnTo>
                    <a:pt x="130" y="164"/>
                  </a:lnTo>
                  <a:lnTo>
                    <a:pt x="130" y="164"/>
                  </a:lnTo>
                  <a:lnTo>
                    <a:pt x="134" y="158"/>
                  </a:lnTo>
                  <a:lnTo>
                    <a:pt x="134" y="158"/>
                  </a:lnTo>
                  <a:lnTo>
                    <a:pt x="140" y="150"/>
                  </a:lnTo>
                  <a:lnTo>
                    <a:pt x="140" y="150"/>
                  </a:lnTo>
                  <a:lnTo>
                    <a:pt x="140" y="150"/>
                  </a:lnTo>
                  <a:lnTo>
                    <a:pt x="140" y="150"/>
                  </a:lnTo>
                  <a:lnTo>
                    <a:pt x="142" y="150"/>
                  </a:lnTo>
                  <a:lnTo>
                    <a:pt x="142" y="150"/>
                  </a:lnTo>
                  <a:lnTo>
                    <a:pt x="142" y="150"/>
                  </a:lnTo>
                  <a:lnTo>
                    <a:pt x="144" y="150"/>
                  </a:lnTo>
                  <a:lnTo>
                    <a:pt x="144" y="150"/>
                  </a:lnTo>
                  <a:lnTo>
                    <a:pt x="146" y="150"/>
                  </a:lnTo>
                  <a:lnTo>
                    <a:pt x="146" y="150"/>
                  </a:lnTo>
                  <a:lnTo>
                    <a:pt x="148" y="150"/>
                  </a:lnTo>
                  <a:lnTo>
                    <a:pt x="148" y="150"/>
                  </a:lnTo>
                  <a:lnTo>
                    <a:pt x="152" y="146"/>
                  </a:lnTo>
                  <a:lnTo>
                    <a:pt x="152" y="146"/>
                  </a:lnTo>
                  <a:lnTo>
                    <a:pt x="158" y="136"/>
                  </a:lnTo>
                  <a:lnTo>
                    <a:pt x="158" y="132"/>
                  </a:lnTo>
                  <a:lnTo>
                    <a:pt x="158" y="132"/>
                  </a:lnTo>
                  <a:lnTo>
                    <a:pt x="158" y="132"/>
                  </a:lnTo>
                  <a:lnTo>
                    <a:pt x="158" y="132"/>
                  </a:lnTo>
                  <a:lnTo>
                    <a:pt x="156" y="130"/>
                  </a:lnTo>
                  <a:lnTo>
                    <a:pt x="152" y="124"/>
                  </a:lnTo>
                  <a:lnTo>
                    <a:pt x="150" y="118"/>
                  </a:lnTo>
                  <a:lnTo>
                    <a:pt x="150" y="116"/>
                  </a:lnTo>
                  <a:lnTo>
                    <a:pt x="150" y="116"/>
                  </a:lnTo>
                  <a:lnTo>
                    <a:pt x="150" y="116"/>
                  </a:lnTo>
                  <a:lnTo>
                    <a:pt x="148" y="114"/>
                  </a:lnTo>
                  <a:lnTo>
                    <a:pt x="148" y="112"/>
                  </a:lnTo>
                  <a:lnTo>
                    <a:pt x="148" y="112"/>
                  </a:lnTo>
                  <a:lnTo>
                    <a:pt x="148" y="112"/>
                  </a:lnTo>
                  <a:lnTo>
                    <a:pt x="148" y="112"/>
                  </a:lnTo>
                  <a:lnTo>
                    <a:pt x="146" y="110"/>
                  </a:lnTo>
                  <a:lnTo>
                    <a:pt x="144" y="110"/>
                  </a:lnTo>
                  <a:lnTo>
                    <a:pt x="144" y="110"/>
                  </a:lnTo>
                  <a:lnTo>
                    <a:pt x="142" y="110"/>
                  </a:lnTo>
                  <a:lnTo>
                    <a:pt x="142" y="110"/>
                  </a:lnTo>
                  <a:lnTo>
                    <a:pt x="142" y="110"/>
                  </a:lnTo>
                  <a:lnTo>
                    <a:pt x="142" y="110"/>
                  </a:lnTo>
                  <a:lnTo>
                    <a:pt x="140" y="110"/>
                  </a:lnTo>
                  <a:lnTo>
                    <a:pt x="140" y="110"/>
                  </a:lnTo>
                  <a:lnTo>
                    <a:pt x="140" y="110"/>
                  </a:lnTo>
                  <a:lnTo>
                    <a:pt x="140" y="110"/>
                  </a:lnTo>
                  <a:lnTo>
                    <a:pt x="134" y="108"/>
                  </a:lnTo>
                  <a:lnTo>
                    <a:pt x="132" y="108"/>
                  </a:lnTo>
                  <a:lnTo>
                    <a:pt x="130" y="108"/>
                  </a:lnTo>
                  <a:lnTo>
                    <a:pt x="126" y="108"/>
                  </a:lnTo>
                  <a:lnTo>
                    <a:pt x="126" y="108"/>
                  </a:lnTo>
                  <a:lnTo>
                    <a:pt x="126" y="108"/>
                  </a:lnTo>
                  <a:lnTo>
                    <a:pt x="126" y="110"/>
                  </a:lnTo>
                  <a:lnTo>
                    <a:pt x="126" y="110"/>
                  </a:lnTo>
                  <a:lnTo>
                    <a:pt x="116" y="114"/>
                  </a:lnTo>
                  <a:lnTo>
                    <a:pt x="110" y="114"/>
                  </a:lnTo>
                  <a:lnTo>
                    <a:pt x="106" y="116"/>
                  </a:lnTo>
                  <a:lnTo>
                    <a:pt x="106" y="116"/>
                  </a:lnTo>
                  <a:lnTo>
                    <a:pt x="104" y="116"/>
                  </a:lnTo>
                  <a:lnTo>
                    <a:pt x="102" y="118"/>
                  </a:lnTo>
                  <a:lnTo>
                    <a:pt x="102" y="118"/>
                  </a:lnTo>
                  <a:lnTo>
                    <a:pt x="100" y="118"/>
                  </a:lnTo>
                  <a:lnTo>
                    <a:pt x="98" y="118"/>
                  </a:lnTo>
                  <a:lnTo>
                    <a:pt x="98" y="118"/>
                  </a:lnTo>
                  <a:lnTo>
                    <a:pt x="96" y="116"/>
                  </a:lnTo>
                  <a:lnTo>
                    <a:pt x="96" y="116"/>
                  </a:lnTo>
                  <a:lnTo>
                    <a:pt x="96" y="116"/>
                  </a:lnTo>
                  <a:lnTo>
                    <a:pt x="98" y="114"/>
                  </a:lnTo>
                  <a:lnTo>
                    <a:pt x="98" y="114"/>
                  </a:lnTo>
                  <a:lnTo>
                    <a:pt x="98" y="114"/>
                  </a:lnTo>
                  <a:lnTo>
                    <a:pt x="98" y="114"/>
                  </a:lnTo>
                  <a:lnTo>
                    <a:pt x="98" y="114"/>
                  </a:lnTo>
                  <a:lnTo>
                    <a:pt x="98" y="114"/>
                  </a:lnTo>
                  <a:lnTo>
                    <a:pt x="100" y="114"/>
                  </a:lnTo>
                  <a:lnTo>
                    <a:pt x="100" y="114"/>
                  </a:lnTo>
                  <a:lnTo>
                    <a:pt x="100" y="112"/>
                  </a:lnTo>
                  <a:lnTo>
                    <a:pt x="100" y="112"/>
                  </a:lnTo>
                  <a:lnTo>
                    <a:pt x="100" y="112"/>
                  </a:lnTo>
                  <a:lnTo>
                    <a:pt x="100" y="110"/>
                  </a:lnTo>
                  <a:lnTo>
                    <a:pt x="100" y="108"/>
                  </a:lnTo>
                  <a:lnTo>
                    <a:pt x="100" y="106"/>
                  </a:lnTo>
                  <a:lnTo>
                    <a:pt x="98" y="104"/>
                  </a:lnTo>
                  <a:lnTo>
                    <a:pt x="96" y="102"/>
                  </a:lnTo>
                  <a:lnTo>
                    <a:pt x="96" y="102"/>
                  </a:lnTo>
                  <a:lnTo>
                    <a:pt x="96" y="102"/>
                  </a:lnTo>
                  <a:lnTo>
                    <a:pt x="94" y="100"/>
                  </a:lnTo>
                  <a:lnTo>
                    <a:pt x="94" y="100"/>
                  </a:lnTo>
                  <a:lnTo>
                    <a:pt x="96" y="94"/>
                  </a:lnTo>
                  <a:lnTo>
                    <a:pt x="96" y="94"/>
                  </a:lnTo>
                  <a:lnTo>
                    <a:pt x="96" y="94"/>
                  </a:lnTo>
                  <a:lnTo>
                    <a:pt x="96" y="92"/>
                  </a:lnTo>
                  <a:lnTo>
                    <a:pt x="98" y="90"/>
                  </a:lnTo>
                  <a:lnTo>
                    <a:pt x="98" y="90"/>
                  </a:lnTo>
                  <a:lnTo>
                    <a:pt x="98" y="88"/>
                  </a:lnTo>
                  <a:lnTo>
                    <a:pt x="98" y="88"/>
                  </a:lnTo>
                  <a:lnTo>
                    <a:pt x="98" y="88"/>
                  </a:lnTo>
                  <a:lnTo>
                    <a:pt x="96" y="86"/>
                  </a:lnTo>
                  <a:lnTo>
                    <a:pt x="98" y="84"/>
                  </a:lnTo>
                  <a:lnTo>
                    <a:pt x="98" y="82"/>
                  </a:lnTo>
                  <a:lnTo>
                    <a:pt x="102" y="80"/>
                  </a:lnTo>
                  <a:lnTo>
                    <a:pt x="102" y="80"/>
                  </a:lnTo>
                  <a:lnTo>
                    <a:pt x="102" y="78"/>
                  </a:lnTo>
                  <a:lnTo>
                    <a:pt x="102" y="78"/>
                  </a:lnTo>
                  <a:lnTo>
                    <a:pt x="102" y="78"/>
                  </a:lnTo>
                  <a:lnTo>
                    <a:pt x="102" y="74"/>
                  </a:lnTo>
                  <a:lnTo>
                    <a:pt x="102" y="74"/>
                  </a:lnTo>
                  <a:lnTo>
                    <a:pt x="104" y="74"/>
                  </a:lnTo>
                  <a:lnTo>
                    <a:pt x="120" y="74"/>
                  </a:lnTo>
                  <a:lnTo>
                    <a:pt x="124" y="74"/>
                  </a:lnTo>
                  <a:lnTo>
                    <a:pt x="142" y="74"/>
                  </a:lnTo>
                  <a:lnTo>
                    <a:pt x="150" y="74"/>
                  </a:lnTo>
                  <a:lnTo>
                    <a:pt x="158" y="74"/>
                  </a:lnTo>
                  <a:lnTo>
                    <a:pt x="162" y="74"/>
                  </a:lnTo>
                  <a:lnTo>
                    <a:pt x="162" y="74"/>
                  </a:lnTo>
                  <a:lnTo>
                    <a:pt x="170" y="76"/>
                  </a:lnTo>
                  <a:lnTo>
                    <a:pt x="172" y="78"/>
                  </a:lnTo>
                  <a:lnTo>
                    <a:pt x="176" y="78"/>
                  </a:lnTo>
                  <a:lnTo>
                    <a:pt x="178" y="80"/>
                  </a:lnTo>
                  <a:lnTo>
                    <a:pt x="184" y="82"/>
                  </a:lnTo>
                  <a:lnTo>
                    <a:pt x="186" y="82"/>
                  </a:lnTo>
                  <a:lnTo>
                    <a:pt x="188" y="82"/>
                  </a:lnTo>
                  <a:lnTo>
                    <a:pt x="188" y="82"/>
                  </a:lnTo>
                  <a:lnTo>
                    <a:pt x="188" y="82"/>
                  </a:lnTo>
                  <a:lnTo>
                    <a:pt x="190" y="80"/>
                  </a:lnTo>
                  <a:lnTo>
                    <a:pt x="190" y="80"/>
                  </a:lnTo>
                  <a:lnTo>
                    <a:pt x="190" y="80"/>
                  </a:lnTo>
                  <a:lnTo>
                    <a:pt x="194" y="80"/>
                  </a:lnTo>
                  <a:lnTo>
                    <a:pt x="194" y="80"/>
                  </a:lnTo>
                  <a:lnTo>
                    <a:pt x="198" y="82"/>
                  </a:lnTo>
                  <a:lnTo>
                    <a:pt x="198" y="82"/>
                  </a:lnTo>
                  <a:lnTo>
                    <a:pt x="204" y="82"/>
                  </a:lnTo>
                  <a:lnTo>
                    <a:pt x="206" y="82"/>
                  </a:lnTo>
                  <a:lnTo>
                    <a:pt x="206" y="82"/>
                  </a:lnTo>
                  <a:lnTo>
                    <a:pt x="208" y="82"/>
                  </a:lnTo>
                  <a:lnTo>
                    <a:pt x="214" y="84"/>
                  </a:lnTo>
                  <a:lnTo>
                    <a:pt x="216" y="84"/>
                  </a:lnTo>
                  <a:lnTo>
                    <a:pt x="216" y="84"/>
                  </a:lnTo>
                  <a:lnTo>
                    <a:pt x="216" y="84"/>
                  </a:lnTo>
                  <a:lnTo>
                    <a:pt x="218" y="86"/>
                  </a:lnTo>
                  <a:lnTo>
                    <a:pt x="220" y="86"/>
                  </a:lnTo>
                  <a:lnTo>
                    <a:pt x="220" y="86"/>
                  </a:lnTo>
                  <a:lnTo>
                    <a:pt x="224" y="90"/>
                  </a:lnTo>
                  <a:lnTo>
                    <a:pt x="230" y="92"/>
                  </a:lnTo>
                  <a:lnTo>
                    <a:pt x="232" y="94"/>
                  </a:lnTo>
                  <a:lnTo>
                    <a:pt x="232" y="94"/>
                  </a:lnTo>
                  <a:lnTo>
                    <a:pt x="232" y="96"/>
                  </a:lnTo>
                  <a:lnTo>
                    <a:pt x="232" y="96"/>
                  </a:lnTo>
                  <a:lnTo>
                    <a:pt x="234" y="98"/>
                  </a:lnTo>
                  <a:lnTo>
                    <a:pt x="238" y="94"/>
                  </a:lnTo>
                  <a:lnTo>
                    <a:pt x="238" y="94"/>
                  </a:lnTo>
                  <a:lnTo>
                    <a:pt x="238" y="94"/>
                  </a:lnTo>
                  <a:lnTo>
                    <a:pt x="238" y="94"/>
                  </a:lnTo>
                  <a:lnTo>
                    <a:pt x="238" y="90"/>
                  </a:lnTo>
                  <a:lnTo>
                    <a:pt x="236" y="88"/>
                  </a:lnTo>
                  <a:lnTo>
                    <a:pt x="236" y="84"/>
                  </a:lnTo>
                  <a:lnTo>
                    <a:pt x="234" y="84"/>
                  </a:lnTo>
                  <a:lnTo>
                    <a:pt x="234" y="78"/>
                  </a:lnTo>
                  <a:lnTo>
                    <a:pt x="234" y="74"/>
                  </a:lnTo>
                  <a:lnTo>
                    <a:pt x="234" y="74"/>
                  </a:lnTo>
                  <a:lnTo>
                    <a:pt x="236" y="72"/>
                  </a:lnTo>
                  <a:lnTo>
                    <a:pt x="236" y="72"/>
                  </a:lnTo>
                  <a:lnTo>
                    <a:pt x="236" y="72"/>
                  </a:lnTo>
                  <a:lnTo>
                    <a:pt x="236" y="72"/>
                  </a:lnTo>
                  <a:lnTo>
                    <a:pt x="236" y="72"/>
                  </a:lnTo>
                  <a:lnTo>
                    <a:pt x="238" y="72"/>
                  </a:lnTo>
                  <a:lnTo>
                    <a:pt x="238" y="72"/>
                  </a:lnTo>
                  <a:lnTo>
                    <a:pt x="238" y="72"/>
                  </a:lnTo>
                  <a:lnTo>
                    <a:pt x="238" y="72"/>
                  </a:lnTo>
                  <a:lnTo>
                    <a:pt x="240" y="72"/>
                  </a:lnTo>
                  <a:lnTo>
                    <a:pt x="240" y="70"/>
                  </a:lnTo>
                  <a:lnTo>
                    <a:pt x="240" y="70"/>
                  </a:lnTo>
                  <a:lnTo>
                    <a:pt x="240" y="70"/>
                  </a:lnTo>
                  <a:lnTo>
                    <a:pt x="244" y="64"/>
                  </a:lnTo>
                  <a:lnTo>
                    <a:pt x="244" y="60"/>
                  </a:lnTo>
                  <a:lnTo>
                    <a:pt x="250" y="50"/>
                  </a:lnTo>
                  <a:lnTo>
                    <a:pt x="252" y="48"/>
                  </a:lnTo>
                  <a:lnTo>
                    <a:pt x="254" y="44"/>
                  </a:lnTo>
                  <a:lnTo>
                    <a:pt x="254" y="42"/>
                  </a:lnTo>
                  <a:lnTo>
                    <a:pt x="254" y="40"/>
                  </a:lnTo>
                  <a:lnTo>
                    <a:pt x="254" y="40"/>
                  </a:lnTo>
                  <a:lnTo>
                    <a:pt x="254" y="40"/>
                  </a:lnTo>
                  <a:lnTo>
                    <a:pt x="252" y="38"/>
                  </a:lnTo>
                  <a:lnTo>
                    <a:pt x="252" y="38"/>
                  </a:lnTo>
                  <a:lnTo>
                    <a:pt x="252" y="38"/>
                  </a:lnTo>
                  <a:lnTo>
                    <a:pt x="252" y="38"/>
                  </a:lnTo>
                  <a:lnTo>
                    <a:pt x="252" y="36"/>
                  </a:lnTo>
                  <a:lnTo>
                    <a:pt x="254" y="26"/>
                  </a:lnTo>
                  <a:lnTo>
                    <a:pt x="254" y="26"/>
                  </a:lnTo>
                  <a:lnTo>
                    <a:pt x="254" y="26"/>
                  </a:lnTo>
                  <a:lnTo>
                    <a:pt x="254" y="26"/>
                  </a:lnTo>
                  <a:lnTo>
                    <a:pt x="254" y="24"/>
                  </a:lnTo>
                  <a:lnTo>
                    <a:pt x="256" y="24"/>
                  </a:lnTo>
                  <a:lnTo>
                    <a:pt x="256" y="18"/>
                  </a:lnTo>
                  <a:lnTo>
                    <a:pt x="258" y="18"/>
                  </a:lnTo>
                  <a:lnTo>
                    <a:pt x="258" y="16"/>
                  </a:lnTo>
                  <a:lnTo>
                    <a:pt x="258" y="14"/>
                  </a:lnTo>
                  <a:lnTo>
                    <a:pt x="258" y="14"/>
                  </a:lnTo>
                  <a:lnTo>
                    <a:pt x="258" y="12"/>
                  </a:lnTo>
                  <a:lnTo>
                    <a:pt x="258" y="12"/>
                  </a:lnTo>
                  <a:lnTo>
                    <a:pt x="258" y="12"/>
                  </a:lnTo>
                  <a:lnTo>
                    <a:pt x="258" y="12"/>
                  </a:lnTo>
                  <a:lnTo>
                    <a:pt x="260" y="10"/>
                  </a:lnTo>
                  <a:lnTo>
                    <a:pt x="262" y="8"/>
                  </a:lnTo>
                  <a:lnTo>
                    <a:pt x="262" y="8"/>
                  </a:lnTo>
                  <a:lnTo>
                    <a:pt x="264" y="8"/>
                  </a:lnTo>
                  <a:lnTo>
                    <a:pt x="272" y="8"/>
                  </a:lnTo>
                  <a:lnTo>
                    <a:pt x="276" y="8"/>
                  </a:lnTo>
                  <a:lnTo>
                    <a:pt x="276" y="8"/>
                  </a:lnTo>
                  <a:lnTo>
                    <a:pt x="276" y="8"/>
                  </a:lnTo>
                  <a:lnTo>
                    <a:pt x="284" y="8"/>
                  </a:lnTo>
                  <a:lnTo>
                    <a:pt x="294" y="6"/>
                  </a:lnTo>
                  <a:lnTo>
                    <a:pt x="294" y="6"/>
                  </a:lnTo>
                  <a:lnTo>
                    <a:pt x="294" y="6"/>
                  </a:lnTo>
                  <a:lnTo>
                    <a:pt x="294" y="4"/>
                  </a:lnTo>
                  <a:lnTo>
                    <a:pt x="296" y="4"/>
                  </a:lnTo>
                  <a:lnTo>
                    <a:pt x="298" y="2"/>
                  </a:lnTo>
                  <a:lnTo>
                    <a:pt x="300" y="0"/>
                  </a:lnTo>
                  <a:lnTo>
                    <a:pt x="300" y="0"/>
                  </a:lnTo>
                  <a:lnTo>
                    <a:pt x="300" y="0"/>
                  </a:lnTo>
                  <a:lnTo>
                    <a:pt x="302" y="0"/>
                  </a:lnTo>
                  <a:lnTo>
                    <a:pt x="302" y="0"/>
                  </a:lnTo>
                  <a:lnTo>
                    <a:pt x="302" y="2"/>
                  </a:lnTo>
                  <a:lnTo>
                    <a:pt x="304" y="4"/>
                  </a:lnTo>
                  <a:lnTo>
                    <a:pt x="306" y="4"/>
                  </a:lnTo>
                  <a:lnTo>
                    <a:pt x="308" y="4"/>
                  </a:lnTo>
                  <a:lnTo>
                    <a:pt x="310" y="4"/>
                  </a:lnTo>
                  <a:lnTo>
                    <a:pt x="314" y="4"/>
                  </a:lnTo>
                  <a:lnTo>
                    <a:pt x="316" y="4"/>
                  </a:lnTo>
                  <a:lnTo>
                    <a:pt x="316" y="4"/>
                  </a:lnTo>
                  <a:lnTo>
                    <a:pt x="318" y="6"/>
                  </a:lnTo>
                  <a:lnTo>
                    <a:pt x="318" y="6"/>
                  </a:lnTo>
                  <a:lnTo>
                    <a:pt x="318" y="6"/>
                  </a:lnTo>
                  <a:lnTo>
                    <a:pt x="318" y="6"/>
                  </a:lnTo>
                  <a:lnTo>
                    <a:pt x="318" y="8"/>
                  </a:lnTo>
                  <a:lnTo>
                    <a:pt x="318" y="8"/>
                  </a:lnTo>
                  <a:lnTo>
                    <a:pt x="318" y="8"/>
                  </a:lnTo>
                  <a:lnTo>
                    <a:pt x="320" y="8"/>
                  </a:lnTo>
                  <a:lnTo>
                    <a:pt x="328" y="8"/>
                  </a:lnTo>
                  <a:lnTo>
                    <a:pt x="328" y="8"/>
                  </a:lnTo>
                  <a:lnTo>
                    <a:pt x="330" y="8"/>
                  </a:lnTo>
                  <a:lnTo>
                    <a:pt x="330" y="8"/>
                  </a:lnTo>
                  <a:lnTo>
                    <a:pt x="332" y="8"/>
                  </a:lnTo>
                  <a:lnTo>
                    <a:pt x="332" y="8"/>
                  </a:lnTo>
                  <a:lnTo>
                    <a:pt x="332" y="8"/>
                  </a:lnTo>
                  <a:lnTo>
                    <a:pt x="332" y="8"/>
                  </a:lnTo>
                  <a:lnTo>
                    <a:pt x="332" y="10"/>
                  </a:lnTo>
                  <a:lnTo>
                    <a:pt x="332" y="10"/>
                  </a:lnTo>
                  <a:lnTo>
                    <a:pt x="334" y="10"/>
                  </a:lnTo>
                  <a:lnTo>
                    <a:pt x="334" y="12"/>
                  </a:lnTo>
                  <a:lnTo>
                    <a:pt x="334" y="12"/>
                  </a:lnTo>
                  <a:lnTo>
                    <a:pt x="334" y="12"/>
                  </a:lnTo>
                  <a:lnTo>
                    <a:pt x="334" y="12"/>
                  </a:lnTo>
                  <a:lnTo>
                    <a:pt x="334" y="12"/>
                  </a:lnTo>
                  <a:lnTo>
                    <a:pt x="336" y="10"/>
                  </a:lnTo>
                  <a:lnTo>
                    <a:pt x="336" y="10"/>
                  </a:lnTo>
                  <a:lnTo>
                    <a:pt x="336" y="10"/>
                  </a:lnTo>
                  <a:lnTo>
                    <a:pt x="336" y="10"/>
                  </a:lnTo>
                  <a:lnTo>
                    <a:pt x="338" y="8"/>
                  </a:lnTo>
                  <a:lnTo>
                    <a:pt x="338" y="8"/>
                  </a:lnTo>
                  <a:lnTo>
                    <a:pt x="338" y="8"/>
                  </a:lnTo>
                  <a:lnTo>
                    <a:pt x="338" y="8"/>
                  </a:lnTo>
                  <a:lnTo>
                    <a:pt x="338" y="6"/>
                  </a:lnTo>
                  <a:lnTo>
                    <a:pt x="338" y="6"/>
                  </a:lnTo>
                  <a:lnTo>
                    <a:pt x="346" y="6"/>
                  </a:lnTo>
                  <a:lnTo>
                    <a:pt x="346" y="4"/>
                  </a:lnTo>
                  <a:lnTo>
                    <a:pt x="348" y="4"/>
                  </a:lnTo>
                  <a:lnTo>
                    <a:pt x="348" y="4"/>
                  </a:lnTo>
                  <a:lnTo>
                    <a:pt x="348" y="4"/>
                  </a:lnTo>
                  <a:lnTo>
                    <a:pt x="348" y="4"/>
                  </a:lnTo>
                  <a:lnTo>
                    <a:pt x="350" y="6"/>
                  </a:lnTo>
                  <a:lnTo>
                    <a:pt x="350" y="6"/>
                  </a:lnTo>
                  <a:lnTo>
                    <a:pt x="350" y="6"/>
                  </a:lnTo>
                  <a:lnTo>
                    <a:pt x="352" y="8"/>
                  </a:lnTo>
                  <a:lnTo>
                    <a:pt x="352" y="10"/>
                  </a:lnTo>
                  <a:lnTo>
                    <a:pt x="352" y="10"/>
                  </a:lnTo>
                  <a:lnTo>
                    <a:pt x="354" y="12"/>
                  </a:lnTo>
                  <a:lnTo>
                    <a:pt x="354" y="12"/>
                  </a:lnTo>
                  <a:lnTo>
                    <a:pt x="354" y="12"/>
                  </a:lnTo>
                  <a:lnTo>
                    <a:pt x="354" y="12"/>
                  </a:lnTo>
                  <a:lnTo>
                    <a:pt x="354" y="1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2" name="Freeform 4931">
              <a:extLst>
                <a:ext uri="{FF2B5EF4-FFF2-40B4-BE49-F238E27FC236}">
                  <a16:creationId xmlns:a16="http://schemas.microsoft.com/office/drawing/2014/main" id="{F08A1410-BE2E-7A4D-9DFA-00E1FEBEBCF6}"/>
                </a:ext>
              </a:extLst>
            </p:cNvPr>
            <p:cNvSpPr>
              <a:spLocks/>
            </p:cNvSpPr>
            <p:nvPr/>
          </p:nvSpPr>
          <p:spPr bwMode="auto">
            <a:xfrm>
              <a:off x="6428611" y="2553775"/>
              <a:ext cx="124762" cy="136342"/>
            </a:xfrm>
            <a:custGeom>
              <a:avLst/>
              <a:gdLst/>
              <a:ahLst/>
              <a:cxnLst>
                <a:cxn ang="0">
                  <a:pos x="34" y="10"/>
                </a:cxn>
                <a:cxn ang="0">
                  <a:pos x="38" y="12"/>
                </a:cxn>
                <a:cxn ang="0">
                  <a:pos x="42" y="16"/>
                </a:cxn>
                <a:cxn ang="0">
                  <a:pos x="46" y="16"/>
                </a:cxn>
                <a:cxn ang="0">
                  <a:pos x="50" y="14"/>
                </a:cxn>
                <a:cxn ang="0">
                  <a:pos x="50" y="12"/>
                </a:cxn>
                <a:cxn ang="0">
                  <a:pos x="48" y="12"/>
                </a:cxn>
                <a:cxn ang="0">
                  <a:pos x="48" y="10"/>
                </a:cxn>
                <a:cxn ang="0">
                  <a:pos x="54" y="4"/>
                </a:cxn>
                <a:cxn ang="0">
                  <a:pos x="66" y="4"/>
                </a:cxn>
                <a:cxn ang="0">
                  <a:pos x="68" y="6"/>
                </a:cxn>
                <a:cxn ang="0">
                  <a:pos x="74" y="12"/>
                </a:cxn>
                <a:cxn ang="0">
                  <a:pos x="76" y="22"/>
                </a:cxn>
                <a:cxn ang="0">
                  <a:pos x="78" y="22"/>
                </a:cxn>
                <a:cxn ang="0">
                  <a:pos x="78" y="28"/>
                </a:cxn>
                <a:cxn ang="0">
                  <a:pos x="78" y="32"/>
                </a:cxn>
                <a:cxn ang="0">
                  <a:pos x="76" y="34"/>
                </a:cxn>
                <a:cxn ang="0">
                  <a:pos x="72" y="36"/>
                </a:cxn>
                <a:cxn ang="0">
                  <a:pos x="68" y="36"/>
                </a:cxn>
                <a:cxn ang="0">
                  <a:pos x="68" y="38"/>
                </a:cxn>
                <a:cxn ang="0">
                  <a:pos x="60" y="44"/>
                </a:cxn>
                <a:cxn ang="0">
                  <a:pos x="58" y="44"/>
                </a:cxn>
                <a:cxn ang="0">
                  <a:pos x="50" y="46"/>
                </a:cxn>
                <a:cxn ang="0">
                  <a:pos x="48" y="48"/>
                </a:cxn>
                <a:cxn ang="0">
                  <a:pos x="44" y="54"/>
                </a:cxn>
                <a:cxn ang="0">
                  <a:pos x="42" y="56"/>
                </a:cxn>
                <a:cxn ang="0">
                  <a:pos x="36" y="56"/>
                </a:cxn>
                <a:cxn ang="0">
                  <a:pos x="36" y="54"/>
                </a:cxn>
                <a:cxn ang="0">
                  <a:pos x="36" y="56"/>
                </a:cxn>
                <a:cxn ang="0">
                  <a:pos x="38" y="60"/>
                </a:cxn>
                <a:cxn ang="0">
                  <a:pos x="42" y="60"/>
                </a:cxn>
                <a:cxn ang="0">
                  <a:pos x="44" y="58"/>
                </a:cxn>
                <a:cxn ang="0">
                  <a:pos x="42" y="58"/>
                </a:cxn>
                <a:cxn ang="0">
                  <a:pos x="46" y="56"/>
                </a:cxn>
                <a:cxn ang="0">
                  <a:pos x="52" y="54"/>
                </a:cxn>
                <a:cxn ang="0">
                  <a:pos x="56" y="54"/>
                </a:cxn>
                <a:cxn ang="0">
                  <a:pos x="64" y="56"/>
                </a:cxn>
                <a:cxn ang="0">
                  <a:pos x="70" y="60"/>
                </a:cxn>
                <a:cxn ang="0">
                  <a:pos x="66" y="66"/>
                </a:cxn>
                <a:cxn ang="0">
                  <a:pos x="56" y="80"/>
                </a:cxn>
                <a:cxn ang="0">
                  <a:pos x="54" y="84"/>
                </a:cxn>
                <a:cxn ang="0">
                  <a:pos x="48" y="84"/>
                </a:cxn>
                <a:cxn ang="0">
                  <a:pos x="48" y="82"/>
                </a:cxn>
                <a:cxn ang="0">
                  <a:pos x="46" y="80"/>
                </a:cxn>
                <a:cxn ang="0">
                  <a:pos x="46" y="80"/>
                </a:cxn>
                <a:cxn ang="0">
                  <a:pos x="40" y="78"/>
                </a:cxn>
                <a:cxn ang="0">
                  <a:pos x="28" y="82"/>
                </a:cxn>
                <a:cxn ang="0">
                  <a:pos x="16" y="82"/>
                </a:cxn>
                <a:cxn ang="0">
                  <a:pos x="14" y="84"/>
                </a:cxn>
                <a:cxn ang="0">
                  <a:pos x="12" y="86"/>
                </a:cxn>
                <a:cxn ang="0">
                  <a:pos x="8" y="86"/>
                </a:cxn>
                <a:cxn ang="0">
                  <a:pos x="4" y="84"/>
                </a:cxn>
                <a:cxn ang="0">
                  <a:pos x="2" y="82"/>
                </a:cxn>
                <a:cxn ang="0">
                  <a:pos x="2" y="70"/>
                </a:cxn>
                <a:cxn ang="0">
                  <a:pos x="0" y="64"/>
                </a:cxn>
                <a:cxn ang="0">
                  <a:pos x="2" y="52"/>
                </a:cxn>
                <a:cxn ang="0">
                  <a:pos x="6" y="46"/>
                </a:cxn>
                <a:cxn ang="0">
                  <a:pos x="14" y="36"/>
                </a:cxn>
                <a:cxn ang="0">
                  <a:pos x="22" y="22"/>
                </a:cxn>
                <a:cxn ang="0">
                  <a:pos x="26" y="18"/>
                </a:cxn>
                <a:cxn ang="0">
                  <a:pos x="30" y="12"/>
                </a:cxn>
              </a:cxnLst>
              <a:rect l="0" t="0" r="r" b="b"/>
              <a:pathLst>
                <a:path w="78" h="86">
                  <a:moveTo>
                    <a:pt x="30" y="12"/>
                  </a:moveTo>
                  <a:lnTo>
                    <a:pt x="32" y="10"/>
                  </a:lnTo>
                  <a:lnTo>
                    <a:pt x="34" y="10"/>
                  </a:lnTo>
                  <a:lnTo>
                    <a:pt x="34" y="10"/>
                  </a:lnTo>
                  <a:lnTo>
                    <a:pt x="36" y="10"/>
                  </a:lnTo>
                  <a:lnTo>
                    <a:pt x="38" y="12"/>
                  </a:lnTo>
                  <a:lnTo>
                    <a:pt x="38" y="12"/>
                  </a:lnTo>
                  <a:lnTo>
                    <a:pt x="40" y="14"/>
                  </a:lnTo>
                  <a:lnTo>
                    <a:pt x="42" y="16"/>
                  </a:lnTo>
                  <a:lnTo>
                    <a:pt x="44" y="18"/>
                  </a:lnTo>
                  <a:lnTo>
                    <a:pt x="46" y="16"/>
                  </a:lnTo>
                  <a:lnTo>
                    <a:pt x="46" y="16"/>
                  </a:lnTo>
                  <a:lnTo>
                    <a:pt x="48" y="14"/>
                  </a:lnTo>
                  <a:lnTo>
                    <a:pt x="50" y="14"/>
                  </a:lnTo>
                  <a:lnTo>
                    <a:pt x="50" y="14"/>
                  </a:lnTo>
                  <a:lnTo>
                    <a:pt x="50" y="14"/>
                  </a:lnTo>
                  <a:lnTo>
                    <a:pt x="50" y="14"/>
                  </a:lnTo>
                  <a:lnTo>
                    <a:pt x="50" y="12"/>
                  </a:lnTo>
                  <a:lnTo>
                    <a:pt x="50" y="12"/>
                  </a:lnTo>
                  <a:lnTo>
                    <a:pt x="48" y="12"/>
                  </a:lnTo>
                  <a:lnTo>
                    <a:pt x="48" y="12"/>
                  </a:lnTo>
                  <a:lnTo>
                    <a:pt x="48" y="10"/>
                  </a:lnTo>
                  <a:lnTo>
                    <a:pt x="48" y="10"/>
                  </a:lnTo>
                  <a:lnTo>
                    <a:pt x="48" y="10"/>
                  </a:lnTo>
                  <a:lnTo>
                    <a:pt x="48" y="10"/>
                  </a:lnTo>
                  <a:lnTo>
                    <a:pt x="50" y="8"/>
                  </a:lnTo>
                  <a:lnTo>
                    <a:pt x="54" y="4"/>
                  </a:lnTo>
                  <a:lnTo>
                    <a:pt x="64" y="0"/>
                  </a:lnTo>
                  <a:lnTo>
                    <a:pt x="66" y="4"/>
                  </a:lnTo>
                  <a:lnTo>
                    <a:pt x="66" y="4"/>
                  </a:lnTo>
                  <a:lnTo>
                    <a:pt x="66" y="4"/>
                  </a:lnTo>
                  <a:lnTo>
                    <a:pt x="66" y="6"/>
                  </a:lnTo>
                  <a:lnTo>
                    <a:pt x="68" y="6"/>
                  </a:lnTo>
                  <a:lnTo>
                    <a:pt x="72" y="12"/>
                  </a:lnTo>
                  <a:lnTo>
                    <a:pt x="74" y="12"/>
                  </a:lnTo>
                  <a:lnTo>
                    <a:pt x="74" y="12"/>
                  </a:lnTo>
                  <a:lnTo>
                    <a:pt x="74" y="14"/>
                  </a:lnTo>
                  <a:lnTo>
                    <a:pt x="74" y="14"/>
                  </a:lnTo>
                  <a:lnTo>
                    <a:pt x="76" y="22"/>
                  </a:lnTo>
                  <a:lnTo>
                    <a:pt x="76" y="22"/>
                  </a:lnTo>
                  <a:lnTo>
                    <a:pt x="76" y="22"/>
                  </a:lnTo>
                  <a:lnTo>
                    <a:pt x="78" y="22"/>
                  </a:lnTo>
                  <a:lnTo>
                    <a:pt x="78" y="24"/>
                  </a:lnTo>
                  <a:lnTo>
                    <a:pt x="78" y="24"/>
                  </a:lnTo>
                  <a:lnTo>
                    <a:pt x="78" y="28"/>
                  </a:lnTo>
                  <a:lnTo>
                    <a:pt x="78" y="28"/>
                  </a:lnTo>
                  <a:lnTo>
                    <a:pt x="78" y="32"/>
                  </a:lnTo>
                  <a:lnTo>
                    <a:pt x="78" y="32"/>
                  </a:lnTo>
                  <a:lnTo>
                    <a:pt x="78" y="32"/>
                  </a:lnTo>
                  <a:lnTo>
                    <a:pt x="76" y="34"/>
                  </a:lnTo>
                  <a:lnTo>
                    <a:pt x="76" y="34"/>
                  </a:lnTo>
                  <a:lnTo>
                    <a:pt x="76" y="36"/>
                  </a:lnTo>
                  <a:lnTo>
                    <a:pt x="74" y="36"/>
                  </a:lnTo>
                  <a:lnTo>
                    <a:pt x="72" y="36"/>
                  </a:lnTo>
                  <a:lnTo>
                    <a:pt x="72" y="36"/>
                  </a:lnTo>
                  <a:lnTo>
                    <a:pt x="70" y="36"/>
                  </a:lnTo>
                  <a:lnTo>
                    <a:pt x="68" y="36"/>
                  </a:lnTo>
                  <a:lnTo>
                    <a:pt x="68" y="36"/>
                  </a:lnTo>
                  <a:lnTo>
                    <a:pt x="68" y="38"/>
                  </a:lnTo>
                  <a:lnTo>
                    <a:pt x="68" y="38"/>
                  </a:lnTo>
                  <a:lnTo>
                    <a:pt x="64" y="40"/>
                  </a:lnTo>
                  <a:lnTo>
                    <a:pt x="64" y="42"/>
                  </a:lnTo>
                  <a:lnTo>
                    <a:pt x="60" y="44"/>
                  </a:lnTo>
                  <a:lnTo>
                    <a:pt x="60" y="44"/>
                  </a:lnTo>
                  <a:lnTo>
                    <a:pt x="60" y="44"/>
                  </a:lnTo>
                  <a:lnTo>
                    <a:pt x="58" y="44"/>
                  </a:lnTo>
                  <a:lnTo>
                    <a:pt x="58" y="44"/>
                  </a:lnTo>
                  <a:lnTo>
                    <a:pt x="52" y="46"/>
                  </a:lnTo>
                  <a:lnTo>
                    <a:pt x="50" y="46"/>
                  </a:lnTo>
                  <a:lnTo>
                    <a:pt x="48" y="48"/>
                  </a:lnTo>
                  <a:lnTo>
                    <a:pt x="48" y="48"/>
                  </a:lnTo>
                  <a:lnTo>
                    <a:pt x="48" y="48"/>
                  </a:lnTo>
                  <a:lnTo>
                    <a:pt x="44" y="52"/>
                  </a:lnTo>
                  <a:lnTo>
                    <a:pt x="44" y="54"/>
                  </a:lnTo>
                  <a:lnTo>
                    <a:pt x="44" y="54"/>
                  </a:lnTo>
                  <a:lnTo>
                    <a:pt x="44" y="56"/>
                  </a:lnTo>
                  <a:lnTo>
                    <a:pt x="42" y="56"/>
                  </a:lnTo>
                  <a:lnTo>
                    <a:pt x="42" y="56"/>
                  </a:lnTo>
                  <a:lnTo>
                    <a:pt x="40" y="56"/>
                  </a:lnTo>
                  <a:lnTo>
                    <a:pt x="38" y="56"/>
                  </a:lnTo>
                  <a:lnTo>
                    <a:pt x="36" y="56"/>
                  </a:lnTo>
                  <a:lnTo>
                    <a:pt x="36" y="56"/>
                  </a:lnTo>
                  <a:lnTo>
                    <a:pt x="36" y="54"/>
                  </a:lnTo>
                  <a:lnTo>
                    <a:pt x="36" y="54"/>
                  </a:lnTo>
                  <a:lnTo>
                    <a:pt x="36" y="56"/>
                  </a:lnTo>
                  <a:lnTo>
                    <a:pt x="34" y="56"/>
                  </a:lnTo>
                  <a:lnTo>
                    <a:pt x="36" y="56"/>
                  </a:lnTo>
                  <a:lnTo>
                    <a:pt x="36" y="58"/>
                  </a:lnTo>
                  <a:lnTo>
                    <a:pt x="36" y="58"/>
                  </a:lnTo>
                  <a:lnTo>
                    <a:pt x="38" y="60"/>
                  </a:lnTo>
                  <a:lnTo>
                    <a:pt x="40" y="60"/>
                  </a:lnTo>
                  <a:lnTo>
                    <a:pt x="40" y="60"/>
                  </a:lnTo>
                  <a:lnTo>
                    <a:pt x="42" y="60"/>
                  </a:lnTo>
                  <a:lnTo>
                    <a:pt x="44" y="60"/>
                  </a:lnTo>
                  <a:lnTo>
                    <a:pt x="44" y="60"/>
                  </a:lnTo>
                  <a:lnTo>
                    <a:pt x="44" y="58"/>
                  </a:lnTo>
                  <a:lnTo>
                    <a:pt x="42" y="58"/>
                  </a:lnTo>
                  <a:lnTo>
                    <a:pt x="42" y="58"/>
                  </a:lnTo>
                  <a:lnTo>
                    <a:pt x="42" y="58"/>
                  </a:lnTo>
                  <a:lnTo>
                    <a:pt x="44" y="58"/>
                  </a:lnTo>
                  <a:lnTo>
                    <a:pt x="44" y="56"/>
                  </a:lnTo>
                  <a:lnTo>
                    <a:pt x="46" y="56"/>
                  </a:lnTo>
                  <a:lnTo>
                    <a:pt x="50" y="56"/>
                  </a:lnTo>
                  <a:lnTo>
                    <a:pt x="52" y="54"/>
                  </a:lnTo>
                  <a:lnTo>
                    <a:pt x="52" y="54"/>
                  </a:lnTo>
                  <a:lnTo>
                    <a:pt x="52" y="54"/>
                  </a:lnTo>
                  <a:lnTo>
                    <a:pt x="54" y="54"/>
                  </a:lnTo>
                  <a:lnTo>
                    <a:pt x="56" y="54"/>
                  </a:lnTo>
                  <a:lnTo>
                    <a:pt x="60" y="54"/>
                  </a:lnTo>
                  <a:lnTo>
                    <a:pt x="60" y="56"/>
                  </a:lnTo>
                  <a:lnTo>
                    <a:pt x="64" y="56"/>
                  </a:lnTo>
                  <a:lnTo>
                    <a:pt x="66" y="56"/>
                  </a:lnTo>
                  <a:lnTo>
                    <a:pt x="70" y="60"/>
                  </a:lnTo>
                  <a:lnTo>
                    <a:pt x="70" y="60"/>
                  </a:lnTo>
                  <a:lnTo>
                    <a:pt x="68" y="62"/>
                  </a:lnTo>
                  <a:lnTo>
                    <a:pt x="68" y="64"/>
                  </a:lnTo>
                  <a:lnTo>
                    <a:pt x="66" y="66"/>
                  </a:lnTo>
                  <a:lnTo>
                    <a:pt x="64" y="70"/>
                  </a:lnTo>
                  <a:lnTo>
                    <a:pt x="62" y="74"/>
                  </a:lnTo>
                  <a:lnTo>
                    <a:pt x="56" y="80"/>
                  </a:lnTo>
                  <a:lnTo>
                    <a:pt x="56" y="82"/>
                  </a:lnTo>
                  <a:lnTo>
                    <a:pt x="56" y="82"/>
                  </a:lnTo>
                  <a:lnTo>
                    <a:pt x="54" y="84"/>
                  </a:lnTo>
                  <a:lnTo>
                    <a:pt x="52" y="84"/>
                  </a:lnTo>
                  <a:lnTo>
                    <a:pt x="50" y="84"/>
                  </a:lnTo>
                  <a:lnTo>
                    <a:pt x="48" y="84"/>
                  </a:lnTo>
                  <a:lnTo>
                    <a:pt x="48" y="84"/>
                  </a:lnTo>
                  <a:lnTo>
                    <a:pt x="48" y="82"/>
                  </a:lnTo>
                  <a:lnTo>
                    <a:pt x="48" y="82"/>
                  </a:lnTo>
                  <a:lnTo>
                    <a:pt x="48" y="82"/>
                  </a:lnTo>
                  <a:lnTo>
                    <a:pt x="46" y="80"/>
                  </a:lnTo>
                  <a:lnTo>
                    <a:pt x="46" y="80"/>
                  </a:lnTo>
                  <a:lnTo>
                    <a:pt x="46" y="80"/>
                  </a:lnTo>
                  <a:lnTo>
                    <a:pt x="46" y="80"/>
                  </a:lnTo>
                  <a:lnTo>
                    <a:pt x="46" y="80"/>
                  </a:lnTo>
                  <a:lnTo>
                    <a:pt x="46" y="80"/>
                  </a:lnTo>
                  <a:lnTo>
                    <a:pt x="42" y="78"/>
                  </a:lnTo>
                  <a:lnTo>
                    <a:pt x="40" y="78"/>
                  </a:lnTo>
                  <a:lnTo>
                    <a:pt x="40" y="78"/>
                  </a:lnTo>
                  <a:lnTo>
                    <a:pt x="34" y="80"/>
                  </a:lnTo>
                  <a:lnTo>
                    <a:pt x="28" y="82"/>
                  </a:lnTo>
                  <a:lnTo>
                    <a:pt x="24" y="82"/>
                  </a:lnTo>
                  <a:lnTo>
                    <a:pt x="20" y="82"/>
                  </a:lnTo>
                  <a:lnTo>
                    <a:pt x="16" y="82"/>
                  </a:lnTo>
                  <a:lnTo>
                    <a:pt x="16" y="82"/>
                  </a:lnTo>
                  <a:lnTo>
                    <a:pt x="14" y="84"/>
                  </a:lnTo>
                  <a:lnTo>
                    <a:pt x="14" y="84"/>
                  </a:lnTo>
                  <a:lnTo>
                    <a:pt x="14" y="84"/>
                  </a:lnTo>
                  <a:lnTo>
                    <a:pt x="14" y="84"/>
                  </a:lnTo>
                  <a:lnTo>
                    <a:pt x="12" y="86"/>
                  </a:lnTo>
                  <a:lnTo>
                    <a:pt x="12" y="86"/>
                  </a:lnTo>
                  <a:lnTo>
                    <a:pt x="10" y="86"/>
                  </a:lnTo>
                  <a:lnTo>
                    <a:pt x="8" y="86"/>
                  </a:lnTo>
                  <a:lnTo>
                    <a:pt x="6" y="86"/>
                  </a:lnTo>
                  <a:lnTo>
                    <a:pt x="6" y="84"/>
                  </a:lnTo>
                  <a:lnTo>
                    <a:pt x="4" y="84"/>
                  </a:lnTo>
                  <a:lnTo>
                    <a:pt x="2" y="84"/>
                  </a:lnTo>
                  <a:lnTo>
                    <a:pt x="0" y="82"/>
                  </a:lnTo>
                  <a:lnTo>
                    <a:pt x="2" y="82"/>
                  </a:lnTo>
                  <a:lnTo>
                    <a:pt x="2" y="78"/>
                  </a:lnTo>
                  <a:lnTo>
                    <a:pt x="2" y="74"/>
                  </a:lnTo>
                  <a:lnTo>
                    <a:pt x="2" y="70"/>
                  </a:lnTo>
                  <a:lnTo>
                    <a:pt x="2" y="70"/>
                  </a:lnTo>
                  <a:lnTo>
                    <a:pt x="2" y="64"/>
                  </a:lnTo>
                  <a:lnTo>
                    <a:pt x="0" y="64"/>
                  </a:lnTo>
                  <a:lnTo>
                    <a:pt x="0" y="58"/>
                  </a:lnTo>
                  <a:lnTo>
                    <a:pt x="0" y="58"/>
                  </a:lnTo>
                  <a:lnTo>
                    <a:pt x="2" y="52"/>
                  </a:lnTo>
                  <a:lnTo>
                    <a:pt x="2" y="48"/>
                  </a:lnTo>
                  <a:lnTo>
                    <a:pt x="2" y="48"/>
                  </a:lnTo>
                  <a:lnTo>
                    <a:pt x="6" y="46"/>
                  </a:lnTo>
                  <a:lnTo>
                    <a:pt x="8" y="44"/>
                  </a:lnTo>
                  <a:lnTo>
                    <a:pt x="12" y="38"/>
                  </a:lnTo>
                  <a:lnTo>
                    <a:pt x="14" y="36"/>
                  </a:lnTo>
                  <a:lnTo>
                    <a:pt x="16" y="30"/>
                  </a:lnTo>
                  <a:lnTo>
                    <a:pt x="18" y="28"/>
                  </a:lnTo>
                  <a:lnTo>
                    <a:pt x="22" y="22"/>
                  </a:lnTo>
                  <a:lnTo>
                    <a:pt x="24" y="20"/>
                  </a:lnTo>
                  <a:lnTo>
                    <a:pt x="26" y="20"/>
                  </a:lnTo>
                  <a:lnTo>
                    <a:pt x="26" y="18"/>
                  </a:lnTo>
                  <a:lnTo>
                    <a:pt x="26" y="16"/>
                  </a:lnTo>
                  <a:lnTo>
                    <a:pt x="28" y="14"/>
                  </a:lnTo>
                  <a:lnTo>
                    <a:pt x="30" y="1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3" name="Freeform 4932">
              <a:extLst>
                <a:ext uri="{FF2B5EF4-FFF2-40B4-BE49-F238E27FC236}">
                  <a16:creationId xmlns:a16="http://schemas.microsoft.com/office/drawing/2014/main" id="{9C60D09E-D2FD-DE40-BB5B-07B912CA4A54}"/>
                </a:ext>
              </a:extLst>
            </p:cNvPr>
            <p:cNvSpPr>
              <a:spLocks/>
            </p:cNvSpPr>
            <p:nvPr/>
          </p:nvSpPr>
          <p:spPr bwMode="auto">
            <a:xfrm>
              <a:off x="6428611" y="2553775"/>
              <a:ext cx="124762" cy="136342"/>
            </a:xfrm>
            <a:custGeom>
              <a:avLst/>
              <a:gdLst/>
              <a:ahLst/>
              <a:cxnLst>
                <a:cxn ang="0">
                  <a:pos x="34" y="10"/>
                </a:cxn>
                <a:cxn ang="0">
                  <a:pos x="38" y="12"/>
                </a:cxn>
                <a:cxn ang="0">
                  <a:pos x="42" y="16"/>
                </a:cxn>
                <a:cxn ang="0">
                  <a:pos x="46" y="16"/>
                </a:cxn>
                <a:cxn ang="0">
                  <a:pos x="50" y="14"/>
                </a:cxn>
                <a:cxn ang="0">
                  <a:pos x="50" y="12"/>
                </a:cxn>
                <a:cxn ang="0">
                  <a:pos x="48" y="12"/>
                </a:cxn>
                <a:cxn ang="0">
                  <a:pos x="48" y="10"/>
                </a:cxn>
                <a:cxn ang="0">
                  <a:pos x="54" y="4"/>
                </a:cxn>
                <a:cxn ang="0">
                  <a:pos x="66" y="4"/>
                </a:cxn>
                <a:cxn ang="0">
                  <a:pos x="68" y="6"/>
                </a:cxn>
                <a:cxn ang="0">
                  <a:pos x="74" y="12"/>
                </a:cxn>
                <a:cxn ang="0">
                  <a:pos x="76" y="22"/>
                </a:cxn>
                <a:cxn ang="0">
                  <a:pos x="78" y="22"/>
                </a:cxn>
                <a:cxn ang="0">
                  <a:pos x="78" y="28"/>
                </a:cxn>
                <a:cxn ang="0">
                  <a:pos x="78" y="32"/>
                </a:cxn>
                <a:cxn ang="0">
                  <a:pos x="76" y="34"/>
                </a:cxn>
                <a:cxn ang="0">
                  <a:pos x="72" y="36"/>
                </a:cxn>
                <a:cxn ang="0">
                  <a:pos x="68" y="36"/>
                </a:cxn>
                <a:cxn ang="0">
                  <a:pos x="68" y="38"/>
                </a:cxn>
                <a:cxn ang="0">
                  <a:pos x="60" y="44"/>
                </a:cxn>
                <a:cxn ang="0">
                  <a:pos x="58" y="44"/>
                </a:cxn>
                <a:cxn ang="0">
                  <a:pos x="50" y="46"/>
                </a:cxn>
                <a:cxn ang="0">
                  <a:pos x="48" y="48"/>
                </a:cxn>
                <a:cxn ang="0">
                  <a:pos x="44" y="54"/>
                </a:cxn>
                <a:cxn ang="0">
                  <a:pos x="42" y="56"/>
                </a:cxn>
                <a:cxn ang="0">
                  <a:pos x="36" y="56"/>
                </a:cxn>
                <a:cxn ang="0">
                  <a:pos x="36" y="54"/>
                </a:cxn>
                <a:cxn ang="0">
                  <a:pos x="36" y="56"/>
                </a:cxn>
                <a:cxn ang="0">
                  <a:pos x="38" y="60"/>
                </a:cxn>
                <a:cxn ang="0">
                  <a:pos x="42" y="60"/>
                </a:cxn>
                <a:cxn ang="0">
                  <a:pos x="44" y="58"/>
                </a:cxn>
                <a:cxn ang="0">
                  <a:pos x="42" y="58"/>
                </a:cxn>
                <a:cxn ang="0">
                  <a:pos x="46" y="56"/>
                </a:cxn>
                <a:cxn ang="0">
                  <a:pos x="52" y="54"/>
                </a:cxn>
                <a:cxn ang="0">
                  <a:pos x="56" y="54"/>
                </a:cxn>
                <a:cxn ang="0">
                  <a:pos x="64" y="56"/>
                </a:cxn>
                <a:cxn ang="0">
                  <a:pos x="70" y="60"/>
                </a:cxn>
                <a:cxn ang="0">
                  <a:pos x="66" y="66"/>
                </a:cxn>
                <a:cxn ang="0">
                  <a:pos x="56" y="80"/>
                </a:cxn>
                <a:cxn ang="0">
                  <a:pos x="54" y="84"/>
                </a:cxn>
                <a:cxn ang="0">
                  <a:pos x="48" y="84"/>
                </a:cxn>
                <a:cxn ang="0">
                  <a:pos x="48" y="82"/>
                </a:cxn>
                <a:cxn ang="0">
                  <a:pos x="46" y="80"/>
                </a:cxn>
                <a:cxn ang="0">
                  <a:pos x="46" y="80"/>
                </a:cxn>
                <a:cxn ang="0">
                  <a:pos x="40" y="78"/>
                </a:cxn>
                <a:cxn ang="0">
                  <a:pos x="28" y="82"/>
                </a:cxn>
                <a:cxn ang="0">
                  <a:pos x="16" y="82"/>
                </a:cxn>
                <a:cxn ang="0">
                  <a:pos x="14" y="84"/>
                </a:cxn>
                <a:cxn ang="0">
                  <a:pos x="12" y="86"/>
                </a:cxn>
                <a:cxn ang="0">
                  <a:pos x="8" y="86"/>
                </a:cxn>
                <a:cxn ang="0">
                  <a:pos x="4" y="84"/>
                </a:cxn>
                <a:cxn ang="0">
                  <a:pos x="2" y="82"/>
                </a:cxn>
                <a:cxn ang="0">
                  <a:pos x="2" y="70"/>
                </a:cxn>
                <a:cxn ang="0">
                  <a:pos x="0" y="64"/>
                </a:cxn>
                <a:cxn ang="0">
                  <a:pos x="2" y="52"/>
                </a:cxn>
                <a:cxn ang="0">
                  <a:pos x="6" y="46"/>
                </a:cxn>
                <a:cxn ang="0">
                  <a:pos x="14" y="36"/>
                </a:cxn>
                <a:cxn ang="0">
                  <a:pos x="22" y="22"/>
                </a:cxn>
                <a:cxn ang="0">
                  <a:pos x="26" y="18"/>
                </a:cxn>
                <a:cxn ang="0">
                  <a:pos x="30" y="12"/>
                </a:cxn>
              </a:cxnLst>
              <a:rect l="0" t="0" r="r" b="b"/>
              <a:pathLst>
                <a:path w="78" h="86">
                  <a:moveTo>
                    <a:pt x="30" y="12"/>
                  </a:moveTo>
                  <a:lnTo>
                    <a:pt x="32" y="10"/>
                  </a:lnTo>
                  <a:lnTo>
                    <a:pt x="34" y="10"/>
                  </a:lnTo>
                  <a:lnTo>
                    <a:pt x="34" y="10"/>
                  </a:lnTo>
                  <a:lnTo>
                    <a:pt x="36" y="10"/>
                  </a:lnTo>
                  <a:lnTo>
                    <a:pt x="38" y="12"/>
                  </a:lnTo>
                  <a:lnTo>
                    <a:pt x="38" y="12"/>
                  </a:lnTo>
                  <a:lnTo>
                    <a:pt x="40" y="14"/>
                  </a:lnTo>
                  <a:lnTo>
                    <a:pt x="42" y="16"/>
                  </a:lnTo>
                  <a:lnTo>
                    <a:pt x="44" y="18"/>
                  </a:lnTo>
                  <a:lnTo>
                    <a:pt x="46" y="16"/>
                  </a:lnTo>
                  <a:lnTo>
                    <a:pt x="46" y="16"/>
                  </a:lnTo>
                  <a:lnTo>
                    <a:pt x="48" y="14"/>
                  </a:lnTo>
                  <a:lnTo>
                    <a:pt x="50" y="14"/>
                  </a:lnTo>
                  <a:lnTo>
                    <a:pt x="50" y="14"/>
                  </a:lnTo>
                  <a:lnTo>
                    <a:pt x="50" y="14"/>
                  </a:lnTo>
                  <a:lnTo>
                    <a:pt x="50" y="14"/>
                  </a:lnTo>
                  <a:lnTo>
                    <a:pt x="50" y="12"/>
                  </a:lnTo>
                  <a:lnTo>
                    <a:pt x="50" y="12"/>
                  </a:lnTo>
                  <a:lnTo>
                    <a:pt x="48" y="12"/>
                  </a:lnTo>
                  <a:lnTo>
                    <a:pt x="48" y="12"/>
                  </a:lnTo>
                  <a:lnTo>
                    <a:pt x="48" y="10"/>
                  </a:lnTo>
                  <a:lnTo>
                    <a:pt x="48" y="10"/>
                  </a:lnTo>
                  <a:lnTo>
                    <a:pt x="48" y="10"/>
                  </a:lnTo>
                  <a:lnTo>
                    <a:pt x="48" y="10"/>
                  </a:lnTo>
                  <a:lnTo>
                    <a:pt x="50" y="8"/>
                  </a:lnTo>
                  <a:lnTo>
                    <a:pt x="54" y="4"/>
                  </a:lnTo>
                  <a:lnTo>
                    <a:pt x="64" y="0"/>
                  </a:lnTo>
                  <a:lnTo>
                    <a:pt x="66" y="4"/>
                  </a:lnTo>
                  <a:lnTo>
                    <a:pt x="66" y="4"/>
                  </a:lnTo>
                  <a:lnTo>
                    <a:pt x="66" y="4"/>
                  </a:lnTo>
                  <a:lnTo>
                    <a:pt x="66" y="6"/>
                  </a:lnTo>
                  <a:lnTo>
                    <a:pt x="68" y="6"/>
                  </a:lnTo>
                  <a:lnTo>
                    <a:pt x="72" y="12"/>
                  </a:lnTo>
                  <a:lnTo>
                    <a:pt x="74" y="12"/>
                  </a:lnTo>
                  <a:lnTo>
                    <a:pt x="74" y="12"/>
                  </a:lnTo>
                  <a:lnTo>
                    <a:pt x="74" y="14"/>
                  </a:lnTo>
                  <a:lnTo>
                    <a:pt x="74" y="14"/>
                  </a:lnTo>
                  <a:lnTo>
                    <a:pt x="76" y="22"/>
                  </a:lnTo>
                  <a:lnTo>
                    <a:pt x="76" y="22"/>
                  </a:lnTo>
                  <a:lnTo>
                    <a:pt x="76" y="22"/>
                  </a:lnTo>
                  <a:lnTo>
                    <a:pt x="78" y="22"/>
                  </a:lnTo>
                  <a:lnTo>
                    <a:pt x="78" y="24"/>
                  </a:lnTo>
                  <a:lnTo>
                    <a:pt x="78" y="24"/>
                  </a:lnTo>
                  <a:lnTo>
                    <a:pt x="78" y="28"/>
                  </a:lnTo>
                  <a:lnTo>
                    <a:pt x="78" y="28"/>
                  </a:lnTo>
                  <a:lnTo>
                    <a:pt x="78" y="32"/>
                  </a:lnTo>
                  <a:lnTo>
                    <a:pt x="78" y="32"/>
                  </a:lnTo>
                  <a:lnTo>
                    <a:pt x="78" y="32"/>
                  </a:lnTo>
                  <a:lnTo>
                    <a:pt x="76" y="34"/>
                  </a:lnTo>
                  <a:lnTo>
                    <a:pt x="76" y="34"/>
                  </a:lnTo>
                  <a:lnTo>
                    <a:pt x="76" y="36"/>
                  </a:lnTo>
                  <a:lnTo>
                    <a:pt x="74" y="36"/>
                  </a:lnTo>
                  <a:lnTo>
                    <a:pt x="72" y="36"/>
                  </a:lnTo>
                  <a:lnTo>
                    <a:pt x="72" y="36"/>
                  </a:lnTo>
                  <a:lnTo>
                    <a:pt x="70" y="36"/>
                  </a:lnTo>
                  <a:lnTo>
                    <a:pt x="68" y="36"/>
                  </a:lnTo>
                  <a:lnTo>
                    <a:pt x="68" y="36"/>
                  </a:lnTo>
                  <a:lnTo>
                    <a:pt x="68" y="38"/>
                  </a:lnTo>
                  <a:lnTo>
                    <a:pt x="68" y="38"/>
                  </a:lnTo>
                  <a:lnTo>
                    <a:pt x="64" y="40"/>
                  </a:lnTo>
                  <a:lnTo>
                    <a:pt x="64" y="42"/>
                  </a:lnTo>
                  <a:lnTo>
                    <a:pt x="60" y="44"/>
                  </a:lnTo>
                  <a:lnTo>
                    <a:pt x="60" y="44"/>
                  </a:lnTo>
                  <a:lnTo>
                    <a:pt x="60" y="44"/>
                  </a:lnTo>
                  <a:lnTo>
                    <a:pt x="58" y="44"/>
                  </a:lnTo>
                  <a:lnTo>
                    <a:pt x="58" y="44"/>
                  </a:lnTo>
                  <a:lnTo>
                    <a:pt x="52" y="46"/>
                  </a:lnTo>
                  <a:lnTo>
                    <a:pt x="50" y="46"/>
                  </a:lnTo>
                  <a:lnTo>
                    <a:pt x="48" y="48"/>
                  </a:lnTo>
                  <a:lnTo>
                    <a:pt x="48" y="48"/>
                  </a:lnTo>
                  <a:lnTo>
                    <a:pt x="48" y="48"/>
                  </a:lnTo>
                  <a:lnTo>
                    <a:pt x="44" y="52"/>
                  </a:lnTo>
                  <a:lnTo>
                    <a:pt x="44" y="54"/>
                  </a:lnTo>
                  <a:lnTo>
                    <a:pt x="44" y="54"/>
                  </a:lnTo>
                  <a:lnTo>
                    <a:pt x="44" y="56"/>
                  </a:lnTo>
                  <a:lnTo>
                    <a:pt x="42" y="56"/>
                  </a:lnTo>
                  <a:lnTo>
                    <a:pt x="42" y="56"/>
                  </a:lnTo>
                  <a:lnTo>
                    <a:pt x="40" y="56"/>
                  </a:lnTo>
                  <a:lnTo>
                    <a:pt x="38" y="56"/>
                  </a:lnTo>
                  <a:lnTo>
                    <a:pt x="36" y="56"/>
                  </a:lnTo>
                  <a:lnTo>
                    <a:pt x="36" y="56"/>
                  </a:lnTo>
                  <a:lnTo>
                    <a:pt x="36" y="54"/>
                  </a:lnTo>
                  <a:lnTo>
                    <a:pt x="36" y="54"/>
                  </a:lnTo>
                  <a:lnTo>
                    <a:pt x="36" y="56"/>
                  </a:lnTo>
                  <a:lnTo>
                    <a:pt x="34" y="56"/>
                  </a:lnTo>
                  <a:lnTo>
                    <a:pt x="36" y="56"/>
                  </a:lnTo>
                  <a:lnTo>
                    <a:pt x="36" y="58"/>
                  </a:lnTo>
                  <a:lnTo>
                    <a:pt x="36" y="58"/>
                  </a:lnTo>
                  <a:lnTo>
                    <a:pt x="38" y="60"/>
                  </a:lnTo>
                  <a:lnTo>
                    <a:pt x="40" y="60"/>
                  </a:lnTo>
                  <a:lnTo>
                    <a:pt x="40" y="60"/>
                  </a:lnTo>
                  <a:lnTo>
                    <a:pt x="42" y="60"/>
                  </a:lnTo>
                  <a:lnTo>
                    <a:pt x="44" y="60"/>
                  </a:lnTo>
                  <a:lnTo>
                    <a:pt x="44" y="60"/>
                  </a:lnTo>
                  <a:lnTo>
                    <a:pt x="44" y="58"/>
                  </a:lnTo>
                  <a:lnTo>
                    <a:pt x="42" y="58"/>
                  </a:lnTo>
                  <a:lnTo>
                    <a:pt x="42" y="58"/>
                  </a:lnTo>
                  <a:lnTo>
                    <a:pt x="42" y="58"/>
                  </a:lnTo>
                  <a:lnTo>
                    <a:pt x="44" y="58"/>
                  </a:lnTo>
                  <a:lnTo>
                    <a:pt x="44" y="56"/>
                  </a:lnTo>
                  <a:lnTo>
                    <a:pt x="46" y="56"/>
                  </a:lnTo>
                  <a:lnTo>
                    <a:pt x="50" y="56"/>
                  </a:lnTo>
                  <a:lnTo>
                    <a:pt x="52" y="54"/>
                  </a:lnTo>
                  <a:lnTo>
                    <a:pt x="52" y="54"/>
                  </a:lnTo>
                  <a:lnTo>
                    <a:pt x="52" y="54"/>
                  </a:lnTo>
                  <a:lnTo>
                    <a:pt x="54" y="54"/>
                  </a:lnTo>
                  <a:lnTo>
                    <a:pt x="56" y="54"/>
                  </a:lnTo>
                  <a:lnTo>
                    <a:pt x="60" y="54"/>
                  </a:lnTo>
                  <a:lnTo>
                    <a:pt x="60" y="56"/>
                  </a:lnTo>
                  <a:lnTo>
                    <a:pt x="64" y="56"/>
                  </a:lnTo>
                  <a:lnTo>
                    <a:pt x="66" y="56"/>
                  </a:lnTo>
                  <a:lnTo>
                    <a:pt x="70" y="60"/>
                  </a:lnTo>
                  <a:lnTo>
                    <a:pt x="70" y="60"/>
                  </a:lnTo>
                  <a:lnTo>
                    <a:pt x="68" y="62"/>
                  </a:lnTo>
                  <a:lnTo>
                    <a:pt x="68" y="64"/>
                  </a:lnTo>
                  <a:lnTo>
                    <a:pt x="66" y="66"/>
                  </a:lnTo>
                  <a:lnTo>
                    <a:pt x="64" y="70"/>
                  </a:lnTo>
                  <a:lnTo>
                    <a:pt x="62" y="74"/>
                  </a:lnTo>
                  <a:lnTo>
                    <a:pt x="56" y="80"/>
                  </a:lnTo>
                  <a:lnTo>
                    <a:pt x="56" y="82"/>
                  </a:lnTo>
                  <a:lnTo>
                    <a:pt x="56" y="82"/>
                  </a:lnTo>
                  <a:lnTo>
                    <a:pt x="54" y="84"/>
                  </a:lnTo>
                  <a:lnTo>
                    <a:pt x="52" y="84"/>
                  </a:lnTo>
                  <a:lnTo>
                    <a:pt x="50" y="84"/>
                  </a:lnTo>
                  <a:lnTo>
                    <a:pt x="48" y="84"/>
                  </a:lnTo>
                  <a:lnTo>
                    <a:pt x="48" y="84"/>
                  </a:lnTo>
                  <a:lnTo>
                    <a:pt x="48" y="82"/>
                  </a:lnTo>
                  <a:lnTo>
                    <a:pt x="48" y="82"/>
                  </a:lnTo>
                  <a:lnTo>
                    <a:pt x="48" y="82"/>
                  </a:lnTo>
                  <a:lnTo>
                    <a:pt x="46" y="80"/>
                  </a:lnTo>
                  <a:lnTo>
                    <a:pt x="46" y="80"/>
                  </a:lnTo>
                  <a:lnTo>
                    <a:pt x="46" y="80"/>
                  </a:lnTo>
                  <a:lnTo>
                    <a:pt x="46" y="80"/>
                  </a:lnTo>
                  <a:lnTo>
                    <a:pt x="46" y="80"/>
                  </a:lnTo>
                  <a:lnTo>
                    <a:pt x="46" y="80"/>
                  </a:lnTo>
                  <a:lnTo>
                    <a:pt x="42" y="78"/>
                  </a:lnTo>
                  <a:lnTo>
                    <a:pt x="40" y="78"/>
                  </a:lnTo>
                  <a:lnTo>
                    <a:pt x="40" y="78"/>
                  </a:lnTo>
                  <a:lnTo>
                    <a:pt x="34" y="80"/>
                  </a:lnTo>
                  <a:lnTo>
                    <a:pt x="28" y="82"/>
                  </a:lnTo>
                  <a:lnTo>
                    <a:pt x="24" y="82"/>
                  </a:lnTo>
                  <a:lnTo>
                    <a:pt x="20" y="82"/>
                  </a:lnTo>
                  <a:lnTo>
                    <a:pt x="16" y="82"/>
                  </a:lnTo>
                  <a:lnTo>
                    <a:pt x="16" y="82"/>
                  </a:lnTo>
                  <a:lnTo>
                    <a:pt x="14" y="84"/>
                  </a:lnTo>
                  <a:lnTo>
                    <a:pt x="14" y="84"/>
                  </a:lnTo>
                  <a:lnTo>
                    <a:pt x="14" y="84"/>
                  </a:lnTo>
                  <a:lnTo>
                    <a:pt x="14" y="84"/>
                  </a:lnTo>
                  <a:lnTo>
                    <a:pt x="12" y="86"/>
                  </a:lnTo>
                  <a:lnTo>
                    <a:pt x="12" y="86"/>
                  </a:lnTo>
                  <a:lnTo>
                    <a:pt x="10" y="86"/>
                  </a:lnTo>
                  <a:lnTo>
                    <a:pt x="8" y="86"/>
                  </a:lnTo>
                  <a:lnTo>
                    <a:pt x="6" y="86"/>
                  </a:lnTo>
                  <a:lnTo>
                    <a:pt x="6" y="84"/>
                  </a:lnTo>
                  <a:lnTo>
                    <a:pt x="4" y="84"/>
                  </a:lnTo>
                  <a:lnTo>
                    <a:pt x="2" y="84"/>
                  </a:lnTo>
                  <a:lnTo>
                    <a:pt x="0" y="82"/>
                  </a:lnTo>
                  <a:lnTo>
                    <a:pt x="2" y="82"/>
                  </a:lnTo>
                  <a:lnTo>
                    <a:pt x="2" y="78"/>
                  </a:lnTo>
                  <a:lnTo>
                    <a:pt x="2" y="74"/>
                  </a:lnTo>
                  <a:lnTo>
                    <a:pt x="2" y="70"/>
                  </a:lnTo>
                  <a:lnTo>
                    <a:pt x="2" y="70"/>
                  </a:lnTo>
                  <a:lnTo>
                    <a:pt x="2" y="64"/>
                  </a:lnTo>
                  <a:lnTo>
                    <a:pt x="0" y="64"/>
                  </a:lnTo>
                  <a:lnTo>
                    <a:pt x="0" y="58"/>
                  </a:lnTo>
                  <a:lnTo>
                    <a:pt x="0" y="58"/>
                  </a:lnTo>
                  <a:lnTo>
                    <a:pt x="2" y="52"/>
                  </a:lnTo>
                  <a:lnTo>
                    <a:pt x="2" y="48"/>
                  </a:lnTo>
                  <a:lnTo>
                    <a:pt x="2" y="48"/>
                  </a:lnTo>
                  <a:lnTo>
                    <a:pt x="6" y="46"/>
                  </a:lnTo>
                  <a:lnTo>
                    <a:pt x="8" y="44"/>
                  </a:lnTo>
                  <a:lnTo>
                    <a:pt x="12" y="38"/>
                  </a:lnTo>
                  <a:lnTo>
                    <a:pt x="14" y="36"/>
                  </a:lnTo>
                  <a:lnTo>
                    <a:pt x="16" y="30"/>
                  </a:lnTo>
                  <a:lnTo>
                    <a:pt x="18" y="28"/>
                  </a:lnTo>
                  <a:lnTo>
                    <a:pt x="22" y="22"/>
                  </a:lnTo>
                  <a:lnTo>
                    <a:pt x="24" y="20"/>
                  </a:lnTo>
                  <a:lnTo>
                    <a:pt x="26" y="20"/>
                  </a:lnTo>
                  <a:lnTo>
                    <a:pt x="26" y="18"/>
                  </a:lnTo>
                  <a:lnTo>
                    <a:pt x="26" y="16"/>
                  </a:lnTo>
                  <a:lnTo>
                    <a:pt x="28" y="14"/>
                  </a:lnTo>
                  <a:lnTo>
                    <a:pt x="30" y="1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4" name="Freeform 4933">
              <a:extLst>
                <a:ext uri="{FF2B5EF4-FFF2-40B4-BE49-F238E27FC236}">
                  <a16:creationId xmlns:a16="http://schemas.microsoft.com/office/drawing/2014/main" id="{A93F89A0-CBFD-914C-A5FF-85BAD795B8A4}"/>
                </a:ext>
              </a:extLst>
            </p:cNvPr>
            <p:cNvSpPr>
              <a:spLocks/>
            </p:cNvSpPr>
            <p:nvPr/>
          </p:nvSpPr>
          <p:spPr bwMode="auto">
            <a:xfrm>
              <a:off x="3994717" y="3334442"/>
              <a:ext cx="148021" cy="107753"/>
            </a:xfrm>
            <a:custGeom>
              <a:avLst/>
              <a:gdLst/>
              <a:ahLst/>
              <a:cxnLst>
                <a:cxn ang="0">
                  <a:pos x="94" y="10"/>
                </a:cxn>
                <a:cxn ang="0">
                  <a:pos x="94" y="18"/>
                </a:cxn>
                <a:cxn ang="0">
                  <a:pos x="94" y="26"/>
                </a:cxn>
                <a:cxn ang="0">
                  <a:pos x="94" y="32"/>
                </a:cxn>
                <a:cxn ang="0">
                  <a:pos x="94" y="42"/>
                </a:cxn>
                <a:cxn ang="0">
                  <a:pos x="90" y="64"/>
                </a:cxn>
                <a:cxn ang="0">
                  <a:pos x="74" y="64"/>
                </a:cxn>
                <a:cxn ang="0">
                  <a:pos x="54" y="64"/>
                </a:cxn>
                <a:cxn ang="0">
                  <a:pos x="32" y="64"/>
                </a:cxn>
                <a:cxn ang="0">
                  <a:pos x="30" y="64"/>
                </a:cxn>
                <a:cxn ang="0">
                  <a:pos x="28" y="68"/>
                </a:cxn>
                <a:cxn ang="0">
                  <a:pos x="26" y="66"/>
                </a:cxn>
                <a:cxn ang="0">
                  <a:pos x="24" y="64"/>
                </a:cxn>
                <a:cxn ang="0">
                  <a:pos x="22" y="64"/>
                </a:cxn>
                <a:cxn ang="0">
                  <a:pos x="22" y="62"/>
                </a:cxn>
                <a:cxn ang="0">
                  <a:pos x="24" y="60"/>
                </a:cxn>
                <a:cxn ang="0">
                  <a:pos x="24" y="60"/>
                </a:cxn>
                <a:cxn ang="0">
                  <a:pos x="20" y="60"/>
                </a:cxn>
                <a:cxn ang="0">
                  <a:pos x="16" y="60"/>
                </a:cxn>
                <a:cxn ang="0">
                  <a:pos x="10" y="60"/>
                </a:cxn>
                <a:cxn ang="0">
                  <a:pos x="10" y="58"/>
                </a:cxn>
                <a:cxn ang="0">
                  <a:pos x="10" y="58"/>
                </a:cxn>
                <a:cxn ang="0">
                  <a:pos x="8" y="58"/>
                </a:cxn>
                <a:cxn ang="0">
                  <a:pos x="6" y="58"/>
                </a:cxn>
                <a:cxn ang="0">
                  <a:pos x="6" y="58"/>
                </a:cxn>
                <a:cxn ang="0">
                  <a:pos x="2" y="60"/>
                </a:cxn>
                <a:cxn ang="0">
                  <a:pos x="2" y="58"/>
                </a:cxn>
                <a:cxn ang="0">
                  <a:pos x="0" y="56"/>
                </a:cxn>
                <a:cxn ang="0">
                  <a:pos x="4" y="50"/>
                </a:cxn>
                <a:cxn ang="0">
                  <a:pos x="4" y="46"/>
                </a:cxn>
                <a:cxn ang="0">
                  <a:pos x="6" y="44"/>
                </a:cxn>
                <a:cxn ang="0">
                  <a:pos x="10" y="40"/>
                </a:cxn>
                <a:cxn ang="0">
                  <a:pos x="14" y="36"/>
                </a:cxn>
                <a:cxn ang="0">
                  <a:pos x="12" y="34"/>
                </a:cxn>
                <a:cxn ang="0">
                  <a:pos x="14" y="32"/>
                </a:cxn>
                <a:cxn ang="0">
                  <a:pos x="16" y="28"/>
                </a:cxn>
                <a:cxn ang="0">
                  <a:pos x="18" y="28"/>
                </a:cxn>
                <a:cxn ang="0">
                  <a:pos x="22" y="20"/>
                </a:cxn>
                <a:cxn ang="0">
                  <a:pos x="22" y="20"/>
                </a:cxn>
                <a:cxn ang="0">
                  <a:pos x="22" y="18"/>
                </a:cxn>
                <a:cxn ang="0">
                  <a:pos x="20" y="2"/>
                </a:cxn>
                <a:cxn ang="0">
                  <a:pos x="20" y="2"/>
                </a:cxn>
                <a:cxn ang="0">
                  <a:pos x="22" y="4"/>
                </a:cxn>
                <a:cxn ang="0">
                  <a:pos x="22" y="4"/>
                </a:cxn>
                <a:cxn ang="0">
                  <a:pos x="22" y="6"/>
                </a:cxn>
                <a:cxn ang="0">
                  <a:pos x="26" y="8"/>
                </a:cxn>
                <a:cxn ang="0">
                  <a:pos x="30" y="8"/>
                </a:cxn>
                <a:cxn ang="0">
                  <a:pos x="32" y="10"/>
                </a:cxn>
                <a:cxn ang="0">
                  <a:pos x="40" y="10"/>
                </a:cxn>
                <a:cxn ang="0">
                  <a:pos x="46" y="10"/>
                </a:cxn>
                <a:cxn ang="0">
                  <a:pos x="50" y="10"/>
                </a:cxn>
                <a:cxn ang="0">
                  <a:pos x="82" y="10"/>
                </a:cxn>
                <a:cxn ang="0">
                  <a:pos x="94" y="10"/>
                </a:cxn>
              </a:cxnLst>
              <a:rect l="0" t="0" r="r" b="b"/>
              <a:pathLst>
                <a:path w="94" h="68">
                  <a:moveTo>
                    <a:pt x="94" y="10"/>
                  </a:moveTo>
                  <a:lnTo>
                    <a:pt x="94" y="10"/>
                  </a:lnTo>
                  <a:lnTo>
                    <a:pt x="94" y="16"/>
                  </a:lnTo>
                  <a:lnTo>
                    <a:pt x="94" y="18"/>
                  </a:lnTo>
                  <a:lnTo>
                    <a:pt x="94" y="20"/>
                  </a:lnTo>
                  <a:lnTo>
                    <a:pt x="94" y="26"/>
                  </a:lnTo>
                  <a:lnTo>
                    <a:pt x="94" y="30"/>
                  </a:lnTo>
                  <a:lnTo>
                    <a:pt x="94" y="32"/>
                  </a:lnTo>
                  <a:lnTo>
                    <a:pt x="94" y="36"/>
                  </a:lnTo>
                  <a:lnTo>
                    <a:pt x="94" y="42"/>
                  </a:lnTo>
                  <a:lnTo>
                    <a:pt x="94" y="64"/>
                  </a:lnTo>
                  <a:lnTo>
                    <a:pt x="90" y="64"/>
                  </a:lnTo>
                  <a:lnTo>
                    <a:pt x="76" y="64"/>
                  </a:lnTo>
                  <a:lnTo>
                    <a:pt x="74" y="64"/>
                  </a:lnTo>
                  <a:lnTo>
                    <a:pt x="56" y="64"/>
                  </a:lnTo>
                  <a:lnTo>
                    <a:pt x="54" y="64"/>
                  </a:lnTo>
                  <a:lnTo>
                    <a:pt x="50" y="64"/>
                  </a:lnTo>
                  <a:lnTo>
                    <a:pt x="32" y="64"/>
                  </a:lnTo>
                  <a:lnTo>
                    <a:pt x="30" y="64"/>
                  </a:lnTo>
                  <a:lnTo>
                    <a:pt x="30" y="64"/>
                  </a:lnTo>
                  <a:lnTo>
                    <a:pt x="30" y="66"/>
                  </a:lnTo>
                  <a:lnTo>
                    <a:pt x="28" y="68"/>
                  </a:lnTo>
                  <a:lnTo>
                    <a:pt x="28" y="68"/>
                  </a:lnTo>
                  <a:lnTo>
                    <a:pt x="26" y="66"/>
                  </a:lnTo>
                  <a:lnTo>
                    <a:pt x="24" y="66"/>
                  </a:lnTo>
                  <a:lnTo>
                    <a:pt x="24" y="64"/>
                  </a:lnTo>
                  <a:lnTo>
                    <a:pt x="24" y="64"/>
                  </a:lnTo>
                  <a:lnTo>
                    <a:pt x="22" y="64"/>
                  </a:lnTo>
                  <a:lnTo>
                    <a:pt x="22" y="64"/>
                  </a:lnTo>
                  <a:lnTo>
                    <a:pt x="22" y="62"/>
                  </a:lnTo>
                  <a:lnTo>
                    <a:pt x="24" y="60"/>
                  </a:lnTo>
                  <a:lnTo>
                    <a:pt x="24" y="60"/>
                  </a:lnTo>
                  <a:lnTo>
                    <a:pt x="24" y="60"/>
                  </a:lnTo>
                  <a:lnTo>
                    <a:pt x="24" y="60"/>
                  </a:lnTo>
                  <a:lnTo>
                    <a:pt x="20" y="60"/>
                  </a:lnTo>
                  <a:lnTo>
                    <a:pt x="20" y="60"/>
                  </a:lnTo>
                  <a:lnTo>
                    <a:pt x="18" y="60"/>
                  </a:lnTo>
                  <a:lnTo>
                    <a:pt x="16" y="60"/>
                  </a:lnTo>
                  <a:lnTo>
                    <a:pt x="16" y="60"/>
                  </a:lnTo>
                  <a:lnTo>
                    <a:pt x="10" y="60"/>
                  </a:lnTo>
                  <a:lnTo>
                    <a:pt x="10" y="60"/>
                  </a:lnTo>
                  <a:lnTo>
                    <a:pt x="10" y="58"/>
                  </a:lnTo>
                  <a:lnTo>
                    <a:pt x="10" y="58"/>
                  </a:lnTo>
                  <a:lnTo>
                    <a:pt x="10" y="58"/>
                  </a:lnTo>
                  <a:lnTo>
                    <a:pt x="8" y="58"/>
                  </a:lnTo>
                  <a:lnTo>
                    <a:pt x="8" y="58"/>
                  </a:lnTo>
                  <a:lnTo>
                    <a:pt x="6" y="58"/>
                  </a:lnTo>
                  <a:lnTo>
                    <a:pt x="6" y="58"/>
                  </a:lnTo>
                  <a:lnTo>
                    <a:pt x="6" y="58"/>
                  </a:lnTo>
                  <a:lnTo>
                    <a:pt x="6" y="58"/>
                  </a:lnTo>
                  <a:lnTo>
                    <a:pt x="4" y="60"/>
                  </a:lnTo>
                  <a:lnTo>
                    <a:pt x="2" y="60"/>
                  </a:lnTo>
                  <a:lnTo>
                    <a:pt x="2" y="60"/>
                  </a:lnTo>
                  <a:lnTo>
                    <a:pt x="2" y="58"/>
                  </a:lnTo>
                  <a:lnTo>
                    <a:pt x="0" y="58"/>
                  </a:lnTo>
                  <a:lnTo>
                    <a:pt x="0" y="56"/>
                  </a:lnTo>
                  <a:lnTo>
                    <a:pt x="0" y="56"/>
                  </a:lnTo>
                  <a:lnTo>
                    <a:pt x="4" y="50"/>
                  </a:lnTo>
                  <a:lnTo>
                    <a:pt x="4" y="46"/>
                  </a:lnTo>
                  <a:lnTo>
                    <a:pt x="4" y="46"/>
                  </a:lnTo>
                  <a:lnTo>
                    <a:pt x="6" y="46"/>
                  </a:lnTo>
                  <a:lnTo>
                    <a:pt x="6" y="44"/>
                  </a:lnTo>
                  <a:lnTo>
                    <a:pt x="6" y="44"/>
                  </a:lnTo>
                  <a:lnTo>
                    <a:pt x="10" y="40"/>
                  </a:lnTo>
                  <a:lnTo>
                    <a:pt x="14" y="36"/>
                  </a:lnTo>
                  <a:lnTo>
                    <a:pt x="14" y="36"/>
                  </a:lnTo>
                  <a:lnTo>
                    <a:pt x="12" y="34"/>
                  </a:lnTo>
                  <a:lnTo>
                    <a:pt x="12" y="34"/>
                  </a:lnTo>
                  <a:lnTo>
                    <a:pt x="12" y="34"/>
                  </a:lnTo>
                  <a:lnTo>
                    <a:pt x="14" y="32"/>
                  </a:lnTo>
                  <a:lnTo>
                    <a:pt x="16" y="30"/>
                  </a:lnTo>
                  <a:lnTo>
                    <a:pt x="16" y="28"/>
                  </a:lnTo>
                  <a:lnTo>
                    <a:pt x="18" y="28"/>
                  </a:lnTo>
                  <a:lnTo>
                    <a:pt x="18" y="28"/>
                  </a:lnTo>
                  <a:lnTo>
                    <a:pt x="20" y="22"/>
                  </a:lnTo>
                  <a:lnTo>
                    <a:pt x="22" y="20"/>
                  </a:lnTo>
                  <a:lnTo>
                    <a:pt x="22" y="20"/>
                  </a:lnTo>
                  <a:lnTo>
                    <a:pt x="22" y="20"/>
                  </a:lnTo>
                  <a:lnTo>
                    <a:pt x="22" y="20"/>
                  </a:lnTo>
                  <a:lnTo>
                    <a:pt x="22" y="18"/>
                  </a:lnTo>
                  <a:lnTo>
                    <a:pt x="20" y="12"/>
                  </a:lnTo>
                  <a:lnTo>
                    <a:pt x="20" y="2"/>
                  </a:lnTo>
                  <a:lnTo>
                    <a:pt x="20" y="2"/>
                  </a:lnTo>
                  <a:lnTo>
                    <a:pt x="20" y="2"/>
                  </a:lnTo>
                  <a:lnTo>
                    <a:pt x="22" y="0"/>
                  </a:lnTo>
                  <a:lnTo>
                    <a:pt x="22" y="4"/>
                  </a:lnTo>
                  <a:lnTo>
                    <a:pt x="22" y="4"/>
                  </a:lnTo>
                  <a:lnTo>
                    <a:pt x="22" y="4"/>
                  </a:lnTo>
                  <a:lnTo>
                    <a:pt x="22" y="6"/>
                  </a:lnTo>
                  <a:lnTo>
                    <a:pt x="22" y="6"/>
                  </a:lnTo>
                  <a:lnTo>
                    <a:pt x="26" y="8"/>
                  </a:lnTo>
                  <a:lnTo>
                    <a:pt x="26" y="8"/>
                  </a:lnTo>
                  <a:lnTo>
                    <a:pt x="28" y="8"/>
                  </a:lnTo>
                  <a:lnTo>
                    <a:pt x="30" y="8"/>
                  </a:lnTo>
                  <a:lnTo>
                    <a:pt x="30" y="10"/>
                  </a:lnTo>
                  <a:lnTo>
                    <a:pt x="32" y="10"/>
                  </a:lnTo>
                  <a:lnTo>
                    <a:pt x="32" y="10"/>
                  </a:lnTo>
                  <a:lnTo>
                    <a:pt x="40" y="10"/>
                  </a:lnTo>
                  <a:lnTo>
                    <a:pt x="46" y="10"/>
                  </a:lnTo>
                  <a:lnTo>
                    <a:pt x="46" y="10"/>
                  </a:lnTo>
                  <a:lnTo>
                    <a:pt x="50" y="10"/>
                  </a:lnTo>
                  <a:lnTo>
                    <a:pt x="50" y="10"/>
                  </a:lnTo>
                  <a:lnTo>
                    <a:pt x="62" y="10"/>
                  </a:lnTo>
                  <a:lnTo>
                    <a:pt x="82" y="10"/>
                  </a:lnTo>
                  <a:lnTo>
                    <a:pt x="88" y="10"/>
                  </a:lnTo>
                  <a:lnTo>
                    <a:pt x="94" y="1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5" name="Freeform 4934">
              <a:extLst>
                <a:ext uri="{FF2B5EF4-FFF2-40B4-BE49-F238E27FC236}">
                  <a16:creationId xmlns:a16="http://schemas.microsoft.com/office/drawing/2014/main" id="{F86C95E1-0319-A144-9A79-82F42645A9E9}"/>
                </a:ext>
              </a:extLst>
            </p:cNvPr>
            <p:cNvSpPr>
              <a:spLocks/>
            </p:cNvSpPr>
            <p:nvPr/>
          </p:nvSpPr>
          <p:spPr bwMode="auto">
            <a:xfrm>
              <a:off x="3994717" y="3334442"/>
              <a:ext cx="148021" cy="107753"/>
            </a:xfrm>
            <a:custGeom>
              <a:avLst/>
              <a:gdLst/>
              <a:ahLst/>
              <a:cxnLst>
                <a:cxn ang="0">
                  <a:pos x="94" y="10"/>
                </a:cxn>
                <a:cxn ang="0">
                  <a:pos x="94" y="18"/>
                </a:cxn>
                <a:cxn ang="0">
                  <a:pos x="94" y="26"/>
                </a:cxn>
                <a:cxn ang="0">
                  <a:pos x="94" y="32"/>
                </a:cxn>
                <a:cxn ang="0">
                  <a:pos x="94" y="42"/>
                </a:cxn>
                <a:cxn ang="0">
                  <a:pos x="90" y="64"/>
                </a:cxn>
                <a:cxn ang="0">
                  <a:pos x="74" y="64"/>
                </a:cxn>
                <a:cxn ang="0">
                  <a:pos x="54" y="64"/>
                </a:cxn>
                <a:cxn ang="0">
                  <a:pos x="32" y="64"/>
                </a:cxn>
                <a:cxn ang="0">
                  <a:pos x="30" y="64"/>
                </a:cxn>
                <a:cxn ang="0">
                  <a:pos x="28" y="68"/>
                </a:cxn>
                <a:cxn ang="0">
                  <a:pos x="26" y="66"/>
                </a:cxn>
                <a:cxn ang="0">
                  <a:pos x="24" y="64"/>
                </a:cxn>
                <a:cxn ang="0">
                  <a:pos x="22" y="64"/>
                </a:cxn>
                <a:cxn ang="0">
                  <a:pos x="22" y="62"/>
                </a:cxn>
                <a:cxn ang="0">
                  <a:pos x="24" y="60"/>
                </a:cxn>
                <a:cxn ang="0">
                  <a:pos x="24" y="60"/>
                </a:cxn>
                <a:cxn ang="0">
                  <a:pos x="20" y="60"/>
                </a:cxn>
                <a:cxn ang="0">
                  <a:pos x="16" y="60"/>
                </a:cxn>
                <a:cxn ang="0">
                  <a:pos x="10" y="60"/>
                </a:cxn>
                <a:cxn ang="0">
                  <a:pos x="10" y="58"/>
                </a:cxn>
                <a:cxn ang="0">
                  <a:pos x="10" y="58"/>
                </a:cxn>
                <a:cxn ang="0">
                  <a:pos x="8" y="58"/>
                </a:cxn>
                <a:cxn ang="0">
                  <a:pos x="6" y="58"/>
                </a:cxn>
                <a:cxn ang="0">
                  <a:pos x="6" y="58"/>
                </a:cxn>
                <a:cxn ang="0">
                  <a:pos x="2" y="60"/>
                </a:cxn>
                <a:cxn ang="0">
                  <a:pos x="2" y="58"/>
                </a:cxn>
                <a:cxn ang="0">
                  <a:pos x="0" y="56"/>
                </a:cxn>
                <a:cxn ang="0">
                  <a:pos x="4" y="50"/>
                </a:cxn>
                <a:cxn ang="0">
                  <a:pos x="4" y="46"/>
                </a:cxn>
                <a:cxn ang="0">
                  <a:pos x="6" y="44"/>
                </a:cxn>
                <a:cxn ang="0">
                  <a:pos x="10" y="40"/>
                </a:cxn>
                <a:cxn ang="0">
                  <a:pos x="14" y="36"/>
                </a:cxn>
                <a:cxn ang="0">
                  <a:pos x="12" y="34"/>
                </a:cxn>
                <a:cxn ang="0">
                  <a:pos x="14" y="32"/>
                </a:cxn>
                <a:cxn ang="0">
                  <a:pos x="16" y="28"/>
                </a:cxn>
                <a:cxn ang="0">
                  <a:pos x="18" y="28"/>
                </a:cxn>
                <a:cxn ang="0">
                  <a:pos x="22" y="20"/>
                </a:cxn>
                <a:cxn ang="0">
                  <a:pos x="22" y="20"/>
                </a:cxn>
                <a:cxn ang="0">
                  <a:pos x="22" y="18"/>
                </a:cxn>
                <a:cxn ang="0">
                  <a:pos x="20" y="2"/>
                </a:cxn>
                <a:cxn ang="0">
                  <a:pos x="20" y="2"/>
                </a:cxn>
                <a:cxn ang="0">
                  <a:pos x="22" y="4"/>
                </a:cxn>
                <a:cxn ang="0">
                  <a:pos x="22" y="4"/>
                </a:cxn>
                <a:cxn ang="0">
                  <a:pos x="22" y="6"/>
                </a:cxn>
                <a:cxn ang="0">
                  <a:pos x="26" y="8"/>
                </a:cxn>
                <a:cxn ang="0">
                  <a:pos x="30" y="8"/>
                </a:cxn>
                <a:cxn ang="0">
                  <a:pos x="32" y="10"/>
                </a:cxn>
                <a:cxn ang="0">
                  <a:pos x="40" y="10"/>
                </a:cxn>
                <a:cxn ang="0">
                  <a:pos x="46" y="10"/>
                </a:cxn>
                <a:cxn ang="0">
                  <a:pos x="50" y="10"/>
                </a:cxn>
                <a:cxn ang="0">
                  <a:pos x="82" y="10"/>
                </a:cxn>
                <a:cxn ang="0">
                  <a:pos x="94" y="10"/>
                </a:cxn>
              </a:cxnLst>
              <a:rect l="0" t="0" r="r" b="b"/>
              <a:pathLst>
                <a:path w="94" h="68">
                  <a:moveTo>
                    <a:pt x="94" y="10"/>
                  </a:moveTo>
                  <a:lnTo>
                    <a:pt x="94" y="10"/>
                  </a:lnTo>
                  <a:lnTo>
                    <a:pt x="94" y="16"/>
                  </a:lnTo>
                  <a:lnTo>
                    <a:pt x="94" y="18"/>
                  </a:lnTo>
                  <a:lnTo>
                    <a:pt x="94" y="20"/>
                  </a:lnTo>
                  <a:lnTo>
                    <a:pt x="94" y="26"/>
                  </a:lnTo>
                  <a:lnTo>
                    <a:pt x="94" y="30"/>
                  </a:lnTo>
                  <a:lnTo>
                    <a:pt x="94" y="32"/>
                  </a:lnTo>
                  <a:lnTo>
                    <a:pt x="94" y="36"/>
                  </a:lnTo>
                  <a:lnTo>
                    <a:pt x="94" y="42"/>
                  </a:lnTo>
                  <a:lnTo>
                    <a:pt x="94" y="64"/>
                  </a:lnTo>
                  <a:lnTo>
                    <a:pt x="90" y="64"/>
                  </a:lnTo>
                  <a:lnTo>
                    <a:pt x="76" y="64"/>
                  </a:lnTo>
                  <a:lnTo>
                    <a:pt x="74" y="64"/>
                  </a:lnTo>
                  <a:lnTo>
                    <a:pt x="56" y="64"/>
                  </a:lnTo>
                  <a:lnTo>
                    <a:pt x="54" y="64"/>
                  </a:lnTo>
                  <a:lnTo>
                    <a:pt x="50" y="64"/>
                  </a:lnTo>
                  <a:lnTo>
                    <a:pt x="32" y="64"/>
                  </a:lnTo>
                  <a:lnTo>
                    <a:pt x="30" y="64"/>
                  </a:lnTo>
                  <a:lnTo>
                    <a:pt x="30" y="64"/>
                  </a:lnTo>
                  <a:lnTo>
                    <a:pt x="30" y="66"/>
                  </a:lnTo>
                  <a:lnTo>
                    <a:pt x="28" y="68"/>
                  </a:lnTo>
                  <a:lnTo>
                    <a:pt x="28" y="68"/>
                  </a:lnTo>
                  <a:lnTo>
                    <a:pt x="26" y="66"/>
                  </a:lnTo>
                  <a:lnTo>
                    <a:pt x="24" y="66"/>
                  </a:lnTo>
                  <a:lnTo>
                    <a:pt x="24" y="64"/>
                  </a:lnTo>
                  <a:lnTo>
                    <a:pt x="24" y="64"/>
                  </a:lnTo>
                  <a:lnTo>
                    <a:pt x="22" y="64"/>
                  </a:lnTo>
                  <a:lnTo>
                    <a:pt x="22" y="64"/>
                  </a:lnTo>
                  <a:lnTo>
                    <a:pt x="22" y="62"/>
                  </a:lnTo>
                  <a:lnTo>
                    <a:pt x="24" y="60"/>
                  </a:lnTo>
                  <a:lnTo>
                    <a:pt x="24" y="60"/>
                  </a:lnTo>
                  <a:lnTo>
                    <a:pt x="24" y="60"/>
                  </a:lnTo>
                  <a:lnTo>
                    <a:pt x="24" y="60"/>
                  </a:lnTo>
                  <a:lnTo>
                    <a:pt x="20" y="60"/>
                  </a:lnTo>
                  <a:lnTo>
                    <a:pt x="20" y="60"/>
                  </a:lnTo>
                  <a:lnTo>
                    <a:pt x="18" y="60"/>
                  </a:lnTo>
                  <a:lnTo>
                    <a:pt x="16" y="60"/>
                  </a:lnTo>
                  <a:lnTo>
                    <a:pt x="16" y="60"/>
                  </a:lnTo>
                  <a:lnTo>
                    <a:pt x="10" y="60"/>
                  </a:lnTo>
                  <a:lnTo>
                    <a:pt x="10" y="60"/>
                  </a:lnTo>
                  <a:lnTo>
                    <a:pt x="10" y="58"/>
                  </a:lnTo>
                  <a:lnTo>
                    <a:pt x="10" y="58"/>
                  </a:lnTo>
                  <a:lnTo>
                    <a:pt x="10" y="58"/>
                  </a:lnTo>
                  <a:lnTo>
                    <a:pt x="8" y="58"/>
                  </a:lnTo>
                  <a:lnTo>
                    <a:pt x="8" y="58"/>
                  </a:lnTo>
                  <a:lnTo>
                    <a:pt x="6" y="58"/>
                  </a:lnTo>
                  <a:lnTo>
                    <a:pt x="6" y="58"/>
                  </a:lnTo>
                  <a:lnTo>
                    <a:pt x="6" y="58"/>
                  </a:lnTo>
                  <a:lnTo>
                    <a:pt x="6" y="58"/>
                  </a:lnTo>
                  <a:lnTo>
                    <a:pt x="4" y="60"/>
                  </a:lnTo>
                  <a:lnTo>
                    <a:pt x="2" y="60"/>
                  </a:lnTo>
                  <a:lnTo>
                    <a:pt x="2" y="60"/>
                  </a:lnTo>
                  <a:lnTo>
                    <a:pt x="2" y="58"/>
                  </a:lnTo>
                  <a:lnTo>
                    <a:pt x="0" y="58"/>
                  </a:lnTo>
                  <a:lnTo>
                    <a:pt x="0" y="56"/>
                  </a:lnTo>
                  <a:lnTo>
                    <a:pt x="0" y="56"/>
                  </a:lnTo>
                  <a:lnTo>
                    <a:pt x="4" y="50"/>
                  </a:lnTo>
                  <a:lnTo>
                    <a:pt x="4" y="46"/>
                  </a:lnTo>
                  <a:lnTo>
                    <a:pt x="4" y="46"/>
                  </a:lnTo>
                  <a:lnTo>
                    <a:pt x="6" y="46"/>
                  </a:lnTo>
                  <a:lnTo>
                    <a:pt x="6" y="44"/>
                  </a:lnTo>
                  <a:lnTo>
                    <a:pt x="6" y="44"/>
                  </a:lnTo>
                  <a:lnTo>
                    <a:pt x="10" y="40"/>
                  </a:lnTo>
                  <a:lnTo>
                    <a:pt x="14" y="36"/>
                  </a:lnTo>
                  <a:lnTo>
                    <a:pt x="14" y="36"/>
                  </a:lnTo>
                  <a:lnTo>
                    <a:pt x="12" y="34"/>
                  </a:lnTo>
                  <a:lnTo>
                    <a:pt x="12" y="34"/>
                  </a:lnTo>
                  <a:lnTo>
                    <a:pt x="12" y="34"/>
                  </a:lnTo>
                  <a:lnTo>
                    <a:pt x="14" y="32"/>
                  </a:lnTo>
                  <a:lnTo>
                    <a:pt x="16" y="30"/>
                  </a:lnTo>
                  <a:lnTo>
                    <a:pt x="16" y="28"/>
                  </a:lnTo>
                  <a:lnTo>
                    <a:pt x="18" y="28"/>
                  </a:lnTo>
                  <a:lnTo>
                    <a:pt x="18" y="28"/>
                  </a:lnTo>
                  <a:lnTo>
                    <a:pt x="20" y="22"/>
                  </a:lnTo>
                  <a:lnTo>
                    <a:pt x="22" y="20"/>
                  </a:lnTo>
                  <a:lnTo>
                    <a:pt x="22" y="20"/>
                  </a:lnTo>
                  <a:lnTo>
                    <a:pt x="22" y="20"/>
                  </a:lnTo>
                  <a:lnTo>
                    <a:pt x="22" y="20"/>
                  </a:lnTo>
                  <a:lnTo>
                    <a:pt x="22" y="18"/>
                  </a:lnTo>
                  <a:lnTo>
                    <a:pt x="20" y="12"/>
                  </a:lnTo>
                  <a:lnTo>
                    <a:pt x="20" y="2"/>
                  </a:lnTo>
                  <a:lnTo>
                    <a:pt x="20" y="2"/>
                  </a:lnTo>
                  <a:lnTo>
                    <a:pt x="20" y="2"/>
                  </a:lnTo>
                  <a:lnTo>
                    <a:pt x="22" y="0"/>
                  </a:lnTo>
                  <a:lnTo>
                    <a:pt x="22" y="4"/>
                  </a:lnTo>
                  <a:lnTo>
                    <a:pt x="22" y="4"/>
                  </a:lnTo>
                  <a:lnTo>
                    <a:pt x="22" y="4"/>
                  </a:lnTo>
                  <a:lnTo>
                    <a:pt x="22" y="6"/>
                  </a:lnTo>
                  <a:lnTo>
                    <a:pt x="22" y="6"/>
                  </a:lnTo>
                  <a:lnTo>
                    <a:pt x="26" y="8"/>
                  </a:lnTo>
                  <a:lnTo>
                    <a:pt x="26" y="8"/>
                  </a:lnTo>
                  <a:lnTo>
                    <a:pt x="28" y="8"/>
                  </a:lnTo>
                  <a:lnTo>
                    <a:pt x="30" y="8"/>
                  </a:lnTo>
                  <a:lnTo>
                    <a:pt x="30" y="10"/>
                  </a:lnTo>
                  <a:lnTo>
                    <a:pt x="32" y="10"/>
                  </a:lnTo>
                  <a:lnTo>
                    <a:pt x="32" y="10"/>
                  </a:lnTo>
                  <a:lnTo>
                    <a:pt x="40" y="10"/>
                  </a:lnTo>
                  <a:lnTo>
                    <a:pt x="46" y="10"/>
                  </a:lnTo>
                  <a:lnTo>
                    <a:pt x="46" y="10"/>
                  </a:lnTo>
                  <a:lnTo>
                    <a:pt x="50" y="10"/>
                  </a:lnTo>
                  <a:lnTo>
                    <a:pt x="50" y="10"/>
                  </a:lnTo>
                  <a:lnTo>
                    <a:pt x="62" y="10"/>
                  </a:lnTo>
                  <a:lnTo>
                    <a:pt x="82" y="10"/>
                  </a:lnTo>
                  <a:lnTo>
                    <a:pt x="88" y="10"/>
                  </a:lnTo>
                  <a:lnTo>
                    <a:pt x="94" y="1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6" name="Freeform 4935">
              <a:extLst>
                <a:ext uri="{FF2B5EF4-FFF2-40B4-BE49-F238E27FC236}">
                  <a16:creationId xmlns:a16="http://schemas.microsoft.com/office/drawing/2014/main" id="{4053F0EB-DBED-4D45-8ECD-3E0280C14343}"/>
                </a:ext>
              </a:extLst>
            </p:cNvPr>
            <p:cNvSpPr>
              <a:spLocks/>
            </p:cNvSpPr>
            <p:nvPr/>
          </p:nvSpPr>
          <p:spPr bwMode="auto">
            <a:xfrm>
              <a:off x="5768859" y="2388846"/>
              <a:ext cx="1127078" cy="866429"/>
            </a:xfrm>
            <a:custGeom>
              <a:avLst/>
              <a:gdLst/>
              <a:ahLst/>
              <a:cxnLst>
                <a:cxn ang="0">
                  <a:pos x="418" y="152"/>
                </a:cxn>
                <a:cxn ang="0">
                  <a:pos x="422" y="190"/>
                </a:cxn>
                <a:cxn ang="0">
                  <a:pos x="456" y="182"/>
                </a:cxn>
                <a:cxn ang="0">
                  <a:pos x="468" y="188"/>
                </a:cxn>
                <a:cxn ang="0">
                  <a:pos x="462" y="210"/>
                </a:cxn>
                <a:cxn ang="0">
                  <a:pos x="468" y="226"/>
                </a:cxn>
                <a:cxn ang="0">
                  <a:pos x="478" y="238"/>
                </a:cxn>
                <a:cxn ang="0">
                  <a:pos x="484" y="242"/>
                </a:cxn>
                <a:cxn ang="0">
                  <a:pos x="494" y="260"/>
                </a:cxn>
                <a:cxn ang="0">
                  <a:pos x="578" y="300"/>
                </a:cxn>
                <a:cxn ang="0">
                  <a:pos x="694" y="344"/>
                </a:cxn>
                <a:cxn ang="0">
                  <a:pos x="544" y="474"/>
                </a:cxn>
                <a:cxn ang="0">
                  <a:pos x="510" y="476"/>
                </a:cxn>
                <a:cxn ang="0">
                  <a:pos x="472" y="494"/>
                </a:cxn>
                <a:cxn ang="0">
                  <a:pos x="462" y="506"/>
                </a:cxn>
                <a:cxn ang="0">
                  <a:pos x="434" y="510"/>
                </a:cxn>
                <a:cxn ang="0">
                  <a:pos x="420" y="522"/>
                </a:cxn>
                <a:cxn ang="0">
                  <a:pos x="402" y="520"/>
                </a:cxn>
                <a:cxn ang="0">
                  <a:pos x="382" y="516"/>
                </a:cxn>
                <a:cxn ang="0">
                  <a:pos x="312" y="546"/>
                </a:cxn>
                <a:cxn ang="0">
                  <a:pos x="300" y="542"/>
                </a:cxn>
                <a:cxn ang="0">
                  <a:pos x="252" y="538"/>
                </a:cxn>
                <a:cxn ang="0">
                  <a:pos x="156" y="498"/>
                </a:cxn>
                <a:cxn ang="0">
                  <a:pos x="134" y="464"/>
                </a:cxn>
                <a:cxn ang="0">
                  <a:pos x="132" y="456"/>
                </a:cxn>
                <a:cxn ang="0">
                  <a:pos x="112" y="456"/>
                </a:cxn>
                <a:cxn ang="0">
                  <a:pos x="110" y="448"/>
                </a:cxn>
                <a:cxn ang="0">
                  <a:pos x="92" y="420"/>
                </a:cxn>
                <a:cxn ang="0">
                  <a:pos x="76" y="390"/>
                </a:cxn>
                <a:cxn ang="0">
                  <a:pos x="66" y="380"/>
                </a:cxn>
                <a:cxn ang="0">
                  <a:pos x="50" y="366"/>
                </a:cxn>
                <a:cxn ang="0">
                  <a:pos x="24" y="342"/>
                </a:cxn>
                <a:cxn ang="0">
                  <a:pos x="6" y="324"/>
                </a:cxn>
                <a:cxn ang="0">
                  <a:pos x="14" y="308"/>
                </a:cxn>
                <a:cxn ang="0">
                  <a:pos x="32" y="310"/>
                </a:cxn>
                <a:cxn ang="0">
                  <a:pos x="44" y="310"/>
                </a:cxn>
                <a:cxn ang="0">
                  <a:pos x="52" y="264"/>
                </a:cxn>
                <a:cxn ang="0">
                  <a:pos x="62" y="208"/>
                </a:cxn>
                <a:cxn ang="0">
                  <a:pos x="94" y="182"/>
                </a:cxn>
                <a:cxn ang="0">
                  <a:pos x="100" y="160"/>
                </a:cxn>
                <a:cxn ang="0">
                  <a:pos x="100" y="146"/>
                </a:cxn>
                <a:cxn ang="0">
                  <a:pos x="128" y="110"/>
                </a:cxn>
                <a:cxn ang="0">
                  <a:pos x="146" y="104"/>
                </a:cxn>
                <a:cxn ang="0">
                  <a:pos x="150" y="94"/>
                </a:cxn>
                <a:cxn ang="0">
                  <a:pos x="162" y="62"/>
                </a:cxn>
                <a:cxn ang="0">
                  <a:pos x="168" y="30"/>
                </a:cxn>
                <a:cxn ang="0">
                  <a:pos x="190" y="30"/>
                </a:cxn>
                <a:cxn ang="0">
                  <a:pos x="196" y="22"/>
                </a:cxn>
                <a:cxn ang="0">
                  <a:pos x="216" y="38"/>
                </a:cxn>
                <a:cxn ang="0">
                  <a:pos x="240" y="8"/>
                </a:cxn>
                <a:cxn ang="0">
                  <a:pos x="254" y="16"/>
                </a:cxn>
                <a:cxn ang="0">
                  <a:pos x="286" y="14"/>
                </a:cxn>
                <a:cxn ang="0">
                  <a:pos x="308" y="18"/>
                </a:cxn>
                <a:cxn ang="0">
                  <a:pos x="326" y="20"/>
                </a:cxn>
                <a:cxn ang="0">
                  <a:pos x="340" y="20"/>
                </a:cxn>
                <a:cxn ang="0">
                  <a:pos x="362" y="34"/>
                </a:cxn>
                <a:cxn ang="0">
                  <a:pos x="384" y="52"/>
                </a:cxn>
                <a:cxn ang="0">
                  <a:pos x="416" y="80"/>
                </a:cxn>
                <a:cxn ang="0">
                  <a:pos x="426" y="98"/>
                </a:cxn>
                <a:cxn ang="0">
                  <a:pos x="436" y="104"/>
                </a:cxn>
              </a:cxnLst>
              <a:rect l="0" t="0" r="r" b="b"/>
              <a:pathLst>
                <a:path w="710" h="546">
                  <a:moveTo>
                    <a:pt x="446" y="116"/>
                  </a:moveTo>
                  <a:lnTo>
                    <a:pt x="444" y="118"/>
                  </a:lnTo>
                  <a:lnTo>
                    <a:pt x="442" y="120"/>
                  </a:lnTo>
                  <a:lnTo>
                    <a:pt x="442" y="122"/>
                  </a:lnTo>
                  <a:lnTo>
                    <a:pt x="442" y="124"/>
                  </a:lnTo>
                  <a:lnTo>
                    <a:pt x="440" y="124"/>
                  </a:lnTo>
                  <a:lnTo>
                    <a:pt x="438" y="126"/>
                  </a:lnTo>
                  <a:lnTo>
                    <a:pt x="434" y="132"/>
                  </a:lnTo>
                  <a:lnTo>
                    <a:pt x="432" y="134"/>
                  </a:lnTo>
                  <a:lnTo>
                    <a:pt x="430" y="140"/>
                  </a:lnTo>
                  <a:lnTo>
                    <a:pt x="428" y="142"/>
                  </a:lnTo>
                  <a:lnTo>
                    <a:pt x="424" y="148"/>
                  </a:lnTo>
                  <a:lnTo>
                    <a:pt x="422" y="150"/>
                  </a:lnTo>
                  <a:lnTo>
                    <a:pt x="418" y="152"/>
                  </a:lnTo>
                  <a:lnTo>
                    <a:pt x="418" y="152"/>
                  </a:lnTo>
                  <a:lnTo>
                    <a:pt x="418" y="156"/>
                  </a:lnTo>
                  <a:lnTo>
                    <a:pt x="416" y="162"/>
                  </a:lnTo>
                  <a:lnTo>
                    <a:pt x="416" y="162"/>
                  </a:lnTo>
                  <a:lnTo>
                    <a:pt x="416" y="168"/>
                  </a:lnTo>
                  <a:lnTo>
                    <a:pt x="418" y="168"/>
                  </a:lnTo>
                  <a:lnTo>
                    <a:pt x="418" y="174"/>
                  </a:lnTo>
                  <a:lnTo>
                    <a:pt x="418" y="174"/>
                  </a:lnTo>
                  <a:lnTo>
                    <a:pt x="418" y="178"/>
                  </a:lnTo>
                  <a:lnTo>
                    <a:pt x="418" y="182"/>
                  </a:lnTo>
                  <a:lnTo>
                    <a:pt x="418" y="186"/>
                  </a:lnTo>
                  <a:lnTo>
                    <a:pt x="416" y="186"/>
                  </a:lnTo>
                  <a:lnTo>
                    <a:pt x="418" y="188"/>
                  </a:lnTo>
                  <a:lnTo>
                    <a:pt x="420" y="188"/>
                  </a:lnTo>
                  <a:lnTo>
                    <a:pt x="422" y="188"/>
                  </a:lnTo>
                  <a:lnTo>
                    <a:pt x="422" y="190"/>
                  </a:lnTo>
                  <a:lnTo>
                    <a:pt x="424" y="190"/>
                  </a:lnTo>
                  <a:lnTo>
                    <a:pt x="426" y="190"/>
                  </a:lnTo>
                  <a:lnTo>
                    <a:pt x="428" y="190"/>
                  </a:lnTo>
                  <a:lnTo>
                    <a:pt x="428" y="190"/>
                  </a:lnTo>
                  <a:lnTo>
                    <a:pt x="430" y="188"/>
                  </a:lnTo>
                  <a:lnTo>
                    <a:pt x="430" y="188"/>
                  </a:lnTo>
                  <a:lnTo>
                    <a:pt x="430" y="188"/>
                  </a:lnTo>
                  <a:lnTo>
                    <a:pt x="430" y="188"/>
                  </a:lnTo>
                  <a:lnTo>
                    <a:pt x="432" y="186"/>
                  </a:lnTo>
                  <a:lnTo>
                    <a:pt x="432" y="186"/>
                  </a:lnTo>
                  <a:lnTo>
                    <a:pt x="436" y="186"/>
                  </a:lnTo>
                  <a:lnTo>
                    <a:pt x="440" y="186"/>
                  </a:lnTo>
                  <a:lnTo>
                    <a:pt x="444" y="186"/>
                  </a:lnTo>
                  <a:lnTo>
                    <a:pt x="450" y="184"/>
                  </a:lnTo>
                  <a:lnTo>
                    <a:pt x="456" y="182"/>
                  </a:lnTo>
                  <a:lnTo>
                    <a:pt x="456" y="182"/>
                  </a:lnTo>
                  <a:lnTo>
                    <a:pt x="458" y="182"/>
                  </a:lnTo>
                  <a:lnTo>
                    <a:pt x="462" y="184"/>
                  </a:lnTo>
                  <a:lnTo>
                    <a:pt x="462" y="184"/>
                  </a:lnTo>
                  <a:lnTo>
                    <a:pt x="462" y="184"/>
                  </a:lnTo>
                  <a:lnTo>
                    <a:pt x="462" y="184"/>
                  </a:lnTo>
                  <a:lnTo>
                    <a:pt x="462" y="184"/>
                  </a:lnTo>
                  <a:lnTo>
                    <a:pt x="462" y="184"/>
                  </a:lnTo>
                  <a:lnTo>
                    <a:pt x="464" y="186"/>
                  </a:lnTo>
                  <a:lnTo>
                    <a:pt x="464" y="186"/>
                  </a:lnTo>
                  <a:lnTo>
                    <a:pt x="464" y="186"/>
                  </a:lnTo>
                  <a:lnTo>
                    <a:pt x="464" y="188"/>
                  </a:lnTo>
                  <a:lnTo>
                    <a:pt x="464" y="188"/>
                  </a:lnTo>
                  <a:lnTo>
                    <a:pt x="466" y="188"/>
                  </a:lnTo>
                  <a:lnTo>
                    <a:pt x="468" y="188"/>
                  </a:lnTo>
                  <a:lnTo>
                    <a:pt x="470" y="188"/>
                  </a:lnTo>
                  <a:lnTo>
                    <a:pt x="472" y="186"/>
                  </a:lnTo>
                  <a:lnTo>
                    <a:pt x="470" y="188"/>
                  </a:lnTo>
                  <a:lnTo>
                    <a:pt x="468" y="192"/>
                  </a:lnTo>
                  <a:lnTo>
                    <a:pt x="466" y="192"/>
                  </a:lnTo>
                  <a:lnTo>
                    <a:pt x="464" y="198"/>
                  </a:lnTo>
                  <a:lnTo>
                    <a:pt x="462" y="198"/>
                  </a:lnTo>
                  <a:lnTo>
                    <a:pt x="458" y="204"/>
                  </a:lnTo>
                  <a:lnTo>
                    <a:pt x="458" y="204"/>
                  </a:lnTo>
                  <a:lnTo>
                    <a:pt x="458" y="204"/>
                  </a:lnTo>
                  <a:lnTo>
                    <a:pt x="458" y="204"/>
                  </a:lnTo>
                  <a:lnTo>
                    <a:pt x="458" y="206"/>
                  </a:lnTo>
                  <a:lnTo>
                    <a:pt x="460" y="210"/>
                  </a:lnTo>
                  <a:lnTo>
                    <a:pt x="460" y="210"/>
                  </a:lnTo>
                  <a:lnTo>
                    <a:pt x="462" y="210"/>
                  </a:lnTo>
                  <a:lnTo>
                    <a:pt x="462" y="210"/>
                  </a:lnTo>
                  <a:lnTo>
                    <a:pt x="462" y="210"/>
                  </a:lnTo>
                  <a:lnTo>
                    <a:pt x="462" y="212"/>
                  </a:lnTo>
                  <a:lnTo>
                    <a:pt x="464" y="212"/>
                  </a:lnTo>
                  <a:lnTo>
                    <a:pt x="464" y="214"/>
                  </a:lnTo>
                  <a:lnTo>
                    <a:pt x="464" y="214"/>
                  </a:lnTo>
                  <a:lnTo>
                    <a:pt x="464" y="216"/>
                  </a:lnTo>
                  <a:lnTo>
                    <a:pt x="464" y="218"/>
                  </a:lnTo>
                  <a:lnTo>
                    <a:pt x="464" y="218"/>
                  </a:lnTo>
                  <a:lnTo>
                    <a:pt x="466" y="220"/>
                  </a:lnTo>
                  <a:lnTo>
                    <a:pt x="466" y="224"/>
                  </a:lnTo>
                  <a:lnTo>
                    <a:pt x="468" y="224"/>
                  </a:lnTo>
                  <a:lnTo>
                    <a:pt x="468" y="224"/>
                  </a:lnTo>
                  <a:lnTo>
                    <a:pt x="468" y="226"/>
                  </a:lnTo>
                  <a:lnTo>
                    <a:pt x="468" y="226"/>
                  </a:lnTo>
                  <a:lnTo>
                    <a:pt x="470" y="226"/>
                  </a:lnTo>
                  <a:lnTo>
                    <a:pt x="470" y="228"/>
                  </a:lnTo>
                  <a:lnTo>
                    <a:pt x="472" y="228"/>
                  </a:lnTo>
                  <a:lnTo>
                    <a:pt x="472" y="228"/>
                  </a:lnTo>
                  <a:lnTo>
                    <a:pt x="472" y="228"/>
                  </a:lnTo>
                  <a:lnTo>
                    <a:pt x="474" y="228"/>
                  </a:lnTo>
                  <a:lnTo>
                    <a:pt x="474" y="230"/>
                  </a:lnTo>
                  <a:lnTo>
                    <a:pt x="474" y="230"/>
                  </a:lnTo>
                  <a:lnTo>
                    <a:pt x="474" y="232"/>
                  </a:lnTo>
                  <a:lnTo>
                    <a:pt x="476" y="234"/>
                  </a:lnTo>
                  <a:lnTo>
                    <a:pt x="476" y="234"/>
                  </a:lnTo>
                  <a:lnTo>
                    <a:pt x="476" y="236"/>
                  </a:lnTo>
                  <a:lnTo>
                    <a:pt x="476" y="236"/>
                  </a:lnTo>
                  <a:lnTo>
                    <a:pt x="476" y="238"/>
                  </a:lnTo>
                  <a:lnTo>
                    <a:pt x="478" y="238"/>
                  </a:lnTo>
                  <a:lnTo>
                    <a:pt x="478" y="238"/>
                  </a:lnTo>
                  <a:lnTo>
                    <a:pt x="478" y="238"/>
                  </a:lnTo>
                  <a:lnTo>
                    <a:pt x="480" y="238"/>
                  </a:lnTo>
                  <a:lnTo>
                    <a:pt x="480" y="240"/>
                  </a:lnTo>
                  <a:lnTo>
                    <a:pt x="480" y="240"/>
                  </a:lnTo>
                  <a:lnTo>
                    <a:pt x="480" y="240"/>
                  </a:lnTo>
                  <a:lnTo>
                    <a:pt x="482" y="240"/>
                  </a:lnTo>
                  <a:lnTo>
                    <a:pt x="482" y="240"/>
                  </a:lnTo>
                  <a:lnTo>
                    <a:pt x="482" y="240"/>
                  </a:lnTo>
                  <a:lnTo>
                    <a:pt x="484" y="240"/>
                  </a:lnTo>
                  <a:lnTo>
                    <a:pt x="484" y="240"/>
                  </a:lnTo>
                  <a:lnTo>
                    <a:pt x="484" y="240"/>
                  </a:lnTo>
                  <a:lnTo>
                    <a:pt x="484" y="240"/>
                  </a:lnTo>
                  <a:lnTo>
                    <a:pt x="484" y="240"/>
                  </a:lnTo>
                  <a:lnTo>
                    <a:pt x="484" y="242"/>
                  </a:lnTo>
                  <a:lnTo>
                    <a:pt x="486" y="244"/>
                  </a:lnTo>
                  <a:lnTo>
                    <a:pt x="486" y="244"/>
                  </a:lnTo>
                  <a:lnTo>
                    <a:pt x="486" y="246"/>
                  </a:lnTo>
                  <a:lnTo>
                    <a:pt x="486" y="250"/>
                  </a:lnTo>
                  <a:lnTo>
                    <a:pt x="486" y="250"/>
                  </a:lnTo>
                  <a:lnTo>
                    <a:pt x="488" y="252"/>
                  </a:lnTo>
                  <a:lnTo>
                    <a:pt x="488" y="252"/>
                  </a:lnTo>
                  <a:lnTo>
                    <a:pt x="488" y="252"/>
                  </a:lnTo>
                  <a:lnTo>
                    <a:pt x="490" y="252"/>
                  </a:lnTo>
                  <a:lnTo>
                    <a:pt x="490" y="252"/>
                  </a:lnTo>
                  <a:lnTo>
                    <a:pt x="492" y="256"/>
                  </a:lnTo>
                  <a:lnTo>
                    <a:pt x="494" y="260"/>
                  </a:lnTo>
                  <a:lnTo>
                    <a:pt x="494" y="260"/>
                  </a:lnTo>
                  <a:lnTo>
                    <a:pt x="494" y="260"/>
                  </a:lnTo>
                  <a:lnTo>
                    <a:pt x="494" y="260"/>
                  </a:lnTo>
                  <a:lnTo>
                    <a:pt x="494" y="262"/>
                  </a:lnTo>
                  <a:lnTo>
                    <a:pt x="494" y="262"/>
                  </a:lnTo>
                  <a:lnTo>
                    <a:pt x="494" y="262"/>
                  </a:lnTo>
                  <a:lnTo>
                    <a:pt x="494" y="262"/>
                  </a:lnTo>
                  <a:lnTo>
                    <a:pt x="496" y="262"/>
                  </a:lnTo>
                  <a:lnTo>
                    <a:pt x="496" y="262"/>
                  </a:lnTo>
                  <a:lnTo>
                    <a:pt x="500" y="266"/>
                  </a:lnTo>
                  <a:lnTo>
                    <a:pt x="500" y="266"/>
                  </a:lnTo>
                  <a:lnTo>
                    <a:pt x="502" y="266"/>
                  </a:lnTo>
                  <a:lnTo>
                    <a:pt x="504" y="266"/>
                  </a:lnTo>
                  <a:lnTo>
                    <a:pt x="504" y="266"/>
                  </a:lnTo>
                  <a:lnTo>
                    <a:pt x="508" y="270"/>
                  </a:lnTo>
                  <a:lnTo>
                    <a:pt x="522" y="282"/>
                  </a:lnTo>
                  <a:lnTo>
                    <a:pt x="568" y="298"/>
                  </a:lnTo>
                  <a:lnTo>
                    <a:pt x="578" y="300"/>
                  </a:lnTo>
                  <a:lnTo>
                    <a:pt x="588" y="304"/>
                  </a:lnTo>
                  <a:lnTo>
                    <a:pt x="598" y="308"/>
                  </a:lnTo>
                  <a:lnTo>
                    <a:pt x="618" y="314"/>
                  </a:lnTo>
                  <a:lnTo>
                    <a:pt x="632" y="318"/>
                  </a:lnTo>
                  <a:lnTo>
                    <a:pt x="642" y="322"/>
                  </a:lnTo>
                  <a:lnTo>
                    <a:pt x="654" y="326"/>
                  </a:lnTo>
                  <a:lnTo>
                    <a:pt x="664" y="330"/>
                  </a:lnTo>
                  <a:lnTo>
                    <a:pt x="664" y="330"/>
                  </a:lnTo>
                  <a:lnTo>
                    <a:pt x="668" y="330"/>
                  </a:lnTo>
                  <a:lnTo>
                    <a:pt x="692" y="330"/>
                  </a:lnTo>
                  <a:lnTo>
                    <a:pt x="710" y="330"/>
                  </a:lnTo>
                  <a:lnTo>
                    <a:pt x="710" y="330"/>
                  </a:lnTo>
                  <a:lnTo>
                    <a:pt x="706" y="334"/>
                  </a:lnTo>
                  <a:lnTo>
                    <a:pt x="700" y="340"/>
                  </a:lnTo>
                  <a:lnTo>
                    <a:pt x="694" y="344"/>
                  </a:lnTo>
                  <a:lnTo>
                    <a:pt x="690" y="350"/>
                  </a:lnTo>
                  <a:lnTo>
                    <a:pt x="662" y="374"/>
                  </a:lnTo>
                  <a:lnTo>
                    <a:pt x="642" y="396"/>
                  </a:lnTo>
                  <a:lnTo>
                    <a:pt x="622" y="416"/>
                  </a:lnTo>
                  <a:lnTo>
                    <a:pt x="616" y="422"/>
                  </a:lnTo>
                  <a:lnTo>
                    <a:pt x="614" y="424"/>
                  </a:lnTo>
                  <a:lnTo>
                    <a:pt x="602" y="436"/>
                  </a:lnTo>
                  <a:lnTo>
                    <a:pt x="592" y="448"/>
                  </a:lnTo>
                  <a:lnTo>
                    <a:pt x="586" y="454"/>
                  </a:lnTo>
                  <a:lnTo>
                    <a:pt x="574" y="468"/>
                  </a:lnTo>
                  <a:lnTo>
                    <a:pt x="570" y="474"/>
                  </a:lnTo>
                  <a:lnTo>
                    <a:pt x="568" y="474"/>
                  </a:lnTo>
                  <a:lnTo>
                    <a:pt x="566" y="476"/>
                  </a:lnTo>
                  <a:lnTo>
                    <a:pt x="546" y="476"/>
                  </a:lnTo>
                  <a:lnTo>
                    <a:pt x="544" y="474"/>
                  </a:lnTo>
                  <a:lnTo>
                    <a:pt x="536" y="474"/>
                  </a:lnTo>
                  <a:lnTo>
                    <a:pt x="532" y="474"/>
                  </a:lnTo>
                  <a:lnTo>
                    <a:pt x="524" y="474"/>
                  </a:lnTo>
                  <a:lnTo>
                    <a:pt x="524" y="474"/>
                  </a:lnTo>
                  <a:lnTo>
                    <a:pt x="520" y="474"/>
                  </a:lnTo>
                  <a:lnTo>
                    <a:pt x="520" y="474"/>
                  </a:lnTo>
                  <a:lnTo>
                    <a:pt x="520" y="474"/>
                  </a:lnTo>
                  <a:lnTo>
                    <a:pt x="518" y="474"/>
                  </a:lnTo>
                  <a:lnTo>
                    <a:pt x="516" y="476"/>
                  </a:lnTo>
                  <a:lnTo>
                    <a:pt x="514" y="476"/>
                  </a:lnTo>
                  <a:lnTo>
                    <a:pt x="514" y="476"/>
                  </a:lnTo>
                  <a:lnTo>
                    <a:pt x="512" y="476"/>
                  </a:lnTo>
                  <a:lnTo>
                    <a:pt x="512" y="476"/>
                  </a:lnTo>
                  <a:lnTo>
                    <a:pt x="510" y="476"/>
                  </a:lnTo>
                  <a:lnTo>
                    <a:pt x="510" y="476"/>
                  </a:lnTo>
                  <a:lnTo>
                    <a:pt x="508" y="476"/>
                  </a:lnTo>
                  <a:lnTo>
                    <a:pt x="506" y="476"/>
                  </a:lnTo>
                  <a:lnTo>
                    <a:pt x="502" y="478"/>
                  </a:lnTo>
                  <a:lnTo>
                    <a:pt x="500" y="478"/>
                  </a:lnTo>
                  <a:lnTo>
                    <a:pt x="498" y="480"/>
                  </a:lnTo>
                  <a:lnTo>
                    <a:pt x="490" y="482"/>
                  </a:lnTo>
                  <a:lnTo>
                    <a:pt x="490" y="484"/>
                  </a:lnTo>
                  <a:lnTo>
                    <a:pt x="484" y="486"/>
                  </a:lnTo>
                  <a:lnTo>
                    <a:pt x="482" y="488"/>
                  </a:lnTo>
                  <a:lnTo>
                    <a:pt x="482" y="488"/>
                  </a:lnTo>
                  <a:lnTo>
                    <a:pt x="478" y="490"/>
                  </a:lnTo>
                  <a:lnTo>
                    <a:pt x="478" y="490"/>
                  </a:lnTo>
                  <a:lnTo>
                    <a:pt x="474" y="494"/>
                  </a:lnTo>
                  <a:lnTo>
                    <a:pt x="474" y="494"/>
                  </a:lnTo>
                  <a:lnTo>
                    <a:pt x="472" y="494"/>
                  </a:lnTo>
                  <a:lnTo>
                    <a:pt x="472" y="496"/>
                  </a:lnTo>
                  <a:lnTo>
                    <a:pt x="472" y="496"/>
                  </a:lnTo>
                  <a:lnTo>
                    <a:pt x="472" y="498"/>
                  </a:lnTo>
                  <a:lnTo>
                    <a:pt x="472" y="498"/>
                  </a:lnTo>
                  <a:lnTo>
                    <a:pt x="470" y="500"/>
                  </a:lnTo>
                  <a:lnTo>
                    <a:pt x="470" y="500"/>
                  </a:lnTo>
                  <a:lnTo>
                    <a:pt x="470" y="502"/>
                  </a:lnTo>
                  <a:lnTo>
                    <a:pt x="470" y="502"/>
                  </a:lnTo>
                  <a:lnTo>
                    <a:pt x="468" y="504"/>
                  </a:lnTo>
                  <a:lnTo>
                    <a:pt x="468" y="504"/>
                  </a:lnTo>
                  <a:lnTo>
                    <a:pt x="468" y="504"/>
                  </a:lnTo>
                  <a:lnTo>
                    <a:pt x="468" y="504"/>
                  </a:lnTo>
                  <a:lnTo>
                    <a:pt x="466" y="506"/>
                  </a:lnTo>
                  <a:lnTo>
                    <a:pt x="464" y="506"/>
                  </a:lnTo>
                  <a:lnTo>
                    <a:pt x="462" y="506"/>
                  </a:lnTo>
                  <a:lnTo>
                    <a:pt x="462" y="506"/>
                  </a:lnTo>
                  <a:lnTo>
                    <a:pt x="458" y="506"/>
                  </a:lnTo>
                  <a:lnTo>
                    <a:pt x="456" y="506"/>
                  </a:lnTo>
                  <a:lnTo>
                    <a:pt x="456" y="506"/>
                  </a:lnTo>
                  <a:lnTo>
                    <a:pt x="456" y="506"/>
                  </a:lnTo>
                  <a:lnTo>
                    <a:pt x="450" y="508"/>
                  </a:lnTo>
                  <a:lnTo>
                    <a:pt x="446" y="510"/>
                  </a:lnTo>
                  <a:lnTo>
                    <a:pt x="444" y="510"/>
                  </a:lnTo>
                  <a:lnTo>
                    <a:pt x="444" y="510"/>
                  </a:lnTo>
                  <a:lnTo>
                    <a:pt x="440" y="510"/>
                  </a:lnTo>
                  <a:lnTo>
                    <a:pt x="440" y="510"/>
                  </a:lnTo>
                  <a:lnTo>
                    <a:pt x="438" y="510"/>
                  </a:lnTo>
                  <a:lnTo>
                    <a:pt x="436" y="510"/>
                  </a:lnTo>
                  <a:lnTo>
                    <a:pt x="434" y="510"/>
                  </a:lnTo>
                  <a:lnTo>
                    <a:pt x="434" y="510"/>
                  </a:lnTo>
                  <a:lnTo>
                    <a:pt x="432" y="510"/>
                  </a:lnTo>
                  <a:lnTo>
                    <a:pt x="432" y="510"/>
                  </a:lnTo>
                  <a:lnTo>
                    <a:pt x="430" y="510"/>
                  </a:lnTo>
                  <a:lnTo>
                    <a:pt x="428" y="512"/>
                  </a:lnTo>
                  <a:lnTo>
                    <a:pt x="426" y="514"/>
                  </a:lnTo>
                  <a:lnTo>
                    <a:pt x="424" y="514"/>
                  </a:lnTo>
                  <a:lnTo>
                    <a:pt x="424" y="516"/>
                  </a:lnTo>
                  <a:lnTo>
                    <a:pt x="424" y="516"/>
                  </a:lnTo>
                  <a:lnTo>
                    <a:pt x="424" y="518"/>
                  </a:lnTo>
                  <a:lnTo>
                    <a:pt x="424" y="518"/>
                  </a:lnTo>
                  <a:lnTo>
                    <a:pt x="424" y="518"/>
                  </a:lnTo>
                  <a:lnTo>
                    <a:pt x="422" y="520"/>
                  </a:lnTo>
                  <a:lnTo>
                    <a:pt x="422" y="520"/>
                  </a:lnTo>
                  <a:lnTo>
                    <a:pt x="422" y="520"/>
                  </a:lnTo>
                  <a:lnTo>
                    <a:pt x="420" y="522"/>
                  </a:lnTo>
                  <a:lnTo>
                    <a:pt x="420" y="522"/>
                  </a:lnTo>
                  <a:lnTo>
                    <a:pt x="420" y="522"/>
                  </a:lnTo>
                  <a:lnTo>
                    <a:pt x="418" y="522"/>
                  </a:lnTo>
                  <a:lnTo>
                    <a:pt x="418" y="520"/>
                  </a:lnTo>
                  <a:lnTo>
                    <a:pt x="418" y="520"/>
                  </a:lnTo>
                  <a:lnTo>
                    <a:pt x="416" y="520"/>
                  </a:lnTo>
                  <a:lnTo>
                    <a:pt x="416" y="520"/>
                  </a:lnTo>
                  <a:lnTo>
                    <a:pt x="414" y="518"/>
                  </a:lnTo>
                  <a:lnTo>
                    <a:pt x="414" y="518"/>
                  </a:lnTo>
                  <a:lnTo>
                    <a:pt x="408" y="520"/>
                  </a:lnTo>
                  <a:lnTo>
                    <a:pt x="404" y="520"/>
                  </a:lnTo>
                  <a:lnTo>
                    <a:pt x="404" y="520"/>
                  </a:lnTo>
                  <a:lnTo>
                    <a:pt x="402" y="520"/>
                  </a:lnTo>
                  <a:lnTo>
                    <a:pt x="402" y="520"/>
                  </a:lnTo>
                  <a:lnTo>
                    <a:pt x="402" y="520"/>
                  </a:lnTo>
                  <a:lnTo>
                    <a:pt x="402" y="522"/>
                  </a:lnTo>
                  <a:lnTo>
                    <a:pt x="402" y="522"/>
                  </a:lnTo>
                  <a:lnTo>
                    <a:pt x="402" y="522"/>
                  </a:lnTo>
                  <a:lnTo>
                    <a:pt x="392" y="522"/>
                  </a:lnTo>
                  <a:lnTo>
                    <a:pt x="388" y="522"/>
                  </a:lnTo>
                  <a:lnTo>
                    <a:pt x="388" y="522"/>
                  </a:lnTo>
                  <a:lnTo>
                    <a:pt x="388" y="522"/>
                  </a:lnTo>
                  <a:lnTo>
                    <a:pt x="386" y="522"/>
                  </a:lnTo>
                  <a:lnTo>
                    <a:pt x="386" y="520"/>
                  </a:lnTo>
                  <a:lnTo>
                    <a:pt x="386" y="520"/>
                  </a:lnTo>
                  <a:lnTo>
                    <a:pt x="384" y="520"/>
                  </a:lnTo>
                  <a:lnTo>
                    <a:pt x="384" y="520"/>
                  </a:lnTo>
                  <a:lnTo>
                    <a:pt x="382" y="518"/>
                  </a:lnTo>
                  <a:lnTo>
                    <a:pt x="382" y="518"/>
                  </a:lnTo>
                  <a:lnTo>
                    <a:pt x="382" y="516"/>
                  </a:lnTo>
                  <a:lnTo>
                    <a:pt x="382" y="516"/>
                  </a:lnTo>
                  <a:lnTo>
                    <a:pt x="382" y="516"/>
                  </a:lnTo>
                  <a:lnTo>
                    <a:pt x="380" y="514"/>
                  </a:lnTo>
                  <a:lnTo>
                    <a:pt x="374" y="508"/>
                  </a:lnTo>
                  <a:lnTo>
                    <a:pt x="372" y="508"/>
                  </a:lnTo>
                  <a:lnTo>
                    <a:pt x="370" y="506"/>
                  </a:lnTo>
                  <a:lnTo>
                    <a:pt x="364" y="508"/>
                  </a:lnTo>
                  <a:lnTo>
                    <a:pt x="350" y="514"/>
                  </a:lnTo>
                  <a:lnTo>
                    <a:pt x="350" y="514"/>
                  </a:lnTo>
                  <a:lnTo>
                    <a:pt x="340" y="518"/>
                  </a:lnTo>
                  <a:lnTo>
                    <a:pt x="332" y="522"/>
                  </a:lnTo>
                  <a:lnTo>
                    <a:pt x="326" y="526"/>
                  </a:lnTo>
                  <a:lnTo>
                    <a:pt x="322" y="534"/>
                  </a:lnTo>
                  <a:lnTo>
                    <a:pt x="312" y="542"/>
                  </a:lnTo>
                  <a:lnTo>
                    <a:pt x="312" y="546"/>
                  </a:lnTo>
                  <a:lnTo>
                    <a:pt x="310" y="546"/>
                  </a:lnTo>
                  <a:lnTo>
                    <a:pt x="310" y="546"/>
                  </a:lnTo>
                  <a:lnTo>
                    <a:pt x="308" y="546"/>
                  </a:lnTo>
                  <a:lnTo>
                    <a:pt x="308" y="546"/>
                  </a:lnTo>
                  <a:lnTo>
                    <a:pt x="308" y="546"/>
                  </a:lnTo>
                  <a:lnTo>
                    <a:pt x="308" y="544"/>
                  </a:lnTo>
                  <a:lnTo>
                    <a:pt x="306" y="544"/>
                  </a:lnTo>
                  <a:lnTo>
                    <a:pt x="304" y="544"/>
                  </a:lnTo>
                  <a:lnTo>
                    <a:pt x="300" y="544"/>
                  </a:lnTo>
                  <a:lnTo>
                    <a:pt x="300" y="542"/>
                  </a:lnTo>
                  <a:lnTo>
                    <a:pt x="300" y="542"/>
                  </a:lnTo>
                  <a:lnTo>
                    <a:pt x="300" y="542"/>
                  </a:lnTo>
                  <a:lnTo>
                    <a:pt x="300" y="542"/>
                  </a:lnTo>
                  <a:lnTo>
                    <a:pt x="300" y="542"/>
                  </a:lnTo>
                  <a:lnTo>
                    <a:pt x="300" y="542"/>
                  </a:lnTo>
                  <a:lnTo>
                    <a:pt x="298" y="544"/>
                  </a:lnTo>
                  <a:lnTo>
                    <a:pt x="298" y="544"/>
                  </a:lnTo>
                  <a:lnTo>
                    <a:pt x="296" y="544"/>
                  </a:lnTo>
                  <a:lnTo>
                    <a:pt x="294" y="544"/>
                  </a:lnTo>
                  <a:lnTo>
                    <a:pt x="290" y="542"/>
                  </a:lnTo>
                  <a:lnTo>
                    <a:pt x="288" y="540"/>
                  </a:lnTo>
                  <a:lnTo>
                    <a:pt x="288" y="542"/>
                  </a:lnTo>
                  <a:lnTo>
                    <a:pt x="282" y="542"/>
                  </a:lnTo>
                  <a:lnTo>
                    <a:pt x="280" y="542"/>
                  </a:lnTo>
                  <a:lnTo>
                    <a:pt x="276" y="540"/>
                  </a:lnTo>
                  <a:lnTo>
                    <a:pt x="272" y="540"/>
                  </a:lnTo>
                  <a:lnTo>
                    <a:pt x="266" y="538"/>
                  </a:lnTo>
                  <a:lnTo>
                    <a:pt x="262" y="536"/>
                  </a:lnTo>
                  <a:lnTo>
                    <a:pt x="258" y="538"/>
                  </a:lnTo>
                  <a:lnTo>
                    <a:pt x="252" y="538"/>
                  </a:lnTo>
                  <a:lnTo>
                    <a:pt x="244" y="538"/>
                  </a:lnTo>
                  <a:lnTo>
                    <a:pt x="240" y="536"/>
                  </a:lnTo>
                  <a:lnTo>
                    <a:pt x="240" y="534"/>
                  </a:lnTo>
                  <a:lnTo>
                    <a:pt x="238" y="532"/>
                  </a:lnTo>
                  <a:lnTo>
                    <a:pt x="204" y="510"/>
                  </a:lnTo>
                  <a:lnTo>
                    <a:pt x="196" y="506"/>
                  </a:lnTo>
                  <a:lnTo>
                    <a:pt x="196" y="504"/>
                  </a:lnTo>
                  <a:lnTo>
                    <a:pt x="194" y="504"/>
                  </a:lnTo>
                  <a:lnTo>
                    <a:pt x="192" y="502"/>
                  </a:lnTo>
                  <a:lnTo>
                    <a:pt x="184" y="498"/>
                  </a:lnTo>
                  <a:lnTo>
                    <a:pt x="176" y="498"/>
                  </a:lnTo>
                  <a:lnTo>
                    <a:pt x="174" y="498"/>
                  </a:lnTo>
                  <a:lnTo>
                    <a:pt x="174" y="498"/>
                  </a:lnTo>
                  <a:lnTo>
                    <a:pt x="164" y="498"/>
                  </a:lnTo>
                  <a:lnTo>
                    <a:pt x="156" y="498"/>
                  </a:lnTo>
                  <a:lnTo>
                    <a:pt x="152" y="498"/>
                  </a:lnTo>
                  <a:lnTo>
                    <a:pt x="144" y="498"/>
                  </a:lnTo>
                  <a:lnTo>
                    <a:pt x="140" y="494"/>
                  </a:lnTo>
                  <a:lnTo>
                    <a:pt x="140" y="490"/>
                  </a:lnTo>
                  <a:lnTo>
                    <a:pt x="140" y="488"/>
                  </a:lnTo>
                  <a:lnTo>
                    <a:pt x="132" y="482"/>
                  </a:lnTo>
                  <a:lnTo>
                    <a:pt x="132" y="468"/>
                  </a:lnTo>
                  <a:lnTo>
                    <a:pt x="132" y="468"/>
                  </a:lnTo>
                  <a:lnTo>
                    <a:pt x="132" y="468"/>
                  </a:lnTo>
                  <a:lnTo>
                    <a:pt x="132" y="468"/>
                  </a:lnTo>
                  <a:lnTo>
                    <a:pt x="134" y="466"/>
                  </a:lnTo>
                  <a:lnTo>
                    <a:pt x="134" y="466"/>
                  </a:lnTo>
                  <a:lnTo>
                    <a:pt x="134" y="464"/>
                  </a:lnTo>
                  <a:lnTo>
                    <a:pt x="134" y="464"/>
                  </a:lnTo>
                  <a:lnTo>
                    <a:pt x="134" y="464"/>
                  </a:lnTo>
                  <a:lnTo>
                    <a:pt x="134" y="464"/>
                  </a:lnTo>
                  <a:lnTo>
                    <a:pt x="134" y="464"/>
                  </a:lnTo>
                  <a:lnTo>
                    <a:pt x="134" y="462"/>
                  </a:lnTo>
                  <a:lnTo>
                    <a:pt x="134" y="462"/>
                  </a:lnTo>
                  <a:lnTo>
                    <a:pt x="134" y="462"/>
                  </a:lnTo>
                  <a:lnTo>
                    <a:pt x="134" y="460"/>
                  </a:lnTo>
                  <a:lnTo>
                    <a:pt x="134" y="460"/>
                  </a:lnTo>
                  <a:lnTo>
                    <a:pt x="134" y="460"/>
                  </a:lnTo>
                  <a:lnTo>
                    <a:pt x="134" y="460"/>
                  </a:lnTo>
                  <a:lnTo>
                    <a:pt x="134" y="460"/>
                  </a:lnTo>
                  <a:lnTo>
                    <a:pt x="134" y="456"/>
                  </a:lnTo>
                  <a:lnTo>
                    <a:pt x="134" y="456"/>
                  </a:lnTo>
                  <a:lnTo>
                    <a:pt x="132" y="456"/>
                  </a:lnTo>
                  <a:lnTo>
                    <a:pt x="132" y="456"/>
                  </a:lnTo>
                  <a:lnTo>
                    <a:pt x="132" y="456"/>
                  </a:lnTo>
                  <a:lnTo>
                    <a:pt x="130" y="454"/>
                  </a:lnTo>
                  <a:lnTo>
                    <a:pt x="130" y="454"/>
                  </a:lnTo>
                  <a:lnTo>
                    <a:pt x="120" y="452"/>
                  </a:lnTo>
                  <a:lnTo>
                    <a:pt x="120" y="452"/>
                  </a:lnTo>
                  <a:lnTo>
                    <a:pt x="120" y="452"/>
                  </a:lnTo>
                  <a:lnTo>
                    <a:pt x="118" y="452"/>
                  </a:lnTo>
                  <a:lnTo>
                    <a:pt x="116" y="452"/>
                  </a:lnTo>
                  <a:lnTo>
                    <a:pt x="116" y="452"/>
                  </a:lnTo>
                  <a:lnTo>
                    <a:pt x="116" y="452"/>
                  </a:lnTo>
                  <a:lnTo>
                    <a:pt x="116" y="452"/>
                  </a:lnTo>
                  <a:lnTo>
                    <a:pt x="116" y="452"/>
                  </a:lnTo>
                  <a:lnTo>
                    <a:pt x="116" y="452"/>
                  </a:lnTo>
                  <a:lnTo>
                    <a:pt x="116" y="454"/>
                  </a:lnTo>
                  <a:lnTo>
                    <a:pt x="112" y="456"/>
                  </a:lnTo>
                  <a:lnTo>
                    <a:pt x="112" y="456"/>
                  </a:lnTo>
                  <a:lnTo>
                    <a:pt x="112" y="456"/>
                  </a:lnTo>
                  <a:lnTo>
                    <a:pt x="112" y="456"/>
                  </a:lnTo>
                  <a:lnTo>
                    <a:pt x="110" y="454"/>
                  </a:lnTo>
                  <a:lnTo>
                    <a:pt x="110" y="454"/>
                  </a:lnTo>
                  <a:lnTo>
                    <a:pt x="110" y="454"/>
                  </a:lnTo>
                  <a:lnTo>
                    <a:pt x="110" y="454"/>
                  </a:lnTo>
                  <a:lnTo>
                    <a:pt x="108" y="452"/>
                  </a:lnTo>
                  <a:lnTo>
                    <a:pt x="108" y="450"/>
                  </a:lnTo>
                  <a:lnTo>
                    <a:pt x="108" y="450"/>
                  </a:lnTo>
                  <a:lnTo>
                    <a:pt x="108" y="450"/>
                  </a:lnTo>
                  <a:lnTo>
                    <a:pt x="110" y="450"/>
                  </a:lnTo>
                  <a:lnTo>
                    <a:pt x="110" y="450"/>
                  </a:lnTo>
                  <a:lnTo>
                    <a:pt x="110" y="448"/>
                  </a:lnTo>
                  <a:lnTo>
                    <a:pt x="110" y="448"/>
                  </a:lnTo>
                  <a:lnTo>
                    <a:pt x="110" y="448"/>
                  </a:lnTo>
                  <a:lnTo>
                    <a:pt x="100" y="442"/>
                  </a:lnTo>
                  <a:lnTo>
                    <a:pt x="100" y="440"/>
                  </a:lnTo>
                  <a:lnTo>
                    <a:pt x="100" y="440"/>
                  </a:lnTo>
                  <a:lnTo>
                    <a:pt x="96" y="434"/>
                  </a:lnTo>
                  <a:lnTo>
                    <a:pt x="94" y="430"/>
                  </a:lnTo>
                  <a:lnTo>
                    <a:pt x="94" y="426"/>
                  </a:lnTo>
                  <a:lnTo>
                    <a:pt x="94" y="426"/>
                  </a:lnTo>
                  <a:lnTo>
                    <a:pt x="94" y="426"/>
                  </a:lnTo>
                  <a:lnTo>
                    <a:pt x="94" y="424"/>
                  </a:lnTo>
                  <a:lnTo>
                    <a:pt x="94" y="422"/>
                  </a:lnTo>
                  <a:lnTo>
                    <a:pt x="94" y="420"/>
                  </a:lnTo>
                  <a:lnTo>
                    <a:pt x="94" y="420"/>
                  </a:lnTo>
                  <a:lnTo>
                    <a:pt x="94" y="420"/>
                  </a:lnTo>
                  <a:lnTo>
                    <a:pt x="92" y="420"/>
                  </a:lnTo>
                  <a:lnTo>
                    <a:pt x="92" y="420"/>
                  </a:lnTo>
                  <a:lnTo>
                    <a:pt x="92" y="418"/>
                  </a:lnTo>
                  <a:lnTo>
                    <a:pt x="92" y="418"/>
                  </a:lnTo>
                  <a:lnTo>
                    <a:pt x="90" y="414"/>
                  </a:lnTo>
                  <a:lnTo>
                    <a:pt x="88" y="412"/>
                  </a:lnTo>
                  <a:lnTo>
                    <a:pt x="88" y="412"/>
                  </a:lnTo>
                  <a:lnTo>
                    <a:pt x="88" y="410"/>
                  </a:lnTo>
                  <a:lnTo>
                    <a:pt x="88" y="408"/>
                  </a:lnTo>
                  <a:lnTo>
                    <a:pt x="84" y="396"/>
                  </a:lnTo>
                  <a:lnTo>
                    <a:pt x="84" y="396"/>
                  </a:lnTo>
                  <a:lnTo>
                    <a:pt x="82" y="392"/>
                  </a:lnTo>
                  <a:lnTo>
                    <a:pt x="80" y="392"/>
                  </a:lnTo>
                  <a:lnTo>
                    <a:pt x="80" y="390"/>
                  </a:lnTo>
                  <a:lnTo>
                    <a:pt x="78" y="390"/>
                  </a:lnTo>
                  <a:lnTo>
                    <a:pt x="78" y="390"/>
                  </a:lnTo>
                  <a:lnTo>
                    <a:pt x="76" y="390"/>
                  </a:lnTo>
                  <a:lnTo>
                    <a:pt x="74" y="390"/>
                  </a:lnTo>
                  <a:lnTo>
                    <a:pt x="74" y="390"/>
                  </a:lnTo>
                  <a:lnTo>
                    <a:pt x="74" y="390"/>
                  </a:lnTo>
                  <a:lnTo>
                    <a:pt x="74" y="390"/>
                  </a:lnTo>
                  <a:lnTo>
                    <a:pt x="74" y="390"/>
                  </a:lnTo>
                  <a:lnTo>
                    <a:pt x="72" y="388"/>
                  </a:lnTo>
                  <a:lnTo>
                    <a:pt x="72" y="384"/>
                  </a:lnTo>
                  <a:lnTo>
                    <a:pt x="72" y="382"/>
                  </a:lnTo>
                  <a:lnTo>
                    <a:pt x="72" y="382"/>
                  </a:lnTo>
                  <a:lnTo>
                    <a:pt x="72" y="382"/>
                  </a:lnTo>
                  <a:lnTo>
                    <a:pt x="70" y="382"/>
                  </a:lnTo>
                  <a:lnTo>
                    <a:pt x="70" y="382"/>
                  </a:lnTo>
                  <a:lnTo>
                    <a:pt x="68" y="380"/>
                  </a:lnTo>
                  <a:lnTo>
                    <a:pt x="68" y="380"/>
                  </a:lnTo>
                  <a:lnTo>
                    <a:pt x="66" y="380"/>
                  </a:lnTo>
                  <a:lnTo>
                    <a:pt x="64" y="380"/>
                  </a:lnTo>
                  <a:lnTo>
                    <a:pt x="64" y="380"/>
                  </a:lnTo>
                  <a:lnTo>
                    <a:pt x="64" y="380"/>
                  </a:lnTo>
                  <a:lnTo>
                    <a:pt x="62" y="380"/>
                  </a:lnTo>
                  <a:lnTo>
                    <a:pt x="62" y="378"/>
                  </a:lnTo>
                  <a:lnTo>
                    <a:pt x="62" y="378"/>
                  </a:lnTo>
                  <a:lnTo>
                    <a:pt x="62" y="378"/>
                  </a:lnTo>
                  <a:lnTo>
                    <a:pt x="60" y="376"/>
                  </a:lnTo>
                  <a:lnTo>
                    <a:pt x="60" y="376"/>
                  </a:lnTo>
                  <a:lnTo>
                    <a:pt x="58" y="376"/>
                  </a:lnTo>
                  <a:lnTo>
                    <a:pt x="58" y="372"/>
                  </a:lnTo>
                  <a:lnTo>
                    <a:pt x="56" y="370"/>
                  </a:lnTo>
                  <a:lnTo>
                    <a:pt x="52" y="368"/>
                  </a:lnTo>
                  <a:lnTo>
                    <a:pt x="50" y="366"/>
                  </a:lnTo>
                  <a:lnTo>
                    <a:pt x="50" y="366"/>
                  </a:lnTo>
                  <a:lnTo>
                    <a:pt x="50" y="366"/>
                  </a:lnTo>
                  <a:lnTo>
                    <a:pt x="50" y="366"/>
                  </a:lnTo>
                  <a:lnTo>
                    <a:pt x="50" y="364"/>
                  </a:lnTo>
                  <a:lnTo>
                    <a:pt x="50" y="362"/>
                  </a:lnTo>
                  <a:lnTo>
                    <a:pt x="50" y="360"/>
                  </a:lnTo>
                  <a:lnTo>
                    <a:pt x="50" y="360"/>
                  </a:lnTo>
                  <a:lnTo>
                    <a:pt x="50" y="360"/>
                  </a:lnTo>
                  <a:lnTo>
                    <a:pt x="50" y="358"/>
                  </a:lnTo>
                  <a:lnTo>
                    <a:pt x="44" y="352"/>
                  </a:lnTo>
                  <a:lnTo>
                    <a:pt x="42" y="352"/>
                  </a:lnTo>
                  <a:lnTo>
                    <a:pt x="36" y="346"/>
                  </a:lnTo>
                  <a:lnTo>
                    <a:pt x="34" y="346"/>
                  </a:lnTo>
                  <a:lnTo>
                    <a:pt x="34" y="346"/>
                  </a:lnTo>
                  <a:lnTo>
                    <a:pt x="32" y="344"/>
                  </a:lnTo>
                  <a:lnTo>
                    <a:pt x="24" y="342"/>
                  </a:lnTo>
                  <a:lnTo>
                    <a:pt x="22" y="342"/>
                  </a:lnTo>
                  <a:lnTo>
                    <a:pt x="22" y="342"/>
                  </a:lnTo>
                  <a:lnTo>
                    <a:pt x="14" y="342"/>
                  </a:lnTo>
                  <a:lnTo>
                    <a:pt x="6" y="340"/>
                  </a:lnTo>
                  <a:lnTo>
                    <a:pt x="4" y="340"/>
                  </a:lnTo>
                  <a:lnTo>
                    <a:pt x="4" y="340"/>
                  </a:lnTo>
                  <a:lnTo>
                    <a:pt x="2" y="338"/>
                  </a:lnTo>
                  <a:lnTo>
                    <a:pt x="0" y="336"/>
                  </a:lnTo>
                  <a:lnTo>
                    <a:pt x="0" y="334"/>
                  </a:lnTo>
                  <a:lnTo>
                    <a:pt x="0" y="334"/>
                  </a:lnTo>
                  <a:lnTo>
                    <a:pt x="0" y="334"/>
                  </a:lnTo>
                  <a:lnTo>
                    <a:pt x="2" y="330"/>
                  </a:lnTo>
                  <a:lnTo>
                    <a:pt x="2" y="330"/>
                  </a:lnTo>
                  <a:lnTo>
                    <a:pt x="6" y="326"/>
                  </a:lnTo>
                  <a:lnTo>
                    <a:pt x="6" y="324"/>
                  </a:lnTo>
                  <a:lnTo>
                    <a:pt x="8" y="324"/>
                  </a:lnTo>
                  <a:lnTo>
                    <a:pt x="8" y="324"/>
                  </a:lnTo>
                  <a:lnTo>
                    <a:pt x="10" y="324"/>
                  </a:lnTo>
                  <a:lnTo>
                    <a:pt x="10" y="324"/>
                  </a:lnTo>
                  <a:lnTo>
                    <a:pt x="10" y="322"/>
                  </a:lnTo>
                  <a:lnTo>
                    <a:pt x="10" y="320"/>
                  </a:lnTo>
                  <a:lnTo>
                    <a:pt x="8" y="316"/>
                  </a:lnTo>
                  <a:lnTo>
                    <a:pt x="8" y="314"/>
                  </a:lnTo>
                  <a:lnTo>
                    <a:pt x="8" y="312"/>
                  </a:lnTo>
                  <a:lnTo>
                    <a:pt x="8" y="312"/>
                  </a:lnTo>
                  <a:lnTo>
                    <a:pt x="8" y="310"/>
                  </a:lnTo>
                  <a:lnTo>
                    <a:pt x="10" y="310"/>
                  </a:lnTo>
                  <a:lnTo>
                    <a:pt x="12" y="308"/>
                  </a:lnTo>
                  <a:lnTo>
                    <a:pt x="14" y="308"/>
                  </a:lnTo>
                  <a:lnTo>
                    <a:pt x="14" y="308"/>
                  </a:lnTo>
                  <a:lnTo>
                    <a:pt x="16" y="308"/>
                  </a:lnTo>
                  <a:lnTo>
                    <a:pt x="16" y="308"/>
                  </a:lnTo>
                  <a:lnTo>
                    <a:pt x="16" y="308"/>
                  </a:lnTo>
                  <a:lnTo>
                    <a:pt x="16" y="308"/>
                  </a:lnTo>
                  <a:lnTo>
                    <a:pt x="18" y="310"/>
                  </a:lnTo>
                  <a:lnTo>
                    <a:pt x="20" y="310"/>
                  </a:lnTo>
                  <a:lnTo>
                    <a:pt x="24" y="308"/>
                  </a:lnTo>
                  <a:lnTo>
                    <a:pt x="24" y="308"/>
                  </a:lnTo>
                  <a:lnTo>
                    <a:pt x="26" y="308"/>
                  </a:lnTo>
                  <a:lnTo>
                    <a:pt x="30" y="308"/>
                  </a:lnTo>
                  <a:lnTo>
                    <a:pt x="30" y="308"/>
                  </a:lnTo>
                  <a:lnTo>
                    <a:pt x="32" y="308"/>
                  </a:lnTo>
                  <a:lnTo>
                    <a:pt x="32" y="308"/>
                  </a:lnTo>
                  <a:lnTo>
                    <a:pt x="32" y="310"/>
                  </a:lnTo>
                  <a:lnTo>
                    <a:pt x="32" y="310"/>
                  </a:lnTo>
                  <a:lnTo>
                    <a:pt x="34" y="310"/>
                  </a:lnTo>
                  <a:lnTo>
                    <a:pt x="34" y="310"/>
                  </a:lnTo>
                  <a:lnTo>
                    <a:pt x="34" y="312"/>
                  </a:lnTo>
                  <a:lnTo>
                    <a:pt x="34" y="312"/>
                  </a:lnTo>
                  <a:lnTo>
                    <a:pt x="34" y="312"/>
                  </a:lnTo>
                  <a:lnTo>
                    <a:pt x="34" y="312"/>
                  </a:lnTo>
                  <a:lnTo>
                    <a:pt x="36" y="312"/>
                  </a:lnTo>
                  <a:lnTo>
                    <a:pt x="38" y="312"/>
                  </a:lnTo>
                  <a:lnTo>
                    <a:pt x="38" y="312"/>
                  </a:lnTo>
                  <a:lnTo>
                    <a:pt x="40" y="310"/>
                  </a:lnTo>
                  <a:lnTo>
                    <a:pt x="40" y="310"/>
                  </a:lnTo>
                  <a:lnTo>
                    <a:pt x="42" y="310"/>
                  </a:lnTo>
                  <a:lnTo>
                    <a:pt x="42" y="310"/>
                  </a:lnTo>
                  <a:lnTo>
                    <a:pt x="42" y="310"/>
                  </a:lnTo>
                  <a:lnTo>
                    <a:pt x="44" y="310"/>
                  </a:lnTo>
                  <a:lnTo>
                    <a:pt x="44" y="310"/>
                  </a:lnTo>
                  <a:lnTo>
                    <a:pt x="46" y="310"/>
                  </a:lnTo>
                  <a:lnTo>
                    <a:pt x="46" y="310"/>
                  </a:lnTo>
                  <a:lnTo>
                    <a:pt x="48" y="308"/>
                  </a:lnTo>
                  <a:lnTo>
                    <a:pt x="48" y="308"/>
                  </a:lnTo>
                  <a:lnTo>
                    <a:pt x="52" y="304"/>
                  </a:lnTo>
                  <a:lnTo>
                    <a:pt x="52" y="304"/>
                  </a:lnTo>
                  <a:lnTo>
                    <a:pt x="54" y="304"/>
                  </a:lnTo>
                  <a:lnTo>
                    <a:pt x="54" y="302"/>
                  </a:lnTo>
                  <a:lnTo>
                    <a:pt x="54" y="302"/>
                  </a:lnTo>
                  <a:lnTo>
                    <a:pt x="54" y="302"/>
                  </a:lnTo>
                  <a:lnTo>
                    <a:pt x="54" y="300"/>
                  </a:lnTo>
                  <a:lnTo>
                    <a:pt x="54" y="292"/>
                  </a:lnTo>
                  <a:lnTo>
                    <a:pt x="54" y="284"/>
                  </a:lnTo>
                  <a:lnTo>
                    <a:pt x="52" y="264"/>
                  </a:lnTo>
                  <a:lnTo>
                    <a:pt x="52" y="262"/>
                  </a:lnTo>
                  <a:lnTo>
                    <a:pt x="52" y="260"/>
                  </a:lnTo>
                  <a:lnTo>
                    <a:pt x="52" y="260"/>
                  </a:lnTo>
                  <a:lnTo>
                    <a:pt x="52" y="256"/>
                  </a:lnTo>
                  <a:lnTo>
                    <a:pt x="54" y="246"/>
                  </a:lnTo>
                  <a:lnTo>
                    <a:pt x="58" y="240"/>
                  </a:lnTo>
                  <a:lnTo>
                    <a:pt x="58" y="236"/>
                  </a:lnTo>
                  <a:lnTo>
                    <a:pt x="60" y="234"/>
                  </a:lnTo>
                  <a:lnTo>
                    <a:pt x="60" y="234"/>
                  </a:lnTo>
                  <a:lnTo>
                    <a:pt x="64" y="230"/>
                  </a:lnTo>
                  <a:lnTo>
                    <a:pt x="64" y="224"/>
                  </a:lnTo>
                  <a:lnTo>
                    <a:pt x="64" y="222"/>
                  </a:lnTo>
                  <a:lnTo>
                    <a:pt x="64" y="222"/>
                  </a:lnTo>
                  <a:lnTo>
                    <a:pt x="64" y="218"/>
                  </a:lnTo>
                  <a:lnTo>
                    <a:pt x="62" y="208"/>
                  </a:lnTo>
                  <a:lnTo>
                    <a:pt x="64" y="206"/>
                  </a:lnTo>
                  <a:lnTo>
                    <a:pt x="64" y="204"/>
                  </a:lnTo>
                  <a:lnTo>
                    <a:pt x="68" y="198"/>
                  </a:lnTo>
                  <a:lnTo>
                    <a:pt x="76" y="192"/>
                  </a:lnTo>
                  <a:lnTo>
                    <a:pt x="80" y="194"/>
                  </a:lnTo>
                  <a:lnTo>
                    <a:pt x="84" y="198"/>
                  </a:lnTo>
                  <a:lnTo>
                    <a:pt x="84" y="200"/>
                  </a:lnTo>
                  <a:lnTo>
                    <a:pt x="86" y="200"/>
                  </a:lnTo>
                  <a:lnTo>
                    <a:pt x="88" y="200"/>
                  </a:lnTo>
                  <a:lnTo>
                    <a:pt x="88" y="200"/>
                  </a:lnTo>
                  <a:lnTo>
                    <a:pt x="90" y="200"/>
                  </a:lnTo>
                  <a:lnTo>
                    <a:pt x="94" y="194"/>
                  </a:lnTo>
                  <a:lnTo>
                    <a:pt x="94" y="190"/>
                  </a:lnTo>
                  <a:lnTo>
                    <a:pt x="92" y="188"/>
                  </a:lnTo>
                  <a:lnTo>
                    <a:pt x="94" y="182"/>
                  </a:lnTo>
                  <a:lnTo>
                    <a:pt x="96" y="178"/>
                  </a:lnTo>
                  <a:lnTo>
                    <a:pt x="96" y="178"/>
                  </a:lnTo>
                  <a:lnTo>
                    <a:pt x="94" y="176"/>
                  </a:lnTo>
                  <a:lnTo>
                    <a:pt x="94" y="176"/>
                  </a:lnTo>
                  <a:lnTo>
                    <a:pt x="94" y="176"/>
                  </a:lnTo>
                  <a:lnTo>
                    <a:pt x="94" y="176"/>
                  </a:lnTo>
                  <a:lnTo>
                    <a:pt x="94" y="174"/>
                  </a:lnTo>
                  <a:lnTo>
                    <a:pt x="94" y="174"/>
                  </a:lnTo>
                  <a:lnTo>
                    <a:pt x="94" y="174"/>
                  </a:lnTo>
                  <a:lnTo>
                    <a:pt x="94" y="172"/>
                  </a:lnTo>
                  <a:lnTo>
                    <a:pt x="96" y="170"/>
                  </a:lnTo>
                  <a:lnTo>
                    <a:pt x="96" y="170"/>
                  </a:lnTo>
                  <a:lnTo>
                    <a:pt x="100" y="162"/>
                  </a:lnTo>
                  <a:lnTo>
                    <a:pt x="100" y="160"/>
                  </a:lnTo>
                  <a:lnTo>
                    <a:pt x="100" y="160"/>
                  </a:lnTo>
                  <a:lnTo>
                    <a:pt x="100" y="158"/>
                  </a:lnTo>
                  <a:lnTo>
                    <a:pt x="100" y="158"/>
                  </a:lnTo>
                  <a:lnTo>
                    <a:pt x="100" y="158"/>
                  </a:lnTo>
                  <a:lnTo>
                    <a:pt x="100" y="158"/>
                  </a:lnTo>
                  <a:lnTo>
                    <a:pt x="100" y="156"/>
                  </a:lnTo>
                  <a:lnTo>
                    <a:pt x="98" y="156"/>
                  </a:lnTo>
                  <a:lnTo>
                    <a:pt x="98" y="156"/>
                  </a:lnTo>
                  <a:lnTo>
                    <a:pt x="98" y="152"/>
                  </a:lnTo>
                  <a:lnTo>
                    <a:pt x="98" y="152"/>
                  </a:lnTo>
                  <a:lnTo>
                    <a:pt x="98" y="150"/>
                  </a:lnTo>
                  <a:lnTo>
                    <a:pt x="98" y="150"/>
                  </a:lnTo>
                  <a:lnTo>
                    <a:pt x="100" y="148"/>
                  </a:lnTo>
                  <a:lnTo>
                    <a:pt x="100" y="148"/>
                  </a:lnTo>
                  <a:lnTo>
                    <a:pt x="100" y="148"/>
                  </a:lnTo>
                  <a:lnTo>
                    <a:pt x="100" y="146"/>
                  </a:lnTo>
                  <a:lnTo>
                    <a:pt x="100" y="146"/>
                  </a:lnTo>
                  <a:lnTo>
                    <a:pt x="102" y="146"/>
                  </a:lnTo>
                  <a:lnTo>
                    <a:pt x="102" y="146"/>
                  </a:lnTo>
                  <a:lnTo>
                    <a:pt x="104" y="144"/>
                  </a:lnTo>
                  <a:lnTo>
                    <a:pt x="106" y="144"/>
                  </a:lnTo>
                  <a:lnTo>
                    <a:pt x="106" y="144"/>
                  </a:lnTo>
                  <a:lnTo>
                    <a:pt x="106" y="144"/>
                  </a:lnTo>
                  <a:lnTo>
                    <a:pt x="108" y="142"/>
                  </a:lnTo>
                  <a:lnTo>
                    <a:pt x="108" y="142"/>
                  </a:lnTo>
                  <a:lnTo>
                    <a:pt x="108" y="140"/>
                  </a:lnTo>
                  <a:lnTo>
                    <a:pt x="114" y="132"/>
                  </a:lnTo>
                  <a:lnTo>
                    <a:pt x="114" y="130"/>
                  </a:lnTo>
                  <a:lnTo>
                    <a:pt x="126" y="110"/>
                  </a:lnTo>
                  <a:lnTo>
                    <a:pt x="126" y="110"/>
                  </a:lnTo>
                  <a:lnTo>
                    <a:pt x="128" y="110"/>
                  </a:lnTo>
                  <a:lnTo>
                    <a:pt x="128" y="110"/>
                  </a:lnTo>
                  <a:lnTo>
                    <a:pt x="128" y="110"/>
                  </a:lnTo>
                  <a:lnTo>
                    <a:pt x="128" y="110"/>
                  </a:lnTo>
                  <a:lnTo>
                    <a:pt x="128" y="108"/>
                  </a:lnTo>
                  <a:lnTo>
                    <a:pt x="128" y="108"/>
                  </a:lnTo>
                  <a:lnTo>
                    <a:pt x="128" y="106"/>
                  </a:lnTo>
                  <a:lnTo>
                    <a:pt x="142" y="104"/>
                  </a:lnTo>
                  <a:lnTo>
                    <a:pt x="144" y="104"/>
                  </a:lnTo>
                  <a:lnTo>
                    <a:pt x="144" y="104"/>
                  </a:lnTo>
                  <a:lnTo>
                    <a:pt x="144" y="104"/>
                  </a:lnTo>
                  <a:lnTo>
                    <a:pt x="144" y="104"/>
                  </a:lnTo>
                  <a:lnTo>
                    <a:pt x="146" y="104"/>
                  </a:lnTo>
                  <a:lnTo>
                    <a:pt x="146" y="104"/>
                  </a:lnTo>
                  <a:lnTo>
                    <a:pt x="146" y="104"/>
                  </a:lnTo>
                  <a:lnTo>
                    <a:pt x="146" y="104"/>
                  </a:lnTo>
                  <a:lnTo>
                    <a:pt x="148" y="104"/>
                  </a:lnTo>
                  <a:lnTo>
                    <a:pt x="148" y="104"/>
                  </a:lnTo>
                  <a:lnTo>
                    <a:pt x="148" y="106"/>
                  </a:lnTo>
                  <a:lnTo>
                    <a:pt x="148" y="106"/>
                  </a:lnTo>
                  <a:lnTo>
                    <a:pt x="148" y="106"/>
                  </a:lnTo>
                  <a:lnTo>
                    <a:pt x="148" y="106"/>
                  </a:lnTo>
                  <a:lnTo>
                    <a:pt x="150" y="104"/>
                  </a:lnTo>
                  <a:lnTo>
                    <a:pt x="150" y="104"/>
                  </a:lnTo>
                  <a:lnTo>
                    <a:pt x="150" y="104"/>
                  </a:lnTo>
                  <a:lnTo>
                    <a:pt x="150" y="96"/>
                  </a:lnTo>
                  <a:lnTo>
                    <a:pt x="150" y="96"/>
                  </a:lnTo>
                  <a:lnTo>
                    <a:pt x="150" y="96"/>
                  </a:lnTo>
                  <a:lnTo>
                    <a:pt x="150" y="96"/>
                  </a:lnTo>
                  <a:lnTo>
                    <a:pt x="150" y="96"/>
                  </a:lnTo>
                  <a:lnTo>
                    <a:pt x="150" y="94"/>
                  </a:lnTo>
                  <a:lnTo>
                    <a:pt x="150" y="94"/>
                  </a:lnTo>
                  <a:lnTo>
                    <a:pt x="150" y="94"/>
                  </a:lnTo>
                  <a:lnTo>
                    <a:pt x="150" y="94"/>
                  </a:lnTo>
                  <a:lnTo>
                    <a:pt x="150" y="92"/>
                  </a:lnTo>
                  <a:lnTo>
                    <a:pt x="150" y="92"/>
                  </a:lnTo>
                  <a:lnTo>
                    <a:pt x="150" y="92"/>
                  </a:lnTo>
                  <a:lnTo>
                    <a:pt x="150" y="92"/>
                  </a:lnTo>
                  <a:lnTo>
                    <a:pt x="150" y="90"/>
                  </a:lnTo>
                  <a:lnTo>
                    <a:pt x="150" y="90"/>
                  </a:lnTo>
                  <a:lnTo>
                    <a:pt x="150" y="88"/>
                  </a:lnTo>
                  <a:lnTo>
                    <a:pt x="154" y="72"/>
                  </a:lnTo>
                  <a:lnTo>
                    <a:pt x="160" y="66"/>
                  </a:lnTo>
                  <a:lnTo>
                    <a:pt x="160" y="66"/>
                  </a:lnTo>
                  <a:lnTo>
                    <a:pt x="162" y="64"/>
                  </a:lnTo>
                  <a:lnTo>
                    <a:pt x="162" y="62"/>
                  </a:lnTo>
                  <a:lnTo>
                    <a:pt x="162" y="62"/>
                  </a:lnTo>
                  <a:lnTo>
                    <a:pt x="162" y="60"/>
                  </a:lnTo>
                  <a:lnTo>
                    <a:pt x="162" y="60"/>
                  </a:lnTo>
                  <a:lnTo>
                    <a:pt x="162" y="60"/>
                  </a:lnTo>
                  <a:lnTo>
                    <a:pt x="162" y="60"/>
                  </a:lnTo>
                  <a:lnTo>
                    <a:pt x="162" y="58"/>
                  </a:lnTo>
                  <a:lnTo>
                    <a:pt x="162" y="58"/>
                  </a:lnTo>
                  <a:lnTo>
                    <a:pt x="162" y="58"/>
                  </a:lnTo>
                  <a:lnTo>
                    <a:pt x="162" y="58"/>
                  </a:lnTo>
                  <a:lnTo>
                    <a:pt x="164" y="56"/>
                  </a:lnTo>
                  <a:lnTo>
                    <a:pt x="166" y="52"/>
                  </a:lnTo>
                  <a:lnTo>
                    <a:pt x="166" y="50"/>
                  </a:lnTo>
                  <a:lnTo>
                    <a:pt x="164" y="44"/>
                  </a:lnTo>
                  <a:lnTo>
                    <a:pt x="168" y="30"/>
                  </a:lnTo>
                  <a:lnTo>
                    <a:pt x="168" y="30"/>
                  </a:lnTo>
                  <a:lnTo>
                    <a:pt x="170" y="28"/>
                  </a:lnTo>
                  <a:lnTo>
                    <a:pt x="170" y="28"/>
                  </a:lnTo>
                  <a:lnTo>
                    <a:pt x="170" y="28"/>
                  </a:lnTo>
                  <a:lnTo>
                    <a:pt x="170" y="28"/>
                  </a:lnTo>
                  <a:lnTo>
                    <a:pt x="174" y="28"/>
                  </a:lnTo>
                  <a:lnTo>
                    <a:pt x="174" y="26"/>
                  </a:lnTo>
                  <a:lnTo>
                    <a:pt x="178" y="26"/>
                  </a:lnTo>
                  <a:lnTo>
                    <a:pt x="182" y="26"/>
                  </a:lnTo>
                  <a:lnTo>
                    <a:pt x="184" y="26"/>
                  </a:lnTo>
                  <a:lnTo>
                    <a:pt x="188" y="28"/>
                  </a:lnTo>
                  <a:lnTo>
                    <a:pt x="188" y="28"/>
                  </a:lnTo>
                  <a:lnTo>
                    <a:pt x="188" y="28"/>
                  </a:lnTo>
                  <a:lnTo>
                    <a:pt x="188" y="28"/>
                  </a:lnTo>
                  <a:lnTo>
                    <a:pt x="188" y="28"/>
                  </a:lnTo>
                  <a:lnTo>
                    <a:pt x="190" y="30"/>
                  </a:lnTo>
                  <a:lnTo>
                    <a:pt x="190" y="30"/>
                  </a:lnTo>
                  <a:lnTo>
                    <a:pt x="190" y="30"/>
                  </a:lnTo>
                  <a:lnTo>
                    <a:pt x="190" y="30"/>
                  </a:lnTo>
                  <a:lnTo>
                    <a:pt x="194" y="28"/>
                  </a:lnTo>
                  <a:lnTo>
                    <a:pt x="194" y="28"/>
                  </a:lnTo>
                  <a:lnTo>
                    <a:pt x="194" y="28"/>
                  </a:lnTo>
                  <a:lnTo>
                    <a:pt x="194" y="28"/>
                  </a:lnTo>
                  <a:lnTo>
                    <a:pt x="194" y="28"/>
                  </a:lnTo>
                  <a:lnTo>
                    <a:pt x="194" y="26"/>
                  </a:lnTo>
                  <a:lnTo>
                    <a:pt x="194" y="26"/>
                  </a:lnTo>
                  <a:lnTo>
                    <a:pt x="194" y="26"/>
                  </a:lnTo>
                  <a:lnTo>
                    <a:pt x="194" y="24"/>
                  </a:lnTo>
                  <a:lnTo>
                    <a:pt x="194" y="24"/>
                  </a:lnTo>
                  <a:lnTo>
                    <a:pt x="194" y="24"/>
                  </a:lnTo>
                  <a:lnTo>
                    <a:pt x="196" y="22"/>
                  </a:lnTo>
                  <a:lnTo>
                    <a:pt x="196" y="22"/>
                  </a:lnTo>
                  <a:lnTo>
                    <a:pt x="196" y="22"/>
                  </a:lnTo>
                  <a:lnTo>
                    <a:pt x="196" y="22"/>
                  </a:lnTo>
                  <a:lnTo>
                    <a:pt x="200" y="20"/>
                  </a:lnTo>
                  <a:lnTo>
                    <a:pt x="200" y="20"/>
                  </a:lnTo>
                  <a:lnTo>
                    <a:pt x="204" y="20"/>
                  </a:lnTo>
                  <a:lnTo>
                    <a:pt x="204" y="20"/>
                  </a:lnTo>
                  <a:lnTo>
                    <a:pt x="204" y="20"/>
                  </a:lnTo>
                  <a:lnTo>
                    <a:pt x="206" y="22"/>
                  </a:lnTo>
                  <a:lnTo>
                    <a:pt x="208" y="24"/>
                  </a:lnTo>
                  <a:lnTo>
                    <a:pt x="208" y="26"/>
                  </a:lnTo>
                  <a:lnTo>
                    <a:pt x="210" y="30"/>
                  </a:lnTo>
                  <a:lnTo>
                    <a:pt x="214" y="36"/>
                  </a:lnTo>
                  <a:lnTo>
                    <a:pt x="216" y="36"/>
                  </a:lnTo>
                  <a:lnTo>
                    <a:pt x="216" y="38"/>
                  </a:lnTo>
                  <a:lnTo>
                    <a:pt x="218" y="38"/>
                  </a:lnTo>
                  <a:lnTo>
                    <a:pt x="222" y="24"/>
                  </a:lnTo>
                  <a:lnTo>
                    <a:pt x="230" y="8"/>
                  </a:lnTo>
                  <a:lnTo>
                    <a:pt x="234" y="0"/>
                  </a:lnTo>
                  <a:lnTo>
                    <a:pt x="234" y="0"/>
                  </a:lnTo>
                  <a:lnTo>
                    <a:pt x="234" y="0"/>
                  </a:lnTo>
                  <a:lnTo>
                    <a:pt x="236" y="2"/>
                  </a:lnTo>
                  <a:lnTo>
                    <a:pt x="236" y="4"/>
                  </a:lnTo>
                  <a:lnTo>
                    <a:pt x="236" y="4"/>
                  </a:lnTo>
                  <a:lnTo>
                    <a:pt x="236" y="4"/>
                  </a:lnTo>
                  <a:lnTo>
                    <a:pt x="236" y="4"/>
                  </a:lnTo>
                  <a:lnTo>
                    <a:pt x="236" y="4"/>
                  </a:lnTo>
                  <a:lnTo>
                    <a:pt x="238" y="6"/>
                  </a:lnTo>
                  <a:lnTo>
                    <a:pt x="240" y="8"/>
                  </a:lnTo>
                  <a:lnTo>
                    <a:pt x="240" y="8"/>
                  </a:lnTo>
                  <a:lnTo>
                    <a:pt x="244" y="10"/>
                  </a:lnTo>
                  <a:lnTo>
                    <a:pt x="244" y="10"/>
                  </a:lnTo>
                  <a:lnTo>
                    <a:pt x="246" y="10"/>
                  </a:lnTo>
                  <a:lnTo>
                    <a:pt x="246" y="8"/>
                  </a:lnTo>
                  <a:lnTo>
                    <a:pt x="246" y="8"/>
                  </a:lnTo>
                  <a:lnTo>
                    <a:pt x="246" y="8"/>
                  </a:lnTo>
                  <a:lnTo>
                    <a:pt x="246" y="8"/>
                  </a:lnTo>
                  <a:lnTo>
                    <a:pt x="246" y="8"/>
                  </a:lnTo>
                  <a:lnTo>
                    <a:pt x="248" y="8"/>
                  </a:lnTo>
                  <a:lnTo>
                    <a:pt x="250" y="10"/>
                  </a:lnTo>
                  <a:lnTo>
                    <a:pt x="250" y="10"/>
                  </a:lnTo>
                  <a:lnTo>
                    <a:pt x="250" y="10"/>
                  </a:lnTo>
                  <a:lnTo>
                    <a:pt x="252" y="14"/>
                  </a:lnTo>
                  <a:lnTo>
                    <a:pt x="252" y="16"/>
                  </a:lnTo>
                  <a:lnTo>
                    <a:pt x="254" y="16"/>
                  </a:lnTo>
                  <a:lnTo>
                    <a:pt x="254" y="18"/>
                  </a:lnTo>
                  <a:lnTo>
                    <a:pt x="254" y="18"/>
                  </a:lnTo>
                  <a:lnTo>
                    <a:pt x="258" y="22"/>
                  </a:lnTo>
                  <a:lnTo>
                    <a:pt x="258" y="22"/>
                  </a:lnTo>
                  <a:lnTo>
                    <a:pt x="258" y="22"/>
                  </a:lnTo>
                  <a:lnTo>
                    <a:pt x="260" y="22"/>
                  </a:lnTo>
                  <a:lnTo>
                    <a:pt x="264" y="22"/>
                  </a:lnTo>
                  <a:lnTo>
                    <a:pt x="264" y="22"/>
                  </a:lnTo>
                  <a:lnTo>
                    <a:pt x="276" y="20"/>
                  </a:lnTo>
                  <a:lnTo>
                    <a:pt x="280" y="18"/>
                  </a:lnTo>
                  <a:lnTo>
                    <a:pt x="284" y="16"/>
                  </a:lnTo>
                  <a:lnTo>
                    <a:pt x="286" y="14"/>
                  </a:lnTo>
                  <a:lnTo>
                    <a:pt x="286" y="14"/>
                  </a:lnTo>
                  <a:lnTo>
                    <a:pt x="286" y="14"/>
                  </a:lnTo>
                  <a:lnTo>
                    <a:pt x="286" y="14"/>
                  </a:lnTo>
                  <a:lnTo>
                    <a:pt x="286" y="10"/>
                  </a:lnTo>
                  <a:lnTo>
                    <a:pt x="288" y="10"/>
                  </a:lnTo>
                  <a:lnTo>
                    <a:pt x="290" y="12"/>
                  </a:lnTo>
                  <a:lnTo>
                    <a:pt x="290" y="12"/>
                  </a:lnTo>
                  <a:lnTo>
                    <a:pt x="292" y="12"/>
                  </a:lnTo>
                  <a:lnTo>
                    <a:pt x="292" y="14"/>
                  </a:lnTo>
                  <a:lnTo>
                    <a:pt x="292" y="14"/>
                  </a:lnTo>
                  <a:lnTo>
                    <a:pt x="294" y="16"/>
                  </a:lnTo>
                  <a:lnTo>
                    <a:pt x="294" y="16"/>
                  </a:lnTo>
                  <a:lnTo>
                    <a:pt x="294" y="16"/>
                  </a:lnTo>
                  <a:lnTo>
                    <a:pt x="294" y="18"/>
                  </a:lnTo>
                  <a:lnTo>
                    <a:pt x="298" y="20"/>
                  </a:lnTo>
                  <a:lnTo>
                    <a:pt x="302" y="18"/>
                  </a:lnTo>
                  <a:lnTo>
                    <a:pt x="302" y="18"/>
                  </a:lnTo>
                  <a:lnTo>
                    <a:pt x="308" y="18"/>
                  </a:lnTo>
                  <a:lnTo>
                    <a:pt x="308" y="18"/>
                  </a:lnTo>
                  <a:lnTo>
                    <a:pt x="308" y="18"/>
                  </a:lnTo>
                  <a:lnTo>
                    <a:pt x="310" y="14"/>
                  </a:lnTo>
                  <a:lnTo>
                    <a:pt x="314" y="18"/>
                  </a:lnTo>
                  <a:lnTo>
                    <a:pt x="318" y="18"/>
                  </a:lnTo>
                  <a:lnTo>
                    <a:pt x="318" y="18"/>
                  </a:lnTo>
                  <a:lnTo>
                    <a:pt x="318" y="18"/>
                  </a:lnTo>
                  <a:lnTo>
                    <a:pt x="320" y="18"/>
                  </a:lnTo>
                  <a:lnTo>
                    <a:pt x="320" y="18"/>
                  </a:lnTo>
                  <a:lnTo>
                    <a:pt x="320" y="18"/>
                  </a:lnTo>
                  <a:lnTo>
                    <a:pt x="322" y="18"/>
                  </a:lnTo>
                  <a:lnTo>
                    <a:pt x="322" y="18"/>
                  </a:lnTo>
                  <a:lnTo>
                    <a:pt x="324" y="18"/>
                  </a:lnTo>
                  <a:lnTo>
                    <a:pt x="326" y="20"/>
                  </a:lnTo>
                  <a:lnTo>
                    <a:pt x="326" y="20"/>
                  </a:lnTo>
                  <a:lnTo>
                    <a:pt x="326" y="20"/>
                  </a:lnTo>
                  <a:lnTo>
                    <a:pt x="326" y="20"/>
                  </a:lnTo>
                  <a:lnTo>
                    <a:pt x="328" y="22"/>
                  </a:lnTo>
                  <a:lnTo>
                    <a:pt x="328" y="22"/>
                  </a:lnTo>
                  <a:lnTo>
                    <a:pt x="328" y="22"/>
                  </a:lnTo>
                  <a:lnTo>
                    <a:pt x="330" y="22"/>
                  </a:lnTo>
                  <a:lnTo>
                    <a:pt x="330" y="22"/>
                  </a:lnTo>
                  <a:lnTo>
                    <a:pt x="330" y="22"/>
                  </a:lnTo>
                  <a:lnTo>
                    <a:pt x="330" y="22"/>
                  </a:lnTo>
                  <a:lnTo>
                    <a:pt x="334" y="20"/>
                  </a:lnTo>
                  <a:lnTo>
                    <a:pt x="338" y="20"/>
                  </a:lnTo>
                  <a:lnTo>
                    <a:pt x="338" y="20"/>
                  </a:lnTo>
                  <a:lnTo>
                    <a:pt x="338" y="20"/>
                  </a:lnTo>
                  <a:lnTo>
                    <a:pt x="340" y="20"/>
                  </a:lnTo>
                  <a:lnTo>
                    <a:pt x="340" y="20"/>
                  </a:lnTo>
                  <a:lnTo>
                    <a:pt x="342" y="20"/>
                  </a:lnTo>
                  <a:lnTo>
                    <a:pt x="344" y="22"/>
                  </a:lnTo>
                  <a:lnTo>
                    <a:pt x="346" y="22"/>
                  </a:lnTo>
                  <a:lnTo>
                    <a:pt x="348" y="24"/>
                  </a:lnTo>
                  <a:lnTo>
                    <a:pt x="348" y="24"/>
                  </a:lnTo>
                  <a:lnTo>
                    <a:pt x="350" y="26"/>
                  </a:lnTo>
                  <a:lnTo>
                    <a:pt x="350" y="26"/>
                  </a:lnTo>
                  <a:lnTo>
                    <a:pt x="352" y="28"/>
                  </a:lnTo>
                  <a:lnTo>
                    <a:pt x="352" y="28"/>
                  </a:lnTo>
                  <a:lnTo>
                    <a:pt x="354" y="30"/>
                  </a:lnTo>
                  <a:lnTo>
                    <a:pt x="358" y="32"/>
                  </a:lnTo>
                  <a:lnTo>
                    <a:pt x="360" y="32"/>
                  </a:lnTo>
                  <a:lnTo>
                    <a:pt x="362" y="32"/>
                  </a:lnTo>
                  <a:lnTo>
                    <a:pt x="362" y="34"/>
                  </a:lnTo>
                  <a:lnTo>
                    <a:pt x="362" y="34"/>
                  </a:lnTo>
                  <a:lnTo>
                    <a:pt x="364" y="34"/>
                  </a:lnTo>
                  <a:lnTo>
                    <a:pt x="364" y="34"/>
                  </a:lnTo>
                  <a:lnTo>
                    <a:pt x="368" y="34"/>
                  </a:lnTo>
                  <a:lnTo>
                    <a:pt x="368" y="34"/>
                  </a:lnTo>
                  <a:lnTo>
                    <a:pt x="370" y="34"/>
                  </a:lnTo>
                  <a:lnTo>
                    <a:pt x="370" y="34"/>
                  </a:lnTo>
                  <a:lnTo>
                    <a:pt x="370" y="36"/>
                  </a:lnTo>
                  <a:lnTo>
                    <a:pt x="376" y="40"/>
                  </a:lnTo>
                  <a:lnTo>
                    <a:pt x="376" y="40"/>
                  </a:lnTo>
                  <a:lnTo>
                    <a:pt x="380" y="46"/>
                  </a:lnTo>
                  <a:lnTo>
                    <a:pt x="382" y="48"/>
                  </a:lnTo>
                  <a:lnTo>
                    <a:pt x="382" y="48"/>
                  </a:lnTo>
                  <a:lnTo>
                    <a:pt x="384" y="50"/>
                  </a:lnTo>
                  <a:lnTo>
                    <a:pt x="384" y="50"/>
                  </a:lnTo>
                  <a:lnTo>
                    <a:pt x="384" y="52"/>
                  </a:lnTo>
                  <a:lnTo>
                    <a:pt x="384" y="52"/>
                  </a:lnTo>
                  <a:lnTo>
                    <a:pt x="386" y="54"/>
                  </a:lnTo>
                  <a:lnTo>
                    <a:pt x="388" y="58"/>
                  </a:lnTo>
                  <a:lnTo>
                    <a:pt x="390" y="60"/>
                  </a:lnTo>
                  <a:lnTo>
                    <a:pt x="390" y="62"/>
                  </a:lnTo>
                  <a:lnTo>
                    <a:pt x="390" y="62"/>
                  </a:lnTo>
                  <a:lnTo>
                    <a:pt x="390" y="62"/>
                  </a:lnTo>
                  <a:lnTo>
                    <a:pt x="400" y="68"/>
                  </a:lnTo>
                  <a:lnTo>
                    <a:pt x="404" y="70"/>
                  </a:lnTo>
                  <a:lnTo>
                    <a:pt x="404" y="70"/>
                  </a:lnTo>
                  <a:lnTo>
                    <a:pt x="406" y="72"/>
                  </a:lnTo>
                  <a:lnTo>
                    <a:pt x="406" y="72"/>
                  </a:lnTo>
                  <a:lnTo>
                    <a:pt x="408" y="74"/>
                  </a:lnTo>
                  <a:lnTo>
                    <a:pt x="408" y="74"/>
                  </a:lnTo>
                  <a:lnTo>
                    <a:pt x="416" y="80"/>
                  </a:lnTo>
                  <a:lnTo>
                    <a:pt x="416" y="80"/>
                  </a:lnTo>
                  <a:lnTo>
                    <a:pt x="418" y="82"/>
                  </a:lnTo>
                  <a:lnTo>
                    <a:pt x="418" y="82"/>
                  </a:lnTo>
                  <a:lnTo>
                    <a:pt x="418" y="84"/>
                  </a:lnTo>
                  <a:lnTo>
                    <a:pt x="420" y="86"/>
                  </a:lnTo>
                  <a:lnTo>
                    <a:pt x="420" y="86"/>
                  </a:lnTo>
                  <a:lnTo>
                    <a:pt x="420" y="86"/>
                  </a:lnTo>
                  <a:lnTo>
                    <a:pt x="422" y="92"/>
                  </a:lnTo>
                  <a:lnTo>
                    <a:pt x="422" y="94"/>
                  </a:lnTo>
                  <a:lnTo>
                    <a:pt x="424" y="94"/>
                  </a:lnTo>
                  <a:lnTo>
                    <a:pt x="424" y="94"/>
                  </a:lnTo>
                  <a:lnTo>
                    <a:pt x="424" y="96"/>
                  </a:lnTo>
                  <a:lnTo>
                    <a:pt x="424" y="96"/>
                  </a:lnTo>
                  <a:lnTo>
                    <a:pt x="426" y="98"/>
                  </a:lnTo>
                  <a:lnTo>
                    <a:pt x="426" y="98"/>
                  </a:lnTo>
                  <a:lnTo>
                    <a:pt x="426" y="98"/>
                  </a:lnTo>
                  <a:lnTo>
                    <a:pt x="426" y="98"/>
                  </a:lnTo>
                  <a:lnTo>
                    <a:pt x="428" y="98"/>
                  </a:lnTo>
                  <a:lnTo>
                    <a:pt x="428" y="98"/>
                  </a:lnTo>
                  <a:lnTo>
                    <a:pt x="428" y="98"/>
                  </a:lnTo>
                  <a:lnTo>
                    <a:pt x="430" y="100"/>
                  </a:lnTo>
                  <a:lnTo>
                    <a:pt x="430" y="100"/>
                  </a:lnTo>
                  <a:lnTo>
                    <a:pt x="432" y="100"/>
                  </a:lnTo>
                  <a:lnTo>
                    <a:pt x="432" y="100"/>
                  </a:lnTo>
                  <a:lnTo>
                    <a:pt x="432" y="100"/>
                  </a:lnTo>
                  <a:lnTo>
                    <a:pt x="434" y="102"/>
                  </a:lnTo>
                  <a:lnTo>
                    <a:pt x="434" y="102"/>
                  </a:lnTo>
                  <a:lnTo>
                    <a:pt x="436" y="102"/>
                  </a:lnTo>
                  <a:lnTo>
                    <a:pt x="436" y="104"/>
                  </a:lnTo>
                  <a:lnTo>
                    <a:pt x="436" y="104"/>
                  </a:lnTo>
                  <a:lnTo>
                    <a:pt x="438" y="104"/>
                  </a:lnTo>
                  <a:lnTo>
                    <a:pt x="440" y="108"/>
                  </a:lnTo>
                  <a:lnTo>
                    <a:pt x="440" y="110"/>
                  </a:lnTo>
                  <a:lnTo>
                    <a:pt x="440" y="110"/>
                  </a:lnTo>
                  <a:lnTo>
                    <a:pt x="442" y="110"/>
                  </a:lnTo>
                  <a:lnTo>
                    <a:pt x="442" y="112"/>
                  </a:lnTo>
                  <a:lnTo>
                    <a:pt x="442" y="112"/>
                  </a:lnTo>
                  <a:lnTo>
                    <a:pt x="444" y="114"/>
                  </a:lnTo>
                  <a:lnTo>
                    <a:pt x="444" y="114"/>
                  </a:lnTo>
                  <a:lnTo>
                    <a:pt x="444" y="114"/>
                  </a:lnTo>
                  <a:lnTo>
                    <a:pt x="446" y="116"/>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7" name="Freeform 4936">
              <a:extLst>
                <a:ext uri="{FF2B5EF4-FFF2-40B4-BE49-F238E27FC236}">
                  <a16:creationId xmlns:a16="http://schemas.microsoft.com/office/drawing/2014/main" id="{A37A02A1-1793-A04C-B4F0-AD75AE7178ED}"/>
                </a:ext>
              </a:extLst>
            </p:cNvPr>
            <p:cNvSpPr>
              <a:spLocks/>
            </p:cNvSpPr>
            <p:nvPr/>
          </p:nvSpPr>
          <p:spPr bwMode="auto">
            <a:xfrm>
              <a:off x="5768859" y="2388846"/>
              <a:ext cx="1127078" cy="866429"/>
            </a:xfrm>
            <a:custGeom>
              <a:avLst/>
              <a:gdLst/>
              <a:ahLst/>
              <a:cxnLst>
                <a:cxn ang="0">
                  <a:pos x="418" y="152"/>
                </a:cxn>
                <a:cxn ang="0">
                  <a:pos x="422" y="190"/>
                </a:cxn>
                <a:cxn ang="0">
                  <a:pos x="456" y="182"/>
                </a:cxn>
                <a:cxn ang="0">
                  <a:pos x="468" y="188"/>
                </a:cxn>
                <a:cxn ang="0">
                  <a:pos x="462" y="210"/>
                </a:cxn>
                <a:cxn ang="0">
                  <a:pos x="468" y="226"/>
                </a:cxn>
                <a:cxn ang="0">
                  <a:pos x="478" y="238"/>
                </a:cxn>
                <a:cxn ang="0">
                  <a:pos x="484" y="242"/>
                </a:cxn>
                <a:cxn ang="0">
                  <a:pos x="494" y="260"/>
                </a:cxn>
                <a:cxn ang="0">
                  <a:pos x="578" y="300"/>
                </a:cxn>
                <a:cxn ang="0">
                  <a:pos x="694" y="344"/>
                </a:cxn>
                <a:cxn ang="0">
                  <a:pos x="544" y="474"/>
                </a:cxn>
                <a:cxn ang="0">
                  <a:pos x="510" y="476"/>
                </a:cxn>
                <a:cxn ang="0">
                  <a:pos x="472" y="494"/>
                </a:cxn>
                <a:cxn ang="0">
                  <a:pos x="462" y="506"/>
                </a:cxn>
                <a:cxn ang="0">
                  <a:pos x="434" y="510"/>
                </a:cxn>
                <a:cxn ang="0">
                  <a:pos x="420" y="522"/>
                </a:cxn>
                <a:cxn ang="0">
                  <a:pos x="402" y="520"/>
                </a:cxn>
                <a:cxn ang="0">
                  <a:pos x="382" y="516"/>
                </a:cxn>
                <a:cxn ang="0">
                  <a:pos x="312" y="546"/>
                </a:cxn>
                <a:cxn ang="0">
                  <a:pos x="300" y="542"/>
                </a:cxn>
                <a:cxn ang="0">
                  <a:pos x="252" y="538"/>
                </a:cxn>
                <a:cxn ang="0">
                  <a:pos x="156" y="498"/>
                </a:cxn>
                <a:cxn ang="0">
                  <a:pos x="134" y="464"/>
                </a:cxn>
                <a:cxn ang="0">
                  <a:pos x="132" y="456"/>
                </a:cxn>
                <a:cxn ang="0">
                  <a:pos x="112" y="456"/>
                </a:cxn>
                <a:cxn ang="0">
                  <a:pos x="110" y="448"/>
                </a:cxn>
                <a:cxn ang="0">
                  <a:pos x="92" y="420"/>
                </a:cxn>
                <a:cxn ang="0">
                  <a:pos x="76" y="390"/>
                </a:cxn>
                <a:cxn ang="0">
                  <a:pos x="66" y="380"/>
                </a:cxn>
                <a:cxn ang="0">
                  <a:pos x="50" y="366"/>
                </a:cxn>
                <a:cxn ang="0">
                  <a:pos x="24" y="342"/>
                </a:cxn>
                <a:cxn ang="0">
                  <a:pos x="6" y="324"/>
                </a:cxn>
                <a:cxn ang="0">
                  <a:pos x="14" y="308"/>
                </a:cxn>
                <a:cxn ang="0">
                  <a:pos x="32" y="310"/>
                </a:cxn>
                <a:cxn ang="0">
                  <a:pos x="44" y="310"/>
                </a:cxn>
                <a:cxn ang="0">
                  <a:pos x="52" y="264"/>
                </a:cxn>
                <a:cxn ang="0">
                  <a:pos x="62" y="208"/>
                </a:cxn>
                <a:cxn ang="0">
                  <a:pos x="94" y="182"/>
                </a:cxn>
                <a:cxn ang="0">
                  <a:pos x="100" y="160"/>
                </a:cxn>
                <a:cxn ang="0">
                  <a:pos x="100" y="146"/>
                </a:cxn>
                <a:cxn ang="0">
                  <a:pos x="128" y="110"/>
                </a:cxn>
                <a:cxn ang="0">
                  <a:pos x="146" y="104"/>
                </a:cxn>
                <a:cxn ang="0">
                  <a:pos x="150" y="94"/>
                </a:cxn>
                <a:cxn ang="0">
                  <a:pos x="162" y="62"/>
                </a:cxn>
                <a:cxn ang="0">
                  <a:pos x="168" y="30"/>
                </a:cxn>
                <a:cxn ang="0">
                  <a:pos x="190" y="30"/>
                </a:cxn>
                <a:cxn ang="0">
                  <a:pos x="196" y="22"/>
                </a:cxn>
                <a:cxn ang="0">
                  <a:pos x="216" y="38"/>
                </a:cxn>
                <a:cxn ang="0">
                  <a:pos x="240" y="8"/>
                </a:cxn>
                <a:cxn ang="0">
                  <a:pos x="254" y="16"/>
                </a:cxn>
                <a:cxn ang="0">
                  <a:pos x="286" y="14"/>
                </a:cxn>
                <a:cxn ang="0">
                  <a:pos x="308" y="18"/>
                </a:cxn>
                <a:cxn ang="0">
                  <a:pos x="326" y="20"/>
                </a:cxn>
                <a:cxn ang="0">
                  <a:pos x="340" y="20"/>
                </a:cxn>
                <a:cxn ang="0">
                  <a:pos x="362" y="34"/>
                </a:cxn>
                <a:cxn ang="0">
                  <a:pos x="384" y="52"/>
                </a:cxn>
                <a:cxn ang="0">
                  <a:pos x="416" y="80"/>
                </a:cxn>
                <a:cxn ang="0">
                  <a:pos x="426" y="98"/>
                </a:cxn>
                <a:cxn ang="0">
                  <a:pos x="436" y="104"/>
                </a:cxn>
              </a:cxnLst>
              <a:rect l="0" t="0" r="r" b="b"/>
              <a:pathLst>
                <a:path w="710" h="546">
                  <a:moveTo>
                    <a:pt x="446" y="116"/>
                  </a:moveTo>
                  <a:lnTo>
                    <a:pt x="444" y="118"/>
                  </a:lnTo>
                  <a:lnTo>
                    <a:pt x="442" y="120"/>
                  </a:lnTo>
                  <a:lnTo>
                    <a:pt x="442" y="122"/>
                  </a:lnTo>
                  <a:lnTo>
                    <a:pt x="442" y="124"/>
                  </a:lnTo>
                  <a:lnTo>
                    <a:pt x="440" y="124"/>
                  </a:lnTo>
                  <a:lnTo>
                    <a:pt x="438" y="126"/>
                  </a:lnTo>
                  <a:lnTo>
                    <a:pt x="434" y="132"/>
                  </a:lnTo>
                  <a:lnTo>
                    <a:pt x="432" y="134"/>
                  </a:lnTo>
                  <a:lnTo>
                    <a:pt x="430" y="140"/>
                  </a:lnTo>
                  <a:lnTo>
                    <a:pt x="428" y="142"/>
                  </a:lnTo>
                  <a:lnTo>
                    <a:pt x="424" y="148"/>
                  </a:lnTo>
                  <a:lnTo>
                    <a:pt x="422" y="150"/>
                  </a:lnTo>
                  <a:lnTo>
                    <a:pt x="418" y="152"/>
                  </a:lnTo>
                  <a:lnTo>
                    <a:pt x="418" y="152"/>
                  </a:lnTo>
                  <a:lnTo>
                    <a:pt x="418" y="156"/>
                  </a:lnTo>
                  <a:lnTo>
                    <a:pt x="416" y="162"/>
                  </a:lnTo>
                  <a:lnTo>
                    <a:pt x="416" y="162"/>
                  </a:lnTo>
                  <a:lnTo>
                    <a:pt x="416" y="168"/>
                  </a:lnTo>
                  <a:lnTo>
                    <a:pt x="418" y="168"/>
                  </a:lnTo>
                  <a:lnTo>
                    <a:pt x="418" y="174"/>
                  </a:lnTo>
                  <a:lnTo>
                    <a:pt x="418" y="174"/>
                  </a:lnTo>
                  <a:lnTo>
                    <a:pt x="418" y="178"/>
                  </a:lnTo>
                  <a:lnTo>
                    <a:pt x="418" y="182"/>
                  </a:lnTo>
                  <a:lnTo>
                    <a:pt x="418" y="186"/>
                  </a:lnTo>
                  <a:lnTo>
                    <a:pt x="416" y="186"/>
                  </a:lnTo>
                  <a:lnTo>
                    <a:pt x="418" y="188"/>
                  </a:lnTo>
                  <a:lnTo>
                    <a:pt x="420" y="188"/>
                  </a:lnTo>
                  <a:lnTo>
                    <a:pt x="422" y="188"/>
                  </a:lnTo>
                  <a:lnTo>
                    <a:pt x="422" y="190"/>
                  </a:lnTo>
                  <a:lnTo>
                    <a:pt x="424" y="190"/>
                  </a:lnTo>
                  <a:lnTo>
                    <a:pt x="426" y="190"/>
                  </a:lnTo>
                  <a:lnTo>
                    <a:pt x="428" y="190"/>
                  </a:lnTo>
                  <a:lnTo>
                    <a:pt x="428" y="190"/>
                  </a:lnTo>
                  <a:lnTo>
                    <a:pt x="430" y="188"/>
                  </a:lnTo>
                  <a:lnTo>
                    <a:pt x="430" y="188"/>
                  </a:lnTo>
                  <a:lnTo>
                    <a:pt x="430" y="188"/>
                  </a:lnTo>
                  <a:lnTo>
                    <a:pt x="430" y="188"/>
                  </a:lnTo>
                  <a:lnTo>
                    <a:pt x="432" y="186"/>
                  </a:lnTo>
                  <a:lnTo>
                    <a:pt x="432" y="186"/>
                  </a:lnTo>
                  <a:lnTo>
                    <a:pt x="436" y="186"/>
                  </a:lnTo>
                  <a:lnTo>
                    <a:pt x="440" y="186"/>
                  </a:lnTo>
                  <a:lnTo>
                    <a:pt x="444" y="186"/>
                  </a:lnTo>
                  <a:lnTo>
                    <a:pt x="450" y="184"/>
                  </a:lnTo>
                  <a:lnTo>
                    <a:pt x="456" y="182"/>
                  </a:lnTo>
                  <a:lnTo>
                    <a:pt x="456" y="182"/>
                  </a:lnTo>
                  <a:lnTo>
                    <a:pt x="458" y="182"/>
                  </a:lnTo>
                  <a:lnTo>
                    <a:pt x="462" y="184"/>
                  </a:lnTo>
                  <a:lnTo>
                    <a:pt x="462" y="184"/>
                  </a:lnTo>
                  <a:lnTo>
                    <a:pt x="462" y="184"/>
                  </a:lnTo>
                  <a:lnTo>
                    <a:pt x="462" y="184"/>
                  </a:lnTo>
                  <a:lnTo>
                    <a:pt x="462" y="184"/>
                  </a:lnTo>
                  <a:lnTo>
                    <a:pt x="462" y="184"/>
                  </a:lnTo>
                  <a:lnTo>
                    <a:pt x="464" y="186"/>
                  </a:lnTo>
                  <a:lnTo>
                    <a:pt x="464" y="186"/>
                  </a:lnTo>
                  <a:lnTo>
                    <a:pt x="464" y="186"/>
                  </a:lnTo>
                  <a:lnTo>
                    <a:pt x="464" y="188"/>
                  </a:lnTo>
                  <a:lnTo>
                    <a:pt x="464" y="188"/>
                  </a:lnTo>
                  <a:lnTo>
                    <a:pt x="466" y="188"/>
                  </a:lnTo>
                  <a:lnTo>
                    <a:pt x="468" y="188"/>
                  </a:lnTo>
                  <a:lnTo>
                    <a:pt x="470" y="188"/>
                  </a:lnTo>
                  <a:lnTo>
                    <a:pt x="472" y="186"/>
                  </a:lnTo>
                  <a:lnTo>
                    <a:pt x="470" y="188"/>
                  </a:lnTo>
                  <a:lnTo>
                    <a:pt x="468" y="192"/>
                  </a:lnTo>
                  <a:lnTo>
                    <a:pt x="466" y="192"/>
                  </a:lnTo>
                  <a:lnTo>
                    <a:pt x="464" y="198"/>
                  </a:lnTo>
                  <a:lnTo>
                    <a:pt x="462" y="198"/>
                  </a:lnTo>
                  <a:lnTo>
                    <a:pt x="458" y="204"/>
                  </a:lnTo>
                  <a:lnTo>
                    <a:pt x="458" y="204"/>
                  </a:lnTo>
                  <a:lnTo>
                    <a:pt x="458" y="204"/>
                  </a:lnTo>
                  <a:lnTo>
                    <a:pt x="458" y="204"/>
                  </a:lnTo>
                  <a:lnTo>
                    <a:pt x="458" y="206"/>
                  </a:lnTo>
                  <a:lnTo>
                    <a:pt x="460" y="210"/>
                  </a:lnTo>
                  <a:lnTo>
                    <a:pt x="460" y="210"/>
                  </a:lnTo>
                  <a:lnTo>
                    <a:pt x="462" y="210"/>
                  </a:lnTo>
                  <a:lnTo>
                    <a:pt x="462" y="210"/>
                  </a:lnTo>
                  <a:lnTo>
                    <a:pt x="462" y="210"/>
                  </a:lnTo>
                  <a:lnTo>
                    <a:pt x="462" y="212"/>
                  </a:lnTo>
                  <a:lnTo>
                    <a:pt x="464" y="212"/>
                  </a:lnTo>
                  <a:lnTo>
                    <a:pt x="464" y="214"/>
                  </a:lnTo>
                  <a:lnTo>
                    <a:pt x="464" y="214"/>
                  </a:lnTo>
                  <a:lnTo>
                    <a:pt x="464" y="216"/>
                  </a:lnTo>
                  <a:lnTo>
                    <a:pt x="464" y="218"/>
                  </a:lnTo>
                  <a:lnTo>
                    <a:pt x="464" y="218"/>
                  </a:lnTo>
                  <a:lnTo>
                    <a:pt x="466" y="220"/>
                  </a:lnTo>
                  <a:lnTo>
                    <a:pt x="466" y="224"/>
                  </a:lnTo>
                  <a:lnTo>
                    <a:pt x="468" y="224"/>
                  </a:lnTo>
                  <a:lnTo>
                    <a:pt x="468" y="224"/>
                  </a:lnTo>
                  <a:lnTo>
                    <a:pt x="468" y="226"/>
                  </a:lnTo>
                  <a:lnTo>
                    <a:pt x="468" y="226"/>
                  </a:lnTo>
                  <a:lnTo>
                    <a:pt x="470" y="226"/>
                  </a:lnTo>
                  <a:lnTo>
                    <a:pt x="470" y="228"/>
                  </a:lnTo>
                  <a:lnTo>
                    <a:pt x="472" y="228"/>
                  </a:lnTo>
                  <a:lnTo>
                    <a:pt x="472" y="228"/>
                  </a:lnTo>
                  <a:lnTo>
                    <a:pt x="472" y="228"/>
                  </a:lnTo>
                  <a:lnTo>
                    <a:pt x="474" y="228"/>
                  </a:lnTo>
                  <a:lnTo>
                    <a:pt x="474" y="230"/>
                  </a:lnTo>
                  <a:lnTo>
                    <a:pt x="474" y="230"/>
                  </a:lnTo>
                  <a:lnTo>
                    <a:pt x="474" y="232"/>
                  </a:lnTo>
                  <a:lnTo>
                    <a:pt x="476" y="234"/>
                  </a:lnTo>
                  <a:lnTo>
                    <a:pt x="476" y="234"/>
                  </a:lnTo>
                  <a:lnTo>
                    <a:pt x="476" y="236"/>
                  </a:lnTo>
                  <a:lnTo>
                    <a:pt x="476" y="236"/>
                  </a:lnTo>
                  <a:lnTo>
                    <a:pt x="476" y="238"/>
                  </a:lnTo>
                  <a:lnTo>
                    <a:pt x="478" y="238"/>
                  </a:lnTo>
                  <a:lnTo>
                    <a:pt x="478" y="238"/>
                  </a:lnTo>
                  <a:lnTo>
                    <a:pt x="478" y="238"/>
                  </a:lnTo>
                  <a:lnTo>
                    <a:pt x="480" y="238"/>
                  </a:lnTo>
                  <a:lnTo>
                    <a:pt x="480" y="240"/>
                  </a:lnTo>
                  <a:lnTo>
                    <a:pt x="480" y="240"/>
                  </a:lnTo>
                  <a:lnTo>
                    <a:pt x="480" y="240"/>
                  </a:lnTo>
                  <a:lnTo>
                    <a:pt x="482" y="240"/>
                  </a:lnTo>
                  <a:lnTo>
                    <a:pt x="482" y="240"/>
                  </a:lnTo>
                  <a:lnTo>
                    <a:pt x="482" y="240"/>
                  </a:lnTo>
                  <a:lnTo>
                    <a:pt x="484" y="240"/>
                  </a:lnTo>
                  <a:lnTo>
                    <a:pt x="484" y="240"/>
                  </a:lnTo>
                  <a:lnTo>
                    <a:pt x="484" y="240"/>
                  </a:lnTo>
                  <a:lnTo>
                    <a:pt x="484" y="240"/>
                  </a:lnTo>
                  <a:lnTo>
                    <a:pt x="484" y="240"/>
                  </a:lnTo>
                  <a:lnTo>
                    <a:pt x="484" y="242"/>
                  </a:lnTo>
                  <a:lnTo>
                    <a:pt x="486" y="244"/>
                  </a:lnTo>
                  <a:lnTo>
                    <a:pt x="486" y="244"/>
                  </a:lnTo>
                  <a:lnTo>
                    <a:pt x="486" y="246"/>
                  </a:lnTo>
                  <a:lnTo>
                    <a:pt x="486" y="250"/>
                  </a:lnTo>
                  <a:lnTo>
                    <a:pt x="486" y="250"/>
                  </a:lnTo>
                  <a:lnTo>
                    <a:pt x="488" y="252"/>
                  </a:lnTo>
                  <a:lnTo>
                    <a:pt x="488" y="252"/>
                  </a:lnTo>
                  <a:lnTo>
                    <a:pt x="488" y="252"/>
                  </a:lnTo>
                  <a:lnTo>
                    <a:pt x="490" y="252"/>
                  </a:lnTo>
                  <a:lnTo>
                    <a:pt x="490" y="252"/>
                  </a:lnTo>
                  <a:lnTo>
                    <a:pt x="492" y="256"/>
                  </a:lnTo>
                  <a:lnTo>
                    <a:pt x="494" y="260"/>
                  </a:lnTo>
                  <a:lnTo>
                    <a:pt x="494" y="260"/>
                  </a:lnTo>
                  <a:lnTo>
                    <a:pt x="494" y="260"/>
                  </a:lnTo>
                  <a:lnTo>
                    <a:pt x="494" y="260"/>
                  </a:lnTo>
                  <a:lnTo>
                    <a:pt x="494" y="262"/>
                  </a:lnTo>
                  <a:lnTo>
                    <a:pt x="494" y="262"/>
                  </a:lnTo>
                  <a:lnTo>
                    <a:pt x="494" y="262"/>
                  </a:lnTo>
                  <a:lnTo>
                    <a:pt x="494" y="262"/>
                  </a:lnTo>
                  <a:lnTo>
                    <a:pt x="496" y="262"/>
                  </a:lnTo>
                  <a:lnTo>
                    <a:pt x="496" y="262"/>
                  </a:lnTo>
                  <a:lnTo>
                    <a:pt x="500" y="266"/>
                  </a:lnTo>
                  <a:lnTo>
                    <a:pt x="500" y="266"/>
                  </a:lnTo>
                  <a:lnTo>
                    <a:pt x="502" y="266"/>
                  </a:lnTo>
                  <a:lnTo>
                    <a:pt x="504" y="266"/>
                  </a:lnTo>
                  <a:lnTo>
                    <a:pt x="504" y="266"/>
                  </a:lnTo>
                  <a:lnTo>
                    <a:pt x="508" y="270"/>
                  </a:lnTo>
                  <a:lnTo>
                    <a:pt x="522" y="282"/>
                  </a:lnTo>
                  <a:lnTo>
                    <a:pt x="568" y="298"/>
                  </a:lnTo>
                  <a:lnTo>
                    <a:pt x="578" y="300"/>
                  </a:lnTo>
                  <a:lnTo>
                    <a:pt x="588" y="304"/>
                  </a:lnTo>
                  <a:lnTo>
                    <a:pt x="598" y="308"/>
                  </a:lnTo>
                  <a:lnTo>
                    <a:pt x="618" y="314"/>
                  </a:lnTo>
                  <a:lnTo>
                    <a:pt x="632" y="318"/>
                  </a:lnTo>
                  <a:lnTo>
                    <a:pt x="642" y="322"/>
                  </a:lnTo>
                  <a:lnTo>
                    <a:pt x="654" y="326"/>
                  </a:lnTo>
                  <a:lnTo>
                    <a:pt x="664" y="330"/>
                  </a:lnTo>
                  <a:lnTo>
                    <a:pt x="664" y="330"/>
                  </a:lnTo>
                  <a:lnTo>
                    <a:pt x="668" y="330"/>
                  </a:lnTo>
                  <a:lnTo>
                    <a:pt x="692" y="330"/>
                  </a:lnTo>
                  <a:lnTo>
                    <a:pt x="710" y="330"/>
                  </a:lnTo>
                  <a:lnTo>
                    <a:pt x="710" y="330"/>
                  </a:lnTo>
                  <a:lnTo>
                    <a:pt x="706" y="334"/>
                  </a:lnTo>
                  <a:lnTo>
                    <a:pt x="700" y="340"/>
                  </a:lnTo>
                  <a:lnTo>
                    <a:pt x="694" y="344"/>
                  </a:lnTo>
                  <a:lnTo>
                    <a:pt x="690" y="350"/>
                  </a:lnTo>
                  <a:lnTo>
                    <a:pt x="662" y="374"/>
                  </a:lnTo>
                  <a:lnTo>
                    <a:pt x="642" y="396"/>
                  </a:lnTo>
                  <a:lnTo>
                    <a:pt x="622" y="416"/>
                  </a:lnTo>
                  <a:lnTo>
                    <a:pt x="616" y="422"/>
                  </a:lnTo>
                  <a:lnTo>
                    <a:pt x="614" y="424"/>
                  </a:lnTo>
                  <a:lnTo>
                    <a:pt x="602" y="436"/>
                  </a:lnTo>
                  <a:lnTo>
                    <a:pt x="592" y="448"/>
                  </a:lnTo>
                  <a:lnTo>
                    <a:pt x="586" y="454"/>
                  </a:lnTo>
                  <a:lnTo>
                    <a:pt x="574" y="468"/>
                  </a:lnTo>
                  <a:lnTo>
                    <a:pt x="570" y="474"/>
                  </a:lnTo>
                  <a:lnTo>
                    <a:pt x="568" y="474"/>
                  </a:lnTo>
                  <a:lnTo>
                    <a:pt x="566" y="476"/>
                  </a:lnTo>
                  <a:lnTo>
                    <a:pt x="546" y="476"/>
                  </a:lnTo>
                  <a:lnTo>
                    <a:pt x="544" y="474"/>
                  </a:lnTo>
                  <a:lnTo>
                    <a:pt x="536" y="474"/>
                  </a:lnTo>
                  <a:lnTo>
                    <a:pt x="532" y="474"/>
                  </a:lnTo>
                  <a:lnTo>
                    <a:pt x="524" y="474"/>
                  </a:lnTo>
                  <a:lnTo>
                    <a:pt x="524" y="474"/>
                  </a:lnTo>
                  <a:lnTo>
                    <a:pt x="520" y="474"/>
                  </a:lnTo>
                  <a:lnTo>
                    <a:pt x="520" y="474"/>
                  </a:lnTo>
                  <a:lnTo>
                    <a:pt x="520" y="474"/>
                  </a:lnTo>
                  <a:lnTo>
                    <a:pt x="518" y="474"/>
                  </a:lnTo>
                  <a:lnTo>
                    <a:pt x="516" y="476"/>
                  </a:lnTo>
                  <a:lnTo>
                    <a:pt x="514" y="476"/>
                  </a:lnTo>
                  <a:lnTo>
                    <a:pt x="514" y="476"/>
                  </a:lnTo>
                  <a:lnTo>
                    <a:pt x="512" y="476"/>
                  </a:lnTo>
                  <a:lnTo>
                    <a:pt x="512" y="476"/>
                  </a:lnTo>
                  <a:lnTo>
                    <a:pt x="510" y="476"/>
                  </a:lnTo>
                  <a:lnTo>
                    <a:pt x="510" y="476"/>
                  </a:lnTo>
                  <a:lnTo>
                    <a:pt x="508" y="476"/>
                  </a:lnTo>
                  <a:lnTo>
                    <a:pt x="506" y="476"/>
                  </a:lnTo>
                  <a:lnTo>
                    <a:pt x="502" y="478"/>
                  </a:lnTo>
                  <a:lnTo>
                    <a:pt x="500" y="478"/>
                  </a:lnTo>
                  <a:lnTo>
                    <a:pt x="498" y="480"/>
                  </a:lnTo>
                  <a:lnTo>
                    <a:pt x="490" y="482"/>
                  </a:lnTo>
                  <a:lnTo>
                    <a:pt x="490" y="484"/>
                  </a:lnTo>
                  <a:lnTo>
                    <a:pt x="484" y="486"/>
                  </a:lnTo>
                  <a:lnTo>
                    <a:pt x="482" y="488"/>
                  </a:lnTo>
                  <a:lnTo>
                    <a:pt x="482" y="488"/>
                  </a:lnTo>
                  <a:lnTo>
                    <a:pt x="478" y="490"/>
                  </a:lnTo>
                  <a:lnTo>
                    <a:pt x="478" y="490"/>
                  </a:lnTo>
                  <a:lnTo>
                    <a:pt x="474" y="494"/>
                  </a:lnTo>
                  <a:lnTo>
                    <a:pt x="474" y="494"/>
                  </a:lnTo>
                  <a:lnTo>
                    <a:pt x="472" y="494"/>
                  </a:lnTo>
                  <a:lnTo>
                    <a:pt x="472" y="496"/>
                  </a:lnTo>
                  <a:lnTo>
                    <a:pt x="472" y="496"/>
                  </a:lnTo>
                  <a:lnTo>
                    <a:pt x="472" y="498"/>
                  </a:lnTo>
                  <a:lnTo>
                    <a:pt x="472" y="498"/>
                  </a:lnTo>
                  <a:lnTo>
                    <a:pt x="470" y="500"/>
                  </a:lnTo>
                  <a:lnTo>
                    <a:pt x="470" y="500"/>
                  </a:lnTo>
                  <a:lnTo>
                    <a:pt x="470" y="502"/>
                  </a:lnTo>
                  <a:lnTo>
                    <a:pt x="470" y="502"/>
                  </a:lnTo>
                  <a:lnTo>
                    <a:pt x="468" y="504"/>
                  </a:lnTo>
                  <a:lnTo>
                    <a:pt x="468" y="504"/>
                  </a:lnTo>
                  <a:lnTo>
                    <a:pt x="468" y="504"/>
                  </a:lnTo>
                  <a:lnTo>
                    <a:pt x="468" y="504"/>
                  </a:lnTo>
                  <a:lnTo>
                    <a:pt x="466" y="506"/>
                  </a:lnTo>
                  <a:lnTo>
                    <a:pt x="464" y="506"/>
                  </a:lnTo>
                  <a:lnTo>
                    <a:pt x="462" y="506"/>
                  </a:lnTo>
                  <a:lnTo>
                    <a:pt x="462" y="506"/>
                  </a:lnTo>
                  <a:lnTo>
                    <a:pt x="458" y="506"/>
                  </a:lnTo>
                  <a:lnTo>
                    <a:pt x="456" y="506"/>
                  </a:lnTo>
                  <a:lnTo>
                    <a:pt x="456" y="506"/>
                  </a:lnTo>
                  <a:lnTo>
                    <a:pt x="456" y="506"/>
                  </a:lnTo>
                  <a:lnTo>
                    <a:pt x="450" y="508"/>
                  </a:lnTo>
                  <a:lnTo>
                    <a:pt x="446" y="510"/>
                  </a:lnTo>
                  <a:lnTo>
                    <a:pt x="444" y="510"/>
                  </a:lnTo>
                  <a:lnTo>
                    <a:pt x="444" y="510"/>
                  </a:lnTo>
                  <a:lnTo>
                    <a:pt x="440" y="510"/>
                  </a:lnTo>
                  <a:lnTo>
                    <a:pt x="440" y="510"/>
                  </a:lnTo>
                  <a:lnTo>
                    <a:pt x="438" y="510"/>
                  </a:lnTo>
                  <a:lnTo>
                    <a:pt x="436" y="510"/>
                  </a:lnTo>
                  <a:lnTo>
                    <a:pt x="434" y="510"/>
                  </a:lnTo>
                  <a:lnTo>
                    <a:pt x="434" y="510"/>
                  </a:lnTo>
                  <a:lnTo>
                    <a:pt x="432" y="510"/>
                  </a:lnTo>
                  <a:lnTo>
                    <a:pt x="432" y="510"/>
                  </a:lnTo>
                  <a:lnTo>
                    <a:pt x="430" y="510"/>
                  </a:lnTo>
                  <a:lnTo>
                    <a:pt x="428" y="512"/>
                  </a:lnTo>
                  <a:lnTo>
                    <a:pt x="426" y="514"/>
                  </a:lnTo>
                  <a:lnTo>
                    <a:pt x="424" y="514"/>
                  </a:lnTo>
                  <a:lnTo>
                    <a:pt x="424" y="516"/>
                  </a:lnTo>
                  <a:lnTo>
                    <a:pt x="424" y="516"/>
                  </a:lnTo>
                  <a:lnTo>
                    <a:pt x="424" y="518"/>
                  </a:lnTo>
                  <a:lnTo>
                    <a:pt x="424" y="518"/>
                  </a:lnTo>
                  <a:lnTo>
                    <a:pt x="424" y="518"/>
                  </a:lnTo>
                  <a:lnTo>
                    <a:pt x="422" y="520"/>
                  </a:lnTo>
                  <a:lnTo>
                    <a:pt x="422" y="520"/>
                  </a:lnTo>
                  <a:lnTo>
                    <a:pt x="422" y="520"/>
                  </a:lnTo>
                  <a:lnTo>
                    <a:pt x="420" y="522"/>
                  </a:lnTo>
                  <a:lnTo>
                    <a:pt x="420" y="522"/>
                  </a:lnTo>
                  <a:lnTo>
                    <a:pt x="420" y="522"/>
                  </a:lnTo>
                  <a:lnTo>
                    <a:pt x="418" y="522"/>
                  </a:lnTo>
                  <a:lnTo>
                    <a:pt x="418" y="520"/>
                  </a:lnTo>
                  <a:lnTo>
                    <a:pt x="418" y="520"/>
                  </a:lnTo>
                  <a:lnTo>
                    <a:pt x="416" y="520"/>
                  </a:lnTo>
                  <a:lnTo>
                    <a:pt x="416" y="520"/>
                  </a:lnTo>
                  <a:lnTo>
                    <a:pt x="414" y="518"/>
                  </a:lnTo>
                  <a:lnTo>
                    <a:pt x="414" y="518"/>
                  </a:lnTo>
                  <a:lnTo>
                    <a:pt x="408" y="520"/>
                  </a:lnTo>
                  <a:lnTo>
                    <a:pt x="404" y="520"/>
                  </a:lnTo>
                  <a:lnTo>
                    <a:pt x="404" y="520"/>
                  </a:lnTo>
                  <a:lnTo>
                    <a:pt x="402" y="520"/>
                  </a:lnTo>
                  <a:lnTo>
                    <a:pt x="402" y="520"/>
                  </a:lnTo>
                  <a:lnTo>
                    <a:pt x="402" y="520"/>
                  </a:lnTo>
                  <a:lnTo>
                    <a:pt x="402" y="522"/>
                  </a:lnTo>
                  <a:lnTo>
                    <a:pt x="402" y="522"/>
                  </a:lnTo>
                  <a:lnTo>
                    <a:pt x="402" y="522"/>
                  </a:lnTo>
                  <a:lnTo>
                    <a:pt x="392" y="522"/>
                  </a:lnTo>
                  <a:lnTo>
                    <a:pt x="388" y="522"/>
                  </a:lnTo>
                  <a:lnTo>
                    <a:pt x="388" y="522"/>
                  </a:lnTo>
                  <a:lnTo>
                    <a:pt x="388" y="522"/>
                  </a:lnTo>
                  <a:lnTo>
                    <a:pt x="386" y="522"/>
                  </a:lnTo>
                  <a:lnTo>
                    <a:pt x="386" y="520"/>
                  </a:lnTo>
                  <a:lnTo>
                    <a:pt x="386" y="520"/>
                  </a:lnTo>
                  <a:lnTo>
                    <a:pt x="384" y="520"/>
                  </a:lnTo>
                  <a:lnTo>
                    <a:pt x="384" y="520"/>
                  </a:lnTo>
                  <a:lnTo>
                    <a:pt x="382" y="518"/>
                  </a:lnTo>
                  <a:lnTo>
                    <a:pt x="382" y="518"/>
                  </a:lnTo>
                  <a:lnTo>
                    <a:pt x="382" y="516"/>
                  </a:lnTo>
                  <a:lnTo>
                    <a:pt x="382" y="516"/>
                  </a:lnTo>
                  <a:lnTo>
                    <a:pt x="382" y="516"/>
                  </a:lnTo>
                  <a:lnTo>
                    <a:pt x="380" y="514"/>
                  </a:lnTo>
                  <a:lnTo>
                    <a:pt x="374" y="508"/>
                  </a:lnTo>
                  <a:lnTo>
                    <a:pt x="372" y="508"/>
                  </a:lnTo>
                  <a:lnTo>
                    <a:pt x="370" y="506"/>
                  </a:lnTo>
                  <a:lnTo>
                    <a:pt x="364" y="508"/>
                  </a:lnTo>
                  <a:lnTo>
                    <a:pt x="350" y="514"/>
                  </a:lnTo>
                  <a:lnTo>
                    <a:pt x="350" y="514"/>
                  </a:lnTo>
                  <a:lnTo>
                    <a:pt x="340" y="518"/>
                  </a:lnTo>
                  <a:lnTo>
                    <a:pt x="332" y="522"/>
                  </a:lnTo>
                  <a:lnTo>
                    <a:pt x="326" y="526"/>
                  </a:lnTo>
                  <a:lnTo>
                    <a:pt x="322" y="534"/>
                  </a:lnTo>
                  <a:lnTo>
                    <a:pt x="312" y="542"/>
                  </a:lnTo>
                  <a:lnTo>
                    <a:pt x="312" y="546"/>
                  </a:lnTo>
                  <a:lnTo>
                    <a:pt x="310" y="546"/>
                  </a:lnTo>
                  <a:lnTo>
                    <a:pt x="310" y="546"/>
                  </a:lnTo>
                  <a:lnTo>
                    <a:pt x="308" y="546"/>
                  </a:lnTo>
                  <a:lnTo>
                    <a:pt x="308" y="546"/>
                  </a:lnTo>
                  <a:lnTo>
                    <a:pt x="308" y="546"/>
                  </a:lnTo>
                  <a:lnTo>
                    <a:pt x="308" y="544"/>
                  </a:lnTo>
                  <a:lnTo>
                    <a:pt x="306" y="544"/>
                  </a:lnTo>
                  <a:lnTo>
                    <a:pt x="304" y="544"/>
                  </a:lnTo>
                  <a:lnTo>
                    <a:pt x="300" y="544"/>
                  </a:lnTo>
                  <a:lnTo>
                    <a:pt x="300" y="542"/>
                  </a:lnTo>
                  <a:lnTo>
                    <a:pt x="300" y="542"/>
                  </a:lnTo>
                  <a:lnTo>
                    <a:pt x="300" y="542"/>
                  </a:lnTo>
                  <a:lnTo>
                    <a:pt x="300" y="542"/>
                  </a:lnTo>
                  <a:lnTo>
                    <a:pt x="300" y="542"/>
                  </a:lnTo>
                  <a:lnTo>
                    <a:pt x="300" y="542"/>
                  </a:lnTo>
                  <a:lnTo>
                    <a:pt x="298" y="544"/>
                  </a:lnTo>
                  <a:lnTo>
                    <a:pt x="298" y="544"/>
                  </a:lnTo>
                  <a:lnTo>
                    <a:pt x="296" y="544"/>
                  </a:lnTo>
                  <a:lnTo>
                    <a:pt x="294" y="544"/>
                  </a:lnTo>
                  <a:lnTo>
                    <a:pt x="290" y="542"/>
                  </a:lnTo>
                  <a:lnTo>
                    <a:pt x="288" y="540"/>
                  </a:lnTo>
                  <a:lnTo>
                    <a:pt x="288" y="542"/>
                  </a:lnTo>
                  <a:lnTo>
                    <a:pt x="282" y="542"/>
                  </a:lnTo>
                  <a:lnTo>
                    <a:pt x="280" y="542"/>
                  </a:lnTo>
                  <a:lnTo>
                    <a:pt x="276" y="540"/>
                  </a:lnTo>
                  <a:lnTo>
                    <a:pt x="272" y="540"/>
                  </a:lnTo>
                  <a:lnTo>
                    <a:pt x="266" y="538"/>
                  </a:lnTo>
                  <a:lnTo>
                    <a:pt x="262" y="536"/>
                  </a:lnTo>
                  <a:lnTo>
                    <a:pt x="258" y="538"/>
                  </a:lnTo>
                  <a:lnTo>
                    <a:pt x="252" y="538"/>
                  </a:lnTo>
                  <a:lnTo>
                    <a:pt x="244" y="538"/>
                  </a:lnTo>
                  <a:lnTo>
                    <a:pt x="240" y="536"/>
                  </a:lnTo>
                  <a:lnTo>
                    <a:pt x="240" y="534"/>
                  </a:lnTo>
                  <a:lnTo>
                    <a:pt x="238" y="532"/>
                  </a:lnTo>
                  <a:lnTo>
                    <a:pt x="204" y="510"/>
                  </a:lnTo>
                  <a:lnTo>
                    <a:pt x="196" y="506"/>
                  </a:lnTo>
                  <a:lnTo>
                    <a:pt x="196" y="504"/>
                  </a:lnTo>
                  <a:lnTo>
                    <a:pt x="194" y="504"/>
                  </a:lnTo>
                  <a:lnTo>
                    <a:pt x="192" y="502"/>
                  </a:lnTo>
                  <a:lnTo>
                    <a:pt x="184" y="498"/>
                  </a:lnTo>
                  <a:lnTo>
                    <a:pt x="176" y="498"/>
                  </a:lnTo>
                  <a:lnTo>
                    <a:pt x="174" y="498"/>
                  </a:lnTo>
                  <a:lnTo>
                    <a:pt x="174" y="498"/>
                  </a:lnTo>
                  <a:lnTo>
                    <a:pt x="164" y="498"/>
                  </a:lnTo>
                  <a:lnTo>
                    <a:pt x="156" y="498"/>
                  </a:lnTo>
                  <a:lnTo>
                    <a:pt x="152" y="498"/>
                  </a:lnTo>
                  <a:lnTo>
                    <a:pt x="144" y="498"/>
                  </a:lnTo>
                  <a:lnTo>
                    <a:pt x="140" y="494"/>
                  </a:lnTo>
                  <a:lnTo>
                    <a:pt x="140" y="490"/>
                  </a:lnTo>
                  <a:lnTo>
                    <a:pt x="140" y="488"/>
                  </a:lnTo>
                  <a:lnTo>
                    <a:pt x="132" y="482"/>
                  </a:lnTo>
                  <a:lnTo>
                    <a:pt x="132" y="468"/>
                  </a:lnTo>
                  <a:lnTo>
                    <a:pt x="132" y="468"/>
                  </a:lnTo>
                  <a:lnTo>
                    <a:pt x="132" y="468"/>
                  </a:lnTo>
                  <a:lnTo>
                    <a:pt x="132" y="468"/>
                  </a:lnTo>
                  <a:lnTo>
                    <a:pt x="134" y="466"/>
                  </a:lnTo>
                  <a:lnTo>
                    <a:pt x="134" y="466"/>
                  </a:lnTo>
                  <a:lnTo>
                    <a:pt x="134" y="464"/>
                  </a:lnTo>
                  <a:lnTo>
                    <a:pt x="134" y="464"/>
                  </a:lnTo>
                  <a:lnTo>
                    <a:pt x="134" y="464"/>
                  </a:lnTo>
                  <a:lnTo>
                    <a:pt x="134" y="464"/>
                  </a:lnTo>
                  <a:lnTo>
                    <a:pt x="134" y="464"/>
                  </a:lnTo>
                  <a:lnTo>
                    <a:pt x="134" y="462"/>
                  </a:lnTo>
                  <a:lnTo>
                    <a:pt x="134" y="462"/>
                  </a:lnTo>
                  <a:lnTo>
                    <a:pt x="134" y="462"/>
                  </a:lnTo>
                  <a:lnTo>
                    <a:pt x="134" y="460"/>
                  </a:lnTo>
                  <a:lnTo>
                    <a:pt x="134" y="460"/>
                  </a:lnTo>
                  <a:lnTo>
                    <a:pt x="134" y="460"/>
                  </a:lnTo>
                  <a:lnTo>
                    <a:pt x="134" y="460"/>
                  </a:lnTo>
                  <a:lnTo>
                    <a:pt x="134" y="460"/>
                  </a:lnTo>
                  <a:lnTo>
                    <a:pt x="134" y="456"/>
                  </a:lnTo>
                  <a:lnTo>
                    <a:pt x="134" y="456"/>
                  </a:lnTo>
                  <a:lnTo>
                    <a:pt x="132" y="456"/>
                  </a:lnTo>
                  <a:lnTo>
                    <a:pt x="132" y="456"/>
                  </a:lnTo>
                  <a:lnTo>
                    <a:pt x="132" y="456"/>
                  </a:lnTo>
                  <a:lnTo>
                    <a:pt x="130" y="454"/>
                  </a:lnTo>
                  <a:lnTo>
                    <a:pt x="130" y="454"/>
                  </a:lnTo>
                  <a:lnTo>
                    <a:pt x="120" y="452"/>
                  </a:lnTo>
                  <a:lnTo>
                    <a:pt x="120" y="452"/>
                  </a:lnTo>
                  <a:lnTo>
                    <a:pt x="120" y="452"/>
                  </a:lnTo>
                  <a:lnTo>
                    <a:pt x="118" y="452"/>
                  </a:lnTo>
                  <a:lnTo>
                    <a:pt x="116" y="452"/>
                  </a:lnTo>
                  <a:lnTo>
                    <a:pt x="116" y="452"/>
                  </a:lnTo>
                  <a:lnTo>
                    <a:pt x="116" y="452"/>
                  </a:lnTo>
                  <a:lnTo>
                    <a:pt x="116" y="452"/>
                  </a:lnTo>
                  <a:lnTo>
                    <a:pt x="116" y="452"/>
                  </a:lnTo>
                  <a:lnTo>
                    <a:pt x="116" y="452"/>
                  </a:lnTo>
                  <a:lnTo>
                    <a:pt x="116" y="454"/>
                  </a:lnTo>
                  <a:lnTo>
                    <a:pt x="112" y="456"/>
                  </a:lnTo>
                  <a:lnTo>
                    <a:pt x="112" y="456"/>
                  </a:lnTo>
                  <a:lnTo>
                    <a:pt x="112" y="456"/>
                  </a:lnTo>
                  <a:lnTo>
                    <a:pt x="112" y="456"/>
                  </a:lnTo>
                  <a:lnTo>
                    <a:pt x="110" y="454"/>
                  </a:lnTo>
                  <a:lnTo>
                    <a:pt x="110" y="454"/>
                  </a:lnTo>
                  <a:lnTo>
                    <a:pt x="110" y="454"/>
                  </a:lnTo>
                  <a:lnTo>
                    <a:pt x="110" y="454"/>
                  </a:lnTo>
                  <a:lnTo>
                    <a:pt x="108" y="452"/>
                  </a:lnTo>
                  <a:lnTo>
                    <a:pt x="108" y="450"/>
                  </a:lnTo>
                  <a:lnTo>
                    <a:pt x="108" y="450"/>
                  </a:lnTo>
                  <a:lnTo>
                    <a:pt x="108" y="450"/>
                  </a:lnTo>
                  <a:lnTo>
                    <a:pt x="110" y="450"/>
                  </a:lnTo>
                  <a:lnTo>
                    <a:pt x="110" y="450"/>
                  </a:lnTo>
                  <a:lnTo>
                    <a:pt x="110" y="448"/>
                  </a:lnTo>
                  <a:lnTo>
                    <a:pt x="110" y="448"/>
                  </a:lnTo>
                  <a:lnTo>
                    <a:pt x="110" y="448"/>
                  </a:lnTo>
                  <a:lnTo>
                    <a:pt x="100" y="442"/>
                  </a:lnTo>
                  <a:lnTo>
                    <a:pt x="100" y="440"/>
                  </a:lnTo>
                  <a:lnTo>
                    <a:pt x="100" y="440"/>
                  </a:lnTo>
                  <a:lnTo>
                    <a:pt x="96" y="434"/>
                  </a:lnTo>
                  <a:lnTo>
                    <a:pt x="94" y="430"/>
                  </a:lnTo>
                  <a:lnTo>
                    <a:pt x="94" y="426"/>
                  </a:lnTo>
                  <a:lnTo>
                    <a:pt x="94" y="426"/>
                  </a:lnTo>
                  <a:lnTo>
                    <a:pt x="94" y="426"/>
                  </a:lnTo>
                  <a:lnTo>
                    <a:pt x="94" y="424"/>
                  </a:lnTo>
                  <a:lnTo>
                    <a:pt x="94" y="422"/>
                  </a:lnTo>
                  <a:lnTo>
                    <a:pt x="94" y="420"/>
                  </a:lnTo>
                  <a:lnTo>
                    <a:pt x="94" y="420"/>
                  </a:lnTo>
                  <a:lnTo>
                    <a:pt x="94" y="420"/>
                  </a:lnTo>
                  <a:lnTo>
                    <a:pt x="92" y="420"/>
                  </a:lnTo>
                  <a:lnTo>
                    <a:pt x="92" y="420"/>
                  </a:lnTo>
                  <a:lnTo>
                    <a:pt x="92" y="418"/>
                  </a:lnTo>
                  <a:lnTo>
                    <a:pt x="92" y="418"/>
                  </a:lnTo>
                  <a:lnTo>
                    <a:pt x="90" y="414"/>
                  </a:lnTo>
                  <a:lnTo>
                    <a:pt x="88" y="412"/>
                  </a:lnTo>
                  <a:lnTo>
                    <a:pt x="88" y="412"/>
                  </a:lnTo>
                  <a:lnTo>
                    <a:pt x="88" y="410"/>
                  </a:lnTo>
                  <a:lnTo>
                    <a:pt x="88" y="408"/>
                  </a:lnTo>
                  <a:lnTo>
                    <a:pt x="84" y="396"/>
                  </a:lnTo>
                  <a:lnTo>
                    <a:pt x="84" y="396"/>
                  </a:lnTo>
                  <a:lnTo>
                    <a:pt x="82" y="392"/>
                  </a:lnTo>
                  <a:lnTo>
                    <a:pt x="80" y="392"/>
                  </a:lnTo>
                  <a:lnTo>
                    <a:pt x="80" y="390"/>
                  </a:lnTo>
                  <a:lnTo>
                    <a:pt x="78" y="390"/>
                  </a:lnTo>
                  <a:lnTo>
                    <a:pt x="78" y="390"/>
                  </a:lnTo>
                  <a:lnTo>
                    <a:pt x="76" y="390"/>
                  </a:lnTo>
                  <a:lnTo>
                    <a:pt x="74" y="390"/>
                  </a:lnTo>
                  <a:lnTo>
                    <a:pt x="74" y="390"/>
                  </a:lnTo>
                  <a:lnTo>
                    <a:pt x="74" y="390"/>
                  </a:lnTo>
                  <a:lnTo>
                    <a:pt x="74" y="390"/>
                  </a:lnTo>
                  <a:lnTo>
                    <a:pt x="74" y="390"/>
                  </a:lnTo>
                  <a:lnTo>
                    <a:pt x="72" y="388"/>
                  </a:lnTo>
                  <a:lnTo>
                    <a:pt x="72" y="384"/>
                  </a:lnTo>
                  <a:lnTo>
                    <a:pt x="72" y="382"/>
                  </a:lnTo>
                  <a:lnTo>
                    <a:pt x="72" y="382"/>
                  </a:lnTo>
                  <a:lnTo>
                    <a:pt x="72" y="382"/>
                  </a:lnTo>
                  <a:lnTo>
                    <a:pt x="70" y="382"/>
                  </a:lnTo>
                  <a:lnTo>
                    <a:pt x="70" y="382"/>
                  </a:lnTo>
                  <a:lnTo>
                    <a:pt x="68" y="380"/>
                  </a:lnTo>
                  <a:lnTo>
                    <a:pt x="68" y="380"/>
                  </a:lnTo>
                  <a:lnTo>
                    <a:pt x="66" y="380"/>
                  </a:lnTo>
                  <a:lnTo>
                    <a:pt x="64" y="380"/>
                  </a:lnTo>
                  <a:lnTo>
                    <a:pt x="64" y="380"/>
                  </a:lnTo>
                  <a:lnTo>
                    <a:pt x="64" y="380"/>
                  </a:lnTo>
                  <a:lnTo>
                    <a:pt x="62" y="380"/>
                  </a:lnTo>
                  <a:lnTo>
                    <a:pt x="62" y="378"/>
                  </a:lnTo>
                  <a:lnTo>
                    <a:pt x="62" y="378"/>
                  </a:lnTo>
                  <a:lnTo>
                    <a:pt x="62" y="378"/>
                  </a:lnTo>
                  <a:lnTo>
                    <a:pt x="60" y="376"/>
                  </a:lnTo>
                  <a:lnTo>
                    <a:pt x="60" y="376"/>
                  </a:lnTo>
                  <a:lnTo>
                    <a:pt x="58" y="376"/>
                  </a:lnTo>
                  <a:lnTo>
                    <a:pt x="58" y="372"/>
                  </a:lnTo>
                  <a:lnTo>
                    <a:pt x="56" y="370"/>
                  </a:lnTo>
                  <a:lnTo>
                    <a:pt x="52" y="368"/>
                  </a:lnTo>
                  <a:lnTo>
                    <a:pt x="50" y="366"/>
                  </a:lnTo>
                  <a:lnTo>
                    <a:pt x="50" y="366"/>
                  </a:lnTo>
                  <a:lnTo>
                    <a:pt x="50" y="366"/>
                  </a:lnTo>
                  <a:lnTo>
                    <a:pt x="50" y="366"/>
                  </a:lnTo>
                  <a:lnTo>
                    <a:pt x="50" y="364"/>
                  </a:lnTo>
                  <a:lnTo>
                    <a:pt x="50" y="362"/>
                  </a:lnTo>
                  <a:lnTo>
                    <a:pt x="50" y="360"/>
                  </a:lnTo>
                  <a:lnTo>
                    <a:pt x="50" y="360"/>
                  </a:lnTo>
                  <a:lnTo>
                    <a:pt x="50" y="360"/>
                  </a:lnTo>
                  <a:lnTo>
                    <a:pt x="50" y="358"/>
                  </a:lnTo>
                  <a:lnTo>
                    <a:pt x="44" y="352"/>
                  </a:lnTo>
                  <a:lnTo>
                    <a:pt x="42" y="352"/>
                  </a:lnTo>
                  <a:lnTo>
                    <a:pt x="36" y="346"/>
                  </a:lnTo>
                  <a:lnTo>
                    <a:pt x="34" y="346"/>
                  </a:lnTo>
                  <a:lnTo>
                    <a:pt x="34" y="346"/>
                  </a:lnTo>
                  <a:lnTo>
                    <a:pt x="32" y="344"/>
                  </a:lnTo>
                  <a:lnTo>
                    <a:pt x="24" y="342"/>
                  </a:lnTo>
                  <a:lnTo>
                    <a:pt x="22" y="342"/>
                  </a:lnTo>
                  <a:lnTo>
                    <a:pt x="22" y="342"/>
                  </a:lnTo>
                  <a:lnTo>
                    <a:pt x="14" y="342"/>
                  </a:lnTo>
                  <a:lnTo>
                    <a:pt x="6" y="340"/>
                  </a:lnTo>
                  <a:lnTo>
                    <a:pt x="4" y="340"/>
                  </a:lnTo>
                  <a:lnTo>
                    <a:pt x="4" y="340"/>
                  </a:lnTo>
                  <a:lnTo>
                    <a:pt x="2" y="338"/>
                  </a:lnTo>
                  <a:lnTo>
                    <a:pt x="0" y="336"/>
                  </a:lnTo>
                  <a:lnTo>
                    <a:pt x="0" y="334"/>
                  </a:lnTo>
                  <a:lnTo>
                    <a:pt x="0" y="334"/>
                  </a:lnTo>
                  <a:lnTo>
                    <a:pt x="0" y="334"/>
                  </a:lnTo>
                  <a:lnTo>
                    <a:pt x="2" y="330"/>
                  </a:lnTo>
                  <a:lnTo>
                    <a:pt x="2" y="330"/>
                  </a:lnTo>
                  <a:lnTo>
                    <a:pt x="6" y="326"/>
                  </a:lnTo>
                  <a:lnTo>
                    <a:pt x="6" y="324"/>
                  </a:lnTo>
                  <a:lnTo>
                    <a:pt x="8" y="324"/>
                  </a:lnTo>
                  <a:lnTo>
                    <a:pt x="8" y="324"/>
                  </a:lnTo>
                  <a:lnTo>
                    <a:pt x="10" y="324"/>
                  </a:lnTo>
                  <a:lnTo>
                    <a:pt x="10" y="324"/>
                  </a:lnTo>
                  <a:lnTo>
                    <a:pt x="10" y="322"/>
                  </a:lnTo>
                  <a:lnTo>
                    <a:pt x="10" y="320"/>
                  </a:lnTo>
                  <a:lnTo>
                    <a:pt x="8" y="316"/>
                  </a:lnTo>
                  <a:lnTo>
                    <a:pt x="8" y="314"/>
                  </a:lnTo>
                  <a:lnTo>
                    <a:pt x="8" y="312"/>
                  </a:lnTo>
                  <a:lnTo>
                    <a:pt x="8" y="312"/>
                  </a:lnTo>
                  <a:lnTo>
                    <a:pt x="8" y="310"/>
                  </a:lnTo>
                  <a:lnTo>
                    <a:pt x="10" y="310"/>
                  </a:lnTo>
                  <a:lnTo>
                    <a:pt x="12" y="308"/>
                  </a:lnTo>
                  <a:lnTo>
                    <a:pt x="14" y="308"/>
                  </a:lnTo>
                  <a:lnTo>
                    <a:pt x="14" y="308"/>
                  </a:lnTo>
                  <a:lnTo>
                    <a:pt x="16" y="308"/>
                  </a:lnTo>
                  <a:lnTo>
                    <a:pt x="16" y="308"/>
                  </a:lnTo>
                  <a:lnTo>
                    <a:pt x="16" y="308"/>
                  </a:lnTo>
                  <a:lnTo>
                    <a:pt x="16" y="308"/>
                  </a:lnTo>
                  <a:lnTo>
                    <a:pt x="18" y="310"/>
                  </a:lnTo>
                  <a:lnTo>
                    <a:pt x="20" y="310"/>
                  </a:lnTo>
                  <a:lnTo>
                    <a:pt x="24" y="308"/>
                  </a:lnTo>
                  <a:lnTo>
                    <a:pt x="24" y="308"/>
                  </a:lnTo>
                  <a:lnTo>
                    <a:pt x="26" y="308"/>
                  </a:lnTo>
                  <a:lnTo>
                    <a:pt x="30" y="308"/>
                  </a:lnTo>
                  <a:lnTo>
                    <a:pt x="30" y="308"/>
                  </a:lnTo>
                  <a:lnTo>
                    <a:pt x="32" y="308"/>
                  </a:lnTo>
                  <a:lnTo>
                    <a:pt x="32" y="308"/>
                  </a:lnTo>
                  <a:lnTo>
                    <a:pt x="32" y="310"/>
                  </a:lnTo>
                  <a:lnTo>
                    <a:pt x="32" y="310"/>
                  </a:lnTo>
                  <a:lnTo>
                    <a:pt x="34" y="310"/>
                  </a:lnTo>
                  <a:lnTo>
                    <a:pt x="34" y="310"/>
                  </a:lnTo>
                  <a:lnTo>
                    <a:pt x="34" y="312"/>
                  </a:lnTo>
                  <a:lnTo>
                    <a:pt x="34" y="312"/>
                  </a:lnTo>
                  <a:lnTo>
                    <a:pt x="34" y="312"/>
                  </a:lnTo>
                  <a:lnTo>
                    <a:pt x="34" y="312"/>
                  </a:lnTo>
                  <a:lnTo>
                    <a:pt x="36" y="312"/>
                  </a:lnTo>
                  <a:lnTo>
                    <a:pt x="38" y="312"/>
                  </a:lnTo>
                  <a:lnTo>
                    <a:pt x="38" y="312"/>
                  </a:lnTo>
                  <a:lnTo>
                    <a:pt x="40" y="310"/>
                  </a:lnTo>
                  <a:lnTo>
                    <a:pt x="40" y="310"/>
                  </a:lnTo>
                  <a:lnTo>
                    <a:pt x="42" y="310"/>
                  </a:lnTo>
                  <a:lnTo>
                    <a:pt x="42" y="310"/>
                  </a:lnTo>
                  <a:lnTo>
                    <a:pt x="42" y="310"/>
                  </a:lnTo>
                  <a:lnTo>
                    <a:pt x="44" y="310"/>
                  </a:lnTo>
                  <a:lnTo>
                    <a:pt x="44" y="310"/>
                  </a:lnTo>
                  <a:lnTo>
                    <a:pt x="46" y="310"/>
                  </a:lnTo>
                  <a:lnTo>
                    <a:pt x="46" y="310"/>
                  </a:lnTo>
                  <a:lnTo>
                    <a:pt x="48" y="308"/>
                  </a:lnTo>
                  <a:lnTo>
                    <a:pt x="48" y="308"/>
                  </a:lnTo>
                  <a:lnTo>
                    <a:pt x="52" y="304"/>
                  </a:lnTo>
                  <a:lnTo>
                    <a:pt x="52" y="304"/>
                  </a:lnTo>
                  <a:lnTo>
                    <a:pt x="54" y="304"/>
                  </a:lnTo>
                  <a:lnTo>
                    <a:pt x="54" y="302"/>
                  </a:lnTo>
                  <a:lnTo>
                    <a:pt x="54" y="302"/>
                  </a:lnTo>
                  <a:lnTo>
                    <a:pt x="54" y="302"/>
                  </a:lnTo>
                  <a:lnTo>
                    <a:pt x="54" y="300"/>
                  </a:lnTo>
                  <a:lnTo>
                    <a:pt x="54" y="292"/>
                  </a:lnTo>
                  <a:lnTo>
                    <a:pt x="54" y="284"/>
                  </a:lnTo>
                  <a:lnTo>
                    <a:pt x="52" y="264"/>
                  </a:lnTo>
                  <a:lnTo>
                    <a:pt x="52" y="262"/>
                  </a:lnTo>
                  <a:lnTo>
                    <a:pt x="52" y="260"/>
                  </a:lnTo>
                  <a:lnTo>
                    <a:pt x="52" y="260"/>
                  </a:lnTo>
                  <a:lnTo>
                    <a:pt x="52" y="256"/>
                  </a:lnTo>
                  <a:lnTo>
                    <a:pt x="54" y="246"/>
                  </a:lnTo>
                  <a:lnTo>
                    <a:pt x="58" y="240"/>
                  </a:lnTo>
                  <a:lnTo>
                    <a:pt x="58" y="236"/>
                  </a:lnTo>
                  <a:lnTo>
                    <a:pt x="60" y="234"/>
                  </a:lnTo>
                  <a:lnTo>
                    <a:pt x="60" y="234"/>
                  </a:lnTo>
                  <a:lnTo>
                    <a:pt x="64" y="230"/>
                  </a:lnTo>
                  <a:lnTo>
                    <a:pt x="64" y="224"/>
                  </a:lnTo>
                  <a:lnTo>
                    <a:pt x="64" y="222"/>
                  </a:lnTo>
                  <a:lnTo>
                    <a:pt x="64" y="222"/>
                  </a:lnTo>
                  <a:lnTo>
                    <a:pt x="64" y="218"/>
                  </a:lnTo>
                  <a:lnTo>
                    <a:pt x="62" y="208"/>
                  </a:lnTo>
                  <a:lnTo>
                    <a:pt x="64" y="206"/>
                  </a:lnTo>
                  <a:lnTo>
                    <a:pt x="64" y="204"/>
                  </a:lnTo>
                  <a:lnTo>
                    <a:pt x="68" y="198"/>
                  </a:lnTo>
                  <a:lnTo>
                    <a:pt x="76" y="192"/>
                  </a:lnTo>
                  <a:lnTo>
                    <a:pt x="80" y="194"/>
                  </a:lnTo>
                  <a:lnTo>
                    <a:pt x="84" y="198"/>
                  </a:lnTo>
                  <a:lnTo>
                    <a:pt x="84" y="200"/>
                  </a:lnTo>
                  <a:lnTo>
                    <a:pt x="86" y="200"/>
                  </a:lnTo>
                  <a:lnTo>
                    <a:pt x="88" y="200"/>
                  </a:lnTo>
                  <a:lnTo>
                    <a:pt x="88" y="200"/>
                  </a:lnTo>
                  <a:lnTo>
                    <a:pt x="90" y="200"/>
                  </a:lnTo>
                  <a:lnTo>
                    <a:pt x="94" y="194"/>
                  </a:lnTo>
                  <a:lnTo>
                    <a:pt x="94" y="190"/>
                  </a:lnTo>
                  <a:lnTo>
                    <a:pt x="92" y="188"/>
                  </a:lnTo>
                  <a:lnTo>
                    <a:pt x="94" y="182"/>
                  </a:lnTo>
                  <a:lnTo>
                    <a:pt x="96" y="178"/>
                  </a:lnTo>
                  <a:lnTo>
                    <a:pt x="96" y="178"/>
                  </a:lnTo>
                  <a:lnTo>
                    <a:pt x="94" y="176"/>
                  </a:lnTo>
                  <a:lnTo>
                    <a:pt x="94" y="176"/>
                  </a:lnTo>
                  <a:lnTo>
                    <a:pt x="94" y="176"/>
                  </a:lnTo>
                  <a:lnTo>
                    <a:pt x="94" y="176"/>
                  </a:lnTo>
                  <a:lnTo>
                    <a:pt x="94" y="174"/>
                  </a:lnTo>
                  <a:lnTo>
                    <a:pt x="94" y="174"/>
                  </a:lnTo>
                  <a:lnTo>
                    <a:pt x="94" y="174"/>
                  </a:lnTo>
                  <a:lnTo>
                    <a:pt x="94" y="172"/>
                  </a:lnTo>
                  <a:lnTo>
                    <a:pt x="96" y="170"/>
                  </a:lnTo>
                  <a:lnTo>
                    <a:pt x="96" y="170"/>
                  </a:lnTo>
                  <a:lnTo>
                    <a:pt x="100" y="162"/>
                  </a:lnTo>
                  <a:lnTo>
                    <a:pt x="100" y="160"/>
                  </a:lnTo>
                  <a:lnTo>
                    <a:pt x="100" y="160"/>
                  </a:lnTo>
                  <a:lnTo>
                    <a:pt x="100" y="158"/>
                  </a:lnTo>
                  <a:lnTo>
                    <a:pt x="100" y="158"/>
                  </a:lnTo>
                  <a:lnTo>
                    <a:pt x="100" y="158"/>
                  </a:lnTo>
                  <a:lnTo>
                    <a:pt x="100" y="158"/>
                  </a:lnTo>
                  <a:lnTo>
                    <a:pt x="100" y="156"/>
                  </a:lnTo>
                  <a:lnTo>
                    <a:pt x="98" y="156"/>
                  </a:lnTo>
                  <a:lnTo>
                    <a:pt x="98" y="156"/>
                  </a:lnTo>
                  <a:lnTo>
                    <a:pt x="98" y="152"/>
                  </a:lnTo>
                  <a:lnTo>
                    <a:pt x="98" y="152"/>
                  </a:lnTo>
                  <a:lnTo>
                    <a:pt x="98" y="150"/>
                  </a:lnTo>
                  <a:lnTo>
                    <a:pt x="98" y="150"/>
                  </a:lnTo>
                  <a:lnTo>
                    <a:pt x="100" y="148"/>
                  </a:lnTo>
                  <a:lnTo>
                    <a:pt x="100" y="148"/>
                  </a:lnTo>
                  <a:lnTo>
                    <a:pt x="100" y="148"/>
                  </a:lnTo>
                  <a:lnTo>
                    <a:pt x="100" y="146"/>
                  </a:lnTo>
                  <a:lnTo>
                    <a:pt x="100" y="146"/>
                  </a:lnTo>
                  <a:lnTo>
                    <a:pt x="102" y="146"/>
                  </a:lnTo>
                  <a:lnTo>
                    <a:pt x="102" y="146"/>
                  </a:lnTo>
                  <a:lnTo>
                    <a:pt x="104" y="144"/>
                  </a:lnTo>
                  <a:lnTo>
                    <a:pt x="106" y="144"/>
                  </a:lnTo>
                  <a:lnTo>
                    <a:pt x="106" y="144"/>
                  </a:lnTo>
                  <a:lnTo>
                    <a:pt x="106" y="144"/>
                  </a:lnTo>
                  <a:lnTo>
                    <a:pt x="108" y="142"/>
                  </a:lnTo>
                  <a:lnTo>
                    <a:pt x="108" y="142"/>
                  </a:lnTo>
                  <a:lnTo>
                    <a:pt x="108" y="140"/>
                  </a:lnTo>
                  <a:lnTo>
                    <a:pt x="114" y="132"/>
                  </a:lnTo>
                  <a:lnTo>
                    <a:pt x="114" y="130"/>
                  </a:lnTo>
                  <a:lnTo>
                    <a:pt x="126" y="110"/>
                  </a:lnTo>
                  <a:lnTo>
                    <a:pt x="126" y="110"/>
                  </a:lnTo>
                  <a:lnTo>
                    <a:pt x="128" y="110"/>
                  </a:lnTo>
                  <a:lnTo>
                    <a:pt x="128" y="110"/>
                  </a:lnTo>
                  <a:lnTo>
                    <a:pt x="128" y="110"/>
                  </a:lnTo>
                  <a:lnTo>
                    <a:pt x="128" y="110"/>
                  </a:lnTo>
                  <a:lnTo>
                    <a:pt x="128" y="108"/>
                  </a:lnTo>
                  <a:lnTo>
                    <a:pt x="128" y="108"/>
                  </a:lnTo>
                  <a:lnTo>
                    <a:pt x="128" y="106"/>
                  </a:lnTo>
                  <a:lnTo>
                    <a:pt x="142" y="104"/>
                  </a:lnTo>
                  <a:lnTo>
                    <a:pt x="144" y="104"/>
                  </a:lnTo>
                  <a:lnTo>
                    <a:pt x="144" y="104"/>
                  </a:lnTo>
                  <a:lnTo>
                    <a:pt x="144" y="104"/>
                  </a:lnTo>
                  <a:lnTo>
                    <a:pt x="144" y="104"/>
                  </a:lnTo>
                  <a:lnTo>
                    <a:pt x="146" y="104"/>
                  </a:lnTo>
                  <a:lnTo>
                    <a:pt x="146" y="104"/>
                  </a:lnTo>
                  <a:lnTo>
                    <a:pt x="146" y="104"/>
                  </a:lnTo>
                  <a:lnTo>
                    <a:pt x="146" y="104"/>
                  </a:lnTo>
                  <a:lnTo>
                    <a:pt x="148" y="104"/>
                  </a:lnTo>
                  <a:lnTo>
                    <a:pt x="148" y="104"/>
                  </a:lnTo>
                  <a:lnTo>
                    <a:pt x="148" y="106"/>
                  </a:lnTo>
                  <a:lnTo>
                    <a:pt x="148" y="106"/>
                  </a:lnTo>
                  <a:lnTo>
                    <a:pt x="148" y="106"/>
                  </a:lnTo>
                  <a:lnTo>
                    <a:pt x="148" y="106"/>
                  </a:lnTo>
                  <a:lnTo>
                    <a:pt x="150" y="104"/>
                  </a:lnTo>
                  <a:lnTo>
                    <a:pt x="150" y="104"/>
                  </a:lnTo>
                  <a:lnTo>
                    <a:pt x="150" y="104"/>
                  </a:lnTo>
                  <a:lnTo>
                    <a:pt x="150" y="96"/>
                  </a:lnTo>
                  <a:lnTo>
                    <a:pt x="150" y="96"/>
                  </a:lnTo>
                  <a:lnTo>
                    <a:pt x="150" y="96"/>
                  </a:lnTo>
                  <a:lnTo>
                    <a:pt x="150" y="96"/>
                  </a:lnTo>
                  <a:lnTo>
                    <a:pt x="150" y="96"/>
                  </a:lnTo>
                  <a:lnTo>
                    <a:pt x="150" y="94"/>
                  </a:lnTo>
                  <a:lnTo>
                    <a:pt x="150" y="94"/>
                  </a:lnTo>
                  <a:lnTo>
                    <a:pt x="150" y="94"/>
                  </a:lnTo>
                  <a:lnTo>
                    <a:pt x="150" y="94"/>
                  </a:lnTo>
                  <a:lnTo>
                    <a:pt x="150" y="92"/>
                  </a:lnTo>
                  <a:lnTo>
                    <a:pt x="150" y="92"/>
                  </a:lnTo>
                  <a:lnTo>
                    <a:pt x="150" y="92"/>
                  </a:lnTo>
                  <a:lnTo>
                    <a:pt x="150" y="92"/>
                  </a:lnTo>
                  <a:lnTo>
                    <a:pt x="150" y="90"/>
                  </a:lnTo>
                  <a:lnTo>
                    <a:pt x="150" y="90"/>
                  </a:lnTo>
                  <a:lnTo>
                    <a:pt x="150" y="88"/>
                  </a:lnTo>
                  <a:lnTo>
                    <a:pt x="154" y="72"/>
                  </a:lnTo>
                  <a:lnTo>
                    <a:pt x="160" y="66"/>
                  </a:lnTo>
                  <a:lnTo>
                    <a:pt x="160" y="66"/>
                  </a:lnTo>
                  <a:lnTo>
                    <a:pt x="162" y="64"/>
                  </a:lnTo>
                  <a:lnTo>
                    <a:pt x="162" y="62"/>
                  </a:lnTo>
                  <a:lnTo>
                    <a:pt x="162" y="62"/>
                  </a:lnTo>
                  <a:lnTo>
                    <a:pt x="162" y="60"/>
                  </a:lnTo>
                  <a:lnTo>
                    <a:pt x="162" y="60"/>
                  </a:lnTo>
                  <a:lnTo>
                    <a:pt x="162" y="60"/>
                  </a:lnTo>
                  <a:lnTo>
                    <a:pt x="162" y="60"/>
                  </a:lnTo>
                  <a:lnTo>
                    <a:pt x="162" y="58"/>
                  </a:lnTo>
                  <a:lnTo>
                    <a:pt x="162" y="58"/>
                  </a:lnTo>
                  <a:lnTo>
                    <a:pt x="162" y="58"/>
                  </a:lnTo>
                  <a:lnTo>
                    <a:pt x="162" y="58"/>
                  </a:lnTo>
                  <a:lnTo>
                    <a:pt x="164" y="56"/>
                  </a:lnTo>
                  <a:lnTo>
                    <a:pt x="166" y="52"/>
                  </a:lnTo>
                  <a:lnTo>
                    <a:pt x="166" y="50"/>
                  </a:lnTo>
                  <a:lnTo>
                    <a:pt x="164" y="44"/>
                  </a:lnTo>
                  <a:lnTo>
                    <a:pt x="168" y="30"/>
                  </a:lnTo>
                  <a:lnTo>
                    <a:pt x="168" y="30"/>
                  </a:lnTo>
                  <a:lnTo>
                    <a:pt x="170" y="28"/>
                  </a:lnTo>
                  <a:lnTo>
                    <a:pt x="170" y="28"/>
                  </a:lnTo>
                  <a:lnTo>
                    <a:pt x="170" y="28"/>
                  </a:lnTo>
                  <a:lnTo>
                    <a:pt x="170" y="28"/>
                  </a:lnTo>
                  <a:lnTo>
                    <a:pt x="174" y="28"/>
                  </a:lnTo>
                  <a:lnTo>
                    <a:pt x="174" y="26"/>
                  </a:lnTo>
                  <a:lnTo>
                    <a:pt x="178" y="26"/>
                  </a:lnTo>
                  <a:lnTo>
                    <a:pt x="182" y="26"/>
                  </a:lnTo>
                  <a:lnTo>
                    <a:pt x="184" y="26"/>
                  </a:lnTo>
                  <a:lnTo>
                    <a:pt x="188" y="28"/>
                  </a:lnTo>
                  <a:lnTo>
                    <a:pt x="188" y="28"/>
                  </a:lnTo>
                  <a:lnTo>
                    <a:pt x="188" y="28"/>
                  </a:lnTo>
                  <a:lnTo>
                    <a:pt x="188" y="28"/>
                  </a:lnTo>
                  <a:lnTo>
                    <a:pt x="188" y="28"/>
                  </a:lnTo>
                  <a:lnTo>
                    <a:pt x="190" y="30"/>
                  </a:lnTo>
                  <a:lnTo>
                    <a:pt x="190" y="30"/>
                  </a:lnTo>
                  <a:lnTo>
                    <a:pt x="190" y="30"/>
                  </a:lnTo>
                  <a:lnTo>
                    <a:pt x="190" y="30"/>
                  </a:lnTo>
                  <a:lnTo>
                    <a:pt x="194" y="28"/>
                  </a:lnTo>
                  <a:lnTo>
                    <a:pt x="194" y="28"/>
                  </a:lnTo>
                  <a:lnTo>
                    <a:pt x="194" y="28"/>
                  </a:lnTo>
                  <a:lnTo>
                    <a:pt x="194" y="28"/>
                  </a:lnTo>
                  <a:lnTo>
                    <a:pt x="194" y="28"/>
                  </a:lnTo>
                  <a:lnTo>
                    <a:pt x="194" y="26"/>
                  </a:lnTo>
                  <a:lnTo>
                    <a:pt x="194" y="26"/>
                  </a:lnTo>
                  <a:lnTo>
                    <a:pt x="194" y="26"/>
                  </a:lnTo>
                  <a:lnTo>
                    <a:pt x="194" y="24"/>
                  </a:lnTo>
                  <a:lnTo>
                    <a:pt x="194" y="24"/>
                  </a:lnTo>
                  <a:lnTo>
                    <a:pt x="194" y="24"/>
                  </a:lnTo>
                  <a:lnTo>
                    <a:pt x="196" y="22"/>
                  </a:lnTo>
                  <a:lnTo>
                    <a:pt x="196" y="22"/>
                  </a:lnTo>
                  <a:lnTo>
                    <a:pt x="196" y="22"/>
                  </a:lnTo>
                  <a:lnTo>
                    <a:pt x="196" y="22"/>
                  </a:lnTo>
                  <a:lnTo>
                    <a:pt x="200" y="20"/>
                  </a:lnTo>
                  <a:lnTo>
                    <a:pt x="200" y="20"/>
                  </a:lnTo>
                  <a:lnTo>
                    <a:pt x="204" y="20"/>
                  </a:lnTo>
                  <a:lnTo>
                    <a:pt x="204" y="20"/>
                  </a:lnTo>
                  <a:lnTo>
                    <a:pt x="204" y="20"/>
                  </a:lnTo>
                  <a:lnTo>
                    <a:pt x="206" y="22"/>
                  </a:lnTo>
                  <a:lnTo>
                    <a:pt x="208" y="24"/>
                  </a:lnTo>
                  <a:lnTo>
                    <a:pt x="208" y="26"/>
                  </a:lnTo>
                  <a:lnTo>
                    <a:pt x="210" y="30"/>
                  </a:lnTo>
                  <a:lnTo>
                    <a:pt x="214" y="36"/>
                  </a:lnTo>
                  <a:lnTo>
                    <a:pt x="216" y="36"/>
                  </a:lnTo>
                  <a:lnTo>
                    <a:pt x="216" y="38"/>
                  </a:lnTo>
                  <a:lnTo>
                    <a:pt x="218" y="38"/>
                  </a:lnTo>
                  <a:lnTo>
                    <a:pt x="222" y="24"/>
                  </a:lnTo>
                  <a:lnTo>
                    <a:pt x="230" y="8"/>
                  </a:lnTo>
                  <a:lnTo>
                    <a:pt x="234" y="0"/>
                  </a:lnTo>
                  <a:lnTo>
                    <a:pt x="234" y="0"/>
                  </a:lnTo>
                  <a:lnTo>
                    <a:pt x="234" y="0"/>
                  </a:lnTo>
                  <a:lnTo>
                    <a:pt x="236" y="2"/>
                  </a:lnTo>
                  <a:lnTo>
                    <a:pt x="236" y="4"/>
                  </a:lnTo>
                  <a:lnTo>
                    <a:pt x="236" y="4"/>
                  </a:lnTo>
                  <a:lnTo>
                    <a:pt x="236" y="4"/>
                  </a:lnTo>
                  <a:lnTo>
                    <a:pt x="236" y="4"/>
                  </a:lnTo>
                  <a:lnTo>
                    <a:pt x="236" y="4"/>
                  </a:lnTo>
                  <a:lnTo>
                    <a:pt x="238" y="6"/>
                  </a:lnTo>
                  <a:lnTo>
                    <a:pt x="240" y="8"/>
                  </a:lnTo>
                  <a:lnTo>
                    <a:pt x="240" y="8"/>
                  </a:lnTo>
                  <a:lnTo>
                    <a:pt x="244" y="10"/>
                  </a:lnTo>
                  <a:lnTo>
                    <a:pt x="244" y="10"/>
                  </a:lnTo>
                  <a:lnTo>
                    <a:pt x="246" y="10"/>
                  </a:lnTo>
                  <a:lnTo>
                    <a:pt x="246" y="8"/>
                  </a:lnTo>
                  <a:lnTo>
                    <a:pt x="246" y="8"/>
                  </a:lnTo>
                  <a:lnTo>
                    <a:pt x="246" y="8"/>
                  </a:lnTo>
                  <a:lnTo>
                    <a:pt x="246" y="8"/>
                  </a:lnTo>
                  <a:lnTo>
                    <a:pt x="246" y="8"/>
                  </a:lnTo>
                  <a:lnTo>
                    <a:pt x="248" y="8"/>
                  </a:lnTo>
                  <a:lnTo>
                    <a:pt x="250" y="10"/>
                  </a:lnTo>
                  <a:lnTo>
                    <a:pt x="250" y="10"/>
                  </a:lnTo>
                  <a:lnTo>
                    <a:pt x="250" y="10"/>
                  </a:lnTo>
                  <a:lnTo>
                    <a:pt x="252" y="14"/>
                  </a:lnTo>
                  <a:lnTo>
                    <a:pt x="252" y="16"/>
                  </a:lnTo>
                  <a:lnTo>
                    <a:pt x="254" y="16"/>
                  </a:lnTo>
                  <a:lnTo>
                    <a:pt x="254" y="18"/>
                  </a:lnTo>
                  <a:lnTo>
                    <a:pt x="254" y="18"/>
                  </a:lnTo>
                  <a:lnTo>
                    <a:pt x="258" y="22"/>
                  </a:lnTo>
                  <a:lnTo>
                    <a:pt x="258" y="22"/>
                  </a:lnTo>
                  <a:lnTo>
                    <a:pt x="258" y="22"/>
                  </a:lnTo>
                  <a:lnTo>
                    <a:pt x="260" y="22"/>
                  </a:lnTo>
                  <a:lnTo>
                    <a:pt x="264" y="22"/>
                  </a:lnTo>
                  <a:lnTo>
                    <a:pt x="264" y="22"/>
                  </a:lnTo>
                  <a:lnTo>
                    <a:pt x="276" y="20"/>
                  </a:lnTo>
                  <a:lnTo>
                    <a:pt x="280" y="18"/>
                  </a:lnTo>
                  <a:lnTo>
                    <a:pt x="284" y="16"/>
                  </a:lnTo>
                  <a:lnTo>
                    <a:pt x="286" y="14"/>
                  </a:lnTo>
                  <a:lnTo>
                    <a:pt x="286" y="14"/>
                  </a:lnTo>
                  <a:lnTo>
                    <a:pt x="286" y="14"/>
                  </a:lnTo>
                  <a:lnTo>
                    <a:pt x="286" y="14"/>
                  </a:lnTo>
                  <a:lnTo>
                    <a:pt x="286" y="10"/>
                  </a:lnTo>
                  <a:lnTo>
                    <a:pt x="288" y="10"/>
                  </a:lnTo>
                  <a:lnTo>
                    <a:pt x="290" y="12"/>
                  </a:lnTo>
                  <a:lnTo>
                    <a:pt x="290" y="12"/>
                  </a:lnTo>
                  <a:lnTo>
                    <a:pt x="292" y="12"/>
                  </a:lnTo>
                  <a:lnTo>
                    <a:pt x="292" y="14"/>
                  </a:lnTo>
                  <a:lnTo>
                    <a:pt x="292" y="14"/>
                  </a:lnTo>
                  <a:lnTo>
                    <a:pt x="294" y="16"/>
                  </a:lnTo>
                  <a:lnTo>
                    <a:pt x="294" y="16"/>
                  </a:lnTo>
                  <a:lnTo>
                    <a:pt x="294" y="16"/>
                  </a:lnTo>
                  <a:lnTo>
                    <a:pt x="294" y="18"/>
                  </a:lnTo>
                  <a:lnTo>
                    <a:pt x="298" y="20"/>
                  </a:lnTo>
                  <a:lnTo>
                    <a:pt x="302" y="18"/>
                  </a:lnTo>
                  <a:lnTo>
                    <a:pt x="302" y="18"/>
                  </a:lnTo>
                  <a:lnTo>
                    <a:pt x="308" y="18"/>
                  </a:lnTo>
                  <a:lnTo>
                    <a:pt x="308" y="18"/>
                  </a:lnTo>
                  <a:lnTo>
                    <a:pt x="308" y="18"/>
                  </a:lnTo>
                  <a:lnTo>
                    <a:pt x="310" y="14"/>
                  </a:lnTo>
                  <a:lnTo>
                    <a:pt x="314" y="18"/>
                  </a:lnTo>
                  <a:lnTo>
                    <a:pt x="318" y="18"/>
                  </a:lnTo>
                  <a:lnTo>
                    <a:pt x="318" y="18"/>
                  </a:lnTo>
                  <a:lnTo>
                    <a:pt x="318" y="18"/>
                  </a:lnTo>
                  <a:lnTo>
                    <a:pt x="320" y="18"/>
                  </a:lnTo>
                  <a:lnTo>
                    <a:pt x="320" y="18"/>
                  </a:lnTo>
                  <a:lnTo>
                    <a:pt x="320" y="18"/>
                  </a:lnTo>
                  <a:lnTo>
                    <a:pt x="322" y="18"/>
                  </a:lnTo>
                  <a:lnTo>
                    <a:pt x="322" y="18"/>
                  </a:lnTo>
                  <a:lnTo>
                    <a:pt x="324" y="18"/>
                  </a:lnTo>
                  <a:lnTo>
                    <a:pt x="326" y="20"/>
                  </a:lnTo>
                  <a:lnTo>
                    <a:pt x="326" y="20"/>
                  </a:lnTo>
                  <a:lnTo>
                    <a:pt x="326" y="20"/>
                  </a:lnTo>
                  <a:lnTo>
                    <a:pt x="326" y="20"/>
                  </a:lnTo>
                  <a:lnTo>
                    <a:pt x="328" y="22"/>
                  </a:lnTo>
                  <a:lnTo>
                    <a:pt x="328" y="22"/>
                  </a:lnTo>
                  <a:lnTo>
                    <a:pt x="328" y="22"/>
                  </a:lnTo>
                  <a:lnTo>
                    <a:pt x="330" y="22"/>
                  </a:lnTo>
                  <a:lnTo>
                    <a:pt x="330" y="22"/>
                  </a:lnTo>
                  <a:lnTo>
                    <a:pt x="330" y="22"/>
                  </a:lnTo>
                  <a:lnTo>
                    <a:pt x="330" y="22"/>
                  </a:lnTo>
                  <a:lnTo>
                    <a:pt x="334" y="20"/>
                  </a:lnTo>
                  <a:lnTo>
                    <a:pt x="338" y="20"/>
                  </a:lnTo>
                  <a:lnTo>
                    <a:pt x="338" y="20"/>
                  </a:lnTo>
                  <a:lnTo>
                    <a:pt x="338" y="20"/>
                  </a:lnTo>
                  <a:lnTo>
                    <a:pt x="340" y="20"/>
                  </a:lnTo>
                  <a:lnTo>
                    <a:pt x="340" y="20"/>
                  </a:lnTo>
                  <a:lnTo>
                    <a:pt x="342" y="20"/>
                  </a:lnTo>
                  <a:lnTo>
                    <a:pt x="344" y="22"/>
                  </a:lnTo>
                  <a:lnTo>
                    <a:pt x="346" y="22"/>
                  </a:lnTo>
                  <a:lnTo>
                    <a:pt x="348" y="24"/>
                  </a:lnTo>
                  <a:lnTo>
                    <a:pt x="348" y="24"/>
                  </a:lnTo>
                  <a:lnTo>
                    <a:pt x="350" y="26"/>
                  </a:lnTo>
                  <a:lnTo>
                    <a:pt x="350" y="26"/>
                  </a:lnTo>
                  <a:lnTo>
                    <a:pt x="352" y="28"/>
                  </a:lnTo>
                  <a:lnTo>
                    <a:pt x="352" y="28"/>
                  </a:lnTo>
                  <a:lnTo>
                    <a:pt x="354" y="30"/>
                  </a:lnTo>
                  <a:lnTo>
                    <a:pt x="358" y="32"/>
                  </a:lnTo>
                  <a:lnTo>
                    <a:pt x="360" y="32"/>
                  </a:lnTo>
                  <a:lnTo>
                    <a:pt x="362" y="32"/>
                  </a:lnTo>
                  <a:lnTo>
                    <a:pt x="362" y="34"/>
                  </a:lnTo>
                  <a:lnTo>
                    <a:pt x="362" y="34"/>
                  </a:lnTo>
                  <a:lnTo>
                    <a:pt x="364" y="34"/>
                  </a:lnTo>
                  <a:lnTo>
                    <a:pt x="364" y="34"/>
                  </a:lnTo>
                  <a:lnTo>
                    <a:pt x="368" y="34"/>
                  </a:lnTo>
                  <a:lnTo>
                    <a:pt x="368" y="34"/>
                  </a:lnTo>
                  <a:lnTo>
                    <a:pt x="370" y="34"/>
                  </a:lnTo>
                  <a:lnTo>
                    <a:pt x="370" y="34"/>
                  </a:lnTo>
                  <a:lnTo>
                    <a:pt x="370" y="36"/>
                  </a:lnTo>
                  <a:lnTo>
                    <a:pt x="376" y="40"/>
                  </a:lnTo>
                  <a:lnTo>
                    <a:pt x="376" y="40"/>
                  </a:lnTo>
                  <a:lnTo>
                    <a:pt x="380" y="46"/>
                  </a:lnTo>
                  <a:lnTo>
                    <a:pt x="382" y="48"/>
                  </a:lnTo>
                  <a:lnTo>
                    <a:pt x="382" y="48"/>
                  </a:lnTo>
                  <a:lnTo>
                    <a:pt x="384" y="50"/>
                  </a:lnTo>
                  <a:lnTo>
                    <a:pt x="384" y="50"/>
                  </a:lnTo>
                  <a:lnTo>
                    <a:pt x="384" y="52"/>
                  </a:lnTo>
                  <a:lnTo>
                    <a:pt x="384" y="52"/>
                  </a:lnTo>
                  <a:lnTo>
                    <a:pt x="386" y="54"/>
                  </a:lnTo>
                  <a:lnTo>
                    <a:pt x="388" y="58"/>
                  </a:lnTo>
                  <a:lnTo>
                    <a:pt x="390" y="60"/>
                  </a:lnTo>
                  <a:lnTo>
                    <a:pt x="390" y="62"/>
                  </a:lnTo>
                  <a:lnTo>
                    <a:pt x="390" y="62"/>
                  </a:lnTo>
                  <a:lnTo>
                    <a:pt x="390" y="62"/>
                  </a:lnTo>
                  <a:lnTo>
                    <a:pt x="400" y="68"/>
                  </a:lnTo>
                  <a:lnTo>
                    <a:pt x="404" y="70"/>
                  </a:lnTo>
                  <a:lnTo>
                    <a:pt x="404" y="70"/>
                  </a:lnTo>
                  <a:lnTo>
                    <a:pt x="406" y="72"/>
                  </a:lnTo>
                  <a:lnTo>
                    <a:pt x="406" y="72"/>
                  </a:lnTo>
                  <a:lnTo>
                    <a:pt x="408" y="74"/>
                  </a:lnTo>
                  <a:lnTo>
                    <a:pt x="408" y="74"/>
                  </a:lnTo>
                  <a:lnTo>
                    <a:pt x="416" y="80"/>
                  </a:lnTo>
                  <a:lnTo>
                    <a:pt x="416" y="80"/>
                  </a:lnTo>
                  <a:lnTo>
                    <a:pt x="418" y="82"/>
                  </a:lnTo>
                  <a:lnTo>
                    <a:pt x="418" y="82"/>
                  </a:lnTo>
                  <a:lnTo>
                    <a:pt x="418" y="84"/>
                  </a:lnTo>
                  <a:lnTo>
                    <a:pt x="420" y="86"/>
                  </a:lnTo>
                  <a:lnTo>
                    <a:pt x="420" y="86"/>
                  </a:lnTo>
                  <a:lnTo>
                    <a:pt x="420" y="86"/>
                  </a:lnTo>
                  <a:lnTo>
                    <a:pt x="422" y="92"/>
                  </a:lnTo>
                  <a:lnTo>
                    <a:pt x="422" y="94"/>
                  </a:lnTo>
                  <a:lnTo>
                    <a:pt x="424" y="94"/>
                  </a:lnTo>
                  <a:lnTo>
                    <a:pt x="424" y="94"/>
                  </a:lnTo>
                  <a:lnTo>
                    <a:pt x="424" y="96"/>
                  </a:lnTo>
                  <a:lnTo>
                    <a:pt x="424" y="96"/>
                  </a:lnTo>
                  <a:lnTo>
                    <a:pt x="426" y="98"/>
                  </a:lnTo>
                  <a:lnTo>
                    <a:pt x="426" y="98"/>
                  </a:lnTo>
                  <a:lnTo>
                    <a:pt x="426" y="98"/>
                  </a:lnTo>
                  <a:lnTo>
                    <a:pt x="426" y="98"/>
                  </a:lnTo>
                  <a:lnTo>
                    <a:pt x="428" y="98"/>
                  </a:lnTo>
                  <a:lnTo>
                    <a:pt x="428" y="98"/>
                  </a:lnTo>
                  <a:lnTo>
                    <a:pt x="428" y="98"/>
                  </a:lnTo>
                  <a:lnTo>
                    <a:pt x="430" y="100"/>
                  </a:lnTo>
                  <a:lnTo>
                    <a:pt x="430" y="100"/>
                  </a:lnTo>
                  <a:lnTo>
                    <a:pt x="432" y="100"/>
                  </a:lnTo>
                  <a:lnTo>
                    <a:pt x="432" y="100"/>
                  </a:lnTo>
                  <a:lnTo>
                    <a:pt x="432" y="100"/>
                  </a:lnTo>
                  <a:lnTo>
                    <a:pt x="434" y="102"/>
                  </a:lnTo>
                  <a:lnTo>
                    <a:pt x="434" y="102"/>
                  </a:lnTo>
                  <a:lnTo>
                    <a:pt x="436" y="102"/>
                  </a:lnTo>
                  <a:lnTo>
                    <a:pt x="436" y="104"/>
                  </a:lnTo>
                  <a:lnTo>
                    <a:pt x="436" y="104"/>
                  </a:lnTo>
                  <a:lnTo>
                    <a:pt x="438" y="104"/>
                  </a:lnTo>
                  <a:lnTo>
                    <a:pt x="440" y="108"/>
                  </a:lnTo>
                  <a:lnTo>
                    <a:pt x="440" y="110"/>
                  </a:lnTo>
                  <a:lnTo>
                    <a:pt x="440" y="110"/>
                  </a:lnTo>
                  <a:lnTo>
                    <a:pt x="442" y="110"/>
                  </a:lnTo>
                  <a:lnTo>
                    <a:pt x="442" y="112"/>
                  </a:lnTo>
                  <a:lnTo>
                    <a:pt x="442" y="112"/>
                  </a:lnTo>
                  <a:lnTo>
                    <a:pt x="444" y="114"/>
                  </a:lnTo>
                  <a:lnTo>
                    <a:pt x="444" y="114"/>
                  </a:lnTo>
                  <a:lnTo>
                    <a:pt x="444" y="114"/>
                  </a:lnTo>
                  <a:lnTo>
                    <a:pt x="446" y="116"/>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8" name="Freeform 4937">
              <a:extLst>
                <a:ext uri="{FF2B5EF4-FFF2-40B4-BE49-F238E27FC236}">
                  <a16:creationId xmlns:a16="http://schemas.microsoft.com/office/drawing/2014/main" id="{373C504D-BB0E-124A-82C0-2F225F06C6E6}"/>
                </a:ext>
              </a:extLst>
            </p:cNvPr>
            <p:cNvSpPr>
              <a:spLocks/>
            </p:cNvSpPr>
            <p:nvPr/>
          </p:nvSpPr>
          <p:spPr bwMode="auto">
            <a:xfrm>
              <a:off x="3047380" y="2672524"/>
              <a:ext cx="334105" cy="485993"/>
            </a:xfrm>
            <a:custGeom>
              <a:avLst/>
              <a:gdLst/>
              <a:ahLst/>
              <a:cxnLst>
                <a:cxn ang="0">
                  <a:pos x="152" y="4"/>
                </a:cxn>
                <a:cxn ang="0">
                  <a:pos x="156" y="6"/>
                </a:cxn>
                <a:cxn ang="0">
                  <a:pos x="150" y="26"/>
                </a:cxn>
                <a:cxn ang="0">
                  <a:pos x="156" y="28"/>
                </a:cxn>
                <a:cxn ang="0">
                  <a:pos x="170" y="48"/>
                </a:cxn>
                <a:cxn ang="0">
                  <a:pos x="172" y="54"/>
                </a:cxn>
                <a:cxn ang="0">
                  <a:pos x="164" y="78"/>
                </a:cxn>
                <a:cxn ang="0">
                  <a:pos x="168" y="84"/>
                </a:cxn>
                <a:cxn ang="0">
                  <a:pos x="174" y="80"/>
                </a:cxn>
                <a:cxn ang="0">
                  <a:pos x="180" y="86"/>
                </a:cxn>
                <a:cxn ang="0">
                  <a:pos x="174" y="104"/>
                </a:cxn>
                <a:cxn ang="0">
                  <a:pos x="176" y="114"/>
                </a:cxn>
                <a:cxn ang="0">
                  <a:pos x="176" y="124"/>
                </a:cxn>
                <a:cxn ang="0">
                  <a:pos x="188" y="138"/>
                </a:cxn>
                <a:cxn ang="0">
                  <a:pos x="182" y="146"/>
                </a:cxn>
                <a:cxn ang="0">
                  <a:pos x="178" y="174"/>
                </a:cxn>
                <a:cxn ang="0">
                  <a:pos x="182" y="180"/>
                </a:cxn>
                <a:cxn ang="0">
                  <a:pos x="182" y="198"/>
                </a:cxn>
                <a:cxn ang="0">
                  <a:pos x="184" y="212"/>
                </a:cxn>
                <a:cxn ang="0">
                  <a:pos x="184" y="218"/>
                </a:cxn>
                <a:cxn ang="0">
                  <a:pos x="188" y="220"/>
                </a:cxn>
                <a:cxn ang="0">
                  <a:pos x="190" y="226"/>
                </a:cxn>
                <a:cxn ang="0">
                  <a:pos x="210" y="240"/>
                </a:cxn>
                <a:cxn ang="0">
                  <a:pos x="202" y="248"/>
                </a:cxn>
                <a:cxn ang="0">
                  <a:pos x="200" y="254"/>
                </a:cxn>
                <a:cxn ang="0">
                  <a:pos x="186" y="258"/>
                </a:cxn>
                <a:cxn ang="0">
                  <a:pos x="184" y="252"/>
                </a:cxn>
                <a:cxn ang="0">
                  <a:pos x="174" y="242"/>
                </a:cxn>
                <a:cxn ang="0">
                  <a:pos x="170" y="244"/>
                </a:cxn>
                <a:cxn ang="0">
                  <a:pos x="164" y="242"/>
                </a:cxn>
                <a:cxn ang="0">
                  <a:pos x="166" y="244"/>
                </a:cxn>
                <a:cxn ang="0">
                  <a:pos x="170" y="246"/>
                </a:cxn>
                <a:cxn ang="0">
                  <a:pos x="176" y="244"/>
                </a:cxn>
                <a:cxn ang="0">
                  <a:pos x="184" y="252"/>
                </a:cxn>
                <a:cxn ang="0">
                  <a:pos x="170" y="258"/>
                </a:cxn>
                <a:cxn ang="0">
                  <a:pos x="150" y="266"/>
                </a:cxn>
                <a:cxn ang="0">
                  <a:pos x="130" y="276"/>
                </a:cxn>
                <a:cxn ang="0">
                  <a:pos x="120" y="280"/>
                </a:cxn>
                <a:cxn ang="0">
                  <a:pos x="104" y="284"/>
                </a:cxn>
                <a:cxn ang="0">
                  <a:pos x="94" y="290"/>
                </a:cxn>
                <a:cxn ang="0">
                  <a:pos x="76" y="294"/>
                </a:cxn>
                <a:cxn ang="0">
                  <a:pos x="46" y="298"/>
                </a:cxn>
                <a:cxn ang="0">
                  <a:pos x="24" y="294"/>
                </a:cxn>
                <a:cxn ang="0">
                  <a:pos x="6" y="288"/>
                </a:cxn>
                <a:cxn ang="0">
                  <a:pos x="22" y="284"/>
                </a:cxn>
                <a:cxn ang="0">
                  <a:pos x="20" y="264"/>
                </a:cxn>
                <a:cxn ang="0">
                  <a:pos x="8" y="246"/>
                </a:cxn>
                <a:cxn ang="0">
                  <a:pos x="2" y="226"/>
                </a:cxn>
                <a:cxn ang="0">
                  <a:pos x="0" y="208"/>
                </a:cxn>
                <a:cxn ang="0">
                  <a:pos x="22" y="158"/>
                </a:cxn>
                <a:cxn ang="0">
                  <a:pos x="32" y="118"/>
                </a:cxn>
                <a:cxn ang="0">
                  <a:pos x="30" y="112"/>
                </a:cxn>
                <a:cxn ang="0">
                  <a:pos x="24" y="102"/>
                </a:cxn>
                <a:cxn ang="0">
                  <a:pos x="26" y="82"/>
                </a:cxn>
                <a:cxn ang="0">
                  <a:pos x="24" y="78"/>
                </a:cxn>
                <a:cxn ang="0">
                  <a:pos x="22" y="74"/>
                </a:cxn>
                <a:cxn ang="0">
                  <a:pos x="22" y="66"/>
                </a:cxn>
                <a:cxn ang="0">
                  <a:pos x="16" y="32"/>
                </a:cxn>
                <a:cxn ang="0">
                  <a:pos x="24" y="8"/>
                </a:cxn>
                <a:cxn ang="0">
                  <a:pos x="102" y="8"/>
                </a:cxn>
                <a:cxn ang="0">
                  <a:pos x="124" y="14"/>
                </a:cxn>
              </a:cxnLst>
              <a:rect l="0" t="0" r="r" b="b"/>
              <a:pathLst>
                <a:path w="210" h="306">
                  <a:moveTo>
                    <a:pt x="146" y="2"/>
                  </a:moveTo>
                  <a:lnTo>
                    <a:pt x="146" y="2"/>
                  </a:lnTo>
                  <a:lnTo>
                    <a:pt x="146" y="4"/>
                  </a:lnTo>
                  <a:lnTo>
                    <a:pt x="146" y="4"/>
                  </a:lnTo>
                  <a:lnTo>
                    <a:pt x="148" y="4"/>
                  </a:lnTo>
                  <a:lnTo>
                    <a:pt x="148" y="4"/>
                  </a:lnTo>
                  <a:lnTo>
                    <a:pt x="150" y="4"/>
                  </a:lnTo>
                  <a:lnTo>
                    <a:pt x="150" y="4"/>
                  </a:lnTo>
                  <a:lnTo>
                    <a:pt x="152" y="4"/>
                  </a:lnTo>
                  <a:lnTo>
                    <a:pt x="152" y="4"/>
                  </a:lnTo>
                  <a:lnTo>
                    <a:pt x="152" y="4"/>
                  </a:lnTo>
                  <a:lnTo>
                    <a:pt x="152" y="4"/>
                  </a:lnTo>
                  <a:lnTo>
                    <a:pt x="152" y="4"/>
                  </a:lnTo>
                  <a:lnTo>
                    <a:pt x="152" y="4"/>
                  </a:lnTo>
                  <a:lnTo>
                    <a:pt x="154" y="4"/>
                  </a:lnTo>
                  <a:lnTo>
                    <a:pt x="154" y="4"/>
                  </a:lnTo>
                  <a:lnTo>
                    <a:pt x="154" y="4"/>
                  </a:lnTo>
                  <a:lnTo>
                    <a:pt x="156" y="6"/>
                  </a:lnTo>
                  <a:lnTo>
                    <a:pt x="156" y="6"/>
                  </a:lnTo>
                  <a:lnTo>
                    <a:pt x="156" y="8"/>
                  </a:lnTo>
                  <a:lnTo>
                    <a:pt x="154" y="10"/>
                  </a:lnTo>
                  <a:lnTo>
                    <a:pt x="154" y="10"/>
                  </a:lnTo>
                  <a:lnTo>
                    <a:pt x="152" y="16"/>
                  </a:lnTo>
                  <a:lnTo>
                    <a:pt x="150" y="20"/>
                  </a:lnTo>
                  <a:lnTo>
                    <a:pt x="150" y="24"/>
                  </a:lnTo>
                  <a:lnTo>
                    <a:pt x="150" y="24"/>
                  </a:lnTo>
                  <a:lnTo>
                    <a:pt x="150" y="26"/>
                  </a:lnTo>
                  <a:lnTo>
                    <a:pt x="150" y="26"/>
                  </a:lnTo>
                  <a:lnTo>
                    <a:pt x="150" y="26"/>
                  </a:lnTo>
                  <a:lnTo>
                    <a:pt x="150" y="26"/>
                  </a:lnTo>
                  <a:lnTo>
                    <a:pt x="150" y="26"/>
                  </a:lnTo>
                  <a:lnTo>
                    <a:pt x="150" y="26"/>
                  </a:lnTo>
                  <a:lnTo>
                    <a:pt x="154" y="28"/>
                  </a:lnTo>
                  <a:lnTo>
                    <a:pt x="154" y="28"/>
                  </a:lnTo>
                  <a:lnTo>
                    <a:pt x="156" y="28"/>
                  </a:lnTo>
                  <a:lnTo>
                    <a:pt x="156" y="28"/>
                  </a:lnTo>
                  <a:lnTo>
                    <a:pt x="160" y="32"/>
                  </a:lnTo>
                  <a:lnTo>
                    <a:pt x="164" y="38"/>
                  </a:lnTo>
                  <a:lnTo>
                    <a:pt x="166" y="36"/>
                  </a:lnTo>
                  <a:lnTo>
                    <a:pt x="166" y="36"/>
                  </a:lnTo>
                  <a:lnTo>
                    <a:pt x="168" y="38"/>
                  </a:lnTo>
                  <a:lnTo>
                    <a:pt x="168" y="38"/>
                  </a:lnTo>
                  <a:lnTo>
                    <a:pt x="170" y="44"/>
                  </a:lnTo>
                  <a:lnTo>
                    <a:pt x="170" y="44"/>
                  </a:lnTo>
                  <a:lnTo>
                    <a:pt x="170" y="48"/>
                  </a:lnTo>
                  <a:lnTo>
                    <a:pt x="170" y="52"/>
                  </a:lnTo>
                  <a:lnTo>
                    <a:pt x="170" y="52"/>
                  </a:lnTo>
                  <a:lnTo>
                    <a:pt x="170" y="52"/>
                  </a:lnTo>
                  <a:lnTo>
                    <a:pt x="170" y="52"/>
                  </a:lnTo>
                  <a:lnTo>
                    <a:pt x="172" y="52"/>
                  </a:lnTo>
                  <a:lnTo>
                    <a:pt x="172" y="52"/>
                  </a:lnTo>
                  <a:lnTo>
                    <a:pt x="172" y="54"/>
                  </a:lnTo>
                  <a:lnTo>
                    <a:pt x="172" y="54"/>
                  </a:lnTo>
                  <a:lnTo>
                    <a:pt x="172" y="54"/>
                  </a:lnTo>
                  <a:lnTo>
                    <a:pt x="172" y="56"/>
                  </a:lnTo>
                  <a:lnTo>
                    <a:pt x="170" y="56"/>
                  </a:lnTo>
                  <a:lnTo>
                    <a:pt x="170" y="56"/>
                  </a:lnTo>
                  <a:lnTo>
                    <a:pt x="170" y="56"/>
                  </a:lnTo>
                  <a:lnTo>
                    <a:pt x="168" y="68"/>
                  </a:lnTo>
                  <a:lnTo>
                    <a:pt x="166" y="72"/>
                  </a:lnTo>
                  <a:lnTo>
                    <a:pt x="166" y="72"/>
                  </a:lnTo>
                  <a:lnTo>
                    <a:pt x="166" y="74"/>
                  </a:lnTo>
                  <a:lnTo>
                    <a:pt x="164" y="78"/>
                  </a:lnTo>
                  <a:lnTo>
                    <a:pt x="164" y="78"/>
                  </a:lnTo>
                  <a:lnTo>
                    <a:pt x="164" y="82"/>
                  </a:lnTo>
                  <a:lnTo>
                    <a:pt x="164" y="82"/>
                  </a:lnTo>
                  <a:lnTo>
                    <a:pt x="164" y="84"/>
                  </a:lnTo>
                  <a:lnTo>
                    <a:pt x="164" y="84"/>
                  </a:lnTo>
                  <a:lnTo>
                    <a:pt x="164" y="84"/>
                  </a:lnTo>
                  <a:lnTo>
                    <a:pt x="166" y="84"/>
                  </a:lnTo>
                  <a:lnTo>
                    <a:pt x="166" y="84"/>
                  </a:lnTo>
                  <a:lnTo>
                    <a:pt x="168" y="84"/>
                  </a:lnTo>
                  <a:lnTo>
                    <a:pt x="170" y="84"/>
                  </a:lnTo>
                  <a:lnTo>
                    <a:pt x="170" y="84"/>
                  </a:lnTo>
                  <a:lnTo>
                    <a:pt x="170" y="84"/>
                  </a:lnTo>
                  <a:lnTo>
                    <a:pt x="170" y="82"/>
                  </a:lnTo>
                  <a:lnTo>
                    <a:pt x="170" y="82"/>
                  </a:lnTo>
                  <a:lnTo>
                    <a:pt x="170" y="82"/>
                  </a:lnTo>
                  <a:lnTo>
                    <a:pt x="170" y="82"/>
                  </a:lnTo>
                  <a:lnTo>
                    <a:pt x="170" y="80"/>
                  </a:lnTo>
                  <a:lnTo>
                    <a:pt x="174" y="80"/>
                  </a:lnTo>
                  <a:lnTo>
                    <a:pt x="174" y="80"/>
                  </a:lnTo>
                  <a:lnTo>
                    <a:pt x="174" y="80"/>
                  </a:lnTo>
                  <a:lnTo>
                    <a:pt x="176" y="82"/>
                  </a:lnTo>
                  <a:lnTo>
                    <a:pt x="178" y="82"/>
                  </a:lnTo>
                  <a:lnTo>
                    <a:pt x="178" y="82"/>
                  </a:lnTo>
                  <a:lnTo>
                    <a:pt x="178" y="82"/>
                  </a:lnTo>
                  <a:lnTo>
                    <a:pt x="180" y="84"/>
                  </a:lnTo>
                  <a:lnTo>
                    <a:pt x="180" y="84"/>
                  </a:lnTo>
                  <a:lnTo>
                    <a:pt x="180" y="86"/>
                  </a:lnTo>
                  <a:lnTo>
                    <a:pt x="180" y="86"/>
                  </a:lnTo>
                  <a:lnTo>
                    <a:pt x="180" y="88"/>
                  </a:lnTo>
                  <a:lnTo>
                    <a:pt x="178" y="94"/>
                  </a:lnTo>
                  <a:lnTo>
                    <a:pt x="178" y="96"/>
                  </a:lnTo>
                  <a:lnTo>
                    <a:pt x="178" y="96"/>
                  </a:lnTo>
                  <a:lnTo>
                    <a:pt x="174" y="102"/>
                  </a:lnTo>
                  <a:lnTo>
                    <a:pt x="174" y="102"/>
                  </a:lnTo>
                  <a:lnTo>
                    <a:pt x="174" y="102"/>
                  </a:lnTo>
                  <a:lnTo>
                    <a:pt x="174" y="104"/>
                  </a:lnTo>
                  <a:lnTo>
                    <a:pt x="178" y="108"/>
                  </a:lnTo>
                  <a:lnTo>
                    <a:pt x="178" y="108"/>
                  </a:lnTo>
                  <a:lnTo>
                    <a:pt x="178" y="110"/>
                  </a:lnTo>
                  <a:lnTo>
                    <a:pt x="178" y="110"/>
                  </a:lnTo>
                  <a:lnTo>
                    <a:pt x="178" y="112"/>
                  </a:lnTo>
                  <a:lnTo>
                    <a:pt x="178" y="112"/>
                  </a:lnTo>
                  <a:lnTo>
                    <a:pt x="176" y="114"/>
                  </a:lnTo>
                  <a:lnTo>
                    <a:pt x="176" y="114"/>
                  </a:lnTo>
                  <a:lnTo>
                    <a:pt x="176" y="114"/>
                  </a:lnTo>
                  <a:lnTo>
                    <a:pt x="176" y="114"/>
                  </a:lnTo>
                  <a:lnTo>
                    <a:pt x="172" y="116"/>
                  </a:lnTo>
                  <a:lnTo>
                    <a:pt x="172" y="116"/>
                  </a:lnTo>
                  <a:lnTo>
                    <a:pt x="172" y="116"/>
                  </a:lnTo>
                  <a:lnTo>
                    <a:pt x="172" y="118"/>
                  </a:lnTo>
                  <a:lnTo>
                    <a:pt x="174" y="120"/>
                  </a:lnTo>
                  <a:lnTo>
                    <a:pt x="176" y="124"/>
                  </a:lnTo>
                  <a:lnTo>
                    <a:pt x="176" y="124"/>
                  </a:lnTo>
                  <a:lnTo>
                    <a:pt x="176" y="124"/>
                  </a:lnTo>
                  <a:lnTo>
                    <a:pt x="178" y="126"/>
                  </a:lnTo>
                  <a:lnTo>
                    <a:pt x="184" y="128"/>
                  </a:lnTo>
                  <a:lnTo>
                    <a:pt x="184" y="128"/>
                  </a:lnTo>
                  <a:lnTo>
                    <a:pt x="184" y="130"/>
                  </a:lnTo>
                  <a:lnTo>
                    <a:pt x="184" y="130"/>
                  </a:lnTo>
                  <a:lnTo>
                    <a:pt x="186" y="134"/>
                  </a:lnTo>
                  <a:lnTo>
                    <a:pt x="188" y="136"/>
                  </a:lnTo>
                  <a:lnTo>
                    <a:pt x="188" y="136"/>
                  </a:lnTo>
                  <a:lnTo>
                    <a:pt x="188" y="138"/>
                  </a:lnTo>
                  <a:lnTo>
                    <a:pt x="188" y="138"/>
                  </a:lnTo>
                  <a:lnTo>
                    <a:pt x="188" y="138"/>
                  </a:lnTo>
                  <a:lnTo>
                    <a:pt x="188" y="138"/>
                  </a:lnTo>
                  <a:lnTo>
                    <a:pt x="186" y="138"/>
                  </a:lnTo>
                  <a:lnTo>
                    <a:pt x="186" y="140"/>
                  </a:lnTo>
                  <a:lnTo>
                    <a:pt x="184" y="140"/>
                  </a:lnTo>
                  <a:lnTo>
                    <a:pt x="184" y="140"/>
                  </a:lnTo>
                  <a:lnTo>
                    <a:pt x="182" y="142"/>
                  </a:lnTo>
                  <a:lnTo>
                    <a:pt x="182" y="146"/>
                  </a:lnTo>
                  <a:lnTo>
                    <a:pt x="182" y="148"/>
                  </a:lnTo>
                  <a:lnTo>
                    <a:pt x="182" y="156"/>
                  </a:lnTo>
                  <a:lnTo>
                    <a:pt x="182" y="166"/>
                  </a:lnTo>
                  <a:lnTo>
                    <a:pt x="182" y="166"/>
                  </a:lnTo>
                  <a:lnTo>
                    <a:pt x="182" y="166"/>
                  </a:lnTo>
                  <a:lnTo>
                    <a:pt x="178" y="172"/>
                  </a:lnTo>
                  <a:lnTo>
                    <a:pt x="178" y="172"/>
                  </a:lnTo>
                  <a:lnTo>
                    <a:pt x="178" y="172"/>
                  </a:lnTo>
                  <a:lnTo>
                    <a:pt x="178" y="174"/>
                  </a:lnTo>
                  <a:lnTo>
                    <a:pt x="178" y="178"/>
                  </a:lnTo>
                  <a:lnTo>
                    <a:pt x="178" y="180"/>
                  </a:lnTo>
                  <a:lnTo>
                    <a:pt x="178" y="180"/>
                  </a:lnTo>
                  <a:lnTo>
                    <a:pt x="180" y="180"/>
                  </a:lnTo>
                  <a:lnTo>
                    <a:pt x="180" y="180"/>
                  </a:lnTo>
                  <a:lnTo>
                    <a:pt x="180" y="180"/>
                  </a:lnTo>
                  <a:lnTo>
                    <a:pt x="180" y="180"/>
                  </a:lnTo>
                  <a:lnTo>
                    <a:pt x="180" y="182"/>
                  </a:lnTo>
                  <a:lnTo>
                    <a:pt x="182" y="180"/>
                  </a:lnTo>
                  <a:lnTo>
                    <a:pt x="182" y="180"/>
                  </a:lnTo>
                  <a:lnTo>
                    <a:pt x="184" y="180"/>
                  </a:lnTo>
                  <a:lnTo>
                    <a:pt x="184" y="180"/>
                  </a:lnTo>
                  <a:lnTo>
                    <a:pt x="184" y="180"/>
                  </a:lnTo>
                  <a:lnTo>
                    <a:pt x="184" y="180"/>
                  </a:lnTo>
                  <a:lnTo>
                    <a:pt x="184" y="182"/>
                  </a:lnTo>
                  <a:lnTo>
                    <a:pt x="184" y="186"/>
                  </a:lnTo>
                  <a:lnTo>
                    <a:pt x="184" y="190"/>
                  </a:lnTo>
                  <a:lnTo>
                    <a:pt x="182" y="198"/>
                  </a:lnTo>
                  <a:lnTo>
                    <a:pt x="182" y="198"/>
                  </a:lnTo>
                  <a:lnTo>
                    <a:pt x="182" y="200"/>
                  </a:lnTo>
                  <a:lnTo>
                    <a:pt x="182" y="200"/>
                  </a:lnTo>
                  <a:lnTo>
                    <a:pt x="182" y="200"/>
                  </a:lnTo>
                  <a:lnTo>
                    <a:pt x="178" y="202"/>
                  </a:lnTo>
                  <a:lnTo>
                    <a:pt x="180" y="208"/>
                  </a:lnTo>
                  <a:lnTo>
                    <a:pt x="180" y="208"/>
                  </a:lnTo>
                  <a:lnTo>
                    <a:pt x="184" y="212"/>
                  </a:lnTo>
                  <a:lnTo>
                    <a:pt x="184" y="212"/>
                  </a:lnTo>
                  <a:lnTo>
                    <a:pt x="184" y="212"/>
                  </a:lnTo>
                  <a:lnTo>
                    <a:pt x="184" y="212"/>
                  </a:lnTo>
                  <a:lnTo>
                    <a:pt x="184" y="214"/>
                  </a:lnTo>
                  <a:lnTo>
                    <a:pt x="184" y="214"/>
                  </a:lnTo>
                  <a:lnTo>
                    <a:pt x="184" y="216"/>
                  </a:lnTo>
                  <a:lnTo>
                    <a:pt x="184" y="216"/>
                  </a:lnTo>
                  <a:lnTo>
                    <a:pt x="184" y="216"/>
                  </a:lnTo>
                  <a:lnTo>
                    <a:pt x="184" y="218"/>
                  </a:lnTo>
                  <a:lnTo>
                    <a:pt x="184" y="218"/>
                  </a:lnTo>
                  <a:lnTo>
                    <a:pt x="186" y="218"/>
                  </a:lnTo>
                  <a:lnTo>
                    <a:pt x="186" y="218"/>
                  </a:lnTo>
                  <a:lnTo>
                    <a:pt x="186" y="218"/>
                  </a:lnTo>
                  <a:lnTo>
                    <a:pt x="188" y="218"/>
                  </a:lnTo>
                  <a:lnTo>
                    <a:pt x="188" y="218"/>
                  </a:lnTo>
                  <a:lnTo>
                    <a:pt x="188" y="218"/>
                  </a:lnTo>
                  <a:lnTo>
                    <a:pt x="188" y="218"/>
                  </a:lnTo>
                  <a:lnTo>
                    <a:pt x="188" y="220"/>
                  </a:lnTo>
                  <a:lnTo>
                    <a:pt x="188" y="220"/>
                  </a:lnTo>
                  <a:lnTo>
                    <a:pt x="188" y="220"/>
                  </a:lnTo>
                  <a:lnTo>
                    <a:pt x="188" y="220"/>
                  </a:lnTo>
                  <a:lnTo>
                    <a:pt x="188" y="222"/>
                  </a:lnTo>
                  <a:lnTo>
                    <a:pt x="188" y="222"/>
                  </a:lnTo>
                  <a:lnTo>
                    <a:pt x="188" y="222"/>
                  </a:lnTo>
                  <a:lnTo>
                    <a:pt x="188" y="222"/>
                  </a:lnTo>
                  <a:lnTo>
                    <a:pt x="188" y="222"/>
                  </a:lnTo>
                  <a:lnTo>
                    <a:pt x="190" y="226"/>
                  </a:lnTo>
                  <a:lnTo>
                    <a:pt x="190" y="226"/>
                  </a:lnTo>
                  <a:lnTo>
                    <a:pt x="190" y="228"/>
                  </a:lnTo>
                  <a:lnTo>
                    <a:pt x="196" y="230"/>
                  </a:lnTo>
                  <a:lnTo>
                    <a:pt x="200" y="232"/>
                  </a:lnTo>
                  <a:lnTo>
                    <a:pt x="200" y="232"/>
                  </a:lnTo>
                  <a:lnTo>
                    <a:pt x="204" y="236"/>
                  </a:lnTo>
                  <a:lnTo>
                    <a:pt x="206" y="238"/>
                  </a:lnTo>
                  <a:lnTo>
                    <a:pt x="206" y="238"/>
                  </a:lnTo>
                  <a:lnTo>
                    <a:pt x="210" y="238"/>
                  </a:lnTo>
                  <a:lnTo>
                    <a:pt x="210" y="240"/>
                  </a:lnTo>
                  <a:lnTo>
                    <a:pt x="210" y="242"/>
                  </a:lnTo>
                  <a:lnTo>
                    <a:pt x="210" y="242"/>
                  </a:lnTo>
                  <a:lnTo>
                    <a:pt x="208" y="242"/>
                  </a:lnTo>
                  <a:lnTo>
                    <a:pt x="208" y="242"/>
                  </a:lnTo>
                  <a:lnTo>
                    <a:pt x="208" y="244"/>
                  </a:lnTo>
                  <a:lnTo>
                    <a:pt x="206" y="244"/>
                  </a:lnTo>
                  <a:lnTo>
                    <a:pt x="204" y="246"/>
                  </a:lnTo>
                  <a:lnTo>
                    <a:pt x="204" y="246"/>
                  </a:lnTo>
                  <a:lnTo>
                    <a:pt x="202" y="248"/>
                  </a:lnTo>
                  <a:lnTo>
                    <a:pt x="202" y="250"/>
                  </a:lnTo>
                  <a:lnTo>
                    <a:pt x="200" y="252"/>
                  </a:lnTo>
                  <a:lnTo>
                    <a:pt x="200" y="252"/>
                  </a:lnTo>
                  <a:lnTo>
                    <a:pt x="200" y="252"/>
                  </a:lnTo>
                  <a:lnTo>
                    <a:pt x="200" y="254"/>
                  </a:lnTo>
                  <a:lnTo>
                    <a:pt x="200" y="254"/>
                  </a:lnTo>
                  <a:lnTo>
                    <a:pt x="200" y="254"/>
                  </a:lnTo>
                  <a:lnTo>
                    <a:pt x="200" y="254"/>
                  </a:lnTo>
                  <a:lnTo>
                    <a:pt x="200" y="254"/>
                  </a:lnTo>
                  <a:lnTo>
                    <a:pt x="200" y="256"/>
                  </a:lnTo>
                  <a:lnTo>
                    <a:pt x="200" y="256"/>
                  </a:lnTo>
                  <a:lnTo>
                    <a:pt x="200" y="256"/>
                  </a:lnTo>
                  <a:lnTo>
                    <a:pt x="198" y="256"/>
                  </a:lnTo>
                  <a:lnTo>
                    <a:pt x="196" y="258"/>
                  </a:lnTo>
                  <a:lnTo>
                    <a:pt x="190" y="258"/>
                  </a:lnTo>
                  <a:lnTo>
                    <a:pt x="186" y="258"/>
                  </a:lnTo>
                  <a:lnTo>
                    <a:pt x="186" y="258"/>
                  </a:lnTo>
                  <a:lnTo>
                    <a:pt x="186" y="258"/>
                  </a:lnTo>
                  <a:lnTo>
                    <a:pt x="186" y="258"/>
                  </a:lnTo>
                  <a:lnTo>
                    <a:pt x="186" y="258"/>
                  </a:lnTo>
                  <a:lnTo>
                    <a:pt x="186" y="258"/>
                  </a:lnTo>
                  <a:lnTo>
                    <a:pt x="186" y="256"/>
                  </a:lnTo>
                  <a:lnTo>
                    <a:pt x="184" y="256"/>
                  </a:lnTo>
                  <a:lnTo>
                    <a:pt x="184" y="254"/>
                  </a:lnTo>
                  <a:lnTo>
                    <a:pt x="184" y="254"/>
                  </a:lnTo>
                  <a:lnTo>
                    <a:pt x="184" y="252"/>
                  </a:lnTo>
                  <a:lnTo>
                    <a:pt x="184" y="252"/>
                  </a:lnTo>
                  <a:lnTo>
                    <a:pt x="184" y="250"/>
                  </a:lnTo>
                  <a:lnTo>
                    <a:pt x="184" y="250"/>
                  </a:lnTo>
                  <a:lnTo>
                    <a:pt x="184" y="248"/>
                  </a:lnTo>
                  <a:lnTo>
                    <a:pt x="184" y="248"/>
                  </a:lnTo>
                  <a:lnTo>
                    <a:pt x="182" y="246"/>
                  </a:lnTo>
                  <a:lnTo>
                    <a:pt x="180" y="246"/>
                  </a:lnTo>
                  <a:lnTo>
                    <a:pt x="178" y="244"/>
                  </a:lnTo>
                  <a:lnTo>
                    <a:pt x="178" y="244"/>
                  </a:lnTo>
                  <a:lnTo>
                    <a:pt x="174" y="242"/>
                  </a:lnTo>
                  <a:lnTo>
                    <a:pt x="174" y="242"/>
                  </a:lnTo>
                  <a:lnTo>
                    <a:pt x="172" y="242"/>
                  </a:lnTo>
                  <a:lnTo>
                    <a:pt x="172" y="242"/>
                  </a:lnTo>
                  <a:lnTo>
                    <a:pt x="172" y="242"/>
                  </a:lnTo>
                  <a:lnTo>
                    <a:pt x="172" y="242"/>
                  </a:lnTo>
                  <a:lnTo>
                    <a:pt x="172" y="244"/>
                  </a:lnTo>
                  <a:lnTo>
                    <a:pt x="172" y="244"/>
                  </a:lnTo>
                  <a:lnTo>
                    <a:pt x="172" y="244"/>
                  </a:lnTo>
                  <a:lnTo>
                    <a:pt x="170" y="244"/>
                  </a:lnTo>
                  <a:lnTo>
                    <a:pt x="168" y="244"/>
                  </a:lnTo>
                  <a:lnTo>
                    <a:pt x="168" y="244"/>
                  </a:lnTo>
                  <a:lnTo>
                    <a:pt x="168" y="244"/>
                  </a:lnTo>
                  <a:lnTo>
                    <a:pt x="168" y="244"/>
                  </a:lnTo>
                  <a:lnTo>
                    <a:pt x="168" y="244"/>
                  </a:lnTo>
                  <a:lnTo>
                    <a:pt x="166" y="242"/>
                  </a:lnTo>
                  <a:lnTo>
                    <a:pt x="166" y="242"/>
                  </a:lnTo>
                  <a:lnTo>
                    <a:pt x="166" y="242"/>
                  </a:lnTo>
                  <a:lnTo>
                    <a:pt x="164" y="242"/>
                  </a:lnTo>
                  <a:lnTo>
                    <a:pt x="164" y="242"/>
                  </a:lnTo>
                  <a:lnTo>
                    <a:pt x="164" y="242"/>
                  </a:lnTo>
                  <a:lnTo>
                    <a:pt x="164" y="242"/>
                  </a:lnTo>
                  <a:lnTo>
                    <a:pt x="164" y="242"/>
                  </a:lnTo>
                  <a:lnTo>
                    <a:pt x="164" y="242"/>
                  </a:lnTo>
                  <a:lnTo>
                    <a:pt x="166" y="242"/>
                  </a:lnTo>
                  <a:lnTo>
                    <a:pt x="166" y="242"/>
                  </a:lnTo>
                  <a:lnTo>
                    <a:pt x="166" y="244"/>
                  </a:lnTo>
                  <a:lnTo>
                    <a:pt x="166" y="244"/>
                  </a:lnTo>
                  <a:lnTo>
                    <a:pt x="166" y="244"/>
                  </a:lnTo>
                  <a:lnTo>
                    <a:pt x="168" y="244"/>
                  </a:lnTo>
                  <a:lnTo>
                    <a:pt x="168" y="244"/>
                  </a:lnTo>
                  <a:lnTo>
                    <a:pt x="168" y="244"/>
                  </a:lnTo>
                  <a:lnTo>
                    <a:pt x="168" y="244"/>
                  </a:lnTo>
                  <a:lnTo>
                    <a:pt x="168" y="244"/>
                  </a:lnTo>
                  <a:lnTo>
                    <a:pt x="170" y="246"/>
                  </a:lnTo>
                  <a:lnTo>
                    <a:pt x="170" y="246"/>
                  </a:lnTo>
                  <a:lnTo>
                    <a:pt x="170" y="246"/>
                  </a:lnTo>
                  <a:lnTo>
                    <a:pt x="172" y="246"/>
                  </a:lnTo>
                  <a:lnTo>
                    <a:pt x="172" y="246"/>
                  </a:lnTo>
                  <a:lnTo>
                    <a:pt x="172" y="244"/>
                  </a:lnTo>
                  <a:lnTo>
                    <a:pt x="172" y="244"/>
                  </a:lnTo>
                  <a:lnTo>
                    <a:pt x="172" y="244"/>
                  </a:lnTo>
                  <a:lnTo>
                    <a:pt x="174" y="244"/>
                  </a:lnTo>
                  <a:lnTo>
                    <a:pt x="174" y="244"/>
                  </a:lnTo>
                  <a:lnTo>
                    <a:pt x="174" y="244"/>
                  </a:lnTo>
                  <a:lnTo>
                    <a:pt x="176" y="244"/>
                  </a:lnTo>
                  <a:lnTo>
                    <a:pt x="178" y="244"/>
                  </a:lnTo>
                  <a:lnTo>
                    <a:pt x="180" y="246"/>
                  </a:lnTo>
                  <a:lnTo>
                    <a:pt x="182" y="248"/>
                  </a:lnTo>
                  <a:lnTo>
                    <a:pt x="182" y="248"/>
                  </a:lnTo>
                  <a:lnTo>
                    <a:pt x="182" y="248"/>
                  </a:lnTo>
                  <a:lnTo>
                    <a:pt x="182" y="250"/>
                  </a:lnTo>
                  <a:lnTo>
                    <a:pt x="184" y="252"/>
                  </a:lnTo>
                  <a:lnTo>
                    <a:pt x="184" y="252"/>
                  </a:lnTo>
                  <a:lnTo>
                    <a:pt x="184" y="252"/>
                  </a:lnTo>
                  <a:lnTo>
                    <a:pt x="184" y="254"/>
                  </a:lnTo>
                  <a:lnTo>
                    <a:pt x="184" y="258"/>
                  </a:lnTo>
                  <a:lnTo>
                    <a:pt x="184" y="258"/>
                  </a:lnTo>
                  <a:lnTo>
                    <a:pt x="184" y="258"/>
                  </a:lnTo>
                  <a:lnTo>
                    <a:pt x="176" y="258"/>
                  </a:lnTo>
                  <a:lnTo>
                    <a:pt x="172" y="258"/>
                  </a:lnTo>
                  <a:lnTo>
                    <a:pt x="172" y="258"/>
                  </a:lnTo>
                  <a:lnTo>
                    <a:pt x="170" y="258"/>
                  </a:lnTo>
                  <a:lnTo>
                    <a:pt x="170" y="258"/>
                  </a:lnTo>
                  <a:lnTo>
                    <a:pt x="168" y="258"/>
                  </a:lnTo>
                  <a:lnTo>
                    <a:pt x="166" y="258"/>
                  </a:lnTo>
                  <a:lnTo>
                    <a:pt x="160" y="260"/>
                  </a:lnTo>
                  <a:lnTo>
                    <a:pt x="156" y="262"/>
                  </a:lnTo>
                  <a:lnTo>
                    <a:pt x="156" y="262"/>
                  </a:lnTo>
                  <a:lnTo>
                    <a:pt x="156" y="262"/>
                  </a:lnTo>
                  <a:lnTo>
                    <a:pt x="156" y="264"/>
                  </a:lnTo>
                  <a:lnTo>
                    <a:pt x="154" y="264"/>
                  </a:lnTo>
                  <a:lnTo>
                    <a:pt x="150" y="266"/>
                  </a:lnTo>
                  <a:lnTo>
                    <a:pt x="144" y="268"/>
                  </a:lnTo>
                  <a:lnTo>
                    <a:pt x="142" y="270"/>
                  </a:lnTo>
                  <a:lnTo>
                    <a:pt x="140" y="270"/>
                  </a:lnTo>
                  <a:lnTo>
                    <a:pt x="140" y="270"/>
                  </a:lnTo>
                  <a:lnTo>
                    <a:pt x="136" y="270"/>
                  </a:lnTo>
                  <a:lnTo>
                    <a:pt x="134" y="274"/>
                  </a:lnTo>
                  <a:lnTo>
                    <a:pt x="130" y="276"/>
                  </a:lnTo>
                  <a:lnTo>
                    <a:pt x="130" y="276"/>
                  </a:lnTo>
                  <a:lnTo>
                    <a:pt x="130" y="276"/>
                  </a:lnTo>
                  <a:lnTo>
                    <a:pt x="128" y="278"/>
                  </a:lnTo>
                  <a:lnTo>
                    <a:pt x="126" y="278"/>
                  </a:lnTo>
                  <a:lnTo>
                    <a:pt x="126" y="278"/>
                  </a:lnTo>
                  <a:lnTo>
                    <a:pt x="122" y="278"/>
                  </a:lnTo>
                  <a:lnTo>
                    <a:pt x="120" y="280"/>
                  </a:lnTo>
                  <a:lnTo>
                    <a:pt x="120" y="280"/>
                  </a:lnTo>
                  <a:lnTo>
                    <a:pt x="120" y="280"/>
                  </a:lnTo>
                  <a:lnTo>
                    <a:pt x="120" y="280"/>
                  </a:lnTo>
                  <a:lnTo>
                    <a:pt x="120" y="280"/>
                  </a:lnTo>
                  <a:lnTo>
                    <a:pt x="118" y="282"/>
                  </a:lnTo>
                  <a:lnTo>
                    <a:pt x="116" y="284"/>
                  </a:lnTo>
                  <a:lnTo>
                    <a:pt x="116" y="284"/>
                  </a:lnTo>
                  <a:lnTo>
                    <a:pt x="116" y="284"/>
                  </a:lnTo>
                  <a:lnTo>
                    <a:pt x="116" y="284"/>
                  </a:lnTo>
                  <a:lnTo>
                    <a:pt x="110" y="284"/>
                  </a:lnTo>
                  <a:lnTo>
                    <a:pt x="108" y="284"/>
                  </a:lnTo>
                  <a:lnTo>
                    <a:pt x="106" y="284"/>
                  </a:lnTo>
                  <a:lnTo>
                    <a:pt x="104" y="284"/>
                  </a:lnTo>
                  <a:lnTo>
                    <a:pt x="104" y="284"/>
                  </a:lnTo>
                  <a:lnTo>
                    <a:pt x="104" y="284"/>
                  </a:lnTo>
                  <a:lnTo>
                    <a:pt x="102" y="284"/>
                  </a:lnTo>
                  <a:lnTo>
                    <a:pt x="100" y="286"/>
                  </a:lnTo>
                  <a:lnTo>
                    <a:pt x="98" y="288"/>
                  </a:lnTo>
                  <a:lnTo>
                    <a:pt x="98" y="288"/>
                  </a:lnTo>
                  <a:lnTo>
                    <a:pt x="96" y="288"/>
                  </a:lnTo>
                  <a:lnTo>
                    <a:pt x="94" y="290"/>
                  </a:lnTo>
                  <a:lnTo>
                    <a:pt x="94" y="290"/>
                  </a:lnTo>
                  <a:lnTo>
                    <a:pt x="92" y="290"/>
                  </a:lnTo>
                  <a:lnTo>
                    <a:pt x="86" y="290"/>
                  </a:lnTo>
                  <a:lnTo>
                    <a:pt x="80" y="292"/>
                  </a:lnTo>
                  <a:lnTo>
                    <a:pt x="80" y="292"/>
                  </a:lnTo>
                  <a:lnTo>
                    <a:pt x="78" y="292"/>
                  </a:lnTo>
                  <a:lnTo>
                    <a:pt x="78" y="292"/>
                  </a:lnTo>
                  <a:lnTo>
                    <a:pt x="78" y="292"/>
                  </a:lnTo>
                  <a:lnTo>
                    <a:pt x="78" y="292"/>
                  </a:lnTo>
                  <a:lnTo>
                    <a:pt x="76" y="294"/>
                  </a:lnTo>
                  <a:lnTo>
                    <a:pt x="72" y="298"/>
                  </a:lnTo>
                  <a:lnTo>
                    <a:pt x="60" y="304"/>
                  </a:lnTo>
                  <a:lnTo>
                    <a:pt x="56" y="306"/>
                  </a:lnTo>
                  <a:lnTo>
                    <a:pt x="54" y="306"/>
                  </a:lnTo>
                  <a:lnTo>
                    <a:pt x="54" y="306"/>
                  </a:lnTo>
                  <a:lnTo>
                    <a:pt x="54" y="306"/>
                  </a:lnTo>
                  <a:lnTo>
                    <a:pt x="46" y="300"/>
                  </a:lnTo>
                  <a:lnTo>
                    <a:pt x="46" y="300"/>
                  </a:lnTo>
                  <a:lnTo>
                    <a:pt x="46" y="298"/>
                  </a:lnTo>
                  <a:lnTo>
                    <a:pt x="44" y="298"/>
                  </a:lnTo>
                  <a:lnTo>
                    <a:pt x="42" y="298"/>
                  </a:lnTo>
                  <a:lnTo>
                    <a:pt x="42" y="298"/>
                  </a:lnTo>
                  <a:lnTo>
                    <a:pt x="40" y="298"/>
                  </a:lnTo>
                  <a:lnTo>
                    <a:pt x="38" y="298"/>
                  </a:lnTo>
                  <a:lnTo>
                    <a:pt x="34" y="296"/>
                  </a:lnTo>
                  <a:lnTo>
                    <a:pt x="32" y="296"/>
                  </a:lnTo>
                  <a:lnTo>
                    <a:pt x="32" y="296"/>
                  </a:lnTo>
                  <a:lnTo>
                    <a:pt x="24" y="294"/>
                  </a:lnTo>
                  <a:lnTo>
                    <a:pt x="18" y="292"/>
                  </a:lnTo>
                  <a:lnTo>
                    <a:pt x="18" y="292"/>
                  </a:lnTo>
                  <a:lnTo>
                    <a:pt x="12" y="292"/>
                  </a:lnTo>
                  <a:lnTo>
                    <a:pt x="12" y="292"/>
                  </a:lnTo>
                  <a:lnTo>
                    <a:pt x="10" y="290"/>
                  </a:lnTo>
                  <a:lnTo>
                    <a:pt x="10" y="290"/>
                  </a:lnTo>
                  <a:lnTo>
                    <a:pt x="8" y="290"/>
                  </a:lnTo>
                  <a:lnTo>
                    <a:pt x="6" y="290"/>
                  </a:lnTo>
                  <a:lnTo>
                    <a:pt x="6" y="288"/>
                  </a:lnTo>
                  <a:lnTo>
                    <a:pt x="10" y="288"/>
                  </a:lnTo>
                  <a:lnTo>
                    <a:pt x="12" y="290"/>
                  </a:lnTo>
                  <a:lnTo>
                    <a:pt x="14" y="290"/>
                  </a:lnTo>
                  <a:lnTo>
                    <a:pt x="24" y="288"/>
                  </a:lnTo>
                  <a:lnTo>
                    <a:pt x="24" y="288"/>
                  </a:lnTo>
                  <a:lnTo>
                    <a:pt x="24" y="288"/>
                  </a:lnTo>
                  <a:lnTo>
                    <a:pt x="24" y="286"/>
                  </a:lnTo>
                  <a:lnTo>
                    <a:pt x="24" y="286"/>
                  </a:lnTo>
                  <a:lnTo>
                    <a:pt x="22" y="284"/>
                  </a:lnTo>
                  <a:lnTo>
                    <a:pt x="22" y="284"/>
                  </a:lnTo>
                  <a:lnTo>
                    <a:pt x="22" y="280"/>
                  </a:lnTo>
                  <a:lnTo>
                    <a:pt x="22" y="278"/>
                  </a:lnTo>
                  <a:lnTo>
                    <a:pt x="22" y="278"/>
                  </a:lnTo>
                  <a:lnTo>
                    <a:pt x="22" y="278"/>
                  </a:lnTo>
                  <a:lnTo>
                    <a:pt x="24" y="272"/>
                  </a:lnTo>
                  <a:lnTo>
                    <a:pt x="22" y="266"/>
                  </a:lnTo>
                  <a:lnTo>
                    <a:pt x="22" y="264"/>
                  </a:lnTo>
                  <a:lnTo>
                    <a:pt x="20" y="264"/>
                  </a:lnTo>
                  <a:lnTo>
                    <a:pt x="18" y="264"/>
                  </a:lnTo>
                  <a:lnTo>
                    <a:pt x="16" y="264"/>
                  </a:lnTo>
                  <a:lnTo>
                    <a:pt x="14" y="264"/>
                  </a:lnTo>
                  <a:lnTo>
                    <a:pt x="14" y="264"/>
                  </a:lnTo>
                  <a:lnTo>
                    <a:pt x="14" y="264"/>
                  </a:lnTo>
                  <a:lnTo>
                    <a:pt x="14" y="264"/>
                  </a:lnTo>
                  <a:lnTo>
                    <a:pt x="10" y="260"/>
                  </a:lnTo>
                  <a:lnTo>
                    <a:pt x="12" y="254"/>
                  </a:lnTo>
                  <a:lnTo>
                    <a:pt x="8" y="246"/>
                  </a:lnTo>
                  <a:lnTo>
                    <a:pt x="8" y="242"/>
                  </a:lnTo>
                  <a:lnTo>
                    <a:pt x="6" y="240"/>
                  </a:lnTo>
                  <a:lnTo>
                    <a:pt x="4" y="234"/>
                  </a:lnTo>
                  <a:lnTo>
                    <a:pt x="4" y="234"/>
                  </a:lnTo>
                  <a:lnTo>
                    <a:pt x="4" y="234"/>
                  </a:lnTo>
                  <a:lnTo>
                    <a:pt x="4" y="234"/>
                  </a:lnTo>
                  <a:lnTo>
                    <a:pt x="4" y="234"/>
                  </a:lnTo>
                  <a:lnTo>
                    <a:pt x="4" y="232"/>
                  </a:lnTo>
                  <a:lnTo>
                    <a:pt x="2" y="226"/>
                  </a:lnTo>
                  <a:lnTo>
                    <a:pt x="0" y="220"/>
                  </a:lnTo>
                  <a:lnTo>
                    <a:pt x="0" y="218"/>
                  </a:lnTo>
                  <a:lnTo>
                    <a:pt x="0" y="218"/>
                  </a:lnTo>
                  <a:lnTo>
                    <a:pt x="0" y="216"/>
                  </a:lnTo>
                  <a:lnTo>
                    <a:pt x="0" y="216"/>
                  </a:lnTo>
                  <a:lnTo>
                    <a:pt x="0" y="216"/>
                  </a:lnTo>
                  <a:lnTo>
                    <a:pt x="2" y="214"/>
                  </a:lnTo>
                  <a:lnTo>
                    <a:pt x="2" y="210"/>
                  </a:lnTo>
                  <a:lnTo>
                    <a:pt x="0" y="208"/>
                  </a:lnTo>
                  <a:lnTo>
                    <a:pt x="6" y="200"/>
                  </a:lnTo>
                  <a:lnTo>
                    <a:pt x="6" y="196"/>
                  </a:lnTo>
                  <a:lnTo>
                    <a:pt x="10" y="196"/>
                  </a:lnTo>
                  <a:lnTo>
                    <a:pt x="12" y="186"/>
                  </a:lnTo>
                  <a:lnTo>
                    <a:pt x="14" y="178"/>
                  </a:lnTo>
                  <a:lnTo>
                    <a:pt x="16" y="170"/>
                  </a:lnTo>
                  <a:lnTo>
                    <a:pt x="18" y="164"/>
                  </a:lnTo>
                  <a:lnTo>
                    <a:pt x="20" y="164"/>
                  </a:lnTo>
                  <a:lnTo>
                    <a:pt x="22" y="158"/>
                  </a:lnTo>
                  <a:lnTo>
                    <a:pt x="22" y="154"/>
                  </a:lnTo>
                  <a:lnTo>
                    <a:pt x="22" y="154"/>
                  </a:lnTo>
                  <a:lnTo>
                    <a:pt x="28" y="150"/>
                  </a:lnTo>
                  <a:lnTo>
                    <a:pt x="30" y="146"/>
                  </a:lnTo>
                  <a:lnTo>
                    <a:pt x="32" y="144"/>
                  </a:lnTo>
                  <a:lnTo>
                    <a:pt x="36" y="142"/>
                  </a:lnTo>
                  <a:lnTo>
                    <a:pt x="36" y="140"/>
                  </a:lnTo>
                  <a:lnTo>
                    <a:pt x="32" y="122"/>
                  </a:lnTo>
                  <a:lnTo>
                    <a:pt x="32" y="118"/>
                  </a:lnTo>
                  <a:lnTo>
                    <a:pt x="32" y="116"/>
                  </a:lnTo>
                  <a:lnTo>
                    <a:pt x="32" y="116"/>
                  </a:lnTo>
                  <a:lnTo>
                    <a:pt x="32" y="114"/>
                  </a:lnTo>
                  <a:lnTo>
                    <a:pt x="30" y="114"/>
                  </a:lnTo>
                  <a:lnTo>
                    <a:pt x="30" y="114"/>
                  </a:lnTo>
                  <a:lnTo>
                    <a:pt x="30" y="114"/>
                  </a:lnTo>
                  <a:lnTo>
                    <a:pt x="30" y="114"/>
                  </a:lnTo>
                  <a:lnTo>
                    <a:pt x="30" y="114"/>
                  </a:lnTo>
                  <a:lnTo>
                    <a:pt x="30" y="112"/>
                  </a:lnTo>
                  <a:lnTo>
                    <a:pt x="30" y="112"/>
                  </a:lnTo>
                  <a:lnTo>
                    <a:pt x="30" y="112"/>
                  </a:lnTo>
                  <a:lnTo>
                    <a:pt x="30" y="108"/>
                  </a:lnTo>
                  <a:lnTo>
                    <a:pt x="28" y="104"/>
                  </a:lnTo>
                  <a:lnTo>
                    <a:pt x="28" y="104"/>
                  </a:lnTo>
                  <a:lnTo>
                    <a:pt x="28" y="104"/>
                  </a:lnTo>
                  <a:lnTo>
                    <a:pt x="26" y="104"/>
                  </a:lnTo>
                  <a:lnTo>
                    <a:pt x="26" y="104"/>
                  </a:lnTo>
                  <a:lnTo>
                    <a:pt x="24" y="102"/>
                  </a:lnTo>
                  <a:lnTo>
                    <a:pt x="24" y="102"/>
                  </a:lnTo>
                  <a:lnTo>
                    <a:pt x="22" y="102"/>
                  </a:lnTo>
                  <a:lnTo>
                    <a:pt x="22" y="98"/>
                  </a:lnTo>
                  <a:lnTo>
                    <a:pt x="24" y="94"/>
                  </a:lnTo>
                  <a:lnTo>
                    <a:pt x="26" y="94"/>
                  </a:lnTo>
                  <a:lnTo>
                    <a:pt x="26" y="94"/>
                  </a:lnTo>
                  <a:lnTo>
                    <a:pt x="26" y="94"/>
                  </a:lnTo>
                  <a:lnTo>
                    <a:pt x="28" y="86"/>
                  </a:lnTo>
                  <a:lnTo>
                    <a:pt x="26" y="82"/>
                  </a:lnTo>
                  <a:lnTo>
                    <a:pt x="26" y="82"/>
                  </a:lnTo>
                  <a:lnTo>
                    <a:pt x="26" y="82"/>
                  </a:lnTo>
                  <a:lnTo>
                    <a:pt x="26" y="82"/>
                  </a:lnTo>
                  <a:lnTo>
                    <a:pt x="26" y="80"/>
                  </a:lnTo>
                  <a:lnTo>
                    <a:pt x="26" y="80"/>
                  </a:lnTo>
                  <a:lnTo>
                    <a:pt x="24" y="80"/>
                  </a:lnTo>
                  <a:lnTo>
                    <a:pt x="24" y="80"/>
                  </a:lnTo>
                  <a:lnTo>
                    <a:pt x="24" y="78"/>
                  </a:lnTo>
                  <a:lnTo>
                    <a:pt x="24" y="78"/>
                  </a:lnTo>
                  <a:lnTo>
                    <a:pt x="22" y="78"/>
                  </a:lnTo>
                  <a:lnTo>
                    <a:pt x="22" y="78"/>
                  </a:lnTo>
                  <a:lnTo>
                    <a:pt x="22" y="78"/>
                  </a:lnTo>
                  <a:lnTo>
                    <a:pt x="22" y="78"/>
                  </a:lnTo>
                  <a:lnTo>
                    <a:pt x="22" y="76"/>
                  </a:lnTo>
                  <a:lnTo>
                    <a:pt x="22" y="76"/>
                  </a:lnTo>
                  <a:lnTo>
                    <a:pt x="22" y="76"/>
                  </a:lnTo>
                  <a:lnTo>
                    <a:pt x="22" y="74"/>
                  </a:lnTo>
                  <a:lnTo>
                    <a:pt x="22" y="74"/>
                  </a:lnTo>
                  <a:lnTo>
                    <a:pt x="24" y="74"/>
                  </a:lnTo>
                  <a:lnTo>
                    <a:pt x="24" y="74"/>
                  </a:lnTo>
                  <a:lnTo>
                    <a:pt x="24" y="72"/>
                  </a:lnTo>
                  <a:lnTo>
                    <a:pt x="22" y="72"/>
                  </a:lnTo>
                  <a:lnTo>
                    <a:pt x="22" y="72"/>
                  </a:lnTo>
                  <a:lnTo>
                    <a:pt x="22" y="72"/>
                  </a:lnTo>
                  <a:lnTo>
                    <a:pt x="22" y="70"/>
                  </a:lnTo>
                  <a:lnTo>
                    <a:pt x="22" y="70"/>
                  </a:lnTo>
                  <a:lnTo>
                    <a:pt x="22" y="66"/>
                  </a:lnTo>
                  <a:lnTo>
                    <a:pt x="22" y="66"/>
                  </a:lnTo>
                  <a:lnTo>
                    <a:pt x="22" y="56"/>
                  </a:lnTo>
                  <a:lnTo>
                    <a:pt x="22" y="54"/>
                  </a:lnTo>
                  <a:lnTo>
                    <a:pt x="22" y="54"/>
                  </a:lnTo>
                  <a:lnTo>
                    <a:pt x="22" y="48"/>
                  </a:lnTo>
                  <a:lnTo>
                    <a:pt x="22" y="46"/>
                  </a:lnTo>
                  <a:lnTo>
                    <a:pt x="22" y="44"/>
                  </a:lnTo>
                  <a:lnTo>
                    <a:pt x="20" y="40"/>
                  </a:lnTo>
                  <a:lnTo>
                    <a:pt x="16" y="32"/>
                  </a:lnTo>
                  <a:lnTo>
                    <a:pt x="16" y="28"/>
                  </a:lnTo>
                  <a:lnTo>
                    <a:pt x="16" y="26"/>
                  </a:lnTo>
                  <a:lnTo>
                    <a:pt x="14" y="22"/>
                  </a:lnTo>
                  <a:lnTo>
                    <a:pt x="16" y="22"/>
                  </a:lnTo>
                  <a:lnTo>
                    <a:pt x="16" y="22"/>
                  </a:lnTo>
                  <a:lnTo>
                    <a:pt x="20" y="14"/>
                  </a:lnTo>
                  <a:lnTo>
                    <a:pt x="20" y="10"/>
                  </a:lnTo>
                  <a:lnTo>
                    <a:pt x="20" y="8"/>
                  </a:lnTo>
                  <a:lnTo>
                    <a:pt x="24" y="8"/>
                  </a:lnTo>
                  <a:lnTo>
                    <a:pt x="60" y="8"/>
                  </a:lnTo>
                  <a:lnTo>
                    <a:pt x="80" y="8"/>
                  </a:lnTo>
                  <a:lnTo>
                    <a:pt x="80" y="8"/>
                  </a:lnTo>
                  <a:lnTo>
                    <a:pt x="80" y="8"/>
                  </a:lnTo>
                  <a:lnTo>
                    <a:pt x="86" y="8"/>
                  </a:lnTo>
                  <a:lnTo>
                    <a:pt x="88" y="8"/>
                  </a:lnTo>
                  <a:lnTo>
                    <a:pt x="102" y="8"/>
                  </a:lnTo>
                  <a:lnTo>
                    <a:pt x="102" y="8"/>
                  </a:lnTo>
                  <a:lnTo>
                    <a:pt x="102" y="8"/>
                  </a:lnTo>
                  <a:lnTo>
                    <a:pt x="106" y="8"/>
                  </a:lnTo>
                  <a:lnTo>
                    <a:pt x="110" y="8"/>
                  </a:lnTo>
                  <a:lnTo>
                    <a:pt x="116" y="8"/>
                  </a:lnTo>
                  <a:lnTo>
                    <a:pt x="122" y="8"/>
                  </a:lnTo>
                  <a:lnTo>
                    <a:pt x="122" y="10"/>
                  </a:lnTo>
                  <a:lnTo>
                    <a:pt x="122" y="10"/>
                  </a:lnTo>
                  <a:lnTo>
                    <a:pt x="122" y="10"/>
                  </a:lnTo>
                  <a:lnTo>
                    <a:pt x="124" y="14"/>
                  </a:lnTo>
                  <a:lnTo>
                    <a:pt x="124" y="14"/>
                  </a:lnTo>
                  <a:lnTo>
                    <a:pt x="124" y="12"/>
                  </a:lnTo>
                  <a:lnTo>
                    <a:pt x="136" y="4"/>
                  </a:lnTo>
                  <a:lnTo>
                    <a:pt x="140" y="2"/>
                  </a:lnTo>
                  <a:lnTo>
                    <a:pt x="140" y="2"/>
                  </a:lnTo>
                  <a:lnTo>
                    <a:pt x="140" y="2"/>
                  </a:lnTo>
                  <a:lnTo>
                    <a:pt x="140" y="0"/>
                  </a:lnTo>
                  <a:lnTo>
                    <a:pt x="146" y="2"/>
                  </a:lnTo>
                  <a:lnTo>
                    <a:pt x="146" y="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9" name="Freeform 4938">
              <a:extLst>
                <a:ext uri="{FF2B5EF4-FFF2-40B4-BE49-F238E27FC236}">
                  <a16:creationId xmlns:a16="http://schemas.microsoft.com/office/drawing/2014/main" id="{05C2BE91-5AFC-2341-8638-42F4A5CCA398}"/>
                </a:ext>
              </a:extLst>
            </p:cNvPr>
            <p:cNvSpPr>
              <a:spLocks/>
            </p:cNvSpPr>
            <p:nvPr/>
          </p:nvSpPr>
          <p:spPr bwMode="auto">
            <a:xfrm>
              <a:off x="3047380" y="2672524"/>
              <a:ext cx="334105" cy="485993"/>
            </a:xfrm>
            <a:custGeom>
              <a:avLst/>
              <a:gdLst/>
              <a:ahLst/>
              <a:cxnLst>
                <a:cxn ang="0">
                  <a:pos x="152" y="4"/>
                </a:cxn>
                <a:cxn ang="0">
                  <a:pos x="156" y="6"/>
                </a:cxn>
                <a:cxn ang="0">
                  <a:pos x="150" y="26"/>
                </a:cxn>
                <a:cxn ang="0">
                  <a:pos x="156" y="28"/>
                </a:cxn>
                <a:cxn ang="0">
                  <a:pos x="170" y="48"/>
                </a:cxn>
                <a:cxn ang="0">
                  <a:pos x="172" y="54"/>
                </a:cxn>
                <a:cxn ang="0">
                  <a:pos x="164" y="78"/>
                </a:cxn>
                <a:cxn ang="0">
                  <a:pos x="168" y="84"/>
                </a:cxn>
                <a:cxn ang="0">
                  <a:pos x="174" y="80"/>
                </a:cxn>
                <a:cxn ang="0">
                  <a:pos x="180" y="86"/>
                </a:cxn>
                <a:cxn ang="0">
                  <a:pos x="174" y="104"/>
                </a:cxn>
                <a:cxn ang="0">
                  <a:pos x="176" y="114"/>
                </a:cxn>
                <a:cxn ang="0">
                  <a:pos x="176" y="124"/>
                </a:cxn>
                <a:cxn ang="0">
                  <a:pos x="188" y="138"/>
                </a:cxn>
                <a:cxn ang="0">
                  <a:pos x="182" y="146"/>
                </a:cxn>
                <a:cxn ang="0">
                  <a:pos x="178" y="174"/>
                </a:cxn>
                <a:cxn ang="0">
                  <a:pos x="182" y="180"/>
                </a:cxn>
                <a:cxn ang="0">
                  <a:pos x="182" y="198"/>
                </a:cxn>
                <a:cxn ang="0">
                  <a:pos x="184" y="212"/>
                </a:cxn>
                <a:cxn ang="0">
                  <a:pos x="184" y="218"/>
                </a:cxn>
                <a:cxn ang="0">
                  <a:pos x="188" y="220"/>
                </a:cxn>
                <a:cxn ang="0">
                  <a:pos x="190" y="226"/>
                </a:cxn>
                <a:cxn ang="0">
                  <a:pos x="210" y="240"/>
                </a:cxn>
                <a:cxn ang="0">
                  <a:pos x="202" y="248"/>
                </a:cxn>
                <a:cxn ang="0">
                  <a:pos x="200" y="254"/>
                </a:cxn>
                <a:cxn ang="0">
                  <a:pos x="186" y="258"/>
                </a:cxn>
                <a:cxn ang="0">
                  <a:pos x="184" y="252"/>
                </a:cxn>
                <a:cxn ang="0">
                  <a:pos x="174" y="242"/>
                </a:cxn>
                <a:cxn ang="0">
                  <a:pos x="170" y="244"/>
                </a:cxn>
                <a:cxn ang="0">
                  <a:pos x="164" y="242"/>
                </a:cxn>
                <a:cxn ang="0">
                  <a:pos x="166" y="244"/>
                </a:cxn>
                <a:cxn ang="0">
                  <a:pos x="170" y="246"/>
                </a:cxn>
                <a:cxn ang="0">
                  <a:pos x="176" y="244"/>
                </a:cxn>
                <a:cxn ang="0">
                  <a:pos x="184" y="252"/>
                </a:cxn>
                <a:cxn ang="0">
                  <a:pos x="170" y="258"/>
                </a:cxn>
                <a:cxn ang="0">
                  <a:pos x="150" y="266"/>
                </a:cxn>
                <a:cxn ang="0">
                  <a:pos x="130" y="276"/>
                </a:cxn>
                <a:cxn ang="0">
                  <a:pos x="120" y="280"/>
                </a:cxn>
                <a:cxn ang="0">
                  <a:pos x="104" y="284"/>
                </a:cxn>
                <a:cxn ang="0">
                  <a:pos x="94" y="290"/>
                </a:cxn>
                <a:cxn ang="0">
                  <a:pos x="76" y="294"/>
                </a:cxn>
                <a:cxn ang="0">
                  <a:pos x="46" y="298"/>
                </a:cxn>
                <a:cxn ang="0">
                  <a:pos x="24" y="294"/>
                </a:cxn>
                <a:cxn ang="0">
                  <a:pos x="6" y="288"/>
                </a:cxn>
                <a:cxn ang="0">
                  <a:pos x="22" y="284"/>
                </a:cxn>
                <a:cxn ang="0">
                  <a:pos x="20" y="264"/>
                </a:cxn>
                <a:cxn ang="0">
                  <a:pos x="8" y="246"/>
                </a:cxn>
                <a:cxn ang="0">
                  <a:pos x="2" y="226"/>
                </a:cxn>
                <a:cxn ang="0">
                  <a:pos x="0" y="208"/>
                </a:cxn>
                <a:cxn ang="0">
                  <a:pos x="22" y="158"/>
                </a:cxn>
                <a:cxn ang="0">
                  <a:pos x="32" y="118"/>
                </a:cxn>
                <a:cxn ang="0">
                  <a:pos x="30" y="112"/>
                </a:cxn>
                <a:cxn ang="0">
                  <a:pos x="24" y="102"/>
                </a:cxn>
                <a:cxn ang="0">
                  <a:pos x="26" y="82"/>
                </a:cxn>
                <a:cxn ang="0">
                  <a:pos x="24" y="78"/>
                </a:cxn>
                <a:cxn ang="0">
                  <a:pos x="22" y="74"/>
                </a:cxn>
                <a:cxn ang="0">
                  <a:pos x="22" y="66"/>
                </a:cxn>
                <a:cxn ang="0">
                  <a:pos x="16" y="32"/>
                </a:cxn>
                <a:cxn ang="0">
                  <a:pos x="24" y="8"/>
                </a:cxn>
                <a:cxn ang="0">
                  <a:pos x="102" y="8"/>
                </a:cxn>
                <a:cxn ang="0">
                  <a:pos x="124" y="14"/>
                </a:cxn>
              </a:cxnLst>
              <a:rect l="0" t="0" r="r" b="b"/>
              <a:pathLst>
                <a:path w="210" h="306">
                  <a:moveTo>
                    <a:pt x="146" y="2"/>
                  </a:moveTo>
                  <a:lnTo>
                    <a:pt x="146" y="2"/>
                  </a:lnTo>
                  <a:lnTo>
                    <a:pt x="146" y="4"/>
                  </a:lnTo>
                  <a:lnTo>
                    <a:pt x="146" y="4"/>
                  </a:lnTo>
                  <a:lnTo>
                    <a:pt x="148" y="4"/>
                  </a:lnTo>
                  <a:lnTo>
                    <a:pt x="148" y="4"/>
                  </a:lnTo>
                  <a:lnTo>
                    <a:pt x="150" y="4"/>
                  </a:lnTo>
                  <a:lnTo>
                    <a:pt x="150" y="4"/>
                  </a:lnTo>
                  <a:lnTo>
                    <a:pt x="152" y="4"/>
                  </a:lnTo>
                  <a:lnTo>
                    <a:pt x="152" y="4"/>
                  </a:lnTo>
                  <a:lnTo>
                    <a:pt x="152" y="4"/>
                  </a:lnTo>
                  <a:lnTo>
                    <a:pt x="152" y="4"/>
                  </a:lnTo>
                  <a:lnTo>
                    <a:pt x="152" y="4"/>
                  </a:lnTo>
                  <a:lnTo>
                    <a:pt x="152" y="4"/>
                  </a:lnTo>
                  <a:lnTo>
                    <a:pt x="154" y="4"/>
                  </a:lnTo>
                  <a:lnTo>
                    <a:pt x="154" y="4"/>
                  </a:lnTo>
                  <a:lnTo>
                    <a:pt x="154" y="4"/>
                  </a:lnTo>
                  <a:lnTo>
                    <a:pt x="156" y="6"/>
                  </a:lnTo>
                  <a:lnTo>
                    <a:pt x="156" y="6"/>
                  </a:lnTo>
                  <a:lnTo>
                    <a:pt x="156" y="8"/>
                  </a:lnTo>
                  <a:lnTo>
                    <a:pt x="154" y="10"/>
                  </a:lnTo>
                  <a:lnTo>
                    <a:pt x="154" y="10"/>
                  </a:lnTo>
                  <a:lnTo>
                    <a:pt x="152" y="16"/>
                  </a:lnTo>
                  <a:lnTo>
                    <a:pt x="150" y="20"/>
                  </a:lnTo>
                  <a:lnTo>
                    <a:pt x="150" y="24"/>
                  </a:lnTo>
                  <a:lnTo>
                    <a:pt x="150" y="24"/>
                  </a:lnTo>
                  <a:lnTo>
                    <a:pt x="150" y="26"/>
                  </a:lnTo>
                  <a:lnTo>
                    <a:pt x="150" y="26"/>
                  </a:lnTo>
                  <a:lnTo>
                    <a:pt x="150" y="26"/>
                  </a:lnTo>
                  <a:lnTo>
                    <a:pt x="150" y="26"/>
                  </a:lnTo>
                  <a:lnTo>
                    <a:pt x="150" y="26"/>
                  </a:lnTo>
                  <a:lnTo>
                    <a:pt x="150" y="26"/>
                  </a:lnTo>
                  <a:lnTo>
                    <a:pt x="154" y="28"/>
                  </a:lnTo>
                  <a:lnTo>
                    <a:pt x="154" y="28"/>
                  </a:lnTo>
                  <a:lnTo>
                    <a:pt x="156" y="28"/>
                  </a:lnTo>
                  <a:lnTo>
                    <a:pt x="156" y="28"/>
                  </a:lnTo>
                  <a:lnTo>
                    <a:pt x="160" y="32"/>
                  </a:lnTo>
                  <a:lnTo>
                    <a:pt x="164" y="38"/>
                  </a:lnTo>
                  <a:lnTo>
                    <a:pt x="166" y="36"/>
                  </a:lnTo>
                  <a:lnTo>
                    <a:pt x="166" y="36"/>
                  </a:lnTo>
                  <a:lnTo>
                    <a:pt x="168" y="38"/>
                  </a:lnTo>
                  <a:lnTo>
                    <a:pt x="168" y="38"/>
                  </a:lnTo>
                  <a:lnTo>
                    <a:pt x="170" y="44"/>
                  </a:lnTo>
                  <a:lnTo>
                    <a:pt x="170" y="44"/>
                  </a:lnTo>
                  <a:lnTo>
                    <a:pt x="170" y="48"/>
                  </a:lnTo>
                  <a:lnTo>
                    <a:pt x="170" y="52"/>
                  </a:lnTo>
                  <a:lnTo>
                    <a:pt x="170" y="52"/>
                  </a:lnTo>
                  <a:lnTo>
                    <a:pt x="170" y="52"/>
                  </a:lnTo>
                  <a:lnTo>
                    <a:pt x="170" y="52"/>
                  </a:lnTo>
                  <a:lnTo>
                    <a:pt x="172" y="52"/>
                  </a:lnTo>
                  <a:lnTo>
                    <a:pt x="172" y="52"/>
                  </a:lnTo>
                  <a:lnTo>
                    <a:pt x="172" y="54"/>
                  </a:lnTo>
                  <a:lnTo>
                    <a:pt x="172" y="54"/>
                  </a:lnTo>
                  <a:lnTo>
                    <a:pt x="172" y="54"/>
                  </a:lnTo>
                  <a:lnTo>
                    <a:pt x="172" y="56"/>
                  </a:lnTo>
                  <a:lnTo>
                    <a:pt x="170" y="56"/>
                  </a:lnTo>
                  <a:lnTo>
                    <a:pt x="170" y="56"/>
                  </a:lnTo>
                  <a:lnTo>
                    <a:pt x="170" y="56"/>
                  </a:lnTo>
                  <a:lnTo>
                    <a:pt x="168" y="68"/>
                  </a:lnTo>
                  <a:lnTo>
                    <a:pt x="166" y="72"/>
                  </a:lnTo>
                  <a:lnTo>
                    <a:pt x="166" y="72"/>
                  </a:lnTo>
                  <a:lnTo>
                    <a:pt x="166" y="74"/>
                  </a:lnTo>
                  <a:lnTo>
                    <a:pt x="164" y="78"/>
                  </a:lnTo>
                  <a:lnTo>
                    <a:pt x="164" y="78"/>
                  </a:lnTo>
                  <a:lnTo>
                    <a:pt x="164" y="82"/>
                  </a:lnTo>
                  <a:lnTo>
                    <a:pt x="164" y="82"/>
                  </a:lnTo>
                  <a:lnTo>
                    <a:pt x="164" y="84"/>
                  </a:lnTo>
                  <a:lnTo>
                    <a:pt x="164" y="84"/>
                  </a:lnTo>
                  <a:lnTo>
                    <a:pt x="164" y="84"/>
                  </a:lnTo>
                  <a:lnTo>
                    <a:pt x="166" y="84"/>
                  </a:lnTo>
                  <a:lnTo>
                    <a:pt x="166" y="84"/>
                  </a:lnTo>
                  <a:lnTo>
                    <a:pt x="168" y="84"/>
                  </a:lnTo>
                  <a:lnTo>
                    <a:pt x="170" y="84"/>
                  </a:lnTo>
                  <a:lnTo>
                    <a:pt x="170" y="84"/>
                  </a:lnTo>
                  <a:lnTo>
                    <a:pt x="170" y="84"/>
                  </a:lnTo>
                  <a:lnTo>
                    <a:pt x="170" y="82"/>
                  </a:lnTo>
                  <a:lnTo>
                    <a:pt x="170" y="82"/>
                  </a:lnTo>
                  <a:lnTo>
                    <a:pt x="170" y="82"/>
                  </a:lnTo>
                  <a:lnTo>
                    <a:pt x="170" y="82"/>
                  </a:lnTo>
                  <a:lnTo>
                    <a:pt x="170" y="80"/>
                  </a:lnTo>
                  <a:lnTo>
                    <a:pt x="174" y="80"/>
                  </a:lnTo>
                  <a:lnTo>
                    <a:pt x="174" y="80"/>
                  </a:lnTo>
                  <a:lnTo>
                    <a:pt x="174" y="80"/>
                  </a:lnTo>
                  <a:lnTo>
                    <a:pt x="176" y="82"/>
                  </a:lnTo>
                  <a:lnTo>
                    <a:pt x="178" y="82"/>
                  </a:lnTo>
                  <a:lnTo>
                    <a:pt x="178" y="82"/>
                  </a:lnTo>
                  <a:lnTo>
                    <a:pt x="178" y="82"/>
                  </a:lnTo>
                  <a:lnTo>
                    <a:pt x="180" y="84"/>
                  </a:lnTo>
                  <a:lnTo>
                    <a:pt x="180" y="84"/>
                  </a:lnTo>
                  <a:lnTo>
                    <a:pt x="180" y="86"/>
                  </a:lnTo>
                  <a:lnTo>
                    <a:pt x="180" y="86"/>
                  </a:lnTo>
                  <a:lnTo>
                    <a:pt x="180" y="88"/>
                  </a:lnTo>
                  <a:lnTo>
                    <a:pt x="178" y="94"/>
                  </a:lnTo>
                  <a:lnTo>
                    <a:pt x="178" y="96"/>
                  </a:lnTo>
                  <a:lnTo>
                    <a:pt x="178" y="96"/>
                  </a:lnTo>
                  <a:lnTo>
                    <a:pt x="174" y="102"/>
                  </a:lnTo>
                  <a:lnTo>
                    <a:pt x="174" y="102"/>
                  </a:lnTo>
                  <a:lnTo>
                    <a:pt x="174" y="102"/>
                  </a:lnTo>
                  <a:lnTo>
                    <a:pt x="174" y="104"/>
                  </a:lnTo>
                  <a:lnTo>
                    <a:pt x="178" y="108"/>
                  </a:lnTo>
                  <a:lnTo>
                    <a:pt x="178" y="108"/>
                  </a:lnTo>
                  <a:lnTo>
                    <a:pt x="178" y="110"/>
                  </a:lnTo>
                  <a:lnTo>
                    <a:pt x="178" y="110"/>
                  </a:lnTo>
                  <a:lnTo>
                    <a:pt x="178" y="112"/>
                  </a:lnTo>
                  <a:lnTo>
                    <a:pt x="178" y="112"/>
                  </a:lnTo>
                  <a:lnTo>
                    <a:pt x="176" y="114"/>
                  </a:lnTo>
                  <a:lnTo>
                    <a:pt x="176" y="114"/>
                  </a:lnTo>
                  <a:lnTo>
                    <a:pt x="176" y="114"/>
                  </a:lnTo>
                  <a:lnTo>
                    <a:pt x="176" y="114"/>
                  </a:lnTo>
                  <a:lnTo>
                    <a:pt x="172" y="116"/>
                  </a:lnTo>
                  <a:lnTo>
                    <a:pt x="172" y="116"/>
                  </a:lnTo>
                  <a:lnTo>
                    <a:pt x="172" y="116"/>
                  </a:lnTo>
                  <a:lnTo>
                    <a:pt x="172" y="118"/>
                  </a:lnTo>
                  <a:lnTo>
                    <a:pt x="174" y="120"/>
                  </a:lnTo>
                  <a:lnTo>
                    <a:pt x="176" y="124"/>
                  </a:lnTo>
                  <a:lnTo>
                    <a:pt x="176" y="124"/>
                  </a:lnTo>
                  <a:lnTo>
                    <a:pt x="176" y="124"/>
                  </a:lnTo>
                  <a:lnTo>
                    <a:pt x="178" y="126"/>
                  </a:lnTo>
                  <a:lnTo>
                    <a:pt x="184" y="128"/>
                  </a:lnTo>
                  <a:lnTo>
                    <a:pt x="184" y="128"/>
                  </a:lnTo>
                  <a:lnTo>
                    <a:pt x="184" y="130"/>
                  </a:lnTo>
                  <a:lnTo>
                    <a:pt x="184" y="130"/>
                  </a:lnTo>
                  <a:lnTo>
                    <a:pt x="186" y="134"/>
                  </a:lnTo>
                  <a:lnTo>
                    <a:pt x="188" y="136"/>
                  </a:lnTo>
                  <a:lnTo>
                    <a:pt x="188" y="136"/>
                  </a:lnTo>
                  <a:lnTo>
                    <a:pt x="188" y="138"/>
                  </a:lnTo>
                  <a:lnTo>
                    <a:pt x="188" y="138"/>
                  </a:lnTo>
                  <a:lnTo>
                    <a:pt x="188" y="138"/>
                  </a:lnTo>
                  <a:lnTo>
                    <a:pt x="188" y="138"/>
                  </a:lnTo>
                  <a:lnTo>
                    <a:pt x="186" y="138"/>
                  </a:lnTo>
                  <a:lnTo>
                    <a:pt x="186" y="140"/>
                  </a:lnTo>
                  <a:lnTo>
                    <a:pt x="184" y="140"/>
                  </a:lnTo>
                  <a:lnTo>
                    <a:pt x="184" y="140"/>
                  </a:lnTo>
                  <a:lnTo>
                    <a:pt x="182" y="142"/>
                  </a:lnTo>
                  <a:lnTo>
                    <a:pt x="182" y="146"/>
                  </a:lnTo>
                  <a:lnTo>
                    <a:pt x="182" y="148"/>
                  </a:lnTo>
                  <a:lnTo>
                    <a:pt x="182" y="156"/>
                  </a:lnTo>
                  <a:lnTo>
                    <a:pt x="182" y="166"/>
                  </a:lnTo>
                  <a:lnTo>
                    <a:pt x="182" y="166"/>
                  </a:lnTo>
                  <a:lnTo>
                    <a:pt x="182" y="166"/>
                  </a:lnTo>
                  <a:lnTo>
                    <a:pt x="178" y="172"/>
                  </a:lnTo>
                  <a:lnTo>
                    <a:pt x="178" y="172"/>
                  </a:lnTo>
                  <a:lnTo>
                    <a:pt x="178" y="172"/>
                  </a:lnTo>
                  <a:lnTo>
                    <a:pt x="178" y="174"/>
                  </a:lnTo>
                  <a:lnTo>
                    <a:pt x="178" y="178"/>
                  </a:lnTo>
                  <a:lnTo>
                    <a:pt x="178" y="180"/>
                  </a:lnTo>
                  <a:lnTo>
                    <a:pt x="178" y="180"/>
                  </a:lnTo>
                  <a:lnTo>
                    <a:pt x="180" y="180"/>
                  </a:lnTo>
                  <a:lnTo>
                    <a:pt x="180" y="180"/>
                  </a:lnTo>
                  <a:lnTo>
                    <a:pt x="180" y="180"/>
                  </a:lnTo>
                  <a:lnTo>
                    <a:pt x="180" y="180"/>
                  </a:lnTo>
                  <a:lnTo>
                    <a:pt x="180" y="182"/>
                  </a:lnTo>
                  <a:lnTo>
                    <a:pt x="182" y="180"/>
                  </a:lnTo>
                  <a:lnTo>
                    <a:pt x="182" y="180"/>
                  </a:lnTo>
                  <a:lnTo>
                    <a:pt x="184" y="180"/>
                  </a:lnTo>
                  <a:lnTo>
                    <a:pt x="184" y="180"/>
                  </a:lnTo>
                  <a:lnTo>
                    <a:pt x="184" y="180"/>
                  </a:lnTo>
                  <a:lnTo>
                    <a:pt x="184" y="180"/>
                  </a:lnTo>
                  <a:lnTo>
                    <a:pt x="184" y="182"/>
                  </a:lnTo>
                  <a:lnTo>
                    <a:pt x="184" y="186"/>
                  </a:lnTo>
                  <a:lnTo>
                    <a:pt x="184" y="190"/>
                  </a:lnTo>
                  <a:lnTo>
                    <a:pt x="182" y="198"/>
                  </a:lnTo>
                  <a:lnTo>
                    <a:pt x="182" y="198"/>
                  </a:lnTo>
                  <a:lnTo>
                    <a:pt x="182" y="200"/>
                  </a:lnTo>
                  <a:lnTo>
                    <a:pt x="182" y="200"/>
                  </a:lnTo>
                  <a:lnTo>
                    <a:pt x="182" y="200"/>
                  </a:lnTo>
                  <a:lnTo>
                    <a:pt x="178" y="202"/>
                  </a:lnTo>
                  <a:lnTo>
                    <a:pt x="180" y="208"/>
                  </a:lnTo>
                  <a:lnTo>
                    <a:pt x="180" y="208"/>
                  </a:lnTo>
                  <a:lnTo>
                    <a:pt x="184" y="212"/>
                  </a:lnTo>
                  <a:lnTo>
                    <a:pt x="184" y="212"/>
                  </a:lnTo>
                  <a:lnTo>
                    <a:pt x="184" y="212"/>
                  </a:lnTo>
                  <a:lnTo>
                    <a:pt x="184" y="212"/>
                  </a:lnTo>
                  <a:lnTo>
                    <a:pt x="184" y="214"/>
                  </a:lnTo>
                  <a:lnTo>
                    <a:pt x="184" y="214"/>
                  </a:lnTo>
                  <a:lnTo>
                    <a:pt x="184" y="216"/>
                  </a:lnTo>
                  <a:lnTo>
                    <a:pt x="184" y="216"/>
                  </a:lnTo>
                  <a:lnTo>
                    <a:pt x="184" y="216"/>
                  </a:lnTo>
                  <a:lnTo>
                    <a:pt x="184" y="218"/>
                  </a:lnTo>
                  <a:lnTo>
                    <a:pt x="184" y="218"/>
                  </a:lnTo>
                  <a:lnTo>
                    <a:pt x="186" y="218"/>
                  </a:lnTo>
                  <a:lnTo>
                    <a:pt x="186" y="218"/>
                  </a:lnTo>
                  <a:lnTo>
                    <a:pt x="186" y="218"/>
                  </a:lnTo>
                  <a:lnTo>
                    <a:pt x="188" y="218"/>
                  </a:lnTo>
                  <a:lnTo>
                    <a:pt x="188" y="218"/>
                  </a:lnTo>
                  <a:lnTo>
                    <a:pt x="188" y="218"/>
                  </a:lnTo>
                  <a:lnTo>
                    <a:pt x="188" y="218"/>
                  </a:lnTo>
                  <a:lnTo>
                    <a:pt x="188" y="220"/>
                  </a:lnTo>
                  <a:lnTo>
                    <a:pt x="188" y="220"/>
                  </a:lnTo>
                  <a:lnTo>
                    <a:pt x="188" y="220"/>
                  </a:lnTo>
                  <a:lnTo>
                    <a:pt x="188" y="220"/>
                  </a:lnTo>
                  <a:lnTo>
                    <a:pt x="188" y="222"/>
                  </a:lnTo>
                  <a:lnTo>
                    <a:pt x="188" y="222"/>
                  </a:lnTo>
                  <a:lnTo>
                    <a:pt x="188" y="222"/>
                  </a:lnTo>
                  <a:lnTo>
                    <a:pt x="188" y="222"/>
                  </a:lnTo>
                  <a:lnTo>
                    <a:pt x="188" y="222"/>
                  </a:lnTo>
                  <a:lnTo>
                    <a:pt x="190" y="226"/>
                  </a:lnTo>
                  <a:lnTo>
                    <a:pt x="190" y="226"/>
                  </a:lnTo>
                  <a:lnTo>
                    <a:pt x="190" y="228"/>
                  </a:lnTo>
                  <a:lnTo>
                    <a:pt x="196" y="230"/>
                  </a:lnTo>
                  <a:lnTo>
                    <a:pt x="200" y="232"/>
                  </a:lnTo>
                  <a:lnTo>
                    <a:pt x="200" y="232"/>
                  </a:lnTo>
                  <a:lnTo>
                    <a:pt x="204" y="236"/>
                  </a:lnTo>
                  <a:lnTo>
                    <a:pt x="206" y="238"/>
                  </a:lnTo>
                  <a:lnTo>
                    <a:pt x="206" y="238"/>
                  </a:lnTo>
                  <a:lnTo>
                    <a:pt x="210" y="238"/>
                  </a:lnTo>
                  <a:lnTo>
                    <a:pt x="210" y="240"/>
                  </a:lnTo>
                  <a:lnTo>
                    <a:pt x="210" y="242"/>
                  </a:lnTo>
                  <a:lnTo>
                    <a:pt x="210" y="242"/>
                  </a:lnTo>
                  <a:lnTo>
                    <a:pt x="208" y="242"/>
                  </a:lnTo>
                  <a:lnTo>
                    <a:pt x="208" y="242"/>
                  </a:lnTo>
                  <a:lnTo>
                    <a:pt x="208" y="244"/>
                  </a:lnTo>
                  <a:lnTo>
                    <a:pt x="206" y="244"/>
                  </a:lnTo>
                  <a:lnTo>
                    <a:pt x="204" y="246"/>
                  </a:lnTo>
                  <a:lnTo>
                    <a:pt x="204" y="246"/>
                  </a:lnTo>
                  <a:lnTo>
                    <a:pt x="202" y="248"/>
                  </a:lnTo>
                  <a:lnTo>
                    <a:pt x="202" y="250"/>
                  </a:lnTo>
                  <a:lnTo>
                    <a:pt x="200" y="252"/>
                  </a:lnTo>
                  <a:lnTo>
                    <a:pt x="200" y="252"/>
                  </a:lnTo>
                  <a:lnTo>
                    <a:pt x="200" y="252"/>
                  </a:lnTo>
                  <a:lnTo>
                    <a:pt x="200" y="254"/>
                  </a:lnTo>
                  <a:lnTo>
                    <a:pt x="200" y="254"/>
                  </a:lnTo>
                  <a:lnTo>
                    <a:pt x="200" y="254"/>
                  </a:lnTo>
                  <a:lnTo>
                    <a:pt x="200" y="254"/>
                  </a:lnTo>
                  <a:lnTo>
                    <a:pt x="200" y="254"/>
                  </a:lnTo>
                  <a:lnTo>
                    <a:pt x="200" y="256"/>
                  </a:lnTo>
                  <a:lnTo>
                    <a:pt x="200" y="256"/>
                  </a:lnTo>
                  <a:lnTo>
                    <a:pt x="200" y="256"/>
                  </a:lnTo>
                  <a:lnTo>
                    <a:pt x="198" y="256"/>
                  </a:lnTo>
                  <a:lnTo>
                    <a:pt x="196" y="258"/>
                  </a:lnTo>
                  <a:lnTo>
                    <a:pt x="190" y="258"/>
                  </a:lnTo>
                  <a:lnTo>
                    <a:pt x="186" y="258"/>
                  </a:lnTo>
                  <a:lnTo>
                    <a:pt x="186" y="258"/>
                  </a:lnTo>
                  <a:lnTo>
                    <a:pt x="186" y="258"/>
                  </a:lnTo>
                  <a:lnTo>
                    <a:pt x="186" y="258"/>
                  </a:lnTo>
                  <a:lnTo>
                    <a:pt x="186" y="258"/>
                  </a:lnTo>
                  <a:lnTo>
                    <a:pt x="186" y="258"/>
                  </a:lnTo>
                  <a:lnTo>
                    <a:pt x="186" y="256"/>
                  </a:lnTo>
                  <a:lnTo>
                    <a:pt x="184" y="256"/>
                  </a:lnTo>
                  <a:lnTo>
                    <a:pt x="184" y="254"/>
                  </a:lnTo>
                  <a:lnTo>
                    <a:pt x="184" y="254"/>
                  </a:lnTo>
                  <a:lnTo>
                    <a:pt x="184" y="252"/>
                  </a:lnTo>
                  <a:lnTo>
                    <a:pt x="184" y="252"/>
                  </a:lnTo>
                  <a:lnTo>
                    <a:pt x="184" y="250"/>
                  </a:lnTo>
                  <a:lnTo>
                    <a:pt x="184" y="250"/>
                  </a:lnTo>
                  <a:lnTo>
                    <a:pt x="184" y="248"/>
                  </a:lnTo>
                  <a:lnTo>
                    <a:pt x="184" y="248"/>
                  </a:lnTo>
                  <a:lnTo>
                    <a:pt x="182" y="246"/>
                  </a:lnTo>
                  <a:lnTo>
                    <a:pt x="180" y="246"/>
                  </a:lnTo>
                  <a:lnTo>
                    <a:pt x="178" y="244"/>
                  </a:lnTo>
                  <a:lnTo>
                    <a:pt x="178" y="244"/>
                  </a:lnTo>
                  <a:lnTo>
                    <a:pt x="174" y="242"/>
                  </a:lnTo>
                  <a:lnTo>
                    <a:pt x="174" y="242"/>
                  </a:lnTo>
                  <a:lnTo>
                    <a:pt x="172" y="242"/>
                  </a:lnTo>
                  <a:lnTo>
                    <a:pt x="172" y="242"/>
                  </a:lnTo>
                  <a:lnTo>
                    <a:pt x="172" y="242"/>
                  </a:lnTo>
                  <a:lnTo>
                    <a:pt x="172" y="242"/>
                  </a:lnTo>
                  <a:lnTo>
                    <a:pt x="172" y="244"/>
                  </a:lnTo>
                  <a:lnTo>
                    <a:pt x="172" y="244"/>
                  </a:lnTo>
                  <a:lnTo>
                    <a:pt x="172" y="244"/>
                  </a:lnTo>
                  <a:lnTo>
                    <a:pt x="170" y="244"/>
                  </a:lnTo>
                  <a:lnTo>
                    <a:pt x="168" y="244"/>
                  </a:lnTo>
                  <a:lnTo>
                    <a:pt x="168" y="244"/>
                  </a:lnTo>
                  <a:lnTo>
                    <a:pt x="168" y="244"/>
                  </a:lnTo>
                  <a:lnTo>
                    <a:pt x="168" y="244"/>
                  </a:lnTo>
                  <a:lnTo>
                    <a:pt x="168" y="244"/>
                  </a:lnTo>
                  <a:lnTo>
                    <a:pt x="166" y="242"/>
                  </a:lnTo>
                  <a:lnTo>
                    <a:pt x="166" y="242"/>
                  </a:lnTo>
                  <a:lnTo>
                    <a:pt x="166" y="242"/>
                  </a:lnTo>
                  <a:lnTo>
                    <a:pt x="164" y="242"/>
                  </a:lnTo>
                  <a:lnTo>
                    <a:pt x="164" y="242"/>
                  </a:lnTo>
                  <a:lnTo>
                    <a:pt x="164" y="242"/>
                  </a:lnTo>
                  <a:lnTo>
                    <a:pt x="164" y="242"/>
                  </a:lnTo>
                  <a:lnTo>
                    <a:pt x="164" y="242"/>
                  </a:lnTo>
                  <a:lnTo>
                    <a:pt x="164" y="242"/>
                  </a:lnTo>
                  <a:lnTo>
                    <a:pt x="166" y="242"/>
                  </a:lnTo>
                  <a:lnTo>
                    <a:pt x="166" y="242"/>
                  </a:lnTo>
                  <a:lnTo>
                    <a:pt x="166" y="244"/>
                  </a:lnTo>
                  <a:lnTo>
                    <a:pt x="166" y="244"/>
                  </a:lnTo>
                  <a:lnTo>
                    <a:pt x="166" y="244"/>
                  </a:lnTo>
                  <a:lnTo>
                    <a:pt x="168" y="244"/>
                  </a:lnTo>
                  <a:lnTo>
                    <a:pt x="168" y="244"/>
                  </a:lnTo>
                  <a:lnTo>
                    <a:pt x="168" y="244"/>
                  </a:lnTo>
                  <a:lnTo>
                    <a:pt x="168" y="244"/>
                  </a:lnTo>
                  <a:lnTo>
                    <a:pt x="168" y="244"/>
                  </a:lnTo>
                  <a:lnTo>
                    <a:pt x="170" y="246"/>
                  </a:lnTo>
                  <a:lnTo>
                    <a:pt x="170" y="246"/>
                  </a:lnTo>
                  <a:lnTo>
                    <a:pt x="170" y="246"/>
                  </a:lnTo>
                  <a:lnTo>
                    <a:pt x="172" y="246"/>
                  </a:lnTo>
                  <a:lnTo>
                    <a:pt x="172" y="246"/>
                  </a:lnTo>
                  <a:lnTo>
                    <a:pt x="172" y="244"/>
                  </a:lnTo>
                  <a:lnTo>
                    <a:pt x="172" y="244"/>
                  </a:lnTo>
                  <a:lnTo>
                    <a:pt x="172" y="244"/>
                  </a:lnTo>
                  <a:lnTo>
                    <a:pt x="174" y="244"/>
                  </a:lnTo>
                  <a:lnTo>
                    <a:pt x="174" y="244"/>
                  </a:lnTo>
                  <a:lnTo>
                    <a:pt x="174" y="244"/>
                  </a:lnTo>
                  <a:lnTo>
                    <a:pt x="176" y="244"/>
                  </a:lnTo>
                  <a:lnTo>
                    <a:pt x="178" y="244"/>
                  </a:lnTo>
                  <a:lnTo>
                    <a:pt x="180" y="246"/>
                  </a:lnTo>
                  <a:lnTo>
                    <a:pt x="182" y="248"/>
                  </a:lnTo>
                  <a:lnTo>
                    <a:pt x="182" y="248"/>
                  </a:lnTo>
                  <a:lnTo>
                    <a:pt x="182" y="248"/>
                  </a:lnTo>
                  <a:lnTo>
                    <a:pt x="182" y="250"/>
                  </a:lnTo>
                  <a:lnTo>
                    <a:pt x="184" y="252"/>
                  </a:lnTo>
                  <a:lnTo>
                    <a:pt x="184" y="252"/>
                  </a:lnTo>
                  <a:lnTo>
                    <a:pt x="184" y="252"/>
                  </a:lnTo>
                  <a:lnTo>
                    <a:pt x="184" y="254"/>
                  </a:lnTo>
                  <a:lnTo>
                    <a:pt x="184" y="258"/>
                  </a:lnTo>
                  <a:lnTo>
                    <a:pt x="184" y="258"/>
                  </a:lnTo>
                  <a:lnTo>
                    <a:pt x="184" y="258"/>
                  </a:lnTo>
                  <a:lnTo>
                    <a:pt x="176" y="258"/>
                  </a:lnTo>
                  <a:lnTo>
                    <a:pt x="172" y="258"/>
                  </a:lnTo>
                  <a:lnTo>
                    <a:pt x="172" y="258"/>
                  </a:lnTo>
                  <a:lnTo>
                    <a:pt x="170" y="258"/>
                  </a:lnTo>
                  <a:lnTo>
                    <a:pt x="170" y="258"/>
                  </a:lnTo>
                  <a:lnTo>
                    <a:pt x="168" y="258"/>
                  </a:lnTo>
                  <a:lnTo>
                    <a:pt x="166" y="258"/>
                  </a:lnTo>
                  <a:lnTo>
                    <a:pt x="160" y="260"/>
                  </a:lnTo>
                  <a:lnTo>
                    <a:pt x="156" y="262"/>
                  </a:lnTo>
                  <a:lnTo>
                    <a:pt x="156" y="262"/>
                  </a:lnTo>
                  <a:lnTo>
                    <a:pt x="156" y="262"/>
                  </a:lnTo>
                  <a:lnTo>
                    <a:pt x="156" y="264"/>
                  </a:lnTo>
                  <a:lnTo>
                    <a:pt x="154" y="264"/>
                  </a:lnTo>
                  <a:lnTo>
                    <a:pt x="150" y="266"/>
                  </a:lnTo>
                  <a:lnTo>
                    <a:pt x="144" y="268"/>
                  </a:lnTo>
                  <a:lnTo>
                    <a:pt x="142" y="270"/>
                  </a:lnTo>
                  <a:lnTo>
                    <a:pt x="140" y="270"/>
                  </a:lnTo>
                  <a:lnTo>
                    <a:pt x="140" y="270"/>
                  </a:lnTo>
                  <a:lnTo>
                    <a:pt x="136" y="270"/>
                  </a:lnTo>
                  <a:lnTo>
                    <a:pt x="134" y="274"/>
                  </a:lnTo>
                  <a:lnTo>
                    <a:pt x="130" y="276"/>
                  </a:lnTo>
                  <a:lnTo>
                    <a:pt x="130" y="276"/>
                  </a:lnTo>
                  <a:lnTo>
                    <a:pt x="130" y="276"/>
                  </a:lnTo>
                  <a:lnTo>
                    <a:pt x="128" y="278"/>
                  </a:lnTo>
                  <a:lnTo>
                    <a:pt x="126" y="278"/>
                  </a:lnTo>
                  <a:lnTo>
                    <a:pt x="126" y="278"/>
                  </a:lnTo>
                  <a:lnTo>
                    <a:pt x="122" y="278"/>
                  </a:lnTo>
                  <a:lnTo>
                    <a:pt x="120" y="280"/>
                  </a:lnTo>
                  <a:lnTo>
                    <a:pt x="120" y="280"/>
                  </a:lnTo>
                  <a:lnTo>
                    <a:pt x="120" y="280"/>
                  </a:lnTo>
                  <a:lnTo>
                    <a:pt x="120" y="280"/>
                  </a:lnTo>
                  <a:lnTo>
                    <a:pt x="120" y="280"/>
                  </a:lnTo>
                  <a:lnTo>
                    <a:pt x="118" y="282"/>
                  </a:lnTo>
                  <a:lnTo>
                    <a:pt x="116" y="284"/>
                  </a:lnTo>
                  <a:lnTo>
                    <a:pt x="116" y="284"/>
                  </a:lnTo>
                  <a:lnTo>
                    <a:pt x="116" y="284"/>
                  </a:lnTo>
                  <a:lnTo>
                    <a:pt x="116" y="284"/>
                  </a:lnTo>
                  <a:lnTo>
                    <a:pt x="110" y="284"/>
                  </a:lnTo>
                  <a:lnTo>
                    <a:pt x="108" y="284"/>
                  </a:lnTo>
                  <a:lnTo>
                    <a:pt x="106" y="284"/>
                  </a:lnTo>
                  <a:lnTo>
                    <a:pt x="104" y="284"/>
                  </a:lnTo>
                  <a:lnTo>
                    <a:pt x="104" y="284"/>
                  </a:lnTo>
                  <a:lnTo>
                    <a:pt x="104" y="284"/>
                  </a:lnTo>
                  <a:lnTo>
                    <a:pt x="102" y="284"/>
                  </a:lnTo>
                  <a:lnTo>
                    <a:pt x="100" y="286"/>
                  </a:lnTo>
                  <a:lnTo>
                    <a:pt x="98" y="288"/>
                  </a:lnTo>
                  <a:lnTo>
                    <a:pt x="98" y="288"/>
                  </a:lnTo>
                  <a:lnTo>
                    <a:pt x="96" y="288"/>
                  </a:lnTo>
                  <a:lnTo>
                    <a:pt x="94" y="290"/>
                  </a:lnTo>
                  <a:lnTo>
                    <a:pt x="94" y="290"/>
                  </a:lnTo>
                  <a:lnTo>
                    <a:pt x="92" y="290"/>
                  </a:lnTo>
                  <a:lnTo>
                    <a:pt x="86" y="290"/>
                  </a:lnTo>
                  <a:lnTo>
                    <a:pt x="80" y="292"/>
                  </a:lnTo>
                  <a:lnTo>
                    <a:pt x="80" y="292"/>
                  </a:lnTo>
                  <a:lnTo>
                    <a:pt x="78" y="292"/>
                  </a:lnTo>
                  <a:lnTo>
                    <a:pt x="78" y="292"/>
                  </a:lnTo>
                  <a:lnTo>
                    <a:pt x="78" y="292"/>
                  </a:lnTo>
                  <a:lnTo>
                    <a:pt x="78" y="292"/>
                  </a:lnTo>
                  <a:lnTo>
                    <a:pt x="76" y="294"/>
                  </a:lnTo>
                  <a:lnTo>
                    <a:pt x="72" y="298"/>
                  </a:lnTo>
                  <a:lnTo>
                    <a:pt x="60" y="304"/>
                  </a:lnTo>
                  <a:lnTo>
                    <a:pt x="56" y="306"/>
                  </a:lnTo>
                  <a:lnTo>
                    <a:pt x="54" y="306"/>
                  </a:lnTo>
                  <a:lnTo>
                    <a:pt x="54" y="306"/>
                  </a:lnTo>
                  <a:lnTo>
                    <a:pt x="54" y="306"/>
                  </a:lnTo>
                  <a:lnTo>
                    <a:pt x="46" y="300"/>
                  </a:lnTo>
                  <a:lnTo>
                    <a:pt x="46" y="300"/>
                  </a:lnTo>
                  <a:lnTo>
                    <a:pt x="46" y="298"/>
                  </a:lnTo>
                  <a:lnTo>
                    <a:pt x="44" y="298"/>
                  </a:lnTo>
                  <a:lnTo>
                    <a:pt x="42" y="298"/>
                  </a:lnTo>
                  <a:lnTo>
                    <a:pt x="42" y="298"/>
                  </a:lnTo>
                  <a:lnTo>
                    <a:pt x="40" y="298"/>
                  </a:lnTo>
                  <a:lnTo>
                    <a:pt x="38" y="298"/>
                  </a:lnTo>
                  <a:lnTo>
                    <a:pt x="34" y="296"/>
                  </a:lnTo>
                  <a:lnTo>
                    <a:pt x="32" y="296"/>
                  </a:lnTo>
                  <a:lnTo>
                    <a:pt x="32" y="296"/>
                  </a:lnTo>
                  <a:lnTo>
                    <a:pt x="24" y="294"/>
                  </a:lnTo>
                  <a:lnTo>
                    <a:pt x="18" y="292"/>
                  </a:lnTo>
                  <a:lnTo>
                    <a:pt x="18" y="292"/>
                  </a:lnTo>
                  <a:lnTo>
                    <a:pt x="12" y="292"/>
                  </a:lnTo>
                  <a:lnTo>
                    <a:pt x="12" y="292"/>
                  </a:lnTo>
                  <a:lnTo>
                    <a:pt x="10" y="290"/>
                  </a:lnTo>
                  <a:lnTo>
                    <a:pt x="10" y="290"/>
                  </a:lnTo>
                  <a:lnTo>
                    <a:pt x="8" y="290"/>
                  </a:lnTo>
                  <a:lnTo>
                    <a:pt x="6" y="290"/>
                  </a:lnTo>
                  <a:lnTo>
                    <a:pt x="6" y="288"/>
                  </a:lnTo>
                  <a:lnTo>
                    <a:pt x="10" y="288"/>
                  </a:lnTo>
                  <a:lnTo>
                    <a:pt x="12" y="290"/>
                  </a:lnTo>
                  <a:lnTo>
                    <a:pt x="14" y="290"/>
                  </a:lnTo>
                  <a:lnTo>
                    <a:pt x="24" y="288"/>
                  </a:lnTo>
                  <a:lnTo>
                    <a:pt x="24" y="288"/>
                  </a:lnTo>
                  <a:lnTo>
                    <a:pt x="24" y="288"/>
                  </a:lnTo>
                  <a:lnTo>
                    <a:pt x="24" y="286"/>
                  </a:lnTo>
                  <a:lnTo>
                    <a:pt x="24" y="286"/>
                  </a:lnTo>
                  <a:lnTo>
                    <a:pt x="22" y="284"/>
                  </a:lnTo>
                  <a:lnTo>
                    <a:pt x="22" y="284"/>
                  </a:lnTo>
                  <a:lnTo>
                    <a:pt x="22" y="280"/>
                  </a:lnTo>
                  <a:lnTo>
                    <a:pt x="22" y="278"/>
                  </a:lnTo>
                  <a:lnTo>
                    <a:pt x="22" y="278"/>
                  </a:lnTo>
                  <a:lnTo>
                    <a:pt x="22" y="278"/>
                  </a:lnTo>
                  <a:lnTo>
                    <a:pt x="24" y="272"/>
                  </a:lnTo>
                  <a:lnTo>
                    <a:pt x="22" y="266"/>
                  </a:lnTo>
                  <a:lnTo>
                    <a:pt x="22" y="264"/>
                  </a:lnTo>
                  <a:lnTo>
                    <a:pt x="20" y="264"/>
                  </a:lnTo>
                  <a:lnTo>
                    <a:pt x="18" y="264"/>
                  </a:lnTo>
                  <a:lnTo>
                    <a:pt x="16" y="264"/>
                  </a:lnTo>
                  <a:lnTo>
                    <a:pt x="14" y="264"/>
                  </a:lnTo>
                  <a:lnTo>
                    <a:pt x="14" y="264"/>
                  </a:lnTo>
                  <a:lnTo>
                    <a:pt x="14" y="264"/>
                  </a:lnTo>
                  <a:lnTo>
                    <a:pt x="14" y="264"/>
                  </a:lnTo>
                  <a:lnTo>
                    <a:pt x="10" y="260"/>
                  </a:lnTo>
                  <a:lnTo>
                    <a:pt x="12" y="254"/>
                  </a:lnTo>
                  <a:lnTo>
                    <a:pt x="8" y="246"/>
                  </a:lnTo>
                  <a:lnTo>
                    <a:pt x="8" y="242"/>
                  </a:lnTo>
                  <a:lnTo>
                    <a:pt x="6" y="240"/>
                  </a:lnTo>
                  <a:lnTo>
                    <a:pt x="4" y="234"/>
                  </a:lnTo>
                  <a:lnTo>
                    <a:pt x="4" y="234"/>
                  </a:lnTo>
                  <a:lnTo>
                    <a:pt x="4" y="234"/>
                  </a:lnTo>
                  <a:lnTo>
                    <a:pt x="4" y="234"/>
                  </a:lnTo>
                  <a:lnTo>
                    <a:pt x="4" y="234"/>
                  </a:lnTo>
                  <a:lnTo>
                    <a:pt x="4" y="232"/>
                  </a:lnTo>
                  <a:lnTo>
                    <a:pt x="2" y="226"/>
                  </a:lnTo>
                  <a:lnTo>
                    <a:pt x="0" y="220"/>
                  </a:lnTo>
                  <a:lnTo>
                    <a:pt x="0" y="218"/>
                  </a:lnTo>
                  <a:lnTo>
                    <a:pt x="0" y="218"/>
                  </a:lnTo>
                  <a:lnTo>
                    <a:pt x="0" y="216"/>
                  </a:lnTo>
                  <a:lnTo>
                    <a:pt x="0" y="216"/>
                  </a:lnTo>
                  <a:lnTo>
                    <a:pt x="0" y="216"/>
                  </a:lnTo>
                  <a:lnTo>
                    <a:pt x="2" y="214"/>
                  </a:lnTo>
                  <a:lnTo>
                    <a:pt x="2" y="210"/>
                  </a:lnTo>
                  <a:lnTo>
                    <a:pt x="0" y="208"/>
                  </a:lnTo>
                  <a:lnTo>
                    <a:pt x="6" y="200"/>
                  </a:lnTo>
                  <a:lnTo>
                    <a:pt x="6" y="196"/>
                  </a:lnTo>
                  <a:lnTo>
                    <a:pt x="10" y="196"/>
                  </a:lnTo>
                  <a:lnTo>
                    <a:pt x="12" y="186"/>
                  </a:lnTo>
                  <a:lnTo>
                    <a:pt x="14" y="178"/>
                  </a:lnTo>
                  <a:lnTo>
                    <a:pt x="16" y="170"/>
                  </a:lnTo>
                  <a:lnTo>
                    <a:pt x="18" y="164"/>
                  </a:lnTo>
                  <a:lnTo>
                    <a:pt x="20" y="164"/>
                  </a:lnTo>
                  <a:lnTo>
                    <a:pt x="22" y="158"/>
                  </a:lnTo>
                  <a:lnTo>
                    <a:pt x="22" y="154"/>
                  </a:lnTo>
                  <a:lnTo>
                    <a:pt x="22" y="154"/>
                  </a:lnTo>
                  <a:lnTo>
                    <a:pt x="28" y="150"/>
                  </a:lnTo>
                  <a:lnTo>
                    <a:pt x="30" y="146"/>
                  </a:lnTo>
                  <a:lnTo>
                    <a:pt x="32" y="144"/>
                  </a:lnTo>
                  <a:lnTo>
                    <a:pt x="36" y="142"/>
                  </a:lnTo>
                  <a:lnTo>
                    <a:pt x="36" y="140"/>
                  </a:lnTo>
                  <a:lnTo>
                    <a:pt x="32" y="122"/>
                  </a:lnTo>
                  <a:lnTo>
                    <a:pt x="32" y="118"/>
                  </a:lnTo>
                  <a:lnTo>
                    <a:pt x="32" y="116"/>
                  </a:lnTo>
                  <a:lnTo>
                    <a:pt x="32" y="116"/>
                  </a:lnTo>
                  <a:lnTo>
                    <a:pt x="32" y="114"/>
                  </a:lnTo>
                  <a:lnTo>
                    <a:pt x="30" y="114"/>
                  </a:lnTo>
                  <a:lnTo>
                    <a:pt x="30" y="114"/>
                  </a:lnTo>
                  <a:lnTo>
                    <a:pt x="30" y="114"/>
                  </a:lnTo>
                  <a:lnTo>
                    <a:pt x="30" y="114"/>
                  </a:lnTo>
                  <a:lnTo>
                    <a:pt x="30" y="114"/>
                  </a:lnTo>
                  <a:lnTo>
                    <a:pt x="30" y="112"/>
                  </a:lnTo>
                  <a:lnTo>
                    <a:pt x="30" y="112"/>
                  </a:lnTo>
                  <a:lnTo>
                    <a:pt x="30" y="112"/>
                  </a:lnTo>
                  <a:lnTo>
                    <a:pt x="30" y="108"/>
                  </a:lnTo>
                  <a:lnTo>
                    <a:pt x="28" y="104"/>
                  </a:lnTo>
                  <a:lnTo>
                    <a:pt x="28" y="104"/>
                  </a:lnTo>
                  <a:lnTo>
                    <a:pt x="28" y="104"/>
                  </a:lnTo>
                  <a:lnTo>
                    <a:pt x="26" y="104"/>
                  </a:lnTo>
                  <a:lnTo>
                    <a:pt x="26" y="104"/>
                  </a:lnTo>
                  <a:lnTo>
                    <a:pt x="24" y="102"/>
                  </a:lnTo>
                  <a:lnTo>
                    <a:pt x="24" y="102"/>
                  </a:lnTo>
                  <a:lnTo>
                    <a:pt x="22" y="102"/>
                  </a:lnTo>
                  <a:lnTo>
                    <a:pt x="22" y="98"/>
                  </a:lnTo>
                  <a:lnTo>
                    <a:pt x="24" y="94"/>
                  </a:lnTo>
                  <a:lnTo>
                    <a:pt x="26" y="94"/>
                  </a:lnTo>
                  <a:lnTo>
                    <a:pt x="26" y="94"/>
                  </a:lnTo>
                  <a:lnTo>
                    <a:pt x="26" y="94"/>
                  </a:lnTo>
                  <a:lnTo>
                    <a:pt x="28" y="86"/>
                  </a:lnTo>
                  <a:lnTo>
                    <a:pt x="26" y="82"/>
                  </a:lnTo>
                  <a:lnTo>
                    <a:pt x="26" y="82"/>
                  </a:lnTo>
                  <a:lnTo>
                    <a:pt x="26" y="82"/>
                  </a:lnTo>
                  <a:lnTo>
                    <a:pt x="26" y="82"/>
                  </a:lnTo>
                  <a:lnTo>
                    <a:pt x="26" y="80"/>
                  </a:lnTo>
                  <a:lnTo>
                    <a:pt x="26" y="80"/>
                  </a:lnTo>
                  <a:lnTo>
                    <a:pt x="24" y="80"/>
                  </a:lnTo>
                  <a:lnTo>
                    <a:pt x="24" y="80"/>
                  </a:lnTo>
                  <a:lnTo>
                    <a:pt x="24" y="78"/>
                  </a:lnTo>
                  <a:lnTo>
                    <a:pt x="24" y="78"/>
                  </a:lnTo>
                  <a:lnTo>
                    <a:pt x="22" y="78"/>
                  </a:lnTo>
                  <a:lnTo>
                    <a:pt x="22" y="78"/>
                  </a:lnTo>
                  <a:lnTo>
                    <a:pt x="22" y="78"/>
                  </a:lnTo>
                  <a:lnTo>
                    <a:pt x="22" y="78"/>
                  </a:lnTo>
                  <a:lnTo>
                    <a:pt x="22" y="76"/>
                  </a:lnTo>
                  <a:lnTo>
                    <a:pt x="22" y="76"/>
                  </a:lnTo>
                  <a:lnTo>
                    <a:pt x="22" y="76"/>
                  </a:lnTo>
                  <a:lnTo>
                    <a:pt x="22" y="74"/>
                  </a:lnTo>
                  <a:lnTo>
                    <a:pt x="22" y="74"/>
                  </a:lnTo>
                  <a:lnTo>
                    <a:pt x="24" y="74"/>
                  </a:lnTo>
                  <a:lnTo>
                    <a:pt x="24" y="74"/>
                  </a:lnTo>
                  <a:lnTo>
                    <a:pt x="24" y="72"/>
                  </a:lnTo>
                  <a:lnTo>
                    <a:pt x="22" y="72"/>
                  </a:lnTo>
                  <a:lnTo>
                    <a:pt x="22" y="72"/>
                  </a:lnTo>
                  <a:lnTo>
                    <a:pt x="22" y="72"/>
                  </a:lnTo>
                  <a:lnTo>
                    <a:pt x="22" y="70"/>
                  </a:lnTo>
                  <a:lnTo>
                    <a:pt x="22" y="70"/>
                  </a:lnTo>
                  <a:lnTo>
                    <a:pt x="22" y="66"/>
                  </a:lnTo>
                  <a:lnTo>
                    <a:pt x="22" y="66"/>
                  </a:lnTo>
                  <a:lnTo>
                    <a:pt x="22" y="56"/>
                  </a:lnTo>
                  <a:lnTo>
                    <a:pt x="22" y="54"/>
                  </a:lnTo>
                  <a:lnTo>
                    <a:pt x="22" y="54"/>
                  </a:lnTo>
                  <a:lnTo>
                    <a:pt x="22" y="48"/>
                  </a:lnTo>
                  <a:lnTo>
                    <a:pt x="22" y="46"/>
                  </a:lnTo>
                  <a:lnTo>
                    <a:pt x="22" y="44"/>
                  </a:lnTo>
                  <a:lnTo>
                    <a:pt x="20" y="40"/>
                  </a:lnTo>
                  <a:lnTo>
                    <a:pt x="16" y="32"/>
                  </a:lnTo>
                  <a:lnTo>
                    <a:pt x="16" y="28"/>
                  </a:lnTo>
                  <a:lnTo>
                    <a:pt x="16" y="26"/>
                  </a:lnTo>
                  <a:lnTo>
                    <a:pt x="14" y="22"/>
                  </a:lnTo>
                  <a:lnTo>
                    <a:pt x="16" y="22"/>
                  </a:lnTo>
                  <a:lnTo>
                    <a:pt x="16" y="22"/>
                  </a:lnTo>
                  <a:lnTo>
                    <a:pt x="20" y="14"/>
                  </a:lnTo>
                  <a:lnTo>
                    <a:pt x="20" y="10"/>
                  </a:lnTo>
                  <a:lnTo>
                    <a:pt x="20" y="8"/>
                  </a:lnTo>
                  <a:lnTo>
                    <a:pt x="24" y="8"/>
                  </a:lnTo>
                  <a:lnTo>
                    <a:pt x="60" y="8"/>
                  </a:lnTo>
                  <a:lnTo>
                    <a:pt x="80" y="8"/>
                  </a:lnTo>
                  <a:lnTo>
                    <a:pt x="80" y="8"/>
                  </a:lnTo>
                  <a:lnTo>
                    <a:pt x="80" y="8"/>
                  </a:lnTo>
                  <a:lnTo>
                    <a:pt x="86" y="8"/>
                  </a:lnTo>
                  <a:lnTo>
                    <a:pt x="88" y="8"/>
                  </a:lnTo>
                  <a:lnTo>
                    <a:pt x="102" y="8"/>
                  </a:lnTo>
                  <a:lnTo>
                    <a:pt x="102" y="8"/>
                  </a:lnTo>
                  <a:lnTo>
                    <a:pt x="102" y="8"/>
                  </a:lnTo>
                  <a:lnTo>
                    <a:pt x="106" y="8"/>
                  </a:lnTo>
                  <a:lnTo>
                    <a:pt x="110" y="8"/>
                  </a:lnTo>
                  <a:lnTo>
                    <a:pt x="116" y="8"/>
                  </a:lnTo>
                  <a:lnTo>
                    <a:pt x="122" y="8"/>
                  </a:lnTo>
                  <a:lnTo>
                    <a:pt x="122" y="10"/>
                  </a:lnTo>
                  <a:lnTo>
                    <a:pt x="122" y="10"/>
                  </a:lnTo>
                  <a:lnTo>
                    <a:pt x="122" y="10"/>
                  </a:lnTo>
                  <a:lnTo>
                    <a:pt x="124" y="14"/>
                  </a:lnTo>
                  <a:lnTo>
                    <a:pt x="124" y="14"/>
                  </a:lnTo>
                  <a:lnTo>
                    <a:pt x="124" y="12"/>
                  </a:lnTo>
                  <a:lnTo>
                    <a:pt x="136" y="4"/>
                  </a:lnTo>
                  <a:lnTo>
                    <a:pt x="140" y="2"/>
                  </a:lnTo>
                  <a:lnTo>
                    <a:pt x="140" y="2"/>
                  </a:lnTo>
                  <a:lnTo>
                    <a:pt x="140" y="2"/>
                  </a:lnTo>
                  <a:lnTo>
                    <a:pt x="140" y="0"/>
                  </a:lnTo>
                  <a:lnTo>
                    <a:pt x="146" y="2"/>
                  </a:lnTo>
                  <a:lnTo>
                    <a:pt x="146" y="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0" name="Freeform 4939">
              <a:extLst>
                <a:ext uri="{FF2B5EF4-FFF2-40B4-BE49-F238E27FC236}">
                  <a16:creationId xmlns:a16="http://schemas.microsoft.com/office/drawing/2014/main" id="{9DD76ADE-4995-C14A-9139-FE56630C2E74}"/>
                </a:ext>
              </a:extLst>
            </p:cNvPr>
            <p:cNvSpPr>
              <a:spLocks/>
            </p:cNvSpPr>
            <p:nvPr/>
          </p:nvSpPr>
          <p:spPr bwMode="auto">
            <a:xfrm>
              <a:off x="2159252" y="2558173"/>
              <a:ext cx="558252" cy="415623"/>
            </a:xfrm>
            <a:custGeom>
              <a:avLst/>
              <a:gdLst/>
              <a:ahLst/>
              <a:cxnLst>
                <a:cxn ang="0">
                  <a:pos x="96" y="8"/>
                </a:cxn>
                <a:cxn ang="0">
                  <a:pos x="102" y="6"/>
                </a:cxn>
                <a:cxn ang="0">
                  <a:pos x="126" y="14"/>
                </a:cxn>
                <a:cxn ang="0">
                  <a:pos x="160" y="14"/>
                </a:cxn>
                <a:cxn ang="0">
                  <a:pos x="170" y="22"/>
                </a:cxn>
                <a:cxn ang="0">
                  <a:pos x="178" y="32"/>
                </a:cxn>
                <a:cxn ang="0">
                  <a:pos x="194" y="22"/>
                </a:cxn>
                <a:cxn ang="0">
                  <a:pos x="208" y="38"/>
                </a:cxn>
                <a:cxn ang="0">
                  <a:pos x="244" y="28"/>
                </a:cxn>
                <a:cxn ang="0">
                  <a:pos x="258" y="24"/>
                </a:cxn>
                <a:cxn ang="0">
                  <a:pos x="270" y="10"/>
                </a:cxn>
                <a:cxn ang="0">
                  <a:pos x="290" y="16"/>
                </a:cxn>
                <a:cxn ang="0">
                  <a:pos x="298" y="50"/>
                </a:cxn>
                <a:cxn ang="0">
                  <a:pos x="304" y="58"/>
                </a:cxn>
                <a:cxn ang="0">
                  <a:pos x="316" y="62"/>
                </a:cxn>
                <a:cxn ang="0">
                  <a:pos x="312" y="66"/>
                </a:cxn>
                <a:cxn ang="0">
                  <a:pos x="314" y="78"/>
                </a:cxn>
                <a:cxn ang="0">
                  <a:pos x="326" y="108"/>
                </a:cxn>
                <a:cxn ang="0">
                  <a:pos x="332" y="126"/>
                </a:cxn>
                <a:cxn ang="0">
                  <a:pos x="330" y="138"/>
                </a:cxn>
                <a:cxn ang="0">
                  <a:pos x="334" y="158"/>
                </a:cxn>
                <a:cxn ang="0">
                  <a:pos x="348" y="172"/>
                </a:cxn>
                <a:cxn ang="0">
                  <a:pos x="336" y="186"/>
                </a:cxn>
                <a:cxn ang="0">
                  <a:pos x="350" y="194"/>
                </a:cxn>
                <a:cxn ang="0">
                  <a:pos x="346" y="206"/>
                </a:cxn>
                <a:cxn ang="0">
                  <a:pos x="324" y="212"/>
                </a:cxn>
                <a:cxn ang="0">
                  <a:pos x="332" y="224"/>
                </a:cxn>
                <a:cxn ang="0">
                  <a:pos x="326" y="242"/>
                </a:cxn>
                <a:cxn ang="0">
                  <a:pos x="310" y="242"/>
                </a:cxn>
                <a:cxn ang="0">
                  <a:pos x="300" y="244"/>
                </a:cxn>
                <a:cxn ang="0">
                  <a:pos x="288" y="260"/>
                </a:cxn>
                <a:cxn ang="0">
                  <a:pos x="266" y="252"/>
                </a:cxn>
                <a:cxn ang="0">
                  <a:pos x="270" y="242"/>
                </a:cxn>
                <a:cxn ang="0">
                  <a:pos x="268" y="226"/>
                </a:cxn>
                <a:cxn ang="0">
                  <a:pos x="248" y="200"/>
                </a:cxn>
                <a:cxn ang="0">
                  <a:pos x="220" y="204"/>
                </a:cxn>
                <a:cxn ang="0">
                  <a:pos x="216" y="194"/>
                </a:cxn>
                <a:cxn ang="0">
                  <a:pos x="206" y="172"/>
                </a:cxn>
                <a:cxn ang="0">
                  <a:pos x="210" y="162"/>
                </a:cxn>
                <a:cxn ang="0">
                  <a:pos x="184" y="130"/>
                </a:cxn>
                <a:cxn ang="0">
                  <a:pos x="140" y="134"/>
                </a:cxn>
                <a:cxn ang="0">
                  <a:pos x="118" y="144"/>
                </a:cxn>
                <a:cxn ang="0">
                  <a:pos x="102" y="162"/>
                </a:cxn>
                <a:cxn ang="0">
                  <a:pos x="92" y="174"/>
                </a:cxn>
                <a:cxn ang="0">
                  <a:pos x="86" y="170"/>
                </a:cxn>
                <a:cxn ang="0">
                  <a:pos x="72" y="152"/>
                </a:cxn>
                <a:cxn ang="0">
                  <a:pos x="68" y="140"/>
                </a:cxn>
                <a:cxn ang="0">
                  <a:pos x="64" y="136"/>
                </a:cxn>
                <a:cxn ang="0">
                  <a:pos x="62" y="136"/>
                </a:cxn>
                <a:cxn ang="0">
                  <a:pos x="26" y="108"/>
                </a:cxn>
                <a:cxn ang="0">
                  <a:pos x="22" y="96"/>
                </a:cxn>
                <a:cxn ang="0">
                  <a:pos x="18" y="98"/>
                </a:cxn>
                <a:cxn ang="0">
                  <a:pos x="16" y="82"/>
                </a:cxn>
                <a:cxn ang="0">
                  <a:pos x="6" y="90"/>
                </a:cxn>
                <a:cxn ang="0">
                  <a:pos x="0" y="86"/>
                </a:cxn>
                <a:cxn ang="0">
                  <a:pos x="18" y="56"/>
                </a:cxn>
                <a:cxn ang="0">
                  <a:pos x="36" y="50"/>
                </a:cxn>
                <a:cxn ang="0">
                  <a:pos x="62" y="48"/>
                </a:cxn>
                <a:cxn ang="0">
                  <a:pos x="54" y="26"/>
                </a:cxn>
                <a:cxn ang="0">
                  <a:pos x="60" y="20"/>
                </a:cxn>
                <a:cxn ang="0">
                  <a:pos x="68" y="8"/>
                </a:cxn>
              </a:cxnLst>
              <a:rect l="0" t="0" r="r" b="b"/>
              <a:pathLst>
                <a:path w="352" h="262">
                  <a:moveTo>
                    <a:pt x="64" y="0"/>
                  </a:moveTo>
                  <a:lnTo>
                    <a:pt x="68" y="0"/>
                  </a:lnTo>
                  <a:lnTo>
                    <a:pt x="82" y="0"/>
                  </a:lnTo>
                  <a:lnTo>
                    <a:pt x="84" y="2"/>
                  </a:lnTo>
                  <a:lnTo>
                    <a:pt x="88" y="2"/>
                  </a:lnTo>
                  <a:lnTo>
                    <a:pt x="96" y="2"/>
                  </a:lnTo>
                  <a:lnTo>
                    <a:pt x="96" y="2"/>
                  </a:lnTo>
                  <a:lnTo>
                    <a:pt x="96" y="2"/>
                  </a:lnTo>
                  <a:lnTo>
                    <a:pt x="96" y="4"/>
                  </a:lnTo>
                  <a:lnTo>
                    <a:pt x="96" y="4"/>
                  </a:lnTo>
                  <a:lnTo>
                    <a:pt x="96" y="6"/>
                  </a:lnTo>
                  <a:lnTo>
                    <a:pt x="96" y="6"/>
                  </a:lnTo>
                  <a:lnTo>
                    <a:pt x="96" y="8"/>
                  </a:lnTo>
                  <a:lnTo>
                    <a:pt x="96" y="8"/>
                  </a:lnTo>
                  <a:lnTo>
                    <a:pt x="96" y="8"/>
                  </a:lnTo>
                  <a:lnTo>
                    <a:pt x="96" y="8"/>
                  </a:lnTo>
                  <a:lnTo>
                    <a:pt x="96" y="10"/>
                  </a:lnTo>
                  <a:lnTo>
                    <a:pt x="96" y="10"/>
                  </a:lnTo>
                  <a:lnTo>
                    <a:pt x="96" y="10"/>
                  </a:lnTo>
                  <a:lnTo>
                    <a:pt x="100" y="10"/>
                  </a:lnTo>
                  <a:lnTo>
                    <a:pt x="100" y="10"/>
                  </a:lnTo>
                  <a:lnTo>
                    <a:pt x="100" y="10"/>
                  </a:lnTo>
                  <a:lnTo>
                    <a:pt x="100" y="10"/>
                  </a:lnTo>
                  <a:lnTo>
                    <a:pt x="100" y="8"/>
                  </a:lnTo>
                  <a:lnTo>
                    <a:pt x="100" y="8"/>
                  </a:lnTo>
                  <a:lnTo>
                    <a:pt x="100" y="8"/>
                  </a:lnTo>
                  <a:lnTo>
                    <a:pt x="102" y="8"/>
                  </a:lnTo>
                  <a:lnTo>
                    <a:pt x="102" y="6"/>
                  </a:lnTo>
                  <a:lnTo>
                    <a:pt x="102" y="6"/>
                  </a:lnTo>
                  <a:lnTo>
                    <a:pt x="102" y="6"/>
                  </a:lnTo>
                  <a:lnTo>
                    <a:pt x="102" y="6"/>
                  </a:lnTo>
                  <a:lnTo>
                    <a:pt x="104" y="6"/>
                  </a:lnTo>
                  <a:lnTo>
                    <a:pt x="106" y="8"/>
                  </a:lnTo>
                  <a:lnTo>
                    <a:pt x="108" y="10"/>
                  </a:lnTo>
                  <a:lnTo>
                    <a:pt x="116" y="12"/>
                  </a:lnTo>
                  <a:lnTo>
                    <a:pt x="116" y="12"/>
                  </a:lnTo>
                  <a:lnTo>
                    <a:pt x="116" y="12"/>
                  </a:lnTo>
                  <a:lnTo>
                    <a:pt x="118" y="14"/>
                  </a:lnTo>
                  <a:lnTo>
                    <a:pt x="118" y="16"/>
                  </a:lnTo>
                  <a:lnTo>
                    <a:pt x="122" y="14"/>
                  </a:lnTo>
                  <a:lnTo>
                    <a:pt x="122" y="14"/>
                  </a:lnTo>
                  <a:lnTo>
                    <a:pt x="122" y="14"/>
                  </a:lnTo>
                  <a:lnTo>
                    <a:pt x="124" y="14"/>
                  </a:lnTo>
                  <a:lnTo>
                    <a:pt x="124" y="14"/>
                  </a:lnTo>
                  <a:lnTo>
                    <a:pt x="126" y="14"/>
                  </a:lnTo>
                  <a:lnTo>
                    <a:pt x="126" y="16"/>
                  </a:lnTo>
                  <a:lnTo>
                    <a:pt x="128" y="16"/>
                  </a:lnTo>
                  <a:lnTo>
                    <a:pt x="128" y="16"/>
                  </a:lnTo>
                  <a:lnTo>
                    <a:pt x="130" y="18"/>
                  </a:lnTo>
                  <a:lnTo>
                    <a:pt x="136" y="16"/>
                  </a:lnTo>
                  <a:lnTo>
                    <a:pt x="138" y="16"/>
                  </a:lnTo>
                  <a:lnTo>
                    <a:pt x="138" y="16"/>
                  </a:lnTo>
                  <a:lnTo>
                    <a:pt x="138" y="16"/>
                  </a:lnTo>
                  <a:lnTo>
                    <a:pt x="140" y="14"/>
                  </a:lnTo>
                  <a:lnTo>
                    <a:pt x="144" y="14"/>
                  </a:lnTo>
                  <a:lnTo>
                    <a:pt x="150" y="14"/>
                  </a:lnTo>
                  <a:lnTo>
                    <a:pt x="154" y="14"/>
                  </a:lnTo>
                  <a:lnTo>
                    <a:pt x="158" y="14"/>
                  </a:lnTo>
                  <a:lnTo>
                    <a:pt x="158" y="14"/>
                  </a:lnTo>
                  <a:lnTo>
                    <a:pt x="160" y="14"/>
                  </a:lnTo>
                  <a:lnTo>
                    <a:pt x="160" y="14"/>
                  </a:lnTo>
                  <a:lnTo>
                    <a:pt x="162" y="12"/>
                  </a:lnTo>
                  <a:lnTo>
                    <a:pt x="162" y="12"/>
                  </a:lnTo>
                  <a:lnTo>
                    <a:pt x="162" y="12"/>
                  </a:lnTo>
                  <a:lnTo>
                    <a:pt x="168" y="12"/>
                  </a:lnTo>
                  <a:lnTo>
                    <a:pt x="170" y="12"/>
                  </a:lnTo>
                  <a:lnTo>
                    <a:pt x="170" y="12"/>
                  </a:lnTo>
                  <a:lnTo>
                    <a:pt x="172" y="12"/>
                  </a:lnTo>
                  <a:lnTo>
                    <a:pt x="176" y="14"/>
                  </a:lnTo>
                  <a:lnTo>
                    <a:pt x="174" y="14"/>
                  </a:lnTo>
                  <a:lnTo>
                    <a:pt x="172" y="20"/>
                  </a:lnTo>
                  <a:lnTo>
                    <a:pt x="172" y="22"/>
                  </a:lnTo>
                  <a:lnTo>
                    <a:pt x="172" y="22"/>
                  </a:lnTo>
                  <a:lnTo>
                    <a:pt x="172" y="22"/>
                  </a:lnTo>
                  <a:lnTo>
                    <a:pt x="170" y="22"/>
                  </a:lnTo>
                  <a:lnTo>
                    <a:pt x="170" y="22"/>
                  </a:lnTo>
                  <a:lnTo>
                    <a:pt x="170" y="22"/>
                  </a:lnTo>
                  <a:lnTo>
                    <a:pt x="170" y="22"/>
                  </a:lnTo>
                  <a:lnTo>
                    <a:pt x="170" y="22"/>
                  </a:lnTo>
                  <a:lnTo>
                    <a:pt x="170" y="24"/>
                  </a:lnTo>
                  <a:lnTo>
                    <a:pt x="170" y="24"/>
                  </a:lnTo>
                  <a:lnTo>
                    <a:pt x="172" y="26"/>
                  </a:lnTo>
                  <a:lnTo>
                    <a:pt x="172" y="26"/>
                  </a:lnTo>
                  <a:lnTo>
                    <a:pt x="174" y="28"/>
                  </a:lnTo>
                  <a:lnTo>
                    <a:pt x="174" y="28"/>
                  </a:lnTo>
                  <a:lnTo>
                    <a:pt x="176" y="28"/>
                  </a:lnTo>
                  <a:lnTo>
                    <a:pt x="176" y="28"/>
                  </a:lnTo>
                  <a:lnTo>
                    <a:pt x="176" y="30"/>
                  </a:lnTo>
                  <a:lnTo>
                    <a:pt x="178" y="32"/>
                  </a:lnTo>
                  <a:lnTo>
                    <a:pt x="178" y="32"/>
                  </a:lnTo>
                  <a:lnTo>
                    <a:pt x="180" y="34"/>
                  </a:lnTo>
                  <a:lnTo>
                    <a:pt x="182" y="34"/>
                  </a:lnTo>
                  <a:lnTo>
                    <a:pt x="182" y="34"/>
                  </a:lnTo>
                  <a:lnTo>
                    <a:pt x="184" y="32"/>
                  </a:lnTo>
                  <a:lnTo>
                    <a:pt x="184" y="32"/>
                  </a:lnTo>
                  <a:lnTo>
                    <a:pt x="184" y="32"/>
                  </a:lnTo>
                  <a:lnTo>
                    <a:pt x="184" y="32"/>
                  </a:lnTo>
                  <a:lnTo>
                    <a:pt x="186" y="30"/>
                  </a:lnTo>
                  <a:lnTo>
                    <a:pt x="186" y="30"/>
                  </a:lnTo>
                  <a:lnTo>
                    <a:pt x="188" y="28"/>
                  </a:lnTo>
                  <a:lnTo>
                    <a:pt x="190" y="24"/>
                  </a:lnTo>
                  <a:lnTo>
                    <a:pt x="190" y="24"/>
                  </a:lnTo>
                  <a:lnTo>
                    <a:pt x="190" y="22"/>
                  </a:lnTo>
                  <a:lnTo>
                    <a:pt x="190" y="22"/>
                  </a:lnTo>
                  <a:lnTo>
                    <a:pt x="194" y="22"/>
                  </a:lnTo>
                  <a:lnTo>
                    <a:pt x="196" y="22"/>
                  </a:lnTo>
                  <a:lnTo>
                    <a:pt x="196" y="22"/>
                  </a:lnTo>
                  <a:lnTo>
                    <a:pt x="198" y="22"/>
                  </a:lnTo>
                  <a:lnTo>
                    <a:pt x="198" y="24"/>
                  </a:lnTo>
                  <a:lnTo>
                    <a:pt x="198" y="24"/>
                  </a:lnTo>
                  <a:lnTo>
                    <a:pt x="198" y="24"/>
                  </a:lnTo>
                  <a:lnTo>
                    <a:pt x="202" y="28"/>
                  </a:lnTo>
                  <a:lnTo>
                    <a:pt x="204" y="34"/>
                  </a:lnTo>
                  <a:lnTo>
                    <a:pt x="204" y="34"/>
                  </a:lnTo>
                  <a:lnTo>
                    <a:pt x="206" y="36"/>
                  </a:lnTo>
                  <a:lnTo>
                    <a:pt x="206" y="36"/>
                  </a:lnTo>
                  <a:lnTo>
                    <a:pt x="206" y="36"/>
                  </a:lnTo>
                  <a:lnTo>
                    <a:pt x="206" y="36"/>
                  </a:lnTo>
                  <a:lnTo>
                    <a:pt x="206" y="38"/>
                  </a:lnTo>
                  <a:lnTo>
                    <a:pt x="208" y="38"/>
                  </a:lnTo>
                  <a:lnTo>
                    <a:pt x="210" y="38"/>
                  </a:lnTo>
                  <a:lnTo>
                    <a:pt x="214" y="34"/>
                  </a:lnTo>
                  <a:lnTo>
                    <a:pt x="218" y="28"/>
                  </a:lnTo>
                  <a:lnTo>
                    <a:pt x="220" y="28"/>
                  </a:lnTo>
                  <a:lnTo>
                    <a:pt x="224" y="24"/>
                  </a:lnTo>
                  <a:lnTo>
                    <a:pt x="224" y="24"/>
                  </a:lnTo>
                  <a:lnTo>
                    <a:pt x="224" y="24"/>
                  </a:lnTo>
                  <a:lnTo>
                    <a:pt x="224" y="24"/>
                  </a:lnTo>
                  <a:lnTo>
                    <a:pt x="224" y="22"/>
                  </a:lnTo>
                  <a:lnTo>
                    <a:pt x="224" y="22"/>
                  </a:lnTo>
                  <a:lnTo>
                    <a:pt x="224" y="22"/>
                  </a:lnTo>
                  <a:lnTo>
                    <a:pt x="224" y="22"/>
                  </a:lnTo>
                  <a:lnTo>
                    <a:pt x="236" y="24"/>
                  </a:lnTo>
                  <a:lnTo>
                    <a:pt x="236" y="24"/>
                  </a:lnTo>
                  <a:lnTo>
                    <a:pt x="244" y="28"/>
                  </a:lnTo>
                  <a:lnTo>
                    <a:pt x="246" y="30"/>
                  </a:lnTo>
                  <a:lnTo>
                    <a:pt x="252" y="32"/>
                  </a:lnTo>
                  <a:lnTo>
                    <a:pt x="252" y="32"/>
                  </a:lnTo>
                  <a:lnTo>
                    <a:pt x="254" y="32"/>
                  </a:lnTo>
                  <a:lnTo>
                    <a:pt x="256" y="30"/>
                  </a:lnTo>
                  <a:lnTo>
                    <a:pt x="256" y="30"/>
                  </a:lnTo>
                  <a:lnTo>
                    <a:pt x="256" y="28"/>
                  </a:lnTo>
                  <a:lnTo>
                    <a:pt x="256" y="28"/>
                  </a:lnTo>
                  <a:lnTo>
                    <a:pt x="256" y="28"/>
                  </a:lnTo>
                  <a:lnTo>
                    <a:pt x="256" y="28"/>
                  </a:lnTo>
                  <a:lnTo>
                    <a:pt x="256" y="26"/>
                  </a:lnTo>
                  <a:lnTo>
                    <a:pt x="256" y="26"/>
                  </a:lnTo>
                  <a:lnTo>
                    <a:pt x="256" y="26"/>
                  </a:lnTo>
                  <a:lnTo>
                    <a:pt x="258" y="26"/>
                  </a:lnTo>
                  <a:lnTo>
                    <a:pt x="258" y="24"/>
                  </a:lnTo>
                  <a:lnTo>
                    <a:pt x="260" y="24"/>
                  </a:lnTo>
                  <a:lnTo>
                    <a:pt x="268" y="20"/>
                  </a:lnTo>
                  <a:lnTo>
                    <a:pt x="270" y="20"/>
                  </a:lnTo>
                  <a:lnTo>
                    <a:pt x="272" y="20"/>
                  </a:lnTo>
                  <a:lnTo>
                    <a:pt x="272" y="20"/>
                  </a:lnTo>
                  <a:lnTo>
                    <a:pt x="272" y="20"/>
                  </a:lnTo>
                  <a:lnTo>
                    <a:pt x="274" y="18"/>
                  </a:lnTo>
                  <a:lnTo>
                    <a:pt x="274" y="16"/>
                  </a:lnTo>
                  <a:lnTo>
                    <a:pt x="274" y="16"/>
                  </a:lnTo>
                  <a:lnTo>
                    <a:pt x="274" y="16"/>
                  </a:lnTo>
                  <a:lnTo>
                    <a:pt x="272" y="14"/>
                  </a:lnTo>
                  <a:lnTo>
                    <a:pt x="268" y="12"/>
                  </a:lnTo>
                  <a:lnTo>
                    <a:pt x="268" y="12"/>
                  </a:lnTo>
                  <a:lnTo>
                    <a:pt x="268" y="10"/>
                  </a:lnTo>
                  <a:lnTo>
                    <a:pt x="270" y="10"/>
                  </a:lnTo>
                  <a:lnTo>
                    <a:pt x="270" y="10"/>
                  </a:lnTo>
                  <a:lnTo>
                    <a:pt x="272" y="8"/>
                  </a:lnTo>
                  <a:lnTo>
                    <a:pt x="276" y="8"/>
                  </a:lnTo>
                  <a:lnTo>
                    <a:pt x="280" y="10"/>
                  </a:lnTo>
                  <a:lnTo>
                    <a:pt x="280" y="10"/>
                  </a:lnTo>
                  <a:lnTo>
                    <a:pt x="284" y="12"/>
                  </a:lnTo>
                  <a:lnTo>
                    <a:pt x="284" y="12"/>
                  </a:lnTo>
                  <a:lnTo>
                    <a:pt x="284" y="12"/>
                  </a:lnTo>
                  <a:lnTo>
                    <a:pt x="286" y="12"/>
                  </a:lnTo>
                  <a:lnTo>
                    <a:pt x="288" y="14"/>
                  </a:lnTo>
                  <a:lnTo>
                    <a:pt x="288" y="14"/>
                  </a:lnTo>
                  <a:lnTo>
                    <a:pt x="290" y="16"/>
                  </a:lnTo>
                  <a:lnTo>
                    <a:pt x="290" y="16"/>
                  </a:lnTo>
                  <a:lnTo>
                    <a:pt x="290" y="16"/>
                  </a:lnTo>
                  <a:lnTo>
                    <a:pt x="290" y="16"/>
                  </a:lnTo>
                  <a:lnTo>
                    <a:pt x="290" y="18"/>
                  </a:lnTo>
                  <a:lnTo>
                    <a:pt x="288" y="20"/>
                  </a:lnTo>
                  <a:lnTo>
                    <a:pt x="288" y="20"/>
                  </a:lnTo>
                  <a:lnTo>
                    <a:pt x="288" y="22"/>
                  </a:lnTo>
                  <a:lnTo>
                    <a:pt x="288" y="22"/>
                  </a:lnTo>
                  <a:lnTo>
                    <a:pt x="288" y="22"/>
                  </a:lnTo>
                  <a:lnTo>
                    <a:pt x="290" y="24"/>
                  </a:lnTo>
                  <a:lnTo>
                    <a:pt x="290" y="24"/>
                  </a:lnTo>
                  <a:lnTo>
                    <a:pt x="290" y="24"/>
                  </a:lnTo>
                  <a:lnTo>
                    <a:pt x="298" y="32"/>
                  </a:lnTo>
                  <a:lnTo>
                    <a:pt x="298" y="36"/>
                  </a:lnTo>
                  <a:lnTo>
                    <a:pt x="298" y="40"/>
                  </a:lnTo>
                  <a:lnTo>
                    <a:pt x="296" y="50"/>
                  </a:lnTo>
                  <a:lnTo>
                    <a:pt x="298" y="50"/>
                  </a:lnTo>
                  <a:lnTo>
                    <a:pt x="298" y="50"/>
                  </a:lnTo>
                  <a:lnTo>
                    <a:pt x="300" y="50"/>
                  </a:lnTo>
                  <a:lnTo>
                    <a:pt x="300" y="50"/>
                  </a:lnTo>
                  <a:lnTo>
                    <a:pt x="300" y="50"/>
                  </a:lnTo>
                  <a:lnTo>
                    <a:pt x="300" y="50"/>
                  </a:lnTo>
                  <a:lnTo>
                    <a:pt x="302" y="50"/>
                  </a:lnTo>
                  <a:lnTo>
                    <a:pt x="302" y="50"/>
                  </a:lnTo>
                  <a:lnTo>
                    <a:pt x="302" y="50"/>
                  </a:lnTo>
                  <a:lnTo>
                    <a:pt x="302" y="50"/>
                  </a:lnTo>
                  <a:lnTo>
                    <a:pt x="302" y="50"/>
                  </a:lnTo>
                  <a:lnTo>
                    <a:pt x="302" y="52"/>
                  </a:lnTo>
                  <a:lnTo>
                    <a:pt x="304" y="54"/>
                  </a:lnTo>
                  <a:lnTo>
                    <a:pt x="304" y="56"/>
                  </a:lnTo>
                  <a:lnTo>
                    <a:pt x="304" y="56"/>
                  </a:lnTo>
                  <a:lnTo>
                    <a:pt x="304" y="56"/>
                  </a:lnTo>
                  <a:lnTo>
                    <a:pt x="304" y="58"/>
                  </a:lnTo>
                  <a:lnTo>
                    <a:pt x="306" y="58"/>
                  </a:lnTo>
                  <a:lnTo>
                    <a:pt x="306" y="58"/>
                  </a:lnTo>
                  <a:lnTo>
                    <a:pt x="308" y="58"/>
                  </a:lnTo>
                  <a:lnTo>
                    <a:pt x="308" y="58"/>
                  </a:lnTo>
                  <a:lnTo>
                    <a:pt x="308" y="58"/>
                  </a:lnTo>
                  <a:lnTo>
                    <a:pt x="310" y="58"/>
                  </a:lnTo>
                  <a:lnTo>
                    <a:pt x="310" y="60"/>
                  </a:lnTo>
                  <a:lnTo>
                    <a:pt x="310" y="60"/>
                  </a:lnTo>
                  <a:lnTo>
                    <a:pt x="312" y="60"/>
                  </a:lnTo>
                  <a:lnTo>
                    <a:pt x="312" y="60"/>
                  </a:lnTo>
                  <a:lnTo>
                    <a:pt x="312" y="60"/>
                  </a:lnTo>
                  <a:lnTo>
                    <a:pt x="312" y="60"/>
                  </a:lnTo>
                  <a:lnTo>
                    <a:pt x="314" y="60"/>
                  </a:lnTo>
                  <a:lnTo>
                    <a:pt x="314" y="60"/>
                  </a:lnTo>
                  <a:lnTo>
                    <a:pt x="316" y="62"/>
                  </a:lnTo>
                  <a:lnTo>
                    <a:pt x="318" y="62"/>
                  </a:lnTo>
                  <a:lnTo>
                    <a:pt x="318" y="62"/>
                  </a:lnTo>
                  <a:lnTo>
                    <a:pt x="318" y="64"/>
                  </a:lnTo>
                  <a:lnTo>
                    <a:pt x="318" y="66"/>
                  </a:lnTo>
                  <a:lnTo>
                    <a:pt x="318" y="66"/>
                  </a:lnTo>
                  <a:lnTo>
                    <a:pt x="318" y="66"/>
                  </a:lnTo>
                  <a:lnTo>
                    <a:pt x="318" y="68"/>
                  </a:lnTo>
                  <a:lnTo>
                    <a:pt x="318" y="68"/>
                  </a:lnTo>
                  <a:lnTo>
                    <a:pt x="318" y="68"/>
                  </a:lnTo>
                  <a:lnTo>
                    <a:pt x="316" y="68"/>
                  </a:lnTo>
                  <a:lnTo>
                    <a:pt x="314" y="68"/>
                  </a:lnTo>
                  <a:lnTo>
                    <a:pt x="314" y="68"/>
                  </a:lnTo>
                  <a:lnTo>
                    <a:pt x="314" y="66"/>
                  </a:lnTo>
                  <a:lnTo>
                    <a:pt x="314" y="66"/>
                  </a:lnTo>
                  <a:lnTo>
                    <a:pt x="312" y="66"/>
                  </a:lnTo>
                  <a:lnTo>
                    <a:pt x="312" y="66"/>
                  </a:lnTo>
                  <a:lnTo>
                    <a:pt x="312" y="68"/>
                  </a:lnTo>
                  <a:lnTo>
                    <a:pt x="306" y="74"/>
                  </a:lnTo>
                  <a:lnTo>
                    <a:pt x="302" y="80"/>
                  </a:lnTo>
                  <a:lnTo>
                    <a:pt x="302" y="80"/>
                  </a:lnTo>
                  <a:lnTo>
                    <a:pt x="302" y="80"/>
                  </a:lnTo>
                  <a:lnTo>
                    <a:pt x="302" y="82"/>
                  </a:lnTo>
                  <a:lnTo>
                    <a:pt x="302" y="82"/>
                  </a:lnTo>
                  <a:lnTo>
                    <a:pt x="302" y="82"/>
                  </a:lnTo>
                  <a:lnTo>
                    <a:pt x="302" y="82"/>
                  </a:lnTo>
                  <a:lnTo>
                    <a:pt x="304" y="82"/>
                  </a:lnTo>
                  <a:lnTo>
                    <a:pt x="304" y="84"/>
                  </a:lnTo>
                  <a:lnTo>
                    <a:pt x="308" y="82"/>
                  </a:lnTo>
                  <a:lnTo>
                    <a:pt x="310" y="80"/>
                  </a:lnTo>
                  <a:lnTo>
                    <a:pt x="314" y="78"/>
                  </a:lnTo>
                  <a:lnTo>
                    <a:pt x="318" y="78"/>
                  </a:lnTo>
                  <a:lnTo>
                    <a:pt x="318" y="78"/>
                  </a:lnTo>
                  <a:lnTo>
                    <a:pt x="318" y="78"/>
                  </a:lnTo>
                  <a:lnTo>
                    <a:pt x="318" y="78"/>
                  </a:lnTo>
                  <a:lnTo>
                    <a:pt x="318" y="78"/>
                  </a:lnTo>
                  <a:lnTo>
                    <a:pt x="322" y="80"/>
                  </a:lnTo>
                  <a:lnTo>
                    <a:pt x="322" y="88"/>
                  </a:lnTo>
                  <a:lnTo>
                    <a:pt x="320" y="92"/>
                  </a:lnTo>
                  <a:lnTo>
                    <a:pt x="322" y="102"/>
                  </a:lnTo>
                  <a:lnTo>
                    <a:pt x="322" y="104"/>
                  </a:lnTo>
                  <a:lnTo>
                    <a:pt x="322" y="104"/>
                  </a:lnTo>
                  <a:lnTo>
                    <a:pt x="324" y="108"/>
                  </a:lnTo>
                  <a:lnTo>
                    <a:pt x="324" y="108"/>
                  </a:lnTo>
                  <a:lnTo>
                    <a:pt x="326" y="108"/>
                  </a:lnTo>
                  <a:lnTo>
                    <a:pt x="326" y="108"/>
                  </a:lnTo>
                  <a:lnTo>
                    <a:pt x="328" y="108"/>
                  </a:lnTo>
                  <a:lnTo>
                    <a:pt x="336" y="112"/>
                  </a:lnTo>
                  <a:lnTo>
                    <a:pt x="336" y="112"/>
                  </a:lnTo>
                  <a:lnTo>
                    <a:pt x="336" y="114"/>
                  </a:lnTo>
                  <a:lnTo>
                    <a:pt x="336" y="114"/>
                  </a:lnTo>
                  <a:lnTo>
                    <a:pt x="338" y="116"/>
                  </a:lnTo>
                  <a:lnTo>
                    <a:pt x="338" y="118"/>
                  </a:lnTo>
                  <a:lnTo>
                    <a:pt x="338" y="118"/>
                  </a:lnTo>
                  <a:lnTo>
                    <a:pt x="338" y="118"/>
                  </a:lnTo>
                  <a:lnTo>
                    <a:pt x="336" y="120"/>
                  </a:lnTo>
                  <a:lnTo>
                    <a:pt x="334" y="124"/>
                  </a:lnTo>
                  <a:lnTo>
                    <a:pt x="334" y="124"/>
                  </a:lnTo>
                  <a:lnTo>
                    <a:pt x="334" y="124"/>
                  </a:lnTo>
                  <a:lnTo>
                    <a:pt x="334" y="124"/>
                  </a:lnTo>
                  <a:lnTo>
                    <a:pt x="332" y="126"/>
                  </a:lnTo>
                  <a:lnTo>
                    <a:pt x="332" y="126"/>
                  </a:lnTo>
                  <a:lnTo>
                    <a:pt x="332" y="126"/>
                  </a:lnTo>
                  <a:lnTo>
                    <a:pt x="330" y="126"/>
                  </a:lnTo>
                  <a:lnTo>
                    <a:pt x="330" y="126"/>
                  </a:lnTo>
                  <a:lnTo>
                    <a:pt x="330" y="126"/>
                  </a:lnTo>
                  <a:lnTo>
                    <a:pt x="330" y="126"/>
                  </a:lnTo>
                  <a:lnTo>
                    <a:pt x="328" y="130"/>
                  </a:lnTo>
                  <a:lnTo>
                    <a:pt x="328" y="130"/>
                  </a:lnTo>
                  <a:lnTo>
                    <a:pt x="328" y="132"/>
                  </a:lnTo>
                  <a:lnTo>
                    <a:pt x="328" y="132"/>
                  </a:lnTo>
                  <a:lnTo>
                    <a:pt x="328" y="132"/>
                  </a:lnTo>
                  <a:lnTo>
                    <a:pt x="328" y="134"/>
                  </a:lnTo>
                  <a:lnTo>
                    <a:pt x="330" y="134"/>
                  </a:lnTo>
                  <a:lnTo>
                    <a:pt x="330" y="136"/>
                  </a:lnTo>
                  <a:lnTo>
                    <a:pt x="330" y="138"/>
                  </a:lnTo>
                  <a:lnTo>
                    <a:pt x="330" y="138"/>
                  </a:lnTo>
                  <a:lnTo>
                    <a:pt x="330" y="138"/>
                  </a:lnTo>
                  <a:lnTo>
                    <a:pt x="330" y="138"/>
                  </a:lnTo>
                  <a:lnTo>
                    <a:pt x="330" y="138"/>
                  </a:lnTo>
                  <a:lnTo>
                    <a:pt x="330" y="138"/>
                  </a:lnTo>
                  <a:lnTo>
                    <a:pt x="328" y="146"/>
                  </a:lnTo>
                  <a:lnTo>
                    <a:pt x="328" y="150"/>
                  </a:lnTo>
                  <a:lnTo>
                    <a:pt x="328" y="150"/>
                  </a:lnTo>
                  <a:lnTo>
                    <a:pt x="328" y="152"/>
                  </a:lnTo>
                  <a:lnTo>
                    <a:pt x="330" y="154"/>
                  </a:lnTo>
                  <a:lnTo>
                    <a:pt x="332" y="156"/>
                  </a:lnTo>
                  <a:lnTo>
                    <a:pt x="332" y="156"/>
                  </a:lnTo>
                  <a:lnTo>
                    <a:pt x="332" y="158"/>
                  </a:lnTo>
                  <a:lnTo>
                    <a:pt x="334" y="158"/>
                  </a:lnTo>
                  <a:lnTo>
                    <a:pt x="334" y="158"/>
                  </a:lnTo>
                  <a:lnTo>
                    <a:pt x="336" y="158"/>
                  </a:lnTo>
                  <a:lnTo>
                    <a:pt x="338" y="158"/>
                  </a:lnTo>
                  <a:lnTo>
                    <a:pt x="340" y="160"/>
                  </a:lnTo>
                  <a:lnTo>
                    <a:pt x="340" y="160"/>
                  </a:lnTo>
                  <a:lnTo>
                    <a:pt x="338" y="164"/>
                  </a:lnTo>
                  <a:lnTo>
                    <a:pt x="338" y="166"/>
                  </a:lnTo>
                  <a:lnTo>
                    <a:pt x="338" y="166"/>
                  </a:lnTo>
                  <a:lnTo>
                    <a:pt x="338" y="166"/>
                  </a:lnTo>
                  <a:lnTo>
                    <a:pt x="338" y="166"/>
                  </a:lnTo>
                  <a:lnTo>
                    <a:pt x="338" y="168"/>
                  </a:lnTo>
                  <a:lnTo>
                    <a:pt x="340" y="168"/>
                  </a:lnTo>
                  <a:lnTo>
                    <a:pt x="340" y="168"/>
                  </a:lnTo>
                  <a:lnTo>
                    <a:pt x="340" y="168"/>
                  </a:lnTo>
                  <a:lnTo>
                    <a:pt x="344" y="170"/>
                  </a:lnTo>
                  <a:lnTo>
                    <a:pt x="348" y="172"/>
                  </a:lnTo>
                  <a:lnTo>
                    <a:pt x="348" y="172"/>
                  </a:lnTo>
                  <a:lnTo>
                    <a:pt x="348" y="172"/>
                  </a:lnTo>
                  <a:lnTo>
                    <a:pt x="348" y="172"/>
                  </a:lnTo>
                  <a:lnTo>
                    <a:pt x="348" y="172"/>
                  </a:lnTo>
                  <a:lnTo>
                    <a:pt x="344" y="172"/>
                  </a:lnTo>
                  <a:lnTo>
                    <a:pt x="340" y="176"/>
                  </a:lnTo>
                  <a:lnTo>
                    <a:pt x="340" y="176"/>
                  </a:lnTo>
                  <a:lnTo>
                    <a:pt x="340" y="176"/>
                  </a:lnTo>
                  <a:lnTo>
                    <a:pt x="338" y="176"/>
                  </a:lnTo>
                  <a:lnTo>
                    <a:pt x="338" y="178"/>
                  </a:lnTo>
                  <a:lnTo>
                    <a:pt x="338" y="178"/>
                  </a:lnTo>
                  <a:lnTo>
                    <a:pt x="338" y="180"/>
                  </a:lnTo>
                  <a:lnTo>
                    <a:pt x="336" y="184"/>
                  </a:lnTo>
                  <a:lnTo>
                    <a:pt x="336" y="184"/>
                  </a:lnTo>
                  <a:lnTo>
                    <a:pt x="336" y="186"/>
                  </a:lnTo>
                  <a:lnTo>
                    <a:pt x="338" y="186"/>
                  </a:lnTo>
                  <a:lnTo>
                    <a:pt x="338" y="186"/>
                  </a:lnTo>
                  <a:lnTo>
                    <a:pt x="338" y="186"/>
                  </a:lnTo>
                  <a:lnTo>
                    <a:pt x="338" y="188"/>
                  </a:lnTo>
                  <a:lnTo>
                    <a:pt x="338" y="188"/>
                  </a:lnTo>
                  <a:lnTo>
                    <a:pt x="340" y="188"/>
                  </a:lnTo>
                  <a:lnTo>
                    <a:pt x="340" y="188"/>
                  </a:lnTo>
                  <a:lnTo>
                    <a:pt x="340" y="186"/>
                  </a:lnTo>
                  <a:lnTo>
                    <a:pt x="344" y="188"/>
                  </a:lnTo>
                  <a:lnTo>
                    <a:pt x="344" y="188"/>
                  </a:lnTo>
                  <a:lnTo>
                    <a:pt x="346" y="190"/>
                  </a:lnTo>
                  <a:lnTo>
                    <a:pt x="346" y="190"/>
                  </a:lnTo>
                  <a:lnTo>
                    <a:pt x="350" y="194"/>
                  </a:lnTo>
                  <a:lnTo>
                    <a:pt x="350" y="194"/>
                  </a:lnTo>
                  <a:lnTo>
                    <a:pt x="350" y="194"/>
                  </a:lnTo>
                  <a:lnTo>
                    <a:pt x="350" y="198"/>
                  </a:lnTo>
                  <a:lnTo>
                    <a:pt x="350" y="202"/>
                  </a:lnTo>
                  <a:lnTo>
                    <a:pt x="350" y="204"/>
                  </a:lnTo>
                  <a:lnTo>
                    <a:pt x="350" y="204"/>
                  </a:lnTo>
                  <a:lnTo>
                    <a:pt x="352" y="204"/>
                  </a:lnTo>
                  <a:lnTo>
                    <a:pt x="352" y="206"/>
                  </a:lnTo>
                  <a:lnTo>
                    <a:pt x="352" y="206"/>
                  </a:lnTo>
                  <a:lnTo>
                    <a:pt x="350" y="206"/>
                  </a:lnTo>
                  <a:lnTo>
                    <a:pt x="350" y="206"/>
                  </a:lnTo>
                  <a:lnTo>
                    <a:pt x="348" y="206"/>
                  </a:lnTo>
                  <a:lnTo>
                    <a:pt x="348" y="206"/>
                  </a:lnTo>
                  <a:lnTo>
                    <a:pt x="346" y="206"/>
                  </a:lnTo>
                  <a:lnTo>
                    <a:pt x="346" y="206"/>
                  </a:lnTo>
                  <a:lnTo>
                    <a:pt x="346" y="206"/>
                  </a:lnTo>
                  <a:lnTo>
                    <a:pt x="346" y="206"/>
                  </a:lnTo>
                  <a:lnTo>
                    <a:pt x="346" y="204"/>
                  </a:lnTo>
                  <a:lnTo>
                    <a:pt x="346" y="204"/>
                  </a:lnTo>
                  <a:lnTo>
                    <a:pt x="346" y="202"/>
                  </a:lnTo>
                  <a:lnTo>
                    <a:pt x="344" y="202"/>
                  </a:lnTo>
                  <a:lnTo>
                    <a:pt x="344" y="200"/>
                  </a:lnTo>
                  <a:lnTo>
                    <a:pt x="344" y="200"/>
                  </a:lnTo>
                  <a:lnTo>
                    <a:pt x="338" y="200"/>
                  </a:lnTo>
                  <a:lnTo>
                    <a:pt x="326" y="200"/>
                  </a:lnTo>
                  <a:lnTo>
                    <a:pt x="326" y="200"/>
                  </a:lnTo>
                  <a:lnTo>
                    <a:pt x="324" y="202"/>
                  </a:lnTo>
                  <a:lnTo>
                    <a:pt x="324" y="202"/>
                  </a:lnTo>
                  <a:lnTo>
                    <a:pt x="324" y="202"/>
                  </a:lnTo>
                  <a:lnTo>
                    <a:pt x="324" y="208"/>
                  </a:lnTo>
                  <a:lnTo>
                    <a:pt x="324" y="210"/>
                  </a:lnTo>
                  <a:lnTo>
                    <a:pt x="324" y="212"/>
                  </a:lnTo>
                  <a:lnTo>
                    <a:pt x="326" y="214"/>
                  </a:lnTo>
                  <a:lnTo>
                    <a:pt x="330" y="216"/>
                  </a:lnTo>
                  <a:lnTo>
                    <a:pt x="332" y="216"/>
                  </a:lnTo>
                  <a:lnTo>
                    <a:pt x="332" y="216"/>
                  </a:lnTo>
                  <a:lnTo>
                    <a:pt x="332" y="216"/>
                  </a:lnTo>
                  <a:lnTo>
                    <a:pt x="334" y="216"/>
                  </a:lnTo>
                  <a:lnTo>
                    <a:pt x="334" y="216"/>
                  </a:lnTo>
                  <a:lnTo>
                    <a:pt x="338" y="222"/>
                  </a:lnTo>
                  <a:lnTo>
                    <a:pt x="338" y="222"/>
                  </a:lnTo>
                  <a:lnTo>
                    <a:pt x="338" y="222"/>
                  </a:lnTo>
                  <a:lnTo>
                    <a:pt x="334" y="222"/>
                  </a:lnTo>
                  <a:lnTo>
                    <a:pt x="332" y="222"/>
                  </a:lnTo>
                  <a:lnTo>
                    <a:pt x="332" y="222"/>
                  </a:lnTo>
                  <a:lnTo>
                    <a:pt x="332" y="224"/>
                  </a:lnTo>
                  <a:lnTo>
                    <a:pt x="332" y="224"/>
                  </a:lnTo>
                  <a:lnTo>
                    <a:pt x="332" y="226"/>
                  </a:lnTo>
                  <a:lnTo>
                    <a:pt x="332" y="226"/>
                  </a:lnTo>
                  <a:lnTo>
                    <a:pt x="332" y="226"/>
                  </a:lnTo>
                  <a:lnTo>
                    <a:pt x="330" y="230"/>
                  </a:lnTo>
                  <a:lnTo>
                    <a:pt x="330" y="230"/>
                  </a:lnTo>
                  <a:lnTo>
                    <a:pt x="330" y="230"/>
                  </a:lnTo>
                  <a:lnTo>
                    <a:pt x="330" y="230"/>
                  </a:lnTo>
                  <a:lnTo>
                    <a:pt x="330" y="230"/>
                  </a:lnTo>
                  <a:lnTo>
                    <a:pt x="330" y="232"/>
                  </a:lnTo>
                  <a:lnTo>
                    <a:pt x="330" y="232"/>
                  </a:lnTo>
                  <a:lnTo>
                    <a:pt x="332" y="234"/>
                  </a:lnTo>
                  <a:lnTo>
                    <a:pt x="330" y="234"/>
                  </a:lnTo>
                  <a:lnTo>
                    <a:pt x="326" y="242"/>
                  </a:lnTo>
                  <a:lnTo>
                    <a:pt x="326" y="242"/>
                  </a:lnTo>
                  <a:lnTo>
                    <a:pt x="326" y="242"/>
                  </a:lnTo>
                  <a:lnTo>
                    <a:pt x="326" y="244"/>
                  </a:lnTo>
                  <a:lnTo>
                    <a:pt x="326" y="244"/>
                  </a:lnTo>
                  <a:lnTo>
                    <a:pt x="326" y="244"/>
                  </a:lnTo>
                  <a:lnTo>
                    <a:pt x="326" y="244"/>
                  </a:lnTo>
                  <a:lnTo>
                    <a:pt x="324" y="246"/>
                  </a:lnTo>
                  <a:lnTo>
                    <a:pt x="324" y="246"/>
                  </a:lnTo>
                  <a:lnTo>
                    <a:pt x="324" y="246"/>
                  </a:lnTo>
                  <a:lnTo>
                    <a:pt x="324" y="246"/>
                  </a:lnTo>
                  <a:lnTo>
                    <a:pt x="322" y="244"/>
                  </a:lnTo>
                  <a:lnTo>
                    <a:pt x="316" y="242"/>
                  </a:lnTo>
                  <a:lnTo>
                    <a:pt x="316" y="242"/>
                  </a:lnTo>
                  <a:lnTo>
                    <a:pt x="314" y="242"/>
                  </a:lnTo>
                  <a:lnTo>
                    <a:pt x="312" y="244"/>
                  </a:lnTo>
                  <a:lnTo>
                    <a:pt x="312" y="244"/>
                  </a:lnTo>
                  <a:lnTo>
                    <a:pt x="310" y="242"/>
                  </a:lnTo>
                  <a:lnTo>
                    <a:pt x="308" y="242"/>
                  </a:lnTo>
                  <a:lnTo>
                    <a:pt x="308" y="242"/>
                  </a:lnTo>
                  <a:lnTo>
                    <a:pt x="308" y="242"/>
                  </a:lnTo>
                  <a:lnTo>
                    <a:pt x="308" y="242"/>
                  </a:lnTo>
                  <a:lnTo>
                    <a:pt x="308" y="240"/>
                  </a:lnTo>
                  <a:lnTo>
                    <a:pt x="308" y="240"/>
                  </a:lnTo>
                  <a:lnTo>
                    <a:pt x="308" y="238"/>
                  </a:lnTo>
                  <a:lnTo>
                    <a:pt x="308" y="238"/>
                  </a:lnTo>
                  <a:lnTo>
                    <a:pt x="304" y="238"/>
                  </a:lnTo>
                  <a:lnTo>
                    <a:pt x="302" y="238"/>
                  </a:lnTo>
                  <a:lnTo>
                    <a:pt x="302" y="240"/>
                  </a:lnTo>
                  <a:lnTo>
                    <a:pt x="302" y="240"/>
                  </a:lnTo>
                  <a:lnTo>
                    <a:pt x="302" y="240"/>
                  </a:lnTo>
                  <a:lnTo>
                    <a:pt x="300" y="244"/>
                  </a:lnTo>
                  <a:lnTo>
                    <a:pt x="300" y="244"/>
                  </a:lnTo>
                  <a:lnTo>
                    <a:pt x="300" y="244"/>
                  </a:lnTo>
                  <a:lnTo>
                    <a:pt x="300" y="244"/>
                  </a:lnTo>
                  <a:lnTo>
                    <a:pt x="302" y="244"/>
                  </a:lnTo>
                  <a:lnTo>
                    <a:pt x="302" y="244"/>
                  </a:lnTo>
                  <a:lnTo>
                    <a:pt x="302" y="246"/>
                  </a:lnTo>
                  <a:lnTo>
                    <a:pt x="302" y="246"/>
                  </a:lnTo>
                  <a:lnTo>
                    <a:pt x="298" y="252"/>
                  </a:lnTo>
                  <a:lnTo>
                    <a:pt x="298" y="252"/>
                  </a:lnTo>
                  <a:lnTo>
                    <a:pt x="296" y="256"/>
                  </a:lnTo>
                  <a:lnTo>
                    <a:pt x="296" y="258"/>
                  </a:lnTo>
                  <a:lnTo>
                    <a:pt x="294" y="258"/>
                  </a:lnTo>
                  <a:lnTo>
                    <a:pt x="294" y="258"/>
                  </a:lnTo>
                  <a:lnTo>
                    <a:pt x="292" y="260"/>
                  </a:lnTo>
                  <a:lnTo>
                    <a:pt x="292" y="260"/>
                  </a:lnTo>
                  <a:lnTo>
                    <a:pt x="288" y="260"/>
                  </a:lnTo>
                  <a:lnTo>
                    <a:pt x="286" y="260"/>
                  </a:lnTo>
                  <a:lnTo>
                    <a:pt x="284" y="262"/>
                  </a:lnTo>
                  <a:lnTo>
                    <a:pt x="284" y="262"/>
                  </a:lnTo>
                  <a:lnTo>
                    <a:pt x="282" y="262"/>
                  </a:lnTo>
                  <a:lnTo>
                    <a:pt x="282" y="262"/>
                  </a:lnTo>
                  <a:lnTo>
                    <a:pt x="282" y="260"/>
                  </a:lnTo>
                  <a:lnTo>
                    <a:pt x="282" y="260"/>
                  </a:lnTo>
                  <a:lnTo>
                    <a:pt x="282" y="260"/>
                  </a:lnTo>
                  <a:lnTo>
                    <a:pt x="278" y="254"/>
                  </a:lnTo>
                  <a:lnTo>
                    <a:pt x="276" y="254"/>
                  </a:lnTo>
                  <a:lnTo>
                    <a:pt x="272" y="252"/>
                  </a:lnTo>
                  <a:lnTo>
                    <a:pt x="272" y="250"/>
                  </a:lnTo>
                  <a:lnTo>
                    <a:pt x="272" y="250"/>
                  </a:lnTo>
                  <a:lnTo>
                    <a:pt x="268" y="252"/>
                  </a:lnTo>
                  <a:lnTo>
                    <a:pt x="266" y="252"/>
                  </a:lnTo>
                  <a:lnTo>
                    <a:pt x="266" y="252"/>
                  </a:lnTo>
                  <a:lnTo>
                    <a:pt x="266" y="254"/>
                  </a:lnTo>
                  <a:lnTo>
                    <a:pt x="264" y="254"/>
                  </a:lnTo>
                  <a:lnTo>
                    <a:pt x="264" y="254"/>
                  </a:lnTo>
                  <a:lnTo>
                    <a:pt x="264" y="254"/>
                  </a:lnTo>
                  <a:lnTo>
                    <a:pt x="266" y="250"/>
                  </a:lnTo>
                  <a:lnTo>
                    <a:pt x="266" y="250"/>
                  </a:lnTo>
                  <a:lnTo>
                    <a:pt x="266" y="250"/>
                  </a:lnTo>
                  <a:lnTo>
                    <a:pt x="266" y="250"/>
                  </a:lnTo>
                  <a:lnTo>
                    <a:pt x="268" y="250"/>
                  </a:lnTo>
                  <a:lnTo>
                    <a:pt x="268" y="248"/>
                  </a:lnTo>
                  <a:lnTo>
                    <a:pt x="268" y="248"/>
                  </a:lnTo>
                  <a:lnTo>
                    <a:pt x="268" y="248"/>
                  </a:lnTo>
                  <a:lnTo>
                    <a:pt x="270" y="244"/>
                  </a:lnTo>
                  <a:lnTo>
                    <a:pt x="270" y="242"/>
                  </a:lnTo>
                  <a:lnTo>
                    <a:pt x="270" y="242"/>
                  </a:lnTo>
                  <a:lnTo>
                    <a:pt x="270" y="240"/>
                  </a:lnTo>
                  <a:lnTo>
                    <a:pt x="270" y="240"/>
                  </a:lnTo>
                  <a:lnTo>
                    <a:pt x="270" y="240"/>
                  </a:lnTo>
                  <a:lnTo>
                    <a:pt x="270" y="238"/>
                  </a:lnTo>
                  <a:lnTo>
                    <a:pt x="270" y="236"/>
                  </a:lnTo>
                  <a:lnTo>
                    <a:pt x="270" y="236"/>
                  </a:lnTo>
                  <a:lnTo>
                    <a:pt x="270" y="236"/>
                  </a:lnTo>
                  <a:lnTo>
                    <a:pt x="270" y="236"/>
                  </a:lnTo>
                  <a:lnTo>
                    <a:pt x="268" y="232"/>
                  </a:lnTo>
                  <a:lnTo>
                    <a:pt x="266" y="228"/>
                  </a:lnTo>
                  <a:lnTo>
                    <a:pt x="266" y="226"/>
                  </a:lnTo>
                  <a:lnTo>
                    <a:pt x="266" y="226"/>
                  </a:lnTo>
                  <a:lnTo>
                    <a:pt x="268" y="226"/>
                  </a:lnTo>
                  <a:lnTo>
                    <a:pt x="268" y="226"/>
                  </a:lnTo>
                  <a:lnTo>
                    <a:pt x="268" y="226"/>
                  </a:lnTo>
                  <a:lnTo>
                    <a:pt x="268" y="224"/>
                  </a:lnTo>
                  <a:lnTo>
                    <a:pt x="268" y="224"/>
                  </a:lnTo>
                  <a:lnTo>
                    <a:pt x="268" y="224"/>
                  </a:lnTo>
                  <a:lnTo>
                    <a:pt x="268" y="222"/>
                  </a:lnTo>
                  <a:lnTo>
                    <a:pt x="268" y="222"/>
                  </a:lnTo>
                  <a:lnTo>
                    <a:pt x="266" y="216"/>
                  </a:lnTo>
                  <a:lnTo>
                    <a:pt x="264" y="208"/>
                  </a:lnTo>
                  <a:lnTo>
                    <a:pt x="258" y="202"/>
                  </a:lnTo>
                  <a:lnTo>
                    <a:pt x="256" y="200"/>
                  </a:lnTo>
                  <a:lnTo>
                    <a:pt x="256" y="200"/>
                  </a:lnTo>
                  <a:lnTo>
                    <a:pt x="250" y="200"/>
                  </a:lnTo>
                  <a:lnTo>
                    <a:pt x="250" y="200"/>
                  </a:lnTo>
                  <a:lnTo>
                    <a:pt x="250" y="200"/>
                  </a:lnTo>
                  <a:lnTo>
                    <a:pt x="248" y="200"/>
                  </a:lnTo>
                  <a:lnTo>
                    <a:pt x="246" y="200"/>
                  </a:lnTo>
                  <a:lnTo>
                    <a:pt x="246" y="200"/>
                  </a:lnTo>
                  <a:lnTo>
                    <a:pt x="242" y="202"/>
                  </a:lnTo>
                  <a:lnTo>
                    <a:pt x="232" y="200"/>
                  </a:lnTo>
                  <a:lnTo>
                    <a:pt x="230" y="200"/>
                  </a:lnTo>
                  <a:lnTo>
                    <a:pt x="230" y="202"/>
                  </a:lnTo>
                  <a:lnTo>
                    <a:pt x="230" y="202"/>
                  </a:lnTo>
                  <a:lnTo>
                    <a:pt x="228" y="200"/>
                  </a:lnTo>
                  <a:lnTo>
                    <a:pt x="226" y="200"/>
                  </a:lnTo>
                  <a:lnTo>
                    <a:pt x="224" y="200"/>
                  </a:lnTo>
                  <a:lnTo>
                    <a:pt x="222" y="200"/>
                  </a:lnTo>
                  <a:lnTo>
                    <a:pt x="222" y="200"/>
                  </a:lnTo>
                  <a:lnTo>
                    <a:pt x="222" y="200"/>
                  </a:lnTo>
                  <a:lnTo>
                    <a:pt x="220" y="204"/>
                  </a:lnTo>
                  <a:lnTo>
                    <a:pt x="220" y="204"/>
                  </a:lnTo>
                  <a:lnTo>
                    <a:pt x="220" y="204"/>
                  </a:lnTo>
                  <a:lnTo>
                    <a:pt x="218" y="208"/>
                  </a:lnTo>
                  <a:lnTo>
                    <a:pt x="216" y="208"/>
                  </a:lnTo>
                  <a:lnTo>
                    <a:pt x="216" y="208"/>
                  </a:lnTo>
                  <a:lnTo>
                    <a:pt x="214" y="208"/>
                  </a:lnTo>
                  <a:lnTo>
                    <a:pt x="214" y="210"/>
                  </a:lnTo>
                  <a:lnTo>
                    <a:pt x="214" y="210"/>
                  </a:lnTo>
                  <a:lnTo>
                    <a:pt x="208" y="210"/>
                  </a:lnTo>
                  <a:lnTo>
                    <a:pt x="208" y="206"/>
                  </a:lnTo>
                  <a:lnTo>
                    <a:pt x="210" y="198"/>
                  </a:lnTo>
                  <a:lnTo>
                    <a:pt x="210" y="198"/>
                  </a:lnTo>
                  <a:lnTo>
                    <a:pt x="212" y="196"/>
                  </a:lnTo>
                  <a:lnTo>
                    <a:pt x="214" y="194"/>
                  </a:lnTo>
                  <a:lnTo>
                    <a:pt x="214" y="194"/>
                  </a:lnTo>
                  <a:lnTo>
                    <a:pt x="216" y="194"/>
                  </a:lnTo>
                  <a:lnTo>
                    <a:pt x="216" y="190"/>
                  </a:lnTo>
                  <a:lnTo>
                    <a:pt x="216" y="190"/>
                  </a:lnTo>
                  <a:lnTo>
                    <a:pt x="212" y="184"/>
                  </a:lnTo>
                  <a:lnTo>
                    <a:pt x="212" y="184"/>
                  </a:lnTo>
                  <a:lnTo>
                    <a:pt x="212" y="182"/>
                  </a:lnTo>
                  <a:lnTo>
                    <a:pt x="212" y="178"/>
                  </a:lnTo>
                  <a:lnTo>
                    <a:pt x="212" y="178"/>
                  </a:lnTo>
                  <a:lnTo>
                    <a:pt x="212" y="178"/>
                  </a:lnTo>
                  <a:lnTo>
                    <a:pt x="212" y="176"/>
                  </a:lnTo>
                  <a:lnTo>
                    <a:pt x="212" y="174"/>
                  </a:lnTo>
                  <a:lnTo>
                    <a:pt x="214" y="174"/>
                  </a:lnTo>
                  <a:lnTo>
                    <a:pt x="212" y="172"/>
                  </a:lnTo>
                  <a:lnTo>
                    <a:pt x="212" y="172"/>
                  </a:lnTo>
                  <a:lnTo>
                    <a:pt x="208" y="172"/>
                  </a:lnTo>
                  <a:lnTo>
                    <a:pt x="206" y="172"/>
                  </a:lnTo>
                  <a:lnTo>
                    <a:pt x="206" y="172"/>
                  </a:lnTo>
                  <a:lnTo>
                    <a:pt x="206" y="172"/>
                  </a:lnTo>
                  <a:lnTo>
                    <a:pt x="206" y="172"/>
                  </a:lnTo>
                  <a:lnTo>
                    <a:pt x="206" y="172"/>
                  </a:lnTo>
                  <a:lnTo>
                    <a:pt x="206" y="172"/>
                  </a:lnTo>
                  <a:lnTo>
                    <a:pt x="206" y="172"/>
                  </a:lnTo>
                  <a:lnTo>
                    <a:pt x="206" y="172"/>
                  </a:lnTo>
                  <a:lnTo>
                    <a:pt x="206" y="168"/>
                  </a:lnTo>
                  <a:lnTo>
                    <a:pt x="208" y="166"/>
                  </a:lnTo>
                  <a:lnTo>
                    <a:pt x="208" y="166"/>
                  </a:lnTo>
                  <a:lnTo>
                    <a:pt x="208" y="166"/>
                  </a:lnTo>
                  <a:lnTo>
                    <a:pt x="208" y="166"/>
                  </a:lnTo>
                  <a:lnTo>
                    <a:pt x="208" y="166"/>
                  </a:lnTo>
                  <a:lnTo>
                    <a:pt x="210" y="162"/>
                  </a:lnTo>
                  <a:lnTo>
                    <a:pt x="210" y="162"/>
                  </a:lnTo>
                  <a:lnTo>
                    <a:pt x="210" y="162"/>
                  </a:lnTo>
                  <a:lnTo>
                    <a:pt x="210" y="162"/>
                  </a:lnTo>
                  <a:lnTo>
                    <a:pt x="208" y="160"/>
                  </a:lnTo>
                  <a:lnTo>
                    <a:pt x="204" y="158"/>
                  </a:lnTo>
                  <a:lnTo>
                    <a:pt x="204" y="158"/>
                  </a:lnTo>
                  <a:lnTo>
                    <a:pt x="200" y="154"/>
                  </a:lnTo>
                  <a:lnTo>
                    <a:pt x="198" y="148"/>
                  </a:lnTo>
                  <a:lnTo>
                    <a:pt x="194" y="142"/>
                  </a:lnTo>
                  <a:lnTo>
                    <a:pt x="194" y="140"/>
                  </a:lnTo>
                  <a:lnTo>
                    <a:pt x="192" y="140"/>
                  </a:lnTo>
                  <a:lnTo>
                    <a:pt x="190" y="138"/>
                  </a:lnTo>
                  <a:lnTo>
                    <a:pt x="188" y="136"/>
                  </a:lnTo>
                  <a:lnTo>
                    <a:pt x="188" y="136"/>
                  </a:lnTo>
                  <a:lnTo>
                    <a:pt x="184" y="130"/>
                  </a:lnTo>
                  <a:lnTo>
                    <a:pt x="184" y="130"/>
                  </a:lnTo>
                  <a:lnTo>
                    <a:pt x="184" y="130"/>
                  </a:lnTo>
                  <a:lnTo>
                    <a:pt x="184" y="130"/>
                  </a:lnTo>
                  <a:lnTo>
                    <a:pt x="182" y="128"/>
                  </a:lnTo>
                  <a:lnTo>
                    <a:pt x="170" y="128"/>
                  </a:lnTo>
                  <a:lnTo>
                    <a:pt x="166" y="128"/>
                  </a:lnTo>
                  <a:lnTo>
                    <a:pt x="166" y="128"/>
                  </a:lnTo>
                  <a:lnTo>
                    <a:pt x="150" y="128"/>
                  </a:lnTo>
                  <a:lnTo>
                    <a:pt x="150" y="130"/>
                  </a:lnTo>
                  <a:lnTo>
                    <a:pt x="150" y="130"/>
                  </a:lnTo>
                  <a:lnTo>
                    <a:pt x="150" y="130"/>
                  </a:lnTo>
                  <a:lnTo>
                    <a:pt x="150" y="132"/>
                  </a:lnTo>
                  <a:lnTo>
                    <a:pt x="150" y="132"/>
                  </a:lnTo>
                  <a:lnTo>
                    <a:pt x="150" y="132"/>
                  </a:lnTo>
                  <a:lnTo>
                    <a:pt x="150" y="132"/>
                  </a:lnTo>
                  <a:lnTo>
                    <a:pt x="140" y="134"/>
                  </a:lnTo>
                  <a:lnTo>
                    <a:pt x="140" y="134"/>
                  </a:lnTo>
                  <a:lnTo>
                    <a:pt x="140" y="134"/>
                  </a:lnTo>
                  <a:lnTo>
                    <a:pt x="140" y="134"/>
                  </a:lnTo>
                  <a:lnTo>
                    <a:pt x="138" y="134"/>
                  </a:lnTo>
                  <a:lnTo>
                    <a:pt x="136" y="134"/>
                  </a:lnTo>
                  <a:lnTo>
                    <a:pt x="136" y="132"/>
                  </a:lnTo>
                  <a:lnTo>
                    <a:pt x="136" y="132"/>
                  </a:lnTo>
                  <a:lnTo>
                    <a:pt x="134" y="132"/>
                  </a:lnTo>
                  <a:lnTo>
                    <a:pt x="134" y="132"/>
                  </a:lnTo>
                  <a:lnTo>
                    <a:pt x="134" y="132"/>
                  </a:lnTo>
                  <a:lnTo>
                    <a:pt x="134" y="132"/>
                  </a:lnTo>
                  <a:lnTo>
                    <a:pt x="134" y="132"/>
                  </a:lnTo>
                  <a:lnTo>
                    <a:pt x="124" y="134"/>
                  </a:lnTo>
                  <a:lnTo>
                    <a:pt x="122" y="136"/>
                  </a:lnTo>
                  <a:lnTo>
                    <a:pt x="118" y="144"/>
                  </a:lnTo>
                  <a:lnTo>
                    <a:pt x="118" y="146"/>
                  </a:lnTo>
                  <a:lnTo>
                    <a:pt x="118" y="146"/>
                  </a:lnTo>
                  <a:lnTo>
                    <a:pt x="116" y="148"/>
                  </a:lnTo>
                  <a:lnTo>
                    <a:pt x="116" y="150"/>
                  </a:lnTo>
                  <a:lnTo>
                    <a:pt x="114" y="154"/>
                  </a:lnTo>
                  <a:lnTo>
                    <a:pt x="114" y="156"/>
                  </a:lnTo>
                  <a:lnTo>
                    <a:pt x="114" y="156"/>
                  </a:lnTo>
                  <a:lnTo>
                    <a:pt x="108" y="162"/>
                  </a:lnTo>
                  <a:lnTo>
                    <a:pt x="106" y="162"/>
                  </a:lnTo>
                  <a:lnTo>
                    <a:pt x="106" y="162"/>
                  </a:lnTo>
                  <a:lnTo>
                    <a:pt x="106" y="162"/>
                  </a:lnTo>
                  <a:lnTo>
                    <a:pt x="106" y="162"/>
                  </a:lnTo>
                  <a:lnTo>
                    <a:pt x="106" y="162"/>
                  </a:lnTo>
                  <a:lnTo>
                    <a:pt x="104" y="162"/>
                  </a:lnTo>
                  <a:lnTo>
                    <a:pt x="102" y="162"/>
                  </a:lnTo>
                  <a:lnTo>
                    <a:pt x="102" y="162"/>
                  </a:lnTo>
                  <a:lnTo>
                    <a:pt x="100" y="162"/>
                  </a:lnTo>
                  <a:lnTo>
                    <a:pt x="100" y="164"/>
                  </a:lnTo>
                  <a:lnTo>
                    <a:pt x="100" y="164"/>
                  </a:lnTo>
                  <a:lnTo>
                    <a:pt x="100" y="166"/>
                  </a:lnTo>
                  <a:lnTo>
                    <a:pt x="100" y="168"/>
                  </a:lnTo>
                  <a:lnTo>
                    <a:pt x="98" y="170"/>
                  </a:lnTo>
                  <a:lnTo>
                    <a:pt x="98" y="172"/>
                  </a:lnTo>
                  <a:lnTo>
                    <a:pt x="96" y="172"/>
                  </a:lnTo>
                  <a:lnTo>
                    <a:pt x="94" y="174"/>
                  </a:lnTo>
                  <a:lnTo>
                    <a:pt x="94" y="174"/>
                  </a:lnTo>
                  <a:lnTo>
                    <a:pt x="94" y="174"/>
                  </a:lnTo>
                  <a:lnTo>
                    <a:pt x="92" y="174"/>
                  </a:lnTo>
                  <a:lnTo>
                    <a:pt x="92" y="174"/>
                  </a:lnTo>
                  <a:lnTo>
                    <a:pt x="92" y="174"/>
                  </a:lnTo>
                  <a:lnTo>
                    <a:pt x="90" y="172"/>
                  </a:lnTo>
                  <a:lnTo>
                    <a:pt x="90" y="172"/>
                  </a:lnTo>
                  <a:lnTo>
                    <a:pt x="90" y="172"/>
                  </a:lnTo>
                  <a:lnTo>
                    <a:pt x="86" y="172"/>
                  </a:lnTo>
                  <a:lnTo>
                    <a:pt x="86" y="174"/>
                  </a:lnTo>
                  <a:lnTo>
                    <a:pt x="86" y="174"/>
                  </a:lnTo>
                  <a:lnTo>
                    <a:pt x="84" y="174"/>
                  </a:lnTo>
                  <a:lnTo>
                    <a:pt x="84" y="174"/>
                  </a:lnTo>
                  <a:lnTo>
                    <a:pt x="84" y="174"/>
                  </a:lnTo>
                  <a:lnTo>
                    <a:pt x="84" y="174"/>
                  </a:lnTo>
                  <a:lnTo>
                    <a:pt x="82" y="174"/>
                  </a:lnTo>
                  <a:lnTo>
                    <a:pt x="82" y="174"/>
                  </a:lnTo>
                  <a:lnTo>
                    <a:pt x="82" y="172"/>
                  </a:lnTo>
                  <a:lnTo>
                    <a:pt x="82" y="172"/>
                  </a:lnTo>
                  <a:lnTo>
                    <a:pt x="86" y="170"/>
                  </a:lnTo>
                  <a:lnTo>
                    <a:pt x="86" y="166"/>
                  </a:lnTo>
                  <a:lnTo>
                    <a:pt x="84" y="166"/>
                  </a:lnTo>
                  <a:lnTo>
                    <a:pt x="78" y="162"/>
                  </a:lnTo>
                  <a:lnTo>
                    <a:pt x="74" y="154"/>
                  </a:lnTo>
                  <a:lnTo>
                    <a:pt x="74" y="154"/>
                  </a:lnTo>
                  <a:lnTo>
                    <a:pt x="74" y="154"/>
                  </a:lnTo>
                  <a:lnTo>
                    <a:pt x="74" y="154"/>
                  </a:lnTo>
                  <a:lnTo>
                    <a:pt x="74" y="152"/>
                  </a:lnTo>
                  <a:lnTo>
                    <a:pt x="74" y="150"/>
                  </a:lnTo>
                  <a:lnTo>
                    <a:pt x="74" y="152"/>
                  </a:lnTo>
                  <a:lnTo>
                    <a:pt x="74" y="152"/>
                  </a:lnTo>
                  <a:lnTo>
                    <a:pt x="74" y="152"/>
                  </a:lnTo>
                  <a:lnTo>
                    <a:pt x="72" y="152"/>
                  </a:lnTo>
                  <a:lnTo>
                    <a:pt x="72" y="152"/>
                  </a:lnTo>
                  <a:lnTo>
                    <a:pt x="72" y="152"/>
                  </a:lnTo>
                  <a:lnTo>
                    <a:pt x="72" y="152"/>
                  </a:lnTo>
                  <a:lnTo>
                    <a:pt x="66" y="150"/>
                  </a:lnTo>
                  <a:lnTo>
                    <a:pt x="70" y="142"/>
                  </a:lnTo>
                  <a:lnTo>
                    <a:pt x="70" y="140"/>
                  </a:lnTo>
                  <a:lnTo>
                    <a:pt x="70" y="140"/>
                  </a:lnTo>
                  <a:lnTo>
                    <a:pt x="70" y="138"/>
                  </a:lnTo>
                  <a:lnTo>
                    <a:pt x="68" y="136"/>
                  </a:lnTo>
                  <a:lnTo>
                    <a:pt x="68" y="136"/>
                  </a:lnTo>
                  <a:lnTo>
                    <a:pt x="68" y="136"/>
                  </a:lnTo>
                  <a:lnTo>
                    <a:pt x="68" y="138"/>
                  </a:lnTo>
                  <a:lnTo>
                    <a:pt x="68" y="138"/>
                  </a:lnTo>
                  <a:lnTo>
                    <a:pt x="68" y="138"/>
                  </a:lnTo>
                  <a:lnTo>
                    <a:pt x="68" y="138"/>
                  </a:lnTo>
                  <a:lnTo>
                    <a:pt x="68" y="140"/>
                  </a:lnTo>
                  <a:lnTo>
                    <a:pt x="68" y="140"/>
                  </a:lnTo>
                  <a:lnTo>
                    <a:pt x="66" y="140"/>
                  </a:lnTo>
                  <a:lnTo>
                    <a:pt x="66" y="140"/>
                  </a:lnTo>
                  <a:lnTo>
                    <a:pt x="66" y="142"/>
                  </a:lnTo>
                  <a:lnTo>
                    <a:pt x="66" y="142"/>
                  </a:lnTo>
                  <a:lnTo>
                    <a:pt x="64" y="142"/>
                  </a:lnTo>
                  <a:lnTo>
                    <a:pt x="64" y="140"/>
                  </a:lnTo>
                  <a:lnTo>
                    <a:pt x="64" y="140"/>
                  </a:lnTo>
                  <a:lnTo>
                    <a:pt x="62" y="140"/>
                  </a:lnTo>
                  <a:lnTo>
                    <a:pt x="62" y="140"/>
                  </a:lnTo>
                  <a:lnTo>
                    <a:pt x="62" y="140"/>
                  </a:lnTo>
                  <a:lnTo>
                    <a:pt x="62" y="138"/>
                  </a:lnTo>
                  <a:lnTo>
                    <a:pt x="62" y="138"/>
                  </a:lnTo>
                  <a:lnTo>
                    <a:pt x="64" y="136"/>
                  </a:lnTo>
                  <a:lnTo>
                    <a:pt x="64" y="136"/>
                  </a:lnTo>
                  <a:lnTo>
                    <a:pt x="64" y="136"/>
                  </a:lnTo>
                  <a:lnTo>
                    <a:pt x="64" y="136"/>
                  </a:lnTo>
                  <a:lnTo>
                    <a:pt x="64" y="136"/>
                  </a:lnTo>
                  <a:lnTo>
                    <a:pt x="66" y="134"/>
                  </a:lnTo>
                  <a:lnTo>
                    <a:pt x="66" y="134"/>
                  </a:lnTo>
                  <a:lnTo>
                    <a:pt x="66" y="132"/>
                  </a:lnTo>
                  <a:lnTo>
                    <a:pt x="66" y="132"/>
                  </a:lnTo>
                  <a:lnTo>
                    <a:pt x="66" y="130"/>
                  </a:lnTo>
                  <a:lnTo>
                    <a:pt x="66" y="132"/>
                  </a:lnTo>
                  <a:lnTo>
                    <a:pt x="66" y="132"/>
                  </a:lnTo>
                  <a:lnTo>
                    <a:pt x="66" y="134"/>
                  </a:lnTo>
                  <a:lnTo>
                    <a:pt x="64" y="134"/>
                  </a:lnTo>
                  <a:lnTo>
                    <a:pt x="64" y="134"/>
                  </a:lnTo>
                  <a:lnTo>
                    <a:pt x="64" y="134"/>
                  </a:lnTo>
                  <a:lnTo>
                    <a:pt x="64" y="136"/>
                  </a:lnTo>
                  <a:lnTo>
                    <a:pt x="62" y="136"/>
                  </a:lnTo>
                  <a:lnTo>
                    <a:pt x="62" y="136"/>
                  </a:lnTo>
                  <a:lnTo>
                    <a:pt x="60" y="136"/>
                  </a:lnTo>
                  <a:lnTo>
                    <a:pt x="60" y="136"/>
                  </a:lnTo>
                  <a:lnTo>
                    <a:pt x="58" y="136"/>
                  </a:lnTo>
                  <a:lnTo>
                    <a:pt x="54" y="132"/>
                  </a:lnTo>
                  <a:lnTo>
                    <a:pt x="54" y="132"/>
                  </a:lnTo>
                  <a:lnTo>
                    <a:pt x="48" y="128"/>
                  </a:lnTo>
                  <a:lnTo>
                    <a:pt x="44" y="126"/>
                  </a:lnTo>
                  <a:lnTo>
                    <a:pt x="44" y="126"/>
                  </a:lnTo>
                  <a:lnTo>
                    <a:pt x="44" y="126"/>
                  </a:lnTo>
                  <a:lnTo>
                    <a:pt x="40" y="124"/>
                  </a:lnTo>
                  <a:lnTo>
                    <a:pt x="40" y="124"/>
                  </a:lnTo>
                  <a:lnTo>
                    <a:pt x="30" y="114"/>
                  </a:lnTo>
                  <a:lnTo>
                    <a:pt x="26" y="110"/>
                  </a:lnTo>
                  <a:lnTo>
                    <a:pt x="26" y="108"/>
                  </a:lnTo>
                  <a:lnTo>
                    <a:pt x="24" y="108"/>
                  </a:lnTo>
                  <a:lnTo>
                    <a:pt x="24" y="108"/>
                  </a:lnTo>
                  <a:lnTo>
                    <a:pt x="26" y="106"/>
                  </a:lnTo>
                  <a:lnTo>
                    <a:pt x="26" y="104"/>
                  </a:lnTo>
                  <a:lnTo>
                    <a:pt x="26" y="104"/>
                  </a:lnTo>
                  <a:lnTo>
                    <a:pt x="24" y="106"/>
                  </a:lnTo>
                  <a:lnTo>
                    <a:pt x="24" y="106"/>
                  </a:lnTo>
                  <a:lnTo>
                    <a:pt x="22" y="106"/>
                  </a:lnTo>
                  <a:lnTo>
                    <a:pt x="22" y="106"/>
                  </a:lnTo>
                  <a:lnTo>
                    <a:pt x="20" y="106"/>
                  </a:lnTo>
                  <a:lnTo>
                    <a:pt x="20" y="106"/>
                  </a:lnTo>
                  <a:lnTo>
                    <a:pt x="20" y="104"/>
                  </a:lnTo>
                  <a:lnTo>
                    <a:pt x="20" y="104"/>
                  </a:lnTo>
                  <a:lnTo>
                    <a:pt x="22" y="96"/>
                  </a:lnTo>
                  <a:lnTo>
                    <a:pt x="22" y="96"/>
                  </a:lnTo>
                  <a:lnTo>
                    <a:pt x="22" y="96"/>
                  </a:lnTo>
                  <a:lnTo>
                    <a:pt x="22" y="96"/>
                  </a:lnTo>
                  <a:lnTo>
                    <a:pt x="24" y="92"/>
                  </a:lnTo>
                  <a:lnTo>
                    <a:pt x="26" y="88"/>
                  </a:lnTo>
                  <a:lnTo>
                    <a:pt x="26" y="88"/>
                  </a:lnTo>
                  <a:lnTo>
                    <a:pt x="24" y="90"/>
                  </a:lnTo>
                  <a:lnTo>
                    <a:pt x="24" y="90"/>
                  </a:lnTo>
                  <a:lnTo>
                    <a:pt x="24" y="90"/>
                  </a:lnTo>
                  <a:lnTo>
                    <a:pt x="22" y="94"/>
                  </a:lnTo>
                  <a:lnTo>
                    <a:pt x="20" y="96"/>
                  </a:lnTo>
                  <a:lnTo>
                    <a:pt x="20" y="96"/>
                  </a:lnTo>
                  <a:lnTo>
                    <a:pt x="18" y="98"/>
                  </a:lnTo>
                  <a:lnTo>
                    <a:pt x="18" y="98"/>
                  </a:lnTo>
                  <a:lnTo>
                    <a:pt x="18" y="98"/>
                  </a:lnTo>
                  <a:lnTo>
                    <a:pt x="18" y="98"/>
                  </a:lnTo>
                  <a:lnTo>
                    <a:pt x="18" y="96"/>
                  </a:lnTo>
                  <a:lnTo>
                    <a:pt x="18" y="96"/>
                  </a:lnTo>
                  <a:lnTo>
                    <a:pt x="18" y="92"/>
                  </a:lnTo>
                  <a:lnTo>
                    <a:pt x="16" y="88"/>
                  </a:lnTo>
                  <a:lnTo>
                    <a:pt x="14" y="88"/>
                  </a:lnTo>
                  <a:lnTo>
                    <a:pt x="14" y="88"/>
                  </a:lnTo>
                  <a:lnTo>
                    <a:pt x="14" y="90"/>
                  </a:lnTo>
                  <a:lnTo>
                    <a:pt x="12" y="90"/>
                  </a:lnTo>
                  <a:lnTo>
                    <a:pt x="12" y="86"/>
                  </a:lnTo>
                  <a:lnTo>
                    <a:pt x="12" y="84"/>
                  </a:lnTo>
                  <a:lnTo>
                    <a:pt x="12" y="84"/>
                  </a:lnTo>
                  <a:lnTo>
                    <a:pt x="12" y="84"/>
                  </a:lnTo>
                  <a:lnTo>
                    <a:pt x="14" y="84"/>
                  </a:lnTo>
                  <a:lnTo>
                    <a:pt x="16" y="82"/>
                  </a:lnTo>
                  <a:lnTo>
                    <a:pt x="16" y="82"/>
                  </a:lnTo>
                  <a:lnTo>
                    <a:pt x="16" y="82"/>
                  </a:lnTo>
                  <a:lnTo>
                    <a:pt x="18" y="80"/>
                  </a:lnTo>
                  <a:lnTo>
                    <a:pt x="18" y="80"/>
                  </a:lnTo>
                  <a:lnTo>
                    <a:pt x="16" y="82"/>
                  </a:lnTo>
                  <a:lnTo>
                    <a:pt x="16" y="82"/>
                  </a:lnTo>
                  <a:lnTo>
                    <a:pt x="16" y="82"/>
                  </a:lnTo>
                  <a:lnTo>
                    <a:pt x="10" y="82"/>
                  </a:lnTo>
                  <a:lnTo>
                    <a:pt x="10" y="82"/>
                  </a:lnTo>
                  <a:lnTo>
                    <a:pt x="10" y="82"/>
                  </a:lnTo>
                  <a:lnTo>
                    <a:pt x="10" y="82"/>
                  </a:lnTo>
                  <a:lnTo>
                    <a:pt x="8" y="84"/>
                  </a:lnTo>
                  <a:lnTo>
                    <a:pt x="8" y="86"/>
                  </a:lnTo>
                  <a:lnTo>
                    <a:pt x="6" y="90"/>
                  </a:lnTo>
                  <a:lnTo>
                    <a:pt x="6" y="90"/>
                  </a:lnTo>
                  <a:lnTo>
                    <a:pt x="6" y="90"/>
                  </a:lnTo>
                  <a:lnTo>
                    <a:pt x="6" y="92"/>
                  </a:lnTo>
                  <a:lnTo>
                    <a:pt x="4" y="92"/>
                  </a:lnTo>
                  <a:lnTo>
                    <a:pt x="4" y="92"/>
                  </a:lnTo>
                  <a:lnTo>
                    <a:pt x="4" y="92"/>
                  </a:lnTo>
                  <a:lnTo>
                    <a:pt x="4" y="92"/>
                  </a:lnTo>
                  <a:lnTo>
                    <a:pt x="2" y="92"/>
                  </a:lnTo>
                  <a:lnTo>
                    <a:pt x="2" y="92"/>
                  </a:lnTo>
                  <a:lnTo>
                    <a:pt x="0" y="88"/>
                  </a:lnTo>
                  <a:lnTo>
                    <a:pt x="0" y="88"/>
                  </a:lnTo>
                  <a:lnTo>
                    <a:pt x="0" y="88"/>
                  </a:lnTo>
                  <a:lnTo>
                    <a:pt x="0" y="86"/>
                  </a:lnTo>
                  <a:lnTo>
                    <a:pt x="0" y="86"/>
                  </a:lnTo>
                  <a:lnTo>
                    <a:pt x="0" y="86"/>
                  </a:lnTo>
                  <a:lnTo>
                    <a:pt x="0" y="86"/>
                  </a:lnTo>
                  <a:lnTo>
                    <a:pt x="0" y="86"/>
                  </a:lnTo>
                  <a:lnTo>
                    <a:pt x="2" y="82"/>
                  </a:lnTo>
                  <a:lnTo>
                    <a:pt x="4" y="82"/>
                  </a:lnTo>
                  <a:lnTo>
                    <a:pt x="6" y="80"/>
                  </a:lnTo>
                  <a:lnTo>
                    <a:pt x="8" y="78"/>
                  </a:lnTo>
                  <a:lnTo>
                    <a:pt x="10" y="72"/>
                  </a:lnTo>
                  <a:lnTo>
                    <a:pt x="10" y="70"/>
                  </a:lnTo>
                  <a:lnTo>
                    <a:pt x="12" y="68"/>
                  </a:lnTo>
                  <a:lnTo>
                    <a:pt x="12" y="68"/>
                  </a:lnTo>
                  <a:lnTo>
                    <a:pt x="12" y="66"/>
                  </a:lnTo>
                  <a:lnTo>
                    <a:pt x="12" y="66"/>
                  </a:lnTo>
                  <a:lnTo>
                    <a:pt x="12" y="64"/>
                  </a:lnTo>
                  <a:lnTo>
                    <a:pt x="12" y="64"/>
                  </a:lnTo>
                  <a:lnTo>
                    <a:pt x="14" y="62"/>
                  </a:lnTo>
                  <a:lnTo>
                    <a:pt x="18" y="58"/>
                  </a:lnTo>
                  <a:lnTo>
                    <a:pt x="18" y="56"/>
                  </a:lnTo>
                  <a:lnTo>
                    <a:pt x="18" y="56"/>
                  </a:lnTo>
                  <a:lnTo>
                    <a:pt x="18" y="56"/>
                  </a:lnTo>
                  <a:lnTo>
                    <a:pt x="18" y="56"/>
                  </a:lnTo>
                  <a:lnTo>
                    <a:pt x="20" y="56"/>
                  </a:lnTo>
                  <a:lnTo>
                    <a:pt x="20" y="56"/>
                  </a:lnTo>
                  <a:lnTo>
                    <a:pt x="22" y="56"/>
                  </a:lnTo>
                  <a:lnTo>
                    <a:pt x="22" y="56"/>
                  </a:lnTo>
                  <a:lnTo>
                    <a:pt x="24" y="56"/>
                  </a:lnTo>
                  <a:lnTo>
                    <a:pt x="24" y="56"/>
                  </a:lnTo>
                  <a:lnTo>
                    <a:pt x="26" y="56"/>
                  </a:lnTo>
                  <a:lnTo>
                    <a:pt x="26" y="56"/>
                  </a:lnTo>
                  <a:lnTo>
                    <a:pt x="28" y="56"/>
                  </a:lnTo>
                  <a:lnTo>
                    <a:pt x="30" y="54"/>
                  </a:lnTo>
                  <a:lnTo>
                    <a:pt x="32" y="54"/>
                  </a:lnTo>
                  <a:lnTo>
                    <a:pt x="36" y="50"/>
                  </a:lnTo>
                  <a:lnTo>
                    <a:pt x="38" y="48"/>
                  </a:lnTo>
                  <a:lnTo>
                    <a:pt x="38" y="48"/>
                  </a:lnTo>
                  <a:lnTo>
                    <a:pt x="38" y="48"/>
                  </a:lnTo>
                  <a:lnTo>
                    <a:pt x="44" y="48"/>
                  </a:lnTo>
                  <a:lnTo>
                    <a:pt x="44" y="50"/>
                  </a:lnTo>
                  <a:lnTo>
                    <a:pt x="46" y="50"/>
                  </a:lnTo>
                  <a:lnTo>
                    <a:pt x="46" y="50"/>
                  </a:lnTo>
                  <a:lnTo>
                    <a:pt x="46" y="50"/>
                  </a:lnTo>
                  <a:lnTo>
                    <a:pt x="46" y="50"/>
                  </a:lnTo>
                  <a:lnTo>
                    <a:pt x="48" y="50"/>
                  </a:lnTo>
                  <a:lnTo>
                    <a:pt x="48" y="50"/>
                  </a:lnTo>
                  <a:lnTo>
                    <a:pt x="50" y="50"/>
                  </a:lnTo>
                  <a:lnTo>
                    <a:pt x="52" y="50"/>
                  </a:lnTo>
                  <a:lnTo>
                    <a:pt x="62" y="48"/>
                  </a:lnTo>
                  <a:lnTo>
                    <a:pt x="62" y="48"/>
                  </a:lnTo>
                  <a:lnTo>
                    <a:pt x="64" y="46"/>
                  </a:lnTo>
                  <a:lnTo>
                    <a:pt x="64" y="46"/>
                  </a:lnTo>
                  <a:lnTo>
                    <a:pt x="66" y="44"/>
                  </a:lnTo>
                  <a:lnTo>
                    <a:pt x="64" y="32"/>
                  </a:lnTo>
                  <a:lnTo>
                    <a:pt x="64" y="32"/>
                  </a:lnTo>
                  <a:lnTo>
                    <a:pt x="64" y="32"/>
                  </a:lnTo>
                  <a:lnTo>
                    <a:pt x="64" y="32"/>
                  </a:lnTo>
                  <a:lnTo>
                    <a:pt x="64" y="32"/>
                  </a:lnTo>
                  <a:lnTo>
                    <a:pt x="64" y="32"/>
                  </a:lnTo>
                  <a:lnTo>
                    <a:pt x="62" y="32"/>
                  </a:lnTo>
                  <a:lnTo>
                    <a:pt x="62" y="32"/>
                  </a:lnTo>
                  <a:lnTo>
                    <a:pt x="60" y="30"/>
                  </a:lnTo>
                  <a:lnTo>
                    <a:pt x="58" y="28"/>
                  </a:lnTo>
                  <a:lnTo>
                    <a:pt x="56" y="26"/>
                  </a:lnTo>
                  <a:lnTo>
                    <a:pt x="54" y="26"/>
                  </a:lnTo>
                  <a:lnTo>
                    <a:pt x="54" y="26"/>
                  </a:lnTo>
                  <a:lnTo>
                    <a:pt x="52" y="26"/>
                  </a:lnTo>
                  <a:lnTo>
                    <a:pt x="52" y="24"/>
                  </a:lnTo>
                  <a:lnTo>
                    <a:pt x="52" y="24"/>
                  </a:lnTo>
                  <a:lnTo>
                    <a:pt x="52" y="24"/>
                  </a:lnTo>
                  <a:lnTo>
                    <a:pt x="54" y="22"/>
                  </a:lnTo>
                  <a:lnTo>
                    <a:pt x="58" y="20"/>
                  </a:lnTo>
                  <a:lnTo>
                    <a:pt x="60" y="18"/>
                  </a:lnTo>
                  <a:lnTo>
                    <a:pt x="60" y="18"/>
                  </a:lnTo>
                  <a:lnTo>
                    <a:pt x="60" y="20"/>
                  </a:lnTo>
                  <a:lnTo>
                    <a:pt x="60" y="20"/>
                  </a:lnTo>
                  <a:lnTo>
                    <a:pt x="60" y="20"/>
                  </a:lnTo>
                  <a:lnTo>
                    <a:pt x="60" y="20"/>
                  </a:lnTo>
                  <a:lnTo>
                    <a:pt x="60" y="20"/>
                  </a:lnTo>
                  <a:lnTo>
                    <a:pt x="60" y="20"/>
                  </a:lnTo>
                  <a:lnTo>
                    <a:pt x="60" y="20"/>
                  </a:lnTo>
                  <a:lnTo>
                    <a:pt x="60" y="20"/>
                  </a:lnTo>
                  <a:lnTo>
                    <a:pt x="60" y="20"/>
                  </a:lnTo>
                  <a:lnTo>
                    <a:pt x="60" y="20"/>
                  </a:lnTo>
                  <a:lnTo>
                    <a:pt x="64" y="20"/>
                  </a:lnTo>
                  <a:lnTo>
                    <a:pt x="66" y="20"/>
                  </a:lnTo>
                  <a:lnTo>
                    <a:pt x="66" y="18"/>
                  </a:lnTo>
                  <a:lnTo>
                    <a:pt x="66" y="18"/>
                  </a:lnTo>
                  <a:lnTo>
                    <a:pt x="66" y="18"/>
                  </a:lnTo>
                  <a:lnTo>
                    <a:pt x="68" y="12"/>
                  </a:lnTo>
                  <a:lnTo>
                    <a:pt x="68" y="10"/>
                  </a:lnTo>
                  <a:lnTo>
                    <a:pt x="68" y="10"/>
                  </a:lnTo>
                  <a:lnTo>
                    <a:pt x="68" y="10"/>
                  </a:lnTo>
                  <a:lnTo>
                    <a:pt x="68" y="10"/>
                  </a:lnTo>
                  <a:lnTo>
                    <a:pt x="68" y="8"/>
                  </a:lnTo>
                  <a:lnTo>
                    <a:pt x="66" y="8"/>
                  </a:lnTo>
                  <a:lnTo>
                    <a:pt x="66" y="8"/>
                  </a:lnTo>
                  <a:lnTo>
                    <a:pt x="64" y="6"/>
                  </a:lnTo>
                  <a:lnTo>
                    <a:pt x="64" y="6"/>
                  </a:lnTo>
                  <a:lnTo>
                    <a:pt x="64" y="6"/>
                  </a:lnTo>
                  <a:lnTo>
                    <a:pt x="64" y="4"/>
                  </a:lnTo>
                  <a:lnTo>
                    <a:pt x="64" y="4"/>
                  </a:lnTo>
                  <a:lnTo>
                    <a:pt x="64" y="2"/>
                  </a:lnTo>
                  <a:lnTo>
                    <a:pt x="64"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1" name="Freeform 4940">
              <a:extLst>
                <a:ext uri="{FF2B5EF4-FFF2-40B4-BE49-F238E27FC236}">
                  <a16:creationId xmlns:a16="http://schemas.microsoft.com/office/drawing/2014/main" id="{62A49F85-A827-924B-8B90-874FE7A61D0C}"/>
                </a:ext>
              </a:extLst>
            </p:cNvPr>
            <p:cNvSpPr>
              <a:spLocks/>
            </p:cNvSpPr>
            <p:nvPr/>
          </p:nvSpPr>
          <p:spPr bwMode="auto">
            <a:xfrm>
              <a:off x="2159252" y="2558173"/>
              <a:ext cx="558252" cy="415623"/>
            </a:xfrm>
            <a:custGeom>
              <a:avLst/>
              <a:gdLst/>
              <a:ahLst/>
              <a:cxnLst>
                <a:cxn ang="0">
                  <a:pos x="96" y="8"/>
                </a:cxn>
                <a:cxn ang="0">
                  <a:pos x="102" y="6"/>
                </a:cxn>
                <a:cxn ang="0">
                  <a:pos x="126" y="14"/>
                </a:cxn>
                <a:cxn ang="0">
                  <a:pos x="160" y="14"/>
                </a:cxn>
                <a:cxn ang="0">
                  <a:pos x="170" y="22"/>
                </a:cxn>
                <a:cxn ang="0">
                  <a:pos x="178" y="32"/>
                </a:cxn>
                <a:cxn ang="0">
                  <a:pos x="194" y="22"/>
                </a:cxn>
                <a:cxn ang="0">
                  <a:pos x="208" y="38"/>
                </a:cxn>
                <a:cxn ang="0">
                  <a:pos x="244" y="28"/>
                </a:cxn>
                <a:cxn ang="0">
                  <a:pos x="258" y="24"/>
                </a:cxn>
                <a:cxn ang="0">
                  <a:pos x="270" y="10"/>
                </a:cxn>
                <a:cxn ang="0">
                  <a:pos x="290" y="16"/>
                </a:cxn>
                <a:cxn ang="0">
                  <a:pos x="298" y="50"/>
                </a:cxn>
                <a:cxn ang="0">
                  <a:pos x="304" y="58"/>
                </a:cxn>
                <a:cxn ang="0">
                  <a:pos x="316" y="62"/>
                </a:cxn>
                <a:cxn ang="0">
                  <a:pos x="312" y="66"/>
                </a:cxn>
                <a:cxn ang="0">
                  <a:pos x="314" y="78"/>
                </a:cxn>
                <a:cxn ang="0">
                  <a:pos x="326" y="108"/>
                </a:cxn>
                <a:cxn ang="0">
                  <a:pos x="332" y="126"/>
                </a:cxn>
                <a:cxn ang="0">
                  <a:pos x="330" y="138"/>
                </a:cxn>
                <a:cxn ang="0">
                  <a:pos x="334" y="158"/>
                </a:cxn>
                <a:cxn ang="0">
                  <a:pos x="348" y="172"/>
                </a:cxn>
                <a:cxn ang="0">
                  <a:pos x="336" y="186"/>
                </a:cxn>
                <a:cxn ang="0">
                  <a:pos x="350" y="194"/>
                </a:cxn>
                <a:cxn ang="0">
                  <a:pos x="346" y="206"/>
                </a:cxn>
                <a:cxn ang="0">
                  <a:pos x="324" y="212"/>
                </a:cxn>
                <a:cxn ang="0">
                  <a:pos x="332" y="224"/>
                </a:cxn>
                <a:cxn ang="0">
                  <a:pos x="326" y="242"/>
                </a:cxn>
                <a:cxn ang="0">
                  <a:pos x="310" y="242"/>
                </a:cxn>
                <a:cxn ang="0">
                  <a:pos x="300" y="244"/>
                </a:cxn>
                <a:cxn ang="0">
                  <a:pos x="288" y="260"/>
                </a:cxn>
                <a:cxn ang="0">
                  <a:pos x="266" y="252"/>
                </a:cxn>
                <a:cxn ang="0">
                  <a:pos x="270" y="242"/>
                </a:cxn>
                <a:cxn ang="0">
                  <a:pos x="268" y="226"/>
                </a:cxn>
                <a:cxn ang="0">
                  <a:pos x="248" y="200"/>
                </a:cxn>
                <a:cxn ang="0">
                  <a:pos x="220" y="204"/>
                </a:cxn>
                <a:cxn ang="0">
                  <a:pos x="216" y="194"/>
                </a:cxn>
                <a:cxn ang="0">
                  <a:pos x="206" y="172"/>
                </a:cxn>
                <a:cxn ang="0">
                  <a:pos x="210" y="162"/>
                </a:cxn>
                <a:cxn ang="0">
                  <a:pos x="184" y="130"/>
                </a:cxn>
                <a:cxn ang="0">
                  <a:pos x="140" y="134"/>
                </a:cxn>
                <a:cxn ang="0">
                  <a:pos x="118" y="144"/>
                </a:cxn>
                <a:cxn ang="0">
                  <a:pos x="102" y="162"/>
                </a:cxn>
                <a:cxn ang="0">
                  <a:pos x="92" y="174"/>
                </a:cxn>
                <a:cxn ang="0">
                  <a:pos x="86" y="170"/>
                </a:cxn>
                <a:cxn ang="0">
                  <a:pos x="72" y="152"/>
                </a:cxn>
                <a:cxn ang="0">
                  <a:pos x="68" y="140"/>
                </a:cxn>
                <a:cxn ang="0">
                  <a:pos x="64" y="136"/>
                </a:cxn>
                <a:cxn ang="0">
                  <a:pos x="62" y="136"/>
                </a:cxn>
                <a:cxn ang="0">
                  <a:pos x="26" y="108"/>
                </a:cxn>
                <a:cxn ang="0">
                  <a:pos x="22" y="96"/>
                </a:cxn>
                <a:cxn ang="0">
                  <a:pos x="18" y="98"/>
                </a:cxn>
                <a:cxn ang="0">
                  <a:pos x="16" y="82"/>
                </a:cxn>
                <a:cxn ang="0">
                  <a:pos x="6" y="90"/>
                </a:cxn>
                <a:cxn ang="0">
                  <a:pos x="0" y="86"/>
                </a:cxn>
                <a:cxn ang="0">
                  <a:pos x="18" y="56"/>
                </a:cxn>
                <a:cxn ang="0">
                  <a:pos x="36" y="50"/>
                </a:cxn>
                <a:cxn ang="0">
                  <a:pos x="62" y="48"/>
                </a:cxn>
                <a:cxn ang="0">
                  <a:pos x="54" y="26"/>
                </a:cxn>
                <a:cxn ang="0">
                  <a:pos x="60" y="20"/>
                </a:cxn>
                <a:cxn ang="0">
                  <a:pos x="68" y="8"/>
                </a:cxn>
              </a:cxnLst>
              <a:rect l="0" t="0" r="r" b="b"/>
              <a:pathLst>
                <a:path w="352" h="262">
                  <a:moveTo>
                    <a:pt x="64" y="0"/>
                  </a:moveTo>
                  <a:lnTo>
                    <a:pt x="68" y="0"/>
                  </a:lnTo>
                  <a:lnTo>
                    <a:pt x="82" y="0"/>
                  </a:lnTo>
                  <a:lnTo>
                    <a:pt x="84" y="2"/>
                  </a:lnTo>
                  <a:lnTo>
                    <a:pt x="88" y="2"/>
                  </a:lnTo>
                  <a:lnTo>
                    <a:pt x="96" y="2"/>
                  </a:lnTo>
                  <a:lnTo>
                    <a:pt x="96" y="2"/>
                  </a:lnTo>
                  <a:lnTo>
                    <a:pt x="96" y="2"/>
                  </a:lnTo>
                  <a:lnTo>
                    <a:pt x="96" y="4"/>
                  </a:lnTo>
                  <a:lnTo>
                    <a:pt x="96" y="4"/>
                  </a:lnTo>
                  <a:lnTo>
                    <a:pt x="96" y="6"/>
                  </a:lnTo>
                  <a:lnTo>
                    <a:pt x="96" y="6"/>
                  </a:lnTo>
                  <a:lnTo>
                    <a:pt x="96" y="8"/>
                  </a:lnTo>
                  <a:lnTo>
                    <a:pt x="96" y="8"/>
                  </a:lnTo>
                  <a:lnTo>
                    <a:pt x="96" y="8"/>
                  </a:lnTo>
                  <a:lnTo>
                    <a:pt x="96" y="8"/>
                  </a:lnTo>
                  <a:lnTo>
                    <a:pt x="96" y="10"/>
                  </a:lnTo>
                  <a:lnTo>
                    <a:pt x="96" y="10"/>
                  </a:lnTo>
                  <a:lnTo>
                    <a:pt x="96" y="10"/>
                  </a:lnTo>
                  <a:lnTo>
                    <a:pt x="100" y="10"/>
                  </a:lnTo>
                  <a:lnTo>
                    <a:pt x="100" y="10"/>
                  </a:lnTo>
                  <a:lnTo>
                    <a:pt x="100" y="10"/>
                  </a:lnTo>
                  <a:lnTo>
                    <a:pt x="100" y="10"/>
                  </a:lnTo>
                  <a:lnTo>
                    <a:pt x="100" y="8"/>
                  </a:lnTo>
                  <a:lnTo>
                    <a:pt x="100" y="8"/>
                  </a:lnTo>
                  <a:lnTo>
                    <a:pt x="100" y="8"/>
                  </a:lnTo>
                  <a:lnTo>
                    <a:pt x="102" y="8"/>
                  </a:lnTo>
                  <a:lnTo>
                    <a:pt x="102" y="6"/>
                  </a:lnTo>
                  <a:lnTo>
                    <a:pt x="102" y="6"/>
                  </a:lnTo>
                  <a:lnTo>
                    <a:pt x="102" y="6"/>
                  </a:lnTo>
                  <a:lnTo>
                    <a:pt x="102" y="6"/>
                  </a:lnTo>
                  <a:lnTo>
                    <a:pt x="104" y="6"/>
                  </a:lnTo>
                  <a:lnTo>
                    <a:pt x="106" y="8"/>
                  </a:lnTo>
                  <a:lnTo>
                    <a:pt x="108" y="10"/>
                  </a:lnTo>
                  <a:lnTo>
                    <a:pt x="116" y="12"/>
                  </a:lnTo>
                  <a:lnTo>
                    <a:pt x="116" y="12"/>
                  </a:lnTo>
                  <a:lnTo>
                    <a:pt x="116" y="12"/>
                  </a:lnTo>
                  <a:lnTo>
                    <a:pt x="118" y="14"/>
                  </a:lnTo>
                  <a:lnTo>
                    <a:pt x="118" y="16"/>
                  </a:lnTo>
                  <a:lnTo>
                    <a:pt x="122" y="14"/>
                  </a:lnTo>
                  <a:lnTo>
                    <a:pt x="122" y="14"/>
                  </a:lnTo>
                  <a:lnTo>
                    <a:pt x="122" y="14"/>
                  </a:lnTo>
                  <a:lnTo>
                    <a:pt x="124" y="14"/>
                  </a:lnTo>
                  <a:lnTo>
                    <a:pt x="124" y="14"/>
                  </a:lnTo>
                  <a:lnTo>
                    <a:pt x="126" y="14"/>
                  </a:lnTo>
                  <a:lnTo>
                    <a:pt x="126" y="16"/>
                  </a:lnTo>
                  <a:lnTo>
                    <a:pt x="128" y="16"/>
                  </a:lnTo>
                  <a:lnTo>
                    <a:pt x="128" y="16"/>
                  </a:lnTo>
                  <a:lnTo>
                    <a:pt x="130" y="18"/>
                  </a:lnTo>
                  <a:lnTo>
                    <a:pt x="136" y="16"/>
                  </a:lnTo>
                  <a:lnTo>
                    <a:pt x="138" y="16"/>
                  </a:lnTo>
                  <a:lnTo>
                    <a:pt x="138" y="16"/>
                  </a:lnTo>
                  <a:lnTo>
                    <a:pt x="138" y="16"/>
                  </a:lnTo>
                  <a:lnTo>
                    <a:pt x="140" y="14"/>
                  </a:lnTo>
                  <a:lnTo>
                    <a:pt x="144" y="14"/>
                  </a:lnTo>
                  <a:lnTo>
                    <a:pt x="150" y="14"/>
                  </a:lnTo>
                  <a:lnTo>
                    <a:pt x="154" y="14"/>
                  </a:lnTo>
                  <a:lnTo>
                    <a:pt x="158" y="14"/>
                  </a:lnTo>
                  <a:lnTo>
                    <a:pt x="158" y="14"/>
                  </a:lnTo>
                  <a:lnTo>
                    <a:pt x="160" y="14"/>
                  </a:lnTo>
                  <a:lnTo>
                    <a:pt x="160" y="14"/>
                  </a:lnTo>
                  <a:lnTo>
                    <a:pt x="162" y="12"/>
                  </a:lnTo>
                  <a:lnTo>
                    <a:pt x="162" y="12"/>
                  </a:lnTo>
                  <a:lnTo>
                    <a:pt x="162" y="12"/>
                  </a:lnTo>
                  <a:lnTo>
                    <a:pt x="168" y="12"/>
                  </a:lnTo>
                  <a:lnTo>
                    <a:pt x="170" y="12"/>
                  </a:lnTo>
                  <a:lnTo>
                    <a:pt x="170" y="12"/>
                  </a:lnTo>
                  <a:lnTo>
                    <a:pt x="172" y="12"/>
                  </a:lnTo>
                  <a:lnTo>
                    <a:pt x="176" y="14"/>
                  </a:lnTo>
                  <a:lnTo>
                    <a:pt x="174" y="14"/>
                  </a:lnTo>
                  <a:lnTo>
                    <a:pt x="172" y="20"/>
                  </a:lnTo>
                  <a:lnTo>
                    <a:pt x="172" y="22"/>
                  </a:lnTo>
                  <a:lnTo>
                    <a:pt x="172" y="22"/>
                  </a:lnTo>
                  <a:lnTo>
                    <a:pt x="172" y="22"/>
                  </a:lnTo>
                  <a:lnTo>
                    <a:pt x="170" y="22"/>
                  </a:lnTo>
                  <a:lnTo>
                    <a:pt x="170" y="22"/>
                  </a:lnTo>
                  <a:lnTo>
                    <a:pt x="170" y="22"/>
                  </a:lnTo>
                  <a:lnTo>
                    <a:pt x="170" y="22"/>
                  </a:lnTo>
                  <a:lnTo>
                    <a:pt x="170" y="22"/>
                  </a:lnTo>
                  <a:lnTo>
                    <a:pt x="170" y="24"/>
                  </a:lnTo>
                  <a:lnTo>
                    <a:pt x="170" y="24"/>
                  </a:lnTo>
                  <a:lnTo>
                    <a:pt x="172" y="26"/>
                  </a:lnTo>
                  <a:lnTo>
                    <a:pt x="172" y="26"/>
                  </a:lnTo>
                  <a:lnTo>
                    <a:pt x="174" y="28"/>
                  </a:lnTo>
                  <a:lnTo>
                    <a:pt x="174" y="28"/>
                  </a:lnTo>
                  <a:lnTo>
                    <a:pt x="176" y="28"/>
                  </a:lnTo>
                  <a:lnTo>
                    <a:pt x="176" y="28"/>
                  </a:lnTo>
                  <a:lnTo>
                    <a:pt x="176" y="30"/>
                  </a:lnTo>
                  <a:lnTo>
                    <a:pt x="178" y="32"/>
                  </a:lnTo>
                  <a:lnTo>
                    <a:pt x="178" y="32"/>
                  </a:lnTo>
                  <a:lnTo>
                    <a:pt x="180" y="34"/>
                  </a:lnTo>
                  <a:lnTo>
                    <a:pt x="182" y="34"/>
                  </a:lnTo>
                  <a:lnTo>
                    <a:pt x="182" y="34"/>
                  </a:lnTo>
                  <a:lnTo>
                    <a:pt x="184" y="32"/>
                  </a:lnTo>
                  <a:lnTo>
                    <a:pt x="184" y="32"/>
                  </a:lnTo>
                  <a:lnTo>
                    <a:pt x="184" y="32"/>
                  </a:lnTo>
                  <a:lnTo>
                    <a:pt x="184" y="32"/>
                  </a:lnTo>
                  <a:lnTo>
                    <a:pt x="186" y="30"/>
                  </a:lnTo>
                  <a:lnTo>
                    <a:pt x="186" y="30"/>
                  </a:lnTo>
                  <a:lnTo>
                    <a:pt x="188" y="28"/>
                  </a:lnTo>
                  <a:lnTo>
                    <a:pt x="190" y="24"/>
                  </a:lnTo>
                  <a:lnTo>
                    <a:pt x="190" y="24"/>
                  </a:lnTo>
                  <a:lnTo>
                    <a:pt x="190" y="22"/>
                  </a:lnTo>
                  <a:lnTo>
                    <a:pt x="190" y="22"/>
                  </a:lnTo>
                  <a:lnTo>
                    <a:pt x="194" y="22"/>
                  </a:lnTo>
                  <a:lnTo>
                    <a:pt x="196" y="22"/>
                  </a:lnTo>
                  <a:lnTo>
                    <a:pt x="196" y="22"/>
                  </a:lnTo>
                  <a:lnTo>
                    <a:pt x="198" y="22"/>
                  </a:lnTo>
                  <a:lnTo>
                    <a:pt x="198" y="24"/>
                  </a:lnTo>
                  <a:lnTo>
                    <a:pt x="198" y="24"/>
                  </a:lnTo>
                  <a:lnTo>
                    <a:pt x="198" y="24"/>
                  </a:lnTo>
                  <a:lnTo>
                    <a:pt x="202" y="28"/>
                  </a:lnTo>
                  <a:lnTo>
                    <a:pt x="204" y="34"/>
                  </a:lnTo>
                  <a:lnTo>
                    <a:pt x="204" y="34"/>
                  </a:lnTo>
                  <a:lnTo>
                    <a:pt x="206" y="36"/>
                  </a:lnTo>
                  <a:lnTo>
                    <a:pt x="206" y="36"/>
                  </a:lnTo>
                  <a:lnTo>
                    <a:pt x="206" y="36"/>
                  </a:lnTo>
                  <a:lnTo>
                    <a:pt x="206" y="36"/>
                  </a:lnTo>
                  <a:lnTo>
                    <a:pt x="206" y="38"/>
                  </a:lnTo>
                  <a:lnTo>
                    <a:pt x="208" y="38"/>
                  </a:lnTo>
                  <a:lnTo>
                    <a:pt x="210" y="38"/>
                  </a:lnTo>
                  <a:lnTo>
                    <a:pt x="214" y="34"/>
                  </a:lnTo>
                  <a:lnTo>
                    <a:pt x="218" y="28"/>
                  </a:lnTo>
                  <a:lnTo>
                    <a:pt x="220" y="28"/>
                  </a:lnTo>
                  <a:lnTo>
                    <a:pt x="224" y="24"/>
                  </a:lnTo>
                  <a:lnTo>
                    <a:pt x="224" y="24"/>
                  </a:lnTo>
                  <a:lnTo>
                    <a:pt x="224" y="24"/>
                  </a:lnTo>
                  <a:lnTo>
                    <a:pt x="224" y="24"/>
                  </a:lnTo>
                  <a:lnTo>
                    <a:pt x="224" y="22"/>
                  </a:lnTo>
                  <a:lnTo>
                    <a:pt x="224" y="22"/>
                  </a:lnTo>
                  <a:lnTo>
                    <a:pt x="224" y="22"/>
                  </a:lnTo>
                  <a:lnTo>
                    <a:pt x="224" y="22"/>
                  </a:lnTo>
                  <a:lnTo>
                    <a:pt x="236" y="24"/>
                  </a:lnTo>
                  <a:lnTo>
                    <a:pt x="236" y="24"/>
                  </a:lnTo>
                  <a:lnTo>
                    <a:pt x="244" y="28"/>
                  </a:lnTo>
                  <a:lnTo>
                    <a:pt x="246" y="30"/>
                  </a:lnTo>
                  <a:lnTo>
                    <a:pt x="252" y="32"/>
                  </a:lnTo>
                  <a:lnTo>
                    <a:pt x="252" y="32"/>
                  </a:lnTo>
                  <a:lnTo>
                    <a:pt x="254" y="32"/>
                  </a:lnTo>
                  <a:lnTo>
                    <a:pt x="256" y="30"/>
                  </a:lnTo>
                  <a:lnTo>
                    <a:pt x="256" y="30"/>
                  </a:lnTo>
                  <a:lnTo>
                    <a:pt x="256" y="28"/>
                  </a:lnTo>
                  <a:lnTo>
                    <a:pt x="256" y="28"/>
                  </a:lnTo>
                  <a:lnTo>
                    <a:pt x="256" y="28"/>
                  </a:lnTo>
                  <a:lnTo>
                    <a:pt x="256" y="28"/>
                  </a:lnTo>
                  <a:lnTo>
                    <a:pt x="256" y="26"/>
                  </a:lnTo>
                  <a:lnTo>
                    <a:pt x="256" y="26"/>
                  </a:lnTo>
                  <a:lnTo>
                    <a:pt x="256" y="26"/>
                  </a:lnTo>
                  <a:lnTo>
                    <a:pt x="258" y="26"/>
                  </a:lnTo>
                  <a:lnTo>
                    <a:pt x="258" y="24"/>
                  </a:lnTo>
                  <a:lnTo>
                    <a:pt x="260" y="24"/>
                  </a:lnTo>
                  <a:lnTo>
                    <a:pt x="268" y="20"/>
                  </a:lnTo>
                  <a:lnTo>
                    <a:pt x="270" y="20"/>
                  </a:lnTo>
                  <a:lnTo>
                    <a:pt x="272" y="20"/>
                  </a:lnTo>
                  <a:lnTo>
                    <a:pt x="272" y="20"/>
                  </a:lnTo>
                  <a:lnTo>
                    <a:pt x="272" y="20"/>
                  </a:lnTo>
                  <a:lnTo>
                    <a:pt x="274" y="18"/>
                  </a:lnTo>
                  <a:lnTo>
                    <a:pt x="274" y="16"/>
                  </a:lnTo>
                  <a:lnTo>
                    <a:pt x="274" y="16"/>
                  </a:lnTo>
                  <a:lnTo>
                    <a:pt x="274" y="16"/>
                  </a:lnTo>
                  <a:lnTo>
                    <a:pt x="272" y="14"/>
                  </a:lnTo>
                  <a:lnTo>
                    <a:pt x="268" y="12"/>
                  </a:lnTo>
                  <a:lnTo>
                    <a:pt x="268" y="12"/>
                  </a:lnTo>
                  <a:lnTo>
                    <a:pt x="268" y="10"/>
                  </a:lnTo>
                  <a:lnTo>
                    <a:pt x="270" y="10"/>
                  </a:lnTo>
                  <a:lnTo>
                    <a:pt x="270" y="10"/>
                  </a:lnTo>
                  <a:lnTo>
                    <a:pt x="272" y="8"/>
                  </a:lnTo>
                  <a:lnTo>
                    <a:pt x="276" y="8"/>
                  </a:lnTo>
                  <a:lnTo>
                    <a:pt x="280" y="10"/>
                  </a:lnTo>
                  <a:lnTo>
                    <a:pt x="280" y="10"/>
                  </a:lnTo>
                  <a:lnTo>
                    <a:pt x="284" y="12"/>
                  </a:lnTo>
                  <a:lnTo>
                    <a:pt x="284" y="12"/>
                  </a:lnTo>
                  <a:lnTo>
                    <a:pt x="284" y="12"/>
                  </a:lnTo>
                  <a:lnTo>
                    <a:pt x="286" y="12"/>
                  </a:lnTo>
                  <a:lnTo>
                    <a:pt x="288" y="14"/>
                  </a:lnTo>
                  <a:lnTo>
                    <a:pt x="288" y="14"/>
                  </a:lnTo>
                  <a:lnTo>
                    <a:pt x="290" y="16"/>
                  </a:lnTo>
                  <a:lnTo>
                    <a:pt x="290" y="16"/>
                  </a:lnTo>
                  <a:lnTo>
                    <a:pt x="290" y="16"/>
                  </a:lnTo>
                  <a:lnTo>
                    <a:pt x="290" y="16"/>
                  </a:lnTo>
                  <a:lnTo>
                    <a:pt x="290" y="18"/>
                  </a:lnTo>
                  <a:lnTo>
                    <a:pt x="288" y="20"/>
                  </a:lnTo>
                  <a:lnTo>
                    <a:pt x="288" y="20"/>
                  </a:lnTo>
                  <a:lnTo>
                    <a:pt x="288" y="22"/>
                  </a:lnTo>
                  <a:lnTo>
                    <a:pt x="288" y="22"/>
                  </a:lnTo>
                  <a:lnTo>
                    <a:pt x="288" y="22"/>
                  </a:lnTo>
                  <a:lnTo>
                    <a:pt x="290" y="24"/>
                  </a:lnTo>
                  <a:lnTo>
                    <a:pt x="290" y="24"/>
                  </a:lnTo>
                  <a:lnTo>
                    <a:pt x="290" y="24"/>
                  </a:lnTo>
                  <a:lnTo>
                    <a:pt x="298" y="32"/>
                  </a:lnTo>
                  <a:lnTo>
                    <a:pt x="298" y="36"/>
                  </a:lnTo>
                  <a:lnTo>
                    <a:pt x="298" y="40"/>
                  </a:lnTo>
                  <a:lnTo>
                    <a:pt x="296" y="50"/>
                  </a:lnTo>
                  <a:lnTo>
                    <a:pt x="298" y="50"/>
                  </a:lnTo>
                  <a:lnTo>
                    <a:pt x="298" y="50"/>
                  </a:lnTo>
                  <a:lnTo>
                    <a:pt x="300" y="50"/>
                  </a:lnTo>
                  <a:lnTo>
                    <a:pt x="300" y="50"/>
                  </a:lnTo>
                  <a:lnTo>
                    <a:pt x="300" y="50"/>
                  </a:lnTo>
                  <a:lnTo>
                    <a:pt x="300" y="50"/>
                  </a:lnTo>
                  <a:lnTo>
                    <a:pt x="302" y="50"/>
                  </a:lnTo>
                  <a:lnTo>
                    <a:pt x="302" y="50"/>
                  </a:lnTo>
                  <a:lnTo>
                    <a:pt x="302" y="50"/>
                  </a:lnTo>
                  <a:lnTo>
                    <a:pt x="302" y="50"/>
                  </a:lnTo>
                  <a:lnTo>
                    <a:pt x="302" y="50"/>
                  </a:lnTo>
                  <a:lnTo>
                    <a:pt x="302" y="52"/>
                  </a:lnTo>
                  <a:lnTo>
                    <a:pt x="304" y="54"/>
                  </a:lnTo>
                  <a:lnTo>
                    <a:pt x="304" y="56"/>
                  </a:lnTo>
                  <a:lnTo>
                    <a:pt x="304" y="56"/>
                  </a:lnTo>
                  <a:lnTo>
                    <a:pt x="304" y="56"/>
                  </a:lnTo>
                  <a:lnTo>
                    <a:pt x="304" y="58"/>
                  </a:lnTo>
                  <a:lnTo>
                    <a:pt x="306" y="58"/>
                  </a:lnTo>
                  <a:lnTo>
                    <a:pt x="306" y="58"/>
                  </a:lnTo>
                  <a:lnTo>
                    <a:pt x="308" y="58"/>
                  </a:lnTo>
                  <a:lnTo>
                    <a:pt x="308" y="58"/>
                  </a:lnTo>
                  <a:lnTo>
                    <a:pt x="308" y="58"/>
                  </a:lnTo>
                  <a:lnTo>
                    <a:pt x="310" y="58"/>
                  </a:lnTo>
                  <a:lnTo>
                    <a:pt x="310" y="60"/>
                  </a:lnTo>
                  <a:lnTo>
                    <a:pt x="310" y="60"/>
                  </a:lnTo>
                  <a:lnTo>
                    <a:pt x="312" y="60"/>
                  </a:lnTo>
                  <a:lnTo>
                    <a:pt x="312" y="60"/>
                  </a:lnTo>
                  <a:lnTo>
                    <a:pt x="312" y="60"/>
                  </a:lnTo>
                  <a:lnTo>
                    <a:pt x="312" y="60"/>
                  </a:lnTo>
                  <a:lnTo>
                    <a:pt x="314" y="60"/>
                  </a:lnTo>
                  <a:lnTo>
                    <a:pt x="314" y="60"/>
                  </a:lnTo>
                  <a:lnTo>
                    <a:pt x="316" y="62"/>
                  </a:lnTo>
                  <a:lnTo>
                    <a:pt x="318" y="62"/>
                  </a:lnTo>
                  <a:lnTo>
                    <a:pt x="318" y="62"/>
                  </a:lnTo>
                  <a:lnTo>
                    <a:pt x="318" y="64"/>
                  </a:lnTo>
                  <a:lnTo>
                    <a:pt x="318" y="66"/>
                  </a:lnTo>
                  <a:lnTo>
                    <a:pt x="318" y="66"/>
                  </a:lnTo>
                  <a:lnTo>
                    <a:pt x="318" y="66"/>
                  </a:lnTo>
                  <a:lnTo>
                    <a:pt x="318" y="68"/>
                  </a:lnTo>
                  <a:lnTo>
                    <a:pt x="318" y="68"/>
                  </a:lnTo>
                  <a:lnTo>
                    <a:pt x="318" y="68"/>
                  </a:lnTo>
                  <a:lnTo>
                    <a:pt x="316" y="68"/>
                  </a:lnTo>
                  <a:lnTo>
                    <a:pt x="314" y="68"/>
                  </a:lnTo>
                  <a:lnTo>
                    <a:pt x="314" y="68"/>
                  </a:lnTo>
                  <a:lnTo>
                    <a:pt x="314" y="66"/>
                  </a:lnTo>
                  <a:lnTo>
                    <a:pt x="314" y="66"/>
                  </a:lnTo>
                  <a:lnTo>
                    <a:pt x="312" y="66"/>
                  </a:lnTo>
                  <a:lnTo>
                    <a:pt x="312" y="66"/>
                  </a:lnTo>
                  <a:lnTo>
                    <a:pt x="312" y="68"/>
                  </a:lnTo>
                  <a:lnTo>
                    <a:pt x="306" y="74"/>
                  </a:lnTo>
                  <a:lnTo>
                    <a:pt x="302" y="80"/>
                  </a:lnTo>
                  <a:lnTo>
                    <a:pt x="302" y="80"/>
                  </a:lnTo>
                  <a:lnTo>
                    <a:pt x="302" y="80"/>
                  </a:lnTo>
                  <a:lnTo>
                    <a:pt x="302" y="82"/>
                  </a:lnTo>
                  <a:lnTo>
                    <a:pt x="302" y="82"/>
                  </a:lnTo>
                  <a:lnTo>
                    <a:pt x="302" y="82"/>
                  </a:lnTo>
                  <a:lnTo>
                    <a:pt x="302" y="82"/>
                  </a:lnTo>
                  <a:lnTo>
                    <a:pt x="304" y="82"/>
                  </a:lnTo>
                  <a:lnTo>
                    <a:pt x="304" y="84"/>
                  </a:lnTo>
                  <a:lnTo>
                    <a:pt x="308" y="82"/>
                  </a:lnTo>
                  <a:lnTo>
                    <a:pt x="310" y="80"/>
                  </a:lnTo>
                  <a:lnTo>
                    <a:pt x="314" y="78"/>
                  </a:lnTo>
                  <a:lnTo>
                    <a:pt x="318" y="78"/>
                  </a:lnTo>
                  <a:lnTo>
                    <a:pt x="318" y="78"/>
                  </a:lnTo>
                  <a:lnTo>
                    <a:pt x="318" y="78"/>
                  </a:lnTo>
                  <a:lnTo>
                    <a:pt x="318" y="78"/>
                  </a:lnTo>
                  <a:lnTo>
                    <a:pt x="318" y="78"/>
                  </a:lnTo>
                  <a:lnTo>
                    <a:pt x="322" y="80"/>
                  </a:lnTo>
                  <a:lnTo>
                    <a:pt x="322" y="88"/>
                  </a:lnTo>
                  <a:lnTo>
                    <a:pt x="320" y="92"/>
                  </a:lnTo>
                  <a:lnTo>
                    <a:pt x="322" y="102"/>
                  </a:lnTo>
                  <a:lnTo>
                    <a:pt x="322" y="104"/>
                  </a:lnTo>
                  <a:lnTo>
                    <a:pt x="322" y="104"/>
                  </a:lnTo>
                  <a:lnTo>
                    <a:pt x="324" y="108"/>
                  </a:lnTo>
                  <a:lnTo>
                    <a:pt x="324" y="108"/>
                  </a:lnTo>
                  <a:lnTo>
                    <a:pt x="326" y="108"/>
                  </a:lnTo>
                  <a:lnTo>
                    <a:pt x="326" y="108"/>
                  </a:lnTo>
                  <a:lnTo>
                    <a:pt x="328" y="108"/>
                  </a:lnTo>
                  <a:lnTo>
                    <a:pt x="336" y="112"/>
                  </a:lnTo>
                  <a:lnTo>
                    <a:pt x="336" y="112"/>
                  </a:lnTo>
                  <a:lnTo>
                    <a:pt x="336" y="114"/>
                  </a:lnTo>
                  <a:lnTo>
                    <a:pt x="336" y="114"/>
                  </a:lnTo>
                  <a:lnTo>
                    <a:pt x="338" y="116"/>
                  </a:lnTo>
                  <a:lnTo>
                    <a:pt x="338" y="118"/>
                  </a:lnTo>
                  <a:lnTo>
                    <a:pt x="338" y="118"/>
                  </a:lnTo>
                  <a:lnTo>
                    <a:pt x="338" y="118"/>
                  </a:lnTo>
                  <a:lnTo>
                    <a:pt x="336" y="120"/>
                  </a:lnTo>
                  <a:lnTo>
                    <a:pt x="334" y="124"/>
                  </a:lnTo>
                  <a:lnTo>
                    <a:pt x="334" y="124"/>
                  </a:lnTo>
                  <a:lnTo>
                    <a:pt x="334" y="124"/>
                  </a:lnTo>
                  <a:lnTo>
                    <a:pt x="334" y="124"/>
                  </a:lnTo>
                  <a:lnTo>
                    <a:pt x="332" y="126"/>
                  </a:lnTo>
                  <a:lnTo>
                    <a:pt x="332" y="126"/>
                  </a:lnTo>
                  <a:lnTo>
                    <a:pt x="332" y="126"/>
                  </a:lnTo>
                  <a:lnTo>
                    <a:pt x="330" y="126"/>
                  </a:lnTo>
                  <a:lnTo>
                    <a:pt x="330" y="126"/>
                  </a:lnTo>
                  <a:lnTo>
                    <a:pt x="330" y="126"/>
                  </a:lnTo>
                  <a:lnTo>
                    <a:pt x="330" y="126"/>
                  </a:lnTo>
                  <a:lnTo>
                    <a:pt x="328" y="130"/>
                  </a:lnTo>
                  <a:lnTo>
                    <a:pt x="328" y="130"/>
                  </a:lnTo>
                  <a:lnTo>
                    <a:pt x="328" y="132"/>
                  </a:lnTo>
                  <a:lnTo>
                    <a:pt x="328" y="132"/>
                  </a:lnTo>
                  <a:lnTo>
                    <a:pt x="328" y="132"/>
                  </a:lnTo>
                  <a:lnTo>
                    <a:pt x="328" y="134"/>
                  </a:lnTo>
                  <a:lnTo>
                    <a:pt x="330" y="134"/>
                  </a:lnTo>
                  <a:lnTo>
                    <a:pt x="330" y="136"/>
                  </a:lnTo>
                  <a:lnTo>
                    <a:pt x="330" y="138"/>
                  </a:lnTo>
                  <a:lnTo>
                    <a:pt x="330" y="138"/>
                  </a:lnTo>
                  <a:lnTo>
                    <a:pt x="330" y="138"/>
                  </a:lnTo>
                  <a:lnTo>
                    <a:pt x="330" y="138"/>
                  </a:lnTo>
                  <a:lnTo>
                    <a:pt x="330" y="138"/>
                  </a:lnTo>
                  <a:lnTo>
                    <a:pt x="330" y="138"/>
                  </a:lnTo>
                  <a:lnTo>
                    <a:pt x="328" y="146"/>
                  </a:lnTo>
                  <a:lnTo>
                    <a:pt x="328" y="150"/>
                  </a:lnTo>
                  <a:lnTo>
                    <a:pt x="328" y="150"/>
                  </a:lnTo>
                  <a:lnTo>
                    <a:pt x="328" y="152"/>
                  </a:lnTo>
                  <a:lnTo>
                    <a:pt x="330" y="154"/>
                  </a:lnTo>
                  <a:lnTo>
                    <a:pt x="332" y="156"/>
                  </a:lnTo>
                  <a:lnTo>
                    <a:pt x="332" y="156"/>
                  </a:lnTo>
                  <a:lnTo>
                    <a:pt x="332" y="158"/>
                  </a:lnTo>
                  <a:lnTo>
                    <a:pt x="334" y="158"/>
                  </a:lnTo>
                  <a:lnTo>
                    <a:pt x="334" y="158"/>
                  </a:lnTo>
                  <a:lnTo>
                    <a:pt x="336" y="158"/>
                  </a:lnTo>
                  <a:lnTo>
                    <a:pt x="338" y="158"/>
                  </a:lnTo>
                  <a:lnTo>
                    <a:pt x="340" y="160"/>
                  </a:lnTo>
                  <a:lnTo>
                    <a:pt x="340" y="160"/>
                  </a:lnTo>
                  <a:lnTo>
                    <a:pt x="338" y="164"/>
                  </a:lnTo>
                  <a:lnTo>
                    <a:pt x="338" y="166"/>
                  </a:lnTo>
                  <a:lnTo>
                    <a:pt x="338" y="166"/>
                  </a:lnTo>
                  <a:lnTo>
                    <a:pt x="338" y="166"/>
                  </a:lnTo>
                  <a:lnTo>
                    <a:pt x="338" y="166"/>
                  </a:lnTo>
                  <a:lnTo>
                    <a:pt x="338" y="168"/>
                  </a:lnTo>
                  <a:lnTo>
                    <a:pt x="340" y="168"/>
                  </a:lnTo>
                  <a:lnTo>
                    <a:pt x="340" y="168"/>
                  </a:lnTo>
                  <a:lnTo>
                    <a:pt x="340" y="168"/>
                  </a:lnTo>
                  <a:lnTo>
                    <a:pt x="344" y="170"/>
                  </a:lnTo>
                  <a:lnTo>
                    <a:pt x="348" y="172"/>
                  </a:lnTo>
                  <a:lnTo>
                    <a:pt x="348" y="172"/>
                  </a:lnTo>
                  <a:lnTo>
                    <a:pt x="348" y="172"/>
                  </a:lnTo>
                  <a:lnTo>
                    <a:pt x="348" y="172"/>
                  </a:lnTo>
                  <a:lnTo>
                    <a:pt x="348" y="172"/>
                  </a:lnTo>
                  <a:lnTo>
                    <a:pt x="344" y="172"/>
                  </a:lnTo>
                  <a:lnTo>
                    <a:pt x="340" y="176"/>
                  </a:lnTo>
                  <a:lnTo>
                    <a:pt x="340" y="176"/>
                  </a:lnTo>
                  <a:lnTo>
                    <a:pt x="340" y="176"/>
                  </a:lnTo>
                  <a:lnTo>
                    <a:pt x="338" y="176"/>
                  </a:lnTo>
                  <a:lnTo>
                    <a:pt x="338" y="178"/>
                  </a:lnTo>
                  <a:lnTo>
                    <a:pt x="338" y="178"/>
                  </a:lnTo>
                  <a:lnTo>
                    <a:pt x="338" y="180"/>
                  </a:lnTo>
                  <a:lnTo>
                    <a:pt x="336" y="184"/>
                  </a:lnTo>
                  <a:lnTo>
                    <a:pt x="336" y="184"/>
                  </a:lnTo>
                  <a:lnTo>
                    <a:pt x="336" y="186"/>
                  </a:lnTo>
                  <a:lnTo>
                    <a:pt x="338" y="186"/>
                  </a:lnTo>
                  <a:lnTo>
                    <a:pt x="338" y="186"/>
                  </a:lnTo>
                  <a:lnTo>
                    <a:pt x="338" y="186"/>
                  </a:lnTo>
                  <a:lnTo>
                    <a:pt x="338" y="188"/>
                  </a:lnTo>
                  <a:lnTo>
                    <a:pt x="338" y="188"/>
                  </a:lnTo>
                  <a:lnTo>
                    <a:pt x="340" y="188"/>
                  </a:lnTo>
                  <a:lnTo>
                    <a:pt x="340" y="188"/>
                  </a:lnTo>
                  <a:lnTo>
                    <a:pt x="340" y="186"/>
                  </a:lnTo>
                  <a:lnTo>
                    <a:pt x="344" y="188"/>
                  </a:lnTo>
                  <a:lnTo>
                    <a:pt x="344" y="188"/>
                  </a:lnTo>
                  <a:lnTo>
                    <a:pt x="346" y="190"/>
                  </a:lnTo>
                  <a:lnTo>
                    <a:pt x="346" y="190"/>
                  </a:lnTo>
                  <a:lnTo>
                    <a:pt x="350" y="194"/>
                  </a:lnTo>
                  <a:lnTo>
                    <a:pt x="350" y="194"/>
                  </a:lnTo>
                  <a:lnTo>
                    <a:pt x="350" y="194"/>
                  </a:lnTo>
                  <a:lnTo>
                    <a:pt x="350" y="198"/>
                  </a:lnTo>
                  <a:lnTo>
                    <a:pt x="350" y="202"/>
                  </a:lnTo>
                  <a:lnTo>
                    <a:pt x="350" y="204"/>
                  </a:lnTo>
                  <a:lnTo>
                    <a:pt x="350" y="204"/>
                  </a:lnTo>
                  <a:lnTo>
                    <a:pt x="352" y="204"/>
                  </a:lnTo>
                  <a:lnTo>
                    <a:pt x="352" y="206"/>
                  </a:lnTo>
                  <a:lnTo>
                    <a:pt x="352" y="206"/>
                  </a:lnTo>
                  <a:lnTo>
                    <a:pt x="350" y="206"/>
                  </a:lnTo>
                  <a:lnTo>
                    <a:pt x="350" y="206"/>
                  </a:lnTo>
                  <a:lnTo>
                    <a:pt x="348" y="206"/>
                  </a:lnTo>
                  <a:lnTo>
                    <a:pt x="348" y="206"/>
                  </a:lnTo>
                  <a:lnTo>
                    <a:pt x="346" y="206"/>
                  </a:lnTo>
                  <a:lnTo>
                    <a:pt x="346" y="206"/>
                  </a:lnTo>
                  <a:lnTo>
                    <a:pt x="346" y="206"/>
                  </a:lnTo>
                  <a:lnTo>
                    <a:pt x="346" y="206"/>
                  </a:lnTo>
                  <a:lnTo>
                    <a:pt x="346" y="204"/>
                  </a:lnTo>
                  <a:lnTo>
                    <a:pt x="346" y="204"/>
                  </a:lnTo>
                  <a:lnTo>
                    <a:pt x="346" y="202"/>
                  </a:lnTo>
                  <a:lnTo>
                    <a:pt x="344" y="202"/>
                  </a:lnTo>
                  <a:lnTo>
                    <a:pt x="344" y="200"/>
                  </a:lnTo>
                  <a:lnTo>
                    <a:pt x="344" y="200"/>
                  </a:lnTo>
                  <a:lnTo>
                    <a:pt x="338" y="200"/>
                  </a:lnTo>
                  <a:lnTo>
                    <a:pt x="326" y="200"/>
                  </a:lnTo>
                  <a:lnTo>
                    <a:pt x="326" y="200"/>
                  </a:lnTo>
                  <a:lnTo>
                    <a:pt x="324" y="202"/>
                  </a:lnTo>
                  <a:lnTo>
                    <a:pt x="324" y="202"/>
                  </a:lnTo>
                  <a:lnTo>
                    <a:pt x="324" y="202"/>
                  </a:lnTo>
                  <a:lnTo>
                    <a:pt x="324" y="208"/>
                  </a:lnTo>
                  <a:lnTo>
                    <a:pt x="324" y="210"/>
                  </a:lnTo>
                  <a:lnTo>
                    <a:pt x="324" y="212"/>
                  </a:lnTo>
                  <a:lnTo>
                    <a:pt x="326" y="214"/>
                  </a:lnTo>
                  <a:lnTo>
                    <a:pt x="330" y="216"/>
                  </a:lnTo>
                  <a:lnTo>
                    <a:pt x="332" y="216"/>
                  </a:lnTo>
                  <a:lnTo>
                    <a:pt x="332" y="216"/>
                  </a:lnTo>
                  <a:lnTo>
                    <a:pt x="332" y="216"/>
                  </a:lnTo>
                  <a:lnTo>
                    <a:pt x="334" y="216"/>
                  </a:lnTo>
                  <a:lnTo>
                    <a:pt x="334" y="216"/>
                  </a:lnTo>
                  <a:lnTo>
                    <a:pt x="338" y="222"/>
                  </a:lnTo>
                  <a:lnTo>
                    <a:pt x="338" y="222"/>
                  </a:lnTo>
                  <a:lnTo>
                    <a:pt x="338" y="222"/>
                  </a:lnTo>
                  <a:lnTo>
                    <a:pt x="334" y="222"/>
                  </a:lnTo>
                  <a:lnTo>
                    <a:pt x="332" y="222"/>
                  </a:lnTo>
                  <a:lnTo>
                    <a:pt x="332" y="222"/>
                  </a:lnTo>
                  <a:lnTo>
                    <a:pt x="332" y="224"/>
                  </a:lnTo>
                  <a:lnTo>
                    <a:pt x="332" y="224"/>
                  </a:lnTo>
                  <a:lnTo>
                    <a:pt x="332" y="226"/>
                  </a:lnTo>
                  <a:lnTo>
                    <a:pt x="332" y="226"/>
                  </a:lnTo>
                  <a:lnTo>
                    <a:pt x="332" y="226"/>
                  </a:lnTo>
                  <a:lnTo>
                    <a:pt x="330" y="230"/>
                  </a:lnTo>
                  <a:lnTo>
                    <a:pt x="330" y="230"/>
                  </a:lnTo>
                  <a:lnTo>
                    <a:pt x="330" y="230"/>
                  </a:lnTo>
                  <a:lnTo>
                    <a:pt x="330" y="230"/>
                  </a:lnTo>
                  <a:lnTo>
                    <a:pt x="330" y="230"/>
                  </a:lnTo>
                  <a:lnTo>
                    <a:pt x="330" y="232"/>
                  </a:lnTo>
                  <a:lnTo>
                    <a:pt x="330" y="232"/>
                  </a:lnTo>
                  <a:lnTo>
                    <a:pt x="332" y="234"/>
                  </a:lnTo>
                  <a:lnTo>
                    <a:pt x="330" y="234"/>
                  </a:lnTo>
                  <a:lnTo>
                    <a:pt x="326" y="242"/>
                  </a:lnTo>
                  <a:lnTo>
                    <a:pt x="326" y="242"/>
                  </a:lnTo>
                  <a:lnTo>
                    <a:pt x="326" y="242"/>
                  </a:lnTo>
                  <a:lnTo>
                    <a:pt x="326" y="244"/>
                  </a:lnTo>
                  <a:lnTo>
                    <a:pt x="326" y="244"/>
                  </a:lnTo>
                  <a:lnTo>
                    <a:pt x="326" y="244"/>
                  </a:lnTo>
                  <a:lnTo>
                    <a:pt x="326" y="244"/>
                  </a:lnTo>
                  <a:lnTo>
                    <a:pt x="324" y="246"/>
                  </a:lnTo>
                  <a:lnTo>
                    <a:pt x="324" y="246"/>
                  </a:lnTo>
                  <a:lnTo>
                    <a:pt x="324" y="246"/>
                  </a:lnTo>
                  <a:lnTo>
                    <a:pt x="324" y="246"/>
                  </a:lnTo>
                  <a:lnTo>
                    <a:pt x="322" y="244"/>
                  </a:lnTo>
                  <a:lnTo>
                    <a:pt x="316" y="242"/>
                  </a:lnTo>
                  <a:lnTo>
                    <a:pt x="316" y="242"/>
                  </a:lnTo>
                  <a:lnTo>
                    <a:pt x="314" y="242"/>
                  </a:lnTo>
                  <a:lnTo>
                    <a:pt x="312" y="244"/>
                  </a:lnTo>
                  <a:lnTo>
                    <a:pt x="312" y="244"/>
                  </a:lnTo>
                  <a:lnTo>
                    <a:pt x="310" y="242"/>
                  </a:lnTo>
                  <a:lnTo>
                    <a:pt x="308" y="242"/>
                  </a:lnTo>
                  <a:lnTo>
                    <a:pt x="308" y="242"/>
                  </a:lnTo>
                  <a:lnTo>
                    <a:pt x="308" y="242"/>
                  </a:lnTo>
                  <a:lnTo>
                    <a:pt x="308" y="242"/>
                  </a:lnTo>
                  <a:lnTo>
                    <a:pt x="308" y="240"/>
                  </a:lnTo>
                  <a:lnTo>
                    <a:pt x="308" y="240"/>
                  </a:lnTo>
                  <a:lnTo>
                    <a:pt x="308" y="238"/>
                  </a:lnTo>
                  <a:lnTo>
                    <a:pt x="308" y="238"/>
                  </a:lnTo>
                  <a:lnTo>
                    <a:pt x="304" y="238"/>
                  </a:lnTo>
                  <a:lnTo>
                    <a:pt x="302" y="238"/>
                  </a:lnTo>
                  <a:lnTo>
                    <a:pt x="302" y="240"/>
                  </a:lnTo>
                  <a:lnTo>
                    <a:pt x="302" y="240"/>
                  </a:lnTo>
                  <a:lnTo>
                    <a:pt x="302" y="240"/>
                  </a:lnTo>
                  <a:lnTo>
                    <a:pt x="300" y="244"/>
                  </a:lnTo>
                  <a:lnTo>
                    <a:pt x="300" y="244"/>
                  </a:lnTo>
                  <a:lnTo>
                    <a:pt x="300" y="244"/>
                  </a:lnTo>
                  <a:lnTo>
                    <a:pt x="300" y="244"/>
                  </a:lnTo>
                  <a:lnTo>
                    <a:pt x="302" y="244"/>
                  </a:lnTo>
                  <a:lnTo>
                    <a:pt x="302" y="244"/>
                  </a:lnTo>
                  <a:lnTo>
                    <a:pt x="302" y="246"/>
                  </a:lnTo>
                  <a:lnTo>
                    <a:pt x="302" y="246"/>
                  </a:lnTo>
                  <a:lnTo>
                    <a:pt x="298" y="252"/>
                  </a:lnTo>
                  <a:lnTo>
                    <a:pt x="298" y="252"/>
                  </a:lnTo>
                  <a:lnTo>
                    <a:pt x="296" y="256"/>
                  </a:lnTo>
                  <a:lnTo>
                    <a:pt x="296" y="258"/>
                  </a:lnTo>
                  <a:lnTo>
                    <a:pt x="294" y="258"/>
                  </a:lnTo>
                  <a:lnTo>
                    <a:pt x="294" y="258"/>
                  </a:lnTo>
                  <a:lnTo>
                    <a:pt x="292" y="260"/>
                  </a:lnTo>
                  <a:lnTo>
                    <a:pt x="292" y="260"/>
                  </a:lnTo>
                  <a:lnTo>
                    <a:pt x="288" y="260"/>
                  </a:lnTo>
                  <a:lnTo>
                    <a:pt x="286" y="260"/>
                  </a:lnTo>
                  <a:lnTo>
                    <a:pt x="284" y="262"/>
                  </a:lnTo>
                  <a:lnTo>
                    <a:pt x="284" y="262"/>
                  </a:lnTo>
                  <a:lnTo>
                    <a:pt x="282" y="262"/>
                  </a:lnTo>
                  <a:lnTo>
                    <a:pt x="282" y="262"/>
                  </a:lnTo>
                  <a:lnTo>
                    <a:pt x="282" y="260"/>
                  </a:lnTo>
                  <a:lnTo>
                    <a:pt x="282" y="260"/>
                  </a:lnTo>
                  <a:lnTo>
                    <a:pt x="282" y="260"/>
                  </a:lnTo>
                  <a:lnTo>
                    <a:pt x="278" y="254"/>
                  </a:lnTo>
                  <a:lnTo>
                    <a:pt x="276" y="254"/>
                  </a:lnTo>
                  <a:lnTo>
                    <a:pt x="272" y="252"/>
                  </a:lnTo>
                  <a:lnTo>
                    <a:pt x="272" y="250"/>
                  </a:lnTo>
                  <a:lnTo>
                    <a:pt x="272" y="250"/>
                  </a:lnTo>
                  <a:lnTo>
                    <a:pt x="268" y="252"/>
                  </a:lnTo>
                  <a:lnTo>
                    <a:pt x="266" y="252"/>
                  </a:lnTo>
                  <a:lnTo>
                    <a:pt x="266" y="252"/>
                  </a:lnTo>
                  <a:lnTo>
                    <a:pt x="266" y="254"/>
                  </a:lnTo>
                  <a:lnTo>
                    <a:pt x="264" y="254"/>
                  </a:lnTo>
                  <a:lnTo>
                    <a:pt x="264" y="254"/>
                  </a:lnTo>
                  <a:lnTo>
                    <a:pt x="264" y="254"/>
                  </a:lnTo>
                  <a:lnTo>
                    <a:pt x="266" y="250"/>
                  </a:lnTo>
                  <a:lnTo>
                    <a:pt x="266" y="250"/>
                  </a:lnTo>
                  <a:lnTo>
                    <a:pt x="266" y="250"/>
                  </a:lnTo>
                  <a:lnTo>
                    <a:pt x="266" y="250"/>
                  </a:lnTo>
                  <a:lnTo>
                    <a:pt x="268" y="250"/>
                  </a:lnTo>
                  <a:lnTo>
                    <a:pt x="268" y="248"/>
                  </a:lnTo>
                  <a:lnTo>
                    <a:pt x="268" y="248"/>
                  </a:lnTo>
                  <a:lnTo>
                    <a:pt x="268" y="248"/>
                  </a:lnTo>
                  <a:lnTo>
                    <a:pt x="270" y="244"/>
                  </a:lnTo>
                  <a:lnTo>
                    <a:pt x="270" y="242"/>
                  </a:lnTo>
                  <a:lnTo>
                    <a:pt x="270" y="242"/>
                  </a:lnTo>
                  <a:lnTo>
                    <a:pt x="270" y="240"/>
                  </a:lnTo>
                  <a:lnTo>
                    <a:pt x="270" y="240"/>
                  </a:lnTo>
                  <a:lnTo>
                    <a:pt x="270" y="240"/>
                  </a:lnTo>
                  <a:lnTo>
                    <a:pt x="270" y="238"/>
                  </a:lnTo>
                  <a:lnTo>
                    <a:pt x="270" y="236"/>
                  </a:lnTo>
                  <a:lnTo>
                    <a:pt x="270" y="236"/>
                  </a:lnTo>
                  <a:lnTo>
                    <a:pt x="270" y="236"/>
                  </a:lnTo>
                  <a:lnTo>
                    <a:pt x="270" y="236"/>
                  </a:lnTo>
                  <a:lnTo>
                    <a:pt x="268" y="232"/>
                  </a:lnTo>
                  <a:lnTo>
                    <a:pt x="266" y="228"/>
                  </a:lnTo>
                  <a:lnTo>
                    <a:pt x="266" y="226"/>
                  </a:lnTo>
                  <a:lnTo>
                    <a:pt x="266" y="226"/>
                  </a:lnTo>
                  <a:lnTo>
                    <a:pt x="268" y="226"/>
                  </a:lnTo>
                  <a:lnTo>
                    <a:pt x="268" y="226"/>
                  </a:lnTo>
                  <a:lnTo>
                    <a:pt x="268" y="226"/>
                  </a:lnTo>
                  <a:lnTo>
                    <a:pt x="268" y="224"/>
                  </a:lnTo>
                  <a:lnTo>
                    <a:pt x="268" y="224"/>
                  </a:lnTo>
                  <a:lnTo>
                    <a:pt x="268" y="224"/>
                  </a:lnTo>
                  <a:lnTo>
                    <a:pt x="268" y="222"/>
                  </a:lnTo>
                  <a:lnTo>
                    <a:pt x="268" y="222"/>
                  </a:lnTo>
                  <a:lnTo>
                    <a:pt x="266" y="216"/>
                  </a:lnTo>
                  <a:lnTo>
                    <a:pt x="264" y="208"/>
                  </a:lnTo>
                  <a:lnTo>
                    <a:pt x="258" y="202"/>
                  </a:lnTo>
                  <a:lnTo>
                    <a:pt x="256" y="200"/>
                  </a:lnTo>
                  <a:lnTo>
                    <a:pt x="256" y="200"/>
                  </a:lnTo>
                  <a:lnTo>
                    <a:pt x="250" y="200"/>
                  </a:lnTo>
                  <a:lnTo>
                    <a:pt x="250" y="200"/>
                  </a:lnTo>
                  <a:lnTo>
                    <a:pt x="250" y="200"/>
                  </a:lnTo>
                  <a:lnTo>
                    <a:pt x="248" y="200"/>
                  </a:lnTo>
                  <a:lnTo>
                    <a:pt x="246" y="200"/>
                  </a:lnTo>
                  <a:lnTo>
                    <a:pt x="246" y="200"/>
                  </a:lnTo>
                  <a:lnTo>
                    <a:pt x="242" y="202"/>
                  </a:lnTo>
                  <a:lnTo>
                    <a:pt x="232" y="200"/>
                  </a:lnTo>
                  <a:lnTo>
                    <a:pt x="230" y="200"/>
                  </a:lnTo>
                  <a:lnTo>
                    <a:pt x="230" y="202"/>
                  </a:lnTo>
                  <a:lnTo>
                    <a:pt x="230" y="202"/>
                  </a:lnTo>
                  <a:lnTo>
                    <a:pt x="228" y="200"/>
                  </a:lnTo>
                  <a:lnTo>
                    <a:pt x="226" y="200"/>
                  </a:lnTo>
                  <a:lnTo>
                    <a:pt x="224" y="200"/>
                  </a:lnTo>
                  <a:lnTo>
                    <a:pt x="222" y="200"/>
                  </a:lnTo>
                  <a:lnTo>
                    <a:pt x="222" y="200"/>
                  </a:lnTo>
                  <a:lnTo>
                    <a:pt x="222" y="200"/>
                  </a:lnTo>
                  <a:lnTo>
                    <a:pt x="220" y="204"/>
                  </a:lnTo>
                  <a:lnTo>
                    <a:pt x="220" y="204"/>
                  </a:lnTo>
                  <a:lnTo>
                    <a:pt x="220" y="204"/>
                  </a:lnTo>
                  <a:lnTo>
                    <a:pt x="218" y="208"/>
                  </a:lnTo>
                  <a:lnTo>
                    <a:pt x="216" y="208"/>
                  </a:lnTo>
                  <a:lnTo>
                    <a:pt x="216" y="208"/>
                  </a:lnTo>
                  <a:lnTo>
                    <a:pt x="214" y="208"/>
                  </a:lnTo>
                  <a:lnTo>
                    <a:pt x="214" y="210"/>
                  </a:lnTo>
                  <a:lnTo>
                    <a:pt x="214" y="210"/>
                  </a:lnTo>
                  <a:lnTo>
                    <a:pt x="208" y="210"/>
                  </a:lnTo>
                  <a:lnTo>
                    <a:pt x="208" y="206"/>
                  </a:lnTo>
                  <a:lnTo>
                    <a:pt x="210" y="198"/>
                  </a:lnTo>
                  <a:lnTo>
                    <a:pt x="210" y="198"/>
                  </a:lnTo>
                  <a:lnTo>
                    <a:pt x="212" y="196"/>
                  </a:lnTo>
                  <a:lnTo>
                    <a:pt x="214" y="194"/>
                  </a:lnTo>
                  <a:lnTo>
                    <a:pt x="214" y="194"/>
                  </a:lnTo>
                  <a:lnTo>
                    <a:pt x="216" y="194"/>
                  </a:lnTo>
                  <a:lnTo>
                    <a:pt x="216" y="190"/>
                  </a:lnTo>
                  <a:lnTo>
                    <a:pt x="216" y="190"/>
                  </a:lnTo>
                  <a:lnTo>
                    <a:pt x="212" y="184"/>
                  </a:lnTo>
                  <a:lnTo>
                    <a:pt x="212" y="184"/>
                  </a:lnTo>
                  <a:lnTo>
                    <a:pt x="212" y="182"/>
                  </a:lnTo>
                  <a:lnTo>
                    <a:pt x="212" y="178"/>
                  </a:lnTo>
                  <a:lnTo>
                    <a:pt x="212" y="178"/>
                  </a:lnTo>
                  <a:lnTo>
                    <a:pt x="212" y="178"/>
                  </a:lnTo>
                  <a:lnTo>
                    <a:pt x="212" y="176"/>
                  </a:lnTo>
                  <a:lnTo>
                    <a:pt x="212" y="174"/>
                  </a:lnTo>
                  <a:lnTo>
                    <a:pt x="214" y="174"/>
                  </a:lnTo>
                  <a:lnTo>
                    <a:pt x="212" y="172"/>
                  </a:lnTo>
                  <a:lnTo>
                    <a:pt x="212" y="172"/>
                  </a:lnTo>
                  <a:lnTo>
                    <a:pt x="208" y="172"/>
                  </a:lnTo>
                  <a:lnTo>
                    <a:pt x="206" y="172"/>
                  </a:lnTo>
                  <a:lnTo>
                    <a:pt x="206" y="172"/>
                  </a:lnTo>
                  <a:lnTo>
                    <a:pt x="206" y="172"/>
                  </a:lnTo>
                  <a:lnTo>
                    <a:pt x="206" y="172"/>
                  </a:lnTo>
                  <a:lnTo>
                    <a:pt x="206" y="172"/>
                  </a:lnTo>
                  <a:lnTo>
                    <a:pt x="206" y="172"/>
                  </a:lnTo>
                  <a:lnTo>
                    <a:pt x="206" y="172"/>
                  </a:lnTo>
                  <a:lnTo>
                    <a:pt x="206" y="172"/>
                  </a:lnTo>
                  <a:lnTo>
                    <a:pt x="206" y="168"/>
                  </a:lnTo>
                  <a:lnTo>
                    <a:pt x="208" y="166"/>
                  </a:lnTo>
                  <a:lnTo>
                    <a:pt x="208" y="166"/>
                  </a:lnTo>
                  <a:lnTo>
                    <a:pt x="208" y="166"/>
                  </a:lnTo>
                  <a:lnTo>
                    <a:pt x="208" y="166"/>
                  </a:lnTo>
                  <a:lnTo>
                    <a:pt x="208" y="166"/>
                  </a:lnTo>
                  <a:lnTo>
                    <a:pt x="210" y="162"/>
                  </a:lnTo>
                  <a:lnTo>
                    <a:pt x="210" y="162"/>
                  </a:lnTo>
                  <a:lnTo>
                    <a:pt x="210" y="162"/>
                  </a:lnTo>
                  <a:lnTo>
                    <a:pt x="210" y="162"/>
                  </a:lnTo>
                  <a:lnTo>
                    <a:pt x="208" y="160"/>
                  </a:lnTo>
                  <a:lnTo>
                    <a:pt x="204" y="158"/>
                  </a:lnTo>
                  <a:lnTo>
                    <a:pt x="204" y="158"/>
                  </a:lnTo>
                  <a:lnTo>
                    <a:pt x="200" y="154"/>
                  </a:lnTo>
                  <a:lnTo>
                    <a:pt x="198" y="148"/>
                  </a:lnTo>
                  <a:lnTo>
                    <a:pt x="194" y="142"/>
                  </a:lnTo>
                  <a:lnTo>
                    <a:pt x="194" y="140"/>
                  </a:lnTo>
                  <a:lnTo>
                    <a:pt x="192" y="140"/>
                  </a:lnTo>
                  <a:lnTo>
                    <a:pt x="190" y="138"/>
                  </a:lnTo>
                  <a:lnTo>
                    <a:pt x="188" y="136"/>
                  </a:lnTo>
                  <a:lnTo>
                    <a:pt x="188" y="136"/>
                  </a:lnTo>
                  <a:lnTo>
                    <a:pt x="184" y="130"/>
                  </a:lnTo>
                  <a:lnTo>
                    <a:pt x="184" y="130"/>
                  </a:lnTo>
                  <a:lnTo>
                    <a:pt x="184" y="130"/>
                  </a:lnTo>
                  <a:lnTo>
                    <a:pt x="184" y="130"/>
                  </a:lnTo>
                  <a:lnTo>
                    <a:pt x="182" y="128"/>
                  </a:lnTo>
                  <a:lnTo>
                    <a:pt x="170" y="128"/>
                  </a:lnTo>
                  <a:lnTo>
                    <a:pt x="166" y="128"/>
                  </a:lnTo>
                  <a:lnTo>
                    <a:pt x="166" y="128"/>
                  </a:lnTo>
                  <a:lnTo>
                    <a:pt x="150" y="128"/>
                  </a:lnTo>
                  <a:lnTo>
                    <a:pt x="150" y="130"/>
                  </a:lnTo>
                  <a:lnTo>
                    <a:pt x="150" y="130"/>
                  </a:lnTo>
                  <a:lnTo>
                    <a:pt x="150" y="130"/>
                  </a:lnTo>
                  <a:lnTo>
                    <a:pt x="150" y="132"/>
                  </a:lnTo>
                  <a:lnTo>
                    <a:pt x="150" y="132"/>
                  </a:lnTo>
                  <a:lnTo>
                    <a:pt x="150" y="132"/>
                  </a:lnTo>
                  <a:lnTo>
                    <a:pt x="150" y="132"/>
                  </a:lnTo>
                  <a:lnTo>
                    <a:pt x="140" y="134"/>
                  </a:lnTo>
                  <a:lnTo>
                    <a:pt x="140" y="134"/>
                  </a:lnTo>
                  <a:lnTo>
                    <a:pt x="140" y="134"/>
                  </a:lnTo>
                  <a:lnTo>
                    <a:pt x="140" y="134"/>
                  </a:lnTo>
                  <a:lnTo>
                    <a:pt x="138" y="134"/>
                  </a:lnTo>
                  <a:lnTo>
                    <a:pt x="136" y="134"/>
                  </a:lnTo>
                  <a:lnTo>
                    <a:pt x="136" y="132"/>
                  </a:lnTo>
                  <a:lnTo>
                    <a:pt x="136" y="132"/>
                  </a:lnTo>
                  <a:lnTo>
                    <a:pt x="134" y="132"/>
                  </a:lnTo>
                  <a:lnTo>
                    <a:pt x="134" y="132"/>
                  </a:lnTo>
                  <a:lnTo>
                    <a:pt x="134" y="132"/>
                  </a:lnTo>
                  <a:lnTo>
                    <a:pt x="134" y="132"/>
                  </a:lnTo>
                  <a:lnTo>
                    <a:pt x="134" y="132"/>
                  </a:lnTo>
                  <a:lnTo>
                    <a:pt x="124" y="134"/>
                  </a:lnTo>
                  <a:lnTo>
                    <a:pt x="122" y="136"/>
                  </a:lnTo>
                  <a:lnTo>
                    <a:pt x="118" y="144"/>
                  </a:lnTo>
                  <a:lnTo>
                    <a:pt x="118" y="146"/>
                  </a:lnTo>
                  <a:lnTo>
                    <a:pt x="118" y="146"/>
                  </a:lnTo>
                  <a:lnTo>
                    <a:pt x="116" y="148"/>
                  </a:lnTo>
                  <a:lnTo>
                    <a:pt x="116" y="150"/>
                  </a:lnTo>
                  <a:lnTo>
                    <a:pt x="114" y="154"/>
                  </a:lnTo>
                  <a:lnTo>
                    <a:pt x="114" y="156"/>
                  </a:lnTo>
                  <a:lnTo>
                    <a:pt x="114" y="156"/>
                  </a:lnTo>
                  <a:lnTo>
                    <a:pt x="108" y="162"/>
                  </a:lnTo>
                  <a:lnTo>
                    <a:pt x="106" y="162"/>
                  </a:lnTo>
                  <a:lnTo>
                    <a:pt x="106" y="162"/>
                  </a:lnTo>
                  <a:lnTo>
                    <a:pt x="106" y="162"/>
                  </a:lnTo>
                  <a:lnTo>
                    <a:pt x="106" y="162"/>
                  </a:lnTo>
                  <a:lnTo>
                    <a:pt x="106" y="162"/>
                  </a:lnTo>
                  <a:lnTo>
                    <a:pt x="104" y="162"/>
                  </a:lnTo>
                  <a:lnTo>
                    <a:pt x="102" y="162"/>
                  </a:lnTo>
                  <a:lnTo>
                    <a:pt x="102" y="162"/>
                  </a:lnTo>
                  <a:lnTo>
                    <a:pt x="100" y="162"/>
                  </a:lnTo>
                  <a:lnTo>
                    <a:pt x="100" y="164"/>
                  </a:lnTo>
                  <a:lnTo>
                    <a:pt x="100" y="164"/>
                  </a:lnTo>
                  <a:lnTo>
                    <a:pt x="100" y="166"/>
                  </a:lnTo>
                  <a:lnTo>
                    <a:pt x="100" y="168"/>
                  </a:lnTo>
                  <a:lnTo>
                    <a:pt x="98" y="170"/>
                  </a:lnTo>
                  <a:lnTo>
                    <a:pt x="98" y="172"/>
                  </a:lnTo>
                  <a:lnTo>
                    <a:pt x="96" y="172"/>
                  </a:lnTo>
                  <a:lnTo>
                    <a:pt x="94" y="174"/>
                  </a:lnTo>
                  <a:lnTo>
                    <a:pt x="94" y="174"/>
                  </a:lnTo>
                  <a:lnTo>
                    <a:pt x="94" y="174"/>
                  </a:lnTo>
                  <a:lnTo>
                    <a:pt x="92" y="174"/>
                  </a:lnTo>
                  <a:lnTo>
                    <a:pt x="92" y="174"/>
                  </a:lnTo>
                  <a:lnTo>
                    <a:pt x="92" y="174"/>
                  </a:lnTo>
                  <a:lnTo>
                    <a:pt x="90" y="172"/>
                  </a:lnTo>
                  <a:lnTo>
                    <a:pt x="90" y="172"/>
                  </a:lnTo>
                  <a:lnTo>
                    <a:pt x="90" y="172"/>
                  </a:lnTo>
                  <a:lnTo>
                    <a:pt x="86" y="172"/>
                  </a:lnTo>
                  <a:lnTo>
                    <a:pt x="86" y="174"/>
                  </a:lnTo>
                  <a:lnTo>
                    <a:pt x="86" y="174"/>
                  </a:lnTo>
                  <a:lnTo>
                    <a:pt x="84" y="174"/>
                  </a:lnTo>
                  <a:lnTo>
                    <a:pt x="84" y="174"/>
                  </a:lnTo>
                  <a:lnTo>
                    <a:pt x="84" y="174"/>
                  </a:lnTo>
                  <a:lnTo>
                    <a:pt x="84" y="174"/>
                  </a:lnTo>
                  <a:lnTo>
                    <a:pt x="82" y="174"/>
                  </a:lnTo>
                  <a:lnTo>
                    <a:pt x="82" y="174"/>
                  </a:lnTo>
                  <a:lnTo>
                    <a:pt x="82" y="172"/>
                  </a:lnTo>
                  <a:lnTo>
                    <a:pt x="82" y="172"/>
                  </a:lnTo>
                  <a:lnTo>
                    <a:pt x="86" y="170"/>
                  </a:lnTo>
                  <a:lnTo>
                    <a:pt x="86" y="166"/>
                  </a:lnTo>
                  <a:lnTo>
                    <a:pt x="84" y="166"/>
                  </a:lnTo>
                  <a:lnTo>
                    <a:pt x="78" y="162"/>
                  </a:lnTo>
                  <a:lnTo>
                    <a:pt x="74" y="154"/>
                  </a:lnTo>
                  <a:lnTo>
                    <a:pt x="74" y="154"/>
                  </a:lnTo>
                  <a:lnTo>
                    <a:pt x="74" y="154"/>
                  </a:lnTo>
                  <a:lnTo>
                    <a:pt x="74" y="154"/>
                  </a:lnTo>
                  <a:lnTo>
                    <a:pt x="74" y="152"/>
                  </a:lnTo>
                  <a:lnTo>
                    <a:pt x="74" y="150"/>
                  </a:lnTo>
                  <a:lnTo>
                    <a:pt x="74" y="152"/>
                  </a:lnTo>
                  <a:lnTo>
                    <a:pt x="74" y="152"/>
                  </a:lnTo>
                  <a:lnTo>
                    <a:pt x="74" y="152"/>
                  </a:lnTo>
                  <a:lnTo>
                    <a:pt x="72" y="152"/>
                  </a:lnTo>
                  <a:lnTo>
                    <a:pt x="72" y="152"/>
                  </a:lnTo>
                  <a:lnTo>
                    <a:pt x="72" y="152"/>
                  </a:lnTo>
                  <a:lnTo>
                    <a:pt x="72" y="152"/>
                  </a:lnTo>
                  <a:lnTo>
                    <a:pt x="66" y="150"/>
                  </a:lnTo>
                  <a:lnTo>
                    <a:pt x="70" y="142"/>
                  </a:lnTo>
                  <a:lnTo>
                    <a:pt x="70" y="140"/>
                  </a:lnTo>
                  <a:lnTo>
                    <a:pt x="70" y="140"/>
                  </a:lnTo>
                  <a:lnTo>
                    <a:pt x="70" y="138"/>
                  </a:lnTo>
                  <a:lnTo>
                    <a:pt x="68" y="136"/>
                  </a:lnTo>
                  <a:lnTo>
                    <a:pt x="68" y="136"/>
                  </a:lnTo>
                  <a:lnTo>
                    <a:pt x="68" y="136"/>
                  </a:lnTo>
                  <a:lnTo>
                    <a:pt x="68" y="138"/>
                  </a:lnTo>
                  <a:lnTo>
                    <a:pt x="68" y="138"/>
                  </a:lnTo>
                  <a:lnTo>
                    <a:pt x="68" y="138"/>
                  </a:lnTo>
                  <a:lnTo>
                    <a:pt x="68" y="138"/>
                  </a:lnTo>
                  <a:lnTo>
                    <a:pt x="68" y="140"/>
                  </a:lnTo>
                  <a:lnTo>
                    <a:pt x="68" y="140"/>
                  </a:lnTo>
                  <a:lnTo>
                    <a:pt x="66" y="140"/>
                  </a:lnTo>
                  <a:lnTo>
                    <a:pt x="66" y="140"/>
                  </a:lnTo>
                  <a:lnTo>
                    <a:pt x="66" y="142"/>
                  </a:lnTo>
                  <a:lnTo>
                    <a:pt x="66" y="142"/>
                  </a:lnTo>
                  <a:lnTo>
                    <a:pt x="64" y="142"/>
                  </a:lnTo>
                  <a:lnTo>
                    <a:pt x="64" y="140"/>
                  </a:lnTo>
                  <a:lnTo>
                    <a:pt x="64" y="140"/>
                  </a:lnTo>
                  <a:lnTo>
                    <a:pt x="62" y="140"/>
                  </a:lnTo>
                  <a:lnTo>
                    <a:pt x="62" y="140"/>
                  </a:lnTo>
                  <a:lnTo>
                    <a:pt x="62" y="140"/>
                  </a:lnTo>
                  <a:lnTo>
                    <a:pt x="62" y="138"/>
                  </a:lnTo>
                  <a:lnTo>
                    <a:pt x="62" y="138"/>
                  </a:lnTo>
                  <a:lnTo>
                    <a:pt x="64" y="136"/>
                  </a:lnTo>
                  <a:lnTo>
                    <a:pt x="64" y="136"/>
                  </a:lnTo>
                  <a:lnTo>
                    <a:pt x="64" y="136"/>
                  </a:lnTo>
                  <a:lnTo>
                    <a:pt x="64" y="136"/>
                  </a:lnTo>
                  <a:lnTo>
                    <a:pt x="64" y="136"/>
                  </a:lnTo>
                  <a:lnTo>
                    <a:pt x="66" y="134"/>
                  </a:lnTo>
                  <a:lnTo>
                    <a:pt x="66" y="134"/>
                  </a:lnTo>
                  <a:lnTo>
                    <a:pt x="66" y="132"/>
                  </a:lnTo>
                  <a:lnTo>
                    <a:pt x="66" y="132"/>
                  </a:lnTo>
                  <a:lnTo>
                    <a:pt x="66" y="130"/>
                  </a:lnTo>
                  <a:lnTo>
                    <a:pt x="66" y="132"/>
                  </a:lnTo>
                  <a:lnTo>
                    <a:pt x="66" y="132"/>
                  </a:lnTo>
                  <a:lnTo>
                    <a:pt x="66" y="134"/>
                  </a:lnTo>
                  <a:lnTo>
                    <a:pt x="64" y="134"/>
                  </a:lnTo>
                  <a:lnTo>
                    <a:pt x="64" y="134"/>
                  </a:lnTo>
                  <a:lnTo>
                    <a:pt x="64" y="134"/>
                  </a:lnTo>
                  <a:lnTo>
                    <a:pt x="64" y="136"/>
                  </a:lnTo>
                  <a:lnTo>
                    <a:pt x="62" y="136"/>
                  </a:lnTo>
                  <a:lnTo>
                    <a:pt x="62" y="136"/>
                  </a:lnTo>
                  <a:lnTo>
                    <a:pt x="60" y="136"/>
                  </a:lnTo>
                  <a:lnTo>
                    <a:pt x="60" y="136"/>
                  </a:lnTo>
                  <a:lnTo>
                    <a:pt x="58" y="136"/>
                  </a:lnTo>
                  <a:lnTo>
                    <a:pt x="54" y="132"/>
                  </a:lnTo>
                  <a:lnTo>
                    <a:pt x="54" y="132"/>
                  </a:lnTo>
                  <a:lnTo>
                    <a:pt x="48" y="128"/>
                  </a:lnTo>
                  <a:lnTo>
                    <a:pt x="44" y="126"/>
                  </a:lnTo>
                  <a:lnTo>
                    <a:pt x="44" y="126"/>
                  </a:lnTo>
                  <a:lnTo>
                    <a:pt x="44" y="126"/>
                  </a:lnTo>
                  <a:lnTo>
                    <a:pt x="40" y="124"/>
                  </a:lnTo>
                  <a:lnTo>
                    <a:pt x="40" y="124"/>
                  </a:lnTo>
                  <a:lnTo>
                    <a:pt x="30" y="114"/>
                  </a:lnTo>
                  <a:lnTo>
                    <a:pt x="26" y="110"/>
                  </a:lnTo>
                  <a:lnTo>
                    <a:pt x="26" y="108"/>
                  </a:lnTo>
                  <a:lnTo>
                    <a:pt x="24" y="108"/>
                  </a:lnTo>
                  <a:lnTo>
                    <a:pt x="24" y="108"/>
                  </a:lnTo>
                  <a:lnTo>
                    <a:pt x="26" y="106"/>
                  </a:lnTo>
                  <a:lnTo>
                    <a:pt x="26" y="104"/>
                  </a:lnTo>
                  <a:lnTo>
                    <a:pt x="26" y="104"/>
                  </a:lnTo>
                  <a:lnTo>
                    <a:pt x="24" y="106"/>
                  </a:lnTo>
                  <a:lnTo>
                    <a:pt x="24" y="106"/>
                  </a:lnTo>
                  <a:lnTo>
                    <a:pt x="22" y="106"/>
                  </a:lnTo>
                  <a:lnTo>
                    <a:pt x="22" y="106"/>
                  </a:lnTo>
                  <a:lnTo>
                    <a:pt x="20" y="106"/>
                  </a:lnTo>
                  <a:lnTo>
                    <a:pt x="20" y="106"/>
                  </a:lnTo>
                  <a:lnTo>
                    <a:pt x="20" y="104"/>
                  </a:lnTo>
                  <a:lnTo>
                    <a:pt x="20" y="104"/>
                  </a:lnTo>
                  <a:lnTo>
                    <a:pt x="22" y="96"/>
                  </a:lnTo>
                  <a:lnTo>
                    <a:pt x="22" y="96"/>
                  </a:lnTo>
                  <a:lnTo>
                    <a:pt x="22" y="96"/>
                  </a:lnTo>
                  <a:lnTo>
                    <a:pt x="22" y="96"/>
                  </a:lnTo>
                  <a:lnTo>
                    <a:pt x="24" y="92"/>
                  </a:lnTo>
                  <a:lnTo>
                    <a:pt x="26" y="88"/>
                  </a:lnTo>
                  <a:lnTo>
                    <a:pt x="26" y="88"/>
                  </a:lnTo>
                  <a:lnTo>
                    <a:pt x="24" y="90"/>
                  </a:lnTo>
                  <a:lnTo>
                    <a:pt x="24" y="90"/>
                  </a:lnTo>
                  <a:lnTo>
                    <a:pt x="24" y="90"/>
                  </a:lnTo>
                  <a:lnTo>
                    <a:pt x="22" y="94"/>
                  </a:lnTo>
                  <a:lnTo>
                    <a:pt x="20" y="96"/>
                  </a:lnTo>
                  <a:lnTo>
                    <a:pt x="20" y="96"/>
                  </a:lnTo>
                  <a:lnTo>
                    <a:pt x="18" y="98"/>
                  </a:lnTo>
                  <a:lnTo>
                    <a:pt x="18" y="98"/>
                  </a:lnTo>
                  <a:lnTo>
                    <a:pt x="18" y="98"/>
                  </a:lnTo>
                  <a:lnTo>
                    <a:pt x="18" y="98"/>
                  </a:lnTo>
                  <a:lnTo>
                    <a:pt x="18" y="96"/>
                  </a:lnTo>
                  <a:lnTo>
                    <a:pt x="18" y="96"/>
                  </a:lnTo>
                  <a:lnTo>
                    <a:pt x="18" y="92"/>
                  </a:lnTo>
                  <a:lnTo>
                    <a:pt x="16" y="88"/>
                  </a:lnTo>
                  <a:lnTo>
                    <a:pt x="14" y="88"/>
                  </a:lnTo>
                  <a:lnTo>
                    <a:pt x="14" y="88"/>
                  </a:lnTo>
                  <a:lnTo>
                    <a:pt x="14" y="90"/>
                  </a:lnTo>
                  <a:lnTo>
                    <a:pt x="12" y="90"/>
                  </a:lnTo>
                  <a:lnTo>
                    <a:pt x="12" y="86"/>
                  </a:lnTo>
                  <a:lnTo>
                    <a:pt x="12" y="84"/>
                  </a:lnTo>
                  <a:lnTo>
                    <a:pt x="12" y="84"/>
                  </a:lnTo>
                  <a:lnTo>
                    <a:pt x="12" y="84"/>
                  </a:lnTo>
                  <a:lnTo>
                    <a:pt x="14" y="84"/>
                  </a:lnTo>
                  <a:lnTo>
                    <a:pt x="16" y="82"/>
                  </a:lnTo>
                  <a:lnTo>
                    <a:pt x="16" y="82"/>
                  </a:lnTo>
                  <a:lnTo>
                    <a:pt x="16" y="82"/>
                  </a:lnTo>
                  <a:lnTo>
                    <a:pt x="18" y="80"/>
                  </a:lnTo>
                  <a:lnTo>
                    <a:pt x="18" y="80"/>
                  </a:lnTo>
                  <a:lnTo>
                    <a:pt x="16" y="82"/>
                  </a:lnTo>
                  <a:lnTo>
                    <a:pt x="16" y="82"/>
                  </a:lnTo>
                  <a:lnTo>
                    <a:pt x="16" y="82"/>
                  </a:lnTo>
                  <a:lnTo>
                    <a:pt x="10" y="82"/>
                  </a:lnTo>
                  <a:lnTo>
                    <a:pt x="10" y="82"/>
                  </a:lnTo>
                  <a:lnTo>
                    <a:pt x="10" y="82"/>
                  </a:lnTo>
                  <a:lnTo>
                    <a:pt x="10" y="82"/>
                  </a:lnTo>
                  <a:lnTo>
                    <a:pt x="8" y="84"/>
                  </a:lnTo>
                  <a:lnTo>
                    <a:pt x="8" y="86"/>
                  </a:lnTo>
                  <a:lnTo>
                    <a:pt x="6" y="90"/>
                  </a:lnTo>
                  <a:lnTo>
                    <a:pt x="6" y="90"/>
                  </a:lnTo>
                  <a:lnTo>
                    <a:pt x="6" y="90"/>
                  </a:lnTo>
                  <a:lnTo>
                    <a:pt x="6" y="92"/>
                  </a:lnTo>
                  <a:lnTo>
                    <a:pt x="4" y="92"/>
                  </a:lnTo>
                  <a:lnTo>
                    <a:pt x="4" y="92"/>
                  </a:lnTo>
                  <a:lnTo>
                    <a:pt x="4" y="92"/>
                  </a:lnTo>
                  <a:lnTo>
                    <a:pt x="4" y="92"/>
                  </a:lnTo>
                  <a:lnTo>
                    <a:pt x="2" y="92"/>
                  </a:lnTo>
                  <a:lnTo>
                    <a:pt x="2" y="92"/>
                  </a:lnTo>
                  <a:lnTo>
                    <a:pt x="0" y="88"/>
                  </a:lnTo>
                  <a:lnTo>
                    <a:pt x="0" y="88"/>
                  </a:lnTo>
                  <a:lnTo>
                    <a:pt x="0" y="88"/>
                  </a:lnTo>
                  <a:lnTo>
                    <a:pt x="0" y="86"/>
                  </a:lnTo>
                  <a:lnTo>
                    <a:pt x="0" y="86"/>
                  </a:lnTo>
                  <a:lnTo>
                    <a:pt x="0" y="86"/>
                  </a:lnTo>
                  <a:lnTo>
                    <a:pt x="0" y="86"/>
                  </a:lnTo>
                  <a:lnTo>
                    <a:pt x="0" y="86"/>
                  </a:lnTo>
                  <a:lnTo>
                    <a:pt x="2" y="82"/>
                  </a:lnTo>
                  <a:lnTo>
                    <a:pt x="4" y="82"/>
                  </a:lnTo>
                  <a:lnTo>
                    <a:pt x="6" y="80"/>
                  </a:lnTo>
                  <a:lnTo>
                    <a:pt x="8" y="78"/>
                  </a:lnTo>
                  <a:lnTo>
                    <a:pt x="10" y="72"/>
                  </a:lnTo>
                  <a:lnTo>
                    <a:pt x="10" y="70"/>
                  </a:lnTo>
                  <a:lnTo>
                    <a:pt x="12" y="68"/>
                  </a:lnTo>
                  <a:lnTo>
                    <a:pt x="12" y="68"/>
                  </a:lnTo>
                  <a:lnTo>
                    <a:pt x="12" y="66"/>
                  </a:lnTo>
                  <a:lnTo>
                    <a:pt x="12" y="66"/>
                  </a:lnTo>
                  <a:lnTo>
                    <a:pt x="12" y="64"/>
                  </a:lnTo>
                  <a:lnTo>
                    <a:pt x="12" y="64"/>
                  </a:lnTo>
                  <a:lnTo>
                    <a:pt x="14" y="62"/>
                  </a:lnTo>
                  <a:lnTo>
                    <a:pt x="18" y="58"/>
                  </a:lnTo>
                  <a:lnTo>
                    <a:pt x="18" y="56"/>
                  </a:lnTo>
                  <a:lnTo>
                    <a:pt x="18" y="56"/>
                  </a:lnTo>
                  <a:lnTo>
                    <a:pt x="18" y="56"/>
                  </a:lnTo>
                  <a:lnTo>
                    <a:pt x="18" y="56"/>
                  </a:lnTo>
                  <a:lnTo>
                    <a:pt x="20" y="56"/>
                  </a:lnTo>
                  <a:lnTo>
                    <a:pt x="20" y="56"/>
                  </a:lnTo>
                  <a:lnTo>
                    <a:pt x="22" y="56"/>
                  </a:lnTo>
                  <a:lnTo>
                    <a:pt x="22" y="56"/>
                  </a:lnTo>
                  <a:lnTo>
                    <a:pt x="24" y="56"/>
                  </a:lnTo>
                  <a:lnTo>
                    <a:pt x="24" y="56"/>
                  </a:lnTo>
                  <a:lnTo>
                    <a:pt x="26" y="56"/>
                  </a:lnTo>
                  <a:lnTo>
                    <a:pt x="26" y="56"/>
                  </a:lnTo>
                  <a:lnTo>
                    <a:pt x="28" y="56"/>
                  </a:lnTo>
                  <a:lnTo>
                    <a:pt x="30" y="54"/>
                  </a:lnTo>
                  <a:lnTo>
                    <a:pt x="32" y="54"/>
                  </a:lnTo>
                  <a:lnTo>
                    <a:pt x="36" y="50"/>
                  </a:lnTo>
                  <a:lnTo>
                    <a:pt x="38" y="48"/>
                  </a:lnTo>
                  <a:lnTo>
                    <a:pt x="38" y="48"/>
                  </a:lnTo>
                  <a:lnTo>
                    <a:pt x="38" y="48"/>
                  </a:lnTo>
                  <a:lnTo>
                    <a:pt x="44" y="48"/>
                  </a:lnTo>
                  <a:lnTo>
                    <a:pt x="44" y="50"/>
                  </a:lnTo>
                  <a:lnTo>
                    <a:pt x="46" y="50"/>
                  </a:lnTo>
                  <a:lnTo>
                    <a:pt x="46" y="50"/>
                  </a:lnTo>
                  <a:lnTo>
                    <a:pt x="46" y="50"/>
                  </a:lnTo>
                  <a:lnTo>
                    <a:pt x="46" y="50"/>
                  </a:lnTo>
                  <a:lnTo>
                    <a:pt x="48" y="50"/>
                  </a:lnTo>
                  <a:lnTo>
                    <a:pt x="48" y="50"/>
                  </a:lnTo>
                  <a:lnTo>
                    <a:pt x="50" y="50"/>
                  </a:lnTo>
                  <a:lnTo>
                    <a:pt x="52" y="50"/>
                  </a:lnTo>
                  <a:lnTo>
                    <a:pt x="62" y="48"/>
                  </a:lnTo>
                  <a:lnTo>
                    <a:pt x="62" y="48"/>
                  </a:lnTo>
                  <a:lnTo>
                    <a:pt x="64" y="46"/>
                  </a:lnTo>
                  <a:lnTo>
                    <a:pt x="64" y="46"/>
                  </a:lnTo>
                  <a:lnTo>
                    <a:pt x="66" y="44"/>
                  </a:lnTo>
                  <a:lnTo>
                    <a:pt x="64" y="32"/>
                  </a:lnTo>
                  <a:lnTo>
                    <a:pt x="64" y="32"/>
                  </a:lnTo>
                  <a:lnTo>
                    <a:pt x="64" y="32"/>
                  </a:lnTo>
                  <a:lnTo>
                    <a:pt x="64" y="32"/>
                  </a:lnTo>
                  <a:lnTo>
                    <a:pt x="64" y="32"/>
                  </a:lnTo>
                  <a:lnTo>
                    <a:pt x="64" y="32"/>
                  </a:lnTo>
                  <a:lnTo>
                    <a:pt x="62" y="32"/>
                  </a:lnTo>
                  <a:lnTo>
                    <a:pt x="62" y="32"/>
                  </a:lnTo>
                  <a:lnTo>
                    <a:pt x="60" y="30"/>
                  </a:lnTo>
                  <a:lnTo>
                    <a:pt x="58" y="28"/>
                  </a:lnTo>
                  <a:lnTo>
                    <a:pt x="56" y="26"/>
                  </a:lnTo>
                  <a:lnTo>
                    <a:pt x="54" y="26"/>
                  </a:lnTo>
                  <a:lnTo>
                    <a:pt x="54" y="26"/>
                  </a:lnTo>
                  <a:lnTo>
                    <a:pt x="52" y="26"/>
                  </a:lnTo>
                  <a:lnTo>
                    <a:pt x="52" y="24"/>
                  </a:lnTo>
                  <a:lnTo>
                    <a:pt x="52" y="24"/>
                  </a:lnTo>
                  <a:lnTo>
                    <a:pt x="52" y="24"/>
                  </a:lnTo>
                  <a:lnTo>
                    <a:pt x="54" y="22"/>
                  </a:lnTo>
                  <a:lnTo>
                    <a:pt x="58" y="20"/>
                  </a:lnTo>
                  <a:lnTo>
                    <a:pt x="60" y="18"/>
                  </a:lnTo>
                  <a:lnTo>
                    <a:pt x="60" y="18"/>
                  </a:lnTo>
                  <a:lnTo>
                    <a:pt x="60" y="20"/>
                  </a:lnTo>
                  <a:lnTo>
                    <a:pt x="60" y="20"/>
                  </a:lnTo>
                  <a:lnTo>
                    <a:pt x="60" y="20"/>
                  </a:lnTo>
                  <a:lnTo>
                    <a:pt x="60" y="20"/>
                  </a:lnTo>
                  <a:lnTo>
                    <a:pt x="60" y="20"/>
                  </a:lnTo>
                  <a:lnTo>
                    <a:pt x="60" y="20"/>
                  </a:lnTo>
                  <a:lnTo>
                    <a:pt x="60" y="20"/>
                  </a:lnTo>
                  <a:lnTo>
                    <a:pt x="60" y="20"/>
                  </a:lnTo>
                  <a:lnTo>
                    <a:pt x="60" y="20"/>
                  </a:lnTo>
                  <a:lnTo>
                    <a:pt x="60" y="20"/>
                  </a:lnTo>
                  <a:lnTo>
                    <a:pt x="64" y="20"/>
                  </a:lnTo>
                  <a:lnTo>
                    <a:pt x="66" y="20"/>
                  </a:lnTo>
                  <a:lnTo>
                    <a:pt x="66" y="18"/>
                  </a:lnTo>
                  <a:lnTo>
                    <a:pt x="66" y="18"/>
                  </a:lnTo>
                  <a:lnTo>
                    <a:pt x="66" y="18"/>
                  </a:lnTo>
                  <a:lnTo>
                    <a:pt x="68" y="12"/>
                  </a:lnTo>
                  <a:lnTo>
                    <a:pt x="68" y="10"/>
                  </a:lnTo>
                  <a:lnTo>
                    <a:pt x="68" y="10"/>
                  </a:lnTo>
                  <a:lnTo>
                    <a:pt x="68" y="10"/>
                  </a:lnTo>
                  <a:lnTo>
                    <a:pt x="68" y="10"/>
                  </a:lnTo>
                  <a:lnTo>
                    <a:pt x="68" y="8"/>
                  </a:lnTo>
                  <a:lnTo>
                    <a:pt x="66" y="8"/>
                  </a:lnTo>
                  <a:lnTo>
                    <a:pt x="66" y="8"/>
                  </a:lnTo>
                  <a:lnTo>
                    <a:pt x="64" y="6"/>
                  </a:lnTo>
                  <a:lnTo>
                    <a:pt x="64" y="6"/>
                  </a:lnTo>
                  <a:lnTo>
                    <a:pt x="64" y="6"/>
                  </a:lnTo>
                  <a:lnTo>
                    <a:pt x="64" y="4"/>
                  </a:lnTo>
                  <a:lnTo>
                    <a:pt x="64" y="4"/>
                  </a:lnTo>
                  <a:lnTo>
                    <a:pt x="64" y="2"/>
                  </a:lnTo>
                  <a:lnTo>
                    <a:pt x="64"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 name="Freeform 4941">
              <a:extLst>
                <a:ext uri="{FF2B5EF4-FFF2-40B4-BE49-F238E27FC236}">
                  <a16:creationId xmlns:a16="http://schemas.microsoft.com/office/drawing/2014/main" id="{02C38F34-56AA-D24E-89AD-D742992F431A}"/>
                </a:ext>
              </a:extLst>
            </p:cNvPr>
            <p:cNvSpPr>
              <a:spLocks/>
            </p:cNvSpPr>
            <p:nvPr/>
          </p:nvSpPr>
          <p:spPr bwMode="auto">
            <a:xfrm>
              <a:off x="2429919" y="2874838"/>
              <a:ext cx="306615" cy="312266"/>
            </a:xfrm>
            <a:custGeom>
              <a:avLst/>
              <a:gdLst/>
              <a:ahLst/>
              <a:cxnLst>
                <a:cxn ang="0">
                  <a:pos x="146" y="50"/>
                </a:cxn>
                <a:cxn ang="0">
                  <a:pos x="152" y="62"/>
                </a:cxn>
                <a:cxn ang="0">
                  <a:pos x="148" y="84"/>
                </a:cxn>
                <a:cxn ang="0">
                  <a:pos x="144" y="88"/>
                </a:cxn>
                <a:cxn ang="0">
                  <a:pos x="142" y="88"/>
                </a:cxn>
                <a:cxn ang="0">
                  <a:pos x="142" y="90"/>
                </a:cxn>
                <a:cxn ang="0">
                  <a:pos x="140" y="90"/>
                </a:cxn>
                <a:cxn ang="0">
                  <a:pos x="140" y="92"/>
                </a:cxn>
                <a:cxn ang="0">
                  <a:pos x="138" y="92"/>
                </a:cxn>
                <a:cxn ang="0">
                  <a:pos x="138" y="94"/>
                </a:cxn>
                <a:cxn ang="0">
                  <a:pos x="138" y="96"/>
                </a:cxn>
                <a:cxn ang="0">
                  <a:pos x="160" y="106"/>
                </a:cxn>
                <a:cxn ang="0">
                  <a:pos x="174" y="116"/>
                </a:cxn>
                <a:cxn ang="0">
                  <a:pos x="176" y="122"/>
                </a:cxn>
                <a:cxn ang="0">
                  <a:pos x="180" y="122"/>
                </a:cxn>
                <a:cxn ang="0">
                  <a:pos x="192" y="126"/>
                </a:cxn>
                <a:cxn ang="0">
                  <a:pos x="194" y="136"/>
                </a:cxn>
                <a:cxn ang="0">
                  <a:pos x="192" y="146"/>
                </a:cxn>
                <a:cxn ang="0">
                  <a:pos x="194" y="148"/>
                </a:cxn>
                <a:cxn ang="0">
                  <a:pos x="194" y="150"/>
                </a:cxn>
                <a:cxn ang="0">
                  <a:pos x="184" y="174"/>
                </a:cxn>
                <a:cxn ang="0">
                  <a:pos x="186" y="184"/>
                </a:cxn>
                <a:cxn ang="0">
                  <a:pos x="186" y="196"/>
                </a:cxn>
                <a:cxn ang="0">
                  <a:pos x="178" y="196"/>
                </a:cxn>
                <a:cxn ang="0">
                  <a:pos x="168" y="190"/>
                </a:cxn>
                <a:cxn ang="0">
                  <a:pos x="152" y="186"/>
                </a:cxn>
                <a:cxn ang="0">
                  <a:pos x="130" y="174"/>
                </a:cxn>
                <a:cxn ang="0">
                  <a:pos x="106" y="160"/>
                </a:cxn>
                <a:cxn ang="0">
                  <a:pos x="94" y="150"/>
                </a:cxn>
                <a:cxn ang="0">
                  <a:pos x="68" y="126"/>
                </a:cxn>
                <a:cxn ang="0">
                  <a:pos x="58" y="116"/>
                </a:cxn>
                <a:cxn ang="0">
                  <a:pos x="52" y="112"/>
                </a:cxn>
                <a:cxn ang="0">
                  <a:pos x="48" y="110"/>
                </a:cxn>
                <a:cxn ang="0">
                  <a:pos x="32" y="104"/>
                </a:cxn>
                <a:cxn ang="0">
                  <a:pos x="32" y="98"/>
                </a:cxn>
                <a:cxn ang="0">
                  <a:pos x="6" y="86"/>
                </a:cxn>
                <a:cxn ang="0">
                  <a:pos x="6" y="82"/>
                </a:cxn>
                <a:cxn ang="0">
                  <a:pos x="0" y="74"/>
                </a:cxn>
                <a:cxn ang="0">
                  <a:pos x="6" y="66"/>
                </a:cxn>
                <a:cxn ang="0">
                  <a:pos x="14" y="60"/>
                </a:cxn>
                <a:cxn ang="0">
                  <a:pos x="18" y="54"/>
                </a:cxn>
                <a:cxn ang="0">
                  <a:pos x="28" y="48"/>
                </a:cxn>
                <a:cxn ang="0">
                  <a:pos x="34" y="40"/>
                </a:cxn>
                <a:cxn ang="0">
                  <a:pos x="42" y="30"/>
                </a:cxn>
                <a:cxn ang="0">
                  <a:pos x="48" y="18"/>
                </a:cxn>
                <a:cxn ang="0">
                  <a:pos x="54" y="16"/>
                </a:cxn>
                <a:cxn ang="0">
                  <a:pos x="58" y="0"/>
                </a:cxn>
                <a:cxn ang="0">
                  <a:pos x="76" y="0"/>
                </a:cxn>
                <a:cxn ang="0">
                  <a:pos x="88" y="2"/>
                </a:cxn>
                <a:cxn ang="0">
                  <a:pos x="98" y="24"/>
                </a:cxn>
                <a:cxn ang="0">
                  <a:pos x="98" y="32"/>
                </a:cxn>
                <a:cxn ang="0">
                  <a:pos x="100" y="40"/>
                </a:cxn>
                <a:cxn ang="0">
                  <a:pos x="98" y="48"/>
                </a:cxn>
                <a:cxn ang="0">
                  <a:pos x="94" y="54"/>
                </a:cxn>
                <a:cxn ang="0">
                  <a:pos x="102" y="50"/>
                </a:cxn>
                <a:cxn ang="0">
                  <a:pos x="112" y="62"/>
                </a:cxn>
                <a:cxn ang="0">
                  <a:pos x="122" y="60"/>
                </a:cxn>
                <a:cxn ang="0">
                  <a:pos x="132" y="46"/>
                </a:cxn>
                <a:cxn ang="0">
                  <a:pos x="130" y="44"/>
                </a:cxn>
                <a:cxn ang="0">
                  <a:pos x="138" y="38"/>
                </a:cxn>
                <a:cxn ang="0">
                  <a:pos x="140" y="42"/>
                </a:cxn>
              </a:cxnLst>
              <a:rect l="0" t="0" r="r" b="b"/>
              <a:pathLst>
                <a:path w="194" h="196">
                  <a:moveTo>
                    <a:pt x="142" y="44"/>
                  </a:moveTo>
                  <a:lnTo>
                    <a:pt x="144" y="46"/>
                  </a:lnTo>
                  <a:lnTo>
                    <a:pt x="144" y="46"/>
                  </a:lnTo>
                  <a:lnTo>
                    <a:pt x="146" y="48"/>
                  </a:lnTo>
                  <a:lnTo>
                    <a:pt x="146" y="50"/>
                  </a:lnTo>
                  <a:lnTo>
                    <a:pt x="146" y="50"/>
                  </a:lnTo>
                  <a:lnTo>
                    <a:pt x="146" y="50"/>
                  </a:lnTo>
                  <a:lnTo>
                    <a:pt x="146" y="52"/>
                  </a:lnTo>
                  <a:lnTo>
                    <a:pt x="146" y="54"/>
                  </a:lnTo>
                  <a:lnTo>
                    <a:pt x="146" y="56"/>
                  </a:lnTo>
                  <a:lnTo>
                    <a:pt x="148" y="60"/>
                  </a:lnTo>
                  <a:lnTo>
                    <a:pt x="150" y="62"/>
                  </a:lnTo>
                  <a:lnTo>
                    <a:pt x="152" y="62"/>
                  </a:lnTo>
                  <a:lnTo>
                    <a:pt x="152" y="62"/>
                  </a:lnTo>
                  <a:lnTo>
                    <a:pt x="152" y="70"/>
                  </a:lnTo>
                  <a:lnTo>
                    <a:pt x="150" y="78"/>
                  </a:lnTo>
                  <a:lnTo>
                    <a:pt x="150" y="78"/>
                  </a:lnTo>
                  <a:lnTo>
                    <a:pt x="150" y="80"/>
                  </a:lnTo>
                  <a:lnTo>
                    <a:pt x="148" y="82"/>
                  </a:lnTo>
                  <a:lnTo>
                    <a:pt x="148" y="84"/>
                  </a:lnTo>
                  <a:lnTo>
                    <a:pt x="148" y="84"/>
                  </a:lnTo>
                  <a:lnTo>
                    <a:pt x="146" y="84"/>
                  </a:lnTo>
                  <a:lnTo>
                    <a:pt x="146" y="86"/>
                  </a:lnTo>
                  <a:lnTo>
                    <a:pt x="144" y="88"/>
                  </a:lnTo>
                  <a:lnTo>
                    <a:pt x="144" y="88"/>
                  </a:lnTo>
                  <a:lnTo>
                    <a:pt x="144" y="88"/>
                  </a:lnTo>
                  <a:lnTo>
                    <a:pt x="144" y="88"/>
                  </a:lnTo>
                  <a:lnTo>
                    <a:pt x="144" y="88"/>
                  </a:lnTo>
                  <a:lnTo>
                    <a:pt x="144" y="88"/>
                  </a:lnTo>
                  <a:lnTo>
                    <a:pt x="144" y="88"/>
                  </a:lnTo>
                  <a:lnTo>
                    <a:pt x="144" y="88"/>
                  </a:lnTo>
                  <a:lnTo>
                    <a:pt x="142" y="88"/>
                  </a:lnTo>
                  <a:lnTo>
                    <a:pt x="142" y="88"/>
                  </a:lnTo>
                  <a:lnTo>
                    <a:pt x="142" y="88"/>
                  </a:lnTo>
                  <a:lnTo>
                    <a:pt x="142" y="88"/>
                  </a:lnTo>
                  <a:lnTo>
                    <a:pt x="142" y="90"/>
                  </a:lnTo>
                  <a:lnTo>
                    <a:pt x="142" y="90"/>
                  </a:lnTo>
                  <a:lnTo>
                    <a:pt x="142" y="90"/>
                  </a:lnTo>
                  <a:lnTo>
                    <a:pt x="142" y="90"/>
                  </a:lnTo>
                  <a:lnTo>
                    <a:pt x="142" y="90"/>
                  </a:lnTo>
                  <a:lnTo>
                    <a:pt x="142" y="90"/>
                  </a:lnTo>
                  <a:lnTo>
                    <a:pt x="142" y="90"/>
                  </a:lnTo>
                  <a:lnTo>
                    <a:pt x="142" y="90"/>
                  </a:lnTo>
                  <a:lnTo>
                    <a:pt x="140" y="90"/>
                  </a:lnTo>
                  <a:lnTo>
                    <a:pt x="140" y="90"/>
                  </a:lnTo>
                  <a:lnTo>
                    <a:pt x="140" y="90"/>
                  </a:lnTo>
                  <a:lnTo>
                    <a:pt x="140" y="90"/>
                  </a:lnTo>
                  <a:lnTo>
                    <a:pt x="140" y="90"/>
                  </a:lnTo>
                  <a:lnTo>
                    <a:pt x="140" y="90"/>
                  </a:lnTo>
                  <a:lnTo>
                    <a:pt x="140" y="90"/>
                  </a:lnTo>
                  <a:lnTo>
                    <a:pt x="140" y="90"/>
                  </a:lnTo>
                  <a:lnTo>
                    <a:pt x="140" y="90"/>
                  </a:lnTo>
                  <a:lnTo>
                    <a:pt x="140" y="90"/>
                  </a:lnTo>
                  <a:lnTo>
                    <a:pt x="140" y="90"/>
                  </a:lnTo>
                  <a:lnTo>
                    <a:pt x="140" y="90"/>
                  </a:lnTo>
                  <a:lnTo>
                    <a:pt x="140" y="92"/>
                  </a:lnTo>
                  <a:lnTo>
                    <a:pt x="140" y="92"/>
                  </a:lnTo>
                  <a:lnTo>
                    <a:pt x="140" y="92"/>
                  </a:lnTo>
                  <a:lnTo>
                    <a:pt x="140" y="92"/>
                  </a:lnTo>
                  <a:lnTo>
                    <a:pt x="138" y="92"/>
                  </a:lnTo>
                  <a:lnTo>
                    <a:pt x="138" y="92"/>
                  </a:lnTo>
                  <a:lnTo>
                    <a:pt x="138" y="92"/>
                  </a:lnTo>
                  <a:lnTo>
                    <a:pt x="138" y="92"/>
                  </a:lnTo>
                  <a:lnTo>
                    <a:pt x="138" y="92"/>
                  </a:lnTo>
                  <a:lnTo>
                    <a:pt x="138" y="92"/>
                  </a:lnTo>
                  <a:lnTo>
                    <a:pt x="138" y="92"/>
                  </a:lnTo>
                  <a:lnTo>
                    <a:pt x="138" y="92"/>
                  </a:lnTo>
                  <a:lnTo>
                    <a:pt x="138" y="94"/>
                  </a:lnTo>
                  <a:lnTo>
                    <a:pt x="138" y="94"/>
                  </a:lnTo>
                  <a:lnTo>
                    <a:pt x="138" y="94"/>
                  </a:lnTo>
                  <a:lnTo>
                    <a:pt x="138" y="94"/>
                  </a:lnTo>
                  <a:lnTo>
                    <a:pt x="136" y="94"/>
                  </a:lnTo>
                  <a:lnTo>
                    <a:pt x="136" y="94"/>
                  </a:lnTo>
                  <a:lnTo>
                    <a:pt x="136" y="94"/>
                  </a:lnTo>
                  <a:lnTo>
                    <a:pt x="136" y="94"/>
                  </a:lnTo>
                  <a:lnTo>
                    <a:pt x="136" y="94"/>
                  </a:lnTo>
                  <a:lnTo>
                    <a:pt x="138" y="96"/>
                  </a:lnTo>
                  <a:lnTo>
                    <a:pt x="140" y="96"/>
                  </a:lnTo>
                  <a:lnTo>
                    <a:pt x="140" y="96"/>
                  </a:lnTo>
                  <a:lnTo>
                    <a:pt x="142" y="98"/>
                  </a:lnTo>
                  <a:lnTo>
                    <a:pt x="148" y="102"/>
                  </a:lnTo>
                  <a:lnTo>
                    <a:pt x="156" y="106"/>
                  </a:lnTo>
                  <a:lnTo>
                    <a:pt x="158" y="106"/>
                  </a:lnTo>
                  <a:lnTo>
                    <a:pt x="160" y="106"/>
                  </a:lnTo>
                  <a:lnTo>
                    <a:pt x="162" y="104"/>
                  </a:lnTo>
                  <a:lnTo>
                    <a:pt x="164" y="104"/>
                  </a:lnTo>
                  <a:lnTo>
                    <a:pt x="170" y="106"/>
                  </a:lnTo>
                  <a:lnTo>
                    <a:pt x="170" y="106"/>
                  </a:lnTo>
                  <a:lnTo>
                    <a:pt x="172" y="108"/>
                  </a:lnTo>
                  <a:lnTo>
                    <a:pt x="174" y="108"/>
                  </a:lnTo>
                  <a:lnTo>
                    <a:pt x="174" y="116"/>
                  </a:lnTo>
                  <a:lnTo>
                    <a:pt x="176" y="118"/>
                  </a:lnTo>
                  <a:lnTo>
                    <a:pt x="176" y="118"/>
                  </a:lnTo>
                  <a:lnTo>
                    <a:pt x="176" y="120"/>
                  </a:lnTo>
                  <a:lnTo>
                    <a:pt x="176" y="120"/>
                  </a:lnTo>
                  <a:lnTo>
                    <a:pt x="176" y="120"/>
                  </a:lnTo>
                  <a:lnTo>
                    <a:pt x="176" y="122"/>
                  </a:lnTo>
                  <a:lnTo>
                    <a:pt x="176" y="122"/>
                  </a:lnTo>
                  <a:lnTo>
                    <a:pt x="178" y="122"/>
                  </a:lnTo>
                  <a:lnTo>
                    <a:pt x="180" y="122"/>
                  </a:lnTo>
                  <a:lnTo>
                    <a:pt x="180" y="124"/>
                  </a:lnTo>
                  <a:lnTo>
                    <a:pt x="180" y="124"/>
                  </a:lnTo>
                  <a:lnTo>
                    <a:pt x="180" y="122"/>
                  </a:lnTo>
                  <a:lnTo>
                    <a:pt x="180" y="122"/>
                  </a:lnTo>
                  <a:lnTo>
                    <a:pt x="180" y="122"/>
                  </a:lnTo>
                  <a:lnTo>
                    <a:pt x="182" y="122"/>
                  </a:lnTo>
                  <a:lnTo>
                    <a:pt x="188" y="126"/>
                  </a:lnTo>
                  <a:lnTo>
                    <a:pt x="190" y="126"/>
                  </a:lnTo>
                  <a:lnTo>
                    <a:pt x="190" y="126"/>
                  </a:lnTo>
                  <a:lnTo>
                    <a:pt x="192" y="126"/>
                  </a:lnTo>
                  <a:lnTo>
                    <a:pt x="192" y="126"/>
                  </a:lnTo>
                  <a:lnTo>
                    <a:pt x="192" y="126"/>
                  </a:lnTo>
                  <a:lnTo>
                    <a:pt x="192" y="126"/>
                  </a:lnTo>
                  <a:lnTo>
                    <a:pt x="192" y="126"/>
                  </a:lnTo>
                  <a:lnTo>
                    <a:pt x="192" y="128"/>
                  </a:lnTo>
                  <a:lnTo>
                    <a:pt x="192" y="128"/>
                  </a:lnTo>
                  <a:lnTo>
                    <a:pt x="192" y="130"/>
                  </a:lnTo>
                  <a:lnTo>
                    <a:pt x="192" y="132"/>
                  </a:lnTo>
                  <a:lnTo>
                    <a:pt x="194" y="136"/>
                  </a:lnTo>
                  <a:lnTo>
                    <a:pt x="194" y="136"/>
                  </a:lnTo>
                  <a:lnTo>
                    <a:pt x="194" y="138"/>
                  </a:lnTo>
                  <a:lnTo>
                    <a:pt x="194" y="140"/>
                  </a:lnTo>
                  <a:lnTo>
                    <a:pt x="192" y="142"/>
                  </a:lnTo>
                  <a:lnTo>
                    <a:pt x="192" y="146"/>
                  </a:lnTo>
                  <a:lnTo>
                    <a:pt x="192" y="146"/>
                  </a:lnTo>
                  <a:lnTo>
                    <a:pt x="192" y="146"/>
                  </a:lnTo>
                  <a:lnTo>
                    <a:pt x="192" y="148"/>
                  </a:lnTo>
                  <a:lnTo>
                    <a:pt x="192" y="148"/>
                  </a:lnTo>
                  <a:lnTo>
                    <a:pt x="194" y="148"/>
                  </a:lnTo>
                  <a:lnTo>
                    <a:pt x="194" y="148"/>
                  </a:lnTo>
                  <a:lnTo>
                    <a:pt x="194" y="148"/>
                  </a:lnTo>
                  <a:lnTo>
                    <a:pt x="194" y="148"/>
                  </a:lnTo>
                  <a:lnTo>
                    <a:pt x="194" y="148"/>
                  </a:lnTo>
                  <a:lnTo>
                    <a:pt x="194" y="148"/>
                  </a:lnTo>
                  <a:lnTo>
                    <a:pt x="194" y="148"/>
                  </a:lnTo>
                  <a:lnTo>
                    <a:pt x="194" y="148"/>
                  </a:lnTo>
                  <a:lnTo>
                    <a:pt x="194" y="150"/>
                  </a:lnTo>
                  <a:lnTo>
                    <a:pt x="194" y="150"/>
                  </a:lnTo>
                  <a:lnTo>
                    <a:pt x="194" y="150"/>
                  </a:lnTo>
                  <a:lnTo>
                    <a:pt x="194" y="150"/>
                  </a:lnTo>
                  <a:lnTo>
                    <a:pt x="188" y="160"/>
                  </a:lnTo>
                  <a:lnTo>
                    <a:pt x="188" y="162"/>
                  </a:lnTo>
                  <a:lnTo>
                    <a:pt x="188" y="162"/>
                  </a:lnTo>
                  <a:lnTo>
                    <a:pt x="188" y="162"/>
                  </a:lnTo>
                  <a:lnTo>
                    <a:pt x="186" y="164"/>
                  </a:lnTo>
                  <a:lnTo>
                    <a:pt x="184" y="170"/>
                  </a:lnTo>
                  <a:lnTo>
                    <a:pt x="184" y="174"/>
                  </a:lnTo>
                  <a:lnTo>
                    <a:pt x="184" y="174"/>
                  </a:lnTo>
                  <a:lnTo>
                    <a:pt x="186" y="176"/>
                  </a:lnTo>
                  <a:lnTo>
                    <a:pt x="186" y="176"/>
                  </a:lnTo>
                  <a:lnTo>
                    <a:pt x="186" y="176"/>
                  </a:lnTo>
                  <a:lnTo>
                    <a:pt x="186" y="178"/>
                  </a:lnTo>
                  <a:lnTo>
                    <a:pt x="186" y="184"/>
                  </a:lnTo>
                  <a:lnTo>
                    <a:pt x="186" y="184"/>
                  </a:lnTo>
                  <a:lnTo>
                    <a:pt x="186" y="188"/>
                  </a:lnTo>
                  <a:lnTo>
                    <a:pt x="186" y="192"/>
                  </a:lnTo>
                  <a:lnTo>
                    <a:pt x="186" y="192"/>
                  </a:lnTo>
                  <a:lnTo>
                    <a:pt x="186" y="194"/>
                  </a:lnTo>
                  <a:lnTo>
                    <a:pt x="186" y="194"/>
                  </a:lnTo>
                  <a:lnTo>
                    <a:pt x="186" y="194"/>
                  </a:lnTo>
                  <a:lnTo>
                    <a:pt x="186" y="196"/>
                  </a:lnTo>
                  <a:lnTo>
                    <a:pt x="186" y="196"/>
                  </a:lnTo>
                  <a:lnTo>
                    <a:pt x="188" y="196"/>
                  </a:lnTo>
                  <a:lnTo>
                    <a:pt x="186" y="196"/>
                  </a:lnTo>
                  <a:lnTo>
                    <a:pt x="186" y="196"/>
                  </a:lnTo>
                  <a:lnTo>
                    <a:pt x="184" y="196"/>
                  </a:lnTo>
                  <a:lnTo>
                    <a:pt x="184" y="196"/>
                  </a:lnTo>
                  <a:lnTo>
                    <a:pt x="178" y="196"/>
                  </a:lnTo>
                  <a:lnTo>
                    <a:pt x="178" y="196"/>
                  </a:lnTo>
                  <a:lnTo>
                    <a:pt x="176" y="194"/>
                  </a:lnTo>
                  <a:lnTo>
                    <a:pt x="174" y="192"/>
                  </a:lnTo>
                  <a:lnTo>
                    <a:pt x="172" y="192"/>
                  </a:lnTo>
                  <a:lnTo>
                    <a:pt x="170" y="190"/>
                  </a:lnTo>
                  <a:lnTo>
                    <a:pt x="168" y="190"/>
                  </a:lnTo>
                  <a:lnTo>
                    <a:pt x="168" y="190"/>
                  </a:lnTo>
                  <a:lnTo>
                    <a:pt x="166" y="190"/>
                  </a:lnTo>
                  <a:lnTo>
                    <a:pt x="160" y="188"/>
                  </a:lnTo>
                  <a:lnTo>
                    <a:pt x="156" y="186"/>
                  </a:lnTo>
                  <a:lnTo>
                    <a:pt x="156" y="186"/>
                  </a:lnTo>
                  <a:lnTo>
                    <a:pt x="154" y="186"/>
                  </a:lnTo>
                  <a:lnTo>
                    <a:pt x="154" y="186"/>
                  </a:lnTo>
                  <a:lnTo>
                    <a:pt x="152" y="186"/>
                  </a:lnTo>
                  <a:lnTo>
                    <a:pt x="148" y="182"/>
                  </a:lnTo>
                  <a:lnTo>
                    <a:pt x="140" y="178"/>
                  </a:lnTo>
                  <a:lnTo>
                    <a:pt x="134" y="176"/>
                  </a:lnTo>
                  <a:lnTo>
                    <a:pt x="134" y="174"/>
                  </a:lnTo>
                  <a:lnTo>
                    <a:pt x="132" y="174"/>
                  </a:lnTo>
                  <a:lnTo>
                    <a:pt x="132" y="174"/>
                  </a:lnTo>
                  <a:lnTo>
                    <a:pt x="130" y="174"/>
                  </a:lnTo>
                  <a:lnTo>
                    <a:pt x="124" y="170"/>
                  </a:lnTo>
                  <a:lnTo>
                    <a:pt x="124" y="170"/>
                  </a:lnTo>
                  <a:lnTo>
                    <a:pt x="116" y="166"/>
                  </a:lnTo>
                  <a:lnTo>
                    <a:pt x="116" y="166"/>
                  </a:lnTo>
                  <a:lnTo>
                    <a:pt x="114" y="166"/>
                  </a:lnTo>
                  <a:lnTo>
                    <a:pt x="110" y="164"/>
                  </a:lnTo>
                  <a:lnTo>
                    <a:pt x="106" y="160"/>
                  </a:lnTo>
                  <a:lnTo>
                    <a:pt x="100" y="156"/>
                  </a:lnTo>
                  <a:lnTo>
                    <a:pt x="98" y="154"/>
                  </a:lnTo>
                  <a:lnTo>
                    <a:pt x="98" y="152"/>
                  </a:lnTo>
                  <a:lnTo>
                    <a:pt x="98" y="152"/>
                  </a:lnTo>
                  <a:lnTo>
                    <a:pt x="96" y="150"/>
                  </a:lnTo>
                  <a:lnTo>
                    <a:pt x="94" y="150"/>
                  </a:lnTo>
                  <a:lnTo>
                    <a:pt x="94" y="150"/>
                  </a:lnTo>
                  <a:lnTo>
                    <a:pt x="92" y="146"/>
                  </a:lnTo>
                  <a:lnTo>
                    <a:pt x="90" y="144"/>
                  </a:lnTo>
                  <a:lnTo>
                    <a:pt x="90" y="144"/>
                  </a:lnTo>
                  <a:lnTo>
                    <a:pt x="82" y="138"/>
                  </a:lnTo>
                  <a:lnTo>
                    <a:pt x="80" y="138"/>
                  </a:lnTo>
                  <a:lnTo>
                    <a:pt x="80" y="136"/>
                  </a:lnTo>
                  <a:lnTo>
                    <a:pt x="68" y="126"/>
                  </a:lnTo>
                  <a:lnTo>
                    <a:pt x="68" y="126"/>
                  </a:lnTo>
                  <a:lnTo>
                    <a:pt x="68" y="124"/>
                  </a:lnTo>
                  <a:lnTo>
                    <a:pt x="68" y="124"/>
                  </a:lnTo>
                  <a:lnTo>
                    <a:pt x="66" y="122"/>
                  </a:lnTo>
                  <a:lnTo>
                    <a:pt x="60" y="116"/>
                  </a:lnTo>
                  <a:lnTo>
                    <a:pt x="58" y="116"/>
                  </a:lnTo>
                  <a:lnTo>
                    <a:pt x="58" y="116"/>
                  </a:lnTo>
                  <a:lnTo>
                    <a:pt x="58" y="116"/>
                  </a:lnTo>
                  <a:lnTo>
                    <a:pt x="56" y="114"/>
                  </a:lnTo>
                  <a:lnTo>
                    <a:pt x="54" y="114"/>
                  </a:lnTo>
                  <a:lnTo>
                    <a:pt x="54" y="114"/>
                  </a:lnTo>
                  <a:lnTo>
                    <a:pt x="54" y="114"/>
                  </a:lnTo>
                  <a:lnTo>
                    <a:pt x="52" y="112"/>
                  </a:lnTo>
                  <a:lnTo>
                    <a:pt x="52" y="112"/>
                  </a:lnTo>
                  <a:lnTo>
                    <a:pt x="52" y="112"/>
                  </a:lnTo>
                  <a:lnTo>
                    <a:pt x="52" y="110"/>
                  </a:lnTo>
                  <a:lnTo>
                    <a:pt x="50" y="108"/>
                  </a:lnTo>
                  <a:lnTo>
                    <a:pt x="48" y="108"/>
                  </a:lnTo>
                  <a:lnTo>
                    <a:pt x="48" y="108"/>
                  </a:lnTo>
                  <a:lnTo>
                    <a:pt x="48" y="110"/>
                  </a:lnTo>
                  <a:lnTo>
                    <a:pt x="48" y="110"/>
                  </a:lnTo>
                  <a:lnTo>
                    <a:pt x="48" y="110"/>
                  </a:lnTo>
                  <a:lnTo>
                    <a:pt x="42" y="108"/>
                  </a:lnTo>
                  <a:lnTo>
                    <a:pt x="40" y="108"/>
                  </a:lnTo>
                  <a:lnTo>
                    <a:pt x="40" y="108"/>
                  </a:lnTo>
                  <a:lnTo>
                    <a:pt x="38" y="108"/>
                  </a:lnTo>
                  <a:lnTo>
                    <a:pt x="34" y="106"/>
                  </a:lnTo>
                  <a:lnTo>
                    <a:pt x="32" y="104"/>
                  </a:lnTo>
                  <a:lnTo>
                    <a:pt x="32" y="104"/>
                  </a:lnTo>
                  <a:lnTo>
                    <a:pt x="32" y="104"/>
                  </a:lnTo>
                  <a:lnTo>
                    <a:pt x="32" y="104"/>
                  </a:lnTo>
                  <a:lnTo>
                    <a:pt x="32" y="100"/>
                  </a:lnTo>
                  <a:lnTo>
                    <a:pt x="32" y="100"/>
                  </a:lnTo>
                  <a:lnTo>
                    <a:pt x="32" y="98"/>
                  </a:lnTo>
                  <a:lnTo>
                    <a:pt x="32" y="98"/>
                  </a:lnTo>
                  <a:lnTo>
                    <a:pt x="30" y="96"/>
                  </a:lnTo>
                  <a:lnTo>
                    <a:pt x="30" y="96"/>
                  </a:lnTo>
                  <a:lnTo>
                    <a:pt x="28" y="96"/>
                  </a:lnTo>
                  <a:lnTo>
                    <a:pt x="28" y="94"/>
                  </a:lnTo>
                  <a:lnTo>
                    <a:pt x="24" y="94"/>
                  </a:lnTo>
                  <a:lnTo>
                    <a:pt x="20" y="90"/>
                  </a:lnTo>
                  <a:lnTo>
                    <a:pt x="6" y="86"/>
                  </a:lnTo>
                  <a:lnTo>
                    <a:pt x="6" y="86"/>
                  </a:lnTo>
                  <a:lnTo>
                    <a:pt x="6" y="86"/>
                  </a:lnTo>
                  <a:lnTo>
                    <a:pt x="4" y="84"/>
                  </a:lnTo>
                  <a:lnTo>
                    <a:pt x="4" y="84"/>
                  </a:lnTo>
                  <a:lnTo>
                    <a:pt x="4" y="84"/>
                  </a:lnTo>
                  <a:lnTo>
                    <a:pt x="6" y="82"/>
                  </a:lnTo>
                  <a:lnTo>
                    <a:pt x="6" y="82"/>
                  </a:lnTo>
                  <a:lnTo>
                    <a:pt x="6" y="80"/>
                  </a:lnTo>
                  <a:lnTo>
                    <a:pt x="6" y="80"/>
                  </a:lnTo>
                  <a:lnTo>
                    <a:pt x="6" y="80"/>
                  </a:lnTo>
                  <a:lnTo>
                    <a:pt x="6" y="80"/>
                  </a:lnTo>
                  <a:lnTo>
                    <a:pt x="4" y="80"/>
                  </a:lnTo>
                  <a:lnTo>
                    <a:pt x="2" y="76"/>
                  </a:lnTo>
                  <a:lnTo>
                    <a:pt x="0" y="74"/>
                  </a:lnTo>
                  <a:lnTo>
                    <a:pt x="0" y="74"/>
                  </a:lnTo>
                  <a:lnTo>
                    <a:pt x="2" y="74"/>
                  </a:lnTo>
                  <a:lnTo>
                    <a:pt x="2" y="74"/>
                  </a:lnTo>
                  <a:lnTo>
                    <a:pt x="2" y="74"/>
                  </a:lnTo>
                  <a:lnTo>
                    <a:pt x="4" y="70"/>
                  </a:lnTo>
                  <a:lnTo>
                    <a:pt x="6" y="68"/>
                  </a:lnTo>
                  <a:lnTo>
                    <a:pt x="6" y="66"/>
                  </a:lnTo>
                  <a:lnTo>
                    <a:pt x="6" y="64"/>
                  </a:lnTo>
                  <a:lnTo>
                    <a:pt x="8" y="62"/>
                  </a:lnTo>
                  <a:lnTo>
                    <a:pt x="8" y="62"/>
                  </a:lnTo>
                  <a:lnTo>
                    <a:pt x="10" y="60"/>
                  </a:lnTo>
                  <a:lnTo>
                    <a:pt x="12" y="60"/>
                  </a:lnTo>
                  <a:lnTo>
                    <a:pt x="14" y="60"/>
                  </a:lnTo>
                  <a:lnTo>
                    <a:pt x="14" y="60"/>
                  </a:lnTo>
                  <a:lnTo>
                    <a:pt x="14" y="60"/>
                  </a:lnTo>
                  <a:lnTo>
                    <a:pt x="14" y="58"/>
                  </a:lnTo>
                  <a:lnTo>
                    <a:pt x="16" y="56"/>
                  </a:lnTo>
                  <a:lnTo>
                    <a:pt x="16" y="56"/>
                  </a:lnTo>
                  <a:lnTo>
                    <a:pt x="16" y="54"/>
                  </a:lnTo>
                  <a:lnTo>
                    <a:pt x="16" y="54"/>
                  </a:lnTo>
                  <a:lnTo>
                    <a:pt x="18" y="54"/>
                  </a:lnTo>
                  <a:lnTo>
                    <a:pt x="26" y="48"/>
                  </a:lnTo>
                  <a:lnTo>
                    <a:pt x="26" y="48"/>
                  </a:lnTo>
                  <a:lnTo>
                    <a:pt x="26" y="46"/>
                  </a:lnTo>
                  <a:lnTo>
                    <a:pt x="26" y="48"/>
                  </a:lnTo>
                  <a:lnTo>
                    <a:pt x="26" y="48"/>
                  </a:lnTo>
                  <a:lnTo>
                    <a:pt x="28" y="48"/>
                  </a:lnTo>
                  <a:lnTo>
                    <a:pt x="28" y="48"/>
                  </a:lnTo>
                  <a:lnTo>
                    <a:pt x="28" y="46"/>
                  </a:lnTo>
                  <a:lnTo>
                    <a:pt x="30" y="46"/>
                  </a:lnTo>
                  <a:lnTo>
                    <a:pt x="30" y="46"/>
                  </a:lnTo>
                  <a:lnTo>
                    <a:pt x="30" y="46"/>
                  </a:lnTo>
                  <a:lnTo>
                    <a:pt x="30" y="46"/>
                  </a:lnTo>
                  <a:lnTo>
                    <a:pt x="30" y="44"/>
                  </a:lnTo>
                  <a:lnTo>
                    <a:pt x="34" y="40"/>
                  </a:lnTo>
                  <a:lnTo>
                    <a:pt x="36" y="38"/>
                  </a:lnTo>
                  <a:lnTo>
                    <a:pt x="36" y="36"/>
                  </a:lnTo>
                  <a:lnTo>
                    <a:pt x="38" y="36"/>
                  </a:lnTo>
                  <a:lnTo>
                    <a:pt x="38" y="36"/>
                  </a:lnTo>
                  <a:lnTo>
                    <a:pt x="40" y="36"/>
                  </a:lnTo>
                  <a:lnTo>
                    <a:pt x="42" y="34"/>
                  </a:lnTo>
                  <a:lnTo>
                    <a:pt x="42" y="30"/>
                  </a:lnTo>
                  <a:lnTo>
                    <a:pt x="42" y="22"/>
                  </a:lnTo>
                  <a:lnTo>
                    <a:pt x="42" y="22"/>
                  </a:lnTo>
                  <a:lnTo>
                    <a:pt x="46" y="18"/>
                  </a:lnTo>
                  <a:lnTo>
                    <a:pt x="46" y="18"/>
                  </a:lnTo>
                  <a:lnTo>
                    <a:pt x="46" y="18"/>
                  </a:lnTo>
                  <a:lnTo>
                    <a:pt x="46" y="18"/>
                  </a:lnTo>
                  <a:lnTo>
                    <a:pt x="48" y="18"/>
                  </a:lnTo>
                  <a:lnTo>
                    <a:pt x="48" y="18"/>
                  </a:lnTo>
                  <a:lnTo>
                    <a:pt x="48" y="18"/>
                  </a:lnTo>
                  <a:lnTo>
                    <a:pt x="50" y="18"/>
                  </a:lnTo>
                  <a:lnTo>
                    <a:pt x="50" y="18"/>
                  </a:lnTo>
                  <a:lnTo>
                    <a:pt x="54" y="18"/>
                  </a:lnTo>
                  <a:lnTo>
                    <a:pt x="54" y="16"/>
                  </a:lnTo>
                  <a:lnTo>
                    <a:pt x="54" y="16"/>
                  </a:lnTo>
                  <a:lnTo>
                    <a:pt x="54" y="16"/>
                  </a:lnTo>
                  <a:lnTo>
                    <a:pt x="56" y="14"/>
                  </a:lnTo>
                  <a:lnTo>
                    <a:pt x="56" y="14"/>
                  </a:lnTo>
                  <a:lnTo>
                    <a:pt x="56" y="14"/>
                  </a:lnTo>
                  <a:lnTo>
                    <a:pt x="58" y="2"/>
                  </a:lnTo>
                  <a:lnTo>
                    <a:pt x="58" y="2"/>
                  </a:lnTo>
                  <a:lnTo>
                    <a:pt x="58" y="0"/>
                  </a:lnTo>
                  <a:lnTo>
                    <a:pt x="60" y="2"/>
                  </a:lnTo>
                  <a:lnTo>
                    <a:pt x="60" y="2"/>
                  </a:lnTo>
                  <a:lnTo>
                    <a:pt x="60" y="0"/>
                  </a:lnTo>
                  <a:lnTo>
                    <a:pt x="62" y="0"/>
                  </a:lnTo>
                  <a:lnTo>
                    <a:pt x="72" y="2"/>
                  </a:lnTo>
                  <a:lnTo>
                    <a:pt x="76" y="0"/>
                  </a:lnTo>
                  <a:lnTo>
                    <a:pt x="76" y="0"/>
                  </a:lnTo>
                  <a:lnTo>
                    <a:pt x="78" y="0"/>
                  </a:lnTo>
                  <a:lnTo>
                    <a:pt x="80" y="0"/>
                  </a:lnTo>
                  <a:lnTo>
                    <a:pt x="80" y="0"/>
                  </a:lnTo>
                  <a:lnTo>
                    <a:pt x="80" y="0"/>
                  </a:lnTo>
                  <a:lnTo>
                    <a:pt x="86" y="0"/>
                  </a:lnTo>
                  <a:lnTo>
                    <a:pt x="86" y="0"/>
                  </a:lnTo>
                  <a:lnTo>
                    <a:pt x="88" y="2"/>
                  </a:lnTo>
                  <a:lnTo>
                    <a:pt x="94" y="8"/>
                  </a:lnTo>
                  <a:lnTo>
                    <a:pt x="96" y="16"/>
                  </a:lnTo>
                  <a:lnTo>
                    <a:pt x="98" y="22"/>
                  </a:lnTo>
                  <a:lnTo>
                    <a:pt x="98" y="22"/>
                  </a:lnTo>
                  <a:lnTo>
                    <a:pt x="98" y="24"/>
                  </a:lnTo>
                  <a:lnTo>
                    <a:pt x="98" y="24"/>
                  </a:lnTo>
                  <a:lnTo>
                    <a:pt x="98" y="24"/>
                  </a:lnTo>
                  <a:lnTo>
                    <a:pt x="98" y="26"/>
                  </a:lnTo>
                  <a:lnTo>
                    <a:pt x="98" y="26"/>
                  </a:lnTo>
                  <a:lnTo>
                    <a:pt x="98" y="26"/>
                  </a:lnTo>
                  <a:lnTo>
                    <a:pt x="96" y="26"/>
                  </a:lnTo>
                  <a:lnTo>
                    <a:pt x="96" y="26"/>
                  </a:lnTo>
                  <a:lnTo>
                    <a:pt x="96" y="28"/>
                  </a:lnTo>
                  <a:lnTo>
                    <a:pt x="98" y="32"/>
                  </a:lnTo>
                  <a:lnTo>
                    <a:pt x="100" y="36"/>
                  </a:lnTo>
                  <a:lnTo>
                    <a:pt x="100" y="36"/>
                  </a:lnTo>
                  <a:lnTo>
                    <a:pt x="100" y="36"/>
                  </a:lnTo>
                  <a:lnTo>
                    <a:pt x="100" y="36"/>
                  </a:lnTo>
                  <a:lnTo>
                    <a:pt x="100" y="38"/>
                  </a:lnTo>
                  <a:lnTo>
                    <a:pt x="100" y="40"/>
                  </a:lnTo>
                  <a:lnTo>
                    <a:pt x="100" y="40"/>
                  </a:lnTo>
                  <a:lnTo>
                    <a:pt x="100" y="40"/>
                  </a:lnTo>
                  <a:lnTo>
                    <a:pt x="100" y="42"/>
                  </a:lnTo>
                  <a:lnTo>
                    <a:pt x="100" y="42"/>
                  </a:lnTo>
                  <a:lnTo>
                    <a:pt x="100" y="44"/>
                  </a:lnTo>
                  <a:lnTo>
                    <a:pt x="98" y="48"/>
                  </a:lnTo>
                  <a:lnTo>
                    <a:pt x="98" y="48"/>
                  </a:lnTo>
                  <a:lnTo>
                    <a:pt x="98" y="48"/>
                  </a:lnTo>
                  <a:lnTo>
                    <a:pt x="98" y="50"/>
                  </a:lnTo>
                  <a:lnTo>
                    <a:pt x="96" y="50"/>
                  </a:lnTo>
                  <a:lnTo>
                    <a:pt x="96" y="50"/>
                  </a:lnTo>
                  <a:lnTo>
                    <a:pt x="96" y="50"/>
                  </a:lnTo>
                  <a:lnTo>
                    <a:pt x="96" y="50"/>
                  </a:lnTo>
                  <a:lnTo>
                    <a:pt x="94" y="54"/>
                  </a:lnTo>
                  <a:lnTo>
                    <a:pt x="94" y="54"/>
                  </a:lnTo>
                  <a:lnTo>
                    <a:pt x="94" y="54"/>
                  </a:lnTo>
                  <a:lnTo>
                    <a:pt x="96" y="54"/>
                  </a:lnTo>
                  <a:lnTo>
                    <a:pt x="96" y="52"/>
                  </a:lnTo>
                  <a:lnTo>
                    <a:pt x="96" y="52"/>
                  </a:lnTo>
                  <a:lnTo>
                    <a:pt x="98" y="52"/>
                  </a:lnTo>
                  <a:lnTo>
                    <a:pt x="102" y="50"/>
                  </a:lnTo>
                  <a:lnTo>
                    <a:pt x="102" y="50"/>
                  </a:lnTo>
                  <a:lnTo>
                    <a:pt x="102" y="52"/>
                  </a:lnTo>
                  <a:lnTo>
                    <a:pt x="106" y="54"/>
                  </a:lnTo>
                  <a:lnTo>
                    <a:pt x="108" y="54"/>
                  </a:lnTo>
                  <a:lnTo>
                    <a:pt x="112" y="60"/>
                  </a:lnTo>
                  <a:lnTo>
                    <a:pt x="112" y="60"/>
                  </a:lnTo>
                  <a:lnTo>
                    <a:pt x="112" y="60"/>
                  </a:lnTo>
                  <a:lnTo>
                    <a:pt x="112" y="62"/>
                  </a:lnTo>
                  <a:lnTo>
                    <a:pt x="112" y="62"/>
                  </a:lnTo>
                  <a:lnTo>
                    <a:pt x="114" y="62"/>
                  </a:lnTo>
                  <a:lnTo>
                    <a:pt x="114" y="62"/>
                  </a:lnTo>
                  <a:lnTo>
                    <a:pt x="116" y="60"/>
                  </a:lnTo>
                  <a:lnTo>
                    <a:pt x="118" y="60"/>
                  </a:lnTo>
                  <a:lnTo>
                    <a:pt x="122" y="60"/>
                  </a:lnTo>
                  <a:lnTo>
                    <a:pt x="122" y="60"/>
                  </a:lnTo>
                  <a:lnTo>
                    <a:pt x="124" y="58"/>
                  </a:lnTo>
                  <a:lnTo>
                    <a:pt x="124" y="58"/>
                  </a:lnTo>
                  <a:lnTo>
                    <a:pt x="126" y="58"/>
                  </a:lnTo>
                  <a:lnTo>
                    <a:pt x="126" y="56"/>
                  </a:lnTo>
                  <a:lnTo>
                    <a:pt x="128" y="52"/>
                  </a:lnTo>
                  <a:lnTo>
                    <a:pt x="128" y="52"/>
                  </a:lnTo>
                  <a:lnTo>
                    <a:pt x="132" y="46"/>
                  </a:lnTo>
                  <a:lnTo>
                    <a:pt x="132" y="46"/>
                  </a:lnTo>
                  <a:lnTo>
                    <a:pt x="132" y="44"/>
                  </a:lnTo>
                  <a:lnTo>
                    <a:pt x="132" y="44"/>
                  </a:lnTo>
                  <a:lnTo>
                    <a:pt x="130" y="44"/>
                  </a:lnTo>
                  <a:lnTo>
                    <a:pt x="130" y="44"/>
                  </a:lnTo>
                  <a:lnTo>
                    <a:pt x="130" y="44"/>
                  </a:lnTo>
                  <a:lnTo>
                    <a:pt x="130" y="44"/>
                  </a:lnTo>
                  <a:lnTo>
                    <a:pt x="132" y="40"/>
                  </a:lnTo>
                  <a:lnTo>
                    <a:pt x="132" y="40"/>
                  </a:lnTo>
                  <a:lnTo>
                    <a:pt x="132" y="40"/>
                  </a:lnTo>
                  <a:lnTo>
                    <a:pt x="132" y="38"/>
                  </a:lnTo>
                  <a:lnTo>
                    <a:pt x="134" y="38"/>
                  </a:lnTo>
                  <a:lnTo>
                    <a:pt x="138" y="38"/>
                  </a:lnTo>
                  <a:lnTo>
                    <a:pt x="138" y="38"/>
                  </a:lnTo>
                  <a:lnTo>
                    <a:pt x="138" y="40"/>
                  </a:lnTo>
                  <a:lnTo>
                    <a:pt x="138" y="40"/>
                  </a:lnTo>
                  <a:lnTo>
                    <a:pt x="138" y="42"/>
                  </a:lnTo>
                  <a:lnTo>
                    <a:pt x="138" y="42"/>
                  </a:lnTo>
                  <a:lnTo>
                    <a:pt x="138" y="42"/>
                  </a:lnTo>
                  <a:lnTo>
                    <a:pt x="138" y="42"/>
                  </a:lnTo>
                  <a:lnTo>
                    <a:pt x="140" y="42"/>
                  </a:lnTo>
                  <a:lnTo>
                    <a:pt x="142" y="44"/>
                  </a:lnTo>
                  <a:lnTo>
                    <a:pt x="142" y="44"/>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3" name="Freeform 4942">
              <a:extLst>
                <a:ext uri="{FF2B5EF4-FFF2-40B4-BE49-F238E27FC236}">
                  <a16:creationId xmlns:a16="http://schemas.microsoft.com/office/drawing/2014/main" id="{A60FE317-C778-3E46-8F2A-4E02A014D8EB}"/>
                </a:ext>
              </a:extLst>
            </p:cNvPr>
            <p:cNvSpPr>
              <a:spLocks/>
            </p:cNvSpPr>
            <p:nvPr/>
          </p:nvSpPr>
          <p:spPr bwMode="auto">
            <a:xfrm>
              <a:off x="2429919" y="2874838"/>
              <a:ext cx="306615" cy="312266"/>
            </a:xfrm>
            <a:custGeom>
              <a:avLst/>
              <a:gdLst/>
              <a:ahLst/>
              <a:cxnLst>
                <a:cxn ang="0">
                  <a:pos x="146" y="50"/>
                </a:cxn>
                <a:cxn ang="0">
                  <a:pos x="152" y="62"/>
                </a:cxn>
                <a:cxn ang="0">
                  <a:pos x="148" y="84"/>
                </a:cxn>
                <a:cxn ang="0">
                  <a:pos x="144" y="88"/>
                </a:cxn>
                <a:cxn ang="0">
                  <a:pos x="142" y="88"/>
                </a:cxn>
                <a:cxn ang="0">
                  <a:pos x="142" y="90"/>
                </a:cxn>
                <a:cxn ang="0">
                  <a:pos x="140" y="90"/>
                </a:cxn>
                <a:cxn ang="0">
                  <a:pos x="140" y="92"/>
                </a:cxn>
                <a:cxn ang="0">
                  <a:pos x="138" y="92"/>
                </a:cxn>
                <a:cxn ang="0">
                  <a:pos x="138" y="94"/>
                </a:cxn>
                <a:cxn ang="0">
                  <a:pos x="138" y="96"/>
                </a:cxn>
                <a:cxn ang="0">
                  <a:pos x="160" y="106"/>
                </a:cxn>
                <a:cxn ang="0">
                  <a:pos x="174" y="116"/>
                </a:cxn>
                <a:cxn ang="0">
                  <a:pos x="176" y="122"/>
                </a:cxn>
                <a:cxn ang="0">
                  <a:pos x="180" y="122"/>
                </a:cxn>
                <a:cxn ang="0">
                  <a:pos x="192" y="126"/>
                </a:cxn>
                <a:cxn ang="0">
                  <a:pos x="194" y="136"/>
                </a:cxn>
                <a:cxn ang="0">
                  <a:pos x="192" y="146"/>
                </a:cxn>
                <a:cxn ang="0">
                  <a:pos x="194" y="148"/>
                </a:cxn>
                <a:cxn ang="0">
                  <a:pos x="194" y="150"/>
                </a:cxn>
                <a:cxn ang="0">
                  <a:pos x="184" y="174"/>
                </a:cxn>
                <a:cxn ang="0">
                  <a:pos x="186" y="184"/>
                </a:cxn>
                <a:cxn ang="0">
                  <a:pos x="186" y="196"/>
                </a:cxn>
                <a:cxn ang="0">
                  <a:pos x="178" y="196"/>
                </a:cxn>
                <a:cxn ang="0">
                  <a:pos x="168" y="190"/>
                </a:cxn>
                <a:cxn ang="0">
                  <a:pos x="152" y="186"/>
                </a:cxn>
                <a:cxn ang="0">
                  <a:pos x="130" y="174"/>
                </a:cxn>
                <a:cxn ang="0">
                  <a:pos x="106" y="160"/>
                </a:cxn>
                <a:cxn ang="0">
                  <a:pos x="94" y="150"/>
                </a:cxn>
                <a:cxn ang="0">
                  <a:pos x="68" y="126"/>
                </a:cxn>
                <a:cxn ang="0">
                  <a:pos x="58" y="116"/>
                </a:cxn>
                <a:cxn ang="0">
                  <a:pos x="52" y="112"/>
                </a:cxn>
                <a:cxn ang="0">
                  <a:pos x="48" y="110"/>
                </a:cxn>
                <a:cxn ang="0">
                  <a:pos x="32" y="104"/>
                </a:cxn>
                <a:cxn ang="0">
                  <a:pos x="32" y="98"/>
                </a:cxn>
                <a:cxn ang="0">
                  <a:pos x="6" y="86"/>
                </a:cxn>
                <a:cxn ang="0">
                  <a:pos x="6" y="82"/>
                </a:cxn>
                <a:cxn ang="0">
                  <a:pos x="0" y="74"/>
                </a:cxn>
                <a:cxn ang="0">
                  <a:pos x="6" y="66"/>
                </a:cxn>
                <a:cxn ang="0">
                  <a:pos x="14" y="60"/>
                </a:cxn>
                <a:cxn ang="0">
                  <a:pos x="18" y="54"/>
                </a:cxn>
                <a:cxn ang="0">
                  <a:pos x="28" y="48"/>
                </a:cxn>
                <a:cxn ang="0">
                  <a:pos x="34" y="40"/>
                </a:cxn>
                <a:cxn ang="0">
                  <a:pos x="42" y="30"/>
                </a:cxn>
                <a:cxn ang="0">
                  <a:pos x="48" y="18"/>
                </a:cxn>
                <a:cxn ang="0">
                  <a:pos x="54" y="16"/>
                </a:cxn>
                <a:cxn ang="0">
                  <a:pos x="58" y="0"/>
                </a:cxn>
                <a:cxn ang="0">
                  <a:pos x="76" y="0"/>
                </a:cxn>
                <a:cxn ang="0">
                  <a:pos x="88" y="2"/>
                </a:cxn>
                <a:cxn ang="0">
                  <a:pos x="98" y="24"/>
                </a:cxn>
                <a:cxn ang="0">
                  <a:pos x="98" y="32"/>
                </a:cxn>
                <a:cxn ang="0">
                  <a:pos x="100" y="40"/>
                </a:cxn>
                <a:cxn ang="0">
                  <a:pos x="98" y="48"/>
                </a:cxn>
                <a:cxn ang="0">
                  <a:pos x="94" y="54"/>
                </a:cxn>
                <a:cxn ang="0">
                  <a:pos x="102" y="50"/>
                </a:cxn>
                <a:cxn ang="0">
                  <a:pos x="112" y="62"/>
                </a:cxn>
                <a:cxn ang="0">
                  <a:pos x="122" y="60"/>
                </a:cxn>
                <a:cxn ang="0">
                  <a:pos x="132" y="46"/>
                </a:cxn>
                <a:cxn ang="0">
                  <a:pos x="130" y="44"/>
                </a:cxn>
                <a:cxn ang="0">
                  <a:pos x="138" y="38"/>
                </a:cxn>
                <a:cxn ang="0">
                  <a:pos x="140" y="42"/>
                </a:cxn>
              </a:cxnLst>
              <a:rect l="0" t="0" r="r" b="b"/>
              <a:pathLst>
                <a:path w="194" h="196">
                  <a:moveTo>
                    <a:pt x="142" y="44"/>
                  </a:moveTo>
                  <a:lnTo>
                    <a:pt x="144" y="46"/>
                  </a:lnTo>
                  <a:lnTo>
                    <a:pt x="144" y="46"/>
                  </a:lnTo>
                  <a:lnTo>
                    <a:pt x="146" y="48"/>
                  </a:lnTo>
                  <a:lnTo>
                    <a:pt x="146" y="50"/>
                  </a:lnTo>
                  <a:lnTo>
                    <a:pt x="146" y="50"/>
                  </a:lnTo>
                  <a:lnTo>
                    <a:pt x="146" y="50"/>
                  </a:lnTo>
                  <a:lnTo>
                    <a:pt x="146" y="52"/>
                  </a:lnTo>
                  <a:lnTo>
                    <a:pt x="146" y="54"/>
                  </a:lnTo>
                  <a:lnTo>
                    <a:pt x="146" y="56"/>
                  </a:lnTo>
                  <a:lnTo>
                    <a:pt x="148" y="60"/>
                  </a:lnTo>
                  <a:lnTo>
                    <a:pt x="150" y="62"/>
                  </a:lnTo>
                  <a:lnTo>
                    <a:pt x="152" y="62"/>
                  </a:lnTo>
                  <a:lnTo>
                    <a:pt x="152" y="62"/>
                  </a:lnTo>
                  <a:lnTo>
                    <a:pt x="152" y="70"/>
                  </a:lnTo>
                  <a:lnTo>
                    <a:pt x="150" y="78"/>
                  </a:lnTo>
                  <a:lnTo>
                    <a:pt x="150" y="78"/>
                  </a:lnTo>
                  <a:lnTo>
                    <a:pt x="150" y="80"/>
                  </a:lnTo>
                  <a:lnTo>
                    <a:pt x="148" y="82"/>
                  </a:lnTo>
                  <a:lnTo>
                    <a:pt x="148" y="84"/>
                  </a:lnTo>
                  <a:lnTo>
                    <a:pt x="148" y="84"/>
                  </a:lnTo>
                  <a:lnTo>
                    <a:pt x="146" y="84"/>
                  </a:lnTo>
                  <a:lnTo>
                    <a:pt x="146" y="86"/>
                  </a:lnTo>
                  <a:lnTo>
                    <a:pt x="144" y="88"/>
                  </a:lnTo>
                  <a:lnTo>
                    <a:pt x="144" y="88"/>
                  </a:lnTo>
                  <a:lnTo>
                    <a:pt x="144" y="88"/>
                  </a:lnTo>
                  <a:lnTo>
                    <a:pt x="144" y="88"/>
                  </a:lnTo>
                  <a:lnTo>
                    <a:pt x="144" y="88"/>
                  </a:lnTo>
                  <a:lnTo>
                    <a:pt x="144" y="88"/>
                  </a:lnTo>
                  <a:lnTo>
                    <a:pt x="144" y="88"/>
                  </a:lnTo>
                  <a:lnTo>
                    <a:pt x="144" y="88"/>
                  </a:lnTo>
                  <a:lnTo>
                    <a:pt x="142" y="88"/>
                  </a:lnTo>
                  <a:lnTo>
                    <a:pt x="142" y="88"/>
                  </a:lnTo>
                  <a:lnTo>
                    <a:pt x="142" y="88"/>
                  </a:lnTo>
                  <a:lnTo>
                    <a:pt x="142" y="88"/>
                  </a:lnTo>
                  <a:lnTo>
                    <a:pt x="142" y="90"/>
                  </a:lnTo>
                  <a:lnTo>
                    <a:pt x="142" y="90"/>
                  </a:lnTo>
                  <a:lnTo>
                    <a:pt x="142" y="90"/>
                  </a:lnTo>
                  <a:lnTo>
                    <a:pt x="142" y="90"/>
                  </a:lnTo>
                  <a:lnTo>
                    <a:pt x="142" y="90"/>
                  </a:lnTo>
                  <a:lnTo>
                    <a:pt x="142" y="90"/>
                  </a:lnTo>
                  <a:lnTo>
                    <a:pt x="142" y="90"/>
                  </a:lnTo>
                  <a:lnTo>
                    <a:pt x="142" y="90"/>
                  </a:lnTo>
                  <a:lnTo>
                    <a:pt x="140" y="90"/>
                  </a:lnTo>
                  <a:lnTo>
                    <a:pt x="140" y="90"/>
                  </a:lnTo>
                  <a:lnTo>
                    <a:pt x="140" y="90"/>
                  </a:lnTo>
                  <a:lnTo>
                    <a:pt x="140" y="90"/>
                  </a:lnTo>
                  <a:lnTo>
                    <a:pt x="140" y="90"/>
                  </a:lnTo>
                  <a:lnTo>
                    <a:pt x="140" y="90"/>
                  </a:lnTo>
                  <a:lnTo>
                    <a:pt x="140" y="90"/>
                  </a:lnTo>
                  <a:lnTo>
                    <a:pt x="140" y="90"/>
                  </a:lnTo>
                  <a:lnTo>
                    <a:pt x="140" y="90"/>
                  </a:lnTo>
                  <a:lnTo>
                    <a:pt x="140" y="90"/>
                  </a:lnTo>
                  <a:lnTo>
                    <a:pt x="140" y="90"/>
                  </a:lnTo>
                  <a:lnTo>
                    <a:pt x="140" y="90"/>
                  </a:lnTo>
                  <a:lnTo>
                    <a:pt x="140" y="92"/>
                  </a:lnTo>
                  <a:lnTo>
                    <a:pt x="140" y="92"/>
                  </a:lnTo>
                  <a:lnTo>
                    <a:pt x="140" y="92"/>
                  </a:lnTo>
                  <a:lnTo>
                    <a:pt x="140" y="92"/>
                  </a:lnTo>
                  <a:lnTo>
                    <a:pt x="138" y="92"/>
                  </a:lnTo>
                  <a:lnTo>
                    <a:pt x="138" y="92"/>
                  </a:lnTo>
                  <a:lnTo>
                    <a:pt x="138" y="92"/>
                  </a:lnTo>
                  <a:lnTo>
                    <a:pt x="138" y="92"/>
                  </a:lnTo>
                  <a:lnTo>
                    <a:pt x="138" y="92"/>
                  </a:lnTo>
                  <a:lnTo>
                    <a:pt x="138" y="92"/>
                  </a:lnTo>
                  <a:lnTo>
                    <a:pt x="138" y="92"/>
                  </a:lnTo>
                  <a:lnTo>
                    <a:pt x="138" y="92"/>
                  </a:lnTo>
                  <a:lnTo>
                    <a:pt x="138" y="94"/>
                  </a:lnTo>
                  <a:lnTo>
                    <a:pt x="138" y="94"/>
                  </a:lnTo>
                  <a:lnTo>
                    <a:pt x="138" y="94"/>
                  </a:lnTo>
                  <a:lnTo>
                    <a:pt x="138" y="94"/>
                  </a:lnTo>
                  <a:lnTo>
                    <a:pt x="136" y="94"/>
                  </a:lnTo>
                  <a:lnTo>
                    <a:pt x="136" y="94"/>
                  </a:lnTo>
                  <a:lnTo>
                    <a:pt x="136" y="94"/>
                  </a:lnTo>
                  <a:lnTo>
                    <a:pt x="136" y="94"/>
                  </a:lnTo>
                  <a:lnTo>
                    <a:pt x="136" y="94"/>
                  </a:lnTo>
                  <a:lnTo>
                    <a:pt x="138" y="96"/>
                  </a:lnTo>
                  <a:lnTo>
                    <a:pt x="140" y="96"/>
                  </a:lnTo>
                  <a:lnTo>
                    <a:pt x="140" y="96"/>
                  </a:lnTo>
                  <a:lnTo>
                    <a:pt x="142" y="98"/>
                  </a:lnTo>
                  <a:lnTo>
                    <a:pt x="148" y="102"/>
                  </a:lnTo>
                  <a:lnTo>
                    <a:pt x="156" y="106"/>
                  </a:lnTo>
                  <a:lnTo>
                    <a:pt x="158" y="106"/>
                  </a:lnTo>
                  <a:lnTo>
                    <a:pt x="160" y="106"/>
                  </a:lnTo>
                  <a:lnTo>
                    <a:pt x="162" y="104"/>
                  </a:lnTo>
                  <a:lnTo>
                    <a:pt x="164" y="104"/>
                  </a:lnTo>
                  <a:lnTo>
                    <a:pt x="170" y="106"/>
                  </a:lnTo>
                  <a:lnTo>
                    <a:pt x="170" y="106"/>
                  </a:lnTo>
                  <a:lnTo>
                    <a:pt x="172" y="108"/>
                  </a:lnTo>
                  <a:lnTo>
                    <a:pt x="174" y="108"/>
                  </a:lnTo>
                  <a:lnTo>
                    <a:pt x="174" y="116"/>
                  </a:lnTo>
                  <a:lnTo>
                    <a:pt x="176" y="118"/>
                  </a:lnTo>
                  <a:lnTo>
                    <a:pt x="176" y="118"/>
                  </a:lnTo>
                  <a:lnTo>
                    <a:pt x="176" y="120"/>
                  </a:lnTo>
                  <a:lnTo>
                    <a:pt x="176" y="120"/>
                  </a:lnTo>
                  <a:lnTo>
                    <a:pt x="176" y="120"/>
                  </a:lnTo>
                  <a:lnTo>
                    <a:pt x="176" y="122"/>
                  </a:lnTo>
                  <a:lnTo>
                    <a:pt x="176" y="122"/>
                  </a:lnTo>
                  <a:lnTo>
                    <a:pt x="178" y="122"/>
                  </a:lnTo>
                  <a:lnTo>
                    <a:pt x="180" y="122"/>
                  </a:lnTo>
                  <a:lnTo>
                    <a:pt x="180" y="124"/>
                  </a:lnTo>
                  <a:lnTo>
                    <a:pt x="180" y="124"/>
                  </a:lnTo>
                  <a:lnTo>
                    <a:pt x="180" y="122"/>
                  </a:lnTo>
                  <a:lnTo>
                    <a:pt x="180" y="122"/>
                  </a:lnTo>
                  <a:lnTo>
                    <a:pt x="180" y="122"/>
                  </a:lnTo>
                  <a:lnTo>
                    <a:pt x="182" y="122"/>
                  </a:lnTo>
                  <a:lnTo>
                    <a:pt x="188" y="126"/>
                  </a:lnTo>
                  <a:lnTo>
                    <a:pt x="190" y="126"/>
                  </a:lnTo>
                  <a:lnTo>
                    <a:pt x="190" y="126"/>
                  </a:lnTo>
                  <a:lnTo>
                    <a:pt x="192" y="126"/>
                  </a:lnTo>
                  <a:lnTo>
                    <a:pt x="192" y="126"/>
                  </a:lnTo>
                  <a:lnTo>
                    <a:pt x="192" y="126"/>
                  </a:lnTo>
                  <a:lnTo>
                    <a:pt x="192" y="126"/>
                  </a:lnTo>
                  <a:lnTo>
                    <a:pt x="192" y="126"/>
                  </a:lnTo>
                  <a:lnTo>
                    <a:pt x="192" y="128"/>
                  </a:lnTo>
                  <a:lnTo>
                    <a:pt x="192" y="128"/>
                  </a:lnTo>
                  <a:lnTo>
                    <a:pt x="192" y="130"/>
                  </a:lnTo>
                  <a:lnTo>
                    <a:pt x="192" y="132"/>
                  </a:lnTo>
                  <a:lnTo>
                    <a:pt x="194" y="136"/>
                  </a:lnTo>
                  <a:lnTo>
                    <a:pt x="194" y="136"/>
                  </a:lnTo>
                  <a:lnTo>
                    <a:pt x="194" y="138"/>
                  </a:lnTo>
                  <a:lnTo>
                    <a:pt x="194" y="140"/>
                  </a:lnTo>
                  <a:lnTo>
                    <a:pt x="192" y="142"/>
                  </a:lnTo>
                  <a:lnTo>
                    <a:pt x="192" y="146"/>
                  </a:lnTo>
                  <a:lnTo>
                    <a:pt x="192" y="146"/>
                  </a:lnTo>
                  <a:lnTo>
                    <a:pt x="192" y="146"/>
                  </a:lnTo>
                  <a:lnTo>
                    <a:pt x="192" y="148"/>
                  </a:lnTo>
                  <a:lnTo>
                    <a:pt x="192" y="148"/>
                  </a:lnTo>
                  <a:lnTo>
                    <a:pt x="194" y="148"/>
                  </a:lnTo>
                  <a:lnTo>
                    <a:pt x="194" y="148"/>
                  </a:lnTo>
                  <a:lnTo>
                    <a:pt x="194" y="148"/>
                  </a:lnTo>
                  <a:lnTo>
                    <a:pt x="194" y="148"/>
                  </a:lnTo>
                  <a:lnTo>
                    <a:pt x="194" y="148"/>
                  </a:lnTo>
                  <a:lnTo>
                    <a:pt x="194" y="148"/>
                  </a:lnTo>
                  <a:lnTo>
                    <a:pt x="194" y="148"/>
                  </a:lnTo>
                  <a:lnTo>
                    <a:pt x="194" y="148"/>
                  </a:lnTo>
                  <a:lnTo>
                    <a:pt x="194" y="150"/>
                  </a:lnTo>
                  <a:lnTo>
                    <a:pt x="194" y="150"/>
                  </a:lnTo>
                  <a:lnTo>
                    <a:pt x="194" y="150"/>
                  </a:lnTo>
                  <a:lnTo>
                    <a:pt x="194" y="150"/>
                  </a:lnTo>
                  <a:lnTo>
                    <a:pt x="188" y="160"/>
                  </a:lnTo>
                  <a:lnTo>
                    <a:pt x="188" y="162"/>
                  </a:lnTo>
                  <a:lnTo>
                    <a:pt x="188" y="162"/>
                  </a:lnTo>
                  <a:lnTo>
                    <a:pt x="188" y="162"/>
                  </a:lnTo>
                  <a:lnTo>
                    <a:pt x="186" y="164"/>
                  </a:lnTo>
                  <a:lnTo>
                    <a:pt x="184" y="170"/>
                  </a:lnTo>
                  <a:lnTo>
                    <a:pt x="184" y="174"/>
                  </a:lnTo>
                  <a:lnTo>
                    <a:pt x="184" y="174"/>
                  </a:lnTo>
                  <a:lnTo>
                    <a:pt x="186" y="176"/>
                  </a:lnTo>
                  <a:lnTo>
                    <a:pt x="186" y="176"/>
                  </a:lnTo>
                  <a:lnTo>
                    <a:pt x="186" y="176"/>
                  </a:lnTo>
                  <a:lnTo>
                    <a:pt x="186" y="178"/>
                  </a:lnTo>
                  <a:lnTo>
                    <a:pt x="186" y="184"/>
                  </a:lnTo>
                  <a:lnTo>
                    <a:pt x="186" y="184"/>
                  </a:lnTo>
                  <a:lnTo>
                    <a:pt x="186" y="188"/>
                  </a:lnTo>
                  <a:lnTo>
                    <a:pt x="186" y="192"/>
                  </a:lnTo>
                  <a:lnTo>
                    <a:pt x="186" y="192"/>
                  </a:lnTo>
                  <a:lnTo>
                    <a:pt x="186" y="194"/>
                  </a:lnTo>
                  <a:lnTo>
                    <a:pt x="186" y="194"/>
                  </a:lnTo>
                  <a:lnTo>
                    <a:pt x="186" y="194"/>
                  </a:lnTo>
                  <a:lnTo>
                    <a:pt x="186" y="196"/>
                  </a:lnTo>
                  <a:lnTo>
                    <a:pt x="186" y="196"/>
                  </a:lnTo>
                  <a:lnTo>
                    <a:pt x="188" y="196"/>
                  </a:lnTo>
                  <a:lnTo>
                    <a:pt x="186" y="196"/>
                  </a:lnTo>
                  <a:lnTo>
                    <a:pt x="186" y="196"/>
                  </a:lnTo>
                  <a:lnTo>
                    <a:pt x="184" y="196"/>
                  </a:lnTo>
                  <a:lnTo>
                    <a:pt x="184" y="196"/>
                  </a:lnTo>
                  <a:lnTo>
                    <a:pt x="178" y="196"/>
                  </a:lnTo>
                  <a:lnTo>
                    <a:pt x="178" y="196"/>
                  </a:lnTo>
                  <a:lnTo>
                    <a:pt x="176" y="194"/>
                  </a:lnTo>
                  <a:lnTo>
                    <a:pt x="174" y="192"/>
                  </a:lnTo>
                  <a:lnTo>
                    <a:pt x="172" y="192"/>
                  </a:lnTo>
                  <a:lnTo>
                    <a:pt x="170" y="190"/>
                  </a:lnTo>
                  <a:lnTo>
                    <a:pt x="168" y="190"/>
                  </a:lnTo>
                  <a:lnTo>
                    <a:pt x="168" y="190"/>
                  </a:lnTo>
                  <a:lnTo>
                    <a:pt x="166" y="190"/>
                  </a:lnTo>
                  <a:lnTo>
                    <a:pt x="160" y="188"/>
                  </a:lnTo>
                  <a:lnTo>
                    <a:pt x="156" y="186"/>
                  </a:lnTo>
                  <a:lnTo>
                    <a:pt x="156" y="186"/>
                  </a:lnTo>
                  <a:lnTo>
                    <a:pt x="154" y="186"/>
                  </a:lnTo>
                  <a:lnTo>
                    <a:pt x="154" y="186"/>
                  </a:lnTo>
                  <a:lnTo>
                    <a:pt x="152" y="186"/>
                  </a:lnTo>
                  <a:lnTo>
                    <a:pt x="148" y="182"/>
                  </a:lnTo>
                  <a:lnTo>
                    <a:pt x="140" y="178"/>
                  </a:lnTo>
                  <a:lnTo>
                    <a:pt x="134" y="176"/>
                  </a:lnTo>
                  <a:lnTo>
                    <a:pt x="134" y="174"/>
                  </a:lnTo>
                  <a:lnTo>
                    <a:pt x="132" y="174"/>
                  </a:lnTo>
                  <a:lnTo>
                    <a:pt x="132" y="174"/>
                  </a:lnTo>
                  <a:lnTo>
                    <a:pt x="130" y="174"/>
                  </a:lnTo>
                  <a:lnTo>
                    <a:pt x="124" y="170"/>
                  </a:lnTo>
                  <a:lnTo>
                    <a:pt x="124" y="170"/>
                  </a:lnTo>
                  <a:lnTo>
                    <a:pt x="116" y="166"/>
                  </a:lnTo>
                  <a:lnTo>
                    <a:pt x="116" y="166"/>
                  </a:lnTo>
                  <a:lnTo>
                    <a:pt x="114" y="166"/>
                  </a:lnTo>
                  <a:lnTo>
                    <a:pt x="110" y="164"/>
                  </a:lnTo>
                  <a:lnTo>
                    <a:pt x="106" y="160"/>
                  </a:lnTo>
                  <a:lnTo>
                    <a:pt x="100" y="156"/>
                  </a:lnTo>
                  <a:lnTo>
                    <a:pt x="98" y="154"/>
                  </a:lnTo>
                  <a:lnTo>
                    <a:pt x="98" y="152"/>
                  </a:lnTo>
                  <a:lnTo>
                    <a:pt x="98" y="152"/>
                  </a:lnTo>
                  <a:lnTo>
                    <a:pt x="96" y="150"/>
                  </a:lnTo>
                  <a:lnTo>
                    <a:pt x="94" y="150"/>
                  </a:lnTo>
                  <a:lnTo>
                    <a:pt x="94" y="150"/>
                  </a:lnTo>
                  <a:lnTo>
                    <a:pt x="92" y="146"/>
                  </a:lnTo>
                  <a:lnTo>
                    <a:pt x="90" y="144"/>
                  </a:lnTo>
                  <a:lnTo>
                    <a:pt x="90" y="144"/>
                  </a:lnTo>
                  <a:lnTo>
                    <a:pt x="82" y="138"/>
                  </a:lnTo>
                  <a:lnTo>
                    <a:pt x="80" y="138"/>
                  </a:lnTo>
                  <a:lnTo>
                    <a:pt x="80" y="136"/>
                  </a:lnTo>
                  <a:lnTo>
                    <a:pt x="68" y="126"/>
                  </a:lnTo>
                  <a:lnTo>
                    <a:pt x="68" y="126"/>
                  </a:lnTo>
                  <a:lnTo>
                    <a:pt x="68" y="124"/>
                  </a:lnTo>
                  <a:lnTo>
                    <a:pt x="68" y="124"/>
                  </a:lnTo>
                  <a:lnTo>
                    <a:pt x="66" y="122"/>
                  </a:lnTo>
                  <a:lnTo>
                    <a:pt x="60" y="116"/>
                  </a:lnTo>
                  <a:lnTo>
                    <a:pt x="58" y="116"/>
                  </a:lnTo>
                  <a:lnTo>
                    <a:pt x="58" y="116"/>
                  </a:lnTo>
                  <a:lnTo>
                    <a:pt x="58" y="116"/>
                  </a:lnTo>
                  <a:lnTo>
                    <a:pt x="56" y="114"/>
                  </a:lnTo>
                  <a:lnTo>
                    <a:pt x="54" y="114"/>
                  </a:lnTo>
                  <a:lnTo>
                    <a:pt x="54" y="114"/>
                  </a:lnTo>
                  <a:lnTo>
                    <a:pt x="54" y="114"/>
                  </a:lnTo>
                  <a:lnTo>
                    <a:pt x="52" y="112"/>
                  </a:lnTo>
                  <a:lnTo>
                    <a:pt x="52" y="112"/>
                  </a:lnTo>
                  <a:lnTo>
                    <a:pt x="52" y="112"/>
                  </a:lnTo>
                  <a:lnTo>
                    <a:pt x="52" y="110"/>
                  </a:lnTo>
                  <a:lnTo>
                    <a:pt x="50" y="108"/>
                  </a:lnTo>
                  <a:lnTo>
                    <a:pt x="48" y="108"/>
                  </a:lnTo>
                  <a:lnTo>
                    <a:pt x="48" y="108"/>
                  </a:lnTo>
                  <a:lnTo>
                    <a:pt x="48" y="110"/>
                  </a:lnTo>
                  <a:lnTo>
                    <a:pt x="48" y="110"/>
                  </a:lnTo>
                  <a:lnTo>
                    <a:pt x="48" y="110"/>
                  </a:lnTo>
                  <a:lnTo>
                    <a:pt x="42" y="108"/>
                  </a:lnTo>
                  <a:lnTo>
                    <a:pt x="40" y="108"/>
                  </a:lnTo>
                  <a:lnTo>
                    <a:pt x="40" y="108"/>
                  </a:lnTo>
                  <a:lnTo>
                    <a:pt x="38" y="108"/>
                  </a:lnTo>
                  <a:lnTo>
                    <a:pt x="34" y="106"/>
                  </a:lnTo>
                  <a:lnTo>
                    <a:pt x="32" y="104"/>
                  </a:lnTo>
                  <a:lnTo>
                    <a:pt x="32" y="104"/>
                  </a:lnTo>
                  <a:lnTo>
                    <a:pt x="32" y="104"/>
                  </a:lnTo>
                  <a:lnTo>
                    <a:pt x="32" y="104"/>
                  </a:lnTo>
                  <a:lnTo>
                    <a:pt x="32" y="100"/>
                  </a:lnTo>
                  <a:lnTo>
                    <a:pt x="32" y="100"/>
                  </a:lnTo>
                  <a:lnTo>
                    <a:pt x="32" y="98"/>
                  </a:lnTo>
                  <a:lnTo>
                    <a:pt x="32" y="98"/>
                  </a:lnTo>
                  <a:lnTo>
                    <a:pt x="30" y="96"/>
                  </a:lnTo>
                  <a:lnTo>
                    <a:pt x="30" y="96"/>
                  </a:lnTo>
                  <a:lnTo>
                    <a:pt x="28" y="96"/>
                  </a:lnTo>
                  <a:lnTo>
                    <a:pt x="28" y="94"/>
                  </a:lnTo>
                  <a:lnTo>
                    <a:pt x="24" y="94"/>
                  </a:lnTo>
                  <a:lnTo>
                    <a:pt x="20" y="90"/>
                  </a:lnTo>
                  <a:lnTo>
                    <a:pt x="6" y="86"/>
                  </a:lnTo>
                  <a:lnTo>
                    <a:pt x="6" y="86"/>
                  </a:lnTo>
                  <a:lnTo>
                    <a:pt x="6" y="86"/>
                  </a:lnTo>
                  <a:lnTo>
                    <a:pt x="4" y="84"/>
                  </a:lnTo>
                  <a:lnTo>
                    <a:pt x="4" y="84"/>
                  </a:lnTo>
                  <a:lnTo>
                    <a:pt x="4" y="84"/>
                  </a:lnTo>
                  <a:lnTo>
                    <a:pt x="6" y="82"/>
                  </a:lnTo>
                  <a:lnTo>
                    <a:pt x="6" y="82"/>
                  </a:lnTo>
                  <a:lnTo>
                    <a:pt x="6" y="80"/>
                  </a:lnTo>
                  <a:lnTo>
                    <a:pt x="6" y="80"/>
                  </a:lnTo>
                  <a:lnTo>
                    <a:pt x="6" y="80"/>
                  </a:lnTo>
                  <a:lnTo>
                    <a:pt x="6" y="80"/>
                  </a:lnTo>
                  <a:lnTo>
                    <a:pt x="4" y="80"/>
                  </a:lnTo>
                  <a:lnTo>
                    <a:pt x="2" y="76"/>
                  </a:lnTo>
                  <a:lnTo>
                    <a:pt x="0" y="74"/>
                  </a:lnTo>
                  <a:lnTo>
                    <a:pt x="0" y="74"/>
                  </a:lnTo>
                  <a:lnTo>
                    <a:pt x="2" y="74"/>
                  </a:lnTo>
                  <a:lnTo>
                    <a:pt x="2" y="74"/>
                  </a:lnTo>
                  <a:lnTo>
                    <a:pt x="2" y="74"/>
                  </a:lnTo>
                  <a:lnTo>
                    <a:pt x="4" y="70"/>
                  </a:lnTo>
                  <a:lnTo>
                    <a:pt x="6" y="68"/>
                  </a:lnTo>
                  <a:lnTo>
                    <a:pt x="6" y="66"/>
                  </a:lnTo>
                  <a:lnTo>
                    <a:pt x="6" y="64"/>
                  </a:lnTo>
                  <a:lnTo>
                    <a:pt x="8" y="62"/>
                  </a:lnTo>
                  <a:lnTo>
                    <a:pt x="8" y="62"/>
                  </a:lnTo>
                  <a:lnTo>
                    <a:pt x="10" y="60"/>
                  </a:lnTo>
                  <a:lnTo>
                    <a:pt x="12" y="60"/>
                  </a:lnTo>
                  <a:lnTo>
                    <a:pt x="14" y="60"/>
                  </a:lnTo>
                  <a:lnTo>
                    <a:pt x="14" y="60"/>
                  </a:lnTo>
                  <a:lnTo>
                    <a:pt x="14" y="60"/>
                  </a:lnTo>
                  <a:lnTo>
                    <a:pt x="14" y="58"/>
                  </a:lnTo>
                  <a:lnTo>
                    <a:pt x="16" y="56"/>
                  </a:lnTo>
                  <a:lnTo>
                    <a:pt x="16" y="56"/>
                  </a:lnTo>
                  <a:lnTo>
                    <a:pt x="16" y="54"/>
                  </a:lnTo>
                  <a:lnTo>
                    <a:pt x="16" y="54"/>
                  </a:lnTo>
                  <a:lnTo>
                    <a:pt x="18" y="54"/>
                  </a:lnTo>
                  <a:lnTo>
                    <a:pt x="26" y="48"/>
                  </a:lnTo>
                  <a:lnTo>
                    <a:pt x="26" y="48"/>
                  </a:lnTo>
                  <a:lnTo>
                    <a:pt x="26" y="46"/>
                  </a:lnTo>
                  <a:lnTo>
                    <a:pt x="26" y="48"/>
                  </a:lnTo>
                  <a:lnTo>
                    <a:pt x="26" y="48"/>
                  </a:lnTo>
                  <a:lnTo>
                    <a:pt x="28" y="48"/>
                  </a:lnTo>
                  <a:lnTo>
                    <a:pt x="28" y="48"/>
                  </a:lnTo>
                  <a:lnTo>
                    <a:pt x="28" y="46"/>
                  </a:lnTo>
                  <a:lnTo>
                    <a:pt x="30" y="46"/>
                  </a:lnTo>
                  <a:lnTo>
                    <a:pt x="30" y="46"/>
                  </a:lnTo>
                  <a:lnTo>
                    <a:pt x="30" y="46"/>
                  </a:lnTo>
                  <a:lnTo>
                    <a:pt x="30" y="46"/>
                  </a:lnTo>
                  <a:lnTo>
                    <a:pt x="30" y="44"/>
                  </a:lnTo>
                  <a:lnTo>
                    <a:pt x="34" y="40"/>
                  </a:lnTo>
                  <a:lnTo>
                    <a:pt x="36" y="38"/>
                  </a:lnTo>
                  <a:lnTo>
                    <a:pt x="36" y="36"/>
                  </a:lnTo>
                  <a:lnTo>
                    <a:pt x="38" y="36"/>
                  </a:lnTo>
                  <a:lnTo>
                    <a:pt x="38" y="36"/>
                  </a:lnTo>
                  <a:lnTo>
                    <a:pt x="40" y="36"/>
                  </a:lnTo>
                  <a:lnTo>
                    <a:pt x="42" y="34"/>
                  </a:lnTo>
                  <a:lnTo>
                    <a:pt x="42" y="30"/>
                  </a:lnTo>
                  <a:lnTo>
                    <a:pt x="42" y="22"/>
                  </a:lnTo>
                  <a:lnTo>
                    <a:pt x="42" y="22"/>
                  </a:lnTo>
                  <a:lnTo>
                    <a:pt x="46" y="18"/>
                  </a:lnTo>
                  <a:lnTo>
                    <a:pt x="46" y="18"/>
                  </a:lnTo>
                  <a:lnTo>
                    <a:pt x="46" y="18"/>
                  </a:lnTo>
                  <a:lnTo>
                    <a:pt x="46" y="18"/>
                  </a:lnTo>
                  <a:lnTo>
                    <a:pt x="48" y="18"/>
                  </a:lnTo>
                  <a:lnTo>
                    <a:pt x="48" y="18"/>
                  </a:lnTo>
                  <a:lnTo>
                    <a:pt x="48" y="18"/>
                  </a:lnTo>
                  <a:lnTo>
                    <a:pt x="50" y="18"/>
                  </a:lnTo>
                  <a:lnTo>
                    <a:pt x="50" y="18"/>
                  </a:lnTo>
                  <a:lnTo>
                    <a:pt x="54" y="18"/>
                  </a:lnTo>
                  <a:lnTo>
                    <a:pt x="54" y="16"/>
                  </a:lnTo>
                  <a:lnTo>
                    <a:pt x="54" y="16"/>
                  </a:lnTo>
                  <a:lnTo>
                    <a:pt x="54" y="16"/>
                  </a:lnTo>
                  <a:lnTo>
                    <a:pt x="56" y="14"/>
                  </a:lnTo>
                  <a:lnTo>
                    <a:pt x="56" y="14"/>
                  </a:lnTo>
                  <a:lnTo>
                    <a:pt x="56" y="14"/>
                  </a:lnTo>
                  <a:lnTo>
                    <a:pt x="58" y="2"/>
                  </a:lnTo>
                  <a:lnTo>
                    <a:pt x="58" y="2"/>
                  </a:lnTo>
                  <a:lnTo>
                    <a:pt x="58" y="0"/>
                  </a:lnTo>
                  <a:lnTo>
                    <a:pt x="60" y="2"/>
                  </a:lnTo>
                  <a:lnTo>
                    <a:pt x="60" y="2"/>
                  </a:lnTo>
                  <a:lnTo>
                    <a:pt x="60" y="0"/>
                  </a:lnTo>
                  <a:lnTo>
                    <a:pt x="62" y="0"/>
                  </a:lnTo>
                  <a:lnTo>
                    <a:pt x="72" y="2"/>
                  </a:lnTo>
                  <a:lnTo>
                    <a:pt x="76" y="0"/>
                  </a:lnTo>
                  <a:lnTo>
                    <a:pt x="76" y="0"/>
                  </a:lnTo>
                  <a:lnTo>
                    <a:pt x="78" y="0"/>
                  </a:lnTo>
                  <a:lnTo>
                    <a:pt x="80" y="0"/>
                  </a:lnTo>
                  <a:lnTo>
                    <a:pt x="80" y="0"/>
                  </a:lnTo>
                  <a:lnTo>
                    <a:pt x="80" y="0"/>
                  </a:lnTo>
                  <a:lnTo>
                    <a:pt x="86" y="0"/>
                  </a:lnTo>
                  <a:lnTo>
                    <a:pt x="86" y="0"/>
                  </a:lnTo>
                  <a:lnTo>
                    <a:pt x="88" y="2"/>
                  </a:lnTo>
                  <a:lnTo>
                    <a:pt x="94" y="8"/>
                  </a:lnTo>
                  <a:lnTo>
                    <a:pt x="96" y="16"/>
                  </a:lnTo>
                  <a:lnTo>
                    <a:pt x="98" y="22"/>
                  </a:lnTo>
                  <a:lnTo>
                    <a:pt x="98" y="22"/>
                  </a:lnTo>
                  <a:lnTo>
                    <a:pt x="98" y="24"/>
                  </a:lnTo>
                  <a:lnTo>
                    <a:pt x="98" y="24"/>
                  </a:lnTo>
                  <a:lnTo>
                    <a:pt x="98" y="24"/>
                  </a:lnTo>
                  <a:lnTo>
                    <a:pt x="98" y="26"/>
                  </a:lnTo>
                  <a:lnTo>
                    <a:pt x="98" y="26"/>
                  </a:lnTo>
                  <a:lnTo>
                    <a:pt x="98" y="26"/>
                  </a:lnTo>
                  <a:lnTo>
                    <a:pt x="96" y="26"/>
                  </a:lnTo>
                  <a:lnTo>
                    <a:pt x="96" y="26"/>
                  </a:lnTo>
                  <a:lnTo>
                    <a:pt x="96" y="28"/>
                  </a:lnTo>
                  <a:lnTo>
                    <a:pt x="98" y="32"/>
                  </a:lnTo>
                  <a:lnTo>
                    <a:pt x="100" y="36"/>
                  </a:lnTo>
                  <a:lnTo>
                    <a:pt x="100" y="36"/>
                  </a:lnTo>
                  <a:lnTo>
                    <a:pt x="100" y="36"/>
                  </a:lnTo>
                  <a:lnTo>
                    <a:pt x="100" y="36"/>
                  </a:lnTo>
                  <a:lnTo>
                    <a:pt x="100" y="38"/>
                  </a:lnTo>
                  <a:lnTo>
                    <a:pt x="100" y="40"/>
                  </a:lnTo>
                  <a:lnTo>
                    <a:pt x="100" y="40"/>
                  </a:lnTo>
                  <a:lnTo>
                    <a:pt x="100" y="40"/>
                  </a:lnTo>
                  <a:lnTo>
                    <a:pt x="100" y="42"/>
                  </a:lnTo>
                  <a:lnTo>
                    <a:pt x="100" y="42"/>
                  </a:lnTo>
                  <a:lnTo>
                    <a:pt x="100" y="44"/>
                  </a:lnTo>
                  <a:lnTo>
                    <a:pt x="98" y="48"/>
                  </a:lnTo>
                  <a:lnTo>
                    <a:pt x="98" y="48"/>
                  </a:lnTo>
                  <a:lnTo>
                    <a:pt x="98" y="48"/>
                  </a:lnTo>
                  <a:lnTo>
                    <a:pt x="98" y="50"/>
                  </a:lnTo>
                  <a:lnTo>
                    <a:pt x="96" y="50"/>
                  </a:lnTo>
                  <a:lnTo>
                    <a:pt x="96" y="50"/>
                  </a:lnTo>
                  <a:lnTo>
                    <a:pt x="96" y="50"/>
                  </a:lnTo>
                  <a:lnTo>
                    <a:pt x="96" y="50"/>
                  </a:lnTo>
                  <a:lnTo>
                    <a:pt x="94" y="54"/>
                  </a:lnTo>
                  <a:lnTo>
                    <a:pt x="94" y="54"/>
                  </a:lnTo>
                  <a:lnTo>
                    <a:pt x="94" y="54"/>
                  </a:lnTo>
                  <a:lnTo>
                    <a:pt x="96" y="54"/>
                  </a:lnTo>
                  <a:lnTo>
                    <a:pt x="96" y="52"/>
                  </a:lnTo>
                  <a:lnTo>
                    <a:pt x="96" y="52"/>
                  </a:lnTo>
                  <a:lnTo>
                    <a:pt x="98" y="52"/>
                  </a:lnTo>
                  <a:lnTo>
                    <a:pt x="102" y="50"/>
                  </a:lnTo>
                  <a:lnTo>
                    <a:pt x="102" y="50"/>
                  </a:lnTo>
                  <a:lnTo>
                    <a:pt x="102" y="52"/>
                  </a:lnTo>
                  <a:lnTo>
                    <a:pt x="106" y="54"/>
                  </a:lnTo>
                  <a:lnTo>
                    <a:pt x="108" y="54"/>
                  </a:lnTo>
                  <a:lnTo>
                    <a:pt x="112" y="60"/>
                  </a:lnTo>
                  <a:lnTo>
                    <a:pt x="112" y="60"/>
                  </a:lnTo>
                  <a:lnTo>
                    <a:pt x="112" y="60"/>
                  </a:lnTo>
                  <a:lnTo>
                    <a:pt x="112" y="62"/>
                  </a:lnTo>
                  <a:lnTo>
                    <a:pt x="112" y="62"/>
                  </a:lnTo>
                  <a:lnTo>
                    <a:pt x="114" y="62"/>
                  </a:lnTo>
                  <a:lnTo>
                    <a:pt x="114" y="62"/>
                  </a:lnTo>
                  <a:lnTo>
                    <a:pt x="116" y="60"/>
                  </a:lnTo>
                  <a:lnTo>
                    <a:pt x="118" y="60"/>
                  </a:lnTo>
                  <a:lnTo>
                    <a:pt x="122" y="60"/>
                  </a:lnTo>
                  <a:lnTo>
                    <a:pt x="122" y="60"/>
                  </a:lnTo>
                  <a:lnTo>
                    <a:pt x="124" y="58"/>
                  </a:lnTo>
                  <a:lnTo>
                    <a:pt x="124" y="58"/>
                  </a:lnTo>
                  <a:lnTo>
                    <a:pt x="126" y="58"/>
                  </a:lnTo>
                  <a:lnTo>
                    <a:pt x="126" y="56"/>
                  </a:lnTo>
                  <a:lnTo>
                    <a:pt x="128" y="52"/>
                  </a:lnTo>
                  <a:lnTo>
                    <a:pt x="128" y="52"/>
                  </a:lnTo>
                  <a:lnTo>
                    <a:pt x="132" y="46"/>
                  </a:lnTo>
                  <a:lnTo>
                    <a:pt x="132" y="46"/>
                  </a:lnTo>
                  <a:lnTo>
                    <a:pt x="132" y="44"/>
                  </a:lnTo>
                  <a:lnTo>
                    <a:pt x="132" y="44"/>
                  </a:lnTo>
                  <a:lnTo>
                    <a:pt x="130" y="44"/>
                  </a:lnTo>
                  <a:lnTo>
                    <a:pt x="130" y="44"/>
                  </a:lnTo>
                  <a:lnTo>
                    <a:pt x="130" y="44"/>
                  </a:lnTo>
                  <a:lnTo>
                    <a:pt x="130" y="44"/>
                  </a:lnTo>
                  <a:lnTo>
                    <a:pt x="132" y="40"/>
                  </a:lnTo>
                  <a:lnTo>
                    <a:pt x="132" y="40"/>
                  </a:lnTo>
                  <a:lnTo>
                    <a:pt x="132" y="40"/>
                  </a:lnTo>
                  <a:lnTo>
                    <a:pt x="132" y="38"/>
                  </a:lnTo>
                  <a:lnTo>
                    <a:pt x="134" y="38"/>
                  </a:lnTo>
                  <a:lnTo>
                    <a:pt x="138" y="38"/>
                  </a:lnTo>
                  <a:lnTo>
                    <a:pt x="138" y="38"/>
                  </a:lnTo>
                  <a:lnTo>
                    <a:pt x="138" y="40"/>
                  </a:lnTo>
                  <a:lnTo>
                    <a:pt x="138" y="40"/>
                  </a:lnTo>
                  <a:lnTo>
                    <a:pt x="138" y="42"/>
                  </a:lnTo>
                  <a:lnTo>
                    <a:pt x="138" y="42"/>
                  </a:lnTo>
                  <a:lnTo>
                    <a:pt x="138" y="42"/>
                  </a:lnTo>
                  <a:lnTo>
                    <a:pt x="138" y="42"/>
                  </a:lnTo>
                  <a:lnTo>
                    <a:pt x="140" y="42"/>
                  </a:lnTo>
                  <a:lnTo>
                    <a:pt x="142" y="44"/>
                  </a:lnTo>
                  <a:lnTo>
                    <a:pt x="142" y="4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4" name="Freeform 4943">
              <a:extLst>
                <a:ext uri="{FF2B5EF4-FFF2-40B4-BE49-F238E27FC236}">
                  <a16:creationId xmlns:a16="http://schemas.microsoft.com/office/drawing/2014/main" id="{2A6C34C4-0FCA-8243-B688-09638095B4A9}"/>
                </a:ext>
              </a:extLst>
            </p:cNvPr>
            <p:cNvSpPr>
              <a:spLocks/>
            </p:cNvSpPr>
            <p:nvPr/>
          </p:nvSpPr>
          <p:spPr bwMode="auto">
            <a:xfrm>
              <a:off x="3990488" y="884690"/>
              <a:ext cx="1190514" cy="1143511"/>
            </a:xfrm>
            <a:custGeom>
              <a:avLst/>
              <a:gdLst/>
              <a:ahLst/>
              <a:cxnLst>
                <a:cxn ang="0">
                  <a:pos x="122" y="6"/>
                </a:cxn>
                <a:cxn ang="0">
                  <a:pos x="152" y="20"/>
                </a:cxn>
                <a:cxn ang="0">
                  <a:pos x="180" y="16"/>
                </a:cxn>
                <a:cxn ang="0">
                  <a:pos x="200" y="20"/>
                </a:cxn>
                <a:cxn ang="0">
                  <a:pos x="216" y="22"/>
                </a:cxn>
                <a:cxn ang="0">
                  <a:pos x="232" y="26"/>
                </a:cxn>
                <a:cxn ang="0">
                  <a:pos x="252" y="38"/>
                </a:cxn>
                <a:cxn ang="0">
                  <a:pos x="282" y="48"/>
                </a:cxn>
                <a:cxn ang="0">
                  <a:pos x="288" y="70"/>
                </a:cxn>
                <a:cxn ang="0">
                  <a:pos x="312" y="102"/>
                </a:cxn>
                <a:cxn ang="0">
                  <a:pos x="344" y="108"/>
                </a:cxn>
                <a:cxn ang="0">
                  <a:pos x="370" y="114"/>
                </a:cxn>
                <a:cxn ang="0">
                  <a:pos x="388" y="120"/>
                </a:cxn>
                <a:cxn ang="0">
                  <a:pos x="420" y="132"/>
                </a:cxn>
                <a:cxn ang="0">
                  <a:pos x="448" y="154"/>
                </a:cxn>
                <a:cxn ang="0">
                  <a:pos x="474" y="158"/>
                </a:cxn>
                <a:cxn ang="0">
                  <a:pos x="512" y="122"/>
                </a:cxn>
                <a:cxn ang="0">
                  <a:pos x="508" y="102"/>
                </a:cxn>
                <a:cxn ang="0">
                  <a:pos x="502" y="80"/>
                </a:cxn>
                <a:cxn ang="0">
                  <a:pos x="522" y="42"/>
                </a:cxn>
                <a:cxn ang="0">
                  <a:pos x="556" y="22"/>
                </a:cxn>
                <a:cxn ang="0">
                  <a:pos x="578" y="18"/>
                </a:cxn>
                <a:cxn ang="0">
                  <a:pos x="594" y="14"/>
                </a:cxn>
                <a:cxn ang="0">
                  <a:pos x="620" y="18"/>
                </a:cxn>
                <a:cxn ang="0">
                  <a:pos x="644" y="28"/>
                </a:cxn>
                <a:cxn ang="0">
                  <a:pos x="654" y="32"/>
                </a:cxn>
                <a:cxn ang="0">
                  <a:pos x="656" y="48"/>
                </a:cxn>
                <a:cxn ang="0">
                  <a:pos x="682" y="56"/>
                </a:cxn>
                <a:cxn ang="0">
                  <a:pos x="694" y="62"/>
                </a:cxn>
                <a:cxn ang="0">
                  <a:pos x="726" y="64"/>
                </a:cxn>
                <a:cxn ang="0">
                  <a:pos x="744" y="68"/>
                </a:cxn>
                <a:cxn ang="0">
                  <a:pos x="750" y="82"/>
                </a:cxn>
                <a:cxn ang="0">
                  <a:pos x="746" y="90"/>
                </a:cxn>
                <a:cxn ang="0">
                  <a:pos x="738" y="118"/>
                </a:cxn>
                <a:cxn ang="0">
                  <a:pos x="738" y="148"/>
                </a:cxn>
                <a:cxn ang="0">
                  <a:pos x="728" y="166"/>
                </a:cxn>
                <a:cxn ang="0">
                  <a:pos x="734" y="184"/>
                </a:cxn>
                <a:cxn ang="0">
                  <a:pos x="742" y="268"/>
                </a:cxn>
                <a:cxn ang="0">
                  <a:pos x="742" y="362"/>
                </a:cxn>
                <a:cxn ang="0">
                  <a:pos x="742" y="696"/>
                </a:cxn>
                <a:cxn ang="0">
                  <a:pos x="696" y="720"/>
                </a:cxn>
                <a:cxn ang="0">
                  <a:pos x="448" y="586"/>
                </a:cxn>
                <a:cxn ang="0">
                  <a:pos x="262" y="546"/>
                </a:cxn>
                <a:cxn ang="0">
                  <a:pos x="196" y="534"/>
                </a:cxn>
                <a:cxn ang="0">
                  <a:pos x="128" y="516"/>
                </a:cxn>
                <a:cxn ang="0">
                  <a:pos x="78" y="468"/>
                </a:cxn>
                <a:cxn ang="0">
                  <a:pos x="44" y="456"/>
                </a:cxn>
                <a:cxn ang="0">
                  <a:pos x="34" y="422"/>
                </a:cxn>
                <a:cxn ang="0">
                  <a:pos x="8" y="370"/>
                </a:cxn>
                <a:cxn ang="0">
                  <a:pos x="26" y="340"/>
                </a:cxn>
                <a:cxn ang="0">
                  <a:pos x="26" y="304"/>
                </a:cxn>
                <a:cxn ang="0">
                  <a:pos x="22" y="268"/>
                </a:cxn>
                <a:cxn ang="0">
                  <a:pos x="26" y="226"/>
                </a:cxn>
                <a:cxn ang="0">
                  <a:pos x="12" y="186"/>
                </a:cxn>
                <a:cxn ang="0">
                  <a:pos x="0" y="168"/>
                </a:cxn>
                <a:cxn ang="0">
                  <a:pos x="28" y="156"/>
                </a:cxn>
                <a:cxn ang="0">
                  <a:pos x="42" y="110"/>
                </a:cxn>
                <a:cxn ang="0">
                  <a:pos x="50" y="80"/>
                </a:cxn>
                <a:cxn ang="0">
                  <a:pos x="62" y="72"/>
                </a:cxn>
                <a:cxn ang="0">
                  <a:pos x="86" y="52"/>
                </a:cxn>
                <a:cxn ang="0">
                  <a:pos x="108" y="38"/>
                </a:cxn>
                <a:cxn ang="0">
                  <a:pos x="102" y="28"/>
                </a:cxn>
              </a:cxnLst>
              <a:rect l="0" t="0" r="r" b="b"/>
              <a:pathLst>
                <a:path w="750" h="720">
                  <a:moveTo>
                    <a:pt x="104" y="0"/>
                  </a:moveTo>
                  <a:lnTo>
                    <a:pt x="108" y="2"/>
                  </a:lnTo>
                  <a:lnTo>
                    <a:pt x="108" y="2"/>
                  </a:lnTo>
                  <a:lnTo>
                    <a:pt x="110" y="4"/>
                  </a:lnTo>
                  <a:lnTo>
                    <a:pt x="110" y="4"/>
                  </a:lnTo>
                  <a:lnTo>
                    <a:pt x="114" y="4"/>
                  </a:lnTo>
                  <a:lnTo>
                    <a:pt x="118" y="4"/>
                  </a:lnTo>
                  <a:lnTo>
                    <a:pt x="118" y="4"/>
                  </a:lnTo>
                  <a:lnTo>
                    <a:pt x="118" y="4"/>
                  </a:lnTo>
                  <a:lnTo>
                    <a:pt x="118" y="4"/>
                  </a:lnTo>
                  <a:lnTo>
                    <a:pt x="122" y="6"/>
                  </a:lnTo>
                  <a:lnTo>
                    <a:pt x="122" y="6"/>
                  </a:lnTo>
                  <a:lnTo>
                    <a:pt x="122" y="6"/>
                  </a:lnTo>
                  <a:lnTo>
                    <a:pt x="122" y="6"/>
                  </a:lnTo>
                  <a:lnTo>
                    <a:pt x="126" y="10"/>
                  </a:lnTo>
                  <a:lnTo>
                    <a:pt x="128" y="10"/>
                  </a:lnTo>
                  <a:lnTo>
                    <a:pt x="130" y="12"/>
                  </a:lnTo>
                  <a:lnTo>
                    <a:pt x="136" y="14"/>
                  </a:lnTo>
                  <a:lnTo>
                    <a:pt x="140" y="18"/>
                  </a:lnTo>
                  <a:lnTo>
                    <a:pt x="142" y="18"/>
                  </a:lnTo>
                  <a:lnTo>
                    <a:pt x="142" y="18"/>
                  </a:lnTo>
                  <a:lnTo>
                    <a:pt x="144" y="18"/>
                  </a:lnTo>
                  <a:lnTo>
                    <a:pt x="144" y="20"/>
                  </a:lnTo>
                  <a:lnTo>
                    <a:pt x="152" y="20"/>
                  </a:lnTo>
                  <a:lnTo>
                    <a:pt x="154" y="20"/>
                  </a:lnTo>
                  <a:lnTo>
                    <a:pt x="162" y="20"/>
                  </a:lnTo>
                  <a:lnTo>
                    <a:pt x="164" y="20"/>
                  </a:lnTo>
                  <a:lnTo>
                    <a:pt x="166" y="20"/>
                  </a:lnTo>
                  <a:lnTo>
                    <a:pt x="168" y="20"/>
                  </a:lnTo>
                  <a:lnTo>
                    <a:pt x="170" y="20"/>
                  </a:lnTo>
                  <a:lnTo>
                    <a:pt x="170" y="20"/>
                  </a:lnTo>
                  <a:lnTo>
                    <a:pt x="174" y="18"/>
                  </a:lnTo>
                  <a:lnTo>
                    <a:pt x="176" y="18"/>
                  </a:lnTo>
                  <a:lnTo>
                    <a:pt x="178" y="16"/>
                  </a:lnTo>
                  <a:lnTo>
                    <a:pt x="180" y="16"/>
                  </a:lnTo>
                  <a:lnTo>
                    <a:pt x="180" y="16"/>
                  </a:lnTo>
                  <a:lnTo>
                    <a:pt x="182" y="16"/>
                  </a:lnTo>
                  <a:lnTo>
                    <a:pt x="182" y="14"/>
                  </a:lnTo>
                  <a:lnTo>
                    <a:pt x="182" y="14"/>
                  </a:lnTo>
                  <a:lnTo>
                    <a:pt x="182" y="14"/>
                  </a:lnTo>
                  <a:lnTo>
                    <a:pt x="184" y="14"/>
                  </a:lnTo>
                  <a:lnTo>
                    <a:pt x="186" y="14"/>
                  </a:lnTo>
                  <a:lnTo>
                    <a:pt x="186" y="14"/>
                  </a:lnTo>
                  <a:lnTo>
                    <a:pt x="190" y="14"/>
                  </a:lnTo>
                  <a:lnTo>
                    <a:pt x="192" y="14"/>
                  </a:lnTo>
                  <a:lnTo>
                    <a:pt x="192" y="16"/>
                  </a:lnTo>
                  <a:lnTo>
                    <a:pt x="196" y="18"/>
                  </a:lnTo>
                  <a:lnTo>
                    <a:pt x="200" y="20"/>
                  </a:lnTo>
                  <a:lnTo>
                    <a:pt x="200" y="20"/>
                  </a:lnTo>
                  <a:lnTo>
                    <a:pt x="202" y="20"/>
                  </a:lnTo>
                  <a:lnTo>
                    <a:pt x="202" y="20"/>
                  </a:lnTo>
                  <a:lnTo>
                    <a:pt x="204" y="22"/>
                  </a:lnTo>
                  <a:lnTo>
                    <a:pt x="204" y="22"/>
                  </a:lnTo>
                  <a:lnTo>
                    <a:pt x="204" y="22"/>
                  </a:lnTo>
                  <a:lnTo>
                    <a:pt x="208" y="20"/>
                  </a:lnTo>
                  <a:lnTo>
                    <a:pt x="210" y="20"/>
                  </a:lnTo>
                  <a:lnTo>
                    <a:pt x="210" y="20"/>
                  </a:lnTo>
                  <a:lnTo>
                    <a:pt x="210" y="20"/>
                  </a:lnTo>
                  <a:lnTo>
                    <a:pt x="212" y="20"/>
                  </a:lnTo>
                  <a:lnTo>
                    <a:pt x="216" y="22"/>
                  </a:lnTo>
                  <a:lnTo>
                    <a:pt x="218" y="22"/>
                  </a:lnTo>
                  <a:lnTo>
                    <a:pt x="218" y="22"/>
                  </a:lnTo>
                  <a:lnTo>
                    <a:pt x="220" y="22"/>
                  </a:lnTo>
                  <a:lnTo>
                    <a:pt x="220" y="24"/>
                  </a:lnTo>
                  <a:lnTo>
                    <a:pt x="222" y="24"/>
                  </a:lnTo>
                  <a:lnTo>
                    <a:pt x="222" y="24"/>
                  </a:lnTo>
                  <a:lnTo>
                    <a:pt x="224" y="24"/>
                  </a:lnTo>
                  <a:lnTo>
                    <a:pt x="226" y="24"/>
                  </a:lnTo>
                  <a:lnTo>
                    <a:pt x="228" y="26"/>
                  </a:lnTo>
                  <a:lnTo>
                    <a:pt x="230" y="26"/>
                  </a:lnTo>
                  <a:lnTo>
                    <a:pt x="230" y="26"/>
                  </a:lnTo>
                  <a:lnTo>
                    <a:pt x="232" y="26"/>
                  </a:lnTo>
                  <a:lnTo>
                    <a:pt x="236" y="30"/>
                  </a:lnTo>
                  <a:lnTo>
                    <a:pt x="238" y="30"/>
                  </a:lnTo>
                  <a:lnTo>
                    <a:pt x="242" y="34"/>
                  </a:lnTo>
                  <a:lnTo>
                    <a:pt x="242" y="34"/>
                  </a:lnTo>
                  <a:lnTo>
                    <a:pt x="242" y="36"/>
                  </a:lnTo>
                  <a:lnTo>
                    <a:pt x="242" y="36"/>
                  </a:lnTo>
                  <a:lnTo>
                    <a:pt x="244" y="36"/>
                  </a:lnTo>
                  <a:lnTo>
                    <a:pt x="244" y="36"/>
                  </a:lnTo>
                  <a:lnTo>
                    <a:pt x="244" y="36"/>
                  </a:lnTo>
                  <a:lnTo>
                    <a:pt x="246" y="36"/>
                  </a:lnTo>
                  <a:lnTo>
                    <a:pt x="248" y="38"/>
                  </a:lnTo>
                  <a:lnTo>
                    <a:pt x="252" y="38"/>
                  </a:lnTo>
                  <a:lnTo>
                    <a:pt x="252" y="38"/>
                  </a:lnTo>
                  <a:lnTo>
                    <a:pt x="252" y="38"/>
                  </a:lnTo>
                  <a:lnTo>
                    <a:pt x="256" y="40"/>
                  </a:lnTo>
                  <a:lnTo>
                    <a:pt x="260" y="40"/>
                  </a:lnTo>
                  <a:lnTo>
                    <a:pt x="266" y="40"/>
                  </a:lnTo>
                  <a:lnTo>
                    <a:pt x="276" y="42"/>
                  </a:lnTo>
                  <a:lnTo>
                    <a:pt x="278" y="42"/>
                  </a:lnTo>
                  <a:lnTo>
                    <a:pt x="278" y="44"/>
                  </a:lnTo>
                  <a:lnTo>
                    <a:pt x="278" y="44"/>
                  </a:lnTo>
                  <a:lnTo>
                    <a:pt x="282" y="46"/>
                  </a:lnTo>
                  <a:lnTo>
                    <a:pt x="282" y="48"/>
                  </a:lnTo>
                  <a:lnTo>
                    <a:pt x="282" y="48"/>
                  </a:lnTo>
                  <a:lnTo>
                    <a:pt x="286" y="56"/>
                  </a:lnTo>
                  <a:lnTo>
                    <a:pt x="286" y="56"/>
                  </a:lnTo>
                  <a:lnTo>
                    <a:pt x="286" y="56"/>
                  </a:lnTo>
                  <a:lnTo>
                    <a:pt x="286" y="58"/>
                  </a:lnTo>
                  <a:lnTo>
                    <a:pt x="286" y="62"/>
                  </a:lnTo>
                  <a:lnTo>
                    <a:pt x="286" y="64"/>
                  </a:lnTo>
                  <a:lnTo>
                    <a:pt x="286" y="64"/>
                  </a:lnTo>
                  <a:lnTo>
                    <a:pt x="286" y="66"/>
                  </a:lnTo>
                  <a:lnTo>
                    <a:pt x="286" y="66"/>
                  </a:lnTo>
                  <a:lnTo>
                    <a:pt x="286" y="68"/>
                  </a:lnTo>
                  <a:lnTo>
                    <a:pt x="286" y="70"/>
                  </a:lnTo>
                  <a:lnTo>
                    <a:pt x="288" y="70"/>
                  </a:lnTo>
                  <a:lnTo>
                    <a:pt x="288" y="72"/>
                  </a:lnTo>
                  <a:lnTo>
                    <a:pt x="292" y="84"/>
                  </a:lnTo>
                  <a:lnTo>
                    <a:pt x="292" y="84"/>
                  </a:lnTo>
                  <a:lnTo>
                    <a:pt x="298" y="94"/>
                  </a:lnTo>
                  <a:lnTo>
                    <a:pt x="298" y="94"/>
                  </a:lnTo>
                  <a:lnTo>
                    <a:pt x="302" y="96"/>
                  </a:lnTo>
                  <a:lnTo>
                    <a:pt x="302" y="96"/>
                  </a:lnTo>
                  <a:lnTo>
                    <a:pt x="302" y="98"/>
                  </a:lnTo>
                  <a:lnTo>
                    <a:pt x="304" y="98"/>
                  </a:lnTo>
                  <a:lnTo>
                    <a:pt x="306" y="100"/>
                  </a:lnTo>
                  <a:lnTo>
                    <a:pt x="310" y="102"/>
                  </a:lnTo>
                  <a:lnTo>
                    <a:pt x="312" y="102"/>
                  </a:lnTo>
                  <a:lnTo>
                    <a:pt x="314" y="104"/>
                  </a:lnTo>
                  <a:lnTo>
                    <a:pt x="316" y="104"/>
                  </a:lnTo>
                  <a:lnTo>
                    <a:pt x="320" y="106"/>
                  </a:lnTo>
                  <a:lnTo>
                    <a:pt x="322" y="106"/>
                  </a:lnTo>
                  <a:lnTo>
                    <a:pt x="326" y="108"/>
                  </a:lnTo>
                  <a:lnTo>
                    <a:pt x="328" y="108"/>
                  </a:lnTo>
                  <a:lnTo>
                    <a:pt x="328" y="108"/>
                  </a:lnTo>
                  <a:lnTo>
                    <a:pt x="328" y="108"/>
                  </a:lnTo>
                  <a:lnTo>
                    <a:pt x="340" y="108"/>
                  </a:lnTo>
                  <a:lnTo>
                    <a:pt x="342" y="108"/>
                  </a:lnTo>
                  <a:lnTo>
                    <a:pt x="344" y="108"/>
                  </a:lnTo>
                  <a:lnTo>
                    <a:pt x="344" y="108"/>
                  </a:lnTo>
                  <a:lnTo>
                    <a:pt x="348" y="108"/>
                  </a:lnTo>
                  <a:lnTo>
                    <a:pt x="350" y="108"/>
                  </a:lnTo>
                  <a:lnTo>
                    <a:pt x="352" y="108"/>
                  </a:lnTo>
                  <a:lnTo>
                    <a:pt x="352" y="108"/>
                  </a:lnTo>
                  <a:lnTo>
                    <a:pt x="360" y="110"/>
                  </a:lnTo>
                  <a:lnTo>
                    <a:pt x="360" y="110"/>
                  </a:lnTo>
                  <a:lnTo>
                    <a:pt x="364" y="112"/>
                  </a:lnTo>
                  <a:lnTo>
                    <a:pt x="364" y="112"/>
                  </a:lnTo>
                  <a:lnTo>
                    <a:pt x="366" y="112"/>
                  </a:lnTo>
                  <a:lnTo>
                    <a:pt x="368" y="112"/>
                  </a:lnTo>
                  <a:lnTo>
                    <a:pt x="370" y="114"/>
                  </a:lnTo>
                  <a:lnTo>
                    <a:pt x="370" y="114"/>
                  </a:lnTo>
                  <a:lnTo>
                    <a:pt x="376" y="116"/>
                  </a:lnTo>
                  <a:lnTo>
                    <a:pt x="382" y="116"/>
                  </a:lnTo>
                  <a:lnTo>
                    <a:pt x="382" y="116"/>
                  </a:lnTo>
                  <a:lnTo>
                    <a:pt x="382" y="116"/>
                  </a:lnTo>
                  <a:lnTo>
                    <a:pt x="384" y="116"/>
                  </a:lnTo>
                  <a:lnTo>
                    <a:pt x="384" y="118"/>
                  </a:lnTo>
                  <a:lnTo>
                    <a:pt x="384" y="118"/>
                  </a:lnTo>
                  <a:lnTo>
                    <a:pt x="384" y="118"/>
                  </a:lnTo>
                  <a:lnTo>
                    <a:pt x="386" y="118"/>
                  </a:lnTo>
                  <a:lnTo>
                    <a:pt x="386" y="118"/>
                  </a:lnTo>
                  <a:lnTo>
                    <a:pt x="386" y="120"/>
                  </a:lnTo>
                  <a:lnTo>
                    <a:pt x="388" y="120"/>
                  </a:lnTo>
                  <a:lnTo>
                    <a:pt x="390" y="120"/>
                  </a:lnTo>
                  <a:lnTo>
                    <a:pt x="392" y="120"/>
                  </a:lnTo>
                  <a:lnTo>
                    <a:pt x="402" y="124"/>
                  </a:lnTo>
                  <a:lnTo>
                    <a:pt x="406" y="128"/>
                  </a:lnTo>
                  <a:lnTo>
                    <a:pt x="406" y="128"/>
                  </a:lnTo>
                  <a:lnTo>
                    <a:pt x="406" y="128"/>
                  </a:lnTo>
                  <a:lnTo>
                    <a:pt x="406" y="128"/>
                  </a:lnTo>
                  <a:lnTo>
                    <a:pt x="408" y="128"/>
                  </a:lnTo>
                  <a:lnTo>
                    <a:pt x="408" y="128"/>
                  </a:lnTo>
                  <a:lnTo>
                    <a:pt x="414" y="130"/>
                  </a:lnTo>
                  <a:lnTo>
                    <a:pt x="420" y="132"/>
                  </a:lnTo>
                  <a:lnTo>
                    <a:pt x="420" y="132"/>
                  </a:lnTo>
                  <a:lnTo>
                    <a:pt x="420" y="132"/>
                  </a:lnTo>
                  <a:lnTo>
                    <a:pt x="422" y="134"/>
                  </a:lnTo>
                  <a:lnTo>
                    <a:pt x="422" y="134"/>
                  </a:lnTo>
                  <a:lnTo>
                    <a:pt x="422" y="134"/>
                  </a:lnTo>
                  <a:lnTo>
                    <a:pt x="422" y="134"/>
                  </a:lnTo>
                  <a:lnTo>
                    <a:pt x="424" y="136"/>
                  </a:lnTo>
                  <a:lnTo>
                    <a:pt x="426" y="138"/>
                  </a:lnTo>
                  <a:lnTo>
                    <a:pt x="428" y="140"/>
                  </a:lnTo>
                  <a:lnTo>
                    <a:pt x="430" y="142"/>
                  </a:lnTo>
                  <a:lnTo>
                    <a:pt x="440" y="150"/>
                  </a:lnTo>
                  <a:lnTo>
                    <a:pt x="444" y="154"/>
                  </a:lnTo>
                  <a:lnTo>
                    <a:pt x="448" y="154"/>
                  </a:lnTo>
                  <a:lnTo>
                    <a:pt x="448" y="156"/>
                  </a:lnTo>
                  <a:lnTo>
                    <a:pt x="450" y="156"/>
                  </a:lnTo>
                  <a:lnTo>
                    <a:pt x="454" y="158"/>
                  </a:lnTo>
                  <a:lnTo>
                    <a:pt x="454" y="160"/>
                  </a:lnTo>
                  <a:lnTo>
                    <a:pt x="456" y="160"/>
                  </a:lnTo>
                  <a:lnTo>
                    <a:pt x="456" y="160"/>
                  </a:lnTo>
                  <a:lnTo>
                    <a:pt x="458" y="160"/>
                  </a:lnTo>
                  <a:lnTo>
                    <a:pt x="460" y="160"/>
                  </a:lnTo>
                  <a:lnTo>
                    <a:pt x="466" y="160"/>
                  </a:lnTo>
                  <a:lnTo>
                    <a:pt x="468" y="160"/>
                  </a:lnTo>
                  <a:lnTo>
                    <a:pt x="474" y="160"/>
                  </a:lnTo>
                  <a:lnTo>
                    <a:pt x="474" y="158"/>
                  </a:lnTo>
                  <a:lnTo>
                    <a:pt x="488" y="152"/>
                  </a:lnTo>
                  <a:lnTo>
                    <a:pt x="494" y="148"/>
                  </a:lnTo>
                  <a:lnTo>
                    <a:pt x="494" y="146"/>
                  </a:lnTo>
                  <a:lnTo>
                    <a:pt x="494" y="146"/>
                  </a:lnTo>
                  <a:lnTo>
                    <a:pt x="500" y="140"/>
                  </a:lnTo>
                  <a:lnTo>
                    <a:pt x="506" y="132"/>
                  </a:lnTo>
                  <a:lnTo>
                    <a:pt x="508" y="130"/>
                  </a:lnTo>
                  <a:lnTo>
                    <a:pt x="508" y="128"/>
                  </a:lnTo>
                  <a:lnTo>
                    <a:pt x="508" y="128"/>
                  </a:lnTo>
                  <a:lnTo>
                    <a:pt x="510" y="124"/>
                  </a:lnTo>
                  <a:lnTo>
                    <a:pt x="512" y="122"/>
                  </a:lnTo>
                  <a:lnTo>
                    <a:pt x="512" y="122"/>
                  </a:lnTo>
                  <a:lnTo>
                    <a:pt x="512" y="120"/>
                  </a:lnTo>
                  <a:lnTo>
                    <a:pt x="512" y="118"/>
                  </a:lnTo>
                  <a:lnTo>
                    <a:pt x="512" y="116"/>
                  </a:lnTo>
                  <a:lnTo>
                    <a:pt x="514" y="116"/>
                  </a:lnTo>
                  <a:lnTo>
                    <a:pt x="514" y="112"/>
                  </a:lnTo>
                  <a:lnTo>
                    <a:pt x="512" y="110"/>
                  </a:lnTo>
                  <a:lnTo>
                    <a:pt x="512" y="108"/>
                  </a:lnTo>
                  <a:lnTo>
                    <a:pt x="510" y="104"/>
                  </a:lnTo>
                  <a:lnTo>
                    <a:pt x="510" y="102"/>
                  </a:lnTo>
                  <a:lnTo>
                    <a:pt x="510" y="102"/>
                  </a:lnTo>
                  <a:lnTo>
                    <a:pt x="508" y="102"/>
                  </a:lnTo>
                  <a:lnTo>
                    <a:pt x="508" y="102"/>
                  </a:lnTo>
                  <a:lnTo>
                    <a:pt x="508" y="100"/>
                  </a:lnTo>
                  <a:lnTo>
                    <a:pt x="508" y="100"/>
                  </a:lnTo>
                  <a:lnTo>
                    <a:pt x="508" y="100"/>
                  </a:lnTo>
                  <a:lnTo>
                    <a:pt x="508" y="100"/>
                  </a:lnTo>
                  <a:lnTo>
                    <a:pt x="506" y="98"/>
                  </a:lnTo>
                  <a:lnTo>
                    <a:pt x="504" y="94"/>
                  </a:lnTo>
                  <a:lnTo>
                    <a:pt x="504" y="92"/>
                  </a:lnTo>
                  <a:lnTo>
                    <a:pt x="504" y="92"/>
                  </a:lnTo>
                  <a:lnTo>
                    <a:pt x="504" y="90"/>
                  </a:lnTo>
                  <a:lnTo>
                    <a:pt x="504" y="88"/>
                  </a:lnTo>
                  <a:lnTo>
                    <a:pt x="502" y="82"/>
                  </a:lnTo>
                  <a:lnTo>
                    <a:pt x="502" y="80"/>
                  </a:lnTo>
                  <a:lnTo>
                    <a:pt x="502" y="80"/>
                  </a:lnTo>
                  <a:lnTo>
                    <a:pt x="502" y="78"/>
                  </a:lnTo>
                  <a:lnTo>
                    <a:pt x="502" y="74"/>
                  </a:lnTo>
                  <a:lnTo>
                    <a:pt x="504" y="68"/>
                  </a:lnTo>
                  <a:lnTo>
                    <a:pt x="504" y="66"/>
                  </a:lnTo>
                  <a:lnTo>
                    <a:pt x="504" y="66"/>
                  </a:lnTo>
                  <a:lnTo>
                    <a:pt x="506" y="60"/>
                  </a:lnTo>
                  <a:lnTo>
                    <a:pt x="508" y="56"/>
                  </a:lnTo>
                  <a:lnTo>
                    <a:pt x="508" y="56"/>
                  </a:lnTo>
                  <a:lnTo>
                    <a:pt x="510" y="56"/>
                  </a:lnTo>
                  <a:lnTo>
                    <a:pt x="510" y="54"/>
                  </a:lnTo>
                  <a:lnTo>
                    <a:pt x="522" y="42"/>
                  </a:lnTo>
                  <a:lnTo>
                    <a:pt x="532" y="34"/>
                  </a:lnTo>
                  <a:lnTo>
                    <a:pt x="532" y="34"/>
                  </a:lnTo>
                  <a:lnTo>
                    <a:pt x="540" y="32"/>
                  </a:lnTo>
                  <a:lnTo>
                    <a:pt x="548" y="26"/>
                  </a:lnTo>
                  <a:lnTo>
                    <a:pt x="548" y="26"/>
                  </a:lnTo>
                  <a:lnTo>
                    <a:pt x="548" y="26"/>
                  </a:lnTo>
                  <a:lnTo>
                    <a:pt x="550" y="24"/>
                  </a:lnTo>
                  <a:lnTo>
                    <a:pt x="550" y="24"/>
                  </a:lnTo>
                  <a:lnTo>
                    <a:pt x="552" y="24"/>
                  </a:lnTo>
                  <a:lnTo>
                    <a:pt x="556" y="22"/>
                  </a:lnTo>
                  <a:lnTo>
                    <a:pt x="556" y="22"/>
                  </a:lnTo>
                  <a:lnTo>
                    <a:pt x="556" y="22"/>
                  </a:lnTo>
                  <a:lnTo>
                    <a:pt x="558" y="22"/>
                  </a:lnTo>
                  <a:lnTo>
                    <a:pt x="562" y="22"/>
                  </a:lnTo>
                  <a:lnTo>
                    <a:pt x="564" y="22"/>
                  </a:lnTo>
                  <a:lnTo>
                    <a:pt x="566" y="22"/>
                  </a:lnTo>
                  <a:lnTo>
                    <a:pt x="568" y="22"/>
                  </a:lnTo>
                  <a:lnTo>
                    <a:pt x="570" y="22"/>
                  </a:lnTo>
                  <a:lnTo>
                    <a:pt x="572" y="22"/>
                  </a:lnTo>
                  <a:lnTo>
                    <a:pt x="574" y="20"/>
                  </a:lnTo>
                  <a:lnTo>
                    <a:pt x="576" y="20"/>
                  </a:lnTo>
                  <a:lnTo>
                    <a:pt x="576" y="20"/>
                  </a:lnTo>
                  <a:lnTo>
                    <a:pt x="576" y="18"/>
                  </a:lnTo>
                  <a:lnTo>
                    <a:pt x="578" y="18"/>
                  </a:lnTo>
                  <a:lnTo>
                    <a:pt x="578" y="18"/>
                  </a:lnTo>
                  <a:lnTo>
                    <a:pt x="578" y="16"/>
                  </a:lnTo>
                  <a:lnTo>
                    <a:pt x="578" y="16"/>
                  </a:lnTo>
                  <a:lnTo>
                    <a:pt x="582" y="12"/>
                  </a:lnTo>
                  <a:lnTo>
                    <a:pt x="584" y="12"/>
                  </a:lnTo>
                  <a:lnTo>
                    <a:pt x="586" y="12"/>
                  </a:lnTo>
                  <a:lnTo>
                    <a:pt x="588" y="12"/>
                  </a:lnTo>
                  <a:lnTo>
                    <a:pt x="588" y="14"/>
                  </a:lnTo>
                  <a:lnTo>
                    <a:pt x="590" y="14"/>
                  </a:lnTo>
                  <a:lnTo>
                    <a:pt x="590" y="14"/>
                  </a:lnTo>
                  <a:lnTo>
                    <a:pt x="594" y="14"/>
                  </a:lnTo>
                  <a:lnTo>
                    <a:pt x="594" y="14"/>
                  </a:lnTo>
                  <a:lnTo>
                    <a:pt x="594" y="14"/>
                  </a:lnTo>
                  <a:lnTo>
                    <a:pt x="598" y="14"/>
                  </a:lnTo>
                  <a:lnTo>
                    <a:pt x="600" y="14"/>
                  </a:lnTo>
                  <a:lnTo>
                    <a:pt x="600" y="14"/>
                  </a:lnTo>
                  <a:lnTo>
                    <a:pt x="604" y="14"/>
                  </a:lnTo>
                  <a:lnTo>
                    <a:pt x="610" y="16"/>
                  </a:lnTo>
                  <a:lnTo>
                    <a:pt x="616" y="16"/>
                  </a:lnTo>
                  <a:lnTo>
                    <a:pt x="616" y="16"/>
                  </a:lnTo>
                  <a:lnTo>
                    <a:pt x="618" y="16"/>
                  </a:lnTo>
                  <a:lnTo>
                    <a:pt x="618" y="16"/>
                  </a:lnTo>
                  <a:lnTo>
                    <a:pt x="618" y="16"/>
                  </a:lnTo>
                  <a:lnTo>
                    <a:pt x="620" y="18"/>
                  </a:lnTo>
                  <a:lnTo>
                    <a:pt x="624" y="22"/>
                  </a:lnTo>
                  <a:lnTo>
                    <a:pt x="626" y="22"/>
                  </a:lnTo>
                  <a:lnTo>
                    <a:pt x="626" y="22"/>
                  </a:lnTo>
                  <a:lnTo>
                    <a:pt x="626" y="22"/>
                  </a:lnTo>
                  <a:lnTo>
                    <a:pt x="626" y="22"/>
                  </a:lnTo>
                  <a:lnTo>
                    <a:pt x="628" y="22"/>
                  </a:lnTo>
                  <a:lnTo>
                    <a:pt x="628" y="22"/>
                  </a:lnTo>
                  <a:lnTo>
                    <a:pt x="638" y="24"/>
                  </a:lnTo>
                  <a:lnTo>
                    <a:pt x="640" y="26"/>
                  </a:lnTo>
                  <a:lnTo>
                    <a:pt x="640" y="26"/>
                  </a:lnTo>
                  <a:lnTo>
                    <a:pt x="642" y="26"/>
                  </a:lnTo>
                  <a:lnTo>
                    <a:pt x="644" y="28"/>
                  </a:lnTo>
                  <a:lnTo>
                    <a:pt x="644" y="28"/>
                  </a:lnTo>
                  <a:lnTo>
                    <a:pt x="644" y="28"/>
                  </a:lnTo>
                  <a:lnTo>
                    <a:pt x="646" y="28"/>
                  </a:lnTo>
                  <a:lnTo>
                    <a:pt x="648" y="28"/>
                  </a:lnTo>
                  <a:lnTo>
                    <a:pt x="648" y="28"/>
                  </a:lnTo>
                  <a:lnTo>
                    <a:pt x="648" y="28"/>
                  </a:lnTo>
                  <a:lnTo>
                    <a:pt x="654" y="30"/>
                  </a:lnTo>
                  <a:lnTo>
                    <a:pt x="654" y="30"/>
                  </a:lnTo>
                  <a:lnTo>
                    <a:pt x="654" y="30"/>
                  </a:lnTo>
                  <a:lnTo>
                    <a:pt x="654" y="30"/>
                  </a:lnTo>
                  <a:lnTo>
                    <a:pt x="654" y="32"/>
                  </a:lnTo>
                  <a:lnTo>
                    <a:pt x="654" y="32"/>
                  </a:lnTo>
                  <a:lnTo>
                    <a:pt x="652" y="32"/>
                  </a:lnTo>
                  <a:lnTo>
                    <a:pt x="652" y="32"/>
                  </a:lnTo>
                  <a:lnTo>
                    <a:pt x="652" y="32"/>
                  </a:lnTo>
                  <a:lnTo>
                    <a:pt x="652" y="34"/>
                  </a:lnTo>
                  <a:lnTo>
                    <a:pt x="652" y="46"/>
                  </a:lnTo>
                  <a:lnTo>
                    <a:pt x="652" y="46"/>
                  </a:lnTo>
                  <a:lnTo>
                    <a:pt x="652" y="46"/>
                  </a:lnTo>
                  <a:lnTo>
                    <a:pt x="652" y="48"/>
                  </a:lnTo>
                  <a:lnTo>
                    <a:pt x="652" y="48"/>
                  </a:lnTo>
                  <a:lnTo>
                    <a:pt x="654" y="48"/>
                  </a:lnTo>
                  <a:lnTo>
                    <a:pt x="656" y="48"/>
                  </a:lnTo>
                  <a:lnTo>
                    <a:pt x="656" y="48"/>
                  </a:lnTo>
                  <a:lnTo>
                    <a:pt x="658" y="50"/>
                  </a:lnTo>
                  <a:lnTo>
                    <a:pt x="658" y="50"/>
                  </a:lnTo>
                  <a:lnTo>
                    <a:pt x="658" y="50"/>
                  </a:lnTo>
                  <a:lnTo>
                    <a:pt x="658" y="50"/>
                  </a:lnTo>
                  <a:lnTo>
                    <a:pt x="660" y="54"/>
                  </a:lnTo>
                  <a:lnTo>
                    <a:pt x="660" y="54"/>
                  </a:lnTo>
                  <a:lnTo>
                    <a:pt x="670" y="54"/>
                  </a:lnTo>
                  <a:lnTo>
                    <a:pt x="670" y="54"/>
                  </a:lnTo>
                  <a:lnTo>
                    <a:pt x="674" y="54"/>
                  </a:lnTo>
                  <a:lnTo>
                    <a:pt x="678" y="54"/>
                  </a:lnTo>
                  <a:lnTo>
                    <a:pt x="678" y="54"/>
                  </a:lnTo>
                  <a:lnTo>
                    <a:pt x="682" y="56"/>
                  </a:lnTo>
                  <a:lnTo>
                    <a:pt x="682" y="56"/>
                  </a:lnTo>
                  <a:lnTo>
                    <a:pt x="682" y="56"/>
                  </a:lnTo>
                  <a:lnTo>
                    <a:pt x="686" y="56"/>
                  </a:lnTo>
                  <a:lnTo>
                    <a:pt x="692" y="58"/>
                  </a:lnTo>
                  <a:lnTo>
                    <a:pt x="694" y="58"/>
                  </a:lnTo>
                  <a:lnTo>
                    <a:pt x="694" y="60"/>
                  </a:lnTo>
                  <a:lnTo>
                    <a:pt x="694" y="60"/>
                  </a:lnTo>
                  <a:lnTo>
                    <a:pt x="694" y="60"/>
                  </a:lnTo>
                  <a:lnTo>
                    <a:pt x="694" y="60"/>
                  </a:lnTo>
                  <a:lnTo>
                    <a:pt x="694" y="60"/>
                  </a:lnTo>
                  <a:lnTo>
                    <a:pt x="694" y="62"/>
                  </a:lnTo>
                  <a:lnTo>
                    <a:pt x="694" y="62"/>
                  </a:lnTo>
                  <a:lnTo>
                    <a:pt x="694" y="62"/>
                  </a:lnTo>
                  <a:lnTo>
                    <a:pt x="694" y="62"/>
                  </a:lnTo>
                  <a:lnTo>
                    <a:pt x="698" y="64"/>
                  </a:lnTo>
                  <a:lnTo>
                    <a:pt x="698" y="64"/>
                  </a:lnTo>
                  <a:lnTo>
                    <a:pt x="700" y="66"/>
                  </a:lnTo>
                  <a:lnTo>
                    <a:pt x="700" y="66"/>
                  </a:lnTo>
                  <a:lnTo>
                    <a:pt x="720" y="66"/>
                  </a:lnTo>
                  <a:lnTo>
                    <a:pt x="722" y="66"/>
                  </a:lnTo>
                  <a:lnTo>
                    <a:pt x="724" y="66"/>
                  </a:lnTo>
                  <a:lnTo>
                    <a:pt x="724" y="66"/>
                  </a:lnTo>
                  <a:lnTo>
                    <a:pt x="726" y="64"/>
                  </a:lnTo>
                  <a:lnTo>
                    <a:pt x="726" y="64"/>
                  </a:lnTo>
                  <a:lnTo>
                    <a:pt x="726" y="64"/>
                  </a:lnTo>
                  <a:lnTo>
                    <a:pt x="730" y="64"/>
                  </a:lnTo>
                  <a:lnTo>
                    <a:pt x="730" y="64"/>
                  </a:lnTo>
                  <a:lnTo>
                    <a:pt x="730" y="64"/>
                  </a:lnTo>
                  <a:lnTo>
                    <a:pt x="732" y="64"/>
                  </a:lnTo>
                  <a:lnTo>
                    <a:pt x="732" y="64"/>
                  </a:lnTo>
                  <a:lnTo>
                    <a:pt x="734" y="66"/>
                  </a:lnTo>
                  <a:lnTo>
                    <a:pt x="738" y="66"/>
                  </a:lnTo>
                  <a:lnTo>
                    <a:pt x="742" y="66"/>
                  </a:lnTo>
                  <a:lnTo>
                    <a:pt x="742" y="68"/>
                  </a:lnTo>
                  <a:lnTo>
                    <a:pt x="742" y="68"/>
                  </a:lnTo>
                  <a:lnTo>
                    <a:pt x="744" y="68"/>
                  </a:lnTo>
                  <a:lnTo>
                    <a:pt x="744" y="70"/>
                  </a:lnTo>
                  <a:lnTo>
                    <a:pt x="744" y="70"/>
                  </a:lnTo>
                  <a:lnTo>
                    <a:pt x="744" y="70"/>
                  </a:lnTo>
                  <a:lnTo>
                    <a:pt x="744" y="72"/>
                  </a:lnTo>
                  <a:lnTo>
                    <a:pt x="744" y="72"/>
                  </a:lnTo>
                  <a:lnTo>
                    <a:pt x="744" y="74"/>
                  </a:lnTo>
                  <a:lnTo>
                    <a:pt x="744" y="74"/>
                  </a:lnTo>
                  <a:lnTo>
                    <a:pt x="746" y="76"/>
                  </a:lnTo>
                  <a:lnTo>
                    <a:pt x="746" y="78"/>
                  </a:lnTo>
                  <a:lnTo>
                    <a:pt x="748" y="80"/>
                  </a:lnTo>
                  <a:lnTo>
                    <a:pt x="748" y="80"/>
                  </a:lnTo>
                  <a:lnTo>
                    <a:pt x="750" y="82"/>
                  </a:lnTo>
                  <a:lnTo>
                    <a:pt x="750" y="84"/>
                  </a:lnTo>
                  <a:lnTo>
                    <a:pt x="750" y="84"/>
                  </a:lnTo>
                  <a:lnTo>
                    <a:pt x="750" y="84"/>
                  </a:lnTo>
                  <a:lnTo>
                    <a:pt x="750" y="84"/>
                  </a:lnTo>
                  <a:lnTo>
                    <a:pt x="750" y="84"/>
                  </a:lnTo>
                  <a:lnTo>
                    <a:pt x="748" y="86"/>
                  </a:lnTo>
                  <a:lnTo>
                    <a:pt x="748" y="86"/>
                  </a:lnTo>
                  <a:lnTo>
                    <a:pt x="746" y="86"/>
                  </a:lnTo>
                  <a:lnTo>
                    <a:pt x="746" y="88"/>
                  </a:lnTo>
                  <a:lnTo>
                    <a:pt x="746" y="88"/>
                  </a:lnTo>
                  <a:lnTo>
                    <a:pt x="746" y="88"/>
                  </a:lnTo>
                  <a:lnTo>
                    <a:pt x="746" y="90"/>
                  </a:lnTo>
                  <a:lnTo>
                    <a:pt x="744" y="92"/>
                  </a:lnTo>
                  <a:lnTo>
                    <a:pt x="744" y="92"/>
                  </a:lnTo>
                  <a:lnTo>
                    <a:pt x="742" y="94"/>
                  </a:lnTo>
                  <a:lnTo>
                    <a:pt x="740" y="96"/>
                  </a:lnTo>
                  <a:lnTo>
                    <a:pt x="738" y="98"/>
                  </a:lnTo>
                  <a:lnTo>
                    <a:pt x="738" y="98"/>
                  </a:lnTo>
                  <a:lnTo>
                    <a:pt x="736" y="100"/>
                  </a:lnTo>
                  <a:lnTo>
                    <a:pt x="736" y="100"/>
                  </a:lnTo>
                  <a:lnTo>
                    <a:pt x="736" y="100"/>
                  </a:lnTo>
                  <a:lnTo>
                    <a:pt x="736" y="112"/>
                  </a:lnTo>
                  <a:lnTo>
                    <a:pt x="736" y="112"/>
                  </a:lnTo>
                  <a:lnTo>
                    <a:pt x="738" y="118"/>
                  </a:lnTo>
                  <a:lnTo>
                    <a:pt x="738" y="120"/>
                  </a:lnTo>
                  <a:lnTo>
                    <a:pt x="742" y="126"/>
                  </a:lnTo>
                  <a:lnTo>
                    <a:pt x="742" y="128"/>
                  </a:lnTo>
                  <a:lnTo>
                    <a:pt x="742" y="128"/>
                  </a:lnTo>
                  <a:lnTo>
                    <a:pt x="742" y="130"/>
                  </a:lnTo>
                  <a:lnTo>
                    <a:pt x="744" y="132"/>
                  </a:lnTo>
                  <a:lnTo>
                    <a:pt x="744" y="132"/>
                  </a:lnTo>
                  <a:lnTo>
                    <a:pt x="744" y="132"/>
                  </a:lnTo>
                  <a:lnTo>
                    <a:pt x="744" y="132"/>
                  </a:lnTo>
                  <a:lnTo>
                    <a:pt x="742" y="140"/>
                  </a:lnTo>
                  <a:lnTo>
                    <a:pt x="740" y="146"/>
                  </a:lnTo>
                  <a:lnTo>
                    <a:pt x="738" y="148"/>
                  </a:lnTo>
                  <a:lnTo>
                    <a:pt x="738" y="148"/>
                  </a:lnTo>
                  <a:lnTo>
                    <a:pt x="738" y="148"/>
                  </a:lnTo>
                  <a:lnTo>
                    <a:pt x="736" y="152"/>
                  </a:lnTo>
                  <a:lnTo>
                    <a:pt x="736" y="152"/>
                  </a:lnTo>
                  <a:lnTo>
                    <a:pt x="736" y="154"/>
                  </a:lnTo>
                  <a:lnTo>
                    <a:pt x="734" y="156"/>
                  </a:lnTo>
                  <a:lnTo>
                    <a:pt x="732" y="158"/>
                  </a:lnTo>
                  <a:lnTo>
                    <a:pt x="730" y="162"/>
                  </a:lnTo>
                  <a:lnTo>
                    <a:pt x="730" y="164"/>
                  </a:lnTo>
                  <a:lnTo>
                    <a:pt x="728" y="164"/>
                  </a:lnTo>
                  <a:lnTo>
                    <a:pt x="728" y="166"/>
                  </a:lnTo>
                  <a:lnTo>
                    <a:pt x="728" y="166"/>
                  </a:lnTo>
                  <a:lnTo>
                    <a:pt x="728" y="168"/>
                  </a:lnTo>
                  <a:lnTo>
                    <a:pt x="728" y="168"/>
                  </a:lnTo>
                  <a:lnTo>
                    <a:pt x="730" y="168"/>
                  </a:lnTo>
                  <a:lnTo>
                    <a:pt x="732" y="174"/>
                  </a:lnTo>
                  <a:lnTo>
                    <a:pt x="734" y="178"/>
                  </a:lnTo>
                  <a:lnTo>
                    <a:pt x="734" y="178"/>
                  </a:lnTo>
                  <a:lnTo>
                    <a:pt x="734" y="180"/>
                  </a:lnTo>
                  <a:lnTo>
                    <a:pt x="734" y="182"/>
                  </a:lnTo>
                  <a:lnTo>
                    <a:pt x="734" y="182"/>
                  </a:lnTo>
                  <a:lnTo>
                    <a:pt x="734" y="182"/>
                  </a:lnTo>
                  <a:lnTo>
                    <a:pt x="734" y="182"/>
                  </a:lnTo>
                  <a:lnTo>
                    <a:pt x="734" y="184"/>
                  </a:lnTo>
                  <a:lnTo>
                    <a:pt x="734" y="184"/>
                  </a:lnTo>
                  <a:lnTo>
                    <a:pt x="734" y="184"/>
                  </a:lnTo>
                  <a:lnTo>
                    <a:pt x="736" y="198"/>
                  </a:lnTo>
                  <a:lnTo>
                    <a:pt x="736" y="200"/>
                  </a:lnTo>
                  <a:lnTo>
                    <a:pt x="736" y="202"/>
                  </a:lnTo>
                  <a:lnTo>
                    <a:pt x="736" y="202"/>
                  </a:lnTo>
                  <a:lnTo>
                    <a:pt x="736" y="202"/>
                  </a:lnTo>
                  <a:lnTo>
                    <a:pt x="738" y="204"/>
                  </a:lnTo>
                  <a:lnTo>
                    <a:pt x="738" y="206"/>
                  </a:lnTo>
                  <a:lnTo>
                    <a:pt x="742" y="216"/>
                  </a:lnTo>
                  <a:lnTo>
                    <a:pt x="742" y="232"/>
                  </a:lnTo>
                  <a:lnTo>
                    <a:pt x="742" y="268"/>
                  </a:lnTo>
                  <a:lnTo>
                    <a:pt x="742" y="276"/>
                  </a:lnTo>
                  <a:lnTo>
                    <a:pt x="742" y="282"/>
                  </a:lnTo>
                  <a:lnTo>
                    <a:pt x="742" y="296"/>
                  </a:lnTo>
                  <a:lnTo>
                    <a:pt x="742" y="300"/>
                  </a:lnTo>
                  <a:lnTo>
                    <a:pt x="742" y="304"/>
                  </a:lnTo>
                  <a:lnTo>
                    <a:pt x="742" y="314"/>
                  </a:lnTo>
                  <a:lnTo>
                    <a:pt x="742" y="332"/>
                  </a:lnTo>
                  <a:lnTo>
                    <a:pt x="742" y="336"/>
                  </a:lnTo>
                  <a:lnTo>
                    <a:pt x="742" y="338"/>
                  </a:lnTo>
                  <a:lnTo>
                    <a:pt x="742" y="350"/>
                  </a:lnTo>
                  <a:lnTo>
                    <a:pt x="742" y="358"/>
                  </a:lnTo>
                  <a:lnTo>
                    <a:pt x="742" y="362"/>
                  </a:lnTo>
                  <a:lnTo>
                    <a:pt x="742" y="390"/>
                  </a:lnTo>
                  <a:lnTo>
                    <a:pt x="742" y="418"/>
                  </a:lnTo>
                  <a:lnTo>
                    <a:pt x="742" y="440"/>
                  </a:lnTo>
                  <a:lnTo>
                    <a:pt x="742" y="452"/>
                  </a:lnTo>
                  <a:lnTo>
                    <a:pt x="742" y="474"/>
                  </a:lnTo>
                  <a:lnTo>
                    <a:pt x="742" y="490"/>
                  </a:lnTo>
                  <a:lnTo>
                    <a:pt x="742" y="514"/>
                  </a:lnTo>
                  <a:lnTo>
                    <a:pt x="742" y="580"/>
                  </a:lnTo>
                  <a:lnTo>
                    <a:pt x="742" y="592"/>
                  </a:lnTo>
                  <a:lnTo>
                    <a:pt x="742" y="594"/>
                  </a:lnTo>
                  <a:lnTo>
                    <a:pt x="742" y="696"/>
                  </a:lnTo>
                  <a:lnTo>
                    <a:pt x="742" y="696"/>
                  </a:lnTo>
                  <a:lnTo>
                    <a:pt x="732" y="696"/>
                  </a:lnTo>
                  <a:lnTo>
                    <a:pt x="726" y="696"/>
                  </a:lnTo>
                  <a:lnTo>
                    <a:pt x="722" y="696"/>
                  </a:lnTo>
                  <a:lnTo>
                    <a:pt x="716" y="696"/>
                  </a:lnTo>
                  <a:lnTo>
                    <a:pt x="702" y="696"/>
                  </a:lnTo>
                  <a:lnTo>
                    <a:pt x="698" y="696"/>
                  </a:lnTo>
                  <a:lnTo>
                    <a:pt x="696" y="696"/>
                  </a:lnTo>
                  <a:lnTo>
                    <a:pt x="696" y="696"/>
                  </a:lnTo>
                  <a:lnTo>
                    <a:pt x="696" y="700"/>
                  </a:lnTo>
                  <a:lnTo>
                    <a:pt x="696" y="720"/>
                  </a:lnTo>
                  <a:lnTo>
                    <a:pt x="696" y="720"/>
                  </a:lnTo>
                  <a:lnTo>
                    <a:pt x="696" y="720"/>
                  </a:lnTo>
                  <a:lnTo>
                    <a:pt x="670" y="706"/>
                  </a:lnTo>
                  <a:lnTo>
                    <a:pt x="648" y="694"/>
                  </a:lnTo>
                  <a:lnTo>
                    <a:pt x="616" y="676"/>
                  </a:lnTo>
                  <a:lnTo>
                    <a:pt x="590" y="662"/>
                  </a:lnTo>
                  <a:lnTo>
                    <a:pt x="572" y="652"/>
                  </a:lnTo>
                  <a:lnTo>
                    <a:pt x="572" y="652"/>
                  </a:lnTo>
                  <a:lnTo>
                    <a:pt x="552" y="642"/>
                  </a:lnTo>
                  <a:lnTo>
                    <a:pt x="526" y="628"/>
                  </a:lnTo>
                  <a:lnTo>
                    <a:pt x="500" y="614"/>
                  </a:lnTo>
                  <a:lnTo>
                    <a:pt x="472" y="600"/>
                  </a:lnTo>
                  <a:lnTo>
                    <a:pt x="458" y="592"/>
                  </a:lnTo>
                  <a:lnTo>
                    <a:pt x="448" y="586"/>
                  </a:lnTo>
                  <a:lnTo>
                    <a:pt x="428" y="576"/>
                  </a:lnTo>
                  <a:lnTo>
                    <a:pt x="412" y="568"/>
                  </a:lnTo>
                  <a:lnTo>
                    <a:pt x="396" y="560"/>
                  </a:lnTo>
                  <a:lnTo>
                    <a:pt x="394" y="560"/>
                  </a:lnTo>
                  <a:lnTo>
                    <a:pt x="362" y="544"/>
                  </a:lnTo>
                  <a:lnTo>
                    <a:pt x="332" y="528"/>
                  </a:lnTo>
                  <a:lnTo>
                    <a:pt x="316" y="520"/>
                  </a:lnTo>
                  <a:lnTo>
                    <a:pt x="286" y="536"/>
                  </a:lnTo>
                  <a:lnTo>
                    <a:pt x="276" y="540"/>
                  </a:lnTo>
                  <a:lnTo>
                    <a:pt x="270" y="544"/>
                  </a:lnTo>
                  <a:lnTo>
                    <a:pt x="268" y="544"/>
                  </a:lnTo>
                  <a:lnTo>
                    <a:pt x="262" y="546"/>
                  </a:lnTo>
                  <a:lnTo>
                    <a:pt x="260" y="548"/>
                  </a:lnTo>
                  <a:lnTo>
                    <a:pt x="246" y="556"/>
                  </a:lnTo>
                  <a:lnTo>
                    <a:pt x="242" y="558"/>
                  </a:lnTo>
                  <a:lnTo>
                    <a:pt x="238" y="560"/>
                  </a:lnTo>
                  <a:lnTo>
                    <a:pt x="232" y="564"/>
                  </a:lnTo>
                  <a:lnTo>
                    <a:pt x="218" y="550"/>
                  </a:lnTo>
                  <a:lnTo>
                    <a:pt x="204" y="536"/>
                  </a:lnTo>
                  <a:lnTo>
                    <a:pt x="202" y="536"/>
                  </a:lnTo>
                  <a:lnTo>
                    <a:pt x="202" y="536"/>
                  </a:lnTo>
                  <a:lnTo>
                    <a:pt x="200" y="534"/>
                  </a:lnTo>
                  <a:lnTo>
                    <a:pt x="196" y="534"/>
                  </a:lnTo>
                  <a:lnTo>
                    <a:pt x="196" y="534"/>
                  </a:lnTo>
                  <a:lnTo>
                    <a:pt x="194" y="532"/>
                  </a:lnTo>
                  <a:lnTo>
                    <a:pt x="194" y="532"/>
                  </a:lnTo>
                  <a:lnTo>
                    <a:pt x="192" y="532"/>
                  </a:lnTo>
                  <a:lnTo>
                    <a:pt x="190" y="532"/>
                  </a:lnTo>
                  <a:lnTo>
                    <a:pt x="180" y="530"/>
                  </a:lnTo>
                  <a:lnTo>
                    <a:pt x="170" y="526"/>
                  </a:lnTo>
                  <a:lnTo>
                    <a:pt x="156" y="524"/>
                  </a:lnTo>
                  <a:lnTo>
                    <a:pt x="150" y="522"/>
                  </a:lnTo>
                  <a:lnTo>
                    <a:pt x="146" y="522"/>
                  </a:lnTo>
                  <a:lnTo>
                    <a:pt x="144" y="520"/>
                  </a:lnTo>
                  <a:lnTo>
                    <a:pt x="140" y="520"/>
                  </a:lnTo>
                  <a:lnTo>
                    <a:pt x="128" y="516"/>
                  </a:lnTo>
                  <a:lnTo>
                    <a:pt x="126" y="516"/>
                  </a:lnTo>
                  <a:lnTo>
                    <a:pt x="124" y="510"/>
                  </a:lnTo>
                  <a:lnTo>
                    <a:pt x="116" y="496"/>
                  </a:lnTo>
                  <a:lnTo>
                    <a:pt x="114" y="492"/>
                  </a:lnTo>
                  <a:lnTo>
                    <a:pt x="106" y="476"/>
                  </a:lnTo>
                  <a:lnTo>
                    <a:pt x="102" y="476"/>
                  </a:lnTo>
                  <a:lnTo>
                    <a:pt x="100" y="474"/>
                  </a:lnTo>
                  <a:lnTo>
                    <a:pt x="96" y="474"/>
                  </a:lnTo>
                  <a:lnTo>
                    <a:pt x="92" y="472"/>
                  </a:lnTo>
                  <a:lnTo>
                    <a:pt x="86" y="470"/>
                  </a:lnTo>
                  <a:lnTo>
                    <a:pt x="80" y="468"/>
                  </a:lnTo>
                  <a:lnTo>
                    <a:pt x="78" y="468"/>
                  </a:lnTo>
                  <a:lnTo>
                    <a:pt x="72" y="466"/>
                  </a:lnTo>
                  <a:lnTo>
                    <a:pt x="68" y="464"/>
                  </a:lnTo>
                  <a:lnTo>
                    <a:pt x="66" y="462"/>
                  </a:lnTo>
                  <a:lnTo>
                    <a:pt x="64" y="464"/>
                  </a:lnTo>
                  <a:lnTo>
                    <a:pt x="60" y="466"/>
                  </a:lnTo>
                  <a:lnTo>
                    <a:pt x="56" y="468"/>
                  </a:lnTo>
                  <a:lnTo>
                    <a:pt x="52" y="468"/>
                  </a:lnTo>
                  <a:lnTo>
                    <a:pt x="52" y="466"/>
                  </a:lnTo>
                  <a:lnTo>
                    <a:pt x="46" y="462"/>
                  </a:lnTo>
                  <a:lnTo>
                    <a:pt x="44" y="460"/>
                  </a:lnTo>
                  <a:lnTo>
                    <a:pt x="44" y="458"/>
                  </a:lnTo>
                  <a:lnTo>
                    <a:pt x="44" y="456"/>
                  </a:lnTo>
                  <a:lnTo>
                    <a:pt x="44" y="456"/>
                  </a:lnTo>
                  <a:lnTo>
                    <a:pt x="42" y="454"/>
                  </a:lnTo>
                  <a:lnTo>
                    <a:pt x="40" y="452"/>
                  </a:lnTo>
                  <a:lnTo>
                    <a:pt x="38" y="452"/>
                  </a:lnTo>
                  <a:lnTo>
                    <a:pt x="36" y="448"/>
                  </a:lnTo>
                  <a:lnTo>
                    <a:pt x="36" y="448"/>
                  </a:lnTo>
                  <a:lnTo>
                    <a:pt x="34" y="444"/>
                  </a:lnTo>
                  <a:lnTo>
                    <a:pt x="34" y="440"/>
                  </a:lnTo>
                  <a:lnTo>
                    <a:pt x="34" y="436"/>
                  </a:lnTo>
                  <a:lnTo>
                    <a:pt x="34" y="426"/>
                  </a:lnTo>
                  <a:lnTo>
                    <a:pt x="34" y="424"/>
                  </a:lnTo>
                  <a:lnTo>
                    <a:pt x="34" y="422"/>
                  </a:lnTo>
                  <a:lnTo>
                    <a:pt x="32" y="422"/>
                  </a:lnTo>
                  <a:lnTo>
                    <a:pt x="26" y="412"/>
                  </a:lnTo>
                  <a:lnTo>
                    <a:pt x="22" y="406"/>
                  </a:lnTo>
                  <a:lnTo>
                    <a:pt x="8" y="386"/>
                  </a:lnTo>
                  <a:lnTo>
                    <a:pt x="6" y="382"/>
                  </a:lnTo>
                  <a:lnTo>
                    <a:pt x="4" y="380"/>
                  </a:lnTo>
                  <a:lnTo>
                    <a:pt x="4" y="380"/>
                  </a:lnTo>
                  <a:lnTo>
                    <a:pt x="4" y="378"/>
                  </a:lnTo>
                  <a:lnTo>
                    <a:pt x="4" y="378"/>
                  </a:lnTo>
                  <a:lnTo>
                    <a:pt x="4" y="378"/>
                  </a:lnTo>
                  <a:lnTo>
                    <a:pt x="6" y="374"/>
                  </a:lnTo>
                  <a:lnTo>
                    <a:pt x="8" y="370"/>
                  </a:lnTo>
                  <a:lnTo>
                    <a:pt x="16" y="366"/>
                  </a:lnTo>
                  <a:lnTo>
                    <a:pt x="22" y="364"/>
                  </a:lnTo>
                  <a:lnTo>
                    <a:pt x="26" y="362"/>
                  </a:lnTo>
                  <a:lnTo>
                    <a:pt x="28" y="356"/>
                  </a:lnTo>
                  <a:lnTo>
                    <a:pt x="28" y="352"/>
                  </a:lnTo>
                  <a:lnTo>
                    <a:pt x="28" y="352"/>
                  </a:lnTo>
                  <a:lnTo>
                    <a:pt x="28" y="348"/>
                  </a:lnTo>
                  <a:lnTo>
                    <a:pt x="28" y="346"/>
                  </a:lnTo>
                  <a:lnTo>
                    <a:pt x="30" y="344"/>
                  </a:lnTo>
                  <a:lnTo>
                    <a:pt x="28" y="342"/>
                  </a:lnTo>
                  <a:lnTo>
                    <a:pt x="28" y="342"/>
                  </a:lnTo>
                  <a:lnTo>
                    <a:pt x="26" y="340"/>
                  </a:lnTo>
                  <a:lnTo>
                    <a:pt x="24" y="336"/>
                  </a:lnTo>
                  <a:lnTo>
                    <a:pt x="24" y="332"/>
                  </a:lnTo>
                  <a:lnTo>
                    <a:pt x="24" y="330"/>
                  </a:lnTo>
                  <a:lnTo>
                    <a:pt x="20" y="322"/>
                  </a:lnTo>
                  <a:lnTo>
                    <a:pt x="20" y="322"/>
                  </a:lnTo>
                  <a:lnTo>
                    <a:pt x="20" y="320"/>
                  </a:lnTo>
                  <a:lnTo>
                    <a:pt x="20" y="318"/>
                  </a:lnTo>
                  <a:lnTo>
                    <a:pt x="20" y="318"/>
                  </a:lnTo>
                  <a:lnTo>
                    <a:pt x="22" y="312"/>
                  </a:lnTo>
                  <a:lnTo>
                    <a:pt x="24" y="308"/>
                  </a:lnTo>
                  <a:lnTo>
                    <a:pt x="26" y="304"/>
                  </a:lnTo>
                  <a:lnTo>
                    <a:pt x="26" y="304"/>
                  </a:lnTo>
                  <a:lnTo>
                    <a:pt x="26" y="302"/>
                  </a:lnTo>
                  <a:lnTo>
                    <a:pt x="28" y="302"/>
                  </a:lnTo>
                  <a:lnTo>
                    <a:pt x="30" y="292"/>
                  </a:lnTo>
                  <a:lnTo>
                    <a:pt x="30" y="292"/>
                  </a:lnTo>
                  <a:lnTo>
                    <a:pt x="30" y="290"/>
                  </a:lnTo>
                  <a:lnTo>
                    <a:pt x="30" y="290"/>
                  </a:lnTo>
                  <a:lnTo>
                    <a:pt x="28" y="282"/>
                  </a:lnTo>
                  <a:lnTo>
                    <a:pt x="26" y="276"/>
                  </a:lnTo>
                  <a:lnTo>
                    <a:pt x="24" y="274"/>
                  </a:lnTo>
                  <a:lnTo>
                    <a:pt x="22" y="270"/>
                  </a:lnTo>
                  <a:lnTo>
                    <a:pt x="22" y="268"/>
                  </a:lnTo>
                  <a:lnTo>
                    <a:pt x="22" y="268"/>
                  </a:lnTo>
                  <a:lnTo>
                    <a:pt x="24" y="266"/>
                  </a:lnTo>
                  <a:lnTo>
                    <a:pt x="24" y="260"/>
                  </a:lnTo>
                  <a:lnTo>
                    <a:pt x="24" y="252"/>
                  </a:lnTo>
                  <a:lnTo>
                    <a:pt x="26" y="248"/>
                  </a:lnTo>
                  <a:lnTo>
                    <a:pt x="26" y="244"/>
                  </a:lnTo>
                  <a:lnTo>
                    <a:pt x="26" y="242"/>
                  </a:lnTo>
                  <a:lnTo>
                    <a:pt x="26" y="240"/>
                  </a:lnTo>
                  <a:lnTo>
                    <a:pt x="26" y="238"/>
                  </a:lnTo>
                  <a:lnTo>
                    <a:pt x="26" y="236"/>
                  </a:lnTo>
                  <a:lnTo>
                    <a:pt x="26" y="232"/>
                  </a:lnTo>
                  <a:lnTo>
                    <a:pt x="26" y="230"/>
                  </a:lnTo>
                  <a:lnTo>
                    <a:pt x="26" y="226"/>
                  </a:lnTo>
                  <a:lnTo>
                    <a:pt x="26" y="224"/>
                  </a:lnTo>
                  <a:lnTo>
                    <a:pt x="26" y="222"/>
                  </a:lnTo>
                  <a:lnTo>
                    <a:pt x="26" y="220"/>
                  </a:lnTo>
                  <a:lnTo>
                    <a:pt x="24" y="218"/>
                  </a:lnTo>
                  <a:lnTo>
                    <a:pt x="22" y="206"/>
                  </a:lnTo>
                  <a:lnTo>
                    <a:pt x="22" y="206"/>
                  </a:lnTo>
                  <a:lnTo>
                    <a:pt x="22" y="204"/>
                  </a:lnTo>
                  <a:lnTo>
                    <a:pt x="20" y="200"/>
                  </a:lnTo>
                  <a:lnTo>
                    <a:pt x="18" y="196"/>
                  </a:lnTo>
                  <a:lnTo>
                    <a:pt x="16" y="194"/>
                  </a:lnTo>
                  <a:lnTo>
                    <a:pt x="16" y="192"/>
                  </a:lnTo>
                  <a:lnTo>
                    <a:pt x="12" y="186"/>
                  </a:lnTo>
                  <a:lnTo>
                    <a:pt x="12" y="186"/>
                  </a:lnTo>
                  <a:lnTo>
                    <a:pt x="12" y="184"/>
                  </a:lnTo>
                  <a:lnTo>
                    <a:pt x="6" y="176"/>
                  </a:lnTo>
                  <a:lnTo>
                    <a:pt x="4" y="174"/>
                  </a:lnTo>
                  <a:lnTo>
                    <a:pt x="4" y="174"/>
                  </a:lnTo>
                  <a:lnTo>
                    <a:pt x="4" y="172"/>
                  </a:lnTo>
                  <a:lnTo>
                    <a:pt x="2" y="172"/>
                  </a:lnTo>
                  <a:lnTo>
                    <a:pt x="2" y="170"/>
                  </a:lnTo>
                  <a:lnTo>
                    <a:pt x="0" y="170"/>
                  </a:lnTo>
                  <a:lnTo>
                    <a:pt x="0" y="170"/>
                  </a:lnTo>
                  <a:lnTo>
                    <a:pt x="0" y="168"/>
                  </a:lnTo>
                  <a:lnTo>
                    <a:pt x="0" y="168"/>
                  </a:lnTo>
                  <a:lnTo>
                    <a:pt x="4" y="166"/>
                  </a:lnTo>
                  <a:lnTo>
                    <a:pt x="10" y="162"/>
                  </a:lnTo>
                  <a:lnTo>
                    <a:pt x="10" y="162"/>
                  </a:lnTo>
                  <a:lnTo>
                    <a:pt x="16" y="160"/>
                  </a:lnTo>
                  <a:lnTo>
                    <a:pt x="20" y="158"/>
                  </a:lnTo>
                  <a:lnTo>
                    <a:pt x="24" y="156"/>
                  </a:lnTo>
                  <a:lnTo>
                    <a:pt x="26" y="156"/>
                  </a:lnTo>
                  <a:lnTo>
                    <a:pt x="26" y="156"/>
                  </a:lnTo>
                  <a:lnTo>
                    <a:pt x="26" y="156"/>
                  </a:lnTo>
                  <a:lnTo>
                    <a:pt x="28" y="156"/>
                  </a:lnTo>
                  <a:lnTo>
                    <a:pt x="28" y="156"/>
                  </a:lnTo>
                  <a:lnTo>
                    <a:pt x="28" y="156"/>
                  </a:lnTo>
                  <a:lnTo>
                    <a:pt x="32" y="150"/>
                  </a:lnTo>
                  <a:lnTo>
                    <a:pt x="36" y="142"/>
                  </a:lnTo>
                  <a:lnTo>
                    <a:pt x="42" y="136"/>
                  </a:lnTo>
                  <a:lnTo>
                    <a:pt x="42" y="136"/>
                  </a:lnTo>
                  <a:lnTo>
                    <a:pt x="44" y="134"/>
                  </a:lnTo>
                  <a:lnTo>
                    <a:pt x="46" y="128"/>
                  </a:lnTo>
                  <a:lnTo>
                    <a:pt x="46" y="126"/>
                  </a:lnTo>
                  <a:lnTo>
                    <a:pt x="46" y="126"/>
                  </a:lnTo>
                  <a:lnTo>
                    <a:pt x="46" y="116"/>
                  </a:lnTo>
                  <a:lnTo>
                    <a:pt x="46" y="116"/>
                  </a:lnTo>
                  <a:lnTo>
                    <a:pt x="44" y="110"/>
                  </a:lnTo>
                  <a:lnTo>
                    <a:pt x="42" y="110"/>
                  </a:lnTo>
                  <a:lnTo>
                    <a:pt x="40" y="102"/>
                  </a:lnTo>
                  <a:lnTo>
                    <a:pt x="38" y="98"/>
                  </a:lnTo>
                  <a:lnTo>
                    <a:pt x="38" y="94"/>
                  </a:lnTo>
                  <a:lnTo>
                    <a:pt x="38" y="92"/>
                  </a:lnTo>
                  <a:lnTo>
                    <a:pt x="40" y="92"/>
                  </a:lnTo>
                  <a:lnTo>
                    <a:pt x="46" y="82"/>
                  </a:lnTo>
                  <a:lnTo>
                    <a:pt x="48" y="80"/>
                  </a:lnTo>
                  <a:lnTo>
                    <a:pt x="48" y="80"/>
                  </a:lnTo>
                  <a:lnTo>
                    <a:pt x="48" y="80"/>
                  </a:lnTo>
                  <a:lnTo>
                    <a:pt x="48" y="80"/>
                  </a:lnTo>
                  <a:lnTo>
                    <a:pt x="50" y="80"/>
                  </a:lnTo>
                  <a:lnTo>
                    <a:pt x="50" y="80"/>
                  </a:lnTo>
                  <a:lnTo>
                    <a:pt x="52" y="80"/>
                  </a:lnTo>
                  <a:lnTo>
                    <a:pt x="52" y="80"/>
                  </a:lnTo>
                  <a:lnTo>
                    <a:pt x="52" y="80"/>
                  </a:lnTo>
                  <a:lnTo>
                    <a:pt x="54" y="80"/>
                  </a:lnTo>
                  <a:lnTo>
                    <a:pt x="54" y="80"/>
                  </a:lnTo>
                  <a:lnTo>
                    <a:pt x="54" y="80"/>
                  </a:lnTo>
                  <a:lnTo>
                    <a:pt x="54" y="80"/>
                  </a:lnTo>
                  <a:lnTo>
                    <a:pt x="56" y="80"/>
                  </a:lnTo>
                  <a:lnTo>
                    <a:pt x="56" y="80"/>
                  </a:lnTo>
                  <a:lnTo>
                    <a:pt x="58" y="78"/>
                  </a:lnTo>
                  <a:lnTo>
                    <a:pt x="62" y="74"/>
                  </a:lnTo>
                  <a:lnTo>
                    <a:pt x="62" y="72"/>
                  </a:lnTo>
                  <a:lnTo>
                    <a:pt x="66" y="68"/>
                  </a:lnTo>
                  <a:lnTo>
                    <a:pt x="66" y="68"/>
                  </a:lnTo>
                  <a:lnTo>
                    <a:pt x="66" y="66"/>
                  </a:lnTo>
                  <a:lnTo>
                    <a:pt x="70" y="64"/>
                  </a:lnTo>
                  <a:lnTo>
                    <a:pt x="72" y="64"/>
                  </a:lnTo>
                  <a:lnTo>
                    <a:pt x="72" y="62"/>
                  </a:lnTo>
                  <a:lnTo>
                    <a:pt x="74" y="60"/>
                  </a:lnTo>
                  <a:lnTo>
                    <a:pt x="74" y="58"/>
                  </a:lnTo>
                  <a:lnTo>
                    <a:pt x="74" y="58"/>
                  </a:lnTo>
                  <a:lnTo>
                    <a:pt x="74" y="58"/>
                  </a:lnTo>
                  <a:lnTo>
                    <a:pt x="82" y="54"/>
                  </a:lnTo>
                  <a:lnTo>
                    <a:pt x="86" y="52"/>
                  </a:lnTo>
                  <a:lnTo>
                    <a:pt x="88" y="50"/>
                  </a:lnTo>
                  <a:lnTo>
                    <a:pt x="96" y="48"/>
                  </a:lnTo>
                  <a:lnTo>
                    <a:pt x="100" y="46"/>
                  </a:lnTo>
                  <a:lnTo>
                    <a:pt x="102" y="44"/>
                  </a:lnTo>
                  <a:lnTo>
                    <a:pt x="104" y="42"/>
                  </a:lnTo>
                  <a:lnTo>
                    <a:pt x="106" y="42"/>
                  </a:lnTo>
                  <a:lnTo>
                    <a:pt x="106" y="42"/>
                  </a:lnTo>
                  <a:lnTo>
                    <a:pt x="106" y="40"/>
                  </a:lnTo>
                  <a:lnTo>
                    <a:pt x="108" y="40"/>
                  </a:lnTo>
                  <a:lnTo>
                    <a:pt x="108" y="38"/>
                  </a:lnTo>
                  <a:lnTo>
                    <a:pt x="108" y="38"/>
                  </a:lnTo>
                  <a:lnTo>
                    <a:pt x="108" y="38"/>
                  </a:lnTo>
                  <a:lnTo>
                    <a:pt x="108" y="36"/>
                  </a:lnTo>
                  <a:lnTo>
                    <a:pt x="106" y="36"/>
                  </a:lnTo>
                  <a:lnTo>
                    <a:pt x="106" y="34"/>
                  </a:lnTo>
                  <a:lnTo>
                    <a:pt x="106" y="34"/>
                  </a:lnTo>
                  <a:lnTo>
                    <a:pt x="106" y="34"/>
                  </a:lnTo>
                  <a:lnTo>
                    <a:pt x="104" y="32"/>
                  </a:lnTo>
                  <a:lnTo>
                    <a:pt x="104" y="32"/>
                  </a:lnTo>
                  <a:lnTo>
                    <a:pt x="104" y="32"/>
                  </a:lnTo>
                  <a:lnTo>
                    <a:pt x="102" y="30"/>
                  </a:lnTo>
                  <a:lnTo>
                    <a:pt x="102" y="30"/>
                  </a:lnTo>
                  <a:lnTo>
                    <a:pt x="102" y="30"/>
                  </a:lnTo>
                  <a:lnTo>
                    <a:pt x="102" y="28"/>
                  </a:lnTo>
                  <a:lnTo>
                    <a:pt x="102" y="16"/>
                  </a:lnTo>
                  <a:lnTo>
                    <a:pt x="102" y="12"/>
                  </a:lnTo>
                  <a:lnTo>
                    <a:pt x="104" y="8"/>
                  </a:lnTo>
                  <a:lnTo>
                    <a:pt x="104" y="6"/>
                  </a:lnTo>
                  <a:lnTo>
                    <a:pt x="104" y="6"/>
                  </a:lnTo>
                  <a:lnTo>
                    <a:pt x="104" y="4"/>
                  </a:lnTo>
                  <a:lnTo>
                    <a:pt x="104" y="4"/>
                  </a:lnTo>
                  <a:lnTo>
                    <a:pt x="104" y="4"/>
                  </a:lnTo>
                  <a:lnTo>
                    <a:pt x="104" y="2"/>
                  </a:lnTo>
                  <a:lnTo>
                    <a:pt x="104" y="0"/>
                  </a:lnTo>
                  <a:lnTo>
                    <a:pt x="104"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5" name="Freeform 4944">
              <a:extLst>
                <a:ext uri="{FF2B5EF4-FFF2-40B4-BE49-F238E27FC236}">
                  <a16:creationId xmlns:a16="http://schemas.microsoft.com/office/drawing/2014/main" id="{870289B5-0DE5-3F44-A7D3-A522F1952AEE}"/>
                </a:ext>
              </a:extLst>
            </p:cNvPr>
            <p:cNvSpPr>
              <a:spLocks/>
            </p:cNvSpPr>
            <p:nvPr/>
          </p:nvSpPr>
          <p:spPr bwMode="auto">
            <a:xfrm>
              <a:off x="3990488" y="884690"/>
              <a:ext cx="1190514" cy="1143511"/>
            </a:xfrm>
            <a:custGeom>
              <a:avLst/>
              <a:gdLst/>
              <a:ahLst/>
              <a:cxnLst>
                <a:cxn ang="0">
                  <a:pos x="122" y="6"/>
                </a:cxn>
                <a:cxn ang="0">
                  <a:pos x="152" y="20"/>
                </a:cxn>
                <a:cxn ang="0">
                  <a:pos x="180" y="16"/>
                </a:cxn>
                <a:cxn ang="0">
                  <a:pos x="200" y="20"/>
                </a:cxn>
                <a:cxn ang="0">
                  <a:pos x="216" y="22"/>
                </a:cxn>
                <a:cxn ang="0">
                  <a:pos x="232" y="26"/>
                </a:cxn>
                <a:cxn ang="0">
                  <a:pos x="252" y="38"/>
                </a:cxn>
                <a:cxn ang="0">
                  <a:pos x="282" y="48"/>
                </a:cxn>
                <a:cxn ang="0">
                  <a:pos x="288" y="70"/>
                </a:cxn>
                <a:cxn ang="0">
                  <a:pos x="312" y="102"/>
                </a:cxn>
                <a:cxn ang="0">
                  <a:pos x="344" y="108"/>
                </a:cxn>
                <a:cxn ang="0">
                  <a:pos x="370" y="114"/>
                </a:cxn>
                <a:cxn ang="0">
                  <a:pos x="388" y="120"/>
                </a:cxn>
                <a:cxn ang="0">
                  <a:pos x="420" y="132"/>
                </a:cxn>
                <a:cxn ang="0">
                  <a:pos x="448" y="154"/>
                </a:cxn>
                <a:cxn ang="0">
                  <a:pos x="474" y="158"/>
                </a:cxn>
                <a:cxn ang="0">
                  <a:pos x="512" y="122"/>
                </a:cxn>
                <a:cxn ang="0">
                  <a:pos x="508" y="102"/>
                </a:cxn>
                <a:cxn ang="0">
                  <a:pos x="502" y="80"/>
                </a:cxn>
                <a:cxn ang="0">
                  <a:pos x="522" y="42"/>
                </a:cxn>
                <a:cxn ang="0">
                  <a:pos x="556" y="22"/>
                </a:cxn>
                <a:cxn ang="0">
                  <a:pos x="578" y="18"/>
                </a:cxn>
                <a:cxn ang="0">
                  <a:pos x="594" y="14"/>
                </a:cxn>
                <a:cxn ang="0">
                  <a:pos x="620" y="18"/>
                </a:cxn>
                <a:cxn ang="0">
                  <a:pos x="644" y="28"/>
                </a:cxn>
                <a:cxn ang="0">
                  <a:pos x="654" y="32"/>
                </a:cxn>
                <a:cxn ang="0">
                  <a:pos x="656" y="48"/>
                </a:cxn>
                <a:cxn ang="0">
                  <a:pos x="682" y="56"/>
                </a:cxn>
                <a:cxn ang="0">
                  <a:pos x="694" y="62"/>
                </a:cxn>
                <a:cxn ang="0">
                  <a:pos x="726" y="64"/>
                </a:cxn>
                <a:cxn ang="0">
                  <a:pos x="744" y="68"/>
                </a:cxn>
                <a:cxn ang="0">
                  <a:pos x="750" y="82"/>
                </a:cxn>
                <a:cxn ang="0">
                  <a:pos x="746" y="90"/>
                </a:cxn>
                <a:cxn ang="0">
                  <a:pos x="738" y="118"/>
                </a:cxn>
                <a:cxn ang="0">
                  <a:pos x="738" y="148"/>
                </a:cxn>
                <a:cxn ang="0">
                  <a:pos x="728" y="166"/>
                </a:cxn>
                <a:cxn ang="0">
                  <a:pos x="734" y="184"/>
                </a:cxn>
                <a:cxn ang="0">
                  <a:pos x="742" y="268"/>
                </a:cxn>
                <a:cxn ang="0">
                  <a:pos x="742" y="362"/>
                </a:cxn>
                <a:cxn ang="0">
                  <a:pos x="742" y="696"/>
                </a:cxn>
                <a:cxn ang="0">
                  <a:pos x="696" y="720"/>
                </a:cxn>
                <a:cxn ang="0">
                  <a:pos x="448" y="586"/>
                </a:cxn>
                <a:cxn ang="0">
                  <a:pos x="262" y="546"/>
                </a:cxn>
                <a:cxn ang="0">
                  <a:pos x="196" y="534"/>
                </a:cxn>
                <a:cxn ang="0">
                  <a:pos x="128" y="516"/>
                </a:cxn>
                <a:cxn ang="0">
                  <a:pos x="78" y="468"/>
                </a:cxn>
                <a:cxn ang="0">
                  <a:pos x="44" y="456"/>
                </a:cxn>
                <a:cxn ang="0">
                  <a:pos x="34" y="422"/>
                </a:cxn>
                <a:cxn ang="0">
                  <a:pos x="8" y="370"/>
                </a:cxn>
                <a:cxn ang="0">
                  <a:pos x="26" y="340"/>
                </a:cxn>
                <a:cxn ang="0">
                  <a:pos x="26" y="304"/>
                </a:cxn>
                <a:cxn ang="0">
                  <a:pos x="22" y="268"/>
                </a:cxn>
                <a:cxn ang="0">
                  <a:pos x="26" y="226"/>
                </a:cxn>
                <a:cxn ang="0">
                  <a:pos x="12" y="186"/>
                </a:cxn>
                <a:cxn ang="0">
                  <a:pos x="0" y="168"/>
                </a:cxn>
                <a:cxn ang="0">
                  <a:pos x="28" y="156"/>
                </a:cxn>
                <a:cxn ang="0">
                  <a:pos x="42" y="110"/>
                </a:cxn>
                <a:cxn ang="0">
                  <a:pos x="50" y="80"/>
                </a:cxn>
                <a:cxn ang="0">
                  <a:pos x="62" y="72"/>
                </a:cxn>
                <a:cxn ang="0">
                  <a:pos x="86" y="52"/>
                </a:cxn>
                <a:cxn ang="0">
                  <a:pos x="108" y="38"/>
                </a:cxn>
                <a:cxn ang="0">
                  <a:pos x="102" y="28"/>
                </a:cxn>
              </a:cxnLst>
              <a:rect l="0" t="0" r="r" b="b"/>
              <a:pathLst>
                <a:path w="750" h="720">
                  <a:moveTo>
                    <a:pt x="104" y="0"/>
                  </a:moveTo>
                  <a:lnTo>
                    <a:pt x="108" y="2"/>
                  </a:lnTo>
                  <a:lnTo>
                    <a:pt x="108" y="2"/>
                  </a:lnTo>
                  <a:lnTo>
                    <a:pt x="110" y="4"/>
                  </a:lnTo>
                  <a:lnTo>
                    <a:pt x="110" y="4"/>
                  </a:lnTo>
                  <a:lnTo>
                    <a:pt x="114" y="4"/>
                  </a:lnTo>
                  <a:lnTo>
                    <a:pt x="118" y="4"/>
                  </a:lnTo>
                  <a:lnTo>
                    <a:pt x="118" y="4"/>
                  </a:lnTo>
                  <a:lnTo>
                    <a:pt x="118" y="4"/>
                  </a:lnTo>
                  <a:lnTo>
                    <a:pt x="118" y="4"/>
                  </a:lnTo>
                  <a:lnTo>
                    <a:pt x="122" y="6"/>
                  </a:lnTo>
                  <a:lnTo>
                    <a:pt x="122" y="6"/>
                  </a:lnTo>
                  <a:lnTo>
                    <a:pt x="122" y="6"/>
                  </a:lnTo>
                  <a:lnTo>
                    <a:pt x="122" y="6"/>
                  </a:lnTo>
                  <a:lnTo>
                    <a:pt x="126" y="10"/>
                  </a:lnTo>
                  <a:lnTo>
                    <a:pt x="128" y="10"/>
                  </a:lnTo>
                  <a:lnTo>
                    <a:pt x="130" y="12"/>
                  </a:lnTo>
                  <a:lnTo>
                    <a:pt x="136" y="14"/>
                  </a:lnTo>
                  <a:lnTo>
                    <a:pt x="140" y="18"/>
                  </a:lnTo>
                  <a:lnTo>
                    <a:pt x="142" y="18"/>
                  </a:lnTo>
                  <a:lnTo>
                    <a:pt x="142" y="18"/>
                  </a:lnTo>
                  <a:lnTo>
                    <a:pt x="144" y="18"/>
                  </a:lnTo>
                  <a:lnTo>
                    <a:pt x="144" y="20"/>
                  </a:lnTo>
                  <a:lnTo>
                    <a:pt x="152" y="20"/>
                  </a:lnTo>
                  <a:lnTo>
                    <a:pt x="154" y="20"/>
                  </a:lnTo>
                  <a:lnTo>
                    <a:pt x="162" y="20"/>
                  </a:lnTo>
                  <a:lnTo>
                    <a:pt x="164" y="20"/>
                  </a:lnTo>
                  <a:lnTo>
                    <a:pt x="166" y="20"/>
                  </a:lnTo>
                  <a:lnTo>
                    <a:pt x="168" y="20"/>
                  </a:lnTo>
                  <a:lnTo>
                    <a:pt x="170" y="20"/>
                  </a:lnTo>
                  <a:lnTo>
                    <a:pt x="170" y="20"/>
                  </a:lnTo>
                  <a:lnTo>
                    <a:pt x="174" y="18"/>
                  </a:lnTo>
                  <a:lnTo>
                    <a:pt x="176" y="18"/>
                  </a:lnTo>
                  <a:lnTo>
                    <a:pt x="178" y="16"/>
                  </a:lnTo>
                  <a:lnTo>
                    <a:pt x="180" y="16"/>
                  </a:lnTo>
                  <a:lnTo>
                    <a:pt x="180" y="16"/>
                  </a:lnTo>
                  <a:lnTo>
                    <a:pt x="182" y="16"/>
                  </a:lnTo>
                  <a:lnTo>
                    <a:pt x="182" y="14"/>
                  </a:lnTo>
                  <a:lnTo>
                    <a:pt x="182" y="14"/>
                  </a:lnTo>
                  <a:lnTo>
                    <a:pt x="182" y="14"/>
                  </a:lnTo>
                  <a:lnTo>
                    <a:pt x="184" y="14"/>
                  </a:lnTo>
                  <a:lnTo>
                    <a:pt x="186" y="14"/>
                  </a:lnTo>
                  <a:lnTo>
                    <a:pt x="186" y="14"/>
                  </a:lnTo>
                  <a:lnTo>
                    <a:pt x="190" y="14"/>
                  </a:lnTo>
                  <a:lnTo>
                    <a:pt x="192" y="14"/>
                  </a:lnTo>
                  <a:lnTo>
                    <a:pt x="192" y="16"/>
                  </a:lnTo>
                  <a:lnTo>
                    <a:pt x="196" y="18"/>
                  </a:lnTo>
                  <a:lnTo>
                    <a:pt x="200" y="20"/>
                  </a:lnTo>
                  <a:lnTo>
                    <a:pt x="200" y="20"/>
                  </a:lnTo>
                  <a:lnTo>
                    <a:pt x="202" y="20"/>
                  </a:lnTo>
                  <a:lnTo>
                    <a:pt x="202" y="20"/>
                  </a:lnTo>
                  <a:lnTo>
                    <a:pt x="204" y="22"/>
                  </a:lnTo>
                  <a:lnTo>
                    <a:pt x="204" y="22"/>
                  </a:lnTo>
                  <a:lnTo>
                    <a:pt x="204" y="22"/>
                  </a:lnTo>
                  <a:lnTo>
                    <a:pt x="208" y="20"/>
                  </a:lnTo>
                  <a:lnTo>
                    <a:pt x="210" y="20"/>
                  </a:lnTo>
                  <a:lnTo>
                    <a:pt x="210" y="20"/>
                  </a:lnTo>
                  <a:lnTo>
                    <a:pt x="210" y="20"/>
                  </a:lnTo>
                  <a:lnTo>
                    <a:pt x="212" y="20"/>
                  </a:lnTo>
                  <a:lnTo>
                    <a:pt x="216" y="22"/>
                  </a:lnTo>
                  <a:lnTo>
                    <a:pt x="218" y="22"/>
                  </a:lnTo>
                  <a:lnTo>
                    <a:pt x="218" y="22"/>
                  </a:lnTo>
                  <a:lnTo>
                    <a:pt x="220" y="22"/>
                  </a:lnTo>
                  <a:lnTo>
                    <a:pt x="220" y="24"/>
                  </a:lnTo>
                  <a:lnTo>
                    <a:pt x="222" y="24"/>
                  </a:lnTo>
                  <a:lnTo>
                    <a:pt x="222" y="24"/>
                  </a:lnTo>
                  <a:lnTo>
                    <a:pt x="224" y="24"/>
                  </a:lnTo>
                  <a:lnTo>
                    <a:pt x="226" y="24"/>
                  </a:lnTo>
                  <a:lnTo>
                    <a:pt x="228" y="26"/>
                  </a:lnTo>
                  <a:lnTo>
                    <a:pt x="230" y="26"/>
                  </a:lnTo>
                  <a:lnTo>
                    <a:pt x="230" y="26"/>
                  </a:lnTo>
                  <a:lnTo>
                    <a:pt x="232" y="26"/>
                  </a:lnTo>
                  <a:lnTo>
                    <a:pt x="236" y="30"/>
                  </a:lnTo>
                  <a:lnTo>
                    <a:pt x="238" y="30"/>
                  </a:lnTo>
                  <a:lnTo>
                    <a:pt x="242" y="34"/>
                  </a:lnTo>
                  <a:lnTo>
                    <a:pt x="242" y="34"/>
                  </a:lnTo>
                  <a:lnTo>
                    <a:pt x="242" y="36"/>
                  </a:lnTo>
                  <a:lnTo>
                    <a:pt x="242" y="36"/>
                  </a:lnTo>
                  <a:lnTo>
                    <a:pt x="244" y="36"/>
                  </a:lnTo>
                  <a:lnTo>
                    <a:pt x="244" y="36"/>
                  </a:lnTo>
                  <a:lnTo>
                    <a:pt x="244" y="36"/>
                  </a:lnTo>
                  <a:lnTo>
                    <a:pt x="246" y="36"/>
                  </a:lnTo>
                  <a:lnTo>
                    <a:pt x="248" y="38"/>
                  </a:lnTo>
                  <a:lnTo>
                    <a:pt x="252" y="38"/>
                  </a:lnTo>
                  <a:lnTo>
                    <a:pt x="252" y="38"/>
                  </a:lnTo>
                  <a:lnTo>
                    <a:pt x="252" y="38"/>
                  </a:lnTo>
                  <a:lnTo>
                    <a:pt x="256" y="40"/>
                  </a:lnTo>
                  <a:lnTo>
                    <a:pt x="260" y="40"/>
                  </a:lnTo>
                  <a:lnTo>
                    <a:pt x="266" y="40"/>
                  </a:lnTo>
                  <a:lnTo>
                    <a:pt x="276" y="42"/>
                  </a:lnTo>
                  <a:lnTo>
                    <a:pt x="278" y="42"/>
                  </a:lnTo>
                  <a:lnTo>
                    <a:pt x="278" y="44"/>
                  </a:lnTo>
                  <a:lnTo>
                    <a:pt x="278" y="44"/>
                  </a:lnTo>
                  <a:lnTo>
                    <a:pt x="282" y="46"/>
                  </a:lnTo>
                  <a:lnTo>
                    <a:pt x="282" y="48"/>
                  </a:lnTo>
                  <a:lnTo>
                    <a:pt x="282" y="48"/>
                  </a:lnTo>
                  <a:lnTo>
                    <a:pt x="286" y="56"/>
                  </a:lnTo>
                  <a:lnTo>
                    <a:pt x="286" y="56"/>
                  </a:lnTo>
                  <a:lnTo>
                    <a:pt x="286" y="56"/>
                  </a:lnTo>
                  <a:lnTo>
                    <a:pt x="286" y="58"/>
                  </a:lnTo>
                  <a:lnTo>
                    <a:pt x="286" y="62"/>
                  </a:lnTo>
                  <a:lnTo>
                    <a:pt x="286" y="64"/>
                  </a:lnTo>
                  <a:lnTo>
                    <a:pt x="286" y="64"/>
                  </a:lnTo>
                  <a:lnTo>
                    <a:pt x="286" y="66"/>
                  </a:lnTo>
                  <a:lnTo>
                    <a:pt x="286" y="66"/>
                  </a:lnTo>
                  <a:lnTo>
                    <a:pt x="286" y="68"/>
                  </a:lnTo>
                  <a:lnTo>
                    <a:pt x="286" y="70"/>
                  </a:lnTo>
                  <a:lnTo>
                    <a:pt x="288" y="70"/>
                  </a:lnTo>
                  <a:lnTo>
                    <a:pt x="288" y="72"/>
                  </a:lnTo>
                  <a:lnTo>
                    <a:pt x="292" y="84"/>
                  </a:lnTo>
                  <a:lnTo>
                    <a:pt x="292" y="84"/>
                  </a:lnTo>
                  <a:lnTo>
                    <a:pt x="298" y="94"/>
                  </a:lnTo>
                  <a:lnTo>
                    <a:pt x="298" y="94"/>
                  </a:lnTo>
                  <a:lnTo>
                    <a:pt x="302" y="96"/>
                  </a:lnTo>
                  <a:lnTo>
                    <a:pt x="302" y="96"/>
                  </a:lnTo>
                  <a:lnTo>
                    <a:pt x="302" y="98"/>
                  </a:lnTo>
                  <a:lnTo>
                    <a:pt x="304" y="98"/>
                  </a:lnTo>
                  <a:lnTo>
                    <a:pt x="306" y="100"/>
                  </a:lnTo>
                  <a:lnTo>
                    <a:pt x="310" y="102"/>
                  </a:lnTo>
                  <a:lnTo>
                    <a:pt x="312" y="102"/>
                  </a:lnTo>
                  <a:lnTo>
                    <a:pt x="314" y="104"/>
                  </a:lnTo>
                  <a:lnTo>
                    <a:pt x="316" y="104"/>
                  </a:lnTo>
                  <a:lnTo>
                    <a:pt x="320" y="106"/>
                  </a:lnTo>
                  <a:lnTo>
                    <a:pt x="322" y="106"/>
                  </a:lnTo>
                  <a:lnTo>
                    <a:pt x="326" y="108"/>
                  </a:lnTo>
                  <a:lnTo>
                    <a:pt x="328" y="108"/>
                  </a:lnTo>
                  <a:lnTo>
                    <a:pt x="328" y="108"/>
                  </a:lnTo>
                  <a:lnTo>
                    <a:pt x="328" y="108"/>
                  </a:lnTo>
                  <a:lnTo>
                    <a:pt x="340" y="108"/>
                  </a:lnTo>
                  <a:lnTo>
                    <a:pt x="342" y="108"/>
                  </a:lnTo>
                  <a:lnTo>
                    <a:pt x="344" y="108"/>
                  </a:lnTo>
                  <a:lnTo>
                    <a:pt x="344" y="108"/>
                  </a:lnTo>
                  <a:lnTo>
                    <a:pt x="348" y="108"/>
                  </a:lnTo>
                  <a:lnTo>
                    <a:pt x="350" y="108"/>
                  </a:lnTo>
                  <a:lnTo>
                    <a:pt x="352" y="108"/>
                  </a:lnTo>
                  <a:lnTo>
                    <a:pt x="352" y="108"/>
                  </a:lnTo>
                  <a:lnTo>
                    <a:pt x="360" y="110"/>
                  </a:lnTo>
                  <a:lnTo>
                    <a:pt x="360" y="110"/>
                  </a:lnTo>
                  <a:lnTo>
                    <a:pt x="364" y="112"/>
                  </a:lnTo>
                  <a:lnTo>
                    <a:pt x="364" y="112"/>
                  </a:lnTo>
                  <a:lnTo>
                    <a:pt x="366" y="112"/>
                  </a:lnTo>
                  <a:lnTo>
                    <a:pt x="368" y="112"/>
                  </a:lnTo>
                  <a:lnTo>
                    <a:pt x="370" y="114"/>
                  </a:lnTo>
                  <a:lnTo>
                    <a:pt x="370" y="114"/>
                  </a:lnTo>
                  <a:lnTo>
                    <a:pt x="376" y="116"/>
                  </a:lnTo>
                  <a:lnTo>
                    <a:pt x="382" y="116"/>
                  </a:lnTo>
                  <a:lnTo>
                    <a:pt x="382" y="116"/>
                  </a:lnTo>
                  <a:lnTo>
                    <a:pt x="382" y="116"/>
                  </a:lnTo>
                  <a:lnTo>
                    <a:pt x="384" y="116"/>
                  </a:lnTo>
                  <a:lnTo>
                    <a:pt x="384" y="118"/>
                  </a:lnTo>
                  <a:lnTo>
                    <a:pt x="384" y="118"/>
                  </a:lnTo>
                  <a:lnTo>
                    <a:pt x="384" y="118"/>
                  </a:lnTo>
                  <a:lnTo>
                    <a:pt x="386" y="118"/>
                  </a:lnTo>
                  <a:lnTo>
                    <a:pt x="386" y="118"/>
                  </a:lnTo>
                  <a:lnTo>
                    <a:pt x="386" y="120"/>
                  </a:lnTo>
                  <a:lnTo>
                    <a:pt x="388" y="120"/>
                  </a:lnTo>
                  <a:lnTo>
                    <a:pt x="390" y="120"/>
                  </a:lnTo>
                  <a:lnTo>
                    <a:pt x="392" y="120"/>
                  </a:lnTo>
                  <a:lnTo>
                    <a:pt x="402" y="124"/>
                  </a:lnTo>
                  <a:lnTo>
                    <a:pt x="406" y="128"/>
                  </a:lnTo>
                  <a:lnTo>
                    <a:pt x="406" y="128"/>
                  </a:lnTo>
                  <a:lnTo>
                    <a:pt x="406" y="128"/>
                  </a:lnTo>
                  <a:lnTo>
                    <a:pt x="406" y="128"/>
                  </a:lnTo>
                  <a:lnTo>
                    <a:pt x="408" y="128"/>
                  </a:lnTo>
                  <a:lnTo>
                    <a:pt x="408" y="128"/>
                  </a:lnTo>
                  <a:lnTo>
                    <a:pt x="414" y="130"/>
                  </a:lnTo>
                  <a:lnTo>
                    <a:pt x="420" y="132"/>
                  </a:lnTo>
                  <a:lnTo>
                    <a:pt x="420" y="132"/>
                  </a:lnTo>
                  <a:lnTo>
                    <a:pt x="420" y="132"/>
                  </a:lnTo>
                  <a:lnTo>
                    <a:pt x="422" y="134"/>
                  </a:lnTo>
                  <a:lnTo>
                    <a:pt x="422" y="134"/>
                  </a:lnTo>
                  <a:lnTo>
                    <a:pt x="422" y="134"/>
                  </a:lnTo>
                  <a:lnTo>
                    <a:pt x="422" y="134"/>
                  </a:lnTo>
                  <a:lnTo>
                    <a:pt x="424" y="136"/>
                  </a:lnTo>
                  <a:lnTo>
                    <a:pt x="426" y="138"/>
                  </a:lnTo>
                  <a:lnTo>
                    <a:pt x="428" y="140"/>
                  </a:lnTo>
                  <a:lnTo>
                    <a:pt x="430" y="142"/>
                  </a:lnTo>
                  <a:lnTo>
                    <a:pt x="440" y="150"/>
                  </a:lnTo>
                  <a:lnTo>
                    <a:pt x="444" y="154"/>
                  </a:lnTo>
                  <a:lnTo>
                    <a:pt x="448" y="154"/>
                  </a:lnTo>
                  <a:lnTo>
                    <a:pt x="448" y="156"/>
                  </a:lnTo>
                  <a:lnTo>
                    <a:pt x="450" y="156"/>
                  </a:lnTo>
                  <a:lnTo>
                    <a:pt x="454" y="158"/>
                  </a:lnTo>
                  <a:lnTo>
                    <a:pt x="454" y="160"/>
                  </a:lnTo>
                  <a:lnTo>
                    <a:pt x="456" y="160"/>
                  </a:lnTo>
                  <a:lnTo>
                    <a:pt x="456" y="160"/>
                  </a:lnTo>
                  <a:lnTo>
                    <a:pt x="458" y="160"/>
                  </a:lnTo>
                  <a:lnTo>
                    <a:pt x="460" y="160"/>
                  </a:lnTo>
                  <a:lnTo>
                    <a:pt x="466" y="160"/>
                  </a:lnTo>
                  <a:lnTo>
                    <a:pt x="468" y="160"/>
                  </a:lnTo>
                  <a:lnTo>
                    <a:pt x="474" y="160"/>
                  </a:lnTo>
                  <a:lnTo>
                    <a:pt x="474" y="158"/>
                  </a:lnTo>
                  <a:lnTo>
                    <a:pt x="488" y="152"/>
                  </a:lnTo>
                  <a:lnTo>
                    <a:pt x="494" y="148"/>
                  </a:lnTo>
                  <a:lnTo>
                    <a:pt x="494" y="146"/>
                  </a:lnTo>
                  <a:lnTo>
                    <a:pt x="494" y="146"/>
                  </a:lnTo>
                  <a:lnTo>
                    <a:pt x="500" y="140"/>
                  </a:lnTo>
                  <a:lnTo>
                    <a:pt x="506" y="132"/>
                  </a:lnTo>
                  <a:lnTo>
                    <a:pt x="508" y="130"/>
                  </a:lnTo>
                  <a:lnTo>
                    <a:pt x="508" y="128"/>
                  </a:lnTo>
                  <a:lnTo>
                    <a:pt x="508" y="128"/>
                  </a:lnTo>
                  <a:lnTo>
                    <a:pt x="510" y="124"/>
                  </a:lnTo>
                  <a:lnTo>
                    <a:pt x="512" y="122"/>
                  </a:lnTo>
                  <a:lnTo>
                    <a:pt x="512" y="122"/>
                  </a:lnTo>
                  <a:lnTo>
                    <a:pt x="512" y="120"/>
                  </a:lnTo>
                  <a:lnTo>
                    <a:pt x="512" y="118"/>
                  </a:lnTo>
                  <a:lnTo>
                    <a:pt x="512" y="116"/>
                  </a:lnTo>
                  <a:lnTo>
                    <a:pt x="514" y="116"/>
                  </a:lnTo>
                  <a:lnTo>
                    <a:pt x="514" y="112"/>
                  </a:lnTo>
                  <a:lnTo>
                    <a:pt x="512" y="110"/>
                  </a:lnTo>
                  <a:lnTo>
                    <a:pt x="512" y="108"/>
                  </a:lnTo>
                  <a:lnTo>
                    <a:pt x="510" y="104"/>
                  </a:lnTo>
                  <a:lnTo>
                    <a:pt x="510" y="102"/>
                  </a:lnTo>
                  <a:lnTo>
                    <a:pt x="510" y="102"/>
                  </a:lnTo>
                  <a:lnTo>
                    <a:pt x="508" y="102"/>
                  </a:lnTo>
                  <a:lnTo>
                    <a:pt x="508" y="102"/>
                  </a:lnTo>
                  <a:lnTo>
                    <a:pt x="508" y="100"/>
                  </a:lnTo>
                  <a:lnTo>
                    <a:pt x="508" y="100"/>
                  </a:lnTo>
                  <a:lnTo>
                    <a:pt x="508" y="100"/>
                  </a:lnTo>
                  <a:lnTo>
                    <a:pt x="508" y="100"/>
                  </a:lnTo>
                  <a:lnTo>
                    <a:pt x="506" y="98"/>
                  </a:lnTo>
                  <a:lnTo>
                    <a:pt x="504" y="94"/>
                  </a:lnTo>
                  <a:lnTo>
                    <a:pt x="504" y="92"/>
                  </a:lnTo>
                  <a:lnTo>
                    <a:pt x="504" y="92"/>
                  </a:lnTo>
                  <a:lnTo>
                    <a:pt x="504" y="90"/>
                  </a:lnTo>
                  <a:lnTo>
                    <a:pt x="504" y="88"/>
                  </a:lnTo>
                  <a:lnTo>
                    <a:pt x="502" y="82"/>
                  </a:lnTo>
                  <a:lnTo>
                    <a:pt x="502" y="80"/>
                  </a:lnTo>
                  <a:lnTo>
                    <a:pt x="502" y="80"/>
                  </a:lnTo>
                  <a:lnTo>
                    <a:pt x="502" y="78"/>
                  </a:lnTo>
                  <a:lnTo>
                    <a:pt x="502" y="74"/>
                  </a:lnTo>
                  <a:lnTo>
                    <a:pt x="504" y="68"/>
                  </a:lnTo>
                  <a:lnTo>
                    <a:pt x="504" y="66"/>
                  </a:lnTo>
                  <a:lnTo>
                    <a:pt x="504" y="66"/>
                  </a:lnTo>
                  <a:lnTo>
                    <a:pt x="506" y="60"/>
                  </a:lnTo>
                  <a:lnTo>
                    <a:pt x="508" y="56"/>
                  </a:lnTo>
                  <a:lnTo>
                    <a:pt x="508" y="56"/>
                  </a:lnTo>
                  <a:lnTo>
                    <a:pt x="510" y="56"/>
                  </a:lnTo>
                  <a:lnTo>
                    <a:pt x="510" y="54"/>
                  </a:lnTo>
                  <a:lnTo>
                    <a:pt x="522" y="42"/>
                  </a:lnTo>
                  <a:lnTo>
                    <a:pt x="532" y="34"/>
                  </a:lnTo>
                  <a:lnTo>
                    <a:pt x="532" y="34"/>
                  </a:lnTo>
                  <a:lnTo>
                    <a:pt x="540" y="32"/>
                  </a:lnTo>
                  <a:lnTo>
                    <a:pt x="548" y="26"/>
                  </a:lnTo>
                  <a:lnTo>
                    <a:pt x="548" y="26"/>
                  </a:lnTo>
                  <a:lnTo>
                    <a:pt x="548" y="26"/>
                  </a:lnTo>
                  <a:lnTo>
                    <a:pt x="550" y="24"/>
                  </a:lnTo>
                  <a:lnTo>
                    <a:pt x="550" y="24"/>
                  </a:lnTo>
                  <a:lnTo>
                    <a:pt x="552" y="24"/>
                  </a:lnTo>
                  <a:lnTo>
                    <a:pt x="556" y="22"/>
                  </a:lnTo>
                  <a:lnTo>
                    <a:pt x="556" y="22"/>
                  </a:lnTo>
                  <a:lnTo>
                    <a:pt x="556" y="22"/>
                  </a:lnTo>
                  <a:lnTo>
                    <a:pt x="558" y="22"/>
                  </a:lnTo>
                  <a:lnTo>
                    <a:pt x="562" y="22"/>
                  </a:lnTo>
                  <a:lnTo>
                    <a:pt x="564" y="22"/>
                  </a:lnTo>
                  <a:lnTo>
                    <a:pt x="566" y="22"/>
                  </a:lnTo>
                  <a:lnTo>
                    <a:pt x="568" y="22"/>
                  </a:lnTo>
                  <a:lnTo>
                    <a:pt x="570" y="22"/>
                  </a:lnTo>
                  <a:lnTo>
                    <a:pt x="572" y="22"/>
                  </a:lnTo>
                  <a:lnTo>
                    <a:pt x="574" y="20"/>
                  </a:lnTo>
                  <a:lnTo>
                    <a:pt x="576" y="20"/>
                  </a:lnTo>
                  <a:lnTo>
                    <a:pt x="576" y="20"/>
                  </a:lnTo>
                  <a:lnTo>
                    <a:pt x="576" y="18"/>
                  </a:lnTo>
                  <a:lnTo>
                    <a:pt x="578" y="18"/>
                  </a:lnTo>
                  <a:lnTo>
                    <a:pt x="578" y="18"/>
                  </a:lnTo>
                  <a:lnTo>
                    <a:pt x="578" y="16"/>
                  </a:lnTo>
                  <a:lnTo>
                    <a:pt x="578" y="16"/>
                  </a:lnTo>
                  <a:lnTo>
                    <a:pt x="582" y="12"/>
                  </a:lnTo>
                  <a:lnTo>
                    <a:pt x="584" y="12"/>
                  </a:lnTo>
                  <a:lnTo>
                    <a:pt x="586" y="12"/>
                  </a:lnTo>
                  <a:lnTo>
                    <a:pt x="588" y="12"/>
                  </a:lnTo>
                  <a:lnTo>
                    <a:pt x="588" y="14"/>
                  </a:lnTo>
                  <a:lnTo>
                    <a:pt x="590" y="14"/>
                  </a:lnTo>
                  <a:lnTo>
                    <a:pt x="590" y="14"/>
                  </a:lnTo>
                  <a:lnTo>
                    <a:pt x="594" y="14"/>
                  </a:lnTo>
                  <a:lnTo>
                    <a:pt x="594" y="14"/>
                  </a:lnTo>
                  <a:lnTo>
                    <a:pt x="594" y="14"/>
                  </a:lnTo>
                  <a:lnTo>
                    <a:pt x="598" y="14"/>
                  </a:lnTo>
                  <a:lnTo>
                    <a:pt x="600" y="14"/>
                  </a:lnTo>
                  <a:lnTo>
                    <a:pt x="600" y="14"/>
                  </a:lnTo>
                  <a:lnTo>
                    <a:pt x="604" y="14"/>
                  </a:lnTo>
                  <a:lnTo>
                    <a:pt x="610" y="16"/>
                  </a:lnTo>
                  <a:lnTo>
                    <a:pt x="616" y="16"/>
                  </a:lnTo>
                  <a:lnTo>
                    <a:pt x="616" y="16"/>
                  </a:lnTo>
                  <a:lnTo>
                    <a:pt x="618" y="16"/>
                  </a:lnTo>
                  <a:lnTo>
                    <a:pt x="618" y="16"/>
                  </a:lnTo>
                  <a:lnTo>
                    <a:pt x="618" y="16"/>
                  </a:lnTo>
                  <a:lnTo>
                    <a:pt x="620" y="18"/>
                  </a:lnTo>
                  <a:lnTo>
                    <a:pt x="624" y="22"/>
                  </a:lnTo>
                  <a:lnTo>
                    <a:pt x="626" y="22"/>
                  </a:lnTo>
                  <a:lnTo>
                    <a:pt x="626" y="22"/>
                  </a:lnTo>
                  <a:lnTo>
                    <a:pt x="626" y="22"/>
                  </a:lnTo>
                  <a:lnTo>
                    <a:pt x="626" y="22"/>
                  </a:lnTo>
                  <a:lnTo>
                    <a:pt x="628" y="22"/>
                  </a:lnTo>
                  <a:lnTo>
                    <a:pt x="628" y="22"/>
                  </a:lnTo>
                  <a:lnTo>
                    <a:pt x="638" y="24"/>
                  </a:lnTo>
                  <a:lnTo>
                    <a:pt x="640" y="26"/>
                  </a:lnTo>
                  <a:lnTo>
                    <a:pt x="640" y="26"/>
                  </a:lnTo>
                  <a:lnTo>
                    <a:pt x="642" y="26"/>
                  </a:lnTo>
                  <a:lnTo>
                    <a:pt x="644" y="28"/>
                  </a:lnTo>
                  <a:lnTo>
                    <a:pt x="644" y="28"/>
                  </a:lnTo>
                  <a:lnTo>
                    <a:pt x="644" y="28"/>
                  </a:lnTo>
                  <a:lnTo>
                    <a:pt x="646" y="28"/>
                  </a:lnTo>
                  <a:lnTo>
                    <a:pt x="648" y="28"/>
                  </a:lnTo>
                  <a:lnTo>
                    <a:pt x="648" y="28"/>
                  </a:lnTo>
                  <a:lnTo>
                    <a:pt x="648" y="28"/>
                  </a:lnTo>
                  <a:lnTo>
                    <a:pt x="654" y="30"/>
                  </a:lnTo>
                  <a:lnTo>
                    <a:pt x="654" y="30"/>
                  </a:lnTo>
                  <a:lnTo>
                    <a:pt x="654" y="30"/>
                  </a:lnTo>
                  <a:lnTo>
                    <a:pt x="654" y="30"/>
                  </a:lnTo>
                  <a:lnTo>
                    <a:pt x="654" y="32"/>
                  </a:lnTo>
                  <a:lnTo>
                    <a:pt x="654" y="32"/>
                  </a:lnTo>
                  <a:lnTo>
                    <a:pt x="652" y="32"/>
                  </a:lnTo>
                  <a:lnTo>
                    <a:pt x="652" y="32"/>
                  </a:lnTo>
                  <a:lnTo>
                    <a:pt x="652" y="32"/>
                  </a:lnTo>
                  <a:lnTo>
                    <a:pt x="652" y="34"/>
                  </a:lnTo>
                  <a:lnTo>
                    <a:pt x="652" y="46"/>
                  </a:lnTo>
                  <a:lnTo>
                    <a:pt x="652" y="46"/>
                  </a:lnTo>
                  <a:lnTo>
                    <a:pt x="652" y="46"/>
                  </a:lnTo>
                  <a:lnTo>
                    <a:pt x="652" y="48"/>
                  </a:lnTo>
                  <a:lnTo>
                    <a:pt x="652" y="48"/>
                  </a:lnTo>
                  <a:lnTo>
                    <a:pt x="654" y="48"/>
                  </a:lnTo>
                  <a:lnTo>
                    <a:pt x="656" y="48"/>
                  </a:lnTo>
                  <a:lnTo>
                    <a:pt x="656" y="48"/>
                  </a:lnTo>
                  <a:lnTo>
                    <a:pt x="658" y="50"/>
                  </a:lnTo>
                  <a:lnTo>
                    <a:pt x="658" y="50"/>
                  </a:lnTo>
                  <a:lnTo>
                    <a:pt x="658" y="50"/>
                  </a:lnTo>
                  <a:lnTo>
                    <a:pt x="658" y="50"/>
                  </a:lnTo>
                  <a:lnTo>
                    <a:pt x="660" y="54"/>
                  </a:lnTo>
                  <a:lnTo>
                    <a:pt x="660" y="54"/>
                  </a:lnTo>
                  <a:lnTo>
                    <a:pt x="670" y="54"/>
                  </a:lnTo>
                  <a:lnTo>
                    <a:pt x="670" y="54"/>
                  </a:lnTo>
                  <a:lnTo>
                    <a:pt x="674" y="54"/>
                  </a:lnTo>
                  <a:lnTo>
                    <a:pt x="678" y="54"/>
                  </a:lnTo>
                  <a:lnTo>
                    <a:pt x="678" y="54"/>
                  </a:lnTo>
                  <a:lnTo>
                    <a:pt x="682" y="56"/>
                  </a:lnTo>
                  <a:lnTo>
                    <a:pt x="682" y="56"/>
                  </a:lnTo>
                  <a:lnTo>
                    <a:pt x="682" y="56"/>
                  </a:lnTo>
                  <a:lnTo>
                    <a:pt x="686" y="56"/>
                  </a:lnTo>
                  <a:lnTo>
                    <a:pt x="692" y="58"/>
                  </a:lnTo>
                  <a:lnTo>
                    <a:pt x="694" y="58"/>
                  </a:lnTo>
                  <a:lnTo>
                    <a:pt x="694" y="60"/>
                  </a:lnTo>
                  <a:lnTo>
                    <a:pt x="694" y="60"/>
                  </a:lnTo>
                  <a:lnTo>
                    <a:pt x="694" y="60"/>
                  </a:lnTo>
                  <a:lnTo>
                    <a:pt x="694" y="60"/>
                  </a:lnTo>
                  <a:lnTo>
                    <a:pt x="694" y="60"/>
                  </a:lnTo>
                  <a:lnTo>
                    <a:pt x="694" y="62"/>
                  </a:lnTo>
                  <a:lnTo>
                    <a:pt x="694" y="62"/>
                  </a:lnTo>
                  <a:lnTo>
                    <a:pt x="694" y="62"/>
                  </a:lnTo>
                  <a:lnTo>
                    <a:pt x="694" y="62"/>
                  </a:lnTo>
                  <a:lnTo>
                    <a:pt x="698" y="64"/>
                  </a:lnTo>
                  <a:lnTo>
                    <a:pt x="698" y="64"/>
                  </a:lnTo>
                  <a:lnTo>
                    <a:pt x="700" y="66"/>
                  </a:lnTo>
                  <a:lnTo>
                    <a:pt x="700" y="66"/>
                  </a:lnTo>
                  <a:lnTo>
                    <a:pt x="720" y="66"/>
                  </a:lnTo>
                  <a:lnTo>
                    <a:pt x="722" y="66"/>
                  </a:lnTo>
                  <a:lnTo>
                    <a:pt x="724" y="66"/>
                  </a:lnTo>
                  <a:lnTo>
                    <a:pt x="724" y="66"/>
                  </a:lnTo>
                  <a:lnTo>
                    <a:pt x="726" y="64"/>
                  </a:lnTo>
                  <a:lnTo>
                    <a:pt x="726" y="64"/>
                  </a:lnTo>
                  <a:lnTo>
                    <a:pt x="726" y="64"/>
                  </a:lnTo>
                  <a:lnTo>
                    <a:pt x="730" y="64"/>
                  </a:lnTo>
                  <a:lnTo>
                    <a:pt x="730" y="64"/>
                  </a:lnTo>
                  <a:lnTo>
                    <a:pt x="730" y="64"/>
                  </a:lnTo>
                  <a:lnTo>
                    <a:pt x="732" y="64"/>
                  </a:lnTo>
                  <a:lnTo>
                    <a:pt x="732" y="64"/>
                  </a:lnTo>
                  <a:lnTo>
                    <a:pt x="734" y="66"/>
                  </a:lnTo>
                  <a:lnTo>
                    <a:pt x="738" y="66"/>
                  </a:lnTo>
                  <a:lnTo>
                    <a:pt x="742" y="66"/>
                  </a:lnTo>
                  <a:lnTo>
                    <a:pt x="742" y="68"/>
                  </a:lnTo>
                  <a:lnTo>
                    <a:pt x="742" y="68"/>
                  </a:lnTo>
                  <a:lnTo>
                    <a:pt x="744" y="68"/>
                  </a:lnTo>
                  <a:lnTo>
                    <a:pt x="744" y="70"/>
                  </a:lnTo>
                  <a:lnTo>
                    <a:pt x="744" y="70"/>
                  </a:lnTo>
                  <a:lnTo>
                    <a:pt x="744" y="70"/>
                  </a:lnTo>
                  <a:lnTo>
                    <a:pt x="744" y="72"/>
                  </a:lnTo>
                  <a:lnTo>
                    <a:pt x="744" y="72"/>
                  </a:lnTo>
                  <a:lnTo>
                    <a:pt x="744" y="74"/>
                  </a:lnTo>
                  <a:lnTo>
                    <a:pt x="744" y="74"/>
                  </a:lnTo>
                  <a:lnTo>
                    <a:pt x="746" y="76"/>
                  </a:lnTo>
                  <a:lnTo>
                    <a:pt x="746" y="78"/>
                  </a:lnTo>
                  <a:lnTo>
                    <a:pt x="748" y="80"/>
                  </a:lnTo>
                  <a:lnTo>
                    <a:pt x="748" y="80"/>
                  </a:lnTo>
                  <a:lnTo>
                    <a:pt x="750" y="82"/>
                  </a:lnTo>
                  <a:lnTo>
                    <a:pt x="750" y="84"/>
                  </a:lnTo>
                  <a:lnTo>
                    <a:pt x="750" y="84"/>
                  </a:lnTo>
                  <a:lnTo>
                    <a:pt x="750" y="84"/>
                  </a:lnTo>
                  <a:lnTo>
                    <a:pt x="750" y="84"/>
                  </a:lnTo>
                  <a:lnTo>
                    <a:pt x="750" y="84"/>
                  </a:lnTo>
                  <a:lnTo>
                    <a:pt x="748" y="86"/>
                  </a:lnTo>
                  <a:lnTo>
                    <a:pt x="748" y="86"/>
                  </a:lnTo>
                  <a:lnTo>
                    <a:pt x="746" y="86"/>
                  </a:lnTo>
                  <a:lnTo>
                    <a:pt x="746" y="88"/>
                  </a:lnTo>
                  <a:lnTo>
                    <a:pt x="746" y="88"/>
                  </a:lnTo>
                  <a:lnTo>
                    <a:pt x="746" y="88"/>
                  </a:lnTo>
                  <a:lnTo>
                    <a:pt x="746" y="90"/>
                  </a:lnTo>
                  <a:lnTo>
                    <a:pt x="744" y="92"/>
                  </a:lnTo>
                  <a:lnTo>
                    <a:pt x="744" y="92"/>
                  </a:lnTo>
                  <a:lnTo>
                    <a:pt x="742" y="94"/>
                  </a:lnTo>
                  <a:lnTo>
                    <a:pt x="740" y="96"/>
                  </a:lnTo>
                  <a:lnTo>
                    <a:pt x="738" y="98"/>
                  </a:lnTo>
                  <a:lnTo>
                    <a:pt x="738" y="98"/>
                  </a:lnTo>
                  <a:lnTo>
                    <a:pt x="736" y="100"/>
                  </a:lnTo>
                  <a:lnTo>
                    <a:pt x="736" y="100"/>
                  </a:lnTo>
                  <a:lnTo>
                    <a:pt x="736" y="100"/>
                  </a:lnTo>
                  <a:lnTo>
                    <a:pt x="736" y="112"/>
                  </a:lnTo>
                  <a:lnTo>
                    <a:pt x="736" y="112"/>
                  </a:lnTo>
                  <a:lnTo>
                    <a:pt x="738" y="118"/>
                  </a:lnTo>
                  <a:lnTo>
                    <a:pt x="738" y="120"/>
                  </a:lnTo>
                  <a:lnTo>
                    <a:pt x="742" y="126"/>
                  </a:lnTo>
                  <a:lnTo>
                    <a:pt x="742" y="128"/>
                  </a:lnTo>
                  <a:lnTo>
                    <a:pt x="742" y="128"/>
                  </a:lnTo>
                  <a:lnTo>
                    <a:pt x="742" y="130"/>
                  </a:lnTo>
                  <a:lnTo>
                    <a:pt x="744" y="132"/>
                  </a:lnTo>
                  <a:lnTo>
                    <a:pt x="744" y="132"/>
                  </a:lnTo>
                  <a:lnTo>
                    <a:pt x="744" y="132"/>
                  </a:lnTo>
                  <a:lnTo>
                    <a:pt x="744" y="132"/>
                  </a:lnTo>
                  <a:lnTo>
                    <a:pt x="742" y="140"/>
                  </a:lnTo>
                  <a:lnTo>
                    <a:pt x="740" y="146"/>
                  </a:lnTo>
                  <a:lnTo>
                    <a:pt x="738" y="148"/>
                  </a:lnTo>
                  <a:lnTo>
                    <a:pt x="738" y="148"/>
                  </a:lnTo>
                  <a:lnTo>
                    <a:pt x="738" y="148"/>
                  </a:lnTo>
                  <a:lnTo>
                    <a:pt x="736" y="152"/>
                  </a:lnTo>
                  <a:lnTo>
                    <a:pt x="736" y="152"/>
                  </a:lnTo>
                  <a:lnTo>
                    <a:pt x="736" y="154"/>
                  </a:lnTo>
                  <a:lnTo>
                    <a:pt x="734" y="156"/>
                  </a:lnTo>
                  <a:lnTo>
                    <a:pt x="732" y="158"/>
                  </a:lnTo>
                  <a:lnTo>
                    <a:pt x="730" y="162"/>
                  </a:lnTo>
                  <a:lnTo>
                    <a:pt x="730" y="164"/>
                  </a:lnTo>
                  <a:lnTo>
                    <a:pt x="728" y="164"/>
                  </a:lnTo>
                  <a:lnTo>
                    <a:pt x="728" y="166"/>
                  </a:lnTo>
                  <a:lnTo>
                    <a:pt x="728" y="166"/>
                  </a:lnTo>
                  <a:lnTo>
                    <a:pt x="728" y="168"/>
                  </a:lnTo>
                  <a:lnTo>
                    <a:pt x="728" y="168"/>
                  </a:lnTo>
                  <a:lnTo>
                    <a:pt x="730" y="168"/>
                  </a:lnTo>
                  <a:lnTo>
                    <a:pt x="732" y="174"/>
                  </a:lnTo>
                  <a:lnTo>
                    <a:pt x="734" y="178"/>
                  </a:lnTo>
                  <a:lnTo>
                    <a:pt x="734" y="178"/>
                  </a:lnTo>
                  <a:lnTo>
                    <a:pt x="734" y="180"/>
                  </a:lnTo>
                  <a:lnTo>
                    <a:pt x="734" y="182"/>
                  </a:lnTo>
                  <a:lnTo>
                    <a:pt x="734" y="182"/>
                  </a:lnTo>
                  <a:lnTo>
                    <a:pt x="734" y="182"/>
                  </a:lnTo>
                  <a:lnTo>
                    <a:pt x="734" y="182"/>
                  </a:lnTo>
                  <a:lnTo>
                    <a:pt x="734" y="184"/>
                  </a:lnTo>
                  <a:lnTo>
                    <a:pt x="734" y="184"/>
                  </a:lnTo>
                  <a:lnTo>
                    <a:pt x="734" y="184"/>
                  </a:lnTo>
                  <a:lnTo>
                    <a:pt x="736" y="198"/>
                  </a:lnTo>
                  <a:lnTo>
                    <a:pt x="736" y="200"/>
                  </a:lnTo>
                  <a:lnTo>
                    <a:pt x="736" y="202"/>
                  </a:lnTo>
                  <a:lnTo>
                    <a:pt x="736" y="202"/>
                  </a:lnTo>
                  <a:lnTo>
                    <a:pt x="736" y="202"/>
                  </a:lnTo>
                  <a:lnTo>
                    <a:pt x="738" y="204"/>
                  </a:lnTo>
                  <a:lnTo>
                    <a:pt x="738" y="206"/>
                  </a:lnTo>
                  <a:lnTo>
                    <a:pt x="742" y="216"/>
                  </a:lnTo>
                  <a:lnTo>
                    <a:pt x="742" y="232"/>
                  </a:lnTo>
                  <a:lnTo>
                    <a:pt x="742" y="268"/>
                  </a:lnTo>
                  <a:lnTo>
                    <a:pt x="742" y="276"/>
                  </a:lnTo>
                  <a:lnTo>
                    <a:pt x="742" y="282"/>
                  </a:lnTo>
                  <a:lnTo>
                    <a:pt x="742" y="296"/>
                  </a:lnTo>
                  <a:lnTo>
                    <a:pt x="742" y="300"/>
                  </a:lnTo>
                  <a:lnTo>
                    <a:pt x="742" y="304"/>
                  </a:lnTo>
                  <a:lnTo>
                    <a:pt x="742" y="314"/>
                  </a:lnTo>
                  <a:lnTo>
                    <a:pt x="742" y="332"/>
                  </a:lnTo>
                  <a:lnTo>
                    <a:pt x="742" y="336"/>
                  </a:lnTo>
                  <a:lnTo>
                    <a:pt x="742" y="338"/>
                  </a:lnTo>
                  <a:lnTo>
                    <a:pt x="742" y="350"/>
                  </a:lnTo>
                  <a:lnTo>
                    <a:pt x="742" y="358"/>
                  </a:lnTo>
                  <a:lnTo>
                    <a:pt x="742" y="362"/>
                  </a:lnTo>
                  <a:lnTo>
                    <a:pt x="742" y="390"/>
                  </a:lnTo>
                  <a:lnTo>
                    <a:pt x="742" y="418"/>
                  </a:lnTo>
                  <a:lnTo>
                    <a:pt x="742" y="440"/>
                  </a:lnTo>
                  <a:lnTo>
                    <a:pt x="742" y="452"/>
                  </a:lnTo>
                  <a:lnTo>
                    <a:pt x="742" y="474"/>
                  </a:lnTo>
                  <a:lnTo>
                    <a:pt x="742" y="490"/>
                  </a:lnTo>
                  <a:lnTo>
                    <a:pt x="742" y="514"/>
                  </a:lnTo>
                  <a:lnTo>
                    <a:pt x="742" y="580"/>
                  </a:lnTo>
                  <a:lnTo>
                    <a:pt x="742" y="592"/>
                  </a:lnTo>
                  <a:lnTo>
                    <a:pt x="742" y="594"/>
                  </a:lnTo>
                  <a:lnTo>
                    <a:pt x="742" y="696"/>
                  </a:lnTo>
                  <a:lnTo>
                    <a:pt x="742" y="696"/>
                  </a:lnTo>
                  <a:lnTo>
                    <a:pt x="732" y="696"/>
                  </a:lnTo>
                  <a:lnTo>
                    <a:pt x="726" y="696"/>
                  </a:lnTo>
                  <a:lnTo>
                    <a:pt x="722" y="696"/>
                  </a:lnTo>
                  <a:lnTo>
                    <a:pt x="716" y="696"/>
                  </a:lnTo>
                  <a:lnTo>
                    <a:pt x="702" y="696"/>
                  </a:lnTo>
                  <a:lnTo>
                    <a:pt x="698" y="696"/>
                  </a:lnTo>
                  <a:lnTo>
                    <a:pt x="696" y="696"/>
                  </a:lnTo>
                  <a:lnTo>
                    <a:pt x="696" y="696"/>
                  </a:lnTo>
                  <a:lnTo>
                    <a:pt x="696" y="700"/>
                  </a:lnTo>
                  <a:lnTo>
                    <a:pt x="696" y="720"/>
                  </a:lnTo>
                  <a:lnTo>
                    <a:pt x="696" y="720"/>
                  </a:lnTo>
                  <a:lnTo>
                    <a:pt x="696" y="720"/>
                  </a:lnTo>
                  <a:lnTo>
                    <a:pt x="670" y="706"/>
                  </a:lnTo>
                  <a:lnTo>
                    <a:pt x="648" y="694"/>
                  </a:lnTo>
                  <a:lnTo>
                    <a:pt x="616" y="676"/>
                  </a:lnTo>
                  <a:lnTo>
                    <a:pt x="590" y="662"/>
                  </a:lnTo>
                  <a:lnTo>
                    <a:pt x="572" y="652"/>
                  </a:lnTo>
                  <a:lnTo>
                    <a:pt x="572" y="652"/>
                  </a:lnTo>
                  <a:lnTo>
                    <a:pt x="552" y="642"/>
                  </a:lnTo>
                  <a:lnTo>
                    <a:pt x="526" y="628"/>
                  </a:lnTo>
                  <a:lnTo>
                    <a:pt x="500" y="614"/>
                  </a:lnTo>
                  <a:lnTo>
                    <a:pt x="472" y="600"/>
                  </a:lnTo>
                  <a:lnTo>
                    <a:pt x="458" y="592"/>
                  </a:lnTo>
                  <a:lnTo>
                    <a:pt x="448" y="586"/>
                  </a:lnTo>
                  <a:lnTo>
                    <a:pt x="428" y="576"/>
                  </a:lnTo>
                  <a:lnTo>
                    <a:pt x="412" y="568"/>
                  </a:lnTo>
                  <a:lnTo>
                    <a:pt x="396" y="560"/>
                  </a:lnTo>
                  <a:lnTo>
                    <a:pt x="394" y="560"/>
                  </a:lnTo>
                  <a:lnTo>
                    <a:pt x="362" y="544"/>
                  </a:lnTo>
                  <a:lnTo>
                    <a:pt x="332" y="528"/>
                  </a:lnTo>
                  <a:lnTo>
                    <a:pt x="316" y="520"/>
                  </a:lnTo>
                  <a:lnTo>
                    <a:pt x="286" y="536"/>
                  </a:lnTo>
                  <a:lnTo>
                    <a:pt x="276" y="540"/>
                  </a:lnTo>
                  <a:lnTo>
                    <a:pt x="270" y="544"/>
                  </a:lnTo>
                  <a:lnTo>
                    <a:pt x="268" y="544"/>
                  </a:lnTo>
                  <a:lnTo>
                    <a:pt x="262" y="546"/>
                  </a:lnTo>
                  <a:lnTo>
                    <a:pt x="260" y="548"/>
                  </a:lnTo>
                  <a:lnTo>
                    <a:pt x="246" y="556"/>
                  </a:lnTo>
                  <a:lnTo>
                    <a:pt x="242" y="558"/>
                  </a:lnTo>
                  <a:lnTo>
                    <a:pt x="238" y="560"/>
                  </a:lnTo>
                  <a:lnTo>
                    <a:pt x="232" y="564"/>
                  </a:lnTo>
                  <a:lnTo>
                    <a:pt x="218" y="550"/>
                  </a:lnTo>
                  <a:lnTo>
                    <a:pt x="204" y="536"/>
                  </a:lnTo>
                  <a:lnTo>
                    <a:pt x="202" y="536"/>
                  </a:lnTo>
                  <a:lnTo>
                    <a:pt x="202" y="536"/>
                  </a:lnTo>
                  <a:lnTo>
                    <a:pt x="200" y="534"/>
                  </a:lnTo>
                  <a:lnTo>
                    <a:pt x="196" y="534"/>
                  </a:lnTo>
                  <a:lnTo>
                    <a:pt x="196" y="534"/>
                  </a:lnTo>
                  <a:lnTo>
                    <a:pt x="194" y="532"/>
                  </a:lnTo>
                  <a:lnTo>
                    <a:pt x="194" y="532"/>
                  </a:lnTo>
                  <a:lnTo>
                    <a:pt x="192" y="532"/>
                  </a:lnTo>
                  <a:lnTo>
                    <a:pt x="190" y="532"/>
                  </a:lnTo>
                  <a:lnTo>
                    <a:pt x="180" y="530"/>
                  </a:lnTo>
                  <a:lnTo>
                    <a:pt x="170" y="526"/>
                  </a:lnTo>
                  <a:lnTo>
                    <a:pt x="156" y="524"/>
                  </a:lnTo>
                  <a:lnTo>
                    <a:pt x="150" y="522"/>
                  </a:lnTo>
                  <a:lnTo>
                    <a:pt x="146" y="522"/>
                  </a:lnTo>
                  <a:lnTo>
                    <a:pt x="144" y="520"/>
                  </a:lnTo>
                  <a:lnTo>
                    <a:pt x="140" y="520"/>
                  </a:lnTo>
                  <a:lnTo>
                    <a:pt x="128" y="516"/>
                  </a:lnTo>
                  <a:lnTo>
                    <a:pt x="126" y="516"/>
                  </a:lnTo>
                  <a:lnTo>
                    <a:pt x="124" y="510"/>
                  </a:lnTo>
                  <a:lnTo>
                    <a:pt x="116" y="496"/>
                  </a:lnTo>
                  <a:lnTo>
                    <a:pt x="114" y="492"/>
                  </a:lnTo>
                  <a:lnTo>
                    <a:pt x="106" y="476"/>
                  </a:lnTo>
                  <a:lnTo>
                    <a:pt x="102" y="476"/>
                  </a:lnTo>
                  <a:lnTo>
                    <a:pt x="100" y="474"/>
                  </a:lnTo>
                  <a:lnTo>
                    <a:pt x="96" y="474"/>
                  </a:lnTo>
                  <a:lnTo>
                    <a:pt x="92" y="472"/>
                  </a:lnTo>
                  <a:lnTo>
                    <a:pt x="86" y="470"/>
                  </a:lnTo>
                  <a:lnTo>
                    <a:pt x="80" y="468"/>
                  </a:lnTo>
                  <a:lnTo>
                    <a:pt x="78" y="468"/>
                  </a:lnTo>
                  <a:lnTo>
                    <a:pt x="72" y="466"/>
                  </a:lnTo>
                  <a:lnTo>
                    <a:pt x="68" y="464"/>
                  </a:lnTo>
                  <a:lnTo>
                    <a:pt x="66" y="462"/>
                  </a:lnTo>
                  <a:lnTo>
                    <a:pt x="64" y="464"/>
                  </a:lnTo>
                  <a:lnTo>
                    <a:pt x="60" y="466"/>
                  </a:lnTo>
                  <a:lnTo>
                    <a:pt x="56" y="468"/>
                  </a:lnTo>
                  <a:lnTo>
                    <a:pt x="52" y="468"/>
                  </a:lnTo>
                  <a:lnTo>
                    <a:pt x="52" y="466"/>
                  </a:lnTo>
                  <a:lnTo>
                    <a:pt x="46" y="462"/>
                  </a:lnTo>
                  <a:lnTo>
                    <a:pt x="44" y="460"/>
                  </a:lnTo>
                  <a:lnTo>
                    <a:pt x="44" y="458"/>
                  </a:lnTo>
                  <a:lnTo>
                    <a:pt x="44" y="456"/>
                  </a:lnTo>
                  <a:lnTo>
                    <a:pt x="44" y="456"/>
                  </a:lnTo>
                  <a:lnTo>
                    <a:pt x="42" y="454"/>
                  </a:lnTo>
                  <a:lnTo>
                    <a:pt x="40" y="452"/>
                  </a:lnTo>
                  <a:lnTo>
                    <a:pt x="38" y="452"/>
                  </a:lnTo>
                  <a:lnTo>
                    <a:pt x="36" y="448"/>
                  </a:lnTo>
                  <a:lnTo>
                    <a:pt x="36" y="448"/>
                  </a:lnTo>
                  <a:lnTo>
                    <a:pt x="34" y="444"/>
                  </a:lnTo>
                  <a:lnTo>
                    <a:pt x="34" y="440"/>
                  </a:lnTo>
                  <a:lnTo>
                    <a:pt x="34" y="436"/>
                  </a:lnTo>
                  <a:lnTo>
                    <a:pt x="34" y="426"/>
                  </a:lnTo>
                  <a:lnTo>
                    <a:pt x="34" y="424"/>
                  </a:lnTo>
                  <a:lnTo>
                    <a:pt x="34" y="422"/>
                  </a:lnTo>
                  <a:lnTo>
                    <a:pt x="32" y="422"/>
                  </a:lnTo>
                  <a:lnTo>
                    <a:pt x="26" y="412"/>
                  </a:lnTo>
                  <a:lnTo>
                    <a:pt x="22" y="406"/>
                  </a:lnTo>
                  <a:lnTo>
                    <a:pt x="8" y="386"/>
                  </a:lnTo>
                  <a:lnTo>
                    <a:pt x="6" y="382"/>
                  </a:lnTo>
                  <a:lnTo>
                    <a:pt x="4" y="380"/>
                  </a:lnTo>
                  <a:lnTo>
                    <a:pt x="4" y="380"/>
                  </a:lnTo>
                  <a:lnTo>
                    <a:pt x="4" y="378"/>
                  </a:lnTo>
                  <a:lnTo>
                    <a:pt x="4" y="378"/>
                  </a:lnTo>
                  <a:lnTo>
                    <a:pt x="4" y="378"/>
                  </a:lnTo>
                  <a:lnTo>
                    <a:pt x="6" y="374"/>
                  </a:lnTo>
                  <a:lnTo>
                    <a:pt x="8" y="370"/>
                  </a:lnTo>
                  <a:lnTo>
                    <a:pt x="16" y="366"/>
                  </a:lnTo>
                  <a:lnTo>
                    <a:pt x="22" y="364"/>
                  </a:lnTo>
                  <a:lnTo>
                    <a:pt x="26" y="362"/>
                  </a:lnTo>
                  <a:lnTo>
                    <a:pt x="28" y="356"/>
                  </a:lnTo>
                  <a:lnTo>
                    <a:pt x="28" y="352"/>
                  </a:lnTo>
                  <a:lnTo>
                    <a:pt x="28" y="352"/>
                  </a:lnTo>
                  <a:lnTo>
                    <a:pt x="28" y="348"/>
                  </a:lnTo>
                  <a:lnTo>
                    <a:pt x="28" y="346"/>
                  </a:lnTo>
                  <a:lnTo>
                    <a:pt x="30" y="344"/>
                  </a:lnTo>
                  <a:lnTo>
                    <a:pt x="28" y="342"/>
                  </a:lnTo>
                  <a:lnTo>
                    <a:pt x="28" y="342"/>
                  </a:lnTo>
                  <a:lnTo>
                    <a:pt x="26" y="340"/>
                  </a:lnTo>
                  <a:lnTo>
                    <a:pt x="24" y="336"/>
                  </a:lnTo>
                  <a:lnTo>
                    <a:pt x="24" y="332"/>
                  </a:lnTo>
                  <a:lnTo>
                    <a:pt x="24" y="330"/>
                  </a:lnTo>
                  <a:lnTo>
                    <a:pt x="20" y="322"/>
                  </a:lnTo>
                  <a:lnTo>
                    <a:pt x="20" y="322"/>
                  </a:lnTo>
                  <a:lnTo>
                    <a:pt x="20" y="320"/>
                  </a:lnTo>
                  <a:lnTo>
                    <a:pt x="20" y="318"/>
                  </a:lnTo>
                  <a:lnTo>
                    <a:pt x="20" y="318"/>
                  </a:lnTo>
                  <a:lnTo>
                    <a:pt x="22" y="312"/>
                  </a:lnTo>
                  <a:lnTo>
                    <a:pt x="24" y="308"/>
                  </a:lnTo>
                  <a:lnTo>
                    <a:pt x="26" y="304"/>
                  </a:lnTo>
                  <a:lnTo>
                    <a:pt x="26" y="304"/>
                  </a:lnTo>
                  <a:lnTo>
                    <a:pt x="26" y="302"/>
                  </a:lnTo>
                  <a:lnTo>
                    <a:pt x="28" y="302"/>
                  </a:lnTo>
                  <a:lnTo>
                    <a:pt x="30" y="292"/>
                  </a:lnTo>
                  <a:lnTo>
                    <a:pt x="30" y="292"/>
                  </a:lnTo>
                  <a:lnTo>
                    <a:pt x="30" y="290"/>
                  </a:lnTo>
                  <a:lnTo>
                    <a:pt x="30" y="290"/>
                  </a:lnTo>
                  <a:lnTo>
                    <a:pt x="28" y="282"/>
                  </a:lnTo>
                  <a:lnTo>
                    <a:pt x="26" y="276"/>
                  </a:lnTo>
                  <a:lnTo>
                    <a:pt x="24" y="274"/>
                  </a:lnTo>
                  <a:lnTo>
                    <a:pt x="22" y="270"/>
                  </a:lnTo>
                  <a:lnTo>
                    <a:pt x="22" y="268"/>
                  </a:lnTo>
                  <a:lnTo>
                    <a:pt x="22" y="268"/>
                  </a:lnTo>
                  <a:lnTo>
                    <a:pt x="24" y="266"/>
                  </a:lnTo>
                  <a:lnTo>
                    <a:pt x="24" y="260"/>
                  </a:lnTo>
                  <a:lnTo>
                    <a:pt x="24" y="252"/>
                  </a:lnTo>
                  <a:lnTo>
                    <a:pt x="26" y="248"/>
                  </a:lnTo>
                  <a:lnTo>
                    <a:pt x="26" y="244"/>
                  </a:lnTo>
                  <a:lnTo>
                    <a:pt x="26" y="242"/>
                  </a:lnTo>
                  <a:lnTo>
                    <a:pt x="26" y="240"/>
                  </a:lnTo>
                  <a:lnTo>
                    <a:pt x="26" y="238"/>
                  </a:lnTo>
                  <a:lnTo>
                    <a:pt x="26" y="236"/>
                  </a:lnTo>
                  <a:lnTo>
                    <a:pt x="26" y="232"/>
                  </a:lnTo>
                  <a:lnTo>
                    <a:pt x="26" y="230"/>
                  </a:lnTo>
                  <a:lnTo>
                    <a:pt x="26" y="226"/>
                  </a:lnTo>
                  <a:lnTo>
                    <a:pt x="26" y="224"/>
                  </a:lnTo>
                  <a:lnTo>
                    <a:pt x="26" y="222"/>
                  </a:lnTo>
                  <a:lnTo>
                    <a:pt x="26" y="220"/>
                  </a:lnTo>
                  <a:lnTo>
                    <a:pt x="24" y="218"/>
                  </a:lnTo>
                  <a:lnTo>
                    <a:pt x="22" y="206"/>
                  </a:lnTo>
                  <a:lnTo>
                    <a:pt x="22" y="206"/>
                  </a:lnTo>
                  <a:lnTo>
                    <a:pt x="22" y="204"/>
                  </a:lnTo>
                  <a:lnTo>
                    <a:pt x="20" y="200"/>
                  </a:lnTo>
                  <a:lnTo>
                    <a:pt x="18" y="196"/>
                  </a:lnTo>
                  <a:lnTo>
                    <a:pt x="16" y="194"/>
                  </a:lnTo>
                  <a:lnTo>
                    <a:pt x="16" y="192"/>
                  </a:lnTo>
                  <a:lnTo>
                    <a:pt x="12" y="186"/>
                  </a:lnTo>
                  <a:lnTo>
                    <a:pt x="12" y="186"/>
                  </a:lnTo>
                  <a:lnTo>
                    <a:pt x="12" y="184"/>
                  </a:lnTo>
                  <a:lnTo>
                    <a:pt x="6" y="176"/>
                  </a:lnTo>
                  <a:lnTo>
                    <a:pt x="4" y="174"/>
                  </a:lnTo>
                  <a:lnTo>
                    <a:pt x="4" y="174"/>
                  </a:lnTo>
                  <a:lnTo>
                    <a:pt x="4" y="172"/>
                  </a:lnTo>
                  <a:lnTo>
                    <a:pt x="2" y="172"/>
                  </a:lnTo>
                  <a:lnTo>
                    <a:pt x="2" y="170"/>
                  </a:lnTo>
                  <a:lnTo>
                    <a:pt x="0" y="170"/>
                  </a:lnTo>
                  <a:lnTo>
                    <a:pt x="0" y="170"/>
                  </a:lnTo>
                  <a:lnTo>
                    <a:pt x="0" y="168"/>
                  </a:lnTo>
                  <a:lnTo>
                    <a:pt x="0" y="168"/>
                  </a:lnTo>
                  <a:lnTo>
                    <a:pt x="4" y="166"/>
                  </a:lnTo>
                  <a:lnTo>
                    <a:pt x="10" y="162"/>
                  </a:lnTo>
                  <a:lnTo>
                    <a:pt x="10" y="162"/>
                  </a:lnTo>
                  <a:lnTo>
                    <a:pt x="16" y="160"/>
                  </a:lnTo>
                  <a:lnTo>
                    <a:pt x="20" y="158"/>
                  </a:lnTo>
                  <a:lnTo>
                    <a:pt x="24" y="156"/>
                  </a:lnTo>
                  <a:lnTo>
                    <a:pt x="26" y="156"/>
                  </a:lnTo>
                  <a:lnTo>
                    <a:pt x="26" y="156"/>
                  </a:lnTo>
                  <a:lnTo>
                    <a:pt x="26" y="156"/>
                  </a:lnTo>
                  <a:lnTo>
                    <a:pt x="28" y="156"/>
                  </a:lnTo>
                  <a:lnTo>
                    <a:pt x="28" y="156"/>
                  </a:lnTo>
                  <a:lnTo>
                    <a:pt x="28" y="156"/>
                  </a:lnTo>
                  <a:lnTo>
                    <a:pt x="32" y="150"/>
                  </a:lnTo>
                  <a:lnTo>
                    <a:pt x="36" y="142"/>
                  </a:lnTo>
                  <a:lnTo>
                    <a:pt x="42" y="136"/>
                  </a:lnTo>
                  <a:lnTo>
                    <a:pt x="42" y="136"/>
                  </a:lnTo>
                  <a:lnTo>
                    <a:pt x="44" y="134"/>
                  </a:lnTo>
                  <a:lnTo>
                    <a:pt x="46" y="128"/>
                  </a:lnTo>
                  <a:lnTo>
                    <a:pt x="46" y="126"/>
                  </a:lnTo>
                  <a:lnTo>
                    <a:pt x="46" y="126"/>
                  </a:lnTo>
                  <a:lnTo>
                    <a:pt x="46" y="116"/>
                  </a:lnTo>
                  <a:lnTo>
                    <a:pt x="46" y="116"/>
                  </a:lnTo>
                  <a:lnTo>
                    <a:pt x="44" y="110"/>
                  </a:lnTo>
                  <a:lnTo>
                    <a:pt x="42" y="110"/>
                  </a:lnTo>
                  <a:lnTo>
                    <a:pt x="40" y="102"/>
                  </a:lnTo>
                  <a:lnTo>
                    <a:pt x="38" y="98"/>
                  </a:lnTo>
                  <a:lnTo>
                    <a:pt x="38" y="94"/>
                  </a:lnTo>
                  <a:lnTo>
                    <a:pt x="38" y="92"/>
                  </a:lnTo>
                  <a:lnTo>
                    <a:pt x="40" y="92"/>
                  </a:lnTo>
                  <a:lnTo>
                    <a:pt x="46" y="82"/>
                  </a:lnTo>
                  <a:lnTo>
                    <a:pt x="48" y="80"/>
                  </a:lnTo>
                  <a:lnTo>
                    <a:pt x="48" y="80"/>
                  </a:lnTo>
                  <a:lnTo>
                    <a:pt x="48" y="80"/>
                  </a:lnTo>
                  <a:lnTo>
                    <a:pt x="48" y="80"/>
                  </a:lnTo>
                  <a:lnTo>
                    <a:pt x="50" y="80"/>
                  </a:lnTo>
                  <a:lnTo>
                    <a:pt x="50" y="80"/>
                  </a:lnTo>
                  <a:lnTo>
                    <a:pt x="52" y="80"/>
                  </a:lnTo>
                  <a:lnTo>
                    <a:pt x="52" y="80"/>
                  </a:lnTo>
                  <a:lnTo>
                    <a:pt x="52" y="80"/>
                  </a:lnTo>
                  <a:lnTo>
                    <a:pt x="54" y="80"/>
                  </a:lnTo>
                  <a:lnTo>
                    <a:pt x="54" y="80"/>
                  </a:lnTo>
                  <a:lnTo>
                    <a:pt x="54" y="80"/>
                  </a:lnTo>
                  <a:lnTo>
                    <a:pt x="54" y="80"/>
                  </a:lnTo>
                  <a:lnTo>
                    <a:pt x="56" y="80"/>
                  </a:lnTo>
                  <a:lnTo>
                    <a:pt x="56" y="80"/>
                  </a:lnTo>
                  <a:lnTo>
                    <a:pt x="58" y="78"/>
                  </a:lnTo>
                  <a:lnTo>
                    <a:pt x="62" y="74"/>
                  </a:lnTo>
                  <a:lnTo>
                    <a:pt x="62" y="72"/>
                  </a:lnTo>
                  <a:lnTo>
                    <a:pt x="66" y="68"/>
                  </a:lnTo>
                  <a:lnTo>
                    <a:pt x="66" y="68"/>
                  </a:lnTo>
                  <a:lnTo>
                    <a:pt x="66" y="66"/>
                  </a:lnTo>
                  <a:lnTo>
                    <a:pt x="70" y="64"/>
                  </a:lnTo>
                  <a:lnTo>
                    <a:pt x="72" y="64"/>
                  </a:lnTo>
                  <a:lnTo>
                    <a:pt x="72" y="62"/>
                  </a:lnTo>
                  <a:lnTo>
                    <a:pt x="74" y="60"/>
                  </a:lnTo>
                  <a:lnTo>
                    <a:pt x="74" y="58"/>
                  </a:lnTo>
                  <a:lnTo>
                    <a:pt x="74" y="58"/>
                  </a:lnTo>
                  <a:lnTo>
                    <a:pt x="74" y="58"/>
                  </a:lnTo>
                  <a:lnTo>
                    <a:pt x="82" y="54"/>
                  </a:lnTo>
                  <a:lnTo>
                    <a:pt x="86" y="52"/>
                  </a:lnTo>
                  <a:lnTo>
                    <a:pt x="88" y="50"/>
                  </a:lnTo>
                  <a:lnTo>
                    <a:pt x="96" y="48"/>
                  </a:lnTo>
                  <a:lnTo>
                    <a:pt x="100" y="46"/>
                  </a:lnTo>
                  <a:lnTo>
                    <a:pt x="102" y="44"/>
                  </a:lnTo>
                  <a:lnTo>
                    <a:pt x="104" y="42"/>
                  </a:lnTo>
                  <a:lnTo>
                    <a:pt x="106" y="42"/>
                  </a:lnTo>
                  <a:lnTo>
                    <a:pt x="106" y="42"/>
                  </a:lnTo>
                  <a:lnTo>
                    <a:pt x="106" y="40"/>
                  </a:lnTo>
                  <a:lnTo>
                    <a:pt x="108" y="40"/>
                  </a:lnTo>
                  <a:lnTo>
                    <a:pt x="108" y="38"/>
                  </a:lnTo>
                  <a:lnTo>
                    <a:pt x="108" y="38"/>
                  </a:lnTo>
                  <a:lnTo>
                    <a:pt x="108" y="38"/>
                  </a:lnTo>
                  <a:lnTo>
                    <a:pt x="108" y="36"/>
                  </a:lnTo>
                  <a:lnTo>
                    <a:pt x="106" y="36"/>
                  </a:lnTo>
                  <a:lnTo>
                    <a:pt x="106" y="34"/>
                  </a:lnTo>
                  <a:lnTo>
                    <a:pt x="106" y="34"/>
                  </a:lnTo>
                  <a:lnTo>
                    <a:pt x="106" y="34"/>
                  </a:lnTo>
                  <a:lnTo>
                    <a:pt x="104" y="32"/>
                  </a:lnTo>
                  <a:lnTo>
                    <a:pt x="104" y="32"/>
                  </a:lnTo>
                  <a:lnTo>
                    <a:pt x="104" y="32"/>
                  </a:lnTo>
                  <a:lnTo>
                    <a:pt x="102" y="30"/>
                  </a:lnTo>
                  <a:lnTo>
                    <a:pt x="102" y="30"/>
                  </a:lnTo>
                  <a:lnTo>
                    <a:pt x="102" y="30"/>
                  </a:lnTo>
                  <a:lnTo>
                    <a:pt x="102" y="28"/>
                  </a:lnTo>
                  <a:lnTo>
                    <a:pt x="102" y="16"/>
                  </a:lnTo>
                  <a:lnTo>
                    <a:pt x="102" y="12"/>
                  </a:lnTo>
                  <a:lnTo>
                    <a:pt x="104" y="8"/>
                  </a:lnTo>
                  <a:lnTo>
                    <a:pt x="104" y="6"/>
                  </a:lnTo>
                  <a:lnTo>
                    <a:pt x="104" y="6"/>
                  </a:lnTo>
                  <a:lnTo>
                    <a:pt x="104" y="4"/>
                  </a:lnTo>
                  <a:lnTo>
                    <a:pt x="104" y="4"/>
                  </a:lnTo>
                  <a:lnTo>
                    <a:pt x="104" y="4"/>
                  </a:lnTo>
                  <a:lnTo>
                    <a:pt x="104" y="2"/>
                  </a:lnTo>
                  <a:lnTo>
                    <a:pt x="104" y="0"/>
                  </a:lnTo>
                  <a:lnTo>
                    <a:pt x="104"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6" name="Freeform 4945">
              <a:extLst>
                <a:ext uri="{FF2B5EF4-FFF2-40B4-BE49-F238E27FC236}">
                  <a16:creationId xmlns:a16="http://schemas.microsoft.com/office/drawing/2014/main" id="{101AA495-EA16-C04C-BCBE-A0A4BA3B092A}"/>
                </a:ext>
              </a:extLst>
            </p:cNvPr>
            <p:cNvSpPr>
              <a:spLocks/>
            </p:cNvSpPr>
            <p:nvPr/>
          </p:nvSpPr>
          <p:spPr bwMode="auto">
            <a:xfrm>
              <a:off x="5747713" y="4214065"/>
              <a:ext cx="243179" cy="593746"/>
            </a:xfrm>
            <a:custGeom>
              <a:avLst/>
              <a:gdLst/>
              <a:ahLst/>
              <a:cxnLst>
                <a:cxn ang="0">
                  <a:pos x="16" y="2"/>
                </a:cxn>
                <a:cxn ang="0">
                  <a:pos x="30" y="4"/>
                </a:cxn>
                <a:cxn ang="0">
                  <a:pos x="34" y="10"/>
                </a:cxn>
                <a:cxn ang="0">
                  <a:pos x="42" y="10"/>
                </a:cxn>
                <a:cxn ang="0">
                  <a:pos x="60" y="14"/>
                </a:cxn>
                <a:cxn ang="0">
                  <a:pos x="60" y="8"/>
                </a:cxn>
                <a:cxn ang="0">
                  <a:pos x="70" y="10"/>
                </a:cxn>
                <a:cxn ang="0">
                  <a:pos x="86" y="28"/>
                </a:cxn>
                <a:cxn ang="0">
                  <a:pos x="90" y="54"/>
                </a:cxn>
                <a:cxn ang="0">
                  <a:pos x="94" y="64"/>
                </a:cxn>
                <a:cxn ang="0">
                  <a:pos x="90" y="78"/>
                </a:cxn>
                <a:cxn ang="0">
                  <a:pos x="96" y="86"/>
                </a:cxn>
                <a:cxn ang="0">
                  <a:pos x="108" y="102"/>
                </a:cxn>
                <a:cxn ang="0">
                  <a:pos x="92" y="106"/>
                </a:cxn>
                <a:cxn ang="0">
                  <a:pos x="90" y="114"/>
                </a:cxn>
                <a:cxn ang="0">
                  <a:pos x="80" y="132"/>
                </a:cxn>
                <a:cxn ang="0">
                  <a:pos x="84" y="150"/>
                </a:cxn>
                <a:cxn ang="0">
                  <a:pos x="88" y="160"/>
                </a:cxn>
                <a:cxn ang="0">
                  <a:pos x="88" y="188"/>
                </a:cxn>
                <a:cxn ang="0">
                  <a:pos x="104" y="198"/>
                </a:cxn>
                <a:cxn ang="0">
                  <a:pos x="150" y="254"/>
                </a:cxn>
                <a:cxn ang="0">
                  <a:pos x="148" y="280"/>
                </a:cxn>
                <a:cxn ang="0">
                  <a:pos x="148" y="320"/>
                </a:cxn>
                <a:cxn ang="0">
                  <a:pos x="132" y="326"/>
                </a:cxn>
                <a:cxn ang="0">
                  <a:pos x="124" y="330"/>
                </a:cxn>
                <a:cxn ang="0">
                  <a:pos x="116" y="348"/>
                </a:cxn>
                <a:cxn ang="0">
                  <a:pos x="124" y="358"/>
                </a:cxn>
                <a:cxn ang="0">
                  <a:pos x="122" y="374"/>
                </a:cxn>
                <a:cxn ang="0">
                  <a:pos x="114" y="368"/>
                </a:cxn>
                <a:cxn ang="0">
                  <a:pos x="116" y="360"/>
                </a:cxn>
                <a:cxn ang="0">
                  <a:pos x="110" y="358"/>
                </a:cxn>
                <a:cxn ang="0">
                  <a:pos x="90" y="336"/>
                </a:cxn>
                <a:cxn ang="0">
                  <a:pos x="86" y="334"/>
                </a:cxn>
                <a:cxn ang="0">
                  <a:pos x="82" y="326"/>
                </a:cxn>
                <a:cxn ang="0">
                  <a:pos x="78" y="316"/>
                </a:cxn>
                <a:cxn ang="0">
                  <a:pos x="74" y="314"/>
                </a:cxn>
                <a:cxn ang="0">
                  <a:pos x="82" y="302"/>
                </a:cxn>
                <a:cxn ang="0">
                  <a:pos x="82" y="294"/>
                </a:cxn>
                <a:cxn ang="0">
                  <a:pos x="90" y="282"/>
                </a:cxn>
                <a:cxn ang="0">
                  <a:pos x="88" y="252"/>
                </a:cxn>
                <a:cxn ang="0">
                  <a:pos x="82" y="244"/>
                </a:cxn>
                <a:cxn ang="0">
                  <a:pos x="48" y="248"/>
                </a:cxn>
                <a:cxn ang="0">
                  <a:pos x="26" y="222"/>
                </a:cxn>
                <a:cxn ang="0">
                  <a:pos x="18" y="222"/>
                </a:cxn>
                <a:cxn ang="0">
                  <a:pos x="0" y="204"/>
                </a:cxn>
                <a:cxn ang="0">
                  <a:pos x="6" y="198"/>
                </a:cxn>
                <a:cxn ang="0">
                  <a:pos x="16" y="174"/>
                </a:cxn>
                <a:cxn ang="0">
                  <a:pos x="16" y="168"/>
                </a:cxn>
                <a:cxn ang="0">
                  <a:pos x="18" y="154"/>
                </a:cxn>
                <a:cxn ang="0">
                  <a:pos x="38" y="146"/>
                </a:cxn>
                <a:cxn ang="0">
                  <a:pos x="40" y="142"/>
                </a:cxn>
                <a:cxn ang="0">
                  <a:pos x="32" y="142"/>
                </a:cxn>
                <a:cxn ang="0">
                  <a:pos x="30" y="126"/>
                </a:cxn>
                <a:cxn ang="0">
                  <a:pos x="28" y="104"/>
                </a:cxn>
                <a:cxn ang="0">
                  <a:pos x="30" y="92"/>
                </a:cxn>
                <a:cxn ang="0">
                  <a:pos x="26" y="72"/>
                </a:cxn>
                <a:cxn ang="0">
                  <a:pos x="36" y="68"/>
                </a:cxn>
                <a:cxn ang="0">
                  <a:pos x="46" y="60"/>
                </a:cxn>
                <a:cxn ang="0">
                  <a:pos x="40" y="46"/>
                </a:cxn>
                <a:cxn ang="0">
                  <a:pos x="40" y="40"/>
                </a:cxn>
                <a:cxn ang="0">
                  <a:pos x="26" y="16"/>
                </a:cxn>
                <a:cxn ang="0">
                  <a:pos x="24" y="10"/>
                </a:cxn>
                <a:cxn ang="0">
                  <a:pos x="12" y="4"/>
                </a:cxn>
              </a:cxnLst>
              <a:rect l="0" t="0" r="r" b="b"/>
              <a:pathLst>
                <a:path w="154" h="374">
                  <a:moveTo>
                    <a:pt x="12" y="2"/>
                  </a:moveTo>
                  <a:lnTo>
                    <a:pt x="12" y="2"/>
                  </a:lnTo>
                  <a:lnTo>
                    <a:pt x="12" y="0"/>
                  </a:lnTo>
                  <a:lnTo>
                    <a:pt x="14" y="0"/>
                  </a:lnTo>
                  <a:lnTo>
                    <a:pt x="14" y="0"/>
                  </a:lnTo>
                  <a:lnTo>
                    <a:pt x="16" y="0"/>
                  </a:lnTo>
                  <a:lnTo>
                    <a:pt x="16" y="0"/>
                  </a:lnTo>
                  <a:lnTo>
                    <a:pt x="16" y="2"/>
                  </a:lnTo>
                  <a:lnTo>
                    <a:pt x="16" y="2"/>
                  </a:lnTo>
                  <a:lnTo>
                    <a:pt x="16" y="2"/>
                  </a:lnTo>
                  <a:lnTo>
                    <a:pt x="20" y="6"/>
                  </a:lnTo>
                  <a:lnTo>
                    <a:pt x="20" y="6"/>
                  </a:lnTo>
                  <a:lnTo>
                    <a:pt x="22" y="6"/>
                  </a:lnTo>
                  <a:lnTo>
                    <a:pt x="24" y="6"/>
                  </a:lnTo>
                  <a:lnTo>
                    <a:pt x="24" y="6"/>
                  </a:lnTo>
                  <a:lnTo>
                    <a:pt x="24" y="6"/>
                  </a:lnTo>
                  <a:lnTo>
                    <a:pt x="26" y="6"/>
                  </a:lnTo>
                  <a:lnTo>
                    <a:pt x="30" y="4"/>
                  </a:lnTo>
                  <a:lnTo>
                    <a:pt x="30" y="4"/>
                  </a:lnTo>
                  <a:lnTo>
                    <a:pt x="30" y="4"/>
                  </a:lnTo>
                  <a:lnTo>
                    <a:pt x="30" y="6"/>
                  </a:lnTo>
                  <a:lnTo>
                    <a:pt x="34" y="8"/>
                  </a:lnTo>
                  <a:lnTo>
                    <a:pt x="34" y="8"/>
                  </a:lnTo>
                  <a:lnTo>
                    <a:pt x="34" y="8"/>
                  </a:lnTo>
                  <a:lnTo>
                    <a:pt x="34" y="10"/>
                  </a:lnTo>
                  <a:lnTo>
                    <a:pt x="34" y="10"/>
                  </a:lnTo>
                  <a:lnTo>
                    <a:pt x="34" y="10"/>
                  </a:lnTo>
                  <a:lnTo>
                    <a:pt x="36" y="10"/>
                  </a:lnTo>
                  <a:lnTo>
                    <a:pt x="36" y="12"/>
                  </a:lnTo>
                  <a:lnTo>
                    <a:pt x="36" y="12"/>
                  </a:lnTo>
                  <a:lnTo>
                    <a:pt x="38" y="12"/>
                  </a:lnTo>
                  <a:lnTo>
                    <a:pt x="38" y="12"/>
                  </a:lnTo>
                  <a:lnTo>
                    <a:pt x="40" y="12"/>
                  </a:lnTo>
                  <a:lnTo>
                    <a:pt x="40" y="12"/>
                  </a:lnTo>
                  <a:lnTo>
                    <a:pt x="40" y="10"/>
                  </a:lnTo>
                  <a:lnTo>
                    <a:pt x="42" y="10"/>
                  </a:lnTo>
                  <a:lnTo>
                    <a:pt x="50" y="10"/>
                  </a:lnTo>
                  <a:lnTo>
                    <a:pt x="52" y="10"/>
                  </a:lnTo>
                  <a:lnTo>
                    <a:pt x="56" y="14"/>
                  </a:lnTo>
                  <a:lnTo>
                    <a:pt x="58" y="14"/>
                  </a:lnTo>
                  <a:lnTo>
                    <a:pt x="58" y="16"/>
                  </a:lnTo>
                  <a:lnTo>
                    <a:pt x="58" y="16"/>
                  </a:lnTo>
                  <a:lnTo>
                    <a:pt x="60" y="14"/>
                  </a:lnTo>
                  <a:lnTo>
                    <a:pt x="60" y="14"/>
                  </a:lnTo>
                  <a:lnTo>
                    <a:pt x="60" y="14"/>
                  </a:lnTo>
                  <a:lnTo>
                    <a:pt x="60" y="12"/>
                  </a:lnTo>
                  <a:lnTo>
                    <a:pt x="60" y="10"/>
                  </a:lnTo>
                  <a:lnTo>
                    <a:pt x="60" y="10"/>
                  </a:lnTo>
                  <a:lnTo>
                    <a:pt x="60" y="10"/>
                  </a:lnTo>
                  <a:lnTo>
                    <a:pt x="60" y="10"/>
                  </a:lnTo>
                  <a:lnTo>
                    <a:pt x="60" y="10"/>
                  </a:lnTo>
                  <a:lnTo>
                    <a:pt x="60" y="10"/>
                  </a:lnTo>
                  <a:lnTo>
                    <a:pt x="60" y="8"/>
                  </a:lnTo>
                  <a:lnTo>
                    <a:pt x="60" y="8"/>
                  </a:lnTo>
                  <a:lnTo>
                    <a:pt x="60" y="6"/>
                  </a:lnTo>
                  <a:lnTo>
                    <a:pt x="62" y="6"/>
                  </a:lnTo>
                  <a:lnTo>
                    <a:pt x="62" y="6"/>
                  </a:lnTo>
                  <a:lnTo>
                    <a:pt x="62" y="4"/>
                  </a:lnTo>
                  <a:lnTo>
                    <a:pt x="64" y="4"/>
                  </a:lnTo>
                  <a:lnTo>
                    <a:pt x="64" y="4"/>
                  </a:lnTo>
                  <a:lnTo>
                    <a:pt x="66" y="6"/>
                  </a:lnTo>
                  <a:lnTo>
                    <a:pt x="68" y="10"/>
                  </a:lnTo>
                  <a:lnTo>
                    <a:pt x="70" y="10"/>
                  </a:lnTo>
                  <a:lnTo>
                    <a:pt x="72" y="12"/>
                  </a:lnTo>
                  <a:lnTo>
                    <a:pt x="78" y="16"/>
                  </a:lnTo>
                  <a:lnTo>
                    <a:pt x="78" y="18"/>
                  </a:lnTo>
                  <a:lnTo>
                    <a:pt x="78" y="18"/>
                  </a:lnTo>
                  <a:lnTo>
                    <a:pt x="80" y="20"/>
                  </a:lnTo>
                  <a:lnTo>
                    <a:pt x="82" y="24"/>
                  </a:lnTo>
                  <a:lnTo>
                    <a:pt x="86" y="28"/>
                  </a:lnTo>
                  <a:lnTo>
                    <a:pt x="86" y="28"/>
                  </a:lnTo>
                  <a:lnTo>
                    <a:pt x="86" y="28"/>
                  </a:lnTo>
                  <a:lnTo>
                    <a:pt x="86" y="30"/>
                  </a:lnTo>
                  <a:lnTo>
                    <a:pt x="88" y="30"/>
                  </a:lnTo>
                  <a:lnTo>
                    <a:pt x="88" y="32"/>
                  </a:lnTo>
                  <a:lnTo>
                    <a:pt x="88" y="32"/>
                  </a:lnTo>
                  <a:lnTo>
                    <a:pt x="90" y="46"/>
                  </a:lnTo>
                  <a:lnTo>
                    <a:pt x="90" y="48"/>
                  </a:lnTo>
                  <a:lnTo>
                    <a:pt x="88" y="48"/>
                  </a:lnTo>
                  <a:lnTo>
                    <a:pt x="88" y="50"/>
                  </a:lnTo>
                  <a:lnTo>
                    <a:pt x="90" y="54"/>
                  </a:lnTo>
                  <a:lnTo>
                    <a:pt x="90" y="56"/>
                  </a:lnTo>
                  <a:lnTo>
                    <a:pt x="90" y="56"/>
                  </a:lnTo>
                  <a:lnTo>
                    <a:pt x="90" y="56"/>
                  </a:lnTo>
                  <a:lnTo>
                    <a:pt x="92" y="58"/>
                  </a:lnTo>
                  <a:lnTo>
                    <a:pt x="92" y="60"/>
                  </a:lnTo>
                  <a:lnTo>
                    <a:pt x="94" y="60"/>
                  </a:lnTo>
                  <a:lnTo>
                    <a:pt x="94" y="60"/>
                  </a:lnTo>
                  <a:lnTo>
                    <a:pt x="94" y="62"/>
                  </a:lnTo>
                  <a:lnTo>
                    <a:pt x="94" y="64"/>
                  </a:lnTo>
                  <a:lnTo>
                    <a:pt x="94" y="66"/>
                  </a:lnTo>
                  <a:lnTo>
                    <a:pt x="92" y="72"/>
                  </a:lnTo>
                  <a:lnTo>
                    <a:pt x="92" y="74"/>
                  </a:lnTo>
                  <a:lnTo>
                    <a:pt x="92" y="74"/>
                  </a:lnTo>
                  <a:lnTo>
                    <a:pt x="92" y="74"/>
                  </a:lnTo>
                  <a:lnTo>
                    <a:pt x="90" y="76"/>
                  </a:lnTo>
                  <a:lnTo>
                    <a:pt x="90" y="76"/>
                  </a:lnTo>
                  <a:lnTo>
                    <a:pt x="90" y="78"/>
                  </a:lnTo>
                  <a:lnTo>
                    <a:pt x="90" y="78"/>
                  </a:lnTo>
                  <a:lnTo>
                    <a:pt x="90" y="78"/>
                  </a:lnTo>
                  <a:lnTo>
                    <a:pt x="92" y="82"/>
                  </a:lnTo>
                  <a:lnTo>
                    <a:pt x="92" y="82"/>
                  </a:lnTo>
                  <a:lnTo>
                    <a:pt x="92" y="84"/>
                  </a:lnTo>
                  <a:lnTo>
                    <a:pt x="92" y="84"/>
                  </a:lnTo>
                  <a:lnTo>
                    <a:pt x="92" y="84"/>
                  </a:lnTo>
                  <a:lnTo>
                    <a:pt x="92" y="84"/>
                  </a:lnTo>
                  <a:lnTo>
                    <a:pt x="94" y="84"/>
                  </a:lnTo>
                  <a:lnTo>
                    <a:pt x="96" y="86"/>
                  </a:lnTo>
                  <a:lnTo>
                    <a:pt x="96" y="86"/>
                  </a:lnTo>
                  <a:lnTo>
                    <a:pt x="100" y="94"/>
                  </a:lnTo>
                  <a:lnTo>
                    <a:pt x="100" y="94"/>
                  </a:lnTo>
                  <a:lnTo>
                    <a:pt x="102" y="94"/>
                  </a:lnTo>
                  <a:lnTo>
                    <a:pt x="104" y="94"/>
                  </a:lnTo>
                  <a:lnTo>
                    <a:pt x="104" y="96"/>
                  </a:lnTo>
                  <a:lnTo>
                    <a:pt x="108" y="100"/>
                  </a:lnTo>
                  <a:lnTo>
                    <a:pt x="108" y="100"/>
                  </a:lnTo>
                  <a:lnTo>
                    <a:pt x="108" y="102"/>
                  </a:lnTo>
                  <a:lnTo>
                    <a:pt x="108" y="104"/>
                  </a:lnTo>
                  <a:lnTo>
                    <a:pt x="108" y="104"/>
                  </a:lnTo>
                  <a:lnTo>
                    <a:pt x="104" y="104"/>
                  </a:lnTo>
                  <a:lnTo>
                    <a:pt x="96" y="104"/>
                  </a:lnTo>
                  <a:lnTo>
                    <a:pt x="92" y="104"/>
                  </a:lnTo>
                  <a:lnTo>
                    <a:pt x="92" y="106"/>
                  </a:lnTo>
                  <a:lnTo>
                    <a:pt x="92" y="106"/>
                  </a:lnTo>
                  <a:lnTo>
                    <a:pt x="92" y="106"/>
                  </a:lnTo>
                  <a:lnTo>
                    <a:pt x="92" y="106"/>
                  </a:lnTo>
                  <a:lnTo>
                    <a:pt x="92" y="108"/>
                  </a:lnTo>
                  <a:lnTo>
                    <a:pt x="92" y="108"/>
                  </a:lnTo>
                  <a:lnTo>
                    <a:pt x="92" y="110"/>
                  </a:lnTo>
                  <a:lnTo>
                    <a:pt x="92" y="110"/>
                  </a:lnTo>
                  <a:lnTo>
                    <a:pt x="92" y="112"/>
                  </a:lnTo>
                  <a:lnTo>
                    <a:pt x="92" y="114"/>
                  </a:lnTo>
                  <a:lnTo>
                    <a:pt x="92" y="114"/>
                  </a:lnTo>
                  <a:lnTo>
                    <a:pt x="92" y="114"/>
                  </a:lnTo>
                  <a:lnTo>
                    <a:pt x="90" y="114"/>
                  </a:lnTo>
                  <a:lnTo>
                    <a:pt x="88" y="120"/>
                  </a:lnTo>
                  <a:lnTo>
                    <a:pt x="88" y="120"/>
                  </a:lnTo>
                  <a:lnTo>
                    <a:pt x="86" y="122"/>
                  </a:lnTo>
                  <a:lnTo>
                    <a:pt x="84" y="124"/>
                  </a:lnTo>
                  <a:lnTo>
                    <a:pt x="84" y="124"/>
                  </a:lnTo>
                  <a:lnTo>
                    <a:pt x="84" y="124"/>
                  </a:lnTo>
                  <a:lnTo>
                    <a:pt x="82" y="130"/>
                  </a:lnTo>
                  <a:lnTo>
                    <a:pt x="80" y="132"/>
                  </a:lnTo>
                  <a:lnTo>
                    <a:pt x="80" y="132"/>
                  </a:lnTo>
                  <a:lnTo>
                    <a:pt x="80" y="132"/>
                  </a:lnTo>
                  <a:lnTo>
                    <a:pt x="80" y="134"/>
                  </a:lnTo>
                  <a:lnTo>
                    <a:pt x="80" y="134"/>
                  </a:lnTo>
                  <a:lnTo>
                    <a:pt x="80" y="136"/>
                  </a:lnTo>
                  <a:lnTo>
                    <a:pt x="80" y="136"/>
                  </a:lnTo>
                  <a:lnTo>
                    <a:pt x="80" y="138"/>
                  </a:lnTo>
                  <a:lnTo>
                    <a:pt x="82" y="140"/>
                  </a:lnTo>
                  <a:lnTo>
                    <a:pt x="82" y="146"/>
                  </a:lnTo>
                  <a:lnTo>
                    <a:pt x="84" y="150"/>
                  </a:lnTo>
                  <a:lnTo>
                    <a:pt x="84" y="150"/>
                  </a:lnTo>
                  <a:lnTo>
                    <a:pt x="84" y="152"/>
                  </a:lnTo>
                  <a:lnTo>
                    <a:pt x="84" y="154"/>
                  </a:lnTo>
                  <a:lnTo>
                    <a:pt x="84" y="154"/>
                  </a:lnTo>
                  <a:lnTo>
                    <a:pt x="86" y="156"/>
                  </a:lnTo>
                  <a:lnTo>
                    <a:pt x="86" y="156"/>
                  </a:lnTo>
                  <a:lnTo>
                    <a:pt x="86" y="156"/>
                  </a:lnTo>
                  <a:lnTo>
                    <a:pt x="86" y="156"/>
                  </a:lnTo>
                  <a:lnTo>
                    <a:pt x="88" y="160"/>
                  </a:lnTo>
                  <a:lnTo>
                    <a:pt x="88" y="162"/>
                  </a:lnTo>
                  <a:lnTo>
                    <a:pt x="88" y="162"/>
                  </a:lnTo>
                  <a:lnTo>
                    <a:pt x="88" y="166"/>
                  </a:lnTo>
                  <a:lnTo>
                    <a:pt x="88" y="170"/>
                  </a:lnTo>
                  <a:lnTo>
                    <a:pt x="88" y="170"/>
                  </a:lnTo>
                  <a:lnTo>
                    <a:pt x="88" y="172"/>
                  </a:lnTo>
                  <a:lnTo>
                    <a:pt x="88" y="174"/>
                  </a:lnTo>
                  <a:lnTo>
                    <a:pt x="88" y="176"/>
                  </a:lnTo>
                  <a:lnTo>
                    <a:pt x="88" y="188"/>
                  </a:lnTo>
                  <a:lnTo>
                    <a:pt x="88" y="188"/>
                  </a:lnTo>
                  <a:lnTo>
                    <a:pt x="88" y="190"/>
                  </a:lnTo>
                  <a:lnTo>
                    <a:pt x="90" y="190"/>
                  </a:lnTo>
                  <a:lnTo>
                    <a:pt x="90" y="192"/>
                  </a:lnTo>
                  <a:lnTo>
                    <a:pt x="90" y="192"/>
                  </a:lnTo>
                  <a:lnTo>
                    <a:pt x="94" y="198"/>
                  </a:lnTo>
                  <a:lnTo>
                    <a:pt x="102" y="198"/>
                  </a:lnTo>
                  <a:lnTo>
                    <a:pt x="104" y="198"/>
                  </a:lnTo>
                  <a:lnTo>
                    <a:pt x="104" y="198"/>
                  </a:lnTo>
                  <a:lnTo>
                    <a:pt x="114" y="206"/>
                  </a:lnTo>
                  <a:lnTo>
                    <a:pt x="118" y="212"/>
                  </a:lnTo>
                  <a:lnTo>
                    <a:pt x="120" y="214"/>
                  </a:lnTo>
                  <a:lnTo>
                    <a:pt x="132" y="230"/>
                  </a:lnTo>
                  <a:lnTo>
                    <a:pt x="134" y="232"/>
                  </a:lnTo>
                  <a:lnTo>
                    <a:pt x="134" y="234"/>
                  </a:lnTo>
                  <a:lnTo>
                    <a:pt x="136" y="234"/>
                  </a:lnTo>
                  <a:lnTo>
                    <a:pt x="148" y="252"/>
                  </a:lnTo>
                  <a:lnTo>
                    <a:pt x="150" y="254"/>
                  </a:lnTo>
                  <a:lnTo>
                    <a:pt x="152" y="254"/>
                  </a:lnTo>
                  <a:lnTo>
                    <a:pt x="152" y="254"/>
                  </a:lnTo>
                  <a:lnTo>
                    <a:pt x="152" y="256"/>
                  </a:lnTo>
                  <a:lnTo>
                    <a:pt x="152" y="260"/>
                  </a:lnTo>
                  <a:lnTo>
                    <a:pt x="152" y="264"/>
                  </a:lnTo>
                  <a:lnTo>
                    <a:pt x="154" y="264"/>
                  </a:lnTo>
                  <a:lnTo>
                    <a:pt x="152" y="266"/>
                  </a:lnTo>
                  <a:lnTo>
                    <a:pt x="150" y="272"/>
                  </a:lnTo>
                  <a:lnTo>
                    <a:pt x="148" y="280"/>
                  </a:lnTo>
                  <a:lnTo>
                    <a:pt x="148" y="280"/>
                  </a:lnTo>
                  <a:lnTo>
                    <a:pt x="150" y="286"/>
                  </a:lnTo>
                  <a:lnTo>
                    <a:pt x="150" y="288"/>
                  </a:lnTo>
                  <a:lnTo>
                    <a:pt x="150" y="290"/>
                  </a:lnTo>
                  <a:lnTo>
                    <a:pt x="150" y="292"/>
                  </a:lnTo>
                  <a:lnTo>
                    <a:pt x="150" y="292"/>
                  </a:lnTo>
                  <a:lnTo>
                    <a:pt x="150" y="294"/>
                  </a:lnTo>
                  <a:lnTo>
                    <a:pt x="148" y="312"/>
                  </a:lnTo>
                  <a:lnTo>
                    <a:pt x="148" y="320"/>
                  </a:lnTo>
                  <a:lnTo>
                    <a:pt x="148" y="320"/>
                  </a:lnTo>
                  <a:lnTo>
                    <a:pt x="148" y="322"/>
                  </a:lnTo>
                  <a:lnTo>
                    <a:pt x="148" y="322"/>
                  </a:lnTo>
                  <a:lnTo>
                    <a:pt x="146" y="322"/>
                  </a:lnTo>
                  <a:lnTo>
                    <a:pt x="146" y="322"/>
                  </a:lnTo>
                  <a:lnTo>
                    <a:pt x="144" y="324"/>
                  </a:lnTo>
                  <a:lnTo>
                    <a:pt x="136" y="328"/>
                  </a:lnTo>
                  <a:lnTo>
                    <a:pt x="132" y="326"/>
                  </a:lnTo>
                  <a:lnTo>
                    <a:pt x="132" y="326"/>
                  </a:lnTo>
                  <a:lnTo>
                    <a:pt x="132" y="326"/>
                  </a:lnTo>
                  <a:lnTo>
                    <a:pt x="130" y="326"/>
                  </a:lnTo>
                  <a:lnTo>
                    <a:pt x="130" y="326"/>
                  </a:lnTo>
                  <a:lnTo>
                    <a:pt x="130" y="326"/>
                  </a:lnTo>
                  <a:lnTo>
                    <a:pt x="128" y="326"/>
                  </a:lnTo>
                  <a:lnTo>
                    <a:pt x="128" y="326"/>
                  </a:lnTo>
                  <a:lnTo>
                    <a:pt x="124" y="330"/>
                  </a:lnTo>
                  <a:lnTo>
                    <a:pt x="124" y="330"/>
                  </a:lnTo>
                  <a:lnTo>
                    <a:pt x="124" y="330"/>
                  </a:lnTo>
                  <a:lnTo>
                    <a:pt x="122" y="334"/>
                  </a:lnTo>
                  <a:lnTo>
                    <a:pt x="122" y="338"/>
                  </a:lnTo>
                  <a:lnTo>
                    <a:pt x="122" y="342"/>
                  </a:lnTo>
                  <a:lnTo>
                    <a:pt x="122" y="342"/>
                  </a:lnTo>
                  <a:lnTo>
                    <a:pt x="120" y="342"/>
                  </a:lnTo>
                  <a:lnTo>
                    <a:pt x="118" y="344"/>
                  </a:lnTo>
                  <a:lnTo>
                    <a:pt x="116" y="346"/>
                  </a:lnTo>
                  <a:lnTo>
                    <a:pt x="116" y="346"/>
                  </a:lnTo>
                  <a:lnTo>
                    <a:pt x="116" y="348"/>
                  </a:lnTo>
                  <a:lnTo>
                    <a:pt x="118" y="350"/>
                  </a:lnTo>
                  <a:lnTo>
                    <a:pt x="118" y="350"/>
                  </a:lnTo>
                  <a:lnTo>
                    <a:pt x="118" y="350"/>
                  </a:lnTo>
                  <a:lnTo>
                    <a:pt x="120" y="350"/>
                  </a:lnTo>
                  <a:lnTo>
                    <a:pt x="120" y="350"/>
                  </a:lnTo>
                  <a:lnTo>
                    <a:pt x="120" y="350"/>
                  </a:lnTo>
                  <a:lnTo>
                    <a:pt x="122" y="352"/>
                  </a:lnTo>
                  <a:lnTo>
                    <a:pt x="122" y="354"/>
                  </a:lnTo>
                  <a:lnTo>
                    <a:pt x="124" y="358"/>
                  </a:lnTo>
                  <a:lnTo>
                    <a:pt x="124" y="362"/>
                  </a:lnTo>
                  <a:lnTo>
                    <a:pt x="122" y="366"/>
                  </a:lnTo>
                  <a:lnTo>
                    <a:pt x="124" y="368"/>
                  </a:lnTo>
                  <a:lnTo>
                    <a:pt x="124" y="372"/>
                  </a:lnTo>
                  <a:lnTo>
                    <a:pt x="124" y="374"/>
                  </a:lnTo>
                  <a:lnTo>
                    <a:pt x="124" y="374"/>
                  </a:lnTo>
                  <a:lnTo>
                    <a:pt x="124" y="374"/>
                  </a:lnTo>
                  <a:lnTo>
                    <a:pt x="124" y="374"/>
                  </a:lnTo>
                  <a:lnTo>
                    <a:pt x="122" y="374"/>
                  </a:lnTo>
                  <a:lnTo>
                    <a:pt x="116" y="374"/>
                  </a:lnTo>
                  <a:lnTo>
                    <a:pt x="114" y="374"/>
                  </a:lnTo>
                  <a:lnTo>
                    <a:pt x="114" y="374"/>
                  </a:lnTo>
                  <a:lnTo>
                    <a:pt x="112" y="370"/>
                  </a:lnTo>
                  <a:lnTo>
                    <a:pt x="112" y="370"/>
                  </a:lnTo>
                  <a:lnTo>
                    <a:pt x="112" y="370"/>
                  </a:lnTo>
                  <a:lnTo>
                    <a:pt x="112" y="368"/>
                  </a:lnTo>
                  <a:lnTo>
                    <a:pt x="112" y="368"/>
                  </a:lnTo>
                  <a:lnTo>
                    <a:pt x="114" y="368"/>
                  </a:lnTo>
                  <a:lnTo>
                    <a:pt x="114" y="368"/>
                  </a:lnTo>
                  <a:lnTo>
                    <a:pt x="114" y="368"/>
                  </a:lnTo>
                  <a:lnTo>
                    <a:pt x="116" y="366"/>
                  </a:lnTo>
                  <a:lnTo>
                    <a:pt x="116" y="366"/>
                  </a:lnTo>
                  <a:lnTo>
                    <a:pt x="116" y="366"/>
                  </a:lnTo>
                  <a:lnTo>
                    <a:pt x="116" y="366"/>
                  </a:lnTo>
                  <a:lnTo>
                    <a:pt x="116" y="364"/>
                  </a:lnTo>
                  <a:lnTo>
                    <a:pt x="116" y="360"/>
                  </a:lnTo>
                  <a:lnTo>
                    <a:pt x="116" y="360"/>
                  </a:lnTo>
                  <a:lnTo>
                    <a:pt x="116" y="360"/>
                  </a:lnTo>
                  <a:lnTo>
                    <a:pt x="116" y="360"/>
                  </a:lnTo>
                  <a:lnTo>
                    <a:pt x="114" y="360"/>
                  </a:lnTo>
                  <a:lnTo>
                    <a:pt x="114" y="360"/>
                  </a:lnTo>
                  <a:lnTo>
                    <a:pt x="112" y="360"/>
                  </a:lnTo>
                  <a:lnTo>
                    <a:pt x="112" y="360"/>
                  </a:lnTo>
                  <a:lnTo>
                    <a:pt x="112" y="360"/>
                  </a:lnTo>
                  <a:lnTo>
                    <a:pt x="110" y="360"/>
                  </a:lnTo>
                  <a:lnTo>
                    <a:pt x="110" y="358"/>
                  </a:lnTo>
                  <a:lnTo>
                    <a:pt x="110" y="358"/>
                  </a:lnTo>
                  <a:lnTo>
                    <a:pt x="110" y="358"/>
                  </a:lnTo>
                  <a:lnTo>
                    <a:pt x="102" y="350"/>
                  </a:lnTo>
                  <a:lnTo>
                    <a:pt x="102" y="350"/>
                  </a:lnTo>
                  <a:lnTo>
                    <a:pt x="98" y="346"/>
                  </a:lnTo>
                  <a:lnTo>
                    <a:pt x="96" y="344"/>
                  </a:lnTo>
                  <a:lnTo>
                    <a:pt x="94" y="342"/>
                  </a:lnTo>
                  <a:lnTo>
                    <a:pt x="90" y="338"/>
                  </a:lnTo>
                  <a:lnTo>
                    <a:pt x="90" y="336"/>
                  </a:lnTo>
                  <a:lnTo>
                    <a:pt x="90" y="336"/>
                  </a:lnTo>
                  <a:lnTo>
                    <a:pt x="90" y="334"/>
                  </a:lnTo>
                  <a:lnTo>
                    <a:pt x="88" y="334"/>
                  </a:lnTo>
                  <a:lnTo>
                    <a:pt x="88" y="334"/>
                  </a:lnTo>
                  <a:lnTo>
                    <a:pt x="88" y="334"/>
                  </a:lnTo>
                  <a:lnTo>
                    <a:pt x="88" y="334"/>
                  </a:lnTo>
                  <a:lnTo>
                    <a:pt x="86" y="334"/>
                  </a:lnTo>
                  <a:lnTo>
                    <a:pt x="86" y="334"/>
                  </a:lnTo>
                  <a:lnTo>
                    <a:pt x="86" y="334"/>
                  </a:lnTo>
                  <a:lnTo>
                    <a:pt x="84" y="334"/>
                  </a:lnTo>
                  <a:lnTo>
                    <a:pt x="84" y="334"/>
                  </a:lnTo>
                  <a:lnTo>
                    <a:pt x="84" y="334"/>
                  </a:lnTo>
                  <a:lnTo>
                    <a:pt x="84" y="332"/>
                  </a:lnTo>
                  <a:lnTo>
                    <a:pt x="84" y="332"/>
                  </a:lnTo>
                  <a:lnTo>
                    <a:pt x="82" y="332"/>
                  </a:lnTo>
                  <a:lnTo>
                    <a:pt x="82" y="330"/>
                  </a:lnTo>
                  <a:lnTo>
                    <a:pt x="82" y="328"/>
                  </a:lnTo>
                  <a:lnTo>
                    <a:pt x="82" y="326"/>
                  </a:lnTo>
                  <a:lnTo>
                    <a:pt x="82" y="326"/>
                  </a:lnTo>
                  <a:lnTo>
                    <a:pt x="82" y="324"/>
                  </a:lnTo>
                  <a:lnTo>
                    <a:pt x="82" y="324"/>
                  </a:lnTo>
                  <a:lnTo>
                    <a:pt x="82" y="322"/>
                  </a:lnTo>
                  <a:lnTo>
                    <a:pt x="82" y="322"/>
                  </a:lnTo>
                  <a:lnTo>
                    <a:pt x="82" y="322"/>
                  </a:lnTo>
                  <a:lnTo>
                    <a:pt x="82" y="322"/>
                  </a:lnTo>
                  <a:lnTo>
                    <a:pt x="78" y="318"/>
                  </a:lnTo>
                  <a:lnTo>
                    <a:pt x="78" y="316"/>
                  </a:lnTo>
                  <a:lnTo>
                    <a:pt x="78" y="316"/>
                  </a:lnTo>
                  <a:lnTo>
                    <a:pt x="76" y="316"/>
                  </a:lnTo>
                  <a:lnTo>
                    <a:pt x="76" y="316"/>
                  </a:lnTo>
                  <a:lnTo>
                    <a:pt x="76" y="316"/>
                  </a:lnTo>
                  <a:lnTo>
                    <a:pt x="76" y="316"/>
                  </a:lnTo>
                  <a:lnTo>
                    <a:pt x="74" y="316"/>
                  </a:lnTo>
                  <a:lnTo>
                    <a:pt x="74" y="314"/>
                  </a:lnTo>
                  <a:lnTo>
                    <a:pt x="74" y="314"/>
                  </a:lnTo>
                  <a:lnTo>
                    <a:pt x="74" y="314"/>
                  </a:lnTo>
                  <a:lnTo>
                    <a:pt x="74" y="312"/>
                  </a:lnTo>
                  <a:lnTo>
                    <a:pt x="74" y="310"/>
                  </a:lnTo>
                  <a:lnTo>
                    <a:pt x="76" y="308"/>
                  </a:lnTo>
                  <a:lnTo>
                    <a:pt x="76" y="308"/>
                  </a:lnTo>
                  <a:lnTo>
                    <a:pt x="76" y="308"/>
                  </a:lnTo>
                  <a:lnTo>
                    <a:pt x="78" y="306"/>
                  </a:lnTo>
                  <a:lnTo>
                    <a:pt x="78" y="306"/>
                  </a:lnTo>
                  <a:lnTo>
                    <a:pt x="80" y="306"/>
                  </a:lnTo>
                  <a:lnTo>
                    <a:pt x="82" y="302"/>
                  </a:lnTo>
                  <a:lnTo>
                    <a:pt x="82" y="302"/>
                  </a:lnTo>
                  <a:lnTo>
                    <a:pt x="82" y="302"/>
                  </a:lnTo>
                  <a:lnTo>
                    <a:pt x="82" y="300"/>
                  </a:lnTo>
                  <a:lnTo>
                    <a:pt x="84" y="298"/>
                  </a:lnTo>
                  <a:lnTo>
                    <a:pt x="82" y="296"/>
                  </a:lnTo>
                  <a:lnTo>
                    <a:pt x="82" y="296"/>
                  </a:lnTo>
                  <a:lnTo>
                    <a:pt x="82" y="296"/>
                  </a:lnTo>
                  <a:lnTo>
                    <a:pt x="82" y="294"/>
                  </a:lnTo>
                  <a:lnTo>
                    <a:pt x="82" y="294"/>
                  </a:lnTo>
                  <a:lnTo>
                    <a:pt x="82" y="294"/>
                  </a:lnTo>
                  <a:lnTo>
                    <a:pt x="88" y="288"/>
                  </a:lnTo>
                  <a:lnTo>
                    <a:pt x="88" y="286"/>
                  </a:lnTo>
                  <a:lnTo>
                    <a:pt x="88" y="286"/>
                  </a:lnTo>
                  <a:lnTo>
                    <a:pt x="88" y="286"/>
                  </a:lnTo>
                  <a:lnTo>
                    <a:pt x="90" y="286"/>
                  </a:lnTo>
                  <a:lnTo>
                    <a:pt x="90" y="284"/>
                  </a:lnTo>
                  <a:lnTo>
                    <a:pt x="90" y="282"/>
                  </a:lnTo>
                  <a:lnTo>
                    <a:pt x="90" y="282"/>
                  </a:lnTo>
                  <a:lnTo>
                    <a:pt x="90" y="282"/>
                  </a:lnTo>
                  <a:lnTo>
                    <a:pt x="90" y="280"/>
                  </a:lnTo>
                  <a:lnTo>
                    <a:pt x="90" y="280"/>
                  </a:lnTo>
                  <a:lnTo>
                    <a:pt x="88" y="276"/>
                  </a:lnTo>
                  <a:lnTo>
                    <a:pt x="90" y="274"/>
                  </a:lnTo>
                  <a:lnTo>
                    <a:pt x="90" y="274"/>
                  </a:lnTo>
                  <a:lnTo>
                    <a:pt x="90" y="268"/>
                  </a:lnTo>
                  <a:lnTo>
                    <a:pt x="88" y="260"/>
                  </a:lnTo>
                  <a:lnTo>
                    <a:pt x="88" y="252"/>
                  </a:lnTo>
                  <a:lnTo>
                    <a:pt x="88" y="250"/>
                  </a:lnTo>
                  <a:lnTo>
                    <a:pt x="86" y="250"/>
                  </a:lnTo>
                  <a:lnTo>
                    <a:pt x="86" y="248"/>
                  </a:lnTo>
                  <a:lnTo>
                    <a:pt x="86" y="248"/>
                  </a:lnTo>
                  <a:lnTo>
                    <a:pt x="84" y="248"/>
                  </a:lnTo>
                  <a:lnTo>
                    <a:pt x="84" y="248"/>
                  </a:lnTo>
                  <a:lnTo>
                    <a:pt x="84" y="248"/>
                  </a:lnTo>
                  <a:lnTo>
                    <a:pt x="84" y="246"/>
                  </a:lnTo>
                  <a:lnTo>
                    <a:pt x="82" y="244"/>
                  </a:lnTo>
                  <a:lnTo>
                    <a:pt x="82" y="242"/>
                  </a:lnTo>
                  <a:lnTo>
                    <a:pt x="80" y="242"/>
                  </a:lnTo>
                  <a:lnTo>
                    <a:pt x="80" y="240"/>
                  </a:lnTo>
                  <a:lnTo>
                    <a:pt x="80" y="240"/>
                  </a:lnTo>
                  <a:lnTo>
                    <a:pt x="80" y="240"/>
                  </a:lnTo>
                  <a:lnTo>
                    <a:pt x="68" y="244"/>
                  </a:lnTo>
                  <a:lnTo>
                    <a:pt x="58" y="246"/>
                  </a:lnTo>
                  <a:lnTo>
                    <a:pt x="52" y="246"/>
                  </a:lnTo>
                  <a:lnTo>
                    <a:pt x="48" y="248"/>
                  </a:lnTo>
                  <a:lnTo>
                    <a:pt x="44" y="248"/>
                  </a:lnTo>
                  <a:lnTo>
                    <a:pt x="40" y="242"/>
                  </a:lnTo>
                  <a:lnTo>
                    <a:pt x="36" y="238"/>
                  </a:lnTo>
                  <a:lnTo>
                    <a:pt x="32" y="232"/>
                  </a:lnTo>
                  <a:lnTo>
                    <a:pt x="32" y="232"/>
                  </a:lnTo>
                  <a:lnTo>
                    <a:pt x="30" y="228"/>
                  </a:lnTo>
                  <a:lnTo>
                    <a:pt x="30" y="228"/>
                  </a:lnTo>
                  <a:lnTo>
                    <a:pt x="28" y="224"/>
                  </a:lnTo>
                  <a:lnTo>
                    <a:pt x="26" y="222"/>
                  </a:lnTo>
                  <a:lnTo>
                    <a:pt x="24" y="222"/>
                  </a:lnTo>
                  <a:lnTo>
                    <a:pt x="24" y="222"/>
                  </a:lnTo>
                  <a:lnTo>
                    <a:pt x="24" y="222"/>
                  </a:lnTo>
                  <a:lnTo>
                    <a:pt x="24" y="220"/>
                  </a:lnTo>
                  <a:lnTo>
                    <a:pt x="24" y="218"/>
                  </a:lnTo>
                  <a:lnTo>
                    <a:pt x="22" y="218"/>
                  </a:lnTo>
                  <a:lnTo>
                    <a:pt x="22" y="218"/>
                  </a:lnTo>
                  <a:lnTo>
                    <a:pt x="18" y="220"/>
                  </a:lnTo>
                  <a:lnTo>
                    <a:pt x="18" y="222"/>
                  </a:lnTo>
                  <a:lnTo>
                    <a:pt x="14" y="218"/>
                  </a:lnTo>
                  <a:lnTo>
                    <a:pt x="10" y="214"/>
                  </a:lnTo>
                  <a:lnTo>
                    <a:pt x="6" y="208"/>
                  </a:lnTo>
                  <a:lnTo>
                    <a:pt x="6" y="208"/>
                  </a:lnTo>
                  <a:lnTo>
                    <a:pt x="4" y="204"/>
                  </a:lnTo>
                  <a:lnTo>
                    <a:pt x="4" y="204"/>
                  </a:lnTo>
                  <a:lnTo>
                    <a:pt x="4" y="204"/>
                  </a:lnTo>
                  <a:lnTo>
                    <a:pt x="2" y="204"/>
                  </a:lnTo>
                  <a:lnTo>
                    <a:pt x="0" y="204"/>
                  </a:lnTo>
                  <a:lnTo>
                    <a:pt x="0" y="204"/>
                  </a:lnTo>
                  <a:lnTo>
                    <a:pt x="0" y="202"/>
                  </a:lnTo>
                  <a:lnTo>
                    <a:pt x="0" y="202"/>
                  </a:lnTo>
                  <a:lnTo>
                    <a:pt x="0" y="200"/>
                  </a:lnTo>
                  <a:lnTo>
                    <a:pt x="0" y="200"/>
                  </a:lnTo>
                  <a:lnTo>
                    <a:pt x="4" y="200"/>
                  </a:lnTo>
                  <a:lnTo>
                    <a:pt x="6" y="200"/>
                  </a:lnTo>
                  <a:lnTo>
                    <a:pt x="6" y="200"/>
                  </a:lnTo>
                  <a:lnTo>
                    <a:pt x="6" y="198"/>
                  </a:lnTo>
                  <a:lnTo>
                    <a:pt x="10" y="194"/>
                  </a:lnTo>
                  <a:lnTo>
                    <a:pt x="10" y="192"/>
                  </a:lnTo>
                  <a:lnTo>
                    <a:pt x="12" y="192"/>
                  </a:lnTo>
                  <a:lnTo>
                    <a:pt x="14" y="184"/>
                  </a:lnTo>
                  <a:lnTo>
                    <a:pt x="14" y="180"/>
                  </a:lnTo>
                  <a:lnTo>
                    <a:pt x="14" y="180"/>
                  </a:lnTo>
                  <a:lnTo>
                    <a:pt x="14" y="178"/>
                  </a:lnTo>
                  <a:lnTo>
                    <a:pt x="14" y="176"/>
                  </a:lnTo>
                  <a:lnTo>
                    <a:pt x="16" y="174"/>
                  </a:lnTo>
                  <a:lnTo>
                    <a:pt x="16" y="172"/>
                  </a:lnTo>
                  <a:lnTo>
                    <a:pt x="16" y="172"/>
                  </a:lnTo>
                  <a:lnTo>
                    <a:pt x="16" y="170"/>
                  </a:lnTo>
                  <a:lnTo>
                    <a:pt x="16" y="170"/>
                  </a:lnTo>
                  <a:lnTo>
                    <a:pt x="16" y="170"/>
                  </a:lnTo>
                  <a:lnTo>
                    <a:pt x="16" y="168"/>
                  </a:lnTo>
                  <a:lnTo>
                    <a:pt x="16" y="168"/>
                  </a:lnTo>
                  <a:lnTo>
                    <a:pt x="16" y="168"/>
                  </a:lnTo>
                  <a:lnTo>
                    <a:pt x="16" y="168"/>
                  </a:lnTo>
                  <a:lnTo>
                    <a:pt x="14" y="166"/>
                  </a:lnTo>
                  <a:lnTo>
                    <a:pt x="14" y="166"/>
                  </a:lnTo>
                  <a:lnTo>
                    <a:pt x="14" y="166"/>
                  </a:lnTo>
                  <a:lnTo>
                    <a:pt x="14" y="166"/>
                  </a:lnTo>
                  <a:lnTo>
                    <a:pt x="12" y="162"/>
                  </a:lnTo>
                  <a:lnTo>
                    <a:pt x="12" y="162"/>
                  </a:lnTo>
                  <a:lnTo>
                    <a:pt x="14" y="162"/>
                  </a:lnTo>
                  <a:lnTo>
                    <a:pt x="18" y="154"/>
                  </a:lnTo>
                  <a:lnTo>
                    <a:pt x="18" y="154"/>
                  </a:lnTo>
                  <a:lnTo>
                    <a:pt x="18" y="154"/>
                  </a:lnTo>
                  <a:lnTo>
                    <a:pt x="22" y="154"/>
                  </a:lnTo>
                  <a:lnTo>
                    <a:pt x="22" y="154"/>
                  </a:lnTo>
                  <a:lnTo>
                    <a:pt x="22" y="154"/>
                  </a:lnTo>
                  <a:lnTo>
                    <a:pt x="22" y="154"/>
                  </a:lnTo>
                  <a:lnTo>
                    <a:pt x="26" y="154"/>
                  </a:lnTo>
                  <a:lnTo>
                    <a:pt x="32" y="152"/>
                  </a:lnTo>
                  <a:lnTo>
                    <a:pt x="32" y="152"/>
                  </a:lnTo>
                  <a:lnTo>
                    <a:pt x="38" y="146"/>
                  </a:lnTo>
                  <a:lnTo>
                    <a:pt x="38" y="146"/>
                  </a:lnTo>
                  <a:lnTo>
                    <a:pt x="38" y="146"/>
                  </a:lnTo>
                  <a:lnTo>
                    <a:pt x="38" y="144"/>
                  </a:lnTo>
                  <a:lnTo>
                    <a:pt x="40" y="144"/>
                  </a:lnTo>
                  <a:lnTo>
                    <a:pt x="40" y="144"/>
                  </a:lnTo>
                  <a:lnTo>
                    <a:pt x="40" y="142"/>
                  </a:lnTo>
                  <a:lnTo>
                    <a:pt x="40" y="142"/>
                  </a:lnTo>
                  <a:lnTo>
                    <a:pt x="40" y="142"/>
                  </a:lnTo>
                  <a:lnTo>
                    <a:pt x="40" y="142"/>
                  </a:lnTo>
                  <a:lnTo>
                    <a:pt x="38" y="140"/>
                  </a:lnTo>
                  <a:lnTo>
                    <a:pt x="38" y="140"/>
                  </a:lnTo>
                  <a:lnTo>
                    <a:pt x="38" y="140"/>
                  </a:lnTo>
                  <a:lnTo>
                    <a:pt x="36" y="142"/>
                  </a:lnTo>
                  <a:lnTo>
                    <a:pt x="34" y="142"/>
                  </a:lnTo>
                  <a:lnTo>
                    <a:pt x="34" y="142"/>
                  </a:lnTo>
                  <a:lnTo>
                    <a:pt x="34" y="142"/>
                  </a:lnTo>
                  <a:lnTo>
                    <a:pt x="34" y="142"/>
                  </a:lnTo>
                  <a:lnTo>
                    <a:pt x="32" y="142"/>
                  </a:lnTo>
                  <a:lnTo>
                    <a:pt x="32" y="140"/>
                  </a:lnTo>
                  <a:lnTo>
                    <a:pt x="32" y="140"/>
                  </a:lnTo>
                  <a:lnTo>
                    <a:pt x="28" y="132"/>
                  </a:lnTo>
                  <a:lnTo>
                    <a:pt x="28" y="132"/>
                  </a:lnTo>
                  <a:lnTo>
                    <a:pt x="28" y="132"/>
                  </a:lnTo>
                  <a:lnTo>
                    <a:pt x="28" y="128"/>
                  </a:lnTo>
                  <a:lnTo>
                    <a:pt x="28" y="128"/>
                  </a:lnTo>
                  <a:lnTo>
                    <a:pt x="28" y="128"/>
                  </a:lnTo>
                  <a:lnTo>
                    <a:pt x="30" y="126"/>
                  </a:lnTo>
                  <a:lnTo>
                    <a:pt x="30" y="126"/>
                  </a:lnTo>
                  <a:lnTo>
                    <a:pt x="30" y="124"/>
                  </a:lnTo>
                  <a:lnTo>
                    <a:pt x="30" y="120"/>
                  </a:lnTo>
                  <a:lnTo>
                    <a:pt x="30" y="114"/>
                  </a:lnTo>
                  <a:lnTo>
                    <a:pt x="30" y="106"/>
                  </a:lnTo>
                  <a:lnTo>
                    <a:pt x="30" y="106"/>
                  </a:lnTo>
                  <a:lnTo>
                    <a:pt x="30" y="106"/>
                  </a:lnTo>
                  <a:lnTo>
                    <a:pt x="30" y="106"/>
                  </a:lnTo>
                  <a:lnTo>
                    <a:pt x="28" y="104"/>
                  </a:lnTo>
                  <a:lnTo>
                    <a:pt x="28" y="104"/>
                  </a:lnTo>
                  <a:lnTo>
                    <a:pt x="28" y="104"/>
                  </a:lnTo>
                  <a:lnTo>
                    <a:pt x="26" y="102"/>
                  </a:lnTo>
                  <a:lnTo>
                    <a:pt x="26" y="98"/>
                  </a:lnTo>
                  <a:lnTo>
                    <a:pt x="26" y="98"/>
                  </a:lnTo>
                  <a:lnTo>
                    <a:pt x="26" y="96"/>
                  </a:lnTo>
                  <a:lnTo>
                    <a:pt x="28" y="96"/>
                  </a:lnTo>
                  <a:lnTo>
                    <a:pt x="28" y="94"/>
                  </a:lnTo>
                  <a:lnTo>
                    <a:pt x="30" y="92"/>
                  </a:lnTo>
                  <a:lnTo>
                    <a:pt x="34" y="88"/>
                  </a:lnTo>
                  <a:lnTo>
                    <a:pt x="34" y="86"/>
                  </a:lnTo>
                  <a:lnTo>
                    <a:pt x="34" y="86"/>
                  </a:lnTo>
                  <a:lnTo>
                    <a:pt x="34" y="84"/>
                  </a:lnTo>
                  <a:lnTo>
                    <a:pt x="34" y="82"/>
                  </a:lnTo>
                  <a:lnTo>
                    <a:pt x="32" y="82"/>
                  </a:lnTo>
                  <a:lnTo>
                    <a:pt x="32" y="82"/>
                  </a:lnTo>
                  <a:lnTo>
                    <a:pt x="32" y="80"/>
                  </a:lnTo>
                  <a:lnTo>
                    <a:pt x="26" y="72"/>
                  </a:lnTo>
                  <a:lnTo>
                    <a:pt x="26" y="72"/>
                  </a:lnTo>
                  <a:lnTo>
                    <a:pt x="26" y="72"/>
                  </a:lnTo>
                  <a:lnTo>
                    <a:pt x="28" y="70"/>
                  </a:lnTo>
                  <a:lnTo>
                    <a:pt x="28" y="70"/>
                  </a:lnTo>
                  <a:lnTo>
                    <a:pt x="32" y="68"/>
                  </a:lnTo>
                  <a:lnTo>
                    <a:pt x="34" y="68"/>
                  </a:lnTo>
                  <a:lnTo>
                    <a:pt x="34" y="68"/>
                  </a:lnTo>
                  <a:lnTo>
                    <a:pt x="36" y="68"/>
                  </a:lnTo>
                  <a:lnTo>
                    <a:pt x="36" y="68"/>
                  </a:lnTo>
                  <a:lnTo>
                    <a:pt x="38" y="68"/>
                  </a:lnTo>
                  <a:lnTo>
                    <a:pt x="40" y="66"/>
                  </a:lnTo>
                  <a:lnTo>
                    <a:pt x="40" y="66"/>
                  </a:lnTo>
                  <a:lnTo>
                    <a:pt x="40" y="64"/>
                  </a:lnTo>
                  <a:lnTo>
                    <a:pt x="40" y="64"/>
                  </a:lnTo>
                  <a:lnTo>
                    <a:pt x="40" y="64"/>
                  </a:lnTo>
                  <a:lnTo>
                    <a:pt x="40" y="64"/>
                  </a:lnTo>
                  <a:lnTo>
                    <a:pt x="44" y="60"/>
                  </a:lnTo>
                  <a:lnTo>
                    <a:pt x="46" y="60"/>
                  </a:lnTo>
                  <a:lnTo>
                    <a:pt x="46" y="58"/>
                  </a:lnTo>
                  <a:lnTo>
                    <a:pt x="48" y="58"/>
                  </a:lnTo>
                  <a:lnTo>
                    <a:pt x="48" y="58"/>
                  </a:lnTo>
                  <a:lnTo>
                    <a:pt x="48" y="56"/>
                  </a:lnTo>
                  <a:lnTo>
                    <a:pt x="48" y="56"/>
                  </a:lnTo>
                  <a:lnTo>
                    <a:pt x="48" y="56"/>
                  </a:lnTo>
                  <a:lnTo>
                    <a:pt x="46" y="54"/>
                  </a:lnTo>
                  <a:lnTo>
                    <a:pt x="42" y="48"/>
                  </a:lnTo>
                  <a:lnTo>
                    <a:pt x="40" y="46"/>
                  </a:lnTo>
                  <a:lnTo>
                    <a:pt x="40" y="46"/>
                  </a:lnTo>
                  <a:lnTo>
                    <a:pt x="40" y="44"/>
                  </a:lnTo>
                  <a:lnTo>
                    <a:pt x="40" y="44"/>
                  </a:lnTo>
                  <a:lnTo>
                    <a:pt x="40" y="42"/>
                  </a:lnTo>
                  <a:lnTo>
                    <a:pt x="42" y="42"/>
                  </a:lnTo>
                  <a:lnTo>
                    <a:pt x="42" y="40"/>
                  </a:lnTo>
                  <a:lnTo>
                    <a:pt x="42" y="40"/>
                  </a:lnTo>
                  <a:lnTo>
                    <a:pt x="42" y="40"/>
                  </a:lnTo>
                  <a:lnTo>
                    <a:pt x="40" y="40"/>
                  </a:lnTo>
                  <a:lnTo>
                    <a:pt x="36" y="38"/>
                  </a:lnTo>
                  <a:lnTo>
                    <a:pt x="30" y="34"/>
                  </a:lnTo>
                  <a:lnTo>
                    <a:pt x="30" y="32"/>
                  </a:lnTo>
                  <a:lnTo>
                    <a:pt x="30" y="32"/>
                  </a:lnTo>
                  <a:lnTo>
                    <a:pt x="30" y="30"/>
                  </a:lnTo>
                  <a:lnTo>
                    <a:pt x="32" y="26"/>
                  </a:lnTo>
                  <a:lnTo>
                    <a:pt x="30" y="20"/>
                  </a:lnTo>
                  <a:lnTo>
                    <a:pt x="30" y="20"/>
                  </a:lnTo>
                  <a:lnTo>
                    <a:pt x="26" y="16"/>
                  </a:lnTo>
                  <a:lnTo>
                    <a:pt x="26" y="16"/>
                  </a:lnTo>
                  <a:lnTo>
                    <a:pt x="26" y="16"/>
                  </a:lnTo>
                  <a:lnTo>
                    <a:pt x="26" y="14"/>
                  </a:lnTo>
                  <a:lnTo>
                    <a:pt x="26" y="14"/>
                  </a:lnTo>
                  <a:lnTo>
                    <a:pt x="26" y="14"/>
                  </a:lnTo>
                  <a:lnTo>
                    <a:pt x="26" y="14"/>
                  </a:lnTo>
                  <a:lnTo>
                    <a:pt x="26" y="14"/>
                  </a:lnTo>
                  <a:lnTo>
                    <a:pt x="26" y="12"/>
                  </a:lnTo>
                  <a:lnTo>
                    <a:pt x="24" y="10"/>
                  </a:lnTo>
                  <a:lnTo>
                    <a:pt x="22" y="10"/>
                  </a:lnTo>
                  <a:lnTo>
                    <a:pt x="20" y="12"/>
                  </a:lnTo>
                  <a:lnTo>
                    <a:pt x="18" y="12"/>
                  </a:lnTo>
                  <a:lnTo>
                    <a:pt x="16" y="12"/>
                  </a:lnTo>
                  <a:lnTo>
                    <a:pt x="16" y="12"/>
                  </a:lnTo>
                  <a:lnTo>
                    <a:pt x="16" y="12"/>
                  </a:lnTo>
                  <a:lnTo>
                    <a:pt x="14" y="12"/>
                  </a:lnTo>
                  <a:lnTo>
                    <a:pt x="12" y="4"/>
                  </a:lnTo>
                  <a:lnTo>
                    <a:pt x="12" y="4"/>
                  </a:lnTo>
                  <a:lnTo>
                    <a:pt x="12" y="4"/>
                  </a:lnTo>
                  <a:lnTo>
                    <a:pt x="12" y="2"/>
                  </a:lnTo>
                  <a:lnTo>
                    <a:pt x="12" y="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7" name="Freeform 4946">
              <a:extLst>
                <a:ext uri="{FF2B5EF4-FFF2-40B4-BE49-F238E27FC236}">
                  <a16:creationId xmlns:a16="http://schemas.microsoft.com/office/drawing/2014/main" id="{750CC308-E198-7D45-B563-BA1003B34931}"/>
                </a:ext>
              </a:extLst>
            </p:cNvPr>
            <p:cNvSpPr>
              <a:spLocks/>
            </p:cNvSpPr>
            <p:nvPr/>
          </p:nvSpPr>
          <p:spPr bwMode="auto">
            <a:xfrm>
              <a:off x="5747713" y="4214065"/>
              <a:ext cx="243179" cy="593746"/>
            </a:xfrm>
            <a:custGeom>
              <a:avLst/>
              <a:gdLst/>
              <a:ahLst/>
              <a:cxnLst>
                <a:cxn ang="0">
                  <a:pos x="16" y="2"/>
                </a:cxn>
                <a:cxn ang="0">
                  <a:pos x="30" y="4"/>
                </a:cxn>
                <a:cxn ang="0">
                  <a:pos x="34" y="10"/>
                </a:cxn>
                <a:cxn ang="0">
                  <a:pos x="42" y="10"/>
                </a:cxn>
                <a:cxn ang="0">
                  <a:pos x="60" y="14"/>
                </a:cxn>
                <a:cxn ang="0">
                  <a:pos x="60" y="8"/>
                </a:cxn>
                <a:cxn ang="0">
                  <a:pos x="70" y="10"/>
                </a:cxn>
                <a:cxn ang="0">
                  <a:pos x="86" y="28"/>
                </a:cxn>
                <a:cxn ang="0">
                  <a:pos x="90" y="54"/>
                </a:cxn>
                <a:cxn ang="0">
                  <a:pos x="94" y="64"/>
                </a:cxn>
                <a:cxn ang="0">
                  <a:pos x="90" y="78"/>
                </a:cxn>
                <a:cxn ang="0">
                  <a:pos x="96" y="86"/>
                </a:cxn>
                <a:cxn ang="0">
                  <a:pos x="108" y="102"/>
                </a:cxn>
                <a:cxn ang="0">
                  <a:pos x="92" y="106"/>
                </a:cxn>
                <a:cxn ang="0">
                  <a:pos x="90" y="114"/>
                </a:cxn>
                <a:cxn ang="0">
                  <a:pos x="80" y="132"/>
                </a:cxn>
                <a:cxn ang="0">
                  <a:pos x="84" y="150"/>
                </a:cxn>
                <a:cxn ang="0">
                  <a:pos x="88" y="160"/>
                </a:cxn>
                <a:cxn ang="0">
                  <a:pos x="88" y="188"/>
                </a:cxn>
                <a:cxn ang="0">
                  <a:pos x="104" y="198"/>
                </a:cxn>
                <a:cxn ang="0">
                  <a:pos x="150" y="254"/>
                </a:cxn>
                <a:cxn ang="0">
                  <a:pos x="148" y="280"/>
                </a:cxn>
                <a:cxn ang="0">
                  <a:pos x="148" y="320"/>
                </a:cxn>
                <a:cxn ang="0">
                  <a:pos x="132" y="326"/>
                </a:cxn>
                <a:cxn ang="0">
                  <a:pos x="124" y="330"/>
                </a:cxn>
                <a:cxn ang="0">
                  <a:pos x="116" y="348"/>
                </a:cxn>
                <a:cxn ang="0">
                  <a:pos x="124" y="358"/>
                </a:cxn>
                <a:cxn ang="0">
                  <a:pos x="122" y="374"/>
                </a:cxn>
                <a:cxn ang="0">
                  <a:pos x="114" y="368"/>
                </a:cxn>
                <a:cxn ang="0">
                  <a:pos x="116" y="360"/>
                </a:cxn>
                <a:cxn ang="0">
                  <a:pos x="110" y="358"/>
                </a:cxn>
                <a:cxn ang="0">
                  <a:pos x="90" y="336"/>
                </a:cxn>
                <a:cxn ang="0">
                  <a:pos x="86" y="334"/>
                </a:cxn>
                <a:cxn ang="0">
                  <a:pos x="82" y="326"/>
                </a:cxn>
                <a:cxn ang="0">
                  <a:pos x="78" y="316"/>
                </a:cxn>
                <a:cxn ang="0">
                  <a:pos x="74" y="314"/>
                </a:cxn>
                <a:cxn ang="0">
                  <a:pos x="82" y="302"/>
                </a:cxn>
                <a:cxn ang="0">
                  <a:pos x="82" y="294"/>
                </a:cxn>
                <a:cxn ang="0">
                  <a:pos x="90" y="282"/>
                </a:cxn>
                <a:cxn ang="0">
                  <a:pos x="88" y="252"/>
                </a:cxn>
                <a:cxn ang="0">
                  <a:pos x="82" y="244"/>
                </a:cxn>
                <a:cxn ang="0">
                  <a:pos x="48" y="248"/>
                </a:cxn>
                <a:cxn ang="0">
                  <a:pos x="26" y="222"/>
                </a:cxn>
                <a:cxn ang="0">
                  <a:pos x="18" y="222"/>
                </a:cxn>
                <a:cxn ang="0">
                  <a:pos x="0" y="204"/>
                </a:cxn>
                <a:cxn ang="0">
                  <a:pos x="6" y="198"/>
                </a:cxn>
                <a:cxn ang="0">
                  <a:pos x="16" y="174"/>
                </a:cxn>
                <a:cxn ang="0">
                  <a:pos x="16" y="168"/>
                </a:cxn>
                <a:cxn ang="0">
                  <a:pos x="18" y="154"/>
                </a:cxn>
                <a:cxn ang="0">
                  <a:pos x="38" y="146"/>
                </a:cxn>
                <a:cxn ang="0">
                  <a:pos x="40" y="142"/>
                </a:cxn>
                <a:cxn ang="0">
                  <a:pos x="32" y="142"/>
                </a:cxn>
                <a:cxn ang="0">
                  <a:pos x="30" y="126"/>
                </a:cxn>
                <a:cxn ang="0">
                  <a:pos x="28" y="104"/>
                </a:cxn>
                <a:cxn ang="0">
                  <a:pos x="30" y="92"/>
                </a:cxn>
                <a:cxn ang="0">
                  <a:pos x="26" y="72"/>
                </a:cxn>
                <a:cxn ang="0">
                  <a:pos x="36" y="68"/>
                </a:cxn>
                <a:cxn ang="0">
                  <a:pos x="46" y="60"/>
                </a:cxn>
                <a:cxn ang="0">
                  <a:pos x="40" y="46"/>
                </a:cxn>
                <a:cxn ang="0">
                  <a:pos x="40" y="40"/>
                </a:cxn>
                <a:cxn ang="0">
                  <a:pos x="26" y="16"/>
                </a:cxn>
                <a:cxn ang="0">
                  <a:pos x="24" y="10"/>
                </a:cxn>
                <a:cxn ang="0">
                  <a:pos x="12" y="4"/>
                </a:cxn>
              </a:cxnLst>
              <a:rect l="0" t="0" r="r" b="b"/>
              <a:pathLst>
                <a:path w="154" h="374">
                  <a:moveTo>
                    <a:pt x="12" y="2"/>
                  </a:moveTo>
                  <a:lnTo>
                    <a:pt x="12" y="2"/>
                  </a:lnTo>
                  <a:lnTo>
                    <a:pt x="12" y="0"/>
                  </a:lnTo>
                  <a:lnTo>
                    <a:pt x="14" y="0"/>
                  </a:lnTo>
                  <a:lnTo>
                    <a:pt x="14" y="0"/>
                  </a:lnTo>
                  <a:lnTo>
                    <a:pt x="16" y="0"/>
                  </a:lnTo>
                  <a:lnTo>
                    <a:pt x="16" y="0"/>
                  </a:lnTo>
                  <a:lnTo>
                    <a:pt x="16" y="2"/>
                  </a:lnTo>
                  <a:lnTo>
                    <a:pt x="16" y="2"/>
                  </a:lnTo>
                  <a:lnTo>
                    <a:pt x="16" y="2"/>
                  </a:lnTo>
                  <a:lnTo>
                    <a:pt x="20" y="6"/>
                  </a:lnTo>
                  <a:lnTo>
                    <a:pt x="20" y="6"/>
                  </a:lnTo>
                  <a:lnTo>
                    <a:pt x="22" y="6"/>
                  </a:lnTo>
                  <a:lnTo>
                    <a:pt x="24" y="6"/>
                  </a:lnTo>
                  <a:lnTo>
                    <a:pt x="24" y="6"/>
                  </a:lnTo>
                  <a:lnTo>
                    <a:pt x="24" y="6"/>
                  </a:lnTo>
                  <a:lnTo>
                    <a:pt x="26" y="6"/>
                  </a:lnTo>
                  <a:lnTo>
                    <a:pt x="30" y="4"/>
                  </a:lnTo>
                  <a:lnTo>
                    <a:pt x="30" y="4"/>
                  </a:lnTo>
                  <a:lnTo>
                    <a:pt x="30" y="4"/>
                  </a:lnTo>
                  <a:lnTo>
                    <a:pt x="30" y="6"/>
                  </a:lnTo>
                  <a:lnTo>
                    <a:pt x="34" y="8"/>
                  </a:lnTo>
                  <a:lnTo>
                    <a:pt x="34" y="8"/>
                  </a:lnTo>
                  <a:lnTo>
                    <a:pt x="34" y="8"/>
                  </a:lnTo>
                  <a:lnTo>
                    <a:pt x="34" y="10"/>
                  </a:lnTo>
                  <a:lnTo>
                    <a:pt x="34" y="10"/>
                  </a:lnTo>
                  <a:lnTo>
                    <a:pt x="34" y="10"/>
                  </a:lnTo>
                  <a:lnTo>
                    <a:pt x="36" y="10"/>
                  </a:lnTo>
                  <a:lnTo>
                    <a:pt x="36" y="12"/>
                  </a:lnTo>
                  <a:lnTo>
                    <a:pt x="36" y="12"/>
                  </a:lnTo>
                  <a:lnTo>
                    <a:pt x="38" y="12"/>
                  </a:lnTo>
                  <a:lnTo>
                    <a:pt x="38" y="12"/>
                  </a:lnTo>
                  <a:lnTo>
                    <a:pt x="40" y="12"/>
                  </a:lnTo>
                  <a:lnTo>
                    <a:pt x="40" y="12"/>
                  </a:lnTo>
                  <a:lnTo>
                    <a:pt x="40" y="10"/>
                  </a:lnTo>
                  <a:lnTo>
                    <a:pt x="42" y="10"/>
                  </a:lnTo>
                  <a:lnTo>
                    <a:pt x="50" y="10"/>
                  </a:lnTo>
                  <a:lnTo>
                    <a:pt x="52" y="10"/>
                  </a:lnTo>
                  <a:lnTo>
                    <a:pt x="56" y="14"/>
                  </a:lnTo>
                  <a:lnTo>
                    <a:pt x="58" y="14"/>
                  </a:lnTo>
                  <a:lnTo>
                    <a:pt x="58" y="16"/>
                  </a:lnTo>
                  <a:lnTo>
                    <a:pt x="58" y="16"/>
                  </a:lnTo>
                  <a:lnTo>
                    <a:pt x="60" y="14"/>
                  </a:lnTo>
                  <a:lnTo>
                    <a:pt x="60" y="14"/>
                  </a:lnTo>
                  <a:lnTo>
                    <a:pt x="60" y="14"/>
                  </a:lnTo>
                  <a:lnTo>
                    <a:pt x="60" y="12"/>
                  </a:lnTo>
                  <a:lnTo>
                    <a:pt x="60" y="10"/>
                  </a:lnTo>
                  <a:lnTo>
                    <a:pt x="60" y="10"/>
                  </a:lnTo>
                  <a:lnTo>
                    <a:pt x="60" y="10"/>
                  </a:lnTo>
                  <a:lnTo>
                    <a:pt x="60" y="10"/>
                  </a:lnTo>
                  <a:lnTo>
                    <a:pt x="60" y="10"/>
                  </a:lnTo>
                  <a:lnTo>
                    <a:pt x="60" y="10"/>
                  </a:lnTo>
                  <a:lnTo>
                    <a:pt x="60" y="8"/>
                  </a:lnTo>
                  <a:lnTo>
                    <a:pt x="60" y="8"/>
                  </a:lnTo>
                  <a:lnTo>
                    <a:pt x="60" y="6"/>
                  </a:lnTo>
                  <a:lnTo>
                    <a:pt x="62" y="6"/>
                  </a:lnTo>
                  <a:lnTo>
                    <a:pt x="62" y="6"/>
                  </a:lnTo>
                  <a:lnTo>
                    <a:pt x="62" y="4"/>
                  </a:lnTo>
                  <a:lnTo>
                    <a:pt x="64" y="4"/>
                  </a:lnTo>
                  <a:lnTo>
                    <a:pt x="64" y="4"/>
                  </a:lnTo>
                  <a:lnTo>
                    <a:pt x="66" y="6"/>
                  </a:lnTo>
                  <a:lnTo>
                    <a:pt x="68" y="10"/>
                  </a:lnTo>
                  <a:lnTo>
                    <a:pt x="70" y="10"/>
                  </a:lnTo>
                  <a:lnTo>
                    <a:pt x="72" y="12"/>
                  </a:lnTo>
                  <a:lnTo>
                    <a:pt x="78" y="16"/>
                  </a:lnTo>
                  <a:lnTo>
                    <a:pt x="78" y="18"/>
                  </a:lnTo>
                  <a:lnTo>
                    <a:pt x="78" y="18"/>
                  </a:lnTo>
                  <a:lnTo>
                    <a:pt x="80" y="20"/>
                  </a:lnTo>
                  <a:lnTo>
                    <a:pt x="82" y="24"/>
                  </a:lnTo>
                  <a:lnTo>
                    <a:pt x="86" y="28"/>
                  </a:lnTo>
                  <a:lnTo>
                    <a:pt x="86" y="28"/>
                  </a:lnTo>
                  <a:lnTo>
                    <a:pt x="86" y="28"/>
                  </a:lnTo>
                  <a:lnTo>
                    <a:pt x="86" y="30"/>
                  </a:lnTo>
                  <a:lnTo>
                    <a:pt x="88" y="30"/>
                  </a:lnTo>
                  <a:lnTo>
                    <a:pt x="88" y="32"/>
                  </a:lnTo>
                  <a:lnTo>
                    <a:pt x="88" y="32"/>
                  </a:lnTo>
                  <a:lnTo>
                    <a:pt x="90" y="46"/>
                  </a:lnTo>
                  <a:lnTo>
                    <a:pt x="90" y="48"/>
                  </a:lnTo>
                  <a:lnTo>
                    <a:pt x="88" y="48"/>
                  </a:lnTo>
                  <a:lnTo>
                    <a:pt x="88" y="50"/>
                  </a:lnTo>
                  <a:lnTo>
                    <a:pt x="90" y="54"/>
                  </a:lnTo>
                  <a:lnTo>
                    <a:pt x="90" y="56"/>
                  </a:lnTo>
                  <a:lnTo>
                    <a:pt x="90" y="56"/>
                  </a:lnTo>
                  <a:lnTo>
                    <a:pt x="90" y="56"/>
                  </a:lnTo>
                  <a:lnTo>
                    <a:pt x="92" y="58"/>
                  </a:lnTo>
                  <a:lnTo>
                    <a:pt x="92" y="60"/>
                  </a:lnTo>
                  <a:lnTo>
                    <a:pt x="94" y="60"/>
                  </a:lnTo>
                  <a:lnTo>
                    <a:pt x="94" y="60"/>
                  </a:lnTo>
                  <a:lnTo>
                    <a:pt x="94" y="62"/>
                  </a:lnTo>
                  <a:lnTo>
                    <a:pt x="94" y="64"/>
                  </a:lnTo>
                  <a:lnTo>
                    <a:pt x="94" y="66"/>
                  </a:lnTo>
                  <a:lnTo>
                    <a:pt x="92" y="72"/>
                  </a:lnTo>
                  <a:lnTo>
                    <a:pt x="92" y="74"/>
                  </a:lnTo>
                  <a:lnTo>
                    <a:pt x="92" y="74"/>
                  </a:lnTo>
                  <a:lnTo>
                    <a:pt x="92" y="74"/>
                  </a:lnTo>
                  <a:lnTo>
                    <a:pt x="90" y="76"/>
                  </a:lnTo>
                  <a:lnTo>
                    <a:pt x="90" y="76"/>
                  </a:lnTo>
                  <a:lnTo>
                    <a:pt x="90" y="78"/>
                  </a:lnTo>
                  <a:lnTo>
                    <a:pt x="90" y="78"/>
                  </a:lnTo>
                  <a:lnTo>
                    <a:pt x="90" y="78"/>
                  </a:lnTo>
                  <a:lnTo>
                    <a:pt x="92" y="82"/>
                  </a:lnTo>
                  <a:lnTo>
                    <a:pt x="92" y="82"/>
                  </a:lnTo>
                  <a:lnTo>
                    <a:pt x="92" y="84"/>
                  </a:lnTo>
                  <a:lnTo>
                    <a:pt x="92" y="84"/>
                  </a:lnTo>
                  <a:lnTo>
                    <a:pt x="92" y="84"/>
                  </a:lnTo>
                  <a:lnTo>
                    <a:pt x="92" y="84"/>
                  </a:lnTo>
                  <a:lnTo>
                    <a:pt x="94" y="84"/>
                  </a:lnTo>
                  <a:lnTo>
                    <a:pt x="96" y="86"/>
                  </a:lnTo>
                  <a:lnTo>
                    <a:pt x="96" y="86"/>
                  </a:lnTo>
                  <a:lnTo>
                    <a:pt x="100" y="94"/>
                  </a:lnTo>
                  <a:lnTo>
                    <a:pt x="100" y="94"/>
                  </a:lnTo>
                  <a:lnTo>
                    <a:pt x="102" y="94"/>
                  </a:lnTo>
                  <a:lnTo>
                    <a:pt x="104" y="94"/>
                  </a:lnTo>
                  <a:lnTo>
                    <a:pt x="104" y="96"/>
                  </a:lnTo>
                  <a:lnTo>
                    <a:pt x="108" y="100"/>
                  </a:lnTo>
                  <a:lnTo>
                    <a:pt x="108" y="100"/>
                  </a:lnTo>
                  <a:lnTo>
                    <a:pt x="108" y="102"/>
                  </a:lnTo>
                  <a:lnTo>
                    <a:pt x="108" y="104"/>
                  </a:lnTo>
                  <a:lnTo>
                    <a:pt x="108" y="104"/>
                  </a:lnTo>
                  <a:lnTo>
                    <a:pt x="104" y="104"/>
                  </a:lnTo>
                  <a:lnTo>
                    <a:pt x="96" y="104"/>
                  </a:lnTo>
                  <a:lnTo>
                    <a:pt x="92" y="104"/>
                  </a:lnTo>
                  <a:lnTo>
                    <a:pt x="92" y="106"/>
                  </a:lnTo>
                  <a:lnTo>
                    <a:pt x="92" y="106"/>
                  </a:lnTo>
                  <a:lnTo>
                    <a:pt x="92" y="106"/>
                  </a:lnTo>
                  <a:lnTo>
                    <a:pt x="92" y="106"/>
                  </a:lnTo>
                  <a:lnTo>
                    <a:pt x="92" y="108"/>
                  </a:lnTo>
                  <a:lnTo>
                    <a:pt x="92" y="108"/>
                  </a:lnTo>
                  <a:lnTo>
                    <a:pt x="92" y="110"/>
                  </a:lnTo>
                  <a:lnTo>
                    <a:pt x="92" y="110"/>
                  </a:lnTo>
                  <a:lnTo>
                    <a:pt x="92" y="112"/>
                  </a:lnTo>
                  <a:lnTo>
                    <a:pt x="92" y="114"/>
                  </a:lnTo>
                  <a:lnTo>
                    <a:pt x="92" y="114"/>
                  </a:lnTo>
                  <a:lnTo>
                    <a:pt x="92" y="114"/>
                  </a:lnTo>
                  <a:lnTo>
                    <a:pt x="90" y="114"/>
                  </a:lnTo>
                  <a:lnTo>
                    <a:pt x="88" y="120"/>
                  </a:lnTo>
                  <a:lnTo>
                    <a:pt x="88" y="120"/>
                  </a:lnTo>
                  <a:lnTo>
                    <a:pt x="86" y="122"/>
                  </a:lnTo>
                  <a:lnTo>
                    <a:pt x="84" y="124"/>
                  </a:lnTo>
                  <a:lnTo>
                    <a:pt x="84" y="124"/>
                  </a:lnTo>
                  <a:lnTo>
                    <a:pt x="84" y="124"/>
                  </a:lnTo>
                  <a:lnTo>
                    <a:pt x="82" y="130"/>
                  </a:lnTo>
                  <a:lnTo>
                    <a:pt x="80" y="132"/>
                  </a:lnTo>
                  <a:lnTo>
                    <a:pt x="80" y="132"/>
                  </a:lnTo>
                  <a:lnTo>
                    <a:pt x="80" y="132"/>
                  </a:lnTo>
                  <a:lnTo>
                    <a:pt x="80" y="134"/>
                  </a:lnTo>
                  <a:lnTo>
                    <a:pt x="80" y="134"/>
                  </a:lnTo>
                  <a:lnTo>
                    <a:pt x="80" y="136"/>
                  </a:lnTo>
                  <a:lnTo>
                    <a:pt x="80" y="136"/>
                  </a:lnTo>
                  <a:lnTo>
                    <a:pt x="80" y="138"/>
                  </a:lnTo>
                  <a:lnTo>
                    <a:pt x="82" y="140"/>
                  </a:lnTo>
                  <a:lnTo>
                    <a:pt x="82" y="146"/>
                  </a:lnTo>
                  <a:lnTo>
                    <a:pt x="84" y="150"/>
                  </a:lnTo>
                  <a:lnTo>
                    <a:pt x="84" y="150"/>
                  </a:lnTo>
                  <a:lnTo>
                    <a:pt x="84" y="152"/>
                  </a:lnTo>
                  <a:lnTo>
                    <a:pt x="84" y="154"/>
                  </a:lnTo>
                  <a:lnTo>
                    <a:pt x="84" y="154"/>
                  </a:lnTo>
                  <a:lnTo>
                    <a:pt x="86" y="156"/>
                  </a:lnTo>
                  <a:lnTo>
                    <a:pt x="86" y="156"/>
                  </a:lnTo>
                  <a:lnTo>
                    <a:pt x="86" y="156"/>
                  </a:lnTo>
                  <a:lnTo>
                    <a:pt x="86" y="156"/>
                  </a:lnTo>
                  <a:lnTo>
                    <a:pt x="88" y="160"/>
                  </a:lnTo>
                  <a:lnTo>
                    <a:pt x="88" y="162"/>
                  </a:lnTo>
                  <a:lnTo>
                    <a:pt x="88" y="162"/>
                  </a:lnTo>
                  <a:lnTo>
                    <a:pt x="88" y="166"/>
                  </a:lnTo>
                  <a:lnTo>
                    <a:pt x="88" y="170"/>
                  </a:lnTo>
                  <a:lnTo>
                    <a:pt x="88" y="170"/>
                  </a:lnTo>
                  <a:lnTo>
                    <a:pt x="88" y="172"/>
                  </a:lnTo>
                  <a:lnTo>
                    <a:pt x="88" y="174"/>
                  </a:lnTo>
                  <a:lnTo>
                    <a:pt x="88" y="176"/>
                  </a:lnTo>
                  <a:lnTo>
                    <a:pt x="88" y="188"/>
                  </a:lnTo>
                  <a:lnTo>
                    <a:pt x="88" y="188"/>
                  </a:lnTo>
                  <a:lnTo>
                    <a:pt x="88" y="190"/>
                  </a:lnTo>
                  <a:lnTo>
                    <a:pt x="90" y="190"/>
                  </a:lnTo>
                  <a:lnTo>
                    <a:pt x="90" y="192"/>
                  </a:lnTo>
                  <a:lnTo>
                    <a:pt x="90" y="192"/>
                  </a:lnTo>
                  <a:lnTo>
                    <a:pt x="94" y="198"/>
                  </a:lnTo>
                  <a:lnTo>
                    <a:pt x="102" y="198"/>
                  </a:lnTo>
                  <a:lnTo>
                    <a:pt x="104" y="198"/>
                  </a:lnTo>
                  <a:lnTo>
                    <a:pt x="104" y="198"/>
                  </a:lnTo>
                  <a:lnTo>
                    <a:pt x="114" y="206"/>
                  </a:lnTo>
                  <a:lnTo>
                    <a:pt x="118" y="212"/>
                  </a:lnTo>
                  <a:lnTo>
                    <a:pt x="120" y="214"/>
                  </a:lnTo>
                  <a:lnTo>
                    <a:pt x="132" y="230"/>
                  </a:lnTo>
                  <a:lnTo>
                    <a:pt x="134" y="232"/>
                  </a:lnTo>
                  <a:lnTo>
                    <a:pt x="134" y="234"/>
                  </a:lnTo>
                  <a:lnTo>
                    <a:pt x="136" y="234"/>
                  </a:lnTo>
                  <a:lnTo>
                    <a:pt x="148" y="252"/>
                  </a:lnTo>
                  <a:lnTo>
                    <a:pt x="150" y="254"/>
                  </a:lnTo>
                  <a:lnTo>
                    <a:pt x="152" y="254"/>
                  </a:lnTo>
                  <a:lnTo>
                    <a:pt x="152" y="254"/>
                  </a:lnTo>
                  <a:lnTo>
                    <a:pt x="152" y="256"/>
                  </a:lnTo>
                  <a:lnTo>
                    <a:pt x="152" y="260"/>
                  </a:lnTo>
                  <a:lnTo>
                    <a:pt x="152" y="264"/>
                  </a:lnTo>
                  <a:lnTo>
                    <a:pt x="154" y="264"/>
                  </a:lnTo>
                  <a:lnTo>
                    <a:pt x="152" y="266"/>
                  </a:lnTo>
                  <a:lnTo>
                    <a:pt x="150" y="272"/>
                  </a:lnTo>
                  <a:lnTo>
                    <a:pt x="148" y="280"/>
                  </a:lnTo>
                  <a:lnTo>
                    <a:pt x="148" y="280"/>
                  </a:lnTo>
                  <a:lnTo>
                    <a:pt x="150" y="286"/>
                  </a:lnTo>
                  <a:lnTo>
                    <a:pt x="150" y="288"/>
                  </a:lnTo>
                  <a:lnTo>
                    <a:pt x="150" y="290"/>
                  </a:lnTo>
                  <a:lnTo>
                    <a:pt x="150" y="292"/>
                  </a:lnTo>
                  <a:lnTo>
                    <a:pt x="150" y="292"/>
                  </a:lnTo>
                  <a:lnTo>
                    <a:pt x="150" y="294"/>
                  </a:lnTo>
                  <a:lnTo>
                    <a:pt x="148" y="312"/>
                  </a:lnTo>
                  <a:lnTo>
                    <a:pt x="148" y="320"/>
                  </a:lnTo>
                  <a:lnTo>
                    <a:pt x="148" y="320"/>
                  </a:lnTo>
                  <a:lnTo>
                    <a:pt x="148" y="322"/>
                  </a:lnTo>
                  <a:lnTo>
                    <a:pt x="148" y="322"/>
                  </a:lnTo>
                  <a:lnTo>
                    <a:pt x="146" y="322"/>
                  </a:lnTo>
                  <a:lnTo>
                    <a:pt x="146" y="322"/>
                  </a:lnTo>
                  <a:lnTo>
                    <a:pt x="144" y="324"/>
                  </a:lnTo>
                  <a:lnTo>
                    <a:pt x="136" y="328"/>
                  </a:lnTo>
                  <a:lnTo>
                    <a:pt x="132" y="326"/>
                  </a:lnTo>
                  <a:lnTo>
                    <a:pt x="132" y="326"/>
                  </a:lnTo>
                  <a:lnTo>
                    <a:pt x="132" y="326"/>
                  </a:lnTo>
                  <a:lnTo>
                    <a:pt x="130" y="326"/>
                  </a:lnTo>
                  <a:lnTo>
                    <a:pt x="130" y="326"/>
                  </a:lnTo>
                  <a:lnTo>
                    <a:pt x="130" y="326"/>
                  </a:lnTo>
                  <a:lnTo>
                    <a:pt x="128" y="326"/>
                  </a:lnTo>
                  <a:lnTo>
                    <a:pt x="128" y="326"/>
                  </a:lnTo>
                  <a:lnTo>
                    <a:pt x="124" y="330"/>
                  </a:lnTo>
                  <a:lnTo>
                    <a:pt x="124" y="330"/>
                  </a:lnTo>
                  <a:lnTo>
                    <a:pt x="124" y="330"/>
                  </a:lnTo>
                  <a:lnTo>
                    <a:pt x="122" y="334"/>
                  </a:lnTo>
                  <a:lnTo>
                    <a:pt x="122" y="338"/>
                  </a:lnTo>
                  <a:lnTo>
                    <a:pt x="122" y="342"/>
                  </a:lnTo>
                  <a:lnTo>
                    <a:pt x="122" y="342"/>
                  </a:lnTo>
                  <a:lnTo>
                    <a:pt x="120" y="342"/>
                  </a:lnTo>
                  <a:lnTo>
                    <a:pt x="118" y="344"/>
                  </a:lnTo>
                  <a:lnTo>
                    <a:pt x="116" y="346"/>
                  </a:lnTo>
                  <a:lnTo>
                    <a:pt x="116" y="346"/>
                  </a:lnTo>
                  <a:lnTo>
                    <a:pt x="116" y="348"/>
                  </a:lnTo>
                  <a:lnTo>
                    <a:pt x="118" y="350"/>
                  </a:lnTo>
                  <a:lnTo>
                    <a:pt x="118" y="350"/>
                  </a:lnTo>
                  <a:lnTo>
                    <a:pt x="118" y="350"/>
                  </a:lnTo>
                  <a:lnTo>
                    <a:pt x="120" y="350"/>
                  </a:lnTo>
                  <a:lnTo>
                    <a:pt x="120" y="350"/>
                  </a:lnTo>
                  <a:lnTo>
                    <a:pt x="120" y="350"/>
                  </a:lnTo>
                  <a:lnTo>
                    <a:pt x="122" y="352"/>
                  </a:lnTo>
                  <a:lnTo>
                    <a:pt x="122" y="354"/>
                  </a:lnTo>
                  <a:lnTo>
                    <a:pt x="124" y="358"/>
                  </a:lnTo>
                  <a:lnTo>
                    <a:pt x="124" y="362"/>
                  </a:lnTo>
                  <a:lnTo>
                    <a:pt x="122" y="366"/>
                  </a:lnTo>
                  <a:lnTo>
                    <a:pt x="124" y="368"/>
                  </a:lnTo>
                  <a:lnTo>
                    <a:pt x="124" y="372"/>
                  </a:lnTo>
                  <a:lnTo>
                    <a:pt x="124" y="374"/>
                  </a:lnTo>
                  <a:lnTo>
                    <a:pt x="124" y="374"/>
                  </a:lnTo>
                  <a:lnTo>
                    <a:pt x="124" y="374"/>
                  </a:lnTo>
                  <a:lnTo>
                    <a:pt x="124" y="374"/>
                  </a:lnTo>
                  <a:lnTo>
                    <a:pt x="122" y="374"/>
                  </a:lnTo>
                  <a:lnTo>
                    <a:pt x="116" y="374"/>
                  </a:lnTo>
                  <a:lnTo>
                    <a:pt x="114" y="374"/>
                  </a:lnTo>
                  <a:lnTo>
                    <a:pt x="114" y="374"/>
                  </a:lnTo>
                  <a:lnTo>
                    <a:pt x="112" y="370"/>
                  </a:lnTo>
                  <a:lnTo>
                    <a:pt x="112" y="370"/>
                  </a:lnTo>
                  <a:lnTo>
                    <a:pt x="112" y="370"/>
                  </a:lnTo>
                  <a:lnTo>
                    <a:pt x="112" y="368"/>
                  </a:lnTo>
                  <a:lnTo>
                    <a:pt x="112" y="368"/>
                  </a:lnTo>
                  <a:lnTo>
                    <a:pt x="114" y="368"/>
                  </a:lnTo>
                  <a:lnTo>
                    <a:pt x="114" y="368"/>
                  </a:lnTo>
                  <a:lnTo>
                    <a:pt x="114" y="368"/>
                  </a:lnTo>
                  <a:lnTo>
                    <a:pt x="116" y="366"/>
                  </a:lnTo>
                  <a:lnTo>
                    <a:pt x="116" y="366"/>
                  </a:lnTo>
                  <a:lnTo>
                    <a:pt x="116" y="366"/>
                  </a:lnTo>
                  <a:lnTo>
                    <a:pt x="116" y="366"/>
                  </a:lnTo>
                  <a:lnTo>
                    <a:pt x="116" y="364"/>
                  </a:lnTo>
                  <a:lnTo>
                    <a:pt x="116" y="360"/>
                  </a:lnTo>
                  <a:lnTo>
                    <a:pt x="116" y="360"/>
                  </a:lnTo>
                  <a:lnTo>
                    <a:pt x="116" y="360"/>
                  </a:lnTo>
                  <a:lnTo>
                    <a:pt x="116" y="360"/>
                  </a:lnTo>
                  <a:lnTo>
                    <a:pt x="114" y="360"/>
                  </a:lnTo>
                  <a:lnTo>
                    <a:pt x="114" y="360"/>
                  </a:lnTo>
                  <a:lnTo>
                    <a:pt x="112" y="360"/>
                  </a:lnTo>
                  <a:lnTo>
                    <a:pt x="112" y="360"/>
                  </a:lnTo>
                  <a:lnTo>
                    <a:pt x="112" y="360"/>
                  </a:lnTo>
                  <a:lnTo>
                    <a:pt x="110" y="360"/>
                  </a:lnTo>
                  <a:lnTo>
                    <a:pt x="110" y="358"/>
                  </a:lnTo>
                  <a:lnTo>
                    <a:pt x="110" y="358"/>
                  </a:lnTo>
                  <a:lnTo>
                    <a:pt x="110" y="358"/>
                  </a:lnTo>
                  <a:lnTo>
                    <a:pt x="102" y="350"/>
                  </a:lnTo>
                  <a:lnTo>
                    <a:pt x="102" y="350"/>
                  </a:lnTo>
                  <a:lnTo>
                    <a:pt x="98" y="346"/>
                  </a:lnTo>
                  <a:lnTo>
                    <a:pt x="96" y="344"/>
                  </a:lnTo>
                  <a:lnTo>
                    <a:pt x="94" y="342"/>
                  </a:lnTo>
                  <a:lnTo>
                    <a:pt x="90" y="338"/>
                  </a:lnTo>
                  <a:lnTo>
                    <a:pt x="90" y="336"/>
                  </a:lnTo>
                  <a:lnTo>
                    <a:pt x="90" y="336"/>
                  </a:lnTo>
                  <a:lnTo>
                    <a:pt x="90" y="334"/>
                  </a:lnTo>
                  <a:lnTo>
                    <a:pt x="88" y="334"/>
                  </a:lnTo>
                  <a:lnTo>
                    <a:pt x="88" y="334"/>
                  </a:lnTo>
                  <a:lnTo>
                    <a:pt x="88" y="334"/>
                  </a:lnTo>
                  <a:lnTo>
                    <a:pt x="88" y="334"/>
                  </a:lnTo>
                  <a:lnTo>
                    <a:pt x="86" y="334"/>
                  </a:lnTo>
                  <a:lnTo>
                    <a:pt x="86" y="334"/>
                  </a:lnTo>
                  <a:lnTo>
                    <a:pt x="86" y="334"/>
                  </a:lnTo>
                  <a:lnTo>
                    <a:pt x="84" y="334"/>
                  </a:lnTo>
                  <a:lnTo>
                    <a:pt x="84" y="334"/>
                  </a:lnTo>
                  <a:lnTo>
                    <a:pt x="84" y="334"/>
                  </a:lnTo>
                  <a:lnTo>
                    <a:pt x="84" y="332"/>
                  </a:lnTo>
                  <a:lnTo>
                    <a:pt x="84" y="332"/>
                  </a:lnTo>
                  <a:lnTo>
                    <a:pt x="82" y="332"/>
                  </a:lnTo>
                  <a:lnTo>
                    <a:pt x="82" y="330"/>
                  </a:lnTo>
                  <a:lnTo>
                    <a:pt x="82" y="328"/>
                  </a:lnTo>
                  <a:lnTo>
                    <a:pt x="82" y="326"/>
                  </a:lnTo>
                  <a:lnTo>
                    <a:pt x="82" y="326"/>
                  </a:lnTo>
                  <a:lnTo>
                    <a:pt x="82" y="324"/>
                  </a:lnTo>
                  <a:lnTo>
                    <a:pt x="82" y="324"/>
                  </a:lnTo>
                  <a:lnTo>
                    <a:pt x="82" y="322"/>
                  </a:lnTo>
                  <a:lnTo>
                    <a:pt x="82" y="322"/>
                  </a:lnTo>
                  <a:lnTo>
                    <a:pt x="82" y="322"/>
                  </a:lnTo>
                  <a:lnTo>
                    <a:pt x="82" y="322"/>
                  </a:lnTo>
                  <a:lnTo>
                    <a:pt x="78" y="318"/>
                  </a:lnTo>
                  <a:lnTo>
                    <a:pt x="78" y="316"/>
                  </a:lnTo>
                  <a:lnTo>
                    <a:pt x="78" y="316"/>
                  </a:lnTo>
                  <a:lnTo>
                    <a:pt x="76" y="316"/>
                  </a:lnTo>
                  <a:lnTo>
                    <a:pt x="76" y="316"/>
                  </a:lnTo>
                  <a:lnTo>
                    <a:pt x="76" y="316"/>
                  </a:lnTo>
                  <a:lnTo>
                    <a:pt x="76" y="316"/>
                  </a:lnTo>
                  <a:lnTo>
                    <a:pt x="74" y="316"/>
                  </a:lnTo>
                  <a:lnTo>
                    <a:pt x="74" y="314"/>
                  </a:lnTo>
                  <a:lnTo>
                    <a:pt x="74" y="314"/>
                  </a:lnTo>
                  <a:lnTo>
                    <a:pt x="74" y="314"/>
                  </a:lnTo>
                  <a:lnTo>
                    <a:pt x="74" y="312"/>
                  </a:lnTo>
                  <a:lnTo>
                    <a:pt x="74" y="310"/>
                  </a:lnTo>
                  <a:lnTo>
                    <a:pt x="76" y="308"/>
                  </a:lnTo>
                  <a:lnTo>
                    <a:pt x="76" y="308"/>
                  </a:lnTo>
                  <a:lnTo>
                    <a:pt x="76" y="308"/>
                  </a:lnTo>
                  <a:lnTo>
                    <a:pt x="78" y="306"/>
                  </a:lnTo>
                  <a:lnTo>
                    <a:pt x="78" y="306"/>
                  </a:lnTo>
                  <a:lnTo>
                    <a:pt x="80" y="306"/>
                  </a:lnTo>
                  <a:lnTo>
                    <a:pt x="82" y="302"/>
                  </a:lnTo>
                  <a:lnTo>
                    <a:pt x="82" y="302"/>
                  </a:lnTo>
                  <a:lnTo>
                    <a:pt x="82" y="302"/>
                  </a:lnTo>
                  <a:lnTo>
                    <a:pt x="82" y="300"/>
                  </a:lnTo>
                  <a:lnTo>
                    <a:pt x="84" y="298"/>
                  </a:lnTo>
                  <a:lnTo>
                    <a:pt x="82" y="296"/>
                  </a:lnTo>
                  <a:lnTo>
                    <a:pt x="82" y="296"/>
                  </a:lnTo>
                  <a:lnTo>
                    <a:pt x="82" y="296"/>
                  </a:lnTo>
                  <a:lnTo>
                    <a:pt x="82" y="294"/>
                  </a:lnTo>
                  <a:lnTo>
                    <a:pt x="82" y="294"/>
                  </a:lnTo>
                  <a:lnTo>
                    <a:pt x="82" y="294"/>
                  </a:lnTo>
                  <a:lnTo>
                    <a:pt x="88" y="288"/>
                  </a:lnTo>
                  <a:lnTo>
                    <a:pt x="88" y="286"/>
                  </a:lnTo>
                  <a:lnTo>
                    <a:pt x="88" y="286"/>
                  </a:lnTo>
                  <a:lnTo>
                    <a:pt x="88" y="286"/>
                  </a:lnTo>
                  <a:lnTo>
                    <a:pt x="90" y="286"/>
                  </a:lnTo>
                  <a:lnTo>
                    <a:pt x="90" y="284"/>
                  </a:lnTo>
                  <a:lnTo>
                    <a:pt x="90" y="282"/>
                  </a:lnTo>
                  <a:lnTo>
                    <a:pt x="90" y="282"/>
                  </a:lnTo>
                  <a:lnTo>
                    <a:pt x="90" y="282"/>
                  </a:lnTo>
                  <a:lnTo>
                    <a:pt x="90" y="280"/>
                  </a:lnTo>
                  <a:lnTo>
                    <a:pt x="90" y="280"/>
                  </a:lnTo>
                  <a:lnTo>
                    <a:pt x="88" y="276"/>
                  </a:lnTo>
                  <a:lnTo>
                    <a:pt x="90" y="274"/>
                  </a:lnTo>
                  <a:lnTo>
                    <a:pt x="90" y="274"/>
                  </a:lnTo>
                  <a:lnTo>
                    <a:pt x="90" y="268"/>
                  </a:lnTo>
                  <a:lnTo>
                    <a:pt x="88" y="260"/>
                  </a:lnTo>
                  <a:lnTo>
                    <a:pt x="88" y="252"/>
                  </a:lnTo>
                  <a:lnTo>
                    <a:pt x="88" y="250"/>
                  </a:lnTo>
                  <a:lnTo>
                    <a:pt x="86" y="250"/>
                  </a:lnTo>
                  <a:lnTo>
                    <a:pt x="86" y="248"/>
                  </a:lnTo>
                  <a:lnTo>
                    <a:pt x="86" y="248"/>
                  </a:lnTo>
                  <a:lnTo>
                    <a:pt x="84" y="248"/>
                  </a:lnTo>
                  <a:lnTo>
                    <a:pt x="84" y="248"/>
                  </a:lnTo>
                  <a:lnTo>
                    <a:pt x="84" y="248"/>
                  </a:lnTo>
                  <a:lnTo>
                    <a:pt x="84" y="246"/>
                  </a:lnTo>
                  <a:lnTo>
                    <a:pt x="82" y="244"/>
                  </a:lnTo>
                  <a:lnTo>
                    <a:pt x="82" y="242"/>
                  </a:lnTo>
                  <a:lnTo>
                    <a:pt x="80" y="242"/>
                  </a:lnTo>
                  <a:lnTo>
                    <a:pt x="80" y="240"/>
                  </a:lnTo>
                  <a:lnTo>
                    <a:pt x="80" y="240"/>
                  </a:lnTo>
                  <a:lnTo>
                    <a:pt x="80" y="240"/>
                  </a:lnTo>
                  <a:lnTo>
                    <a:pt x="68" y="244"/>
                  </a:lnTo>
                  <a:lnTo>
                    <a:pt x="58" y="246"/>
                  </a:lnTo>
                  <a:lnTo>
                    <a:pt x="52" y="246"/>
                  </a:lnTo>
                  <a:lnTo>
                    <a:pt x="48" y="248"/>
                  </a:lnTo>
                  <a:lnTo>
                    <a:pt x="44" y="248"/>
                  </a:lnTo>
                  <a:lnTo>
                    <a:pt x="40" y="242"/>
                  </a:lnTo>
                  <a:lnTo>
                    <a:pt x="36" y="238"/>
                  </a:lnTo>
                  <a:lnTo>
                    <a:pt x="32" y="232"/>
                  </a:lnTo>
                  <a:lnTo>
                    <a:pt x="32" y="232"/>
                  </a:lnTo>
                  <a:lnTo>
                    <a:pt x="30" y="228"/>
                  </a:lnTo>
                  <a:lnTo>
                    <a:pt x="30" y="228"/>
                  </a:lnTo>
                  <a:lnTo>
                    <a:pt x="28" y="224"/>
                  </a:lnTo>
                  <a:lnTo>
                    <a:pt x="26" y="222"/>
                  </a:lnTo>
                  <a:lnTo>
                    <a:pt x="24" y="222"/>
                  </a:lnTo>
                  <a:lnTo>
                    <a:pt x="24" y="222"/>
                  </a:lnTo>
                  <a:lnTo>
                    <a:pt x="24" y="222"/>
                  </a:lnTo>
                  <a:lnTo>
                    <a:pt x="24" y="220"/>
                  </a:lnTo>
                  <a:lnTo>
                    <a:pt x="24" y="218"/>
                  </a:lnTo>
                  <a:lnTo>
                    <a:pt x="22" y="218"/>
                  </a:lnTo>
                  <a:lnTo>
                    <a:pt x="22" y="218"/>
                  </a:lnTo>
                  <a:lnTo>
                    <a:pt x="18" y="220"/>
                  </a:lnTo>
                  <a:lnTo>
                    <a:pt x="18" y="222"/>
                  </a:lnTo>
                  <a:lnTo>
                    <a:pt x="14" y="218"/>
                  </a:lnTo>
                  <a:lnTo>
                    <a:pt x="10" y="214"/>
                  </a:lnTo>
                  <a:lnTo>
                    <a:pt x="6" y="208"/>
                  </a:lnTo>
                  <a:lnTo>
                    <a:pt x="6" y="208"/>
                  </a:lnTo>
                  <a:lnTo>
                    <a:pt x="4" y="204"/>
                  </a:lnTo>
                  <a:lnTo>
                    <a:pt x="4" y="204"/>
                  </a:lnTo>
                  <a:lnTo>
                    <a:pt x="4" y="204"/>
                  </a:lnTo>
                  <a:lnTo>
                    <a:pt x="2" y="204"/>
                  </a:lnTo>
                  <a:lnTo>
                    <a:pt x="0" y="204"/>
                  </a:lnTo>
                  <a:lnTo>
                    <a:pt x="0" y="204"/>
                  </a:lnTo>
                  <a:lnTo>
                    <a:pt x="0" y="202"/>
                  </a:lnTo>
                  <a:lnTo>
                    <a:pt x="0" y="202"/>
                  </a:lnTo>
                  <a:lnTo>
                    <a:pt x="0" y="200"/>
                  </a:lnTo>
                  <a:lnTo>
                    <a:pt x="0" y="200"/>
                  </a:lnTo>
                  <a:lnTo>
                    <a:pt x="4" y="200"/>
                  </a:lnTo>
                  <a:lnTo>
                    <a:pt x="6" y="200"/>
                  </a:lnTo>
                  <a:lnTo>
                    <a:pt x="6" y="200"/>
                  </a:lnTo>
                  <a:lnTo>
                    <a:pt x="6" y="198"/>
                  </a:lnTo>
                  <a:lnTo>
                    <a:pt x="10" y="194"/>
                  </a:lnTo>
                  <a:lnTo>
                    <a:pt x="10" y="192"/>
                  </a:lnTo>
                  <a:lnTo>
                    <a:pt x="12" y="192"/>
                  </a:lnTo>
                  <a:lnTo>
                    <a:pt x="14" y="184"/>
                  </a:lnTo>
                  <a:lnTo>
                    <a:pt x="14" y="180"/>
                  </a:lnTo>
                  <a:lnTo>
                    <a:pt x="14" y="180"/>
                  </a:lnTo>
                  <a:lnTo>
                    <a:pt x="14" y="178"/>
                  </a:lnTo>
                  <a:lnTo>
                    <a:pt x="14" y="176"/>
                  </a:lnTo>
                  <a:lnTo>
                    <a:pt x="16" y="174"/>
                  </a:lnTo>
                  <a:lnTo>
                    <a:pt x="16" y="172"/>
                  </a:lnTo>
                  <a:lnTo>
                    <a:pt x="16" y="172"/>
                  </a:lnTo>
                  <a:lnTo>
                    <a:pt x="16" y="170"/>
                  </a:lnTo>
                  <a:lnTo>
                    <a:pt x="16" y="170"/>
                  </a:lnTo>
                  <a:lnTo>
                    <a:pt x="16" y="170"/>
                  </a:lnTo>
                  <a:lnTo>
                    <a:pt x="16" y="168"/>
                  </a:lnTo>
                  <a:lnTo>
                    <a:pt x="16" y="168"/>
                  </a:lnTo>
                  <a:lnTo>
                    <a:pt x="16" y="168"/>
                  </a:lnTo>
                  <a:lnTo>
                    <a:pt x="16" y="168"/>
                  </a:lnTo>
                  <a:lnTo>
                    <a:pt x="14" y="166"/>
                  </a:lnTo>
                  <a:lnTo>
                    <a:pt x="14" y="166"/>
                  </a:lnTo>
                  <a:lnTo>
                    <a:pt x="14" y="166"/>
                  </a:lnTo>
                  <a:lnTo>
                    <a:pt x="14" y="166"/>
                  </a:lnTo>
                  <a:lnTo>
                    <a:pt x="12" y="162"/>
                  </a:lnTo>
                  <a:lnTo>
                    <a:pt x="12" y="162"/>
                  </a:lnTo>
                  <a:lnTo>
                    <a:pt x="14" y="162"/>
                  </a:lnTo>
                  <a:lnTo>
                    <a:pt x="18" y="154"/>
                  </a:lnTo>
                  <a:lnTo>
                    <a:pt x="18" y="154"/>
                  </a:lnTo>
                  <a:lnTo>
                    <a:pt x="18" y="154"/>
                  </a:lnTo>
                  <a:lnTo>
                    <a:pt x="22" y="154"/>
                  </a:lnTo>
                  <a:lnTo>
                    <a:pt x="22" y="154"/>
                  </a:lnTo>
                  <a:lnTo>
                    <a:pt x="22" y="154"/>
                  </a:lnTo>
                  <a:lnTo>
                    <a:pt x="22" y="154"/>
                  </a:lnTo>
                  <a:lnTo>
                    <a:pt x="26" y="154"/>
                  </a:lnTo>
                  <a:lnTo>
                    <a:pt x="32" y="152"/>
                  </a:lnTo>
                  <a:lnTo>
                    <a:pt x="32" y="152"/>
                  </a:lnTo>
                  <a:lnTo>
                    <a:pt x="38" y="146"/>
                  </a:lnTo>
                  <a:lnTo>
                    <a:pt x="38" y="146"/>
                  </a:lnTo>
                  <a:lnTo>
                    <a:pt x="38" y="146"/>
                  </a:lnTo>
                  <a:lnTo>
                    <a:pt x="38" y="144"/>
                  </a:lnTo>
                  <a:lnTo>
                    <a:pt x="40" y="144"/>
                  </a:lnTo>
                  <a:lnTo>
                    <a:pt x="40" y="144"/>
                  </a:lnTo>
                  <a:lnTo>
                    <a:pt x="40" y="142"/>
                  </a:lnTo>
                  <a:lnTo>
                    <a:pt x="40" y="142"/>
                  </a:lnTo>
                  <a:lnTo>
                    <a:pt x="40" y="142"/>
                  </a:lnTo>
                  <a:lnTo>
                    <a:pt x="40" y="142"/>
                  </a:lnTo>
                  <a:lnTo>
                    <a:pt x="38" y="140"/>
                  </a:lnTo>
                  <a:lnTo>
                    <a:pt x="38" y="140"/>
                  </a:lnTo>
                  <a:lnTo>
                    <a:pt x="38" y="140"/>
                  </a:lnTo>
                  <a:lnTo>
                    <a:pt x="36" y="142"/>
                  </a:lnTo>
                  <a:lnTo>
                    <a:pt x="34" y="142"/>
                  </a:lnTo>
                  <a:lnTo>
                    <a:pt x="34" y="142"/>
                  </a:lnTo>
                  <a:lnTo>
                    <a:pt x="34" y="142"/>
                  </a:lnTo>
                  <a:lnTo>
                    <a:pt x="34" y="142"/>
                  </a:lnTo>
                  <a:lnTo>
                    <a:pt x="32" y="142"/>
                  </a:lnTo>
                  <a:lnTo>
                    <a:pt x="32" y="140"/>
                  </a:lnTo>
                  <a:lnTo>
                    <a:pt x="32" y="140"/>
                  </a:lnTo>
                  <a:lnTo>
                    <a:pt x="28" y="132"/>
                  </a:lnTo>
                  <a:lnTo>
                    <a:pt x="28" y="132"/>
                  </a:lnTo>
                  <a:lnTo>
                    <a:pt x="28" y="132"/>
                  </a:lnTo>
                  <a:lnTo>
                    <a:pt x="28" y="128"/>
                  </a:lnTo>
                  <a:lnTo>
                    <a:pt x="28" y="128"/>
                  </a:lnTo>
                  <a:lnTo>
                    <a:pt x="28" y="128"/>
                  </a:lnTo>
                  <a:lnTo>
                    <a:pt x="30" y="126"/>
                  </a:lnTo>
                  <a:lnTo>
                    <a:pt x="30" y="126"/>
                  </a:lnTo>
                  <a:lnTo>
                    <a:pt x="30" y="124"/>
                  </a:lnTo>
                  <a:lnTo>
                    <a:pt x="30" y="120"/>
                  </a:lnTo>
                  <a:lnTo>
                    <a:pt x="30" y="114"/>
                  </a:lnTo>
                  <a:lnTo>
                    <a:pt x="30" y="106"/>
                  </a:lnTo>
                  <a:lnTo>
                    <a:pt x="30" y="106"/>
                  </a:lnTo>
                  <a:lnTo>
                    <a:pt x="30" y="106"/>
                  </a:lnTo>
                  <a:lnTo>
                    <a:pt x="30" y="106"/>
                  </a:lnTo>
                  <a:lnTo>
                    <a:pt x="28" y="104"/>
                  </a:lnTo>
                  <a:lnTo>
                    <a:pt x="28" y="104"/>
                  </a:lnTo>
                  <a:lnTo>
                    <a:pt x="28" y="104"/>
                  </a:lnTo>
                  <a:lnTo>
                    <a:pt x="26" y="102"/>
                  </a:lnTo>
                  <a:lnTo>
                    <a:pt x="26" y="98"/>
                  </a:lnTo>
                  <a:lnTo>
                    <a:pt x="26" y="98"/>
                  </a:lnTo>
                  <a:lnTo>
                    <a:pt x="26" y="96"/>
                  </a:lnTo>
                  <a:lnTo>
                    <a:pt x="28" y="96"/>
                  </a:lnTo>
                  <a:lnTo>
                    <a:pt x="28" y="94"/>
                  </a:lnTo>
                  <a:lnTo>
                    <a:pt x="30" y="92"/>
                  </a:lnTo>
                  <a:lnTo>
                    <a:pt x="34" y="88"/>
                  </a:lnTo>
                  <a:lnTo>
                    <a:pt x="34" y="86"/>
                  </a:lnTo>
                  <a:lnTo>
                    <a:pt x="34" y="86"/>
                  </a:lnTo>
                  <a:lnTo>
                    <a:pt x="34" y="84"/>
                  </a:lnTo>
                  <a:lnTo>
                    <a:pt x="34" y="82"/>
                  </a:lnTo>
                  <a:lnTo>
                    <a:pt x="32" y="82"/>
                  </a:lnTo>
                  <a:lnTo>
                    <a:pt x="32" y="82"/>
                  </a:lnTo>
                  <a:lnTo>
                    <a:pt x="32" y="80"/>
                  </a:lnTo>
                  <a:lnTo>
                    <a:pt x="26" y="72"/>
                  </a:lnTo>
                  <a:lnTo>
                    <a:pt x="26" y="72"/>
                  </a:lnTo>
                  <a:lnTo>
                    <a:pt x="26" y="72"/>
                  </a:lnTo>
                  <a:lnTo>
                    <a:pt x="28" y="70"/>
                  </a:lnTo>
                  <a:lnTo>
                    <a:pt x="28" y="70"/>
                  </a:lnTo>
                  <a:lnTo>
                    <a:pt x="32" y="68"/>
                  </a:lnTo>
                  <a:lnTo>
                    <a:pt x="34" y="68"/>
                  </a:lnTo>
                  <a:lnTo>
                    <a:pt x="34" y="68"/>
                  </a:lnTo>
                  <a:lnTo>
                    <a:pt x="36" y="68"/>
                  </a:lnTo>
                  <a:lnTo>
                    <a:pt x="36" y="68"/>
                  </a:lnTo>
                  <a:lnTo>
                    <a:pt x="38" y="68"/>
                  </a:lnTo>
                  <a:lnTo>
                    <a:pt x="40" y="66"/>
                  </a:lnTo>
                  <a:lnTo>
                    <a:pt x="40" y="66"/>
                  </a:lnTo>
                  <a:lnTo>
                    <a:pt x="40" y="64"/>
                  </a:lnTo>
                  <a:lnTo>
                    <a:pt x="40" y="64"/>
                  </a:lnTo>
                  <a:lnTo>
                    <a:pt x="40" y="64"/>
                  </a:lnTo>
                  <a:lnTo>
                    <a:pt x="40" y="64"/>
                  </a:lnTo>
                  <a:lnTo>
                    <a:pt x="44" y="60"/>
                  </a:lnTo>
                  <a:lnTo>
                    <a:pt x="46" y="60"/>
                  </a:lnTo>
                  <a:lnTo>
                    <a:pt x="46" y="58"/>
                  </a:lnTo>
                  <a:lnTo>
                    <a:pt x="48" y="58"/>
                  </a:lnTo>
                  <a:lnTo>
                    <a:pt x="48" y="58"/>
                  </a:lnTo>
                  <a:lnTo>
                    <a:pt x="48" y="56"/>
                  </a:lnTo>
                  <a:lnTo>
                    <a:pt x="48" y="56"/>
                  </a:lnTo>
                  <a:lnTo>
                    <a:pt x="48" y="56"/>
                  </a:lnTo>
                  <a:lnTo>
                    <a:pt x="46" y="54"/>
                  </a:lnTo>
                  <a:lnTo>
                    <a:pt x="42" y="48"/>
                  </a:lnTo>
                  <a:lnTo>
                    <a:pt x="40" y="46"/>
                  </a:lnTo>
                  <a:lnTo>
                    <a:pt x="40" y="46"/>
                  </a:lnTo>
                  <a:lnTo>
                    <a:pt x="40" y="44"/>
                  </a:lnTo>
                  <a:lnTo>
                    <a:pt x="40" y="44"/>
                  </a:lnTo>
                  <a:lnTo>
                    <a:pt x="40" y="42"/>
                  </a:lnTo>
                  <a:lnTo>
                    <a:pt x="42" y="42"/>
                  </a:lnTo>
                  <a:lnTo>
                    <a:pt x="42" y="40"/>
                  </a:lnTo>
                  <a:lnTo>
                    <a:pt x="42" y="40"/>
                  </a:lnTo>
                  <a:lnTo>
                    <a:pt x="42" y="40"/>
                  </a:lnTo>
                  <a:lnTo>
                    <a:pt x="40" y="40"/>
                  </a:lnTo>
                  <a:lnTo>
                    <a:pt x="36" y="38"/>
                  </a:lnTo>
                  <a:lnTo>
                    <a:pt x="30" y="34"/>
                  </a:lnTo>
                  <a:lnTo>
                    <a:pt x="30" y="32"/>
                  </a:lnTo>
                  <a:lnTo>
                    <a:pt x="30" y="32"/>
                  </a:lnTo>
                  <a:lnTo>
                    <a:pt x="30" y="30"/>
                  </a:lnTo>
                  <a:lnTo>
                    <a:pt x="32" y="26"/>
                  </a:lnTo>
                  <a:lnTo>
                    <a:pt x="30" y="20"/>
                  </a:lnTo>
                  <a:lnTo>
                    <a:pt x="30" y="20"/>
                  </a:lnTo>
                  <a:lnTo>
                    <a:pt x="26" y="16"/>
                  </a:lnTo>
                  <a:lnTo>
                    <a:pt x="26" y="16"/>
                  </a:lnTo>
                  <a:lnTo>
                    <a:pt x="26" y="16"/>
                  </a:lnTo>
                  <a:lnTo>
                    <a:pt x="26" y="14"/>
                  </a:lnTo>
                  <a:lnTo>
                    <a:pt x="26" y="14"/>
                  </a:lnTo>
                  <a:lnTo>
                    <a:pt x="26" y="14"/>
                  </a:lnTo>
                  <a:lnTo>
                    <a:pt x="26" y="14"/>
                  </a:lnTo>
                  <a:lnTo>
                    <a:pt x="26" y="14"/>
                  </a:lnTo>
                  <a:lnTo>
                    <a:pt x="26" y="12"/>
                  </a:lnTo>
                  <a:lnTo>
                    <a:pt x="24" y="10"/>
                  </a:lnTo>
                  <a:lnTo>
                    <a:pt x="22" y="10"/>
                  </a:lnTo>
                  <a:lnTo>
                    <a:pt x="20" y="12"/>
                  </a:lnTo>
                  <a:lnTo>
                    <a:pt x="18" y="12"/>
                  </a:lnTo>
                  <a:lnTo>
                    <a:pt x="16" y="12"/>
                  </a:lnTo>
                  <a:lnTo>
                    <a:pt x="16" y="12"/>
                  </a:lnTo>
                  <a:lnTo>
                    <a:pt x="16" y="12"/>
                  </a:lnTo>
                  <a:lnTo>
                    <a:pt x="14" y="12"/>
                  </a:lnTo>
                  <a:lnTo>
                    <a:pt x="12" y="4"/>
                  </a:lnTo>
                  <a:lnTo>
                    <a:pt x="12" y="4"/>
                  </a:lnTo>
                  <a:lnTo>
                    <a:pt x="12" y="4"/>
                  </a:lnTo>
                  <a:lnTo>
                    <a:pt x="12" y="2"/>
                  </a:lnTo>
                  <a:lnTo>
                    <a:pt x="12" y="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8" name="Freeform 4947">
              <a:extLst>
                <a:ext uri="{FF2B5EF4-FFF2-40B4-BE49-F238E27FC236}">
                  <a16:creationId xmlns:a16="http://schemas.microsoft.com/office/drawing/2014/main" id="{C1BC59F8-BEEC-AC44-B045-838CB368E3C0}"/>
                </a:ext>
              </a:extLst>
            </p:cNvPr>
            <p:cNvSpPr>
              <a:spLocks/>
            </p:cNvSpPr>
            <p:nvPr/>
          </p:nvSpPr>
          <p:spPr bwMode="auto">
            <a:xfrm>
              <a:off x="2370711" y="1581791"/>
              <a:ext cx="1239151" cy="1169899"/>
            </a:xfrm>
            <a:custGeom>
              <a:avLst/>
              <a:gdLst/>
              <a:ahLst/>
              <a:cxnLst>
                <a:cxn ang="0">
                  <a:pos x="778" y="434"/>
                </a:cxn>
                <a:cxn ang="0">
                  <a:pos x="764" y="468"/>
                </a:cxn>
                <a:cxn ang="0">
                  <a:pos x="746" y="484"/>
                </a:cxn>
                <a:cxn ang="0">
                  <a:pos x="624" y="502"/>
                </a:cxn>
                <a:cxn ang="0">
                  <a:pos x="558" y="498"/>
                </a:cxn>
                <a:cxn ang="0">
                  <a:pos x="480" y="542"/>
                </a:cxn>
                <a:cxn ang="0">
                  <a:pos x="444" y="566"/>
                </a:cxn>
                <a:cxn ang="0">
                  <a:pos x="416" y="586"/>
                </a:cxn>
                <a:cxn ang="0">
                  <a:pos x="400" y="582"/>
                </a:cxn>
                <a:cxn ang="0">
                  <a:pos x="376" y="590"/>
                </a:cxn>
                <a:cxn ang="0">
                  <a:pos x="380" y="610"/>
                </a:cxn>
                <a:cxn ang="0">
                  <a:pos x="370" y="616"/>
                </a:cxn>
                <a:cxn ang="0">
                  <a:pos x="360" y="642"/>
                </a:cxn>
                <a:cxn ang="0">
                  <a:pos x="332" y="666"/>
                </a:cxn>
                <a:cxn ang="0">
                  <a:pos x="320" y="692"/>
                </a:cxn>
                <a:cxn ang="0">
                  <a:pos x="320" y="708"/>
                </a:cxn>
                <a:cxn ang="0">
                  <a:pos x="306" y="722"/>
                </a:cxn>
                <a:cxn ang="0">
                  <a:pos x="288" y="726"/>
                </a:cxn>
                <a:cxn ang="0">
                  <a:pos x="276" y="712"/>
                </a:cxn>
                <a:cxn ang="0">
                  <a:pos x="268" y="714"/>
                </a:cxn>
                <a:cxn ang="0">
                  <a:pos x="264" y="720"/>
                </a:cxn>
                <a:cxn ang="0">
                  <a:pos x="250" y="726"/>
                </a:cxn>
                <a:cxn ang="0">
                  <a:pos x="246" y="736"/>
                </a:cxn>
                <a:cxn ang="0">
                  <a:pos x="232" y="726"/>
                </a:cxn>
                <a:cxn ang="0">
                  <a:pos x="210" y="730"/>
                </a:cxn>
                <a:cxn ang="0">
                  <a:pos x="202" y="726"/>
                </a:cxn>
                <a:cxn ang="0">
                  <a:pos x="184" y="692"/>
                </a:cxn>
                <a:cxn ang="0">
                  <a:pos x="178" y="680"/>
                </a:cxn>
                <a:cxn ang="0">
                  <a:pos x="182" y="676"/>
                </a:cxn>
                <a:cxn ang="0">
                  <a:pos x="170" y="670"/>
                </a:cxn>
                <a:cxn ang="0">
                  <a:pos x="162" y="664"/>
                </a:cxn>
                <a:cxn ang="0">
                  <a:pos x="156" y="630"/>
                </a:cxn>
                <a:cxn ang="0">
                  <a:pos x="138" y="628"/>
                </a:cxn>
                <a:cxn ang="0">
                  <a:pos x="122" y="642"/>
                </a:cxn>
                <a:cxn ang="0">
                  <a:pos x="90" y="636"/>
                </a:cxn>
                <a:cxn ang="0">
                  <a:pos x="70" y="648"/>
                </a:cxn>
                <a:cxn ang="0">
                  <a:pos x="50" y="646"/>
                </a:cxn>
                <a:cxn ang="0">
                  <a:pos x="36" y="638"/>
                </a:cxn>
                <a:cxn ang="0">
                  <a:pos x="38" y="616"/>
                </a:cxn>
                <a:cxn ang="0">
                  <a:pos x="32" y="588"/>
                </a:cxn>
                <a:cxn ang="0">
                  <a:pos x="22" y="582"/>
                </a:cxn>
                <a:cxn ang="0">
                  <a:pos x="8" y="566"/>
                </a:cxn>
                <a:cxn ang="0">
                  <a:pos x="14" y="554"/>
                </a:cxn>
                <a:cxn ang="0">
                  <a:pos x="10" y="536"/>
                </a:cxn>
                <a:cxn ang="0">
                  <a:pos x="14" y="512"/>
                </a:cxn>
                <a:cxn ang="0">
                  <a:pos x="18" y="500"/>
                </a:cxn>
                <a:cxn ang="0">
                  <a:pos x="30" y="476"/>
                </a:cxn>
                <a:cxn ang="0">
                  <a:pos x="50" y="482"/>
                </a:cxn>
                <a:cxn ang="0">
                  <a:pos x="72" y="480"/>
                </a:cxn>
                <a:cxn ang="0">
                  <a:pos x="104" y="484"/>
                </a:cxn>
                <a:cxn ang="0">
                  <a:pos x="138" y="468"/>
                </a:cxn>
                <a:cxn ang="0">
                  <a:pos x="248" y="478"/>
                </a:cxn>
                <a:cxn ang="0">
                  <a:pos x="310" y="386"/>
                </a:cxn>
                <a:cxn ang="0">
                  <a:pos x="288" y="184"/>
                </a:cxn>
                <a:cxn ang="0">
                  <a:pos x="278" y="0"/>
                </a:cxn>
                <a:cxn ang="0">
                  <a:pos x="512" y="114"/>
                </a:cxn>
                <a:cxn ang="0">
                  <a:pos x="636" y="208"/>
                </a:cxn>
                <a:cxn ang="0">
                  <a:pos x="652" y="224"/>
                </a:cxn>
                <a:cxn ang="0">
                  <a:pos x="664" y="240"/>
                </a:cxn>
                <a:cxn ang="0">
                  <a:pos x="690" y="244"/>
                </a:cxn>
                <a:cxn ang="0">
                  <a:pos x="722" y="258"/>
                </a:cxn>
                <a:cxn ang="0">
                  <a:pos x="734" y="284"/>
                </a:cxn>
                <a:cxn ang="0">
                  <a:pos x="728" y="300"/>
                </a:cxn>
              </a:cxnLst>
              <a:rect l="0" t="0" r="r" b="b"/>
              <a:pathLst>
                <a:path w="780" h="736">
                  <a:moveTo>
                    <a:pt x="780" y="298"/>
                  </a:moveTo>
                  <a:lnTo>
                    <a:pt x="780" y="302"/>
                  </a:lnTo>
                  <a:lnTo>
                    <a:pt x="780" y="312"/>
                  </a:lnTo>
                  <a:lnTo>
                    <a:pt x="780" y="322"/>
                  </a:lnTo>
                  <a:lnTo>
                    <a:pt x="780" y="322"/>
                  </a:lnTo>
                  <a:lnTo>
                    <a:pt x="780" y="354"/>
                  </a:lnTo>
                  <a:lnTo>
                    <a:pt x="780" y="372"/>
                  </a:lnTo>
                  <a:lnTo>
                    <a:pt x="780" y="380"/>
                  </a:lnTo>
                  <a:lnTo>
                    <a:pt x="780" y="390"/>
                  </a:lnTo>
                  <a:lnTo>
                    <a:pt x="780" y="404"/>
                  </a:lnTo>
                  <a:lnTo>
                    <a:pt x="780" y="404"/>
                  </a:lnTo>
                  <a:lnTo>
                    <a:pt x="780" y="408"/>
                  </a:lnTo>
                  <a:lnTo>
                    <a:pt x="778" y="412"/>
                  </a:lnTo>
                  <a:lnTo>
                    <a:pt x="778" y="416"/>
                  </a:lnTo>
                  <a:lnTo>
                    <a:pt x="778" y="416"/>
                  </a:lnTo>
                  <a:lnTo>
                    <a:pt x="778" y="434"/>
                  </a:lnTo>
                  <a:lnTo>
                    <a:pt x="778" y="434"/>
                  </a:lnTo>
                  <a:lnTo>
                    <a:pt x="778" y="434"/>
                  </a:lnTo>
                  <a:lnTo>
                    <a:pt x="778" y="434"/>
                  </a:lnTo>
                  <a:lnTo>
                    <a:pt x="776" y="434"/>
                  </a:lnTo>
                  <a:lnTo>
                    <a:pt x="776" y="434"/>
                  </a:lnTo>
                  <a:lnTo>
                    <a:pt x="776" y="436"/>
                  </a:lnTo>
                  <a:lnTo>
                    <a:pt x="774" y="436"/>
                  </a:lnTo>
                  <a:lnTo>
                    <a:pt x="774" y="436"/>
                  </a:lnTo>
                  <a:lnTo>
                    <a:pt x="772" y="438"/>
                  </a:lnTo>
                  <a:lnTo>
                    <a:pt x="772" y="438"/>
                  </a:lnTo>
                  <a:lnTo>
                    <a:pt x="772" y="438"/>
                  </a:lnTo>
                  <a:lnTo>
                    <a:pt x="768" y="450"/>
                  </a:lnTo>
                  <a:lnTo>
                    <a:pt x="766" y="456"/>
                  </a:lnTo>
                  <a:lnTo>
                    <a:pt x="764" y="466"/>
                  </a:lnTo>
                  <a:lnTo>
                    <a:pt x="764" y="466"/>
                  </a:lnTo>
                  <a:lnTo>
                    <a:pt x="764" y="468"/>
                  </a:lnTo>
                  <a:lnTo>
                    <a:pt x="764" y="468"/>
                  </a:lnTo>
                  <a:lnTo>
                    <a:pt x="762" y="468"/>
                  </a:lnTo>
                  <a:lnTo>
                    <a:pt x="762" y="468"/>
                  </a:lnTo>
                  <a:lnTo>
                    <a:pt x="760" y="470"/>
                  </a:lnTo>
                  <a:lnTo>
                    <a:pt x="760" y="470"/>
                  </a:lnTo>
                  <a:lnTo>
                    <a:pt x="758" y="470"/>
                  </a:lnTo>
                  <a:lnTo>
                    <a:pt x="758" y="470"/>
                  </a:lnTo>
                  <a:lnTo>
                    <a:pt x="756" y="470"/>
                  </a:lnTo>
                  <a:lnTo>
                    <a:pt x="756" y="470"/>
                  </a:lnTo>
                  <a:lnTo>
                    <a:pt x="756" y="470"/>
                  </a:lnTo>
                  <a:lnTo>
                    <a:pt x="756" y="470"/>
                  </a:lnTo>
                  <a:lnTo>
                    <a:pt x="748" y="476"/>
                  </a:lnTo>
                  <a:lnTo>
                    <a:pt x="746" y="480"/>
                  </a:lnTo>
                  <a:lnTo>
                    <a:pt x="746" y="482"/>
                  </a:lnTo>
                  <a:lnTo>
                    <a:pt x="746" y="484"/>
                  </a:lnTo>
                  <a:lnTo>
                    <a:pt x="746" y="484"/>
                  </a:lnTo>
                  <a:lnTo>
                    <a:pt x="736" y="482"/>
                  </a:lnTo>
                  <a:lnTo>
                    <a:pt x="722" y="480"/>
                  </a:lnTo>
                  <a:lnTo>
                    <a:pt x="722" y="482"/>
                  </a:lnTo>
                  <a:lnTo>
                    <a:pt x="722" y="482"/>
                  </a:lnTo>
                  <a:lnTo>
                    <a:pt x="722" y="486"/>
                  </a:lnTo>
                  <a:lnTo>
                    <a:pt x="722" y="486"/>
                  </a:lnTo>
                  <a:lnTo>
                    <a:pt x="714" y="484"/>
                  </a:lnTo>
                  <a:lnTo>
                    <a:pt x="704" y="484"/>
                  </a:lnTo>
                  <a:lnTo>
                    <a:pt x="698" y="484"/>
                  </a:lnTo>
                  <a:lnTo>
                    <a:pt x="672" y="486"/>
                  </a:lnTo>
                  <a:lnTo>
                    <a:pt x="668" y="486"/>
                  </a:lnTo>
                  <a:lnTo>
                    <a:pt x="642" y="488"/>
                  </a:lnTo>
                  <a:lnTo>
                    <a:pt x="630" y="498"/>
                  </a:lnTo>
                  <a:lnTo>
                    <a:pt x="626" y="502"/>
                  </a:lnTo>
                  <a:lnTo>
                    <a:pt x="626" y="502"/>
                  </a:lnTo>
                  <a:lnTo>
                    <a:pt x="624" y="502"/>
                  </a:lnTo>
                  <a:lnTo>
                    <a:pt x="616" y="504"/>
                  </a:lnTo>
                  <a:lnTo>
                    <a:pt x="614" y="504"/>
                  </a:lnTo>
                  <a:lnTo>
                    <a:pt x="612" y="504"/>
                  </a:lnTo>
                  <a:lnTo>
                    <a:pt x="610" y="504"/>
                  </a:lnTo>
                  <a:lnTo>
                    <a:pt x="608" y="504"/>
                  </a:lnTo>
                  <a:lnTo>
                    <a:pt x="604" y="502"/>
                  </a:lnTo>
                  <a:lnTo>
                    <a:pt x="600" y="502"/>
                  </a:lnTo>
                  <a:lnTo>
                    <a:pt x="598" y="504"/>
                  </a:lnTo>
                  <a:lnTo>
                    <a:pt x="596" y="502"/>
                  </a:lnTo>
                  <a:lnTo>
                    <a:pt x="592" y="502"/>
                  </a:lnTo>
                  <a:lnTo>
                    <a:pt x="590" y="502"/>
                  </a:lnTo>
                  <a:lnTo>
                    <a:pt x="590" y="504"/>
                  </a:lnTo>
                  <a:lnTo>
                    <a:pt x="590" y="506"/>
                  </a:lnTo>
                  <a:lnTo>
                    <a:pt x="568" y="498"/>
                  </a:lnTo>
                  <a:lnTo>
                    <a:pt x="562" y="502"/>
                  </a:lnTo>
                  <a:lnTo>
                    <a:pt x="558" y="498"/>
                  </a:lnTo>
                  <a:lnTo>
                    <a:pt x="546" y="498"/>
                  </a:lnTo>
                  <a:lnTo>
                    <a:pt x="532" y="510"/>
                  </a:lnTo>
                  <a:lnTo>
                    <a:pt x="528" y="512"/>
                  </a:lnTo>
                  <a:lnTo>
                    <a:pt x="528" y="512"/>
                  </a:lnTo>
                  <a:lnTo>
                    <a:pt x="518" y="514"/>
                  </a:lnTo>
                  <a:lnTo>
                    <a:pt x="516" y="516"/>
                  </a:lnTo>
                  <a:lnTo>
                    <a:pt x="500" y="526"/>
                  </a:lnTo>
                  <a:lnTo>
                    <a:pt x="496" y="526"/>
                  </a:lnTo>
                  <a:lnTo>
                    <a:pt x="490" y="526"/>
                  </a:lnTo>
                  <a:lnTo>
                    <a:pt x="486" y="528"/>
                  </a:lnTo>
                  <a:lnTo>
                    <a:pt x="486" y="530"/>
                  </a:lnTo>
                  <a:lnTo>
                    <a:pt x="486" y="532"/>
                  </a:lnTo>
                  <a:lnTo>
                    <a:pt x="486" y="534"/>
                  </a:lnTo>
                  <a:lnTo>
                    <a:pt x="484" y="536"/>
                  </a:lnTo>
                  <a:lnTo>
                    <a:pt x="484" y="542"/>
                  </a:lnTo>
                  <a:lnTo>
                    <a:pt x="480" y="542"/>
                  </a:lnTo>
                  <a:lnTo>
                    <a:pt x="480" y="542"/>
                  </a:lnTo>
                  <a:lnTo>
                    <a:pt x="474" y="540"/>
                  </a:lnTo>
                  <a:lnTo>
                    <a:pt x="472" y="538"/>
                  </a:lnTo>
                  <a:lnTo>
                    <a:pt x="470" y="538"/>
                  </a:lnTo>
                  <a:lnTo>
                    <a:pt x="466" y="538"/>
                  </a:lnTo>
                  <a:lnTo>
                    <a:pt x="464" y="536"/>
                  </a:lnTo>
                  <a:lnTo>
                    <a:pt x="462" y="536"/>
                  </a:lnTo>
                  <a:lnTo>
                    <a:pt x="456" y="540"/>
                  </a:lnTo>
                  <a:lnTo>
                    <a:pt x="454" y="542"/>
                  </a:lnTo>
                  <a:lnTo>
                    <a:pt x="446" y="548"/>
                  </a:lnTo>
                  <a:lnTo>
                    <a:pt x="446" y="550"/>
                  </a:lnTo>
                  <a:lnTo>
                    <a:pt x="442" y="558"/>
                  </a:lnTo>
                  <a:lnTo>
                    <a:pt x="442" y="560"/>
                  </a:lnTo>
                  <a:lnTo>
                    <a:pt x="442" y="564"/>
                  </a:lnTo>
                  <a:lnTo>
                    <a:pt x="442" y="566"/>
                  </a:lnTo>
                  <a:lnTo>
                    <a:pt x="444" y="566"/>
                  </a:lnTo>
                  <a:lnTo>
                    <a:pt x="440" y="568"/>
                  </a:lnTo>
                  <a:lnTo>
                    <a:pt x="440" y="568"/>
                  </a:lnTo>
                  <a:lnTo>
                    <a:pt x="432" y="566"/>
                  </a:lnTo>
                  <a:lnTo>
                    <a:pt x="428" y="564"/>
                  </a:lnTo>
                  <a:lnTo>
                    <a:pt x="426" y="566"/>
                  </a:lnTo>
                  <a:lnTo>
                    <a:pt x="424" y="572"/>
                  </a:lnTo>
                  <a:lnTo>
                    <a:pt x="426" y="574"/>
                  </a:lnTo>
                  <a:lnTo>
                    <a:pt x="426" y="582"/>
                  </a:lnTo>
                  <a:lnTo>
                    <a:pt x="426" y="584"/>
                  </a:lnTo>
                  <a:lnTo>
                    <a:pt x="426" y="584"/>
                  </a:lnTo>
                  <a:lnTo>
                    <a:pt x="420" y="586"/>
                  </a:lnTo>
                  <a:lnTo>
                    <a:pt x="418" y="586"/>
                  </a:lnTo>
                  <a:lnTo>
                    <a:pt x="416" y="586"/>
                  </a:lnTo>
                  <a:lnTo>
                    <a:pt x="416" y="586"/>
                  </a:lnTo>
                  <a:lnTo>
                    <a:pt x="416" y="586"/>
                  </a:lnTo>
                  <a:lnTo>
                    <a:pt x="416" y="586"/>
                  </a:lnTo>
                  <a:lnTo>
                    <a:pt x="416" y="586"/>
                  </a:lnTo>
                  <a:lnTo>
                    <a:pt x="416" y="588"/>
                  </a:lnTo>
                  <a:lnTo>
                    <a:pt x="418" y="588"/>
                  </a:lnTo>
                  <a:lnTo>
                    <a:pt x="418" y="588"/>
                  </a:lnTo>
                  <a:lnTo>
                    <a:pt x="418" y="590"/>
                  </a:lnTo>
                  <a:lnTo>
                    <a:pt x="418" y="590"/>
                  </a:lnTo>
                  <a:lnTo>
                    <a:pt x="416" y="590"/>
                  </a:lnTo>
                  <a:lnTo>
                    <a:pt x="416" y="590"/>
                  </a:lnTo>
                  <a:lnTo>
                    <a:pt x="416" y="590"/>
                  </a:lnTo>
                  <a:lnTo>
                    <a:pt x="416" y="590"/>
                  </a:lnTo>
                  <a:lnTo>
                    <a:pt x="414" y="590"/>
                  </a:lnTo>
                  <a:lnTo>
                    <a:pt x="412" y="590"/>
                  </a:lnTo>
                  <a:lnTo>
                    <a:pt x="412" y="590"/>
                  </a:lnTo>
                  <a:lnTo>
                    <a:pt x="410" y="588"/>
                  </a:lnTo>
                  <a:lnTo>
                    <a:pt x="408" y="588"/>
                  </a:lnTo>
                  <a:lnTo>
                    <a:pt x="400" y="582"/>
                  </a:lnTo>
                  <a:lnTo>
                    <a:pt x="394" y="578"/>
                  </a:lnTo>
                  <a:lnTo>
                    <a:pt x="394" y="576"/>
                  </a:lnTo>
                  <a:lnTo>
                    <a:pt x="394" y="576"/>
                  </a:lnTo>
                  <a:lnTo>
                    <a:pt x="392" y="574"/>
                  </a:lnTo>
                  <a:lnTo>
                    <a:pt x="392" y="574"/>
                  </a:lnTo>
                  <a:lnTo>
                    <a:pt x="392" y="574"/>
                  </a:lnTo>
                  <a:lnTo>
                    <a:pt x="392" y="576"/>
                  </a:lnTo>
                  <a:lnTo>
                    <a:pt x="384" y="584"/>
                  </a:lnTo>
                  <a:lnTo>
                    <a:pt x="382" y="586"/>
                  </a:lnTo>
                  <a:lnTo>
                    <a:pt x="382" y="586"/>
                  </a:lnTo>
                  <a:lnTo>
                    <a:pt x="382" y="586"/>
                  </a:lnTo>
                  <a:lnTo>
                    <a:pt x="382" y="586"/>
                  </a:lnTo>
                  <a:lnTo>
                    <a:pt x="380" y="586"/>
                  </a:lnTo>
                  <a:lnTo>
                    <a:pt x="378" y="588"/>
                  </a:lnTo>
                  <a:lnTo>
                    <a:pt x="376" y="590"/>
                  </a:lnTo>
                  <a:lnTo>
                    <a:pt x="376" y="590"/>
                  </a:lnTo>
                  <a:lnTo>
                    <a:pt x="374" y="592"/>
                  </a:lnTo>
                  <a:lnTo>
                    <a:pt x="374" y="592"/>
                  </a:lnTo>
                  <a:lnTo>
                    <a:pt x="374" y="594"/>
                  </a:lnTo>
                  <a:lnTo>
                    <a:pt x="374" y="594"/>
                  </a:lnTo>
                  <a:lnTo>
                    <a:pt x="378" y="598"/>
                  </a:lnTo>
                  <a:lnTo>
                    <a:pt x="378" y="598"/>
                  </a:lnTo>
                  <a:lnTo>
                    <a:pt x="378" y="598"/>
                  </a:lnTo>
                  <a:lnTo>
                    <a:pt x="378" y="600"/>
                  </a:lnTo>
                  <a:lnTo>
                    <a:pt x="378" y="600"/>
                  </a:lnTo>
                  <a:lnTo>
                    <a:pt x="380" y="600"/>
                  </a:lnTo>
                  <a:lnTo>
                    <a:pt x="380" y="600"/>
                  </a:lnTo>
                  <a:lnTo>
                    <a:pt x="380" y="600"/>
                  </a:lnTo>
                  <a:lnTo>
                    <a:pt x="380" y="602"/>
                  </a:lnTo>
                  <a:lnTo>
                    <a:pt x="380" y="606"/>
                  </a:lnTo>
                  <a:lnTo>
                    <a:pt x="380" y="610"/>
                  </a:lnTo>
                  <a:lnTo>
                    <a:pt x="380" y="610"/>
                  </a:lnTo>
                  <a:lnTo>
                    <a:pt x="380" y="612"/>
                  </a:lnTo>
                  <a:lnTo>
                    <a:pt x="380" y="612"/>
                  </a:lnTo>
                  <a:lnTo>
                    <a:pt x="378" y="612"/>
                  </a:lnTo>
                  <a:lnTo>
                    <a:pt x="378" y="612"/>
                  </a:lnTo>
                  <a:lnTo>
                    <a:pt x="376" y="612"/>
                  </a:lnTo>
                  <a:lnTo>
                    <a:pt x="368" y="612"/>
                  </a:lnTo>
                  <a:lnTo>
                    <a:pt x="368" y="612"/>
                  </a:lnTo>
                  <a:lnTo>
                    <a:pt x="368" y="614"/>
                  </a:lnTo>
                  <a:lnTo>
                    <a:pt x="368" y="614"/>
                  </a:lnTo>
                  <a:lnTo>
                    <a:pt x="368" y="616"/>
                  </a:lnTo>
                  <a:lnTo>
                    <a:pt x="368" y="616"/>
                  </a:lnTo>
                  <a:lnTo>
                    <a:pt x="368" y="616"/>
                  </a:lnTo>
                  <a:lnTo>
                    <a:pt x="368" y="616"/>
                  </a:lnTo>
                  <a:lnTo>
                    <a:pt x="370" y="616"/>
                  </a:lnTo>
                  <a:lnTo>
                    <a:pt x="370" y="616"/>
                  </a:lnTo>
                  <a:lnTo>
                    <a:pt x="370" y="616"/>
                  </a:lnTo>
                  <a:lnTo>
                    <a:pt x="370" y="616"/>
                  </a:lnTo>
                  <a:lnTo>
                    <a:pt x="372" y="620"/>
                  </a:lnTo>
                  <a:lnTo>
                    <a:pt x="372" y="622"/>
                  </a:lnTo>
                  <a:lnTo>
                    <a:pt x="372" y="622"/>
                  </a:lnTo>
                  <a:lnTo>
                    <a:pt x="372" y="622"/>
                  </a:lnTo>
                  <a:lnTo>
                    <a:pt x="372" y="622"/>
                  </a:lnTo>
                  <a:lnTo>
                    <a:pt x="372" y="622"/>
                  </a:lnTo>
                  <a:lnTo>
                    <a:pt x="370" y="624"/>
                  </a:lnTo>
                  <a:lnTo>
                    <a:pt x="370" y="624"/>
                  </a:lnTo>
                  <a:lnTo>
                    <a:pt x="370" y="624"/>
                  </a:lnTo>
                  <a:lnTo>
                    <a:pt x="370" y="626"/>
                  </a:lnTo>
                  <a:lnTo>
                    <a:pt x="370" y="626"/>
                  </a:lnTo>
                  <a:lnTo>
                    <a:pt x="370" y="632"/>
                  </a:lnTo>
                  <a:lnTo>
                    <a:pt x="368" y="634"/>
                  </a:lnTo>
                  <a:lnTo>
                    <a:pt x="364" y="638"/>
                  </a:lnTo>
                  <a:lnTo>
                    <a:pt x="360" y="642"/>
                  </a:lnTo>
                  <a:lnTo>
                    <a:pt x="360" y="642"/>
                  </a:lnTo>
                  <a:lnTo>
                    <a:pt x="360" y="642"/>
                  </a:lnTo>
                  <a:lnTo>
                    <a:pt x="360" y="642"/>
                  </a:lnTo>
                  <a:lnTo>
                    <a:pt x="360" y="644"/>
                  </a:lnTo>
                  <a:lnTo>
                    <a:pt x="358" y="644"/>
                  </a:lnTo>
                  <a:lnTo>
                    <a:pt x="346" y="646"/>
                  </a:lnTo>
                  <a:lnTo>
                    <a:pt x="340" y="648"/>
                  </a:lnTo>
                  <a:lnTo>
                    <a:pt x="338" y="648"/>
                  </a:lnTo>
                  <a:lnTo>
                    <a:pt x="336" y="650"/>
                  </a:lnTo>
                  <a:lnTo>
                    <a:pt x="336" y="650"/>
                  </a:lnTo>
                  <a:lnTo>
                    <a:pt x="334" y="650"/>
                  </a:lnTo>
                  <a:lnTo>
                    <a:pt x="330" y="654"/>
                  </a:lnTo>
                  <a:lnTo>
                    <a:pt x="330" y="658"/>
                  </a:lnTo>
                  <a:lnTo>
                    <a:pt x="330" y="662"/>
                  </a:lnTo>
                  <a:lnTo>
                    <a:pt x="332" y="666"/>
                  </a:lnTo>
                  <a:lnTo>
                    <a:pt x="332" y="666"/>
                  </a:lnTo>
                  <a:lnTo>
                    <a:pt x="332" y="668"/>
                  </a:lnTo>
                  <a:lnTo>
                    <a:pt x="334" y="668"/>
                  </a:lnTo>
                  <a:lnTo>
                    <a:pt x="334" y="670"/>
                  </a:lnTo>
                  <a:lnTo>
                    <a:pt x="332" y="672"/>
                  </a:lnTo>
                  <a:lnTo>
                    <a:pt x="332" y="682"/>
                  </a:lnTo>
                  <a:lnTo>
                    <a:pt x="332" y="682"/>
                  </a:lnTo>
                  <a:lnTo>
                    <a:pt x="328" y="688"/>
                  </a:lnTo>
                  <a:lnTo>
                    <a:pt x="328" y="688"/>
                  </a:lnTo>
                  <a:lnTo>
                    <a:pt x="328" y="690"/>
                  </a:lnTo>
                  <a:lnTo>
                    <a:pt x="326" y="690"/>
                  </a:lnTo>
                  <a:lnTo>
                    <a:pt x="326" y="690"/>
                  </a:lnTo>
                  <a:lnTo>
                    <a:pt x="324" y="690"/>
                  </a:lnTo>
                  <a:lnTo>
                    <a:pt x="320" y="690"/>
                  </a:lnTo>
                  <a:lnTo>
                    <a:pt x="320" y="690"/>
                  </a:lnTo>
                  <a:lnTo>
                    <a:pt x="320" y="690"/>
                  </a:lnTo>
                  <a:lnTo>
                    <a:pt x="320" y="692"/>
                  </a:lnTo>
                  <a:lnTo>
                    <a:pt x="320" y="692"/>
                  </a:lnTo>
                  <a:lnTo>
                    <a:pt x="320" y="694"/>
                  </a:lnTo>
                  <a:lnTo>
                    <a:pt x="320" y="694"/>
                  </a:lnTo>
                  <a:lnTo>
                    <a:pt x="320" y="694"/>
                  </a:lnTo>
                  <a:lnTo>
                    <a:pt x="322" y="700"/>
                  </a:lnTo>
                  <a:lnTo>
                    <a:pt x="322" y="700"/>
                  </a:lnTo>
                  <a:lnTo>
                    <a:pt x="322" y="700"/>
                  </a:lnTo>
                  <a:lnTo>
                    <a:pt x="322" y="700"/>
                  </a:lnTo>
                  <a:lnTo>
                    <a:pt x="324" y="702"/>
                  </a:lnTo>
                  <a:lnTo>
                    <a:pt x="324" y="702"/>
                  </a:lnTo>
                  <a:lnTo>
                    <a:pt x="324" y="702"/>
                  </a:lnTo>
                  <a:lnTo>
                    <a:pt x="324" y="702"/>
                  </a:lnTo>
                  <a:lnTo>
                    <a:pt x="324" y="702"/>
                  </a:lnTo>
                  <a:lnTo>
                    <a:pt x="322" y="706"/>
                  </a:lnTo>
                  <a:lnTo>
                    <a:pt x="322" y="708"/>
                  </a:lnTo>
                  <a:lnTo>
                    <a:pt x="320" y="708"/>
                  </a:lnTo>
                  <a:lnTo>
                    <a:pt x="320" y="710"/>
                  </a:lnTo>
                  <a:lnTo>
                    <a:pt x="320" y="712"/>
                  </a:lnTo>
                  <a:lnTo>
                    <a:pt x="320" y="718"/>
                  </a:lnTo>
                  <a:lnTo>
                    <a:pt x="318" y="722"/>
                  </a:lnTo>
                  <a:lnTo>
                    <a:pt x="316" y="720"/>
                  </a:lnTo>
                  <a:lnTo>
                    <a:pt x="316" y="720"/>
                  </a:lnTo>
                  <a:lnTo>
                    <a:pt x="312" y="722"/>
                  </a:lnTo>
                  <a:lnTo>
                    <a:pt x="312" y="722"/>
                  </a:lnTo>
                  <a:lnTo>
                    <a:pt x="312" y="722"/>
                  </a:lnTo>
                  <a:lnTo>
                    <a:pt x="310" y="722"/>
                  </a:lnTo>
                  <a:lnTo>
                    <a:pt x="310" y="722"/>
                  </a:lnTo>
                  <a:lnTo>
                    <a:pt x="310" y="722"/>
                  </a:lnTo>
                  <a:lnTo>
                    <a:pt x="308" y="722"/>
                  </a:lnTo>
                  <a:lnTo>
                    <a:pt x="308" y="722"/>
                  </a:lnTo>
                  <a:lnTo>
                    <a:pt x="306" y="722"/>
                  </a:lnTo>
                  <a:lnTo>
                    <a:pt x="306" y="722"/>
                  </a:lnTo>
                  <a:lnTo>
                    <a:pt x="304" y="722"/>
                  </a:lnTo>
                  <a:lnTo>
                    <a:pt x="302" y="724"/>
                  </a:lnTo>
                  <a:lnTo>
                    <a:pt x="300" y="726"/>
                  </a:lnTo>
                  <a:lnTo>
                    <a:pt x="298" y="730"/>
                  </a:lnTo>
                  <a:lnTo>
                    <a:pt x="298" y="732"/>
                  </a:lnTo>
                  <a:lnTo>
                    <a:pt x="298" y="732"/>
                  </a:lnTo>
                  <a:lnTo>
                    <a:pt x="296" y="732"/>
                  </a:lnTo>
                  <a:lnTo>
                    <a:pt x="296" y="732"/>
                  </a:lnTo>
                  <a:lnTo>
                    <a:pt x="296" y="734"/>
                  </a:lnTo>
                  <a:lnTo>
                    <a:pt x="296" y="734"/>
                  </a:lnTo>
                  <a:lnTo>
                    <a:pt x="292" y="734"/>
                  </a:lnTo>
                  <a:lnTo>
                    <a:pt x="290" y="734"/>
                  </a:lnTo>
                  <a:lnTo>
                    <a:pt x="288" y="732"/>
                  </a:lnTo>
                  <a:lnTo>
                    <a:pt x="286" y="732"/>
                  </a:lnTo>
                  <a:lnTo>
                    <a:pt x="286" y="732"/>
                  </a:lnTo>
                  <a:lnTo>
                    <a:pt x="288" y="726"/>
                  </a:lnTo>
                  <a:lnTo>
                    <a:pt x="288" y="724"/>
                  </a:lnTo>
                  <a:lnTo>
                    <a:pt x="286" y="722"/>
                  </a:lnTo>
                  <a:lnTo>
                    <a:pt x="286" y="720"/>
                  </a:lnTo>
                  <a:lnTo>
                    <a:pt x="286" y="716"/>
                  </a:lnTo>
                  <a:lnTo>
                    <a:pt x="286" y="712"/>
                  </a:lnTo>
                  <a:lnTo>
                    <a:pt x="286" y="712"/>
                  </a:lnTo>
                  <a:lnTo>
                    <a:pt x="286" y="712"/>
                  </a:lnTo>
                  <a:lnTo>
                    <a:pt x="284" y="708"/>
                  </a:lnTo>
                  <a:lnTo>
                    <a:pt x="284" y="708"/>
                  </a:lnTo>
                  <a:lnTo>
                    <a:pt x="284" y="708"/>
                  </a:lnTo>
                  <a:lnTo>
                    <a:pt x="276" y="710"/>
                  </a:lnTo>
                  <a:lnTo>
                    <a:pt x="276" y="710"/>
                  </a:lnTo>
                  <a:lnTo>
                    <a:pt x="276" y="710"/>
                  </a:lnTo>
                  <a:lnTo>
                    <a:pt x="276" y="710"/>
                  </a:lnTo>
                  <a:lnTo>
                    <a:pt x="276" y="712"/>
                  </a:lnTo>
                  <a:lnTo>
                    <a:pt x="276" y="712"/>
                  </a:lnTo>
                  <a:lnTo>
                    <a:pt x="276" y="714"/>
                  </a:lnTo>
                  <a:lnTo>
                    <a:pt x="276" y="714"/>
                  </a:lnTo>
                  <a:lnTo>
                    <a:pt x="276" y="714"/>
                  </a:lnTo>
                  <a:lnTo>
                    <a:pt x="276" y="714"/>
                  </a:lnTo>
                  <a:lnTo>
                    <a:pt x="278" y="714"/>
                  </a:lnTo>
                  <a:lnTo>
                    <a:pt x="278" y="714"/>
                  </a:lnTo>
                  <a:lnTo>
                    <a:pt x="278" y="714"/>
                  </a:lnTo>
                  <a:lnTo>
                    <a:pt x="278" y="714"/>
                  </a:lnTo>
                  <a:lnTo>
                    <a:pt x="276" y="716"/>
                  </a:lnTo>
                  <a:lnTo>
                    <a:pt x="276" y="716"/>
                  </a:lnTo>
                  <a:lnTo>
                    <a:pt x="276" y="716"/>
                  </a:lnTo>
                  <a:lnTo>
                    <a:pt x="276" y="716"/>
                  </a:lnTo>
                  <a:lnTo>
                    <a:pt x="276" y="716"/>
                  </a:lnTo>
                  <a:lnTo>
                    <a:pt x="270" y="716"/>
                  </a:lnTo>
                  <a:lnTo>
                    <a:pt x="268" y="714"/>
                  </a:lnTo>
                  <a:lnTo>
                    <a:pt x="268" y="714"/>
                  </a:lnTo>
                  <a:lnTo>
                    <a:pt x="268" y="712"/>
                  </a:lnTo>
                  <a:lnTo>
                    <a:pt x="268" y="712"/>
                  </a:lnTo>
                  <a:lnTo>
                    <a:pt x="268" y="712"/>
                  </a:lnTo>
                  <a:lnTo>
                    <a:pt x="266" y="712"/>
                  </a:lnTo>
                  <a:lnTo>
                    <a:pt x="266" y="712"/>
                  </a:lnTo>
                  <a:lnTo>
                    <a:pt x="266" y="712"/>
                  </a:lnTo>
                  <a:lnTo>
                    <a:pt x="266" y="712"/>
                  </a:lnTo>
                  <a:lnTo>
                    <a:pt x="266" y="710"/>
                  </a:lnTo>
                  <a:lnTo>
                    <a:pt x="266" y="710"/>
                  </a:lnTo>
                  <a:lnTo>
                    <a:pt x="266" y="710"/>
                  </a:lnTo>
                  <a:lnTo>
                    <a:pt x="264" y="710"/>
                  </a:lnTo>
                  <a:lnTo>
                    <a:pt x="264" y="712"/>
                  </a:lnTo>
                  <a:lnTo>
                    <a:pt x="264" y="712"/>
                  </a:lnTo>
                  <a:lnTo>
                    <a:pt x="264" y="712"/>
                  </a:lnTo>
                  <a:lnTo>
                    <a:pt x="264" y="714"/>
                  </a:lnTo>
                  <a:lnTo>
                    <a:pt x="264" y="720"/>
                  </a:lnTo>
                  <a:lnTo>
                    <a:pt x="264" y="720"/>
                  </a:lnTo>
                  <a:lnTo>
                    <a:pt x="264" y="720"/>
                  </a:lnTo>
                  <a:lnTo>
                    <a:pt x="264" y="720"/>
                  </a:lnTo>
                  <a:lnTo>
                    <a:pt x="264" y="720"/>
                  </a:lnTo>
                  <a:lnTo>
                    <a:pt x="264" y="720"/>
                  </a:lnTo>
                  <a:lnTo>
                    <a:pt x="266" y="722"/>
                  </a:lnTo>
                  <a:lnTo>
                    <a:pt x="266" y="722"/>
                  </a:lnTo>
                  <a:lnTo>
                    <a:pt x="264" y="726"/>
                  </a:lnTo>
                  <a:lnTo>
                    <a:pt x="264" y="726"/>
                  </a:lnTo>
                  <a:lnTo>
                    <a:pt x="264" y="726"/>
                  </a:lnTo>
                  <a:lnTo>
                    <a:pt x="262" y="726"/>
                  </a:lnTo>
                  <a:lnTo>
                    <a:pt x="252" y="726"/>
                  </a:lnTo>
                  <a:lnTo>
                    <a:pt x="250" y="726"/>
                  </a:lnTo>
                  <a:lnTo>
                    <a:pt x="250" y="726"/>
                  </a:lnTo>
                  <a:lnTo>
                    <a:pt x="250" y="726"/>
                  </a:lnTo>
                  <a:lnTo>
                    <a:pt x="250" y="726"/>
                  </a:lnTo>
                  <a:lnTo>
                    <a:pt x="250" y="730"/>
                  </a:lnTo>
                  <a:lnTo>
                    <a:pt x="250" y="730"/>
                  </a:lnTo>
                  <a:lnTo>
                    <a:pt x="250" y="732"/>
                  </a:lnTo>
                  <a:lnTo>
                    <a:pt x="250" y="732"/>
                  </a:lnTo>
                  <a:lnTo>
                    <a:pt x="250" y="732"/>
                  </a:lnTo>
                  <a:lnTo>
                    <a:pt x="250" y="732"/>
                  </a:lnTo>
                  <a:lnTo>
                    <a:pt x="250" y="734"/>
                  </a:lnTo>
                  <a:lnTo>
                    <a:pt x="250" y="734"/>
                  </a:lnTo>
                  <a:lnTo>
                    <a:pt x="250" y="734"/>
                  </a:lnTo>
                  <a:lnTo>
                    <a:pt x="250" y="736"/>
                  </a:lnTo>
                  <a:lnTo>
                    <a:pt x="250" y="736"/>
                  </a:lnTo>
                  <a:lnTo>
                    <a:pt x="248" y="736"/>
                  </a:lnTo>
                  <a:lnTo>
                    <a:pt x="248" y="736"/>
                  </a:lnTo>
                  <a:lnTo>
                    <a:pt x="248" y="736"/>
                  </a:lnTo>
                  <a:lnTo>
                    <a:pt x="248" y="736"/>
                  </a:lnTo>
                  <a:lnTo>
                    <a:pt x="246" y="736"/>
                  </a:lnTo>
                  <a:lnTo>
                    <a:pt x="246" y="736"/>
                  </a:lnTo>
                  <a:lnTo>
                    <a:pt x="246" y="736"/>
                  </a:lnTo>
                  <a:lnTo>
                    <a:pt x="246" y="736"/>
                  </a:lnTo>
                  <a:lnTo>
                    <a:pt x="246" y="734"/>
                  </a:lnTo>
                  <a:lnTo>
                    <a:pt x="246" y="734"/>
                  </a:lnTo>
                  <a:lnTo>
                    <a:pt x="246" y="734"/>
                  </a:lnTo>
                  <a:lnTo>
                    <a:pt x="246" y="734"/>
                  </a:lnTo>
                  <a:lnTo>
                    <a:pt x="244" y="734"/>
                  </a:lnTo>
                  <a:lnTo>
                    <a:pt x="244" y="732"/>
                  </a:lnTo>
                  <a:lnTo>
                    <a:pt x="242" y="732"/>
                  </a:lnTo>
                  <a:lnTo>
                    <a:pt x="242" y="732"/>
                  </a:lnTo>
                  <a:lnTo>
                    <a:pt x="240" y="732"/>
                  </a:lnTo>
                  <a:lnTo>
                    <a:pt x="236" y="730"/>
                  </a:lnTo>
                  <a:lnTo>
                    <a:pt x="232" y="728"/>
                  </a:lnTo>
                  <a:lnTo>
                    <a:pt x="232" y="728"/>
                  </a:lnTo>
                  <a:lnTo>
                    <a:pt x="232" y="726"/>
                  </a:lnTo>
                  <a:lnTo>
                    <a:pt x="232" y="726"/>
                  </a:lnTo>
                  <a:lnTo>
                    <a:pt x="232" y="726"/>
                  </a:lnTo>
                  <a:lnTo>
                    <a:pt x="226" y="724"/>
                  </a:lnTo>
                  <a:lnTo>
                    <a:pt x="218" y="722"/>
                  </a:lnTo>
                  <a:lnTo>
                    <a:pt x="218" y="722"/>
                  </a:lnTo>
                  <a:lnTo>
                    <a:pt x="218" y="722"/>
                  </a:lnTo>
                  <a:lnTo>
                    <a:pt x="218" y="722"/>
                  </a:lnTo>
                  <a:lnTo>
                    <a:pt x="216" y="724"/>
                  </a:lnTo>
                  <a:lnTo>
                    <a:pt x="214" y="724"/>
                  </a:lnTo>
                  <a:lnTo>
                    <a:pt x="214" y="724"/>
                  </a:lnTo>
                  <a:lnTo>
                    <a:pt x="212" y="726"/>
                  </a:lnTo>
                  <a:lnTo>
                    <a:pt x="212" y="728"/>
                  </a:lnTo>
                  <a:lnTo>
                    <a:pt x="212" y="728"/>
                  </a:lnTo>
                  <a:lnTo>
                    <a:pt x="212" y="728"/>
                  </a:lnTo>
                  <a:lnTo>
                    <a:pt x="212" y="730"/>
                  </a:lnTo>
                  <a:lnTo>
                    <a:pt x="210" y="730"/>
                  </a:lnTo>
                  <a:lnTo>
                    <a:pt x="210" y="732"/>
                  </a:lnTo>
                  <a:lnTo>
                    <a:pt x="210" y="732"/>
                  </a:lnTo>
                  <a:lnTo>
                    <a:pt x="208" y="734"/>
                  </a:lnTo>
                  <a:lnTo>
                    <a:pt x="206" y="734"/>
                  </a:lnTo>
                  <a:lnTo>
                    <a:pt x="204" y="736"/>
                  </a:lnTo>
                  <a:lnTo>
                    <a:pt x="204" y="736"/>
                  </a:lnTo>
                  <a:lnTo>
                    <a:pt x="202" y="736"/>
                  </a:lnTo>
                  <a:lnTo>
                    <a:pt x="202" y="736"/>
                  </a:lnTo>
                  <a:lnTo>
                    <a:pt x="202" y="734"/>
                  </a:lnTo>
                  <a:lnTo>
                    <a:pt x="204" y="732"/>
                  </a:lnTo>
                  <a:lnTo>
                    <a:pt x="204" y="732"/>
                  </a:lnTo>
                  <a:lnTo>
                    <a:pt x="204" y="732"/>
                  </a:lnTo>
                  <a:lnTo>
                    <a:pt x="204" y="730"/>
                  </a:lnTo>
                  <a:lnTo>
                    <a:pt x="202" y="728"/>
                  </a:lnTo>
                  <a:lnTo>
                    <a:pt x="202" y="728"/>
                  </a:lnTo>
                  <a:lnTo>
                    <a:pt x="202" y="726"/>
                  </a:lnTo>
                  <a:lnTo>
                    <a:pt x="202" y="726"/>
                  </a:lnTo>
                  <a:lnTo>
                    <a:pt x="194" y="722"/>
                  </a:lnTo>
                  <a:lnTo>
                    <a:pt x="192" y="722"/>
                  </a:lnTo>
                  <a:lnTo>
                    <a:pt x="192" y="722"/>
                  </a:lnTo>
                  <a:lnTo>
                    <a:pt x="190" y="722"/>
                  </a:lnTo>
                  <a:lnTo>
                    <a:pt x="190" y="722"/>
                  </a:lnTo>
                  <a:lnTo>
                    <a:pt x="188" y="718"/>
                  </a:lnTo>
                  <a:lnTo>
                    <a:pt x="188" y="718"/>
                  </a:lnTo>
                  <a:lnTo>
                    <a:pt x="188" y="716"/>
                  </a:lnTo>
                  <a:lnTo>
                    <a:pt x="186" y="706"/>
                  </a:lnTo>
                  <a:lnTo>
                    <a:pt x="188" y="702"/>
                  </a:lnTo>
                  <a:lnTo>
                    <a:pt x="188" y="694"/>
                  </a:lnTo>
                  <a:lnTo>
                    <a:pt x="184" y="692"/>
                  </a:lnTo>
                  <a:lnTo>
                    <a:pt x="184" y="692"/>
                  </a:lnTo>
                  <a:lnTo>
                    <a:pt x="184" y="692"/>
                  </a:lnTo>
                  <a:lnTo>
                    <a:pt x="184" y="692"/>
                  </a:lnTo>
                  <a:lnTo>
                    <a:pt x="184" y="692"/>
                  </a:lnTo>
                  <a:lnTo>
                    <a:pt x="180" y="692"/>
                  </a:lnTo>
                  <a:lnTo>
                    <a:pt x="176" y="694"/>
                  </a:lnTo>
                  <a:lnTo>
                    <a:pt x="174" y="696"/>
                  </a:lnTo>
                  <a:lnTo>
                    <a:pt x="170" y="698"/>
                  </a:lnTo>
                  <a:lnTo>
                    <a:pt x="170" y="696"/>
                  </a:lnTo>
                  <a:lnTo>
                    <a:pt x="168" y="696"/>
                  </a:lnTo>
                  <a:lnTo>
                    <a:pt x="168" y="696"/>
                  </a:lnTo>
                  <a:lnTo>
                    <a:pt x="168" y="696"/>
                  </a:lnTo>
                  <a:lnTo>
                    <a:pt x="168" y="696"/>
                  </a:lnTo>
                  <a:lnTo>
                    <a:pt x="168" y="694"/>
                  </a:lnTo>
                  <a:lnTo>
                    <a:pt x="168" y="694"/>
                  </a:lnTo>
                  <a:lnTo>
                    <a:pt x="168" y="694"/>
                  </a:lnTo>
                  <a:lnTo>
                    <a:pt x="172" y="688"/>
                  </a:lnTo>
                  <a:lnTo>
                    <a:pt x="178" y="682"/>
                  </a:lnTo>
                  <a:lnTo>
                    <a:pt x="178" y="680"/>
                  </a:lnTo>
                  <a:lnTo>
                    <a:pt x="178" y="680"/>
                  </a:lnTo>
                  <a:lnTo>
                    <a:pt x="180" y="680"/>
                  </a:lnTo>
                  <a:lnTo>
                    <a:pt x="180" y="680"/>
                  </a:lnTo>
                  <a:lnTo>
                    <a:pt x="180" y="682"/>
                  </a:lnTo>
                  <a:lnTo>
                    <a:pt x="180" y="682"/>
                  </a:lnTo>
                  <a:lnTo>
                    <a:pt x="182" y="682"/>
                  </a:lnTo>
                  <a:lnTo>
                    <a:pt x="184" y="682"/>
                  </a:lnTo>
                  <a:lnTo>
                    <a:pt x="184" y="682"/>
                  </a:lnTo>
                  <a:lnTo>
                    <a:pt x="184" y="682"/>
                  </a:lnTo>
                  <a:lnTo>
                    <a:pt x="184" y="680"/>
                  </a:lnTo>
                  <a:lnTo>
                    <a:pt x="184" y="680"/>
                  </a:lnTo>
                  <a:lnTo>
                    <a:pt x="184" y="680"/>
                  </a:lnTo>
                  <a:lnTo>
                    <a:pt x="184" y="678"/>
                  </a:lnTo>
                  <a:lnTo>
                    <a:pt x="184" y="676"/>
                  </a:lnTo>
                  <a:lnTo>
                    <a:pt x="184" y="676"/>
                  </a:lnTo>
                  <a:lnTo>
                    <a:pt x="182" y="676"/>
                  </a:lnTo>
                  <a:lnTo>
                    <a:pt x="180" y="674"/>
                  </a:lnTo>
                  <a:lnTo>
                    <a:pt x="180" y="674"/>
                  </a:lnTo>
                  <a:lnTo>
                    <a:pt x="178" y="674"/>
                  </a:lnTo>
                  <a:lnTo>
                    <a:pt x="178" y="674"/>
                  </a:lnTo>
                  <a:lnTo>
                    <a:pt x="178" y="674"/>
                  </a:lnTo>
                  <a:lnTo>
                    <a:pt x="178" y="674"/>
                  </a:lnTo>
                  <a:lnTo>
                    <a:pt x="176" y="674"/>
                  </a:lnTo>
                  <a:lnTo>
                    <a:pt x="176" y="674"/>
                  </a:lnTo>
                  <a:lnTo>
                    <a:pt x="176" y="672"/>
                  </a:lnTo>
                  <a:lnTo>
                    <a:pt x="174" y="672"/>
                  </a:lnTo>
                  <a:lnTo>
                    <a:pt x="174" y="672"/>
                  </a:lnTo>
                  <a:lnTo>
                    <a:pt x="174" y="672"/>
                  </a:lnTo>
                  <a:lnTo>
                    <a:pt x="172" y="672"/>
                  </a:lnTo>
                  <a:lnTo>
                    <a:pt x="172" y="672"/>
                  </a:lnTo>
                  <a:lnTo>
                    <a:pt x="170" y="672"/>
                  </a:lnTo>
                  <a:lnTo>
                    <a:pt x="170" y="670"/>
                  </a:lnTo>
                  <a:lnTo>
                    <a:pt x="170" y="670"/>
                  </a:lnTo>
                  <a:lnTo>
                    <a:pt x="170" y="670"/>
                  </a:lnTo>
                  <a:lnTo>
                    <a:pt x="170" y="668"/>
                  </a:lnTo>
                  <a:lnTo>
                    <a:pt x="168" y="666"/>
                  </a:lnTo>
                  <a:lnTo>
                    <a:pt x="168" y="664"/>
                  </a:lnTo>
                  <a:lnTo>
                    <a:pt x="168" y="664"/>
                  </a:lnTo>
                  <a:lnTo>
                    <a:pt x="168" y="664"/>
                  </a:lnTo>
                  <a:lnTo>
                    <a:pt x="168" y="664"/>
                  </a:lnTo>
                  <a:lnTo>
                    <a:pt x="168" y="664"/>
                  </a:lnTo>
                  <a:lnTo>
                    <a:pt x="166" y="664"/>
                  </a:lnTo>
                  <a:lnTo>
                    <a:pt x="166" y="664"/>
                  </a:lnTo>
                  <a:lnTo>
                    <a:pt x="166" y="664"/>
                  </a:lnTo>
                  <a:lnTo>
                    <a:pt x="166" y="664"/>
                  </a:lnTo>
                  <a:lnTo>
                    <a:pt x="164" y="664"/>
                  </a:lnTo>
                  <a:lnTo>
                    <a:pt x="164" y="664"/>
                  </a:lnTo>
                  <a:lnTo>
                    <a:pt x="162" y="664"/>
                  </a:lnTo>
                  <a:lnTo>
                    <a:pt x="164" y="654"/>
                  </a:lnTo>
                  <a:lnTo>
                    <a:pt x="164" y="650"/>
                  </a:lnTo>
                  <a:lnTo>
                    <a:pt x="164" y="646"/>
                  </a:lnTo>
                  <a:lnTo>
                    <a:pt x="156" y="638"/>
                  </a:lnTo>
                  <a:lnTo>
                    <a:pt x="156" y="638"/>
                  </a:lnTo>
                  <a:lnTo>
                    <a:pt x="156" y="638"/>
                  </a:lnTo>
                  <a:lnTo>
                    <a:pt x="154" y="636"/>
                  </a:lnTo>
                  <a:lnTo>
                    <a:pt x="154" y="636"/>
                  </a:lnTo>
                  <a:lnTo>
                    <a:pt x="154" y="636"/>
                  </a:lnTo>
                  <a:lnTo>
                    <a:pt x="154" y="634"/>
                  </a:lnTo>
                  <a:lnTo>
                    <a:pt x="154" y="634"/>
                  </a:lnTo>
                  <a:lnTo>
                    <a:pt x="156" y="632"/>
                  </a:lnTo>
                  <a:lnTo>
                    <a:pt x="156" y="630"/>
                  </a:lnTo>
                  <a:lnTo>
                    <a:pt x="156" y="630"/>
                  </a:lnTo>
                  <a:lnTo>
                    <a:pt x="156" y="630"/>
                  </a:lnTo>
                  <a:lnTo>
                    <a:pt x="156" y="630"/>
                  </a:lnTo>
                  <a:lnTo>
                    <a:pt x="154" y="628"/>
                  </a:lnTo>
                  <a:lnTo>
                    <a:pt x="154" y="628"/>
                  </a:lnTo>
                  <a:lnTo>
                    <a:pt x="152" y="626"/>
                  </a:lnTo>
                  <a:lnTo>
                    <a:pt x="150" y="626"/>
                  </a:lnTo>
                  <a:lnTo>
                    <a:pt x="150" y="626"/>
                  </a:lnTo>
                  <a:lnTo>
                    <a:pt x="150" y="626"/>
                  </a:lnTo>
                  <a:lnTo>
                    <a:pt x="146" y="624"/>
                  </a:lnTo>
                  <a:lnTo>
                    <a:pt x="146" y="624"/>
                  </a:lnTo>
                  <a:lnTo>
                    <a:pt x="142" y="622"/>
                  </a:lnTo>
                  <a:lnTo>
                    <a:pt x="138" y="622"/>
                  </a:lnTo>
                  <a:lnTo>
                    <a:pt x="136" y="624"/>
                  </a:lnTo>
                  <a:lnTo>
                    <a:pt x="136" y="624"/>
                  </a:lnTo>
                  <a:lnTo>
                    <a:pt x="134" y="624"/>
                  </a:lnTo>
                  <a:lnTo>
                    <a:pt x="134" y="626"/>
                  </a:lnTo>
                  <a:lnTo>
                    <a:pt x="134" y="626"/>
                  </a:lnTo>
                  <a:lnTo>
                    <a:pt x="138" y="628"/>
                  </a:lnTo>
                  <a:lnTo>
                    <a:pt x="140" y="630"/>
                  </a:lnTo>
                  <a:lnTo>
                    <a:pt x="140" y="630"/>
                  </a:lnTo>
                  <a:lnTo>
                    <a:pt x="140" y="630"/>
                  </a:lnTo>
                  <a:lnTo>
                    <a:pt x="140" y="632"/>
                  </a:lnTo>
                  <a:lnTo>
                    <a:pt x="138" y="634"/>
                  </a:lnTo>
                  <a:lnTo>
                    <a:pt x="138" y="634"/>
                  </a:lnTo>
                  <a:lnTo>
                    <a:pt x="138" y="634"/>
                  </a:lnTo>
                  <a:lnTo>
                    <a:pt x="136" y="634"/>
                  </a:lnTo>
                  <a:lnTo>
                    <a:pt x="134" y="634"/>
                  </a:lnTo>
                  <a:lnTo>
                    <a:pt x="126" y="638"/>
                  </a:lnTo>
                  <a:lnTo>
                    <a:pt x="124" y="638"/>
                  </a:lnTo>
                  <a:lnTo>
                    <a:pt x="124" y="640"/>
                  </a:lnTo>
                  <a:lnTo>
                    <a:pt x="122" y="640"/>
                  </a:lnTo>
                  <a:lnTo>
                    <a:pt x="122" y="640"/>
                  </a:lnTo>
                  <a:lnTo>
                    <a:pt x="122" y="640"/>
                  </a:lnTo>
                  <a:lnTo>
                    <a:pt x="122" y="642"/>
                  </a:lnTo>
                  <a:lnTo>
                    <a:pt x="122" y="642"/>
                  </a:lnTo>
                  <a:lnTo>
                    <a:pt x="122" y="642"/>
                  </a:lnTo>
                  <a:lnTo>
                    <a:pt x="122" y="642"/>
                  </a:lnTo>
                  <a:lnTo>
                    <a:pt x="122" y="644"/>
                  </a:lnTo>
                  <a:lnTo>
                    <a:pt x="122" y="644"/>
                  </a:lnTo>
                  <a:lnTo>
                    <a:pt x="120" y="646"/>
                  </a:lnTo>
                  <a:lnTo>
                    <a:pt x="118" y="646"/>
                  </a:lnTo>
                  <a:lnTo>
                    <a:pt x="118" y="646"/>
                  </a:lnTo>
                  <a:lnTo>
                    <a:pt x="112" y="644"/>
                  </a:lnTo>
                  <a:lnTo>
                    <a:pt x="110" y="642"/>
                  </a:lnTo>
                  <a:lnTo>
                    <a:pt x="102" y="638"/>
                  </a:lnTo>
                  <a:lnTo>
                    <a:pt x="102" y="638"/>
                  </a:lnTo>
                  <a:lnTo>
                    <a:pt x="90" y="636"/>
                  </a:lnTo>
                  <a:lnTo>
                    <a:pt x="90" y="636"/>
                  </a:lnTo>
                  <a:lnTo>
                    <a:pt x="90" y="636"/>
                  </a:lnTo>
                  <a:lnTo>
                    <a:pt x="90" y="636"/>
                  </a:lnTo>
                  <a:lnTo>
                    <a:pt x="90" y="638"/>
                  </a:lnTo>
                  <a:lnTo>
                    <a:pt x="90" y="638"/>
                  </a:lnTo>
                  <a:lnTo>
                    <a:pt x="90" y="638"/>
                  </a:lnTo>
                  <a:lnTo>
                    <a:pt x="90" y="638"/>
                  </a:lnTo>
                  <a:lnTo>
                    <a:pt x="86" y="642"/>
                  </a:lnTo>
                  <a:lnTo>
                    <a:pt x="84" y="642"/>
                  </a:lnTo>
                  <a:lnTo>
                    <a:pt x="80" y="648"/>
                  </a:lnTo>
                  <a:lnTo>
                    <a:pt x="76" y="652"/>
                  </a:lnTo>
                  <a:lnTo>
                    <a:pt x="74" y="652"/>
                  </a:lnTo>
                  <a:lnTo>
                    <a:pt x="72" y="652"/>
                  </a:lnTo>
                  <a:lnTo>
                    <a:pt x="72" y="650"/>
                  </a:lnTo>
                  <a:lnTo>
                    <a:pt x="72" y="650"/>
                  </a:lnTo>
                  <a:lnTo>
                    <a:pt x="72" y="650"/>
                  </a:lnTo>
                  <a:lnTo>
                    <a:pt x="72" y="650"/>
                  </a:lnTo>
                  <a:lnTo>
                    <a:pt x="72" y="648"/>
                  </a:lnTo>
                  <a:lnTo>
                    <a:pt x="70" y="648"/>
                  </a:lnTo>
                  <a:lnTo>
                    <a:pt x="68" y="642"/>
                  </a:lnTo>
                  <a:lnTo>
                    <a:pt x="64" y="638"/>
                  </a:lnTo>
                  <a:lnTo>
                    <a:pt x="64" y="638"/>
                  </a:lnTo>
                  <a:lnTo>
                    <a:pt x="64" y="638"/>
                  </a:lnTo>
                  <a:lnTo>
                    <a:pt x="64" y="636"/>
                  </a:lnTo>
                  <a:lnTo>
                    <a:pt x="62" y="636"/>
                  </a:lnTo>
                  <a:lnTo>
                    <a:pt x="62" y="636"/>
                  </a:lnTo>
                  <a:lnTo>
                    <a:pt x="60" y="636"/>
                  </a:lnTo>
                  <a:lnTo>
                    <a:pt x="56" y="636"/>
                  </a:lnTo>
                  <a:lnTo>
                    <a:pt x="56" y="636"/>
                  </a:lnTo>
                  <a:lnTo>
                    <a:pt x="56" y="638"/>
                  </a:lnTo>
                  <a:lnTo>
                    <a:pt x="56" y="638"/>
                  </a:lnTo>
                  <a:lnTo>
                    <a:pt x="54" y="642"/>
                  </a:lnTo>
                  <a:lnTo>
                    <a:pt x="52" y="644"/>
                  </a:lnTo>
                  <a:lnTo>
                    <a:pt x="52" y="644"/>
                  </a:lnTo>
                  <a:lnTo>
                    <a:pt x="50" y="646"/>
                  </a:lnTo>
                  <a:lnTo>
                    <a:pt x="50" y="646"/>
                  </a:lnTo>
                  <a:lnTo>
                    <a:pt x="50" y="646"/>
                  </a:lnTo>
                  <a:lnTo>
                    <a:pt x="50" y="646"/>
                  </a:lnTo>
                  <a:lnTo>
                    <a:pt x="48" y="648"/>
                  </a:lnTo>
                  <a:lnTo>
                    <a:pt x="48" y="648"/>
                  </a:lnTo>
                  <a:lnTo>
                    <a:pt x="46" y="648"/>
                  </a:lnTo>
                  <a:lnTo>
                    <a:pt x="44" y="646"/>
                  </a:lnTo>
                  <a:lnTo>
                    <a:pt x="44" y="646"/>
                  </a:lnTo>
                  <a:lnTo>
                    <a:pt x="42" y="644"/>
                  </a:lnTo>
                  <a:lnTo>
                    <a:pt x="42" y="642"/>
                  </a:lnTo>
                  <a:lnTo>
                    <a:pt x="42" y="642"/>
                  </a:lnTo>
                  <a:lnTo>
                    <a:pt x="40" y="642"/>
                  </a:lnTo>
                  <a:lnTo>
                    <a:pt x="40" y="642"/>
                  </a:lnTo>
                  <a:lnTo>
                    <a:pt x="38" y="640"/>
                  </a:lnTo>
                  <a:lnTo>
                    <a:pt x="38" y="640"/>
                  </a:lnTo>
                  <a:lnTo>
                    <a:pt x="36" y="638"/>
                  </a:lnTo>
                  <a:lnTo>
                    <a:pt x="36" y="638"/>
                  </a:lnTo>
                  <a:lnTo>
                    <a:pt x="36" y="636"/>
                  </a:lnTo>
                  <a:lnTo>
                    <a:pt x="36" y="636"/>
                  </a:lnTo>
                  <a:lnTo>
                    <a:pt x="36" y="636"/>
                  </a:lnTo>
                  <a:lnTo>
                    <a:pt x="36" y="636"/>
                  </a:lnTo>
                  <a:lnTo>
                    <a:pt x="36" y="636"/>
                  </a:lnTo>
                  <a:lnTo>
                    <a:pt x="38" y="636"/>
                  </a:lnTo>
                  <a:lnTo>
                    <a:pt x="38" y="636"/>
                  </a:lnTo>
                  <a:lnTo>
                    <a:pt x="38" y="636"/>
                  </a:lnTo>
                  <a:lnTo>
                    <a:pt x="38" y="634"/>
                  </a:lnTo>
                  <a:lnTo>
                    <a:pt x="40" y="628"/>
                  </a:lnTo>
                  <a:lnTo>
                    <a:pt x="42" y="628"/>
                  </a:lnTo>
                  <a:lnTo>
                    <a:pt x="42" y="626"/>
                  </a:lnTo>
                  <a:lnTo>
                    <a:pt x="40" y="622"/>
                  </a:lnTo>
                  <a:lnTo>
                    <a:pt x="40" y="620"/>
                  </a:lnTo>
                  <a:lnTo>
                    <a:pt x="38" y="616"/>
                  </a:lnTo>
                  <a:lnTo>
                    <a:pt x="40" y="606"/>
                  </a:lnTo>
                  <a:lnTo>
                    <a:pt x="42" y="602"/>
                  </a:lnTo>
                  <a:lnTo>
                    <a:pt x="42" y="602"/>
                  </a:lnTo>
                  <a:lnTo>
                    <a:pt x="42" y="602"/>
                  </a:lnTo>
                  <a:lnTo>
                    <a:pt x="42" y="602"/>
                  </a:lnTo>
                  <a:lnTo>
                    <a:pt x="42" y="600"/>
                  </a:lnTo>
                  <a:lnTo>
                    <a:pt x="42" y="600"/>
                  </a:lnTo>
                  <a:lnTo>
                    <a:pt x="42" y="600"/>
                  </a:lnTo>
                  <a:lnTo>
                    <a:pt x="38" y="594"/>
                  </a:lnTo>
                  <a:lnTo>
                    <a:pt x="36" y="594"/>
                  </a:lnTo>
                  <a:lnTo>
                    <a:pt x="34" y="594"/>
                  </a:lnTo>
                  <a:lnTo>
                    <a:pt x="34" y="594"/>
                  </a:lnTo>
                  <a:lnTo>
                    <a:pt x="34" y="592"/>
                  </a:lnTo>
                  <a:lnTo>
                    <a:pt x="34" y="592"/>
                  </a:lnTo>
                  <a:lnTo>
                    <a:pt x="32" y="590"/>
                  </a:lnTo>
                  <a:lnTo>
                    <a:pt x="32" y="588"/>
                  </a:lnTo>
                  <a:lnTo>
                    <a:pt x="32" y="588"/>
                  </a:lnTo>
                  <a:lnTo>
                    <a:pt x="32" y="588"/>
                  </a:lnTo>
                  <a:lnTo>
                    <a:pt x="34" y="586"/>
                  </a:lnTo>
                  <a:lnTo>
                    <a:pt x="34" y="586"/>
                  </a:lnTo>
                  <a:lnTo>
                    <a:pt x="34" y="586"/>
                  </a:lnTo>
                  <a:lnTo>
                    <a:pt x="34" y="586"/>
                  </a:lnTo>
                  <a:lnTo>
                    <a:pt x="32" y="586"/>
                  </a:lnTo>
                  <a:lnTo>
                    <a:pt x="30" y="582"/>
                  </a:lnTo>
                  <a:lnTo>
                    <a:pt x="30" y="580"/>
                  </a:lnTo>
                  <a:lnTo>
                    <a:pt x="28" y="580"/>
                  </a:lnTo>
                  <a:lnTo>
                    <a:pt x="26" y="578"/>
                  </a:lnTo>
                  <a:lnTo>
                    <a:pt x="24" y="578"/>
                  </a:lnTo>
                  <a:lnTo>
                    <a:pt x="24" y="578"/>
                  </a:lnTo>
                  <a:lnTo>
                    <a:pt x="24" y="578"/>
                  </a:lnTo>
                  <a:lnTo>
                    <a:pt x="24" y="580"/>
                  </a:lnTo>
                  <a:lnTo>
                    <a:pt x="22" y="582"/>
                  </a:lnTo>
                  <a:lnTo>
                    <a:pt x="22" y="584"/>
                  </a:lnTo>
                  <a:lnTo>
                    <a:pt x="22" y="584"/>
                  </a:lnTo>
                  <a:lnTo>
                    <a:pt x="20" y="584"/>
                  </a:lnTo>
                  <a:lnTo>
                    <a:pt x="20" y="584"/>
                  </a:lnTo>
                  <a:lnTo>
                    <a:pt x="20" y="584"/>
                  </a:lnTo>
                  <a:lnTo>
                    <a:pt x="18" y="580"/>
                  </a:lnTo>
                  <a:lnTo>
                    <a:pt x="16" y="580"/>
                  </a:lnTo>
                  <a:lnTo>
                    <a:pt x="16" y="580"/>
                  </a:lnTo>
                  <a:lnTo>
                    <a:pt x="18" y="578"/>
                  </a:lnTo>
                  <a:lnTo>
                    <a:pt x="18" y="578"/>
                  </a:lnTo>
                  <a:lnTo>
                    <a:pt x="14" y="574"/>
                  </a:lnTo>
                  <a:lnTo>
                    <a:pt x="14" y="574"/>
                  </a:lnTo>
                  <a:lnTo>
                    <a:pt x="14" y="574"/>
                  </a:lnTo>
                  <a:lnTo>
                    <a:pt x="12" y="572"/>
                  </a:lnTo>
                  <a:lnTo>
                    <a:pt x="10" y="570"/>
                  </a:lnTo>
                  <a:lnTo>
                    <a:pt x="8" y="566"/>
                  </a:lnTo>
                  <a:lnTo>
                    <a:pt x="8" y="566"/>
                  </a:lnTo>
                  <a:lnTo>
                    <a:pt x="10" y="564"/>
                  </a:lnTo>
                  <a:lnTo>
                    <a:pt x="12" y="562"/>
                  </a:lnTo>
                  <a:lnTo>
                    <a:pt x="12" y="562"/>
                  </a:lnTo>
                  <a:lnTo>
                    <a:pt x="12" y="562"/>
                  </a:lnTo>
                  <a:lnTo>
                    <a:pt x="12" y="562"/>
                  </a:lnTo>
                  <a:lnTo>
                    <a:pt x="14" y="560"/>
                  </a:lnTo>
                  <a:lnTo>
                    <a:pt x="14" y="560"/>
                  </a:lnTo>
                  <a:lnTo>
                    <a:pt x="14" y="560"/>
                  </a:lnTo>
                  <a:lnTo>
                    <a:pt x="14" y="558"/>
                  </a:lnTo>
                  <a:lnTo>
                    <a:pt x="14" y="558"/>
                  </a:lnTo>
                  <a:lnTo>
                    <a:pt x="14" y="556"/>
                  </a:lnTo>
                  <a:lnTo>
                    <a:pt x="14" y="554"/>
                  </a:lnTo>
                  <a:lnTo>
                    <a:pt x="14" y="554"/>
                  </a:lnTo>
                  <a:lnTo>
                    <a:pt x="14" y="554"/>
                  </a:lnTo>
                  <a:lnTo>
                    <a:pt x="14" y="554"/>
                  </a:lnTo>
                  <a:lnTo>
                    <a:pt x="12" y="554"/>
                  </a:lnTo>
                  <a:lnTo>
                    <a:pt x="12" y="554"/>
                  </a:lnTo>
                  <a:lnTo>
                    <a:pt x="12" y="552"/>
                  </a:lnTo>
                  <a:lnTo>
                    <a:pt x="12" y="552"/>
                  </a:lnTo>
                  <a:lnTo>
                    <a:pt x="12" y="552"/>
                  </a:lnTo>
                  <a:lnTo>
                    <a:pt x="12" y="552"/>
                  </a:lnTo>
                  <a:lnTo>
                    <a:pt x="12" y="552"/>
                  </a:lnTo>
                  <a:lnTo>
                    <a:pt x="10" y="550"/>
                  </a:lnTo>
                  <a:lnTo>
                    <a:pt x="12" y="550"/>
                  </a:lnTo>
                  <a:lnTo>
                    <a:pt x="12" y="548"/>
                  </a:lnTo>
                  <a:lnTo>
                    <a:pt x="12" y="548"/>
                  </a:lnTo>
                  <a:lnTo>
                    <a:pt x="12" y="544"/>
                  </a:lnTo>
                  <a:lnTo>
                    <a:pt x="12" y="542"/>
                  </a:lnTo>
                  <a:lnTo>
                    <a:pt x="12" y="542"/>
                  </a:lnTo>
                  <a:lnTo>
                    <a:pt x="10" y="538"/>
                  </a:lnTo>
                  <a:lnTo>
                    <a:pt x="10" y="536"/>
                  </a:lnTo>
                  <a:lnTo>
                    <a:pt x="10" y="536"/>
                  </a:lnTo>
                  <a:lnTo>
                    <a:pt x="4" y="532"/>
                  </a:lnTo>
                  <a:lnTo>
                    <a:pt x="2" y="532"/>
                  </a:lnTo>
                  <a:lnTo>
                    <a:pt x="0" y="526"/>
                  </a:lnTo>
                  <a:lnTo>
                    <a:pt x="0" y="526"/>
                  </a:lnTo>
                  <a:lnTo>
                    <a:pt x="2" y="524"/>
                  </a:lnTo>
                  <a:lnTo>
                    <a:pt x="4" y="520"/>
                  </a:lnTo>
                  <a:lnTo>
                    <a:pt x="0" y="514"/>
                  </a:lnTo>
                  <a:lnTo>
                    <a:pt x="0" y="514"/>
                  </a:lnTo>
                  <a:lnTo>
                    <a:pt x="4" y="514"/>
                  </a:lnTo>
                  <a:lnTo>
                    <a:pt x="6" y="514"/>
                  </a:lnTo>
                  <a:lnTo>
                    <a:pt x="8" y="514"/>
                  </a:lnTo>
                  <a:lnTo>
                    <a:pt x="8" y="516"/>
                  </a:lnTo>
                  <a:lnTo>
                    <a:pt x="8" y="516"/>
                  </a:lnTo>
                  <a:lnTo>
                    <a:pt x="12" y="512"/>
                  </a:lnTo>
                  <a:lnTo>
                    <a:pt x="14" y="512"/>
                  </a:lnTo>
                  <a:lnTo>
                    <a:pt x="18" y="510"/>
                  </a:lnTo>
                  <a:lnTo>
                    <a:pt x="20" y="508"/>
                  </a:lnTo>
                  <a:lnTo>
                    <a:pt x="20" y="506"/>
                  </a:lnTo>
                  <a:lnTo>
                    <a:pt x="22" y="502"/>
                  </a:lnTo>
                  <a:lnTo>
                    <a:pt x="22" y="502"/>
                  </a:lnTo>
                  <a:lnTo>
                    <a:pt x="22" y="500"/>
                  </a:lnTo>
                  <a:lnTo>
                    <a:pt x="20" y="500"/>
                  </a:lnTo>
                  <a:lnTo>
                    <a:pt x="20" y="500"/>
                  </a:lnTo>
                  <a:lnTo>
                    <a:pt x="20" y="500"/>
                  </a:lnTo>
                  <a:lnTo>
                    <a:pt x="20" y="500"/>
                  </a:lnTo>
                  <a:lnTo>
                    <a:pt x="20" y="500"/>
                  </a:lnTo>
                  <a:lnTo>
                    <a:pt x="20" y="500"/>
                  </a:lnTo>
                  <a:lnTo>
                    <a:pt x="20" y="500"/>
                  </a:lnTo>
                  <a:lnTo>
                    <a:pt x="20" y="500"/>
                  </a:lnTo>
                  <a:lnTo>
                    <a:pt x="20" y="500"/>
                  </a:lnTo>
                  <a:lnTo>
                    <a:pt x="18" y="500"/>
                  </a:lnTo>
                  <a:lnTo>
                    <a:pt x="18" y="498"/>
                  </a:lnTo>
                  <a:lnTo>
                    <a:pt x="20" y="492"/>
                  </a:lnTo>
                  <a:lnTo>
                    <a:pt x="22" y="486"/>
                  </a:lnTo>
                  <a:lnTo>
                    <a:pt x="24" y="480"/>
                  </a:lnTo>
                  <a:lnTo>
                    <a:pt x="24" y="478"/>
                  </a:lnTo>
                  <a:lnTo>
                    <a:pt x="24" y="478"/>
                  </a:lnTo>
                  <a:lnTo>
                    <a:pt x="24" y="478"/>
                  </a:lnTo>
                  <a:lnTo>
                    <a:pt x="24" y="478"/>
                  </a:lnTo>
                  <a:lnTo>
                    <a:pt x="26" y="478"/>
                  </a:lnTo>
                  <a:lnTo>
                    <a:pt x="26" y="478"/>
                  </a:lnTo>
                  <a:lnTo>
                    <a:pt x="26" y="476"/>
                  </a:lnTo>
                  <a:lnTo>
                    <a:pt x="26" y="476"/>
                  </a:lnTo>
                  <a:lnTo>
                    <a:pt x="28" y="476"/>
                  </a:lnTo>
                  <a:lnTo>
                    <a:pt x="28" y="476"/>
                  </a:lnTo>
                  <a:lnTo>
                    <a:pt x="30" y="476"/>
                  </a:lnTo>
                  <a:lnTo>
                    <a:pt x="30" y="476"/>
                  </a:lnTo>
                  <a:lnTo>
                    <a:pt x="34" y="472"/>
                  </a:lnTo>
                  <a:lnTo>
                    <a:pt x="36" y="470"/>
                  </a:lnTo>
                  <a:lnTo>
                    <a:pt x="36" y="470"/>
                  </a:lnTo>
                  <a:lnTo>
                    <a:pt x="38" y="470"/>
                  </a:lnTo>
                  <a:lnTo>
                    <a:pt x="38" y="470"/>
                  </a:lnTo>
                  <a:lnTo>
                    <a:pt x="40" y="470"/>
                  </a:lnTo>
                  <a:lnTo>
                    <a:pt x="40" y="470"/>
                  </a:lnTo>
                  <a:lnTo>
                    <a:pt x="40" y="472"/>
                  </a:lnTo>
                  <a:lnTo>
                    <a:pt x="42" y="474"/>
                  </a:lnTo>
                  <a:lnTo>
                    <a:pt x="42" y="474"/>
                  </a:lnTo>
                  <a:lnTo>
                    <a:pt x="42" y="476"/>
                  </a:lnTo>
                  <a:lnTo>
                    <a:pt x="44" y="478"/>
                  </a:lnTo>
                  <a:lnTo>
                    <a:pt x="46" y="480"/>
                  </a:lnTo>
                  <a:lnTo>
                    <a:pt x="46" y="480"/>
                  </a:lnTo>
                  <a:lnTo>
                    <a:pt x="48" y="482"/>
                  </a:lnTo>
                  <a:lnTo>
                    <a:pt x="50" y="482"/>
                  </a:lnTo>
                  <a:lnTo>
                    <a:pt x="50" y="484"/>
                  </a:lnTo>
                  <a:lnTo>
                    <a:pt x="60" y="490"/>
                  </a:lnTo>
                  <a:lnTo>
                    <a:pt x="60" y="490"/>
                  </a:lnTo>
                  <a:lnTo>
                    <a:pt x="60" y="492"/>
                  </a:lnTo>
                  <a:lnTo>
                    <a:pt x="60" y="492"/>
                  </a:lnTo>
                  <a:lnTo>
                    <a:pt x="62" y="496"/>
                  </a:lnTo>
                  <a:lnTo>
                    <a:pt x="64" y="496"/>
                  </a:lnTo>
                  <a:lnTo>
                    <a:pt x="64" y="496"/>
                  </a:lnTo>
                  <a:lnTo>
                    <a:pt x="66" y="492"/>
                  </a:lnTo>
                  <a:lnTo>
                    <a:pt x="70" y="486"/>
                  </a:lnTo>
                  <a:lnTo>
                    <a:pt x="70" y="486"/>
                  </a:lnTo>
                  <a:lnTo>
                    <a:pt x="72" y="486"/>
                  </a:lnTo>
                  <a:lnTo>
                    <a:pt x="72" y="484"/>
                  </a:lnTo>
                  <a:lnTo>
                    <a:pt x="72" y="484"/>
                  </a:lnTo>
                  <a:lnTo>
                    <a:pt x="72" y="484"/>
                  </a:lnTo>
                  <a:lnTo>
                    <a:pt x="72" y="480"/>
                  </a:lnTo>
                  <a:lnTo>
                    <a:pt x="74" y="480"/>
                  </a:lnTo>
                  <a:lnTo>
                    <a:pt x="74" y="480"/>
                  </a:lnTo>
                  <a:lnTo>
                    <a:pt x="76" y="480"/>
                  </a:lnTo>
                  <a:lnTo>
                    <a:pt x="78" y="480"/>
                  </a:lnTo>
                  <a:lnTo>
                    <a:pt x="78" y="480"/>
                  </a:lnTo>
                  <a:lnTo>
                    <a:pt x="80" y="480"/>
                  </a:lnTo>
                  <a:lnTo>
                    <a:pt x="80" y="480"/>
                  </a:lnTo>
                  <a:lnTo>
                    <a:pt x="84" y="480"/>
                  </a:lnTo>
                  <a:lnTo>
                    <a:pt x="92" y="480"/>
                  </a:lnTo>
                  <a:lnTo>
                    <a:pt x="92" y="480"/>
                  </a:lnTo>
                  <a:lnTo>
                    <a:pt x="92" y="480"/>
                  </a:lnTo>
                  <a:lnTo>
                    <a:pt x="92" y="480"/>
                  </a:lnTo>
                  <a:lnTo>
                    <a:pt x="96" y="482"/>
                  </a:lnTo>
                  <a:lnTo>
                    <a:pt x="100" y="484"/>
                  </a:lnTo>
                  <a:lnTo>
                    <a:pt x="102" y="484"/>
                  </a:lnTo>
                  <a:lnTo>
                    <a:pt x="104" y="484"/>
                  </a:lnTo>
                  <a:lnTo>
                    <a:pt x="104" y="484"/>
                  </a:lnTo>
                  <a:lnTo>
                    <a:pt x="114" y="484"/>
                  </a:lnTo>
                  <a:lnTo>
                    <a:pt x="116" y="484"/>
                  </a:lnTo>
                  <a:lnTo>
                    <a:pt x="116" y="484"/>
                  </a:lnTo>
                  <a:lnTo>
                    <a:pt x="116" y="484"/>
                  </a:lnTo>
                  <a:lnTo>
                    <a:pt x="118" y="482"/>
                  </a:lnTo>
                  <a:lnTo>
                    <a:pt x="118" y="482"/>
                  </a:lnTo>
                  <a:lnTo>
                    <a:pt x="118" y="482"/>
                  </a:lnTo>
                  <a:lnTo>
                    <a:pt x="120" y="480"/>
                  </a:lnTo>
                  <a:lnTo>
                    <a:pt x="122" y="480"/>
                  </a:lnTo>
                  <a:lnTo>
                    <a:pt x="134" y="480"/>
                  </a:lnTo>
                  <a:lnTo>
                    <a:pt x="134" y="480"/>
                  </a:lnTo>
                  <a:lnTo>
                    <a:pt x="134" y="478"/>
                  </a:lnTo>
                  <a:lnTo>
                    <a:pt x="132" y="472"/>
                  </a:lnTo>
                  <a:lnTo>
                    <a:pt x="138" y="468"/>
                  </a:lnTo>
                  <a:lnTo>
                    <a:pt x="138" y="468"/>
                  </a:lnTo>
                  <a:lnTo>
                    <a:pt x="138" y="470"/>
                  </a:lnTo>
                  <a:lnTo>
                    <a:pt x="138" y="474"/>
                  </a:lnTo>
                  <a:lnTo>
                    <a:pt x="138" y="478"/>
                  </a:lnTo>
                  <a:lnTo>
                    <a:pt x="144" y="478"/>
                  </a:lnTo>
                  <a:lnTo>
                    <a:pt x="150" y="478"/>
                  </a:lnTo>
                  <a:lnTo>
                    <a:pt x="152" y="478"/>
                  </a:lnTo>
                  <a:lnTo>
                    <a:pt x="154" y="478"/>
                  </a:lnTo>
                  <a:lnTo>
                    <a:pt x="174" y="478"/>
                  </a:lnTo>
                  <a:lnTo>
                    <a:pt x="176" y="478"/>
                  </a:lnTo>
                  <a:lnTo>
                    <a:pt x="198" y="478"/>
                  </a:lnTo>
                  <a:lnTo>
                    <a:pt x="198" y="478"/>
                  </a:lnTo>
                  <a:lnTo>
                    <a:pt x="200" y="478"/>
                  </a:lnTo>
                  <a:lnTo>
                    <a:pt x="216" y="478"/>
                  </a:lnTo>
                  <a:lnTo>
                    <a:pt x="224" y="478"/>
                  </a:lnTo>
                  <a:lnTo>
                    <a:pt x="232" y="478"/>
                  </a:lnTo>
                  <a:lnTo>
                    <a:pt x="248" y="478"/>
                  </a:lnTo>
                  <a:lnTo>
                    <a:pt x="264" y="478"/>
                  </a:lnTo>
                  <a:lnTo>
                    <a:pt x="276" y="478"/>
                  </a:lnTo>
                  <a:lnTo>
                    <a:pt x="280" y="478"/>
                  </a:lnTo>
                  <a:lnTo>
                    <a:pt x="280" y="478"/>
                  </a:lnTo>
                  <a:lnTo>
                    <a:pt x="298" y="478"/>
                  </a:lnTo>
                  <a:lnTo>
                    <a:pt x="316" y="478"/>
                  </a:lnTo>
                  <a:lnTo>
                    <a:pt x="320" y="478"/>
                  </a:lnTo>
                  <a:lnTo>
                    <a:pt x="320" y="476"/>
                  </a:lnTo>
                  <a:lnTo>
                    <a:pt x="320" y="474"/>
                  </a:lnTo>
                  <a:lnTo>
                    <a:pt x="322" y="458"/>
                  </a:lnTo>
                  <a:lnTo>
                    <a:pt x="324" y="450"/>
                  </a:lnTo>
                  <a:lnTo>
                    <a:pt x="326" y="446"/>
                  </a:lnTo>
                  <a:lnTo>
                    <a:pt x="326" y="436"/>
                  </a:lnTo>
                  <a:lnTo>
                    <a:pt x="314" y="428"/>
                  </a:lnTo>
                  <a:lnTo>
                    <a:pt x="314" y="416"/>
                  </a:lnTo>
                  <a:lnTo>
                    <a:pt x="310" y="386"/>
                  </a:lnTo>
                  <a:lnTo>
                    <a:pt x="308" y="362"/>
                  </a:lnTo>
                  <a:lnTo>
                    <a:pt x="306" y="348"/>
                  </a:lnTo>
                  <a:lnTo>
                    <a:pt x="304" y="338"/>
                  </a:lnTo>
                  <a:lnTo>
                    <a:pt x="304" y="322"/>
                  </a:lnTo>
                  <a:lnTo>
                    <a:pt x="302" y="316"/>
                  </a:lnTo>
                  <a:lnTo>
                    <a:pt x="300" y="302"/>
                  </a:lnTo>
                  <a:lnTo>
                    <a:pt x="300" y="294"/>
                  </a:lnTo>
                  <a:lnTo>
                    <a:pt x="300" y="286"/>
                  </a:lnTo>
                  <a:lnTo>
                    <a:pt x="298" y="270"/>
                  </a:lnTo>
                  <a:lnTo>
                    <a:pt x="296" y="262"/>
                  </a:lnTo>
                  <a:lnTo>
                    <a:pt x="296" y="248"/>
                  </a:lnTo>
                  <a:lnTo>
                    <a:pt x="292" y="228"/>
                  </a:lnTo>
                  <a:lnTo>
                    <a:pt x="292" y="218"/>
                  </a:lnTo>
                  <a:lnTo>
                    <a:pt x="290" y="204"/>
                  </a:lnTo>
                  <a:lnTo>
                    <a:pt x="290" y="194"/>
                  </a:lnTo>
                  <a:lnTo>
                    <a:pt x="288" y="184"/>
                  </a:lnTo>
                  <a:lnTo>
                    <a:pt x="288" y="174"/>
                  </a:lnTo>
                  <a:lnTo>
                    <a:pt x="286" y="160"/>
                  </a:lnTo>
                  <a:lnTo>
                    <a:pt x="284" y="152"/>
                  </a:lnTo>
                  <a:lnTo>
                    <a:pt x="282" y="120"/>
                  </a:lnTo>
                  <a:lnTo>
                    <a:pt x="280" y="110"/>
                  </a:lnTo>
                  <a:lnTo>
                    <a:pt x="280" y="108"/>
                  </a:lnTo>
                  <a:lnTo>
                    <a:pt x="280" y="104"/>
                  </a:lnTo>
                  <a:lnTo>
                    <a:pt x="278" y="90"/>
                  </a:lnTo>
                  <a:lnTo>
                    <a:pt x="274" y="58"/>
                  </a:lnTo>
                  <a:lnTo>
                    <a:pt x="274" y="44"/>
                  </a:lnTo>
                  <a:lnTo>
                    <a:pt x="272" y="28"/>
                  </a:lnTo>
                  <a:lnTo>
                    <a:pt x="270" y="24"/>
                  </a:lnTo>
                  <a:lnTo>
                    <a:pt x="270" y="20"/>
                  </a:lnTo>
                  <a:lnTo>
                    <a:pt x="268" y="0"/>
                  </a:lnTo>
                  <a:lnTo>
                    <a:pt x="272" y="0"/>
                  </a:lnTo>
                  <a:lnTo>
                    <a:pt x="278" y="0"/>
                  </a:lnTo>
                  <a:lnTo>
                    <a:pt x="282" y="0"/>
                  </a:lnTo>
                  <a:lnTo>
                    <a:pt x="290" y="0"/>
                  </a:lnTo>
                  <a:lnTo>
                    <a:pt x="306" y="0"/>
                  </a:lnTo>
                  <a:lnTo>
                    <a:pt x="344" y="0"/>
                  </a:lnTo>
                  <a:lnTo>
                    <a:pt x="350" y="0"/>
                  </a:lnTo>
                  <a:lnTo>
                    <a:pt x="352" y="0"/>
                  </a:lnTo>
                  <a:lnTo>
                    <a:pt x="366" y="10"/>
                  </a:lnTo>
                  <a:lnTo>
                    <a:pt x="384" y="22"/>
                  </a:lnTo>
                  <a:lnTo>
                    <a:pt x="400" y="34"/>
                  </a:lnTo>
                  <a:lnTo>
                    <a:pt x="416" y="44"/>
                  </a:lnTo>
                  <a:lnTo>
                    <a:pt x="426" y="52"/>
                  </a:lnTo>
                  <a:lnTo>
                    <a:pt x="446" y="66"/>
                  </a:lnTo>
                  <a:lnTo>
                    <a:pt x="464" y="78"/>
                  </a:lnTo>
                  <a:lnTo>
                    <a:pt x="480" y="90"/>
                  </a:lnTo>
                  <a:lnTo>
                    <a:pt x="496" y="102"/>
                  </a:lnTo>
                  <a:lnTo>
                    <a:pt x="512" y="114"/>
                  </a:lnTo>
                  <a:lnTo>
                    <a:pt x="526" y="124"/>
                  </a:lnTo>
                  <a:lnTo>
                    <a:pt x="542" y="136"/>
                  </a:lnTo>
                  <a:lnTo>
                    <a:pt x="560" y="148"/>
                  </a:lnTo>
                  <a:lnTo>
                    <a:pt x="574" y="160"/>
                  </a:lnTo>
                  <a:lnTo>
                    <a:pt x="580" y="162"/>
                  </a:lnTo>
                  <a:lnTo>
                    <a:pt x="580" y="164"/>
                  </a:lnTo>
                  <a:lnTo>
                    <a:pt x="592" y="172"/>
                  </a:lnTo>
                  <a:lnTo>
                    <a:pt x="598" y="176"/>
                  </a:lnTo>
                  <a:lnTo>
                    <a:pt x="616" y="188"/>
                  </a:lnTo>
                  <a:lnTo>
                    <a:pt x="634" y="200"/>
                  </a:lnTo>
                  <a:lnTo>
                    <a:pt x="634" y="200"/>
                  </a:lnTo>
                  <a:lnTo>
                    <a:pt x="636" y="202"/>
                  </a:lnTo>
                  <a:lnTo>
                    <a:pt x="636" y="204"/>
                  </a:lnTo>
                  <a:lnTo>
                    <a:pt x="636" y="204"/>
                  </a:lnTo>
                  <a:lnTo>
                    <a:pt x="636" y="204"/>
                  </a:lnTo>
                  <a:lnTo>
                    <a:pt x="636" y="208"/>
                  </a:lnTo>
                  <a:lnTo>
                    <a:pt x="636" y="210"/>
                  </a:lnTo>
                  <a:lnTo>
                    <a:pt x="636" y="212"/>
                  </a:lnTo>
                  <a:lnTo>
                    <a:pt x="636" y="212"/>
                  </a:lnTo>
                  <a:lnTo>
                    <a:pt x="634" y="212"/>
                  </a:lnTo>
                  <a:lnTo>
                    <a:pt x="634" y="214"/>
                  </a:lnTo>
                  <a:lnTo>
                    <a:pt x="634" y="214"/>
                  </a:lnTo>
                  <a:lnTo>
                    <a:pt x="634" y="216"/>
                  </a:lnTo>
                  <a:lnTo>
                    <a:pt x="634" y="216"/>
                  </a:lnTo>
                  <a:lnTo>
                    <a:pt x="634" y="216"/>
                  </a:lnTo>
                  <a:lnTo>
                    <a:pt x="634" y="218"/>
                  </a:lnTo>
                  <a:lnTo>
                    <a:pt x="634" y="218"/>
                  </a:lnTo>
                  <a:lnTo>
                    <a:pt x="634" y="218"/>
                  </a:lnTo>
                  <a:lnTo>
                    <a:pt x="636" y="218"/>
                  </a:lnTo>
                  <a:lnTo>
                    <a:pt x="644" y="220"/>
                  </a:lnTo>
                  <a:lnTo>
                    <a:pt x="650" y="222"/>
                  </a:lnTo>
                  <a:lnTo>
                    <a:pt x="652" y="224"/>
                  </a:lnTo>
                  <a:lnTo>
                    <a:pt x="654" y="224"/>
                  </a:lnTo>
                  <a:lnTo>
                    <a:pt x="654" y="226"/>
                  </a:lnTo>
                  <a:lnTo>
                    <a:pt x="656" y="226"/>
                  </a:lnTo>
                  <a:lnTo>
                    <a:pt x="658" y="228"/>
                  </a:lnTo>
                  <a:lnTo>
                    <a:pt x="658" y="228"/>
                  </a:lnTo>
                  <a:lnTo>
                    <a:pt x="658" y="232"/>
                  </a:lnTo>
                  <a:lnTo>
                    <a:pt x="658" y="232"/>
                  </a:lnTo>
                  <a:lnTo>
                    <a:pt x="658" y="234"/>
                  </a:lnTo>
                  <a:lnTo>
                    <a:pt x="658" y="234"/>
                  </a:lnTo>
                  <a:lnTo>
                    <a:pt x="658" y="234"/>
                  </a:lnTo>
                  <a:lnTo>
                    <a:pt x="658" y="234"/>
                  </a:lnTo>
                  <a:lnTo>
                    <a:pt x="658" y="234"/>
                  </a:lnTo>
                  <a:lnTo>
                    <a:pt x="658" y="234"/>
                  </a:lnTo>
                  <a:lnTo>
                    <a:pt x="660" y="236"/>
                  </a:lnTo>
                  <a:lnTo>
                    <a:pt x="664" y="240"/>
                  </a:lnTo>
                  <a:lnTo>
                    <a:pt x="664" y="240"/>
                  </a:lnTo>
                  <a:lnTo>
                    <a:pt x="666" y="240"/>
                  </a:lnTo>
                  <a:lnTo>
                    <a:pt x="670" y="242"/>
                  </a:lnTo>
                  <a:lnTo>
                    <a:pt x="678" y="244"/>
                  </a:lnTo>
                  <a:lnTo>
                    <a:pt x="678" y="244"/>
                  </a:lnTo>
                  <a:lnTo>
                    <a:pt x="678" y="244"/>
                  </a:lnTo>
                  <a:lnTo>
                    <a:pt x="678" y="244"/>
                  </a:lnTo>
                  <a:lnTo>
                    <a:pt x="680" y="244"/>
                  </a:lnTo>
                  <a:lnTo>
                    <a:pt x="682" y="242"/>
                  </a:lnTo>
                  <a:lnTo>
                    <a:pt x="682" y="242"/>
                  </a:lnTo>
                  <a:lnTo>
                    <a:pt x="684" y="240"/>
                  </a:lnTo>
                  <a:lnTo>
                    <a:pt x="684" y="242"/>
                  </a:lnTo>
                  <a:lnTo>
                    <a:pt x="684" y="242"/>
                  </a:lnTo>
                  <a:lnTo>
                    <a:pt x="686" y="242"/>
                  </a:lnTo>
                  <a:lnTo>
                    <a:pt x="686" y="242"/>
                  </a:lnTo>
                  <a:lnTo>
                    <a:pt x="688" y="244"/>
                  </a:lnTo>
                  <a:lnTo>
                    <a:pt x="690" y="244"/>
                  </a:lnTo>
                  <a:lnTo>
                    <a:pt x="690" y="246"/>
                  </a:lnTo>
                  <a:lnTo>
                    <a:pt x="690" y="248"/>
                  </a:lnTo>
                  <a:lnTo>
                    <a:pt x="692" y="248"/>
                  </a:lnTo>
                  <a:lnTo>
                    <a:pt x="692" y="250"/>
                  </a:lnTo>
                  <a:lnTo>
                    <a:pt x="692" y="252"/>
                  </a:lnTo>
                  <a:lnTo>
                    <a:pt x="694" y="252"/>
                  </a:lnTo>
                  <a:lnTo>
                    <a:pt x="694" y="252"/>
                  </a:lnTo>
                  <a:lnTo>
                    <a:pt x="694" y="252"/>
                  </a:lnTo>
                  <a:lnTo>
                    <a:pt x="694" y="252"/>
                  </a:lnTo>
                  <a:lnTo>
                    <a:pt x="698" y="254"/>
                  </a:lnTo>
                  <a:lnTo>
                    <a:pt x="698" y="254"/>
                  </a:lnTo>
                  <a:lnTo>
                    <a:pt x="702" y="256"/>
                  </a:lnTo>
                  <a:lnTo>
                    <a:pt x="706" y="254"/>
                  </a:lnTo>
                  <a:lnTo>
                    <a:pt x="708" y="256"/>
                  </a:lnTo>
                  <a:lnTo>
                    <a:pt x="716" y="256"/>
                  </a:lnTo>
                  <a:lnTo>
                    <a:pt x="722" y="258"/>
                  </a:lnTo>
                  <a:lnTo>
                    <a:pt x="722" y="258"/>
                  </a:lnTo>
                  <a:lnTo>
                    <a:pt x="722" y="260"/>
                  </a:lnTo>
                  <a:lnTo>
                    <a:pt x="732" y="264"/>
                  </a:lnTo>
                  <a:lnTo>
                    <a:pt x="732" y="264"/>
                  </a:lnTo>
                  <a:lnTo>
                    <a:pt x="732" y="264"/>
                  </a:lnTo>
                  <a:lnTo>
                    <a:pt x="732" y="264"/>
                  </a:lnTo>
                  <a:lnTo>
                    <a:pt x="732" y="268"/>
                  </a:lnTo>
                  <a:lnTo>
                    <a:pt x="732" y="274"/>
                  </a:lnTo>
                  <a:lnTo>
                    <a:pt x="732" y="276"/>
                  </a:lnTo>
                  <a:lnTo>
                    <a:pt x="732" y="276"/>
                  </a:lnTo>
                  <a:lnTo>
                    <a:pt x="732" y="276"/>
                  </a:lnTo>
                  <a:lnTo>
                    <a:pt x="732" y="278"/>
                  </a:lnTo>
                  <a:lnTo>
                    <a:pt x="732" y="282"/>
                  </a:lnTo>
                  <a:lnTo>
                    <a:pt x="734" y="282"/>
                  </a:lnTo>
                  <a:lnTo>
                    <a:pt x="734" y="282"/>
                  </a:lnTo>
                  <a:lnTo>
                    <a:pt x="734" y="284"/>
                  </a:lnTo>
                  <a:lnTo>
                    <a:pt x="734" y="284"/>
                  </a:lnTo>
                  <a:lnTo>
                    <a:pt x="734" y="284"/>
                  </a:lnTo>
                  <a:lnTo>
                    <a:pt x="734" y="284"/>
                  </a:lnTo>
                  <a:lnTo>
                    <a:pt x="734" y="284"/>
                  </a:lnTo>
                  <a:lnTo>
                    <a:pt x="734" y="284"/>
                  </a:lnTo>
                  <a:lnTo>
                    <a:pt x="734" y="284"/>
                  </a:lnTo>
                  <a:lnTo>
                    <a:pt x="734" y="286"/>
                  </a:lnTo>
                  <a:lnTo>
                    <a:pt x="734" y="286"/>
                  </a:lnTo>
                  <a:lnTo>
                    <a:pt x="734" y="286"/>
                  </a:lnTo>
                  <a:lnTo>
                    <a:pt x="730" y="292"/>
                  </a:lnTo>
                  <a:lnTo>
                    <a:pt x="728" y="294"/>
                  </a:lnTo>
                  <a:lnTo>
                    <a:pt x="728" y="296"/>
                  </a:lnTo>
                  <a:lnTo>
                    <a:pt x="726" y="298"/>
                  </a:lnTo>
                  <a:lnTo>
                    <a:pt x="726" y="298"/>
                  </a:lnTo>
                  <a:lnTo>
                    <a:pt x="726" y="298"/>
                  </a:lnTo>
                  <a:lnTo>
                    <a:pt x="728" y="300"/>
                  </a:lnTo>
                  <a:lnTo>
                    <a:pt x="728" y="300"/>
                  </a:lnTo>
                  <a:lnTo>
                    <a:pt x="730" y="302"/>
                  </a:lnTo>
                  <a:lnTo>
                    <a:pt x="738" y="306"/>
                  </a:lnTo>
                  <a:lnTo>
                    <a:pt x="756" y="302"/>
                  </a:lnTo>
                  <a:lnTo>
                    <a:pt x="764" y="300"/>
                  </a:lnTo>
                  <a:lnTo>
                    <a:pt x="766" y="300"/>
                  </a:lnTo>
                  <a:lnTo>
                    <a:pt x="772" y="300"/>
                  </a:lnTo>
                  <a:lnTo>
                    <a:pt x="780" y="29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9" name="Freeform 4948">
              <a:extLst>
                <a:ext uri="{FF2B5EF4-FFF2-40B4-BE49-F238E27FC236}">
                  <a16:creationId xmlns:a16="http://schemas.microsoft.com/office/drawing/2014/main" id="{D31D23FB-39AE-DA4B-AF3A-9F9910708EAA}"/>
                </a:ext>
              </a:extLst>
            </p:cNvPr>
            <p:cNvSpPr>
              <a:spLocks/>
            </p:cNvSpPr>
            <p:nvPr/>
          </p:nvSpPr>
          <p:spPr bwMode="auto">
            <a:xfrm>
              <a:off x="2370711" y="1581791"/>
              <a:ext cx="1239151" cy="1169899"/>
            </a:xfrm>
            <a:custGeom>
              <a:avLst/>
              <a:gdLst/>
              <a:ahLst/>
              <a:cxnLst>
                <a:cxn ang="0">
                  <a:pos x="778" y="434"/>
                </a:cxn>
                <a:cxn ang="0">
                  <a:pos x="764" y="468"/>
                </a:cxn>
                <a:cxn ang="0">
                  <a:pos x="746" y="484"/>
                </a:cxn>
                <a:cxn ang="0">
                  <a:pos x="624" y="502"/>
                </a:cxn>
                <a:cxn ang="0">
                  <a:pos x="558" y="498"/>
                </a:cxn>
                <a:cxn ang="0">
                  <a:pos x="480" y="542"/>
                </a:cxn>
                <a:cxn ang="0">
                  <a:pos x="444" y="566"/>
                </a:cxn>
                <a:cxn ang="0">
                  <a:pos x="416" y="586"/>
                </a:cxn>
                <a:cxn ang="0">
                  <a:pos x="400" y="582"/>
                </a:cxn>
                <a:cxn ang="0">
                  <a:pos x="376" y="590"/>
                </a:cxn>
                <a:cxn ang="0">
                  <a:pos x="380" y="610"/>
                </a:cxn>
                <a:cxn ang="0">
                  <a:pos x="370" y="616"/>
                </a:cxn>
                <a:cxn ang="0">
                  <a:pos x="360" y="642"/>
                </a:cxn>
                <a:cxn ang="0">
                  <a:pos x="332" y="666"/>
                </a:cxn>
                <a:cxn ang="0">
                  <a:pos x="320" y="692"/>
                </a:cxn>
                <a:cxn ang="0">
                  <a:pos x="320" y="708"/>
                </a:cxn>
                <a:cxn ang="0">
                  <a:pos x="306" y="722"/>
                </a:cxn>
                <a:cxn ang="0">
                  <a:pos x="288" y="726"/>
                </a:cxn>
                <a:cxn ang="0">
                  <a:pos x="276" y="712"/>
                </a:cxn>
                <a:cxn ang="0">
                  <a:pos x="268" y="714"/>
                </a:cxn>
                <a:cxn ang="0">
                  <a:pos x="264" y="720"/>
                </a:cxn>
                <a:cxn ang="0">
                  <a:pos x="250" y="726"/>
                </a:cxn>
                <a:cxn ang="0">
                  <a:pos x="246" y="736"/>
                </a:cxn>
                <a:cxn ang="0">
                  <a:pos x="232" y="726"/>
                </a:cxn>
                <a:cxn ang="0">
                  <a:pos x="210" y="730"/>
                </a:cxn>
                <a:cxn ang="0">
                  <a:pos x="202" y="726"/>
                </a:cxn>
                <a:cxn ang="0">
                  <a:pos x="184" y="692"/>
                </a:cxn>
                <a:cxn ang="0">
                  <a:pos x="178" y="680"/>
                </a:cxn>
                <a:cxn ang="0">
                  <a:pos x="182" y="676"/>
                </a:cxn>
                <a:cxn ang="0">
                  <a:pos x="170" y="670"/>
                </a:cxn>
                <a:cxn ang="0">
                  <a:pos x="162" y="664"/>
                </a:cxn>
                <a:cxn ang="0">
                  <a:pos x="156" y="630"/>
                </a:cxn>
                <a:cxn ang="0">
                  <a:pos x="138" y="628"/>
                </a:cxn>
                <a:cxn ang="0">
                  <a:pos x="122" y="642"/>
                </a:cxn>
                <a:cxn ang="0">
                  <a:pos x="90" y="636"/>
                </a:cxn>
                <a:cxn ang="0">
                  <a:pos x="70" y="648"/>
                </a:cxn>
                <a:cxn ang="0">
                  <a:pos x="50" y="646"/>
                </a:cxn>
                <a:cxn ang="0">
                  <a:pos x="36" y="638"/>
                </a:cxn>
                <a:cxn ang="0">
                  <a:pos x="38" y="616"/>
                </a:cxn>
                <a:cxn ang="0">
                  <a:pos x="32" y="588"/>
                </a:cxn>
                <a:cxn ang="0">
                  <a:pos x="22" y="582"/>
                </a:cxn>
                <a:cxn ang="0">
                  <a:pos x="8" y="566"/>
                </a:cxn>
                <a:cxn ang="0">
                  <a:pos x="14" y="554"/>
                </a:cxn>
                <a:cxn ang="0">
                  <a:pos x="10" y="536"/>
                </a:cxn>
                <a:cxn ang="0">
                  <a:pos x="14" y="512"/>
                </a:cxn>
                <a:cxn ang="0">
                  <a:pos x="18" y="500"/>
                </a:cxn>
                <a:cxn ang="0">
                  <a:pos x="30" y="476"/>
                </a:cxn>
                <a:cxn ang="0">
                  <a:pos x="50" y="482"/>
                </a:cxn>
                <a:cxn ang="0">
                  <a:pos x="72" y="480"/>
                </a:cxn>
                <a:cxn ang="0">
                  <a:pos x="104" y="484"/>
                </a:cxn>
                <a:cxn ang="0">
                  <a:pos x="138" y="468"/>
                </a:cxn>
                <a:cxn ang="0">
                  <a:pos x="248" y="478"/>
                </a:cxn>
                <a:cxn ang="0">
                  <a:pos x="310" y="386"/>
                </a:cxn>
                <a:cxn ang="0">
                  <a:pos x="288" y="184"/>
                </a:cxn>
                <a:cxn ang="0">
                  <a:pos x="278" y="0"/>
                </a:cxn>
                <a:cxn ang="0">
                  <a:pos x="512" y="114"/>
                </a:cxn>
                <a:cxn ang="0">
                  <a:pos x="636" y="208"/>
                </a:cxn>
                <a:cxn ang="0">
                  <a:pos x="652" y="224"/>
                </a:cxn>
                <a:cxn ang="0">
                  <a:pos x="664" y="240"/>
                </a:cxn>
                <a:cxn ang="0">
                  <a:pos x="690" y="244"/>
                </a:cxn>
                <a:cxn ang="0">
                  <a:pos x="722" y="258"/>
                </a:cxn>
                <a:cxn ang="0">
                  <a:pos x="734" y="284"/>
                </a:cxn>
                <a:cxn ang="0">
                  <a:pos x="728" y="300"/>
                </a:cxn>
              </a:cxnLst>
              <a:rect l="0" t="0" r="r" b="b"/>
              <a:pathLst>
                <a:path w="780" h="736">
                  <a:moveTo>
                    <a:pt x="780" y="298"/>
                  </a:moveTo>
                  <a:lnTo>
                    <a:pt x="780" y="302"/>
                  </a:lnTo>
                  <a:lnTo>
                    <a:pt x="780" y="312"/>
                  </a:lnTo>
                  <a:lnTo>
                    <a:pt x="780" y="322"/>
                  </a:lnTo>
                  <a:lnTo>
                    <a:pt x="780" y="322"/>
                  </a:lnTo>
                  <a:lnTo>
                    <a:pt x="780" y="354"/>
                  </a:lnTo>
                  <a:lnTo>
                    <a:pt x="780" y="372"/>
                  </a:lnTo>
                  <a:lnTo>
                    <a:pt x="780" y="380"/>
                  </a:lnTo>
                  <a:lnTo>
                    <a:pt x="780" y="390"/>
                  </a:lnTo>
                  <a:lnTo>
                    <a:pt x="780" y="404"/>
                  </a:lnTo>
                  <a:lnTo>
                    <a:pt x="780" y="404"/>
                  </a:lnTo>
                  <a:lnTo>
                    <a:pt x="780" y="408"/>
                  </a:lnTo>
                  <a:lnTo>
                    <a:pt x="778" y="412"/>
                  </a:lnTo>
                  <a:lnTo>
                    <a:pt x="778" y="416"/>
                  </a:lnTo>
                  <a:lnTo>
                    <a:pt x="778" y="416"/>
                  </a:lnTo>
                  <a:lnTo>
                    <a:pt x="778" y="434"/>
                  </a:lnTo>
                  <a:lnTo>
                    <a:pt x="778" y="434"/>
                  </a:lnTo>
                  <a:lnTo>
                    <a:pt x="778" y="434"/>
                  </a:lnTo>
                  <a:lnTo>
                    <a:pt x="778" y="434"/>
                  </a:lnTo>
                  <a:lnTo>
                    <a:pt x="776" y="434"/>
                  </a:lnTo>
                  <a:lnTo>
                    <a:pt x="776" y="434"/>
                  </a:lnTo>
                  <a:lnTo>
                    <a:pt x="776" y="436"/>
                  </a:lnTo>
                  <a:lnTo>
                    <a:pt x="774" y="436"/>
                  </a:lnTo>
                  <a:lnTo>
                    <a:pt x="774" y="436"/>
                  </a:lnTo>
                  <a:lnTo>
                    <a:pt x="772" y="438"/>
                  </a:lnTo>
                  <a:lnTo>
                    <a:pt x="772" y="438"/>
                  </a:lnTo>
                  <a:lnTo>
                    <a:pt x="772" y="438"/>
                  </a:lnTo>
                  <a:lnTo>
                    <a:pt x="768" y="450"/>
                  </a:lnTo>
                  <a:lnTo>
                    <a:pt x="766" y="456"/>
                  </a:lnTo>
                  <a:lnTo>
                    <a:pt x="764" y="466"/>
                  </a:lnTo>
                  <a:lnTo>
                    <a:pt x="764" y="466"/>
                  </a:lnTo>
                  <a:lnTo>
                    <a:pt x="764" y="468"/>
                  </a:lnTo>
                  <a:lnTo>
                    <a:pt x="764" y="468"/>
                  </a:lnTo>
                  <a:lnTo>
                    <a:pt x="762" y="468"/>
                  </a:lnTo>
                  <a:lnTo>
                    <a:pt x="762" y="468"/>
                  </a:lnTo>
                  <a:lnTo>
                    <a:pt x="760" y="470"/>
                  </a:lnTo>
                  <a:lnTo>
                    <a:pt x="760" y="470"/>
                  </a:lnTo>
                  <a:lnTo>
                    <a:pt x="758" y="470"/>
                  </a:lnTo>
                  <a:lnTo>
                    <a:pt x="758" y="470"/>
                  </a:lnTo>
                  <a:lnTo>
                    <a:pt x="756" y="470"/>
                  </a:lnTo>
                  <a:lnTo>
                    <a:pt x="756" y="470"/>
                  </a:lnTo>
                  <a:lnTo>
                    <a:pt x="756" y="470"/>
                  </a:lnTo>
                  <a:lnTo>
                    <a:pt x="756" y="470"/>
                  </a:lnTo>
                  <a:lnTo>
                    <a:pt x="748" y="476"/>
                  </a:lnTo>
                  <a:lnTo>
                    <a:pt x="746" y="480"/>
                  </a:lnTo>
                  <a:lnTo>
                    <a:pt x="746" y="482"/>
                  </a:lnTo>
                  <a:lnTo>
                    <a:pt x="746" y="484"/>
                  </a:lnTo>
                  <a:lnTo>
                    <a:pt x="746" y="484"/>
                  </a:lnTo>
                  <a:lnTo>
                    <a:pt x="736" y="482"/>
                  </a:lnTo>
                  <a:lnTo>
                    <a:pt x="722" y="480"/>
                  </a:lnTo>
                  <a:lnTo>
                    <a:pt x="722" y="482"/>
                  </a:lnTo>
                  <a:lnTo>
                    <a:pt x="722" y="482"/>
                  </a:lnTo>
                  <a:lnTo>
                    <a:pt x="722" y="486"/>
                  </a:lnTo>
                  <a:lnTo>
                    <a:pt x="722" y="486"/>
                  </a:lnTo>
                  <a:lnTo>
                    <a:pt x="714" y="484"/>
                  </a:lnTo>
                  <a:lnTo>
                    <a:pt x="704" y="484"/>
                  </a:lnTo>
                  <a:lnTo>
                    <a:pt x="698" y="484"/>
                  </a:lnTo>
                  <a:lnTo>
                    <a:pt x="672" y="486"/>
                  </a:lnTo>
                  <a:lnTo>
                    <a:pt x="668" y="486"/>
                  </a:lnTo>
                  <a:lnTo>
                    <a:pt x="642" y="488"/>
                  </a:lnTo>
                  <a:lnTo>
                    <a:pt x="630" y="498"/>
                  </a:lnTo>
                  <a:lnTo>
                    <a:pt x="626" y="502"/>
                  </a:lnTo>
                  <a:lnTo>
                    <a:pt x="626" y="502"/>
                  </a:lnTo>
                  <a:lnTo>
                    <a:pt x="624" y="502"/>
                  </a:lnTo>
                  <a:lnTo>
                    <a:pt x="616" y="504"/>
                  </a:lnTo>
                  <a:lnTo>
                    <a:pt x="614" y="504"/>
                  </a:lnTo>
                  <a:lnTo>
                    <a:pt x="612" y="504"/>
                  </a:lnTo>
                  <a:lnTo>
                    <a:pt x="610" y="504"/>
                  </a:lnTo>
                  <a:lnTo>
                    <a:pt x="608" y="504"/>
                  </a:lnTo>
                  <a:lnTo>
                    <a:pt x="604" y="502"/>
                  </a:lnTo>
                  <a:lnTo>
                    <a:pt x="600" y="502"/>
                  </a:lnTo>
                  <a:lnTo>
                    <a:pt x="598" y="504"/>
                  </a:lnTo>
                  <a:lnTo>
                    <a:pt x="596" y="502"/>
                  </a:lnTo>
                  <a:lnTo>
                    <a:pt x="592" y="502"/>
                  </a:lnTo>
                  <a:lnTo>
                    <a:pt x="590" y="502"/>
                  </a:lnTo>
                  <a:lnTo>
                    <a:pt x="590" y="504"/>
                  </a:lnTo>
                  <a:lnTo>
                    <a:pt x="590" y="506"/>
                  </a:lnTo>
                  <a:lnTo>
                    <a:pt x="568" y="498"/>
                  </a:lnTo>
                  <a:lnTo>
                    <a:pt x="562" y="502"/>
                  </a:lnTo>
                  <a:lnTo>
                    <a:pt x="558" y="498"/>
                  </a:lnTo>
                  <a:lnTo>
                    <a:pt x="546" y="498"/>
                  </a:lnTo>
                  <a:lnTo>
                    <a:pt x="532" y="510"/>
                  </a:lnTo>
                  <a:lnTo>
                    <a:pt x="528" y="512"/>
                  </a:lnTo>
                  <a:lnTo>
                    <a:pt x="528" y="512"/>
                  </a:lnTo>
                  <a:lnTo>
                    <a:pt x="518" y="514"/>
                  </a:lnTo>
                  <a:lnTo>
                    <a:pt x="516" y="516"/>
                  </a:lnTo>
                  <a:lnTo>
                    <a:pt x="500" y="526"/>
                  </a:lnTo>
                  <a:lnTo>
                    <a:pt x="496" y="526"/>
                  </a:lnTo>
                  <a:lnTo>
                    <a:pt x="490" y="526"/>
                  </a:lnTo>
                  <a:lnTo>
                    <a:pt x="486" y="528"/>
                  </a:lnTo>
                  <a:lnTo>
                    <a:pt x="486" y="530"/>
                  </a:lnTo>
                  <a:lnTo>
                    <a:pt x="486" y="532"/>
                  </a:lnTo>
                  <a:lnTo>
                    <a:pt x="486" y="534"/>
                  </a:lnTo>
                  <a:lnTo>
                    <a:pt x="484" y="536"/>
                  </a:lnTo>
                  <a:lnTo>
                    <a:pt x="484" y="542"/>
                  </a:lnTo>
                  <a:lnTo>
                    <a:pt x="480" y="542"/>
                  </a:lnTo>
                  <a:lnTo>
                    <a:pt x="480" y="542"/>
                  </a:lnTo>
                  <a:lnTo>
                    <a:pt x="474" y="540"/>
                  </a:lnTo>
                  <a:lnTo>
                    <a:pt x="472" y="538"/>
                  </a:lnTo>
                  <a:lnTo>
                    <a:pt x="470" y="538"/>
                  </a:lnTo>
                  <a:lnTo>
                    <a:pt x="466" y="538"/>
                  </a:lnTo>
                  <a:lnTo>
                    <a:pt x="464" y="536"/>
                  </a:lnTo>
                  <a:lnTo>
                    <a:pt x="462" y="536"/>
                  </a:lnTo>
                  <a:lnTo>
                    <a:pt x="456" y="540"/>
                  </a:lnTo>
                  <a:lnTo>
                    <a:pt x="454" y="542"/>
                  </a:lnTo>
                  <a:lnTo>
                    <a:pt x="446" y="548"/>
                  </a:lnTo>
                  <a:lnTo>
                    <a:pt x="446" y="550"/>
                  </a:lnTo>
                  <a:lnTo>
                    <a:pt x="442" y="558"/>
                  </a:lnTo>
                  <a:lnTo>
                    <a:pt x="442" y="560"/>
                  </a:lnTo>
                  <a:lnTo>
                    <a:pt x="442" y="564"/>
                  </a:lnTo>
                  <a:lnTo>
                    <a:pt x="442" y="566"/>
                  </a:lnTo>
                  <a:lnTo>
                    <a:pt x="444" y="566"/>
                  </a:lnTo>
                  <a:lnTo>
                    <a:pt x="440" y="568"/>
                  </a:lnTo>
                  <a:lnTo>
                    <a:pt x="440" y="568"/>
                  </a:lnTo>
                  <a:lnTo>
                    <a:pt x="432" y="566"/>
                  </a:lnTo>
                  <a:lnTo>
                    <a:pt x="428" y="564"/>
                  </a:lnTo>
                  <a:lnTo>
                    <a:pt x="426" y="566"/>
                  </a:lnTo>
                  <a:lnTo>
                    <a:pt x="424" y="572"/>
                  </a:lnTo>
                  <a:lnTo>
                    <a:pt x="426" y="574"/>
                  </a:lnTo>
                  <a:lnTo>
                    <a:pt x="426" y="582"/>
                  </a:lnTo>
                  <a:lnTo>
                    <a:pt x="426" y="584"/>
                  </a:lnTo>
                  <a:lnTo>
                    <a:pt x="426" y="584"/>
                  </a:lnTo>
                  <a:lnTo>
                    <a:pt x="420" y="586"/>
                  </a:lnTo>
                  <a:lnTo>
                    <a:pt x="418" y="586"/>
                  </a:lnTo>
                  <a:lnTo>
                    <a:pt x="416" y="586"/>
                  </a:lnTo>
                  <a:lnTo>
                    <a:pt x="416" y="586"/>
                  </a:lnTo>
                  <a:lnTo>
                    <a:pt x="416" y="586"/>
                  </a:lnTo>
                  <a:lnTo>
                    <a:pt x="416" y="586"/>
                  </a:lnTo>
                  <a:lnTo>
                    <a:pt x="416" y="586"/>
                  </a:lnTo>
                  <a:lnTo>
                    <a:pt x="416" y="588"/>
                  </a:lnTo>
                  <a:lnTo>
                    <a:pt x="418" y="588"/>
                  </a:lnTo>
                  <a:lnTo>
                    <a:pt x="418" y="588"/>
                  </a:lnTo>
                  <a:lnTo>
                    <a:pt x="418" y="590"/>
                  </a:lnTo>
                  <a:lnTo>
                    <a:pt x="418" y="590"/>
                  </a:lnTo>
                  <a:lnTo>
                    <a:pt x="416" y="590"/>
                  </a:lnTo>
                  <a:lnTo>
                    <a:pt x="416" y="590"/>
                  </a:lnTo>
                  <a:lnTo>
                    <a:pt x="416" y="590"/>
                  </a:lnTo>
                  <a:lnTo>
                    <a:pt x="416" y="590"/>
                  </a:lnTo>
                  <a:lnTo>
                    <a:pt x="414" y="590"/>
                  </a:lnTo>
                  <a:lnTo>
                    <a:pt x="412" y="590"/>
                  </a:lnTo>
                  <a:lnTo>
                    <a:pt x="412" y="590"/>
                  </a:lnTo>
                  <a:lnTo>
                    <a:pt x="410" y="588"/>
                  </a:lnTo>
                  <a:lnTo>
                    <a:pt x="408" y="588"/>
                  </a:lnTo>
                  <a:lnTo>
                    <a:pt x="400" y="582"/>
                  </a:lnTo>
                  <a:lnTo>
                    <a:pt x="394" y="578"/>
                  </a:lnTo>
                  <a:lnTo>
                    <a:pt x="394" y="576"/>
                  </a:lnTo>
                  <a:lnTo>
                    <a:pt x="394" y="576"/>
                  </a:lnTo>
                  <a:lnTo>
                    <a:pt x="392" y="574"/>
                  </a:lnTo>
                  <a:lnTo>
                    <a:pt x="392" y="574"/>
                  </a:lnTo>
                  <a:lnTo>
                    <a:pt x="392" y="574"/>
                  </a:lnTo>
                  <a:lnTo>
                    <a:pt x="392" y="576"/>
                  </a:lnTo>
                  <a:lnTo>
                    <a:pt x="384" y="584"/>
                  </a:lnTo>
                  <a:lnTo>
                    <a:pt x="382" y="586"/>
                  </a:lnTo>
                  <a:lnTo>
                    <a:pt x="382" y="586"/>
                  </a:lnTo>
                  <a:lnTo>
                    <a:pt x="382" y="586"/>
                  </a:lnTo>
                  <a:lnTo>
                    <a:pt x="382" y="586"/>
                  </a:lnTo>
                  <a:lnTo>
                    <a:pt x="380" y="586"/>
                  </a:lnTo>
                  <a:lnTo>
                    <a:pt x="378" y="588"/>
                  </a:lnTo>
                  <a:lnTo>
                    <a:pt x="376" y="590"/>
                  </a:lnTo>
                  <a:lnTo>
                    <a:pt x="376" y="590"/>
                  </a:lnTo>
                  <a:lnTo>
                    <a:pt x="374" y="592"/>
                  </a:lnTo>
                  <a:lnTo>
                    <a:pt x="374" y="592"/>
                  </a:lnTo>
                  <a:lnTo>
                    <a:pt x="374" y="594"/>
                  </a:lnTo>
                  <a:lnTo>
                    <a:pt x="374" y="594"/>
                  </a:lnTo>
                  <a:lnTo>
                    <a:pt x="378" y="598"/>
                  </a:lnTo>
                  <a:lnTo>
                    <a:pt x="378" y="598"/>
                  </a:lnTo>
                  <a:lnTo>
                    <a:pt x="378" y="598"/>
                  </a:lnTo>
                  <a:lnTo>
                    <a:pt x="378" y="600"/>
                  </a:lnTo>
                  <a:lnTo>
                    <a:pt x="378" y="600"/>
                  </a:lnTo>
                  <a:lnTo>
                    <a:pt x="380" y="600"/>
                  </a:lnTo>
                  <a:lnTo>
                    <a:pt x="380" y="600"/>
                  </a:lnTo>
                  <a:lnTo>
                    <a:pt x="380" y="600"/>
                  </a:lnTo>
                  <a:lnTo>
                    <a:pt x="380" y="602"/>
                  </a:lnTo>
                  <a:lnTo>
                    <a:pt x="380" y="606"/>
                  </a:lnTo>
                  <a:lnTo>
                    <a:pt x="380" y="610"/>
                  </a:lnTo>
                  <a:lnTo>
                    <a:pt x="380" y="610"/>
                  </a:lnTo>
                  <a:lnTo>
                    <a:pt x="380" y="612"/>
                  </a:lnTo>
                  <a:lnTo>
                    <a:pt x="380" y="612"/>
                  </a:lnTo>
                  <a:lnTo>
                    <a:pt x="378" y="612"/>
                  </a:lnTo>
                  <a:lnTo>
                    <a:pt x="378" y="612"/>
                  </a:lnTo>
                  <a:lnTo>
                    <a:pt x="376" y="612"/>
                  </a:lnTo>
                  <a:lnTo>
                    <a:pt x="368" y="612"/>
                  </a:lnTo>
                  <a:lnTo>
                    <a:pt x="368" y="612"/>
                  </a:lnTo>
                  <a:lnTo>
                    <a:pt x="368" y="614"/>
                  </a:lnTo>
                  <a:lnTo>
                    <a:pt x="368" y="614"/>
                  </a:lnTo>
                  <a:lnTo>
                    <a:pt x="368" y="616"/>
                  </a:lnTo>
                  <a:lnTo>
                    <a:pt x="368" y="616"/>
                  </a:lnTo>
                  <a:lnTo>
                    <a:pt x="368" y="616"/>
                  </a:lnTo>
                  <a:lnTo>
                    <a:pt x="368" y="616"/>
                  </a:lnTo>
                  <a:lnTo>
                    <a:pt x="370" y="616"/>
                  </a:lnTo>
                  <a:lnTo>
                    <a:pt x="370" y="616"/>
                  </a:lnTo>
                  <a:lnTo>
                    <a:pt x="370" y="616"/>
                  </a:lnTo>
                  <a:lnTo>
                    <a:pt x="370" y="616"/>
                  </a:lnTo>
                  <a:lnTo>
                    <a:pt x="372" y="620"/>
                  </a:lnTo>
                  <a:lnTo>
                    <a:pt x="372" y="622"/>
                  </a:lnTo>
                  <a:lnTo>
                    <a:pt x="372" y="622"/>
                  </a:lnTo>
                  <a:lnTo>
                    <a:pt x="372" y="622"/>
                  </a:lnTo>
                  <a:lnTo>
                    <a:pt x="372" y="622"/>
                  </a:lnTo>
                  <a:lnTo>
                    <a:pt x="372" y="622"/>
                  </a:lnTo>
                  <a:lnTo>
                    <a:pt x="370" y="624"/>
                  </a:lnTo>
                  <a:lnTo>
                    <a:pt x="370" y="624"/>
                  </a:lnTo>
                  <a:lnTo>
                    <a:pt x="370" y="624"/>
                  </a:lnTo>
                  <a:lnTo>
                    <a:pt x="370" y="626"/>
                  </a:lnTo>
                  <a:lnTo>
                    <a:pt x="370" y="626"/>
                  </a:lnTo>
                  <a:lnTo>
                    <a:pt x="370" y="632"/>
                  </a:lnTo>
                  <a:lnTo>
                    <a:pt x="368" y="634"/>
                  </a:lnTo>
                  <a:lnTo>
                    <a:pt x="364" y="638"/>
                  </a:lnTo>
                  <a:lnTo>
                    <a:pt x="360" y="642"/>
                  </a:lnTo>
                  <a:lnTo>
                    <a:pt x="360" y="642"/>
                  </a:lnTo>
                  <a:lnTo>
                    <a:pt x="360" y="642"/>
                  </a:lnTo>
                  <a:lnTo>
                    <a:pt x="360" y="642"/>
                  </a:lnTo>
                  <a:lnTo>
                    <a:pt x="360" y="644"/>
                  </a:lnTo>
                  <a:lnTo>
                    <a:pt x="358" y="644"/>
                  </a:lnTo>
                  <a:lnTo>
                    <a:pt x="346" y="646"/>
                  </a:lnTo>
                  <a:lnTo>
                    <a:pt x="340" y="648"/>
                  </a:lnTo>
                  <a:lnTo>
                    <a:pt x="338" y="648"/>
                  </a:lnTo>
                  <a:lnTo>
                    <a:pt x="336" y="650"/>
                  </a:lnTo>
                  <a:lnTo>
                    <a:pt x="336" y="650"/>
                  </a:lnTo>
                  <a:lnTo>
                    <a:pt x="334" y="650"/>
                  </a:lnTo>
                  <a:lnTo>
                    <a:pt x="330" y="654"/>
                  </a:lnTo>
                  <a:lnTo>
                    <a:pt x="330" y="658"/>
                  </a:lnTo>
                  <a:lnTo>
                    <a:pt x="330" y="662"/>
                  </a:lnTo>
                  <a:lnTo>
                    <a:pt x="332" y="666"/>
                  </a:lnTo>
                  <a:lnTo>
                    <a:pt x="332" y="666"/>
                  </a:lnTo>
                  <a:lnTo>
                    <a:pt x="332" y="668"/>
                  </a:lnTo>
                  <a:lnTo>
                    <a:pt x="334" y="668"/>
                  </a:lnTo>
                  <a:lnTo>
                    <a:pt x="334" y="670"/>
                  </a:lnTo>
                  <a:lnTo>
                    <a:pt x="332" y="672"/>
                  </a:lnTo>
                  <a:lnTo>
                    <a:pt x="332" y="682"/>
                  </a:lnTo>
                  <a:lnTo>
                    <a:pt x="332" y="682"/>
                  </a:lnTo>
                  <a:lnTo>
                    <a:pt x="328" y="688"/>
                  </a:lnTo>
                  <a:lnTo>
                    <a:pt x="328" y="688"/>
                  </a:lnTo>
                  <a:lnTo>
                    <a:pt x="328" y="690"/>
                  </a:lnTo>
                  <a:lnTo>
                    <a:pt x="326" y="690"/>
                  </a:lnTo>
                  <a:lnTo>
                    <a:pt x="326" y="690"/>
                  </a:lnTo>
                  <a:lnTo>
                    <a:pt x="324" y="690"/>
                  </a:lnTo>
                  <a:lnTo>
                    <a:pt x="320" y="690"/>
                  </a:lnTo>
                  <a:lnTo>
                    <a:pt x="320" y="690"/>
                  </a:lnTo>
                  <a:lnTo>
                    <a:pt x="320" y="690"/>
                  </a:lnTo>
                  <a:lnTo>
                    <a:pt x="320" y="692"/>
                  </a:lnTo>
                  <a:lnTo>
                    <a:pt x="320" y="692"/>
                  </a:lnTo>
                  <a:lnTo>
                    <a:pt x="320" y="694"/>
                  </a:lnTo>
                  <a:lnTo>
                    <a:pt x="320" y="694"/>
                  </a:lnTo>
                  <a:lnTo>
                    <a:pt x="320" y="694"/>
                  </a:lnTo>
                  <a:lnTo>
                    <a:pt x="322" y="700"/>
                  </a:lnTo>
                  <a:lnTo>
                    <a:pt x="322" y="700"/>
                  </a:lnTo>
                  <a:lnTo>
                    <a:pt x="322" y="700"/>
                  </a:lnTo>
                  <a:lnTo>
                    <a:pt x="322" y="700"/>
                  </a:lnTo>
                  <a:lnTo>
                    <a:pt x="324" y="702"/>
                  </a:lnTo>
                  <a:lnTo>
                    <a:pt x="324" y="702"/>
                  </a:lnTo>
                  <a:lnTo>
                    <a:pt x="324" y="702"/>
                  </a:lnTo>
                  <a:lnTo>
                    <a:pt x="324" y="702"/>
                  </a:lnTo>
                  <a:lnTo>
                    <a:pt x="324" y="702"/>
                  </a:lnTo>
                  <a:lnTo>
                    <a:pt x="322" y="706"/>
                  </a:lnTo>
                  <a:lnTo>
                    <a:pt x="322" y="708"/>
                  </a:lnTo>
                  <a:lnTo>
                    <a:pt x="320" y="708"/>
                  </a:lnTo>
                  <a:lnTo>
                    <a:pt x="320" y="710"/>
                  </a:lnTo>
                  <a:lnTo>
                    <a:pt x="320" y="712"/>
                  </a:lnTo>
                  <a:lnTo>
                    <a:pt x="320" y="718"/>
                  </a:lnTo>
                  <a:lnTo>
                    <a:pt x="318" y="722"/>
                  </a:lnTo>
                  <a:lnTo>
                    <a:pt x="316" y="720"/>
                  </a:lnTo>
                  <a:lnTo>
                    <a:pt x="316" y="720"/>
                  </a:lnTo>
                  <a:lnTo>
                    <a:pt x="312" y="722"/>
                  </a:lnTo>
                  <a:lnTo>
                    <a:pt x="312" y="722"/>
                  </a:lnTo>
                  <a:lnTo>
                    <a:pt x="312" y="722"/>
                  </a:lnTo>
                  <a:lnTo>
                    <a:pt x="310" y="722"/>
                  </a:lnTo>
                  <a:lnTo>
                    <a:pt x="310" y="722"/>
                  </a:lnTo>
                  <a:lnTo>
                    <a:pt x="310" y="722"/>
                  </a:lnTo>
                  <a:lnTo>
                    <a:pt x="308" y="722"/>
                  </a:lnTo>
                  <a:lnTo>
                    <a:pt x="308" y="722"/>
                  </a:lnTo>
                  <a:lnTo>
                    <a:pt x="306" y="722"/>
                  </a:lnTo>
                  <a:lnTo>
                    <a:pt x="306" y="722"/>
                  </a:lnTo>
                  <a:lnTo>
                    <a:pt x="304" y="722"/>
                  </a:lnTo>
                  <a:lnTo>
                    <a:pt x="302" y="724"/>
                  </a:lnTo>
                  <a:lnTo>
                    <a:pt x="300" y="726"/>
                  </a:lnTo>
                  <a:lnTo>
                    <a:pt x="298" y="730"/>
                  </a:lnTo>
                  <a:lnTo>
                    <a:pt x="298" y="732"/>
                  </a:lnTo>
                  <a:lnTo>
                    <a:pt x="298" y="732"/>
                  </a:lnTo>
                  <a:lnTo>
                    <a:pt x="296" y="732"/>
                  </a:lnTo>
                  <a:lnTo>
                    <a:pt x="296" y="732"/>
                  </a:lnTo>
                  <a:lnTo>
                    <a:pt x="296" y="734"/>
                  </a:lnTo>
                  <a:lnTo>
                    <a:pt x="296" y="734"/>
                  </a:lnTo>
                  <a:lnTo>
                    <a:pt x="292" y="734"/>
                  </a:lnTo>
                  <a:lnTo>
                    <a:pt x="290" y="734"/>
                  </a:lnTo>
                  <a:lnTo>
                    <a:pt x="288" y="732"/>
                  </a:lnTo>
                  <a:lnTo>
                    <a:pt x="286" y="732"/>
                  </a:lnTo>
                  <a:lnTo>
                    <a:pt x="286" y="732"/>
                  </a:lnTo>
                  <a:lnTo>
                    <a:pt x="288" y="726"/>
                  </a:lnTo>
                  <a:lnTo>
                    <a:pt x="288" y="724"/>
                  </a:lnTo>
                  <a:lnTo>
                    <a:pt x="286" y="722"/>
                  </a:lnTo>
                  <a:lnTo>
                    <a:pt x="286" y="720"/>
                  </a:lnTo>
                  <a:lnTo>
                    <a:pt x="286" y="716"/>
                  </a:lnTo>
                  <a:lnTo>
                    <a:pt x="286" y="712"/>
                  </a:lnTo>
                  <a:lnTo>
                    <a:pt x="286" y="712"/>
                  </a:lnTo>
                  <a:lnTo>
                    <a:pt x="286" y="712"/>
                  </a:lnTo>
                  <a:lnTo>
                    <a:pt x="284" y="708"/>
                  </a:lnTo>
                  <a:lnTo>
                    <a:pt x="284" y="708"/>
                  </a:lnTo>
                  <a:lnTo>
                    <a:pt x="284" y="708"/>
                  </a:lnTo>
                  <a:lnTo>
                    <a:pt x="276" y="710"/>
                  </a:lnTo>
                  <a:lnTo>
                    <a:pt x="276" y="710"/>
                  </a:lnTo>
                  <a:lnTo>
                    <a:pt x="276" y="710"/>
                  </a:lnTo>
                  <a:lnTo>
                    <a:pt x="276" y="710"/>
                  </a:lnTo>
                  <a:lnTo>
                    <a:pt x="276" y="712"/>
                  </a:lnTo>
                  <a:lnTo>
                    <a:pt x="276" y="712"/>
                  </a:lnTo>
                  <a:lnTo>
                    <a:pt x="276" y="714"/>
                  </a:lnTo>
                  <a:lnTo>
                    <a:pt x="276" y="714"/>
                  </a:lnTo>
                  <a:lnTo>
                    <a:pt x="276" y="714"/>
                  </a:lnTo>
                  <a:lnTo>
                    <a:pt x="276" y="714"/>
                  </a:lnTo>
                  <a:lnTo>
                    <a:pt x="278" y="714"/>
                  </a:lnTo>
                  <a:lnTo>
                    <a:pt x="278" y="714"/>
                  </a:lnTo>
                  <a:lnTo>
                    <a:pt x="278" y="714"/>
                  </a:lnTo>
                  <a:lnTo>
                    <a:pt x="278" y="714"/>
                  </a:lnTo>
                  <a:lnTo>
                    <a:pt x="276" y="716"/>
                  </a:lnTo>
                  <a:lnTo>
                    <a:pt x="276" y="716"/>
                  </a:lnTo>
                  <a:lnTo>
                    <a:pt x="276" y="716"/>
                  </a:lnTo>
                  <a:lnTo>
                    <a:pt x="276" y="716"/>
                  </a:lnTo>
                  <a:lnTo>
                    <a:pt x="276" y="716"/>
                  </a:lnTo>
                  <a:lnTo>
                    <a:pt x="270" y="716"/>
                  </a:lnTo>
                  <a:lnTo>
                    <a:pt x="268" y="714"/>
                  </a:lnTo>
                  <a:lnTo>
                    <a:pt x="268" y="714"/>
                  </a:lnTo>
                  <a:lnTo>
                    <a:pt x="268" y="712"/>
                  </a:lnTo>
                  <a:lnTo>
                    <a:pt x="268" y="712"/>
                  </a:lnTo>
                  <a:lnTo>
                    <a:pt x="268" y="712"/>
                  </a:lnTo>
                  <a:lnTo>
                    <a:pt x="266" y="712"/>
                  </a:lnTo>
                  <a:lnTo>
                    <a:pt x="266" y="712"/>
                  </a:lnTo>
                  <a:lnTo>
                    <a:pt x="266" y="712"/>
                  </a:lnTo>
                  <a:lnTo>
                    <a:pt x="266" y="712"/>
                  </a:lnTo>
                  <a:lnTo>
                    <a:pt x="266" y="710"/>
                  </a:lnTo>
                  <a:lnTo>
                    <a:pt x="266" y="710"/>
                  </a:lnTo>
                  <a:lnTo>
                    <a:pt x="266" y="710"/>
                  </a:lnTo>
                  <a:lnTo>
                    <a:pt x="264" y="710"/>
                  </a:lnTo>
                  <a:lnTo>
                    <a:pt x="264" y="712"/>
                  </a:lnTo>
                  <a:lnTo>
                    <a:pt x="264" y="712"/>
                  </a:lnTo>
                  <a:lnTo>
                    <a:pt x="264" y="712"/>
                  </a:lnTo>
                  <a:lnTo>
                    <a:pt x="264" y="714"/>
                  </a:lnTo>
                  <a:lnTo>
                    <a:pt x="264" y="720"/>
                  </a:lnTo>
                  <a:lnTo>
                    <a:pt x="264" y="720"/>
                  </a:lnTo>
                  <a:lnTo>
                    <a:pt x="264" y="720"/>
                  </a:lnTo>
                  <a:lnTo>
                    <a:pt x="264" y="720"/>
                  </a:lnTo>
                  <a:lnTo>
                    <a:pt x="264" y="720"/>
                  </a:lnTo>
                  <a:lnTo>
                    <a:pt x="264" y="720"/>
                  </a:lnTo>
                  <a:lnTo>
                    <a:pt x="266" y="722"/>
                  </a:lnTo>
                  <a:lnTo>
                    <a:pt x="266" y="722"/>
                  </a:lnTo>
                  <a:lnTo>
                    <a:pt x="264" y="726"/>
                  </a:lnTo>
                  <a:lnTo>
                    <a:pt x="264" y="726"/>
                  </a:lnTo>
                  <a:lnTo>
                    <a:pt x="264" y="726"/>
                  </a:lnTo>
                  <a:lnTo>
                    <a:pt x="262" y="726"/>
                  </a:lnTo>
                  <a:lnTo>
                    <a:pt x="252" y="726"/>
                  </a:lnTo>
                  <a:lnTo>
                    <a:pt x="250" y="726"/>
                  </a:lnTo>
                  <a:lnTo>
                    <a:pt x="250" y="726"/>
                  </a:lnTo>
                  <a:lnTo>
                    <a:pt x="250" y="726"/>
                  </a:lnTo>
                  <a:lnTo>
                    <a:pt x="250" y="726"/>
                  </a:lnTo>
                  <a:lnTo>
                    <a:pt x="250" y="730"/>
                  </a:lnTo>
                  <a:lnTo>
                    <a:pt x="250" y="730"/>
                  </a:lnTo>
                  <a:lnTo>
                    <a:pt x="250" y="732"/>
                  </a:lnTo>
                  <a:lnTo>
                    <a:pt x="250" y="732"/>
                  </a:lnTo>
                  <a:lnTo>
                    <a:pt x="250" y="732"/>
                  </a:lnTo>
                  <a:lnTo>
                    <a:pt x="250" y="732"/>
                  </a:lnTo>
                  <a:lnTo>
                    <a:pt x="250" y="734"/>
                  </a:lnTo>
                  <a:lnTo>
                    <a:pt x="250" y="734"/>
                  </a:lnTo>
                  <a:lnTo>
                    <a:pt x="250" y="734"/>
                  </a:lnTo>
                  <a:lnTo>
                    <a:pt x="250" y="736"/>
                  </a:lnTo>
                  <a:lnTo>
                    <a:pt x="250" y="736"/>
                  </a:lnTo>
                  <a:lnTo>
                    <a:pt x="248" y="736"/>
                  </a:lnTo>
                  <a:lnTo>
                    <a:pt x="248" y="736"/>
                  </a:lnTo>
                  <a:lnTo>
                    <a:pt x="248" y="736"/>
                  </a:lnTo>
                  <a:lnTo>
                    <a:pt x="248" y="736"/>
                  </a:lnTo>
                  <a:lnTo>
                    <a:pt x="246" y="736"/>
                  </a:lnTo>
                  <a:lnTo>
                    <a:pt x="246" y="736"/>
                  </a:lnTo>
                  <a:lnTo>
                    <a:pt x="246" y="736"/>
                  </a:lnTo>
                  <a:lnTo>
                    <a:pt x="246" y="736"/>
                  </a:lnTo>
                  <a:lnTo>
                    <a:pt x="246" y="734"/>
                  </a:lnTo>
                  <a:lnTo>
                    <a:pt x="246" y="734"/>
                  </a:lnTo>
                  <a:lnTo>
                    <a:pt x="246" y="734"/>
                  </a:lnTo>
                  <a:lnTo>
                    <a:pt x="246" y="734"/>
                  </a:lnTo>
                  <a:lnTo>
                    <a:pt x="244" y="734"/>
                  </a:lnTo>
                  <a:lnTo>
                    <a:pt x="244" y="732"/>
                  </a:lnTo>
                  <a:lnTo>
                    <a:pt x="242" y="732"/>
                  </a:lnTo>
                  <a:lnTo>
                    <a:pt x="242" y="732"/>
                  </a:lnTo>
                  <a:lnTo>
                    <a:pt x="240" y="732"/>
                  </a:lnTo>
                  <a:lnTo>
                    <a:pt x="236" y="730"/>
                  </a:lnTo>
                  <a:lnTo>
                    <a:pt x="232" y="728"/>
                  </a:lnTo>
                  <a:lnTo>
                    <a:pt x="232" y="728"/>
                  </a:lnTo>
                  <a:lnTo>
                    <a:pt x="232" y="726"/>
                  </a:lnTo>
                  <a:lnTo>
                    <a:pt x="232" y="726"/>
                  </a:lnTo>
                  <a:lnTo>
                    <a:pt x="232" y="726"/>
                  </a:lnTo>
                  <a:lnTo>
                    <a:pt x="226" y="724"/>
                  </a:lnTo>
                  <a:lnTo>
                    <a:pt x="218" y="722"/>
                  </a:lnTo>
                  <a:lnTo>
                    <a:pt x="218" y="722"/>
                  </a:lnTo>
                  <a:lnTo>
                    <a:pt x="218" y="722"/>
                  </a:lnTo>
                  <a:lnTo>
                    <a:pt x="218" y="722"/>
                  </a:lnTo>
                  <a:lnTo>
                    <a:pt x="216" y="724"/>
                  </a:lnTo>
                  <a:lnTo>
                    <a:pt x="214" y="724"/>
                  </a:lnTo>
                  <a:lnTo>
                    <a:pt x="214" y="724"/>
                  </a:lnTo>
                  <a:lnTo>
                    <a:pt x="212" y="726"/>
                  </a:lnTo>
                  <a:lnTo>
                    <a:pt x="212" y="728"/>
                  </a:lnTo>
                  <a:lnTo>
                    <a:pt x="212" y="728"/>
                  </a:lnTo>
                  <a:lnTo>
                    <a:pt x="212" y="728"/>
                  </a:lnTo>
                  <a:lnTo>
                    <a:pt x="212" y="730"/>
                  </a:lnTo>
                  <a:lnTo>
                    <a:pt x="210" y="730"/>
                  </a:lnTo>
                  <a:lnTo>
                    <a:pt x="210" y="732"/>
                  </a:lnTo>
                  <a:lnTo>
                    <a:pt x="210" y="732"/>
                  </a:lnTo>
                  <a:lnTo>
                    <a:pt x="208" y="734"/>
                  </a:lnTo>
                  <a:lnTo>
                    <a:pt x="206" y="734"/>
                  </a:lnTo>
                  <a:lnTo>
                    <a:pt x="204" y="736"/>
                  </a:lnTo>
                  <a:lnTo>
                    <a:pt x="204" y="736"/>
                  </a:lnTo>
                  <a:lnTo>
                    <a:pt x="202" y="736"/>
                  </a:lnTo>
                  <a:lnTo>
                    <a:pt x="202" y="736"/>
                  </a:lnTo>
                  <a:lnTo>
                    <a:pt x="202" y="734"/>
                  </a:lnTo>
                  <a:lnTo>
                    <a:pt x="204" y="732"/>
                  </a:lnTo>
                  <a:lnTo>
                    <a:pt x="204" y="732"/>
                  </a:lnTo>
                  <a:lnTo>
                    <a:pt x="204" y="732"/>
                  </a:lnTo>
                  <a:lnTo>
                    <a:pt x="204" y="730"/>
                  </a:lnTo>
                  <a:lnTo>
                    <a:pt x="202" y="728"/>
                  </a:lnTo>
                  <a:lnTo>
                    <a:pt x="202" y="728"/>
                  </a:lnTo>
                  <a:lnTo>
                    <a:pt x="202" y="726"/>
                  </a:lnTo>
                  <a:lnTo>
                    <a:pt x="202" y="726"/>
                  </a:lnTo>
                  <a:lnTo>
                    <a:pt x="194" y="722"/>
                  </a:lnTo>
                  <a:lnTo>
                    <a:pt x="192" y="722"/>
                  </a:lnTo>
                  <a:lnTo>
                    <a:pt x="192" y="722"/>
                  </a:lnTo>
                  <a:lnTo>
                    <a:pt x="190" y="722"/>
                  </a:lnTo>
                  <a:lnTo>
                    <a:pt x="190" y="722"/>
                  </a:lnTo>
                  <a:lnTo>
                    <a:pt x="188" y="718"/>
                  </a:lnTo>
                  <a:lnTo>
                    <a:pt x="188" y="718"/>
                  </a:lnTo>
                  <a:lnTo>
                    <a:pt x="188" y="716"/>
                  </a:lnTo>
                  <a:lnTo>
                    <a:pt x="186" y="706"/>
                  </a:lnTo>
                  <a:lnTo>
                    <a:pt x="188" y="702"/>
                  </a:lnTo>
                  <a:lnTo>
                    <a:pt x="188" y="694"/>
                  </a:lnTo>
                  <a:lnTo>
                    <a:pt x="184" y="692"/>
                  </a:lnTo>
                  <a:lnTo>
                    <a:pt x="184" y="692"/>
                  </a:lnTo>
                  <a:lnTo>
                    <a:pt x="184" y="692"/>
                  </a:lnTo>
                  <a:lnTo>
                    <a:pt x="184" y="692"/>
                  </a:lnTo>
                  <a:lnTo>
                    <a:pt x="184" y="692"/>
                  </a:lnTo>
                  <a:lnTo>
                    <a:pt x="180" y="692"/>
                  </a:lnTo>
                  <a:lnTo>
                    <a:pt x="176" y="694"/>
                  </a:lnTo>
                  <a:lnTo>
                    <a:pt x="174" y="696"/>
                  </a:lnTo>
                  <a:lnTo>
                    <a:pt x="170" y="698"/>
                  </a:lnTo>
                  <a:lnTo>
                    <a:pt x="170" y="696"/>
                  </a:lnTo>
                  <a:lnTo>
                    <a:pt x="168" y="696"/>
                  </a:lnTo>
                  <a:lnTo>
                    <a:pt x="168" y="696"/>
                  </a:lnTo>
                  <a:lnTo>
                    <a:pt x="168" y="696"/>
                  </a:lnTo>
                  <a:lnTo>
                    <a:pt x="168" y="696"/>
                  </a:lnTo>
                  <a:lnTo>
                    <a:pt x="168" y="694"/>
                  </a:lnTo>
                  <a:lnTo>
                    <a:pt x="168" y="694"/>
                  </a:lnTo>
                  <a:lnTo>
                    <a:pt x="168" y="694"/>
                  </a:lnTo>
                  <a:lnTo>
                    <a:pt x="172" y="688"/>
                  </a:lnTo>
                  <a:lnTo>
                    <a:pt x="178" y="682"/>
                  </a:lnTo>
                  <a:lnTo>
                    <a:pt x="178" y="680"/>
                  </a:lnTo>
                  <a:lnTo>
                    <a:pt x="178" y="680"/>
                  </a:lnTo>
                  <a:lnTo>
                    <a:pt x="180" y="680"/>
                  </a:lnTo>
                  <a:lnTo>
                    <a:pt x="180" y="680"/>
                  </a:lnTo>
                  <a:lnTo>
                    <a:pt x="180" y="682"/>
                  </a:lnTo>
                  <a:lnTo>
                    <a:pt x="180" y="682"/>
                  </a:lnTo>
                  <a:lnTo>
                    <a:pt x="182" y="682"/>
                  </a:lnTo>
                  <a:lnTo>
                    <a:pt x="184" y="682"/>
                  </a:lnTo>
                  <a:lnTo>
                    <a:pt x="184" y="682"/>
                  </a:lnTo>
                  <a:lnTo>
                    <a:pt x="184" y="682"/>
                  </a:lnTo>
                  <a:lnTo>
                    <a:pt x="184" y="680"/>
                  </a:lnTo>
                  <a:lnTo>
                    <a:pt x="184" y="680"/>
                  </a:lnTo>
                  <a:lnTo>
                    <a:pt x="184" y="680"/>
                  </a:lnTo>
                  <a:lnTo>
                    <a:pt x="184" y="678"/>
                  </a:lnTo>
                  <a:lnTo>
                    <a:pt x="184" y="676"/>
                  </a:lnTo>
                  <a:lnTo>
                    <a:pt x="184" y="676"/>
                  </a:lnTo>
                  <a:lnTo>
                    <a:pt x="182" y="676"/>
                  </a:lnTo>
                  <a:lnTo>
                    <a:pt x="180" y="674"/>
                  </a:lnTo>
                  <a:lnTo>
                    <a:pt x="180" y="674"/>
                  </a:lnTo>
                  <a:lnTo>
                    <a:pt x="178" y="674"/>
                  </a:lnTo>
                  <a:lnTo>
                    <a:pt x="178" y="674"/>
                  </a:lnTo>
                  <a:lnTo>
                    <a:pt x="178" y="674"/>
                  </a:lnTo>
                  <a:lnTo>
                    <a:pt x="178" y="674"/>
                  </a:lnTo>
                  <a:lnTo>
                    <a:pt x="176" y="674"/>
                  </a:lnTo>
                  <a:lnTo>
                    <a:pt x="176" y="674"/>
                  </a:lnTo>
                  <a:lnTo>
                    <a:pt x="176" y="672"/>
                  </a:lnTo>
                  <a:lnTo>
                    <a:pt x="174" y="672"/>
                  </a:lnTo>
                  <a:lnTo>
                    <a:pt x="174" y="672"/>
                  </a:lnTo>
                  <a:lnTo>
                    <a:pt x="174" y="672"/>
                  </a:lnTo>
                  <a:lnTo>
                    <a:pt x="172" y="672"/>
                  </a:lnTo>
                  <a:lnTo>
                    <a:pt x="172" y="672"/>
                  </a:lnTo>
                  <a:lnTo>
                    <a:pt x="170" y="672"/>
                  </a:lnTo>
                  <a:lnTo>
                    <a:pt x="170" y="670"/>
                  </a:lnTo>
                  <a:lnTo>
                    <a:pt x="170" y="670"/>
                  </a:lnTo>
                  <a:lnTo>
                    <a:pt x="170" y="670"/>
                  </a:lnTo>
                  <a:lnTo>
                    <a:pt x="170" y="668"/>
                  </a:lnTo>
                  <a:lnTo>
                    <a:pt x="168" y="666"/>
                  </a:lnTo>
                  <a:lnTo>
                    <a:pt x="168" y="664"/>
                  </a:lnTo>
                  <a:lnTo>
                    <a:pt x="168" y="664"/>
                  </a:lnTo>
                  <a:lnTo>
                    <a:pt x="168" y="664"/>
                  </a:lnTo>
                  <a:lnTo>
                    <a:pt x="168" y="664"/>
                  </a:lnTo>
                  <a:lnTo>
                    <a:pt x="168" y="664"/>
                  </a:lnTo>
                  <a:lnTo>
                    <a:pt x="166" y="664"/>
                  </a:lnTo>
                  <a:lnTo>
                    <a:pt x="166" y="664"/>
                  </a:lnTo>
                  <a:lnTo>
                    <a:pt x="166" y="664"/>
                  </a:lnTo>
                  <a:lnTo>
                    <a:pt x="166" y="664"/>
                  </a:lnTo>
                  <a:lnTo>
                    <a:pt x="164" y="664"/>
                  </a:lnTo>
                  <a:lnTo>
                    <a:pt x="164" y="664"/>
                  </a:lnTo>
                  <a:lnTo>
                    <a:pt x="162" y="664"/>
                  </a:lnTo>
                  <a:lnTo>
                    <a:pt x="164" y="654"/>
                  </a:lnTo>
                  <a:lnTo>
                    <a:pt x="164" y="650"/>
                  </a:lnTo>
                  <a:lnTo>
                    <a:pt x="164" y="646"/>
                  </a:lnTo>
                  <a:lnTo>
                    <a:pt x="156" y="638"/>
                  </a:lnTo>
                  <a:lnTo>
                    <a:pt x="156" y="638"/>
                  </a:lnTo>
                  <a:lnTo>
                    <a:pt x="156" y="638"/>
                  </a:lnTo>
                  <a:lnTo>
                    <a:pt x="154" y="636"/>
                  </a:lnTo>
                  <a:lnTo>
                    <a:pt x="154" y="636"/>
                  </a:lnTo>
                  <a:lnTo>
                    <a:pt x="154" y="636"/>
                  </a:lnTo>
                  <a:lnTo>
                    <a:pt x="154" y="634"/>
                  </a:lnTo>
                  <a:lnTo>
                    <a:pt x="154" y="634"/>
                  </a:lnTo>
                  <a:lnTo>
                    <a:pt x="156" y="632"/>
                  </a:lnTo>
                  <a:lnTo>
                    <a:pt x="156" y="630"/>
                  </a:lnTo>
                  <a:lnTo>
                    <a:pt x="156" y="630"/>
                  </a:lnTo>
                  <a:lnTo>
                    <a:pt x="156" y="630"/>
                  </a:lnTo>
                  <a:lnTo>
                    <a:pt x="156" y="630"/>
                  </a:lnTo>
                  <a:lnTo>
                    <a:pt x="154" y="628"/>
                  </a:lnTo>
                  <a:lnTo>
                    <a:pt x="154" y="628"/>
                  </a:lnTo>
                  <a:lnTo>
                    <a:pt x="152" y="626"/>
                  </a:lnTo>
                  <a:lnTo>
                    <a:pt x="150" y="626"/>
                  </a:lnTo>
                  <a:lnTo>
                    <a:pt x="150" y="626"/>
                  </a:lnTo>
                  <a:lnTo>
                    <a:pt x="150" y="626"/>
                  </a:lnTo>
                  <a:lnTo>
                    <a:pt x="146" y="624"/>
                  </a:lnTo>
                  <a:lnTo>
                    <a:pt x="146" y="624"/>
                  </a:lnTo>
                  <a:lnTo>
                    <a:pt x="142" y="622"/>
                  </a:lnTo>
                  <a:lnTo>
                    <a:pt x="138" y="622"/>
                  </a:lnTo>
                  <a:lnTo>
                    <a:pt x="136" y="624"/>
                  </a:lnTo>
                  <a:lnTo>
                    <a:pt x="136" y="624"/>
                  </a:lnTo>
                  <a:lnTo>
                    <a:pt x="134" y="624"/>
                  </a:lnTo>
                  <a:lnTo>
                    <a:pt x="134" y="626"/>
                  </a:lnTo>
                  <a:lnTo>
                    <a:pt x="134" y="626"/>
                  </a:lnTo>
                  <a:lnTo>
                    <a:pt x="138" y="628"/>
                  </a:lnTo>
                  <a:lnTo>
                    <a:pt x="140" y="630"/>
                  </a:lnTo>
                  <a:lnTo>
                    <a:pt x="140" y="630"/>
                  </a:lnTo>
                  <a:lnTo>
                    <a:pt x="140" y="630"/>
                  </a:lnTo>
                  <a:lnTo>
                    <a:pt x="140" y="632"/>
                  </a:lnTo>
                  <a:lnTo>
                    <a:pt x="138" y="634"/>
                  </a:lnTo>
                  <a:lnTo>
                    <a:pt x="138" y="634"/>
                  </a:lnTo>
                  <a:lnTo>
                    <a:pt x="138" y="634"/>
                  </a:lnTo>
                  <a:lnTo>
                    <a:pt x="136" y="634"/>
                  </a:lnTo>
                  <a:lnTo>
                    <a:pt x="134" y="634"/>
                  </a:lnTo>
                  <a:lnTo>
                    <a:pt x="126" y="638"/>
                  </a:lnTo>
                  <a:lnTo>
                    <a:pt x="124" y="638"/>
                  </a:lnTo>
                  <a:lnTo>
                    <a:pt x="124" y="640"/>
                  </a:lnTo>
                  <a:lnTo>
                    <a:pt x="122" y="640"/>
                  </a:lnTo>
                  <a:lnTo>
                    <a:pt x="122" y="640"/>
                  </a:lnTo>
                  <a:lnTo>
                    <a:pt x="122" y="640"/>
                  </a:lnTo>
                  <a:lnTo>
                    <a:pt x="122" y="642"/>
                  </a:lnTo>
                  <a:lnTo>
                    <a:pt x="122" y="642"/>
                  </a:lnTo>
                  <a:lnTo>
                    <a:pt x="122" y="642"/>
                  </a:lnTo>
                  <a:lnTo>
                    <a:pt x="122" y="642"/>
                  </a:lnTo>
                  <a:lnTo>
                    <a:pt x="122" y="644"/>
                  </a:lnTo>
                  <a:lnTo>
                    <a:pt x="122" y="644"/>
                  </a:lnTo>
                  <a:lnTo>
                    <a:pt x="120" y="646"/>
                  </a:lnTo>
                  <a:lnTo>
                    <a:pt x="118" y="646"/>
                  </a:lnTo>
                  <a:lnTo>
                    <a:pt x="118" y="646"/>
                  </a:lnTo>
                  <a:lnTo>
                    <a:pt x="112" y="644"/>
                  </a:lnTo>
                  <a:lnTo>
                    <a:pt x="110" y="642"/>
                  </a:lnTo>
                  <a:lnTo>
                    <a:pt x="102" y="638"/>
                  </a:lnTo>
                  <a:lnTo>
                    <a:pt x="102" y="638"/>
                  </a:lnTo>
                  <a:lnTo>
                    <a:pt x="90" y="636"/>
                  </a:lnTo>
                  <a:lnTo>
                    <a:pt x="90" y="636"/>
                  </a:lnTo>
                  <a:lnTo>
                    <a:pt x="90" y="636"/>
                  </a:lnTo>
                  <a:lnTo>
                    <a:pt x="90" y="636"/>
                  </a:lnTo>
                  <a:lnTo>
                    <a:pt x="90" y="638"/>
                  </a:lnTo>
                  <a:lnTo>
                    <a:pt x="90" y="638"/>
                  </a:lnTo>
                  <a:lnTo>
                    <a:pt x="90" y="638"/>
                  </a:lnTo>
                  <a:lnTo>
                    <a:pt x="90" y="638"/>
                  </a:lnTo>
                  <a:lnTo>
                    <a:pt x="86" y="642"/>
                  </a:lnTo>
                  <a:lnTo>
                    <a:pt x="84" y="642"/>
                  </a:lnTo>
                  <a:lnTo>
                    <a:pt x="80" y="648"/>
                  </a:lnTo>
                  <a:lnTo>
                    <a:pt x="76" y="652"/>
                  </a:lnTo>
                  <a:lnTo>
                    <a:pt x="74" y="652"/>
                  </a:lnTo>
                  <a:lnTo>
                    <a:pt x="72" y="652"/>
                  </a:lnTo>
                  <a:lnTo>
                    <a:pt x="72" y="650"/>
                  </a:lnTo>
                  <a:lnTo>
                    <a:pt x="72" y="650"/>
                  </a:lnTo>
                  <a:lnTo>
                    <a:pt x="72" y="650"/>
                  </a:lnTo>
                  <a:lnTo>
                    <a:pt x="72" y="650"/>
                  </a:lnTo>
                  <a:lnTo>
                    <a:pt x="72" y="648"/>
                  </a:lnTo>
                  <a:lnTo>
                    <a:pt x="70" y="648"/>
                  </a:lnTo>
                  <a:lnTo>
                    <a:pt x="68" y="642"/>
                  </a:lnTo>
                  <a:lnTo>
                    <a:pt x="64" y="638"/>
                  </a:lnTo>
                  <a:lnTo>
                    <a:pt x="64" y="638"/>
                  </a:lnTo>
                  <a:lnTo>
                    <a:pt x="64" y="638"/>
                  </a:lnTo>
                  <a:lnTo>
                    <a:pt x="64" y="636"/>
                  </a:lnTo>
                  <a:lnTo>
                    <a:pt x="62" y="636"/>
                  </a:lnTo>
                  <a:lnTo>
                    <a:pt x="62" y="636"/>
                  </a:lnTo>
                  <a:lnTo>
                    <a:pt x="60" y="636"/>
                  </a:lnTo>
                  <a:lnTo>
                    <a:pt x="56" y="636"/>
                  </a:lnTo>
                  <a:lnTo>
                    <a:pt x="56" y="636"/>
                  </a:lnTo>
                  <a:lnTo>
                    <a:pt x="56" y="638"/>
                  </a:lnTo>
                  <a:lnTo>
                    <a:pt x="56" y="638"/>
                  </a:lnTo>
                  <a:lnTo>
                    <a:pt x="54" y="642"/>
                  </a:lnTo>
                  <a:lnTo>
                    <a:pt x="52" y="644"/>
                  </a:lnTo>
                  <a:lnTo>
                    <a:pt x="52" y="644"/>
                  </a:lnTo>
                  <a:lnTo>
                    <a:pt x="50" y="646"/>
                  </a:lnTo>
                  <a:lnTo>
                    <a:pt x="50" y="646"/>
                  </a:lnTo>
                  <a:lnTo>
                    <a:pt x="50" y="646"/>
                  </a:lnTo>
                  <a:lnTo>
                    <a:pt x="50" y="646"/>
                  </a:lnTo>
                  <a:lnTo>
                    <a:pt x="48" y="648"/>
                  </a:lnTo>
                  <a:lnTo>
                    <a:pt x="48" y="648"/>
                  </a:lnTo>
                  <a:lnTo>
                    <a:pt x="46" y="648"/>
                  </a:lnTo>
                  <a:lnTo>
                    <a:pt x="44" y="646"/>
                  </a:lnTo>
                  <a:lnTo>
                    <a:pt x="44" y="646"/>
                  </a:lnTo>
                  <a:lnTo>
                    <a:pt x="42" y="644"/>
                  </a:lnTo>
                  <a:lnTo>
                    <a:pt x="42" y="642"/>
                  </a:lnTo>
                  <a:lnTo>
                    <a:pt x="42" y="642"/>
                  </a:lnTo>
                  <a:lnTo>
                    <a:pt x="40" y="642"/>
                  </a:lnTo>
                  <a:lnTo>
                    <a:pt x="40" y="642"/>
                  </a:lnTo>
                  <a:lnTo>
                    <a:pt x="38" y="640"/>
                  </a:lnTo>
                  <a:lnTo>
                    <a:pt x="38" y="640"/>
                  </a:lnTo>
                  <a:lnTo>
                    <a:pt x="36" y="638"/>
                  </a:lnTo>
                  <a:lnTo>
                    <a:pt x="36" y="638"/>
                  </a:lnTo>
                  <a:lnTo>
                    <a:pt x="36" y="636"/>
                  </a:lnTo>
                  <a:lnTo>
                    <a:pt x="36" y="636"/>
                  </a:lnTo>
                  <a:lnTo>
                    <a:pt x="36" y="636"/>
                  </a:lnTo>
                  <a:lnTo>
                    <a:pt x="36" y="636"/>
                  </a:lnTo>
                  <a:lnTo>
                    <a:pt x="36" y="636"/>
                  </a:lnTo>
                  <a:lnTo>
                    <a:pt x="38" y="636"/>
                  </a:lnTo>
                  <a:lnTo>
                    <a:pt x="38" y="636"/>
                  </a:lnTo>
                  <a:lnTo>
                    <a:pt x="38" y="636"/>
                  </a:lnTo>
                  <a:lnTo>
                    <a:pt x="38" y="634"/>
                  </a:lnTo>
                  <a:lnTo>
                    <a:pt x="40" y="628"/>
                  </a:lnTo>
                  <a:lnTo>
                    <a:pt x="42" y="628"/>
                  </a:lnTo>
                  <a:lnTo>
                    <a:pt x="42" y="626"/>
                  </a:lnTo>
                  <a:lnTo>
                    <a:pt x="40" y="622"/>
                  </a:lnTo>
                  <a:lnTo>
                    <a:pt x="40" y="620"/>
                  </a:lnTo>
                  <a:lnTo>
                    <a:pt x="38" y="616"/>
                  </a:lnTo>
                  <a:lnTo>
                    <a:pt x="40" y="606"/>
                  </a:lnTo>
                  <a:lnTo>
                    <a:pt x="42" y="602"/>
                  </a:lnTo>
                  <a:lnTo>
                    <a:pt x="42" y="602"/>
                  </a:lnTo>
                  <a:lnTo>
                    <a:pt x="42" y="602"/>
                  </a:lnTo>
                  <a:lnTo>
                    <a:pt x="42" y="602"/>
                  </a:lnTo>
                  <a:lnTo>
                    <a:pt x="42" y="600"/>
                  </a:lnTo>
                  <a:lnTo>
                    <a:pt x="42" y="600"/>
                  </a:lnTo>
                  <a:lnTo>
                    <a:pt x="42" y="600"/>
                  </a:lnTo>
                  <a:lnTo>
                    <a:pt x="38" y="594"/>
                  </a:lnTo>
                  <a:lnTo>
                    <a:pt x="36" y="594"/>
                  </a:lnTo>
                  <a:lnTo>
                    <a:pt x="34" y="594"/>
                  </a:lnTo>
                  <a:lnTo>
                    <a:pt x="34" y="594"/>
                  </a:lnTo>
                  <a:lnTo>
                    <a:pt x="34" y="592"/>
                  </a:lnTo>
                  <a:lnTo>
                    <a:pt x="34" y="592"/>
                  </a:lnTo>
                  <a:lnTo>
                    <a:pt x="32" y="590"/>
                  </a:lnTo>
                  <a:lnTo>
                    <a:pt x="32" y="588"/>
                  </a:lnTo>
                  <a:lnTo>
                    <a:pt x="32" y="588"/>
                  </a:lnTo>
                  <a:lnTo>
                    <a:pt x="32" y="588"/>
                  </a:lnTo>
                  <a:lnTo>
                    <a:pt x="34" y="586"/>
                  </a:lnTo>
                  <a:lnTo>
                    <a:pt x="34" y="586"/>
                  </a:lnTo>
                  <a:lnTo>
                    <a:pt x="34" y="586"/>
                  </a:lnTo>
                  <a:lnTo>
                    <a:pt x="34" y="586"/>
                  </a:lnTo>
                  <a:lnTo>
                    <a:pt x="32" y="586"/>
                  </a:lnTo>
                  <a:lnTo>
                    <a:pt x="30" y="582"/>
                  </a:lnTo>
                  <a:lnTo>
                    <a:pt x="30" y="580"/>
                  </a:lnTo>
                  <a:lnTo>
                    <a:pt x="28" y="580"/>
                  </a:lnTo>
                  <a:lnTo>
                    <a:pt x="26" y="578"/>
                  </a:lnTo>
                  <a:lnTo>
                    <a:pt x="24" y="578"/>
                  </a:lnTo>
                  <a:lnTo>
                    <a:pt x="24" y="578"/>
                  </a:lnTo>
                  <a:lnTo>
                    <a:pt x="24" y="578"/>
                  </a:lnTo>
                  <a:lnTo>
                    <a:pt x="24" y="580"/>
                  </a:lnTo>
                  <a:lnTo>
                    <a:pt x="22" y="582"/>
                  </a:lnTo>
                  <a:lnTo>
                    <a:pt x="22" y="584"/>
                  </a:lnTo>
                  <a:lnTo>
                    <a:pt x="22" y="584"/>
                  </a:lnTo>
                  <a:lnTo>
                    <a:pt x="20" y="584"/>
                  </a:lnTo>
                  <a:lnTo>
                    <a:pt x="20" y="584"/>
                  </a:lnTo>
                  <a:lnTo>
                    <a:pt x="20" y="584"/>
                  </a:lnTo>
                  <a:lnTo>
                    <a:pt x="18" y="580"/>
                  </a:lnTo>
                  <a:lnTo>
                    <a:pt x="16" y="580"/>
                  </a:lnTo>
                  <a:lnTo>
                    <a:pt x="16" y="580"/>
                  </a:lnTo>
                  <a:lnTo>
                    <a:pt x="18" y="578"/>
                  </a:lnTo>
                  <a:lnTo>
                    <a:pt x="18" y="578"/>
                  </a:lnTo>
                  <a:lnTo>
                    <a:pt x="14" y="574"/>
                  </a:lnTo>
                  <a:lnTo>
                    <a:pt x="14" y="574"/>
                  </a:lnTo>
                  <a:lnTo>
                    <a:pt x="14" y="574"/>
                  </a:lnTo>
                  <a:lnTo>
                    <a:pt x="12" y="572"/>
                  </a:lnTo>
                  <a:lnTo>
                    <a:pt x="10" y="570"/>
                  </a:lnTo>
                  <a:lnTo>
                    <a:pt x="8" y="566"/>
                  </a:lnTo>
                  <a:lnTo>
                    <a:pt x="8" y="566"/>
                  </a:lnTo>
                  <a:lnTo>
                    <a:pt x="10" y="564"/>
                  </a:lnTo>
                  <a:lnTo>
                    <a:pt x="12" y="562"/>
                  </a:lnTo>
                  <a:lnTo>
                    <a:pt x="12" y="562"/>
                  </a:lnTo>
                  <a:lnTo>
                    <a:pt x="12" y="562"/>
                  </a:lnTo>
                  <a:lnTo>
                    <a:pt x="12" y="562"/>
                  </a:lnTo>
                  <a:lnTo>
                    <a:pt x="14" y="560"/>
                  </a:lnTo>
                  <a:lnTo>
                    <a:pt x="14" y="560"/>
                  </a:lnTo>
                  <a:lnTo>
                    <a:pt x="14" y="560"/>
                  </a:lnTo>
                  <a:lnTo>
                    <a:pt x="14" y="558"/>
                  </a:lnTo>
                  <a:lnTo>
                    <a:pt x="14" y="558"/>
                  </a:lnTo>
                  <a:lnTo>
                    <a:pt x="14" y="556"/>
                  </a:lnTo>
                  <a:lnTo>
                    <a:pt x="14" y="554"/>
                  </a:lnTo>
                  <a:lnTo>
                    <a:pt x="14" y="554"/>
                  </a:lnTo>
                  <a:lnTo>
                    <a:pt x="14" y="554"/>
                  </a:lnTo>
                  <a:lnTo>
                    <a:pt x="14" y="554"/>
                  </a:lnTo>
                  <a:lnTo>
                    <a:pt x="12" y="554"/>
                  </a:lnTo>
                  <a:lnTo>
                    <a:pt x="12" y="554"/>
                  </a:lnTo>
                  <a:lnTo>
                    <a:pt x="12" y="552"/>
                  </a:lnTo>
                  <a:lnTo>
                    <a:pt x="12" y="552"/>
                  </a:lnTo>
                  <a:lnTo>
                    <a:pt x="12" y="552"/>
                  </a:lnTo>
                  <a:lnTo>
                    <a:pt x="12" y="552"/>
                  </a:lnTo>
                  <a:lnTo>
                    <a:pt x="12" y="552"/>
                  </a:lnTo>
                  <a:lnTo>
                    <a:pt x="10" y="550"/>
                  </a:lnTo>
                  <a:lnTo>
                    <a:pt x="12" y="550"/>
                  </a:lnTo>
                  <a:lnTo>
                    <a:pt x="12" y="548"/>
                  </a:lnTo>
                  <a:lnTo>
                    <a:pt x="12" y="548"/>
                  </a:lnTo>
                  <a:lnTo>
                    <a:pt x="12" y="544"/>
                  </a:lnTo>
                  <a:lnTo>
                    <a:pt x="12" y="542"/>
                  </a:lnTo>
                  <a:lnTo>
                    <a:pt x="12" y="542"/>
                  </a:lnTo>
                  <a:lnTo>
                    <a:pt x="10" y="538"/>
                  </a:lnTo>
                  <a:lnTo>
                    <a:pt x="10" y="536"/>
                  </a:lnTo>
                  <a:lnTo>
                    <a:pt x="10" y="536"/>
                  </a:lnTo>
                  <a:lnTo>
                    <a:pt x="4" y="532"/>
                  </a:lnTo>
                  <a:lnTo>
                    <a:pt x="2" y="532"/>
                  </a:lnTo>
                  <a:lnTo>
                    <a:pt x="0" y="526"/>
                  </a:lnTo>
                  <a:lnTo>
                    <a:pt x="0" y="526"/>
                  </a:lnTo>
                  <a:lnTo>
                    <a:pt x="2" y="524"/>
                  </a:lnTo>
                  <a:lnTo>
                    <a:pt x="4" y="520"/>
                  </a:lnTo>
                  <a:lnTo>
                    <a:pt x="0" y="514"/>
                  </a:lnTo>
                  <a:lnTo>
                    <a:pt x="0" y="514"/>
                  </a:lnTo>
                  <a:lnTo>
                    <a:pt x="4" y="514"/>
                  </a:lnTo>
                  <a:lnTo>
                    <a:pt x="6" y="514"/>
                  </a:lnTo>
                  <a:lnTo>
                    <a:pt x="8" y="514"/>
                  </a:lnTo>
                  <a:lnTo>
                    <a:pt x="8" y="516"/>
                  </a:lnTo>
                  <a:lnTo>
                    <a:pt x="8" y="516"/>
                  </a:lnTo>
                  <a:lnTo>
                    <a:pt x="12" y="512"/>
                  </a:lnTo>
                  <a:lnTo>
                    <a:pt x="14" y="512"/>
                  </a:lnTo>
                  <a:lnTo>
                    <a:pt x="18" y="510"/>
                  </a:lnTo>
                  <a:lnTo>
                    <a:pt x="20" y="508"/>
                  </a:lnTo>
                  <a:lnTo>
                    <a:pt x="20" y="506"/>
                  </a:lnTo>
                  <a:lnTo>
                    <a:pt x="22" y="502"/>
                  </a:lnTo>
                  <a:lnTo>
                    <a:pt x="22" y="502"/>
                  </a:lnTo>
                  <a:lnTo>
                    <a:pt x="22" y="500"/>
                  </a:lnTo>
                  <a:lnTo>
                    <a:pt x="20" y="500"/>
                  </a:lnTo>
                  <a:lnTo>
                    <a:pt x="20" y="500"/>
                  </a:lnTo>
                  <a:lnTo>
                    <a:pt x="20" y="500"/>
                  </a:lnTo>
                  <a:lnTo>
                    <a:pt x="20" y="500"/>
                  </a:lnTo>
                  <a:lnTo>
                    <a:pt x="20" y="500"/>
                  </a:lnTo>
                  <a:lnTo>
                    <a:pt x="20" y="500"/>
                  </a:lnTo>
                  <a:lnTo>
                    <a:pt x="20" y="500"/>
                  </a:lnTo>
                  <a:lnTo>
                    <a:pt x="20" y="500"/>
                  </a:lnTo>
                  <a:lnTo>
                    <a:pt x="20" y="500"/>
                  </a:lnTo>
                  <a:lnTo>
                    <a:pt x="18" y="500"/>
                  </a:lnTo>
                  <a:lnTo>
                    <a:pt x="18" y="498"/>
                  </a:lnTo>
                  <a:lnTo>
                    <a:pt x="20" y="492"/>
                  </a:lnTo>
                  <a:lnTo>
                    <a:pt x="22" y="486"/>
                  </a:lnTo>
                  <a:lnTo>
                    <a:pt x="24" y="480"/>
                  </a:lnTo>
                  <a:lnTo>
                    <a:pt x="24" y="478"/>
                  </a:lnTo>
                  <a:lnTo>
                    <a:pt x="24" y="478"/>
                  </a:lnTo>
                  <a:lnTo>
                    <a:pt x="24" y="478"/>
                  </a:lnTo>
                  <a:lnTo>
                    <a:pt x="24" y="478"/>
                  </a:lnTo>
                  <a:lnTo>
                    <a:pt x="26" y="478"/>
                  </a:lnTo>
                  <a:lnTo>
                    <a:pt x="26" y="478"/>
                  </a:lnTo>
                  <a:lnTo>
                    <a:pt x="26" y="476"/>
                  </a:lnTo>
                  <a:lnTo>
                    <a:pt x="26" y="476"/>
                  </a:lnTo>
                  <a:lnTo>
                    <a:pt x="28" y="476"/>
                  </a:lnTo>
                  <a:lnTo>
                    <a:pt x="28" y="476"/>
                  </a:lnTo>
                  <a:lnTo>
                    <a:pt x="30" y="476"/>
                  </a:lnTo>
                  <a:lnTo>
                    <a:pt x="30" y="476"/>
                  </a:lnTo>
                  <a:lnTo>
                    <a:pt x="34" y="472"/>
                  </a:lnTo>
                  <a:lnTo>
                    <a:pt x="36" y="470"/>
                  </a:lnTo>
                  <a:lnTo>
                    <a:pt x="36" y="470"/>
                  </a:lnTo>
                  <a:lnTo>
                    <a:pt x="38" y="470"/>
                  </a:lnTo>
                  <a:lnTo>
                    <a:pt x="38" y="470"/>
                  </a:lnTo>
                  <a:lnTo>
                    <a:pt x="40" y="470"/>
                  </a:lnTo>
                  <a:lnTo>
                    <a:pt x="40" y="470"/>
                  </a:lnTo>
                  <a:lnTo>
                    <a:pt x="40" y="472"/>
                  </a:lnTo>
                  <a:lnTo>
                    <a:pt x="42" y="474"/>
                  </a:lnTo>
                  <a:lnTo>
                    <a:pt x="42" y="474"/>
                  </a:lnTo>
                  <a:lnTo>
                    <a:pt x="42" y="476"/>
                  </a:lnTo>
                  <a:lnTo>
                    <a:pt x="44" y="478"/>
                  </a:lnTo>
                  <a:lnTo>
                    <a:pt x="46" y="480"/>
                  </a:lnTo>
                  <a:lnTo>
                    <a:pt x="46" y="480"/>
                  </a:lnTo>
                  <a:lnTo>
                    <a:pt x="48" y="482"/>
                  </a:lnTo>
                  <a:lnTo>
                    <a:pt x="50" y="482"/>
                  </a:lnTo>
                  <a:lnTo>
                    <a:pt x="50" y="484"/>
                  </a:lnTo>
                  <a:lnTo>
                    <a:pt x="60" y="490"/>
                  </a:lnTo>
                  <a:lnTo>
                    <a:pt x="60" y="490"/>
                  </a:lnTo>
                  <a:lnTo>
                    <a:pt x="60" y="492"/>
                  </a:lnTo>
                  <a:lnTo>
                    <a:pt x="60" y="492"/>
                  </a:lnTo>
                  <a:lnTo>
                    <a:pt x="62" y="496"/>
                  </a:lnTo>
                  <a:lnTo>
                    <a:pt x="64" y="496"/>
                  </a:lnTo>
                  <a:lnTo>
                    <a:pt x="64" y="496"/>
                  </a:lnTo>
                  <a:lnTo>
                    <a:pt x="66" y="492"/>
                  </a:lnTo>
                  <a:lnTo>
                    <a:pt x="70" y="486"/>
                  </a:lnTo>
                  <a:lnTo>
                    <a:pt x="70" y="486"/>
                  </a:lnTo>
                  <a:lnTo>
                    <a:pt x="72" y="486"/>
                  </a:lnTo>
                  <a:lnTo>
                    <a:pt x="72" y="484"/>
                  </a:lnTo>
                  <a:lnTo>
                    <a:pt x="72" y="484"/>
                  </a:lnTo>
                  <a:lnTo>
                    <a:pt x="72" y="484"/>
                  </a:lnTo>
                  <a:lnTo>
                    <a:pt x="72" y="480"/>
                  </a:lnTo>
                  <a:lnTo>
                    <a:pt x="74" y="480"/>
                  </a:lnTo>
                  <a:lnTo>
                    <a:pt x="74" y="480"/>
                  </a:lnTo>
                  <a:lnTo>
                    <a:pt x="76" y="480"/>
                  </a:lnTo>
                  <a:lnTo>
                    <a:pt x="78" y="480"/>
                  </a:lnTo>
                  <a:lnTo>
                    <a:pt x="78" y="480"/>
                  </a:lnTo>
                  <a:lnTo>
                    <a:pt x="80" y="480"/>
                  </a:lnTo>
                  <a:lnTo>
                    <a:pt x="80" y="480"/>
                  </a:lnTo>
                  <a:lnTo>
                    <a:pt x="84" y="480"/>
                  </a:lnTo>
                  <a:lnTo>
                    <a:pt x="92" y="480"/>
                  </a:lnTo>
                  <a:lnTo>
                    <a:pt x="92" y="480"/>
                  </a:lnTo>
                  <a:lnTo>
                    <a:pt x="92" y="480"/>
                  </a:lnTo>
                  <a:lnTo>
                    <a:pt x="92" y="480"/>
                  </a:lnTo>
                  <a:lnTo>
                    <a:pt x="96" y="482"/>
                  </a:lnTo>
                  <a:lnTo>
                    <a:pt x="100" y="484"/>
                  </a:lnTo>
                  <a:lnTo>
                    <a:pt x="102" y="484"/>
                  </a:lnTo>
                  <a:lnTo>
                    <a:pt x="104" y="484"/>
                  </a:lnTo>
                  <a:lnTo>
                    <a:pt x="104" y="484"/>
                  </a:lnTo>
                  <a:lnTo>
                    <a:pt x="114" y="484"/>
                  </a:lnTo>
                  <a:lnTo>
                    <a:pt x="116" y="484"/>
                  </a:lnTo>
                  <a:lnTo>
                    <a:pt x="116" y="484"/>
                  </a:lnTo>
                  <a:lnTo>
                    <a:pt x="116" y="484"/>
                  </a:lnTo>
                  <a:lnTo>
                    <a:pt x="118" y="482"/>
                  </a:lnTo>
                  <a:lnTo>
                    <a:pt x="118" y="482"/>
                  </a:lnTo>
                  <a:lnTo>
                    <a:pt x="118" y="482"/>
                  </a:lnTo>
                  <a:lnTo>
                    <a:pt x="120" y="480"/>
                  </a:lnTo>
                  <a:lnTo>
                    <a:pt x="122" y="480"/>
                  </a:lnTo>
                  <a:lnTo>
                    <a:pt x="134" y="480"/>
                  </a:lnTo>
                  <a:lnTo>
                    <a:pt x="134" y="480"/>
                  </a:lnTo>
                  <a:lnTo>
                    <a:pt x="134" y="478"/>
                  </a:lnTo>
                  <a:lnTo>
                    <a:pt x="132" y="472"/>
                  </a:lnTo>
                  <a:lnTo>
                    <a:pt x="138" y="468"/>
                  </a:lnTo>
                  <a:lnTo>
                    <a:pt x="138" y="468"/>
                  </a:lnTo>
                  <a:lnTo>
                    <a:pt x="138" y="470"/>
                  </a:lnTo>
                  <a:lnTo>
                    <a:pt x="138" y="474"/>
                  </a:lnTo>
                  <a:lnTo>
                    <a:pt x="138" y="478"/>
                  </a:lnTo>
                  <a:lnTo>
                    <a:pt x="144" y="478"/>
                  </a:lnTo>
                  <a:lnTo>
                    <a:pt x="150" y="478"/>
                  </a:lnTo>
                  <a:lnTo>
                    <a:pt x="152" y="478"/>
                  </a:lnTo>
                  <a:lnTo>
                    <a:pt x="154" y="478"/>
                  </a:lnTo>
                  <a:lnTo>
                    <a:pt x="174" y="478"/>
                  </a:lnTo>
                  <a:lnTo>
                    <a:pt x="176" y="478"/>
                  </a:lnTo>
                  <a:lnTo>
                    <a:pt x="198" y="478"/>
                  </a:lnTo>
                  <a:lnTo>
                    <a:pt x="198" y="478"/>
                  </a:lnTo>
                  <a:lnTo>
                    <a:pt x="200" y="478"/>
                  </a:lnTo>
                  <a:lnTo>
                    <a:pt x="216" y="478"/>
                  </a:lnTo>
                  <a:lnTo>
                    <a:pt x="224" y="478"/>
                  </a:lnTo>
                  <a:lnTo>
                    <a:pt x="232" y="478"/>
                  </a:lnTo>
                  <a:lnTo>
                    <a:pt x="248" y="478"/>
                  </a:lnTo>
                  <a:lnTo>
                    <a:pt x="264" y="478"/>
                  </a:lnTo>
                  <a:lnTo>
                    <a:pt x="276" y="478"/>
                  </a:lnTo>
                  <a:lnTo>
                    <a:pt x="280" y="478"/>
                  </a:lnTo>
                  <a:lnTo>
                    <a:pt x="280" y="478"/>
                  </a:lnTo>
                  <a:lnTo>
                    <a:pt x="298" y="478"/>
                  </a:lnTo>
                  <a:lnTo>
                    <a:pt x="316" y="478"/>
                  </a:lnTo>
                  <a:lnTo>
                    <a:pt x="320" y="478"/>
                  </a:lnTo>
                  <a:lnTo>
                    <a:pt x="320" y="476"/>
                  </a:lnTo>
                  <a:lnTo>
                    <a:pt x="320" y="474"/>
                  </a:lnTo>
                  <a:lnTo>
                    <a:pt x="322" y="458"/>
                  </a:lnTo>
                  <a:lnTo>
                    <a:pt x="324" y="450"/>
                  </a:lnTo>
                  <a:lnTo>
                    <a:pt x="326" y="446"/>
                  </a:lnTo>
                  <a:lnTo>
                    <a:pt x="326" y="436"/>
                  </a:lnTo>
                  <a:lnTo>
                    <a:pt x="314" y="428"/>
                  </a:lnTo>
                  <a:lnTo>
                    <a:pt x="314" y="416"/>
                  </a:lnTo>
                  <a:lnTo>
                    <a:pt x="310" y="386"/>
                  </a:lnTo>
                  <a:lnTo>
                    <a:pt x="308" y="362"/>
                  </a:lnTo>
                  <a:lnTo>
                    <a:pt x="306" y="348"/>
                  </a:lnTo>
                  <a:lnTo>
                    <a:pt x="304" y="338"/>
                  </a:lnTo>
                  <a:lnTo>
                    <a:pt x="304" y="322"/>
                  </a:lnTo>
                  <a:lnTo>
                    <a:pt x="302" y="316"/>
                  </a:lnTo>
                  <a:lnTo>
                    <a:pt x="300" y="302"/>
                  </a:lnTo>
                  <a:lnTo>
                    <a:pt x="300" y="294"/>
                  </a:lnTo>
                  <a:lnTo>
                    <a:pt x="300" y="286"/>
                  </a:lnTo>
                  <a:lnTo>
                    <a:pt x="298" y="270"/>
                  </a:lnTo>
                  <a:lnTo>
                    <a:pt x="296" y="262"/>
                  </a:lnTo>
                  <a:lnTo>
                    <a:pt x="296" y="248"/>
                  </a:lnTo>
                  <a:lnTo>
                    <a:pt x="292" y="228"/>
                  </a:lnTo>
                  <a:lnTo>
                    <a:pt x="292" y="218"/>
                  </a:lnTo>
                  <a:lnTo>
                    <a:pt x="290" y="204"/>
                  </a:lnTo>
                  <a:lnTo>
                    <a:pt x="290" y="194"/>
                  </a:lnTo>
                  <a:lnTo>
                    <a:pt x="288" y="184"/>
                  </a:lnTo>
                  <a:lnTo>
                    <a:pt x="288" y="174"/>
                  </a:lnTo>
                  <a:lnTo>
                    <a:pt x="286" y="160"/>
                  </a:lnTo>
                  <a:lnTo>
                    <a:pt x="284" y="152"/>
                  </a:lnTo>
                  <a:lnTo>
                    <a:pt x="282" y="120"/>
                  </a:lnTo>
                  <a:lnTo>
                    <a:pt x="280" y="110"/>
                  </a:lnTo>
                  <a:lnTo>
                    <a:pt x="280" y="108"/>
                  </a:lnTo>
                  <a:lnTo>
                    <a:pt x="280" y="104"/>
                  </a:lnTo>
                  <a:lnTo>
                    <a:pt x="278" y="90"/>
                  </a:lnTo>
                  <a:lnTo>
                    <a:pt x="274" y="58"/>
                  </a:lnTo>
                  <a:lnTo>
                    <a:pt x="274" y="44"/>
                  </a:lnTo>
                  <a:lnTo>
                    <a:pt x="272" y="28"/>
                  </a:lnTo>
                  <a:lnTo>
                    <a:pt x="270" y="24"/>
                  </a:lnTo>
                  <a:lnTo>
                    <a:pt x="270" y="20"/>
                  </a:lnTo>
                  <a:lnTo>
                    <a:pt x="268" y="0"/>
                  </a:lnTo>
                  <a:lnTo>
                    <a:pt x="272" y="0"/>
                  </a:lnTo>
                  <a:lnTo>
                    <a:pt x="278" y="0"/>
                  </a:lnTo>
                  <a:lnTo>
                    <a:pt x="282" y="0"/>
                  </a:lnTo>
                  <a:lnTo>
                    <a:pt x="290" y="0"/>
                  </a:lnTo>
                  <a:lnTo>
                    <a:pt x="306" y="0"/>
                  </a:lnTo>
                  <a:lnTo>
                    <a:pt x="344" y="0"/>
                  </a:lnTo>
                  <a:lnTo>
                    <a:pt x="350" y="0"/>
                  </a:lnTo>
                  <a:lnTo>
                    <a:pt x="352" y="0"/>
                  </a:lnTo>
                  <a:lnTo>
                    <a:pt x="366" y="10"/>
                  </a:lnTo>
                  <a:lnTo>
                    <a:pt x="384" y="22"/>
                  </a:lnTo>
                  <a:lnTo>
                    <a:pt x="400" y="34"/>
                  </a:lnTo>
                  <a:lnTo>
                    <a:pt x="416" y="44"/>
                  </a:lnTo>
                  <a:lnTo>
                    <a:pt x="426" y="52"/>
                  </a:lnTo>
                  <a:lnTo>
                    <a:pt x="446" y="66"/>
                  </a:lnTo>
                  <a:lnTo>
                    <a:pt x="464" y="78"/>
                  </a:lnTo>
                  <a:lnTo>
                    <a:pt x="480" y="90"/>
                  </a:lnTo>
                  <a:lnTo>
                    <a:pt x="496" y="102"/>
                  </a:lnTo>
                  <a:lnTo>
                    <a:pt x="512" y="114"/>
                  </a:lnTo>
                  <a:lnTo>
                    <a:pt x="526" y="124"/>
                  </a:lnTo>
                  <a:lnTo>
                    <a:pt x="542" y="136"/>
                  </a:lnTo>
                  <a:lnTo>
                    <a:pt x="560" y="148"/>
                  </a:lnTo>
                  <a:lnTo>
                    <a:pt x="574" y="160"/>
                  </a:lnTo>
                  <a:lnTo>
                    <a:pt x="580" y="162"/>
                  </a:lnTo>
                  <a:lnTo>
                    <a:pt x="580" y="164"/>
                  </a:lnTo>
                  <a:lnTo>
                    <a:pt x="592" y="172"/>
                  </a:lnTo>
                  <a:lnTo>
                    <a:pt x="598" y="176"/>
                  </a:lnTo>
                  <a:lnTo>
                    <a:pt x="616" y="188"/>
                  </a:lnTo>
                  <a:lnTo>
                    <a:pt x="634" y="200"/>
                  </a:lnTo>
                  <a:lnTo>
                    <a:pt x="634" y="200"/>
                  </a:lnTo>
                  <a:lnTo>
                    <a:pt x="636" y="202"/>
                  </a:lnTo>
                  <a:lnTo>
                    <a:pt x="636" y="204"/>
                  </a:lnTo>
                  <a:lnTo>
                    <a:pt x="636" y="204"/>
                  </a:lnTo>
                  <a:lnTo>
                    <a:pt x="636" y="204"/>
                  </a:lnTo>
                  <a:lnTo>
                    <a:pt x="636" y="208"/>
                  </a:lnTo>
                  <a:lnTo>
                    <a:pt x="636" y="210"/>
                  </a:lnTo>
                  <a:lnTo>
                    <a:pt x="636" y="212"/>
                  </a:lnTo>
                  <a:lnTo>
                    <a:pt x="636" y="212"/>
                  </a:lnTo>
                  <a:lnTo>
                    <a:pt x="634" y="212"/>
                  </a:lnTo>
                  <a:lnTo>
                    <a:pt x="634" y="214"/>
                  </a:lnTo>
                  <a:lnTo>
                    <a:pt x="634" y="214"/>
                  </a:lnTo>
                  <a:lnTo>
                    <a:pt x="634" y="216"/>
                  </a:lnTo>
                  <a:lnTo>
                    <a:pt x="634" y="216"/>
                  </a:lnTo>
                  <a:lnTo>
                    <a:pt x="634" y="216"/>
                  </a:lnTo>
                  <a:lnTo>
                    <a:pt x="634" y="218"/>
                  </a:lnTo>
                  <a:lnTo>
                    <a:pt x="634" y="218"/>
                  </a:lnTo>
                  <a:lnTo>
                    <a:pt x="634" y="218"/>
                  </a:lnTo>
                  <a:lnTo>
                    <a:pt x="636" y="218"/>
                  </a:lnTo>
                  <a:lnTo>
                    <a:pt x="644" y="220"/>
                  </a:lnTo>
                  <a:lnTo>
                    <a:pt x="650" y="222"/>
                  </a:lnTo>
                  <a:lnTo>
                    <a:pt x="652" y="224"/>
                  </a:lnTo>
                  <a:lnTo>
                    <a:pt x="654" y="224"/>
                  </a:lnTo>
                  <a:lnTo>
                    <a:pt x="654" y="226"/>
                  </a:lnTo>
                  <a:lnTo>
                    <a:pt x="656" y="226"/>
                  </a:lnTo>
                  <a:lnTo>
                    <a:pt x="658" y="228"/>
                  </a:lnTo>
                  <a:lnTo>
                    <a:pt x="658" y="228"/>
                  </a:lnTo>
                  <a:lnTo>
                    <a:pt x="658" y="232"/>
                  </a:lnTo>
                  <a:lnTo>
                    <a:pt x="658" y="232"/>
                  </a:lnTo>
                  <a:lnTo>
                    <a:pt x="658" y="234"/>
                  </a:lnTo>
                  <a:lnTo>
                    <a:pt x="658" y="234"/>
                  </a:lnTo>
                  <a:lnTo>
                    <a:pt x="658" y="234"/>
                  </a:lnTo>
                  <a:lnTo>
                    <a:pt x="658" y="234"/>
                  </a:lnTo>
                  <a:lnTo>
                    <a:pt x="658" y="234"/>
                  </a:lnTo>
                  <a:lnTo>
                    <a:pt x="658" y="234"/>
                  </a:lnTo>
                  <a:lnTo>
                    <a:pt x="660" y="236"/>
                  </a:lnTo>
                  <a:lnTo>
                    <a:pt x="664" y="240"/>
                  </a:lnTo>
                  <a:lnTo>
                    <a:pt x="664" y="240"/>
                  </a:lnTo>
                  <a:lnTo>
                    <a:pt x="666" y="240"/>
                  </a:lnTo>
                  <a:lnTo>
                    <a:pt x="670" y="242"/>
                  </a:lnTo>
                  <a:lnTo>
                    <a:pt x="678" y="244"/>
                  </a:lnTo>
                  <a:lnTo>
                    <a:pt x="678" y="244"/>
                  </a:lnTo>
                  <a:lnTo>
                    <a:pt x="678" y="244"/>
                  </a:lnTo>
                  <a:lnTo>
                    <a:pt x="678" y="244"/>
                  </a:lnTo>
                  <a:lnTo>
                    <a:pt x="680" y="244"/>
                  </a:lnTo>
                  <a:lnTo>
                    <a:pt x="682" y="242"/>
                  </a:lnTo>
                  <a:lnTo>
                    <a:pt x="682" y="242"/>
                  </a:lnTo>
                  <a:lnTo>
                    <a:pt x="684" y="240"/>
                  </a:lnTo>
                  <a:lnTo>
                    <a:pt x="684" y="242"/>
                  </a:lnTo>
                  <a:lnTo>
                    <a:pt x="684" y="242"/>
                  </a:lnTo>
                  <a:lnTo>
                    <a:pt x="686" y="242"/>
                  </a:lnTo>
                  <a:lnTo>
                    <a:pt x="686" y="242"/>
                  </a:lnTo>
                  <a:lnTo>
                    <a:pt x="688" y="244"/>
                  </a:lnTo>
                  <a:lnTo>
                    <a:pt x="690" y="244"/>
                  </a:lnTo>
                  <a:lnTo>
                    <a:pt x="690" y="246"/>
                  </a:lnTo>
                  <a:lnTo>
                    <a:pt x="690" y="248"/>
                  </a:lnTo>
                  <a:lnTo>
                    <a:pt x="692" y="248"/>
                  </a:lnTo>
                  <a:lnTo>
                    <a:pt x="692" y="250"/>
                  </a:lnTo>
                  <a:lnTo>
                    <a:pt x="692" y="252"/>
                  </a:lnTo>
                  <a:lnTo>
                    <a:pt x="694" y="252"/>
                  </a:lnTo>
                  <a:lnTo>
                    <a:pt x="694" y="252"/>
                  </a:lnTo>
                  <a:lnTo>
                    <a:pt x="694" y="252"/>
                  </a:lnTo>
                  <a:lnTo>
                    <a:pt x="694" y="252"/>
                  </a:lnTo>
                  <a:lnTo>
                    <a:pt x="698" y="254"/>
                  </a:lnTo>
                  <a:lnTo>
                    <a:pt x="698" y="254"/>
                  </a:lnTo>
                  <a:lnTo>
                    <a:pt x="702" y="256"/>
                  </a:lnTo>
                  <a:lnTo>
                    <a:pt x="706" y="254"/>
                  </a:lnTo>
                  <a:lnTo>
                    <a:pt x="708" y="256"/>
                  </a:lnTo>
                  <a:lnTo>
                    <a:pt x="716" y="256"/>
                  </a:lnTo>
                  <a:lnTo>
                    <a:pt x="722" y="258"/>
                  </a:lnTo>
                  <a:lnTo>
                    <a:pt x="722" y="258"/>
                  </a:lnTo>
                  <a:lnTo>
                    <a:pt x="722" y="260"/>
                  </a:lnTo>
                  <a:lnTo>
                    <a:pt x="732" y="264"/>
                  </a:lnTo>
                  <a:lnTo>
                    <a:pt x="732" y="264"/>
                  </a:lnTo>
                  <a:lnTo>
                    <a:pt x="732" y="264"/>
                  </a:lnTo>
                  <a:lnTo>
                    <a:pt x="732" y="264"/>
                  </a:lnTo>
                  <a:lnTo>
                    <a:pt x="732" y="268"/>
                  </a:lnTo>
                  <a:lnTo>
                    <a:pt x="732" y="274"/>
                  </a:lnTo>
                  <a:lnTo>
                    <a:pt x="732" y="276"/>
                  </a:lnTo>
                  <a:lnTo>
                    <a:pt x="732" y="276"/>
                  </a:lnTo>
                  <a:lnTo>
                    <a:pt x="732" y="276"/>
                  </a:lnTo>
                  <a:lnTo>
                    <a:pt x="732" y="278"/>
                  </a:lnTo>
                  <a:lnTo>
                    <a:pt x="732" y="282"/>
                  </a:lnTo>
                  <a:lnTo>
                    <a:pt x="734" y="282"/>
                  </a:lnTo>
                  <a:lnTo>
                    <a:pt x="734" y="282"/>
                  </a:lnTo>
                  <a:lnTo>
                    <a:pt x="734" y="284"/>
                  </a:lnTo>
                  <a:lnTo>
                    <a:pt x="734" y="284"/>
                  </a:lnTo>
                  <a:lnTo>
                    <a:pt x="734" y="284"/>
                  </a:lnTo>
                  <a:lnTo>
                    <a:pt x="734" y="284"/>
                  </a:lnTo>
                  <a:lnTo>
                    <a:pt x="734" y="284"/>
                  </a:lnTo>
                  <a:lnTo>
                    <a:pt x="734" y="284"/>
                  </a:lnTo>
                  <a:lnTo>
                    <a:pt x="734" y="284"/>
                  </a:lnTo>
                  <a:lnTo>
                    <a:pt x="734" y="286"/>
                  </a:lnTo>
                  <a:lnTo>
                    <a:pt x="734" y="286"/>
                  </a:lnTo>
                  <a:lnTo>
                    <a:pt x="734" y="286"/>
                  </a:lnTo>
                  <a:lnTo>
                    <a:pt x="730" y="292"/>
                  </a:lnTo>
                  <a:lnTo>
                    <a:pt x="728" y="294"/>
                  </a:lnTo>
                  <a:lnTo>
                    <a:pt x="728" y="296"/>
                  </a:lnTo>
                  <a:lnTo>
                    <a:pt x="726" y="298"/>
                  </a:lnTo>
                  <a:lnTo>
                    <a:pt x="726" y="298"/>
                  </a:lnTo>
                  <a:lnTo>
                    <a:pt x="726" y="298"/>
                  </a:lnTo>
                  <a:lnTo>
                    <a:pt x="728" y="300"/>
                  </a:lnTo>
                  <a:lnTo>
                    <a:pt x="728" y="300"/>
                  </a:lnTo>
                  <a:lnTo>
                    <a:pt x="730" y="302"/>
                  </a:lnTo>
                  <a:lnTo>
                    <a:pt x="738" y="306"/>
                  </a:lnTo>
                  <a:lnTo>
                    <a:pt x="756" y="302"/>
                  </a:lnTo>
                  <a:lnTo>
                    <a:pt x="764" y="300"/>
                  </a:lnTo>
                  <a:lnTo>
                    <a:pt x="766" y="300"/>
                  </a:lnTo>
                  <a:lnTo>
                    <a:pt x="772" y="300"/>
                  </a:lnTo>
                  <a:lnTo>
                    <a:pt x="780" y="298"/>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0" name="Freeform 4949">
              <a:extLst>
                <a:ext uri="{FF2B5EF4-FFF2-40B4-BE49-F238E27FC236}">
                  <a16:creationId xmlns:a16="http://schemas.microsoft.com/office/drawing/2014/main" id="{DF467C36-C4D4-894C-970A-D64C646779C1}"/>
                </a:ext>
              </a:extLst>
            </p:cNvPr>
            <p:cNvSpPr>
              <a:spLocks/>
            </p:cNvSpPr>
            <p:nvPr/>
          </p:nvSpPr>
          <p:spPr bwMode="auto">
            <a:xfrm>
              <a:off x="2300929" y="633997"/>
              <a:ext cx="915619" cy="725689"/>
            </a:xfrm>
            <a:custGeom>
              <a:avLst/>
              <a:gdLst/>
              <a:ahLst/>
              <a:cxnLst>
                <a:cxn ang="0">
                  <a:pos x="372" y="12"/>
                </a:cxn>
                <a:cxn ang="0">
                  <a:pos x="400" y="40"/>
                </a:cxn>
                <a:cxn ang="0">
                  <a:pos x="422" y="42"/>
                </a:cxn>
                <a:cxn ang="0">
                  <a:pos x="438" y="38"/>
                </a:cxn>
                <a:cxn ang="0">
                  <a:pos x="446" y="40"/>
                </a:cxn>
                <a:cxn ang="0">
                  <a:pos x="478" y="38"/>
                </a:cxn>
                <a:cxn ang="0">
                  <a:pos x="482" y="36"/>
                </a:cxn>
                <a:cxn ang="0">
                  <a:pos x="486" y="42"/>
                </a:cxn>
                <a:cxn ang="0">
                  <a:pos x="492" y="46"/>
                </a:cxn>
                <a:cxn ang="0">
                  <a:pos x="490" y="44"/>
                </a:cxn>
                <a:cxn ang="0">
                  <a:pos x="506" y="48"/>
                </a:cxn>
                <a:cxn ang="0">
                  <a:pos x="538" y="66"/>
                </a:cxn>
                <a:cxn ang="0">
                  <a:pos x="536" y="76"/>
                </a:cxn>
                <a:cxn ang="0">
                  <a:pos x="542" y="86"/>
                </a:cxn>
                <a:cxn ang="0">
                  <a:pos x="542" y="128"/>
                </a:cxn>
                <a:cxn ang="0">
                  <a:pos x="548" y="138"/>
                </a:cxn>
                <a:cxn ang="0">
                  <a:pos x="548" y="160"/>
                </a:cxn>
                <a:cxn ang="0">
                  <a:pos x="554" y="168"/>
                </a:cxn>
                <a:cxn ang="0">
                  <a:pos x="570" y="200"/>
                </a:cxn>
                <a:cxn ang="0">
                  <a:pos x="564" y="210"/>
                </a:cxn>
                <a:cxn ang="0">
                  <a:pos x="566" y="214"/>
                </a:cxn>
                <a:cxn ang="0">
                  <a:pos x="562" y="218"/>
                </a:cxn>
                <a:cxn ang="0">
                  <a:pos x="522" y="216"/>
                </a:cxn>
                <a:cxn ang="0">
                  <a:pos x="486" y="220"/>
                </a:cxn>
                <a:cxn ang="0">
                  <a:pos x="482" y="232"/>
                </a:cxn>
                <a:cxn ang="0">
                  <a:pos x="456" y="242"/>
                </a:cxn>
                <a:cxn ang="0">
                  <a:pos x="444" y="240"/>
                </a:cxn>
                <a:cxn ang="0">
                  <a:pos x="444" y="260"/>
                </a:cxn>
                <a:cxn ang="0">
                  <a:pos x="454" y="274"/>
                </a:cxn>
                <a:cxn ang="0">
                  <a:pos x="446" y="282"/>
                </a:cxn>
                <a:cxn ang="0">
                  <a:pos x="428" y="290"/>
                </a:cxn>
                <a:cxn ang="0">
                  <a:pos x="416" y="298"/>
                </a:cxn>
                <a:cxn ang="0">
                  <a:pos x="386" y="314"/>
                </a:cxn>
                <a:cxn ang="0">
                  <a:pos x="370" y="334"/>
                </a:cxn>
                <a:cxn ang="0">
                  <a:pos x="342" y="342"/>
                </a:cxn>
                <a:cxn ang="0">
                  <a:pos x="332" y="342"/>
                </a:cxn>
                <a:cxn ang="0">
                  <a:pos x="316" y="350"/>
                </a:cxn>
                <a:cxn ang="0">
                  <a:pos x="306" y="356"/>
                </a:cxn>
                <a:cxn ang="0">
                  <a:pos x="286" y="352"/>
                </a:cxn>
                <a:cxn ang="0">
                  <a:pos x="270" y="366"/>
                </a:cxn>
                <a:cxn ang="0">
                  <a:pos x="254" y="374"/>
                </a:cxn>
                <a:cxn ang="0">
                  <a:pos x="226" y="394"/>
                </a:cxn>
                <a:cxn ang="0">
                  <a:pos x="184" y="458"/>
                </a:cxn>
                <a:cxn ang="0">
                  <a:pos x="0" y="458"/>
                </a:cxn>
                <a:cxn ang="0">
                  <a:pos x="10" y="446"/>
                </a:cxn>
                <a:cxn ang="0">
                  <a:pos x="58" y="432"/>
                </a:cxn>
                <a:cxn ang="0">
                  <a:pos x="98" y="404"/>
                </a:cxn>
                <a:cxn ang="0">
                  <a:pos x="122" y="388"/>
                </a:cxn>
                <a:cxn ang="0">
                  <a:pos x="134" y="374"/>
                </a:cxn>
                <a:cxn ang="0">
                  <a:pos x="146" y="358"/>
                </a:cxn>
                <a:cxn ang="0">
                  <a:pos x="166" y="328"/>
                </a:cxn>
                <a:cxn ang="0">
                  <a:pos x="158" y="298"/>
                </a:cxn>
                <a:cxn ang="0">
                  <a:pos x="158" y="272"/>
                </a:cxn>
                <a:cxn ang="0">
                  <a:pos x="158" y="258"/>
                </a:cxn>
                <a:cxn ang="0">
                  <a:pos x="180" y="222"/>
                </a:cxn>
                <a:cxn ang="0">
                  <a:pos x="184" y="192"/>
                </a:cxn>
                <a:cxn ang="0">
                  <a:pos x="200" y="176"/>
                </a:cxn>
                <a:cxn ang="0">
                  <a:pos x="222" y="152"/>
                </a:cxn>
                <a:cxn ang="0">
                  <a:pos x="234" y="144"/>
                </a:cxn>
                <a:cxn ang="0">
                  <a:pos x="274" y="126"/>
                </a:cxn>
                <a:cxn ang="0">
                  <a:pos x="302" y="108"/>
                </a:cxn>
                <a:cxn ang="0">
                  <a:pos x="324" y="64"/>
                </a:cxn>
                <a:cxn ang="0">
                  <a:pos x="352" y="8"/>
                </a:cxn>
              </a:cxnLst>
              <a:rect l="0" t="0" r="r" b="b"/>
              <a:pathLst>
                <a:path w="576" h="458">
                  <a:moveTo>
                    <a:pt x="368" y="0"/>
                  </a:moveTo>
                  <a:lnTo>
                    <a:pt x="368" y="2"/>
                  </a:lnTo>
                  <a:lnTo>
                    <a:pt x="368" y="2"/>
                  </a:lnTo>
                  <a:lnTo>
                    <a:pt x="368" y="2"/>
                  </a:lnTo>
                  <a:lnTo>
                    <a:pt x="368" y="4"/>
                  </a:lnTo>
                  <a:lnTo>
                    <a:pt x="370" y="4"/>
                  </a:lnTo>
                  <a:lnTo>
                    <a:pt x="370" y="4"/>
                  </a:lnTo>
                  <a:lnTo>
                    <a:pt x="370" y="4"/>
                  </a:lnTo>
                  <a:lnTo>
                    <a:pt x="370" y="6"/>
                  </a:lnTo>
                  <a:lnTo>
                    <a:pt x="370" y="8"/>
                  </a:lnTo>
                  <a:lnTo>
                    <a:pt x="372" y="12"/>
                  </a:lnTo>
                  <a:lnTo>
                    <a:pt x="372" y="12"/>
                  </a:lnTo>
                  <a:lnTo>
                    <a:pt x="372" y="14"/>
                  </a:lnTo>
                  <a:lnTo>
                    <a:pt x="374" y="20"/>
                  </a:lnTo>
                  <a:lnTo>
                    <a:pt x="374" y="20"/>
                  </a:lnTo>
                  <a:lnTo>
                    <a:pt x="376" y="20"/>
                  </a:lnTo>
                  <a:lnTo>
                    <a:pt x="376" y="20"/>
                  </a:lnTo>
                  <a:lnTo>
                    <a:pt x="376" y="22"/>
                  </a:lnTo>
                  <a:lnTo>
                    <a:pt x="378" y="22"/>
                  </a:lnTo>
                  <a:lnTo>
                    <a:pt x="388" y="32"/>
                  </a:lnTo>
                  <a:lnTo>
                    <a:pt x="390" y="36"/>
                  </a:lnTo>
                  <a:lnTo>
                    <a:pt x="392" y="36"/>
                  </a:lnTo>
                  <a:lnTo>
                    <a:pt x="396" y="40"/>
                  </a:lnTo>
                  <a:lnTo>
                    <a:pt x="400" y="40"/>
                  </a:lnTo>
                  <a:lnTo>
                    <a:pt x="400" y="42"/>
                  </a:lnTo>
                  <a:lnTo>
                    <a:pt x="402" y="42"/>
                  </a:lnTo>
                  <a:lnTo>
                    <a:pt x="406" y="42"/>
                  </a:lnTo>
                  <a:lnTo>
                    <a:pt x="410" y="44"/>
                  </a:lnTo>
                  <a:lnTo>
                    <a:pt x="414" y="44"/>
                  </a:lnTo>
                  <a:lnTo>
                    <a:pt x="414" y="44"/>
                  </a:lnTo>
                  <a:lnTo>
                    <a:pt x="418" y="46"/>
                  </a:lnTo>
                  <a:lnTo>
                    <a:pt x="418" y="46"/>
                  </a:lnTo>
                  <a:lnTo>
                    <a:pt x="418" y="44"/>
                  </a:lnTo>
                  <a:lnTo>
                    <a:pt x="420" y="44"/>
                  </a:lnTo>
                  <a:lnTo>
                    <a:pt x="420" y="44"/>
                  </a:lnTo>
                  <a:lnTo>
                    <a:pt x="422" y="42"/>
                  </a:lnTo>
                  <a:lnTo>
                    <a:pt x="422" y="42"/>
                  </a:lnTo>
                  <a:lnTo>
                    <a:pt x="424" y="42"/>
                  </a:lnTo>
                  <a:lnTo>
                    <a:pt x="428" y="42"/>
                  </a:lnTo>
                  <a:lnTo>
                    <a:pt x="428" y="42"/>
                  </a:lnTo>
                  <a:lnTo>
                    <a:pt x="430" y="42"/>
                  </a:lnTo>
                  <a:lnTo>
                    <a:pt x="430" y="42"/>
                  </a:lnTo>
                  <a:lnTo>
                    <a:pt x="430" y="40"/>
                  </a:lnTo>
                  <a:lnTo>
                    <a:pt x="432" y="40"/>
                  </a:lnTo>
                  <a:lnTo>
                    <a:pt x="434" y="40"/>
                  </a:lnTo>
                  <a:lnTo>
                    <a:pt x="438" y="38"/>
                  </a:lnTo>
                  <a:lnTo>
                    <a:pt x="438" y="38"/>
                  </a:lnTo>
                  <a:lnTo>
                    <a:pt x="438" y="38"/>
                  </a:lnTo>
                  <a:lnTo>
                    <a:pt x="438" y="40"/>
                  </a:lnTo>
                  <a:lnTo>
                    <a:pt x="438" y="40"/>
                  </a:lnTo>
                  <a:lnTo>
                    <a:pt x="438" y="40"/>
                  </a:lnTo>
                  <a:lnTo>
                    <a:pt x="438" y="40"/>
                  </a:lnTo>
                  <a:lnTo>
                    <a:pt x="440" y="42"/>
                  </a:lnTo>
                  <a:lnTo>
                    <a:pt x="440" y="42"/>
                  </a:lnTo>
                  <a:lnTo>
                    <a:pt x="440" y="42"/>
                  </a:lnTo>
                  <a:lnTo>
                    <a:pt x="442" y="42"/>
                  </a:lnTo>
                  <a:lnTo>
                    <a:pt x="442" y="42"/>
                  </a:lnTo>
                  <a:lnTo>
                    <a:pt x="442" y="42"/>
                  </a:lnTo>
                  <a:lnTo>
                    <a:pt x="444" y="42"/>
                  </a:lnTo>
                  <a:lnTo>
                    <a:pt x="446" y="40"/>
                  </a:lnTo>
                  <a:lnTo>
                    <a:pt x="450" y="38"/>
                  </a:lnTo>
                  <a:lnTo>
                    <a:pt x="450" y="38"/>
                  </a:lnTo>
                  <a:lnTo>
                    <a:pt x="454" y="40"/>
                  </a:lnTo>
                  <a:lnTo>
                    <a:pt x="454" y="40"/>
                  </a:lnTo>
                  <a:lnTo>
                    <a:pt x="454" y="40"/>
                  </a:lnTo>
                  <a:lnTo>
                    <a:pt x="462" y="42"/>
                  </a:lnTo>
                  <a:lnTo>
                    <a:pt x="464" y="42"/>
                  </a:lnTo>
                  <a:lnTo>
                    <a:pt x="466" y="42"/>
                  </a:lnTo>
                  <a:lnTo>
                    <a:pt x="466" y="42"/>
                  </a:lnTo>
                  <a:lnTo>
                    <a:pt x="466" y="42"/>
                  </a:lnTo>
                  <a:lnTo>
                    <a:pt x="474" y="40"/>
                  </a:lnTo>
                  <a:lnTo>
                    <a:pt x="478" y="38"/>
                  </a:lnTo>
                  <a:lnTo>
                    <a:pt x="478" y="38"/>
                  </a:lnTo>
                  <a:lnTo>
                    <a:pt x="478" y="36"/>
                  </a:lnTo>
                  <a:lnTo>
                    <a:pt x="478" y="36"/>
                  </a:lnTo>
                  <a:lnTo>
                    <a:pt x="480" y="34"/>
                  </a:lnTo>
                  <a:lnTo>
                    <a:pt x="482" y="30"/>
                  </a:lnTo>
                  <a:lnTo>
                    <a:pt x="484" y="32"/>
                  </a:lnTo>
                  <a:lnTo>
                    <a:pt x="484" y="34"/>
                  </a:lnTo>
                  <a:lnTo>
                    <a:pt x="484" y="34"/>
                  </a:lnTo>
                  <a:lnTo>
                    <a:pt x="484" y="36"/>
                  </a:lnTo>
                  <a:lnTo>
                    <a:pt x="482" y="36"/>
                  </a:lnTo>
                  <a:lnTo>
                    <a:pt x="482" y="36"/>
                  </a:lnTo>
                  <a:lnTo>
                    <a:pt x="482" y="36"/>
                  </a:lnTo>
                  <a:lnTo>
                    <a:pt x="484" y="38"/>
                  </a:lnTo>
                  <a:lnTo>
                    <a:pt x="484" y="38"/>
                  </a:lnTo>
                  <a:lnTo>
                    <a:pt x="484" y="38"/>
                  </a:lnTo>
                  <a:lnTo>
                    <a:pt x="484" y="38"/>
                  </a:lnTo>
                  <a:lnTo>
                    <a:pt x="484" y="38"/>
                  </a:lnTo>
                  <a:lnTo>
                    <a:pt x="484" y="38"/>
                  </a:lnTo>
                  <a:lnTo>
                    <a:pt x="486" y="38"/>
                  </a:lnTo>
                  <a:lnTo>
                    <a:pt x="486" y="38"/>
                  </a:lnTo>
                  <a:lnTo>
                    <a:pt x="486" y="38"/>
                  </a:lnTo>
                  <a:lnTo>
                    <a:pt x="486" y="40"/>
                  </a:lnTo>
                  <a:lnTo>
                    <a:pt x="486" y="42"/>
                  </a:lnTo>
                  <a:lnTo>
                    <a:pt x="486" y="42"/>
                  </a:lnTo>
                  <a:lnTo>
                    <a:pt x="486" y="44"/>
                  </a:lnTo>
                  <a:lnTo>
                    <a:pt x="486" y="44"/>
                  </a:lnTo>
                  <a:lnTo>
                    <a:pt x="488" y="46"/>
                  </a:lnTo>
                  <a:lnTo>
                    <a:pt x="488" y="46"/>
                  </a:lnTo>
                  <a:lnTo>
                    <a:pt x="488" y="46"/>
                  </a:lnTo>
                  <a:lnTo>
                    <a:pt x="490" y="46"/>
                  </a:lnTo>
                  <a:lnTo>
                    <a:pt x="490" y="46"/>
                  </a:lnTo>
                  <a:lnTo>
                    <a:pt x="492" y="46"/>
                  </a:lnTo>
                  <a:lnTo>
                    <a:pt x="492" y="46"/>
                  </a:lnTo>
                  <a:lnTo>
                    <a:pt x="492" y="46"/>
                  </a:lnTo>
                  <a:lnTo>
                    <a:pt x="492" y="46"/>
                  </a:lnTo>
                  <a:lnTo>
                    <a:pt x="492" y="46"/>
                  </a:lnTo>
                  <a:lnTo>
                    <a:pt x="492" y="46"/>
                  </a:lnTo>
                  <a:lnTo>
                    <a:pt x="492" y="46"/>
                  </a:lnTo>
                  <a:lnTo>
                    <a:pt x="490" y="44"/>
                  </a:lnTo>
                  <a:lnTo>
                    <a:pt x="488" y="42"/>
                  </a:lnTo>
                  <a:lnTo>
                    <a:pt x="486" y="40"/>
                  </a:lnTo>
                  <a:lnTo>
                    <a:pt x="486" y="40"/>
                  </a:lnTo>
                  <a:lnTo>
                    <a:pt x="486" y="40"/>
                  </a:lnTo>
                  <a:lnTo>
                    <a:pt x="486" y="40"/>
                  </a:lnTo>
                  <a:lnTo>
                    <a:pt x="488" y="40"/>
                  </a:lnTo>
                  <a:lnTo>
                    <a:pt x="488" y="40"/>
                  </a:lnTo>
                  <a:lnTo>
                    <a:pt x="490" y="42"/>
                  </a:lnTo>
                  <a:lnTo>
                    <a:pt x="490" y="44"/>
                  </a:lnTo>
                  <a:lnTo>
                    <a:pt x="492" y="44"/>
                  </a:lnTo>
                  <a:lnTo>
                    <a:pt x="494" y="46"/>
                  </a:lnTo>
                  <a:lnTo>
                    <a:pt x="494" y="46"/>
                  </a:lnTo>
                  <a:lnTo>
                    <a:pt x="494" y="46"/>
                  </a:lnTo>
                  <a:lnTo>
                    <a:pt x="494" y="46"/>
                  </a:lnTo>
                  <a:lnTo>
                    <a:pt x="496" y="48"/>
                  </a:lnTo>
                  <a:lnTo>
                    <a:pt x="498" y="48"/>
                  </a:lnTo>
                  <a:lnTo>
                    <a:pt x="500" y="48"/>
                  </a:lnTo>
                  <a:lnTo>
                    <a:pt x="502" y="48"/>
                  </a:lnTo>
                  <a:lnTo>
                    <a:pt x="504" y="48"/>
                  </a:lnTo>
                  <a:lnTo>
                    <a:pt x="504" y="48"/>
                  </a:lnTo>
                  <a:lnTo>
                    <a:pt x="506" y="48"/>
                  </a:lnTo>
                  <a:lnTo>
                    <a:pt x="506" y="48"/>
                  </a:lnTo>
                  <a:lnTo>
                    <a:pt x="512" y="46"/>
                  </a:lnTo>
                  <a:lnTo>
                    <a:pt x="516" y="48"/>
                  </a:lnTo>
                  <a:lnTo>
                    <a:pt x="518" y="48"/>
                  </a:lnTo>
                  <a:lnTo>
                    <a:pt x="518" y="48"/>
                  </a:lnTo>
                  <a:lnTo>
                    <a:pt x="520" y="52"/>
                  </a:lnTo>
                  <a:lnTo>
                    <a:pt x="520" y="52"/>
                  </a:lnTo>
                  <a:lnTo>
                    <a:pt x="520" y="52"/>
                  </a:lnTo>
                  <a:lnTo>
                    <a:pt x="520" y="52"/>
                  </a:lnTo>
                  <a:lnTo>
                    <a:pt x="526" y="56"/>
                  </a:lnTo>
                  <a:lnTo>
                    <a:pt x="536" y="66"/>
                  </a:lnTo>
                  <a:lnTo>
                    <a:pt x="538" y="66"/>
                  </a:lnTo>
                  <a:lnTo>
                    <a:pt x="538" y="66"/>
                  </a:lnTo>
                  <a:lnTo>
                    <a:pt x="538" y="66"/>
                  </a:lnTo>
                  <a:lnTo>
                    <a:pt x="540" y="68"/>
                  </a:lnTo>
                  <a:lnTo>
                    <a:pt x="540" y="68"/>
                  </a:lnTo>
                  <a:lnTo>
                    <a:pt x="540" y="68"/>
                  </a:lnTo>
                  <a:lnTo>
                    <a:pt x="540" y="68"/>
                  </a:lnTo>
                  <a:lnTo>
                    <a:pt x="540" y="68"/>
                  </a:lnTo>
                  <a:lnTo>
                    <a:pt x="538" y="72"/>
                  </a:lnTo>
                  <a:lnTo>
                    <a:pt x="538" y="74"/>
                  </a:lnTo>
                  <a:lnTo>
                    <a:pt x="538" y="74"/>
                  </a:lnTo>
                  <a:lnTo>
                    <a:pt x="538" y="74"/>
                  </a:lnTo>
                  <a:lnTo>
                    <a:pt x="536" y="76"/>
                  </a:lnTo>
                  <a:lnTo>
                    <a:pt x="536" y="76"/>
                  </a:lnTo>
                  <a:lnTo>
                    <a:pt x="536" y="76"/>
                  </a:lnTo>
                  <a:lnTo>
                    <a:pt x="536" y="76"/>
                  </a:lnTo>
                  <a:lnTo>
                    <a:pt x="536" y="76"/>
                  </a:lnTo>
                  <a:lnTo>
                    <a:pt x="540" y="82"/>
                  </a:lnTo>
                  <a:lnTo>
                    <a:pt x="542" y="82"/>
                  </a:lnTo>
                  <a:lnTo>
                    <a:pt x="542" y="82"/>
                  </a:lnTo>
                  <a:lnTo>
                    <a:pt x="542" y="82"/>
                  </a:lnTo>
                  <a:lnTo>
                    <a:pt x="544" y="82"/>
                  </a:lnTo>
                  <a:lnTo>
                    <a:pt x="544" y="82"/>
                  </a:lnTo>
                  <a:lnTo>
                    <a:pt x="544" y="84"/>
                  </a:lnTo>
                  <a:lnTo>
                    <a:pt x="542" y="86"/>
                  </a:lnTo>
                  <a:lnTo>
                    <a:pt x="538" y="90"/>
                  </a:lnTo>
                  <a:lnTo>
                    <a:pt x="540" y="90"/>
                  </a:lnTo>
                  <a:lnTo>
                    <a:pt x="542" y="96"/>
                  </a:lnTo>
                  <a:lnTo>
                    <a:pt x="544" y="106"/>
                  </a:lnTo>
                  <a:lnTo>
                    <a:pt x="546" y="106"/>
                  </a:lnTo>
                  <a:lnTo>
                    <a:pt x="544" y="112"/>
                  </a:lnTo>
                  <a:lnTo>
                    <a:pt x="542" y="116"/>
                  </a:lnTo>
                  <a:lnTo>
                    <a:pt x="542" y="118"/>
                  </a:lnTo>
                  <a:lnTo>
                    <a:pt x="542" y="128"/>
                  </a:lnTo>
                  <a:lnTo>
                    <a:pt x="542" y="128"/>
                  </a:lnTo>
                  <a:lnTo>
                    <a:pt x="542" y="128"/>
                  </a:lnTo>
                  <a:lnTo>
                    <a:pt x="542" y="128"/>
                  </a:lnTo>
                  <a:lnTo>
                    <a:pt x="542" y="128"/>
                  </a:lnTo>
                  <a:lnTo>
                    <a:pt x="542" y="128"/>
                  </a:lnTo>
                  <a:lnTo>
                    <a:pt x="544" y="130"/>
                  </a:lnTo>
                  <a:lnTo>
                    <a:pt x="544" y="130"/>
                  </a:lnTo>
                  <a:lnTo>
                    <a:pt x="546" y="130"/>
                  </a:lnTo>
                  <a:lnTo>
                    <a:pt x="546" y="130"/>
                  </a:lnTo>
                  <a:lnTo>
                    <a:pt x="546" y="130"/>
                  </a:lnTo>
                  <a:lnTo>
                    <a:pt x="548" y="134"/>
                  </a:lnTo>
                  <a:lnTo>
                    <a:pt x="548" y="134"/>
                  </a:lnTo>
                  <a:lnTo>
                    <a:pt x="548" y="136"/>
                  </a:lnTo>
                  <a:lnTo>
                    <a:pt x="548" y="136"/>
                  </a:lnTo>
                  <a:lnTo>
                    <a:pt x="548" y="138"/>
                  </a:lnTo>
                  <a:lnTo>
                    <a:pt x="548" y="138"/>
                  </a:lnTo>
                  <a:lnTo>
                    <a:pt x="546" y="142"/>
                  </a:lnTo>
                  <a:lnTo>
                    <a:pt x="546" y="142"/>
                  </a:lnTo>
                  <a:lnTo>
                    <a:pt x="546" y="144"/>
                  </a:lnTo>
                  <a:lnTo>
                    <a:pt x="544" y="146"/>
                  </a:lnTo>
                  <a:lnTo>
                    <a:pt x="544" y="146"/>
                  </a:lnTo>
                  <a:lnTo>
                    <a:pt x="544" y="146"/>
                  </a:lnTo>
                  <a:lnTo>
                    <a:pt x="544" y="148"/>
                  </a:lnTo>
                  <a:lnTo>
                    <a:pt x="544" y="152"/>
                  </a:lnTo>
                  <a:lnTo>
                    <a:pt x="544" y="152"/>
                  </a:lnTo>
                  <a:lnTo>
                    <a:pt x="546" y="154"/>
                  </a:lnTo>
                  <a:lnTo>
                    <a:pt x="548" y="160"/>
                  </a:lnTo>
                  <a:lnTo>
                    <a:pt x="550" y="160"/>
                  </a:lnTo>
                  <a:lnTo>
                    <a:pt x="552" y="162"/>
                  </a:lnTo>
                  <a:lnTo>
                    <a:pt x="552" y="162"/>
                  </a:lnTo>
                  <a:lnTo>
                    <a:pt x="554" y="164"/>
                  </a:lnTo>
                  <a:lnTo>
                    <a:pt x="554" y="164"/>
                  </a:lnTo>
                  <a:lnTo>
                    <a:pt x="554" y="164"/>
                  </a:lnTo>
                  <a:lnTo>
                    <a:pt x="554" y="164"/>
                  </a:lnTo>
                  <a:lnTo>
                    <a:pt x="554" y="164"/>
                  </a:lnTo>
                  <a:lnTo>
                    <a:pt x="554" y="166"/>
                  </a:lnTo>
                  <a:lnTo>
                    <a:pt x="554" y="166"/>
                  </a:lnTo>
                  <a:lnTo>
                    <a:pt x="554" y="166"/>
                  </a:lnTo>
                  <a:lnTo>
                    <a:pt x="554" y="168"/>
                  </a:lnTo>
                  <a:lnTo>
                    <a:pt x="554" y="168"/>
                  </a:lnTo>
                  <a:lnTo>
                    <a:pt x="552" y="168"/>
                  </a:lnTo>
                  <a:lnTo>
                    <a:pt x="550" y="170"/>
                  </a:lnTo>
                  <a:lnTo>
                    <a:pt x="558" y="182"/>
                  </a:lnTo>
                  <a:lnTo>
                    <a:pt x="564" y="186"/>
                  </a:lnTo>
                  <a:lnTo>
                    <a:pt x="576" y="194"/>
                  </a:lnTo>
                  <a:lnTo>
                    <a:pt x="576" y="194"/>
                  </a:lnTo>
                  <a:lnTo>
                    <a:pt x="576" y="196"/>
                  </a:lnTo>
                  <a:lnTo>
                    <a:pt x="574" y="196"/>
                  </a:lnTo>
                  <a:lnTo>
                    <a:pt x="574" y="198"/>
                  </a:lnTo>
                  <a:lnTo>
                    <a:pt x="570" y="200"/>
                  </a:lnTo>
                  <a:lnTo>
                    <a:pt x="570" y="200"/>
                  </a:lnTo>
                  <a:lnTo>
                    <a:pt x="570" y="200"/>
                  </a:lnTo>
                  <a:lnTo>
                    <a:pt x="568" y="200"/>
                  </a:lnTo>
                  <a:lnTo>
                    <a:pt x="568" y="200"/>
                  </a:lnTo>
                  <a:lnTo>
                    <a:pt x="568" y="200"/>
                  </a:lnTo>
                  <a:lnTo>
                    <a:pt x="568" y="200"/>
                  </a:lnTo>
                  <a:lnTo>
                    <a:pt x="566" y="200"/>
                  </a:lnTo>
                  <a:lnTo>
                    <a:pt x="566" y="200"/>
                  </a:lnTo>
                  <a:lnTo>
                    <a:pt x="566" y="202"/>
                  </a:lnTo>
                  <a:lnTo>
                    <a:pt x="566" y="202"/>
                  </a:lnTo>
                  <a:lnTo>
                    <a:pt x="564" y="204"/>
                  </a:lnTo>
                  <a:lnTo>
                    <a:pt x="564" y="206"/>
                  </a:lnTo>
                  <a:lnTo>
                    <a:pt x="564" y="210"/>
                  </a:lnTo>
                  <a:lnTo>
                    <a:pt x="564" y="212"/>
                  </a:lnTo>
                  <a:lnTo>
                    <a:pt x="562" y="214"/>
                  </a:lnTo>
                  <a:lnTo>
                    <a:pt x="562" y="214"/>
                  </a:lnTo>
                  <a:lnTo>
                    <a:pt x="562" y="214"/>
                  </a:lnTo>
                  <a:lnTo>
                    <a:pt x="562" y="214"/>
                  </a:lnTo>
                  <a:lnTo>
                    <a:pt x="562" y="214"/>
                  </a:lnTo>
                  <a:lnTo>
                    <a:pt x="562" y="214"/>
                  </a:lnTo>
                  <a:lnTo>
                    <a:pt x="564" y="214"/>
                  </a:lnTo>
                  <a:lnTo>
                    <a:pt x="564" y="214"/>
                  </a:lnTo>
                  <a:lnTo>
                    <a:pt x="564" y="214"/>
                  </a:lnTo>
                  <a:lnTo>
                    <a:pt x="566" y="214"/>
                  </a:lnTo>
                  <a:lnTo>
                    <a:pt x="566" y="214"/>
                  </a:lnTo>
                  <a:lnTo>
                    <a:pt x="568" y="216"/>
                  </a:lnTo>
                  <a:lnTo>
                    <a:pt x="568" y="216"/>
                  </a:lnTo>
                  <a:lnTo>
                    <a:pt x="568" y="216"/>
                  </a:lnTo>
                  <a:lnTo>
                    <a:pt x="568" y="216"/>
                  </a:lnTo>
                  <a:lnTo>
                    <a:pt x="568" y="216"/>
                  </a:lnTo>
                  <a:lnTo>
                    <a:pt x="568" y="218"/>
                  </a:lnTo>
                  <a:lnTo>
                    <a:pt x="566" y="218"/>
                  </a:lnTo>
                  <a:lnTo>
                    <a:pt x="566" y="218"/>
                  </a:lnTo>
                  <a:lnTo>
                    <a:pt x="564" y="218"/>
                  </a:lnTo>
                  <a:lnTo>
                    <a:pt x="564" y="218"/>
                  </a:lnTo>
                  <a:lnTo>
                    <a:pt x="562" y="218"/>
                  </a:lnTo>
                  <a:lnTo>
                    <a:pt x="562" y="218"/>
                  </a:lnTo>
                  <a:lnTo>
                    <a:pt x="562" y="218"/>
                  </a:lnTo>
                  <a:lnTo>
                    <a:pt x="562" y="218"/>
                  </a:lnTo>
                  <a:lnTo>
                    <a:pt x="560" y="218"/>
                  </a:lnTo>
                  <a:lnTo>
                    <a:pt x="554" y="216"/>
                  </a:lnTo>
                  <a:lnTo>
                    <a:pt x="552" y="218"/>
                  </a:lnTo>
                  <a:lnTo>
                    <a:pt x="544" y="216"/>
                  </a:lnTo>
                  <a:lnTo>
                    <a:pt x="534" y="216"/>
                  </a:lnTo>
                  <a:lnTo>
                    <a:pt x="532" y="216"/>
                  </a:lnTo>
                  <a:lnTo>
                    <a:pt x="530" y="216"/>
                  </a:lnTo>
                  <a:lnTo>
                    <a:pt x="524" y="216"/>
                  </a:lnTo>
                  <a:lnTo>
                    <a:pt x="524" y="216"/>
                  </a:lnTo>
                  <a:lnTo>
                    <a:pt x="522" y="216"/>
                  </a:lnTo>
                  <a:lnTo>
                    <a:pt x="520" y="214"/>
                  </a:lnTo>
                  <a:lnTo>
                    <a:pt x="516" y="214"/>
                  </a:lnTo>
                  <a:lnTo>
                    <a:pt x="514" y="214"/>
                  </a:lnTo>
                  <a:lnTo>
                    <a:pt x="514" y="214"/>
                  </a:lnTo>
                  <a:lnTo>
                    <a:pt x="512" y="214"/>
                  </a:lnTo>
                  <a:lnTo>
                    <a:pt x="510" y="214"/>
                  </a:lnTo>
                  <a:lnTo>
                    <a:pt x="506" y="216"/>
                  </a:lnTo>
                  <a:lnTo>
                    <a:pt x="488" y="218"/>
                  </a:lnTo>
                  <a:lnTo>
                    <a:pt x="488" y="218"/>
                  </a:lnTo>
                  <a:lnTo>
                    <a:pt x="486" y="220"/>
                  </a:lnTo>
                  <a:lnTo>
                    <a:pt x="486" y="220"/>
                  </a:lnTo>
                  <a:lnTo>
                    <a:pt x="486" y="220"/>
                  </a:lnTo>
                  <a:lnTo>
                    <a:pt x="484" y="222"/>
                  </a:lnTo>
                  <a:lnTo>
                    <a:pt x="484" y="222"/>
                  </a:lnTo>
                  <a:lnTo>
                    <a:pt x="484" y="222"/>
                  </a:lnTo>
                  <a:lnTo>
                    <a:pt x="484" y="222"/>
                  </a:lnTo>
                  <a:lnTo>
                    <a:pt x="484" y="224"/>
                  </a:lnTo>
                  <a:lnTo>
                    <a:pt x="484" y="226"/>
                  </a:lnTo>
                  <a:lnTo>
                    <a:pt x="484" y="226"/>
                  </a:lnTo>
                  <a:lnTo>
                    <a:pt x="484" y="226"/>
                  </a:lnTo>
                  <a:lnTo>
                    <a:pt x="484" y="228"/>
                  </a:lnTo>
                  <a:lnTo>
                    <a:pt x="484" y="230"/>
                  </a:lnTo>
                  <a:lnTo>
                    <a:pt x="484" y="230"/>
                  </a:lnTo>
                  <a:lnTo>
                    <a:pt x="482" y="232"/>
                  </a:lnTo>
                  <a:lnTo>
                    <a:pt x="482" y="232"/>
                  </a:lnTo>
                  <a:lnTo>
                    <a:pt x="482" y="232"/>
                  </a:lnTo>
                  <a:lnTo>
                    <a:pt x="476" y="234"/>
                  </a:lnTo>
                  <a:lnTo>
                    <a:pt x="474" y="236"/>
                  </a:lnTo>
                  <a:lnTo>
                    <a:pt x="470" y="236"/>
                  </a:lnTo>
                  <a:lnTo>
                    <a:pt x="468" y="238"/>
                  </a:lnTo>
                  <a:lnTo>
                    <a:pt x="464" y="238"/>
                  </a:lnTo>
                  <a:lnTo>
                    <a:pt x="462" y="240"/>
                  </a:lnTo>
                  <a:lnTo>
                    <a:pt x="458" y="240"/>
                  </a:lnTo>
                  <a:lnTo>
                    <a:pt x="458" y="242"/>
                  </a:lnTo>
                  <a:lnTo>
                    <a:pt x="456" y="242"/>
                  </a:lnTo>
                  <a:lnTo>
                    <a:pt x="456" y="242"/>
                  </a:lnTo>
                  <a:lnTo>
                    <a:pt x="456" y="240"/>
                  </a:lnTo>
                  <a:lnTo>
                    <a:pt x="454" y="240"/>
                  </a:lnTo>
                  <a:lnTo>
                    <a:pt x="452" y="240"/>
                  </a:lnTo>
                  <a:lnTo>
                    <a:pt x="450" y="240"/>
                  </a:lnTo>
                  <a:lnTo>
                    <a:pt x="450" y="240"/>
                  </a:lnTo>
                  <a:lnTo>
                    <a:pt x="450" y="240"/>
                  </a:lnTo>
                  <a:lnTo>
                    <a:pt x="450" y="240"/>
                  </a:lnTo>
                  <a:lnTo>
                    <a:pt x="450" y="238"/>
                  </a:lnTo>
                  <a:lnTo>
                    <a:pt x="448" y="238"/>
                  </a:lnTo>
                  <a:lnTo>
                    <a:pt x="448" y="238"/>
                  </a:lnTo>
                  <a:lnTo>
                    <a:pt x="444" y="240"/>
                  </a:lnTo>
                  <a:lnTo>
                    <a:pt x="444" y="240"/>
                  </a:lnTo>
                  <a:lnTo>
                    <a:pt x="444" y="240"/>
                  </a:lnTo>
                  <a:lnTo>
                    <a:pt x="442" y="240"/>
                  </a:lnTo>
                  <a:lnTo>
                    <a:pt x="442" y="240"/>
                  </a:lnTo>
                  <a:lnTo>
                    <a:pt x="442" y="240"/>
                  </a:lnTo>
                  <a:lnTo>
                    <a:pt x="442" y="242"/>
                  </a:lnTo>
                  <a:lnTo>
                    <a:pt x="442" y="250"/>
                  </a:lnTo>
                  <a:lnTo>
                    <a:pt x="442" y="252"/>
                  </a:lnTo>
                  <a:lnTo>
                    <a:pt x="442" y="252"/>
                  </a:lnTo>
                  <a:lnTo>
                    <a:pt x="442" y="254"/>
                  </a:lnTo>
                  <a:lnTo>
                    <a:pt x="442" y="254"/>
                  </a:lnTo>
                  <a:lnTo>
                    <a:pt x="442" y="254"/>
                  </a:lnTo>
                  <a:lnTo>
                    <a:pt x="444" y="260"/>
                  </a:lnTo>
                  <a:lnTo>
                    <a:pt x="442" y="268"/>
                  </a:lnTo>
                  <a:lnTo>
                    <a:pt x="442" y="268"/>
                  </a:lnTo>
                  <a:lnTo>
                    <a:pt x="442" y="270"/>
                  </a:lnTo>
                  <a:lnTo>
                    <a:pt x="442" y="270"/>
                  </a:lnTo>
                  <a:lnTo>
                    <a:pt x="442" y="270"/>
                  </a:lnTo>
                  <a:lnTo>
                    <a:pt x="444" y="270"/>
                  </a:lnTo>
                  <a:lnTo>
                    <a:pt x="444" y="270"/>
                  </a:lnTo>
                  <a:lnTo>
                    <a:pt x="444" y="270"/>
                  </a:lnTo>
                  <a:lnTo>
                    <a:pt x="444" y="270"/>
                  </a:lnTo>
                  <a:lnTo>
                    <a:pt x="448" y="270"/>
                  </a:lnTo>
                  <a:lnTo>
                    <a:pt x="452" y="274"/>
                  </a:lnTo>
                  <a:lnTo>
                    <a:pt x="454" y="274"/>
                  </a:lnTo>
                  <a:lnTo>
                    <a:pt x="454" y="276"/>
                  </a:lnTo>
                  <a:lnTo>
                    <a:pt x="454" y="276"/>
                  </a:lnTo>
                  <a:lnTo>
                    <a:pt x="454" y="278"/>
                  </a:lnTo>
                  <a:lnTo>
                    <a:pt x="452" y="278"/>
                  </a:lnTo>
                  <a:lnTo>
                    <a:pt x="452" y="280"/>
                  </a:lnTo>
                  <a:lnTo>
                    <a:pt x="452" y="280"/>
                  </a:lnTo>
                  <a:lnTo>
                    <a:pt x="450" y="280"/>
                  </a:lnTo>
                  <a:lnTo>
                    <a:pt x="448" y="282"/>
                  </a:lnTo>
                  <a:lnTo>
                    <a:pt x="448" y="282"/>
                  </a:lnTo>
                  <a:lnTo>
                    <a:pt x="448" y="282"/>
                  </a:lnTo>
                  <a:lnTo>
                    <a:pt x="446" y="282"/>
                  </a:lnTo>
                  <a:lnTo>
                    <a:pt x="446" y="282"/>
                  </a:lnTo>
                  <a:lnTo>
                    <a:pt x="444" y="282"/>
                  </a:lnTo>
                  <a:lnTo>
                    <a:pt x="442" y="282"/>
                  </a:lnTo>
                  <a:lnTo>
                    <a:pt x="440" y="282"/>
                  </a:lnTo>
                  <a:lnTo>
                    <a:pt x="438" y="282"/>
                  </a:lnTo>
                  <a:lnTo>
                    <a:pt x="434" y="282"/>
                  </a:lnTo>
                  <a:lnTo>
                    <a:pt x="434" y="282"/>
                  </a:lnTo>
                  <a:lnTo>
                    <a:pt x="434" y="284"/>
                  </a:lnTo>
                  <a:lnTo>
                    <a:pt x="432" y="284"/>
                  </a:lnTo>
                  <a:lnTo>
                    <a:pt x="432" y="284"/>
                  </a:lnTo>
                  <a:lnTo>
                    <a:pt x="428" y="288"/>
                  </a:lnTo>
                  <a:lnTo>
                    <a:pt x="428" y="290"/>
                  </a:lnTo>
                  <a:lnTo>
                    <a:pt x="428" y="290"/>
                  </a:lnTo>
                  <a:lnTo>
                    <a:pt x="426" y="290"/>
                  </a:lnTo>
                  <a:lnTo>
                    <a:pt x="426" y="290"/>
                  </a:lnTo>
                  <a:lnTo>
                    <a:pt x="424" y="292"/>
                  </a:lnTo>
                  <a:lnTo>
                    <a:pt x="424" y="292"/>
                  </a:lnTo>
                  <a:lnTo>
                    <a:pt x="424" y="292"/>
                  </a:lnTo>
                  <a:lnTo>
                    <a:pt x="422" y="294"/>
                  </a:lnTo>
                  <a:lnTo>
                    <a:pt x="418" y="294"/>
                  </a:lnTo>
                  <a:lnTo>
                    <a:pt x="418" y="296"/>
                  </a:lnTo>
                  <a:lnTo>
                    <a:pt x="418" y="296"/>
                  </a:lnTo>
                  <a:lnTo>
                    <a:pt x="416" y="296"/>
                  </a:lnTo>
                  <a:lnTo>
                    <a:pt x="416" y="298"/>
                  </a:lnTo>
                  <a:lnTo>
                    <a:pt x="416" y="298"/>
                  </a:lnTo>
                  <a:lnTo>
                    <a:pt x="414" y="298"/>
                  </a:lnTo>
                  <a:lnTo>
                    <a:pt x="412" y="298"/>
                  </a:lnTo>
                  <a:lnTo>
                    <a:pt x="404" y="300"/>
                  </a:lnTo>
                  <a:lnTo>
                    <a:pt x="392" y="306"/>
                  </a:lnTo>
                  <a:lnTo>
                    <a:pt x="390" y="306"/>
                  </a:lnTo>
                  <a:lnTo>
                    <a:pt x="390" y="306"/>
                  </a:lnTo>
                  <a:lnTo>
                    <a:pt x="390" y="306"/>
                  </a:lnTo>
                  <a:lnTo>
                    <a:pt x="388" y="308"/>
                  </a:lnTo>
                  <a:lnTo>
                    <a:pt x="388" y="308"/>
                  </a:lnTo>
                  <a:lnTo>
                    <a:pt x="388" y="310"/>
                  </a:lnTo>
                  <a:lnTo>
                    <a:pt x="386" y="312"/>
                  </a:lnTo>
                  <a:lnTo>
                    <a:pt x="386" y="314"/>
                  </a:lnTo>
                  <a:lnTo>
                    <a:pt x="384" y="316"/>
                  </a:lnTo>
                  <a:lnTo>
                    <a:pt x="384" y="318"/>
                  </a:lnTo>
                  <a:lnTo>
                    <a:pt x="382" y="320"/>
                  </a:lnTo>
                  <a:lnTo>
                    <a:pt x="380" y="322"/>
                  </a:lnTo>
                  <a:lnTo>
                    <a:pt x="380" y="322"/>
                  </a:lnTo>
                  <a:lnTo>
                    <a:pt x="380" y="324"/>
                  </a:lnTo>
                  <a:lnTo>
                    <a:pt x="378" y="324"/>
                  </a:lnTo>
                  <a:lnTo>
                    <a:pt x="376" y="328"/>
                  </a:lnTo>
                  <a:lnTo>
                    <a:pt x="374" y="330"/>
                  </a:lnTo>
                  <a:lnTo>
                    <a:pt x="372" y="332"/>
                  </a:lnTo>
                  <a:lnTo>
                    <a:pt x="370" y="332"/>
                  </a:lnTo>
                  <a:lnTo>
                    <a:pt x="370" y="334"/>
                  </a:lnTo>
                  <a:lnTo>
                    <a:pt x="368" y="334"/>
                  </a:lnTo>
                  <a:lnTo>
                    <a:pt x="362" y="338"/>
                  </a:lnTo>
                  <a:lnTo>
                    <a:pt x="362" y="338"/>
                  </a:lnTo>
                  <a:lnTo>
                    <a:pt x="360" y="338"/>
                  </a:lnTo>
                  <a:lnTo>
                    <a:pt x="360" y="338"/>
                  </a:lnTo>
                  <a:lnTo>
                    <a:pt x="360" y="338"/>
                  </a:lnTo>
                  <a:lnTo>
                    <a:pt x="358" y="338"/>
                  </a:lnTo>
                  <a:lnTo>
                    <a:pt x="354" y="338"/>
                  </a:lnTo>
                  <a:lnTo>
                    <a:pt x="352" y="340"/>
                  </a:lnTo>
                  <a:lnTo>
                    <a:pt x="350" y="340"/>
                  </a:lnTo>
                  <a:lnTo>
                    <a:pt x="344" y="340"/>
                  </a:lnTo>
                  <a:lnTo>
                    <a:pt x="342" y="342"/>
                  </a:lnTo>
                  <a:lnTo>
                    <a:pt x="342" y="342"/>
                  </a:lnTo>
                  <a:lnTo>
                    <a:pt x="340" y="342"/>
                  </a:lnTo>
                  <a:lnTo>
                    <a:pt x="340" y="342"/>
                  </a:lnTo>
                  <a:lnTo>
                    <a:pt x="338" y="342"/>
                  </a:lnTo>
                  <a:lnTo>
                    <a:pt x="338" y="342"/>
                  </a:lnTo>
                  <a:lnTo>
                    <a:pt x="336" y="342"/>
                  </a:lnTo>
                  <a:lnTo>
                    <a:pt x="336" y="342"/>
                  </a:lnTo>
                  <a:lnTo>
                    <a:pt x="336" y="342"/>
                  </a:lnTo>
                  <a:lnTo>
                    <a:pt x="336" y="342"/>
                  </a:lnTo>
                  <a:lnTo>
                    <a:pt x="334" y="342"/>
                  </a:lnTo>
                  <a:lnTo>
                    <a:pt x="334" y="342"/>
                  </a:lnTo>
                  <a:lnTo>
                    <a:pt x="332" y="342"/>
                  </a:lnTo>
                  <a:lnTo>
                    <a:pt x="332" y="342"/>
                  </a:lnTo>
                  <a:lnTo>
                    <a:pt x="332" y="342"/>
                  </a:lnTo>
                  <a:lnTo>
                    <a:pt x="330" y="342"/>
                  </a:lnTo>
                  <a:lnTo>
                    <a:pt x="330" y="344"/>
                  </a:lnTo>
                  <a:lnTo>
                    <a:pt x="330" y="344"/>
                  </a:lnTo>
                  <a:lnTo>
                    <a:pt x="330" y="344"/>
                  </a:lnTo>
                  <a:lnTo>
                    <a:pt x="330" y="344"/>
                  </a:lnTo>
                  <a:lnTo>
                    <a:pt x="328" y="344"/>
                  </a:lnTo>
                  <a:lnTo>
                    <a:pt x="320" y="344"/>
                  </a:lnTo>
                  <a:lnTo>
                    <a:pt x="316" y="346"/>
                  </a:lnTo>
                  <a:lnTo>
                    <a:pt x="316" y="348"/>
                  </a:lnTo>
                  <a:lnTo>
                    <a:pt x="316" y="350"/>
                  </a:lnTo>
                  <a:lnTo>
                    <a:pt x="316" y="352"/>
                  </a:lnTo>
                  <a:lnTo>
                    <a:pt x="316" y="352"/>
                  </a:lnTo>
                  <a:lnTo>
                    <a:pt x="316" y="354"/>
                  </a:lnTo>
                  <a:lnTo>
                    <a:pt x="314" y="354"/>
                  </a:lnTo>
                  <a:lnTo>
                    <a:pt x="314" y="354"/>
                  </a:lnTo>
                  <a:lnTo>
                    <a:pt x="314" y="356"/>
                  </a:lnTo>
                  <a:lnTo>
                    <a:pt x="312" y="356"/>
                  </a:lnTo>
                  <a:lnTo>
                    <a:pt x="312" y="356"/>
                  </a:lnTo>
                  <a:lnTo>
                    <a:pt x="312" y="356"/>
                  </a:lnTo>
                  <a:lnTo>
                    <a:pt x="312" y="356"/>
                  </a:lnTo>
                  <a:lnTo>
                    <a:pt x="310" y="356"/>
                  </a:lnTo>
                  <a:lnTo>
                    <a:pt x="306" y="356"/>
                  </a:lnTo>
                  <a:lnTo>
                    <a:pt x="306" y="356"/>
                  </a:lnTo>
                  <a:lnTo>
                    <a:pt x="306" y="356"/>
                  </a:lnTo>
                  <a:lnTo>
                    <a:pt x="306" y="356"/>
                  </a:lnTo>
                  <a:lnTo>
                    <a:pt x="304" y="356"/>
                  </a:lnTo>
                  <a:lnTo>
                    <a:pt x="304" y="354"/>
                  </a:lnTo>
                  <a:lnTo>
                    <a:pt x="302" y="354"/>
                  </a:lnTo>
                  <a:lnTo>
                    <a:pt x="302" y="354"/>
                  </a:lnTo>
                  <a:lnTo>
                    <a:pt x="300" y="354"/>
                  </a:lnTo>
                  <a:lnTo>
                    <a:pt x="288" y="352"/>
                  </a:lnTo>
                  <a:lnTo>
                    <a:pt x="286" y="352"/>
                  </a:lnTo>
                  <a:lnTo>
                    <a:pt x="286" y="352"/>
                  </a:lnTo>
                  <a:lnTo>
                    <a:pt x="286" y="352"/>
                  </a:lnTo>
                  <a:lnTo>
                    <a:pt x="282" y="354"/>
                  </a:lnTo>
                  <a:lnTo>
                    <a:pt x="278" y="358"/>
                  </a:lnTo>
                  <a:lnTo>
                    <a:pt x="278" y="358"/>
                  </a:lnTo>
                  <a:lnTo>
                    <a:pt x="278" y="358"/>
                  </a:lnTo>
                  <a:lnTo>
                    <a:pt x="278" y="360"/>
                  </a:lnTo>
                  <a:lnTo>
                    <a:pt x="276" y="360"/>
                  </a:lnTo>
                  <a:lnTo>
                    <a:pt x="276" y="360"/>
                  </a:lnTo>
                  <a:lnTo>
                    <a:pt x="276" y="362"/>
                  </a:lnTo>
                  <a:lnTo>
                    <a:pt x="272" y="366"/>
                  </a:lnTo>
                  <a:lnTo>
                    <a:pt x="272" y="366"/>
                  </a:lnTo>
                  <a:lnTo>
                    <a:pt x="270" y="366"/>
                  </a:lnTo>
                  <a:lnTo>
                    <a:pt x="270" y="366"/>
                  </a:lnTo>
                  <a:lnTo>
                    <a:pt x="268" y="366"/>
                  </a:lnTo>
                  <a:lnTo>
                    <a:pt x="266" y="366"/>
                  </a:lnTo>
                  <a:lnTo>
                    <a:pt x="266" y="366"/>
                  </a:lnTo>
                  <a:lnTo>
                    <a:pt x="264" y="366"/>
                  </a:lnTo>
                  <a:lnTo>
                    <a:pt x="264" y="366"/>
                  </a:lnTo>
                  <a:lnTo>
                    <a:pt x="262" y="366"/>
                  </a:lnTo>
                  <a:lnTo>
                    <a:pt x="262" y="366"/>
                  </a:lnTo>
                  <a:lnTo>
                    <a:pt x="262" y="366"/>
                  </a:lnTo>
                  <a:lnTo>
                    <a:pt x="262" y="366"/>
                  </a:lnTo>
                  <a:lnTo>
                    <a:pt x="260" y="368"/>
                  </a:lnTo>
                  <a:lnTo>
                    <a:pt x="260" y="368"/>
                  </a:lnTo>
                  <a:lnTo>
                    <a:pt x="254" y="374"/>
                  </a:lnTo>
                  <a:lnTo>
                    <a:pt x="246" y="380"/>
                  </a:lnTo>
                  <a:lnTo>
                    <a:pt x="238" y="384"/>
                  </a:lnTo>
                  <a:lnTo>
                    <a:pt x="238" y="384"/>
                  </a:lnTo>
                  <a:lnTo>
                    <a:pt x="236" y="384"/>
                  </a:lnTo>
                  <a:lnTo>
                    <a:pt x="236" y="384"/>
                  </a:lnTo>
                  <a:lnTo>
                    <a:pt x="236" y="386"/>
                  </a:lnTo>
                  <a:lnTo>
                    <a:pt x="228" y="392"/>
                  </a:lnTo>
                  <a:lnTo>
                    <a:pt x="228" y="392"/>
                  </a:lnTo>
                  <a:lnTo>
                    <a:pt x="228" y="392"/>
                  </a:lnTo>
                  <a:lnTo>
                    <a:pt x="226" y="392"/>
                  </a:lnTo>
                  <a:lnTo>
                    <a:pt x="226" y="394"/>
                  </a:lnTo>
                  <a:lnTo>
                    <a:pt x="226" y="394"/>
                  </a:lnTo>
                  <a:lnTo>
                    <a:pt x="226" y="396"/>
                  </a:lnTo>
                  <a:lnTo>
                    <a:pt x="226" y="396"/>
                  </a:lnTo>
                  <a:lnTo>
                    <a:pt x="222" y="398"/>
                  </a:lnTo>
                  <a:lnTo>
                    <a:pt x="220" y="398"/>
                  </a:lnTo>
                  <a:lnTo>
                    <a:pt x="218" y="400"/>
                  </a:lnTo>
                  <a:lnTo>
                    <a:pt x="218" y="400"/>
                  </a:lnTo>
                  <a:lnTo>
                    <a:pt x="218" y="400"/>
                  </a:lnTo>
                  <a:lnTo>
                    <a:pt x="216" y="402"/>
                  </a:lnTo>
                  <a:lnTo>
                    <a:pt x="214" y="402"/>
                  </a:lnTo>
                  <a:lnTo>
                    <a:pt x="214" y="444"/>
                  </a:lnTo>
                  <a:lnTo>
                    <a:pt x="214" y="458"/>
                  </a:lnTo>
                  <a:lnTo>
                    <a:pt x="184" y="458"/>
                  </a:lnTo>
                  <a:lnTo>
                    <a:pt x="182" y="458"/>
                  </a:lnTo>
                  <a:lnTo>
                    <a:pt x="154" y="458"/>
                  </a:lnTo>
                  <a:lnTo>
                    <a:pt x="150" y="458"/>
                  </a:lnTo>
                  <a:lnTo>
                    <a:pt x="150" y="458"/>
                  </a:lnTo>
                  <a:lnTo>
                    <a:pt x="148" y="458"/>
                  </a:lnTo>
                  <a:lnTo>
                    <a:pt x="144" y="458"/>
                  </a:lnTo>
                  <a:lnTo>
                    <a:pt x="136" y="458"/>
                  </a:lnTo>
                  <a:lnTo>
                    <a:pt x="16" y="458"/>
                  </a:lnTo>
                  <a:lnTo>
                    <a:pt x="6" y="458"/>
                  </a:lnTo>
                  <a:lnTo>
                    <a:pt x="0" y="458"/>
                  </a:lnTo>
                  <a:lnTo>
                    <a:pt x="0" y="458"/>
                  </a:lnTo>
                  <a:lnTo>
                    <a:pt x="0" y="458"/>
                  </a:lnTo>
                  <a:lnTo>
                    <a:pt x="0" y="458"/>
                  </a:lnTo>
                  <a:lnTo>
                    <a:pt x="0" y="456"/>
                  </a:lnTo>
                  <a:lnTo>
                    <a:pt x="2" y="456"/>
                  </a:lnTo>
                  <a:lnTo>
                    <a:pt x="2" y="456"/>
                  </a:lnTo>
                  <a:lnTo>
                    <a:pt x="6" y="454"/>
                  </a:lnTo>
                  <a:lnTo>
                    <a:pt x="6" y="454"/>
                  </a:lnTo>
                  <a:lnTo>
                    <a:pt x="6" y="454"/>
                  </a:lnTo>
                  <a:lnTo>
                    <a:pt x="8" y="452"/>
                  </a:lnTo>
                  <a:lnTo>
                    <a:pt x="8" y="452"/>
                  </a:lnTo>
                  <a:lnTo>
                    <a:pt x="8" y="450"/>
                  </a:lnTo>
                  <a:lnTo>
                    <a:pt x="10" y="448"/>
                  </a:lnTo>
                  <a:lnTo>
                    <a:pt x="10" y="446"/>
                  </a:lnTo>
                  <a:lnTo>
                    <a:pt x="10" y="446"/>
                  </a:lnTo>
                  <a:lnTo>
                    <a:pt x="10" y="444"/>
                  </a:lnTo>
                  <a:lnTo>
                    <a:pt x="10" y="444"/>
                  </a:lnTo>
                  <a:lnTo>
                    <a:pt x="12" y="444"/>
                  </a:lnTo>
                  <a:lnTo>
                    <a:pt x="16" y="442"/>
                  </a:lnTo>
                  <a:lnTo>
                    <a:pt x="20" y="442"/>
                  </a:lnTo>
                  <a:lnTo>
                    <a:pt x="22" y="442"/>
                  </a:lnTo>
                  <a:lnTo>
                    <a:pt x="26" y="442"/>
                  </a:lnTo>
                  <a:lnTo>
                    <a:pt x="38" y="438"/>
                  </a:lnTo>
                  <a:lnTo>
                    <a:pt x="52" y="436"/>
                  </a:lnTo>
                  <a:lnTo>
                    <a:pt x="52" y="436"/>
                  </a:lnTo>
                  <a:lnTo>
                    <a:pt x="58" y="432"/>
                  </a:lnTo>
                  <a:lnTo>
                    <a:pt x="68" y="428"/>
                  </a:lnTo>
                  <a:lnTo>
                    <a:pt x="72" y="426"/>
                  </a:lnTo>
                  <a:lnTo>
                    <a:pt x="78" y="426"/>
                  </a:lnTo>
                  <a:lnTo>
                    <a:pt x="78" y="424"/>
                  </a:lnTo>
                  <a:lnTo>
                    <a:pt x="78" y="424"/>
                  </a:lnTo>
                  <a:lnTo>
                    <a:pt x="82" y="422"/>
                  </a:lnTo>
                  <a:lnTo>
                    <a:pt x="82" y="422"/>
                  </a:lnTo>
                  <a:lnTo>
                    <a:pt x="82" y="422"/>
                  </a:lnTo>
                  <a:lnTo>
                    <a:pt x="88" y="412"/>
                  </a:lnTo>
                  <a:lnTo>
                    <a:pt x="90" y="410"/>
                  </a:lnTo>
                  <a:lnTo>
                    <a:pt x="96" y="406"/>
                  </a:lnTo>
                  <a:lnTo>
                    <a:pt x="98" y="404"/>
                  </a:lnTo>
                  <a:lnTo>
                    <a:pt x="98" y="404"/>
                  </a:lnTo>
                  <a:lnTo>
                    <a:pt x="98" y="402"/>
                  </a:lnTo>
                  <a:lnTo>
                    <a:pt x="98" y="402"/>
                  </a:lnTo>
                  <a:lnTo>
                    <a:pt x="100" y="402"/>
                  </a:lnTo>
                  <a:lnTo>
                    <a:pt x="100" y="400"/>
                  </a:lnTo>
                  <a:lnTo>
                    <a:pt x="100" y="400"/>
                  </a:lnTo>
                  <a:lnTo>
                    <a:pt x="106" y="396"/>
                  </a:lnTo>
                  <a:lnTo>
                    <a:pt x="116" y="392"/>
                  </a:lnTo>
                  <a:lnTo>
                    <a:pt x="120" y="390"/>
                  </a:lnTo>
                  <a:lnTo>
                    <a:pt x="120" y="390"/>
                  </a:lnTo>
                  <a:lnTo>
                    <a:pt x="120" y="390"/>
                  </a:lnTo>
                  <a:lnTo>
                    <a:pt x="122" y="388"/>
                  </a:lnTo>
                  <a:lnTo>
                    <a:pt x="124" y="386"/>
                  </a:lnTo>
                  <a:lnTo>
                    <a:pt x="126" y="386"/>
                  </a:lnTo>
                  <a:lnTo>
                    <a:pt x="126" y="384"/>
                  </a:lnTo>
                  <a:lnTo>
                    <a:pt x="126" y="384"/>
                  </a:lnTo>
                  <a:lnTo>
                    <a:pt x="130" y="382"/>
                  </a:lnTo>
                  <a:lnTo>
                    <a:pt x="130" y="382"/>
                  </a:lnTo>
                  <a:lnTo>
                    <a:pt x="130" y="380"/>
                  </a:lnTo>
                  <a:lnTo>
                    <a:pt x="130" y="380"/>
                  </a:lnTo>
                  <a:lnTo>
                    <a:pt x="130" y="380"/>
                  </a:lnTo>
                  <a:lnTo>
                    <a:pt x="132" y="378"/>
                  </a:lnTo>
                  <a:lnTo>
                    <a:pt x="134" y="374"/>
                  </a:lnTo>
                  <a:lnTo>
                    <a:pt x="134" y="374"/>
                  </a:lnTo>
                  <a:lnTo>
                    <a:pt x="136" y="372"/>
                  </a:lnTo>
                  <a:lnTo>
                    <a:pt x="136" y="372"/>
                  </a:lnTo>
                  <a:lnTo>
                    <a:pt x="136" y="372"/>
                  </a:lnTo>
                  <a:lnTo>
                    <a:pt x="136" y="372"/>
                  </a:lnTo>
                  <a:lnTo>
                    <a:pt x="138" y="372"/>
                  </a:lnTo>
                  <a:lnTo>
                    <a:pt x="138" y="372"/>
                  </a:lnTo>
                  <a:lnTo>
                    <a:pt x="138" y="370"/>
                  </a:lnTo>
                  <a:lnTo>
                    <a:pt x="140" y="370"/>
                  </a:lnTo>
                  <a:lnTo>
                    <a:pt x="140" y="370"/>
                  </a:lnTo>
                  <a:lnTo>
                    <a:pt x="144" y="364"/>
                  </a:lnTo>
                  <a:lnTo>
                    <a:pt x="146" y="358"/>
                  </a:lnTo>
                  <a:lnTo>
                    <a:pt x="146" y="358"/>
                  </a:lnTo>
                  <a:lnTo>
                    <a:pt x="146" y="356"/>
                  </a:lnTo>
                  <a:lnTo>
                    <a:pt x="148" y="356"/>
                  </a:lnTo>
                  <a:lnTo>
                    <a:pt x="148" y="356"/>
                  </a:lnTo>
                  <a:lnTo>
                    <a:pt x="156" y="346"/>
                  </a:lnTo>
                  <a:lnTo>
                    <a:pt x="158" y="342"/>
                  </a:lnTo>
                  <a:lnTo>
                    <a:pt x="160" y="342"/>
                  </a:lnTo>
                  <a:lnTo>
                    <a:pt x="160" y="340"/>
                  </a:lnTo>
                  <a:lnTo>
                    <a:pt x="160" y="340"/>
                  </a:lnTo>
                  <a:lnTo>
                    <a:pt x="162" y="338"/>
                  </a:lnTo>
                  <a:lnTo>
                    <a:pt x="162" y="334"/>
                  </a:lnTo>
                  <a:lnTo>
                    <a:pt x="166" y="328"/>
                  </a:lnTo>
                  <a:lnTo>
                    <a:pt x="166" y="328"/>
                  </a:lnTo>
                  <a:lnTo>
                    <a:pt x="168" y="324"/>
                  </a:lnTo>
                  <a:lnTo>
                    <a:pt x="168" y="324"/>
                  </a:lnTo>
                  <a:lnTo>
                    <a:pt x="168" y="312"/>
                  </a:lnTo>
                  <a:lnTo>
                    <a:pt x="168" y="312"/>
                  </a:lnTo>
                  <a:lnTo>
                    <a:pt x="168" y="312"/>
                  </a:lnTo>
                  <a:lnTo>
                    <a:pt x="168" y="310"/>
                  </a:lnTo>
                  <a:lnTo>
                    <a:pt x="168" y="310"/>
                  </a:lnTo>
                  <a:lnTo>
                    <a:pt x="164" y="304"/>
                  </a:lnTo>
                  <a:lnTo>
                    <a:pt x="164" y="304"/>
                  </a:lnTo>
                  <a:lnTo>
                    <a:pt x="160" y="300"/>
                  </a:lnTo>
                  <a:lnTo>
                    <a:pt x="158" y="298"/>
                  </a:lnTo>
                  <a:lnTo>
                    <a:pt x="158" y="298"/>
                  </a:lnTo>
                  <a:lnTo>
                    <a:pt x="158" y="298"/>
                  </a:lnTo>
                  <a:lnTo>
                    <a:pt x="158" y="294"/>
                  </a:lnTo>
                  <a:lnTo>
                    <a:pt x="158" y="292"/>
                  </a:lnTo>
                  <a:lnTo>
                    <a:pt x="158" y="290"/>
                  </a:lnTo>
                  <a:lnTo>
                    <a:pt x="160" y="288"/>
                  </a:lnTo>
                  <a:lnTo>
                    <a:pt x="160" y="288"/>
                  </a:lnTo>
                  <a:lnTo>
                    <a:pt x="160" y="288"/>
                  </a:lnTo>
                  <a:lnTo>
                    <a:pt x="158" y="284"/>
                  </a:lnTo>
                  <a:lnTo>
                    <a:pt x="158" y="282"/>
                  </a:lnTo>
                  <a:lnTo>
                    <a:pt x="158" y="280"/>
                  </a:lnTo>
                  <a:lnTo>
                    <a:pt x="158" y="272"/>
                  </a:lnTo>
                  <a:lnTo>
                    <a:pt x="158" y="272"/>
                  </a:lnTo>
                  <a:lnTo>
                    <a:pt x="158" y="270"/>
                  </a:lnTo>
                  <a:lnTo>
                    <a:pt x="158" y="266"/>
                  </a:lnTo>
                  <a:lnTo>
                    <a:pt x="158" y="264"/>
                  </a:lnTo>
                  <a:lnTo>
                    <a:pt x="160" y="264"/>
                  </a:lnTo>
                  <a:lnTo>
                    <a:pt x="160" y="262"/>
                  </a:lnTo>
                  <a:lnTo>
                    <a:pt x="160" y="262"/>
                  </a:lnTo>
                  <a:lnTo>
                    <a:pt x="160" y="260"/>
                  </a:lnTo>
                  <a:lnTo>
                    <a:pt x="160" y="260"/>
                  </a:lnTo>
                  <a:lnTo>
                    <a:pt x="160" y="260"/>
                  </a:lnTo>
                  <a:lnTo>
                    <a:pt x="160" y="258"/>
                  </a:lnTo>
                  <a:lnTo>
                    <a:pt x="158" y="258"/>
                  </a:lnTo>
                  <a:lnTo>
                    <a:pt x="158" y="258"/>
                  </a:lnTo>
                  <a:lnTo>
                    <a:pt x="158" y="258"/>
                  </a:lnTo>
                  <a:lnTo>
                    <a:pt x="160" y="254"/>
                  </a:lnTo>
                  <a:lnTo>
                    <a:pt x="160" y="250"/>
                  </a:lnTo>
                  <a:lnTo>
                    <a:pt x="162" y="248"/>
                  </a:lnTo>
                  <a:lnTo>
                    <a:pt x="164" y="244"/>
                  </a:lnTo>
                  <a:lnTo>
                    <a:pt x="166" y="242"/>
                  </a:lnTo>
                  <a:lnTo>
                    <a:pt x="166" y="240"/>
                  </a:lnTo>
                  <a:lnTo>
                    <a:pt x="166" y="240"/>
                  </a:lnTo>
                  <a:lnTo>
                    <a:pt x="168" y="236"/>
                  </a:lnTo>
                  <a:lnTo>
                    <a:pt x="168" y="236"/>
                  </a:lnTo>
                  <a:lnTo>
                    <a:pt x="176" y="226"/>
                  </a:lnTo>
                  <a:lnTo>
                    <a:pt x="180" y="222"/>
                  </a:lnTo>
                  <a:lnTo>
                    <a:pt x="180" y="222"/>
                  </a:lnTo>
                  <a:lnTo>
                    <a:pt x="180" y="220"/>
                  </a:lnTo>
                  <a:lnTo>
                    <a:pt x="184" y="214"/>
                  </a:lnTo>
                  <a:lnTo>
                    <a:pt x="184" y="212"/>
                  </a:lnTo>
                  <a:lnTo>
                    <a:pt x="186" y="210"/>
                  </a:lnTo>
                  <a:lnTo>
                    <a:pt x="186" y="206"/>
                  </a:lnTo>
                  <a:lnTo>
                    <a:pt x="184" y="194"/>
                  </a:lnTo>
                  <a:lnTo>
                    <a:pt x="184" y="194"/>
                  </a:lnTo>
                  <a:lnTo>
                    <a:pt x="184" y="192"/>
                  </a:lnTo>
                  <a:lnTo>
                    <a:pt x="184" y="192"/>
                  </a:lnTo>
                  <a:lnTo>
                    <a:pt x="184" y="192"/>
                  </a:lnTo>
                  <a:lnTo>
                    <a:pt x="184" y="192"/>
                  </a:lnTo>
                  <a:lnTo>
                    <a:pt x="188" y="190"/>
                  </a:lnTo>
                  <a:lnTo>
                    <a:pt x="190" y="188"/>
                  </a:lnTo>
                  <a:lnTo>
                    <a:pt x="192" y="186"/>
                  </a:lnTo>
                  <a:lnTo>
                    <a:pt x="194" y="184"/>
                  </a:lnTo>
                  <a:lnTo>
                    <a:pt x="194" y="184"/>
                  </a:lnTo>
                  <a:lnTo>
                    <a:pt x="196" y="182"/>
                  </a:lnTo>
                  <a:lnTo>
                    <a:pt x="196" y="180"/>
                  </a:lnTo>
                  <a:lnTo>
                    <a:pt x="196" y="180"/>
                  </a:lnTo>
                  <a:lnTo>
                    <a:pt x="196" y="180"/>
                  </a:lnTo>
                  <a:lnTo>
                    <a:pt x="200" y="178"/>
                  </a:lnTo>
                  <a:lnTo>
                    <a:pt x="200" y="176"/>
                  </a:lnTo>
                  <a:lnTo>
                    <a:pt x="200" y="176"/>
                  </a:lnTo>
                  <a:lnTo>
                    <a:pt x="206" y="172"/>
                  </a:lnTo>
                  <a:lnTo>
                    <a:pt x="210" y="168"/>
                  </a:lnTo>
                  <a:lnTo>
                    <a:pt x="216" y="160"/>
                  </a:lnTo>
                  <a:lnTo>
                    <a:pt x="216" y="160"/>
                  </a:lnTo>
                  <a:lnTo>
                    <a:pt x="216" y="160"/>
                  </a:lnTo>
                  <a:lnTo>
                    <a:pt x="216" y="160"/>
                  </a:lnTo>
                  <a:lnTo>
                    <a:pt x="216" y="158"/>
                  </a:lnTo>
                  <a:lnTo>
                    <a:pt x="216" y="158"/>
                  </a:lnTo>
                  <a:lnTo>
                    <a:pt x="218" y="154"/>
                  </a:lnTo>
                  <a:lnTo>
                    <a:pt x="220" y="154"/>
                  </a:lnTo>
                  <a:lnTo>
                    <a:pt x="220" y="152"/>
                  </a:lnTo>
                  <a:lnTo>
                    <a:pt x="222" y="152"/>
                  </a:lnTo>
                  <a:lnTo>
                    <a:pt x="222" y="152"/>
                  </a:lnTo>
                  <a:lnTo>
                    <a:pt x="224" y="152"/>
                  </a:lnTo>
                  <a:lnTo>
                    <a:pt x="224" y="152"/>
                  </a:lnTo>
                  <a:lnTo>
                    <a:pt x="226" y="152"/>
                  </a:lnTo>
                  <a:lnTo>
                    <a:pt x="226" y="152"/>
                  </a:lnTo>
                  <a:lnTo>
                    <a:pt x="228" y="150"/>
                  </a:lnTo>
                  <a:lnTo>
                    <a:pt x="230" y="148"/>
                  </a:lnTo>
                  <a:lnTo>
                    <a:pt x="230" y="146"/>
                  </a:lnTo>
                  <a:lnTo>
                    <a:pt x="230" y="146"/>
                  </a:lnTo>
                  <a:lnTo>
                    <a:pt x="230" y="146"/>
                  </a:lnTo>
                  <a:lnTo>
                    <a:pt x="232" y="146"/>
                  </a:lnTo>
                  <a:lnTo>
                    <a:pt x="234" y="144"/>
                  </a:lnTo>
                  <a:lnTo>
                    <a:pt x="236" y="144"/>
                  </a:lnTo>
                  <a:lnTo>
                    <a:pt x="240" y="144"/>
                  </a:lnTo>
                  <a:lnTo>
                    <a:pt x="240" y="144"/>
                  </a:lnTo>
                  <a:lnTo>
                    <a:pt x="240" y="144"/>
                  </a:lnTo>
                  <a:lnTo>
                    <a:pt x="248" y="140"/>
                  </a:lnTo>
                  <a:lnTo>
                    <a:pt x="252" y="138"/>
                  </a:lnTo>
                  <a:lnTo>
                    <a:pt x="252" y="138"/>
                  </a:lnTo>
                  <a:lnTo>
                    <a:pt x="252" y="138"/>
                  </a:lnTo>
                  <a:lnTo>
                    <a:pt x="258" y="134"/>
                  </a:lnTo>
                  <a:lnTo>
                    <a:pt x="264" y="134"/>
                  </a:lnTo>
                  <a:lnTo>
                    <a:pt x="268" y="130"/>
                  </a:lnTo>
                  <a:lnTo>
                    <a:pt x="274" y="126"/>
                  </a:lnTo>
                  <a:lnTo>
                    <a:pt x="282" y="122"/>
                  </a:lnTo>
                  <a:lnTo>
                    <a:pt x="282" y="122"/>
                  </a:lnTo>
                  <a:lnTo>
                    <a:pt x="284" y="122"/>
                  </a:lnTo>
                  <a:lnTo>
                    <a:pt x="288" y="120"/>
                  </a:lnTo>
                  <a:lnTo>
                    <a:pt x="288" y="120"/>
                  </a:lnTo>
                  <a:lnTo>
                    <a:pt x="290" y="118"/>
                  </a:lnTo>
                  <a:lnTo>
                    <a:pt x="290" y="118"/>
                  </a:lnTo>
                  <a:lnTo>
                    <a:pt x="294" y="116"/>
                  </a:lnTo>
                  <a:lnTo>
                    <a:pt x="296" y="114"/>
                  </a:lnTo>
                  <a:lnTo>
                    <a:pt x="300" y="110"/>
                  </a:lnTo>
                  <a:lnTo>
                    <a:pt x="302" y="108"/>
                  </a:lnTo>
                  <a:lnTo>
                    <a:pt x="302" y="108"/>
                  </a:lnTo>
                  <a:lnTo>
                    <a:pt x="302" y="106"/>
                  </a:lnTo>
                  <a:lnTo>
                    <a:pt x="302" y="106"/>
                  </a:lnTo>
                  <a:lnTo>
                    <a:pt x="306" y="100"/>
                  </a:lnTo>
                  <a:lnTo>
                    <a:pt x="308" y="94"/>
                  </a:lnTo>
                  <a:lnTo>
                    <a:pt x="310" y="92"/>
                  </a:lnTo>
                  <a:lnTo>
                    <a:pt x="312" y="90"/>
                  </a:lnTo>
                  <a:lnTo>
                    <a:pt x="312" y="88"/>
                  </a:lnTo>
                  <a:lnTo>
                    <a:pt x="316" y="80"/>
                  </a:lnTo>
                  <a:lnTo>
                    <a:pt x="322" y="70"/>
                  </a:lnTo>
                  <a:lnTo>
                    <a:pt x="322" y="68"/>
                  </a:lnTo>
                  <a:lnTo>
                    <a:pt x="324" y="66"/>
                  </a:lnTo>
                  <a:lnTo>
                    <a:pt x="324" y="64"/>
                  </a:lnTo>
                  <a:lnTo>
                    <a:pt x="326" y="58"/>
                  </a:lnTo>
                  <a:lnTo>
                    <a:pt x="328" y="54"/>
                  </a:lnTo>
                  <a:lnTo>
                    <a:pt x="330" y="48"/>
                  </a:lnTo>
                  <a:lnTo>
                    <a:pt x="332" y="44"/>
                  </a:lnTo>
                  <a:lnTo>
                    <a:pt x="334" y="34"/>
                  </a:lnTo>
                  <a:lnTo>
                    <a:pt x="338" y="28"/>
                  </a:lnTo>
                  <a:lnTo>
                    <a:pt x="340" y="20"/>
                  </a:lnTo>
                  <a:lnTo>
                    <a:pt x="342" y="16"/>
                  </a:lnTo>
                  <a:lnTo>
                    <a:pt x="342" y="10"/>
                  </a:lnTo>
                  <a:lnTo>
                    <a:pt x="344" y="8"/>
                  </a:lnTo>
                  <a:lnTo>
                    <a:pt x="346" y="8"/>
                  </a:lnTo>
                  <a:lnTo>
                    <a:pt x="352" y="8"/>
                  </a:lnTo>
                  <a:lnTo>
                    <a:pt x="358" y="6"/>
                  </a:lnTo>
                  <a:lnTo>
                    <a:pt x="360" y="4"/>
                  </a:lnTo>
                  <a:lnTo>
                    <a:pt x="362" y="4"/>
                  </a:lnTo>
                  <a:lnTo>
                    <a:pt x="362" y="4"/>
                  </a:lnTo>
                  <a:lnTo>
                    <a:pt x="362" y="2"/>
                  </a:lnTo>
                  <a:lnTo>
                    <a:pt x="364" y="2"/>
                  </a:lnTo>
                  <a:lnTo>
                    <a:pt x="364" y="2"/>
                  </a:lnTo>
                  <a:lnTo>
                    <a:pt x="366" y="0"/>
                  </a:lnTo>
                  <a:lnTo>
                    <a:pt x="366" y="0"/>
                  </a:lnTo>
                  <a:lnTo>
                    <a:pt x="368" y="0"/>
                  </a:lnTo>
                  <a:lnTo>
                    <a:pt x="368"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1" name="Freeform 4950">
              <a:extLst>
                <a:ext uri="{FF2B5EF4-FFF2-40B4-BE49-F238E27FC236}">
                  <a16:creationId xmlns:a16="http://schemas.microsoft.com/office/drawing/2014/main" id="{2BF1C695-A045-2248-9239-90CB1104F50C}"/>
                </a:ext>
              </a:extLst>
            </p:cNvPr>
            <p:cNvSpPr>
              <a:spLocks/>
            </p:cNvSpPr>
            <p:nvPr/>
          </p:nvSpPr>
          <p:spPr bwMode="auto">
            <a:xfrm>
              <a:off x="2300929" y="633997"/>
              <a:ext cx="915619" cy="725689"/>
            </a:xfrm>
            <a:custGeom>
              <a:avLst/>
              <a:gdLst/>
              <a:ahLst/>
              <a:cxnLst>
                <a:cxn ang="0">
                  <a:pos x="372" y="12"/>
                </a:cxn>
                <a:cxn ang="0">
                  <a:pos x="400" y="40"/>
                </a:cxn>
                <a:cxn ang="0">
                  <a:pos x="422" y="42"/>
                </a:cxn>
                <a:cxn ang="0">
                  <a:pos x="438" y="38"/>
                </a:cxn>
                <a:cxn ang="0">
                  <a:pos x="446" y="40"/>
                </a:cxn>
                <a:cxn ang="0">
                  <a:pos x="478" y="38"/>
                </a:cxn>
                <a:cxn ang="0">
                  <a:pos x="482" y="36"/>
                </a:cxn>
                <a:cxn ang="0">
                  <a:pos x="486" y="42"/>
                </a:cxn>
                <a:cxn ang="0">
                  <a:pos x="492" y="46"/>
                </a:cxn>
                <a:cxn ang="0">
                  <a:pos x="490" y="44"/>
                </a:cxn>
                <a:cxn ang="0">
                  <a:pos x="506" y="48"/>
                </a:cxn>
                <a:cxn ang="0">
                  <a:pos x="538" y="66"/>
                </a:cxn>
                <a:cxn ang="0">
                  <a:pos x="536" y="76"/>
                </a:cxn>
                <a:cxn ang="0">
                  <a:pos x="542" y="86"/>
                </a:cxn>
                <a:cxn ang="0">
                  <a:pos x="542" y="128"/>
                </a:cxn>
                <a:cxn ang="0">
                  <a:pos x="548" y="138"/>
                </a:cxn>
                <a:cxn ang="0">
                  <a:pos x="548" y="160"/>
                </a:cxn>
                <a:cxn ang="0">
                  <a:pos x="554" y="168"/>
                </a:cxn>
                <a:cxn ang="0">
                  <a:pos x="570" y="200"/>
                </a:cxn>
                <a:cxn ang="0">
                  <a:pos x="564" y="210"/>
                </a:cxn>
                <a:cxn ang="0">
                  <a:pos x="566" y="214"/>
                </a:cxn>
                <a:cxn ang="0">
                  <a:pos x="562" y="218"/>
                </a:cxn>
                <a:cxn ang="0">
                  <a:pos x="522" y="216"/>
                </a:cxn>
                <a:cxn ang="0">
                  <a:pos x="486" y="220"/>
                </a:cxn>
                <a:cxn ang="0">
                  <a:pos x="482" y="232"/>
                </a:cxn>
                <a:cxn ang="0">
                  <a:pos x="456" y="242"/>
                </a:cxn>
                <a:cxn ang="0">
                  <a:pos x="444" y="240"/>
                </a:cxn>
                <a:cxn ang="0">
                  <a:pos x="444" y="260"/>
                </a:cxn>
                <a:cxn ang="0">
                  <a:pos x="454" y="274"/>
                </a:cxn>
                <a:cxn ang="0">
                  <a:pos x="446" y="282"/>
                </a:cxn>
                <a:cxn ang="0">
                  <a:pos x="428" y="290"/>
                </a:cxn>
                <a:cxn ang="0">
                  <a:pos x="416" y="298"/>
                </a:cxn>
                <a:cxn ang="0">
                  <a:pos x="386" y="314"/>
                </a:cxn>
                <a:cxn ang="0">
                  <a:pos x="370" y="334"/>
                </a:cxn>
                <a:cxn ang="0">
                  <a:pos x="342" y="342"/>
                </a:cxn>
                <a:cxn ang="0">
                  <a:pos x="332" y="342"/>
                </a:cxn>
                <a:cxn ang="0">
                  <a:pos x="316" y="350"/>
                </a:cxn>
                <a:cxn ang="0">
                  <a:pos x="306" y="356"/>
                </a:cxn>
                <a:cxn ang="0">
                  <a:pos x="286" y="352"/>
                </a:cxn>
                <a:cxn ang="0">
                  <a:pos x="270" y="366"/>
                </a:cxn>
                <a:cxn ang="0">
                  <a:pos x="254" y="374"/>
                </a:cxn>
                <a:cxn ang="0">
                  <a:pos x="226" y="394"/>
                </a:cxn>
                <a:cxn ang="0">
                  <a:pos x="184" y="458"/>
                </a:cxn>
                <a:cxn ang="0">
                  <a:pos x="0" y="458"/>
                </a:cxn>
                <a:cxn ang="0">
                  <a:pos x="10" y="446"/>
                </a:cxn>
                <a:cxn ang="0">
                  <a:pos x="58" y="432"/>
                </a:cxn>
                <a:cxn ang="0">
                  <a:pos x="98" y="404"/>
                </a:cxn>
                <a:cxn ang="0">
                  <a:pos x="122" y="388"/>
                </a:cxn>
                <a:cxn ang="0">
                  <a:pos x="134" y="374"/>
                </a:cxn>
                <a:cxn ang="0">
                  <a:pos x="146" y="358"/>
                </a:cxn>
                <a:cxn ang="0">
                  <a:pos x="166" y="328"/>
                </a:cxn>
                <a:cxn ang="0">
                  <a:pos x="158" y="298"/>
                </a:cxn>
                <a:cxn ang="0">
                  <a:pos x="158" y="272"/>
                </a:cxn>
                <a:cxn ang="0">
                  <a:pos x="158" y="258"/>
                </a:cxn>
                <a:cxn ang="0">
                  <a:pos x="180" y="222"/>
                </a:cxn>
                <a:cxn ang="0">
                  <a:pos x="184" y="192"/>
                </a:cxn>
                <a:cxn ang="0">
                  <a:pos x="200" y="176"/>
                </a:cxn>
                <a:cxn ang="0">
                  <a:pos x="222" y="152"/>
                </a:cxn>
                <a:cxn ang="0">
                  <a:pos x="234" y="144"/>
                </a:cxn>
                <a:cxn ang="0">
                  <a:pos x="274" y="126"/>
                </a:cxn>
                <a:cxn ang="0">
                  <a:pos x="302" y="108"/>
                </a:cxn>
                <a:cxn ang="0">
                  <a:pos x="324" y="64"/>
                </a:cxn>
                <a:cxn ang="0">
                  <a:pos x="352" y="8"/>
                </a:cxn>
              </a:cxnLst>
              <a:rect l="0" t="0" r="r" b="b"/>
              <a:pathLst>
                <a:path w="576" h="458">
                  <a:moveTo>
                    <a:pt x="368" y="0"/>
                  </a:moveTo>
                  <a:lnTo>
                    <a:pt x="368" y="2"/>
                  </a:lnTo>
                  <a:lnTo>
                    <a:pt x="368" y="2"/>
                  </a:lnTo>
                  <a:lnTo>
                    <a:pt x="368" y="2"/>
                  </a:lnTo>
                  <a:lnTo>
                    <a:pt x="368" y="4"/>
                  </a:lnTo>
                  <a:lnTo>
                    <a:pt x="370" y="4"/>
                  </a:lnTo>
                  <a:lnTo>
                    <a:pt x="370" y="4"/>
                  </a:lnTo>
                  <a:lnTo>
                    <a:pt x="370" y="4"/>
                  </a:lnTo>
                  <a:lnTo>
                    <a:pt x="370" y="6"/>
                  </a:lnTo>
                  <a:lnTo>
                    <a:pt x="370" y="8"/>
                  </a:lnTo>
                  <a:lnTo>
                    <a:pt x="372" y="12"/>
                  </a:lnTo>
                  <a:lnTo>
                    <a:pt x="372" y="12"/>
                  </a:lnTo>
                  <a:lnTo>
                    <a:pt x="372" y="14"/>
                  </a:lnTo>
                  <a:lnTo>
                    <a:pt x="374" y="20"/>
                  </a:lnTo>
                  <a:lnTo>
                    <a:pt x="374" y="20"/>
                  </a:lnTo>
                  <a:lnTo>
                    <a:pt x="376" y="20"/>
                  </a:lnTo>
                  <a:lnTo>
                    <a:pt x="376" y="20"/>
                  </a:lnTo>
                  <a:lnTo>
                    <a:pt x="376" y="22"/>
                  </a:lnTo>
                  <a:lnTo>
                    <a:pt x="378" y="22"/>
                  </a:lnTo>
                  <a:lnTo>
                    <a:pt x="388" y="32"/>
                  </a:lnTo>
                  <a:lnTo>
                    <a:pt x="390" y="36"/>
                  </a:lnTo>
                  <a:lnTo>
                    <a:pt x="392" y="36"/>
                  </a:lnTo>
                  <a:lnTo>
                    <a:pt x="396" y="40"/>
                  </a:lnTo>
                  <a:lnTo>
                    <a:pt x="400" y="40"/>
                  </a:lnTo>
                  <a:lnTo>
                    <a:pt x="400" y="42"/>
                  </a:lnTo>
                  <a:lnTo>
                    <a:pt x="402" y="42"/>
                  </a:lnTo>
                  <a:lnTo>
                    <a:pt x="406" y="42"/>
                  </a:lnTo>
                  <a:lnTo>
                    <a:pt x="410" y="44"/>
                  </a:lnTo>
                  <a:lnTo>
                    <a:pt x="414" y="44"/>
                  </a:lnTo>
                  <a:lnTo>
                    <a:pt x="414" y="44"/>
                  </a:lnTo>
                  <a:lnTo>
                    <a:pt x="418" y="46"/>
                  </a:lnTo>
                  <a:lnTo>
                    <a:pt x="418" y="46"/>
                  </a:lnTo>
                  <a:lnTo>
                    <a:pt x="418" y="44"/>
                  </a:lnTo>
                  <a:lnTo>
                    <a:pt x="420" y="44"/>
                  </a:lnTo>
                  <a:lnTo>
                    <a:pt x="420" y="44"/>
                  </a:lnTo>
                  <a:lnTo>
                    <a:pt x="422" y="42"/>
                  </a:lnTo>
                  <a:lnTo>
                    <a:pt x="422" y="42"/>
                  </a:lnTo>
                  <a:lnTo>
                    <a:pt x="424" y="42"/>
                  </a:lnTo>
                  <a:lnTo>
                    <a:pt x="428" y="42"/>
                  </a:lnTo>
                  <a:lnTo>
                    <a:pt x="428" y="42"/>
                  </a:lnTo>
                  <a:lnTo>
                    <a:pt x="430" y="42"/>
                  </a:lnTo>
                  <a:lnTo>
                    <a:pt x="430" y="42"/>
                  </a:lnTo>
                  <a:lnTo>
                    <a:pt x="430" y="40"/>
                  </a:lnTo>
                  <a:lnTo>
                    <a:pt x="432" y="40"/>
                  </a:lnTo>
                  <a:lnTo>
                    <a:pt x="434" y="40"/>
                  </a:lnTo>
                  <a:lnTo>
                    <a:pt x="438" y="38"/>
                  </a:lnTo>
                  <a:lnTo>
                    <a:pt x="438" y="38"/>
                  </a:lnTo>
                  <a:lnTo>
                    <a:pt x="438" y="38"/>
                  </a:lnTo>
                  <a:lnTo>
                    <a:pt x="438" y="40"/>
                  </a:lnTo>
                  <a:lnTo>
                    <a:pt x="438" y="40"/>
                  </a:lnTo>
                  <a:lnTo>
                    <a:pt x="438" y="40"/>
                  </a:lnTo>
                  <a:lnTo>
                    <a:pt x="438" y="40"/>
                  </a:lnTo>
                  <a:lnTo>
                    <a:pt x="440" y="42"/>
                  </a:lnTo>
                  <a:lnTo>
                    <a:pt x="440" y="42"/>
                  </a:lnTo>
                  <a:lnTo>
                    <a:pt x="440" y="42"/>
                  </a:lnTo>
                  <a:lnTo>
                    <a:pt x="442" y="42"/>
                  </a:lnTo>
                  <a:lnTo>
                    <a:pt x="442" y="42"/>
                  </a:lnTo>
                  <a:lnTo>
                    <a:pt x="442" y="42"/>
                  </a:lnTo>
                  <a:lnTo>
                    <a:pt x="444" y="42"/>
                  </a:lnTo>
                  <a:lnTo>
                    <a:pt x="446" y="40"/>
                  </a:lnTo>
                  <a:lnTo>
                    <a:pt x="450" y="38"/>
                  </a:lnTo>
                  <a:lnTo>
                    <a:pt x="450" y="38"/>
                  </a:lnTo>
                  <a:lnTo>
                    <a:pt x="454" y="40"/>
                  </a:lnTo>
                  <a:lnTo>
                    <a:pt x="454" y="40"/>
                  </a:lnTo>
                  <a:lnTo>
                    <a:pt x="454" y="40"/>
                  </a:lnTo>
                  <a:lnTo>
                    <a:pt x="462" y="42"/>
                  </a:lnTo>
                  <a:lnTo>
                    <a:pt x="464" y="42"/>
                  </a:lnTo>
                  <a:lnTo>
                    <a:pt x="466" y="42"/>
                  </a:lnTo>
                  <a:lnTo>
                    <a:pt x="466" y="42"/>
                  </a:lnTo>
                  <a:lnTo>
                    <a:pt x="466" y="42"/>
                  </a:lnTo>
                  <a:lnTo>
                    <a:pt x="474" y="40"/>
                  </a:lnTo>
                  <a:lnTo>
                    <a:pt x="478" y="38"/>
                  </a:lnTo>
                  <a:lnTo>
                    <a:pt x="478" y="38"/>
                  </a:lnTo>
                  <a:lnTo>
                    <a:pt x="478" y="36"/>
                  </a:lnTo>
                  <a:lnTo>
                    <a:pt x="478" y="36"/>
                  </a:lnTo>
                  <a:lnTo>
                    <a:pt x="480" y="34"/>
                  </a:lnTo>
                  <a:lnTo>
                    <a:pt x="482" y="30"/>
                  </a:lnTo>
                  <a:lnTo>
                    <a:pt x="484" y="32"/>
                  </a:lnTo>
                  <a:lnTo>
                    <a:pt x="484" y="34"/>
                  </a:lnTo>
                  <a:lnTo>
                    <a:pt x="484" y="34"/>
                  </a:lnTo>
                  <a:lnTo>
                    <a:pt x="484" y="36"/>
                  </a:lnTo>
                  <a:lnTo>
                    <a:pt x="482" y="36"/>
                  </a:lnTo>
                  <a:lnTo>
                    <a:pt x="482" y="36"/>
                  </a:lnTo>
                  <a:lnTo>
                    <a:pt x="482" y="36"/>
                  </a:lnTo>
                  <a:lnTo>
                    <a:pt x="484" y="38"/>
                  </a:lnTo>
                  <a:lnTo>
                    <a:pt x="484" y="38"/>
                  </a:lnTo>
                  <a:lnTo>
                    <a:pt x="484" y="38"/>
                  </a:lnTo>
                  <a:lnTo>
                    <a:pt x="484" y="38"/>
                  </a:lnTo>
                  <a:lnTo>
                    <a:pt x="484" y="38"/>
                  </a:lnTo>
                  <a:lnTo>
                    <a:pt x="484" y="38"/>
                  </a:lnTo>
                  <a:lnTo>
                    <a:pt x="486" y="38"/>
                  </a:lnTo>
                  <a:lnTo>
                    <a:pt x="486" y="38"/>
                  </a:lnTo>
                  <a:lnTo>
                    <a:pt x="486" y="38"/>
                  </a:lnTo>
                  <a:lnTo>
                    <a:pt x="486" y="40"/>
                  </a:lnTo>
                  <a:lnTo>
                    <a:pt x="486" y="42"/>
                  </a:lnTo>
                  <a:lnTo>
                    <a:pt x="486" y="42"/>
                  </a:lnTo>
                  <a:lnTo>
                    <a:pt x="486" y="44"/>
                  </a:lnTo>
                  <a:lnTo>
                    <a:pt x="486" y="44"/>
                  </a:lnTo>
                  <a:lnTo>
                    <a:pt x="488" y="46"/>
                  </a:lnTo>
                  <a:lnTo>
                    <a:pt x="488" y="46"/>
                  </a:lnTo>
                  <a:lnTo>
                    <a:pt x="488" y="46"/>
                  </a:lnTo>
                  <a:lnTo>
                    <a:pt x="490" y="46"/>
                  </a:lnTo>
                  <a:lnTo>
                    <a:pt x="490" y="46"/>
                  </a:lnTo>
                  <a:lnTo>
                    <a:pt x="492" y="46"/>
                  </a:lnTo>
                  <a:lnTo>
                    <a:pt x="492" y="46"/>
                  </a:lnTo>
                  <a:lnTo>
                    <a:pt x="492" y="46"/>
                  </a:lnTo>
                  <a:lnTo>
                    <a:pt x="492" y="46"/>
                  </a:lnTo>
                  <a:lnTo>
                    <a:pt x="492" y="46"/>
                  </a:lnTo>
                  <a:lnTo>
                    <a:pt x="492" y="46"/>
                  </a:lnTo>
                  <a:lnTo>
                    <a:pt x="492" y="46"/>
                  </a:lnTo>
                  <a:lnTo>
                    <a:pt x="490" y="44"/>
                  </a:lnTo>
                  <a:lnTo>
                    <a:pt x="488" y="42"/>
                  </a:lnTo>
                  <a:lnTo>
                    <a:pt x="486" y="40"/>
                  </a:lnTo>
                  <a:lnTo>
                    <a:pt x="486" y="40"/>
                  </a:lnTo>
                  <a:lnTo>
                    <a:pt x="486" y="40"/>
                  </a:lnTo>
                  <a:lnTo>
                    <a:pt x="486" y="40"/>
                  </a:lnTo>
                  <a:lnTo>
                    <a:pt x="488" y="40"/>
                  </a:lnTo>
                  <a:lnTo>
                    <a:pt x="488" y="40"/>
                  </a:lnTo>
                  <a:lnTo>
                    <a:pt x="490" y="42"/>
                  </a:lnTo>
                  <a:lnTo>
                    <a:pt x="490" y="44"/>
                  </a:lnTo>
                  <a:lnTo>
                    <a:pt x="492" y="44"/>
                  </a:lnTo>
                  <a:lnTo>
                    <a:pt x="494" y="46"/>
                  </a:lnTo>
                  <a:lnTo>
                    <a:pt x="494" y="46"/>
                  </a:lnTo>
                  <a:lnTo>
                    <a:pt x="494" y="46"/>
                  </a:lnTo>
                  <a:lnTo>
                    <a:pt x="494" y="46"/>
                  </a:lnTo>
                  <a:lnTo>
                    <a:pt x="496" y="48"/>
                  </a:lnTo>
                  <a:lnTo>
                    <a:pt x="498" y="48"/>
                  </a:lnTo>
                  <a:lnTo>
                    <a:pt x="500" y="48"/>
                  </a:lnTo>
                  <a:lnTo>
                    <a:pt x="502" y="48"/>
                  </a:lnTo>
                  <a:lnTo>
                    <a:pt x="504" y="48"/>
                  </a:lnTo>
                  <a:lnTo>
                    <a:pt x="504" y="48"/>
                  </a:lnTo>
                  <a:lnTo>
                    <a:pt x="506" y="48"/>
                  </a:lnTo>
                  <a:lnTo>
                    <a:pt x="506" y="48"/>
                  </a:lnTo>
                  <a:lnTo>
                    <a:pt x="512" y="46"/>
                  </a:lnTo>
                  <a:lnTo>
                    <a:pt x="516" y="48"/>
                  </a:lnTo>
                  <a:lnTo>
                    <a:pt x="518" y="48"/>
                  </a:lnTo>
                  <a:lnTo>
                    <a:pt x="518" y="48"/>
                  </a:lnTo>
                  <a:lnTo>
                    <a:pt x="520" y="52"/>
                  </a:lnTo>
                  <a:lnTo>
                    <a:pt x="520" y="52"/>
                  </a:lnTo>
                  <a:lnTo>
                    <a:pt x="520" y="52"/>
                  </a:lnTo>
                  <a:lnTo>
                    <a:pt x="520" y="52"/>
                  </a:lnTo>
                  <a:lnTo>
                    <a:pt x="526" y="56"/>
                  </a:lnTo>
                  <a:lnTo>
                    <a:pt x="536" y="66"/>
                  </a:lnTo>
                  <a:lnTo>
                    <a:pt x="538" y="66"/>
                  </a:lnTo>
                  <a:lnTo>
                    <a:pt x="538" y="66"/>
                  </a:lnTo>
                  <a:lnTo>
                    <a:pt x="538" y="66"/>
                  </a:lnTo>
                  <a:lnTo>
                    <a:pt x="540" y="68"/>
                  </a:lnTo>
                  <a:lnTo>
                    <a:pt x="540" y="68"/>
                  </a:lnTo>
                  <a:lnTo>
                    <a:pt x="540" y="68"/>
                  </a:lnTo>
                  <a:lnTo>
                    <a:pt x="540" y="68"/>
                  </a:lnTo>
                  <a:lnTo>
                    <a:pt x="540" y="68"/>
                  </a:lnTo>
                  <a:lnTo>
                    <a:pt x="538" y="72"/>
                  </a:lnTo>
                  <a:lnTo>
                    <a:pt x="538" y="74"/>
                  </a:lnTo>
                  <a:lnTo>
                    <a:pt x="538" y="74"/>
                  </a:lnTo>
                  <a:lnTo>
                    <a:pt x="538" y="74"/>
                  </a:lnTo>
                  <a:lnTo>
                    <a:pt x="536" y="76"/>
                  </a:lnTo>
                  <a:lnTo>
                    <a:pt x="536" y="76"/>
                  </a:lnTo>
                  <a:lnTo>
                    <a:pt x="536" y="76"/>
                  </a:lnTo>
                  <a:lnTo>
                    <a:pt x="536" y="76"/>
                  </a:lnTo>
                  <a:lnTo>
                    <a:pt x="536" y="76"/>
                  </a:lnTo>
                  <a:lnTo>
                    <a:pt x="540" y="82"/>
                  </a:lnTo>
                  <a:lnTo>
                    <a:pt x="542" y="82"/>
                  </a:lnTo>
                  <a:lnTo>
                    <a:pt x="542" y="82"/>
                  </a:lnTo>
                  <a:lnTo>
                    <a:pt x="542" y="82"/>
                  </a:lnTo>
                  <a:lnTo>
                    <a:pt x="544" y="82"/>
                  </a:lnTo>
                  <a:lnTo>
                    <a:pt x="544" y="82"/>
                  </a:lnTo>
                  <a:lnTo>
                    <a:pt x="544" y="84"/>
                  </a:lnTo>
                  <a:lnTo>
                    <a:pt x="542" y="86"/>
                  </a:lnTo>
                  <a:lnTo>
                    <a:pt x="538" y="90"/>
                  </a:lnTo>
                  <a:lnTo>
                    <a:pt x="540" y="90"/>
                  </a:lnTo>
                  <a:lnTo>
                    <a:pt x="542" y="96"/>
                  </a:lnTo>
                  <a:lnTo>
                    <a:pt x="544" y="106"/>
                  </a:lnTo>
                  <a:lnTo>
                    <a:pt x="546" y="106"/>
                  </a:lnTo>
                  <a:lnTo>
                    <a:pt x="544" y="112"/>
                  </a:lnTo>
                  <a:lnTo>
                    <a:pt x="542" y="116"/>
                  </a:lnTo>
                  <a:lnTo>
                    <a:pt x="542" y="118"/>
                  </a:lnTo>
                  <a:lnTo>
                    <a:pt x="542" y="128"/>
                  </a:lnTo>
                  <a:lnTo>
                    <a:pt x="542" y="128"/>
                  </a:lnTo>
                  <a:lnTo>
                    <a:pt x="542" y="128"/>
                  </a:lnTo>
                  <a:lnTo>
                    <a:pt x="542" y="128"/>
                  </a:lnTo>
                  <a:lnTo>
                    <a:pt x="542" y="128"/>
                  </a:lnTo>
                  <a:lnTo>
                    <a:pt x="542" y="128"/>
                  </a:lnTo>
                  <a:lnTo>
                    <a:pt x="544" y="130"/>
                  </a:lnTo>
                  <a:lnTo>
                    <a:pt x="544" y="130"/>
                  </a:lnTo>
                  <a:lnTo>
                    <a:pt x="546" y="130"/>
                  </a:lnTo>
                  <a:lnTo>
                    <a:pt x="546" y="130"/>
                  </a:lnTo>
                  <a:lnTo>
                    <a:pt x="546" y="130"/>
                  </a:lnTo>
                  <a:lnTo>
                    <a:pt x="548" y="134"/>
                  </a:lnTo>
                  <a:lnTo>
                    <a:pt x="548" y="134"/>
                  </a:lnTo>
                  <a:lnTo>
                    <a:pt x="548" y="136"/>
                  </a:lnTo>
                  <a:lnTo>
                    <a:pt x="548" y="136"/>
                  </a:lnTo>
                  <a:lnTo>
                    <a:pt x="548" y="138"/>
                  </a:lnTo>
                  <a:lnTo>
                    <a:pt x="548" y="138"/>
                  </a:lnTo>
                  <a:lnTo>
                    <a:pt x="546" y="142"/>
                  </a:lnTo>
                  <a:lnTo>
                    <a:pt x="546" y="142"/>
                  </a:lnTo>
                  <a:lnTo>
                    <a:pt x="546" y="144"/>
                  </a:lnTo>
                  <a:lnTo>
                    <a:pt x="544" y="146"/>
                  </a:lnTo>
                  <a:lnTo>
                    <a:pt x="544" y="146"/>
                  </a:lnTo>
                  <a:lnTo>
                    <a:pt x="544" y="146"/>
                  </a:lnTo>
                  <a:lnTo>
                    <a:pt x="544" y="148"/>
                  </a:lnTo>
                  <a:lnTo>
                    <a:pt x="544" y="152"/>
                  </a:lnTo>
                  <a:lnTo>
                    <a:pt x="544" y="152"/>
                  </a:lnTo>
                  <a:lnTo>
                    <a:pt x="546" y="154"/>
                  </a:lnTo>
                  <a:lnTo>
                    <a:pt x="548" y="160"/>
                  </a:lnTo>
                  <a:lnTo>
                    <a:pt x="550" y="160"/>
                  </a:lnTo>
                  <a:lnTo>
                    <a:pt x="552" y="162"/>
                  </a:lnTo>
                  <a:lnTo>
                    <a:pt x="552" y="162"/>
                  </a:lnTo>
                  <a:lnTo>
                    <a:pt x="554" y="164"/>
                  </a:lnTo>
                  <a:lnTo>
                    <a:pt x="554" y="164"/>
                  </a:lnTo>
                  <a:lnTo>
                    <a:pt x="554" y="164"/>
                  </a:lnTo>
                  <a:lnTo>
                    <a:pt x="554" y="164"/>
                  </a:lnTo>
                  <a:lnTo>
                    <a:pt x="554" y="164"/>
                  </a:lnTo>
                  <a:lnTo>
                    <a:pt x="554" y="166"/>
                  </a:lnTo>
                  <a:lnTo>
                    <a:pt x="554" y="166"/>
                  </a:lnTo>
                  <a:lnTo>
                    <a:pt x="554" y="166"/>
                  </a:lnTo>
                  <a:lnTo>
                    <a:pt x="554" y="168"/>
                  </a:lnTo>
                  <a:lnTo>
                    <a:pt x="554" y="168"/>
                  </a:lnTo>
                  <a:lnTo>
                    <a:pt x="552" y="168"/>
                  </a:lnTo>
                  <a:lnTo>
                    <a:pt x="550" y="170"/>
                  </a:lnTo>
                  <a:lnTo>
                    <a:pt x="558" y="182"/>
                  </a:lnTo>
                  <a:lnTo>
                    <a:pt x="564" y="186"/>
                  </a:lnTo>
                  <a:lnTo>
                    <a:pt x="576" y="194"/>
                  </a:lnTo>
                  <a:lnTo>
                    <a:pt x="576" y="194"/>
                  </a:lnTo>
                  <a:lnTo>
                    <a:pt x="576" y="196"/>
                  </a:lnTo>
                  <a:lnTo>
                    <a:pt x="574" y="196"/>
                  </a:lnTo>
                  <a:lnTo>
                    <a:pt x="574" y="198"/>
                  </a:lnTo>
                  <a:lnTo>
                    <a:pt x="570" y="200"/>
                  </a:lnTo>
                  <a:lnTo>
                    <a:pt x="570" y="200"/>
                  </a:lnTo>
                  <a:lnTo>
                    <a:pt x="570" y="200"/>
                  </a:lnTo>
                  <a:lnTo>
                    <a:pt x="568" y="200"/>
                  </a:lnTo>
                  <a:lnTo>
                    <a:pt x="568" y="200"/>
                  </a:lnTo>
                  <a:lnTo>
                    <a:pt x="568" y="200"/>
                  </a:lnTo>
                  <a:lnTo>
                    <a:pt x="568" y="200"/>
                  </a:lnTo>
                  <a:lnTo>
                    <a:pt x="566" y="200"/>
                  </a:lnTo>
                  <a:lnTo>
                    <a:pt x="566" y="200"/>
                  </a:lnTo>
                  <a:lnTo>
                    <a:pt x="566" y="202"/>
                  </a:lnTo>
                  <a:lnTo>
                    <a:pt x="566" y="202"/>
                  </a:lnTo>
                  <a:lnTo>
                    <a:pt x="564" y="204"/>
                  </a:lnTo>
                  <a:lnTo>
                    <a:pt x="564" y="206"/>
                  </a:lnTo>
                  <a:lnTo>
                    <a:pt x="564" y="210"/>
                  </a:lnTo>
                  <a:lnTo>
                    <a:pt x="564" y="212"/>
                  </a:lnTo>
                  <a:lnTo>
                    <a:pt x="562" y="214"/>
                  </a:lnTo>
                  <a:lnTo>
                    <a:pt x="562" y="214"/>
                  </a:lnTo>
                  <a:lnTo>
                    <a:pt x="562" y="214"/>
                  </a:lnTo>
                  <a:lnTo>
                    <a:pt x="562" y="214"/>
                  </a:lnTo>
                  <a:lnTo>
                    <a:pt x="562" y="214"/>
                  </a:lnTo>
                  <a:lnTo>
                    <a:pt x="562" y="214"/>
                  </a:lnTo>
                  <a:lnTo>
                    <a:pt x="564" y="214"/>
                  </a:lnTo>
                  <a:lnTo>
                    <a:pt x="564" y="214"/>
                  </a:lnTo>
                  <a:lnTo>
                    <a:pt x="564" y="214"/>
                  </a:lnTo>
                  <a:lnTo>
                    <a:pt x="566" y="214"/>
                  </a:lnTo>
                  <a:lnTo>
                    <a:pt x="566" y="214"/>
                  </a:lnTo>
                  <a:lnTo>
                    <a:pt x="568" y="216"/>
                  </a:lnTo>
                  <a:lnTo>
                    <a:pt x="568" y="216"/>
                  </a:lnTo>
                  <a:lnTo>
                    <a:pt x="568" y="216"/>
                  </a:lnTo>
                  <a:lnTo>
                    <a:pt x="568" y="216"/>
                  </a:lnTo>
                  <a:lnTo>
                    <a:pt x="568" y="216"/>
                  </a:lnTo>
                  <a:lnTo>
                    <a:pt x="568" y="218"/>
                  </a:lnTo>
                  <a:lnTo>
                    <a:pt x="566" y="218"/>
                  </a:lnTo>
                  <a:lnTo>
                    <a:pt x="566" y="218"/>
                  </a:lnTo>
                  <a:lnTo>
                    <a:pt x="564" y="218"/>
                  </a:lnTo>
                  <a:lnTo>
                    <a:pt x="564" y="218"/>
                  </a:lnTo>
                  <a:lnTo>
                    <a:pt x="562" y="218"/>
                  </a:lnTo>
                  <a:lnTo>
                    <a:pt x="562" y="218"/>
                  </a:lnTo>
                  <a:lnTo>
                    <a:pt x="562" y="218"/>
                  </a:lnTo>
                  <a:lnTo>
                    <a:pt x="562" y="218"/>
                  </a:lnTo>
                  <a:lnTo>
                    <a:pt x="560" y="218"/>
                  </a:lnTo>
                  <a:lnTo>
                    <a:pt x="554" y="216"/>
                  </a:lnTo>
                  <a:lnTo>
                    <a:pt x="552" y="218"/>
                  </a:lnTo>
                  <a:lnTo>
                    <a:pt x="544" y="216"/>
                  </a:lnTo>
                  <a:lnTo>
                    <a:pt x="534" y="216"/>
                  </a:lnTo>
                  <a:lnTo>
                    <a:pt x="532" y="216"/>
                  </a:lnTo>
                  <a:lnTo>
                    <a:pt x="530" y="216"/>
                  </a:lnTo>
                  <a:lnTo>
                    <a:pt x="524" y="216"/>
                  </a:lnTo>
                  <a:lnTo>
                    <a:pt x="524" y="216"/>
                  </a:lnTo>
                  <a:lnTo>
                    <a:pt x="522" y="216"/>
                  </a:lnTo>
                  <a:lnTo>
                    <a:pt x="520" y="214"/>
                  </a:lnTo>
                  <a:lnTo>
                    <a:pt x="516" y="214"/>
                  </a:lnTo>
                  <a:lnTo>
                    <a:pt x="514" y="214"/>
                  </a:lnTo>
                  <a:lnTo>
                    <a:pt x="514" y="214"/>
                  </a:lnTo>
                  <a:lnTo>
                    <a:pt x="512" y="214"/>
                  </a:lnTo>
                  <a:lnTo>
                    <a:pt x="510" y="214"/>
                  </a:lnTo>
                  <a:lnTo>
                    <a:pt x="506" y="216"/>
                  </a:lnTo>
                  <a:lnTo>
                    <a:pt x="488" y="218"/>
                  </a:lnTo>
                  <a:lnTo>
                    <a:pt x="488" y="218"/>
                  </a:lnTo>
                  <a:lnTo>
                    <a:pt x="486" y="220"/>
                  </a:lnTo>
                  <a:lnTo>
                    <a:pt x="486" y="220"/>
                  </a:lnTo>
                  <a:lnTo>
                    <a:pt x="486" y="220"/>
                  </a:lnTo>
                  <a:lnTo>
                    <a:pt x="484" y="222"/>
                  </a:lnTo>
                  <a:lnTo>
                    <a:pt x="484" y="222"/>
                  </a:lnTo>
                  <a:lnTo>
                    <a:pt x="484" y="222"/>
                  </a:lnTo>
                  <a:lnTo>
                    <a:pt x="484" y="222"/>
                  </a:lnTo>
                  <a:lnTo>
                    <a:pt x="484" y="224"/>
                  </a:lnTo>
                  <a:lnTo>
                    <a:pt x="484" y="226"/>
                  </a:lnTo>
                  <a:lnTo>
                    <a:pt x="484" y="226"/>
                  </a:lnTo>
                  <a:lnTo>
                    <a:pt x="484" y="226"/>
                  </a:lnTo>
                  <a:lnTo>
                    <a:pt x="484" y="228"/>
                  </a:lnTo>
                  <a:lnTo>
                    <a:pt x="484" y="230"/>
                  </a:lnTo>
                  <a:lnTo>
                    <a:pt x="484" y="230"/>
                  </a:lnTo>
                  <a:lnTo>
                    <a:pt x="482" y="232"/>
                  </a:lnTo>
                  <a:lnTo>
                    <a:pt x="482" y="232"/>
                  </a:lnTo>
                  <a:lnTo>
                    <a:pt x="482" y="232"/>
                  </a:lnTo>
                  <a:lnTo>
                    <a:pt x="476" y="234"/>
                  </a:lnTo>
                  <a:lnTo>
                    <a:pt x="474" y="236"/>
                  </a:lnTo>
                  <a:lnTo>
                    <a:pt x="470" y="236"/>
                  </a:lnTo>
                  <a:lnTo>
                    <a:pt x="468" y="238"/>
                  </a:lnTo>
                  <a:lnTo>
                    <a:pt x="464" y="238"/>
                  </a:lnTo>
                  <a:lnTo>
                    <a:pt x="462" y="240"/>
                  </a:lnTo>
                  <a:lnTo>
                    <a:pt x="458" y="240"/>
                  </a:lnTo>
                  <a:lnTo>
                    <a:pt x="458" y="242"/>
                  </a:lnTo>
                  <a:lnTo>
                    <a:pt x="456" y="242"/>
                  </a:lnTo>
                  <a:lnTo>
                    <a:pt x="456" y="242"/>
                  </a:lnTo>
                  <a:lnTo>
                    <a:pt x="456" y="240"/>
                  </a:lnTo>
                  <a:lnTo>
                    <a:pt x="454" y="240"/>
                  </a:lnTo>
                  <a:lnTo>
                    <a:pt x="452" y="240"/>
                  </a:lnTo>
                  <a:lnTo>
                    <a:pt x="450" y="240"/>
                  </a:lnTo>
                  <a:lnTo>
                    <a:pt x="450" y="240"/>
                  </a:lnTo>
                  <a:lnTo>
                    <a:pt x="450" y="240"/>
                  </a:lnTo>
                  <a:lnTo>
                    <a:pt x="450" y="240"/>
                  </a:lnTo>
                  <a:lnTo>
                    <a:pt x="450" y="238"/>
                  </a:lnTo>
                  <a:lnTo>
                    <a:pt x="448" y="238"/>
                  </a:lnTo>
                  <a:lnTo>
                    <a:pt x="448" y="238"/>
                  </a:lnTo>
                  <a:lnTo>
                    <a:pt x="444" y="240"/>
                  </a:lnTo>
                  <a:lnTo>
                    <a:pt x="444" y="240"/>
                  </a:lnTo>
                  <a:lnTo>
                    <a:pt x="444" y="240"/>
                  </a:lnTo>
                  <a:lnTo>
                    <a:pt x="442" y="240"/>
                  </a:lnTo>
                  <a:lnTo>
                    <a:pt x="442" y="240"/>
                  </a:lnTo>
                  <a:lnTo>
                    <a:pt x="442" y="240"/>
                  </a:lnTo>
                  <a:lnTo>
                    <a:pt x="442" y="242"/>
                  </a:lnTo>
                  <a:lnTo>
                    <a:pt x="442" y="250"/>
                  </a:lnTo>
                  <a:lnTo>
                    <a:pt x="442" y="252"/>
                  </a:lnTo>
                  <a:lnTo>
                    <a:pt x="442" y="252"/>
                  </a:lnTo>
                  <a:lnTo>
                    <a:pt x="442" y="254"/>
                  </a:lnTo>
                  <a:lnTo>
                    <a:pt x="442" y="254"/>
                  </a:lnTo>
                  <a:lnTo>
                    <a:pt x="442" y="254"/>
                  </a:lnTo>
                  <a:lnTo>
                    <a:pt x="444" y="260"/>
                  </a:lnTo>
                  <a:lnTo>
                    <a:pt x="442" y="268"/>
                  </a:lnTo>
                  <a:lnTo>
                    <a:pt x="442" y="268"/>
                  </a:lnTo>
                  <a:lnTo>
                    <a:pt x="442" y="270"/>
                  </a:lnTo>
                  <a:lnTo>
                    <a:pt x="442" y="270"/>
                  </a:lnTo>
                  <a:lnTo>
                    <a:pt x="442" y="270"/>
                  </a:lnTo>
                  <a:lnTo>
                    <a:pt x="444" y="270"/>
                  </a:lnTo>
                  <a:lnTo>
                    <a:pt x="444" y="270"/>
                  </a:lnTo>
                  <a:lnTo>
                    <a:pt x="444" y="270"/>
                  </a:lnTo>
                  <a:lnTo>
                    <a:pt x="444" y="270"/>
                  </a:lnTo>
                  <a:lnTo>
                    <a:pt x="448" y="270"/>
                  </a:lnTo>
                  <a:lnTo>
                    <a:pt x="452" y="274"/>
                  </a:lnTo>
                  <a:lnTo>
                    <a:pt x="454" y="274"/>
                  </a:lnTo>
                  <a:lnTo>
                    <a:pt x="454" y="276"/>
                  </a:lnTo>
                  <a:lnTo>
                    <a:pt x="454" y="276"/>
                  </a:lnTo>
                  <a:lnTo>
                    <a:pt x="454" y="278"/>
                  </a:lnTo>
                  <a:lnTo>
                    <a:pt x="452" y="278"/>
                  </a:lnTo>
                  <a:lnTo>
                    <a:pt x="452" y="280"/>
                  </a:lnTo>
                  <a:lnTo>
                    <a:pt x="452" y="280"/>
                  </a:lnTo>
                  <a:lnTo>
                    <a:pt x="450" y="280"/>
                  </a:lnTo>
                  <a:lnTo>
                    <a:pt x="448" y="282"/>
                  </a:lnTo>
                  <a:lnTo>
                    <a:pt x="448" y="282"/>
                  </a:lnTo>
                  <a:lnTo>
                    <a:pt x="448" y="282"/>
                  </a:lnTo>
                  <a:lnTo>
                    <a:pt x="446" y="282"/>
                  </a:lnTo>
                  <a:lnTo>
                    <a:pt x="446" y="282"/>
                  </a:lnTo>
                  <a:lnTo>
                    <a:pt x="444" y="282"/>
                  </a:lnTo>
                  <a:lnTo>
                    <a:pt x="442" y="282"/>
                  </a:lnTo>
                  <a:lnTo>
                    <a:pt x="440" y="282"/>
                  </a:lnTo>
                  <a:lnTo>
                    <a:pt x="438" y="282"/>
                  </a:lnTo>
                  <a:lnTo>
                    <a:pt x="434" y="282"/>
                  </a:lnTo>
                  <a:lnTo>
                    <a:pt x="434" y="282"/>
                  </a:lnTo>
                  <a:lnTo>
                    <a:pt x="434" y="284"/>
                  </a:lnTo>
                  <a:lnTo>
                    <a:pt x="432" y="284"/>
                  </a:lnTo>
                  <a:lnTo>
                    <a:pt x="432" y="284"/>
                  </a:lnTo>
                  <a:lnTo>
                    <a:pt x="428" y="288"/>
                  </a:lnTo>
                  <a:lnTo>
                    <a:pt x="428" y="290"/>
                  </a:lnTo>
                  <a:lnTo>
                    <a:pt x="428" y="290"/>
                  </a:lnTo>
                  <a:lnTo>
                    <a:pt x="426" y="290"/>
                  </a:lnTo>
                  <a:lnTo>
                    <a:pt x="426" y="290"/>
                  </a:lnTo>
                  <a:lnTo>
                    <a:pt x="424" y="292"/>
                  </a:lnTo>
                  <a:lnTo>
                    <a:pt x="424" y="292"/>
                  </a:lnTo>
                  <a:lnTo>
                    <a:pt x="424" y="292"/>
                  </a:lnTo>
                  <a:lnTo>
                    <a:pt x="422" y="294"/>
                  </a:lnTo>
                  <a:lnTo>
                    <a:pt x="418" y="294"/>
                  </a:lnTo>
                  <a:lnTo>
                    <a:pt x="418" y="296"/>
                  </a:lnTo>
                  <a:lnTo>
                    <a:pt x="418" y="296"/>
                  </a:lnTo>
                  <a:lnTo>
                    <a:pt x="416" y="296"/>
                  </a:lnTo>
                  <a:lnTo>
                    <a:pt x="416" y="298"/>
                  </a:lnTo>
                  <a:lnTo>
                    <a:pt x="416" y="298"/>
                  </a:lnTo>
                  <a:lnTo>
                    <a:pt x="414" y="298"/>
                  </a:lnTo>
                  <a:lnTo>
                    <a:pt x="412" y="298"/>
                  </a:lnTo>
                  <a:lnTo>
                    <a:pt x="404" y="300"/>
                  </a:lnTo>
                  <a:lnTo>
                    <a:pt x="392" y="306"/>
                  </a:lnTo>
                  <a:lnTo>
                    <a:pt x="390" y="306"/>
                  </a:lnTo>
                  <a:lnTo>
                    <a:pt x="390" y="306"/>
                  </a:lnTo>
                  <a:lnTo>
                    <a:pt x="390" y="306"/>
                  </a:lnTo>
                  <a:lnTo>
                    <a:pt x="388" y="308"/>
                  </a:lnTo>
                  <a:lnTo>
                    <a:pt x="388" y="308"/>
                  </a:lnTo>
                  <a:lnTo>
                    <a:pt x="388" y="310"/>
                  </a:lnTo>
                  <a:lnTo>
                    <a:pt x="386" y="312"/>
                  </a:lnTo>
                  <a:lnTo>
                    <a:pt x="386" y="314"/>
                  </a:lnTo>
                  <a:lnTo>
                    <a:pt x="384" y="316"/>
                  </a:lnTo>
                  <a:lnTo>
                    <a:pt x="384" y="318"/>
                  </a:lnTo>
                  <a:lnTo>
                    <a:pt x="382" y="320"/>
                  </a:lnTo>
                  <a:lnTo>
                    <a:pt x="380" y="322"/>
                  </a:lnTo>
                  <a:lnTo>
                    <a:pt x="380" y="322"/>
                  </a:lnTo>
                  <a:lnTo>
                    <a:pt x="380" y="324"/>
                  </a:lnTo>
                  <a:lnTo>
                    <a:pt x="378" y="324"/>
                  </a:lnTo>
                  <a:lnTo>
                    <a:pt x="376" y="328"/>
                  </a:lnTo>
                  <a:lnTo>
                    <a:pt x="374" y="330"/>
                  </a:lnTo>
                  <a:lnTo>
                    <a:pt x="372" y="332"/>
                  </a:lnTo>
                  <a:lnTo>
                    <a:pt x="370" y="332"/>
                  </a:lnTo>
                  <a:lnTo>
                    <a:pt x="370" y="334"/>
                  </a:lnTo>
                  <a:lnTo>
                    <a:pt x="368" y="334"/>
                  </a:lnTo>
                  <a:lnTo>
                    <a:pt x="362" y="338"/>
                  </a:lnTo>
                  <a:lnTo>
                    <a:pt x="362" y="338"/>
                  </a:lnTo>
                  <a:lnTo>
                    <a:pt x="360" y="338"/>
                  </a:lnTo>
                  <a:lnTo>
                    <a:pt x="360" y="338"/>
                  </a:lnTo>
                  <a:lnTo>
                    <a:pt x="360" y="338"/>
                  </a:lnTo>
                  <a:lnTo>
                    <a:pt x="358" y="338"/>
                  </a:lnTo>
                  <a:lnTo>
                    <a:pt x="354" y="338"/>
                  </a:lnTo>
                  <a:lnTo>
                    <a:pt x="352" y="340"/>
                  </a:lnTo>
                  <a:lnTo>
                    <a:pt x="350" y="340"/>
                  </a:lnTo>
                  <a:lnTo>
                    <a:pt x="344" y="340"/>
                  </a:lnTo>
                  <a:lnTo>
                    <a:pt x="342" y="342"/>
                  </a:lnTo>
                  <a:lnTo>
                    <a:pt x="342" y="342"/>
                  </a:lnTo>
                  <a:lnTo>
                    <a:pt x="340" y="342"/>
                  </a:lnTo>
                  <a:lnTo>
                    <a:pt x="340" y="342"/>
                  </a:lnTo>
                  <a:lnTo>
                    <a:pt x="338" y="342"/>
                  </a:lnTo>
                  <a:lnTo>
                    <a:pt x="338" y="342"/>
                  </a:lnTo>
                  <a:lnTo>
                    <a:pt x="336" y="342"/>
                  </a:lnTo>
                  <a:lnTo>
                    <a:pt x="336" y="342"/>
                  </a:lnTo>
                  <a:lnTo>
                    <a:pt x="336" y="342"/>
                  </a:lnTo>
                  <a:lnTo>
                    <a:pt x="336" y="342"/>
                  </a:lnTo>
                  <a:lnTo>
                    <a:pt x="334" y="342"/>
                  </a:lnTo>
                  <a:lnTo>
                    <a:pt x="334" y="342"/>
                  </a:lnTo>
                  <a:lnTo>
                    <a:pt x="332" y="342"/>
                  </a:lnTo>
                  <a:lnTo>
                    <a:pt x="332" y="342"/>
                  </a:lnTo>
                  <a:lnTo>
                    <a:pt x="332" y="342"/>
                  </a:lnTo>
                  <a:lnTo>
                    <a:pt x="330" y="342"/>
                  </a:lnTo>
                  <a:lnTo>
                    <a:pt x="330" y="344"/>
                  </a:lnTo>
                  <a:lnTo>
                    <a:pt x="330" y="344"/>
                  </a:lnTo>
                  <a:lnTo>
                    <a:pt x="330" y="344"/>
                  </a:lnTo>
                  <a:lnTo>
                    <a:pt x="330" y="344"/>
                  </a:lnTo>
                  <a:lnTo>
                    <a:pt x="328" y="344"/>
                  </a:lnTo>
                  <a:lnTo>
                    <a:pt x="320" y="344"/>
                  </a:lnTo>
                  <a:lnTo>
                    <a:pt x="316" y="346"/>
                  </a:lnTo>
                  <a:lnTo>
                    <a:pt x="316" y="348"/>
                  </a:lnTo>
                  <a:lnTo>
                    <a:pt x="316" y="350"/>
                  </a:lnTo>
                  <a:lnTo>
                    <a:pt x="316" y="352"/>
                  </a:lnTo>
                  <a:lnTo>
                    <a:pt x="316" y="352"/>
                  </a:lnTo>
                  <a:lnTo>
                    <a:pt x="316" y="354"/>
                  </a:lnTo>
                  <a:lnTo>
                    <a:pt x="314" y="354"/>
                  </a:lnTo>
                  <a:lnTo>
                    <a:pt x="314" y="354"/>
                  </a:lnTo>
                  <a:lnTo>
                    <a:pt x="314" y="356"/>
                  </a:lnTo>
                  <a:lnTo>
                    <a:pt x="312" y="356"/>
                  </a:lnTo>
                  <a:lnTo>
                    <a:pt x="312" y="356"/>
                  </a:lnTo>
                  <a:lnTo>
                    <a:pt x="312" y="356"/>
                  </a:lnTo>
                  <a:lnTo>
                    <a:pt x="312" y="356"/>
                  </a:lnTo>
                  <a:lnTo>
                    <a:pt x="310" y="356"/>
                  </a:lnTo>
                  <a:lnTo>
                    <a:pt x="306" y="356"/>
                  </a:lnTo>
                  <a:lnTo>
                    <a:pt x="306" y="356"/>
                  </a:lnTo>
                  <a:lnTo>
                    <a:pt x="306" y="356"/>
                  </a:lnTo>
                  <a:lnTo>
                    <a:pt x="306" y="356"/>
                  </a:lnTo>
                  <a:lnTo>
                    <a:pt x="304" y="356"/>
                  </a:lnTo>
                  <a:lnTo>
                    <a:pt x="304" y="354"/>
                  </a:lnTo>
                  <a:lnTo>
                    <a:pt x="302" y="354"/>
                  </a:lnTo>
                  <a:lnTo>
                    <a:pt x="302" y="354"/>
                  </a:lnTo>
                  <a:lnTo>
                    <a:pt x="300" y="354"/>
                  </a:lnTo>
                  <a:lnTo>
                    <a:pt x="288" y="352"/>
                  </a:lnTo>
                  <a:lnTo>
                    <a:pt x="286" y="352"/>
                  </a:lnTo>
                  <a:lnTo>
                    <a:pt x="286" y="352"/>
                  </a:lnTo>
                  <a:lnTo>
                    <a:pt x="286" y="352"/>
                  </a:lnTo>
                  <a:lnTo>
                    <a:pt x="282" y="354"/>
                  </a:lnTo>
                  <a:lnTo>
                    <a:pt x="278" y="358"/>
                  </a:lnTo>
                  <a:lnTo>
                    <a:pt x="278" y="358"/>
                  </a:lnTo>
                  <a:lnTo>
                    <a:pt x="278" y="358"/>
                  </a:lnTo>
                  <a:lnTo>
                    <a:pt x="278" y="360"/>
                  </a:lnTo>
                  <a:lnTo>
                    <a:pt x="276" y="360"/>
                  </a:lnTo>
                  <a:lnTo>
                    <a:pt x="276" y="360"/>
                  </a:lnTo>
                  <a:lnTo>
                    <a:pt x="276" y="362"/>
                  </a:lnTo>
                  <a:lnTo>
                    <a:pt x="272" y="366"/>
                  </a:lnTo>
                  <a:lnTo>
                    <a:pt x="272" y="366"/>
                  </a:lnTo>
                  <a:lnTo>
                    <a:pt x="270" y="366"/>
                  </a:lnTo>
                  <a:lnTo>
                    <a:pt x="270" y="366"/>
                  </a:lnTo>
                  <a:lnTo>
                    <a:pt x="268" y="366"/>
                  </a:lnTo>
                  <a:lnTo>
                    <a:pt x="266" y="366"/>
                  </a:lnTo>
                  <a:lnTo>
                    <a:pt x="266" y="366"/>
                  </a:lnTo>
                  <a:lnTo>
                    <a:pt x="264" y="366"/>
                  </a:lnTo>
                  <a:lnTo>
                    <a:pt x="264" y="366"/>
                  </a:lnTo>
                  <a:lnTo>
                    <a:pt x="262" y="366"/>
                  </a:lnTo>
                  <a:lnTo>
                    <a:pt x="262" y="366"/>
                  </a:lnTo>
                  <a:lnTo>
                    <a:pt x="262" y="366"/>
                  </a:lnTo>
                  <a:lnTo>
                    <a:pt x="262" y="366"/>
                  </a:lnTo>
                  <a:lnTo>
                    <a:pt x="260" y="368"/>
                  </a:lnTo>
                  <a:lnTo>
                    <a:pt x="260" y="368"/>
                  </a:lnTo>
                  <a:lnTo>
                    <a:pt x="254" y="374"/>
                  </a:lnTo>
                  <a:lnTo>
                    <a:pt x="246" y="380"/>
                  </a:lnTo>
                  <a:lnTo>
                    <a:pt x="238" y="384"/>
                  </a:lnTo>
                  <a:lnTo>
                    <a:pt x="238" y="384"/>
                  </a:lnTo>
                  <a:lnTo>
                    <a:pt x="236" y="384"/>
                  </a:lnTo>
                  <a:lnTo>
                    <a:pt x="236" y="384"/>
                  </a:lnTo>
                  <a:lnTo>
                    <a:pt x="236" y="386"/>
                  </a:lnTo>
                  <a:lnTo>
                    <a:pt x="228" y="392"/>
                  </a:lnTo>
                  <a:lnTo>
                    <a:pt x="228" y="392"/>
                  </a:lnTo>
                  <a:lnTo>
                    <a:pt x="228" y="392"/>
                  </a:lnTo>
                  <a:lnTo>
                    <a:pt x="226" y="392"/>
                  </a:lnTo>
                  <a:lnTo>
                    <a:pt x="226" y="394"/>
                  </a:lnTo>
                  <a:lnTo>
                    <a:pt x="226" y="394"/>
                  </a:lnTo>
                  <a:lnTo>
                    <a:pt x="226" y="396"/>
                  </a:lnTo>
                  <a:lnTo>
                    <a:pt x="226" y="396"/>
                  </a:lnTo>
                  <a:lnTo>
                    <a:pt x="222" y="398"/>
                  </a:lnTo>
                  <a:lnTo>
                    <a:pt x="220" y="398"/>
                  </a:lnTo>
                  <a:lnTo>
                    <a:pt x="218" y="400"/>
                  </a:lnTo>
                  <a:lnTo>
                    <a:pt x="218" y="400"/>
                  </a:lnTo>
                  <a:lnTo>
                    <a:pt x="218" y="400"/>
                  </a:lnTo>
                  <a:lnTo>
                    <a:pt x="216" y="402"/>
                  </a:lnTo>
                  <a:lnTo>
                    <a:pt x="214" y="402"/>
                  </a:lnTo>
                  <a:lnTo>
                    <a:pt x="214" y="444"/>
                  </a:lnTo>
                  <a:lnTo>
                    <a:pt x="214" y="458"/>
                  </a:lnTo>
                  <a:lnTo>
                    <a:pt x="184" y="458"/>
                  </a:lnTo>
                  <a:lnTo>
                    <a:pt x="182" y="458"/>
                  </a:lnTo>
                  <a:lnTo>
                    <a:pt x="154" y="458"/>
                  </a:lnTo>
                  <a:lnTo>
                    <a:pt x="150" y="458"/>
                  </a:lnTo>
                  <a:lnTo>
                    <a:pt x="150" y="458"/>
                  </a:lnTo>
                  <a:lnTo>
                    <a:pt x="148" y="458"/>
                  </a:lnTo>
                  <a:lnTo>
                    <a:pt x="144" y="458"/>
                  </a:lnTo>
                  <a:lnTo>
                    <a:pt x="136" y="458"/>
                  </a:lnTo>
                  <a:lnTo>
                    <a:pt x="16" y="458"/>
                  </a:lnTo>
                  <a:lnTo>
                    <a:pt x="6" y="458"/>
                  </a:lnTo>
                  <a:lnTo>
                    <a:pt x="0" y="458"/>
                  </a:lnTo>
                  <a:lnTo>
                    <a:pt x="0" y="458"/>
                  </a:lnTo>
                  <a:lnTo>
                    <a:pt x="0" y="458"/>
                  </a:lnTo>
                  <a:lnTo>
                    <a:pt x="0" y="458"/>
                  </a:lnTo>
                  <a:lnTo>
                    <a:pt x="0" y="456"/>
                  </a:lnTo>
                  <a:lnTo>
                    <a:pt x="2" y="456"/>
                  </a:lnTo>
                  <a:lnTo>
                    <a:pt x="2" y="456"/>
                  </a:lnTo>
                  <a:lnTo>
                    <a:pt x="6" y="454"/>
                  </a:lnTo>
                  <a:lnTo>
                    <a:pt x="6" y="454"/>
                  </a:lnTo>
                  <a:lnTo>
                    <a:pt x="6" y="454"/>
                  </a:lnTo>
                  <a:lnTo>
                    <a:pt x="8" y="452"/>
                  </a:lnTo>
                  <a:lnTo>
                    <a:pt x="8" y="452"/>
                  </a:lnTo>
                  <a:lnTo>
                    <a:pt x="8" y="450"/>
                  </a:lnTo>
                  <a:lnTo>
                    <a:pt x="10" y="448"/>
                  </a:lnTo>
                  <a:lnTo>
                    <a:pt x="10" y="446"/>
                  </a:lnTo>
                  <a:lnTo>
                    <a:pt x="10" y="446"/>
                  </a:lnTo>
                  <a:lnTo>
                    <a:pt x="10" y="444"/>
                  </a:lnTo>
                  <a:lnTo>
                    <a:pt x="10" y="444"/>
                  </a:lnTo>
                  <a:lnTo>
                    <a:pt x="12" y="444"/>
                  </a:lnTo>
                  <a:lnTo>
                    <a:pt x="16" y="442"/>
                  </a:lnTo>
                  <a:lnTo>
                    <a:pt x="20" y="442"/>
                  </a:lnTo>
                  <a:lnTo>
                    <a:pt x="22" y="442"/>
                  </a:lnTo>
                  <a:lnTo>
                    <a:pt x="26" y="442"/>
                  </a:lnTo>
                  <a:lnTo>
                    <a:pt x="38" y="438"/>
                  </a:lnTo>
                  <a:lnTo>
                    <a:pt x="52" y="436"/>
                  </a:lnTo>
                  <a:lnTo>
                    <a:pt x="52" y="436"/>
                  </a:lnTo>
                  <a:lnTo>
                    <a:pt x="58" y="432"/>
                  </a:lnTo>
                  <a:lnTo>
                    <a:pt x="68" y="428"/>
                  </a:lnTo>
                  <a:lnTo>
                    <a:pt x="72" y="426"/>
                  </a:lnTo>
                  <a:lnTo>
                    <a:pt x="78" y="426"/>
                  </a:lnTo>
                  <a:lnTo>
                    <a:pt x="78" y="424"/>
                  </a:lnTo>
                  <a:lnTo>
                    <a:pt x="78" y="424"/>
                  </a:lnTo>
                  <a:lnTo>
                    <a:pt x="82" y="422"/>
                  </a:lnTo>
                  <a:lnTo>
                    <a:pt x="82" y="422"/>
                  </a:lnTo>
                  <a:lnTo>
                    <a:pt x="82" y="422"/>
                  </a:lnTo>
                  <a:lnTo>
                    <a:pt x="88" y="412"/>
                  </a:lnTo>
                  <a:lnTo>
                    <a:pt x="90" y="410"/>
                  </a:lnTo>
                  <a:lnTo>
                    <a:pt x="96" y="406"/>
                  </a:lnTo>
                  <a:lnTo>
                    <a:pt x="98" y="404"/>
                  </a:lnTo>
                  <a:lnTo>
                    <a:pt x="98" y="404"/>
                  </a:lnTo>
                  <a:lnTo>
                    <a:pt x="98" y="402"/>
                  </a:lnTo>
                  <a:lnTo>
                    <a:pt x="98" y="402"/>
                  </a:lnTo>
                  <a:lnTo>
                    <a:pt x="100" y="402"/>
                  </a:lnTo>
                  <a:lnTo>
                    <a:pt x="100" y="400"/>
                  </a:lnTo>
                  <a:lnTo>
                    <a:pt x="100" y="400"/>
                  </a:lnTo>
                  <a:lnTo>
                    <a:pt x="106" y="396"/>
                  </a:lnTo>
                  <a:lnTo>
                    <a:pt x="116" y="392"/>
                  </a:lnTo>
                  <a:lnTo>
                    <a:pt x="120" y="390"/>
                  </a:lnTo>
                  <a:lnTo>
                    <a:pt x="120" y="390"/>
                  </a:lnTo>
                  <a:lnTo>
                    <a:pt x="120" y="390"/>
                  </a:lnTo>
                  <a:lnTo>
                    <a:pt x="122" y="388"/>
                  </a:lnTo>
                  <a:lnTo>
                    <a:pt x="124" y="386"/>
                  </a:lnTo>
                  <a:lnTo>
                    <a:pt x="126" y="386"/>
                  </a:lnTo>
                  <a:lnTo>
                    <a:pt x="126" y="384"/>
                  </a:lnTo>
                  <a:lnTo>
                    <a:pt x="126" y="384"/>
                  </a:lnTo>
                  <a:lnTo>
                    <a:pt x="130" y="382"/>
                  </a:lnTo>
                  <a:lnTo>
                    <a:pt x="130" y="382"/>
                  </a:lnTo>
                  <a:lnTo>
                    <a:pt x="130" y="380"/>
                  </a:lnTo>
                  <a:lnTo>
                    <a:pt x="130" y="380"/>
                  </a:lnTo>
                  <a:lnTo>
                    <a:pt x="130" y="380"/>
                  </a:lnTo>
                  <a:lnTo>
                    <a:pt x="132" y="378"/>
                  </a:lnTo>
                  <a:lnTo>
                    <a:pt x="134" y="374"/>
                  </a:lnTo>
                  <a:lnTo>
                    <a:pt x="134" y="374"/>
                  </a:lnTo>
                  <a:lnTo>
                    <a:pt x="136" y="372"/>
                  </a:lnTo>
                  <a:lnTo>
                    <a:pt x="136" y="372"/>
                  </a:lnTo>
                  <a:lnTo>
                    <a:pt x="136" y="372"/>
                  </a:lnTo>
                  <a:lnTo>
                    <a:pt x="136" y="372"/>
                  </a:lnTo>
                  <a:lnTo>
                    <a:pt x="138" y="372"/>
                  </a:lnTo>
                  <a:lnTo>
                    <a:pt x="138" y="372"/>
                  </a:lnTo>
                  <a:lnTo>
                    <a:pt x="138" y="370"/>
                  </a:lnTo>
                  <a:lnTo>
                    <a:pt x="140" y="370"/>
                  </a:lnTo>
                  <a:lnTo>
                    <a:pt x="140" y="370"/>
                  </a:lnTo>
                  <a:lnTo>
                    <a:pt x="144" y="364"/>
                  </a:lnTo>
                  <a:lnTo>
                    <a:pt x="146" y="358"/>
                  </a:lnTo>
                  <a:lnTo>
                    <a:pt x="146" y="358"/>
                  </a:lnTo>
                  <a:lnTo>
                    <a:pt x="146" y="356"/>
                  </a:lnTo>
                  <a:lnTo>
                    <a:pt x="148" y="356"/>
                  </a:lnTo>
                  <a:lnTo>
                    <a:pt x="148" y="356"/>
                  </a:lnTo>
                  <a:lnTo>
                    <a:pt x="156" y="346"/>
                  </a:lnTo>
                  <a:lnTo>
                    <a:pt x="158" y="342"/>
                  </a:lnTo>
                  <a:lnTo>
                    <a:pt x="160" y="342"/>
                  </a:lnTo>
                  <a:lnTo>
                    <a:pt x="160" y="340"/>
                  </a:lnTo>
                  <a:lnTo>
                    <a:pt x="160" y="340"/>
                  </a:lnTo>
                  <a:lnTo>
                    <a:pt x="162" y="338"/>
                  </a:lnTo>
                  <a:lnTo>
                    <a:pt x="162" y="334"/>
                  </a:lnTo>
                  <a:lnTo>
                    <a:pt x="166" y="328"/>
                  </a:lnTo>
                  <a:lnTo>
                    <a:pt x="166" y="328"/>
                  </a:lnTo>
                  <a:lnTo>
                    <a:pt x="168" y="324"/>
                  </a:lnTo>
                  <a:lnTo>
                    <a:pt x="168" y="324"/>
                  </a:lnTo>
                  <a:lnTo>
                    <a:pt x="168" y="312"/>
                  </a:lnTo>
                  <a:lnTo>
                    <a:pt x="168" y="312"/>
                  </a:lnTo>
                  <a:lnTo>
                    <a:pt x="168" y="312"/>
                  </a:lnTo>
                  <a:lnTo>
                    <a:pt x="168" y="310"/>
                  </a:lnTo>
                  <a:lnTo>
                    <a:pt x="168" y="310"/>
                  </a:lnTo>
                  <a:lnTo>
                    <a:pt x="164" y="304"/>
                  </a:lnTo>
                  <a:lnTo>
                    <a:pt x="164" y="304"/>
                  </a:lnTo>
                  <a:lnTo>
                    <a:pt x="160" y="300"/>
                  </a:lnTo>
                  <a:lnTo>
                    <a:pt x="158" y="298"/>
                  </a:lnTo>
                  <a:lnTo>
                    <a:pt x="158" y="298"/>
                  </a:lnTo>
                  <a:lnTo>
                    <a:pt x="158" y="298"/>
                  </a:lnTo>
                  <a:lnTo>
                    <a:pt x="158" y="294"/>
                  </a:lnTo>
                  <a:lnTo>
                    <a:pt x="158" y="292"/>
                  </a:lnTo>
                  <a:lnTo>
                    <a:pt x="158" y="290"/>
                  </a:lnTo>
                  <a:lnTo>
                    <a:pt x="160" y="288"/>
                  </a:lnTo>
                  <a:lnTo>
                    <a:pt x="160" y="288"/>
                  </a:lnTo>
                  <a:lnTo>
                    <a:pt x="160" y="288"/>
                  </a:lnTo>
                  <a:lnTo>
                    <a:pt x="158" y="284"/>
                  </a:lnTo>
                  <a:lnTo>
                    <a:pt x="158" y="282"/>
                  </a:lnTo>
                  <a:lnTo>
                    <a:pt x="158" y="280"/>
                  </a:lnTo>
                  <a:lnTo>
                    <a:pt x="158" y="272"/>
                  </a:lnTo>
                  <a:lnTo>
                    <a:pt x="158" y="272"/>
                  </a:lnTo>
                  <a:lnTo>
                    <a:pt x="158" y="270"/>
                  </a:lnTo>
                  <a:lnTo>
                    <a:pt x="158" y="266"/>
                  </a:lnTo>
                  <a:lnTo>
                    <a:pt x="158" y="264"/>
                  </a:lnTo>
                  <a:lnTo>
                    <a:pt x="160" y="264"/>
                  </a:lnTo>
                  <a:lnTo>
                    <a:pt x="160" y="262"/>
                  </a:lnTo>
                  <a:lnTo>
                    <a:pt x="160" y="262"/>
                  </a:lnTo>
                  <a:lnTo>
                    <a:pt x="160" y="260"/>
                  </a:lnTo>
                  <a:lnTo>
                    <a:pt x="160" y="260"/>
                  </a:lnTo>
                  <a:lnTo>
                    <a:pt x="160" y="260"/>
                  </a:lnTo>
                  <a:lnTo>
                    <a:pt x="160" y="258"/>
                  </a:lnTo>
                  <a:lnTo>
                    <a:pt x="158" y="258"/>
                  </a:lnTo>
                  <a:lnTo>
                    <a:pt x="158" y="258"/>
                  </a:lnTo>
                  <a:lnTo>
                    <a:pt x="158" y="258"/>
                  </a:lnTo>
                  <a:lnTo>
                    <a:pt x="160" y="254"/>
                  </a:lnTo>
                  <a:lnTo>
                    <a:pt x="160" y="250"/>
                  </a:lnTo>
                  <a:lnTo>
                    <a:pt x="162" y="248"/>
                  </a:lnTo>
                  <a:lnTo>
                    <a:pt x="164" y="244"/>
                  </a:lnTo>
                  <a:lnTo>
                    <a:pt x="166" y="242"/>
                  </a:lnTo>
                  <a:lnTo>
                    <a:pt x="166" y="240"/>
                  </a:lnTo>
                  <a:lnTo>
                    <a:pt x="166" y="240"/>
                  </a:lnTo>
                  <a:lnTo>
                    <a:pt x="168" y="236"/>
                  </a:lnTo>
                  <a:lnTo>
                    <a:pt x="168" y="236"/>
                  </a:lnTo>
                  <a:lnTo>
                    <a:pt x="176" y="226"/>
                  </a:lnTo>
                  <a:lnTo>
                    <a:pt x="180" y="222"/>
                  </a:lnTo>
                  <a:lnTo>
                    <a:pt x="180" y="222"/>
                  </a:lnTo>
                  <a:lnTo>
                    <a:pt x="180" y="220"/>
                  </a:lnTo>
                  <a:lnTo>
                    <a:pt x="184" y="214"/>
                  </a:lnTo>
                  <a:lnTo>
                    <a:pt x="184" y="212"/>
                  </a:lnTo>
                  <a:lnTo>
                    <a:pt x="186" y="210"/>
                  </a:lnTo>
                  <a:lnTo>
                    <a:pt x="186" y="206"/>
                  </a:lnTo>
                  <a:lnTo>
                    <a:pt x="184" y="194"/>
                  </a:lnTo>
                  <a:lnTo>
                    <a:pt x="184" y="194"/>
                  </a:lnTo>
                  <a:lnTo>
                    <a:pt x="184" y="192"/>
                  </a:lnTo>
                  <a:lnTo>
                    <a:pt x="184" y="192"/>
                  </a:lnTo>
                  <a:lnTo>
                    <a:pt x="184" y="192"/>
                  </a:lnTo>
                  <a:lnTo>
                    <a:pt x="184" y="192"/>
                  </a:lnTo>
                  <a:lnTo>
                    <a:pt x="188" y="190"/>
                  </a:lnTo>
                  <a:lnTo>
                    <a:pt x="190" y="188"/>
                  </a:lnTo>
                  <a:lnTo>
                    <a:pt x="192" y="186"/>
                  </a:lnTo>
                  <a:lnTo>
                    <a:pt x="194" y="184"/>
                  </a:lnTo>
                  <a:lnTo>
                    <a:pt x="194" y="184"/>
                  </a:lnTo>
                  <a:lnTo>
                    <a:pt x="196" y="182"/>
                  </a:lnTo>
                  <a:lnTo>
                    <a:pt x="196" y="180"/>
                  </a:lnTo>
                  <a:lnTo>
                    <a:pt x="196" y="180"/>
                  </a:lnTo>
                  <a:lnTo>
                    <a:pt x="196" y="180"/>
                  </a:lnTo>
                  <a:lnTo>
                    <a:pt x="200" y="178"/>
                  </a:lnTo>
                  <a:lnTo>
                    <a:pt x="200" y="176"/>
                  </a:lnTo>
                  <a:lnTo>
                    <a:pt x="200" y="176"/>
                  </a:lnTo>
                  <a:lnTo>
                    <a:pt x="206" y="172"/>
                  </a:lnTo>
                  <a:lnTo>
                    <a:pt x="210" y="168"/>
                  </a:lnTo>
                  <a:lnTo>
                    <a:pt x="216" y="160"/>
                  </a:lnTo>
                  <a:lnTo>
                    <a:pt x="216" y="160"/>
                  </a:lnTo>
                  <a:lnTo>
                    <a:pt x="216" y="160"/>
                  </a:lnTo>
                  <a:lnTo>
                    <a:pt x="216" y="160"/>
                  </a:lnTo>
                  <a:lnTo>
                    <a:pt x="216" y="158"/>
                  </a:lnTo>
                  <a:lnTo>
                    <a:pt x="216" y="158"/>
                  </a:lnTo>
                  <a:lnTo>
                    <a:pt x="218" y="154"/>
                  </a:lnTo>
                  <a:lnTo>
                    <a:pt x="220" y="154"/>
                  </a:lnTo>
                  <a:lnTo>
                    <a:pt x="220" y="152"/>
                  </a:lnTo>
                  <a:lnTo>
                    <a:pt x="222" y="152"/>
                  </a:lnTo>
                  <a:lnTo>
                    <a:pt x="222" y="152"/>
                  </a:lnTo>
                  <a:lnTo>
                    <a:pt x="224" y="152"/>
                  </a:lnTo>
                  <a:lnTo>
                    <a:pt x="224" y="152"/>
                  </a:lnTo>
                  <a:lnTo>
                    <a:pt x="226" y="152"/>
                  </a:lnTo>
                  <a:lnTo>
                    <a:pt x="226" y="152"/>
                  </a:lnTo>
                  <a:lnTo>
                    <a:pt x="228" y="150"/>
                  </a:lnTo>
                  <a:lnTo>
                    <a:pt x="230" y="148"/>
                  </a:lnTo>
                  <a:lnTo>
                    <a:pt x="230" y="146"/>
                  </a:lnTo>
                  <a:lnTo>
                    <a:pt x="230" y="146"/>
                  </a:lnTo>
                  <a:lnTo>
                    <a:pt x="230" y="146"/>
                  </a:lnTo>
                  <a:lnTo>
                    <a:pt x="232" y="146"/>
                  </a:lnTo>
                  <a:lnTo>
                    <a:pt x="234" y="144"/>
                  </a:lnTo>
                  <a:lnTo>
                    <a:pt x="236" y="144"/>
                  </a:lnTo>
                  <a:lnTo>
                    <a:pt x="240" y="144"/>
                  </a:lnTo>
                  <a:lnTo>
                    <a:pt x="240" y="144"/>
                  </a:lnTo>
                  <a:lnTo>
                    <a:pt x="240" y="144"/>
                  </a:lnTo>
                  <a:lnTo>
                    <a:pt x="248" y="140"/>
                  </a:lnTo>
                  <a:lnTo>
                    <a:pt x="252" y="138"/>
                  </a:lnTo>
                  <a:lnTo>
                    <a:pt x="252" y="138"/>
                  </a:lnTo>
                  <a:lnTo>
                    <a:pt x="252" y="138"/>
                  </a:lnTo>
                  <a:lnTo>
                    <a:pt x="258" y="134"/>
                  </a:lnTo>
                  <a:lnTo>
                    <a:pt x="264" y="134"/>
                  </a:lnTo>
                  <a:lnTo>
                    <a:pt x="268" y="130"/>
                  </a:lnTo>
                  <a:lnTo>
                    <a:pt x="274" y="126"/>
                  </a:lnTo>
                  <a:lnTo>
                    <a:pt x="282" y="122"/>
                  </a:lnTo>
                  <a:lnTo>
                    <a:pt x="282" y="122"/>
                  </a:lnTo>
                  <a:lnTo>
                    <a:pt x="284" y="122"/>
                  </a:lnTo>
                  <a:lnTo>
                    <a:pt x="288" y="120"/>
                  </a:lnTo>
                  <a:lnTo>
                    <a:pt x="288" y="120"/>
                  </a:lnTo>
                  <a:lnTo>
                    <a:pt x="290" y="118"/>
                  </a:lnTo>
                  <a:lnTo>
                    <a:pt x="290" y="118"/>
                  </a:lnTo>
                  <a:lnTo>
                    <a:pt x="294" y="116"/>
                  </a:lnTo>
                  <a:lnTo>
                    <a:pt x="296" y="114"/>
                  </a:lnTo>
                  <a:lnTo>
                    <a:pt x="300" y="110"/>
                  </a:lnTo>
                  <a:lnTo>
                    <a:pt x="302" y="108"/>
                  </a:lnTo>
                  <a:lnTo>
                    <a:pt x="302" y="108"/>
                  </a:lnTo>
                  <a:lnTo>
                    <a:pt x="302" y="106"/>
                  </a:lnTo>
                  <a:lnTo>
                    <a:pt x="302" y="106"/>
                  </a:lnTo>
                  <a:lnTo>
                    <a:pt x="306" y="100"/>
                  </a:lnTo>
                  <a:lnTo>
                    <a:pt x="308" y="94"/>
                  </a:lnTo>
                  <a:lnTo>
                    <a:pt x="310" y="92"/>
                  </a:lnTo>
                  <a:lnTo>
                    <a:pt x="312" y="90"/>
                  </a:lnTo>
                  <a:lnTo>
                    <a:pt x="312" y="88"/>
                  </a:lnTo>
                  <a:lnTo>
                    <a:pt x="316" y="80"/>
                  </a:lnTo>
                  <a:lnTo>
                    <a:pt x="322" y="70"/>
                  </a:lnTo>
                  <a:lnTo>
                    <a:pt x="322" y="68"/>
                  </a:lnTo>
                  <a:lnTo>
                    <a:pt x="324" y="66"/>
                  </a:lnTo>
                  <a:lnTo>
                    <a:pt x="324" y="64"/>
                  </a:lnTo>
                  <a:lnTo>
                    <a:pt x="326" y="58"/>
                  </a:lnTo>
                  <a:lnTo>
                    <a:pt x="328" y="54"/>
                  </a:lnTo>
                  <a:lnTo>
                    <a:pt x="330" y="48"/>
                  </a:lnTo>
                  <a:lnTo>
                    <a:pt x="332" y="44"/>
                  </a:lnTo>
                  <a:lnTo>
                    <a:pt x="334" y="34"/>
                  </a:lnTo>
                  <a:lnTo>
                    <a:pt x="338" y="28"/>
                  </a:lnTo>
                  <a:lnTo>
                    <a:pt x="340" y="20"/>
                  </a:lnTo>
                  <a:lnTo>
                    <a:pt x="342" y="16"/>
                  </a:lnTo>
                  <a:lnTo>
                    <a:pt x="342" y="10"/>
                  </a:lnTo>
                  <a:lnTo>
                    <a:pt x="344" y="8"/>
                  </a:lnTo>
                  <a:lnTo>
                    <a:pt x="346" y="8"/>
                  </a:lnTo>
                  <a:lnTo>
                    <a:pt x="352" y="8"/>
                  </a:lnTo>
                  <a:lnTo>
                    <a:pt x="358" y="6"/>
                  </a:lnTo>
                  <a:lnTo>
                    <a:pt x="360" y="4"/>
                  </a:lnTo>
                  <a:lnTo>
                    <a:pt x="362" y="4"/>
                  </a:lnTo>
                  <a:lnTo>
                    <a:pt x="362" y="4"/>
                  </a:lnTo>
                  <a:lnTo>
                    <a:pt x="362" y="2"/>
                  </a:lnTo>
                  <a:lnTo>
                    <a:pt x="364" y="2"/>
                  </a:lnTo>
                  <a:lnTo>
                    <a:pt x="364" y="2"/>
                  </a:lnTo>
                  <a:lnTo>
                    <a:pt x="366" y="0"/>
                  </a:lnTo>
                  <a:lnTo>
                    <a:pt x="366" y="0"/>
                  </a:lnTo>
                  <a:lnTo>
                    <a:pt x="368" y="0"/>
                  </a:lnTo>
                  <a:lnTo>
                    <a:pt x="368"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2" name="Freeform 4951">
              <a:extLst>
                <a:ext uri="{FF2B5EF4-FFF2-40B4-BE49-F238E27FC236}">
                  <a16:creationId xmlns:a16="http://schemas.microsoft.com/office/drawing/2014/main" id="{164CF544-9B41-D341-A202-F0C2D1677A97}"/>
                </a:ext>
              </a:extLst>
            </p:cNvPr>
            <p:cNvSpPr>
              <a:spLocks/>
            </p:cNvSpPr>
            <p:nvPr/>
          </p:nvSpPr>
          <p:spPr bwMode="auto">
            <a:xfrm>
              <a:off x="4172343" y="4796815"/>
              <a:ext cx="1015004" cy="976382"/>
            </a:xfrm>
            <a:custGeom>
              <a:avLst/>
              <a:gdLst/>
              <a:ahLst/>
              <a:cxnLst>
                <a:cxn ang="0">
                  <a:pos x="608" y="28"/>
                </a:cxn>
                <a:cxn ang="0">
                  <a:pos x="640" y="40"/>
                </a:cxn>
                <a:cxn ang="0">
                  <a:pos x="634" y="42"/>
                </a:cxn>
                <a:cxn ang="0">
                  <a:pos x="608" y="54"/>
                </a:cxn>
                <a:cxn ang="0">
                  <a:pos x="598" y="48"/>
                </a:cxn>
                <a:cxn ang="0">
                  <a:pos x="572" y="70"/>
                </a:cxn>
                <a:cxn ang="0">
                  <a:pos x="560" y="68"/>
                </a:cxn>
                <a:cxn ang="0">
                  <a:pos x="538" y="52"/>
                </a:cxn>
                <a:cxn ang="0">
                  <a:pos x="438" y="250"/>
                </a:cxn>
                <a:cxn ang="0">
                  <a:pos x="392" y="318"/>
                </a:cxn>
                <a:cxn ang="0">
                  <a:pos x="392" y="410"/>
                </a:cxn>
                <a:cxn ang="0">
                  <a:pos x="392" y="586"/>
                </a:cxn>
                <a:cxn ang="0">
                  <a:pos x="368" y="600"/>
                </a:cxn>
                <a:cxn ang="0">
                  <a:pos x="356" y="606"/>
                </a:cxn>
                <a:cxn ang="0">
                  <a:pos x="350" y="616"/>
                </a:cxn>
                <a:cxn ang="0">
                  <a:pos x="306" y="612"/>
                </a:cxn>
                <a:cxn ang="0">
                  <a:pos x="284" y="604"/>
                </a:cxn>
                <a:cxn ang="0">
                  <a:pos x="278" y="600"/>
                </a:cxn>
                <a:cxn ang="0">
                  <a:pos x="268" y="586"/>
                </a:cxn>
                <a:cxn ang="0">
                  <a:pos x="264" y="576"/>
                </a:cxn>
                <a:cxn ang="0">
                  <a:pos x="258" y="570"/>
                </a:cxn>
                <a:cxn ang="0">
                  <a:pos x="246" y="566"/>
                </a:cxn>
                <a:cxn ang="0">
                  <a:pos x="236" y="590"/>
                </a:cxn>
                <a:cxn ang="0">
                  <a:pos x="224" y="596"/>
                </a:cxn>
                <a:cxn ang="0">
                  <a:pos x="190" y="566"/>
                </a:cxn>
                <a:cxn ang="0">
                  <a:pos x="184" y="552"/>
                </a:cxn>
                <a:cxn ang="0">
                  <a:pos x="172" y="532"/>
                </a:cxn>
                <a:cxn ang="0">
                  <a:pos x="164" y="506"/>
                </a:cxn>
                <a:cxn ang="0">
                  <a:pos x="162" y="492"/>
                </a:cxn>
                <a:cxn ang="0">
                  <a:pos x="158" y="478"/>
                </a:cxn>
                <a:cxn ang="0">
                  <a:pos x="154" y="466"/>
                </a:cxn>
                <a:cxn ang="0">
                  <a:pos x="148" y="444"/>
                </a:cxn>
                <a:cxn ang="0">
                  <a:pos x="146" y="426"/>
                </a:cxn>
                <a:cxn ang="0">
                  <a:pos x="146" y="400"/>
                </a:cxn>
                <a:cxn ang="0">
                  <a:pos x="136" y="382"/>
                </a:cxn>
                <a:cxn ang="0">
                  <a:pos x="130" y="362"/>
                </a:cxn>
                <a:cxn ang="0">
                  <a:pos x="130" y="332"/>
                </a:cxn>
                <a:cxn ang="0">
                  <a:pos x="130" y="322"/>
                </a:cxn>
                <a:cxn ang="0">
                  <a:pos x="128" y="308"/>
                </a:cxn>
                <a:cxn ang="0">
                  <a:pos x="130" y="302"/>
                </a:cxn>
                <a:cxn ang="0">
                  <a:pos x="132" y="284"/>
                </a:cxn>
                <a:cxn ang="0">
                  <a:pos x="106" y="240"/>
                </a:cxn>
                <a:cxn ang="0">
                  <a:pos x="102" y="226"/>
                </a:cxn>
                <a:cxn ang="0">
                  <a:pos x="78" y="188"/>
                </a:cxn>
                <a:cxn ang="0">
                  <a:pos x="72" y="170"/>
                </a:cxn>
                <a:cxn ang="0">
                  <a:pos x="62" y="152"/>
                </a:cxn>
                <a:cxn ang="0">
                  <a:pos x="44" y="114"/>
                </a:cxn>
                <a:cxn ang="0">
                  <a:pos x="22" y="82"/>
                </a:cxn>
                <a:cxn ang="0">
                  <a:pos x="8" y="60"/>
                </a:cxn>
                <a:cxn ang="0">
                  <a:pos x="0" y="26"/>
                </a:cxn>
                <a:cxn ang="0">
                  <a:pos x="10" y="12"/>
                </a:cxn>
                <a:cxn ang="0">
                  <a:pos x="52" y="8"/>
                </a:cxn>
                <a:cxn ang="0">
                  <a:pos x="70" y="0"/>
                </a:cxn>
                <a:cxn ang="0">
                  <a:pos x="86" y="6"/>
                </a:cxn>
                <a:cxn ang="0">
                  <a:pos x="112" y="24"/>
                </a:cxn>
                <a:cxn ang="0">
                  <a:pos x="232" y="22"/>
                </a:cxn>
                <a:cxn ang="0">
                  <a:pos x="336" y="40"/>
                </a:cxn>
                <a:cxn ang="0">
                  <a:pos x="352" y="42"/>
                </a:cxn>
                <a:cxn ang="0">
                  <a:pos x="382" y="44"/>
                </a:cxn>
                <a:cxn ang="0">
                  <a:pos x="404" y="44"/>
                </a:cxn>
                <a:cxn ang="0">
                  <a:pos x="422" y="50"/>
                </a:cxn>
                <a:cxn ang="0">
                  <a:pos x="450" y="48"/>
                </a:cxn>
              </a:cxnLst>
              <a:rect l="0" t="0" r="r" b="b"/>
              <a:pathLst>
                <a:path w="640" h="616">
                  <a:moveTo>
                    <a:pt x="556" y="34"/>
                  </a:moveTo>
                  <a:lnTo>
                    <a:pt x="572" y="30"/>
                  </a:lnTo>
                  <a:lnTo>
                    <a:pt x="582" y="28"/>
                  </a:lnTo>
                  <a:lnTo>
                    <a:pt x="582" y="28"/>
                  </a:lnTo>
                  <a:lnTo>
                    <a:pt x="592" y="26"/>
                  </a:lnTo>
                  <a:lnTo>
                    <a:pt x="598" y="26"/>
                  </a:lnTo>
                  <a:lnTo>
                    <a:pt x="600" y="26"/>
                  </a:lnTo>
                  <a:lnTo>
                    <a:pt x="602" y="26"/>
                  </a:lnTo>
                  <a:lnTo>
                    <a:pt x="602" y="26"/>
                  </a:lnTo>
                  <a:lnTo>
                    <a:pt x="604" y="28"/>
                  </a:lnTo>
                  <a:lnTo>
                    <a:pt x="606" y="28"/>
                  </a:lnTo>
                  <a:lnTo>
                    <a:pt x="608" y="28"/>
                  </a:lnTo>
                  <a:lnTo>
                    <a:pt x="608" y="28"/>
                  </a:lnTo>
                  <a:lnTo>
                    <a:pt x="608" y="28"/>
                  </a:lnTo>
                  <a:lnTo>
                    <a:pt x="610" y="28"/>
                  </a:lnTo>
                  <a:lnTo>
                    <a:pt x="610" y="26"/>
                  </a:lnTo>
                  <a:lnTo>
                    <a:pt x="610" y="26"/>
                  </a:lnTo>
                  <a:lnTo>
                    <a:pt x="612" y="26"/>
                  </a:lnTo>
                  <a:lnTo>
                    <a:pt x="612" y="26"/>
                  </a:lnTo>
                  <a:lnTo>
                    <a:pt x="614" y="26"/>
                  </a:lnTo>
                  <a:lnTo>
                    <a:pt x="620" y="28"/>
                  </a:lnTo>
                  <a:lnTo>
                    <a:pt x="624" y="28"/>
                  </a:lnTo>
                  <a:lnTo>
                    <a:pt x="626" y="30"/>
                  </a:lnTo>
                  <a:lnTo>
                    <a:pt x="628" y="30"/>
                  </a:lnTo>
                  <a:lnTo>
                    <a:pt x="628" y="32"/>
                  </a:lnTo>
                  <a:lnTo>
                    <a:pt x="630" y="32"/>
                  </a:lnTo>
                  <a:lnTo>
                    <a:pt x="632" y="32"/>
                  </a:lnTo>
                  <a:lnTo>
                    <a:pt x="640" y="40"/>
                  </a:lnTo>
                  <a:lnTo>
                    <a:pt x="640" y="42"/>
                  </a:lnTo>
                  <a:lnTo>
                    <a:pt x="640" y="42"/>
                  </a:lnTo>
                  <a:lnTo>
                    <a:pt x="640" y="42"/>
                  </a:lnTo>
                  <a:lnTo>
                    <a:pt x="640" y="42"/>
                  </a:lnTo>
                  <a:lnTo>
                    <a:pt x="638" y="40"/>
                  </a:lnTo>
                  <a:lnTo>
                    <a:pt x="636" y="40"/>
                  </a:lnTo>
                  <a:lnTo>
                    <a:pt x="636" y="40"/>
                  </a:lnTo>
                  <a:lnTo>
                    <a:pt x="636" y="40"/>
                  </a:lnTo>
                  <a:lnTo>
                    <a:pt x="634" y="42"/>
                  </a:lnTo>
                  <a:lnTo>
                    <a:pt x="634" y="42"/>
                  </a:lnTo>
                  <a:lnTo>
                    <a:pt x="634" y="42"/>
                  </a:lnTo>
                  <a:lnTo>
                    <a:pt x="634" y="42"/>
                  </a:lnTo>
                  <a:lnTo>
                    <a:pt x="634" y="42"/>
                  </a:lnTo>
                  <a:lnTo>
                    <a:pt x="634" y="42"/>
                  </a:lnTo>
                  <a:lnTo>
                    <a:pt x="632" y="44"/>
                  </a:lnTo>
                  <a:lnTo>
                    <a:pt x="632" y="44"/>
                  </a:lnTo>
                  <a:lnTo>
                    <a:pt x="632" y="44"/>
                  </a:lnTo>
                  <a:lnTo>
                    <a:pt x="632" y="44"/>
                  </a:lnTo>
                  <a:lnTo>
                    <a:pt x="628" y="42"/>
                  </a:lnTo>
                  <a:lnTo>
                    <a:pt x="628" y="42"/>
                  </a:lnTo>
                  <a:lnTo>
                    <a:pt x="626" y="42"/>
                  </a:lnTo>
                  <a:lnTo>
                    <a:pt x="620" y="44"/>
                  </a:lnTo>
                  <a:lnTo>
                    <a:pt x="620" y="44"/>
                  </a:lnTo>
                  <a:lnTo>
                    <a:pt x="620" y="44"/>
                  </a:lnTo>
                  <a:lnTo>
                    <a:pt x="614" y="48"/>
                  </a:lnTo>
                  <a:lnTo>
                    <a:pt x="608" y="54"/>
                  </a:lnTo>
                  <a:lnTo>
                    <a:pt x="608" y="54"/>
                  </a:lnTo>
                  <a:lnTo>
                    <a:pt x="608" y="54"/>
                  </a:lnTo>
                  <a:lnTo>
                    <a:pt x="608" y="54"/>
                  </a:lnTo>
                  <a:lnTo>
                    <a:pt x="606" y="54"/>
                  </a:lnTo>
                  <a:lnTo>
                    <a:pt x="604" y="54"/>
                  </a:lnTo>
                  <a:lnTo>
                    <a:pt x="604" y="54"/>
                  </a:lnTo>
                  <a:lnTo>
                    <a:pt x="604" y="54"/>
                  </a:lnTo>
                  <a:lnTo>
                    <a:pt x="604" y="54"/>
                  </a:lnTo>
                  <a:lnTo>
                    <a:pt x="602" y="52"/>
                  </a:lnTo>
                  <a:lnTo>
                    <a:pt x="602" y="50"/>
                  </a:lnTo>
                  <a:lnTo>
                    <a:pt x="602" y="50"/>
                  </a:lnTo>
                  <a:lnTo>
                    <a:pt x="602" y="50"/>
                  </a:lnTo>
                  <a:lnTo>
                    <a:pt x="600" y="50"/>
                  </a:lnTo>
                  <a:lnTo>
                    <a:pt x="600" y="50"/>
                  </a:lnTo>
                  <a:lnTo>
                    <a:pt x="600" y="48"/>
                  </a:lnTo>
                  <a:lnTo>
                    <a:pt x="598" y="48"/>
                  </a:lnTo>
                  <a:lnTo>
                    <a:pt x="598" y="50"/>
                  </a:lnTo>
                  <a:lnTo>
                    <a:pt x="598" y="50"/>
                  </a:lnTo>
                  <a:lnTo>
                    <a:pt x="594" y="52"/>
                  </a:lnTo>
                  <a:lnTo>
                    <a:pt x="582" y="60"/>
                  </a:lnTo>
                  <a:lnTo>
                    <a:pt x="580" y="60"/>
                  </a:lnTo>
                  <a:lnTo>
                    <a:pt x="576" y="64"/>
                  </a:lnTo>
                  <a:lnTo>
                    <a:pt x="576" y="64"/>
                  </a:lnTo>
                  <a:lnTo>
                    <a:pt x="576" y="64"/>
                  </a:lnTo>
                  <a:lnTo>
                    <a:pt x="574" y="64"/>
                  </a:lnTo>
                  <a:lnTo>
                    <a:pt x="574" y="66"/>
                  </a:lnTo>
                  <a:lnTo>
                    <a:pt x="574" y="66"/>
                  </a:lnTo>
                  <a:lnTo>
                    <a:pt x="574" y="66"/>
                  </a:lnTo>
                  <a:lnTo>
                    <a:pt x="572" y="68"/>
                  </a:lnTo>
                  <a:lnTo>
                    <a:pt x="572" y="70"/>
                  </a:lnTo>
                  <a:lnTo>
                    <a:pt x="568" y="72"/>
                  </a:lnTo>
                  <a:lnTo>
                    <a:pt x="564" y="74"/>
                  </a:lnTo>
                  <a:lnTo>
                    <a:pt x="562" y="76"/>
                  </a:lnTo>
                  <a:lnTo>
                    <a:pt x="562" y="76"/>
                  </a:lnTo>
                  <a:lnTo>
                    <a:pt x="562" y="76"/>
                  </a:lnTo>
                  <a:lnTo>
                    <a:pt x="562" y="76"/>
                  </a:lnTo>
                  <a:lnTo>
                    <a:pt x="562" y="74"/>
                  </a:lnTo>
                  <a:lnTo>
                    <a:pt x="560" y="74"/>
                  </a:lnTo>
                  <a:lnTo>
                    <a:pt x="560" y="74"/>
                  </a:lnTo>
                  <a:lnTo>
                    <a:pt x="560" y="70"/>
                  </a:lnTo>
                  <a:lnTo>
                    <a:pt x="560" y="70"/>
                  </a:lnTo>
                  <a:lnTo>
                    <a:pt x="560" y="70"/>
                  </a:lnTo>
                  <a:lnTo>
                    <a:pt x="560" y="70"/>
                  </a:lnTo>
                  <a:lnTo>
                    <a:pt x="560" y="68"/>
                  </a:lnTo>
                  <a:lnTo>
                    <a:pt x="558" y="64"/>
                  </a:lnTo>
                  <a:lnTo>
                    <a:pt x="558" y="64"/>
                  </a:lnTo>
                  <a:lnTo>
                    <a:pt x="556" y="62"/>
                  </a:lnTo>
                  <a:lnTo>
                    <a:pt x="556" y="62"/>
                  </a:lnTo>
                  <a:lnTo>
                    <a:pt x="554" y="62"/>
                  </a:lnTo>
                  <a:lnTo>
                    <a:pt x="552" y="60"/>
                  </a:lnTo>
                  <a:lnTo>
                    <a:pt x="550" y="58"/>
                  </a:lnTo>
                  <a:lnTo>
                    <a:pt x="550" y="56"/>
                  </a:lnTo>
                  <a:lnTo>
                    <a:pt x="550" y="54"/>
                  </a:lnTo>
                  <a:lnTo>
                    <a:pt x="548" y="52"/>
                  </a:lnTo>
                  <a:lnTo>
                    <a:pt x="548" y="52"/>
                  </a:lnTo>
                  <a:lnTo>
                    <a:pt x="548" y="52"/>
                  </a:lnTo>
                  <a:lnTo>
                    <a:pt x="548" y="52"/>
                  </a:lnTo>
                  <a:lnTo>
                    <a:pt x="538" y="52"/>
                  </a:lnTo>
                  <a:lnTo>
                    <a:pt x="516" y="56"/>
                  </a:lnTo>
                  <a:lnTo>
                    <a:pt x="510" y="58"/>
                  </a:lnTo>
                  <a:lnTo>
                    <a:pt x="498" y="60"/>
                  </a:lnTo>
                  <a:lnTo>
                    <a:pt x="460" y="66"/>
                  </a:lnTo>
                  <a:lnTo>
                    <a:pt x="450" y="68"/>
                  </a:lnTo>
                  <a:lnTo>
                    <a:pt x="438" y="68"/>
                  </a:lnTo>
                  <a:lnTo>
                    <a:pt x="438" y="68"/>
                  </a:lnTo>
                  <a:lnTo>
                    <a:pt x="438" y="76"/>
                  </a:lnTo>
                  <a:lnTo>
                    <a:pt x="438" y="86"/>
                  </a:lnTo>
                  <a:lnTo>
                    <a:pt x="438" y="110"/>
                  </a:lnTo>
                  <a:lnTo>
                    <a:pt x="438" y="150"/>
                  </a:lnTo>
                  <a:lnTo>
                    <a:pt x="438" y="160"/>
                  </a:lnTo>
                  <a:lnTo>
                    <a:pt x="438" y="192"/>
                  </a:lnTo>
                  <a:lnTo>
                    <a:pt x="438" y="250"/>
                  </a:lnTo>
                  <a:lnTo>
                    <a:pt x="438" y="252"/>
                  </a:lnTo>
                  <a:lnTo>
                    <a:pt x="436" y="252"/>
                  </a:lnTo>
                  <a:lnTo>
                    <a:pt x="422" y="252"/>
                  </a:lnTo>
                  <a:lnTo>
                    <a:pt x="406" y="252"/>
                  </a:lnTo>
                  <a:lnTo>
                    <a:pt x="392" y="252"/>
                  </a:lnTo>
                  <a:lnTo>
                    <a:pt x="392" y="252"/>
                  </a:lnTo>
                  <a:lnTo>
                    <a:pt x="392" y="256"/>
                  </a:lnTo>
                  <a:lnTo>
                    <a:pt x="392" y="266"/>
                  </a:lnTo>
                  <a:lnTo>
                    <a:pt x="392" y="278"/>
                  </a:lnTo>
                  <a:lnTo>
                    <a:pt x="392" y="300"/>
                  </a:lnTo>
                  <a:lnTo>
                    <a:pt x="392" y="300"/>
                  </a:lnTo>
                  <a:lnTo>
                    <a:pt x="392" y="302"/>
                  </a:lnTo>
                  <a:lnTo>
                    <a:pt x="392" y="308"/>
                  </a:lnTo>
                  <a:lnTo>
                    <a:pt x="392" y="318"/>
                  </a:lnTo>
                  <a:lnTo>
                    <a:pt x="392" y="326"/>
                  </a:lnTo>
                  <a:lnTo>
                    <a:pt x="392" y="336"/>
                  </a:lnTo>
                  <a:lnTo>
                    <a:pt x="392" y="342"/>
                  </a:lnTo>
                  <a:lnTo>
                    <a:pt x="392" y="348"/>
                  </a:lnTo>
                  <a:lnTo>
                    <a:pt x="392" y="352"/>
                  </a:lnTo>
                  <a:lnTo>
                    <a:pt x="392" y="368"/>
                  </a:lnTo>
                  <a:lnTo>
                    <a:pt x="392" y="374"/>
                  </a:lnTo>
                  <a:lnTo>
                    <a:pt x="392" y="384"/>
                  </a:lnTo>
                  <a:lnTo>
                    <a:pt x="392" y="392"/>
                  </a:lnTo>
                  <a:lnTo>
                    <a:pt x="392" y="394"/>
                  </a:lnTo>
                  <a:lnTo>
                    <a:pt x="392" y="394"/>
                  </a:lnTo>
                  <a:lnTo>
                    <a:pt x="392" y="396"/>
                  </a:lnTo>
                  <a:lnTo>
                    <a:pt x="392" y="398"/>
                  </a:lnTo>
                  <a:lnTo>
                    <a:pt x="392" y="410"/>
                  </a:lnTo>
                  <a:lnTo>
                    <a:pt x="392" y="418"/>
                  </a:lnTo>
                  <a:lnTo>
                    <a:pt x="392" y="428"/>
                  </a:lnTo>
                  <a:lnTo>
                    <a:pt x="392" y="438"/>
                  </a:lnTo>
                  <a:lnTo>
                    <a:pt x="392" y="452"/>
                  </a:lnTo>
                  <a:lnTo>
                    <a:pt x="392" y="480"/>
                  </a:lnTo>
                  <a:lnTo>
                    <a:pt x="392" y="512"/>
                  </a:lnTo>
                  <a:lnTo>
                    <a:pt x="392" y="528"/>
                  </a:lnTo>
                  <a:lnTo>
                    <a:pt x="392" y="530"/>
                  </a:lnTo>
                  <a:lnTo>
                    <a:pt x="392" y="536"/>
                  </a:lnTo>
                  <a:lnTo>
                    <a:pt x="392" y="542"/>
                  </a:lnTo>
                  <a:lnTo>
                    <a:pt x="392" y="556"/>
                  </a:lnTo>
                  <a:lnTo>
                    <a:pt x="392" y="568"/>
                  </a:lnTo>
                  <a:lnTo>
                    <a:pt x="392" y="582"/>
                  </a:lnTo>
                  <a:lnTo>
                    <a:pt x="392" y="586"/>
                  </a:lnTo>
                  <a:lnTo>
                    <a:pt x="392" y="586"/>
                  </a:lnTo>
                  <a:lnTo>
                    <a:pt x="384" y="590"/>
                  </a:lnTo>
                  <a:lnTo>
                    <a:pt x="382" y="590"/>
                  </a:lnTo>
                  <a:lnTo>
                    <a:pt x="382" y="590"/>
                  </a:lnTo>
                  <a:lnTo>
                    <a:pt x="382" y="590"/>
                  </a:lnTo>
                  <a:lnTo>
                    <a:pt x="380" y="590"/>
                  </a:lnTo>
                  <a:lnTo>
                    <a:pt x="380" y="590"/>
                  </a:lnTo>
                  <a:lnTo>
                    <a:pt x="380" y="590"/>
                  </a:lnTo>
                  <a:lnTo>
                    <a:pt x="380" y="590"/>
                  </a:lnTo>
                  <a:lnTo>
                    <a:pt x="372" y="592"/>
                  </a:lnTo>
                  <a:lnTo>
                    <a:pt x="372" y="592"/>
                  </a:lnTo>
                  <a:lnTo>
                    <a:pt x="368" y="596"/>
                  </a:lnTo>
                  <a:lnTo>
                    <a:pt x="368" y="598"/>
                  </a:lnTo>
                  <a:lnTo>
                    <a:pt x="368" y="600"/>
                  </a:lnTo>
                  <a:lnTo>
                    <a:pt x="368" y="600"/>
                  </a:lnTo>
                  <a:lnTo>
                    <a:pt x="366" y="600"/>
                  </a:lnTo>
                  <a:lnTo>
                    <a:pt x="366" y="602"/>
                  </a:lnTo>
                  <a:lnTo>
                    <a:pt x="364" y="602"/>
                  </a:lnTo>
                  <a:lnTo>
                    <a:pt x="362" y="602"/>
                  </a:lnTo>
                  <a:lnTo>
                    <a:pt x="360" y="602"/>
                  </a:lnTo>
                  <a:lnTo>
                    <a:pt x="360" y="602"/>
                  </a:lnTo>
                  <a:lnTo>
                    <a:pt x="360" y="602"/>
                  </a:lnTo>
                  <a:lnTo>
                    <a:pt x="358" y="602"/>
                  </a:lnTo>
                  <a:lnTo>
                    <a:pt x="358" y="602"/>
                  </a:lnTo>
                  <a:lnTo>
                    <a:pt x="358" y="602"/>
                  </a:lnTo>
                  <a:lnTo>
                    <a:pt x="356" y="604"/>
                  </a:lnTo>
                  <a:lnTo>
                    <a:pt x="356" y="604"/>
                  </a:lnTo>
                  <a:lnTo>
                    <a:pt x="356" y="606"/>
                  </a:lnTo>
                  <a:lnTo>
                    <a:pt x="356" y="606"/>
                  </a:lnTo>
                  <a:lnTo>
                    <a:pt x="356" y="606"/>
                  </a:lnTo>
                  <a:lnTo>
                    <a:pt x="356" y="606"/>
                  </a:lnTo>
                  <a:lnTo>
                    <a:pt x="356" y="608"/>
                  </a:lnTo>
                  <a:lnTo>
                    <a:pt x="356" y="610"/>
                  </a:lnTo>
                  <a:lnTo>
                    <a:pt x="356" y="610"/>
                  </a:lnTo>
                  <a:lnTo>
                    <a:pt x="356" y="612"/>
                  </a:lnTo>
                  <a:lnTo>
                    <a:pt x="354" y="614"/>
                  </a:lnTo>
                  <a:lnTo>
                    <a:pt x="352" y="614"/>
                  </a:lnTo>
                  <a:lnTo>
                    <a:pt x="352" y="614"/>
                  </a:lnTo>
                  <a:lnTo>
                    <a:pt x="352" y="614"/>
                  </a:lnTo>
                  <a:lnTo>
                    <a:pt x="350" y="616"/>
                  </a:lnTo>
                  <a:lnTo>
                    <a:pt x="350" y="616"/>
                  </a:lnTo>
                  <a:lnTo>
                    <a:pt x="350" y="616"/>
                  </a:lnTo>
                  <a:lnTo>
                    <a:pt x="344" y="614"/>
                  </a:lnTo>
                  <a:lnTo>
                    <a:pt x="344" y="614"/>
                  </a:lnTo>
                  <a:lnTo>
                    <a:pt x="344" y="612"/>
                  </a:lnTo>
                  <a:lnTo>
                    <a:pt x="344" y="612"/>
                  </a:lnTo>
                  <a:lnTo>
                    <a:pt x="344" y="612"/>
                  </a:lnTo>
                  <a:lnTo>
                    <a:pt x="344" y="610"/>
                  </a:lnTo>
                  <a:lnTo>
                    <a:pt x="342" y="610"/>
                  </a:lnTo>
                  <a:lnTo>
                    <a:pt x="342" y="610"/>
                  </a:lnTo>
                  <a:lnTo>
                    <a:pt x="342" y="610"/>
                  </a:lnTo>
                  <a:lnTo>
                    <a:pt x="332" y="608"/>
                  </a:lnTo>
                  <a:lnTo>
                    <a:pt x="332" y="608"/>
                  </a:lnTo>
                  <a:lnTo>
                    <a:pt x="314" y="610"/>
                  </a:lnTo>
                  <a:lnTo>
                    <a:pt x="306" y="612"/>
                  </a:lnTo>
                  <a:lnTo>
                    <a:pt x="306" y="612"/>
                  </a:lnTo>
                  <a:lnTo>
                    <a:pt x="306" y="612"/>
                  </a:lnTo>
                  <a:lnTo>
                    <a:pt x="300" y="610"/>
                  </a:lnTo>
                  <a:lnTo>
                    <a:pt x="300" y="610"/>
                  </a:lnTo>
                  <a:lnTo>
                    <a:pt x="300" y="610"/>
                  </a:lnTo>
                  <a:lnTo>
                    <a:pt x="298" y="610"/>
                  </a:lnTo>
                  <a:lnTo>
                    <a:pt x="298" y="610"/>
                  </a:lnTo>
                  <a:lnTo>
                    <a:pt x="298" y="608"/>
                  </a:lnTo>
                  <a:lnTo>
                    <a:pt x="298" y="608"/>
                  </a:lnTo>
                  <a:lnTo>
                    <a:pt x="296" y="608"/>
                  </a:lnTo>
                  <a:lnTo>
                    <a:pt x="296" y="606"/>
                  </a:lnTo>
                  <a:lnTo>
                    <a:pt x="296" y="606"/>
                  </a:lnTo>
                  <a:lnTo>
                    <a:pt x="292" y="606"/>
                  </a:lnTo>
                  <a:lnTo>
                    <a:pt x="286" y="604"/>
                  </a:lnTo>
                  <a:lnTo>
                    <a:pt x="284" y="604"/>
                  </a:lnTo>
                  <a:lnTo>
                    <a:pt x="282" y="604"/>
                  </a:lnTo>
                  <a:lnTo>
                    <a:pt x="282" y="604"/>
                  </a:lnTo>
                  <a:lnTo>
                    <a:pt x="280" y="606"/>
                  </a:lnTo>
                  <a:lnTo>
                    <a:pt x="280" y="606"/>
                  </a:lnTo>
                  <a:lnTo>
                    <a:pt x="280" y="604"/>
                  </a:lnTo>
                  <a:lnTo>
                    <a:pt x="278" y="604"/>
                  </a:lnTo>
                  <a:lnTo>
                    <a:pt x="278" y="604"/>
                  </a:lnTo>
                  <a:lnTo>
                    <a:pt x="278" y="604"/>
                  </a:lnTo>
                  <a:lnTo>
                    <a:pt x="278" y="604"/>
                  </a:lnTo>
                  <a:lnTo>
                    <a:pt x="278" y="602"/>
                  </a:lnTo>
                  <a:lnTo>
                    <a:pt x="278" y="602"/>
                  </a:lnTo>
                  <a:lnTo>
                    <a:pt x="278" y="600"/>
                  </a:lnTo>
                  <a:lnTo>
                    <a:pt x="278" y="600"/>
                  </a:lnTo>
                  <a:lnTo>
                    <a:pt x="278" y="600"/>
                  </a:lnTo>
                  <a:lnTo>
                    <a:pt x="278" y="600"/>
                  </a:lnTo>
                  <a:lnTo>
                    <a:pt x="274" y="600"/>
                  </a:lnTo>
                  <a:lnTo>
                    <a:pt x="272" y="602"/>
                  </a:lnTo>
                  <a:lnTo>
                    <a:pt x="270" y="602"/>
                  </a:lnTo>
                  <a:lnTo>
                    <a:pt x="270" y="602"/>
                  </a:lnTo>
                  <a:lnTo>
                    <a:pt x="270" y="602"/>
                  </a:lnTo>
                  <a:lnTo>
                    <a:pt x="270" y="602"/>
                  </a:lnTo>
                  <a:lnTo>
                    <a:pt x="268" y="602"/>
                  </a:lnTo>
                  <a:lnTo>
                    <a:pt x="268" y="602"/>
                  </a:lnTo>
                  <a:lnTo>
                    <a:pt x="268" y="602"/>
                  </a:lnTo>
                  <a:lnTo>
                    <a:pt x="266" y="592"/>
                  </a:lnTo>
                  <a:lnTo>
                    <a:pt x="268" y="586"/>
                  </a:lnTo>
                  <a:lnTo>
                    <a:pt x="268" y="586"/>
                  </a:lnTo>
                  <a:lnTo>
                    <a:pt x="268" y="586"/>
                  </a:lnTo>
                  <a:lnTo>
                    <a:pt x="268" y="586"/>
                  </a:lnTo>
                  <a:lnTo>
                    <a:pt x="268" y="586"/>
                  </a:lnTo>
                  <a:lnTo>
                    <a:pt x="268" y="584"/>
                  </a:lnTo>
                  <a:lnTo>
                    <a:pt x="268" y="582"/>
                  </a:lnTo>
                  <a:lnTo>
                    <a:pt x="268" y="582"/>
                  </a:lnTo>
                  <a:lnTo>
                    <a:pt x="266" y="576"/>
                  </a:lnTo>
                  <a:lnTo>
                    <a:pt x="266" y="576"/>
                  </a:lnTo>
                  <a:lnTo>
                    <a:pt x="266" y="576"/>
                  </a:lnTo>
                  <a:lnTo>
                    <a:pt x="266" y="576"/>
                  </a:lnTo>
                  <a:lnTo>
                    <a:pt x="266" y="576"/>
                  </a:lnTo>
                  <a:lnTo>
                    <a:pt x="264" y="576"/>
                  </a:lnTo>
                  <a:lnTo>
                    <a:pt x="264" y="576"/>
                  </a:lnTo>
                  <a:lnTo>
                    <a:pt x="264" y="576"/>
                  </a:lnTo>
                  <a:lnTo>
                    <a:pt x="264" y="576"/>
                  </a:lnTo>
                  <a:lnTo>
                    <a:pt x="264" y="576"/>
                  </a:lnTo>
                  <a:lnTo>
                    <a:pt x="262" y="576"/>
                  </a:lnTo>
                  <a:lnTo>
                    <a:pt x="260" y="576"/>
                  </a:lnTo>
                  <a:lnTo>
                    <a:pt x="260" y="576"/>
                  </a:lnTo>
                  <a:lnTo>
                    <a:pt x="260" y="576"/>
                  </a:lnTo>
                  <a:lnTo>
                    <a:pt x="260" y="576"/>
                  </a:lnTo>
                  <a:lnTo>
                    <a:pt x="258" y="574"/>
                  </a:lnTo>
                  <a:lnTo>
                    <a:pt x="258" y="574"/>
                  </a:lnTo>
                  <a:lnTo>
                    <a:pt x="258" y="574"/>
                  </a:lnTo>
                  <a:lnTo>
                    <a:pt x="258" y="572"/>
                  </a:lnTo>
                  <a:lnTo>
                    <a:pt x="260" y="570"/>
                  </a:lnTo>
                  <a:lnTo>
                    <a:pt x="258" y="570"/>
                  </a:lnTo>
                  <a:lnTo>
                    <a:pt x="258" y="570"/>
                  </a:lnTo>
                  <a:lnTo>
                    <a:pt x="258" y="570"/>
                  </a:lnTo>
                  <a:lnTo>
                    <a:pt x="258" y="570"/>
                  </a:lnTo>
                  <a:lnTo>
                    <a:pt x="258" y="568"/>
                  </a:lnTo>
                  <a:lnTo>
                    <a:pt x="256" y="568"/>
                  </a:lnTo>
                  <a:lnTo>
                    <a:pt x="256" y="568"/>
                  </a:lnTo>
                  <a:lnTo>
                    <a:pt x="256" y="568"/>
                  </a:lnTo>
                  <a:lnTo>
                    <a:pt x="256" y="568"/>
                  </a:lnTo>
                  <a:lnTo>
                    <a:pt x="256" y="566"/>
                  </a:lnTo>
                  <a:lnTo>
                    <a:pt x="256" y="566"/>
                  </a:lnTo>
                  <a:lnTo>
                    <a:pt x="254" y="566"/>
                  </a:lnTo>
                  <a:lnTo>
                    <a:pt x="254" y="566"/>
                  </a:lnTo>
                  <a:lnTo>
                    <a:pt x="254" y="566"/>
                  </a:lnTo>
                  <a:lnTo>
                    <a:pt x="254" y="566"/>
                  </a:lnTo>
                  <a:lnTo>
                    <a:pt x="252" y="566"/>
                  </a:lnTo>
                  <a:lnTo>
                    <a:pt x="246" y="566"/>
                  </a:lnTo>
                  <a:lnTo>
                    <a:pt x="246" y="568"/>
                  </a:lnTo>
                  <a:lnTo>
                    <a:pt x="246" y="568"/>
                  </a:lnTo>
                  <a:lnTo>
                    <a:pt x="244" y="568"/>
                  </a:lnTo>
                  <a:lnTo>
                    <a:pt x="244" y="568"/>
                  </a:lnTo>
                  <a:lnTo>
                    <a:pt x="242" y="576"/>
                  </a:lnTo>
                  <a:lnTo>
                    <a:pt x="240" y="582"/>
                  </a:lnTo>
                  <a:lnTo>
                    <a:pt x="240" y="584"/>
                  </a:lnTo>
                  <a:lnTo>
                    <a:pt x="240" y="584"/>
                  </a:lnTo>
                  <a:lnTo>
                    <a:pt x="240" y="588"/>
                  </a:lnTo>
                  <a:lnTo>
                    <a:pt x="236" y="590"/>
                  </a:lnTo>
                  <a:lnTo>
                    <a:pt x="236" y="590"/>
                  </a:lnTo>
                  <a:lnTo>
                    <a:pt x="236" y="590"/>
                  </a:lnTo>
                  <a:lnTo>
                    <a:pt x="236" y="590"/>
                  </a:lnTo>
                  <a:lnTo>
                    <a:pt x="236" y="590"/>
                  </a:lnTo>
                  <a:lnTo>
                    <a:pt x="236" y="590"/>
                  </a:lnTo>
                  <a:lnTo>
                    <a:pt x="236" y="590"/>
                  </a:lnTo>
                  <a:lnTo>
                    <a:pt x="236" y="590"/>
                  </a:lnTo>
                  <a:lnTo>
                    <a:pt x="236" y="588"/>
                  </a:lnTo>
                  <a:lnTo>
                    <a:pt x="236" y="588"/>
                  </a:lnTo>
                  <a:lnTo>
                    <a:pt x="234" y="588"/>
                  </a:lnTo>
                  <a:lnTo>
                    <a:pt x="234" y="588"/>
                  </a:lnTo>
                  <a:lnTo>
                    <a:pt x="234" y="588"/>
                  </a:lnTo>
                  <a:lnTo>
                    <a:pt x="232" y="590"/>
                  </a:lnTo>
                  <a:lnTo>
                    <a:pt x="226" y="594"/>
                  </a:lnTo>
                  <a:lnTo>
                    <a:pt x="224" y="596"/>
                  </a:lnTo>
                  <a:lnTo>
                    <a:pt x="224" y="596"/>
                  </a:lnTo>
                  <a:lnTo>
                    <a:pt x="224" y="596"/>
                  </a:lnTo>
                  <a:lnTo>
                    <a:pt x="224" y="596"/>
                  </a:lnTo>
                  <a:lnTo>
                    <a:pt x="224" y="596"/>
                  </a:lnTo>
                  <a:lnTo>
                    <a:pt x="222" y="596"/>
                  </a:lnTo>
                  <a:lnTo>
                    <a:pt x="220" y="594"/>
                  </a:lnTo>
                  <a:lnTo>
                    <a:pt x="210" y="584"/>
                  </a:lnTo>
                  <a:lnTo>
                    <a:pt x="210" y="584"/>
                  </a:lnTo>
                  <a:lnTo>
                    <a:pt x="208" y="582"/>
                  </a:lnTo>
                  <a:lnTo>
                    <a:pt x="204" y="578"/>
                  </a:lnTo>
                  <a:lnTo>
                    <a:pt x="204" y="576"/>
                  </a:lnTo>
                  <a:lnTo>
                    <a:pt x="204" y="576"/>
                  </a:lnTo>
                  <a:lnTo>
                    <a:pt x="202" y="576"/>
                  </a:lnTo>
                  <a:lnTo>
                    <a:pt x="202" y="576"/>
                  </a:lnTo>
                  <a:lnTo>
                    <a:pt x="198" y="572"/>
                  </a:lnTo>
                  <a:lnTo>
                    <a:pt x="192" y="566"/>
                  </a:lnTo>
                  <a:lnTo>
                    <a:pt x="190" y="566"/>
                  </a:lnTo>
                  <a:lnTo>
                    <a:pt x="190" y="564"/>
                  </a:lnTo>
                  <a:lnTo>
                    <a:pt x="188" y="562"/>
                  </a:lnTo>
                  <a:lnTo>
                    <a:pt x="188" y="560"/>
                  </a:lnTo>
                  <a:lnTo>
                    <a:pt x="188" y="560"/>
                  </a:lnTo>
                  <a:lnTo>
                    <a:pt x="188" y="560"/>
                  </a:lnTo>
                  <a:lnTo>
                    <a:pt x="188" y="560"/>
                  </a:lnTo>
                  <a:lnTo>
                    <a:pt x="188" y="558"/>
                  </a:lnTo>
                  <a:lnTo>
                    <a:pt x="188" y="558"/>
                  </a:lnTo>
                  <a:lnTo>
                    <a:pt x="188" y="558"/>
                  </a:lnTo>
                  <a:lnTo>
                    <a:pt x="188" y="556"/>
                  </a:lnTo>
                  <a:lnTo>
                    <a:pt x="186" y="556"/>
                  </a:lnTo>
                  <a:lnTo>
                    <a:pt x="186" y="556"/>
                  </a:lnTo>
                  <a:lnTo>
                    <a:pt x="184" y="552"/>
                  </a:lnTo>
                  <a:lnTo>
                    <a:pt x="184" y="552"/>
                  </a:lnTo>
                  <a:lnTo>
                    <a:pt x="182" y="552"/>
                  </a:lnTo>
                  <a:lnTo>
                    <a:pt x="182" y="550"/>
                  </a:lnTo>
                  <a:lnTo>
                    <a:pt x="180" y="550"/>
                  </a:lnTo>
                  <a:lnTo>
                    <a:pt x="180" y="550"/>
                  </a:lnTo>
                  <a:lnTo>
                    <a:pt x="180" y="548"/>
                  </a:lnTo>
                  <a:lnTo>
                    <a:pt x="180" y="546"/>
                  </a:lnTo>
                  <a:lnTo>
                    <a:pt x="180" y="546"/>
                  </a:lnTo>
                  <a:lnTo>
                    <a:pt x="180" y="546"/>
                  </a:lnTo>
                  <a:lnTo>
                    <a:pt x="180" y="546"/>
                  </a:lnTo>
                  <a:lnTo>
                    <a:pt x="180" y="546"/>
                  </a:lnTo>
                  <a:lnTo>
                    <a:pt x="180" y="544"/>
                  </a:lnTo>
                  <a:lnTo>
                    <a:pt x="180" y="544"/>
                  </a:lnTo>
                  <a:lnTo>
                    <a:pt x="174" y="534"/>
                  </a:lnTo>
                  <a:lnTo>
                    <a:pt x="172" y="532"/>
                  </a:lnTo>
                  <a:lnTo>
                    <a:pt x="170" y="528"/>
                  </a:lnTo>
                  <a:lnTo>
                    <a:pt x="168" y="526"/>
                  </a:lnTo>
                  <a:lnTo>
                    <a:pt x="168" y="522"/>
                  </a:lnTo>
                  <a:lnTo>
                    <a:pt x="168" y="522"/>
                  </a:lnTo>
                  <a:lnTo>
                    <a:pt x="168" y="522"/>
                  </a:lnTo>
                  <a:lnTo>
                    <a:pt x="168" y="520"/>
                  </a:lnTo>
                  <a:lnTo>
                    <a:pt x="166" y="510"/>
                  </a:lnTo>
                  <a:lnTo>
                    <a:pt x="166" y="508"/>
                  </a:lnTo>
                  <a:lnTo>
                    <a:pt x="166" y="508"/>
                  </a:lnTo>
                  <a:lnTo>
                    <a:pt x="166" y="508"/>
                  </a:lnTo>
                  <a:lnTo>
                    <a:pt x="166" y="506"/>
                  </a:lnTo>
                  <a:lnTo>
                    <a:pt x="164" y="506"/>
                  </a:lnTo>
                  <a:lnTo>
                    <a:pt x="164" y="506"/>
                  </a:lnTo>
                  <a:lnTo>
                    <a:pt x="164" y="506"/>
                  </a:lnTo>
                  <a:lnTo>
                    <a:pt x="162" y="506"/>
                  </a:lnTo>
                  <a:lnTo>
                    <a:pt x="160" y="500"/>
                  </a:lnTo>
                  <a:lnTo>
                    <a:pt x="160" y="496"/>
                  </a:lnTo>
                  <a:lnTo>
                    <a:pt x="160" y="494"/>
                  </a:lnTo>
                  <a:lnTo>
                    <a:pt x="160" y="494"/>
                  </a:lnTo>
                  <a:lnTo>
                    <a:pt x="160" y="494"/>
                  </a:lnTo>
                  <a:lnTo>
                    <a:pt x="158" y="492"/>
                  </a:lnTo>
                  <a:lnTo>
                    <a:pt x="160" y="492"/>
                  </a:lnTo>
                  <a:lnTo>
                    <a:pt x="160" y="492"/>
                  </a:lnTo>
                  <a:lnTo>
                    <a:pt x="162" y="490"/>
                  </a:lnTo>
                  <a:lnTo>
                    <a:pt x="162" y="490"/>
                  </a:lnTo>
                  <a:lnTo>
                    <a:pt x="162" y="490"/>
                  </a:lnTo>
                  <a:lnTo>
                    <a:pt x="162" y="492"/>
                  </a:lnTo>
                  <a:lnTo>
                    <a:pt x="162" y="492"/>
                  </a:lnTo>
                  <a:lnTo>
                    <a:pt x="162" y="492"/>
                  </a:lnTo>
                  <a:lnTo>
                    <a:pt x="162" y="494"/>
                  </a:lnTo>
                  <a:lnTo>
                    <a:pt x="162" y="494"/>
                  </a:lnTo>
                  <a:lnTo>
                    <a:pt x="162" y="494"/>
                  </a:lnTo>
                  <a:lnTo>
                    <a:pt x="164" y="490"/>
                  </a:lnTo>
                  <a:lnTo>
                    <a:pt x="164" y="490"/>
                  </a:lnTo>
                  <a:lnTo>
                    <a:pt x="164" y="490"/>
                  </a:lnTo>
                  <a:lnTo>
                    <a:pt x="162" y="484"/>
                  </a:lnTo>
                  <a:lnTo>
                    <a:pt x="160" y="482"/>
                  </a:lnTo>
                  <a:lnTo>
                    <a:pt x="160" y="480"/>
                  </a:lnTo>
                  <a:lnTo>
                    <a:pt x="160" y="480"/>
                  </a:lnTo>
                  <a:lnTo>
                    <a:pt x="160" y="478"/>
                  </a:lnTo>
                  <a:lnTo>
                    <a:pt x="158" y="478"/>
                  </a:lnTo>
                  <a:lnTo>
                    <a:pt x="158" y="478"/>
                  </a:lnTo>
                  <a:lnTo>
                    <a:pt x="156" y="478"/>
                  </a:lnTo>
                  <a:lnTo>
                    <a:pt x="156" y="476"/>
                  </a:lnTo>
                  <a:lnTo>
                    <a:pt x="154" y="476"/>
                  </a:lnTo>
                  <a:lnTo>
                    <a:pt x="154" y="476"/>
                  </a:lnTo>
                  <a:lnTo>
                    <a:pt x="154" y="476"/>
                  </a:lnTo>
                  <a:lnTo>
                    <a:pt x="154" y="476"/>
                  </a:lnTo>
                  <a:lnTo>
                    <a:pt x="154" y="476"/>
                  </a:lnTo>
                  <a:lnTo>
                    <a:pt x="154" y="474"/>
                  </a:lnTo>
                  <a:lnTo>
                    <a:pt x="152" y="466"/>
                  </a:lnTo>
                  <a:lnTo>
                    <a:pt x="152" y="466"/>
                  </a:lnTo>
                  <a:lnTo>
                    <a:pt x="152" y="466"/>
                  </a:lnTo>
                  <a:lnTo>
                    <a:pt x="154" y="466"/>
                  </a:lnTo>
                  <a:lnTo>
                    <a:pt x="154" y="466"/>
                  </a:lnTo>
                  <a:lnTo>
                    <a:pt x="154" y="466"/>
                  </a:lnTo>
                  <a:lnTo>
                    <a:pt x="154" y="464"/>
                  </a:lnTo>
                  <a:lnTo>
                    <a:pt x="154" y="464"/>
                  </a:lnTo>
                  <a:lnTo>
                    <a:pt x="154" y="462"/>
                  </a:lnTo>
                  <a:lnTo>
                    <a:pt x="154" y="462"/>
                  </a:lnTo>
                  <a:lnTo>
                    <a:pt x="154" y="460"/>
                  </a:lnTo>
                  <a:lnTo>
                    <a:pt x="154" y="458"/>
                  </a:lnTo>
                  <a:lnTo>
                    <a:pt x="154" y="458"/>
                  </a:lnTo>
                  <a:lnTo>
                    <a:pt x="154" y="458"/>
                  </a:lnTo>
                  <a:lnTo>
                    <a:pt x="152" y="456"/>
                  </a:lnTo>
                  <a:lnTo>
                    <a:pt x="152" y="454"/>
                  </a:lnTo>
                  <a:lnTo>
                    <a:pt x="150" y="454"/>
                  </a:lnTo>
                  <a:lnTo>
                    <a:pt x="148" y="446"/>
                  </a:lnTo>
                  <a:lnTo>
                    <a:pt x="148" y="444"/>
                  </a:lnTo>
                  <a:lnTo>
                    <a:pt x="148" y="444"/>
                  </a:lnTo>
                  <a:lnTo>
                    <a:pt x="148" y="440"/>
                  </a:lnTo>
                  <a:lnTo>
                    <a:pt x="148" y="438"/>
                  </a:lnTo>
                  <a:lnTo>
                    <a:pt x="148" y="436"/>
                  </a:lnTo>
                  <a:lnTo>
                    <a:pt x="148" y="436"/>
                  </a:lnTo>
                  <a:lnTo>
                    <a:pt x="150" y="436"/>
                  </a:lnTo>
                  <a:lnTo>
                    <a:pt x="150" y="436"/>
                  </a:lnTo>
                  <a:lnTo>
                    <a:pt x="150" y="436"/>
                  </a:lnTo>
                  <a:lnTo>
                    <a:pt x="150" y="434"/>
                  </a:lnTo>
                  <a:lnTo>
                    <a:pt x="148" y="428"/>
                  </a:lnTo>
                  <a:lnTo>
                    <a:pt x="148" y="428"/>
                  </a:lnTo>
                  <a:lnTo>
                    <a:pt x="148" y="426"/>
                  </a:lnTo>
                  <a:lnTo>
                    <a:pt x="146" y="426"/>
                  </a:lnTo>
                  <a:lnTo>
                    <a:pt x="146" y="426"/>
                  </a:lnTo>
                  <a:lnTo>
                    <a:pt x="146" y="426"/>
                  </a:lnTo>
                  <a:lnTo>
                    <a:pt x="146" y="420"/>
                  </a:lnTo>
                  <a:lnTo>
                    <a:pt x="146" y="420"/>
                  </a:lnTo>
                  <a:lnTo>
                    <a:pt x="146" y="420"/>
                  </a:lnTo>
                  <a:lnTo>
                    <a:pt x="146" y="418"/>
                  </a:lnTo>
                  <a:lnTo>
                    <a:pt x="148" y="416"/>
                  </a:lnTo>
                  <a:lnTo>
                    <a:pt x="148" y="410"/>
                  </a:lnTo>
                  <a:lnTo>
                    <a:pt x="148" y="410"/>
                  </a:lnTo>
                  <a:lnTo>
                    <a:pt x="148" y="408"/>
                  </a:lnTo>
                  <a:lnTo>
                    <a:pt x="148" y="406"/>
                  </a:lnTo>
                  <a:lnTo>
                    <a:pt x="148" y="406"/>
                  </a:lnTo>
                  <a:lnTo>
                    <a:pt x="146" y="404"/>
                  </a:lnTo>
                  <a:lnTo>
                    <a:pt x="146" y="402"/>
                  </a:lnTo>
                  <a:lnTo>
                    <a:pt x="146" y="402"/>
                  </a:lnTo>
                  <a:lnTo>
                    <a:pt x="146" y="400"/>
                  </a:lnTo>
                  <a:lnTo>
                    <a:pt x="146" y="400"/>
                  </a:lnTo>
                  <a:lnTo>
                    <a:pt x="146" y="398"/>
                  </a:lnTo>
                  <a:lnTo>
                    <a:pt x="146" y="398"/>
                  </a:lnTo>
                  <a:lnTo>
                    <a:pt x="146" y="398"/>
                  </a:lnTo>
                  <a:lnTo>
                    <a:pt x="144" y="396"/>
                  </a:lnTo>
                  <a:lnTo>
                    <a:pt x="144" y="396"/>
                  </a:lnTo>
                  <a:lnTo>
                    <a:pt x="142" y="392"/>
                  </a:lnTo>
                  <a:lnTo>
                    <a:pt x="142" y="390"/>
                  </a:lnTo>
                  <a:lnTo>
                    <a:pt x="140" y="388"/>
                  </a:lnTo>
                  <a:lnTo>
                    <a:pt x="136" y="384"/>
                  </a:lnTo>
                  <a:lnTo>
                    <a:pt x="136" y="384"/>
                  </a:lnTo>
                  <a:lnTo>
                    <a:pt x="136" y="384"/>
                  </a:lnTo>
                  <a:lnTo>
                    <a:pt x="136" y="382"/>
                  </a:lnTo>
                  <a:lnTo>
                    <a:pt x="136" y="382"/>
                  </a:lnTo>
                  <a:lnTo>
                    <a:pt x="136" y="382"/>
                  </a:lnTo>
                  <a:lnTo>
                    <a:pt x="136" y="380"/>
                  </a:lnTo>
                  <a:lnTo>
                    <a:pt x="136" y="380"/>
                  </a:lnTo>
                  <a:lnTo>
                    <a:pt x="138" y="380"/>
                  </a:lnTo>
                  <a:lnTo>
                    <a:pt x="138" y="380"/>
                  </a:lnTo>
                  <a:lnTo>
                    <a:pt x="138" y="380"/>
                  </a:lnTo>
                  <a:lnTo>
                    <a:pt x="138" y="380"/>
                  </a:lnTo>
                  <a:lnTo>
                    <a:pt x="138" y="378"/>
                  </a:lnTo>
                  <a:lnTo>
                    <a:pt x="136" y="378"/>
                  </a:lnTo>
                  <a:lnTo>
                    <a:pt x="134" y="372"/>
                  </a:lnTo>
                  <a:lnTo>
                    <a:pt x="134" y="372"/>
                  </a:lnTo>
                  <a:lnTo>
                    <a:pt x="132" y="368"/>
                  </a:lnTo>
                  <a:lnTo>
                    <a:pt x="130" y="364"/>
                  </a:lnTo>
                  <a:lnTo>
                    <a:pt x="130" y="362"/>
                  </a:lnTo>
                  <a:lnTo>
                    <a:pt x="130" y="360"/>
                  </a:lnTo>
                  <a:lnTo>
                    <a:pt x="130" y="360"/>
                  </a:lnTo>
                  <a:lnTo>
                    <a:pt x="130" y="354"/>
                  </a:lnTo>
                  <a:lnTo>
                    <a:pt x="130" y="352"/>
                  </a:lnTo>
                  <a:lnTo>
                    <a:pt x="130" y="352"/>
                  </a:lnTo>
                  <a:lnTo>
                    <a:pt x="130" y="352"/>
                  </a:lnTo>
                  <a:lnTo>
                    <a:pt x="130" y="352"/>
                  </a:lnTo>
                  <a:lnTo>
                    <a:pt x="130" y="350"/>
                  </a:lnTo>
                  <a:lnTo>
                    <a:pt x="132" y="346"/>
                  </a:lnTo>
                  <a:lnTo>
                    <a:pt x="132" y="334"/>
                  </a:lnTo>
                  <a:lnTo>
                    <a:pt x="132" y="332"/>
                  </a:lnTo>
                  <a:lnTo>
                    <a:pt x="132" y="332"/>
                  </a:lnTo>
                  <a:lnTo>
                    <a:pt x="132" y="332"/>
                  </a:lnTo>
                  <a:lnTo>
                    <a:pt x="130" y="332"/>
                  </a:lnTo>
                  <a:lnTo>
                    <a:pt x="130" y="330"/>
                  </a:lnTo>
                  <a:lnTo>
                    <a:pt x="130" y="330"/>
                  </a:lnTo>
                  <a:lnTo>
                    <a:pt x="128" y="326"/>
                  </a:lnTo>
                  <a:lnTo>
                    <a:pt x="128" y="324"/>
                  </a:lnTo>
                  <a:lnTo>
                    <a:pt x="128" y="324"/>
                  </a:lnTo>
                  <a:lnTo>
                    <a:pt x="128" y="322"/>
                  </a:lnTo>
                  <a:lnTo>
                    <a:pt x="128" y="322"/>
                  </a:lnTo>
                  <a:lnTo>
                    <a:pt x="130" y="320"/>
                  </a:lnTo>
                  <a:lnTo>
                    <a:pt x="130" y="320"/>
                  </a:lnTo>
                  <a:lnTo>
                    <a:pt x="130" y="320"/>
                  </a:lnTo>
                  <a:lnTo>
                    <a:pt x="130" y="320"/>
                  </a:lnTo>
                  <a:lnTo>
                    <a:pt x="130" y="322"/>
                  </a:lnTo>
                  <a:lnTo>
                    <a:pt x="130" y="322"/>
                  </a:lnTo>
                  <a:lnTo>
                    <a:pt x="130" y="322"/>
                  </a:lnTo>
                  <a:lnTo>
                    <a:pt x="130" y="322"/>
                  </a:lnTo>
                  <a:lnTo>
                    <a:pt x="130" y="322"/>
                  </a:lnTo>
                  <a:lnTo>
                    <a:pt x="130" y="322"/>
                  </a:lnTo>
                  <a:lnTo>
                    <a:pt x="132" y="322"/>
                  </a:lnTo>
                  <a:lnTo>
                    <a:pt x="132" y="320"/>
                  </a:lnTo>
                  <a:lnTo>
                    <a:pt x="132" y="320"/>
                  </a:lnTo>
                  <a:lnTo>
                    <a:pt x="132" y="320"/>
                  </a:lnTo>
                  <a:lnTo>
                    <a:pt x="130" y="316"/>
                  </a:lnTo>
                  <a:lnTo>
                    <a:pt x="130" y="314"/>
                  </a:lnTo>
                  <a:lnTo>
                    <a:pt x="130" y="312"/>
                  </a:lnTo>
                  <a:lnTo>
                    <a:pt x="130" y="310"/>
                  </a:lnTo>
                  <a:lnTo>
                    <a:pt x="130" y="310"/>
                  </a:lnTo>
                  <a:lnTo>
                    <a:pt x="128" y="310"/>
                  </a:lnTo>
                  <a:lnTo>
                    <a:pt x="128" y="308"/>
                  </a:lnTo>
                  <a:lnTo>
                    <a:pt x="128" y="304"/>
                  </a:lnTo>
                  <a:lnTo>
                    <a:pt x="128" y="304"/>
                  </a:lnTo>
                  <a:lnTo>
                    <a:pt x="128" y="304"/>
                  </a:lnTo>
                  <a:lnTo>
                    <a:pt x="128" y="302"/>
                  </a:lnTo>
                  <a:lnTo>
                    <a:pt x="128" y="298"/>
                  </a:lnTo>
                  <a:lnTo>
                    <a:pt x="128" y="296"/>
                  </a:lnTo>
                  <a:lnTo>
                    <a:pt x="128" y="296"/>
                  </a:lnTo>
                  <a:lnTo>
                    <a:pt x="128" y="296"/>
                  </a:lnTo>
                  <a:lnTo>
                    <a:pt x="130" y="298"/>
                  </a:lnTo>
                  <a:lnTo>
                    <a:pt x="128" y="300"/>
                  </a:lnTo>
                  <a:lnTo>
                    <a:pt x="128" y="300"/>
                  </a:lnTo>
                  <a:lnTo>
                    <a:pt x="130" y="302"/>
                  </a:lnTo>
                  <a:lnTo>
                    <a:pt x="130" y="302"/>
                  </a:lnTo>
                  <a:lnTo>
                    <a:pt x="130" y="302"/>
                  </a:lnTo>
                  <a:lnTo>
                    <a:pt x="132" y="300"/>
                  </a:lnTo>
                  <a:lnTo>
                    <a:pt x="132" y="298"/>
                  </a:lnTo>
                  <a:lnTo>
                    <a:pt x="132" y="298"/>
                  </a:lnTo>
                  <a:lnTo>
                    <a:pt x="134" y="298"/>
                  </a:lnTo>
                  <a:lnTo>
                    <a:pt x="134" y="296"/>
                  </a:lnTo>
                  <a:lnTo>
                    <a:pt x="134" y="296"/>
                  </a:lnTo>
                  <a:lnTo>
                    <a:pt x="134" y="292"/>
                  </a:lnTo>
                  <a:lnTo>
                    <a:pt x="134" y="292"/>
                  </a:lnTo>
                  <a:lnTo>
                    <a:pt x="132" y="288"/>
                  </a:lnTo>
                  <a:lnTo>
                    <a:pt x="132" y="288"/>
                  </a:lnTo>
                  <a:lnTo>
                    <a:pt x="132" y="286"/>
                  </a:lnTo>
                  <a:lnTo>
                    <a:pt x="132" y="286"/>
                  </a:lnTo>
                  <a:lnTo>
                    <a:pt x="132" y="286"/>
                  </a:lnTo>
                  <a:lnTo>
                    <a:pt x="132" y="284"/>
                  </a:lnTo>
                  <a:lnTo>
                    <a:pt x="132" y="284"/>
                  </a:lnTo>
                  <a:lnTo>
                    <a:pt x="132" y="280"/>
                  </a:lnTo>
                  <a:lnTo>
                    <a:pt x="128" y="268"/>
                  </a:lnTo>
                  <a:lnTo>
                    <a:pt x="126" y="266"/>
                  </a:lnTo>
                  <a:lnTo>
                    <a:pt x="126" y="266"/>
                  </a:lnTo>
                  <a:lnTo>
                    <a:pt x="122" y="258"/>
                  </a:lnTo>
                  <a:lnTo>
                    <a:pt x="114" y="248"/>
                  </a:lnTo>
                  <a:lnTo>
                    <a:pt x="112" y="248"/>
                  </a:lnTo>
                  <a:lnTo>
                    <a:pt x="112" y="248"/>
                  </a:lnTo>
                  <a:lnTo>
                    <a:pt x="110" y="244"/>
                  </a:lnTo>
                  <a:lnTo>
                    <a:pt x="106" y="240"/>
                  </a:lnTo>
                  <a:lnTo>
                    <a:pt x="106" y="240"/>
                  </a:lnTo>
                  <a:lnTo>
                    <a:pt x="106" y="240"/>
                  </a:lnTo>
                  <a:lnTo>
                    <a:pt x="106" y="240"/>
                  </a:lnTo>
                  <a:lnTo>
                    <a:pt x="106" y="240"/>
                  </a:lnTo>
                  <a:lnTo>
                    <a:pt x="106" y="240"/>
                  </a:lnTo>
                  <a:lnTo>
                    <a:pt x="106" y="238"/>
                  </a:lnTo>
                  <a:lnTo>
                    <a:pt x="106" y="238"/>
                  </a:lnTo>
                  <a:lnTo>
                    <a:pt x="106" y="238"/>
                  </a:lnTo>
                  <a:lnTo>
                    <a:pt x="106" y="238"/>
                  </a:lnTo>
                  <a:lnTo>
                    <a:pt x="106" y="236"/>
                  </a:lnTo>
                  <a:lnTo>
                    <a:pt x="104" y="236"/>
                  </a:lnTo>
                  <a:lnTo>
                    <a:pt x="102" y="232"/>
                  </a:lnTo>
                  <a:lnTo>
                    <a:pt x="102" y="232"/>
                  </a:lnTo>
                  <a:lnTo>
                    <a:pt x="102" y="230"/>
                  </a:lnTo>
                  <a:lnTo>
                    <a:pt x="102" y="228"/>
                  </a:lnTo>
                  <a:lnTo>
                    <a:pt x="102" y="228"/>
                  </a:lnTo>
                  <a:lnTo>
                    <a:pt x="102" y="226"/>
                  </a:lnTo>
                  <a:lnTo>
                    <a:pt x="100" y="226"/>
                  </a:lnTo>
                  <a:lnTo>
                    <a:pt x="100" y="224"/>
                  </a:lnTo>
                  <a:lnTo>
                    <a:pt x="98" y="222"/>
                  </a:lnTo>
                  <a:lnTo>
                    <a:pt x="98" y="222"/>
                  </a:lnTo>
                  <a:lnTo>
                    <a:pt x="94" y="216"/>
                  </a:lnTo>
                  <a:lnTo>
                    <a:pt x="88" y="208"/>
                  </a:lnTo>
                  <a:lnTo>
                    <a:pt x="80" y="194"/>
                  </a:lnTo>
                  <a:lnTo>
                    <a:pt x="80" y="194"/>
                  </a:lnTo>
                  <a:lnTo>
                    <a:pt x="78" y="192"/>
                  </a:lnTo>
                  <a:lnTo>
                    <a:pt x="78" y="192"/>
                  </a:lnTo>
                  <a:lnTo>
                    <a:pt x="78" y="190"/>
                  </a:lnTo>
                  <a:lnTo>
                    <a:pt x="78" y="190"/>
                  </a:lnTo>
                  <a:lnTo>
                    <a:pt x="78" y="188"/>
                  </a:lnTo>
                  <a:lnTo>
                    <a:pt x="78" y="188"/>
                  </a:lnTo>
                  <a:lnTo>
                    <a:pt x="78" y="186"/>
                  </a:lnTo>
                  <a:lnTo>
                    <a:pt x="78" y="184"/>
                  </a:lnTo>
                  <a:lnTo>
                    <a:pt x="76" y="180"/>
                  </a:lnTo>
                  <a:lnTo>
                    <a:pt x="74" y="178"/>
                  </a:lnTo>
                  <a:lnTo>
                    <a:pt x="74" y="178"/>
                  </a:lnTo>
                  <a:lnTo>
                    <a:pt x="74" y="178"/>
                  </a:lnTo>
                  <a:lnTo>
                    <a:pt x="74" y="176"/>
                  </a:lnTo>
                  <a:lnTo>
                    <a:pt x="74" y="176"/>
                  </a:lnTo>
                  <a:lnTo>
                    <a:pt x="72" y="174"/>
                  </a:lnTo>
                  <a:lnTo>
                    <a:pt x="72" y="174"/>
                  </a:lnTo>
                  <a:lnTo>
                    <a:pt x="72" y="174"/>
                  </a:lnTo>
                  <a:lnTo>
                    <a:pt x="72" y="172"/>
                  </a:lnTo>
                  <a:lnTo>
                    <a:pt x="72" y="172"/>
                  </a:lnTo>
                  <a:lnTo>
                    <a:pt x="72" y="170"/>
                  </a:lnTo>
                  <a:lnTo>
                    <a:pt x="72" y="166"/>
                  </a:lnTo>
                  <a:lnTo>
                    <a:pt x="70" y="166"/>
                  </a:lnTo>
                  <a:lnTo>
                    <a:pt x="70" y="164"/>
                  </a:lnTo>
                  <a:lnTo>
                    <a:pt x="68" y="160"/>
                  </a:lnTo>
                  <a:lnTo>
                    <a:pt x="68" y="158"/>
                  </a:lnTo>
                  <a:lnTo>
                    <a:pt x="68" y="158"/>
                  </a:lnTo>
                  <a:lnTo>
                    <a:pt x="66" y="158"/>
                  </a:lnTo>
                  <a:lnTo>
                    <a:pt x="66" y="156"/>
                  </a:lnTo>
                  <a:lnTo>
                    <a:pt x="66" y="156"/>
                  </a:lnTo>
                  <a:lnTo>
                    <a:pt x="64" y="156"/>
                  </a:lnTo>
                  <a:lnTo>
                    <a:pt x="64" y="156"/>
                  </a:lnTo>
                  <a:lnTo>
                    <a:pt x="62" y="154"/>
                  </a:lnTo>
                  <a:lnTo>
                    <a:pt x="62" y="154"/>
                  </a:lnTo>
                  <a:lnTo>
                    <a:pt x="62" y="152"/>
                  </a:lnTo>
                  <a:lnTo>
                    <a:pt x="62" y="152"/>
                  </a:lnTo>
                  <a:lnTo>
                    <a:pt x="60" y="146"/>
                  </a:lnTo>
                  <a:lnTo>
                    <a:pt x="60" y="146"/>
                  </a:lnTo>
                  <a:lnTo>
                    <a:pt x="60" y="144"/>
                  </a:lnTo>
                  <a:lnTo>
                    <a:pt x="58" y="142"/>
                  </a:lnTo>
                  <a:lnTo>
                    <a:pt x="58" y="140"/>
                  </a:lnTo>
                  <a:lnTo>
                    <a:pt x="56" y="140"/>
                  </a:lnTo>
                  <a:lnTo>
                    <a:pt x="52" y="130"/>
                  </a:lnTo>
                  <a:lnTo>
                    <a:pt x="50" y="130"/>
                  </a:lnTo>
                  <a:lnTo>
                    <a:pt x="50" y="128"/>
                  </a:lnTo>
                  <a:lnTo>
                    <a:pt x="46" y="122"/>
                  </a:lnTo>
                  <a:lnTo>
                    <a:pt x="46" y="122"/>
                  </a:lnTo>
                  <a:lnTo>
                    <a:pt x="46" y="120"/>
                  </a:lnTo>
                  <a:lnTo>
                    <a:pt x="44" y="114"/>
                  </a:lnTo>
                  <a:lnTo>
                    <a:pt x="40" y="108"/>
                  </a:lnTo>
                  <a:lnTo>
                    <a:pt x="38" y="104"/>
                  </a:lnTo>
                  <a:lnTo>
                    <a:pt x="36" y="98"/>
                  </a:lnTo>
                  <a:lnTo>
                    <a:pt x="34" y="96"/>
                  </a:lnTo>
                  <a:lnTo>
                    <a:pt x="34" y="94"/>
                  </a:lnTo>
                  <a:lnTo>
                    <a:pt x="32" y="94"/>
                  </a:lnTo>
                  <a:lnTo>
                    <a:pt x="28" y="88"/>
                  </a:lnTo>
                  <a:lnTo>
                    <a:pt x="28" y="86"/>
                  </a:lnTo>
                  <a:lnTo>
                    <a:pt x="26" y="86"/>
                  </a:lnTo>
                  <a:lnTo>
                    <a:pt x="24" y="84"/>
                  </a:lnTo>
                  <a:lnTo>
                    <a:pt x="24" y="84"/>
                  </a:lnTo>
                  <a:lnTo>
                    <a:pt x="22" y="82"/>
                  </a:lnTo>
                  <a:lnTo>
                    <a:pt x="22" y="82"/>
                  </a:lnTo>
                  <a:lnTo>
                    <a:pt x="22" y="82"/>
                  </a:lnTo>
                  <a:lnTo>
                    <a:pt x="20" y="80"/>
                  </a:lnTo>
                  <a:lnTo>
                    <a:pt x="20" y="80"/>
                  </a:lnTo>
                  <a:lnTo>
                    <a:pt x="18" y="78"/>
                  </a:lnTo>
                  <a:lnTo>
                    <a:pt x="14" y="74"/>
                  </a:lnTo>
                  <a:lnTo>
                    <a:pt x="14" y="72"/>
                  </a:lnTo>
                  <a:lnTo>
                    <a:pt x="14" y="72"/>
                  </a:lnTo>
                  <a:lnTo>
                    <a:pt x="14" y="70"/>
                  </a:lnTo>
                  <a:lnTo>
                    <a:pt x="14" y="70"/>
                  </a:lnTo>
                  <a:lnTo>
                    <a:pt x="14" y="70"/>
                  </a:lnTo>
                  <a:lnTo>
                    <a:pt x="12" y="64"/>
                  </a:lnTo>
                  <a:lnTo>
                    <a:pt x="10" y="64"/>
                  </a:lnTo>
                  <a:lnTo>
                    <a:pt x="10" y="64"/>
                  </a:lnTo>
                  <a:lnTo>
                    <a:pt x="8" y="60"/>
                  </a:lnTo>
                  <a:lnTo>
                    <a:pt x="8" y="60"/>
                  </a:lnTo>
                  <a:lnTo>
                    <a:pt x="8" y="60"/>
                  </a:lnTo>
                  <a:lnTo>
                    <a:pt x="6" y="58"/>
                  </a:lnTo>
                  <a:lnTo>
                    <a:pt x="6" y="58"/>
                  </a:lnTo>
                  <a:lnTo>
                    <a:pt x="4" y="56"/>
                  </a:lnTo>
                  <a:lnTo>
                    <a:pt x="4" y="56"/>
                  </a:lnTo>
                  <a:lnTo>
                    <a:pt x="2" y="52"/>
                  </a:lnTo>
                  <a:lnTo>
                    <a:pt x="2" y="50"/>
                  </a:lnTo>
                  <a:lnTo>
                    <a:pt x="2" y="50"/>
                  </a:lnTo>
                  <a:lnTo>
                    <a:pt x="2" y="50"/>
                  </a:lnTo>
                  <a:lnTo>
                    <a:pt x="2" y="44"/>
                  </a:lnTo>
                  <a:lnTo>
                    <a:pt x="0" y="40"/>
                  </a:lnTo>
                  <a:lnTo>
                    <a:pt x="0" y="30"/>
                  </a:lnTo>
                  <a:lnTo>
                    <a:pt x="0" y="28"/>
                  </a:lnTo>
                  <a:lnTo>
                    <a:pt x="0" y="26"/>
                  </a:lnTo>
                  <a:lnTo>
                    <a:pt x="0" y="24"/>
                  </a:lnTo>
                  <a:lnTo>
                    <a:pt x="0" y="20"/>
                  </a:lnTo>
                  <a:lnTo>
                    <a:pt x="0" y="20"/>
                  </a:lnTo>
                  <a:lnTo>
                    <a:pt x="2" y="18"/>
                  </a:lnTo>
                  <a:lnTo>
                    <a:pt x="2" y="18"/>
                  </a:lnTo>
                  <a:lnTo>
                    <a:pt x="2" y="16"/>
                  </a:lnTo>
                  <a:lnTo>
                    <a:pt x="2" y="14"/>
                  </a:lnTo>
                  <a:lnTo>
                    <a:pt x="4" y="16"/>
                  </a:lnTo>
                  <a:lnTo>
                    <a:pt x="4" y="16"/>
                  </a:lnTo>
                  <a:lnTo>
                    <a:pt x="4" y="16"/>
                  </a:lnTo>
                  <a:lnTo>
                    <a:pt x="8" y="14"/>
                  </a:lnTo>
                  <a:lnTo>
                    <a:pt x="8" y="14"/>
                  </a:lnTo>
                  <a:lnTo>
                    <a:pt x="8" y="12"/>
                  </a:lnTo>
                  <a:lnTo>
                    <a:pt x="10" y="12"/>
                  </a:lnTo>
                  <a:lnTo>
                    <a:pt x="10" y="12"/>
                  </a:lnTo>
                  <a:lnTo>
                    <a:pt x="12" y="10"/>
                  </a:lnTo>
                  <a:lnTo>
                    <a:pt x="16" y="10"/>
                  </a:lnTo>
                  <a:lnTo>
                    <a:pt x="18" y="8"/>
                  </a:lnTo>
                  <a:lnTo>
                    <a:pt x="18" y="8"/>
                  </a:lnTo>
                  <a:lnTo>
                    <a:pt x="22" y="12"/>
                  </a:lnTo>
                  <a:lnTo>
                    <a:pt x="24" y="12"/>
                  </a:lnTo>
                  <a:lnTo>
                    <a:pt x="28" y="14"/>
                  </a:lnTo>
                  <a:lnTo>
                    <a:pt x="34" y="12"/>
                  </a:lnTo>
                  <a:lnTo>
                    <a:pt x="36" y="14"/>
                  </a:lnTo>
                  <a:lnTo>
                    <a:pt x="40" y="14"/>
                  </a:lnTo>
                  <a:lnTo>
                    <a:pt x="42" y="14"/>
                  </a:lnTo>
                  <a:lnTo>
                    <a:pt x="52" y="8"/>
                  </a:lnTo>
                  <a:lnTo>
                    <a:pt x="52" y="8"/>
                  </a:lnTo>
                  <a:lnTo>
                    <a:pt x="54" y="6"/>
                  </a:lnTo>
                  <a:lnTo>
                    <a:pt x="54" y="4"/>
                  </a:lnTo>
                  <a:lnTo>
                    <a:pt x="54" y="4"/>
                  </a:lnTo>
                  <a:lnTo>
                    <a:pt x="56" y="4"/>
                  </a:lnTo>
                  <a:lnTo>
                    <a:pt x="56" y="4"/>
                  </a:lnTo>
                  <a:lnTo>
                    <a:pt x="60" y="2"/>
                  </a:lnTo>
                  <a:lnTo>
                    <a:pt x="62" y="2"/>
                  </a:lnTo>
                  <a:lnTo>
                    <a:pt x="62" y="2"/>
                  </a:lnTo>
                  <a:lnTo>
                    <a:pt x="68" y="0"/>
                  </a:lnTo>
                  <a:lnTo>
                    <a:pt x="68" y="0"/>
                  </a:lnTo>
                  <a:lnTo>
                    <a:pt x="68" y="0"/>
                  </a:lnTo>
                  <a:lnTo>
                    <a:pt x="68" y="0"/>
                  </a:lnTo>
                  <a:lnTo>
                    <a:pt x="70" y="0"/>
                  </a:lnTo>
                  <a:lnTo>
                    <a:pt x="70" y="0"/>
                  </a:lnTo>
                  <a:lnTo>
                    <a:pt x="72" y="2"/>
                  </a:lnTo>
                  <a:lnTo>
                    <a:pt x="74" y="2"/>
                  </a:lnTo>
                  <a:lnTo>
                    <a:pt x="76" y="2"/>
                  </a:lnTo>
                  <a:lnTo>
                    <a:pt x="76" y="0"/>
                  </a:lnTo>
                  <a:lnTo>
                    <a:pt x="78" y="0"/>
                  </a:lnTo>
                  <a:lnTo>
                    <a:pt x="78" y="0"/>
                  </a:lnTo>
                  <a:lnTo>
                    <a:pt x="78" y="0"/>
                  </a:lnTo>
                  <a:lnTo>
                    <a:pt x="78" y="0"/>
                  </a:lnTo>
                  <a:lnTo>
                    <a:pt x="82" y="2"/>
                  </a:lnTo>
                  <a:lnTo>
                    <a:pt x="82" y="2"/>
                  </a:lnTo>
                  <a:lnTo>
                    <a:pt x="84" y="4"/>
                  </a:lnTo>
                  <a:lnTo>
                    <a:pt x="84" y="4"/>
                  </a:lnTo>
                  <a:lnTo>
                    <a:pt x="86" y="6"/>
                  </a:lnTo>
                  <a:lnTo>
                    <a:pt x="86" y="6"/>
                  </a:lnTo>
                  <a:lnTo>
                    <a:pt x="86" y="6"/>
                  </a:lnTo>
                  <a:lnTo>
                    <a:pt x="86" y="8"/>
                  </a:lnTo>
                  <a:lnTo>
                    <a:pt x="86" y="8"/>
                  </a:lnTo>
                  <a:lnTo>
                    <a:pt x="92" y="12"/>
                  </a:lnTo>
                  <a:lnTo>
                    <a:pt x="92" y="14"/>
                  </a:lnTo>
                  <a:lnTo>
                    <a:pt x="94" y="14"/>
                  </a:lnTo>
                  <a:lnTo>
                    <a:pt x="100" y="18"/>
                  </a:lnTo>
                  <a:lnTo>
                    <a:pt x="104" y="22"/>
                  </a:lnTo>
                  <a:lnTo>
                    <a:pt x="108" y="24"/>
                  </a:lnTo>
                  <a:lnTo>
                    <a:pt x="108" y="22"/>
                  </a:lnTo>
                  <a:lnTo>
                    <a:pt x="108" y="22"/>
                  </a:lnTo>
                  <a:lnTo>
                    <a:pt x="108" y="22"/>
                  </a:lnTo>
                  <a:lnTo>
                    <a:pt x="110" y="22"/>
                  </a:lnTo>
                  <a:lnTo>
                    <a:pt x="112" y="24"/>
                  </a:lnTo>
                  <a:lnTo>
                    <a:pt x="112" y="24"/>
                  </a:lnTo>
                  <a:lnTo>
                    <a:pt x="116" y="24"/>
                  </a:lnTo>
                  <a:lnTo>
                    <a:pt x="116" y="22"/>
                  </a:lnTo>
                  <a:lnTo>
                    <a:pt x="116" y="22"/>
                  </a:lnTo>
                  <a:lnTo>
                    <a:pt x="118" y="22"/>
                  </a:lnTo>
                  <a:lnTo>
                    <a:pt x="118" y="22"/>
                  </a:lnTo>
                  <a:lnTo>
                    <a:pt x="130" y="22"/>
                  </a:lnTo>
                  <a:lnTo>
                    <a:pt x="138" y="22"/>
                  </a:lnTo>
                  <a:lnTo>
                    <a:pt x="154" y="22"/>
                  </a:lnTo>
                  <a:lnTo>
                    <a:pt x="178" y="22"/>
                  </a:lnTo>
                  <a:lnTo>
                    <a:pt x="182" y="22"/>
                  </a:lnTo>
                  <a:lnTo>
                    <a:pt x="200" y="22"/>
                  </a:lnTo>
                  <a:lnTo>
                    <a:pt x="202" y="22"/>
                  </a:lnTo>
                  <a:lnTo>
                    <a:pt x="232" y="22"/>
                  </a:lnTo>
                  <a:lnTo>
                    <a:pt x="264" y="22"/>
                  </a:lnTo>
                  <a:lnTo>
                    <a:pt x="274" y="22"/>
                  </a:lnTo>
                  <a:lnTo>
                    <a:pt x="276" y="22"/>
                  </a:lnTo>
                  <a:lnTo>
                    <a:pt x="284" y="22"/>
                  </a:lnTo>
                  <a:lnTo>
                    <a:pt x="298" y="22"/>
                  </a:lnTo>
                  <a:lnTo>
                    <a:pt x="316" y="22"/>
                  </a:lnTo>
                  <a:lnTo>
                    <a:pt x="318" y="22"/>
                  </a:lnTo>
                  <a:lnTo>
                    <a:pt x="322" y="26"/>
                  </a:lnTo>
                  <a:lnTo>
                    <a:pt x="324" y="30"/>
                  </a:lnTo>
                  <a:lnTo>
                    <a:pt x="328" y="34"/>
                  </a:lnTo>
                  <a:lnTo>
                    <a:pt x="332" y="38"/>
                  </a:lnTo>
                  <a:lnTo>
                    <a:pt x="332" y="40"/>
                  </a:lnTo>
                  <a:lnTo>
                    <a:pt x="334" y="40"/>
                  </a:lnTo>
                  <a:lnTo>
                    <a:pt x="336" y="40"/>
                  </a:lnTo>
                  <a:lnTo>
                    <a:pt x="336" y="40"/>
                  </a:lnTo>
                  <a:lnTo>
                    <a:pt x="340" y="42"/>
                  </a:lnTo>
                  <a:lnTo>
                    <a:pt x="340" y="42"/>
                  </a:lnTo>
                  <a:lnTo>
                    <a:pt x="344" y="42"/>
                  </a:lnTo>
                  <a:lnTo>
                    <a:pt x="344" y="42"/>
                  </a:lnTo>
                  <a:lnTo>
                    <a:pt x="346" y="44"/>
                  </a:lnTo>
                  <a:lnTo>
                    <a:pt x="348" y="44"/>
                  </a:lnTo>
                  <a:lnTo>
                    <a:pt x="350" y="42"/>
                  </a:lnTo>
                  <a:lnTo>
                    <a:pt x="350" y="42"/>
                  </a:lnTo>
                  <a:lnTo>
                    <a:pt x="350" y="42"/>
                  </a:lnTo>
                  <a:lnTo>
                    <a:pt x="350" y="42"/>
                  </a:lnTo>
                  <a:lnTo>
                    <a:pt x="350" y="42"/>
                  </a:lnTo>
                  <a:lnTo>
                    <a:pt x="352" y="42"/>
                  </a:lnTo>
                  <a:lnTo>
                    <a:pt x="352" y="42"/>
                  </a:lnTo>
                  <a:lnTo>
                    <a:pt x="356" y="42"/>
                  </a:lnTo>
                  <a:lnTo>
                    <a:pt x="356" y="42"/>
                  </a:lnTo>
                  <a:lnTo>
                    <a:pt x="358" y="42"/>
                  </a:lnTo>
                  <a:lnTo>
                    <a:pt x="358" y="44"/>
                  </a:lnTo>
                  <a:lnTo>
                    <a:pt x="360" y="44"/>
                  </a:lnTo>
                  <a:lnTo>
                    <a:pt x="360" y="44"/>
                  </a:lnTo>
                  <a:lnTo>
                    <a:pt x="360" y="44"/>
                  </a:lnTo>
                  <a:lnTo>
                    <a:pt x="364" y="44"/>
                  </a:lnTo>
                  <a:lnTo>
                    <a:pt x="366" y="44"/>
                  </a:lnTo>
                  <a:lnTo>
                    <a:pt x="370" y="46"/>
                  </a:lnTo>
                  <a:lnTo>
                    <a:pt x="378" y="46"/>
                  </a:lnTo>
                  <a:lnTo>
                    <a:pt x="382" y="44"/>
                  </a:lnTo>
                  <a:lnTo>
                    <a:pt x="382" y="44"/>
                  </a:lnTo>
                  <a:lnTo>
                    <a:pt x="382" y="44"/>
                  </a:lnTo>
                  <a:lnTo>
                    <a:pt x="384" y="44"/>
                  </a:lnTo>
                  <a:lnTo>
                    <a:pt x="388" y="44"/>
                  </a:lnTo>
                  <a:lnTo>
                    <a:pt x="388" y="44"/>
                  </a:lnTo>
                  <a:lnTo>
                    <a:pt x="390" y="44"/>
                  </a:lnTo>
                  <a:lnTo>
                    <a:pt x="390" y="46"/>
                  </a:lnTo>
                  <a:lnTo>
                    <a:pt x="390" y="46"/>
                  </a:lnTo>
                  <a:lnTo>
                    <a:pt x="390" y="46"/>
                  </a:lnTo>
                  <a:lnTo>
                    <a:pt x="390" y="46"/>
                  </a:lnTo>
                  <a:lnTo>
                    <a:pt x="392" y="46"/>
                  </a:lnTo>
                  <a:lnTo>
                    <a:pt x="396" y="46"/>
                  </a:lnTo>
                  <a:lnTo>
                    <a:pt x="398" y="46"/>
                  </a:lnTo>
                  <a:lnTo>
                    <a:pt x="404" y="46"/>
                  </a:lnTo>
                  <a:lnTo>
                    <a:pt x="404" y="46"/>
                  </a:lnTo>
                  <a:lnTo>
                    <a:pt x="404" y="44"/>
                  </a:lnTo>
                  <a:lnTo>
                    <a:pt x="404" y="44"/>
                  </a:lnTo>
                  <a:lnTo>
                    <a:pt x="406" y="44"/>
                  </a:lnTo>
                  <a:lnTo>
                    <a:pt x="408" y="44"/>
                  </a:lnTo>
                  <a:lnTo>
                    <a:pt x="408" y="44"/>
                  </a:lnTo>
                  <a:lnTo>
                    <a:pt x="412" y="46"/>
                  </a:lnTo>
                  <a:lnTo>
                    <a:pt x="412" y="46"/>
                  </a:lnTo>
                  <a:lnTo>
                    <a:pt x="414" y="48"/>
                  </a:lnTo>
                  <a:lnTo>
                    <a:pt x="416" y="48"/>
                  </a:lnTo>
                  <a:lnTo>
                    <a:pt x="418" y="50"/>
                  </a:lnTo>
                  <a:lnTo>
                    <a:pt x="418" y="50"/>
                  </a:lnTo>
                  <a:lnTo>
                    <a:pt x="418" y="50"/>
                  </a:lnTo>
                  <a:lnTo>
                    <a:pt x="420" y="50"/>
                  </a:lnTo>
                  <a:lnTo>
                    <a:pt x="422" y="50"/>
                  </a:lnTo>
                  <a:lnTo>
                    <a:pt x="422" y="50"/>
                  </a:lnTo>
                  <a:lnTo>
                    <a:pt x="428" y="52"/>
                  </a:lnTo>
                  <a:lnTo>
                    <a:pt x="428" y="52"/>
                  </a:lnTo>
                  <a:lnTo>
                    <a:pt x="432" y="52"/>
                  </a:lnTo>
                  <a:lnTo>
                    <a:pt x="434" y="52"/>
                  </a:lnTo>
                  <a:lnTo>
                    <a:pt x="436" y="50"/>
                  </a:lnTo>
                  <a:lnTo>
                    <a:pt x="436" y="50"/>
                  </a:lnTo>
                  <a:lnTo>
                    <a:pt x="438" y="50"/>
                  </a:lnTo>
                  <a:lnTo>
                    <a:pt x="440" y="50"/>
                  </a:lnTo>
                  <a:lnTo>
                    <a:pt x="446" y="48"/>
                  </a:lnTo>
                  <a:lnTo>
                    <a:pt x="446" y="48"/>
                  </a:lnTo>
                  <a:lnTo>
                    <a:pt x="448" y="48"/>
                  </a:lnTo>
                  <a:lnTo>
                    <a:pt x="450" y="48"/>
                  </a:lnTo>
                  <a:lnTo>
                    <a:pt x="450" y="48"/>
                  </a:lnTo>
                  <a:lnTo>
                    <a:pt x="450" y="48"/>
                  </a:lnTo>
                  <a:lnTo>
                    <a:pt x="452" y="50"/>
                  </a:lnTo>
                  <a:lnTo>
                    <a:pt x="452" y="50"/>
                  </a:lnTo>
                  <a:lnTo>
                    <a:pt x="458" y="52"/>
                  </a:lnTo>
                  <a:lnTo>
                    <a:pt x="474" y="48"/>
                  </a:lnTo>
                  <a:lnTo>
                    <a:pt x="500" y="44"/>
                  </a:lnTo>
                  <a:lnTo>
                    <a:pt x="514" y="42"/>
                  </a:lnTo>
                  <a:lnTo>
                    <a:pt x="528" y="38"/>
                  </a:lnTo>
                  <a:lnTo>
                    <a:pt x="530" y="38"/>
                  </a:lnTo>
                  <a:lnTo>
                    <a:pt x="534" y="38"/>
                  </a:lnTo>
                  <a:lnTo>
                    <a:pt x="548" y="34"/>
                  </a:lnTo>
                  <a:lnTo>
                    <a:pt x="548" y="34"/>
                  </a:lnTo>
                  <a:lnTo>
                    <a:pt x="556" y="34"/>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3" name="Freeform 4952">
              <a:extLst>
                <a:ext uri="{FF2B5EF4-FFF2-40B4-BE49-F238E27FC236}">
                  <a16:creationId xmlns:a16="http://schemas.microsoft.com/office/drawing/2014/main" id="{6DEA0929-606D-8E48-9189-E03D693DAC64}"/>
                </a:ext>
              </a:extLst>
            </p:cNvPr>
            <p:cNvSpPr>
              <a:spLocks/>
            </p:cNvSpPr>
            <p:nvPr/>
          </p:nvSpPr>
          <p:spPr bwMode="auto">
            <a:xfrm>
              <a:off x="4172343" y="4796815"/>
              <a:ext cx="1015004" cy="976382"/>
            </a:xfrm>
            <a:custGeom>
              <a:avLst/>
              <a:gdLst/>
              <a:ahLst/>
              <a:cxnLst>
                <a:cxn ang="0">
                  <a:pos x="608" y="28"/>
                </a:cxn>
                <a:cxn ang="0">
                  <a:pos x="640" y="40"/>
                </a:cxn>
                <a:cxn ang="0">
                  <a:pos x="634" y="42"/>
                </a:cxn>
                <a:cxn ang="0">
                  <a:pos x="608" y="54"/>
                </a:cxn>
                <a:cxn ang="0">
                  <a:pos x="598" y="48"/>
                </a:cxn>
                <a:cxn ang="0">
                  <a:pos x="572" y="70"/>
                </a:cxn>
                <a:cxn ang="0">
                  <a:pos x="560" y="68"/>
                </a:cxn>
                <a:cxn ang="0">
                  <a:pos x="538" y="52"/>
                </a:cxn>
                <a:cxn ang="0">
                  <a:pos x="438" y="250"/>
                </a:cxn>
                <a:cxn ang="0">
                  <a:pos x="392" y="318"/>
                </a:cxn>
                <a:cxn ang="0">
                  <a:pos x="392" y="410"/>
                </a:cxn>
                <a:cxn ang="0">
                  <a:pos x="392" y="586"/>
                </a:cxn>
                <a:cxn ang="0">
                  <a:pos x="368" y="600"/>
                </a:cxn>
                <a:cxn ang="0">
                  <a:pos x="356" y="606"/>
                </a:cxn>
                <a:cxn ang="0">
                  <a:pos x="350" y="616"/>
                </a:cxn>
                <a:cxn ang="0">
                  <a:pos x="306" y="612"/>
                </a:cxn>
                <a:cxn ang="0">
                  <a:pos x="284" y="604"/>
                </a:cxn>
                <a:cxn ang="0">
                  <a:pos x="278" y="600"/>
                </a:cxn>
                <a:cxn ang="0">
                  <a:pos x="268" y="586"/>
                </a:cxn>
                <a:cxn ang="0">
                  <a:pos x="264" y="576"/>
                </a:cxn>
                <a:cxn ang="0">
                  <a:pos x="258" y="570"/>
                </a:cxn>
                <a:cxn ang="0">
                  <a:pos x="246" y="566"/>
                </a:cxn>
                <a:cxn ang="0">
                  <a:pos x="236" y="590"/>
                </a:cxn>
                <a:cxn ang="0">
                  <a:pos x="224" y="596"/>
                </a:cxn>
                <a:cxn ang="0">
                  <a:pos x="190" y="566"/>
                </a:cxn>
                <a:cxn ang="0">
                  <a:pos x="184" y="552"/>
                </a:cxn>
                <a:cxn ang="0">
                  <a:pos x="172" y="532"/>
                </a:cxn>
                <a:cxn ang="0">
                  <a:pos x="164" y="506"/>
                </a:cxn>
                <a:cxn ang="0">
                  <a:pos x="162" y="492"/>
                </a:cxn>
                <a:cxn ang="0">
                  <a:pos x="158" y="478"/>
                </a:cxn>
                <a:cxn ang="0">
                  <a:pos x="154" y="466"/>
                </a:cxn>
                <a:cxn ang="0">
                  <a:pos x="148" y="444"/>
                </a:cxn>
                <a:cxn ang="0">
                  <a:pos x="146" y="426"/>
                </a:cxn>
                <a:cxn ang="0">
                  <a:pos x="146" y="400"/>
                </a:cxn>
                <a:cxn ang="0">
                  <a:pos x="136" y="382"/>
                </a:cxn>
                <a:cxn ang="0">
                  <a:pos x="130" y="362"/>
                </a:cxn>
                <a:cxn ang="0">
                  <a:pos x="130" y="332"/>
                </a:cxn>
                <a:cxn ang="0">
                  <a:pos x="130" y="322"/>
                </a:cxn>
                <a:cxn ang="0">
                  <a:pos x="128" y="308"/>
                </a:cxn>
                <a:cxn ang="0">
                  <a:pos x="130" y="302"/>
                </a:cxn>
                <a:cxn ang="0">
                  <a:pos x="132" y="284"/>
                </a:cxn>
                <a:cxn ang="0">
                  <a:pos x="106" y="240"/>
                </a:cxn>
                <a:cxn ang="0">
                  <a:pos x="102" y="226"/>
                </a:cxn>
                <a:cxn ang="0">
                  <a:pos x="78" y="188"/>
                </a:cxn>
                <a:cxn ang="0">
                  <a:pos x="72" y="170"/>
                </a:cxn>
                <a:cxn ang="0">
                  <a:pos x="62" y="152"/>
                </a:cxn>
                <a:cxn ang="0">
                  <a:pos x="44" y="114"/>
                </a:cxn>
                <a:cxn ang="0">
                  <a:pos x="22" y="82"/>
                </a:cxn>
                <a:cxn ang="0">
                  <a:pos x="8" y="60"/>
                </a:cxn>
                <a:cxn ang="0">
                  <a:pos x="0" y="26"/>
                </a:cxn>
                <a:cxn ang="0">
                  <a:pos x="10" y="12"/>
                </a:cxn>
                <a:cxn ang="0">
                  <a:pos x="52" y="8"/>
                </a:cxn>
                <a:cxn ang="0">
                  <a:pos x="70" y="0"/>
                </a:cxn>
                <a:cxn ang="0">
                  <a:pos x="86" y="6"/>
                </a:cxn>
                <a:cxn ang="0">
                  <a:pos x="112" y="24"/>
                </a:cxn>
                <a:cxn ang="0">
                  <a:pos x="232" y="22"/>
                </a:cxn>
                <a:cxn ang="0">
                  <a:pos x="336" y="40"/>
                </a:cxn>
                <a:cxn ang="0">
                  <a:pos x="352" y="42"/>
                </a:cxn>
                <a:cxn ang="0">
                  <a:pos x="382" y="44"/>
                </a:cxn>
                <a:cxn ang="0">
                  <a:pos x="404" y="44"/>
                </a:cxn>
                <a:cxn ang="0">
                  <a:pos x="422" y="50"/>
                </a:cxn>
                <a:cxn ang="0">
                  <a:pos x="450" y="48"/>
                </a:cxn>
              </a:cxnLst>
              <a:rect l="0" t="0" r="r" b="b"/>
              <a:pathLst>
                <a:path w="640" h="616">
                  <a:moveTo>
                    <a:pt x="556" y="34"/>
                  </a:moveTo>
                  <a:lnTo>
                    <a:pt x="572" y="30"/>
                  </a:lnTo>
                  <a:lnTo>
                    <a:pt x="582" y="28"/>
                  </a:lnTo>
                  <a:lnTo>
                    <a:pt x="582" y="28"/>
                  </a:lnTo>
                  <a:lnTo>
                    <a:pt x="592" y="26"/>
                  </a:lnTo>
                  <a:lnTo>
                    <a:pt x="598" y="26"/>
                  </a:lnTo>
                  <a:lnTo>
                    <a:pt x="600" y="26"/>
                  </a:lnTo>
                  <a:lnTo>
                    <a:pt x="602" y="26"/>
                  </a:lnTo>
                  <a:lnTo>
                    <a:pt x="602" y="26"/>
                  </a:lnTo>
                  <a:lnTo>
                    <a:pt x="604" y="28"/>
                  </a:lnTo>
                  <a:lnTo>
                    <a:pt x="606" y="28"/>
                  </a:lnTo>
                  <a:lnTo>
                    <a:pt x="608" y="28"/>
                  </a:lnTo>
                  <a:lnTo>
                    <a:pt x="608" y="28"/>
                  </a:lnTo>
                  <a:lnTo>
                    <a:pt x="608" y="28"/>
                  </a:lnTo>
                  <a:lnTo>
                    <a:pt x="610" y="28"/>
                  </a:lnTo>
                  <a:lnTo>
                    <a:pt x="610" y="26"/>
                  </a:lnTo>
                  <a:lnTo>
                    <a:pt x="610" y="26"/>
                  </a:lnTo>
                  <a:lnTo>
                    <a:pt x="612" y="26"/>
                  </a:lnTo>
                  <a:lnTo>
                    <a:pt x="612" y="26"/>
                  </a:lnTo>
                  <a:lnTo>
                    <a:pt x="614" y="26"/>
                  </a:lnTo>
                  <a:lnTo>
                    <a:pt x="620" y="28"/>
                  </a:lnTo>
                  <a:lnTo>
                    <a:pt x="624" y="28"/>
                  </a:lnTo>
                  <a:lnTo>
                    <a:pt x="626" y="30"/>
                  </a:lnTo>
                  <a:lnTo>
                    <a:pt x="628" y="30"/>
                  </a:lnTo>
                  <a:lnTo>
                    <a:pt x="628" y="32"/>
                  </a:lnTo>
                  <a:lnTo>
                    <a:pt x="630" y="32"/>
                  </a:lnTo>
                  <a:lnTo>
                    <a:pt x="632" y="32"/>
                  </a:lnTo>
                  <a:lnTo>
                    <a:pt x="640" y="40"/>
                  </a:lnTo>
                  <a:lnTo>
                    <a:pt x="640" y="42"/>
                  </a:lnTo>
                  <a:lnTo>
                    <a:pt x="640" y="42"/>
                  </a:lnTo>
                  <a:lnTo>
                    <a:pt x="640" y="42"/>
                  </a:lnTo>
                  <a:lnTo>
                    <a:pt x="640" y="42"/>
                  </a:lnTo>
                  <a:lnTo>
                    <a:pt x="638" y="40"/>
                  </a:lnTo>
                  <a:lnTo>
                    <a:pt x="636" y="40"/>
                  </a:lnTo>
                  <a:lnTo>
                    <a:pt x="636" y="40"/>
                  </a:lnTo>
                  <a:lnTo>
                    <a:pt x="636" y="40"/>
                  </a:lnTo>
                  <a:lnTo>
                    <a:pt x="634" y="42"/>
                  </a:lnTo>
                  <a:lnTo>
                    <a:pt x="634" y="42"/>
                  </a:lnTo>
                  <a:lnTo>
                    <a:pt x="634" y="42"/>
                  </a:lnTo>
                  <a:lnTo>
                    <a:pt x="634" y="42"/>
                  </a:lnTo>
                  <a:lnTo>
                    <a:pt x="634" y="42"/>
                  </a:lnTo>
                  <a:lnTo>
                    <a:pt x="634" y="42"/>
                  </a:lnTo>
                  <a:lnTo>
                    <a:pt x="632" y="44"/>
                  </a:lnTo>
                  <a:lnTo>
                    <a:pt x="632" y="44"/>
                  </a:lnTo>
                  <a:lnTo>
                    <a:pt x="632" y="44"/>
                  </a:lnTo>
                  <a:lnTo>
                    <a:pt x="632" y="44"/>
                  </a:lnTo>
                  <a:lnTo>
                    <a:pt x="628" y="42"/>
                  </a:lnTo>
                  <a:lnTo>
                    <a:pt x="628" y="42"/>
                  </a:lnTo>
                  <a:lnTo>
                    <a:pt x="626" y="42"/>
                  </a:lnTo>
                  <a:lnTo>
                    <a:pt x="620" y="44"/>
                  </a:lnTo>
                  <a:lnTo>
                    <a:pt x="620" y="44"/>
                  </a:lnTo>
                  <a:lnTo>
                    <a:pt x="620" y="44"/>
                  </a:lnTo>
                  <a:lnTo>
                    <a:pt x="614" y="48"/>
                  </a:lnTo>
                  <a:lnTo>
                    <a:pt x="608" y="54"/>
                  </a:lnTo>
                  <a:lnTo>
                    <a:pt x="608" y="54"/>
                  </a:lnTo>
                  <a:lnTo>
                    <a:pt x="608" y="54"/>
                  </a:lnTo>
                  <a:lnTo>
                    <a:pt x="608" y="54"/>
                  </a:lnTo>
                  <a:lnTo>
                    <a:pt x="606" y="54"/>
                  </a:lnTo>
                  <a:lnTo>
                    <a:pt x="604" y="54"/>
                  </a:lnTo>
                  <a:lnTo>
                    <a:pt x="604" y="54"/>
                  </a:lnTo>
                  <a:lnTo>
                    <a:pt x="604" y="54"/>
                  </a:lnTo>
                  <a:lnTo>
                    <a:pt x="604" y="54"/>
                  </a:lnTo>
                  <a:lnTo>
                    <a:pt x="602" y="52"/>
                  </a:lnTo>
                  <a:lnTo>
                    <a:pt x="602" y="50"/>
                  </a:lnTo>
                  <a:lnTo>
                    <a:pt x="602" y="50"/>
                  </a:lnTo>
                  <a:lnTo>
                    <a:pt x="602" y="50"/>
                  </a:lnTo>
                  <a:lnTo>
                    <a:pt x="600" y="50"/>
                  </a:lnTo>
                  <a:lnTo>
                    <a:pt x="600" y="50"/>
                  </a:lnTo>
                  <a:lnTo>
                    <a:pt x="600" y="48"/>
                  </a:lnTo>
                  <a:lnTo>
                    <a:pt x="598" y="48"/>
                  </a:lnTo>
                  <a:lnTo>
                    <a:pt x="598" y="50"/>
                  </a:lnTo>
                  <a:lnTo>
                    <a:pt x="598" y="50"/>
                  </a:lnTo>
                  <a:lnTo>
                    <a:pt x="594" y="52"/>
                  </a:lnTo>
                  <a:lnTo>
                    <a:pt x="582" y="60"/>
                  </a:lnTo>
                  <a:lnTo>
                    <a:pt x="580" y="60"/>
                  </a:lnTo>
                  <a:lnTo>
                    <a:pt x="576" y="64"/>
                  </a:lnTo>
                  <a:lnTo>
                    <a:pt x="576" y="64"/>
                  </a:lnTo>
                  <a:lnTo>
                    <a:pt x="576" y="64"/>
                  </a:lnTo>
                  <a:lnTo>
                    <a:pt x="574" y="64"/>
                  </a:lnTo>
                  <a:lnTo>
                    <a:pt x="574" y="66"/>
                  </a:lnTo>
                  <a:lnTo>
                    <a:pt x="574" y="66"/>
                  </a:lnTo>
                  <a:lnTo>
                    <a:pt x="574" y="66"/>
                  </a:lnTo>
                  <a:lnTo>
                    <a:pt x="572" y="68"/>
                  </a:lnTo>
                  <a:lnTo>
                    <a:pt x="572" y="70"/>
                  </a:lnTo>
                  <a:lnTo>
                    <a:pt x="568" y="72"/>
                  </a:lnTo>
                  <a:lnTo>
                    <a:pt x="564" y="74"/>
                  </a:lnTo>
                  <a:lnTo>
                    <a:pt x="562" y="76"/>
                  </a:lnTo>
                  <a:lnTo>
                    <a:pt x="562" y="76"/>
                  </a:lnTo>
                  <a:lnTo>
                    <a:pt x="562" y="76"/>
                  </a:lnTo>
                  <a:lnTo>
                    <a:pt x="562" y="76"/>
                  </a:lnTo>
                  <a:lnTo>
                    <a:pt x="562" y="74"/>
                  </a:lnTo>
                  <a:lnTo>
                    <a:pt x="560" y="74"/>
                  </a:lnTo>
                  <a:lnTo>
                    <a:pt x="560" y="74"/>
                  </a:lnTo>
                  <a:lnTo>
                    <a:pt x="560" y="70"/>
                  </a:lnTo>
                  <a:lnTo>
                    <a:pt x="560" y="70"/>
                  </a:lnTo>
                  <a:lnTo>
                    <a:pt x="560" y="70"/>
                  </a:lnTo>
                  <a:lnTo>
                    <a:pt x="560" y="70"/>
                  </a:lnTo>
                  <a:lnTo>
                    <a:pt x="560" y="68"/>
                  </a:lnTo>
                  <a:lnTo>
                    <a:pt x="558" y="64"/>
                  </a:lnTo>
                  <a:lnTo>
                    <a:pt x="558" y="64"/>
                  </a:lnTo>
                  <a:lnTo>
                    <a:pt x="556" y="62"/>
                  </a:lnTo>
                  <a:lnTo>
                    <a:pt x="556" y="62"/>
                  </a:lnTo>
                  <a:lnTo>
                    <a:pt x="554" y="62"/>
                  </a:lnTo>
                  <a:lnTo>
                    <a:pt x="552" y="60"/>
                  </a:lnTo>
                  <a:lnTo>
                    <a:pt x="550" y="58"/>
                  </a:lnTo>
                  <a:lnTo>
                    <a:pt x="550" y="56"/>
                  </a:lnTo>
                  <a:lnTo>
                    <a:pt x="550" y="54"/>
                  </a:lnTo>
                  <a:lnTo>
                    <a:pt x="548" y="52"/>
                  </a:lnTo>
                  <a:lnTo>
                    <a:pt x="548" y="52"/>
                  </a:lnTo>
                  <a:lnTo>
                    <a:pt x="548" y="52"/>
                  </a:lnTo>
                  <a:lnTo>
                    <a:pt x="548" y="52"/>
                  </a:lnTo>
                  <a:lnTo>
                    <a:pt x="538" y="52"/>
                  </a:lnTo>
                  <a:lnTo>
                    <a:pt x="516" y="56"/>
                  </a:lnTo>
                  <a:lnTo>
                    <a:pt x="510" y="58"/>
                  </a:lnTo>
                  <a:lnTo>
                    <a:pt x="498" y="60"/>
                  </a:lnTo>
                  <a:lnTo>
                    <a:pt x="460" y="66"/>
                  </a:lnTo>
                  <a:lnTo>
                    <a:pt x="450" y="68"/>
                  </a:lnTo>
                  <a:lnTo>
                    <a:pt x="438" y="68"/>
                  </a:lnTo>
                  <a:lnTo>
                    <a:pt x="438" y="68"/>
                  </a:lnTo>
                  <a:lnTo>
                    <a:pt x="438" y="76"/>
                  </a:lnTo>
                  <a:lnTo>
                    <a:pt x="438" y="86"/>
                  </a:lnTo>
                  <a:lnTo>
                    <a:pt x="438" y="110"/>
                  </a:lnTo>
                  <a:lnTo>
                    <a:pt x="438" y="150"/>
                  </a:lnTo>
                  <a:lnTo>
                    <a:pt x="438" y="160"/>
                  </a:lnTo>
                  <a:lnTo>
                    <a:pt x="438" y="192"/>
                  </a:lnTo>
                  <a:lnTo>
                    <a:pt x="438" y="250"/>
                  </a:lnTo>
                  <a:lnTo>
                    <a:pt x="438" y="252"/>
                  </a:lnTo>
                  <a:lnTo>
                    <a:pt x="436" y="252"/>
                  </a:lnTo>
                  <a:lnTo>
                    <a:pt x="422" y="252"/>
                  </a:lnTo>
                  <a:lnTo>
                    <a:pt x="406" y="252"/>
                  </a:lnTo>
                  <a:lnTo>
                    <a:pt x="392" y="252"/>
                  </a:lnTo>
                  <a:lnTo>
                    <a:pt x="392" y="252"/>
                  </a:lnTo>
                  <a:lnTo>
                    <a:pt x="392" y="256"/>
                  </a:lnTo>
                  <a:lnTo>
                    <a:pt x="392" y="266"/>
                  </a:lnTo>
                  <a:lnTo>
                    <a:pt x="392" y="278"/>
                  </a:lnTo>
                  <a:lnTo>
                    <a:pt x="392" y="300"/>
                  </a:lnTo>
                  <a:lnTo>
                    <a:pt x="392" y="300"/>
                  </a:lnTo>
                  <a:lnTo>
                    <a:pt x="392" y="302"/>
                  </a:lnTo>
                  <a:lnTo>
                    <a:pt x="392" y="308"/>
                  </a:lnTo>
                  <a:lnTo>
                    <a:pt x="392" y="318"/>
                  </a:lnTo>
                  <a:lnTo>
                    <a:pt x="392" y="326"/>
                  </a:lnTo>
                  <a:lnTo>
                    <a:pt x="392" y="336"/>
                  </a:lnTo>
                  <a:lnTo>
                    <a:pt x="392" y="342"/>
                  </a:lnTo>
                  <a:lnTo>
                    <a:pt x="392" y="348"/>
                  </a:lnTo>
                  <a:lnTo>
                    <a:pt x="392" y="352"/>
                  </a:lnTo>
                  <a:lnTo>
                    <a:pt x="392" y="368"/>
                  </a:lnTo>
                  <a:lnTo>
                    <a:pt x="392" y="374"/>
                  </a:lnTo>
                  <a:lnTo>
                    <a:pt x="392" y="384"/>
                  </a:lnTo>
                  <a:lnTo>
                    <a:pt x="392" y="392"/>
                  </a:lnTo>
                  <a:lnTo>
                    <a:pt x="392" y="394"/>
                  </a:lnTo>
                  <a:lnTo>
                    <a:pt x="392" y="394"/>
                  </a:lnTo>
                  <a:lnTo>
                    <a:pt x="392" y="396"/>
                  </a:lnTo>
                  <a:lnTo>
                    <a:pt x="392" y="398"/>
                  </a:lnTo>
                  <a:lnTo>
                    <a:pt x="392" y="410"/>
                  </a:lnTo>
                  <a:lnTo>
                    <a:pt x="392" y="418"/>
                  </a:lnTo>
                  <a:lnTo>
                    <a:pt x="392" y="428"/>
                  </a:lnTo>
                  <a:lnTo>
                    <a:pt x="392" y="438"/>
                  </a:lnTo>
                  <a:lnTo>
                    <a:pt x="392" y="452"/>
                  </a:lnTo>
                  <a:lnTo>
                    <a:pt x="392" y="480"/>
                  </a:lnTo>
                  <a:lnTo>
                    <a:pt x="392" y="512"/>
                  </a:lnTo>
                  <a:lnTo>
                    <a:pt x="392" y="528"/>
                  </a:lnTo>
                  <a:lnTo>
                    <a:pt x="392" y="530"/>
                  </a:lnTo>
                  <a:lnTo>
                    <a:pt x="392" y="536"/>
                  </a:lnTo>
                  <a:lnTo>
                    <a:pt x="392" y="542"/>
                  </a:lnTo>
                  <a:lnTo>
                    <a:pt x="392" y="556"/>
                  </a:lnTo>
                  <a:lnTo>
                    <a:pt x="392" y="568"/>
                  </a:lnTo>
                  <a:lnTo>
                    <a:pt x="392" y="582"/>
                  </a:lnTo>
                  <a:lnTo>
                    <a:pt x="392" y="586"/>
                  </a:lnTo>
                  <a:lnTo>
                    <a:pt x="392" y="586"/>
                  </a:lnTo>
                  <a:lnTo>
                    <a:pt x="384" y="590"/>
                  </a:lnTo>
                  <a:lnTo>
                    <a:pt x="382" y="590"/>
                  </a:lnTo>
                  <a:lnTo>
                    <a:pt x="382" y="590"/>
                  </a:lnTo>
                  <a:lnTo>
                    <a:pt x="382" y="590"/>
                  </a:lnTo>
                  <a:lnTo>
                    <a:pt x="380" y="590"/>
                  </a:lnTo>
                  <a:lnTo>
                    <a:pt x="380" y="590"/>
                  </a:lnTo>
                  <a:lnTo>
                    <a:pt x="380" y="590"/>
                  </a:lnTo>
                  <a:lnTo>
                    <a:pt x="380" y="590"/>
                  </a:lnTo>
                  <a:lnTo>
                    <a:pt x="372" y="592"/>
                  </a:lnTo>
                  <a:lnTo>
                    <a:pt x="372" y="592"/>
                  </a:lnTo>
                  <a:lnTo>
                    <a:pt x="368" y="596"/>
                  </a:lnTo>
                  <a:lnTo>
                    <a:pt x="368" y="598"/>
                  </a:lnTo>
                  <a:lnTo>
                    <a:pt x="368" y="600"/>
                  </a:lnTo>
                  <a:lnTo>
                    <a:pt x="368" y="600"/>
                  </a:lnTo>
                  <a:lnTo>
                    <a:pt x="366" y="600"/>
                  </a:lnTo>
                  <a:lnTo>
                    <a:pt x="366" y="602"/>
                  </a:lnTo>
                  <a:lnTo>
                    <a:pt x="364" y="602"/>
                  </a:lnTo>
                  <a:lnTo>
                    <a:pt x="362" y="602"/>
                  </a:lnTo>
                  <a:lnTo>
                    <a:pt x="360" y="602"/>
                  </a:lnTo>
                  <a:lnTo>
                    <a:pt x="360" y="602"/>
                  </a:lnTo>
                  <a:lnTo>
                    <a:pt x="360" y="602"/>
                  </a:lnTo>
                  <a:lnTo>
                    <a:pt x="358" y="602"/>
                  </a:lnTo>
                  <a:lnTo>
                    <a:pt x="358" y="602"/>
                  </a:lnTo>
                  <a:lnTo>
                    <a:pt x="358" y="602"/>
                  </a:lnTo>
                  <a:lnTo>
                    <a:pt x="356" y="604"/>
                  </a:lnTo>
                  <a:lnTo>
                    <a:pt x="356" y="604"/>
                  </a:lnTo>
                  <a:lnTo>
                    <a:pt x="356" y="606"/>
                  </a:lnTo>
                  <a:lnTo>
                    <a:pt x="356" y="606"/>
                  </a:lnTo>
                  <a:lnTo>
                    <a:pt x="356" y="606"/>
                  </a:lnTo>
                  <a:lnTo>
                    <a:pt x="356" y="606"/>
                  </a:lnTo>
                  <a:lnTo>
                    <a:pt x="356" y="608"/>
                  </a:lnTo>
                  <a:lnTo>
                    <a:pt x="356" y="610"/>
                  </a:lnTo>
                  <a:lnTo>
                    <a:pt x="356" y="610"/>
                  </a:lnTo>
                  <a:lnTo>
                    <a:pt x="356" y="612"/>
                  </a:lnTo>
                  <a:lnTo>
                    <a:pt x="354" y="614"/>
                  </a:lnTo>
                  <a:lnTo>
                    <a:pt x="352" y="614"/>
                  </a:lnTo>
                  <a:lnTo>
                    <a:pt x="352" y="614"/>
                  </a:lnTo>
                  <a:lnTo>
                    <a:pt x="352" y="614"/>
                  </a:lnTo>
                  <a:lnTo>
                    <a:pt x="350" y="616"/>
                  </a:lnTo>
                  <a:lnTo>
                    <a:pt x="350" y="616"/>
                  </a:lnTo>
                  <a:lnTo>
                    <a:pt x="350" y="616"/>
                  </a:lnTo>
                  <a:lnTo>
                    <a:pt x="344" y="614"/>
                  </a:lnTo>
                  <a:lnTo>
                    <a:pt x="344" y="614"/>
                  </a:lnTo>
                  <a:lnTo>
                    <a:pt x="344" y="612"/>
                  </a:lnTo>
                  <a:lnTo>
                    <a:pt x="344" y="612"/>
                  </a:lnTo>
                  <a:lnTo>
                    <a:pt x="344" y="612"/>
                  </a:lnTo>
                  <a:lnTo>
                    <a:pt x="344" y="610"/>
                  </a:lnTo>
                  <a:lnTo>
                    <a:pt x="342" y="610"/>
                  </a:lnTo>
                  <a:lnTo>
                    <a:pt x="342" y="610"/>
                  </a:lnTo>
                  <a:lnTo>
                    <a:pt x="342" y="610"/>
                  </a:lnTo>
                  <a:lnTo>
                    <a:pt x="332" y="608"/>
                  </a:lnTo>
                  <a:lnTo>
                    <a:pt x="332" y="608"/>
                  </a:lnTo>
                  <a:lnTo>
                    <a:pt x="314" y="610"/>
                  </a:lnTo>
                  <a:lnTo>
                    <a:pt x="306" y="612"/>
                  </a:lnTo>
                  <a:lnTo>
                    <a:pt x="306" y="612"/>
                  </a:lnTo>
                  <a:lnTo>
                    <a:pt x="306" y="612"/>
                  </a:lnTo>
                  <a:lnTo>
                    <a:pt x="300" y="610"/>
                  </a:lnTo>
                  <a:lnTo>
                    <a:pt x="300" y="610"/>
                  </a:lnTo>
                  <a:lnTo>
                    <a:pt x="300" y="610"/>
                  </a:lnTo>
                  <a:lnTo>
                    <a:pt x="298" y="610"/>
                  </a:lnTo>
                  <a:lnTo>
                    <a:pt x="298" y="610"/>
                  </a:lnTo>
                  <a:lnTo>
                    <a:pt x="298" y="608"/>
                  </a:lnTo>
                  <a:lnTo>
                    <a:pt x="298" y="608"/>
                  </a:lnTo>
                  <a:lnTo>
                    <a:pt x="296" y="608"/>
                  </a:lnTo>
                  <a:lnTo>
                    <a:pt x="296" y="606"/>
                  </a:lnTo>
                  <a:lnTo>
                    <a:pt x="296" y="606"/>
                  </a:lnTo>
                  <a:lnTo>
                    <a:pt x="292" y="606"/>
                  </a:lnTo>
                  <a:lnTo>
                    <a:pt x="286" y="604"/>
                  </a:lnTo>
                  <a:lnTo>
                    <a:pt x="284" y="604"/>
                  </a:lnTo>
                  <a:lnTo>
                    <a:pt x="282" y="604"/>
                  </a:lnTo>
                  <a:lnTo>
                    <a:pt x="282" y="604"/>
                  </a:lnTo>
                  <a:lnTo>
                    <a:pt x="280" y="606"/>
                  </a:lnTo>
                  <a:lnTo>
                    <a:pt x="280" y="606"/>
                  </a:lnTo>
                  <a:lnTo>
                    <a:pt x="280" y="604"/>
                  </a:lnTo>
                  <a:lnTo>
                    <a:pt x="278" y="604"/>
                  </a:lnTo>
                  <a:lnTo>
                    <a:pt x="278" y="604"/>
                  </a:lnTo>
                  <a:lnTo>
                    <a:pt x="278" y="604"/>
                  </a:lnTo>
                  <a:lnTo>
                    <a:pt x="278" y="604"/>
                  </a:lnTo>
                  <a:lnTo>
                    <a:pt x="278" y="602"/>
                  </a:lnTo>
                  <a:lnTo>
                    <a:pt x="278" y="602"/>
                  </a:lnTo>
                  <a:lnTo>
                    <a:pt x="278" y="600"/>
                  </a:lnTo>
                  <a:lnTo>
                    <a:pt x="278" y="600"/>
                  </a:lnTo>
                  <a:lnTo>
                    <a:pt x="278" y="600"/>
                  </a:lnTo>
                  <a:lnTo>
                    <a:pt x="278" y="600"/>
                  </a:lnTo>
                  <a:lnTo>
                    <a:pt x="274" y="600"/>
                  </a:lnTo>
                  <a:lnTo>
                    <a:pt x="272" y="602"/>
                  </a:lnTo>
                  <a:lnTo>
                    <a:pt x="270" y="602"/>
                  </a:lnTo>
                  <a:lnTo>
                    <a:pt x="270" y="602"/>
                  </a:lnTo>
                  <a:lnTo>
                    <a:pt x="270" y="602"/>
                  </a:lnTo>
                  <a:lnTo>
                    <a:pt x="270" y="602"/>
                  </a:lnTo>
                  <a:lnTo>
                    <a:pt x="268" y="602"/>
                  </a:lnTo>
                  <a:lnTo>
                    <a:pt x="268" y="602"/>
                  </a:lnTo>
                  <a:lnTo>
                    <a:pt x="268" y="602"/>
                  </a:lnTo>
                  <a:lnTo>
                    <a:pt x="266" y="592"/>
                  </a:lnTo>
                  <a:lnTo>
                    <a:pt x="268" y="586"/>
                  </a:lnTo>
                  <a:lnTo>
                    <a:pt x="268" y="586"/>
                  </a:lnTo>
                  <a:lnTo>
                    <a:pt x="268" y="586"/>
                  </a:lnTo>
                  <a:lnTo>
                    <a:pt x="268" y="586"/>
                  </a:lnTo>
                  <a:lnTo>
                    <a:pt x="268" y="586"/>
                  </a:lnTo>
                  <a:lnTo>
                    <a:pt x="268" y="584"/>
                  </a:lnTo>
                  <a:lnTo>
                    <a:pt x="268" y="582"/>
                  </a:lnTo>
                  <a:lnTo>
                    <a:pt x="268" y="582"/>
                  </a:lnTo>
                  <a:lnTo>
                    <a:pt x="266" y="576"/>
                  </a:lnTo>
                  <a:lnTo>
                    <a:pt x="266" y="576"/>
                  </a:lnTo>
                  <a:lnTo>
                    <a:pt x="266" y="576"/>
                  </a:lnTo>
                  <a:lnTo>
                    <a:pt x="266" y="576"/>
                  </a:lnTo>
                  <a:lnTo>
                    <a:pt x="266" y="576"/>
                  </a:lnTo>
                  <a:lnTo>
                    <a:pt x="264" y="576"/>
                  </a:lnTo>
                  <a:lnTo>
                    <a:pt x="264" y="576"/>
                  </a:lnTo>
                  <a:lnTo>
                    <a:pt x="264" y="576"/>
                  </a:lnTo>
                  <a:lnTo>
                    <a:pt x="264" y="576"/>
                  </a:lnTo>
                  <a:lnTo>
                    <a:pt x="264" y="576"/>
                  </a:lnTo>
                  <a:lnTo>
                    <a:pt x="262" y="576"/>
                  </a:lnTo>
                  <a:lnTo>
                    <a:pt x="260" y="576"/>
                  </a:lnTo>
                  <a:lnTo>
                    <a:pt x="260" y="576"/>
                  </a:lnTo>
                  <a:lnTo>
                    <a:pt x="260" y="576"/>
                  </a:lnTo>
                  <a:lnTo>
                    <a:pt x="260" y="576"/>
                  </a:lnTo>
                  <a:lnTo>
                    <a:pt x="258" y="574"/>
                  </a:lnTo>
                  <a:lnTo>
                    <a:pt x="258" y="574"/>
                  </a:lnTo>
                  <a:lnTo>
                    <a:pt x="258" y="574"/>
                  </a:lnTo>
                  <a:lnTo>
                    <a:pt x="258" y="572"/>
                  </a:lnTo>
                  <a:lnTo>
                    <a:pt x="260" y="570"/>
                  </a:lnTo>
                  <a:lnTo>
                    <a:pt x="258" y="570"/>
                  </a:lnTo>
                  <a:lnTo>
                    <a:pt x="258" y="570"/>
                  </a:lnTo>
                  <a:lnTo>
                    <a:pt x="258" y="570"/>
                  </a:lnTo>
                  <a:lnTo>
                    <a:pt x="258" y="570"/>
                  </a:lnTo>
                  <a:lnTo>
                    <a:pt x="258" y="568"/>
                  </a:lnTo>
                  <a:lnTo>
                    <a:pt x="256" y="568"/>
                  </a:lnTo>
                  <a:lnTo>
                    <a:pt x="256" y="568"/>
                  </a:lnTo>
                  <a:lnTo>
                    <a:pt x="256" y="568"/>
                  </a:lnTo>
                  <a:lnTo>
                    <a:pt x="256" y="568"/>
                  </a:lnTo>
                  <a:lnTo>
                    <a:pt x="256" y="566"/>
                  </a:lnTo>
                  <a:lnTo>
                    <a:pt x="256" y="566"/>
                  </a:lnTo>
                  <a:lnTo>
                    <a:pt x="254" y="566"/>
                  </a:lnTo>
                  <a:lnTo>
                    <a:pt x="254" y="566"/>
                  </a:lnTo>
                  <a:lnTo>
                    <a:pt x="254" y="566"/>
                  </a:lnTo>
                  <a:lnTo>
                    <a:pt x="254" y="566"/>
                  </a:lnTo>
                  <a:lnTo>
                    <a:pt x="252" y="566"/>
                  </a:lnTo>
                  <a:lnTo>
                    <a:pt x="246" y="566"/>
                  </a:lnTo>
                  <a:lnTo>
                    <a:pt x="246" y="568"/>
                  </a:lnTo>
                  <a:lnTo>
                    <a:pt x="246" y="568"/>
                  </a:lnTo>
                  <a:lnTo>
                    <a:pt x="244" y="568"/>
                  </a:lnTo>
                  <a:lnTo>
                    <a:pt x="244" y="568"/>
                  </a:lnTo>
                  <a:lnTo>
                    <a:pt x="242" y="576"/>
                  </a:lnTo>
                  <a:lnTo>
                    <a:pt x="240" y="582"/>
                  </a:lnTo>
                  <a:lnTo>
                    <a:pt x="240" y="584"/>
                  </a:lnTo>
                  <a:lnTo>
                    <a:pt x="240" y="584"/>
                  </a:lnTo>
                  <a:lnTo>
                    <a:pt x="240" y="588"/>
                  </a:lnTo>
                  <a:lnTo>
                    <a:pt x="236" y="590"/>
                  </a:lnTo>
                  <a:lnTo>
                    <a:pt x="236" y="590"/>
                  </a:lnTo>
                  <a:lnTo>
                    <a:pt x="236" y="590"/>
                  </a:lnTo>
                  <a:lnTo>
                    <a:pt x="236" y="590"/>
                  </a:lnTo>
                  <a:lnTo>
                    <a:pt x="236" y="590"/>
                  </a:lnTo>
                  <a:lnTo>
                    <a:pt x="236" y="590"/>
                  </a:lnTo>
                  <a:lnTo>
                    <a:pt x="236" y="590"/>
                  </a:lnTo>
                  <a:lnTo>
                    <a:pt x="236" y="590"/>
                  </a:lnTo>
                  <a:lnTo>
                    <a:pt x="236" y="588"/>
                  </a:lnTo>
                  <a:lnTo>
                    <a:pt x="236" y="588"/>
                  </a:lnTo>
                  <a:lnTo>
                    <a:pt x="234" y="588"/>
                  </a:lnTo>
                  <a:lnTo>
                    <a:pt x="234" y="588"/>
                  </a:lnTo>
                  <a:lnTo>
                    <a:pt x="234" y="588"/>
                  </a:lnTo>
                  <a:lnTo>
                    <a:pt x="232" y="590"/>
                  </a:lnTo>
                  <a:lnTo>
                    <a:pt x="226" y="594"/>
                  </a:lnTo>
                  <a:lnTo>
                    <a:pt x="224" y="596"/>
                  </a:lnTo>
                  <a:lnTo>
                    <a:pt x="224" y="596"/>
                  </a:lnTo>
                  <a:lnTo>
                    <a:pt x="224" y="596"/>
                  </a:lnTo>
                  <a:lnTo>
                    <a:pt x="224" y="596"/>
                  </a:lnTo>
                  <a:lnTo>
                    <a:pt x="224" y="596"/>
                  </a:lnTo>
                  <a:lnTo>
                    <a:pt x="222" y="596"/>
                  </a:lnTo>
                  <a:lnTo>
                    <a:pt x="220" y="594"/>
                  </a:lnTo>
                  <a:lnTo>
                    <a:pt x="210" y="584"/>
                  </a:lnTo>
                  <a:lnTo>
                    <a:pt x="210" y="584"/>
                  </a:lnTo>
                  <a:lnTo>
                    <a:pt x="208" y="582"/>
                  </a:lnTo>
                  <a:lnTo>
                    <a:pt x="204" y="578"/>
                  </a:lnTo>
                  <a:lnTo>
                    <a:pt x="204" y="576"/>
                  </a:lnTo>
                  <a:lnTo>
                    <a:pt x="204" y="576"/>
                  </a:lnTo>
                  <a:lnTo>
                    <a:pt x="202" y="576"/>
                  </a:lnTo>
                  <a:lnTo>
                    <a:pt x="202" y="576"/>
                  </a:lnTo>
                  <a:lnTo>
                    <a:pt x="198" y="572"/>
                  </a:lnTo>
                  <a:lnTo>
                    <a:pt x="192" y="566"/>
                  </a:lnTo>
                  <a:lnTo>
                    <a:pt x="190" y="566"/>
                  </a:lnTo>
                  <a:lnTo>
                    <a:pt x="190" y="564"/>
                  </a:lnTo>
                  <a:lnTo>
                    <a:pt x="188" y="562"/>
                  </a:lnTo>
                  <a:lnTo>
                    <a:pt x="188" y="560"/>
                  </a:lnTo>
                  <a:lnTo>
                    <a:pt x="188" y="560"/>
                  </a:lnTo>
                  <a:lnTo>
                    <a:pt x="188" y="560"/>
                  </a:lnTo>
                  <a:lnTo>
                    <a:pt x="188" y="560"/>
                  </a:lnTo>
                  <a:lnTo>
                    <a:pt x="188" y="558"/>
                  </a:lnTo>
                  <a:lnTo>
                    <a:pt x="188" y="558"/>
                  </a:lnTo>
                  <a:lnTo>
                    <a:pt x="188" y="558"/>
                  </a:lnTo>
                  <a:lnTo>
                    <a:pt x="188" y="556"/>
                  </a:lnTo>
                  <a:lnTo>
                    <a:pt x="186" y="556"/>
                  </a:lnTo>
                  <a:lnTo>
                    <a:pt x="186" y="556"/>
                  </a:lnTo>
                  <a:lnTo>
                    <a:pt x="184" y="552"/>
                  </a:lnTo>
                  <a:lnTo>
                    <a:pt x="184" y="552"/>
                  </a:lnTo>
                  <a:lnTo>
                    <a:pt x="182" y="552"/>
                  </a:lnTo>
                  <a:lnTo>
                    <a:pt x="182" y="550"/>
                  </a:lnTo>
                  <a:lnTo>
                    <a:pt x="180" y="550"/>
                  </a:lnTo>
                  <a:lnTo>
                    <a:pt x="180" y="550"/>
                  </a:lnTo>
                  <a:lnTo>
                    <a:pt x="180" y="548"/>
                  </a:lnTo>
                  <a:lnTo>
                    <a:pt x="180" y="546"/>
                  </a:lnTo>
                  <a:lnTo>
                    <a:pt x="180" y="546"/>
                  </a:lnTo>
                  <a:lnTo>
                    <a:pt x="180" y="546"/>
                  </a:lnTo>
                  <a:lnTo>
                    <a:pt x="180" y="546"/>
                  </a:lnTo>
                  <a:lnTo>
                    <a:pt x="180" y="546"/>
                  </a:lnTo>
                  <a:lnTo>
                    <a:pt x="180" y="544"/>
                  </a:lnTo>
                  <a:lnTo>
                    <a:pt x="180" y="544"/>
                  </a:lnTo>
                  <a:lnTo>
                    <a:pt x="174" y="534"/>
                  </a:lnTo>
                  <a:lnTo>
                    <a:pt x="172" y="532"/>
                  </a:lnTo>
                  <a:lnTo>
                    <a:pt x="170" y="528"/>
                  </a:lnTo>
                  <a:lnTo>
                    <a:pt x="168" y="526"/>
                  </a:lnTo>
                  <a:lnTo>
                    <a:pt x="168" y="522"/>
                  </a:lnTo>
                  <a:lnTo>
                    <a:pt x="168" y="522"/>
                  </a:lnTo>
                  <a:lnTo>
                    <a:pt x="168" y="522"/>
                  </a:lnTo>
                  <a:lnTo>
                    <a:pt x="168" y="520"/>
                  </a:lnTo>
                  <a:lnTo>
                    <a:pt x="166" y="510"/>
                  </a:lnTo>
                  <a:lnTo>
                    <a:pt x="166" y="508"/>
                  </a:lnTo>
                  <a:lnTo>
                    <a:pt x="166" y="508"/>
                  </a:lnTo>
                  <a:lnTo>
                    <a:pt x="166" y="508"/>
                  </a:lnTo>
                  <a:lnTo>
                    <a:pt x="166" y="506"/>
                  </a:lnTo>
                  <a:lnTo>
                    <a:pt x="164" y="506"/>
                  </a:lnTo>
                  <a:lnTo>
                    <a:pt x="164" y="506"/>
                  </a:lnTo>
                  <a:lnTo>
                    <a:pt x="164" y="506"/>
                  </a:lnTo>
                  <a:lnTo>
                    <a:pt x="162" y="506"/>
                  </a:lnTo>
                  <a:lnTo>
                    <a:pt x="160" y="500"/>
                  </a:lnTo>
                  <a:lnTo>
                    <a:pt x="160" y="496"/>
                  </a:lnTo>
                  <a:lnTo>
                    <a:pt x="160" y="494"/>
                  </a:lnTo>
                  <a:lnTo>
                    <a:pt x="160" y="494"/>
                  </a:lnTo>
                  <a:lnTo>
                    <a:pt x="160" y="494"/>
                  </a:lnTo>
                  <a:lnTo>
                    <a:pt x="158" y="492"/>
                  </a:lnTo>
                  <a:lnTo>
                    <a:pt x="160" y="492"/>
                  </a:lnTo>
                  <a:lnTo>
                    <a:pt x="160" y="492"/>
                  </a:lnTo>
                  <a:lnTo>
                    <a:pt x="162" y="490"/>
                  </a:lnTo>
                  <a:lnTo>
                    <a:pt x="162" y="490"/>
                  </a:lnTo>
                  <a:lnTo>
                    <a:pt x="162" y="490"/>
                  </a:lnTo>
                  <a:lnTo>
                    <a:pt x="162" y="492"/>
                  </a:lnTo>
                  <a:lnTo>
                    <a:pt x="162" y="492"/>
                  </a:lnTo>
                  <a:lnTo>
                    <a:pt x="162" y="492"/>
                  </a:lnTo>
                  <a:lnTo>
                    <a:pt x="162" y="494"/>
                  </a:lnTo>
                  <a:lnTo>
                    <a:pt x="162" y="494"/>
                  </a:lnTo>
                  <a:lnTo>
                    <a:pt x="162" y="494"/>
                  </a:lnTo>
                  <a:lnTo>
                    <a:pt x="164" y="490"/>
                  </a:lnTo>
                  <a:lnTo>
                    <a:pt x="164" y="490"/>
                  </a:lnTo>
                  <a:lnTo>
                    <a:pt x="164" y="490"/>
                  </a:lnTo>
                  <a:lnTo>
                    <a:pt x="162" y="484"/>
                  </a:lnTo>
                  <a:lnTo>
                    <a:pt x="160" y="482"/>
                  </a:lnTo>
                  <a:lnTo>
                    <a:pt x="160" y="480"/>
                  </a:lnTo>
                  <a:lnTo>
                    <a:pt x="160" y="480"/>
                  </a:lnTo>
                  <a:lnTo>
                    <a:pt x="160" y="478"/>
                  </a:lnTo>
                  <a:lnTo>
                    <a:pt x="158" y="478"/>
                  </a:lnTo>
                  <a:lnTo>
                    <a:pt x="158" y="478"/>
                  </a:lnTo>
                  <a:lnTo>
                    <a:pt x="156" y="478"/>
                  </a:lnTo>
                  <a:lnTo>
                    <a:pt x="156" y="476"/>
                  </a:lnTo>
                  <a:lnTo>
                    <a:pt x="154" y="476"/>
                  </a:lnTo>
                  <a:lnTo>
                    <a:pt x="154" y="476"/>
                  </a:lnTo>
                  <a:lnTo>
                    <a:pt x="154" y="476"/>
                  </a:lnTo>
                  <a:lnTo>
                    <a:pt x="154" y="476"/>
                  </a:lnTo>
                  <a:lnTo>
                    <a:pt x="154" y="476"/>
                  </a:lnTo>
                  <a:lnTo>
                    <a:pt x="154" y="474"/>
                  </a:lnTo>
                  <a:lnTo>
                    <a:pt x="152" y="466"/>
                  </a:lnTo>
                  <a:lnTo>
                    <a:pt x="152" y="466"/>
                  </a:lnTo>
                  <a:lnTo>
                    <a:pt x="152" y="466"/>
                  </a:lnTo>
                  <a:lnTo>
                    <a:pt x="154" y="466"/>
                  </a:lnTo>
                  <a:lnTo>
                    <a:pt x="154" y="466"/>
                  </a:lnTo>
                  <a:lnTo>
                    <a:pt x="154" y="466"/>
                  </a:lnTo>
                  <a:lnTo>
                    <a:pt x="154" y="464"/>
                  </a:lnTo>
                  <a:lnTo>
                    <a:pt x="154" y="464"/>
                  </a:lnTo>
                  <a:lnTo>
                    <a:pt x="154" y="462"/>
                  </a:lnTo>
                  <a:lnTo>
                    <a:pt x="154" y="462"/>
                  </a:lnTo>
                  <a:lnTo>
                    <a:pt x="154" y="460"/>
                  </a:lnTo>
                  <a:lnTo>
                    <a:pt x="154" y="458"/>
                  </a:lnTo>
                  <a:lnTo>
                    <a:pt x="154" y="458"/>
                  </a:lnTo>
                  <a:lnTo>
                    <a:pt x="154" y="458"/>
                  </a:lnTo>
                  <a:lnTo>
                    <a:pt x="152" y="456"/>
                  </a:lnTo>
                  <a:lnTo>
                    <a:pt x="152" y="454"/>
                  </a:lnTo>
                  <a:lnTo>
                    <a:pt x="150" y="454"/>
                  </a:lnTo>
                  <a:lnTo>
                    <a:pt x="148" y="446"/>
                  </a:lnTo>
                  <a:lnTo>
                    <a:pt x="148" y="444"/>
                  </a:lnTo>
                  <a:lnTo>
                    <a:pt x="148" y="444"/>
                  </a:lnTo>
                  <a:lnTo>
                    <a:pt x="148" y="440"/>
                  </a:lnTo>
                  <a:lnTo>
                    <a:pt x="148" y="438"/>
                  </a:lnTo>
                  <a:lnTo>
                    <a:pt x="148" y="436"/>
                  </a:lnTo>
                  <a:lnTo>
                    <a:pt x="148" y="436"/>
                  </a:lnTo>
                  <a:lnTo>
                    <a:pt x="150" y="436"/>
                  </a:lnTo>
                  <a:lnTo>
                    <a:pt x="150" y="436"/>
                  </a:lnTo>
                  <a:lnTo>
                    <a:pt x="150" y="436"/>
                  </a:lnTo>
                  <a:lnTo>
                    <a:pt x="150" y="434"/>
                  </a:lnTo>
                  <a:lnTo>
                    <a:pt x="148" y="428"/>
                  </a:lnTo>
                  <a:lnTo>
                    <a:pt x="148" y="428"/>
                  </a:lnTo>
                  <a:lnTo>
                    <a:pt x="148" y="426"/>
                  </a:lnTo>
                  <a:lnTo>
                    <a:pt x="146" y="426"/>
                  </a:lnTo>
                  <a:lnTo>
                    <a:pt x="146" y="426"/>
                  </a:lnTo>
                  <a:lnTo>
                    <a:pt x="146" y="426"/>
                  </a:lnTo>
                  <a:lnTo>
                    <a:pt x="146" y="420"/>
                  </a:lnTo>
                  <a:lnTo>
                    <a:pt x="146" y="420"/>
                  </a:lnTo>
                  <a:lnTo>
                    <a:pt x="146" y="420"/>
                  </a:lnTo>
                  <a:lnTo>
                    <a:pt x="146" y="418"/>
                  </a:lnTo>
                  <a:lnTo>
                    <a:pt x="148" y="416"/>
                  </a:lnTo>
                  <a:lnTo>
                    <a:pt x="148" y="410"/>
                  </a:lnTo>
                  <a:lnTo>
                    <a:pt x="148" y="410"/>
                  </a:lnTo>
                  <a:lnTo>
                    <a:pt x="148" y="408"/>
                  </a:lnTo>
                  <a:lnTo>
                    <a:pt x="148" y="406"/>
                  </a:lnTo>
                  <a:lnTo>
                    <a:pt x="148" y="406"/>
                  </a:lnTo>
                  <a:lnTo>
                    <a:pt x="146" y="404"/>
                  </a:lnTo>
                  <a:lnTo>
                    <a:pt x="146" y="402"/>
                  </a:lnTo>
                  <a:lnTo>
                    <a:pt x="146" y="402"/>
                  </a:lnTo>
                  <a:lnTo>
                    <a:pt x="146" y="400"/>
                  </a:lnTo>
                  <a:lnTo>
                    <a:pt x="146" y="400"/>
                  </a:lnTo>
                  <a:lnTo>
                    <a:pt x="146" y="398"/>
                  </a:lnTo>
                  <a:lnTo>
                    <a:pt x="146" y="398"/>
                  </a:lnTo>
                  <a:lnTo>
                    <a:pt x="146" y="398"/>
                  </a:lnTo>
                  <a:lnTo>
                    <a:pt x="144" y="396"/>
                  </a:lnTo>
                  <a:lnTo>
                    <a:pt x="144" y="396"/>
                  </a:lnTo>
                  <a:lnTo>
                    <a:pt x="142" y="392"/>
                  </a:lnTo>
                  <a:lnTo>
                    <a:pt x="142" y="390"/>
                  </a:lnTo>
                  <a:lnTo>
                    <a:pt x="140" y="388"/>
                  </a:lnTo>
                  <a:lnTo>
                    <a:pt x="136" y="384"/>
                  </a:lnTo>
                  <a:lnTo>
                    <a:pt x="136" y="384"/>
                  </a:lnTo>
                  <a:lnTo>
                    <a:pt x="136" y="384"/>
                  </a:lnTo>
                  <a:lnTo>
                    <a:pt x="136" y="382"/>
                  </a:lnTo>
                  <a:lnTo>
                    <a:pt x="136" y="382"/>
                  </a:lnTo>
                  <a:lnTo>
                    <a:pt x="136" y="382"/>
                  </a:lnTo>
                  <a:lnTo>
                    <a:pt x="136" y="380"/>
                  </a:lnTo>
                  <a:lnTo>
                    <a:pt x="136" y="380"/>
                  </a:lnTo>
                  <a:lnTo>
                    <a:pt x="138" y="380"/>
                  </a:lnTo>
                  <a:lnTo>
                    <a:pt x="138" y="380"/>
                  </a:lnTo>
                  <a:lnTo>
                    <a:pt x="138" y="380"/>
                  </a:lnTo>
                  <a:lnTo>
                    <a:pt x="138" y="380"/>
                  </a:lnTo>
                  <a:lnTo>
                    <a:pt x="138" y="378"/>
                  </a:lnTo>
                  <a:lnTo>
                    <a:pt x="136" y="378"/>
                  </a:lnTo>
                  <a:lnTo>
                    <a:pt x="134" y="372"/>
                  </a:lnTo>
                  <a:lnTo>
                    <a:pt x="134" y="372"/>
                  </a:lnTo>
                  <a:lnTo>
                    <a:pt x="132" y="368"/>
                  </a:lnTo>
                  <a:lnTo>
                    <a:pt x="130" y="364"/>
                  </a:lnTo>
                  <a:lnTo>
                    <a:pt x="130" y="362"/>
                  </a:lnTo>
                  <a:lnTo>
                    <a:pt x="130" y="360"/>
                  </a:lnTo>
                  <a:lnTo>
                    <a:pt x="130" y="360"/>
                  </a:lnTo>
                  <a:lnTo>
                    <a:pt x="130" y="354"/>
                  </a:lnTo>
                  <a:lnTo>
                    <a:pt x="130" y="352"/>
                  </a:lnTo>
                  <a:lnTo>
                    <a:pt x="130" y="352"/>
                  </a:lnTo>
                  <a:lnTo>
                    <a:pt x="130" y="352"/>
                  </a:lnTo>
                  <a:lnTo>
                    <a:pt x="130" y="352"/>
                  </a:lnTo>
                  <a:lnTo>
                    <a:pt x="130" y="350"/>
                  </a:lnTo>
                  <a:lnTo>
                    <a:pt x="132" y="346"/>
                  </a:lnTo>
                  <a:lnTo>
                    <a:pt x="132" y="334"/>
                  </a:lnTo>
                  <a:lnTo>
                    <a:pt x="132" y="332"/>
                  </a:lnTo>
                  <a:lnTo>
                    <a:pt x="132" y="332"/>
                  </a:lnTo>
                  <a:lnTo>
                    <a:pt x="132" y="332"/>
                  </a:lnTo>
                  <a:lnTo>
                    <a:pt x="130" y="332"/>
                  </a:lnTo>
                  <a:lnTo>
                    <a:pt x="130" y="330"/>
                  </a:lnTo>
                  <a:lnTo>
                    <a:pt x="130" y="330"/>
                  </a:lnTo>
                  <a:lnTo>
                    <a:pt x="128" y="326"/>
                  </a:lnTo>
                  <a:lnTo>
                    <a:pt x="128" y="324"/>
                  </a:lnTo>
                  <a:lnTo>
                    <a:pt x="128" y="324"/>
                  </a:lnTo>
                  <a:lnTo>
                    <a:pt x="128" y="322"/>
                  </a:lnTo>
                  <a:lnTo>
                    <a:pt x="128" y="322"/>
                  </a:lnTo>
                  <a:lnTo>
                    <a:pt x="130" y="320"/>
                  </a:lnTo>
                  <a:lnTo>
                    <a:pt x="130" y="320"/>
                  </a:lnTo>
                  <a:lnTo>
                    <a:pt x="130" y="320"/>
                  </a:lnTo>
                  <a:lnTo>
                    <a:pt x="130" y="320"/>
                  </a:lnTo>
                  <a:lnTo>
                    <a:pt x="130" y="322"/>
                  </a:lnTo>
                  <a:lnTo>
                    <a:pt x="130" y="322"/>
                  </a:lnTo>
                  <a:lnTo>
                    <a:pt x="130" y="322"/>
                  </a:lnTo>
                  <a:lnTo>
                    <a:pt x="130" y="322"/>
                  </a:lnTo>
                  <a:lnTo>
                    <a:pt x="130" y="322"/>
                  </a:lnTo>
                  <a:lnTo>
                    <a:pt x="130" y="322"/>
                  </a:lnTo>
                  <a:lnTo>
                    <a:pt x="132" y="322"/>
                  </a:lnTo>
                  <a:lnTo>
                    <a:pt x="132" y="320"/>
                  </a:lnTo>
                  <a:lnTo>
                    <a:pt x="132" y="320"/>
                  </a:lnTo>
                  <a:lnTo>
                    <a:pt x="132" y="320"/>
                  </a:lnTo>
                  <a:lnTo>
                    <a:pt x="130" y="316"/>
                  </a:lnTo>
                  <a:lnTo>
                    <a:pt x="130" y="314"/>
                  </a:lnTo>
                  <a:lnTo>
                    <a:pt x="130" y="312"/>
                  </a:lnTo>
                  <a:lnTo>
                    <a:pt x="130" y="310"/>
                  </a:lnTo>
                  <a:lnTo>
                    <a:pt x="130" y="310"/>
                  </a:lnTo>
                  <a:lnTo>
                    <a:pt x="128" y="310"/>
                  </a:lnTo>
                  <a:lnTo>
                    <a:pt x="128" y="308"/>
                  </a:lnTo>
                  <a:lnTo>
                    <a:pt x="128" y="304"/>
                  </a:lnTo>
                  <a:lnTo>
                    <a:pt x="128" y="304"/>
                  </a:lnTo>
                  <a:lnTo>
                    <a:pt x="128" y="304"/>
                  </a:lnTo>
                  <a:lnTo>
                    <a:pt x="128" y="302"/>
                  </a:lnTo>
                  <a:lnTo>
                    <a:pt x="128" y="298"/>
                  </a:lnTo>
                  <a:lnTo>
                    <a:pt x="128" y="296"/>
                  </a:lnTo>
                  <a:lnTo>
                    <a:pt x="128" y="296"/>
                  </a:lnTo>
                  <a:lnTo>
                    <a:pt x="128" y="296"/>
                  </a:lnTo>
                  <a:lnTo>
                    <a:pt x="130" y="298"/>
                  </a:lnTo>
                  <a:lnTo>
                    <a:pt x="128" y="300"/>
                  </a:lnTo>
                  <a:lnTo>
                    <a:pt x="128" y="300"/>
                  </a:lnTo>
                  <a:lnTo>
                    <a:pt x="130" y="302"/>
                  </a:lnTo>
                  <a:lnTo>
                    <a:pt x="130" y="302"/>
                  </a:lnTo>
                  <a:lnTo>
                    <a:pt x="130" y="302"/>
                  </a:lnTo>
                  <a:lnTo>
                    <a:pt x="132" y="300"/>
                  </a:lnTo>
                  <a:lnTo>
                    <a:pt x="132" y="298"/>
                  </a:lnTo>
                  <a:lnTo>
                    <a:pt x="132" y="298"/>
                  </a:lnTo>
                  <a:lnTo>
                    <a:pt x="134" y="298"/>
                  </a:lnTo>
                  <a:lnTo>
                    <a:pt x="134" y="296"/>
                  </a:lnTo>
                  <a:lnTo>
                    <a:pt x="134" y="296"/>
                  </a:lnTo>
                  <a:lnTo>
                    <a:pt x="134" y="292"/>
                  </a:lnTo>
                  <a:lnTo>
                    <a:pt x="134" y="292"/>
                  </a:lnTo>
                  <a:lnTo>
                    <a:pt x="132" y="288"/>
                  </a:lnTo>
                  <a:lnTo>
                    <a:pt x="132" y="288"/>
                  </a:lnTo>
                  <a:lnTo>
                    <a:pt x="132" y="286"/>
                  </a:lnTo>
                  <a:lnTo>
                    <a:pt x="132" y="286"/>
                  </a:lnTo>
                  <a:lnTo>
                    <a:pt x="132" y="286"/>
                  </a:lnTo>
                  <a:lnTo>
                    <a:pt x="132" y="284"/>
                  </a:lnTo>
                  <a:lnTo>
                    <a:pt x="132" y="284"/>
                  </a:lnTo>
                  <a:lnTo>
                    <a:pt x="132" y="280"/>
                  </a:lnTo>
                  <a:lnTo>
                    <a:pt x="128" y="268"/>
                  </a:lnTo>
                  <a:lnTo>
                    <a:pt x="126" y="266"/>
                  </a:lnTo>
                  <a:lnTo>
                    <a:pt x="126" y="266"/>
                  </a:lnTo>
                  <a:lnTo>
                    <a:pt x="122" y="258"/>
                  </a:lnTo>
                  <a:lnTo>
                    <a:pt x="114" y="248"/>
                  </a:lnTo>
                  <a:lnTo>
                    <a:pt x="112" y="248"/>
                  </a:lnTo>
                  <a:lnTo>
                    <a:pt x="112" y="248"/>
                  </a:lnTo>
                  <a:lnTo>
                    <a:pt x="110" y="244"/>
                  </a:lnTo>
                  <a:lnTo>
                    <a:pt x="106" y="240"/>
                  </a:lnTo>
                  <a:lnTo>
                    <a:pt x="106" y="240"/>
                  </a:lnTo>
                  <a:lnTo>
                    <a:pt x="106" y="240"/>
                  </a:lnTo>
                  <a:lnTo>
                    <a:pt x="106" y="240"/>
                  </a:lnTo>
                  <a:lnTo>
                    <a:pt x="106" y="240"/>
                  </a:lnTo>
                  <a:lnTo>
                    <a:pt x="106" y="240"/>
                  </a:lnTo>
                  <a:lnTo>
                    <a:pt x="106" y="238"/>
                  </a:lnTo>
                  <a:lnTo>
                    <a:pt x="106" y="238"/>
                  </a:lnTo>
                  <a:lnTo>
                    <a:pt x="106" y="238"/>
                  </a:lnTo>
                  <a:lnTo>
                    <a:pt x="106" y="238"/>
                  </a:lnTo>
                  <a:lnTo>
                    <a:pt x="106" y="236"/>
                  </a:lnTo>
                  <a:lnTo>
                    <a:pt x="104" y="236"/>
                  </a:lnTo>
                  <a:lnTo>
                    <a:pt x="102" y="232"/>
                  </a:lnTo>
                  <a:lnTo>
                    <a:pt x="102" y="232"/>
                  </a:lnTo>
                  <a:lnTo>
                    <a:pt x="102" y="230"/>
                  </a:lnTo>
                  <a:lnTo>
                    <a:pt x="102" y="228"/>
                  </a:lnTo>
                  <a:lnTo>
                    <a:pt x="102" y="228"/>
                  </a:lnTo>
                  <a:lnTo>
                    <a:pt x="102" y="226"/>
                  </a:lnTo>
                  <a:lnTo>
                    <a:pt x="100" y="226"/>
                  </a:lnTo>
                  <a:lnTo>
                    <a:pt x="100" y="224"/>
                  </a:lnTo>
                  <a:lnTo>
                    <a:pt x="98" y="222"/>
                  </a:lnTo>
                  <a:lnTo>
                    <a:pt x="98" y="222"/>
                  </a:lnTo>
                  <a:lnTo>
                    <a:pt x="94" y="216"/>
                  </a:lnTo>
                  <a:lnTo>
                    <a:pt x="88" y="208"/>
                  </a:lnTo>
                  <a:lnTo>
                    <a:pt x="80" y="194"/>
                  </a:lnTo>
                  <a:lnTo>
                    <a:pt x="80" y="194"/>
                  </a:lnTo>
                  <a:lnTo>
                    <a:pt x="78" y="192"/>
                  </a:lnTo>
                  <a:lnTo>
                    <a:pt x="78" y="192"/>
                  </a:lnTo>
                  <a:lnTo>
                    <a:pt x="78" y="190"/>
                  </a:lnTo>
                  <a:lnTo>
                    <a:pt x="78" y="190"/>
                  </a:lnTo>
                  <a:lnTo>
                    <a:pt x="78" y="188"/>
                  </a:lnTo>
                  <a:lnTo>
                    <a:pt x="78" y="188"/>
                  </a:lnTo>
                  <a:lnTo>
                    <a:pt x="78" y="186"/>
                  </a:lnTo>
                  <a:lnTo>
                    <a:pt x="78" y="184"/>
                  </a:lnTo>
                  <a:lnTo>
                    <a:pt x="76" y="180"/>
                  </a:lnTo>
                  <a:lnTo>
                    <a:pt x="74" y="178"/>
                  </a:lnTo>
                  <a:lnTo>
                    <a:pt x="74" y="178"/>
                  </a:lnTo>
                  <a:lnTo>
                    <a:pt x="74" y="178"/>
                  </a:lnTo>
                  <a:lnTo>
                    <a:pt x="74" y="176"/>
                  </a:lnTo>
                  <a:lnTo>
                    <a:pt x="74" y="176"/>
                  </a:lnTo>
                  <a:lnTo>
                    <a:pt x="72" y="174"/>
                  </a:lnTo>
                  <a:lnTo>
                    <a:pt x="72" y="174"/>
                  </a:lnTo>
                  <a:lnTo>
                    <a:pt x="72" y="174"/>
                  </a:lnTo>
                  <a:lnTo>
                    <a:pt x="72" y="172"/>
                  </a:lnTo>
                  <a:lnTo>
                    <a:pt x="72" y="172"/>
                  </a:lnTo>
                  <a:lnTo>
                    <a:pt x="72" y="170"/>
                  </a:lnTo>
                  <a:lnTo>
                    <a:pt x="72" y="166"/>
                  </a:lnTo>
                  <a:lnTo>
                    <a:pt x="70" y="166"/>
                  </a:lnTo>
                  <a:lnTo>
                    <a:pt x="70" y="164"/>
                  </a:lnTo>
                  <a:lnTo>
                    <a:pt x="68" y="160"/>
                  </a:lnTo>
                  <a:lnTo>
                    <a:pt x="68" y="158"/>
                  </a:lnTo>
                  <a:lnTo>
                    <a:pt x="68" y="158"/>
                  </a:lnTo>
                  <a:lnTo>
                    <a:pt x="66" y="158"/>
                  </a:lnTo>
                  <a:lnTo>
                    <a:pt x="66" y="156"/>
                  </a:lnTo>
                  <a:lnTo>
                    <a:pt x="66" y="156"/>
                  </a:lnTo>
                  <a:lnTo>
                    <a:pt x="64" y="156"/>
                  </a:lnTo>
                  <a:lnTo>
                    <a:pt x="64" y="156"/>
                  </a:lnTo>
                  <a:lnTo>
                    <a:pt x="62" y="154"/>
                  </a:lnTo>
                  <a:lnTo>
                    <a:pt x="62" y="154"/>
                  </a:lnTo>
                  <a:lnTo>
                    <a:pt x="62" y="152"/>
                  </a:lnTo>
                  <a:lnTo>
                    <a:pt x="62" y="152"/>
                  </a:lnTo>
                  <a:lnTo>
                    <a:pt x="60" y="146"/>
                  </a:lnTo>
                  <a:lnTo>
                    <a:pt x="60" y="146"/>
                  </a:lnTo>
                  <a:lnTo>
                    <a:pt x="60" y="144"/>
                  </a:lnTo>
                  <a:lnTo>
                    <a:pt x="58" y="142"/>
                  </a:lnTo>
                  <a:lnTo>
                    <a:pt x="58" y="140"/>
                  </a:lnTo>
                  <a:lnTo>
                    <a:pt x="56" y="140"/>
                  </a:lnTo>
                  <a:lnTo>
                    <a:pt x="52" y="130"/>
                  </a:lnTo>
                  <a:lnTo>
                    <a:pt x="50" y="130"/>
                  </a:lnTo>
                  <a:lnTo>
                    <a:pt x="50" y="128"/>
                  </a:lnTo>
                  <a:lnTo>
                    <a:pt x="46" y="122"/>
                  </a:lnTo>
                  <a:lnTo>
                    <a:pt x="46" y="122"/>
                  </a:lnTo>
                  <a:lnTo>
                    <a:pt x="46" y="120"/>
                  </a:lnTo>
                  <a:lnTo>
                    <a:pt x="44" y="114"/>
                  </a:lnTo>
                  <a:lnTo>
                    <a:pt x="40" y="108"/>
                  </a:lnTo>
                  <a:lnTo>
                    <a:pt x="38" y="104"/>
                  </a:lnTo>
                  <a:lnTo>
                    <a:pt x="36" y="98"/>
                  </a:lnTo>
                  <a:lnTo>
                    <a:pt x="34" y="96"/>
                  </a:lnTo>
                  <a:lnTo>
                    <a:pt x="34" y="94"/>
                  </a:lnTo>
                  <a:lnTo>
                    <a:pt x="32" y="94"/>
                  </a:lnTo>
                  <a:lnTo>
                    <a:pt x="28" y="88"/>
                  </a:lnTo>
                  <a:lnTo>
                    <a:pt x="28" y="86"/>
                  </a:lnTo>
                  <a:lnTo>
                    <a:pt x="26" y="86"/>
                  </a:lnTo>
                  <a:lnTo>
                    <a:pt x="24" y="84"/>
                  </a:lnTo>
                  <a:lnTo>
                    <a:pt x="24" y="84"/>
                  </a:lnTo>
                  <a:lnTo>
                    <a:pt x="22" y="82"/>
                  </a:lnTo>
                  <a:lnTo>
                    <a:pt x="22" y="82"/>
                  </a:lnTo>
                  <a:lnTo>
                    <a:pt x="22" y="82"/>
                  </a:lnTo>
                  <a:lnTo>
                    <a:pt x="20" y="80"/>
                  </a:lnTo>
                  <a:lnTo>
                    <a:pt x="20" y="80"/>
                  </a:lnTo>
                  <a:lnTo>
                    <a:pt x="18" y="78"/>
                  </a:lnTo>
                  <a:lnTo>
                    <a:pt x="14" y="74"/>
                  </a:lnTo>
                  <a:lnTo>
                    <a:pt x="14" y="72"/>
                  </a:lnTo>
                  <a:lnTo>
                    <a:pt x="14" y="72"/>
                  </a:lnTo>
                  <a:lnTo>
                    <a:pt x="14" y="70"/>
                  </a:lnTo>
                  <a:lnTo>
                    <a:pt x="14" y="70"/>
                  </a:lnTo>
                  <a:lnTo>
                    <a:pt x="14" y="70"/>
                  </a:lnTo>
                  <a:lnTo>
                    <a:pt x="12" y="64"/>
                  </a:lnTo>
                  <a:lnTo>
                    <a:pt x="10" y="64"/>
                  </a:lnTo>
                  <a:lnTo>
                    <a:pt x="10" y="64"/>
                  </a:lnTo>
                  <a:lnTo>
                    <a:pt x="8" y="60"/>
                  </a:lnTo>
                  <a:lnTo>
                    <a:pt x="8" y="60"/>
                  </a:lnTo>
                  <a:lnTo>
                    <a:pt x="8" y="60"/>
                  </a:lnTo>
                  <a:lnTo>
                    <a:pt x="6" y="58"/>
                  </a:lnTo>
                  <a:lnTo>
                    <a:pt x="6" y="58"/>
                  </a:lnTo>
                  <a:lnTo>
                    <a:pt x="4" y="56"/>
                  </a:lnTo>
                  <a:lnTo>
                    <a:pt x="4" y="56"/>
                  </a:lnTo>
                  <a:lnTo>
                    <a:pt x="2" y="52"/>
                  </a:lnTo>
                  <a:lnTo>
                    <a:pt x="2" y="50"/>
                  </a:lnTo>
                  <a:lnTo>
                    <a:pt x="2" y="50"/>
                  </a:lnTo>
                  <a:lnTo>
                    <a:pt x="2" y="50"/>
                  </a:lnTo>
                  <a:lnTo>
                    <a:pt x="2" y="44"/>
                  </a:lnTo>
                  <a:lnTo>
                    <a:pt x="0" y="40"/>
                  </a:lnTo>
                  <a:lnTo>
                    <a:pt x="0" y="30"/>
                  </a:lnTo>
                  <a:lnTo>
                    <a:pt x="0" y="28"/>
                  </a:lnTo>
                  <a:lnTo>
                    <a:pt x="0" y="26"/>
                  </a:lnTo>
                  <a:lnTo>
                    <a:pt x="0" y="24"/>
                  </a:lnTo>
                  <a:lnTo>
                    <a:pt x="0" y="20"/>
                  </a:lnTo>
                  <a:lnTo>
                    <a:pt x="0" y="20"/>
                  </a:lnTo>
                  <a:lnTo>
                    <a:pt x="2" y="18"/>
                  </a:lnTo>
                  <a:lnTo>
                    <a:pt x="2" y="18"/>
                  </a:lnTo>
                  <a:lnTo>
                    <a:pt x="2" y="16"/>
                  </a:lnTo>
                  <a:lnTo>
                    <a:pt x="2" y="14"/>
                  </a:lnTo>
                  <a:lnTo>
                    <a:pt x="4" y="16"/>
                  </a:lnTo>
                  <a:lnTo>
                    <a:pt x="4" y="16"/>
                  </a:lnTo>
                  <a:lnTo>
                    <a:pt x="4" y="16"/>
                  </a:lnTo>
                  <a:lnTo>
                    <a:pt x="8" y="14"/>
                  </a:lnTo>
                  <a:lnTo>
                    <a:pt x="8" y="14"/>
                  </a:lnTo>
                  <a:lnTo>
                    <a:pt x="8" y="12"/>
                  </a:lnTo>
                  <a:lnTo>
                    <a:pt x="10" y="12"/>
                  </a:lnTo>
                  <a:lnTo>
                    <a:pt x="10" y="12"/>
                  </a:lnTo>
                  <a:lnTo>
                    <a:pt x="12" y="10"/>
                  </a:lnTo>
                  <a:lnTo>
                    <a:pt x="16" y="10"/>
                  </a:lnTo>
                  <a:lnTo>
                    <a:pt x="18" y="8"/>
                  </a:lnTo>
                  <a:lnTo>
                    <a:pt x="18" y="8"/>
                  </a:lnTo>
                  <a:lnTo>
                    <a:pt x="22" y="12"/>
                  </a:lnTo>
                  <a:lnTo>
                    <a:pt x="24" y="12"/>
                  </a:lnTo>
                  <a:lnTo>
                    <a:pt x="28" y="14"/>
                  </a:lnTo>
                  <a:lnTo>
                    <a:pt x="34" y="12"/>
                  </a:lnTo>
                  <a:lnTo>
                    <a:pt x="36" y="14"/>
                  </a:lnTo>
                  <a:lnTo>
                    <a:pt x="40" y="14"/>
                  </a:lnTo>
                  <a:lnTo>
                    <a:pt x="42" y="14"/>
                  </a:lnTo>
                  <a:lnTo>
                    <a:pt x="52" y="8"/>
                  </a:lnTo>
                  <a:lnTo>
                    <a:pt x="52" y="8"/>
                  </a:lnTo>
                  <a:lnTo>
                    <a:pt x="54" y="6"/>
                  </a:lnTo>
                  <a:lnTo>
                    <a:pt x="54" y="4"/>
                  </a:lnTo>
                  <a:lnTo>
                    <a:pt x="54" y="4"/>
                  </a:lnTo>
                  <a:lnTo>
                    <a:pt x="56" y="4"/>
                  </a:lnTo>
                  <a:lnTo>
                    <a:pt x="56" y="4"/>
                  </a:lnTo>
                  <a:lnTo>
                    <a:pt x="60" y="2"/>
                  </a:lnTo>
                  <a:lnTo>
                    <a:pt x="62" y="2"/>
                  </a:lnTo>
                  <a:lnTo>
                    <a:pt x="62" y="2"/>
                  </a:lnTo>
                  <a:lnTo>
                    <a:pt x="68" y="0"/>
                  </a:lnTo>
                  <a:lnTo>
                    <a:pt x="68" y="0"/>
                  </a:lnTo>
                  <a:lnTo>
                    <a:pt x="68" y="0"/>
                  </a:lnTo>
                  <a:lnTo>
                    <a:pt x="68" y="0"/>
                  </a:lnTo>
                  <a:lnTo>
                    <a:pt x="70" y="0"/>
                  </a:lnTo>
                  <a:lnTo>
                    <a:pt x="70" y="0"/>
                  </a:lnTo>
                  <a:lnTo>
                    <a:pt x="72" y="2"/>
                  </a:lnTo>
                  <a:lnTo>
                    <a:pt x="74" y="2"/>
                  </a:lnTo>
                  <a:lnTo>
                    <a:pt x="76" y="2"/>
                  </a:lnTo>
                  <a:lnTo>
                    <a:pt x="76" y="0"/>
                  </a:lnTo>
                  <a:lnTo>
                    <a:pt x="78" y="0"/>
                  </a:lnTo>
                  <a:lnTo>
                    <a:pt x="78" y="0"/>
                  </a:lnTo>
                  <a:lnTo>
                    <a:pt x="78" y="0"/>
                  </a:lnTo>
                  <a:lnTo>
                    <a:pt x="78" y="0"/>
                  </a:lnTo>
                  <a:lnTo>
                    <a:pt x="82" y="2"/>
                  </a:lnTo>
                  <a:lnTo>
                    <a:pt x="82" y="2"/>
                  </a:lnTo>
                  <a:lnTo>
                    <a:pt x="84" y="4"/>
                  </a:lnTo>
                  <a:lnTo>
                    <a:pt x="84" y="4"/>
                  </a:lnTo>
                  <a:lnTo>
                    <a:pt x="86" y="6"/>
                  </a:lnTo>
                  <a:lnTo>
                    <a:pt x="86" y="6"/>
                  </a:lnTo>
                  <a:lnTo>
                    <a:pt x="86" y="6"/>
                  </a:lnTo>
                  <a:lnTo>
                    <a:pt x="86" y="8"/>
                  </a:lnTo>
                  <a:lnTo>
                    <a:pt x="86" y="8"/>
                  </a:lnTo>
                  <a:lnTo>
                    <a:pt x="92" y="12"/>
                  </a:lnTo>
                  <a:lnTo>
                    <a:pt x="92" y="14"/>
                  </a:lnTo>
                  <a:lnTo>
                    <a:pt x="94" y="14"/>
                  </a:lnTo>
                  <a:lnTo>
                    <a:pt x="100" y="18"/>
                  </a:lnTo>
                  <a:lnTo>
                    <a:pt x="104" y="22"/>
                  </a:lnTo>
                  <a:lnTo>
                    <a:pt x="108" y="24"/>
                  </a:lnTo>
                  <a:lnTo>
                    <a:pt x="108" y="22"/>
                  </a:lnTo>
                  <a:lnTo>
                    <a:pt x="108" y="22"/>
                  </a:lnTo>
                  <a:lnTo>
                    <a:pt x="108" y="22"/>
                  </a:lnTo>
                  <a:lnTo>
                    <a:pt x="110" y="22"/>
                  </a:lnTo>
                  <a:lnTo>
                    <a:pt x="112" y="24"/>
                  </a:lnTo>
                  <a:lnTo>
                    <a:pt x="112" y="24"/>
                  </a:lnTo>
                  <a:lnTo>
                    <a:pt x="116" y="24"/>
                  </a:lnTo>
                  <a:lnTo>
                    <a:pt x="116" y="22"/>
                  </a:lnTo>
                  <a:lnTo>
                    <a:pt x="116" y="22"/>
                  </a:lnTo>
                  <a:lnTo>
                    <a:pt x="118" y="22"/>
                  </a:lnTo>
                  <a:lnTo>
                    <a:pt x="118" y="22"/>
                  </a:lnTo>
                  <a:lnTo>
                    <a:pt x="130" y="22"/>
                  </a:lnTo>
                  <a:lnTo>
                    <a:pt x="138" y="22"/>
                  </a:lnTo>
                  <a:lnTo>
                    <a:pt x="154" y="22"/>
                  </a:lnTo>
                  <a:lnTo>
                    <a:pt x="178" y="22"/>
                  </a:lnTo>
                  <a:lnTo>
                    <a:pt x="182" y="22"/>
                  </a:lnTo>
                  <a:lnTo>
                    <a:pt x="200" y="22"/>
                  </a:lnTo>
                  <a:lnTo>
                    <a:pt x="202" y="22"/>
                  </a:lnTo>
                  <a:lnTo>
                    <a:pt x="232" y="22"/>
                  </a:lnTo>
                  <a:lnTo>
                    <a:pt x="264" y="22"/>
                  </a:lnTo>
                  <a:lnTo>
                    <a:pt x="274" y="22"/>
                  </a:lnTo>
                  <a:lnTo>
                    <a:pt x="276" y="22"/>
                  </a:lnTo>
                  <a:lnTo>
                    <a:pt x="284" y="22"/>
                  </a:lnTo>
                  <a:lnTo>
                    <a:pt x="298" y="22"/>
                  </a:lnTo>
                  <a:lnTo>
                    <a:pt x="316" y="22"/>
                  </a:lnTo>
                  <a:lnTo>
                    <a:pt x="318" y="22"/>
                  </a:lnTo>
                  <a:lnTo>
                    <a:pt x="322" y="26"/>
                  </a:lnTo>
                  <a:lnTo>
                    <a:pt x="324" y="30"/>
                  </a:lnTo>
                  <a:lnTo>
                    <a:pt x="328" y="34"/>
                  </a:lnTo>
                  <a:lnTo>
                    <a:pt x="332" y="38"/>
                  </a:lnTo>
                  <a:lnTo>
                    <a:pt x="332" y="40"/>
                  </a:lnTo>
                  <a:lnTo>
                    <a:pt x="334" y="40"/>
                  </a:lnTo>
                  <a:lnTo>
                    <a:pt x="336" y="40"/>
                  </a:lnTo>
                  <a:lnTo>
                    <a:pt x="336" y="40"/>
                  </a:lnTo>
                  <a:lnTo>
                    <a:pt x="340" y="42"/>
                  </a:lnTo>
                  <a:lnTo>
                    <a:pt x="340" y="42"/>
                  </a:lnTo>
                  <a:lnTo>
                    <a:pt x="344" y="42"/>
                  </a:lnTo>
                  <a:lnTo>
                    <a:pt x="344" y="42"/>
                  </a:lnTo>
                  <a:lnTo>
                    <a:pt x="346" y="44"/>
                  </a:lnTo>
                  <a:lnTo>
                    <a:pt x="348" y="44"/>
                  </a:lnTo>
                  <a:lnTo>
                    <a:pt x="350" y="42"/>
                  </a:lnTo>
                  <a:lnTo>
                    <a:pt x="350" y="42"/>
                  </a:lnTo>
                  <a:lnTo>
                    <a:pt x="350" y="42"/>
                  </a:lnTo>
                  <a:lnTo>
                    <a:pt x="350" y="42"/>
                  </a:lnTo>
                  <a:lnTo>
                    <a:pt x="350" y="42"/>
                  </a:lnTo>
                  <a:lnTo>
                    <a:pt x="352" y="42"/>
                  </a:lnTo>
                  <a:lnTo>
                    <a:pt x="352" y="42"/>
                  </a:lnTo>
                  <a:lnTo>
                    <a:pt x="356" y="42"/>
                  </a:lnTo>
                  <a:lnTo>
                    <a:pt x="356" y="42"/>
                  </a:lnTo>
                  <a:lnTo>
                    <a:pt x="358" y="42"/>
                  </a:lnTo>
                  <a:lnTo>
                    <a:pt x="358" y="44"/>
                  </a:lnTo>
                  <a:lnTo>
                    <a:pt x="360" y="44"/>
                  </a:lnTo>
                  <a:lnTo>
                    <a:pt x="360" y="44"/>
                  </a:lnTo>
                  <a:lnTo>
                    <a:pt x="360" y="44"/>
                  </a:lnTo>
                  <a:lnTo>
                    <a:pt x="364" y="44"/>
                  </a:lnTo>
                  <a:lnTo>
                    <a:pt x="366" y="44"/>
                  </a:lnTo>
                  <a:lnTo>
                    <a:pt x="370" y="46"/>
                  </a:lnTo>
                  <a:lnTo>
                    <a:pt x="378" y="46"/>
                  </a:lnTo>
                  <a:lnTo>
                    <a:pt x="382" y="44"/>
                  </a:lnTo>
                  <a:lnTo>
                    <a:pt x="382" y="44"/>
                  </a:lnTo>
                  <a:lnTo>
                    <a:pt x="382" y="44"/>
                  </a:lnTo>
                  <a:lnTo>
                    <a:pt x="384" y="44"/>
                  </a:lnTo>
                  <a:lnTo>
                    <a:pt x="388" y="44"/>
                  </a:lnTo>
                  <a:lnTo>
                    <a:pt x="388" y="44"/>
                  </a:lnTo>
                  <a:lnTo>
                    <a:pt x="390" y="44"/>
                  </a:lnTo>
                  <a:lnTo>
                    <a:pt x="390" y="46"/>
                  </a:lnTo>
                  <a:lnTo>
                    <a:pt x="390" y="46"/>
                  </a:lnTo>
                  <a:lnTo>
                    <a:pt x="390" y="46"/>
                  </a:lnTo>
                  <a:lnTo>
                    <a:pt x="390" y="46"/>
                  </a:lnTo>
                  <a:lnTo>
                    <a:pt x="392" y="46"/>
                  </a:lnTo>
                  <a:lnTo>
                    <a:pt x="396" y="46"/>
                  </a:lnTo>
                  <a:lnTo>
                    <a:pt x="398" y="46"/>
                  </a:lnTo>
                  <a:lnTo>
                    <a:pt x="404" y="46"/>
                  </a:lnTo>
                  <a:lnTo>
                    <a:pt x="404" y="46"/>
                  </a:lnTo>
                  <a:lnTo>
                    <a:pt x="404" y="44"/>
                  </a:lnTo>
                  <a:lnTo>
                    <a:pt x="404" y="44"/>
                  </a:lnTo>
                  <a:lnTo>
                    <a:pt x="406" y="44"/>
                  </a:lnTo>
                  <a:lnTo>
                    <a:pt x="408" y="44"/>
                  </a:lnTo>
                  <a:lnTo>
                    <a:pt x="408" y="44"/>
                  </a:lnTo>
                  <a:lnTo>
                    <a:pt x="412" y="46"/>
                  </a:lnTo>
                  <a:lnTo>
                    <a:pt x="412" y="46"/>
                  </a:lnTo>
                  <a:lnTo>
                    <a:pt x="414" y="48"/>
                  </a:lnTo>
                  <a:lnTo>
                    <a:pt x="416" y="48"/>
                  </a:lnTo>
                  <a:lnTo>
                    <a:pt x="418" y="50"/>
                  </a:lnTo>
                  <a:lnTo>
                    <a:pt x="418" y="50"/>
                  </a:lnTo>
                  <a:lnTo>
                    <a:pt x="418" y="50"/>
                  </a:lnTo>
                  <a:lnTo>
                    <a:pt x="420" y="50"/>
                  </a:lnTo>
                  <a:lnTo>
                    <a:pt x="422" y="50"/>
                  </a:lnTo>
                  <a:lnTo>
                    <a:pt x="422" y="50"/>
                  </a:lnTo>
                  <a:lnTo>
                    <a:pt x="428" y="52"/>
                  </a:lnTo>
                  <a:lnTo>
                    <a:pt x="428" y="52"/>
                  </a:lnTo>
                  <a:lnTo>
                    <a:pt x="432" y="52"/>
                  </a:lnTo>
                  <a:lnTo>
                    <a:pt x="434" y="52"/>
                  </a:lnTo>
                  <a:lnTo>
                    <a:pt x="436" y="50"/>
                  </a:lnTo>
                  <a:lnTo>
                    <a:pt x="436" y="50"/>
                  </a:lnTo>
                  <a:lnTo>
                    <a:pt x="438" y="50"/>
                  </a:lnTo>
                  <a:lnTo>
                    <a:pt x="440" y="50"/>
                  </a:lnTo>
                  <a:lnTo>
                    <a:pt x="446" y="48"/>
                  </a:lnTo>
                  <a:lnTo>
                    <a:pt x="446" y="48"/>
                  </a:lnTo>
                  <a:lnTo>
                    <a:pt x="448" y="48"/>
                  </a:lnTo>
                  <a:lnTo>
                    <a:pt x="450" y="48"/>
                  </a:lnTo>
                  <a:lnTo>
                    <a:pt x="450" y="48"/>
                  </a:lnTo>
                  <a:lnTo>
                    <a:pt x="450" y="48"/>
                  </a:lnTo>
                  <a:lnTo>
                    <a:pt x="452" y="50"/>
                  </a:lnTo>
                  <a:lnTo>
                    <a:pt x="452" y="50"/>
                  </a:lnTo>
                  <a:lnTo>
                    <a:pt x="458" y="52"/>
                  </a:lnTo>
                  <a:lnTo>
                    <a:pt x="474" y="48"/>
                  </a:lnTo>
                  <a:lnTo>
                    <a:pt x="500" y="44"/>
                  </a:lnTo>
                  <a:lnTo>
                    <a:pt x="514" y="42"/>
                  </a:lnTo>
                  <a:lnTo>
                    <a:pt x="528" y="38"/>
                  </a:lnTo>
                  <a:lnTo>
                    <a:pt x="530" y="38"/>
                  </a:lnTo>
                  <a:lnTo>
                    <a:pt x="534" y="38"/>
                  </a:lnTo>
                  <a:lnTo>
                    <a:pt x="548" y="34"/>
                  </a:lnTo>
                  <a:lnTo>
                    <a:pt x="548" y="34"/>
                  </a:lnTo>
                  <a:lnTo>
                    <a:pt x="556" y="3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4" name="Freeform 4953">
              <a:extLst>
                <a:ext uri="{FF2B5EF4-FFF2-40B4-BE49-F238E27FC236}">
                  <a16:creationId xmlns:a16="http://schemas.microsoft.com/office/drawing/2014/main" id="{6403A242-FB84-4249-BACA-69203802B0F8}"/>
                </a:ext>
              </a:extLst>
            </p:cNvPr>
            <p:cNvSpPr>
              <a:spLocks/>
            </p:cNvSpPr>
            <p:nvPr/>
          </p:nvSpPr>
          <p:spPr bwMode="auto">
            <a:xfrm>
              <a:off x="3305360" y="1702740"/>
              <a:ext cx="1186285" cy="930201"/>
            </a:xfrm>
            <a:custGeom>
              <a:avLst/>
              <a:gdLst/>
              <a:ahLst/>
              <a:cxnLst>
                <a:cxn ang="0">
                  <a:pos x="710" y="102"/>
                </a:cxn>
                <a:cxn ang="0">
                  <a:pos x="730" y="132"/>
                </a:cxn>
                <a:cxn ang="0">
                  <a:pos x="728" y="140"/>
                </a:cxn>
                <a:cxn ang="0">
                  <a:pos x="748" y="162"/>
                </a:cxn>
                <a:cxn ang="0">
                  <a:pos x="728" y="264"/>
                </a:cxn>
                <a:cxn ang="0">
                  <a:pos x="712" y="346"/>
                </a:cxn>
                <a:cxn ang="0">
                  <a:pos x="644" y="432"/>
                </a:cxn>
                <a:cxn ang="0">
                  <a:pos x="638" y="448"/>
                </a:cxn>
                <a:cxn ang="0">
                  <a:pos x="632" y="450"/>
                </a:cxn>
                <a:cxn ang="0">
                  <a:pos x="634" y="482"/>
                </a:cxn>
                <a:cxn ang="0">
                  <a:pos x="618" y="494"/>
                </a:cxn>
                <a:cxn ang="0">
                  <a:pos x="610" y="496"/>
                </a:cxn>
                <a:cxn ang="0">
                  <a:pos x="596" y="504"/>
                </a:cxn>
                <a:cxn ang="0">
                  <a:pos x="584" y="514"/>
                </a:cxn>
                <a:cxn ang="0">
                  <a:pos x="580" y="520"/>
                </a:cxn>
                <a:cxn ang="0">
                  <a:pos x="534" y="504"/>
                </a:cxn>
                <a:cxn ang="0">
                  <a:pos x="520" y="504"/>
                </a:cxn>
                <a:cxn ang="0">
                  <a:pos x="506" y="504"/>
                </a:cxn>
                <a:cxn ang="0">
                  <a:pos x="492" y="506"/>
                </a:cxn>
                <a:cxn ang="0">
                  <a:pos x="472" y="510"/>
                </a:cxn>
                <a:cxn ang="0">
                  <a:pos x="448" y="532"/>
                </a:cxn>
                <a:cxn ang="0">
                  <a:pos x="416" y="530"/>
                </a:cxn>
                <a:cxn ang="0">
                  <a:pos x="396" y="520"/>
                </a:cxn>
                <a:cxn ang="0">
                  <a:pos x="390" y="518"/>
                </a:cxn>
                <a:cxn ang="0">
                  <a:pos x="376" y="508"/>
                </a:cxn>
                <a:cxn ang="0">
                  <a:pos x="324" y="522"/>
                </a:cxn>
                <a:cxn ang="0">
                  <a:pos x="296" y="494"/>
                </a:cxn>
                <a:cxn ang="0">
                  <a:pos x="262" y="484"/>
                </a:cxn>
                <a:cxn ang="0">
                  <a:pos x="228" y="488"/>
                </a:cxn>
                <a:cxn ang="0">
                  <a:pos x="188" y="504"/>
                </a:cxn>
                <a:cxn ang="0">
                  <a:pos x="164" y="558"/>
                </a:cxn>
                <a:cxn ang="0">
                  <a:pos x="166" y="580"/>
                </a:cxn>
                <a:cxn ang="0">
                  <a:pos x="158" y="580"/>
                </a:cxn>
                <a:cxn ang="0">
                  <a:pos x="148" y="576"/>
                </a:cxn>
                <a:cxn ang="0">
                  <a:pos x="142" y="566"/>
                </a:cxn>
                <a:cxn ang="0">
                  <a:pos x="118" y="556"/>
                </a:cxn>
                <a:cxn ang="0">
                  <a:pos x="104" y="564"/>
                </a:cxn>
                <a:cxn ang="0">
                  <a:pos x="90" y="552"/>
                </a:cxn>
                <a:cxn ang="0">
                  <a:pos x="92" y="538"/>
                </a:cxn>
                <a:cxn ang="0">
                  <a:pos x="40" y="522"/>
                </a:cxn>
                <a:cxn ang="0">
                  <a:pos x="48" y="508"/>
                </a:cxn>
                <a:cxn ang="0">
                  <a:pos x="50" y="504"/>
                </a:cxn>
                <a:cxn ang="0">
                  <a:pos x="40" y="498"/>
                </a:cxn>
                <a:cxn ang="0">
                  <a:pos x="20" y="490"/>
                </a:cxn>
                <a:cxn ang="0">
                  <a:pos x="8" y="468"/>
                </a:cxn>
                <a:cxn ang="0">
                  <a:pos x="6" y="456"/>
                </a:cxn>
                <a:cxn ang="0">
                  <a:pos x="2" y="432"/>
                </a:cxn>
                <a:cxn ang="0">
                  <a:pos x="4" y="426"/>
                </a:cxn>
                <a:cxn ang="0">
                  <a:pos x="28" y="428"/>
                </a:cxn>
                <a:cxn ang="0">
                  <a:pos x="126" y="408"/>
                </a:cxn>
                <a:cxn ang="0">
                  <a:pos x="158" y="406"/>
                </a:cxn>
                <a:cxn ang="0">
                  <a:pos x="172" y="394"/>
                </a:cxn>
                <a:cxn ang="0">
                  <a:pos x="180" y="374"/>
                </a:cxn>
                <a:cxn ang="0">
                  <a:pos x="190" y="358"/>
                </a:cxn>
                <a:cxn ang="0">
                  <a:pos x="192" y="328"/>
                </a:cxn>
                <a:cxn ang="0">
                  <a:pos x="192" y="222"/>
                </a:cxn>
                <a:cxn ang="0">
                  <a:pos x="274" y="200"/>
                </a:cxn>
                <a:cxn ang="0">
                  <a:pos x="354" y="130"/>
                </a:cxn>
                <a:cxn ang="0">
                  <a:pos x="470" y="56"/>
                </a:cxn>
                <a:cxn ang="0">
                  <a:pos x="572" y="4"/>
                </a:cxn>
                <a:cxn ang="0">
                  <a:pos x="626" y="16"/>
                </a:cxn>
                <a:cxn ang="0">
                  <a:pos x="664" y="48"/>
                </a:cxn>
              </a:cxnLst>
              <a:rect l="0" t="0" r="r" b="b"/>
              <a:pathLst>
                <a:path w="748" h="586">
                  <a:moveTo>
                    <a:pt x="702" y="28"/>
                  </a:moveTo>
                  <a:lnTo>
                    <a:pt x="702" y="30"/>
                  </a:lnTo>
                  <a:lnTo>
                    <a:pt x="704" y="40"/>
                  </a:lnTo>
                  <a:lnTo>
                    <a:pt x="708" y="68"/>
                  </a:lnTo>
                  <a:lnTo>
                    <a:pt x="710" y="78"/>
                  </a:lnTo>
                  <a:lnTo>
                    <a:pt x="710" y="88"/>
                  </a:lnTo>
                  <a:lnTo>
                    <a:pt x="710" y="96"/>
                  </a:lnTo>
                  <a:lnTo>
                    <a:pt x="710" y="98"/>
                  </a:lnTo>
                  <a:lnTo>
                    <a:pt x="710" y="102"/>
                  </a:lnTo>
                  <a:lnTo>
                    <a:pt x="710" y="104"/>
                  </a:lnTo>
                  <a:lnTo>
                    <a:pt x="712" y="104"/>
                  </a:lnTo>
                  <a:lnTo>
                    <a:pt x="714" y="106"/>
                  </a:lnTo>
                  <a:lnTo>
                    <a:pt x="726" y="124"/>
                  </a:lnTo>
                  <a:lnTo>
                    <a:pt x="728" y="128"/>
                  </a:lnTo>
                  <a:lnTo>
                    <a:pt x="730" y="132"/>
                  </a:lnTo>
                  <a:lnTo>
                    <a:pt x="730" y="132"/>
                  </a:lnTo>
                  <a:lnTo>
                    <a:pt x="730" y="132"/>
                  </a:lnTo>
                  <a:lnTo>
                    <a:pt x="730" y="132"/>
                  </a:lnTo>
                  <a:lnTo>
                    <a:pt x="728" y="132"/>
                  </a:lnTo>
                  <a:lnTo>
                    <a:pt x="728" y="134"/>
                  </a:lnTo>
                  <a:lnTo>
                    <a:pt x="728" y="134"/>
                  </a:lnTo>
                  <a:lnTo>
                    <a:pt x="728" y="134"/>
                  </a:lnTo>
                  <a:lnTo>
                    <a:pt x="728" y="136"/>
                  </a:lnTo>
                  <a:lnTo>
                    <a:pt x="728" y="136"/>
                  </a:lnTo>
                  <a:lnTo>
                    <a:pt x="728" y="138"/>
                  </a:lnTo>
                  <a:lnTo>
                    <a:pt x="728" y="140"/>
                  </a:lnTo>
                  <a:lnTo>
                    <a:pt x="728" y="140"/>
                  </a:lnTo>
                  <a:lnTo>
                    <a:pt x="728" y="142"/>
                  </a:lnTo>
                  <a:lnTo>
                    <a:pt x="730" y="142"/>
                  </a:lnTo>
                  <a:lnTo>
                    <a:pt x="730" y="142"/>
                  </a:lnTo>
                  <a:lnTo>
                    <a:pt x="732" y="144"/>
                  </a:lnTo>
                  <a:lnTo>
                    <a:pt x="732" y="144"/>
                  </a:lnTo>
                  <a:lnTo>
                    <a:pt x="732" y="144"/>
                  </a:lnTo>
                  <a:lnTo>
                    <a:pt x="734" y="144"/>
                  </a:lnTo>
                  <a:lnTo>
                    <a:pt x="748" y="162"/>
                  </a:lnTo>
                  <a:lnTo>
                    <a:pt x="748" y="162"/>
                  </a:lnTo>
                  <a:lnTo>
                    <a:pt x="742" y="172"/>
                  </a:lnTo>
                  <a:lnTo>
                    <a:pt x="740" y="178"/>
                  </a:lnTo>
                  <a:lnTo>
                    <a:pt x="736" y="182"/>
                  </a:lnTo>
                  <a:lnTo>
                    <a:pt x="736" y="192"/>
                  </a:lnTo>
                  <a:lnTo>
                    <a:pt x="734" y="198"/>
                  </a:lnTo>
                  <a:lnTo>
                    <a:pt x="732" y="228"/>
                  </a:lnTo>
                  <a:lnTo>
                    <a:pt x="730" y="236"/>
                  </a:lnTo>
                  <a:lnTo>
                    <a:pt x="730" y="240"/>
                  </a:lnTo>
                  <a:lnTo>
                    <a:pt x="728" y="264"/>
                  </a:lnTo>
                  <a:lnTo>
                    <a:pt x="728" y="266"/>
                  </a:lnTo>
                  <a:lnTo>
                    <a:pt x="728" y="278"/>
                  </a:lnTo>
                  <a:lnTo>
                    <a:pt x="726" y="310"/>
                  </a:lnTo>
                  <a:lnTo>
                    <a:pt x="724" y="332"/>
                  </a:lnTo>
                  <a:lnTo>
                    <a:pt x="724" y="332"/>
                  </a:lnTo>
                  <a:lnTo>
                    <a:pt x="724" y="332"/>
                  </a:lnTo>
                  <a:lnTo>
                    <a:pt x="724" y="334"/>
                  </a:lnTo>
                  <a:lnTo>
                    <a:pt x="722" y="334"/>
                  </a:lnTo>
                  <a:lnTo>
                    <a:pt x="712" y="346"/>
                  </a:lnTo>
                  <a:lnTo>
                    <a:pt x="706" y="352"/>
                  </a:lnTo>
                  <a:lnTo>
                    <a:pt x="696" y="362"/>
                  </a:lnTo>
                  <a:lnTo>
                    <a:pt x="680" y="380"/>
                  </a:lnTo>
                  <a:lnTo>
                    <a:pt x="672" y="390"/>
                  </a:lnTo>
                  <a:lnTo>
                    <a:pt x="666" y="396"/>
                  </a:lnTo>
                  <a:lnTo>
                    <a:pt x="658" y="410"/>
                  </a:lnTo>
                  <a:lnTo>
                    <a:pt x="654" y="416"/>
                  </a:lnTo>
                  <a:lnTo>
                    <a:pt x="648" y="424"/>
                  </a:lnTo>
                  <a:lnTo>
                    <a:pt x="644" y="432"/>
                  </a:lnTo>
                  <a:lnTo>
                    <a:pt x="642" y="434"/>
                  </a:lnTo>
                  <a:lnTo>
                    <a:pt x="644" y="436"/>
                  </a:lnTo>
                  <a:lnTo>
                    <a:pt x="644" y="438"/>
                  </a:lnTo>
                  <a:lnTo>
                    <a:pt x="642" y="440"/>
                  </a:lnTo>
                  <a:lnTo>
                    <a:pt x="638" y="444"/>
                  </a:lnTo>
                  <a:lnTo>
                    <a:pt x="638" y="446"/>
                  </a:lnTo>
                  <a:lnTo>
                    <a:pt x="638" y="446"/>
                  </a:lnTo>
                  <a:lnTo>
                    <a:pt x="638" y="446"/>
                  </a:lnTo>
                  <a:lnTo>
                    <a:pt x="638" y="448"/>
                  </a:lnTo>
                  <a:lnTo>
                    <a:pt x="638" y="448"/>
                  </a:lnTo>
                  <a:lnTo>
                    <a:pt x="638" y="448"/>
                  </a:lnTo>
                  <a:lnTo>
                    <a:pt x="638" y="448"/>
                  </a:lnTo>
                  <a:lnTo>
                    <a:pt x="638" y="448"/>
                  </a:lnTo>
                  <a:lnTo>
                    <a:pt x="636" y="450"/>
                  </a:lnTo>
                  <a:lnTo>
                    <a:pt x="636" y="450"/>
                  </a:lnTo>
                  <a:lnTo>
                    <a:pt x="632" y="450"/>
                  </a:lnTo>
                  <a:lnTo>
                    <a:pt x="632" y="450"/>
                  </a:lnTo>
                  <a:lnTo>
                    <a:pt x="632" y="450"/>
                  </a:lnTo>
                  <a:lnTo>
                    <a:pt x="630" y="450"/>
                  </a:lnTo>
                  <a:lnTo>
                    <a:pt x="630" y="452"/>
                  </a:lnTo>
                  <a:lnTo>
                    <a:pt x="628" y="452"/>
                  </a:lnTo>
                  <a:lnTo>
                    <a:pt x="628" y="452"/>
                  </a:lnTo>
                  <a:lnTo>
                    <a:pt x="628" y="452"/>
                  </a:lnTo>
                  <a:lnTo>
                    <a:pt x="628" y="454"/>
                  </a:lnTo>
                  <a:lnTo>
                    <a:pt x="628" y="454"/>
                  </a:lnTo>
                  <a:lnTo>
                    <a:pt x="634" y="474"/>
                  </a:lnTo>
                  <a:lnTo>
                    <a:pt x="634" y="482"/>
                  </a:lnTo>
                  <a:lnTo>
                    <a:pt x="636" y="488"/>
                  </a:lnTo>
                  <a:lnTo>
                    <a:pt x="624" y="488"/>
                  </a:lnTo>
                  <a:lnTo>
                    <a:pt x="618" y="492"/>
                  </a:lnTo>
                  <a:lnTo>
                    <a:pt x="618" y="492"/>
                  </a:lnTo>
                  <a:lnTo>
                    <a:pt x="618" y="492"/>
                  </a:lnTo>
                  <a:lnTo>
                    <a:pt x="618" y="494"/>
                  </a:lnTo>
                  <a:lnTo>
                    <a:pt x="618" y="494"/>
                  </a:lnTo>
                  <a:lnTo>
                    <a:pt x="618" y="494"/>
                  </a:lnTo>
                  <a:lnTo>
                    <a:pt x="618" y="494"/>
                  </a:lnTo>
                  <a:lnTo>
                    <a:pt x="618" y="494"/>
                  </a:lnTo>
                  <a:lnTo>
                    <a:pt x="616" y="498"/>
                  </a:lnTo>
                  <a:lnTo>
                    <a:pt x="616" y="498"/>
                  </a:lnTo>
                  <a:lnTo>
                    <a:pt x="612" y="498"/>
                  </a:lnTo>
                  <a:lnTo>
                    <a:pt x="610" y="498"/>
                  </a:lnTo>
                  <a:lnTo>
                    <a:pt x="610" y="498"/>
                  </a:lnTo>
                  <a:lnTo>
                    <a:pt x="610" y="498"/>
                  </a:lnTo>
                  <a:lnTo>
                    <a:pt x="610" y="498"/>
                  </a:lnTo>
                  <a:lnTo>
                    <a:pt x="610" y="496"/>
                  </a:lnTo>
                  <a:lnTo>
                    <a:pt x="610" y="496"/>
                  </a:lnTo>
                  <a:lnTo>
                    <a:pt x="610" y="496"/>
                  </a:lnTo>
                  <a:lnTo>
                    <a:pt x="610" y="496"/>
                  </a:lnTo>
                  <a:lnTo>
                    <a:pt x="610" y="496"/>
                  </a:lnTo>
                  <a:lnTo>
                    <a:pt x="608" y="496"/>
                  </a:lnTo>
                  <a:lnTo>
                    <a:pt x="602" y="500"/>
                  </a:lnTo>
                  <a:lnTo>
                    <a:pt x="600" y="500"/>
                  </a:lnTo>
                  <a:lnTo>
                    <a:pt x="596" y="504"/>
                  </a:lnTo>
                  <a:lnTo>
                    <a:pt x="596" y="504"/>
                  </a:lnTo>
                  <a:lnTo>
                    <a:pt x="594" y="506"/>
                  </a:lnTo>
                  <a:lnTo>
                    <a:pt x="594" y="506"/>
                  </a:lnTo>
                  <a:lnTo>
                    <a:pt x="590" y="508"/>
                  </a:lnTo>
                  <a:lnTo>
                    <a:pt x="588" y="510"/>
                  </a:lnTo>
                  <a:lnTo>
                    <a:pt x="588" y="510"/>
                  </a:lnTo>
                  <a:lnTo>
                    <a:pt x="586" y="510"/>
                  </a:lnTo>
                  <a:lnTo>
                    <a:pt x="584" y="514"/>
                  </a:lnTo>
                  <a:lnTo>
                    <a:pt x="584" y="514"/>
                  </a:lnTo>
                  <a:lnTo>
                    <a:pt x="584" y="514"/>
                  </a:lnTo>
                  <a:lnTo>
                    <a:pt x="584" y="514"/>
                  </a:lnTo>
                  <a:lnTo>
                    <a:pt x="586" y="514"/>
                  </a:lnTo>
                  <a:lnTo>
                    <a:pt x="586" y="514"/>
                  </a:lnTo>
                  <a:lnTo>
                    <a:pt x="586" y="514"/>
                  </a:lnTo>
                  <a:lnTo>
                    <a:pt x="586" y="516"/>
                  </a:lnTo>
                  <a:lnTo>
                    <a:pt x="584" y="516"/>
                  </a:lnTo>
                  <a:lnTo>
                    <a:pt x="582" y="518"/>
                  </a:lnTo>
                  <a:lnTo>
                    <a:pt x="580" y="520"/>
                  </a:lnTo>
                  <a:lnTo>
                    <a:pt x="580" y="520"/>
                  </a:lnTo>
                  <a:lnTo>
                    <a:pt x="576" y="520"/>
                  </a:lnTo>
                  <a:lnTo>
                    <a:pt x="568" y="516"/>
                  </a:lnTo>
                  <a:lnTo>
                    <a:pt x="560" y="514"/>
                  </a:lnTo>
                  <a:lnTo>
                    <a:pt x="554" y="512"/>
                  </a:lnTo>
                  <a:lnTo>
                    <a:pt x="552" y="510"/>
                  </a:lnTo>
                  <a:lnTo>
                    <a:pt x="550" y="510"/>
                  </a:lnTo>
                  <a:lnTo>
                    <a:pt x="538" y="506"/>
                  </a:lnTo>
                  <a:lnTo>
                    <a:pt x="536" y="506"/>
                  </a:lnTo>
                  <a:lnTo>
                    <a:pt x="534" y="504"/>
                  </a:lnTo>
                  <a:lnTo>
                    <a:pt x="532" y="504"/>
                  </a:lnTo>
                  <a:lnTo>
                    <a:pt x="530" y="504"/>
                  </a:lnTo>
                  <a:lnTo>
                    <a:pt x="528" y="504"/>
                  </a:lnTo>
                  <a:lnTo>
                    <a:pt x="526" y="504"/>
                  </a:lnTo>
                  <a:lnTo>
                    <a:pt x="524" y="504"/>
                  </a:lnTo>
                  <a:lnTo>
                    <a:pt x="524" y="504"/>
                  </a:lnTo>
                  <a:lnTo>
                    <a:pt x="522" y="504"/>
                  </a:lnTo>
                  <a:lnTo>
                    <a:pt x="522" y="504"/>
                  </a:lnTo>
                  <a:lnTo>
                    <a:pt x="520" y="504"/>
                  </a:lnTo>
                  <a:lnTo>
                    <a:pt x="518" y="506"/>
                  </a:lnTo>
                  <a:lnTo>
                    <a:pt x="516" y="506"/>
                  </a:lnTo>
                  <a:lnTo>
                    <a:pt x="516" y="506"/>
                  </a:lnTo>
                  <a:lnTo>
                    <a:pt x="514" y="506"/>
                  </a:lnTo>
                  <a:lnTo>
                    <a:pt x="512" y="506"/>
                  </a:lnTo>
                  <a:lnTo>
                    <a:pt x="510" y="506"/>
                  </a:lnTo>
                  <a:lnTo>
                    <a:pt x="510" y="506"/>
                  </a:lnTo>
                  <a:lnTo>
                    <a:pt x="508" y="504"/>
                  </a:lnTo>
                  <a:lnTo>
                    <a:pt x="506" y="504"/>
                  </a:lnTo>
                  <a:lnTo>
                    <a:pt x="506" y="504"/>
                  </a:lnTo>
                  <a:lnTo>
                    <a:pt x="504" y="504"/>
                  </a:lnTo>
                  <a:lnTo>
                    <a:pt x="504" y="504"/>
                  </a:lnTo>
                  <a:lnTo>
                    <a:pt x="502" y="504"/>
                  </a:lnTo>
                  <a:lnTo>
                    <a:pt x="500" y="504"/>
                  </a:lnTo>
                  <a:lnTo>
                    <a:pt x="498" y="504"/>
                  </a:lnTo>
                  <a:lnTo>
                    <a:pt x="498" y="504"/>
                  </a:lnTo>
                  <a:lnTo>
                    <a:pt x="496" y="504"/>
                  </a:lnTo>
                  <a:lnTo>
                    <a:pt x="492" y="506"/>
                  </a:lnTo>
                  <a:lnTo>
                    <a:pt x="490" y="506"/>
                  </a:lnTo>
                  <a:lnTo>
                    <a:pt x="486" y="508"/>
                  </a:lnTo>
                  <a:lnTo>
                    <a:pt x="486" y="508"/>
                  </a:lnTo>
                  <a:lnTo>
                    <a:pt x="484" y="508"/>
                  </a:lnTo>
                  <a:lnTo>
                    <a:pt x="482" y="508"/>
                  </a:lnTo>
                  <a:lnTo>
                    <a:pt x="480" y="508"/>
                  </a:lnTo>
                  <a:lnTo>
                    <a:pt x="476" y="510"/>
                  </a:lnTo>
                  <a:lnTo>
                    <a:pt x="474" y="510"/>
                  </a:lnTo>
                  <a:lnTo>
                    <a:pt x="472" y="510"/>
                  </a:lnTo>
                  <a:lnTo>
                    <a:pt x="472" y="510"/>
                  </a:lnTo>
                  <a:lnTo>
                    <a:pt x="470" y="510"/>
                  </a:lnTo>
                  <a:lnTo>
                    <a:pt x="464" y="514"/>
                  </a:lnTo>
                  <a:lnTo>
                    <a:pt x="462" y="516"/>
                  </a:lnTo>
                  <a:lnTo>
                    <a:pt x="462" y="516"/>
                  </a:lnTo>
                  <a:lnTo>
                    <a:pt x="462" y="516"/>
                  </a:lnTo>
                  <a:lnTo>
                    <a:pt x="458" y="520"/>
                  </a:lnTo>
                  <a:lnTo>
                    <a:pt x="450" y="528"/>
                  </a:lnTo>
                  <a:lnTo>
                    <a:pt x="448" y="532"/>
                  </a:lnTo>
                  <a:lnTo>
                    <a:pt x="446" y="532"/>
                  </a:lnTo>
                  <a:lnTo>
                    <a:pt x="438" y="532"/>
                  </a:lnTo>
                  <a:lnTo>
                    <a:pt x="428" y="530"/>
                  </a:lnTo>
                  <a:lnTo>
                    <a:pt x="422" y="530"/>
                  </a:lnTo>
                  <a:lnTo>
                    <a:pt x="420" y="530"/>
                  </a:lnTo>
                  <a:lnTo>
                    <a:pt x="418" y="530"/>
                  </a:lnTo>
                  <a:lnTo>
                    <a:pt x="418" y="530"/>
                  </a:lnTo>
                  <a:lnTo>
                    <a:pt x="418" y="530"/>
                  </a:lnTo>
                  <a:lnTo>
                    <a:pt x="416" y="530"/>
                  </a:lnTo>
                  <a:lnTo>
                    <a:pt x="408" y="528"/>
                  </a:lnTo>
                  <a:lnTo>
                    <a:pt x="402" y="526"/>
                  </a:lnTo>
                  <a:lnTo>
                    <a:pt x="402" y="526"/>
                  </a:lnTo>
                  <a:lnTo>
                    <a:pt x="400" y="524"/>
                  </a:lnTo>
                  <a:lnTo>
                    <a:pt x="400" y="524"/>
                  </a:lnTo>
                  <a:lnTo>
                    <a:pt x="400" y="522"/>
                  </a:lnTo>
                  <a:lnTo>
                    <a:pt x="400" y="522"/>
                  </a:lnTo>
                  <a:lnTo>
                    <a:pt x="398" y="522"/>
                  </a:lnTo>
                  <a:lnTo>
                    <a:pt x="396" y="520"/>
                  </a:lnTo>
                  <a:lnTo>
                    <a:pt x="396" y="520"/>
                  </a:lnTo>
                  <a:lnTo>
                    <a:pt x="396" y="520"/>
                  </a:lnTo>
                  <a:lnTo>
                    <a:pt x="396" y="518"/>
                  </a:lnTo>
                  <a:lnTo>
                    <a:pt x="394" y="518"/>
                  </a:lnTo>
                  <a:lnTo>
                    <a:pt x="394" y="518"/>
                  </a:lnTo>
                  <a:lnTo>
                    <a:pt x="392" y="518"/>
                  </a:lnTo>
                  <a:lnTo>
                    <a:pt x="392" y="518"/>
                  </a:lnTo>
                  <a:lnTo>
                    <a:pt x="392" y="518"/>
                  </a:lnTo>
                  <a:lnTo>
                    <a:pt x="390" y="518"/>
                  </a:lnTo>
                  <a:lnTo>
                    <a:pt x="386" y="516"/>
                  </a:lnTo>
                  <a:lnTo>
                    <a:pt x="384" y="514"/>
                  </a:lnTo>
                  <a:lnTo>
                    <a:pt x="382" y="512"/>
                  </a:lnTo>
                  <a:lnTo>
                    <a:pt x="382" y="512"/>
                  </a:lnTo>
                  <a:lnTo>
                    <a:pt x="380" y="512"/>
                  </a:lnTo>
                  <a:lnTo>
                    <a:pt x="376" y="510"/>
                  </a:lnTo>
                  <a:lnTo>
                    <a:pt x="376" y="508"/>
                  </a:lnTo>
                  <a:lnTo>
                    <a:pt x="376" y="508"/>
                  </a:lnTo>
                  <a:lnTo>
                    <a:pt x="376" y="508"/>
                  </a:lnTo>
                  <a:lnTo>
                    <a:pt x="376" y="508"/>
                  </a:lnTo>
                  <a:lnTo>
                    <a:pt x="372" y="508"/>
                  </a:lnTo>
                  <a:lnTo>
                    <a:pt x="362" y="506"/>
                  </a:lnTo>
                  <a:lnTo>
                    <a:pt x="340" y="518"/>
                  </a:lnTo>
                  <a:lnTo>
                    <a:pt x="338" y="518"/>
                  </a:lnTo>
                  <a:lnTo>
                    <a:pt x="332" y="516"/>
                  </a:lnTo>
                  <a:lnTo>
                    <a:pt x="330" y="520"/>
                  </a:lnTo>
                  <a:lnTo>
                    <a:pt x="326" y="522"/>
                  </a:lnTo>
                  <a:lnTo>
                    <a:pt x="324" y="522"/>
                  </a:lnTo>
                  <a:lnTo>
                    <a:pt x="320" y="522"/>
                  </a:lnTo>
                  <a:lnTo>
                    <a:pt x="320" y="522"/>
                  </a:lnTo>
                  <a:lnTo>
                    <a:pt x="314" y="518"/>
                  </a:lnTo>
                  <a:lnTo>
                    <a:pt x="312" y="516"/>
                  </a:lnTo>
                  <a:lnTo>
                    <a:pt x="312" y="514"/>
                  </a:lnTo>
                  <a:lnTo>
                    <a:pt x="308" y="506"/>
                  </a:lnTo>
                  <a:lnTo>
                    <a:pt x="308" y="506"/>
                  </a:lnTo>
                  <a:lnTo>
                    <a:pt x="302" y="500"/>
                  </a:lnTo>
                  <a:lnTo>
                    <a:pt x="296" y="494"/>
                  </a:lnTo>
                  <a:lnTo>
                    <a:pt x="294" y="492"/>
                  </a:lnTo>
                  <a:lnTo>
                    <a:pt x="288" y="490"/>
                  </a:lnTo>
                  <a:lnTo>
                    <a:pt x="288" y="490"/>
                  </a:lnTo>
                  <a:lnTo>
                    <a:pt x="286" y="490"/>
                  </a:lnTo>
                  <a:lnTo>
                    <a:pt x="282" y="490"/>
                  </a:lnTo>
                  <a:lnTo>
                    <a:pt x="276" y="488"/>
                  </a:lnTo>
                  <a:lnTo>
                    <a:pt x="274" y="488"/>
                  </a:lnTo>
                  <a:lnTo>
                    <a:pt x="270" y="486"/>
                  </a:lnTo>
                  <a:lnTo>
                    <a:pt x="262" y="484"/>
                  </a:lnTo>
                  <a:lnTo>
                    <a:pt x="260" y="482"/>
                  </a:lnTo>
                  <a:lnTo>
                    <a:pt x="254" y="480"/>
                  </a:lnTo>
                  <a:lnTo>
                    <a:pt x="252" y="480"/>
                  </a:lnTo>
                  <a:lnTo>
                    <a:pt x="246" y="482"/>
                  </a:lnTo>
                  <a:lnTo>
                    <a:pt x="246" y="482"/>
                  </a:lnTo>
                  <a:lnTo>
                    <a:pt x="244" y="484"/>
                  </a:lnTo>
                  <a:lnTo>
                    <a:pt x="242" y="486"/>
                  </a:lnTo>
                  <a:lnTo>
                    <a:pt x="238" y="486"/>
                  </a:lnTo>
                  <a:lnTo>
                    <a:pt x="228" y="488"/>
                  </a:lnTo>
                  <a:lnTo>
                    <a:pt x="224" y="488"/>
                  </a:lnTo>
                  <a:lnTo>
                    <a:pt x="222" y="484"/>
                  </a:lnTo>
                  <a:lnTo>
                    <a:pt x="210" y="488"/>
                  </a:lnTo>
                  <a:lnTo>
                    <a:pt x="204" y="490"/>
                  </a:lnTo>
                  <a:lnTo>
                    <a:pt x="202" y="490"/>
                  </a:lnTo>
                  <a:lnTo>
                    <a:pt x="192" y="500"/>
                  </a:lnTo>
                  <a:lnTo>
                    <a:pt x="188" y="500"/>
                  </a:lnTo>
                  <a:lnTo>
                    <a:pt x="188" y="500"/>
                  </a:lnTo>
                  <a:lnTo>
                    <a:pt x="188" y="504"/>
                  </a:lnTo>
                  <a:lnTo>
                    <a:pt x="188" y="510"/>
                  </a:lnTo>
                  <a:lnTo>
                    <a:pt x="188" y="514"/>
                  </a:lnTo>
                  <a:lnTo>
                    <a:pt x="186" y="522"/>
                  </a:lnTo>
                  <a:lnTo>
                    <a:pt x="184" y="526"/>
                  </a:lnTo>
                  <a:lnTo>
                    <a:pt x="178" y="534"/>
                  </a:lnTo>
                  <a:lnTo>
                    <a:pt x="176" y="536"/>
                  </a:lnTo>
                  <a:lnTo>
                    <a:pt x="164" y="546"/>
                  </a:lnTo>
                  <a:lnTo>
                    <a:pt x="164" y="550"/>
                  </a:lnTo>
                  <a:lnTo>
                    <a:pt x="164" y="558"/>
                  </a:lnTo>
                  <a:lnTo>
                    <a:pt x="164" y="560"/>
                  </a:lnTo>
                  <a:lnTo>
                    <a:pt x="164" y="566"/>
                  </a:lnTo>
                  <a:lnTo>
                    <a:pt x="166" y="570"/>
                  </a:lnTo>
                  <a:lnTo>
                    <a:pt x="166" y="570"/>
                  </a:lnTo>
                  <a:lnTo>
                    <a:pt x="166" y="572"/>
                  </a:lnTo>
                  <a:lnTo>
                    <a:pt x="162" y="574"/>
                  </a:lnTo>
                  <a:lnTo>
                    <a:pt x="164" y="580"/>
                  </a:lnTo>
                  <a:lnTo>
                    <a:pt x="166" y="580"/>
                  </a:lnTo>
                  <a:lnTo>
                    <a:pt x="166" y="580"/>
                  </a:lnTo>
                  <a:lnTo>
                    <a:pt x="166" y="582"/>
                  </a:lnTo>
                  <a:lnTo>
                    <a:pt x="162" y="586"/>
                  </a:lnTo>
                  <a:lnTo>
                    <a:pt x="160" y="584"/>
                  </a:lnTo>
                  <a:lnTo>
                    <a:pt x="160" y="584"/>
                  </a:lnTo>
                  <a:lnTo>
                    <a:pt x="160" y="584"/>
                  </a:lnTo>
                  <a:lnTo>
                    <a:pt x="160" y="584"/>
                  </a:lnTo>
                  <a:lnTo>
                    <a:pt x="160" y="582"/>
                  </a:lnTo>
                  <a:lnTo>
                    <a:pt x="158" y="580"/>
                  </a:lnTo>
                  <a:lnTo>
                    <a:pt x="158" y="580"/>
                  </a:lnTo>
                  <a:lnTo>
                    <a:pt x="156" y="578"/>
                  </a:lnTo>
                  <a:lnTo>
                    <a:pt x="156" y="578"/>
                  </a:lnTo>
                  <a:lnTo>
                    <a:pt x="156" y="578"/>
                  </a:lnTo>
                  <a:lnTo>
                    <a:pt x="152" y="576"/>
                  </a:lnTo>
                  <a:lnTo>
                    <a:pt x="150" y="576"/>
                  </a:lnTo>
                  <a:lnTo>
                    <a:pt x="150" y="576"/>
                  </a:lnTo>
                  <a:lnTo>
                    <a:pt x="150" y="576"/>
                  </a:lnTo>
                  <a:lnTo>
                    <a:pt x="148" y="576"/>
                  </a:lnTo>
                  <a:lnTo>
                    <a:pt x="148" y="576"/>
                  </a:lnTo>
                  <a:lnTo>
                    <a:pt x="148" y="576"/>
                  </a:lnTo>
                  <a:lnTo>
                    <a:pt x="148" y="576"/>
                  </a:lnTo>
                  <a:lnTo>
                    <a:pt x="146" y="574"/>
                  </a:lnTo>
                  <a:lnTo>
                    <a:pt x="146" y="572"/>
                  </a:lnTo>
                  <a:lnTo>
                    <a:pt x="146" y="570"/>
                  </a:lnTo>
                  <a:lnTo>
                    <a:pt x="146" y="570"/>
                  </a:lnTo>
                  <a:lnTo>
                    <a:pt x="146" y="570"/>
                  </a:lnTo>
                  <a:lnTo>
                    <a:pt x="146" y="570"/>
                  </a:lnTo>
                  <a:lnTo>
                    <a:pt x="142" y="566"/>
                  </a:lnTo>
                  <a:lnTo>
                    <a:pt x="134" y="558"/>
                  </a:lnTo>
                  <a:lnTo>
                    <a:pt x="128" y="552"/>
                  </a:lnTo>
                  <a:lnTo>
                    <a:pt x="126" y="552"/>
                  </a:lnTo>
                  <a:lnTo>
                    <a:pt x="126" y="552"/>
                  </a:lnTo>
                  <a:lnTo>
                    <a:pt x="124" y="552"/>
                  </a:lnTo>
                  <a:lnTo>
                    <a:pt x="122" y="552"/>
                  </a:lnTo>
                  <a:lnTo>
                    <a:pt x="120" y="554"/>
                  </a:lnTo>
                  <a:lnTo>
                    <a:pt x="120" y="554"/>
                  </a:lnTo>
                  <a:lnTo>
                    <a:pt x="118" y="556"/>
                  </a:lnTo>
                  <a:lnTo>
                    <a:pt x="116" y="556"/>
                  </a:lnTo>
                  <a:lnTo>
                    <a:pt x="112" y="558"/>
                  </a:lnTo>
                  <a:lnTo>
                    <a:pt x="104" y="558"/>
                  </a:lnTo>
                  <a:lnTo>
                    <a:pt x="104" y="558"/>
                  </a:lnTo>
                  <a:lnTo>
                    <a:pt x="104" y="560"/>
                  </a:lnTo>
                  <a:lnTo>
                    <a:pt x="104" y="560"/>
                  </a:lnTo>
                  <a:lnTo>
                    <a:pt x="104" y="560"/>
                  </a:lnTo>
                  <a:lnTo>
                    <a:pt x="104" y="560"/>
                  </a:lnTo>
                  <a:lnTo>
                    <a:pt x="104" y="564"/>
                  </a:lnTo>
                  <a:lnTo>
                    <a:pt x="104" y="564"/>
                  </a:lnTo>
                  <a:lnTo>
                    <a:pt x="106" y="566"/>
                  </a:lnTo>
                  <a:lnTo>
                    <a:pt x="106" y="572"/>
                  </a:lnTo>
                  <a:lnTo>
                    <a:pt x="104" y="576"/>
                  </a:lnTo>
                  <a:lnTo>
                    <a:pt x="104" y="576"/>
                  </a:lnTo>
                  <a:lnTo>
                    <a:pt x="102" y="570"/>
                  </a:lnTo>
                  <a:lnTo>
                    <a:pt x="88" y="554"/>
                  </a:lnTo>
                  <a:lnTo>
                    <a:pt x="90" y="552"/>
                  </a:lnTo>
                  <a:lnTo>
                    <a:pt x="90" y="552"/>
                  </a:lnTo>
                  <a:lnTo>
                    <a:pt x="90" y="552"/>
                  </a:lnTo>
                  <a:lnTo>
                    <a:pt x="94" y="550"/>
                  </a:lnTo>
                  <a:lnTo>
                    <a:pt x="96" y="550"/>
                  </a:lnTo>
                  <a:lnTo>
                    <a:pt x="98" y="550"/>
                  </a:lnTo>
                  <a:lnTo>
                    <a:pt x="98" y="548"/>
                  </a:lnTo>
                  <a:lnTo>
                    <a:pt x="96" y="542"/>
                  </a:lnTo>
                  <a:lnTo>
                    <a:pt x="96" y="540"/>
                  </a:lnTo>
                  <a:lnTo>
                    <a:pt x="92" y="538"/>
                  </a:lnTo>
                  <a:lnTo>
                    <a:pt x="92" y="538"/>
                  </a:lnTo>
                  <a:lnTo>
                    <a:pt x="92" y="538"/>
                  </a:lnTo>
                  <a:lnTo>
                    <a:pt x="92" y="536"/>
                  </a:lnTo>
                  <a:lnTo>
                    <a:pt x="86" y="536"/>
                  </a:lnTo>
                  <a:lnTo>
                    <a:pt x="82" y="538"/>
                  </a:lnTo>
                  <a:lnTo>
                    <a:pt x="80" y="542"/>
                  </a:lnTo>
                  <a:lnTo>
                    <a:pt x="66" y="540"/>
                  </a:lnTo>
                  <a:lnTo>
                    <a:pt x="54" y="530"/>
                  </a:lnTo>
                  <a:lnTo>
                    <a:pt x="44" y="522"/>
                  </a:lnTo>
                  <a:lnTo>
                    <a:pt x="40" y="522"/>
                  </a:lnTo>
                  <a:lnTo>
                    <a:pt x="38" y="520"/>
                  </a:lnTo>
                  <a:lnTo>
                    <a:pt x="38" y="518"/>
                  </a:lnTo>
                  <a:lnTo>
                    <a:pt x="38" y="506"/>
                  </a:lnTo>
                  <a:lnTo>
                    <a:pt x="38" y="504"/>
                  </a:lnTo>
                  <a:lnTo>
                    <a:pt x="40" y="504"/>
                  </a:lnTo>
                  <a:lnTo>
                    <a:pt x="40" y="506"/>
                  </a:lnTo>
                  <a:lnTo>
                    <a:pt x="42" y="506"/>
                  </a:lnTo>
                  <a:lnTo>
                    <a:pt x="44" y="506"/>
                  </a:lnTo>
                  <a:lnTo>
                    <a:pt x="48" y="508"/>
                  </a:lnTo>
                  <a:lnTo>
                    <a:pt x="48" y="508"/>
                  </a:lnTo>
                  <a:lnTo>
                    <a:pt x="52" y="506"/>
                  </a:lnTo>
                  <a:lnTo>
                    <a:pt x="52" y="506"/>
                  </a:lnTo>
                  <a:lnTo>
                    <a:pt x="52" y="506"/>
                  </a:lnTo>
                  <a:lnTo>
                    <a:pt x="52" y="506"/>
                  </a:lnTo>
                  <a:lnTo>
                    <a:pt x="50" y="504"/>
                  </a:lnTo>
                  <a:lnTo>
                    <a:pt x="50" y="504"/>
                  </a:lnTo>
                  <a:lnTo>
                    <a:pt x="50" y="504"/>
                  </a:lnTo>
                  <a:lnTo>
                    <a:pt x="50" y="504"/>
                  </a:lnTo>
                  <a:lnTo>
                    <a:pt x="50" y="504"/>
                  </a:lnTo>
                  <a:lnTo>
                    <a:pt x="48" y="504"/>
                  </a:lnTo>
                  <a:lnTo>
                    <a:pt x="48" y="504"/>
                  </a:lnTo>
                  <a:lnTo>
                    <a:pt x="46" y="504"/>
                  </a:lnTo>
                  <a:lnTo>
                    <a:pt x="44" y="502"/>
                  </a:lnTo>
                  <a:lnTo>
                    <a:pt x="40" y="500"/>
                  </a:lnTo>
                  <a:lnTo>
                    <a:pt x="40" y="500"/>
                  </a:lnTo>
                  <a:lnTo>
                    <a:pt x="40" y="500"/>
                  </a:lnTo>
                  <a:lnTo>
                    <a:pt x="40" y="498"/>
                  </a:lnTo>
                  <a:lnTo>
                    <a:pt x="40" y="498"/>
                  </a:lnTo>
                  <a:lnTo>
                    <a:pt x="40" y="498"/>
                  </a:lnTo>
                  <a:lnTo>
                    <a:pt x="40" y="498"/>
                  </a:lnTo>
                  <a:lnTo>
                    <a:pt x="40" y="496"/>
                  </a:lnTo>
                  <a:lnTo>
                    <a:pt x="38" y="496"/>
                  </a:lnTo>
                  <a:lnTo>
                    <a:pt x="38" y="496"/>
                  </a:lnTo>
                  <a:lnTo>
                    <a:pt x="28" y="490"/>
                  </a:lnTo>
                  <a:lnTo>
                    <a:pt x="22" y="490"/>
                  </a:lnTo>
                  <a:lnTo>
                    <a:pt x="20" y="490"/>
                  </a:lnTo>
                  <a:lnTo>
                    <a:pt x="20" y="490"/>
                  </a:lnTo>
                  <a:lnTo>
                    <a:pt x="20" y="488"/>
                  </a:lnTo>
                  <a:lnTo>
                    <a:pt x="20" y="488"/>
                  </a:lnTo>
                  <a:lnTo>
                    <a:pt x="16" y="482"/>
                  </a:lnTo>
                  <a:lnTo>
                    <a:pt x="14" y="478"/>
                  </a:lnTo>
                  <a:lnTo>
                    <a:pt x="8" y="468"/>
                  </a:lnTo>
                  <a:lnTo>
                    <a:pt x="8" y="468"/>
                  </a:lnTo>
                  <a:lnTo>
                    <a:pt x="8" y="468"/>
                  </a:lnTo>
                  <a:lnTo>
                    <a:pt x="8" y="468"/>
                  </a:lnTo>
                  <a:lnTo>
                    <a:pt x="8" y="466"/>
                  </a:lnTo>
                  <a:lnTo>
                    <a:pt x="10" y="466"/>
                  </a:lnTo>
                  <a:lnTo>
                    <a:pt x="10" y="466"/>
                  </a:lnTo>
                  <a:lnTo>
                    <a:pt x="10" y="462"/>
                  </a:lnTo>
                  <a:lnTo>
                    <a:pt x="10" y="462"/>
                  </a:lnTo>
                  <a:lnTo>
                    <a:pt x="10" y="462"/>
                  </a:lnTo>
                  <a:lnTo>
                    <a:pt x="10" y="460"/>
                  </a:lnTo>
                  <a:lnTo>
                    <a:pt x="6" y="456"/>
                  </a:lnTo>
                  <a:lnTo>
                    <a:pt x="6" y="456"/>
                  </a:lnTo>
                  <a:lnTo>
                    <a:pt x="2" y="454"/>
                  </a:lnTo>
                  <a:lnTo>
                    <a:pt x="0" y="452"/>
                  </a:lnTo>
                  <a:lnTo>
                    <a:pt x="0" y="448"/>
                  </a:lnTo>
                  <a:lnTo>
                    <a:pt x="2" y="440"/>
                  </a:lnTo>
                  <a:lnTo>
                    <a:pt x="2" y="438"/>
                  </a:lnTo>
                  <a:lnTo>
                    <a:pt x="0" y="434"/>
                  </a:lnTo>
                  <a:lnTo>
                    <a:pt x="0" y="434"/>
                  </a:lnTo>
                  <a:lnTo>
                    <a:pt x="2" y="432"/>
                  </a:lnTo>
                  <a:lnTo>
                    <a:pt x="2" y="432"/>
                  </a:lnTo>
                  <a:lnTo>
                    <a:pt x="2" y="432"/>
                  </a:lnTo>
                  <a:lnTo>
                    <a:pt x="2" y="432"/>
                  </a:lnTo>
                  <a:lnTo>
                    <a:pt x="2" y="432"/>
                  </a:lnTo>
                  <a:lnTo>
                    <a:pt x="2" y="432"/>
                  </a:lnTo>
                  <a:lnTo>
                    <a:pt x="2" y="430"/>
                  </a:lnTo>
                  <a:lnTo>
                    <a:pt x="2" y="428"/>
                  </a:lnTo>
                  <a:lnTo>
                    <a:pt x="2" y="426"/>
                  </a:lnTo>
                  <a:lnTo>
                    <a:pt x="4" y="426"/>
                  </a:lnTo>
                  <a:lnTo>
                    <a:pt x="4" y="426"/>
                  </a:lnTo>
                  <a:lnTo>
                    <a:pt x="8" y="426"/>
                  </a:lnTo>
                  <a:lnTo>
                    <a:pt x="10" y="428"/>
                  </a:lnTo>
                  <a:lnTo>
                    <a:pt x="12" y="426"/>
                  </a:lnTo>
                  <a:lnTo>
                    <a:pt x="16" y="426"/>
                  </a:lnTo>
                  <a:lnTo>
                    <a:pt x="20" y="428"/>
                  </a:lnTo>
                  <a:lnTo>
                    <a:pt x="22" y="428"/>
                  </a:lnTo>
                  <a:lnTo>
                    <a:pt x="24" y="428"/>
                  </a:lnTo>
                  <a:lnTo>
                    <a:pt x="26" y="428"/>
                  </a:lnTo>
                  <a:lnTo>
                    <a:pt x="28" y="428"/>
                  </a:lnTo>
                  <a:lnTo>
                    <a:pt x="36" y="426"/>
                  </a:lnTo>
                  <a:lnTo>
                    <a:pt x="38" y="426"/>
                  </a:lnTo>
                  <a:lnTo>
                    <a:pt x="38" y="426"/>
                  </a:lnTo>
                  <a:lnTo>
                    <a:pt x="42" y="422"/>
                  </a:lnTo>
                  <a:lnTo>
                    <a:pt x="54" y="412"/>
                  </a:lnTo>
                  <a:lnTo>
                    <a:pt x="80" y="410"/>
                  </a:lnTo>
                  <a:lnTo>
                    <a:pt x="84" y="410"/>
                  </a:lnTo>
                  <a:lnTo>
                    <a:pt x="116" y="408"/>
                  </a:lnTo>
                  <a:lnTo>
                    <a:pt x="126" y="408"/>
                  </a:lnTo>
                  <a:lnTo>
                    <a:pt x="134" y="410"/>
                  </a:lnTo>
                  <a:lnTo>
                    <a:pt x="134" y="410"/>
                  </a:lnTo>
                  <a:lnTo>
                    <a:pt x="134" y="406"/>
                  </a:lnTo>
                  <a:lnTo>
                    <a:pt x="134" y="406"/>
                  </a:lnTo>
                  <a:lnTo>
                    <a:pt x="134" y="404"/>
                  </a:lnTo>
                  <a:lnTo>
                    <a:pt x="148" y="406"/>
                  </a:lnTo>
                  <a:lnTo>
                    <a:pt x="158" y="408"/>
                  </a:lnTo>
                  <a:lnTo>
                    <a:pt x="158" y="408"/>
                  </a:lnTo>
                  <a:lnTo>
                    <a:pt x="158" y="406"/>
                  </a:lnTo>
                  <a:lnTo>
                    <a:pt x="158" y="404"/>
                  </a:lnTo>
                  <a:lnTo>
                    <a:pt x="160" y="400"/>
                  </a:lnTo>
                  <a:lnTo>
                    <a:pt x="168" y="394"/>
                  </a:lnTo>
                  <a:lnTo>
                    <a:pt x="168" y="394"/>
                  </a:lnTo>
                  <a:lnTo>
                    <a:pt x="168" y="394"/>
                  </a:lnTo>
                  <a:lnTo>
                    <a:pt x="168" y="394"/>
                  </a:lnTo>
                  <a:lnTo>
                    <a:pt x="170" y="394"/>
                  </a:lnTo>
                  <a:lnTo>
                    <a:pt x="170" y="394"/>
                  </a:lnTo>
                  <a:lnTo>
                    <a:pt x="172" y="394"/>
                  </a:lnTo>
                  <a:lnTo>
                    <a:pt x="172" y="394"/>
                  </a:lnTo>
                  <a:lnTo>
                    <a:pt x="174" y="392"/>
                  </a:lnTo>
                  <a:lnTo>
                    <a:pt x="174" y="392"/>
                  </a:lnTo>
                  <a:lnTo>
                    <a:pt x="176" y="392"/>
                  </a:lnTo>
                  <a:lnTo>
                    <a:pt x="176" y="392"/>
                  </a:lnTo>
                  <a:lnTo>
                    <a:pt x="176" y="390"/>
                  </a:lnTo>
                  <a:lnTo>
                    <a:pt x="176" y="390"/>
                  </a:lnTo>
                  <a:lnTo>
                    <a:pt x="178" y="380"/>
                  </a:lnTo>
                  <a:lnTo>
                    <a:pt x="180" y="374"/>
                  </a:lnTo>
                  <a:lnTo>
                    <a:pt x="184" y="362"/>
                  </a:lnTo>
                  <a:lnTo>
                    <a:pt x="184" y="362"/>
                  </a:lnTo>
                  <a:lnTo>
                    <a:pt x="184" y="362"/>
                  </a:lnTo>
                  <a:lnTo>
                    <a:pt x="186" y="360"/>
                  </a:lnTo>
                  <a:lnTo>
                    <a:pt x="186" y="360"/>
                  </a:lnTo>
                  <a:lnTo>
                    <a:pt x="188" y="360"/>
                  </a:lnTo>
                  <a:lnTo>
                    <a:pt x="188" y="358"/>
                  </a:lnTo>
                  <a:lnTo>
                    <a:pt x="188" y="358"/>
                  </a:lnTo>
                  <a:lnTo>
                    <a:pt x="190" y="358"/>
                  </a:lnTo>
                  <a:lnTo>
                    <a:pt x="190" y="358"/>
                  </a:lnTo>
                  <a:lnTo>
                    <a:pt x="190" y="358"/>
                  </a:lnTo>
                  <a:lnTo>
                    <a:pt x="190" y="358"/>
                  </a:lnTo>
                  <a:lnTo>
                    <a:pt x="190" y="340"/>
                  </a:lnTo>
                  <a:lnTo>
                    <a:pt x="190" y="340"/>
                  </a:lnTo>
                  <a:lnTo>
                    <a:pt x="190" y="336"/>
                  </a:lnTo>
                  <a:lnTo>
                    <a:pt x="192" y="332"/>
                  </a:lnTo>
                  <a:lnTo>
                    <a:pt x="192" y="328"/>
                  </a:lnTo>
                  <a:lnTo>
                    <a:pt x="192" y="328"/>
                  </a:lnTo>
                  <a:lnTo>
                    <a:pt x="192" y="314"/>
                  </a:lnTo>
                  <a:lnTo>
                    <a:pt x="192" y="304"/>
                  </a:lnTo>
                  <a:lnTo>
                    <a:pt x="192" y="296"/>
                  </a:lnTo>
                  <a:lnTo>
                    <a:pt x="192" y="278"/>
                  </a:lnTo>
                  <a:lnTo>
                    <a:pt x="192" y="246"/>
                  </a:lnTo>
                  <a:lnTo>
                    <a:pt x="192" y="246"/>
                  </a:lnTo>
                  <a:lnTo>
                    <a:pt x="192" y="236"/>
                  </a:lnTo>
                  <a:lnTo>
                    <a:pt x="192" y="226"/>
                  </a:lnTo>
                  <a:lnTo>
                    <a:pt x="192" y="222"/>
                  </a:lnTo>
                  <a:lnTo>
                    <a:pt x="198" y="220"/>
                  </a:lnTo>
                  <a:lnTo>
                    <a:pt x="204" y="220"/>
                  </a:lnTo>
                  <a:lnTo>
                    <a:pt x="222" y="216"/>
                  </a:lnTo>
                  <a:lnTo>
                    <a:pt x="254" y="210"/>
                  </a:lnTo>
                  <a:lnTo>
                    <a:pt x="260" y="208"/>
                  </a:lnTo>
                  <a:lnTo>
                    <a:pt x="266" y="208"/>
                  </a:lnTo>
                  <a:lnTo>
                    <a:pt x="266" y="206"/>
                  </a:lnTo>
                  <a:lnTo>
                    <a:pt x="274" y="200"/>
                  </a:lnTo>
                  <a:lnTo>
                    <a:pt x="274" y="200"/>
                  </a:lnTo>
                  <a:lnTo>
                    <a:pt x="290" y="186"/>
                  </a:lnTo>
                  <a:lnTo>
                    <a:pt x="298" y="178"/>
                  </a:lnTo>
                  <a:lnTo>
                    <a:pt x="306" y="170"/>
                  </a:lnTo>
                  <a:lnTo>
                    <a:pt x="320" y="158"/>
                  </a:lnTo>
                  <a:lnTo>
                    <a:pt x="344" y="136"/>
                  </a:lnTo>
                  <a:lnTo>
                    <a:pt x="344" y="136"/>
                  </a:lnTo>
                  <a:lnTo>
                    <a:pt x="344" y="136"/>
                  </a:lnTo>
                  <a:lnTo>
                    <a:pt x="352" y="130"/>
                  </a:lnTo>
                  <a:lnTo>
                    <a:pt x="354" y="130"/>
                  </a:lnTo>
                  <a:lnTo>
                    <a:pt x="356" y="128"/>
                  </a:lnTo>
                  <a:lnTo>
                    <a:pt x="366" y="122"/>
                  </a:lnTo>
                  <a:lnTo>
                    <a:pt x="372" y="118"/>
                  </a:lnTo>
                  <a:lnTo>
                    <a:pt x="398" y="102"/>
                  </a:lnTo>
                  <a:lnTo>
                    <a:pt x="404" y="98"/>
                  </a:lnTo>
                  <a:lnTo>
                    <a:pt x="418" y="90"/>
                  </a:lnTo>
                  <a:lnTo>
                    <a:pt x="440" y="76"/>
                  </a:lnTo>
                  <a:lnTo>
                    <a:pt x="452" y="66"/>
                  </a:lnTo>
                  <a:lnTo>
                    <a:pt x="470" y="56"/>
                  </a:lnTo>
                  <a:lnTo>
                    <a:pt x="480" y="48"/>
                  </a:lnTo>
                  <a:lnTo>
                    <a:pt x="500" y="36"/>
                  </a:lnTo>
                  <a:lnTo>
                    <a:pt x="504" y="34"/>
                  </a:lnTo>
                  <a:lnTo>
                    <a:pt x="516" y="26"/>
                  </a:lnTo>
                  <a:lnTo>
                    <a:pt x="546" y="8"/>
                  </a:lnTo>
                  <a:lnTo>
                    <a:pt x="548" y="8"/>
                  </a:lnTo>
                  <a:lnTo>
                    <a:pt x="558" y="0"/>
                  </a:lnTo>
                  <a:lnTo>
                    <a:pt x="560" y="0"/>
                  </a:lnTo>
                  <a:lnTo>
                    <a:pt x="572" y="4"/>
                  </a:lnTo>
                  <a:lnTo>
                    <a:pt x="576" y="4"/>
                  </a:lnTo>
                  <a:lnTo>
                    <a:pt x="578" y="6"/>
                  </a:lnTo>
                  <a:lnTo>
                    <a:pt x="582" y="6"/>
                  </a:lnTo>
                  <a:lnTo>
                    <a:pt x="588" y="8"/>
                  </a:lnTo>
                  <a:lnTo>
                    <a:pt x="602" y="10"/>
                  </a:lnTo>
                  <a:lnTo>
                    <a:pt x="612" y="14"/>
                  </a:lnTo>
                  <a:lnTo>
                    <a:pt x="622" y="16"/>
                  </a:lnTo>
                  <a:lnTo>
                    <a:pt x="624" y="16"/>
                  </a:lnTo>
                  <a:lnTo>
                    <a:pt x="626" y="16"/>
                  </a:lnTo>
                  <a:lnTo>
                    <a:pt x="626" y="16"/>
                  </a:lnTo>
                  <a:lnTo>
                    <a:pt x="628" y="18"/>
                  </a:lnTo>
                  <a:lnTo>
                    <a:pt x="628" y="18"/>
                  </a:lnTo>
                  <a:lnTo>
                    <a:pt x="632" y="18"/>
                  </a:lnTo>
                  <a:lnTo>
                    <a:pt x="634" y="20"/>
                  </a:lnTo>
                  <a:lnTo>
                    <a:pt x="634" y="20"/>
                  </a:lnTo>
                  <a:lnTo>
                    <a:pt x="636" y="20"/>
                  </a:lnTo>
                  <a:lnTo>
                    <a:pt x="650" y="34"/>
                  </a:lnTo>
                  <a:lnTo>
                    <a:pt x="664" y="48"/>
                  </a:lnTo>
                  <a:lnTo>
                    <a:pt x="670" y="44"/>
                  </a:lnTo>
                  <a:lnTo>
                    <a:pt x="674" y="42"/>
                  </a:lnTo>
                  <a:lnTo>
                    <a:pt x="678" y="40"/>
                  </a:lnTo>
                  <a:lnTo>
                    <a:pt x="692" y="32"/>
                  </a:lnTo>
                  <a:lnTo>
                    <a:pt x="694" y="30"/>
                  </a:lnTo>
                  <a:lnTo>
                    <a:pt x="700" y="28"/>
                  </a:lnTo>
                  <a:lnTo>
                    <a:pt x="702" y="2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5" name="Freeform 4954">
              <a:extLst>
                <a:ext uri="{FF2B5EF4-FFF2-40B4-BE49-F238E27FC236}">
                  <a16:creationId xmlns:a16="http://schemas.microsoft.com/office/drawing/2014/main" id="{6D612E17-EF0B-9D43-9B58-E66335926B30}"/>
                </a:ext>
              </a:extLst>
            </p:cNvPr>
            <p:cNvSpPr>
              <a:spLocks/>
            </p:cNvSpPr>
            <p:nvPr/>
          </p:nvSpPr>
          <p:spPr bwMode="auto">
            <a:xfrm>
              <a:off x="3305360" y="1702740"/>
              <a:ext cx="1186285" cy="930201"/>
            </a:xfrm>
            <a:custGeom>
              <a:avLst/>
              <a:gdLst/>
              <a:ahLst/>
              <a:cxnLst>
                <a:cxn ang="0">
                  <a:pos x="710" y="102"/>
                </a:cxn>
                <a:cxn ang="0">
                  <a:pos x="730" y="132"/>
                </a:cxn>
                <a:cxn ang="0">
                  <a:pos x="728" y="140"/>
                </a:cxn>
                <a:cxn ang="0">
                  <a:pos x="748" y="162"/>
                </a:cxn>
                <a:cxn ang="0">
                  <a:pos x="728" y="264"/>
                </a:cxn>
                <a:cxn ang="0">
                  <a:pos x="712" y="346"/>
                </a:cxn>
                <a:cxn ang="0">
                  <a:pos x="644" y="432"/>
                </a:cxn>
                <a:cxn ang="0">
                  <a:pos x="638" y="448"/>
                </a:cxn>
                <a:cxn ang="0">
                  <a:pos x="632" y="450"/>
                </a:cxn>
                <a:cxn ang="0">
                  <a:pos x="634" y="482"/>
                </a:cxn>
                <a:cxn ang="0">
                  <a:pos x="618" y="494"/>
                </a:cxn>
                <a:cxn ang="0">
                  <a:pos x="610" y="496"/>
                </a:cxn>
                <a:cxn ang="0">
                  <a:pos x="596" y="504"/>
                </a:cxn>
                <a:cxn ang="0">
                  <a:pos x="584" y="514"/>
                </a:cxn>
                <a:cxn ang="0">
                  <a:pos x="580" y="520"/>
                </a:cxn>
                <a:cxn ang="0">
                  <a:pos x="534" y="504"/>
                </a:cxn>
                <a:cxn ang="0">
                  <a:pos x="520" y="504"/>
                </a:cxn>
                <a:cxn ang="0">
                  <a:pos x="506" y="504"/>
                </a:cxn>
                <a:cxn ang="0">
                  <a:pos x="492" y="506"/>
                </a:cxn>
                <a:cxn ang="0">
                  <a:pos x="472" y="510"/>
                </a:cxn>
                <a:cxn ang="0">
                  <a:pos x="448" y="532"/>
                </a:cxn>
                <a:cxn ang="0">
                  <a:pos x="416" y="530"/>
                </a:cxn>
                <a:cxn ang="0">
                  <a:pos x="396" y="520"/>
                </a:cxn>
                <a:cxn ang="0">
                  <a:pos x="390" y="518"/>
                </a:cxn>
                <a:cxn ang="0">
                  <a:pos x="376" y="508"/>
                </a:cxn>
                <a:cxn ang="0">
                  <a:pos x="324" y="522"/>
                </a:cxn>
                <a:cxn ang="0">
                  <a:pos x="296" y="494"/>
                </a:cxn>
                <a:cxn ang="0">
                  <a:pos x="262" y="484"/>
                </a:cxn>
                <a:cxn ang="0">
                  <a:pos x="228" y="488"/>
                </a:cxn>
                <a:cxn ang="0">
                  <a:pos x="188" y="504"/>
                </a:cxn>
                <a:cxn ang="0">
                  <a:pos x="164" y="558"/>
                </a:cxn>
                <a:cxn ang="0">
                  <a:pos x="166" y="580"/>
                </a:cxn>
                <a:cxn ang="0">
                  <a:pos x="158" y="580"/>
                </a:cxn>
                <a:cxn ang="0">
                  <a:pos x="148" y="576"/>
                </a:cxn>
                <a:cxn ang="0">
                  <a:pos x="142" y="566"/>
                </a:cxn>
                <a:cxn ang="0">
                  <a:pos x="118" y="556"/>
                </a:cxn>
                <a:cxn ang="0">
                  <a:pos x="104" y="564"/>
                </a:cxn>
                <a:cxn ang="0">
                  <a:pos x="90" y="552"/>
                </a:cxn>
                <a:cxn ang="0">
                  <a:pos x="92" y="538"/>
                </a:cxn>
                <a:cxn ang="0">
                  <a:pos x="40" y="522"/>
                </a:cxn>
                <a:cxn ang="0">
                  <a:pos x="48" y="508"/>
                </a:cxn>
                <a:cxn ang="0">
                  <a:pos x="50" y="504"/>
                </a:cxn>
                <a:cxn ang="0">
                  <a:pos x="40" y="498"/>
                </a:cxn>
                <a:cxn ang="0">
                  <a:pos x="20" y="490"/>
                </a:cxn>
                <a:cxn ang="0">
                  <a:pos x="8" y="468"/>
                </a:cxn>
                <a:cxn ang="0">
                  <a:pos x="6" y="456"/>
                </a:cxn>
                <a:cxn ang="0">
                  <a:pos x="2" y="432"/>
                </a:cxn>
                <a:cxn ang="0">
                  <a:pos x="4" y="426"/>
                </a:cxn>
                <a:cxn ang="0">
                  <a:pos x="28" y="428"/>
                </a:cxn>
                <a:cxn ang="0">
                  <a:pos x="126" y="408"/>
                </a:cxn>
                <a:cxn ang="0">
                  <a:pos x="158" y="406"/>
                </a:cxn>
                <a:cxn ang="0">
                  <a:pos x="172" y="394"/>
                </a:cxn>
                <a:cxn ang="0">
                  <a:pos x="180" y="374"/>
                </a:cxn>
                <a:cxn ang="0">
                  <a:pos x="190" y="358"/>
                </a:cxn>
                <a:cxn ang="0">
                  <a:pos x="192" y="328"/>
                </a:cxn>
                <a:cxn ang="0">
                  <a:pos x="192" y="222"/>
                </a:cxn>
                <a:cxn ang="0">
                  <a:pos x="274" y="200"/>
                </a:cxn>
                <a:cxn ang="0">
                  <a:pos x="354" y="130"/>
                </a:cxn>
                <a:cxn ang="0">
                  <a:pos x="470" y="56"/>
                </a:cxn>
                <a:cxn ang="0">
                  <a:pos x="572" y="4"/>
                </a:cxn>
                <a:cxn ang="0">
                  <a:pos x="626" y="16"/>
                </a:cxn>
                <a:cxn ang="0">
                  <a:pos x="664" y="48"/>
                </a:cxn>
              </a:cxnLst>
              <a:rect l="0" t="0" r="r" b="b"/>
              <a:pathLst>
                <a:path w="748" h="586">
                  <a:moveTo>
                    <a:pt x="702" y="28"/>
                  </a:moveTo>
                  <a:lnTo>
                    <a:pt x="702" y="30"/>
                  </a:lnTo>
                  <a:lnTo>
                    <a:pt x="704" y="40"/>
                  </a:lnTo>
                  <a:lnTo>
                    <a:pt x="708" y="68"/>
                  </a:lnTo>
                  <a:lnTo>
                    <a:pt x="710" y="78"/>
                  </a:lnTo>
                  <a:lnTo>
                    <a:pt x="710" y="88"/>
                  </a:lnTo>
                  <a:lnTo>
                    <a:pt x="710" y="96"/>
                  </a:lnTo>
                  <a:lnTo>
                    <a:pt x="710" y="98"/>
                  </a:lnTo>
                  <a:lnTo>
                    <a:pt x="710" y="102"/>
                  </a:lnTo>
                  <a:lnTo>
                    <a:pt x="710" y="104"/>
                  </a:lnTo>
                  <a:lnTo>
                    <a:pt x="712" y="104"/>
                  </a:lnTo>
                  <a:lnTo>
                    <a:pt x="714" y="106"/>
                  </a:lnTo>
                  <a:lnTo>
                    <a:pt x="726" y="124"/>
                  </a:lnTo>
                  <a:lnTo>
                    <a:pt x="728" y="128"/>
                  </a:lnTo>
                  <a:lnTo>
                    <a:pt x="730" y="132"/>
                  </a:lnTo>
                  <a:lnTo>
                    <a:pt x="730" y="132"/>
                  </a:lnTo>
                  <a:lnTo>
                    <a:pt x="730" y="132"/>
                  </a:lnTo>
                  <a:lnTo>
                    <a:pt x="730" y="132"/>
                  </a:lnTo>
                  <a:lnTo>
                    <a:pt x="728" y="132"/>
                  </a:lnTo>
                  <a:lnTo>
                    <a:pt x="728" y="134"/>
                  </a:lnTo>
                  <a:lnTo>
                    <a:pt x="728" y="134"/>
                  </a:lnTo>
                  <a:lnTo>
                    <a:pt x="728" y="134"/>
                  </a:lnTo>
                  <a:lnTo>
                    <a:pt x="728" y="136"/>
                  </a:lnTo>
                  <a:lnTo>
                    <a:pt x="728" y="136"/>
                  </a:lnTo>
                  <a:lnTo>
                    <a:pt x="728" y="138"/>
                  </a:lnTo>
                  <a:lnTo>
                    <a:pt x="728" y="140"/>
                  </a:lnTo>
                  <a:lnTo>
                    <a:pt x="728" y="140"/>
                  </a:lnTo>
                  <a:lnTo>
                    <a:pt x="728" y="142"/>
                  </a:lnTo>
                  <a:lnTo>
                    <a:pt x="730" y="142"/>
                  </a:lnTo>
                  <a:lnTo>
                    <a:pt x="730" y="142"/>
                  </a:lnTo>
                  <a:lnTo>
                    <a:pt x="732" y="144"/>
                  </a:lnTo>
                  <a:lnTo>
                    <a:pt x="732" y="144"/>
                  </a:lnTo>
                  <a:lnTo>
                    <a:pt x="732" y="144"/>
                  </a:lnTo>
                  <a:lnTo>
                    <a:pt x="734" y="144"/>
                  </a:lnTo>
                  <a:lnTo>
                    <a:pt x="748" y="162"/>
                  </a:lnTo>
                  <a:lnTo>
                    <a:pt x="748" y="162"/>
                  </a:lnTo>
                  <a:lnTo>
                    <a:pt x="742" y="172"/>
                  </a:lnTo>
                  <a:lnTo>
                    <a:pt x="740" y="178"/>
                  </a:lnTo>
                  <a:lnTo>
                    <a:pt x="736" y="182"/>
                  </a:lnTo>
                  <a:lnTo>
                    <a:pt x="736" y="192"/>
                  </a:lnTo>
                  <a:lnTo>
                    <a:pt x="734" y="198"/>
                  </a:lnTo>
                  <a:lnTo>
                    <a:pt x="732" y="228"/>
                  </a:lnTo>
                  <a:lnTo>
                    <a:pt x="730" y="236"/>
                  </a:lnTo>
                  <a:lnTo>
                    <a:pt x="730" y="240"/>
                  </a:lnTo>
                  <a:lnTo>
                    <a:pt x="728" y="264"/>
                  </a:lnTo>
                  <a:lnTo>
                    <a:pt x="728" y="266"/>
                  </a:lnTo>
                  <a:lnTo>
                    <a:pt x="728" y="278"/>
                  </a:lnTo>
                  <a:lnTo>
                    <a:pt x="726" y="310"/>
                  </a:lnTo>
                  <a:lnTo>
                    <a:pt x="724" y="332"/>
                  </a:lnTo>
                  <a:lnTo>
                    <a:pt x="724" y="332"/>
                  </a:lnTo>
                  <a:lnTo>
                    <a:pt x="724" y="332"/>
                  </a:lnTo>
                  <a:lnTo>
                    <a:pt x="724" y="334"/>
                  </a:lnTo>
                  <a:lnTo>
                    <a:pt x="722" y="334"/>
                  </a:lnTo>
                  <a:lnTo>
                    <a:pt x="712" y="346"/>
                  </a:lnTo>
                  <a:lnTo>
                    <a:pt x="706" y="352"/>
                  </a:lnTo>
                  <a:lnTo>
                    <a:pt x="696" y="362"/>
                  </a:lnTo>
                  <a:lnTo>
                    <a:pt x="680" y="380"/>
                  </a:lnTo>
                  <a:lnTo>
                    <a:pt x="672" y="390"/>
                  </a:lnTo>
                  <a:lnTo>
                    <a:pt x="666" y="396"/>
                  </a:lnTo>
                  <a:lnTo>
                    <a:pt x="658" y="410"/>
                  </a:lnTo>
                  <a:lnTo>
                    <a:pt x="654" y="416"/>
                  </a:lnTo>
                  <a:lnTo>
                    <a:pt x="648" y="424"/>
                  </a:lnTo>
                  <a:lnTo>
                    <a:pt x="644" y="432"/>
                  </a:lnTo>
                  <a:lnTo>
                    <a:pt x="642" y="434"/>
                  </a:lnTo>
                  <a:lnTo>
                    <a:pt x="644" y="436"/>
                  </a:lnTo>
                  <a:lnTo>
                    <a:pt x="644" y="438"/>
                  </a:lnTo>
                  <a:lnTo>
                    <a:pt x="642" y="440"/>
                  </a:lnTo>
                  <a:lnTo>
                    <a:pt x="638" y="444"/>
                  </a:lnTo>
                  <a:lnTo>
                    <a:pt x="638" y="446"/>
                  </a:lnTo>
                  <a:lnTo>
                    <a:pt x="638" y="446"/>
                  </a:lnTo>
                  <a:lnTo>
                    <a:pt x="638" y="446"/>
                  </a:lnTo>
                  <a:lnTo>
                    <a:pt x="638" y="448"/>
                  </a:lnTo>
                  <a:lnTo>
                    <a:pt x="638" y="448"/>
                  </a:lnTo>
                  <a:lnTo>
                    <a:pt x="638" y="448"/>
                  </a:lnTo>
                  <a:lnTo>
                    <a:pt x="638" y="448"/>
                  </a:lnTo>
                  <a:lnTo>
                    <a:pt x="638" y="448"/>
                  </a:lnTo>
                  <a:lnTo>
                    <a:pt x="636" y="450"/>
                  </a:lnTo>
                  <a:lnTo>
                    <a:pt x="636" y="450"/>
                  </a:lnTo>
                  <a:lnTo>
                    <a:pt x="632" y="450"/>
                  </a:lnTo>
                  <a:lnTo>
                    <a:pt x="632" y="450"/>
                  </a:lnTo>
                  <a:lnTo>
                    <a:pt x="632" y="450"/>
                  </a:lnTo>
                  <a:lnTo>
                    <a:pt x="630" y="450"/>
                  </a:lnTo>
                  <a:lnTo>
                    <a:pt x="630" y="452"/>
                  </a:lnTo>
                  <a:lnTo>
                    <a:pt x="628" y="452"/>
                  </a:lnTo>
                  <a:lnTo>
                    <a:pt x="628" y="452"/>
                  </a:lnTo>
                  <a:lnTo>
                    <a:pt x="628" y="452"/>
                  </a:lnTo>
                  <a:lnTo>
                    <a:pt x="628" y="454"/>
                  </a:lnTo>
                  <a:lnTo>
                    <a:pt x="628" y="454"/>
                  </a:lnTo>
                  <a:lnTo>
                    <a:pt x="634" y="474"/>
                  </a:lnTo>
                  <a:lnTo>
                    <a:pt x="634" y="482"/>
                  </a:lnTo>
                  <a:lnTo>
                    <a:pt x="636" y="488"/>
                  </a:lnTo>
                  <a:lnTo>
                    <a:pt x="624" y="488"/>
                  </a:lnTo>
                  <a:lnTo>
                    <a:pt x="618" y="492"/>
                  </a:lnTo>
                  <a:lnTo>
                    <a:pt x="618" y="492"/>
                  </a:lnTo>
                  <a:lnTo>
                    <a:pt x="618" y="492"/>
                  </a:lnTo>
                  <a:lnTo>
                    <a:pt x="618" y="494"/>
                  </a:lnTo>
                  <a:lnTo>
                    <a:pt x="618" y="494"/>
                  </a:lnTo>
                  <a:lnTo>
                    <a:pt x="618" y="494"/>
                  </a:lnTo>
                  <a:lnTo>
                    <a:pt x="618" y="494"/>
                  </a:lnTo>
                  <a:lnTo>
                    <a:pt x="618" y="494"/>
                  </a:lnTo>
                  <a:lnTo>
                    <a:pt x="616" y="498"/>
                  </a:lnTo>
                  <a:lnTo>
                    <a:pt x="616" y="498"/>
                  </a:lnTo>
                  <a:lnTo>
                    <a:pt x="612" y="498"/>
                  </a:lnTo>
                  <a:lnTo>
                    <a:pt x="610" y="498"/>
                  </a:lnTo>
                  <a:lnTo>
                    <a:pt x="610" y="498"/>
                  </a:lnTo>
                  <a:lnTo>
                    <a:pt x="610" y="498"/>
                  </a:lnTo>
                  <a:lnTo>
                    <a:pt x="610" y="498"/>
                  </a:lnTo>
                  <a:lnTo>
                    <a:pt x="610" y="496"/>
                  </a:lnTo>
                  <a:lnTo>
                    <a:pt x="610" y="496"/>
                  </a:lnTo>
                  <a:lnTo>
                    <a:pt x="610" y="496"/>
                  </a:lnTo>
                  <a:lnTo>
                    <a:pt x="610" y="496"/>
                  </a:lnTo>
                  <a:lnTo>
                    <a:pt x="610" y="496"/>
                  </a:lnTo>
                  <a:lnTo>
                    <a:pt x="608" y="496"/>
                  </a:lnTo>
                  <a:lnTo>
                    <a:pt x="602" y="500"/>
                  </a:lnTo>
                  <a:lnTo>
                    <a:pt x="600" y="500"/>
                  </a:lnTo>
                  <a:lnTo>
                    <a:pt x="596" y="504"/>
                  </a:lnTo>
                  <a:lnTo>
                    <a:pt x="596" y="504"/>
                  </a:lnTo>
                  <a:lnTo>
                    <a:pt x="594" y="506"/>
                  </a:lnTo>
                  <a:lnTo>
                    <a:pt x="594" y="506"/>
                  </a:lnTo>
                  <a:lnTo>
                    <a:pt x="590" y="508"/>
                  </a:lnTo>
                  <a:lnTo>
                    <a:pt x="588" y="510"/>
                  </a:lnTo>
                  <a:lnTo>
                    <a:pt x="588" y="510"/>
                  </a:lnTo>
                  <a:lnTo>
                    <a:pt x="586" y="510"/>
                  </a:lnTo>
                  <a:lnTo>
                    <a:pt x="584" y="514"/>
                  </a:lnTo>
                  <a:lnTo>
                    <a:pt x="584" y="514"/>
                  </a:lnTo>
                  <a:lnTo>
                    <a:pt x="584" y="514"/>
                  </a:lnTo>
                  <a:lnTo>
                    <a:pt x="584" y="514"/>
                  </a:lnTo>
                  <a:lnTo>
                    <a:pt x="586" y="514"/>
                  </a:lnTo>
                  <a:lnTo>
                    <a:pt x="586" y="514"/>
                  </a:lnTo>
                  <a:lnTo>
                    <a:pt x="586" y="514"/>
                  </a:lnTo>
                  <a:lnTo>
                    <a:pt x="586" y="516"/>
                  </a:lnTo>
                  <a:lnTo>
                    <a:pt x="584" y="516"/>
                  </a:lnTo>
                  <a:lnTo>
                    <a:pt x="582" y="518"/>
                  </a:lnTo>
                  <a:lnTo>
                    <a:pt x="580" y="520"/>
                  </a:lnTo>
                  <a:lnTo>
                    <a:pt x="580" y="520"/>
                  </a:lnTo>
                  <a:lnTo>
                    <a:pt x="576" y="520"/>
                  </a:lnTo>
                  <a:lnTo>
                    <a:pt x="568" y="516"/>
                  </a:lnTo>
                  <a:lnTo>
                    <a:pt x="560" y="514"/>
                  </a:lnTo>
                  <a:lnTo>
                    <a:pt x="554" y="512"/>
                  </a:lnTo>
                  <a:lnTo>
                    <a:pt x="552" y="510"/>
                  </a:lnTo>
                  <a:lnTo>
                    <a:pt x="550" y="510"/>
                  </a:lnTo>
                  <a:lnTo>
                    <a:pt x="538" y="506"/>
                  </a:lnTo>
                  <a:lnTo>
                    <a:pt x="536" y="506"/>
                  </a:lnTo>
                  <a:lnTo>
                    <a:pt x="534" y="504"/>
                  </a:lnTo>
                  <a:lnTo>
                    <a:pt x="532" y="504"/>
                  </a:lnTo>
                  <a:lnTo>
                    <a:pt x="530" y="504"/>
                  </a:lnTo>
                  <a:lnTo>
                    <a:pt x="528" y="504"/>
                  </a:lnTo>
                  <a:lnTo>
                    <a:pt x="526" y="504"/>
                  </a:lnTo>
                  <a:lnTo>
                    <a:pt x="524" y="504"/>
                  </a:lnTo>
                  <a:lnTo>
                    <a:pt x="524" y="504"/>
                  </a:lnTo>
                  <a:lnTo>
                    <a:pt x="522" y="504"/>
                  </a:lnTo>
                  <a:lnTo>
                    <a:pt x="522" y="504"/>
                  </a:lnTo>
                  <a:lnTo>
                    <a:pt x="520" y="504"/>
                  </a:lnTo>
                  <a:lnTo>
                    <a:pt x="518" y="506"/>
                  </a:lnTo>
                  <a:lnTo>
                    <a:pt x="516" y="506"/>
                  </a:lnTo>
                  <a:lnTo>
                    <a:pt x="516" y="506"/>
                  </a:lnTo>
                  <a:lnTo>
                    <a:pt x="514" y="506"/>
                  </a:lnTo>
                  <a:lnTo>
                    <a:pt x="512" y="506"/>
                  </a:lnTo>
                  <a:lnTo>
                    <a:pt x="510" y="506"/>
                  </a:lnTo>
                  <a:lnTo>
                    <a:pt x="510" y="506"/>
                  </a:lnTo>
                  <a:lnTo>
                    <a:pt x="508" y="504"/>
                  </a:lnTo>
                  <a:lnTo>
                    <a:pt x="506" y="504"/>
                  </a:lnTo>
                  <a:lnTo>
                    <a:pt x="506" y="504"/>
                  </a:lnTo>
                  <a:lnTo>
                    <a:pt x="504" y="504"/>
                  </a:lnTo>
                  <a:lnTo>
                    <a:pt x="504" y="504"/>
                  </a:lnTo>
                  <a:lnTo>
                    <a:pt x="502" y="504"/>
                  </a:lnTo>
                  <a:lnTo>
                    <a:pt x="500" y="504"/>
                  </a:lnTo>
                  <a:lnTo>
                    <a:pt x="498" y="504"/>
                  </a:lnTo>
                  <a:lnTo>
                    <a:pt x="498" y="504"/>
                  </a:lnTo>
                  <a:lnTo>
                    <a:pt x="496" y="504"/>
                  </a:lnTo>
                  <a:lnTo>
                    <a:pt x="492" y="506"/>
                  </a:lnTo>
                  <a:lnTo>
                    <a:pt x="490" y="506"/>
                  </a:lnTo>
                  <a:lnTo>
                    <a:pt x="486" y="508"/>
                  </a:lnTo>
                  <a:lnTo>
                    <a:pt x="486" y="508"/>
                  </a:lnTo>
                  <a:lnTo>
                    <a:pt x="484" y="508"/>
                  </a:lnTo>
                  <a:lnTo>
                    <a:pt x="482" y="508"/>
                  </a:lnTo>
                  <a:lnTo>
                    <a:pt x="480" y="508"/>
                  </a:lnTo>
                  <a:lnTo>
                    <a:pt x="476" y="510"/>
                  </a:lnTo>
                  <a:lnTo>
                    <a:pt x="474" y="510"/>
                  </a:lnTo>
                  <a:lnTo>
                    <a:pt x="472" y="510"/>
                  </a:lnTo>
                  <a:lnTo>
                    <a:pt x="472" y="510"/>
                  </a:lnTo>
                  <a:lnTo>
                    <a:pt x="470" y="510"/>
                  </a:lnTo>
                  <a:lnTo>
                    <a:pt x="464" y="514"/>
                  </a:lnTo>
                  <a:lnTo>
                    <a:pt x="462" y="516"/>
                  </a:lnTo>
                  <a:lnTo>
                    <a:pt x="462" y="516"/>
                  </a:lnTo>
                  <a:lnTo>
                    <a:pt x="462" y="516"/>
                  </a:lnTo>
                  <a:lnTo>
                    <a:pt x="458" y="520"/>
                  </a:lnTo>
                  <a:lnTo>
                    <a:pt x="450" y="528"/>
                  </a:lnTo>
                  <a:lnTo>
                    <a:pt x="448" y="532"/>
                  </a:lnTo>
                  <a:lnTo>
                    <a:pt x="446" y="532"/>
                  </a:lnTo>
                  <a:lnTo>
                    <a:pt x="438" y="532"/>
                  </a:lnTo>
                  <a:lnTo>
                    <a:pt x="428" y="530"/>
                  </a:lnTo>
                  <a:lnTo>
                    <a:pt x="422" y="530"/>
                  </a:lnTo>
                  <a:lnTo>
                    <a:pt x="420" y="530"/>
                  </a:lnTo>
                  <a:lnTo>
                    <a:pt x="418" y="530"/>
                  </a:lnTo>
                  <a:lnTo>
                    <a:pt x="418" y="530"/>
                  </a:lnTo>
                  <a:lnTo>
                    <a:pt x="418" y="530"/>
                  </a:lnTo>
                  <a:lnTo>
                    <a:pt x="416" y="530"/>
                  </a:lnTo>
                  <a:lnTo>
                    <a:pt x="408" y="528"/>
                  </a:lnTo>
                  <a:lnTo>
                    <a:pt x="402" y="526"/>
                  </a:lnTo>
                  <a:lnTo>
                    <a:pt x="402" y="526"/>
                  </a:lnTo>
                  <a:lnTo>
                    <a:pt x="400" y="524"/>
                  </a:lnTo>
                  <a:lnTo>
                    <a:pt x="400" y="524"/>
                  </a:lnTo>
                  <a:lnTo>
                    <a:pt x="400" y="522"/>
                  </a:lnTo>
                  <a:lnTo>
                    <a:pt x="400" y="522"/>
                  </a:lnTo>
                  <a:lnTo>
                    <a:pt x="398" y="522"/>
                  </a:lnTo>
                  <a:lnTo>
                    <a:pt x="396" y="520"/>
                  </a:lnTo>
                  <a:lnTo>
                    <a:pt x="396" y="520"/>
                  </a:lnTo>
                  <a:lnTo>
                    <a:pt x="396" y="520"/>
                  </a:lnTo>
                  <a:lnTo>
                    <a:pt x="396" y="518"/>
                  </a:lnTo>
                  <a:lnTo>
                    <a:pt x="394" y="518"/>
                  </a:lnTo>
                  <a:lnTo>
                    <a:pt x="394" y="518"/>
                  </a:lnTo>
                  <a:lnTo>
                    <a:pt x="392" y="518"/>
                  </a:lnTo>
                  <a:lnTo>
                    <a:pt x="392" y="518"/>
                  </a:lnTo>
                  <a:lnTo>
                    <a:pt x="392" y="518"/>
                  </a:lnTo>
                  <a:lnTo>
                    <a:pt x="390" y="518"/>
                  </a:lnTo>
                  <a:lnTo>
                    <a:pt x="386" y="516"/>
                  </a:lnTo>
                  <a:lnTo>
                    <a:pt x="384" y="514"/>
                  </a:lnTo>
                  <a:lnTo>
                    <a:pt x="382" y="512"/>
                  </a:lnTo>
                  <a:lnTo>
                    <a:pt x="382" y="512"/>
                  </a:lnTo>
                  <a:lnTo>
                    <a:pt x="380" y="512"/>
                  </a:lnTo>
                  <a:lnTo>
                    <a:pt x="376" y="510"/>
                  </a:lnTo>
                  <a:lnTo>
                    <a:pt x="376" y="508"/>
                  </a:lnTo>
                  <a:lnTo>
                    <a:pt x="376" y="508"/>
                  </a:lnTo>
                  <a:lnTo>
                    <a:pt x="376" y="508"/>
                  </a:lnTo>
                  <a:lnTo>
                    <a:pt x="376" y="508"/>
                  </a:lnTo>
                  <a:lnTo>
                    <a:pt x="372" y="508"/>
                  </a:lnTo>
                  <a:lnTo>
                    <a:pt x="362" y="506"/>
                  </a:lnTo>
                  <a:lnTo>
                    <a:pt x="340" y="518"/>
                  </a:lnTo>
                  <a:lnTo>
                    <a:pt x="338" y="518"/>
                  </a:lnTo>
                  <a:lnTo>
                    <a:pt x="332" y="516"/>
                  </a:lnTo>
                  <a:lnTo>
                    <a:pt x="330" y="520"/>
                  </a:lnTo>
                  <a:lnTo>
                    <a:pt x="326" y="522"/>
                  </a:lnTo>
                  <a:lnTo>
                    <a:pt x="324" y="522"/>
                  </a:lnTo>
                  <a:lnTo>
                    <a:pt x="320" y="522"/>
                  </a:lnTo>
                  <a:lnTo>
                    <a:pt x="320" y="522"/>
                  </a:lnTo>
                  <a:lnTo>
                    <a:pt x="314" y="518"/>
                  </a:lnTo>
                  <a:lnTo>
                    <a:pt x="312" y="516"/>
                  </a:lnTo>
                  <a:lnTo>
                    <a:pt x="312" y="514"/>
                  </a:lnTo>
                  <a:lnTo>
                    <a:pt x="308" y="506"/>
                  </a:lnTo>
                  <a:lnTo>
                    <a:pt x="308" y="506"/>
                  </a:lnTo>
                  <a:lnTo>
                    <a:pt x="302" y="500"/>
                  </a:lnTo>
                  <a:lnTo>
                    <a:pt x="296" y="494"/>
                  </a:lnTo>
                  <a:lnTo>
                    <a:pt x="294" y="492"/>
                  </a:lnTo>
                  <a:lnTo>
                    <a:pt x="288" y="490"/>
                  </a:lnTo>
                  <a:lnTo>
                    <a:pt x="288" y="490"/>
                  </a:lnTo>
                  <a:lnTo>
                    <a:pt x="286" y="490"/>
                  </a:lnTo>
                  <a:lnTo>
                    <a:pt x="282" y="490"/>
                  </a:lnTo>
                  <a:lnTo>
                    <a:pt x="276" y="488"/>
                  </a:lnTo>
                  <a:lnTo>
                    <a:pt x="274" y="488"/>
                  </a:lnTo>
                  <a:lnTo>
                    <a:pt x="270" y="486"/>
                  </a:lnTo>
                  <a:lnTo>
                    <a:pt x="262" y="484"/>
                  </a:lnTo>
                  <a:lnTo>
                    <a:pt x="260" y="482"/>
                  </a:lnTo>
                  <a:lnTo>
                    <a:pt x="254" y="480"/>
                  </a:lnTo>
                  <a:lnTo>
                    <a:pt x="252" y="480"/>
                  </a:lnTo>
                  <a:lnTo>
                    <a:pt x="246" y="482"/>
                  </a:lnTo>
                  <a:lnTo>
                    <a:pt x="246" y="482"/>
                  </a:lnTo>
                  <a:lnTo>
                    <a:pt x="244" y="484"/>
                  </a:lnTo>
                  <a:lnTo>
                    <a:pt x="242" y="486"/>
                  </a:lnTo>
                  <a:lnTo>
                    <a:pt x="238" y="486"/>
                  </a:lnTo>
                  <a:lnTo>
                    <a:pt x="228" y="488"/>
                  </a:lnTo>
                  <a:lnTo>
                    <a:pt x="224" y="488"/>
                  </a:lnTo>
                  <a:lnTo>
                    <a:pt x="222" y="484"/>
                  </a:lnTo>
                  <a:lnTo>
                    <a:pt x="210" y="488"/>
                  </a:lnTo>
                  <a:lnTo>
                    <a:pt x="204" y="490"/>
                  </a:lnTo>
                  <a:lnTo>
                    <a:pt x="202" y="490"/>
                  </a:lnTo>
                  <a:lnTo>
                    <a:pt x="192" y="500"/>
                  </a:lnTo>
                  <a:lnTo>
                    <a:pt x="188" y="500"/>
                  </a:lnTo>
                  <a:lnTo>
                    <a:pt x="188" y="500"/>
                  </a:lnTo>
                  <a:lnTo>
                    <a:pt x="188" y="504"/>
                  </a:lnTo>
                  <a:lnTo>
                    <a:pt x="188" y="510"/>
                  </a:lnTo>
                  <a:lnTo>
                    <a:pt x="188" y="514"/>
                  </a:lnTo>
                  <a:lnTo>
                    <a:pt x="186" y="522"/>
                  </a:lnTo>
                  <a:lnTo>
                    <a:pt x="184" y="526"/>
                  </a:lnTo>
                  <a:lnTo>
                    <a:pt x="178" y="534"/>
                  </a:lnTo>
                  <a:lnTo>
                    <a:pt x="176" y="536"/>
                  </a:lnTo>
                  <a:lnTo>
                    <a:pt x="164" y="546"/>
                  </a:lnTo>
                  <a:lnTo>
                    <a:pt x="164" y="550"/>
                  </a:lnTo>
                  <a:lnTo>
                    <a:pt x="164" y="558"/>
                  </a:lnTo>
                  <a:lnTo>
                    <a:pt x="164" y="560"/>
                  </a:lnTo>
                  <a:lnTo>
                    <a:pt x="164" y="566"/>
                  </a:lnTo>
                  <a:lnTo>
                    <a:pt x="166" y="570"/>
                  </a:lnTo>
                  <a:lnTo>
                    <a:pt x="166" y="570"/>
                  </a:lnTo>
                  <a:lnTo>
                    <a:pt x="166" y="572"/>
                  </a:lnTo>
                  <a:lnTo>
                    <a:pt x="162" y="574"/>
                  </a:lnTo>
                  <a:lnTo>
                    <a:pt x="164" y="580"/>
                  </a:lnTo>
                  <a:lnTo>
                    <a:pt x="166" y="580"/>
                  </a:lnTo>
                  <a:lnTo>
                    <a:pt x="166" y="580"/>
                  </a:lnTo>
                  <a:lnTo>
                    <a:pt x="166" y="582"/>
                  </a:lnTo>
                  <a:lnTo>
                    <a:pt x="162" y="586"/>
                  </a:lnTo>
                  <a:lnTo>
                    <a:pt x="160" y="584"/>
                  </a:lnTo>
                  <a:lnTo>
                    <a:pt x="160" y="584"/>
                  </a:lnTo>
                  <a:lnTo>
                    <a:pt x="160" y="584"/>
                  </a:lnTo>
                  <a:lnTo>
                    <a:pt x="160" y="584"/>
                  </a:lnTo>
                  <a:lnTo>
                    <a:pt x="160" y="582"/>
                  </a:lnTo>
                  <a:lnTo>
                    <a:pt x="158" y="580"/>
                  </a:lnTo>
                  <a:lnTo>
                    <a:pt x="158" y="580"/>
                  </a:lnTo>
                  <a:lnTo>
                    <a:pt x="156" y="578"/>
                  </a:lnTo>
                  <a:lnTo>
                    <a:pt x="156" y="578"/>
                  </a:lnTo>
                  <a:lnTo>
                    <a:pt x="156" y="578"/>
                  </a:lnTo>
                  <a:lnTo>
                    <a:pt x="152" y="576"/>
                  </a:lnTo>
                  <a:lnTo>
                    <a:pt x="150" y="576"/>
                  </a:lnTo>
                  <a:lnTo>
                    <a:pt x="150" y="576"/>
                  </a:lnTo>
                  <a:lnTo>
                    <a:pt x="150" y="576"/>
                  </a:lnTo>
                  <a:lnTo>
                    <a:pt x="148" y="576"/>
                  </a:lnTo>
                  <a:lnTo>
                    <a:pt x="148" y="576"/>
                  </a:lnTo>
                  <a:lnTo>
                    <a:pt x="148" y="576"/>
                  </a:lnTo>
                  <a:lnTo>
                    <a:pt x="148" y="576"/>
                  </a:lnTo>
                  <a:lnTo>
                    <a:pt x="146" y="574"/>
                  </a:lnTo>
                  <a:lnTo>
                    <a:pt x="146" y="572"/>
                  </a:lnTo>
                  <a:lnTo>
                    <a:pt x="146" y="570"/>
                  </a:lnTo>
                  <a:lnTo>
                    <a:pt x="146" y="570"/>
                  </a:lnTo>
                  <a:lnTo>
                    <a:pt x="146" y="570"/>
                  </a:lnTo>
                  <a:lnTo>
                    <a:pt x="146" y="570"/>
                  </a:lnTo>
                  <a:lnTo>
                    <a:pt x="142" y="566"/>
                  </a:lnTo>
                  <a:lnTo>
                    <a:pt x="134" y="558"/>
                  </a:lnTo>
                  <a:lnTo>
                    <a:pt x="128" y="552"/>
                  </a:lnTo>
                  <a:lnTo>
                    <a:pt x="126" y="552"/>
                  </a:lnTo>
                  <a:lnTo>
                    <a:pt x="126" y="552"/>
                  </a:lnTo>
                  <a:lnTo>
                    <a:pt x="124" y="552"/>
                  </a:lnTo>
                  <a:lnTo>
                    <a:pt x="122" y="552"/>
                  </a:lnTo>
                  <a:lnTo>
                    <a:pt x="120" y="554"/>
                  </a:lnTo>
                  <a:lnTo>
                    <a:pt x="120" y="554"/>
                  </a:lnTo>
                  <a:lnTo>
                    <a:pt x="118" y="556"/>
                  </a:lnTo>
                  <a:lnTo>
                    <a:pt x="116" y="556"/>
                  </a:lnTo>
                  <a:lnTo>
                    <a:pt x="112" y="558"/>
                  </a:lnTo>
                  <a:lnTo>
                    <a:pt x="104" y="558"/>
                  </a:lnTo>
                  <a:lnTo>
                    <a:pt x="104" y="558"/>
                  </a:lnTo>
                  <a:lnTo>
                    <a:pt x="104" y="560"/>
                  </a:lnTo>
                  <a:lnTo>
                    <a:pt x="104" y="560"/>
                  </a:lnTo>
                  <a:lnTo>
                    <a:pt x="104" y="560"/>
                  </a:lnTo>
                  <a:lnTo>
                    <a:pt x="104" y="560"/>
                  </a:lnTo>
                  <a:lnTo>
                    <a:pt x="104" y="564"/>
                  </a:lnTo>
                  <a:lnTo>
                    <a:pt x="104" y="564"/>
                  </a:lnTo>
                  <a:lnTo>
                    <a:pt x="106" y="566"/>
                  </a:lnTo>
                  <a:lnTo>
                    <a:pt x="106" y="572"/>
                  </a:lnTo>
                  <a:lnTo>
                    <a:pt x="104" y="576"/>
                  </a:lnTo>
                  <a:lnTo>
                    <a:pt x="104" y="576"/>
                  </a:lnTo>
                  <a:lnTo>
                    <a:pt x="102" y="570"/>
                  </a:lnTo>
                  <a:lnTo>
                    <a:pt x="88" y="554"/>
                  </a:lnTo>
                  <a:lnTo>
                    <a:pt x="90" y="552"/>
                  </a:lnTo>
                  <a:lnTo>
                    <a:pt x="90" y="552"/>
                  </a:lnTo>
                  <a:lnTo>
                    <a:pt x="90" y="552"/>
                  </a:lnTo>
                  <a:lnTo>
                    <a:pt x="94" y="550"/>
                  </a:lnTo>
                  <a:lnTo>
                    <a:pt x="96" y="550"/>
                  </a:lnTo>
                  <a:lnTo>
                    <a:pt x="98" y="550"/>
                  </a:lnTo>
                  <a:lnTo>
                    <a:pt x="98" y="548"/>
                  </a:lnTo>
                  <a:lnTo>
                    <a:pt x="96" y="542"/>
                  </a:lnTo>
                  <a:lnTo>
                    <a:pt x="96" y="540"/>
                  </a:lnTo>
                  <a:lnTo>
                    <a:pt x="92" y="538"/>
                  </a:lnTo>
                  <a:lnTo>
                    <a:pt x="92" y="538"/>
                  </a:lnTo>
                  <a:lnTo>
                    <a:pt x="92" y="538"/>
                  </a:lnTo>
                  <a:lnTo>
                    <a:pt x="92" y="536"/>
                  </a:lnTo>
                  <a:lnTo>
                    <a:pt x="86" y="536"/>
                  </a:lnTo>
                  <a:lnTo>
                    <a:pt x="82" y="538"/>
                  </a:lnTo>
                  <a:lnTo>
                    <a:pt x="80" y="542"/>
                  </a:lnTo>
                  <a:lnTo>
                    <a:pt x="66" y="540"/>
                  </a:lnTo>
                  <a:lnTo>
                    <a:pt x="54" y="530"/>
                  </a:lnTo>
                  <a:lnTo>
                    <a:pt x="44" y="522"/>
                  </a:lnTo>
                  <a:lnTo>
                    <a:pt x="40" y="522"/>
                  </a:lnTo>
                  <a:lnTo>
                    <a:pt x="38" y="520"/>
                  </a:lnTo>
                  <a:lnTo>
                    <a:pt x="38" y="518"/>
                  </a:lnTo>
                  <a:lnTo>
                    <a:pt x="38" y="506"/>
                  </a:lnTo>
                  <a:lnTo>
                    <a:pt x="38" y="504"/>
                  </a:lnTo>
                  <a:lnTo>
                    <a:pt x="40" y="504"/>
                  </a:lnTo>
                  <a:lnTo>
                    <a:pt x="40" y="506"/>
                  </a:lnTo>
                  <a:lnTo>
                    <a:pt x="42" y="506"/>
                  </a:lnTo>
                  <a:lnTo>
                    <a:pt x="44" y="506"/>
                  </a:lnTo>
                  <a:lnTo>
                    <a:pt x="48" y="508"/>
                  </a:lnTo>
                  <a:lnTo>
                    <a:pt x="48" y="508"/>
                  </a:lnTo>
                  <a:lnTo>
                    <a:pt x="52" y="506"/>
                  </a:lnTo>
                  <a:lnTo>
                    <a:pt x="52" y="506"/>
                  </a:lnTo>
                  <a:lnTo>
                    <a:pt x="52" y="506"/>
                  </a:lnTo>
                  <a:lnTo>
                    <a:pt x="52" y="506"/>
                  </a:lnTo>
                  <a:lnTo>
                    <a:pt x="50" y="504"/>
                  </a:lnTo>
                  <a:lnTo>
                    <a:pt x="50" y="504"/>
                  </a:lnTo>
                  <a:lnTo>
                    <a:pt x="50" y="504"/>
                  </a:lnTo>
                  <a:lnTo>
                    <a:pt x="50" y="504"/>
                  </a:lnTo>
                  <a:lnTo>
                    <a:pt x="50" y="504"/>
                  </a:lnTo>
                  <a:lnTo>
                    <a:pt x="48" y="504"/>
                  </a:lnTo>
                  <a:lnTo>
                    <a:pt x="48" y="504"/>
                  </a:lnTo>
                  <a:lnTo>
                    <a:pt x="46" y="504"/>
                  </a:lnTo>
                  <a:lnTo>
                    <a:pt x="44" y="502"/>
                  </a:lnTo>
                  <a:lnTo>
                    <a:pt x="40" y="500"/>
                  </a:lnTo>
                  <a:lnTo>
                    <a:pt x="40" y="500"/>
                  </a:lnTo>
                  <a:lnTo>
                    <a:pt x="40" y="500"/>
                  </a:lnTo>
                  <a:lnTo>
                    <a:pt x="40" y="498"/>
                  </a:lnTo>
                  <a:lnTo>
                    <a:pt x="40" y="498"/>
                  </a:lnTo>
                  <a:lnTo>
                    <a:pt x="40" y="498"/>
                  </a:lnTo>
                  <a:lnTo>
                    <a:pt x="40" y="498"/>
                  </a:lnTo>
                  <a:lnTo>
                    <a:pt x="40" y="496"/>
                  </a:lnTo>
                  <a:lnTo>
                    <a:pt x="38" y="496"/>
                  </a:lnTo>
                  <a:lnTo>
                    <a:pt x="38" y="496"/>
                  </a:lnTo>
                  <a:lnTo>
                    <a:pt x="28" y="490"/>
                  </a:lnTo>
                  <a:lnTo>
                    <a:pt x="22" y="490"/>
                  </a:lnTo>
                  <a:lnTo>
                    <a:pt x="20" y="490"/>
                  </a:lnTo>
                  <a:lnTo>
                    <a:pt x="20" y="490"/>
                  </a:lnTo>
                  <a:lnTo>
                    <a:pt x="20" y="488"/>
                  </a:lnTo>
                  <a:lnTo>
                    <a:pt x="20" y="488"/>
                  </a:lnTo>
                  <a:lnTo>
                    <a:pt x="16" y="482"/>
                  </a:lnTo>
                  <a:lnTo>
                    <a:pt x="14" y="478"/>
                  </a:lnTo>
                  <a:lnTo>
                    <a:pt x="8" y="468"/>
                  </a:lnTo>
                  <a:lnTo>
                    <a:pt x="8" y="468"/>
                  </a:lnTo>
                  <a:lnTo>
                    <a:pt x="8" y="468"/>
                  </a:lnTo>
                  <a:lnTo>
                    <a:pt x="8" y="468"/>
                  </a:lnTo>
                  <a:lnTo>
                    <a:pt x="8" y="466"/>
                  </a:lnTo>
                  <a:lnTo>
                    <a:pt x="10" y="466"/>
                  </a:lnTo>
                  <a:lnTo>
                    <a:pt x="10" y="466"/>
                  </a:lnTo>
                  <a:lnTo>
                    <a:pt x="10" y="462"/>
                  </a:lnTo>
                  <a:lnTo>
                    <a:pt x="10" y="462"/>
                  </a:lnTo>
                  <a:lnTo>
                    <a:pt x="10" y="462"/>
                  </a:lnTo>
                  <a:lnTo>
                    <a:pt x="10" y="460"/>
                  </a:lnTo>
                  <a:lnTo>
                    <a:pt x="6" y="456"/>
                  </a:lnTo>
                  <a:lnTo>
                    <a:pt x="6" y="456"/>
                  </a:lnTo>
                  <a:lnTo>
                    <a:pt x="2" y="454"/>
                  </a:lnTo>
                  <a:lnTo>
                    <a:pt x="0" y="452"/>
                  </a:lnTo>
                  <a:lnTo>
                    <a:pt x="0" y="448"/>
                  </a:lnTo>
                  <a:lnTo>
                    <a:pt x="2" y="440"/>
                  </a:lnTo>
                  <a:lnTo>
                    <a:pt x="2" y="438"/>
                  </a:lnTo>
                  <a:lnTo>
                    <a:pt x="0" y="434"/>
                  </a:lnTo>
                  <a:lnTo>
                    <a:pt x="0" y="434"/>
                  </a:lnTo>
                  <a:lnTo>
                    <a:pt x="2" y="432"/>
                  </a:lnTo>
                  <a:lnTo>
                    <a:pt x="2" y="432"/>
                  </a:lnTo>
                  <a:lnTo>
                    <a:pt x="2" y="432"/>
                  </a:lnTo>
                  <a:lnTo>
                    <a:pt x="2" y="432"/>
                  </a:lnTo>
                  <a:lnTo>
                    <a:pt x="2" y="432"/>
                  </a:lnTo>
                  <a:lnTo>
                    <a:pt x="2" y="432"/>
                  </a:lnTo>
                  <a:lnTo>
                    <a:pt x="2" y="430"/>
                  </a:lnTo>
                  <a:lnTo>
                    <a:pt x="2" y="428"/>
                  </a:lnTo>
                  <a:lnTo>
                    <a:pt x="2" y="426"/>
                  </a:lnTo>
                  <a:lnTo>
                    <a:pt x="4" y="426"/>
                  </a:lnTo>
                  <a:lnTo>
                    <a:pt x="4" y="426"/>
                  </a:lnTo>
                  <a:lnTo>
                    <a:pt x="8" y="426"/>
                  </a:lnTo>
                  <a:lnTo>
                    <a:pt x="10" y="428"/>
                  </a:lnTo>
                  <a:lnTo>
                    <a:pt x="12" y="426"/>
                  </a:lnTo>
                  <a:lnTo>
                    <a:pt x="16" y="426"/>
                  </a:lnTo>
                  <a:lnTo>
                    <a:pt x="20" y="428"/>
                  </a:lnTo>
                  <a:lnTo>
                    <a:pt x="22" y="428"/>
                  </a:lnTo>
                  <a:lnTo>
                    <a:pt x="24" y="428"/>
                  </a:lnTo>
                  <a:lnTo>
                    <a:pt x="26" y="428"/>
                  </a:lnTo>
                  <a:lnTo>
                    <a:pt x="28" y="428"/>
                  </a:lnTo>
                  <a:lnTo>
                    <a:pt x="36" y="426"/>
                  </a:lnTo>
                  <a:lnTo>
                    <a:pt x="38" y="426"/>
                  </a:lnTo>
                  <a:lnTo>
                    <a:pt x="38" y="426"/>
                  </a:lnTo>
                  <a:lnTo>
                    <a:pt x="42" y="422"/>
                  </a:lnTo>
                  <a:lnTo>
                    <a:pt x="54" y="412"/>
                  </a:lnTo>
                  <a:lnTo>
                    <a:pt x="80" y="410"/>
                  </a:lnTo>
                  <a:lnTo>
                    <a:pt x="84" y="410"/>
                  </a:lnTo>
                  <a:lnTo>
                    <a:pt x="116" y="408"/>
                  </a:lnTo>
                  <a:lnTo>
                    <a:pt x="126" y="408"/>
                  </a:lnTo>
                  <a:lnTo>
                    <a:pt x="134" y="410"/>
                  </a:lnTo>
                  <a:lnTo>
                    <a:pt x="134" y="410"/>
                  </a:lnTo>
                  <a:lnTo>
                    <a:pt x="134" y="406"/>
                  </a:lnTo>
                  <a:lnTo>
                    <a:pt x="134" y="406"/>
                  </a:lnTo>
                  <a:lnTo>
                    <a:pt x="134" y="404"/>
                  </a:lnTo>
                  <a:lnTo>
                    <a:pt x="148" y="406"/>
                  </a:lnTo>
                  <a:lnTo>
                    <a:pt x="158" y="408"/>
                  </a:lnTo>
                  <a:lnTo>
                    <a:pt x="158" y="408"/>
                  </a:lnTo>
                  <a:lnTo>
                    <a:pt x="158" y="406"/>
                  </a:lnTo>
                  <a:lnTo>
                    <a:pt x="158" y="404"/>
                  </a:lnTo>
                  <a:lnTo>
                    <a:pt x="160" y="400"/>
                  </a:lnTo>
                  <a:lnTo>
                    <a:pt x="168" y="394"/>
                  </a:lnTo>
                  <a:lnTo>
                    <a:pt x="168" y="394"/>
                  </a:lnTo>
                  <a:lnTo>
                    <a:pt x="168" y="394"/>
                  </a:lnTo>
                  <a:lnTo>
                    <a:pt x="168" y="394"/>
                  </a:lnTo>
                  <a:lnTo>
                    <a:pt x="170" y="394"/>
                  </a:lnTo>
                  <a:lnTo>
                    <a:pt x="170" y="394"/>
                  </a:lnTo>
                  <a:lnTo>
                    <a:pt x="172" y="394"/>
                  </a:lnTo>
                  <a:lnTo>
                    <a:pt x="172" y="394"/>
                  </a:lnTo>
                  <a:lnTo>
                    <a:pt x="174" y="392"/>
                  </a:lnTo>
                  <a:lnTo>
                    <a:pt x="174" y="392"/>
                  </a:lnTo>
                  <a:lnTo>
                    <a:pt x="176" y="392"/>
                  </a:lnTo>
                  <a:lnTo>
                    <a:pt x="176" y="392"/>
                  </a:lnTo>
                  <a:lnTo>
                    <a:pt x="176" y="390"/>
                  </a:lnTo>
                  <a:lnTo>
                    <a:pt x="176" y="390"/>
                  </a:lnTo>
                  <a:lnTo>
                    <a:pt x="178" y="380"/>
                  </a:lnTo>
                  <a:lnTo>
                    <a:pt x="180" y="374"/>
                  </a:lnTo>
                  <a:lnTo>
                    <a:pt x="184" y="362"/>
                  </a:lnTo>
                  <a:lnTo>
                    <a:pt x="184" y="362"/>
                  </a:lnTo>
                  <a:lnTo>
                    <a:pt x="184" y="362"/>
                  </a:lnTo>
                  <a:lnTo>
                    <a:pt x="186" y="360"/>
                  </a:lnTo>
                  <a:lnTo>
                    <a:pt x="186" y="360"/>
                  </a:lnTo>
                  <a:lnTo>
                    <a:pt x="188" y="360"/>
                  </a:lnTo>
                  <a:lnTo>
                    <a:pt x="188" y="358"/>
                  </a:lnTo>
                  <a:lnTo>
                    <a:pt x="188" y="358"/>
                  </a:lnTo>
                  <a:lnTo>
                    <a:pt x="190" y="358"/>
                  </a:lnTo>
                  <a:lnTo>
                    <a:pt x="190" y="358"/>
                  </a:lnTo>
                  <a:lnTo>
                    <a:pt x="190" y="358"/>
                  </a:lnTo>
                  <a:lnTo>
                    <a:pt x="190" y="358"/>
                  </a:lnTo>
                  <a:lnTo>
                    <a:pt x="190" y="340"/>
                  </a:lnTo>
                  <a:lnTo>
                    <a:pt x="190" y="340"/>
                  </a:lnTo>
                  <a:lnTo>
                    <a:pt x="190" y="336"/>
                  </a:lnTo>
                  <a:lnTo>
                    <a:pt x="192" y="332"/>
                  </a:lnTo>
                  <a:lnTo>
                    <a:pt x="192" y="328"/>
                  </a:lnTo>
                  <a:lnTo>
                    <a:pt x="192" y="328"/>
                  </a:lnTo>
                  <a:lnTo>
                    <a:pt x="192" y="314"/>
                  </a:lnTo>
                  <a:lnTo>
                    <a:pt x="192" y="304"/>
                  </a:lnTo>
                  <a:lnTo>
                    <a:pt x="192" y="296"/>
                  </a:lnTo>
                  <a:lnTo>
                    <a:pt x="192" y="278"/>
                  </a:lnTo>
                  <a:lnTo>
                    <a:pt x="192" y="246"/>
                  </a:lnTo>
                  <a:lnTo>
                    <a:pt x="192" y="246"/>
                  </a:lnTo>
                  <a:lnTo>
                    <a:pt x="192" y="236"/>
                  </a:lnTo>
                  <a:lnTo>
                    <a:pt x="192" y="226"/>
                  </a:lnTo>
                  <a:lnTo>
                    <a:pt x="192" y="222"/>
                  </a:lnTo>
                  <a:lnTo>
                    <a:pt x="198" y="220"/>
                  </a:lnTo>
                  <a:lnTo>
                    <a:pt x="204" y="220"/>
                  </a:lnTo>
                  <a:lnTo>
                    <a:pt x="222" y="216"/>
                  </a:lnTo>
                  <a:lnTo>
                    <a:pt x="254" y="210"/>
                  </a:lnTo>
                  <a:lnTo>
                    <a:pt x="260" y="208"/>
                  </a:lnTo>
                  <a:lnTo>
                    <a:pt x="266" y="208"/>
                  </a:lnTo>
                  <a:lnTo>
                    <a:pt x="266" y="206"/>
                  </a:lnTo>
                  <a:lnTo>
                    <a:pt x="274" y="200"/>
                  </a:lnTo>
                  <a:lnTo>
                    <a:pt x="274" y="200"/>
                  </a:lnTo>
                  <a:lnTo>
                    <a:pt x="290" y="186"/>
                  </a:lnTo>
                  <a:lnTo>
                    <a:pt x="298" y="178"/>
                  </a:lnTo>
                  <a:lnTo>
                    <a:pt x="306" y="170"/>
                  </a:lnTo>
                  <a:lnTo>
                    <a:pt x="320" y="158"/>
                  </a:lnTo>
                  <a:lnTo>
                    <a:pt x="344" y="136"/>
                  </a:lnTo>
                  <a:lnTo>
                    <a:pt x="344" y="136"/>
                  </a:lnTo>
                  <a:lnTo>
                    <a:pt x="344" y="136"/>
                  </a:lnTo>
                  <a:lnTo>
                    <a:pt x="352" y="130"/>
                  </a:lnTo>
                  <a:lnTo>
                    <a:pt x="354" y="130"/>
                  </a:lnTo>
                  <a:lnTo>
                    <a:pt x="356" y="128"/>
                  </a:lnTo>
                  <a:lnTo>
                    <a:pt x="366" y="122"/>
                  </a:lnTo>
                  <a:lnTo>
                    <a:pt x="372" y="118"/>
                  </a:lnTo>
                  <a:lnTo>
                    <a:pt x="398" y="102"/>
                  </a:lnTo>
                  <a:lnTo>
                    <a:pt x="404" y="98"/>
                  </a:lnTo>
                  <a:lnTo>
                    <a:pt x="418" y="90"/>
                  </a:lnTo>
                  <a:lnTo>
                    <a:pt x="440" y="76"/>
                  </a:lnTo>
                  <a:lnTo>
                    <a:pt x="452" y="66"/>
                  </a:lnTo>
                  <a:lnTo>
                    <a:pt x="470" y="56"/>
                  </a:lnTo>
                  <a:lnTo>
                    <a:pt x="480" y="48"/>
                  </a:lnTo>
                  <a:lnTo>
                    <a:pt x="500" y="36"/>
                  </a:lnTo>
                  <a:lnTo>
                    <a:pt x="504" y="34"/>
                  </a:lnTo>
                  <a:lnTo>
                    <a:pt x="516" y="26"/>
                  </a:lnTo>
                  <a:lnTo>
                    <a:pt x="546" y="8"/>
                  </a:lnTo>
                  <a:lnTo>
                    <a:pt x="548" y="8"/>
                  </a:lnTo>
                  <a:lnTo>
                    <a:pt x="558" y="0"/>
                  </a:lnTo>
                  <a:lnTo>
                    <a:pt x="560" y="0"/>
                  </a:lnTo>
                  <a:lnTo>
                    <a:pt x="572" y="4"/>
                  </a:lnTo>
                  <a:lnTo>
                    <a:pt x="576" y="4"/>
                  </a:lnTo>
                  <a:lnTo>
                    <a:pt x="578" y="6"/>
                  </a:lnTo>
                  <a:lnTo>
                    <a:pt x="582" y="6"/>
                  </a:lnTo>
                  <a:lnTo>
                    <a:pt x="588" y="8"/>
                  </a:lnTo>
                  <a:lnTo>
                    <a:pt x="602" y="10"/>
                  </a:lnTo>
                  <a:lnTo>
                    <a:pt x="612" y="14"/>
                  </a:lnTo>
                  <a:lnTo>
                    <a:pt x="622" y="16"/>
                  </a:lnTo>
                  <a:lnTo>
                    <a:pt x="624" y="16"/>
                  </a:lnTo>
                  <a:lnTo>
                    <a:pt x="626" y="16"/>
                  </a:lnTo>
                  <a:lnTo>
                    <a:pt x="626" y="16"/>
                  </a:lnTo>
                  <a:lnTo>
                    <a:pt x="628" y="18"/>
                  </a:lnTo>
                  <a:lnTo>
                    <a:pt x="628" y="18"/>
                  </a:lnTo>
                  <a:lnTo>
                    <a:pt x="632" y="18"/>
                  </a:lnTo>
                  <a:lnTo>
                    <a:pt x="634" y="20"/>
                  </a:lnTo>
                  <a:lnTo>
                    <a:pt x="634" y="20"/>
                  </a:lnTo>
                  <a:lnTo>
                    <a:pt x="636" y="20"/>
                  </a:lnTo>
                  <a:lnTo>
                    <a:pt x="650" y="34"/>
                  </a:lnTo>
                  <a:lnTo>
                    <a:pt x="664" y="48"/>
                  </a:lnTo>
                  <a:lnTo>
                    <a:pt x="670" y="44"/>
                  </a:lnTo>
                  <a:lnTo>
                    <a:pt x="674" y="42"/>
                  </a:lnTo>
                  <a:lnTo>
                    <a:pt x="678" y="40"/>
                  </a:lnTo>
                  <a:lnTo>
                    <a:pt x="692" y="32"/>
                  </a:lnTo>
                  <a:lnTo>
                    <a:pt x="694" y="30"/>
                  </a:lnTo>
                  <a:lnTo>
                    <a:pt x="700" y="28"/>
                  </a:lnTo>
                  <a:lnTo>
                    <a:pt x="702" y="28"/>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6" name="Freeform 4955">
              <a:extLst>
                <a:ext uri="{FF2B5EF4-FFF2-40B4-BE49-F238E27FC236}">
                  <a16:creationId xmlns:a16="http://schemas.microsoft.com/office/drawing/2014/main" id="{280591DF-0BD5-024A-87E2-2227B59C142B}"/>
                </a:ext>
              </a:extLst>
            </p:cNvPr>
            <p:cNvSpPr>
              <a:spLocks/>
            </p:cNvSpPr>
            <p:nvPr/>
          </p:nvSpPr>
          <p:spPr bwMode="auto">
            <a:xfrm>
              <a:off x="5458015" y="3589532"/>
              <a:ext cx="154365" cy="134142"/>
            </a:xfrm>
            <a:custGeom>
              <a:avLst/>
              <a:gdLst/>
              <a:ahLst/>
              <a:cxnLst>
                <a:cxn ang="0">
                  <a:pos x="38" y="16"/>
                </a:cxn>
                <a:cxn ang="0">
                  <a:pos x="40" y="14"/>
                </a:cxn>
                <a:cxn ang="0">
                  <a:pos x="46" y="14"/>
                </a:cxn>
                <a:cxn ang="0">
                  <a:pos x="50" y="16"/>
                </a:cxn>
                <a:cxn ang="0">
                  <a:pos x="50" y="18"/>
                </a:cxn>
                <a:cxn ang="0">
                  <a:pos x="52" y="20"/>
                </a:cxn>
                <a:cxn ang="0">
                  <a:pos x="54" y="20"/>
                </a:cxn>
                <a:cxn ang="0">
                  <a:pos x="68" y="8"/>
                </a:cxn>
                <a:cxn ang="0">
                  <a:pos x="70" y="4"/>
                </a:cxn>
                <a:cxn ang="0">
                  <a:pos x="76" y="0"/>
                </a:cxn>
                <a:cxn ang="0">
                  <a:pos x="78" y="0"/>
                </a:cxn>
                <a:cxn ang="0">
                  <a:pos x="76" y="2"/>
                </a:cxn>
                <a:cxn ang="0">
                  <a:pos x="78" y="6"/>
                </a:cxn>
                <a:cxn ang="0">
                  <a:pos x="88" y="16"/>
                </a:cxn>
                <a:cxn ang="0">
                  <a:pos x="90" y="22"/>
                </a:cxn>
                <a:cxn ang="0">
                  <a:pos x="94" y="32"/>
                </a:cxn>
                <a:cxn ang="0">
                  <a:pos x="96" y="46"/>
                </a:cxn>
                <a:cxn ang="0">
                  <a:pos x="98" y="50"/>
                </a:cxn>
                <a:cxn ang="0">
                  <a:pos x="96" y="54"/>
                </a:cxn>
                <a:cxn ang="0">
                  <a:pos x="96" y="58"/>
                </a:cxn>
                <a:cxn ang="0">
                  <a:pos x="96" y="60"/>
                </a:cxn>
                <a:cxn ang="0">
                  <a:pos x="94" y="62"/>
                </a:cxn>
                <a:cxn ang="0">
                  <a:pos x="88" y="62"/>
                </a:cxn>
                <a:cxn ang="0">
                  <a:pos x="82" y="64"/>
                </a:cxn>
                <a:cxn ang="0">
                  <a:pos x="80" y="64"/>
                </a:cxn>
                <a:cxn ang="0">
                  <a:pos x="76" y="60"/>
                </a:cxn>
                <a:cxn ang="0">
                  <a:pos x="74" y="60"/>
                </a:cxn>
                <a:cxn ang="0">
                  <a:pos x="72" y="60"/>
                </a:cxn>
                <a:cxn ang="0">
                  <a:pos x="62" y="66"/>
                </a:cxn>
                <a:cxn ang="0">
                  <a:pos x="60" y="64"/>
                </a:cxn>
                <a:cxn ang="0">
                  <a:pos x="52" y="62"/>
                </a:cxn>
                <a:cxn ang="0">
                  <a:pos x="50" y="78"/>
                </a:cxn>
                <a:cxn ang="0">
                  <a:pos x="48" y="80"/>
                </a:cxn>
                <a:cxn ang="0">
                  <a:pos x="42" y="82"/>
                </a:cxn>
                <a:cxn ang="0">
                  <a:pos x="38" y="82"/>
                </a:cxn>
                <a:cxn ang="0">
                  <a:pos x="36" y="82"/>
                </a:cxn>
                <a:cxn ang="0">
                  <a:pos x="34" y="84"/>
                </a:cxn>
                <a:cxn ang="0">
                  <a:pos x="30" y="84"/>
                </a:cxn>
                <a:cxn ang="0">
                  <a:pos x="26" y="84"/>
                </a:cxn>
                <a:cxn ang="0">
                  <a:pos x="24" y="84"/>
                </a:cxn>
                <a:cxn ang="0">
                  <a:pos x="24" y="80"/>
                </a:cxn>
                <a:cxn ang="0">
                  <a:pos x="24" y="76"/>
                </a:cxn>
                <a:cxn ang="0">
                  <a:pos x="12" y="72"/>
                </a:cxn>
                <a:cxn ang="0">
                  <a:pos x="10" y="74"/>
                </a:cxn>
                <a:cxn ang="0">
                  <a:pos x="10" y="78"/>
                </a:cxn>
                <a:cxn ang="0">
                  <a:pos x="10" y="80"/>
                </a:cxn>
                <a:cxn ang="0">
                  <a:pos x="8" y="80"/>
                </a:cxn>
                <a:cxn ang="0">
                  <a:pos x="6" y="78"/>
                </a:cxn>
                <a:cxn ang="0">
                  <a:pos x="4" y="78"/>
                </a:cxn>
                <a:cxn ang="0">
                  <a:pos x="0" y="70"/>
                </a:cxn>
                <a:cxn ang="0">
                  <a:pos x="2" y="64"/>
                </a:cxn>
                <a:cxn ang="0">
                  <a:pos x="2" y="62"/>
                </a:cxn>
                <a:cxn ang="0">
                  <a:pos x="12" y="58"/>
                </a:cxn>
                <a:cxn ang="0">
                  <a:pos x="14" y="56"/>
                </a:cxn>
                <a:cxn ang="0">
                  <a:pos x="16" y="50"/>
                </a:cxn>
                <a:cxn ang="0">
                  <a:pos x="16" y="48"/>
                </a:cxn>
                <a:cxn ang="0">
                  <a:pos x="14" y="42"/>
                </a:cxn>
                <a:cxn ang="0">
                  <a:pos x="14" y="38"/>
                </a:cxn>
                <a:cxn ang="0">
                  <a:pos x="20" y="28"/>
                </a:cxn>
                <a:cxn ang="0">
                  <a:pos x="24" y="22"/>
                </a:cxn>
                <a:cxn ang="0">
                  <a:pos x="30" y="20"/>
                </a:cxn>
                <a:cxn ang="0">
                  <a:pos x="34" y="16"/>
                </a:cxn>
              </a:cxnLst>
              <a:rect l="0" t="0" r="r" b="b"/>
              <a:pathLst>
                <a:path w="98" h="84">
                  <a:moveTo>
                    <a:pt x="36" y="16"/>
                  </a:moveTo>
                  <a:lnTo>
                    <a:pt x="36" y="16"/>
                  </a:lnTo>
                  <a:lnTo>
                    <a:pt x="38" y="16"/>
                  </a:lnTo>
                  <a:lnTo>
                    <a:pt x="38" y="16"/>
                  </a:lnTo>
                  <a:lnTo>
                    <a:pt x="40" y="16"/>
                  </a:lnTo>
                  <a:lnTo>
                    <a:pt x="40" y="16"/>
                  </a:lnTo>
                  <a:lnTo>
                    <a:pt x="40" y="16"/>
                  </a:lnTo>
                  <a:lnTo>
                    <a:pt x="40" y="14"/>
                  </a:lnTo>
                  <a:lnTo>
                    <a:pt x="42" y="14"/>
                  </a:lnTo>
                  <a:lnTo>
                    <a:pt x="42" y="14"/>
                  </a:lnTo>
                  <a:lnTo>
                    <a:pt x="42" y="14"/>
                  </a:lnTo>
                  <a:lnTo>
                    <a:pt x="46" y="14"/>
                  </a:lnTo>
                  <a:lnTo>
                    <a:pt x="48" y="14"/>
                  </a:lnTo>
                  <a:lnTo>
                    <a:pt x="48" y="14"/>
                  </a:lnTo>
                  <a:lnTo>
                    <a:pt x="50" y="16"/>
                  </a:lnTo>
                  <a:lnTo>
                    <a:pt x="50" y="16"/>
                  </a:lnTo>
                  <a:lnTo>
                    <a:pt x="50" y="16"/>
                  </a:lnTo>
                  <a:lnTo>
                    <a:pt x="50" y="16"/>
                  </a:lnTo>
                  <a:lnTo>
                    <a:pt x="50" y="18"/>
                  </a:lnTo>
                  <a:lnTo>
                    <a:pt x="50" y="18"/>
                  </a:lnTo>
                  <a:lnTo>
                    <a:pt x="50" y="20"/>
                  </a:lnTo>
                  <a:lnTo>
                    <a:pt x="50" y="20"/>
                  </a:lnTo>
                  <a:lnTo>
                    <a:pt x="50" y="20"/>
                  </a:lnTo>
                  <a:lnTo>
                    <a:pt x="52" y="20"/>
                  </a:lnTo>
                  <a:lnTo>
                    <a:pt x="52" y="20"/>
                  </a:lnTo>
                  <a:lnTo>
                    <a:pt x="52" y="20"/>
                  </a:lnTo>
                  <a:lnTo>
                    <a:pt x="54" y="20"/>
                  </a:lnTo>
                  <a:lnTo>
                    <a:pt x="54" y="20"/>
                  </a:lnTo>
                  <a:lnTo>
                    <a:pt x="60" y="16"/>
                  </a:lnTo>
                  <a:lnTo>
                    <a:pt x="64" y="12"/>
                  </a:lnTo>
                  <a:lnTo>
                    <a:pt x="66" y="10"/>
                  </a:lnTo>
                  <a:lnTo>
                    <a:pt x="68" y="8"/>
                  </a:lnTo>
                  <a:lnTo>
                    <a:pt x="68" y="8"/>
                  </a:lnTo>
                  <a:lnTo>
                    <a:pt x="68" y="8"/>
                  </a:lnTo>
                  <a:lnTo>
                    <a:pt x="70" y="6"/>
                  </a:lnTo>
                  <a:lnTo>
                    <a:pt x="70" y="4"/>
                  </a:lnTo>
                  <a:lnTo>
                    <a:pt x="72" y="2"/>
                  </a:lnTo>
                  <a:lnTo>
                    <a:pt x="72" y="0"/>
                  </a:lnTo>
                  <a:lnTo>
                    <a:pt x="72" y="0"/>
                  </a:lnTo>
                  <a:lnTo>
                    <a:pt x="76" y="0"/>
                  </a:lnTo>
                  <a:lnTo>
                    <a:pt x="76" y="0"/>
                  </a:lnTo>
                  <a:lnTo>
                    <a:pt x="78" y="0"/>
                  </a:lnTo>
                  <a:lnTo>
                    <a:pt x="78" y="0"/>
                  </a:lnTo>
                  <a:lnTo>
                    <a:pt x="78" y="0"/>
                  </a:lnTo>
                  <a:lnTo>
                    <a:pt x="78" y="2"/>
                  </a:lnTo>
                  <a:lnTo>
                    <a:pt x="78" y="2"/>
                  </a:lnTo>
                  <a:lnTo>
                    <a:pt x="76" y="2"/>
                  </a:lnTo>
                  <a:lnTo>
                    <a:pt x="76" y="2"/>
                  </a:lnTo>
                  <a:lnTo>
                    <a:pt x="76" y="2"/>
                  </a:lnTo>
                  <a:lnTo>
                    <a:pt x="76" y="4"/>
                  </a:lnTo>
                  <a:lnTo>
                    <a:pt x="78" y="6"/>
                  </a:lnTo>
                  <a:lnTo>
                    <a:pt x="78" y="6"/>
                  </a:lnTo>
                  <a:lnTo>
                    <a:pt x="82" y="14"/>
                  </a:lnTo>
                  <a:lnTo>
                    <a:pt x="82" y="14"/>
                  </a:lnTo>
                  <a:lnTo>
                    <a:pt x="86" y="16"/>
                  </a:lnTo>
                  <a:lnTo>
                    <a:pt x="88" y="16"/>
                  </a:lnTo>
                  <a:lnTo>
                    <a:pt x="90" y="18"/>
                  </a:lnTo>
                  <a:lnTo>
                    <a:pt x="90" y="18"/>
                  </a:lnTo>
                  <a:lnTo>
                    <a:pt x="90" y="22"/>
                  </a:lnTo>
                  <a:lnTo>
                    <a:pt x="90" y="22"/>
                  </a:lnTo>
                  <a:lnTo>
                    <a:pt x="94" y="28"/>
                  </a:lnTo>
                  <a:lnTo>
                    <a:pt x="94" y="32"/>
                  </a:lnTo>
                  <a:lnTo>
                    <a:pt x="94" y="32"/>
                  </a:lnTo>
                  <a:lnTo>
                    <a:pt x="94" y="32"/>
                  </a:lnTo>
                  <a:lnTo>
                    <a:pt x="94" y="36"/>
                  </a:lnTo>
                  <a:lnTo>
                    <a:pt x="94" y="38"/>
                  </a:lnTo>
                  <a:lnTo>
                    <a:pt x="94" y="42"/>
                  </a:lnTo>
                  <a:lnTo>
                    <a:pt x="96" y="46"/>
                  </a:lnTo>
                  <a:lnTo>
                    <a:pt x="98" y="48"/>
                  </a:lnTo>
                  <a:lnTo>
                    <a:pt x="98" y="48"/>
                  </a:lnTo>
                  <a:lnTo>
                    <a:pt x="98" y="50"/>
                  </a:lnTo>
                  <a:lnTo>
                    <a:pt x="98" y="50"/>
                  </a:lnTo>
                  <a:lnTo>
                    <a:pt x="98" y="50"/>
                  </a:lnTo>
                  <a:lnTo>
                    <a:pt x="96" y="50"/>
                  </a:lnTo>
                  <a:lnTo>
                    <a:pt x="96" y="50"/>
                  </a:lnTo>
                  <a:lnTo>
                    <a:pt x="96" y="54"/>
                  </a:lnTo>
                  <a:lnTo>
                    <a:pt x="96" y="54"/>
                  </a:lnTo>
                  <a:lnTo>
                    <a:pt x="94" y="56"/>
                  </a:lnTo>
                  <a:lnTo>
                    <a:pt x="94" y="56"/>
                  </a:lnTo>
                  <a:lnTo>
                    <a:pt x="96" y="58"/>
                  </a:lnTo>
                  <a:lnTo>
                    <a:pt x="96" y="58"/>
                  </a:lnTo>
                  <a:lnTo>
                    <a:pt x="96" y="58"/>
                  </a:lnTo>
                  <a:lnTo>
                    <a:pt x="96" y="60"/>
                  </a:lnTo>
                  <a:lnTo>
                    <a:pt x="96" y="60"/>
                  </a:lnTo>
                  <a:lnTo>
                    <a:pt x="94" y="60"/>
                  </a:lnTo>
                  <a:lnTo>
                    <a:pt x="94" y="62"/>
                  </a:lnTo>
                  <a:lnTo>
                    <a:pt x="94" y="62"/>
                  </a:lnTo>
                  <a:lnTo>
                    <a:pt x="94" y="62"/>
                  </a:lnTo>
                  <a:lnTo>
                    <a:pt x="92" y="62"/>
                  </a:lnTo>
                  <a:lnTo>
                    <a:pt x="90" y="62"/>
                  </a:lnTo>
                  <a:lnTo>
                    <a:pt x="88" y="62"/>
                  </a:lnTo>
                  <a:lnTo>
                    <a:pt x="88" y="62"/>
                  </a:lnTo>
                  <a:lnTo>
                    <a:pt x="88" y="62"/>
                  </a:lnTo>
                  <a:lnTo>
                    <a:pt x="82" y="64"/>
                  </a:lnTo>
                  <a:lnTo>
                    <a:pt x="82" y="64"/>
                  </a:lnTo>
                  <a:lnTo>
                    <a:pt x="82" y="64"/>
                  </a:lnTo>
                  <a:lnTo>
                    <a:pt x="82" y="64"/>
                  </a:lnTo>
                  <a:lnTo>
                    <a:pt x="82" y="64"/>
                  </a:lnTo>
                  <a:lnTo>
                    <a:pt x="82" y="64"/>
                  </a:lnTo>
                  <a:lnTo>
                    <a:pt x="80" y="64"/>
                  </a:lnTo>
                  <a:lnTo>
                    <a:pt x="78" y="64"/>
                  </a:lnTo>
                  <a:lnTo>
                    <a:pt x="78" y="62"/>
                  </a:lnTo>
                  <a:lnTo>
                    <a:pt x="76" y="62"/>
                  </a:lnTo>
                  <a:lnTo>
                    <a:pt x="76" y="60"/>
                  </a:lnTo>
                  <a:lnTo>
                    <a:pt x="76" y="60"/>
                  </a:lnTo>
                  <a:lnTo>
                    <a:pt x="76" y="60"/>
                  </a:lnTo>
                  <a:lnTo>
                    <a:pt x="76" y="60"/>
                  </a:lnTo>
                  <a:lnTo>
                    <a:pt x="74" y="60"/>
                  </a:lnTo>
                  <a:lnTo>
                    <a:pt x="74" y="60"/>
                  </a:lnTo>
                  <a:lnTo>
                    <a:pt x="74" y="60"/>
                  </a:lnTo>
                  <a:lnTo>
                    <a:pt x="72" y="60"/>
                  </a:lnTo>
                  <a:lnTo>
                    <a:pt x="72" y="60"/>
                  </a:lnTo>
                  <a:lnTo>
                    <a:pt x="72" y="60"/>
                  </a:lnTo>
                  <a:lnTo>
                    <a:pt x="68" y="62"/>
                  </a:lnTo>
                  <a:lnTo>
                    <a:pt x="62" y="66"/>
                  </a:lnTo>
                  <a:lnTo>
                    <a:pt x="62" y="66"/>
                  </a:lnTo>
                  <a:lnTo>
                    <a:pt x="60" y="64"/>
                  </a:lnTo>
                  <a:lnTo>
                    <a:pt x="60" y="64"/>
                  </a:lnTo>
                  <a:lnTo>
                    <a:pt x="60" y="64"/>
                  </a:lnTo>
                  <a:lnTo>
                    <a:pt x="60" y="64"/>
                  </a:lnTo>
                  <a:lnTo>
                    <a:pt x="56" y="60"/>
                  </a:lnTo>
                  <a:lnTo>
                    <a:pt x="52" y="60"/>
                  </a:lnTo>
                  <a:lnTo>
                    <a:pt x="52" y="60"/>
                  </a:lnTo>
                  <a:lnTo>
                    <a:pt x="52" y="62"/>
                  </a:lnTo>
                  <a:lnTo>
                    <a:pt x="50" y="72"/>
                  </a:lnTo>
                  <a:lnTo>
                    <a:pt x="52" y="76"/>
                  </a:lnTo>
                  <a:lnTo>
                    <a:pt x="52" y="76"/>
                  </a:lnTo>
                  <a:lnTo>
                    <a:pt x="50" y="78"/>
                  </a:lnTo>
                  <a:lnTo>
                    <a:pt x="50" y="78"/>
                  </a:lnTo>
                  <a:lnTo>
                    <a:pt x="50" y="78"/>
                  </a:lnTo>
                  <a:lnTo>
                    <a:pt x="50" y="80"/>
                  </a:lnTo>
                  <a:lnTo>
                    <a:pt x="48" y="80"/>
                  </a:lnTo>
                  <a:lnTo>
                    <a:pt x="48" y="80"/>
                  </a:lnTo>
                  <a:lnTo>
                    <a:pt x="46" y="82"/>
                  </a:lnTo>
                  <a:lnTo>
                    <a:pt x="42" y="82"/>
                  </a:lnTo>
                  <a:lnTo>
                    <a:pt x="42" y="82"/>
                  </a:lnTo>
                  <a:lnTo>
                    <a:pt x="42" y="84"/>
                  </a:lnTo>
                  <a:lnTo>
                    <a:pt x="40" y="84"/>
                  </a:lnTo>
                  <a:lnTo>
                    <a:pt x="40" y="82"/>
                  </a:lnTo>
                  <a:lnTo>
                    <a:pt x="38" y="82"/>
                  </a:lnTo>
                  <a:lnTo>
                    <a:pt x="36" y="82"/>
                  </a:lnTo>
                  <a:lnTo>
                    <a:pt x="36" y="82"/>
                  </a:lnTo>
                  <a:lnTo>
                    <a:pt x="36" y="82"/>
                  </a:lnTo>
                  <a:lnTo>
                    <a:pt x="36" y="82"/>
                  </a:lnTo>
                  <a:lnTo>
                    <a:pt x="36" y="82"/>
                  </a:lnTo>
                  <a:lnTo>
                    <a:pt x="34" y="82"/>
                  </a:lnTo>
                  <a:lnTo>
                    <a:pt x="34" y="84"/>
                  </a:lnTo>
                  <a:lnTo>
                    <a:pt x="34" y="84"/>
                  </a:lnTo>
                  <a:lnTo>
                    <a:pt x="32" y="84"/>
                  </a:lnTo>
                  <a:lnTo>
                    <a:pt x="32" y="84"/>
                  </a:lnTo>
                  <a:lnTo>
                    <a:pt x="30" y="84"/>
                  </a:lnTo>
                  <a:lnTo>
                    <a:pt x="30" y="84"/>
                  </a:lnTo>
                  <a:lnTo>
                    <a:pt x="28" y="82"/>
                  </a:lnTo>
                  <a:lnTo>
                    <a:pt x="26" y="84"/>
                  </a:lnTo>
                  <a:lnTo>
                    <a:pt x="26" y="84"/>
                  </a:lnTo>
                  <a:lnTo>
                    <a:pt x="26" y="84"/>
                  </a:lnTo>
                  <a:lnTo>
                    <a:pt x="24" y="84"/>
                  </a:lnTo>
                  <a:lnTo>
                    <a:pt x="24" y="84"/>
                  </a:lnTo>
                  <a:lnTo>
                    <a:pt x="24" y="84"/>
                  </a:lnTo>
                  <a:lnTo>
                    <a:pt x="24" y="84"/>
                  </a:lnTo>
                  <a:lnTo>
                    <a:pt x="24" y="82"/>
                  </a:lnTo>
                  <a:lnTo>
                    <a:pt x="24" y="80"/>
                  </a:lnTo>
                  <a:lnTo>
                    <a:pt x="24" y="80"/>
                  </a:lnTo>
                  <a:lnTo>
                    <a:pt x="24" y="80"/>
                  </a:lnTo>
                  <a:lnTo>
                    <a:pt x="24" y="80"/>
                  </a:lnTo>
                  <a:lnTo>
                    <a:pt x="24" y="78"/>
                  </a:lnTo>
                  <a:lnTo>
                    <a:pt x="24" y="78"/>
                  </a:lnTo>
                  <a:lnTo>
                    <a:pt x="24" y="76"/>
                  </a:lnTo>
                  <a:lnTo>
                    <a:pt x="24" y="76"/>
                  </a:lnTo>
                  <a:lnTo>
                    <a:pt x="20" y="74"/>
                  </a:lnTo>
                  <a:lnTo>
                    <a:pt x="14" y="72"/>
                  </a:lnTo>
                  <a:lnTo>
                    <a:pt x="12" y="72"/>
                  </a:lnTo>
                  <a:lnTo>
                    <a:pt x="12" y="72"/>
                  </a:lnTo>
                  <a:lnTo>
                    <a:pt x="10" y="74"/>
                  </a:lnTo>
                  <a:lnTo>
                    <a:pt x="10" y="74"/>
                  </a:lnTo>
                  <a:lnTo>
                    <a:pt x="10" y="74"/>
                  </a:lnTo>
                  <a:lnTo>
                    <a:pt x="10" y="74"/>
                  </a:lnTo>
                  <a:lnTo>
                    <a:pt x="10" y="76"/>
                  </a:lnTo>
                  <a:lnTo>
                    <a:pt x="10" y="76"/>
                  </a:lnTo>
                  <a:lnTo>
                    <a:pt x="10" y="78"/>
                  </a:lnTo>
                  <a:lnTo>
                    <a:pt x="10" y="78"/>
                  </a:lnTo>
                  <a:lnTo>
                    <a:pt x="10" y="78"/>
                  </a:lnTo>
                  <a:lnTo>
                    <a:pt x="10" y="78"/>
                  </a:lnTo>
                  <a:lnTo>
                    <a:pt x="10" y="80"/>
                  </a:lnTo>
                  <a:lnTo>
                    <a:pt x="10" y="80"/>
                  </a:lnTo>
                  <a:lnTo>
                    <a:pt x="8" y="80"/>
                  </a:lnTo>
                  <a:lnTo>
                    <a:pt x="8" y="80"/>
                  </a:lnTo>
                  <a:lnTo>
                    <a:pt x="8" y="80"/>
                  </a:lnTo>
                  <a:lnTo>
                    <a:pt x="8" y="78"/>
                  </a:lnTo>
                  <a:lnTo>
                    <a:pt x="8" y="78"/>
                  </a:lnTo>
                  <a:lnTo>
                    <a:pt x="8" y="78"/>
                  </a:lnTo>
                  <a:lnTo>
                    <a:pt x="6" y="78"/>
                  </a:lnTo>
                  <a:lnTo>
                    <a:pt x="6" y="78"/>
                  </a:lnTo>
                  <a:lnTo>
                    <a:pt x="6" y="78"/>
                  </a:lnTo>
                  <a:lnTo>
                    <a:pt x="6" y="78"/>
                  </a:lnTo>
                  <a:lnTo>
                    <a:pt x="4" y="78"/>
                  </a:lnTo>
                  <a:lnTo>
                    <a:pt x="4" y="78"/>
                  </a:lnTo>
                  <a:lnTo>
                    <a:pt x="4" y="76"/>
                  </a:lnTo>
                  <a:lnTo>
                    <a:pt x="2" y="76"/>
                  </a:lnTo>
                  <a:lnTo>
                    <a:pt x="0" y="70"/>
                  </a:lnTo>
                  <a:lnTo>
                    <a:pt x="0" y="70"/>
                  </a:lnTo>
                  <a:lnTo>
                    <a:pt x="2" y="64"/>
                  </a:lnTo>
                  <a:lnTo>
                    <a:pt x="2" y="64"/>
                  </a:lnTo>
                  <a:lnTo>
                    <a:pt x="2" y="64"/>
                  </a:lnTo>
                  <a:lnTo>
                    <a:pt x="2" y="64"/>
                  </a:lnTo>
                  <a:lnTo>
                    <a:pt x="2" y="62"/>
                  </a:lnTo>
                  <a:lnTo>
                    <a:pt x="2" y="62"/>
                  </a:lnTo>
                  <a:lnTo>
                    <a:pt x="2" y="62"/>
                  </a:lnTo>
                  <a:lnTo>
                    <a:pt x="4" y="62"/>
                  </a:lnTo>
                  <a:lnTo>
                    <a:pt x="6" y="60"/>
                  </a:lnTo>
                  <a:lnTo>
                    <a:pt x="12" y="58"/>
                  </a:lnTo>
                  <a:lnTo>
                    <a:pt x="12" y="58"/>
                  </a:lnTo>
                  <a:lnTo>
                    <a:pt x="12" y="58"/>
                  </a:lnTo>
                  <a:lnTo>
                    <a:pt x="14" y="56"/>
                  </a:lnTo>
                  <a:lnTo>
                    <a:pt x="14" y="56"/>
                  </a:lnTo>
                  <a:lnTo>
                    <a:pt x="14" y="56"/>
                  </a:lnTo>
                  <a:lnTo>
                    <a:pt x="14" y="54"/>
                  </a:lnTo>
                  <a:lnTo>
                    <a:pt x="14" y="52"/>
                  </a:lnTo>
                  <a:lnTo>
                    <a:pt x="16" y="52"/>
                  </a:lnTo>
                  <a:lnTo>
                    <a:pt x="16" y="50"/>
                  </a:lnTo>
                  <a:lnTo>
                    <a:pt x="16" y="50"/>
                  </a:lnTo>
                  <a:lnTo>
                    <a:pt x="16" y="50"/>
                  </a:lnTo>
                  <a:lnTo>
                    <a:pt x="16" y="48"/>
                  </a:lnTo>
                  <a:lnTo>
                    <a:pt x="16" y="48"/>
                  </a:lnTo>
                  <a:lnTo>
                    <a:pt x="14" y="46"/>
                  </a:lnTo>
                  <a:lnTo>
                    <a:pt x="14" y="44"/>
                  </a:lnTo>
                  <a:lnTo>
                    <a:pt x="14" y="42"/>
                  </a:lnTo>
                  <a:lnTo>
                    <a:pt x="14" y="42"/>
                  </a:lnTo>
                  <a:lnTo>
                    <a:pt x="14" y="40"/>
                  </a:lnTo>
                  <a:lnTo>
                    <a:pt x="14" y="40"/>
                  </a:lnTo>
                  <a:lnTo>
                    <a:pt x="14" y="38"/>
                  </a:lnTo>
                  <a:lnTo>
                    <a:pt x="14" y="38"/>
                  </a:lnTo>
                  <a:lnTo>
                    <a:pt x="14" y="38"/>
                  </a:lnTo>
                  <a:lnTo>
                    <a:pt x="14" y="36"/>
                  </a:lnTo>
                  <a:lnTo>
                    <a:pt x="14" y="36"/>
                  </a:lnTo>
                  <a:lnTo>
                    <a:pt x="20" y="28"/>
                  </a:lnTo>
                  <a:lnTo>
                    <a:pt x="20" y="28"/>
                  </a:lnTo>
                  <a:lnTo>
                    <a:pt x="24" y="22"/>
                  </a:lnTo>
                  <a:lnTo>
                    <a:pt x="24" y="22"/>
                  </a:lnTo>
                  <a:lnTo>
                    <a:pt x="24" y="22"/>
                  </a:lnTo>
                  <a:lnTo>
                    <a:pt x="24" y="22"/>
                  </a:lnTo>
                  <a:lnTo>
                    <a:pt x="28" y="22"/>
                  </a:lnTo>
                  <a:lnTo>
                    <a:pt x="30" y="22"/>
                  </a:lnTo>
                  <a:lnTo>
                    <a:pt x="30" y="20"/>
                  </a:lnTo>
                  <a:lnTo>
                    <a:pt x="30" y="20"/>
                  </a:lnTo>
                  <a:lnTo>
                    <a:pt x="32" y="20"/>
                  </a:lnTo>
                  <a:lnTo>
                    <a:pt x="34" y="18"/>
                  </a:lnTo>
                  <a:lnTo>
                    <a:pt x="34" y="16"/>
                  </a:lnTo>
                  <a:lnTo>
                    <a:pt x="34" y="16"/>
                  </a:lnTo>
                  <a:lnTo>
                    <a:pt x="36" y="16"/>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7" name="Freeform 4956">
              <a:extLst>
                <a:ext uri="{FF2B5EF4-FFF2-40B4-BE49-F238E27FC236}">
                  <a16:creationId xmlns:a16="http://schemas.microsoft.com/office/drawing/2014/main" id="{8AF75488-092D-344D-97C0-5C7B7861E0DE}"/>
                </a:ext>
              </a:extLst>
            </p:cNvPr>
            <p:cNvSpPr>
              <a:spLocks/>
            </p:cNvSpPr>
            <p:nvPr/>
          </p:nvSpPr>
          <p:spPr bwMode="auto">
            <a:xfrm>
              <a:off x="5458015" y="3589532"/>
              <a:ext cx="154365" cy="134142"/>
            </a:xfrm>
            <a:custGeom>
              <a:avLst/>
              <a:gdLst/>
              <a:ahLst/>
              <a:cxnLst>
                <a:cxn ang="0">
                  <a:pos x="38" y="16"/>
                </a:cxn>
                <a:cxn ang="0">
                  <a:pos x="40" y="14"/>
                </a:cxn>
                <a:cxn ang="0">
                  <a:pos x="46" y="14"/>
                </a:cxn>
                <a:cxn ang="0">
                  <a:pos x="50" y="16"/>
                </a:cxn>
                <a:cxn ang="0">
                  <a:pos x="50" y="18"/>
                </a:cxn>
                <a:cxn ang="0">
                  <a:pos x="52" y="20"/>
                </a:cxn>
                <a:cxn ang="0">
                  <a:pos x="54" y="20"/>
                </a:cxn>
                <a:cxn ang="0">
                  <a:pos x="68" y="8"/>
                </a:cxn>
                <a:cxn ang="0">
                  <a:pos x="70" y="4"/>
                </a:cxn>
                <a:cxn ang="0">
                  <a:pos x="76" y="0"/>
                </a:cxn>
                <a:cxn ang="0">
                  <a:pos x="78" y="0"/>
                </a:cxn>
                <a:cxn ang="0">
                  <a:pos x="76" y="2"/>
                </a:cxn>
                <a:cxn ang="0">
                  <a:pos x="78" y="6"/>
                </a:cxn>
                <a:cxn ang="0">
                  <a:pos x="88" y="16"/>
                </a:cxn>
                <a:cxn ang="0">
                  <a:pos x="90" y="22"/>
                </a:cxn>
                <a:cxn ang="0">
                  <a:pos x="94" y="32"/>
                </a:cxn>
                <a:cxn ang="0">
                  <a:pos x="96" y="46"/>
                </a:cxn>
                <a:cxn ang="0">
                  <a:pos x="98" y="50"/>
                </a:cxn>
                <a:cxn ang="0">
                  <a:pos x="96" y="54"/>
                </a:cxn>
                <a:cxn ang="0">
                  <a:pos x="96" y="58"/>
                </a:cxn>
                <a:cxn ang="0">
                  <a:pos x="96" y="60"/>
                </a:cxn>
                <a:cxn ang="0">
                  <a:pos x="94" y="62"/>
                </a:cxn>
                <a:cxn ang="0">
                  <a:pos x="88" y="62"/>
                </a:cxn>
                <a:cxn ang="0">
                  <a:pos x="82" y="64"/>
                </a:cxn>
                <a:cxn ang="0">
                  <a:pos x="80" y="64"/>
                </a:cxn>
                <a:cxn ang="0">
                  <a:pos x="76" y="60"/>
                </a:cxn>
                <a:cxn ang="0">
                  <a:pos x="74" y="60"/>
                </a:cxn>
                <a:cxn ang="0">
                  <a:pos x="72" y="60"/>
                </a:cxn>
                <a:cxn ang="0">
                  <a:pos x="62" y="66"/>
                </a:cxn>
                <a:cxn ang="0">
                  <a:pos x="60" y="64"/>
                </a:cxn>
                <a:cxn ang="0">
                  <a:pos x="52" y="62"/>
                </a:cxn>
                <a:cxn ang="0">
                  <a:pos x="50" y="78"/>
                </a:cxn>
                <a:cxn ang="0">
                  <a:pos x="48" y="80"/>
                </a:cxn>
                <a:cxn ang="0">
                  <a:pos x="42" y="82"/>
                </a:cxn>
                <a:cxn ang="0">
                  <a:pos x="38" y="82"/>
                </a:cxn>
                <a:cxn ang="0">
                  <a:pos x="36" y="82"/>
                </a:cxn>
                <a:cxn ang="0">
                  <a:pos x="34" y="84"/>
                </a:cxn>
                <a:cxn ang="0">
                  <a:pos x="30" y="84"/>
                </a:cxn>
                <a:cxn ang="0">
                  <a:pos x="26" y="84"/>
                </a:cxn>
                <a:cxn ang="0">
                  <a:pos x="24" y="84"/>
                </a:cxn>
                <a:cxn ang="0">
                  <a:pos x="24" y="80"/>
                </a:cxn>
                <a:cxn ang="0">
                  <a:pos x="24" y="76"/>
                </a:cxn>
                <a:cxn ang="0">
                  <a:pos x="12" y="72"/>
                </a:cxn>
                <a:cxn ang="0">
                  <a:pos x="10" y="74"/>
                </a:cxn>
                <a:cxn ang="0">
                  <a:pos x="10" y="78"/>
                </a:cxn>
                <a:cxn ang="0">
                  <a:pos x="10" y="80"/>
                </a:cxn>
                <a:cxn ang="0">
                  <a:pos x="8" y="80"/>
                </a:cxn>
                <a:cxn ang="0">
                  <a:pos x="6" y="78"/>
                </a:cxn>
                <a:cxn ang="0">
                  <a:pos x="4" y="78"/>
                </a:cxn>
                <a:cxn ang="0">
                  <a:pos x="0" y="70"/>
                </a:cxn>
                <a:cxn ang="0">
                  <a:pos x="2" y="64"/>
                </a:cxn>
                <a:cxn ang="0">
                  <a:pos x="2" y="62"/>
                </a:cxn>
                <a:cxn ang="0">
                  <a:pos x="12" y="58"/>
                </a:cxn>
                <a:cxn ang="0">
                  <a:pos x="14" y="56"/>
                </a:cxn>
                <a:cxn ang="0">
                  <a:pos x="16" y="50"/>
                </a:cxn>
                <a:cxn ang="0">
                  <a:pos x="16" y="48"/>
                </a:cxn>
                <a:cxn ang="0">
                  <a:pos x="14" y="42"/>
                </a:cxn>
                <a:cxn ang="0">
                  <a:pos x="14" y="38"/>
                </a:cxn>
                <a:cxn ang="0">
                  <a:pos x="20" y="28"/>
                </a:cxn>
                <a:cxn ang="0">
                  <a:pos x="24" y="22"/>
                </a:cxn>
                <a:cxn ang="0">
                  <a:pos x="30" y="20"/>
                </a:cxn>
                <a:cxn ang="0">
                  <a:pos x="34" y="16"/>
                </a:cxn>
              </a:cxnLst>
              <a:rect l="0" t="0" r="r" b="b"/>
              <a:pathLst>
                <a:path w="98" h="84">
                  <a:moveTo>
                    <a:pt x="36" y="16"/>
                  </a:moveTo>
                  <a:lnTo>
                    <a:pt x="36" y="16"/>
                  </a:lnTo>
                  <a:lnTo>
                    <a:pt x="38" y="16"/>
                  </a:lnTo>
                  <a:lnTo>
                    <a:pt x="38" y="16"/>
                  </a:lnTo>
                  <a:lnTo>
                    <a:pt x="40" y="16"/>
                  </a:lnTo>
                  <a:lnTo>
                    <a:pt x="40" y="16"/>
                  </a:lnTo>
                  <a:lnTo>
                    <a:pt x="40" y="16"/>
                  </a:lnTo>
                  <a:lnTo>
                    <a:pt x="40" y="14"/>
                  </a:lnTo>
                  <a:lnTo>
                    <a:pt x="42" y="14"/>
                  </a:lnTo>
                  <a:lnTo>
                    <a:pt x="42" y="14"/>
                  </a:lnTo>
                  <a:lnTo>
                    <a:pt x="42" y="14"/>
                  </a:lnTo>
                  <a:lnTo>
                    <a:pt x="46" y="14"/>
                  </a:lnTo>
                  <a:lnTo>
                    <a:pt x="48" y="14"/>
                  </a:lnTo>
                  <a:lnTo>
                    <a:pt x="48" y="14"/>
                  </a:lnTo>
                  <a:lnTo>
                    <a:pt x="50" y="16"/>
                  </a:lnTo>
                  <a:lnTo>
                    <a:pt x="50" y="16"/>
                  </a:lnTo>
                  <a:lnTo>
                    <a:pt x="50" y="16"/>
                  </a:lnTo>
                  <a:lnTo>
                    <a:pt x="50" y="16"/>
                  </a:lnTo>
                  <a:lnTo>
                    <a:pt x="50" y="18"/>
                  </a:lnTo>
                  <a:lnTo>
                    <a:pt x="50" y="18"/>
                  </a:lnTo>
                  <a:lnTo>
                    <a:pt x="50" y="20"/>
                  </a:lnTo>
                  <a:lnTo>
                    <a:pt x="50" y="20"/>
                  </a:lnTo>
                  <a:lnTo>
                    <a:pt x="50" y="20"/>
                  </a:lnTo>
                  <a:lnTo>
                    <a:pt x="52" y="20"/>
                  </a:lnTo>
                  <a:lnTo>
                    <a:pt x="52" y="20"/>
                  </a:lnTo>
                  <a:lnTo>
                    <a:pt x="52" y="20"/>
                  </a:lnTo>
                  <a:lnTo>
                    <a:pt x="54" y="20"/>
                  </a:lnTo>
                  <a:lnTo>
                    <a:pt x="54" y="20"/>
                  </a:lnTo>
                  <a:lnTo>
                    <a:pt x="60" y="16"/>
                  </a:lnTo>
                  <a:lnTo>
                    <a:pt x="64" y="12"/>
                  </a:lnTo>
                  <a:lnTo>
                    <a:pt x="66" y="10"/>
                  </a:lnTo>
                  <a:lnTo>
                    <a:pt x="68" y="8"/>
                  </a:lnTo>
                  <a:lnTo>
                    <a:pt x="68" y="8"/>
                  </a:lnTo>
                  <a:lnTo>
                    <a:pt x="68" y="8"/>
                  </a:lnTo>
                  <a:lnTo>
                    <a:pt x="70" y="6"/>
                  </a:lnTo>
                  <a:lnTo>
                    <a:pt x="70" y="4"/>
                  </a:lnTo>
                  <a:lnTo>
                    <a:pt x="72" y="2"/>
                  </a:lnTo>
                  <a:lnTo>
                    <a:pt x="72" y="0"/>
                  </a:lnTo>
                  <a:lnTo>
                    <a:pt x="72" y="0"/>
                  </a:lnTo>
                  <a:lnTo>
                    <a:pt x="76" y="0"/>
                  </a:lnTo>
                  <a:lnTo>
                    <a:pt x="76" y="0"/>
                  </a:lnTo>
                  <a:lnTo>
                    <a:pt x="78" y="0"/>
                  </a:lnTo>
                  <a:lnTo>
                    <a:pt x="78" y="0"/>
                  </a:lnTo>
                  <a:lnTo>
                    <a:pt x="78" y="0"/>
                  </a:lnTo>
                  <a:lnTo>
                    <a:pt x="78" y="2"/>
                  </a:lnTo>
                  <a:lnTo>
                    <a:pt x="78" y="2"/>
                  </a:lnTo>
                  <a:lnTo>
                    <a:pt x="76" y="2"/>
                  </a:lnTo>
                  <a:lnTo>
                    <a:pt x="76" y="2"/>
                  </a:lnTo>
                  <a:lnTo>
                    <a:pt x="76" y="2"/>
                  </a:lnTo>
                  <a:lnTo>
                    <a:pt x="76" y="4"/>
                  </a:lnTo>
                  <a:lnTo>
                    <a:pt x="78" y="6"/>
                  </a:lnTo>
                  <a:lnTo>
                    <a:pt x="78" y="6"/>
                  </a:lnTo>
                  <a:lnTo>
                    <a:pt x="82" y="14"/>
                  </a:lnTo>
                  <a:lnTo>
                    <a:pt x="82" y="14"/>
                  </a:lnTo>
                  <a:lnTo>
                    <a:pt x="86" y="16"/>
                  </a:lnTo>
                  <a:lnTo>
                    <a:pt x="88" y="16"/>
                  </a:lnTo>
                  <a:lnTo>
                    <a:pt x="90" y="18"/>
                  </a:lnTo>
                  <a:lnTo>
                    <a:pt x="90" y="18"/>
                  </a:lnTo>
                  <a:lnTo>
                    <a:pt x="90" y="22"/>
                  </a:lnTo>
                  <a:lnTo>
                    <a:pt x="90" y="22"/>
                  </a:lnTo>
                  <a:lnTo>
                    <a:pt x="94" y="28"/>
                  </a:lnTo>
                  <a:lnTo>
                    <a:pt x="94" y="32"/>
                  </a:lnTo>
                  <a:lnTo>
                    <a:pt x="94" y="32"/>
                  </a:lnTo>
                  <a:lnTo>
                    <a:pt x="94" y="32"/>
                  </a:lnTo>
                  <a:lnTo>
                    <a:pt x="94" y="36"/>
                  </a:lnTo>
                  <a:lnTo>
                    <a:pt x="94" y="38"/>
                  </a:lnTo>
                  <a:lnTo>
                    <a:pt x="94" y="42"/>
                  </a:lnTo>
                  <a:lnTo>
                    <a:pt x="96" y="46"/>
                  </a:lnTo>
                  <a:lnTo>
                    <a:pt x="98" y="48"/>
                  </a:lnTo>
                  <a:lnTo>
                    <a:pt x="98" y="48"/>
                  </a:lnTo>
                  <a:lnTo>
                    <a:pt x="98" y="50"/>
                  </a:lnTo>
                  <a:lnTo>
                    <a:pt x="98" y="50"/>
                  </a:lnTo>
                  <a:lnTo>
                    <a:pt x="98" y="50"/>
                  </a:lnTo>
                  <a:lnTo>
                    <a:pt x="96" y="50"/>
                  </a:lnTo>
                  <a:lnTo>
                    <a:pt x="96" y="50"/>
                  </a:lnTo>
                  <a:lnTo>
                    <a:pt x="96" y="54"/>
                  </a:lnTo>
                  <a:lnTo>
                    <a:pt x="96" y="54"/>
                  </a:lnTo>
                  <a:lnTo>
                    <a:pt x="94" y="56"/>
                  </a:lnTo>
                  <a:lnTo>
                    <a:pt x="94" y="56"/>
                  </a:lnTo>
                  <a:lnTo>
                    <a:pt x="96" y="58"/>
                  </a:lnTo>
                  <a:lnTo>
                    <a:pt x="96" y="58"/>
                  </a:lnTo>
                  <a:lnTo>
                    <a:pt x="96" y="58"/>
                  </a:lnTo>
                  <a:lnTo>
                    <a:pt x="96" y="60"/>
                  </a:lnTo>
                  <a:lnTo>
                    <a:pt x="96" y="60"/>
                  </a:lnTo>
                  <a:lnTo>
                    <a:pt x="94" y="60"/>
                  </a:lnTo>
                  <a:lnTo>
                    <a:pt x="94" y="62"/>
                  </a:lnTo>
                  <a:lnTo>
                    <a:pt x="94" y="62"/>
                  </a:lnTo>
                  <a:lnTo>
                    <a:pt x="94" y="62"/>
                  </a:lnTo>
                  <a:lnTo>
                    <a:pt x="92" y="62"/>
                  </a:lnTo>
                  <a:lnTo>
                    <a:pt x="90" y="62"/>
                  </a:lnTo>
                  <a:lnTo>
                    <a:pt x="88" y="62"/>
                  </a:lnTo>
                  <a:lnTo>
                    <a:pt x="88" y="62"/>
                  </a:lnTo>
                  <a:lnTo>
                    <a:pt x="88" y="62"/>
                  </a:lnTo>
                  <a:lnTo>
                    <a:pt x="82" y="64"/>
                  </a:lnTo>
                  <a:lnTo>
                    <a:pt x="82" y="64"/>
                  </a:lnTo>
                  <a:lnTo>
                    <a:pt x="82" y="64"/>
                  </a:lnTo>
                  <a:lnTo>
                    <a:pt x="82" y="64"/>
                  </a:lnTo>
                  <a:lnTo>
                    <a:pt x="82" y="64"/>
                  </a:lnTo>
                  <a:lnTo>
                    <a:pt x="82" y="64"/>
                  </a:lnTo>
                  <a:lnTo>
                    <a:pt x="80" y="64"/>
                  </a:lnTo>
                  <a:lnTo>
                    <a:pt x="78" y="64"/>
                  </a:lnTo>
                  <a:lnTo>
                    <a:pt x="78" y="62"/>
                  </a:lnTo>
                  <a:lnTo>
                    <a:pt x="76" y="62"/>
                  </a:lnTo>
                  <a:lnTo>
                    <a:pt x="76" y="60"/>
                  </a:lnTo>
                  <a:lnTo>
                    <a:pt x="76" y="60"/>
                  </a:lnTo>
                  <a:lnTo>
                    <a:pt x="76" y="60"/>
                  </a:lnTo>
                  <a:lnTo>
                    <a:pt x="76" y="60"/>
                  </a:lnTo>
                  <a:lnTo>
                    <a:pt x="74" y="60"/>
                  </a:lnTo>
                  <a:lnTo>
                    <a:pt x="74" y="60"/>
                  </a:lnTo>
                  <a:lnTo>
                    <a:pt x="74" y="60"/>
                  </a:lnTo>
                  <a:lnTo>
                    <a:pt x="72" y="60"/>
                  </a:lnTo>
                  <a:lnTo>
                    <a:pt x="72" y="60"/>
                  </a:lnTo>
                  <a:lnTo>
                    <a:pt x="72" y="60"/>
                  </a:lnTo>
                  <a:lnTo>
                    <a:pt x="68" y="62"/>
                  </a:lnTo>
                  <a:lnTo>
                    <a:pt x="62" y="66"/>
                  </a:lnTo>
                  <a:lnTo>
                    <a:pt x="62" y="66"/>
                  </a:lnTo>
                  <a:lnTo>
                    <a:pt x="60" y="64"/>
                  </a:lnTo>
                  <a:lnTo>
                    <a:pt x="60" y="64"/>
                  </a:lnTo>
                  <a:lnTo>
                    <a:pt x="60" y="64"/>
                  </a:lnTo>
                  <a:lnTo>
                    <a:pt x="60" y="64"/>
                  </a:lnTo>
                  <a:lnTo>
                    <a:pt x="56" y="60"/>
                  </a:lnTo>
                  <a:lnTo>
                    <a:pt x="52" y="60"/>
                  </a:lnTo>
                  <a:lnTo>
                    <a:pt x="52" y="60"/>
                  </a:lnTo>
                  <a:lnTo>
                    <a:pt x="52" y="62"/>
                  </a:lnTo>
                  <a:lnTo>
                    <a:pt x="50" y="72"/>
                  </a:lnTo>
                  <a:lnTo>
                    <a:pt x="52" y="76"/>
                  </a:lnTo>
                  <a:lnTo>
                    <a:pt x="52" y="76"/>
                  </a:lnTo>
                  <a:lnTo>
                    <a:pt x="50" y="78"/>
                  </a:lnTo>
                  <a:lnTo>
                    <a:pt x="50" y="78"/>
                  </a:lnTo>
                  <a:lnTo>
                    <a:pt x="50" y="78"/>
                  </a:lnTo>
                  <a:lnTo>
                    <a:pt x="50" y="80"/>
                  </a:lnTo>
                  <a:lnTo>
                    <a:pt x="48" y="80"/>
                  </a:lnTo>
                  <a:lnTo>
                    <a:pt x="48" y="80"/>
                  </a:lnTo>
                  <a:lnTo>
                    <a:pt x="46" y="82"/>
                  </a:lnTo>
                  <a:lnTo>
                    <a:pt x="42" y="82"/>
                  </a:lnTo>
                  <a:lnTo>
                    <a:pt x="42" y="82"/>
                  </a:lnTo>
                  <a:lnTo>
                    <a:pt x="42" y="84"/>
                  </a:lnTo>
                  <a:lnTo>
                    <a:pt x="40" y="84"/>
                  </a:lnTo>
                  <a:lnTo>
                    <a:pt x="40" y="82"/>
                  </a:lnTo>
                  <a:lnTo>
                    <a:pt x="38" y="82"/>
                  </a:lnTo>
                  <a:lnTo>
                    <a:pt x="36" y="82"/>
                  </a:lnTo>
                  <a:lnTo>
                    <a:pt x="36" y="82"/>
                  </a:lnTo>
                  <a:lnTo>
                    <a:pt x="36" y="82"/>
                  </a:lnTo>
                  <a:lnTo>
                    <a:pt x="36" y="82"/>
                  </a:lnTo>
                  <a:lnTo>
                    <a:pt x="36" y="82"/>
                  </a:lnTo>
                  <a:lnTo>
                    <a:pt x="34" y="82"/>
                  </a:lnTo>
                  <a:lnTo>
                    <a:pt x="34" y="84"/>
                  </a:lnTo>
                  <a:lnTo>
                    <a:pt x="34" y="84"/>
                  </a:lnTo>
                  <a:lnTo>
                    <a:pt x="32" y="84"/>
                  </a:lnTo>
                  <a:lnTo>
                    <a:pt x="32" y="84"/>
                  </a:lnTo>
                  <a:lnTo>
                    <a:pt x="30" y="84"/>
                  </a:lnTo>
                  <a:lnTo>
                    <a:pt x="30" y="84"/>
                  </a:lnTo>
                  <a:lnTo>
                    <a:pt x="28" y="82"/>
                  </a:lnTo>
                  <a:lnTo>
                    <a:pt x="26" y="84"/>
                  </a:lnTo>
                  <a:lnTo>
                    <a:pt x="26" y="84"/>
                  </a:lnTo>
                  <a:lnTo>
                    <a:pt x="26" y="84"/>
                  </a:lnTo>
                  <a:lnTo>
                    <a:pt x="24" y="84"/>
                  </a:lnTo>
                  <a:lnTo>
                    <a:pt x="24" y="84"/>
                  </a:lnTo>
                  <a:lnTo>
                    <a:pt x="24" y="84"/>
                  </a:lnTo>
                  <a:lnTo>
                    <a:pt x="24" y="84"/>
                  </a:lnTo>
                  <a:lnTo>
                    <a:pt x="24" y="82"/>
                  </a:lnTo>
                  <a:lnTo>
                    <a:pt x="24" y="80"/>
                  </a:lnTo>
                  <a:lnTo>
                    <a:pt x="24" y="80"/>
                  </a:lnTo>
                  <a:lnTo>
                    <a:pt x="24" y="80"/>
                  </a:lnTo>
                  <a:lnTo>
                    <a:pt x="24" y="80"/>
                  </a:lnTo>
                  <a:lnTo>
                    <a:pt x="24" y="78"/>
                  </a:lnTo>
                  <a:lnTo>
                    <a:pt x="24" y="78"/>
                  </a:lnTo>
                  <a:lnTo>
                    <a:pt x="24" y="76"/>
                  </a:lnTo>
                  <a:lnTo>
                    <a:pt x="24" y="76"/>
                  </a:lnTo>
                  <a:lnTo>
                    <a:pt x="20" y="74"/>
                  </a:lnTo>
                  <a:lnTo>
                    <a:pt x="14" y="72"/>
                  </a:lnTo>
                  <a:lnTo>
                    <a:pt x="12" y="72"/>
                  </a:lnTo>
                  <a:lnTo>
                    <a:pt x="12" y="72"/>
                  </a:lnTo>
                  <a:lnTo>
                    <a:pt x="10" y="74"/>
                  </a:lnTo>
                  <a:lnTo>
                    <a:pt x="10" y="74"/>
                  </a:lnTo>
                  <a:lnTo>
                    <a:pt x="10" y="74"/>
                  </a:lnTo>
                  <a:lnTo>
                    <a:pt x="10" y="74"/>
                  </a:lnTo>
                  <a:lnTo>
                    <a:pt x="10" y="76"/>
                  </a:lnTo>
                  <a:lnTo>
                    <a:pt x="10" y="76"/>
                  </a:lnTo>
                  <a:lnTo>
                    <a:pt x="10" y="78"/>
                  </a:lnTo>
                  <a:lnTo>
                    <a:pt x="10" y="78"/>
                  </a:lnTo>
                  <a:lnTo>
                    <a:pt x="10" y="78"/>
                  </a:lnTo>
                  <a:lnTo>
                    <a:pt x="10" y="78"/>
                  </a:lnTo>
                  <a:lnTo>
                    <a:pt x="10" y="80"/>
                  </a:lnTo>
                  <a:lnTo>
                    <a:pt x="10" y="80"/>
                  </a:lnTo>
                  <a:lnTo>
                    <a:pt x="8" y="80"/>
                  </a:lnTo>
                  <a:lnTo>
                    <a:pt x="8" y="80"/>
                  </a:lnTo>
                  <a:lnTo>
                    <a:pt x="8" y="80"/>
                  </a:lnTo>
                  <a:lnTo>
                    <a:pt x="8" y="78"/>
                  </a:lnTo>
                  <a:lnTo>
                    <a:pt x="8" y="78"/>
                  </a:lnTo>
                  <a:lnTo>
                    <a:pt x="8" y="78"/>
                  </a:lnTo>
                  <a:lnTo>
                    <a:pt x="6" y="78"/>
                  </a:lnTo>
                  <a:lnTo>
                    <a:pt x="6" y="78"/>
                  </a:lnTo>
                  <a:lnTo>
                    <a:pt x="6" y="78"/>
                  </a:lnTo>
                  <a:lnTo>
                    <a:pt x="6" y="78"/>
                  </a:lnTo>
                  <a:lnTo>
                    <a:pt x="4" y="78"/>
                  </a:lnTo>
                  <a:lnTo>
                    <a:pt x="4" y="78"/>
                  </a:lnTo>
                  <a:lnTo>
                    <a:pt x="4" y="76"/>
                  </a:lnTo>
                  <a:lnTo>
                    <a:pt x="2" y="76"/>
                  </a:lnTo>
                  <a:lnTo>
                    <a:pt x="0" y="70"/>
                  </a:lnTo>
                  <a:lnTo>
                    <a:pt x="0" y="70"/>
                  </a:lnTo>
                  <a:lnTo>
                    <a:pt x="2" y="64"/>
                  </a:lnTo>
                  <a:lnTo>
                    <a:pt x="2" y="64"/>
                  </a:lnTo>
                  <a:lnTo>
                    <a:pt x="2" y="64"/>
                  </a:lnTo>
                  <a:lnTo>
                    <a:pt x="2" y="64"/>
                  </a:lnTo>
                  <a:lnTo>
                    <a:pt x="2" y="62"/>
                  </a:lnTo>
                  <a:lnTo>
                    <a:pt x="2" y="62"/>
                  </a:lnTo>
                  <a:lnTo>
                    <a:pt x="2" y="62"/>
                  </a:lnTo>
                  <a:lnTo>
                    <a:pt x="4" y="62"/>
                  </a:lnTo>
                  <a:lnTo>
                    <a:pt x="6" y="60"/>
                  </a:lnTo>
                  <a:lnTo>
                    <a:pt x="12" y="58"/>
                  </a:lnTo>
                  <a:lnTo>
                    <a:pt x="12" y="58"/>
                  </a:lnTo>
                  <a:lnTo>
                    <a:pt x="12" y="58"/>
                  </a:lnTo>
                  <a:lnTo>
                    <a:pt x="14" y="56"/>
                  </a:lnTo>
                  <a:lnTo>
                    <a:pt x="14" y="56"/>
                  </a:lnTo>
                  <a:lnTo>
                    <a:pt x="14" y="56"/>
                  </a:lnTo>
                  <a:lnTo>
                    <a:pt x="14" y="54"/>
                  </a:lnTo>
                  <a:lnTo>
                    <a:pt x="14" y="52"/>
                  </a:lnTo>
                  <a:lnTo>
                    <a:pt x="16" y="52"/>
                  </a:lnTo>
                  <a:lnTo>
                    <a:pt x="16" y="50"/>
                  </a:lnTo>
                  <a:lnTo>
                    <a:pt x="16" y="50"/>
                  </a:lnTo>
                  <a:lnTo>
                    <a:pt x="16" y="50"/>
                  </a:lnTo>
                  <a:lnTo>
                    <a:pt x="16" y="48"/>
                  </a:lnTo>
                  <a:lnTo>
                    <a:pt x="16" y="48"/>
                  </a:lnTo>
                  <a:lnTo>
                    <a:pt x="14" y="46"/>
                  </a:lnTo>
                  <a:lnTo>
                    <a:pt x="14" y="44"/>
                  </a:lnTo>
                  <a:lnTo>
                    <a:pt x="14" y="42"/>
                  </a:lnTo>
                  <a:lnTo>
                    <a:pt x="14" y="42"/>
                  </a:lnTo>
                  <a:lnTo>
                    <a:pt x="14" y="40"/>
                  </a:lnTo>
                  <a:lnTo>
                    <a:pt x="14" y="40"/>
                  </a:lnTo>
                  <a:lnTo>
                    <a:pt x="14" y="38"/>
                  </a:lnTo>
                  <a:lnTo>
                    <a:pt x="14" y="38"/>
                  </a:lnTo>
                  <a:lnTo>
                    <a:pt x="14" y="38"/>
                  </a:lnTo>
                  <a:lnTo>
                    <a:pt x="14" y="36"/>
                  </a:lnTo>
                  <a:lnTo>
                    <a:pt x="14" y="36"/>
                  </a:lnTo>
                  <a:lnTo>
                    <a:pt x="20" y="28"/>
                  </a:lnTo>
                  <a:lnTo>
                    <a:pt x="20" y="28"/>
                  </a:lnTo>
                  <a:lnTo>
                    <a:pt x="24" y="22"/>
                  </a:lnTo>
                  <a:lnTo>
                    <a:pt x="24" y="22"/>
                  </a:lnTo>
                  <a:lnTo>
                    <a:pt x="24" y="22"/>
                  </a:lnTo>
                  <a:lnTo>
                    <a:pt x="24" y="22"/>
                  </a:lnTo>
                  <a:lnTo>
                    <a:pt x="28" y="22"/>
                  </a:lnTo>
                  <a:lnTo>
                    <a:pt x="30" y="22"/>
                  </a:lnTo>
                  <a:lnTo>
                    <a:pt x="30" y="20"/>
                  </a:lnTo>
                  <a:lnTo>
                    <a:pt x="30" y="20"/>
                  </a:lnTo>
                  <a:lnTo>
                    <a:pt x="32" y="20"/>
                  </a:lnTo>
                  <a:lnTo>
                    <a:pt x="34" y="18"/>
                  </a:lnTo>
                  <a:lnTo>
                    <a:pt x="34" y="16"/>
                  </a:lnTo>
                  <a:lnTo>
                    <a:pt x="34" y="16"/>
                  </a:lnTo>
                  <a:lnTo>
                    <a:pt x="36" y="16"/>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8" name="Freeform 4957">
              <a:extLst>
                <a:ext uri="{FF2B5EF4-FFF2-40B4-BE49-F238E27FC236}">
                  <a16:creationId xmlns:a16="http://schemas.microsoft.com/office/drawing/2014/main" id="{CE4C9C80-778F-4B4B-8BE3-893EF6D9E410}"/>
                </a:ext>
              </a:extLst>
            </p:cNvPr>
            <p:cNvSpPr>
              <a:spLocks/>
            </p:cNvSpPr>
            <p:nvPr/>
          </p:nvSpPr>
          <p:spPr bwMode="auto">
            <a:xfrm>
              <a:off x="1975282" y="2245907"/>
              <a:ext cx="463096" cy="340855"/>
            </a:xfrm>
            <a:custGeom>
              <a:avLst/>
              <a:gdLst/>
              <a:ahLst/>
              <a:cxnLst>
                <a:cxn ang="0">
                  <a:pos x="262" y="126"/>
                </a:cxn>
                <a:cxn ang="0">
                  <a:pos x="264" y="136"/>
                </a:cxn>
                <a:cxn ang="0">
                  <a:pos x="258" y="148"/>
                </a:cxn>
                <a:cxn ang="0">
                  <a:pos x="272" y="166"/>
                </a:cxn>
                <a:cxn ang="0">
                  <a:pos x="284" y="168"/>
                </a:cxn>
                <a:cxn ang="0">
                  <a:pos x="292" y="182"/>
                </a:cxn>
                <a:cxn ang="0">
                  <a:pos x="284" y="208"/>
                </a:cxn>
                <a:cxn ang="0">
                  <a:pos x="254" y="212"/>
                </a:cxn>
                <a:cxn ang="0">
                  <a:pos x="232" y="208"/>
                </a:cxn>
                <a:cxn ang="0">
                  <a:pos x="216" y="206"/>
                </a:cxn>
                <a:cxn ang="0">
                  <a:pos x="212" y="200"/>
                </a:cxn>
                <a:cxn ang="0">
                  <a:pos x="148" y="196"/>
                </a:cxn>
                <a:cxn ang="0">
                  <a:pos x="72" y="208"/>
                </a:cxn>
                <a:cxn ang="0">
                  <a:pos x="40" y="212"/>
                </a:cxn>
                <a:cxn ang="0">
                  <a:pos x="36" y="204"/>
                </a:cxn>
                <a:cxn ang="0">
                  <a:pos x="66" y="200"/>
                </a:cxn>
                <a:cxn ang="0">
                  <a:pos x="84" y="200"/>
                </a:cxn>
                <a:cxn ang="0">
                  <a:pos x="92" y="202"/>
                </a:cxn>
                <a:cxn ang="0">
                  <a:pos x="100" y="190"/>
                </a:cxn>
                <a:cxn ang="0">
                  <a:pos x="94" y="198"/>
                </a:cxn>
                <a:cxn ang="0">
                  <a:pos x="88" y="200"/>
                </a:cxn>
                <a:cxn ang="0">
                  <a:pos x="72" y="194"/>
                </a:cxn>
                <a:cxn ang="0">
                  <a:pos x="54" y="202"/>
                </a:cxn>
                <a:cxn ang="0">
                  <a:pos x="42" y="196"/>
                </a:cxn>
                <a:cxn ang="0">
                  <a:pos x="34" y="190"/>
                </a:cxn>
                <a:cxn ang="0">
                  <a:pos x="40" y="172"/>
                </a:cxn>
                <a:cxn ang="0">
                  <a:pos x="108" y="162"/>
                </a:cxn>
                <a:cxn ang="0">
                  <a:pos x="114" y="152"/>
                </a:cxn>
                <a:cxn ang="0">
                  <a:pos x="132" y="162"/>
                </a:cxn>
                <a:cxn ang="0">
                  <a:pos x="158" y="170"/>
                </a:cxn>
                <a:cxn ang="0">
                  <a:pos x="176" y="162"/>
                </a:cxn>
                <a:cxn ang="0">
                  <a:pos x="170" y="154"/>
                </a:cxn>
                <a:cxn ang="0">
                  <a:pos x="150" y="158"/>
                </a:cxn>
                <a:cxn ang="0">
                  <a:pos x="140" y="148"/>
                </a:cxn>
                <a:cxn ang="0">
                  <a:pos x="128" y="146"/>
                </a:cxn>
                <a:cxn ang="0">
                  <a:pos x="106" y="144"/>
                </a:cxn>
                <a:cxn ang="0">
                  <a:pos x="98" y="148"/>
                </a:cxn>
                <a:cxn ang="0">
                  <a:pos x="42" y="144"/>
                </a:cxn>
                <a:cxn ang="0">
                  <a:pos x="38" y="144"/>
                </a:cxn>
                <a:cxn ang="0">
                  <a:pos x="42" y="134"/>
                </a:cxn>
                <a:cxn ang="0">
                  <a:pos x="48" y="126"/>
                </a:cxn>
                <a:cxn ang="0">
                  <a:pos x="30" y="124"/>
                </a:cxn>
                <a:cxn ang="0">
                  <a:pos x="18" y="102"/>
                </a:cxn>
                <a:cxn ang="0">
                  <a:pos x="4" y="98"/>
                </a:cxn>
                <a:cxn ang="0">
                  <a:pos x="4" y="94"/>
                </a:cxn>
                <a:cxn ang="0">
                  <a:pos x="36" y="64"/>
                </a:cxn>
                <a:cxn ang="0">
                  <a:pos x="46" y="44"/>
                </a:cxn>
                <a:cxn ang="0">
                  <a:pos x="58" y="12"/>
                </a:cxn>
                <a:cxn ang="0">
                  <a:pos x="68" y="10"/>
                </a:cxn>
                <a:cxn ang="0">
                  <a:pos x="88" y="12"/>
                </a:cxn>
                <a:cxn ang="0">
                  <a:pos x="120" y="2"/>
                </a:cxn>
                <a:cxn ang="0">
                  <a:pos x="132" y="4"/>
                </a:cxn>
                <a:cxn ang="0">
                  <a:pos x="156" y="8"/>
                </a:cxn>
                <a:cxn ang="0">
                  <a:pos x="182" y="26"/>
                </a:cxn>
                <a:cxn ang="0">
                  <a:pos x="190" y="28"/>
                </a:cxn>
                <a:cxn ang="0">
                  <a:pos x="212" y="60"/>
                </a:cxn>
                <a:cxn ang="0">
                  <a:pos x="220" y="68"/>
                </a:cxn>
                <a:cxn ang="0">
                  <a:pos x="220" y="70"/>
                </a:cxn>
                <a:cxn ang="0">
                  <a:pos x="240" y="84"/>
                </a:cxn>
              </a:cxnLst>
              <a:rect l="0" t="0" r="r" b="b"/>
              <a:pathLst>
                <a:path w="292" h="214">
                  <a:moveTo>
                    <a:pt x="250" y="96"/>
                  </a:moveTo>
                  <a:lnTo>
                    <a:pt x="250" y="96"/>
                  </a:lnTo>
                  <a:lnTo>
                    <a:pt x="254" y="102"/>
                  </a:lnTo>
                  <a:lnTo>
                    <a:pt x="252" y="106"/>
                  </a:lnTo>
                  <a:lnTo>
                    <a:pt x="250" y="108"/>
                  </a:lnTo>
                  <a:lnTo>
                    <a:pt x="250" y="108"/>
                  </a:lnTo>
                  <a:lnTo>
                    <a:pt x="252" y="114"/>
                  </a:lnTo>
                  <a:lnTo>
                    <a:pt x="254" y="114"/>
                  </a:lnTo>
                  <a:lnTo>
                    <a:pt x="260" y="118"/>
                  </a:lnTo>
                  <a:lnTo>
                    <a:pt x="260" y="118"/>
                  </a:lnTo>
                  <a:lnTo>
                    <a:pt x="260" y="120"/>
                  </a:lnTo>
                  <a:lnTo>
                    <a:pt x="262" y="124"/>
                  </a:lnTo>
                  <a:lnTo>
                    <a:pt x="262" y="124"/>
                  </a:lnTo>
                  <a:lnTo>
                    <a:pt x="262" y="126"/>
                  </a:lnTo>
                  <a:lnTo>
                    <a:pt x="262" y="130"/>
                  </a:lnTo>
                  <a:lnTo>
                    <a:pt x="262" y="130"/>
                  </a:lnTo>
                  <a:lnTo>
                    <a:pt x="262" y="132"/>
                  </a:lnTo>
                  <a:lnTo>
                    <a:pt x="260" y="132"/>
                  </a:lnTo>
                  <a:lnTo>
                    <a:pt x="262" y="134"/>
                  </a:lnTo>
                  <a:lnTo>
                    <a:pt x="262" y="134"/>
                  </a:lnTo>
                  <a:lnTo>
                    <a:pt x="262" y="134"/>
                  </a:lnTo>
                  <a:lnTo>
                    <a:pt x="262" y="134"/>
                  </a:lnTo>
                  <a:lnTo>
                    <a:pt x="262" y="134"/>
                  </a:lnTo>
                  <a:lnTo>
                    <a:pt x="262" y="136"/>
                  </a:lnTo>
                  <a:lnTo>
                    <a:pt x="262" y="136"/>
                  </a:lnTo>
                  <a:lnTo>
                    <a:pt x="264" y="136"/>
                  </a:lnTo>
                  <a:lnTo>
                    <a:pt x="264" y="136"/>
                  </a:lnTo>
                  <a:lnTo>
                    <a:pt x="264" y="136"/>
                  </a:lnTo>
                  <a:lnTo>
                    <a:pt x="264" y="136"/>
                  </a:lnTo>
                  <a:lnTo>
                    <a:pt x="264" y="138"/>
                  </a:lnTo>
                  <a:lnTo>
                    <a:pt x="264" y="140"/>
                  </a:lnTo>
                  <a:lnTo>
                    <a:pt x="264" y="140"/>
                  </a:lnTo>
                  <a:lnTo>
                    <a:pt x="264" y="142"/>
                  </a:lnTo>
                  <a:lnTo>
                    <a:pt x="264" y="142"/>
                  </a:lnTo>
                  <a:lnTo>
                    <a:pt x="264" y="142"/>
                  </a:lnTo>
                  <a:lnTo>
                    <a:pt x="262" y="144"/>
                  </a:lnTo>
                  <a:lnTo>
                    <a:pt x="262" y="144"/>
                  </a:lnTo>
                  <a:lnTo>
                    <a:pt x="262" y="144"/>
                  </a:lnTo>
                  <a:lnTo>
                    <a:pt x="262" y="144"/>
                  </a:lnTo>
                  <a:lnTo>
                    <a:pt x="260" y="146"/>
                  </a:lnTo>
                  <a:lnTo>
                    <a:pt x="258" y="148"/>
                  </a:lnTo>
                  <a:lnTo>
                    <a:pt x="258" y="148"/>
                  </a:lnTo>
                  <a:lnTo>
                    <a:pt x="260" y="152"/>
                  </a:lnTo>
                  <a:lnTo>
                    <a:pt x="262" y="154"/>
                  </a:lnTo>
                  <a:lnTo>
                    <a:pt x="264" y="156"/>
                  </a:lnTo>
                  <a:lnTo>
                    <a:pt x="264" y="156"/>
                  </a:lnTo>
                  <a:lnTo>
                    <a:pt x="264" y="156"/>
                  </a:lnTo>
                  <a:lnTo>
                    <a:pt x="268" y="160"/>
                  </a:lnTo>
                  <a:lnTo>
                    <a:pt x="268" y="160"/>
                  </a:lnTo>
                  <a:lnTo>
                    <a:pt x="266" y="162"/>
                  </a:lnTo>
                  <a:lnTo>
                    <a:pt x="266" y="162"/>
                  </a:lnTo>
                  <a:lnTo>
                    <a:pt x="268" y="162"/>
                  </a:lnTo>
                  <a:lnTo>
                    <a:pt x="270" y="166"/>
                  </a:lnTo>
                  <a:lnTo>
                    <a:pt x="270" y="166"/>
                  </a:lnTo>
                  <a:lnTo>
                    <a:pt x="270" y="166"/>
                  </a:lnTo>
                  <a:lnTo>
                    <a:pt x="272" y="166"/>
                  </a:lnTo>
                  <a:lnTo>
                    <a:pt x="272" y="166"/>
                  </a:lnTo>
                  <a:lnTo>
                    <a:pt x="272" y="164"/>
                  </a:lnTo>
                  <a:lnTo>
                    <a:pt x="274" y="162"/>
                  </a:lnTo>
                  <a:lnTo>
                    <a:pt x="274" y="160"/>
                  </a:lnTo>
                  <a:lnTo>
                    <a:pt x="274" y="160"/>
                  </a:lnTo>
                  <a:lnTo>
                    <a:pt x="274" y="160"/>
                  </a:lnTo>
                  <a:lnTo>
                    <a:pt x="276" y="160"/>
                  </a:lnTo>
                  <a:lnTo>
                    <a:pt x="278" y="162"/>
                  </a:lnTo>
                  <a:lnTo>
                    <a:pt x="280" y="162"/>
                  </a:lnTo>
                  <a:lnTo>
                    <a:pt x="280" y="164"/>
                  </a:lnTo>
                  <a:lnTo>
                    <a:pt x="282" y="168"/>
                  </a:lnTo>
                  <a:lnTo>
                    <a:pt x="284" y="168"/>
                  </a:lnTo>
                  <a:lnTo>
                    <a:pt x="284" y="168"/>
                  </a:lnTo>
                  <a:lnTo>
                    <a:pt x="284" y="168"/>
                  </a:lnTo>
                  <a:lnTo>
                    <a:pt x="284" y="168"/>
                  </a:lnTo>
                  <a:lnTo>
                    <a:pt x="282" y="170"/>
                  </a:lnTo>
                  <a:lnTo>
                    <a:pt x="282" y="170"/>
                  </a:lnTo>
                  <a:lnTo>
                    <a:pt x="282" y="170"/>
                  </a:lnTo>
                  <a:lnTo>
                    <a:pt x="282" y="172"/>
                  </a:lnTo>
                  <a:lnTo>
                    <a:pt x="284" y="174"/>
                  </a:lnTo>
                  <a:lnTo>
                    <a:pt x="284" y="174"/>
                  </a:lnTo>
                  <a:lnTo>
                    <a:pt x="284" y="176"/>
                  </a:lnTo>
                  <a:lnTo>
                    <a:pt x="284" y="176"/>
                  </a:lnTo>
                  <a:lnTo>
                    <a:pt x="286" y="176"/>
                  </a:lnTo>
                  <a:lnTo>
                    <a:pt x="288" y="176"/>
                  </a:lnTo>
                  <a:lnTo>
                    <a:pt x="292" y="182"/>
                  </a:lnTo>
                  <a:lnTo>
                    <a:pt x="292" y="182"/>
                  </a:lnTo>
                  <a:lnTo>
                    <a:pt x="292" y="182"/>
                  </a:lnTo>
                  <a:lnTo>
                    <a:pt x="292" y="184"/>
                  </a:lnTo>
                  <a:lnTo>
                    <a:pt x="292" y="184"/>
                  </a:lnTo>
                  <a:lnTo>
                    <a:pt x="292" y="184"/>
                  </a:lnTo>
                  <a:lnTo>
                    <a:pt x="292" y="184"/>
                  </a:lnTo>
                  <a:lnTo>
                    <a:pt x="290" y="188"/>
                  </a:lnTo>
                  <a:lnTo>
                    <a:pt x="288" y="198"/>
                  </a:lnTo>
                  <a:lnTo>
                    <a:pt x="290" y="202"/>
                  </a:lnTo>
                  <a:lnTo>
                    <a:pt x="290" y="204"/>
                  </a:lnTo>
                  <a:lnTo>
                    <a:pt x="292" y="208"/>
                  </a:lnTo>
                  <a:lnTo>
                    <a:pt x="292" y="210"/>
                  </a:lnTo>
                  <a:lnTo>
                    <a:pt x="288" y="208"/>
                  </a:lnTo>
                  <a:lnTo>
                    <a:pt x="286" y="208"/>
                  </a:lnTo>
                  <a:lnTo>
                    <a:pt x="286" y="208"/>
                  </a:lnTo>
                  <a:lnTo>
                    <a:pt x="284" y="208"/>
                  </a:lnTo>
                  <a:lnTo>
                    <a:pt x="278" y="208"/>
                  </a:lnTo>
                  <a:lnTo>
                    <a:pt x="278" y="208"/>
                  </a:lnTo>
                  <a:lnTo>
                    <a:pt x="278" y="208"/>
                  </a:lnTo>
                  <a:lnTo>
                    <a:pt x="276" y="210"/>
                  </a:lnTo>
                  <a:lnTo>
                    <a:pt x="276" y="210"/>
                  </a:lnTo>
                  <a:lnTo>
                    <a:pt x="274" y="210"/>
                  </a:lnTo>
                  <a:lnTo>
                    <a:pt x="274" y="210"/>
                  </a:lnTo>
                  <a:lnTo>
                    <a:pt x="270" y="210"/>
                  </a:lnTo>
                  <a:lnTo>
                    <a:pt x="266" y="210"/>
                  </a:lnTo>
                  <a:lnTo>
                    <a:pt x="260" y="210"/>
                  </a:lnTo>
                  <a:lnTo>
                    <a:pt x="256" y="210"/>
                  </a:lnTo>
                  <a:lnTo>
                    <a:pt x="254" y="212"/>
                  </a:lnTo>
                  <a:lnTo>
                    <a:pt x="254" y="212"/>
                  </a:lnTo>
                  <a:lnTo>
                    <a:pt x="254" y="212"/>
                  </a:lnTo>
                  <a:lnTo>
                    <a:pt x="252" y="212"/>
                  </a:lnTo>
                  <a:lnTo>
                    <a:pt x="246" y="214"/>
                  </a:lnTo>
                  <a:lnTo>
                    <a:pt x="244" y="212"/>
                  </a:lnTo>
                  <a:lnTo>
                    <a:pt x="244" y="212"/>
                  </a:lnTo>
                  <a:lnTo>
                    <a:pt x="242" y="212"/>
                  </a:lnTo>
                  <a:lnTo>
                    <a:pt x="242" y="210"/>
                  </a:lnTo>
                  <a:lnTo>
                    <a:pt x="240" y="210"/>
                  </a:lnTo>
                  <a:lnTo>
                    <a:pt x="240" y="210"/>
                  </a:lnTo>
                  <a:lnTo>
                    <a:pt x="238" y="210"/>
                  </a:lnTo>
                  <a:lnTo>
                    <a:pt x="238" y="210"/>
                  </a:lnTo>
                  <a:lnTo>
                    <a:pt x="238" y="210"/>
                  </a:lnTo>
                  <a:lnTo>
                    <a:pt x="234" y="212"/>
                  </a:lnTo>
                  <a:lnTo>
                    <a:pt x="234" y="210"/>
                  </a:lnTo>
                  <a:lnTo>
                    <a:pt x="232" y="208"/>
                  </a:lnTo>
                  <a:lnTo>
                    <a:pt x="232" y="208"/>
                  </a:lnTo>
                  <a:lnTo>
                    <a:pt x="232" y="208"/>
                  </a:lnTo>
                  <a:lnTo>
                    <a:pt x="224" y="206"/>
                  </a:lnTo>
                  <a:lnTo>
                    <a:pt x="222" y="204"/>
                  </a:lnTo>
                  <a:lnTo>
                    <a:pt x="220" y="202"/>
                  </a:lnTo>
                  <a:lnTo>
                    <a:pt x="218" y="202"/>
                  </a:lnTo>
                  <a:lnTo>
                    <a:pt x="218" y="202"/>
                  </a:lnTo>
                  <a:lnTo>
                    <a:pt x="218" y="202"/>
                  </a:lnTo>
                  <a:lnTo>
                    <a:pt x="218" y="202"/>
                  </a:lnTo>
                  <a:lnTo>
                    <a:pt x="218" y="204"/>
                  </a:lnTo>
                  <a:lnTo>
                    <a:pt x="216" y="204"/>
                  </a:lnTo>
                  <a:lnTo>
                    <a:pt x="216" y="204"/>
                  </a:lnTo>
                  <a:lnTo>
                    <a:pt x="216" y="204"/>
                  </a:lnTo>
                  <a:lnTo>
                    <a:pt x="216" y="206"/>
                  </a:lnTo>
                  <a:lnTo>
                    <a:pt x="216" y="206"/>
                  </a:lnTo>
                  <a:lnTo>
                    <a:pt x="216" y="206"/>
                  </a:lnTo>
                  <a:lnTo>
                    <a:pt x="216" y="206"/>
                  </a:lnTo>
                  <a:lnTo>
                    <a:pt x="212" y="206"/>
                  </a:lnTo>
                  <a:lnTo>
                    <a:pt x="212" y="206"/>
                  </a:lnTo>
                  <a:lnTo>
                    <a:pt x="212" y="206"/>
                  </a:lnTo>
                  <a:lnTo>
                    <a:pt x="212" y="204"/>
                  </a:lnTo>
                  <a:lnTo>
                    <a:pt x="212" y="204"/>
                  </a:lnTo>
                  <a:lnTo>
                    <a:pt x="212" y="204"/>
                  </a:lnTo>
                  <a:lnTo>
                    <a:pt x="212" y="204"/>
                  </a:lnTo>
                  <a:lnTo>
                    <a:pt x="212" y="202"/>
                  </a:lnTo>
                  <a:lnTo>
                    <a:pt x="212" y="202"/>
                  </a:lnTo>
                  <a:lnTo>
                    <a:pt x="212" y="200"/>
                  </a:lnTo>
                  <a:lnTo>
                    <a:pt x="212" y="200"/>
                  </a:lnTo>
                  <a:lnTo>
                    <a:pt x="212" y="198"/>
                  </a:lnTo>
                  <a:lnTo>
                    <a:pt x="212" y="198"/>
                  </a:lnTo>
                  <a:lnTo>
                    <a:pt x="212" y="198"/>
                  </a:lnTo>
                  <a:lnTo>
                    <a:pt x="204" y="198"/>
                  </a:lnTo>
                  <a:lnTo>
                    <a:pt x="200" y="198"/>
                  </a:lnTo>
                  <a:lnTo>
                    <a:pt x="198" y="196"/>
                  </a:lnTo>
                  <a:lnTo>
                    <a:pt x="184" y="196"/>
                  </a:lnTo>
                  <a:lnTo>
                    <a:pt x="180" y="196"/>
                  </a:lnTo>
                  <a:lnTo>
                    <a:pt x="174" y="196"/>
                  </a:lnTo>
                  <a:lnTo>
                    <a:pt x="168" y="196"/>
                  </a:lnTo>
                  <a:lnTo>
                    <a:pt x="160" y="196"/>
                  </a:lnTo>
                  <a:lnTo>
                    <a:pt x="160" y="196"/>
                  </a:lnTo>
                  <a:lnTo>
                    <a:pt x="150" y="196"/>
                  </a:lnTo>
                  <a:lnTo>
                    <a:pt x="148" y="196"/>
                  </a:lnTo>
                  <a:lnTo>
                    <a:pt x="136" y="196"/>
                  </a:lnTo>
                  <a:lnTo>
                    <a:pt x="136" y="196"/>
                  </a:lnTo>
                  <a:lnTo>
                    <a:pt x="126" y="196"/>
                  </a:lnTo>
                  <a:lnTo>
                    <a:pt x="124" y="196"/>
                  </a:lnTo>
                  <a:lnTo>
                    <a:pt x="110" y="196"/>
                  </a:lnTo>
                  <a:lnTo>
                    <a:pt x="104" y="200"/>
                  </a:lnTo>
                  <a:lnTo>
                    <a:pt x="102" y="200"/>
                  </a:lnTo>
                  <a:lnTo>
                    <a:pt x="100" y="202"/>
                  </a:lnTo>
                  <a:lnTo>
                    <a:pt x="90" y="206"/>
                  </a:lnTo>
                  <a:lnTo>
                    <a:pt x="88" y="208"/>
                  </a:lnTo>
                  <a:lnTo>
                    <a:pt x="82" y="208"/>
                  </a:lnTo>
                  <a:lnTo>
                    <a:pt x="78" y="208"/>
                  </a:lnTo>
                  <a:lnTo>
                    <a:pt x="74" y="208"/>
                  </a:lnTo>
                  <a:lnTo>
                    <a:pt x="72" y="208"/>
                  </a:lnTo>
                  <a:lnTo>
                    <a:pt x="72" y="206"/>
                  </a:lnTo>
                  <a:lnTo>
                    <a:pt x="70" y="206"/>
                  </a:lnTo>
                  <a:lnTo>
                    <a:pt x="70" y="206"/>
                  </a:lnTo>
                  <a:lnTo>
                    <a:pt x="68" y="206"/>
                  </a:lnTo>
                  <a:lnTo>
                    <a:pt x="68" y="206"/>
                  </a:lnTo>
                  <a:lnTo>
                    <a:pt x="62" y="206"/>
                  </a:lnTo>
                  <a:lnTo>
                    <a:pt x="54" y="210"/>
                  </a:lnTo>
                  <a:lnTo>
                    <a:pt x="48" y="212"/>
                  </a:lnTo>
                  <a:lnTo>
                    <a:pt x="48" y="212"/>
                  </a:lnTo>
                  <a:lnTo>
                    <a:pt x="46" y="212"/>
                  </a:lnTo>
                  <a:lnTo>
                    <a:pt x="46" y="212"/>
                  </a:lnTo>
                  <a:lnTo>
                    <a:pt x="46" y="212"/>
                  </a:lnTo>
                  <a:lnTo>
                    <a:pt x="40" y="212"/>
                  </a:lnTo>
                  <a:lnTo>
                    <a:pt x="40" y="212"/>
                  </a:lnTo>
                  <a:lnTo>
                    <a:pt x="40" y="212"/>
                  </a:lnTo>
                  <a:lnTo>
                    <a:pt x="40" y="212"/>
                  </a:lnTo>
                  <a:lnTo>
                    <a:pt x="40" y="212"/>
                  </a:lnTo>
                  <a:lnTo>
                    <a:pt x="38" y="212"/>
                  </a:lnTo>
                  <a:lnTo>
                    <a:pt x="38" y="214"/>
                  </a:lnTo>
                  <a:lnTo>
                    <a:pt x="38" y="212"/>
                  </a:lnTo>
                  <a:lnTo>
                    <a:pt x="34" y="208"/>
                  </a:lnTo>
                  <a:lnTo>
                    <a:pt x="34" y="208"/>
                  </a:lnTo>
                  <a:lnTo>
                    <a:pt x="34" y="208"/>
                  </a:lnTo>
                  <a:lnTo>
                    <a:pt x="34" y="208"/>
                  </a:lnTo>
                  <a:lnTo>
                    <a:pt x="34" y="206"/>
                  </a:lnTo>
                  <a:lnTo>
                    <a:pt x="34" y="206"/>
                  </a:lnTo>
                  <a:lnTo>
                    <a:pt x="36" y="204"/>
                  </a:lnTo>
                  <a:lnTo>
                    <a:pt x="36" y="204"/>
                  </a:lnTo>
                  <a:lnTo>
                    <a:pt x="36" y="202"/>
                  </a:lnTo>
                  <a:lnTo>
                    <a:pt x="44" y="198"/>
                  </a:lnTo>
                  <a:lnTo>
                    <a:pt x="44" y="198"/>
                  </a:lnTo>
                  <a:lnTo>
                    <a:pt x="48" y="200"/>
                  </a:lnTo>
                  <a:lnTo>
                    <a:pt x="52" y="202"/>
                  </a:lnTo>
                  <a:lnTo>
                    <a:pt x="54" y="202"/>
                  </a:lnTo>
                  <a:lnTo>
                    <a:pt x="54" y="202"/>
                  </a:lnTo>
                  <a:lnTo>
                    <a:pt x="56" y="202"/>
                  </a:lnTo>
                  <a:lnTo>
                    <a:pt x="56" y="202"/>
                  </a:lnTo>
                  <a:lnTo>
                    <a:pt x="56" y="202"/>
                  </a:lnTo>
                  <a:lnTo>
                    <a:pt x="58" y="200"/>
                  </a:lnTo>
                  <a:lnTo>
                    <a:pt x="62" y="200"/>
                  </a:lnTo>
                  <a:lnTo>
                    <a:pt x="64" y="200"/>
                  </a:lnTo>
                  <a:lnTo>
                    <a:pt x="66" y="200"/>
                  </a:lnTo>
                  <a:lnTo>
                    <a:pt x="70" y="198"/>
                  </a:lnTo>
                  <a:lnTo>
                    <a:pt x="70" y="198"/>
                  </a:lnTo>
                  <a:lnTo>
                    <a:pt x="72" y="198"/>
                  </a:lnTo>
                  <a:lnTo>
                    <a:pt x="72" y="198"/>
                  </a:lnTo>
                  <a:lnTo>
                    <a:pt x="72" y="200"/>
                  </a:lnTo>
                  <a:lnTo>
                    <a:pt x="74" y="200"/>
                  </a:lnTo>
                  <a:lnTo>
                    <a:pt x="76" y="202"/>
                  </a:lnTo>
                  <a:lnTo>
                    <a:pt x="80" y="202"/>
                  </a:lnTo>
                  <a:lnTo>
                    <a:pt x="80" y="202"/>
                  </a:lnTo>
                  <a:lnTo>
                    <a:pt x="82" y="202"/>
                  </a:lnTo>
                  <a:lnTo>
                    <a:pt x="82" y="202"/>
                  </a:lnTo>
                  <a:lnTo>
                    <a:pt x="82" y="200"/>
                  </a:lnTo>
                  <a:lnTo>
                    <a:pt x="84" y="200"/>
                  </a:lnTo>
                  <a:lnTo>
                    <a:pt x="84" y="200"/>
                  </a:lnTo>
                  <a:lnTo>
                    <a:pt x="86" y="200"/>
                  </a:lnTo>
                  <a:lnTo>
                    <a:pt x="86" y="200"/>
                  </a:lnTo>
                  <a:lnTo>
                    <a:pt x="86" y="202"/>
                  </a:lnTo>
                  <a:lnTo>
                    <a:pt x="86" y="202"/>
                  </a:lnTo>
                  <a:lnTo>
                    <a:pt x="88" y="202"/>
                  </a:lnTo>
                  <a:lnTo>
                    <a:pt x="88" y="202"/>
                  </a:lnTo>
                  <a:lnTo>
                    <a:pt x="88" y="202"/>
                  </a:lnTo>
                  <a:lnTo>
                    <a:pt x="88" y="202"/>
                  </a:lnTo>
                  <a:lnTo>
                    <a:pt x="88" y="202"/>
                  </a:lnTo>
                  <a:lnTo>
                    <a:pt x="88" y="204"/>
                  </a:lnTo>
                  <a:lnTo>
                    <a:pt x="90" y="204"/>
                  </a:lnTo>
                  <a:lnTo>
                    <a:pt x="90" y="204"/>
                  </a:lnTo>
                  <a:lnTo>
                    <a:pt x="90" y="204"/>
                  </a:lnTo>
                  <a:lnTo>
                    <a:pt x="92" y="202"/>
                  </a:lnTo>
                  <a:lnTo>
                    <a:pt x="92" y="202"/>
                  </a:lnTo>
                  <a:lnTo>
                    <a:pt x="96" y="198"/>
                  </a:lnTo>
                  <a:lnTo>
                    <a:pt x="96" y="198"/>
                  </a:lnTo>
                  <a:lnTo>
                    <a:pt x="96" y="198"/>
                  </a:lnTo>
                  <a:lnTo>
                    <a:pt x="96" y="198"/>
                  </a:lnTo>
                  <a:lnTo>
                    <a:pt x="94" y="196"/>
                  </a:lnTo>
                  <a:lnTo>
                    <a:pt x="94" y="194"/>
                  </a:lnTo>
                  <a:lnTo>
                    <a:pt x="94" y="194"/>
                  </a:lnTo>
                  <a:lnTo>
                    <a:pt x="94" y="192"/>
                  </a:lnTo>
                  <a:lnTo>
                    <a:pt x="94" y="192"/>
                  </a:lnTo>
                  <a:lnTo>
                    <a:pt x="100" y="190"/>
                  </a:lnTo>
                  <a:lnTo>
                    <a:pt x="100" y="190"/>
                  </a:lnTo>
                  <a:lnTo>
                    <a:pt x="100" y="190"/>
                  </a:lnTo>
                  <a:lnTo>
                    <a:pt x="100" y="190"/>
                  </a:lnTo>
                  <a:lnTo>
                    <a:pt x="102" y="190"/>
                  </a:lnTo>
                  <a:lnTo>
                    <a:pt x="102" y="188"/>
                  </a:lnTo>
                  <a:lnTo>
                    <a:pt x="102" y="188"/>
                  </a:lnTo>
                  <a:lnTo>
                    <a:pt x="98" y="188"/>
                  </a:lnTo>
                  <a:lnTo>
                    <a:pt x="96" y="190"/>
                  </a:lnTo>
                  <a:lnTo>
                    <a:pt x="94" y="190"/>
                  </a:lnTo>
                  <a:lnTo>
                    <a:pt x="94" y="190"/>
                  </a:lnTo>
                  <a:lnTo>
                    <a:pt x="94" y="192"/>
                  </a:lnTo>
                  <a:lnTo>
                    <a:pt x="94" y="192"/>
                  </a:lnTo>
                  <a:lnTo>
                    <a:pt x="92" y="194"/>
                  </a:lnTo>
                  <a:lnTo>
                    <a:pt x="92" y="194"/>
                  </a:lnTo>
                  <a:lnTo>
                    <a:pt x="94" y="194"/>
                  </a:lnTo>
                  <a:lnTo>
                    <a:pt x="94" y="194"/>
                  </a:lnTo>
                  <a:lnTo>
                    <a:pt x="94" y="198"/>
                  </a:lnTo>
                  <a:lnTo>
                    <a:pt x="94" y="198"/>
                  </a:lnTo>
                  <a:lnTo>
                    <a:pt x="94" y="198"/>
                  </a:lnTo>
                  <a:lnTo>
                    <a:pt x="94" y="198"/>
                  </a:lnTo>
                  <a:lnTo>
                    <a:pt x="94" y="198"/>
                  </a:lnTo>
                  <a:lnTo>
                    <a:pt x="90" y="202"/>
                  </a:lnTo>
                  <a:lnTo>
                    <a:pt x="90" y="202"/>
                  </a:lnTo>
                  <a:lnTo>
                    <a:pt x="88" y="202"/>
                  </a:lnTo>
                  <a:lnTo>
                    <a:pt x="88" y="202"/>
                  </a:lnTo>
                  <a:lnTo>
                    <a:pt x="88" y="202"/>
                  </a:lnTo>
                  <a:lnTo>
                    <a:pt x="88" y="202"/>
                  </a:lnTo>
                  <a:lnTo>
                    <a:pt x="88" y="202"/>
                  </a:lnTo>
                  <a:lnTo>
                    <a:pt x="88" y="200"/>
                  </a:lnTo>
                  <a:lnTo>
                    <a:pt x="88" y="200"/>
                  </a:lnTo>
                  <a:lnTo>
                    <a:pt x="88" y="200"/>
                  </a:lnTo>
                  <a:lnTo>
                    <a:pt x="86" y="200"/>
                  </a:lnTo>
                  <a:lnTo>
                    <a:pt x="86" y="200"/>
                  </a:lnTo>
                  <a:lnTo>
                    <a:pt x="84" y="200"/>
                  </a:lnTo>
                  <a:lnTo>
                    <a:pt x="84" y="200"/>
                  </a:lnTo>
                  <a:lnTo>
                    <a:pt x="80" y="200"/>
                  </a:lnTo>
                  <a:lnTo>
                    <a:pt x="78" y="200"/>
                  </a:lnTo>
                  <a:lnTo>
                    <a:pt x="76" y="200"/>
                  </a:lnTo>
                  <a:lnTo>
                    <a:pt x="76" y="200"/>
                  </a:lnTo>
                  <a:lnTo>
                    <a:pt x="76" y="200"/>
                  </a:lnTo>
                  <a:lnTo>
                    <a:pt x="76" y="200"/>
                  </a:lnTo>
                  <a:lnTo>
                    <a:pt x="74" y="200"/>
                  </a:lnTo>
                  <a:lnTo>
                    <a:pt x="74" y="198"/>
                  </a:lnTo>
                  <a:lnTo>
                    <a:pt x="72" y="196"/>
                  </a:lnTo>
                  <a:lnTo>
                    <a:pt x="72" y="194"/>
                  </a:lnTo>
                  <a:lnTo>
                    <a:pt x="70" y="198"/>
                  </a:lnTo>
                  <a:lnTo>
                    <a:pt x="70" y="198"/>
                  </a:lnTo>
                  <a:lnTo>
                    <a:pt x="70" y="198"/>
                  </a:lnTo>
                  <a:lnTo>
                    <a:pt x="68" y="198"/>
                  </a:lnTo>
                  <a:lnTo>
                    <a:pt x="66" y="200"/>
                  </a:lnTo>
                  <a:lnTo>
                    <a:pt x="64" y="200"/>
                  </a:lnTo>
                  <a:lnTo>
                    <a:pt x="64" y="200"/>
                  </a:lnTo>
                  <a:lnTo>
                    <a:pt x="62" y="200"/>
                  </a:lnTo>
                  <a:lnTo>
                    <a:pt x="58" y="200"/>
                  </a:lnTo>
                  <a:lnTo>
                    <a:pt x="56" y="200"/>
                  </a:lnTo>
                  <a:lnTo>
                    <a:pt x="56" y="202"/>
                  </a:lnTo>
                  <a:lnTo>
                    <a:pt x="56" y="202"/>
                  </a:lnTo>
                  <a:lnTo>
                    <a:pt x="54" y="202"/>
                  </a:lnTo>
                  <a:lnTo>
                    <a:pt x="54" y="202"/>
                  </a:lnTo>
                  <a:lnTo>
                    <a:pt x="52" y="202"/>
                  </a:lnTo>
                  <a:lnTo>
                    <a:pt x="52" y="202"/>
                  </a:lnTo>
                  <a:lnTo>
                    <a:pt x="50" y="200"/>
                  </a:lnTo>
                  <a:lnTo>
                    <a:pt x="46" y="196"/>
                  </a:lnTo>
                  <a:lnTo>
                    <a:pt x="44" y="194"/>
                  </a:lnTo>
                  <a:lnTo>
                    <a:pt x="44" y="194"/>
                  </a:lnTo>
                  <a:lnTo>
                    <a:pt x="44" y="192"/>
                  </a:lnTo>
                  <a:lnTo>
                    <a:pt x="44" y="192"/>
                  </a:lnTo>
                  <a:lnTo>
                    <a:pt x="44" y="190"/>
                  </a:lnTo>
                  <a:lnTo>
                    <a:pt x="44" y="190"/>
                  </a:lnTo>
                  <a:lnTo>
                    <a:pt x="42" y="194"/>
                  </a:lnTo>
                  <a:lnTo>
                    <a:pt x="42" y="194"/>
                  </a:lnTo>
                  <a:lnTo>
                    <a:pt x="42" y="196"/>
                  </a:lnTo>
                  <a:lnTo>
                    <a:pt x="42" y="196"/>
                  </a:lnTo>
                  <a:lnTo>
                    <a:pt x="42" y="196"/>
                  </a:lnTo>
                  <a:lnTo>
                    <a:pt x="42" y="198"/>
                  </a:lnTo>
                  <a:lnTo>
                    <a:pt x="42" y="198"/>
                  </a:lnTo>
                  <a:lnTo>
                    <a:pt x="42" y="198"/>
                  </a:lnTo>
                  <a:lnTo>
                    <a:pt x="42" y="198"/>
                  </a:lnTo>
                  <a:lnTo>
                    <a:pt x="38" y="200"/>
                  </a:lnTo>
                  <a:lnTo>
                    <a:pt x="36" y="202"/>
                  </a:lnTo>
                  <a:lnTo>
                    <a:pt x="36" y="202"/>
                  </a:lnTo>
                  <a:lnTo>
                    <a:pt x="36" y="202"/>
                  </a:lnTo>
                  <a:lnTo>
                    <a:pt x="36" y="202"/>
                  </a:lnTo>
                  <a:lnTo>
                    <a:pt x="36" y="200"/>
                  </a:lnTo>
                  <a:lnTo>
                    <a:pt x="36" y="200"/>
                  </a:lnTo>
                  <a:lnTo>
                    <a:pt x="34" y="194"/>
                  </a:lnTo>
                  <a:lnTo>
                    <a:pt x="34" y="190"/>
                  </a:lnTo>
                  <a:lnTo>
                    <a:pt x="34" y="190"/>
                  </a:lnTo>
                  <a:lnTo>
                    <a:pt x="34" y="190"/>
                  </a:lnTo>
                  <a:lnTo>
                    <a:pt x="34" y="188"/>
                  </a:lnTo>
                  <a:lnTo>
                    <a:pt x="36" y="188"/>
                  </a:lnTo>
                  <a:lnTo>
                    <a:pt x="36" y="188"/>
                  </a:lnTo>
                  <a:lnTo>
                    <a:pt x="36" y="186"/>
                  </a:lnTo>
                  <a:lnTo>
                    <a:pt x="36" y="186"/>
                  </a:lnTo>
                  <a:lnTo>
                    <a:pt x="36" y="186"/>
                  </a:lnTo>
                  <a:lnTo>
                    <a:pt x="36" y="180"/>
                  </a:lnTo>
                  <a:lnTo>
                    <a:pt x="36" y="180"/>
                  </a:lnTo>
                  <a:lnTo>
                    <a:pt x="36" y="178"/>
                  </a:lnTo>
                  <a:lnTo>
                    <a:pt x="36" y="178"/>
                  </a:lnTo>
                  <a:lnTo>
                    <a:pt x="38" y="174"/>
                  </a:lnTo>
                  <a:lnTo>
                    <a:pt x="40" y="172"/>
                  </a:lnTo>
                  <a:lnTo>
                    <a:pt x="40" y="172"/>
                  </a:lnTo>
                  <a:lnTo>
                    <a:pt x="44" y="172"/>
                  </a:lnTo>
                  <a:lnTo>
                    <a:pt x="72" y="172"/>
                  </a:lnTo>
                  <a:lnTo>
                    <a:pt x="78" y="172"/>
                  </a:lnTo>
                  <a:lnTo>
                    <a:pt x="82" y="172"/>
                  </a:lnTo>
                  <a:lnTo>
                    <a:pt x="82" y="168"/>
                  </a:lnTo>
                  <a:lnTo>
                    <a:pt x="82" y="164"/>
                  </a:lnTo>
                  <a:lnTo>
                    <a:pt x="82" y="164"/>
                  </a:lnTo>
                  <a:lnTo>
                    <a:pt x="100" y="162"/>
                  </a:lnTo>
                  <a:lnTo>
                    <a:pt x="102" y="162"/>
                  </a:lnTo>
                  <a:lnTo>
                    <a:pt x="104" y="164"/>
                  </a:lnTo>
                  <a:lnTo>
                    <a:pt x="106" y="162"/>
                  </a:lnTo>
                  <a:lnTo>
                    <a:pt x="106" y="162"/>
                  </a:lnTo>
                  <a:lnTo>
                    <a:pt x="108" y="162"/>
                  </a:lnTo>
                  <a:lnTo>
                    <a:pt x="108" y="162"/>
                  </a:lnTo>
                  <a:lnTo>
                    <a:pt x="108" y="162"/>
                  </a:lnTo>
                  <a:lnTo>
                    <a:pt x="110" y="160"/>
                  </a:lnTo>
                  <a:lnTo>
                    <a:pt x="110" y="160"/>
                  </a:lnTo>
                  <a:lnTo>
                    <a:pt x="110" y="160"/>
                  </a:lnTo>
                  <a:lnTo>
                    <a:pt x="110" y="158"/>
                  </a:lnTo>
                  <a:lnTo>
                    <a:pt x="110" y="158"/>
                  </a:lnTo>
                  <a:lnTo>
                    <a:pt x="110" y="156"/>
                  </a:lnTo>
                  <a:lnTo>
                    <a:pt x="110" y="156"/>
                  </a:lnTo>
                  <a:lnTo>
                    <a:pt x="110" y="156"/>
                  </a:lnTo>
                  <a:lnTo>
                    <a:pt x="112" y="154"/>
                  </a:lnTo>
                  <a:lnTo>
                    <a:pt x="112" y="152"/>
                  </a:lnTo>
                  <a:lnTo>
                    <a:pt x="112" y="152"/>
                  </a:lnTo>
                  <a:lnTo>
                    <a:pt x="114" y="152"/>
                  </a:lnTo>
                  <a:lnTo>
                    <a:pt x="114" y="152"/>
                  </a:lnTo>
                  <a:lnTo>
                    <a:pt x="116" y="154"/>
                  </a:lnTo>
                  <a:lnTo>
                    <a:pt x="116" y="154"/>
                  </a:lnTo>
                  <a:lnTo>
                    <a:pt x="118" y="156"/>
                  </a:lnTo>
                  <a:lnTo>
                    <a:pt x="118" y="156"/>
                  </a:lnTo>
                  <a:lnTo>
                    <a:pt x="120" y="156"/>
                  </a:lnTo>
                  <a:lnTo>
                    <a:pt x="120" y="158"/>
                  </a:lnTo>
                  <a:lnTo>
                    <a:pt x="122" y="158"/>
                  </a:lnTo>
                  <a:lnTo>
                    <a:pt x="124" y="158"/>
                  </a:lnTo>
                  <a:lnTo>
                    <a:pt x="128" y="160"/>
                  </a:lnTo>
                  <a:lnTo>
                    <a:pt x="130" y="160"/>
                  </a:lnTo>
                  <a:lnTo>
                    <a:pt x="130" y="160"/>
                  </a:lnTo>
                  <a:lnTo>
                    <a:pt x="132" y="162"/>
                  </a:lnTo>
                  <a:lnTo>
                    <a:pt x="132" y="162"/>
                  </a:lnTo>
                  <a:lnTo>
                    <a:pt x="132" y="162"/>
                  </a:lnTo>
                  <a:lnTo>
                    <a:pt x="134" y="164"/>
                  </a:lnTo>
                  <a:lnTo>
                    <a:pt x="134" y="164"/>
                  </a:lnTo>
                  <a:lnTo>
                    <a:pt x="134" y="164"/>
                  </a:lnTo>
                  <a:lnTo>
                    <a:pt x="136" y="164"/>
                  </a:lnTo>
                  <a:lnTo>
                    <a:pt x="136" y="164"/>
                  </a:lnTo>
                  <a:lnTo>
                    <a:pt x="142" y="164"/>
                  </a:lnTo>
                  <a:lnTo>
                    <a:pt x="142" y="166"/>
                  </a:lnTo>
                  <a:lnTo>
                    <a:pt x="148" y="168"/>
                  </a:lnTo>
                  <a:lnTo>
                    <a:pt x="148" y="168"/>
                  </a:lnTo>
                  <a:lnTo>
                    <a:pt x="150" y="170"/>
                  </a:lnTo>
                  <a:lnTo>
                    <a:pt x="156" y="170"/>
                  </a:lnTo>
                  <a:lnTo>
                    <a:pt x="158" y="170"/>
                  </a:lnTo>
                  <a:lnTo>
                    <a:pt x="158" y="170"/>
                  </a:lnTo>
                  <a:lnTo>
                    <a:pt x="160" y="168"/>
                  </a:lnTo>
                  <a:lnTo>
                    <a:pt x="160" y="168"/>
                  </a:lnTo>
                  <a:lnTo>
                    <a:pt x="162" y="168"/>
                  </a:lnTo>
                  <a:lnTo>
                    <a:pt x="162" y="166"/>
                  </a:lnTo>
                  <a:lnTo>
                    <a:pt x="164" y="166"/>
                  </a:lnTo>
                  <a:lnTo>
                    <a:pt x="168" y="166"/>
                  </a:lnTo>
                  <a:lnTo>
                    <a:pt x="172" y="166"/>
                  </a:lnTo>
                  <a:lnTo>
                    <a:pt x="174" y="166"/>
                  </a:lnTo>
                  <a:lnTo>
                    <a:pt x="174" y="164"/>
                  </a:lnTo>
                  <a:lnTo>
                    <a:pt x="174" y="164"/>
                  </a:lnTo>
                  <a:lnTo>
                    <a:pt x="176" y="164"/>
                  </a:lnTo>
                  <a:lnTo>
                    <a:pt x="176" y="164"/>
                  </a:lnTo>
                  <a:lnTo>
                    <a:pt x="176" y="162"/>
                  </a:lnTo>
                  <a:lnTo>
                    <a:pt x="176" y="162"/>
                  </a:lnTo>
                  <a:lnTo>
                    <a:pt x="176" y="162"/>
                  </a:lnTo>
                  <a:lnTo>
                    <a:pt x="176" y="160"/>
                  </a:lnTo>
                  <a:lnTo>
                    <a:pt x="176" y="160"/>
                  </a:lnTo>
                  <a:lnTo>
                    <a:pt x="176" y="160"/>
                  </a:lnTo>
                  <a:lnTo>
                    <a:pt x="176" y="158"/>
                  </a:lnTo>
                  <a:lnTo>
                    <a:pt x="174" y="156"/>
                  </a:lnTo>
                  <a:lnTo>
                    <a:pt x="174" y="156"/>
                  </a:lnTo>
                  <a:lnTo>
                    <a:pt x="174" y="156"/>
                  </a:lnTo>
                  <a:lnTo>
                    <a:pt x="172" y="154"/>
                  </a:lnTo>
                  <a:lnTo>
                    <a:pt x="172" y="154"/>
                  </a:lnTo>
                  <a:lnTo>
                    <a:pt x="172" y="154"/>
                  </a:lnTo>
                  <a:lnTo>
                    <a:pt x="172" y="154"/>
                  </a:lnTo>
                  <a:lnTo>
                    <a:pt x="172" y="154"/>
                  </a:lnTo>
                  <a:lnTo>
                    <a:pt x="170" y="154"/>
                  </a:lnTo>
                  <a:lnTo>
                    <a:pt x="168" y="152"/>
                  </a:lnTo>
                  <a:lnTo>
                    <a:pt x="168" y="152"/>
                  </a:lnTo>
                  <a:lnTo>
                    <a:pt x="164" y="154"/>
                  </a:lnTo>
                  <a:lnTo>
                    <a:pt x="162" y="154"/>
                  </a:lnTo>
                  <a:lnTo>
                    <a:pt x="158" y="156"/>
                  </a:lnTo>
                  <a:lnTo>
                    <a:pt x="158" y="156"/>
                  </a:lnTo>
                  <a:lnTo>
                    <a:pt x="158" y="156"/>
                  </a:lnTo>
                  <a:lnTo>
                    <a:pt x="156" y="156"/>
                  </a:lnTo>
                  <a:lnTo>
                    <a:pt x="156" y="156"/>
                  </a:lnTo>
                  <a:lnTo>
                    <a:pt x="156" y="158"/>
                  </a:lnTo>
                  <a:lnTo>
                    <a:pt x="156" y="158"/>
                  </a:lnTo>
                  <a:lnTo>
                    <a:pt x="152" y="158"/>
                  </a:lnTo>
                  <a:lnTo>
                    <a:pt x="150" y="158"/>
                  </a:lnTo>
                  <a:lnTo>
                    <a:pt x="150" y="158"/>
                  </a:lnTo>
                  <a:lnTo>
                    <a:pt x="150" y="158"/>
                  </a:lnTo>
                  <a:lnTo>
                    <a:pt x="148" y="158"/>
                  </a:lnTo>
                  <a:lnTo>
                    <a:pt x="146" y="156"/>
                  </a:lnTo>
                  <a:lnTo>
                    <a:pt x="146" y="156"/>
                  </a:lnTo>
                  <a:lnTo>
                    <a:pt x="146" y="156"/>
                  </a:lnTo>
                  <a:lnTo>
                    <a:pt x="144" y="154"/>
                  </a:lnTo>
                  <a:lnTo>
                    <a:pt x="144" y="154"/>
                  </a:lnTo>
                  <a:lnTo>
                    <a:pt x="144" y="152"/>
                  </a:lnTo>
                  <a:lnTo>
                    <a:pt x="144" y="152"/>
                  </a:lnTo>
                  <a:lnTo>
                    <a:pt x="144" y="150"/>
                  </a:lnTo>
                  <a:lnTo>
                    <a:pt x="142" y="150"/>
                  </a:lnTo>
                  <a:lnTo>
                    <a:pt x="142" y="150"/>
                  </a:lnTo>
                  <a:lnTo>
                    <a:pt x="142" y="150"/>
                  </a:lnTo>
                  <a:lnTo>
                    <a:pt x="140" y="148"/>
                  </a:lnTo>
                  <a:lnTo>
                    <a:pt x="140" y="148"/>
                  </a:lnTo>
                  <a:lnTo>
                    <a:pt x="138" y="148"/>
                  </a:lnTo>
                  <a:lnTo>
                    <a:pt x="138" y="148"/>
                  </a:lnTo>
                  <a:lnTo>
                    <a:pt x="136" y="148"/>
                  </a:lnTo>
                  <a:lnTo>
                    <a:pt x="136" y="148"/>
                  </a:lnTo>
                  <a:lnTo>
                    <a:pt x="136" y="150"/>
                  </a:lnTo>
                  <a:lnTo>
                    <a:pt x="134" y="150"/>
                  </a:lnTo>
                  <a:lnTo>
                    <a:pt x="134" y="150"/>
                  </a:lnTo>
                  <a:lnTo>
                    <a:pt x="134" y="150"/>
                  </a:lnTo>
                  <a:lnTo>
                    <a:pt x="132" y="152"/>
                  </a:lnTo>
                  <a:lnTo>
                    <a:pt x="130" y="150"/>
                  </a:lnTo>
                  <a:lnTo>
                    <a:pt x="130" y="148"/>
                  </a:lnTo>
                  <a:lnTo>
                    <a:pt x="130" y="146"/>
                  </a:lnTo>
                  <a:lnTo>
                    <a:pt x="128" y="146"/>
                  </a:lnTo>
                  <a:lnTo>
                    <a:pt x="128" y="144"/>
                  </a:lnTo>
                  <a:lnTo>
                    <a:pt x="128" y="144"/>
                  </a:lnTo>
                  <a:lnTo>
                    <a:pt x="128" y="144"/>
                  </a:lnTo>
                  <a:lnTo>
                    <a:pt x="126" y="144"/>
                  </a:lnTo>
                  <a:lnTo>
                    <a:pt x="126" y="142"/>
                  </a:lnTo>
                  <a:lnTo>
                    <a:pt x="126" y="142"/>
                  </a:lnTo>
                  <a:lnTo>
                    <a:pt x="124" y="142"/>
                  </a:lnTo>
                  <a:lnTo>
                    <a:pt x="124" y="142"/>
                  </a:lnTo>
                  <a:lnTo>
                    <a:pt x="116" y="140"/>
                  </a:lnTo>
                  <a:lnTo>
                    <a:pt x="112" y="142"/>
                  </a:lnTo>
                  <a:lnTo>
                    <a:pt x="110" y="144"/>
                  </a:lnTo>
                  <a:lnTo>
                    <a:pt x="108" y="144"/>
                  </a:lnTo>
                  <a:lnTo>
                    <a:pt x="106" y="144"/>
                  </a:lnTo>
                  <a:lnTo>
                    <a:pt x="106" y="144"/>
                  </a:lnTo>
                  <a:lnTo>
                    <a:pt x="106" y="144"/>
                  </a:lnTo>
                  <a:lnTo>
                    <a:pt x="106" y="142"/>
                  </a:lnTo>
                  <a:lnTo>
                    <a:pt x="106" y="142"/>
                  </a:lnTo>
                  <a:lnTo>
                    <a:pt x="106" y="142"/>
                  </a:lnTo>
                  <a:lnTo>
                    <a:pt x="104" y="142"/>
                  </a:lnTo>
                  <a:lnTo>
                    <a:pt x="104" y="142"/>
                  </a:lnTo>
                  <a:lnTo>
                    <a:pt x="104" y="142"/>
                  </a:lnTo>
                  <a:lnTo>
                    <a:pt x="102" y="142"/>
                  </a:lnTo>
                  <a:lnTo>
                    <a:pt x="100" y="144"/>
                  </a:lnTo>
                  <a:lnTo>
                    <a:pt x="100" y="146"/>
                  </a:lnTo>
                  <a:lnTo>
                    <a:pt x="98" y="146"/>
                  </a:lnTo>
                  <a:lnTo>
                    <a:pt x="98" y="146"/>
                  </a:lnTo>
                  <a:lnTo>
                    <a:pt x="98" y="148"/>
                  </a:lnTo>
                  <a:lnTo>
                    <a:pt x="98" y="148"/>
                  </a:lnTo>
                  <a:lnTo>
                    <a:pt x="96" y="150"/>
                  </a:lnTo>
                  <a:lnTo>
                    <a:pt x="96" y="152"/>
                  </a:lnTo>
                  <a:lnTo>
                    <a:pt x="96" y="152"/>
                  </a:lnTo>
                  <a:lnTo>
                    <a:pt x="92" y="152"/>
                  </a:lnTo>
                  <a:lnTo>
                    <a:pt x="90" y="152"/>
                  </a:lnTo>
                  <a:lnTo>
                    <a:pt x="76" y="152"/>
                  </a:lnTo>
                  <a:lnTo>
                    <a:pt x="68" y="152"/>
                  </a:lnTo>
                  <a:lnTo>
                    <a:pt x="64" y="152"/>
                  </a:lnTo>
                  <a:lnTo>
                    <a:pt x="46" y="152"/>
                  </a:lnTo>
                  <a:lnTo>
                    <a:pt x="42" y="148"/>
                  </a:lnTo>
                  <a:lnTo>
                    <a:pt x="42" y="148"/>
                  </a:lnTo>
                  <a:lnTo>
                    <a:pt x="42" y="146"/>
                  </a:lnTo>
                  <a:lnTo>
                    <a:pt x="42" y="146"/>
                  </a:lnTo>
                  <a:lnTo>
                    <a:pt x="42" y="144"/>
                  </a:lnTo>
                  <a:lnTo>
                    <a:pt x="42" y="144"/>
                  </a:lnTo>
                  <a:lnTo>
                    <a:pt x="42" y="142"/>
                  </a:lnTo>
                  <a:lnTo>
                    <a:pt x="44" y="142"/>
                  </a:lnTo>
                  <a:lnTo>
                    <a:pt x="44" y="142"/>
                  </a:lnTo>
                  <a:lnTo>
                    <a:pt x="46" y="140"/>
                  </a:lnTo>
                  <a:lnTo>
                    <a:pt x="46" y="140"/>
                  </a:lnTo>
                  <a:lnTo>
                    <a:pt x="48" y="140"/>
                  </a:lnTo>
                  <a:lnTo>
                    <a:pt x="48" y="138"/>
                  </a:lnTo>
                  <a:lnTo>
                    <a:pt x="50" y="134"/>
                  </a:lnTo>
                  <a:lnTo>
                    <a:pt x="46" y="138"/>
                  </a:lnTo>
                  <a:lnTo>
                    <a:pt x="40" y="144"/>
                  </a:lnTo>
                  <a:lnTo>
                    <a:pt x="40" y="144"/>
                  </a:lnTo>
                  <a:lnTo>
                    <a:pt x="40" y="144"/>
                  </a:lnTo>
                  <a:lnTo>
                    <a:pt x="38" y="144"/>
                  </a:lnTo>
                  <a:lnTo>
                    <a:pt x="38" y="144"/>
                  </a:lnTo>
                  <a:lnTo>
                    <a:pt x="38" y="142"/>
                  </a:lnTo>
                  <a:lnTo>
                    <a:pt x="38" y="140"/>
                  </a:lnTo>
                  <a:lnTo>
                    <a:pt x="36" y="136"/>
                  </a:lnTo>
                  <a:lnTo>
                    <a:pt x="36" y="134"/>
                  </a:lnTo>
                  <a:lnTo>
                    <a:pt x="38" y="134"/>
                  </a:lnTo>
                  <a:lnTo>
                    <a:pt x="38" y="134"/>
                  </a:lnTo>
                  <a:lnTo>
                    <a:pt x="38" y="134"/>
                  </a:lnTo>
                  <a:lnTo>
                    <a:pt x="38" y="132"/>
                  </a:lnTo>
                  <a:lnTo>
                    <a:pt x="40" y="132"/>
                  </a:lnTo>
                  <a:lnTo>
                    <a:pt x="40" y="132"/>
                  </a:lnTo>
                  <a:lnTo>
                    <a:pt x="40" y="132"/>
                  </a:lnTo>
                  <a:lnTo>
                    <a:pt x="40" y="132"/>
                  </a:lnTo>
                  <a:lnTo>
                    <a:pt x="42" y="134"/>
                  </a:lnTo>
                  <a:lnTo>
                    <a:pt x="42" y="134"/>
                  </a:lnTo>
                  <a:lnTo>
                    <a:pt x="44" y="132"/>
                  </a:lnTo>
                  <a:lnTo>
                    <a:pt x="46" y="132"/>
                  </a:lnTo>
                  <a:lnTo>
                    <a:pt x="46" y="132"/>
                  </a:lnTo>
                  <a:lnTo>
                    <a:pt x="46" y="130"/>
                  </a:lnTo>
                  <a:lnTo>
                    <a:pt x="48" y="128"/>
                  </a:lnTo>
                  <a:lnTo>
                    <a:pt x="52" y="126"/>
                  </a:lnTo>
                  <a:lnTo>
                    <a:pt x="56" y="124"/>
                  </a:lnTo>
                  <a:lnTo>
                    <a:pt x="56" y="124"/>
                  </a:lnTo>
                  <a:lnTo>
                    <a:pt x="54" y="124"/>
                  </a:lnTo>
                  <a:lnTo>
                    <a:pt x="54" y="124"/>
                  </a:lnTo>
                  <a:lnTo>
                    <a:pt x="54" y="124"/>
                  </a:lnTo>
                  <a:lnTo>
                    <a:pt x="50" y="124"/>
                  </a:lnTo>
                  <a:lnTo>
                    <a:pt x="48" y="126"/>
                  </a:lnTo>
                  <a:lnTo>
                    <a:pt x="46" y="128"/>
                  </a:lnTo>
                  <a:lnTo>
                    <a:pt x="46" y="130"/>
                  </a:lnTo>
                  <a:lnTo>
                    <a:pt x="42" y="132"/>
                  </a:lnTo>
                  <a:lnTo>
                    <a:pt x="42" y="132"/>
                  </a:lnTo>
                  <a:lnTo>
                    <a:pt x="42" y="132"/>
                  </a:lnTo>
                  <a:lnTo>
                    <a:pt x="40" y="132"/>
                  </a:lnTo>
                  <a:lnTo>
                    <a:pt x="36" y="132"/>
                  </a:lnTo>
                  <a:lnTo>
                    <a:pt x="34" y="128"/>
                  </a:lnTo>
                  <a:lnTo>
                    <a:pt x="34" y="126"/>
                  </a:lnTo>
                  <a:lnTo>
                    <a:pt x="32" y="124"/>
                  </a:lnTo>
                  <a:lnTo>
                    <a:pt x="32" y="124"/>
                  </a:lnTo>
                  <a:lnTo>
                    <a:pt x="30" y="124"/>
                  </a:lnTo>
                  <a:lnTo>
                    <a:pt x="30" y="124"/>
                  </a:lnTo>
                  <a:lnTo>
                    <a:pt x="30" y="124"/>
                  </a:lnTo>
                  <a:lnTo>
                    <a:pt x="30" y="120"/>
                  </a:lnTo>
                  <a:lnTo>
                    <a:pt x="28" y="114"/>
                  </a:lnTo>
                  <a:lnTo>
                    <a:pt x="26" y="112"/>
                  </a:lnTo>
                  <a:lnTo>
                    <a:pt x="26" y="112"/>
                  </a:lnTo>
                  <a:lnTo>
                    <a:pt x="26" y="112"/>
                  </a:lnTo>
                  <a:lnTo>
                    <a:pt x="24" y="112"/>
                  </a:lnTo>
                  <a:lnTo>
                    <a:pt x="24" y="112"/>
                  </a:lnTo>
                  <a:lnTo>
                    <a:pt x="24" y="110"/>
                  </a:lnTo>
                  <a:lnTo>
                    <a:pt x="22" y="110"/>
                  </a:lnTo>
                  <a:lnTo>
                    <a:pt x="22" y="110"/>
                  </a:lnTo>
                  <a:lnTo>
                    <a:pt x="22" y="110"/>
                  </a:lnTo>
                  <a:lnTo>
                    <a:pt x="20" y="108"/>
                  </a:lnTo>
                  <a:lnTo>
                    <a:pt x="20" y="106"/>
                  </a:lnTo>
                  <a:lnTo>
                    <a:pt x="18" y="102"/>
                  </a:lnTo>
                  <a:lnTo>
                    <a:pt x="18" y="102"/>
                  </a:lnTo>
                  <a:lnTo>
                    <a:pt x="16" y="100"/>
                  </a:lnTo>
                  <a:lnTo>
                    <a:pt x="16" y="100"/>
                  </a:lnTo>
                  <a:lnTo>
                    <a:pt x="14" y="98"/>
                  </a:lnTo>
                  <a:lnTo>
                    <a:pt x="10" y="96"/>
                  </a:lnTo>
                  <a:lnTo>
                    <a:pt x="8" y="96"/>
                  </a:lnTo>
                  <a:lnTo>
                    <a:pt x="6" y="96"/>
                  </a:lnTo>
                  <a:lnTo>
                    <a:pt x="6" y="96"/>
                  </a:lnTo>
                  <a:lnTo>
                    <a:pt x="6" y="96"/>
                  </a:lnTo>
                  <a:lnTo>
                    <a:pt x="6" y="96"/>
                  </a:lnTo>
                  <a:lnTo>
                    <a:pt x="4" y="96"/>
                  </a:lnTo>
                  <a:lnTo>
                    <a:pt x="4" y="98"/>
                  </a:lnTo>
                  <a:lnTo>
                    <a:pt x="4" y="98"/>
                  </a:lnTo>
                  <a:lnTo>
                    <a:pt x="4" y="98"/>
                  </a:lnTo>
                  <a:lnTo>
                    <a:pt x="4" y="98"/>
                  </a:lnTo>
                  <a:lnTo>
                    <a:pt x="6" y="98"/>
                  </a:lnTo>
                  <a:lnTo>
                    <a:pt x="4" y="98"/>
                  </a:lnTo>
                  <a:lnTo>
                    <a:pt x="4" y="100"/>
                  </a:lnTo>
                  <a:lnTo>
                    <a:pt x="4" y="100"/>
                  </a:lnTo>
                  <a:lnTo>
                    <a:pt x="4" y="100"/>
                  </a:lnTo>
                  <a:lnTo>
                    <a:pt x="4" y="100"/>
                  </a:lnTo>
                  <a:lnTo>
                    <a:pt x="4" y="100"/>
                  </a:lnTo>
                  <a:lnTo>
                    <a:pt x="0" y="96"/>
                  </a:lnTo>
                  <a:lnTo>
                    <a:pt x="0" y="96"/>
                  </a:lnTo>
                  <a:lnTo>
                    <a:pt x="2" y="96"/>
                  </a:lnTo>
                  <a:lnTo>
                    <a:pt x="2" y="94"/>
                  </a:lnTo>
                  <a:lnTo>
                    <a:pt x="2" y="94"/>
                  </a:lnTo>
                  <a:lnTo>
                    <a:pt x="4" y="94"/>
                  </a:lnTo>
                  <a:lnTo>
                    <a:pt x="4" y="94"/>
                  </a:lnTo>
                  <a:lnTo>
                    <a:pt x="6" y="94"/>
                  </a:lnTo>
                  <a:lnTo>
                    <a:pt x="14" y="90"/>
                  </a:lnTo>
                  <a:lnTo>
                    <a:pt x="16" y="88"/>
                  </a:lnTo>
                  <a:lnTo>
                    <a:pt x="18" y="88"/>
                  </a:lnTo>
                  <a:lnTo>
                    <a:pt x="18" y="88"/>
                  </a:lnTo>
                  <a:lnTo>
                    <a:pt x="18" y="88"/>
                  </a:lnTo>
                  <a:lnTo>
                    <a:pt x="26" y="78"/>
                  </a:lnTo>
                  <a:lnTo>
                    <a:pt x="30" y="74"/>
                  </a:lnTo>
                  <a:lnTo>
                    <a:pt x="30" y="72"/>
                  </a:lnTo>
                  <a:lnTo>
                    <a:pt x="32" y="72"/>
                  </a:lnTo>
                  <a:lnTo>
                    <a:pt x="34" y="68"/>
                  </a:lnTo>
                  <a:lnTo>
                    <a:pt x="34" y="66"/>
                  </a:lnTo>
                  <a:lnTo>
                    <a:pt x="36" y="64"/>
                  </a:lnTo>
                  <a:lnTo>
                    <a:pt x="38" y="62"/>
                  </a:lnTo>
                  <a:lnTo>
                    <a:pt x="38" y="60"/>
                  </a:lnTo>
                  <a:lnTo>
                    <a:pt x="38" y="60"/>
                  </a:lnTo>
                  <a:lnTo>
                    <a:pt x="38" y="60"/>
                  </a:lnTo>
                  <a:lnTo>
                    <a:pt x="40" y="56"/>
                  </a:lnTo>
                  <a:lnTo>
                    <a:pt x="46" y="46"/>
                  </a:lnTo>
                  <a:lnTo>
                    <a:pt x="46" y="46"/>
                  </a:lnTo>
                  <a:lnTo>
                    <a:pt x="46" y="46"/>
                  </a:lnTo>
                  <a:lnTo>
                    <a:pt x="48" y="46"/>
                  </a:lnTo>
                  <a:lnTo>
                    <a:pt x="46" y="44"/>
                  </a:lnTo>
                  <a:lnTo>
                    <a:pt x="46" y="44"/>
                  </a:lnTo>
                  <a:lnTo>
                    <a:pt x="46" y="44"/>
                  </a:lnTo>
                  <a:lnTo>
                    <a:pt x="46" y="44"/>
                  </a:lnTo>
                  <a:lnTo>
                    <a:pt x="46" y="44"/>
                  </a:lnTo>
                  <a:lnTo>
                    <a:pt x="48" y="34"/>
                  </a:lnTo>
                  <a:lnTo>
                    <a:pt x="48" y="32"/>
                  </a:lnTo>
                  <a:lnTo>
                    <a:pt x="48" y="30"/>
                  </a:lnTo>
                  <a:lnTo>
                    <a:pt x="52" y="24"/>
                  </a:lnTo>
                  <a:lnTo>
                    <a:pt x="54" y="24"/>
                  </a:lnTo>
                  <a:lnTo>
                    <a:pt x="54" y="24"/>
                  </a:lnTo>
                  <a:lnTo>
                    <a:pt x="54" y="24"/>
                  </a:lnTo>
                  <a:lnTo>
                    <a:pt x="54" y="24"/>
                  </a:lnTo>
                  <a:lnTo>
                    <a:pt x="54" y="22"/>
                  </a:lnTo>
                  <a:lnTo>
                    <a:pt x="56" y="22"/>
                  </a:lnTo>
                  <a:lnTo>
                    <a:pt x="56" y="20"/>
                  </a:lnTo>
                  <a:lnTo>
                    <a:pt x="56" y="16"/>
                  </a:lnTo>
                  <a:lnTo>
                    <a:pt x="56" y="16"/>
                  </a:lnTo>
                  <a:lnTo>
                    <a:pt x="58" y="12"/>
                  </a:lnTo>
                  <a:lnTo>
                    <a:pt x="58" y="12"/>
                  </a:lnTo>
                  <a:lnTo>
                    <a:pt x="58" y="10"/>
                  </a:lnTo>
                  <a:lnTo>
                    <a:pt x="58" y="10"/>
                  </a:lnTo>
                  <a:lnTo>
                    <a:pt x="58" y="10"/>
                  </a:lnTo>
                  <a:lnTo>
                    <a:pt x="60" y="10"/>
                  </a:lnTo>
                  <a:lnTo>
                    <a:pt x="66" y="8"/>
                  </a:lnTo>
                  <a:lnTo>
                    <a:pt x="66" y="8"/>
                  </a:lnTo>
                  <a:lnTo>
                    <a:pt x="66" y="8"/>
                  </a:lnTo>
                  <a:lnTo>
                    <a:pt x="66" y="8"/>
                  </a:lnTo>
                  <a:lnTo>
                    <a:pt x="68" y="8"/>
                  </a:lnTo>
                  <a:lnTo>
                    <a:pt x="68" y="8"/>
                  </a:lnTo>
                  <a:lnTo>
                    <a:pt x="68" y="10"/>
                  </a:lnTo>
                  <a:lnTo>
                    <a:pt x="68" y="10"/>
                  </a:lnTo>
                  <a:lnTo>
                    <a:pt x="68" y="10"/>
                  </a:lnTo>
                  <a:lnTo>
                    <a:pt x="70" y="12"/>
                  </a:lnTo>
                  <a:lnTo>
                    <a:pt x="70" y="12"/>
                  </a:lnTo>
                  <a:lnTo>
                    <a:pt x="70" y="12"/>
                  </a:lnTo>
                  <a:lnTo>
                    <a:pt x="70" y="12"/>
                  </a:lnTo>
                  <a:lnTo>
                    <a:pt x="74" y="10"/>
                  </a:lnTo>
                  <a:lnTo>
                    <a:pt x="76" y="10"/>
                  </a:lnTo>
                  <a:lnTo>
                    <a:pt x="76" y="10"/>
                  </a:lnTo>
                  <a:lnTo>
                    <a:pt x="78" y="10"/>
                  </a:lnTo>
                  <a:lnTo>
                    <a:pt x="78" y="10"/>
                  </a:lnTo>
                  <a:lnTo>
                    <a:pt x="80" y="10"/>
                  </a:lnTo>
                  <a:lnTo>
                    <a:pt x="84" y="12"/>
                  </a:lnTo>
                  <a:lnTo>
                    <a:pt x="86" y="12"/>
                  </a:lnTo>
                  <a:lnTo>
                    <a:pt x="86" y="12"/>
                  </a:lnTo>
                  <a:lnTo>
                    <a:pt x="88" y="12"/>
                  </a:lnTo>
                  <a:lnTo>
                    <a:pt x="88" y="12"/>
                  </a:lnTo>
                  <a:lnTo>
                    <a:pt x="92" y="10"/>
                  </a:lnTo>
                  <a:lnTo>
                    <a:pt x="96" y="8"/>
                  </a:lnTo>
                  <a:lnTo>
                    <a:pt x="98" y="6"/>
                  </a:lnTo>
                  <a:lnTo>
                    <a:pt x="102" y="8"/>
                  </a:lnTo>
                  <a:lnTo>
                    <a:pt x="108" y="8"/>
                  </a:lnTo>
                  <a:lnTo>
                    <a:pt x="108" y="8"/>
                  </a:lnTo>
                  <a:lnTo>
                    <a:pt x="116" y="6"/>
                  </a:lnTo>
                  <a:lnTo>
                    <a:pt x="118" y="4"/>
                  </a:lnTo>
                  <a:lnTo>
                    <a:pt x="118" y="4"/>
                  </a:lnTo>
                  <a:lnTo>
                    <a:pt x="120" y="2"/>
                  </a:lnTo>
                  <a:lnTo>
                    <a:pt x="120" y="2"/>
                  </a:lnTo>
                  <a:lnTo>
                    <a:pt x="120" y="2"/>
                  </a:lnTo>
                  <a:lnTo>
                    <a:pt x="120" y="2"/>
                  </a:lnTo>
                  <a:lnTo>
                    <a:pt x="120" y="2"/>
                  </a:lnTo>
                  <a:lnTo>
                    <a:pt x="120" y="2"/>
                  </a:lnTo>
                  <a:lnTo>
                    <a:pt x="120" y="0"/>
                  </a:lnTo>
                  <a:lnTo>
                    <a:pt x="120" y="2"/>
                  </a:lnTo>
                  <a:lnTo>
                    <a:pt x="122" y="2"/>
                  </a:lnTo>
                  <a:lnTo>
                    <a:pt x="122" y="2"/>
                  </a:lnTo>
                  <a:lnTo>
                    <a:pt x="122" y="2"/>
                  </a:lnTo>
                  <a:lnTo>
                    <a:pt x="122" y="2"/>
                  </a:lnTo>
                  <a:lnTo>
                    <a:pt x="122" y="4"/>
                  </a:lnTo>
                  <a:lnTo>
                    <a:pt x="122" y="4"/>
                  </a:lnTo>
                  <a:lnTo>
                    <a:pt x="122" y="4"/>
                  </a:lnTo>
                  <a:lnTo>
                    <a:pt x="124" y="4"/>
                  </a:lnTo>
                  <a:lnTo>
                    <a:pt x="126" y="4"/>
                  </a:lnTo>
                  <a:lnTo>
                    <a:pt x="132" y="4"/>
                  </a:lnTo>
                  <a:lnTo>
                    <a:pt x="136" y="4"/>
                  </a:lnTo>
                  <a:lnTo>
                    <a:pt x="136" y="4"/>
                  </a:lnTo>
                  <a:lnTo>
                    <a:pt x="136" y="4"/>
                  </a:lnTo>
                  <a:lnTo>
                    <a:pt x="136" y="4"/>
                  </a:lnTo>
                  <a:lnTo>
                    <a:pt x="142" y="4"/>
                  </a:lnTo>
                  <a:lnTo>
                    <a:pt x="144" y="4"/>
                  </a:lnTo>
                  <a:lnTo>
                    <a:pt x="146" y="4"/>
                  </a:lnTo>
                  <a:lnTo>
                    <a:pt x="146" y="4"/>
                  </a:lnTo>
                  <a:lnTo>
                    <a:pt x="146" y="4"/>
                  </a:lnTo>
                  <a:lnTo>
                    <a:pt x="148" y="4"/>
                  </a:lnTo>
                  <a:lnTo>
                    <a:pt x="150" y="4"/>
                  </a:lnTo>
                  <a:lnTo>
                    <a:pt x="150" y="4"/>
                  </a:lnTo>
                  <a:lnTo>
                    <a:pt x="152" y="4"/>
                  </a:lnTo>
                  <a:lnTo>
                    <a:pt x="156" y="8"/>
                  </a:lnTo>
                  <a:lnTo>
                    <a:pt x="156" y="8"/>
                  </a:lnTo>
                  <a:lnTo>
                    <a:pt x="166" y="18"/>
                  </a:lnTo>
                  <a:lnTo>
                    <a:pt x="168" y="20"/>
                  </a:lnTo>
                  <a:lnTo>
                    <a:pt x="168" y="20"/>
                  </a:lnTo>
                  <a:lnTo>
                    <a:pt x="168" y="20"/>
                  </a:lnTo>
                  <a:lnTo>
                    <a:pt x="168" y="24"/>
                  </a:lnTo>
                  <a:lnTo>
                    <a:pt x="168" y="24"/>
                  </a:lnTo>
                  <a:lnTo>
                    <a:pt x="176" y="28"/>
                  </a:lnTo>
                  <a:lnTo>
                    <a:pt x="176" y="28"/>
                  </a:lnTo>
                  <a:lnTo>
                    <a:pt x="180" y="26"/>
                  </a:lnTo>
                  <a:lnTo>
                    <a:pt x="180" y="26"/>
                  </a:lnTo>
                  <a:lnTo>
                    <a:pt x="180" y="26"/>
                  </a:lnTo>
                  <a:lnTo>
                    <a:pt x="182" y="26"/>
                  </a:lnTo>
                  <a:lnTo>
                    <a:pt x="182" y="26"/>
                  </a:lnTo>
                  <a:lnTo>
                    <a:pt x="182" y="26"/>
                  </a:lnTo>
                  <a:lnTo>
                    <a:pt x="182" y="26"/>
                  </a:lnTo>
                  <a:lnTo>
                    <a:pt x="180" y="28"/>
                  </a:lnTo>
                  <a:lnTo>
                    <a:pt x="180" y="28"/>
                  </a:lnTo>
                  <a:lnTo>
                    <a:pt x="180" y="28"/>
                  </a:lnTo>
                  <a:lnTo>
                    <a:pt x="180" y="28"/>
                  </a:lnTo>
                  <a:lnTo>
                    <a:pt x="182" y="30"/>
                  </a:lnTo>
                  <a:lnTo>
                    <a:pt x="182" y="30"/>
                  </a:lnTo>
                  <a:lnTo>
                    <a:pt x="182" y="30"/>
                  </a:lnTo>
                  <a:lnTo>
                    <a:pt x="184" y="30"/>
                  </a:lnTo>
                  <a:lnTo>
                    <a:pt x="184" y="30"/>
                  </a:lnTo>
                  <a:lnTo>
                    <a:pt x="186" y="28"/>
                  </a:lnTo>
                  <a:lnTo>
                    <a:pt x="188" y="28"/>
                  </a:lnTo>
                  <a:lnTo>
                    <a:pt x="190" y="28"/>
                  </a:lnTo>
                  <a:lnTo>
                    <a:pt x="196" y="32"/>
                  </a:lnTo>
                  <a:lnTo>
                    <a:pt x="196" y="32"/>
                  </a:lnTo>
                  <a:lnTo>
                    <a:pt x="198" y="38"/>
                  </a:lnTo>
                  <a:lnTo>
                    <a:pt x="202" y="50"/>
                  </a:lnTo>
                  <a:lnTo>
                    <a:pt x="206" y="54"/>
                  </a:lnTo>
                  <a:lnTo>
                    <a:pt x="210" y="58"/>
                  </a:lnTo>
                  <a:lnTo>
                    <a:pt x="210" y="58"/>
                  </a:lnTo>
                  <a:lnTo>
                    <a:pt x="210" y="58"/>
                  </a:lnTo>
                  <a:lnTo>
                    <a:pt x="210" y="58"/>
                  </a:lnTo>
                  <a:lnTo>
                    <a:pt x="210" y="60"/>
                  </a:lnTo>
                  <a:lnTo>
                    <a:pt x="212" y="60"/>
                  </a:lnTo>
                  <a:lnTo>
                    <a:pt x="212" y="60"/>
                  </a:lnTo>
                  <a:lnTo>
                    <a:pt x="212" y="60"/>
                  </a:lnTo>
                  <a:lnTo>
                    <a:pt x="212" y="60"/>
                  </a:lnTo>
                  <a:lnTo>
                    <a:pt x="214" y="60"/>
                  </a:lnTo>
                  <a:lnTo>
                    <a:pt x="216" y="60"/>
                  </a:lnTo>
                  <a:lnTo>
                    <a:pt x="216" y="60"/>
                  </a:lnTo>
                  <a:lnTo>
                    <a:pt x="216" y="60"/>
                  </a:lnTo>
                  <a:lnTo>
                    <a:pt x="216" y="60"/>
                  </a:lnTo>
                  <a:lnTo>
                    <a:pt x="216" y="60"/>
                  </a:lnTo>
                  <a:lnTo>
                    <a:pt x="218" y="64"/>
                  </a:lnTo>
                  <a:lnTo>
                    <a:pt x="218" y="64"/>
                  </a:lnTo>
                  <a:lnTo>
                    <a:pt x="218" y="66"/>
                  </a:lnTo>
                  <a:lnTo>
                    <a:pt x="218" y="66"/>
                  </a:lnTo>
                  <a:lnTo>
                    <a:pt x="218" y="66"/>
                  </a:lnTo>
                  <a:lnTo>
                    <a:pt x="218" y="66"/>
                  </a:lnTo>
                  <a:lnTo>
                    <a:pt x="218" y="66"/>
                  </a:lnTo>
                  <a:lnTo>
                    <a:pt x="220" y="68"/>
                  </a:lnTo>
                  <a:lnTo>
                    <a:pt x="220" y="68"/>
                  </a:lnTo>
                  <a:lnTo>
                    <a:pt x="220" y="68"/>
                  </a:lnTo>
                  <a:lnTo>
                    <a:pt x="222" y="68"/>
                  </a:lnTo>
                  <a:lnTo>
                    <a:pt x="222" y="70"/>
                  </a:lnTo>
                  <a:lnTo>
                    <a:pt x="222" y="70"/>
                  </a:lnTo>
                  <a:lnTo>
                    <a:pt x="222" y="70"/>
                  </a:lnTo>
                  <a:lnTo>
                    <a:pt x="222" y="70"/>
                  </a:lnTo>
                  <a:lnTo>
                    <a:pt x="222" y="70"/>
                  </a:lnTo>
                  <a:lnTo>
                    <a:pt x="222" y="70"/>
                  </a:lnTo>
                  <a:lnTo>
                    <a:pt x="220" y="72"/>
                  </a:lnTo>
                  <a:lnTo>
                    <a:pt x="220" y="70"/>
                  </a:lnTo>
                  <a:lnTo>
                    <a:pt x="220" y="70"/>
                  </a:lnTo>
                  <a:lnTo>
                    <a:pt x="220" y="70"/>
                  </a:lnTo>
                  <a:lnTo>
                    <a:pt x="220" y="70"/>
                  </a:lnTo>
                  <a:lnTo>
                    <a:pt x="220" y="72"/>
                  </a:lnTo>
                  <a:lnTo>
                    <a:pt x="220" y="72"/>
                  </a:lnTo>
                  <a:lnTo>
                    <a:pt x="222" y="74"/>
                  </a:lnTo>
                  <a:lnTo>
                    <a:pt x="224" y="76"/>
                  </a:lnTo>
                  <a:lnTo>
                    <a:pt x="228" y="80"/>
                  </a:lnTo>
                  <a:lnTo>
                    <a:pt x="230" y="80"/>
                  </a:lnTo>
                  <a:lnTo>
                    <a:pt x="230" y="78"/>
                  </a:lnTo>
                  <a:lnTo>
                    <a:pt x="230" y="78"/>
                  </a:lnTo>
                  <a:lnTo>
                    <a:pt x="230" y="78"/>
                  </a:lnTo>
                  <a:lnTo>
                    <a:pt x="232" y="78"/>
                  </a:lnTo>
                  <a:lnTo>
                    <a:pt x="232" y="78"/>
                  </a:lnTo>
                  <a:lnTo>
                    <a:pt x="238" y="84"/>
                  </a:lnTo>
                  <a:lnTo>
                    <a:pt x="238" y="84"/>
                  </a:lnTo>
                  <a:lnTo>
                    <a:pt x="240" y="84"/>
                  </a:lnTo>
                  <a:lnTo>
                    <a:pt x="240" y="84"/>
                  </a:lnTo>
                  <a:lnTo>
                    <a:pt x="240" y="86"/>
                  </a:lnTo>
                  <a:lnTo>
                    <a:pt x="240" y="86"/>
                  </a:lnTo>
                  <a:lnTo>
                    <a:pt x="240" y="86"/>
                  </a:lnTo>
                  <a:lnTo>
                    <a:pt x="240" y="88"/>
                  </a:lnTo>
                  <a:lnTo>
                    <a:pt x="240" y="88"/>
                  </a:lnTo>
                  <a:lnTo>
                    <a:pt x="240" y="88"/>
                  </a:lnTo>
                  <a:lnTo>
                    <a:pt x="240" y="88"/>
                  </a:lnTo>
                  <a:lnTo>
                    <a:pt x="242" y="90"/>
                  </a:lnTo>
                  <a:lnTo>
                    <a:pt x="248" y="94"/>
                  </a:lnTo>
                  <a:lnTo>
                    <a:pt x="250" y="96"/>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9" name="Freeform 4958">
              <a:extLst>
                <a:ext uri="{FF2B5EF4-FFF2-40B4-BE49-F238E27FC236}">
                  <a16:creationId xmlns:a16="http://schemas.microsoft.com/office/drawing/2014/main" id="{E6BFA59D-D8F7-1F4F-908C-901134F02566}"/>
                </a:ext>
              </a:extLst>
            </p:cNvPr>
            <p:cNvSpPr>
              <a:spLocks/>
            </p:cNvSpPr>
            <p:nvPr/>
          </p:nvSpPr>
          <p:spPr bwMode="auto">
            <a:xfrm>
              <a:off x="1975282" y="2245907"/>
              <a:ext cx="463096" cy="340855"/>
            </a:xfrm>
            <a:custGeom>
              <a:avLst/>
              <a:gdLst/>
              <a:ahLst/>
              <a:cxnLst>
                <a:cxn ang="0">
                  <a:pos x="262" y="126"/>
                </a:cxn>
                <a:cxn ang="0">
                  <a:pos x="264" y="136"/>
                </a:cxn>
                <a:cxn ang="0">
                  <a:pos x="258" y="148"/>
                </a:cxn>
                <a:cxn ang="0">
                  <a:pos x="272" y="166"/>
                </a:cxn>
                <a:cxn ang="0">
                  <a:pos x="284" y="168"/>
                </a:cxn>
                <a:cxn ang="0">
                  <a:pos x="292" y="182"/>
                </a:cxn>
                <a:cxn ang="0">
                  <a:pos x="284" y="208"/>
                </a:cxn>
                <a:cxn ang="0">
                  <a:pos x="254" y="212"/>
                </a:cxn>
                <a:cxn ang="0">
                  <a:pos x="232" y="208"/>
                </a:cxn>
                <a:cxn ang="0">
                  <a:pos x="216" y="206"/>
                </a:cxn>
                <a:cxn ang="0">
                  <a:pos x="212" y="200"/>
                </a:cxn>
                <a:cxn ang="0">
                  <a:pos x="148" y="196"/>
                </a:cxn>
                <a:cxn ang="0">
                  <a:pos x="72" y="208"/>
                </a:cxn>
                <a:cxn ang="0">
                  <a:pos x="40" y="212"/>
                </a:cxn>
                <a:cxn ang="0">
                  <a:pos x="36" y="204"/>
                </a:cxn>
                <a:cxn ang="0">
                  <a:pos x="66" y="200"/>
                </a:cxn>
                <a:cxn ang="0">
                  <a:pos x="84" y="200"/>
                </a:cxn>
                <a:cxn ang="0">
                  <a:pos x="92" y="202"/>
                </a:cxn>
                <a:cxn ang="0">
                  <a:pos x="100" y="190"/>
                </a:cxn>
                <a:cxn ang="0">
                  <a:pos x="94" y="198"/>
                </a:cxn>
                <a:cxn ang="0">
                  <a:pos x="88" y="200"/>
                </a:cxn>
                <a:cxn ang="0">
                  <a:pos x="72" y="194"/>
                </a:cxn>
                <a:cxn ang="0">
                  <a:pos x="54" y="202"/>
                </a:cxn>
                <a:cxn ang="0">
                  <a:pos x="42" y="196"/>
                </a:cxn>
                <a:cxn ang="0">
                  <a:pos x="34" y="190"/>
                </a:cxn>
                <a:cxn ang="0">
                  <a:pos x="40" y="172"/>
                </a:cxn>
                <a:cxn ang="0">
                  <a:pos x="108" y="162"/>
                </a:cxn>
                <a:cxn ang="0">
                  <a:pos x="114" y="152"/>
                </a:cxn>
                <a:cxn ang="0">
                  <a:pos x="132" y="162"/>
                </a:cxn>
                <a:cxn ang="0">
                  <a:pos x="158" y="170"/>
                </a:cxn>
                <a:cxn ang="0">
                  <a:pos x="176" y="162"/>
                </a:cxn>
                <a:cxn ang="0">
                  <a:pos x="170" y="154"/>
                </a:cxn>
                <a:cxn ang="0">
                  <a:pos x="150" y="158"/>
                </a:cxn>
                <a:cxn ang="0">
                  <a:pos x="140" y="148"/>
                </a:cxn>
                <a:cxn ang="0">
                  <a:pos x="128" y="146"/>
                </a:cxn>
                <a:cxn ang="0">
                  <a:pos x="106" y="144"/>
                </a:cxn>
                <a:cxn ang="0">
                  <a:pos x="98" y="148"/>
                </a:cxn>
                <a:cxn ang="0">
                  <a:pos x="42" y="144"/>
                </a:cxn>
                <a:cxn ang="0">
                  <a:pos x="38" y="144"/>
                </a:cxn>
                <a:cxn ang="0">
                  <a:pos x="42" y="134"/>
                </a:cxn>
                <a:cxn ang="0">
                  <a:pos x="48" y="126"/>
                </a:cxn>
                <a:cxn ang="0">
                  <a:pos x="30" y="124"/>
                </a:cxn>
                <a:cxn ang="0">
                  <a:pos x="18" y="102"/>
                </a:cxn>
                <a:cxn ang="0">
                  <a:pos x="4" y="98"/>
                </a:cxn>
                <a:cxn ang="0">
                  <a:pos x="4" y="94"/>
                </a:cxn>
                <a:cxn ang="0">
                  <a:pos x="36" y="64"/>
                </a:cxn>
                <a:cxn ang="0">
                  <a:pos x="46" y="44"/>
                </a:cxn>
                <a:cxn ang="0">
                  <a:pos x="58" y="12"/>
                </a:cxn>
                <a:cxn ang="0">
                  <a:pos x="68" y="10"/>
                </a:cxn>
                <a:cxn ang="0">
                  <a:pos x="88" y="12"/>
                </a:cxn>
                <a:cxn ang="0">
                  <a:pos x="120" y="2"/>
                </a:cxn>
                <a:cxn ang="0">
                  <a:pos x="132" y="4"/>
                </a:cxn>
                <a:cxn ang="0">
                  <a:pos x="156" y="8"/>
                </a:cxn>
                <a:cxn ang="0">
                  <a:pos x="182" y="26"/>
                </a:cxn>
                <a:cxn ang="0">
                  <a:pos x="190" y="28"/>
                </a:cxn>
                <a:cxn ang="0">
                  <a:pos x="212" y="60"/>
                </a:cxn>
                <a:cxn ang="0">
                  <a:pos x="220" y="68"/>
                </a:cxn>
                <a:cxn ang="0">
                  <a:pos x="220" y="70"/>
                </a:cxn>
                <a:cxn ang="0">
                  <a:pos x="240" y="84"/>
                </a:cxn>
              </a:cxnLst>
              <a:rect l="0" t="0" r="r" b="b"/>
              <a:pathLst>
                <a:path w="292" h="214">
                  <a:moveTo>
                    <a:pt x="250" y="96"/>
                  </a:moveTo>
                  <a:lnTo>
                    <a:pt x="250" y="96"/>
                  </a:lnTo>
                  <a:lnTo>
                    <a:pt x="254" y="102"/>
                  </a:lnTo>
                  <a:lnTo>
                    <a:pt x="252" y="106"/>
                  </a:lnTo>
                  <a:lnTo>
                    <a:pt x="250" y="108"/>
                  </a:lnTo>
                  <a:lnTo>
                    <a:pt x="250" y="108"/>
                  </a:lnTo>
                  <a:lnTo>
                    <a:pt x="252" y="114"/>
                  </a:lnTo>
                  <a:lnTo>
                    <a:pt x="254" y="114"/>
                  </a:lnTo>
                  <a:lnTo>
                    <a:pt x="260" y="118"/>
                  </a:lnTo>
                  <a:lnTo>
                    <a:pt x="260" y="118"/>
                  </a:lnTo>
                  <a:lnTo>
                    <a:pt x="260" y="120"/>
                  </a:lnTo>
                  <a:lnTo>
                    <a:pt x="262" y="124"/>
                  </a:lnTo>
                  <a:lnTo>
                    <a:pt x="262" y="124"/>
                  </a:lnTo>
                  <a:lnTo>
                    <a:pt x="262" y="126"/>
                  </a:lnTo>
                  <a:lnTo>
                    <a:pt x="262" y="130"/>
                  </a:lnTo>
                  <a:lnTo>
                    <a:pt x="262" y="130"/>
                  </a:lnTo>
                  <a:lnTo>
                    <a:pt x="262" y="132"/>
                  </a:lnTo>
                  <a:lnTo>
                    <a:pt x="260" y="132"/>
                  </a:lnTo>
                  <a:lnTo>
                    <a:pt x="262" y="134"/>
                  </a:lnTo>
                  <a:lnTo>
                    <a:pt x="262" y="134"/>
                  </a:lnTo>
                  <a:lnTo>
                    <a:pt x="262" y="134"/>
                  </a:lnTo>
                  <a:lnTo>
                    <a:pt x="262" y="134"/>
                  </a:lnTo>
                  <a:lnTo>
                    <a:pt x="262" y="134"/>
                  </a:lnTo>
                  <a:lnTo>
                    <a:pt x="262" y="136"/>
                  </a:lnTo>
                  <a:lnTo>
                    <a:pt x="262" y="136"/>
                  </a:lnTo>
                  <a:lnTo>
                    <a:pt x="264" y="136"/>
                  </a:lnTo>
                  <a:lnTo>
                    <a:pt x="264" y="136"/>
                  </a:lnTo>
                  <a:lnTo>
                    <a:pt x="264" y="136"/>
                  </a:lnTo>
                  <a:lnTo>
                    <a:pt x="264" y="136"/>
                  </a:lnTo>
                  <a:lnTo>
                    <a:pt x="264" y="138"/>
                  </a:lnTo>
                  <a:lnTo>
                    <a:pt x="264" y="140"/>
                  </a:lnTo>
                  <a:lnTo>
                    <a:pt x="264" y="140"/>
                  </a:lnTo>
                  <a:lnTo>
                    <a:pt x="264" y="142"/>
                  </a:lnTo>
                  <a:lnTo>
                    <a:pt x="264" y="142"/>
                  </a:lnTo>
                  <a:lnTo>
                    <a:pt x="264" y="142"/>
                  </a:lnTo>
                  <a:lnTo>
                    <a:pt x="262" y="144"/>
                  </a:lnTo>
                  <a:lnTo>
                    <a:pt x="262" y="144"/>
                  </a:lnTo>
                  <a:lnTo>
                    <a:pt x="262" y="144"/>
                  </a:lnTo>
                  <a:lnTo>
                    <a:pt x="262" y="144"/>
                  </a:lnTo>
                  <a:lnTo>
                    <a:pt x="260" y="146"/>
                  </a:lnTo>
                  <a:lnTo>
                    <a:pt x="258" y="148"/>
                  </a:lnTo>
                  <a:lnTo>
                    <a:pt x="258" y="148"/>
                  </a:lnTo>
                  <a:lnTo>
                    <a:pt x="260" y="152"/>
                  </a:lnTo>
                  <a:lnTo>
                    <a:pt x="262" y="154"/>
                  </a:lnTo>
                  <a:lnTo>
                    <a:pt x="264" y="156"/>
                  </a:lnTo>
                  <a:lnTo>
                    <a:pt x="264" y="156"/>
                  </a:lnTo>
                  <a:lnTo>
                    <a:pt x="264" y="156"/>
                  </a:lnTo>
                  <a:lnTo>
                    <a:pt x="268" y="160"/>
                  </a:lnTo>
                  <a:lnTo>
                    <a:pt x="268" y="160"/>
                  </a:lnTo>
                  <a:lnTo>
                    <a:pt x="266" y="162"/>
                  </a:lnTo>
                  <a:lnTo>
                    <a:pt x="266" y="162"/>
                  </a:lnTo>
                  <a:lnTo>
                    <a:pt x="268" y="162"/>
                  </a:lnTo>
                  <a:lnTo>
                    <a:pt x="270" y="166"/>
                  </a:lnTo>
                  <a:lnTo>
                    <a:pt x="270" y="166"/>
                  </a:lnTo>
                  <a:lnTo>
                    <a:pt x="270" y="166"/>
                  </a:lnTo>
                  <a:lnTo>
                    <a:pt x="272" y="166"/>
                  </a:lnTo>
                  <a:lnTo>
                    <a:pt x="272" y="166"/>
                  </a:lnTo>
                  <a:lnTo>
                    <a:pt x="272" y="164"/>
                  </a:lnTo>
                  <a:lnTo>
                    <a:pt x="274" y="162"/>
                  </a:lnTo>
                  <a:lnTo>
                    <a:pt x="274" y="160"/>
                  </a:lnTo>
                  <a:lnTo>
                    <a:pt x="274" y="160"/>
                  </a:lnTo>
                  <a:lnTo>
                    <a:pt x="274" y="160"/>
                  </a:lnTo>
                  <a:lnTo>
                    <a:pt x="276" y="160"/>
                  </a:lnTo>
                  <a:lnTo>
                    <a:pt x="278" y="162"/>
                  </a:lnTo>
                  <a:lnTo>
                    <a:pt x="280" y="162"/>
                  </a:lnTo>
                  <a:lnTo>
                    <a:pt x="280" y="164"/>
                  </a:lnTo>
                  <a:lnTo>
                    <a:pt x="282" y="168"/>
                  </a:lnTo>
                  <a:lnTo>
                    <a:pt x="284" y="168"/>
                  </a:lnTo>
                  <a:lnTo>
                    <a:pt x="284" y="168"/>
                  </a:lnTo>
                  <a:lnTo>
                    <a:pt x="284" y="168"/>
                  </a:lnTo>
                  <a:lnTo>
                    <a:pt x="284" y="168"/>
                  </a:lnTo>
                  <a:lnTo>
                    <a:pt x="282" y="170"/>
                  </a:lnTo>
                  <a:lnTo>
                    <a:pt x="282" y="170"/>
                  </a:lnTo>
                  <a:lnTo>
                    <a:pt x="282" y="170"/>
                  </a:lnTo>
                  <a:lnTo>
                    <a:pt x="282" y="172"/>
                  </a:lnTo>
                  <a:lnTo>
                    <a:pt x="284" y="174"/>
                  </a:lnTo>
                  <a:lnTo>
                    <a:pt x="284" y="174"/>
                  </a:lnTo>
                  <a:lnTo>
                    <a:pt x="284" y="176"/>
                  </a:lnTo>
                  <a:lnTo>
                    <a:pt x="284" y="176"/>
                  </a:lnTo>
                  <a:lnTo>
                    <a:pt x="286" y="176"/>
                  </a:lnTo>
                  <a:lnTo>
                    <a:pt x="288" y="176"/>
                  </a:lnTo>
                  <a:lnTo>
                    <a:pt x="292" y="182"/>
                  </a:lnTo>
                  <a:lnTo>
                    <a:pt x="292" y="182"/>
                  </a:lnTo>
                  <a:lnTo>
                    <a:pt x="292" y="182"/>
                  </a:lnTo>
                  <a:lnTo>
                    <a:pt x="292" y="184"/>
                  </a:lnTo>
                  <a:lnTo>
                    <a:pt x="292" y="184"/>
                  </a:lnTo>
                  <a:lnTo>
                    <a:pt x="292" y="184"/>
                  </a:lnTo>
                  <a:lnTo>
                    <a:pt x="292" y="184"/>
                  </a:lnTo>
                  <a:lnTo>
                    <a:pt x="290" y="188"/>
                  </a:lnTo>
                  <a:lnTo>
                    <a:pt x="288" y="198"/>
                  </a:lnTo>
                  <a:lnTo>
                    <a:pt x="290" y="202"/>
                  </a:lnTo>
                  <a:lnTo>
                    <a:pt x="290" y="204"/>
                  </a:lnTo>
                  <a:lnTo>
                    <a:pt x="292" y="208"/>
                  </a:lnTo>
                  <a:lnTo>
                    <a:pt x="292" y="210"/>
                  </a:lnTo>
                  <a:lnTo>
                    <a:pt x="288" y="208"/>
                  </a:lnTo>
                  <a:lnTo>
                    <a:pt x="286" y="208"/>
                  </a:lnTo>
                  <a:lnTo>
                    <a:pt x="286" y="208"/>
                  </a:lnTo>
                  <a:lnTo>
                    <a:pt x="284" y="208"/>
                  </a:lnTo>
                  <a:lnTo>
                    <a:pt x="278" y="208"/>
                  </a:lnTo>
                  <a:lnTo>
                    <a:pt x="278" y="208"/>
                  </a:lnTo>
                  <a:lnTo>
                    <a:pt x="278" y="208"/>
                  </a:lnTo>
                  <a:lnTo>
                    <a:pt x="276" y="210"/>
                  </a:lnTo>
                  <a:lnTo>
                    <a:pt x="276" y="210"/>
                  </a:lnTo>
                  <a:lnTo>
                    <a:pt x="274" y="210"/>
                  </a:lnTo>
                  <a:lnTo>
                    <a:pt x="274" y="210"/>
                  </a:lnTo>
                  <a:lnTo>
                    <a:pt x="270" y="210"/>
                  </a:lnTo>
                  <a:lnTo>
                    <a:pt x="266" y="210"/>
                  </a:lnTo>
                  <a:lnTo>
                    <a:pt x="260" y="210"/>
                  </a:lnTo>
                  <a:lnTo>
                    <a:pt x="256" y="210"/>
                  </a:lnTo>
                  <a:lnTo>
                    <a:pt x="254" y="212"/>
                  </a:lnTo>
                  <a:lnTo>
                    <a:pt x="254" y="212"/>
                  </a:lnTo>
                  <a:lnTo>
                    <a:pt x="254" y="212"/>
                  </a:lnTo>
                  <a:lnTo>
                    <a:pt x="252" y="212"/>
                  </a:lnTo>
                  <a:lnTo>
                    <a:pt x="246" y="214"/>
                  </a:lnTo>
                  <a:lnTo>
                    <a:pt x="244" y="212"/>
                  </a:lnTo>
                  <a:lnTo>
                    <a:pt x="244" y="212"/>
                  </a:lnTo>
                  <a:lnTo>
                    <a:pt x="242" y="212"/>
                  </a:lnTo>
                  <a:lnTo>
                    <a:pt x="242" y="210"/>
                  </a:lnTo>
                  <a:lnTo>
                    <a:pt x="240" y="210"/>
                  </a:lnTo>
                  <a:lnTo>
                    <a:pt x="240" y="210"/>
                  </a:lnTo>
                  <a:lnTo>
                    <a:pt x="238" y="210"/>
                  </a:lnTo>
                  <a:lnTo>
                    <a:pt x="238" y="210"/>
                  </a:lnTo>
                  <a:lnTo>
                    <a:pt x="238" y="210"/>
                  </a:lnTo>
                  <a:lnTo>
                    <a:pt x="234" y="212"/>
                  </a:lnTo>
                  <a:lnTo>
                    <a:pt x="234" y="210"/>
                  </a:lnTo>
                  <a:lnTo>
                    <a:pt x="232" y="208"/>
                  </a:lnTo>
                  <a:lnTo>
                    <a:pt x="232" y="208"/>
                  </a:lnTo>
                  <a:lnTo>
                    <a:pt x="232" y="208"/>
                  </a:lnTo>
                  <a:lnTo>
                    <a:pt x="224" y="206"/>
                  </a:lnTo>
                  <a:lnTo>
                    <a:pt x="222" y="204"/>
                  </a:lnTo>
                  <a:lnTo>
                    <a:pt x="220" y="202"/>
                  </a:lnTo>
                  <a:lnTo>
                    <a:pt x="218" y="202"/>
                  </a:lnTo>
                  <a:lnTo>
                    <a:pt x="218" y="202"/>
                  </a:lnTo>
                  <a:lnTo>
                    <a:pt x="218" y="202"/>
                  </a:lnTo>
                  <a:lnTo>
                    <a:pt x="218" y="202"/>
                  </a:lnTo>
                  <a:lnTo>
                    <a:pt x="218" y="204"/>
                  </a:lnTo>
                  <a:lnTo>
                    <a:pt x="216" y="204"/>
                  </a:lnTo>
                  <a:lnTo>
                    <a:pt x="216" y="204"/>
                  </a:lnTo>
                  <a:lnTo>
                    <a:pt x="216" y="204"/>
                  </a:lnTo>
                  <a:lnTo>
                    <a:pt x="216" y="206"/>
                  </a:lnTo>
                  <a:lnTo>
                    <a:pt x="216" y="206"/>
                  </a:lnTo>
                  <a:lnTo>
                    <a:pt x="216" y="206"/>
                  </a:lnTo>
                  <a:lnTo>
                    <a:pt x="216" y="206"/>
                  </a:lnTo>
                  <a:lnTo>
                    <a:pt x="212" y="206"/>
                  </a:lnTo>
                  <a:lnTo>
                    <a:pt x="212" y="206"/>
                  </a:lnTo>
                  <a:lnTo>
                    <a:pt x="212" y="206"/>
                  </a:lnTo>
                  <a:lnTo>
                    <a:pt x="212" y="204"/>
                  </a:lnTo>
                  <a:lnTo>
                    <a:pt x="212" y="204"/>
                  </a:lnTo>
                  <a:lnTo>
                    <a:pt x="212" y="204"/>
                  </a:lnTo>
                  <a:lnTo>
                    <a:pt x="212" y="204"/>
                  </a:lnTo>
                  <a:lnTo>
                    <a:pt x="212" y="202"/>
                  </a:lnTo>
                  <a:lnTo>
                    <a:pt x="212" y="202"/>
                  </a:lnTo>
                  <a:lnTo>
                    <a:pt x="212" y="200"/>
                  </a:lnTo>
                  <a:lnTo>
                    <a:pt x="212" y="200"/>
                  </a:lnTo>
                  <a:lnTo>
                    <a:pt x="212" y="198"/>
                  </a:lnTo>
                  <a:lnTo>
                    <a:pt x="212" y="198"/>
                  </a:lnTo>
                  <a:lnTo>
                    <a:pt x="212" y="198"/>
                  </a:lnTo>
                  <a:lnTo>
                    <a:pt x="204" y="198"/>
                  </a:lnTo>
                  <a:lnTo>
                    <a:pt x="200" y="198"/>
                  </a:lnTo>
                  <a:lnTo>
                    <a:pt x="198" y="196"/>
                  </a:lnTo>
                  <a:lnTo>
                    <a:pt x="184" y="196"/>
                  </a:lnTo>
                  <a:lnTo>
                    <a:pt x="180" y="196"/>
                  </a:lnTo>
                  <a:lnTo>
                    <a:pt x="174" y="196"/>
                  </a:lnTo>
                  <a:lnTo>
                    <a:pt x="168" y="196"/>
                  </a:lnTo>
                  <a:lnTo>
                    <a:pt x="160" y="196"/>
                  </a:lnTo>
                  <a:lnTo>
                    <a:pt x="160" y="196"/>
                  </a:lnTo>
                  <a:lnTo>
                    <a:pt x="150" y="196"/>
                  </a:lnTo>
                  <a:lnTo>
                    <a:pt x="148" y="196"/>
                  </a:lnTo>
                  <a:lnTo>
                    <a:pt x="136" y="196"/>
                  </a:lnTo>
                  <a:lnTo>
                    <a:pt x="136" y="196"/>
                  </a:lnTo>
                  <a:lnTo>
                    <a:pt x="126" y="196"/>
                  </a:lnTo>
                  <a:lnTo>
                    <a:pt x="124" y="196"/>
                  </a:lnTo>
                  <a:lnTo>
                    <a:pt x="110" y="196"/>
                  </a:lnTo>
                  <a:lnTo>
                    <a:pt x="104" y="200"/>
                  </a:lnTo>
                  <a:lnTo>
                    <a:pt x="102" y="200"/>
                  </a:lnTo>
                  <a:lnTo>
                    <a:pt x="100" y="202"/>
                  </a:lnTo>
                  <a:lnTo>
                    <a:pt x="90" y="206"/>
                  </a:lnTo>
                  <a:lnTo>
                    <a:pt x="88" y="208"/>
                  </a:lnTo>
                  <a:lnTo>
                    <a:pt x="82" y="208"/>
                  </a:lnTo>
                  <a:lnTo>
                    <a:pt x="78" y="208"/>
                  </a:lnTo>
                  <a:lnTo>
                    <a:pt x="74" y="208"/>
                  </a:lnTo>
                  <a:lnTo>
                    <a:pt x="72" y="208"/>
                  </a:lnTo>
                  <a:lnTo>
                    <a:pt x="72" y="206"/>
                  </a:lnTo>
                  <a:lnTo>
                    <a:pt x="70" y="206"/>
                  </a:lnTo>
                  <a:lnTo>
                    <a:pt x="70" y="206"/>
                  </a:lnTo>
                  <a:lnTo>
                    <a:pt x="68" y="206"/>
                  </a:lnTo>
                  <a:lnTo>
                    <a:pt x="68" y="206"/>
                  </a:lnTo>
                  <a:lnTo>
                    <a:pt x="62" y="206"/>
                  </a:lnTo>
                  <a:lnTo>
                    <a:pt x="54" y="210"/>
                  </a:lnTo>
                  <a:lnTo>
                    <a:pt x="48" y="212"/>
                  </a:lnTo>
                  <a:lnTo>
                    <a:pt x="48" y="212"/>
                  </a:lnTo>
                  <a:lnTo>
                    <a:pt x="46" y="212"/>
                  </a:lnTo>
                  <a:lnTo>
                    <a:pt x="46" y="212"/>
                  </a:lnTo>
                  <a:lnTo>
                    <a:pt x="46" y="212"/>
                  </a:lnTo>
                  <a:lnTo>
                    <a:pt x="40" y="212"/>
                  </a:lnTo>
                  <a:lnTo>
                    <a:pt x="40" y="212"/>
                  </a:lnTo>
                  <a:lnTo>
                    <a:pt x="40" y="212"/>
                  </a:lnTo>
                  <a:lnTo>
                    <a:pt x="40" y="212"/>
                  </a:lnTo>
                  <a:lnTo>
                    <a:pt x="40" y="212"/>
                  </a:lnTo>
                  <a:lnTo>
                    <a:pt x="38" y="212"/>
                  </a:lnTo>
                  <a:lnTo>
                    <a:pt x="38" y="214"/>
                  </a:lnTo>
                  <a:lnTo>
                    <a:pt x="38" y="212"/>
                  </a:lnTo>
                  <a:lnTo>
                    <a:pt x="34" y="208"/>
                  </a:lnTo>
                  <a:lnTo>
                    <a:pt x="34" y="208"/>
                  </a:lnTo>
                  <a:lnTo>
                    <a:pt x="34" y="208"/>
                  </a:lnTo>
                  <a:lnTo>
                    <a:pt x="34" y="208"/>
                  </a:lnTo>
                  <a:lnTo>
                    <a:pt x="34" y="206"/>
                  </a:lnTo>
                  <a:lnTo>
                    <a:pt x="34" y="206"/>
                  </a:lnTo>
                  <a:lnTo>
                    <a:pt x="36" y="204"/>
                  </a:lnTo>
                  <a:lnTo>
                    <a:pt x="36" y="204"/>
                  </a:lnTo>
                  <a:lnTo>
                    <a:pt x="36" y="202"/>
                  </a:lnTo>
                  <a:lnTo>
                    <a:pt x="44" y="198"/>
                  </a:lnTo>
                  <a:lnTo>
                    <a:pt x="44" y="198"/>
                  </a:lnTo>
                  <a:lnTo>
                    <a:pt x="48" y="200"/>
                  </a:lnTo>
                  <a:lnTo>
                    <a:pt x="52" y="202"/>
                  </a:lnTo>
                  <a:lnTo>
                    <a:pt x="54" y="202"/>
                  </a:lnTo>
                  <a:lnTo>
                    <a:pt x="54" y="202"/>
                  </a:lnTo>
                  <a:lnTo>
                    <a:pt x="56" y="202"/>
                  </a:lnTo>
                  <a:lnTo>
                    <a:pt x="56" y="202"/>
                  </a:lnTo>
                  <a:lnTo>
                    <a:pt x="56" y="202"/>
                  </a:lnTo>
                  <a:lnTo>
                    <a:pt x="58" y="200"/>
                  </a:lnTo>
                  <a:lnTo>
                    <a:pt x="62" y="200"/>
                  </a:lnTo>
                  <a:lnTo>
                    <a:pt x="64" y="200"/>
                  </a:lnTo>
                  <a:lnTo>
                    <a:pt x="66" y="200"/>
                  </a:lnTo>
                  <a:lnTo>
                    <a:pt x="70" y="198"/>
                  </a:lnTo>
                  <a:lnTo>
                    <a:pt x="70" y="198"/>
                  </a:lnTo>
                  <a:lnTo>
                    <a:pt x="72" y="198"/>
                  </a:lnTo>
                  <a:lnTo>
                    <a:pt x="72" y="198"/>
                  </a:lnTo>
                  <a:lnTo>
                    <a:pt x="72" y="200"/>
                  </a:lnTo>
                  <a:lnTo>
                    <a:pt x="74" y="200"/>
                  </a:lnTo>
                  <a:lnTo>
                    <a:pt x="76" y="202"/>
                  </a:lnTo>
                  <a:lnTo>
                    <a:pt x="80" y="202"/>
                  </a:lnTo>
                  <a:lnTo>
                    <a:pt x="80" y="202"/>
                  </a:lnTo>
                  <a:lnTo>
                    <a:pt x="82" y="202"/>
                  </a:lnTo>
                  <a:lnTo>
                    <a:pt x="82" y="202"/>
                  </a:lnTo>
                  <a:lnTo>
                    <a:pt x="82" y="200"/>
                  </a:lnTo>
                  <a:lnTo>
                    <a:pt x="84" y="200"/>
                  </a:lnTo>
                  <a:lnTo>
                    <a:pt x="84" y="200"/>
                  </a:lnTo>
                  <a:lnTo>
                    <a:pt x="86" y="200"/>
                  </a:lnTo>
                  <a:lnTo>
                    <a:pt x="86" y="200"/>
                  </a:lnTo>
                  <a:lnTo>
                    <a:pt x="86" y="202"/>
                  </a:lnTo>
                  <a:lnTo>
                    <a:pt x="86" y="202"/>
                  </a:lnTo>
                  <a:lnTo>
                    <a:pt x="88" y="202"/>
                  </a:lnTo>
                  <a:lnTo>
                    <a:pt x="88" y="202"/>
                  </a:lnTo>
                  <a:lnTo>
                    <a:pt x="88" y="202"/>
                  </a:lnTo>
                  <a:lnTo>
                    <a:pt x="88" y="202"/>
                  </a:lnTo>
                  <a:lnTo>
                    <a:pt x="88" y="202"/>
                  </a:lnTo>
                  <a:lnTo>
                    <a:pt x="88" y="204"/>
                  </a:lnTo>
                  <a:lnTo>
                    <a:pt x="90" y="204"/>
                  </a:lnTo>
                  <a:lnTo>
                    <a:pt x="90" y="204"/>
                  </a:lnTo>
                  <a:lnTo>
                    <a:pt x="90" y="204"/>
                  </a:lnTo>
                  <a:lnTo>
                    <a:pt x="92" y="202"/>
                  </a:lnTo>
                  <a:lnTo>
                    <a:pt x="92" y="202"/>
                  </a:lnTo>
                  <a:lnTo>
                    <a:pt x="96" y="198"/>
                  </a:lnTo>
                  <a:lnTo>
                    <a:pt x="96" y="198"/>
                  </a:lnTo>
                  <a:lnTo>
                    <a:pt x="96" y="198"/>
                  </a:lnTo>
                  <a:lnTo>
                    <a:pt x="96" y="198"/>
                  </a:lnTo>
                  <a:lnTo>
                    <a:pt x="94" y="196"/>
                  </a:lnTo>
                  <a:lnTo>
                    <a:pt x="94" y="194"/>
                  </a:lnTo>
                  <a:lnTo>
                    <a:pt x="94" y="194"/>
                  </a:lnTo>
                  <a:lnTo>
                    <a:pt x="94" y="192"/>
                  </a:lnTo>
                  <a:lnTo>
                    <a:pt x="94" y="192"/>
                  </a:lnTo>
                  <a:lnTo>
                    <a:pt x="100" y="190"/>
                  </a:lnTo>
                  <a:lnTo>
                    <a:pt x="100" y="190"/>
                  </a:lnTo>
                  <a:lnTo>
                    <a:pt x="100" y="190"/>
                  </a:lnTo>
                  <a:lnTo>
                    <a:pt x="100" y="190"/>
                  </a:lnTo>
                  <a:lnTo>
                    <a:pt x="102" y="190"/>
                  </a:lnTo>
                  <a:lnTo>
                    <a:pt x="102" y="188"/>
                  </a:lnTo>
                  <a:lnTo>
                    <a:pt x="102" y="188"/>
                  </a:lnTo>
                  <a:lnTo>
                    <a:pt x="98" y="188"/>
                  </a:lnTo>
                  <a:lnTo>
                    <a:pt x="96" y="190"/>
                  </a:lnTo>
                  <a:lnTo>
                    <a:pt x="94" y="190"/>
                  </a:lnTo>
                  <a:lnTo>
                    <a:pt x="94" y="190"/>
                  </a:lnTo>
                  <a:lnTo>
                    <a:pt x="94" y="192"/>
                  </a:lnTo>
                  <a:lnTo>
                    <a:pt x="94" y="192"/>
                  </a:lnTo>
                  <a:lnTo>
                    <a:pt x="92" y="194"/>
                  </a:lnTo>
                  <a:lnTo>
                    <a:pt x="92" y="194"/>
                  </a:lnTo>
                  <a:lnTo>
                    <a:pt x="94" y="194"/>
                  </a:lnTo>
                  <a:lnTo>
                    <a:pt x="94" y="194"/>
                  </a:lnTo>
                  <a:lnTo>
                    <a:pt x="94" y="198"/>
                  </a:lnTo>
                  <a:lnTo>
                    <a:pt x="94" y="198"/>
                  </a:lnTo>
                  <a:lnTo>
                    <a:pt x="94" y="198"/>
                  </a:lnTo>
                  <a:lnTo>
                    <a:pt x="94" y="198"/>
                  </a:lnTo>
                  <a:lnTo>
                    <a:pt x="94" y="198"/>
                  </a:lnTo>
                  <a:lnTo>
                    <a:pt x="90" y="202"/>
                  </a:lnTo>
                  <a:lnTo>
                    <a:pt x="90" y="202"/>
                  </a:lnTo>
                  <a:lnTo>
                    <a:pt x="88" y="202"/>
                  </a:lnTo>
                  <a:lnTo>
                    <a:pt x="88" y="202"/>
                  </a:lnTo>
                  <a:lnTo>
                    <a:pt x="88" y="202"/>
                  </a:lnTo>
                  <a:lnTo>
                    <a:pt x="88" y="202"/>
                  </a:lnTo>
                  <a:lnTo>
                    <a:pt x="88" y="202"/>
                  </a:lnTo>
                  <a:lnTo>
                    <a:pt x="88" y="200"/>
                  </a:lnTo>
                  <a:lnTo>
                    <a:pt x="88" y="200"/>
                  </a:lnTo>
                  <a:lnTo>
                    <a:pt x="88" y="200"/>
                  </a:lnTo>
                  <a:lnTo>
                    <a:pt x="86" y="200"/>
                  </a:lnTo>
                  <a:lnTo>
                    <a:pt x="86" y="200"/>
                  </a:lnTo>
                  <a:lnTo>
                    <a:pt x="84" y="200"/>
                  </a:lnTo>
                  <a:lnTo>
                    <a:pt x="84" y="200"/>
                  </a:lnTo>
                  <a:lnTo>
                    <a:pt x="80" y="200"/>
                  </a:lnTo>
                  <a:lnTo>
                    <a:pt x="78" y="200"/>
                  </a:lnTo>
                  <a:lnTo>
                    <a:pt x="76" y="200"/>
                  </a:lnTo>
                  <a:lnTo>
                    <a:pt x="76" y="200"/>
                  </a:lnTo>
                  <a:lnTo>
                    <a:pt x="76" y="200"/>
                  </a:lnTo>
                  <a:lnTo>
                    <a:pt x="76" y="200"/>
                  </a:lnTo>
                  <a:lnTo>
                    <a:pt x="74" y="200"/>
                  </a:lnTo>
                  <a:lnTo>
                    <a:pt x="74" y="198"/>
                  </a:lnTo>
                  <a:lnTo>
                    <a:pt x="72" y="196"/>
                  </a:lnTo>
                  <a:lnTo>
                    <a:pt x="72" y="194"/>
                  </a:lnTo>
                  <a:lnTo>
                    <a:pt x="70" y="198"/>
                  </a:lnTo>
                  <a:lnTo>
                    <a:pt x="70" y="198"/>
                  </a:lnTo>
                  <a:lnTo>
                    <a:pt x="70" y="198"/>
                  </a:lnTo>
                  <a:lnTo>
                    <a:pt x="68" y="198"/>
                  </a:lnTo>
                  <a:lnTo>
                    <a:pt x="66" y="200"/>
                  </a:lnTo>
                  <a:lnTo>
                    <a:pt x="64" y="200"/>
                  </a:lnTo>
                  <a:lnTo>
                    <a:pt x="64" y="200"/>
                  </a:lnTo>
                  <a:lnTo>
                    <a:pt x="62" y="200"/>
                  </a:lnTo>
                  <a:lnTo>
                    <a:pt x="58" y="200"/>
                  </a:lnTo>
                  <a:lnTo>
                    <a:pt x="56" y="200"/>
                  </a:lnTo>
                  <a:lnTo>
                    <a:pt x="56" y="202"/>
                  </a:lnTo>
                  <a:lnTo>
                    <a:pt x="56" y="202"/>
                  </a:lnTo>
                  <a:lnTo>
                    <a:pt x="54" y="202"/>
                  </a:lnTo>
                  <a:lnTo>
                    <a:pt x="54" y="202"/>
                  </a:lnTo>
                  <a:lnTo>
                    <a:pt x="52" y="202"/>
                  </a:lnTo>
                  <a:lnTo>
                    <a:pt x="52" y="202"/>
                  </a:lnTo>
                  <a:lnTo>
                    <a:pt x="50" y="200"/>
                  </a:lnTo>
                  <a:lnTo>
                    <a:pt x="46" y="196"/>
                  </a:lnTo>
                  <a:lnTo>
                    <a:pt x="44" y="194"/>
                  </a:lnTo>
                  <a:lnTo>
                    <a:pt x="44" y="194"/>
                  </a:lnTo>
                  <a:lnTo>
                    <a:pt x="44" y="192"/>
                  </a:lnTo>
                  <a:lnTo>
                    <a:pt x="44" y="192"/>
                  </a:lnTo>
                  <a:lnTo>
                    <a:pt x="44" y="190"/>
                  </a:lnTo>
                  <a:lnTo>
                    <a:pt x="44" y="190"/>
                  </a:lnTo>
                  <a:lnTo>
                    <a:pt x="42" y="194"/>
                  </a:lnTo>
                  <a:lnTo>
                    <a:pt x="42" y="194"/>
                  </a:lnTo>
                  <a:lnTo>
                    <a:pt x="42" y="196"/>
                  </a:lnTo>
                  <a:lnTo>
                    <a:pt x="42" y="196"/>
                  </a:lnTo>
                  <a:lnTo>
                    <a:pt x="42" y="196"/>
                  </a:lnTo>
                  <a:lnTo>
                    <a:pt x="42" y="198"/>
                  </a:lnTo>
                  <a:lnTo>
                    <a:pt x="42" y="198"/>
                  </a:lnTo>
                  <a:lnTo>
                    <a:pt x="42" y="198"/>
                  </a:lnTo>
                  <a:lnTo>
                    <a:pt x="42" y="198"/>
                  </a:lnTo>
                  <a:lnTo>
                    <a:pt x="38" y="200"/>
                  </a:lnTo>
                  <a:lnTo>
                    <a:pt x="36" y="202"/>
                  </a:lnTo>
                  <a:lnTo>
                    <a:pt x="36" y="202"/>
                  </a:lnTo>
                  <a:lnTo>
                    <a:pt x="36" y="202"/>
                  </a:lnTo>
                  <a:lnTo>
                    <a:pt x="36" y="202"/>
                  </a:lnTo>
                  <a:lnTo>
                    <a:pt x="36" y="200"/>
                  </a:lnTo>
                  <a:lnTo>
                    <a:pt x="36" y="200"/>
                  </a:lnTo>
                  <a:lnTo>
                    <a:pt x="34" y="194"/>
                  </a:lnTo>
                  <a:lnTo>
                    <a:pt x="34" y="190"/>
                  </a:lnTo>
                  <a:lnTo>
                    <a:pt x="34" y="190"/>
                  </a:lnTo>
                  <a:lnTo>
                    <a:pt x="34" y="190"/>
                  </a:lnTo>
                  <a:lnTo>
                    <a:pt x="34" y="188"/>
                  </a:lnTo>
                  <a:lnTo>
                    <a:pt x="36" y="188"/>
                  </a:lnTo>
                  <a:lnTo>
                    <a:pt x="36" y="188"/>
                  </a:lnTo>
                  <a:lnTo>
                    <a:pt x="36" y="186"/>
                  </a:lnTo>
                  <a:lnTo>
                    <a:pt x="36" y="186"/>
                  </a:lnTo>
                  <a:lnTo>
                    <a:pt x="36" y="186"/>
                  </a:lnTo>
                  <a:lnTo>
                    <a:pt x="36" y="180"/>
                  </a:lnTo>
                  <a:lnTo>
                    <a:pt x="36" y="180"/>
                  </a:lnTo>
                  <a:lnTo>
                    <a:pt x="36" y="178"/>
                  </a:lnTo>
                  <a:lnTo>
                    <a:pt x="36" y="178"/>
                  </a:lnTo>
                  <a:lnTo>
                    <a:pt x="38" y="174"/>
                  </a:lnTo>
                  <a:lnTo>
                    <a:pt x="40" y="172"/>
                  </a:lnTo>
                  <a:lnTo>
                    <a:pt x="40" y="172"/>
                  </a:lnTo>
                  <a:lnTo>
                    <a:pt x="44" y="172"/>
                  </a:lnTo>
                  <a:lnTo>
                    <a:pt x="72" y="172"/>
                  </a:lnTo>
                  <a:lnTo>
                    <a:pt x="78" y="172"/>
                  </a:lnTo>
                  <a:lnTo>
                    <a:pt x="82" y="172"/>
                  </a:lnTo>
                  <a:lnTo>
                    <a:pt x="82" y="168"/>
                  </a:lnTo>
                  <a:lnTo>
                    <a:pt x="82" y="164"/>
                  </a:lnTo>
                  <a:lnTo>
                    <a:pt x="82" y="164"/>
                  </a:lnTo>
                  <a:lnTo>
                    <a:pt x="100" y="162"/>
                  </a:lnTo>
                  <a:lnTo>
                    <a:pt x="102" y="162"/>
                  </a:lnTo>
                  <a:lnTo>
                    <a:pt x="104" y="164"/>
                  </a:lnTo>
                  <a:lnTo>
                    <a:pt x="106" y="162"/>
                  </a:lnTo>
                  <a:lnTo>
                    <a:pt x="106" y="162"/>
                  </a:lnTo>
                  <a:lnTo>
                    <a:pt x="108" y="162"/>
                  </a:lnTo>
                  <a:lnTo>
                    <a:pt x="108" y="162"/>
                  </a:lnTo>
                  <a:lnTo>
                    <a:pt x="108" y="162"/>
                  </a:lnTo>
                  <a:lnTo>
                    <a:pt x="110" y="160"/>
                  </a:lnTo>
                  <a:lnTo>
                    <a:pt x="110" y="160"/>
                  </a:lnTo>
                  <a:lnTo>
                    <a:pt x="110" y="160"/>
                  </a:lnTo>
                  <a:lnTo>
                    <a:pt x="110" y="158"/>
                  </a:lnTo>
                  <a:lnTo>
                    <a:pt x="110" y="158"/>
                  </a:lnTo>
                  <a:lnTo>
                    <a:pt x="110" y="156"/>
                  </a:lnTo>
                  <a:lnTo>
                    <a:pt x="110" y="156"/>
                  </a:lnTo>
                  <a:lnTo>
                    <a:pt x="110" y="156"/>
                  </a:lnTo>
                  <a:lnTo>
                    <a:pt x="112" y="154"/>
                  </a:lnTo>
                  <a:lnTo>
                    <a:pt x="112" y="152"/>
                  </a:lnTo>
                  <a:lnTo>
                    <a:pt x="112" y="152"/>
                  </a:lnTo>
                  <a:lnTo>
                    <a:pt x="114" y="152"/>
                  </a:lnTo>
                  <a:lnTo>
                    <a:pt x="114" y="152"/>
                  </a:lnTo>
                  <a:lnTo>
                    <a:pt x="116" y="154"/>
                  </a:lnTo>
                  <a:lnTo>
                    <a:pt x="116" y="154"/>
                  </a:lnTo>
                  <a:lnTo>
                    <a:pt x="118" y="156"/>
                  </a:lnTo>
                  <a:lnTo>
                    <a:pt x="118" y="156"/>
                  </a:lnTo>
                  <a:lnTo>
                    <a:pt x="120" y="156"/>
                  </a:lnTo>
                  <a:lnTo>
                    <a:pt x="120" y="158"/>
                  </a:lnTo>
                  <a:lnTo>
                    <a:pt x="122" y="158"/>
                  </a:lnTo>
                  <a:lnTo>
                    <a:pt x="124" y="158"/>
                  </a:lnTo>
                  <a:lnTo>
                    <a:pt x="128" y="160"/>
                  </a:lnTo>
                  <a:lnTo>
                    <a:pt x="130" y="160"/>
                  </a:lnTo>
                  <a:lnTo>
                    <a:pt x="130" y="160"/>
                  </a:lnTo>
                  <a:lnTo>
                    <a:pt x="132" y="162"/>
                  </a:lnTo>
                  <a:lnTo>
                    <a:pt x="132" y="162"/>
                  </a:lnTo>
                  <a:lnTo>
                    <a:pt x="132" y="162"/>
                  </a:lnTo>
                  <a:lnTo>
                    <a:pt x="134" y="164"/>
                  </a:lnTo>
                  <a:lnTo>
                    <a:pt x="134" y="164"/>
                  </a:lnTo>
                  <a:lnTo>
                    <a:pt x="134" y="164"/>
                  </a:lnTo>
                  <a:lnTo>
                    <a:pt x="136" y="164"/>
                  </a:lnTo>
                  <a:lnTo>
                    <a:pt x="136" y="164"/>
                  </a:lnTo>
                  <a:lnTo>
                    <a:pt x="142" y="164"/>
                  </a:lnTo>
                  <a:lnTo>
                    <a:pt x="142" y="166"/>
                  </a:lnTo>
                  <a:lnTo>
                    <a:pt x="148" y="168"/>
                  </a:lnTo>
                  <a:lnTo>
                    <a:pt x="148" y="168"/>
                  </a:lnTo>
                  <a:lnTo>
                    <a:pt x="150" y="170"/>
                  </a:lnTo>
                  <a:lnTo>
                    <a:pt x="156" y="170"/>
                  </a:lnTo>
                  <a:lnTo>
                    <a:pt x="158" y="170"/>
                  </a:lnTo>
                  <a:lnTo>
                    <a:pt x="158" y="170"/>
                  </a:lnTo>
                  <a:lnTo>
                    <a:pt x="160" y="168"/>
                  </a:lnTo>
                  <a:lnTo>
                    <a:pt x="160" y="168"/>
                  </a:lnTo>
                  <a:lnTo>
                    <a:pt x="162" y="168"/>
                  </a:lnTo>
                  <a:lnTo>
                    <a:pt x="162" y="166"/>
                  </a:lnTo>
                  <a:lnTo>
                    <a:pt x="164" y="166"/>
                  </a:lnTo>
                  <a:lnTo>
                    <a:pt x="168" y="166"/>
                  </a:lnTo>
                  <a:lnTo>
                    <a:pt x="172" y="166"/>
                  </a:lnTo>
                  <a:lnTo>
                    <a:pt x="174" y="166"/>
                  </a:lnTo>
                  <a:lnTo>
                    <a:pt x="174" y="164"/>
                  </a:lnTo>
                  <a:lnTo>
                    <a:pt x="174" y="164"/>
                  </a:lnTo>
                  <a:lnTo>
                    <a:pt x="176" y="164"/>
                  </a:lnTo>
                  <a:lnTo>
                    <a:pt x="176" y="164"/>
                  </a:lnTo>
                  <a:lnTo>
                    <a:pt x="176" y="162"/>
                  </a:lnTo>
                  <a:lnTo>
                    <a:pt x="176" y="162"/>
                  </a:lnTo>
                  <a:lnTo>
                    <a:pt x="176" y="162"/>
                  </a:lnTo>
                  <a:lnTo>
                    <a:pt x="176" y="160"/>
                  </a:lnTo>
                  <a:lnTo>
                    <a:pt x="176" y="160"/>
                  </a:lnTo>
                  <a:lnTo>
                    <a:pt x="176" y="160"/>
                  </a:lnTo>
                  <a:lnTo>
                    <a:pt x="176" y="158"/>
                  </a:lnTo>
                  <a:lnTo>
                    <a:pt x="174" y="156"/>
                  </a:lnTo>
                  <a:lnTo>
                    <a:pt x="174" y="156"/>
                  </a:lnTo>
                  <a:lnTo>
                    <a:pt x="174" y="156"/>
                  </a:lnTo>
                  <a:lnTo>
                    <a:pt x="172" y="154"/>
                  </a:lnTo>
                  <a:lnTo>
                    <a:pt x="172" y="154"/>
                  </a:lnTo>
                  <a:lnTo>
                    <a:pt x="172" y="154"/>
                  </a:lnTo>
                  <a:lnTo>
                    <a:pt x="172" y="154"/>
                  </a:lnTo>
                  <a:lnTo>
                    <a:pt x="172" y="154"/>
                  </a:lnTo>
                  <a:lnTo>
                    <a:pt x="170" y="154"/>
                  </a:lnTo>
                  <a:lnTo>
                    <a:pt x="168" y="152"/>
                  </a:lnTo>
                  <a:lnTo>
                    <a:pt x="168" y="152"/>
                  </a:lnTo>
                  <a:lnTo>
                    <a:pt x="164" y="154"/>
                  </a:lnTo>
                  <a:lnTo>
                    <a:pt x="162" y="154"/>
                  </a:lnTo>
                  <a:lnTo>
                    <a:pt x="158" y="156"/>
                  </a:lnTo>
                  <a:lnTo>
                    <a:pt x="158" y="156"/>
                  </a:lnTo>
                  <a:lnTo>
                    <a:pt x="158" y="156"/>
                  </a:lnTo>
                  <a:lnTo>
                    <a:pt x="156" y="156"/>
                  </a:lnTo>
                  <a:lnTo>
                    <a:pt x="156" y="156"/>
                  </a:lnTo>
                  <a:lnTo>
                    <a:pt x="156" y="158"/>
                  </a:lnTo>
                  <a:lnTo>
                    <a:pt x="156" y="158"/>
                  </a:lnTo>
                  <a:lnTo>
                    <a:pt x="152" y="158"/>
                  </a:lnTo>
                  <a:lnTo>
                    <a:pt x="150" y="158"/>
                  </a:lnTo>
                  <a:lnTo>
                    <a:pt x="150" y="158"/>
                  </a:lnTo>
                  <a:lnTo>
                    <a:pt x="150" y="158"/>
                  </a:lnTo>
                  <a:lnTo>
                    <a:pt x="148" y="158"/>
                  </a:lnTo>
                  <a:lnTo>
                    <a:pt x="146" y="156"/>
                  </a:lnTo>
                  <a:lnTo>
                    <a:pt x="146" y="156"/>
                  </a:lnTo>
                  <a:lnTo>
                    <a:pt x="146" y="156"/>
                  </a:lnTo>
                  <a:lnTo>
                    <a:pt x="144" y="154"/>
                  </a:lnTo>
                  <a:lnTo>
                    <a:pt x="144" y="154"/>
                  </a:lnTo>
                  <a:lnTo>
                    <a:pt x="144" y="152"/>
                  </a:lnTo>
                  <a:lnTo>
                    <a:pt x="144" y="152"/>
                  </a:lnTo>
                  <a:lnTo>
                    <a:pt x="144" y="150"/>
                  </a:lnTo>
                  <a:lnTo>
                    <a:pt x="142" y="150"/>
                  </a:lnTo>
                  <a:lnTo>
                    <a:pt x="142" y="150"/>
                  </a:lnTo>
                  <a:lnTo>
                    <a:pt x="142" y="150"/>
                  </a:lnTo>
                  <a:lnTo>
                    <a:pt x="140" y="148"/>
                  </a:lnTo>
                  <a:lnTo>
                    <a:pt x="140" y="148"/>
                  </a:lnTo>
                  <a:lnTo>
                    <a:pt x="138" y="148"/>
                  </a:lnTo>
                  <a:lnTo>
                    <a:pt x="138" y="148"/>
                  </a:lnTo>
                  <a:lnTo>
                    <a:pt x="136" y="148"/>
                  </a:lnTo>
                  <a:lnTo>
                    <a:pt x="136" y="148"/>
                  </a:lnTo>
                  <a:lnTo>
                    <a:pt x="136" y="150"/>
                  </a:lnTo>
                  <a:lnTo>
                    <a:pt x="134" y="150"/>
                  </a:lnTo>
                  <a:lnTo>
                    <a:pt x="134" y="150"/>
                  </a:lnTo>
                  <a:lnTo>
                    <a:pt x="134" y="150"/>
                  </a:lnTo>
                  <a:lnTo>
                    <a:pt x="132" y="152"/>
                  </a:lnTo>
                  <a:lnTo>
                    <a:pt x="130" y="150"/>
                  </a:lnTo>
                  <a:lnTo>
                    <a:pt x="130" y="148"/>
                  </a:lnTo>
                  <a:lnTo>
                    <a:pt x="130" y="146"/>
                  </a:lnTo>
                  <a:lnTo>
                    <a:pt x="128" y="146"/>
                  </a:lnTo>
                  <a:lnTo>
                    <a:pt x="128" y="144"/>
                  </a:lnTo>
                  <a:lnTo>
                    <a:pt x="128" y="144"/>
                  </a:lnTo>
                  <a:lnTo>
                    <a:pt x="128" y="144"/>
                  </a:lnTo>
                  <a:lnTo>
                    <a:pt x="126" y="144"/>
                  </a:lnTo>
                  <a:lnTo>
                    <a:pt x="126" y="142"/>
                  </a:lnTo>
                  <a:lnTo>
                    <a:pt x="126" y="142"/>
                  </a:lnTo>
                  <a:lnTo>
                    <a:pt x="124" y="142"/>
                  </a:lnTo>
                  <a:lnTo>
                    <a:pt x="124" y="142"/>
                  </a:lnTo>
                  <a:lnTo>
                    <a:pt x="116" y="140"/>
                  </a:lnTo>
                  <a:lnTo>
                    <a:pt x="112" y="142"/>
                  </a:lnTo>
                  <a:lnTo>
                    <a:pt x="110" y="144"/>
                  </a:lnTo>
                  <a:lnTo>
                    <a:pt x="108" y="144"/>
                  </a:lnTo>
                  <a:lnTo>
                    <a:pt x="106" y="144"/>
                  </a:lnTo>
                  <a:lnTo>
                    <a:pt x="106" y="144"/>
                  </a:lnTo>
                  <a:lnTo>
                    <a:pt x="106" y="144"/>
                  </a:lnTo>
                  <a:lnTo>
                    <a:pt x="106" y="142"/>
                  </a:lnTo>
                  <a:lnTo>
                    <a:pt x="106" y="142"/>
                  </a:lnTo>
                  <a:lnTo>
                    <a:pt x="106" y="142"/>
                  </a:lnTo>
                  <a:lnTo>
                    <a:pt x="104" y="142"/>
                  </a:lnTo>
                  <a:lnTo>
                    <a:pt x="104" y="142"/>
                  </a:lnTo>
                  <a:lnTo>
                    <a:pt x="104" y="142"/>
                  </a:lnTo>
                  <a:lnTo>
                    <a:pt x="102" y="142"/>
                  </a:lnTo>
                  <a:lnTo>
                    <a:pt x="100" y="144"/>
                  </a:lnTo>
                  <a:lnTo>
                    <a:pt x="100" y="146"/>
                  </a:lnTo>
                  <a:lnTo>
                    <a:pt x="98" y="146"/>
                  </a:lnTo>
                  <a:lnTo>
                    <a:pt x="98" y="146"/>
                  </a:lnTo>
                  <a:lnTo>
                    <a:pt x="98" y="148"/>
                  </a:lnTo>
                  <a:lnTo>
                    <a:pt x="98" y="148"/>
                  </a:lnTo>
                  <a:lnTo>
                    <a:pt x="96" y="150"/>
                  </a:lnTo>
                  <a:lnTo>
                    <a:pt x="96" y="152"/>
                  </a:lnTo>
                  <a:lnTo>
                    <a:pt x="96" y="152"/>
                  </a:lnTo>
                  <a:lnTo>
                    <a:pt x="92" y="152"/>
                  </a:lnTo>
                  <a:lnTo>
                    <a:pt x="90" y="152"/>
                  </a:lnTo>
                  <a:lnTo>
                    <a:pt x="76" y="152"/>
                  </a:lnTo>
                  <a:lnTo>
                    <a:pt x="68" y="152"/>
                  </a:lnTo>
                  <a:lnTo>
                    <a:pt x="64" y="152"/>
                  </a:lnTo>
                  <a:lnTo>
                    <a:pt x="46" y="152"/>
                  </a:lnTo>
                  <a:lnTo>
                    <a:pt x="42" y="148"/>
                  </a:lnTo>
                  <a:lnTo>
                    <a:pt x="42" y="148"/>
                  </a:lnTo>
                  <a:lnTo>
                    <a:pt x="42" y="146"/>
                  </a:lnTo>
                  <a:lnTo>
                    <a:pt x="42" y="146"/>
                  </a:lnTo>
                  <a:lnTo>
                    <a:pt x="42" y="144"/>
                  </a:lnTo>
                  <a:lnTo>
                    <a:pt x="42" y="144"/>
                  </a:lnTo>
                  <a:lnTo>
                    <a:pt x="42" y="142"/>
                  </a:lnTo>
                  <a:lnTo>
                    <a:pt x="44" y="142"/>
                  </a:lnTo>
                  <a:lnTo>
                    <a:pt x="44" y="142"/>
                  </a:lnTo>
                  <a:lnTo>
                    <a:pt x="46" y="140"/>
                  </a:lnTo>
                  <a:lnTo>
                    <a:pt x="46" y="140"/>
                  </a:lnTo>
                  <a:lnTo>
                    <a:pt x="48" y="140"/>
                  </a:lnTo>
                  <a:lnTo>
                    <a:pt x="48" y="138"/>
                  </a:lnTo>
                  <a:lnTo>
                    <a:pt x="50" y="134"/>
                  </a:lnTo>
                  <a:lnTo>
                    <a:pt x="46" y="138"/>
                  </a:lnTo>
                  <a:lnTo>
                    <a:pt x="40" y="144"/>
                  </a:lnTo>
                  <a:lnTo>
                    <a:pt x="40" y="144"/>
                  </a:lnTo>
                  <a:lnTo>
                    <a:pt x="40" y="144"/>
                  </a:lnTo>
                  <a:lnTo>
                    <a:pt x="38" y="144"/>
                  </a:lnTo>
                  <a:lnTo>
                    <a:pt x="38" y="144"/>
                  </a:lnTo>
                  <a:lnTo>
                    <a:pt x="38" y="142"/>
                  </a:lnTo>
                  <a:lnTo>
                    <a:pt x="38" y="140"/>
                  </a:lnTo>
                  <a:lnTo>
                    <a:pt x="36" y="136"/>
                  </a:lnTo>
                  <a:lnTo>
                    <a:pt x="36" y="134"/>
                  </a:lnTo>
                  <a:lnTo>
                    <a:pt x="38" y="134"/>
                  </a:lnTo>
                  <a:lnTo>
                    <a:pt x="38" y="134"/>
                  </a:lnTo>
                  <a:lnTo>
                    <a:pt x="38" y="134"/>
                  </a:lnTo>
                  <a:lnTo>
                    <a:pt x="38" y="132"/>
                  </a:lnTo>
                  <a:lnTo>
                    <a:pt x="40" y="132"/>
                  </a:lnTo>
                  <a:lnTo>
                    <a:pt x="40" y="132"/>
                  </a:lnTo>
                  <a:lnTo>
                    <a:pt x="40" y="132"/>
                  </a:lnTo>
                  <a:lnTo>
                    <a:pt x="40" y="132"/>
                  </a:lnTo>
                  <a:lnTo>
                    <a:pt x="42" y="134"/>
                  </a:lnTo>
                  <a:lnTo>
                    <a:pt x="42" y="134"/>
                  </a:lnTo>
                  <a:lnTo>
                    <a:pt x="44" y="132"/>
                  </a:lnTo>
                  <a:lnTo>
                    <a:pt x="46" y="132"/>
                  </a:lnTo>
                  <a:lnTo>
                    <a:pt x="46" y="132"/>
                  </a:lnTo>
                  <a:lnTo>
                    <a:pt x="46" y="130"/>
                  </a:lnTo>
                  <a:lnTo>
                    <a:pt x="48" y="128"/>
                  </a:lnTo>
                  <a:lnTo>
                    <a:pt x="52" y="126"/>
                  </a:lnTo>
                  <a:lnTo>
                    <a:pt x="56" y="124"/>
                  </a:lnTo>
                  <a:lnTo>
                    <a:pt x="56" y="124"/>
                  </a:lnTo>
                  <a:lnTo>
                    <a:pt x="54" y="124"/>
                  </a:lnTo>
                  <a:lnTo>
                    <a:pt x="54" y="124"/>
                  </a:lnTo>
                  <a:lnTo>
                    <a:pt x="54" y="124"/>
                  </a:lnTo>
                  <a:lnTo>
                    <a:pt x="50" y="124"/>
                  </a:lnTo>
                  <a:lnTo>
                    <a:pt x="48" y="126"/>
                  </a:lnTo>
                  <a:lnTo>
                    <a:pt x="46" y="128"/>
                  </a:lnTo>
                  <a:lnTo>
                    <a:pt x="46" y="130"/>
                  </a:lnTo>
                  <a:lnTo>
                    <a:pt x="42" y="132"/>
                  </a:lnTo>
                  <a:lnTo>
                    <a:pt x="42" y="132"/>
                  </a:lnTo>
                  <a:lnTo>
                    <a:pt x="42" y="132"/>
                  </a:lnTo>
                  <a:lnTo>
                    <a:pt x="40" y="132"/>
                  </a:lnTo>
                  <a:lnTo>
                    <a:pt x="36" y="132"/>
                  </a:lnTo>
                  <a:lnTo>
                    <a:pt x="34" y="128"/>
                  </a:lnTo>
                  <a:lnTo>
                    <a:pt x="34" y="126"/>
                  </a:lnTo>
                  <a:lnTo>
                    <a:pt x="32" y="124"/>
                  </a:lnTo>
                  <a:lnTo>
                    <a:pt x="32" y="124"/>
                  </a:lnTo>
                  <a:lnTo>
                    <a:pt x="30" y="124"/>
                  </a:lnTo>
                  <a:lnTo>
                    <a:pt x="30" y="124"/>
                  </a:lnTo>
                  <a:lnTo>
                    <a:pt x="30" y="124"/>
                  </a:lnTo>
                  <a:lnTo>
                    <a:pt x="30" y="120"/>
                  </a:lnTo>
                  <a:lnTo>
                    <a:pt x="28" y="114"/>
                  </a:lnTo>
                  <a:lnTo>
                    <a:pt x="26" y="112"/>
                  </a:lnTo>
                  <a:lnTo>
                    <a:pt x="26" y="112"/>
                  </a:lnTo>
                  <a:lnTo>
                    <a:pt x="26" y="112"/>
                  </a:lnTo>
                  <a:lnTo>
                    <a:pt x="24" y="112"/>
                  </a:lnTo>
                  <a:lnTo>
                    <a:pt x="24" y="112"/>
                  </a:lnTo>
                  <a:lnTo>
                    <a:pt x="24" y="110"/>
                  </a:lnTo>
                  <a:lnTo>
                    <a:pt x="22" y="110"/>
                  </a:lnTo>
                  <a:lnTo>
                    <a:pt x="22" y="110"/>
                  </a:lnTo>
                  <a:lnTo>
                    <a:pt x="22" y="110"/>
                  </a:lnTo>
                  <a:lnTo>
                    <a:pt x="20" y="108"/>
                  </a:lnTo>
                  <a:lnTo>
                    <a:pt x="20" y="106"/>
                  </a:lnTo>
                  <a:lnTo>
                    <a:pt x="18" y="102"/>
                  </a:lnTo>
                  <a:lnTo>
                    <a:pt x="18" y="102"/>
                  </a:lnTo>
                  <a:lnTo>
                    <a:pt x="16" y="100"/>
                  </a:lnTo>
                  <a:lnTo>
                    <a:pt x="16" y="100"/>
                  </a:lnTo>
                  <a:lnTo>
                    <a:pt x="14" y="98"/>
                  </a:lnTo>
                  <a:lnTo>
                    <a:pt x="10" y="96"/>
                  </a:lnTo>
                  <a:lnTo>
                    <a:pt x="8" y="96"/>
                  </a:lnTo>
                  <a:lnTo>
                    <a:pt x="6" y="96"/>
                  </a:lnTo>
                  <a:lnTo>
                    <a:pt x="6" y="96"/>
                  </a:lnTo>
                  <a:lnTo>
                    <a:pt x="6" y="96"/>
                  </a:lnTo>
                  <a:lnTo>
                    <a:pt x="6" y="96"/>
                  </a:lnTo>
                  <a:lnTo>
                    <a:pt x="4" y="96"/>
                  </a:lnTo>
                  <a:lnTo>
                    <a:pt x="4" y="98"/>
                  </a:lnTo>
                  <a:lnTo>
                    <a:pt x="4" y="98"/>
                  </a:lnTo>
                  <a:lnTo>
                    <a:pt x="4" y="98"/>
                  </a:lnTo>
                  <a:lnTo>
                    <a:pt x="4" y="98"/>
                  </a:lnTo>
                  <a:lnTo>
                    <a:pt x="6" y="98"/>
                  </a:lnTo>
                  <a:lnTo>
                    <a:pt x="4" y="98"/>
                  </a:lnTo>
                  <a:lnTo>
                    <a:pt x="4" y="100"/>
                  </a:lnTo>
                  <a:lnTo>
                    <a:pt x="4" y="100"/>
                  </a:lnTo>
                  <a:lnTo>
                    <a:pt x="4" y="100"/>
                  </a:lnTo>
                  <a:lnTo>
                    <a:pt x="4" y="100"/>
                  </a:lnTo>
                  <a:lnTo>
                    <a:pt x="4" y="100"/>
                  </a:lnTo>
                  <a:lnTo>
                    <a:pt x="0" y="96"/>
                  </a:lnTo>
                  <a:lnTo>
                    <a:pt x="0" y="96"/>
                  </a:lnTo>
                  <a:lnTo>
                    <a:pt x="2" y="96"/>
                  </a:lnTo>
                  <a:lnTo>
                    <a:pt x="2" y="94"/>
                  </a:lnTo>
                  <a:lnTo>
                    <a:pt x="2" y="94"/>
                  </a:lnTo>
                  <a:lnTo>
                    <a:pt x="4" y="94"/>
                  </a:lnTo>
                  <a:lnTo>
                    <a:pt x="4" y="94"/>
                  </a:lnTo>
                  <a:lnTo>
                    <a:pt x="6" y="94"/>
                  </a:lnTo>
                  <a:lnTo>
                    <a:pt x="14" y="90"/>
                  </a:lnTo>
                  <a:lnTo>
                    <a:pt x="16" y="88"/>
                  </a:lnTo>
                  <a:lnTo>
                    <a:pt x="18" y="88"/>
                  </a:lnTo>
                  <a:lnTo>
                    <a:pt x="18" y="88"/>
                  </a:lnTo>
                  <a:lnTo>
                    <a:pt x="18" y="88"/>
                  </a:lnTo>
                  <a:lnTo>
                    <a:pt x="26" y="78"/>
                  </a:lnTo>
                  <a:lnTo>
                    <a:pt x="30" y="74"/>
                  </a:lnTo>
                  <a:lnTo>
                    <a:pt x="30" y="72"/>
                  </a:lnTo>
                  <a:lnTo>
                    <a:pt x="32" y="72"/>
                  </a:lnTo>
                  <a:lnTo>
                    <a:pt x="34" y="68"/>
                  </a:lnTo>
                  <a:lnTo>
                    <a:pt x="34" y="66"/>
                  </a:lnTo>
                  <a:lnTo>
                    <a:pt x="36" y="64"/>
                  </a:lnTo>
                  <a:lnTo>
                    <a:pt x="38" y="62"/>
                  </a:lnTo>
                  <a:lnTo>
                    <a:pt x="38" y="60"/>
                  </a:lnTo>
                  <a:lnTo>
                    <a:pt x="38" y="60"/>
                  </a:lnTo>
                  <a:lnTo>
                    <a:pt x="38" y="60"/>
                  </a:lnTo>
                  <a:lnTo>
                    <a:pt x="40" y="56"/>
                  </a:lnTo>
                  <a:lnTo>
                    <a:pt x="46" y="46"/>
                  </a:lnTo>
                  <a:lnTo>
                    <a:pt x="46" y="46"/>
                  </a:lnTo>
                  <a:lnTo>
                    <a:pt x="46" y="46"/>
                  </a:lnTo>
                  <a:lnTo>
                    <a:pt x="48" y="46"/>
                  </a:lnTo>
                  <a:lnTo>
                    <a:pt x="46" y="44"/>
                  </a:lnTo>
                  <a:lnTo>
                    <a:pt x="46" y="44"/>
                  </a:lnTo>
                  <a:lnTo>
                    <a:pt x="46" y="44"/>
                  </a:lnTo>
                  <a:lnTo>
                    <a:pt x="46" y="44"/>
                  </a:lnTo>
                  <a:lnTo>
                    <a:pt x="46" y="44"/>
                  </a:lnTo>
                  <a:lnTo>
                    <a:pt x="48" y="34"/>
                  </a:lnTo>
                  <a:lnTo>
                    <a:pt x="48" y="32"/>
                  </a:lnTo>
                  <a:lnTo>
                    <a:pt x="48" y="30"/>
                  </a:lnTo>
                  <a:lnTo>
                    <a:pt x="52" y="24"/>
                  </a:lnTo>
                  <a:lnTo>
                    <a:pt x="54" y="24"/>
                  </a:lnTo>
                  <a:lnTo>
                    <a:pt x="54" y="24"/>
                  </a:lnTo>
                  <a:lnTo>
                    <a:pt x="54" y="24"/>
                  </a:lnTo>
                  <a:lnTo>
                    <a:pt x="54" y="24"/>
                  </a:lnTo>
                  <a:lnTo>
                    <a:pt x="54" y="22"/>
                  </a:lnTo>
                  <a:lnTo>
                    <a:pt x="56" y="22"/>
                  </a:lnTo>
                  <a:lnTo>
                    <a:pt x="56" y="20"/>
                  </a:lnTo>
                  <a:lnTo>
                    <a:pt x="56" y="16"/>
                  </a:lnTo>
                  <a:lnTo>
                    <a:pt x="56" y="16"/>
                  </a:lnTo>
                  <a:lnTo>
                    <a:pt x="58" y="12"/>
                  </a:lnTo>
                  <a:lnTo>
                    <a:pt x="58" y="12"/>
                  </a:lnTo>
                  <a:lnTo>
                    <a:pt x="58" y="10"/>
                  </a:lnTo>
                  <a:lnTo>
                    <a:pt x="58" y="10"/>
                  </a:lnTo>
                  <a:lnTo>
                    <a:pt x="58" y="10"/>
                  </a:lnTo>
                  <a:lnTo>
                    <a:pt x="60" y="10"/>
                  </a:lnTo>
                  <a:lnTo>
                    <a:pt x="66" y="8"/>
                  </a:lnTo>
                  <a:lnTo>
                    <a:pt x="66" y="8"/>
                  </a:lnTo>
                  <a:lnTo>
                    <a:pt x="66" y="8"/>
                  </a:lnTo>
                  <a:lnTo>
                    <a:pt x="66" y="8"/>
                  </a:lnTo>
                  <a:lnTo>
                    <a:pt x="68" y="8"/>
                  </a:lnTo>
                  <a:lnTo>
                    <a:pt x="68" y="8"/>
                  </a:lnTo>
                  <a:lnTo>
                    <a:pt x="68" y="10"/>
                  </a:lnTo>
                  <a:lnTo>
                    <a:pt x="68" y="10"/>
                  </a:lnTo>
                  <a:lnTo>
                    <a:pt x="68" y="10"/>
                  </a:lnTo>
                  <a:lnTo>
                    <a:pt x="70" y="12"/>
                  </a:lnTo>
                  <a:lnTo>
                    <a:pt x="70" y="12"/>
                  </a:lnTo>
                  <a:lnTo>
                    <a:pt x="70" y="12"/>
                  </a:lnTo>
                  <a:lnTo>
                    <a:pt x="70" y="12"/>
                  </a:lnTo>
                  <a:lnTo>
                    <a:pt x="74" y="10"/>
                  </a:lnTo>
                  <a:lnTo>
                    <a:pt x="76" y="10"/>
                  </a:lnTo>
                  <a:lnTo>
                    <a:pt x="76" y="10"/>
                  </a:lnTo>
                  <a:lnTo>
                    <a:pt x="78" y="10"/>
                  </a:lnTo>
                  <a:lnTo>
                    <a:pt x="78" y="10"/>
                  </a:lnTo>
                  <a:lnTo>
                    <a:pt x="80" y="10"/>
                  </a:lnTo>
                  <a:lnTo>
                    <a:pt x="84" y="12"/>
                  </a:lnTo>
                  <a:lnTo>
                    <a:pt x="86" y="12"/>
                  </a:lnTo>
                  <a:lnTo>
                    <a:pt x="86" y="12"/>
                  </a:lnTo>
                  <a:lnTo>
                    <a:pt x="88" y="12"/>
                  </a:lnTo>
                  <a:lnTo>
                    <a:pt x="88" y="12"/>
                  </a:lnTo>
                  <a:lnTo>
                    <a:pt x="92" y="10"/>
                  </a:lnTo>
                  <a:lnTo>
                    <a:pt x="96" y="8"/>
                  </a:lnTo>
                  <a:lnTo>
                    <a:pt x="98" y="6"/>
                  </a:lnTo>
                  <a:lnTo>
                    <a:pt x="102" y="8"/>
                  </a:lnTo>
                  <a:lnTo>
                    <a:pt x="108" y="8"/>
                  </a:lnTo>
                  <a:lnTo>
                    <a:pt x="108" y="8"/>
                  </a:lnTo>
                  <a:lnTo>
                    <a:pt x="116" y="6"/>
                  </a:lnTo>
                  <a:lnTo>
                    <a:pt x="118" y="4"/>
                  </a:lnTo>
                  <a:lnTo>
                    <a:pt x="118" y="4"/>
                  </a:lnTo>
                  <a:lnTo>
                    <a:pt x="120" y="2"/>
                  </a:lnTo>
                  <a:lnTo>
                    <a:pt x="120" y="2"/>
                  </a:lnTo>
                  <a:lnTo>
                    <a:pt x="120" y="2"/>
                  </a:lnTo>
                  <a:lnTo>
                    <a:pt x="120" y="2"/>
                  </a:lnTo>
                  <a:lnTo>
                    <a:pt x="120" y="2"/>
                  </a:lnTo>
                  <a:lnTo>
                    <a:pt x="120" y="2"/>
                  </a:lnTo>
                  <a:lnTo>
                    <a:pt x="120" y="0"/>
                  </a:lnTo>
                  <a:lnTo>
                    <a:pt x="120" y="2"/>
                  </a:lnTo>
                  <a:lnTo>
                    <a:pt x="122" y="2"/>
                  </a:lnTo>
                  <a:lnTo>
                    <a:pt x="122" y="2"/>
                  </a:lnTo>
                  <a:lnTo>
                    <a:pt x="122" y="2"/>
                  </a:lnTo>
                  <a:lnTo>
                    <a:pt x="122" y="2"/>
                  </a:lnTo>
                  <a:lnTo>
                    <a:pt x="122" y="4"/>
                  </a:lnTo>
                  <a:lnTo>
                    <a:pt x="122" y="4"/>
                  </a:lnTo>
                  <a:lnTo>
                    <a:pt x="122" y="4"/>
                  </a:lnTo>
                  <a:lnTo>
                    <a:pt x="124" y="4"/>
                  </a:lnTo>
                  <a:lnTo>
                    <a:pt x="126" y="4"/>
                  </a:lnTo>
                  <a:lnTo>
                    <a:pt x="132" y="4"/>
                  </a:lnTo>
                  <a:lnTo>
                    <a:pt x="136" y="4"/>
                  </a:lnTo>
                  <a:lnTo>
                    <a:pt x="136" y="4"/>
                  </a:lnTo>
                  <a:lnTo>
                    <a:pt x="136" y="4"/>
                  </a:lnTo>
                  <a:lnTo>
                    <a:pt x="136" y="4"/>
                  </a:lnTo>
                  <a:lnTo>
                    <a:pt x="142" y="4"/>
                  </a:lnTo>
                  <a:lnTo>
                    <a:pt x="144" y="4"/>
                  </a:lnTo>
                  <a:lnTo>
                    <a:pt x="146" y="4"/>
                  </a:lnTo>
                  <a:lnTo>
                    <a:pt x="146" y="4"/>
                  </a:lnTo>
                  <a:lnTo>
                    <a:pt x="146" y="4"/>
                  </a:lnTo>
                  <a:lnTo>
                    <a:pt x="148" y="4"/>
                  </a:lnTo>
                  <a:lnTo>
                    <a:pt x="150" y="4"/>
                  </a:lnTo>
                  <a:lnTo>
                    <a:pt x="150" y="4"/>
                  </a:lnTo>
                  <a:lnTo>
                    <a:pt x="152" y="4"/>
                  </a:lnTo>
                  <a:lnTo>
                    <a:pt x="156" y="8"/>
                  </a:lnTo>
                  <a:lnTo>
                    <a:pt x="156" y="8"/>
                  </a:lnTo>
                  <a:lnTo>
                    <a:pt x="166" y="18"/>
                  </a:lnTo>
                  <a:lnTo>
                    <a:pt x="168" y="20"/>
                  </a:lnTo>
                  <a:lnTo>
                    <a:pt x="168" y="20"/>
                  </a:lnTo>
                  <a:lnTo>
                    <a:pt x="168" y="20"/>
                  </a:lnTo>
                  <a:lnTo>
                    <a:pt x="168" y="24"/>
                  </a:lnTo>
                  <a:lnTo>
                    <a:pt x="168" y="24"/>
                  </a:lnTo>
                  <a:lnTo>
                    <a:pt x="176" y="28"/>
                  </a:lnTo>
                  <a:lnTo>
                    <a:pt x="176" y="28"/>
                  </a:lnTo>
                  <a:lnTo>
                    <a:pt x="180" y="26"/>
                  </a:lnTo>
                  <a:lnTo>
                    <a:pt x="180" y="26"/>
                  </a:lnTo>
                  <a:lnTo>
                    <a:pt x="180" y="26"/>
                  </a:lnTo>
                  <a:lnTo>
                    <a:pt x="182" y="26"/>
                  </a:lnTo>
                  <a:lnTo>
                    <a:pt x="182" y="26"/>
                  </a:lnTo>
                  <a:lnTo>
                    <a:pt x="182" y="26"/>
                  </a:lnTo>
                  <a:lnTo>
                    <a:pt x="182" y="26"/>
                  </a:lnTo>
                  <a:lnTo>
                    <a:pt x="180" y="28"/>
                  </a:lnTo>
                  <a:lnTo>
                    <a:pt x="180" y="28"/>
                  </a:lnTo>
                  <a:lnTo>
                    <a:pt x="180" y="28"/>
                  </a:lnTo>
                  <a:lnTo>
                    <a:pt x="180" y="28"/>
                  </a:lnTo>
                  <a:lnTo>
                    <a:pt x="182" y="30"/>
                  </a:lnTo>
                  <a:lnTo>
                    <a:pt x="182" y="30"/>
                  </a:lnTo>
                  <a:lnTo>
                    <a:pt x="182" y="30"/>
                  </a:lnTo>
                  <a:lnTo>
                    <a:pt x="184" y="30"/>
                  </a:lnTo>
                  <a:lnTo>
                    <a:pt x="184" y="30"/>
                  </a:lnTo>
                  <a:lnTo>
                    <a:pt x="186" y="28"/>
                  </a:lnTo>
                  <a:lnTo>
                    <a:pt x="188" y="28"/>
                  </a:lnTo>
                  <a:lnTo>
                    <a:pt x="190" y="28"/>
                  </a:lnTo>
                  <a:lnTo>
                    <a:pt x="196" y="32"/>
                  </a:lnTo>
                  <a:lnTo>
                    <a:pt x="196" y="32"/>
                  </a:lnTo>
                  <a:lnTo>
                    <a:pt x="198" y="38"/>
                  </a:lnTo>
                  <a:lnTo>
                    <a:pt x="202" y="50"/>
                  </a:lnTo>
                  <a:lnTo>
                    <a:pt x="206" y="54"/>
                  </a:lnTo>
                  <a:lnTo>
                    <a:pt x="210" y="58"/>
                  </a:lnTo>
                  <a:lnTo>
                    <a:pt x="210" y="58"/>
                  </a:lnTo>
                  <a:lnTo>
                    <a:pt x="210" y="58"/>
                  </a:lnTo>
                  <a:lnTo>
                    <a:pt x="210" y="58"/>
                  </a:lnTo>
                  <a:lnTo>
                    <a:pt x="210" y="60"/>
                  </a:lnTo>
                  <a:lnTo>
                    <a:pt x="212" y="60"/>
                  </a:lnTo>
                  <a:lnTo>
                    <a:pt x="212" y="60"/>
                  </a:lnTo>
                  <a:lnTo>
                    <a:pt x="212" y="60"/>
                  </a:lnTo>
                  <a:lnTo>
                    <a:pt x="212" y="60"/>
                  </a:lnTo>
                  <a:lnTo>
                    <a:pt x="214" y="60"/>
                  </a:lnTo>
                  <a:lnTo>
                    <a:pt x="216" y="60"/>
                  </a:lnTo>
                  <a:lnTo>
                    <a:pt x="216" y="60"/>
                  </a:lnTo>
                  <a:lnTo>
                    <a:pt x="216" y="60"/>
                  </a:lnTo>
                  <a:lnTo>
                    <a:pt x="216" y="60"/>
                  </a:lnTo>
                  <a:lnTo>
                    <a:pt x="216" y="60"/>
                  </a:lnTo>
                  <a:lnTo>
                    <a:pt x="218" y="64"/>
                  </a:lnTo>
                  <a:lnTo>
                    <a:pt x="218" y="64"/>
                  </a:lnTo>
                  <a:lnTo>
                    <a:pt x="218" y="66"/>
                  </a:lnTo>
                  <a:lnTo>
                    <a:pt x="218" y="66"/>
                  </a:lnTo>
                  <a:lnTo>
                    <a:pt x="218" y="66"/>
                  </a:lnTo>
                  <a:lnTo>
                    <a:pt x="218" y="66"/>
                  </a:lnTo>
                  <a:lnTo>
                    <a:pt x="218" y="66"/>
                  </a:lnTo>
                  <a:lnTo>
                    <a:pt x="220" y="68"/>
                  </a:lnTo>
                  <a:lnTo>
                    <a:pt x="220" y="68"/>
                  </a:lnTo>
                  <a:lnTo>
                    <a:pt x="220" y="68"/>
                  </a:lnTo>
                  <a:lnTo>
                    <a:pt x="222" y="68"/>
                  </a:lnTo>
                  <a:lnTo>
                    <a:pt x="222" y="70"/>
                  </a:lnTo>
                  <a:lnTo>
                    <a:pt x="222" y="70"/>
                  </a:lnTo>
                  <a:lnTo>
                    <a:pt x="222" y="70"/>
                  </a:lnTo>
                  <a:lnTo>
                    <a:pt x="222" y="70"/>
                  </a:lnTo>
                  <a:lnTo>
                    <a:pt x="222" y="70"/>
                  </a:lnTo>
                  <a:lnTo>
                    <a:pt x="222" y="70"/>
                  </a:lnTo>
                  <a:lnTo>
                    <a:pt x="220" y="72"/>
                  </a:lnTo>
                  <a:lnTo>
                    <a:pt x="220" y="70"/>
                  </a:lnTo>
                  <a:lnTo>
                    <a:pt x="220" y="70"/>
                  </a:lnTo>
                  <a:lnTo>
                    <a:pt x="220" y="70"/>
                  </a:lnTo>
                  <a:lnTo>
                    <a:pt x="220" y="70"/>
                  </a:lnTo>
                  <a:lnTo>
                    <a:pt x="220" y="72"/>
                  </a:lnTo>
                  <a:lnTo>
                    <a:pt x="220" y="72"/>
                  </a:lnTo>
                  <a:lnTo>
                    <a:pt x="222" y="74"/>
                  </a:lnTo>
                  <a:lnTo>
                    <a:pt x="224" y="76"/>
                  </a:lnTo>
                  <a:lnTo>
                    <a:pt x="228" y="80"/>
                  </a:lnTo>
                  <a:lnTo>
                    <a:pt x="230" y="80"/>
                  </a:lnTo>
                  <a:lnTo>
                    <a:pt x="230" y="78"/>
                  </a:lnTo>
                  <a:lnTo>
                    <a:pt x="230" y="78"/>
                  </a:lnTo>
                  <a:lnTo>
                    <a:pt x="230" y="78"/>
                  </a:lnTo>
                  <a:lnTo>
                    <a:pt x="232" y="78"/>
                  </a:lnTo>
                  <a:lnTo>
                    <a:pt x="232" y="78"/>
                  </a:lnTo>
                  <a:lnTo>
                    <a:pt x="238" y="84"/>
                  </a:lnTo>
                  <a:lnTo>
                    <a:pt x="238" y="84"/>
                  </a:lnTo>
                  <a:lnTo>
                    <a:pt x="240" y="84"/>
                  </a:lnTo>
                  <a:lnTo>
                    <a:pt x="240" y="84"/>
                  </a:lnTo>
                  <a:lnTo>
                    <a:pt x="240" y="86"/>
                  </a:lnTo>
                  <a:lnTo>
                    <a:pt x="240" y="86"/>
                  </a:lnTo>
                  <a:lnTo>
                    <a:pt x="240" y="86"/>
                  </a:lnTo>
                  <a:lnTo>
                    <a:pt x="240" y="88"/>
                  </a:lnTo>
                  <a:lnTo>
                    <a:pt x="240" y="88"/>
                  </a:lnTo>
                  <a:lnTo>
                    <a:pt x="240" y="88"/>
                  </a:lnTo>
                  <a:lnTo>
                    <a:pt x="240" y="88"/>
                  </a:lnTo>
                  <a:lnTo>
                    <a:pt x="242" y="90"/>
                  </a:lnTo>
                  <a:lnTo>
                    <a:pt x="248" y="94"/>
                  </a:lnTo>
                  <a:lnTo>
                    <a:pt x="250" y="96"/>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0" name="Freeform 4959">
              <a:extLst>
                <a:ext uri="{FF2B5EF4-FFF2-40B4-BE49-F238E27FC236}">
                  <a16:creationId xmlns:a16="http://schemas.microsoft.com/office/drawing/2014/main" id="{D3C1498E-99AF-964E-826E-CBD86AB83B3C}"/>
                </a:ext>
              </a:extLst>
            </p:cNvPr>
            <p:cNvSpPr>
              <a:spLocks/>
            </p:cNvSpPr>
            <p:nvPr/>
          </p:nvSpPr>
          <p:spPr bwMode="auto">
            <a:xfrm>
              <a:off x="6369403" y="2610951"/>
              <a:ext cx="784514" cy="1026961"/>
            </a:xfrm>
            <a:custGeom>
              <a:avLst/>
              <a:gdLst/>
              <a:ahLst/>
              <a:cxnLst>
                <a:cxn ang="0">
                  <a:pos x="130" y="50"/>
                </a:cxn>
                <a:cxn ang="0">
                  <a:pos x="170" y="76"/>
                </a:cxn>
                <a:cxn ang="0">
                  <a:pos x="180" y="72"/>
                </a:cxn>
                <a:cxn ang="0">
                  <a:pos x="202" y="66"/>
                </a:cxn>
                <a:cxn ang="0">
                  <a:pos x="212" y="62"/>
                </a:cxn>
                <a:cxn ang="0">
                  <a:pos x="232" y="54"/>
                </a:cxn>
                <a:cxn ang="0">
                  <a:pos x="250" y="58"/>
                </a:cxn>
                <a:cxn ang="0">
                  <a:pos x="270" y="58"/>
                </a:cxn>
                <a:cxn ang="0">
                  <a:pos x="302" y="38"/>
                </a:cxn>
                <a:cxn ang="0">
                  <a:pos x="316" y="42"/>
                </a:cxn>
                <a:cxn ang="0">
                  <a:pos x="340" y="40"/>
                </a:cxn>
                <a:cxn ang="0">
                  <a:pos x="374" y="34"/>
                </a:cxn>
                <a:cxn ang="0">
                  <a:pos x="404" y="28"/>
                </a:cxn>
                <a:cxn ang="0">
                  <a:pos x="416" y="26"/>
                </a:cxn>
                <a:cxn ang="0">
                  <a:pos x="452" y="8"/>
                </a:cxn>
                <a:cxn ang="0">
                  <a:pos x="482" y="4"/>
                </a:cxn>
                <a:cxn ang="0">
                  <a:pos x="478" y="32"/>
                </a:cxn>
                <a:cxn ang="0">
                  <a:pos x="482" y="40"/>
                </a:cxn>
                <a:cxn ang="0">
                  <a:pos x="482" y="64"/>
                </a:cxn>
                <a:cxn ang="0">
                  <a:pos x="476" y="74"/>
                </a:cxn>
                <a:cxn ang="0">
                  <a:pos x="494" y="72"/>
                </a:cxn>
                <a:cxn ang="0">
                  <a:pos x="486" y="74"/>
                </a:cxn>
                <a:cxn ang="0">
                  <a:pos x="472" y="78"/>
                </a:cxn>
                <a:cxn ang="0">
                  <a:pos x="466" y="116"/>
                </a:cxn>
                <a:cxn ang="0">
                  <a:pos x="462" y="128"/>
                </a:cxn>
                <a:cxn ang="0">
                  <a:pos x="458" y="134"/>
                </a:cxn>
                <a:cxn ang="0">
                  <a:pos x="450" y="144"/>
                </a:cxn>
                <a:cxn ang="0">
                  <a:pos x="442" y="166"/>
                </a:cxn>
                <a:cxn ang="0">
                  <a:pos x="434" y="176"/>
                </a:cxn>
                <a:cxn ang="0">
                  <a:pos x="426" y="186"/>
                </a:cxn>
                <a:cxn ang="0">
                  <a:pos x="418" y="198"/>
                </a:cxn>
                <a:cxn ang="0">
                  <a:pos x="398" y="236"/>
                </a:cxn>
                <a:cxn ang="0">
                  <a:pos x="384" y="270"/>
                </a:cxn>
                <a:cxn ang="0">
                  <a:pos x="358" y="316"/>
                </a:cxn>
                <a:cxn ang="0">
                  <a:pos x="332" y="354"/>
                </a:cxn>
                <a:cxn ang="0">
                  <a:pos x="312" y="376"/>
                </a:cxn>
                <a:cxn ang="0">
                  <a:pos x="288" y="404"/>
                </a:cxn>
                <a:cxn ang="0">
                  <a:pos x="238" y="452"/>
                </a:cxn>
                <a:cxn ang="0">
                  <a:pos x="202" y="474"/>
                </a:cxn>
                <a:cxn ang="0">
                  <a:pos x="170" y="494"/>
                </a:cxn>
                <a:cxn ang="0">
                  <a:pos x="134" y="524"/>
                </a:cxn>
                <a:cxn ang="0">
                  <a:pos x="106" y="550"/>
                </a:cxn>
                <a:cxn ang="0">
                  <a:pos x="70" y="588"/>
                </a:cxn>
                <a:cxn ang="0">
                  <a:pos x="56" y="606"/>
                </a:cxn>
                <a:cxn ang="0">
                  <a:pos x="20" y="632"/>
                </a:cxn>
                <a:cxn ang="0">
                  <a:pos x="46" y="378"/>
                </a:cxn>
                <a:cxn ang="0">
                  <a:pos x="56" y="370"/>
                </a:cxn>
                <a:cxn ang="0">
                  <a:pos x="80" y="366"/>
                </a:cxn>
                <a:cxn ang="0">
                  <a:pos x="92" y="360"/>
                </a:cxn>
                <a:cxn ang="0">
                  <a:pos x="106" y="346"/>
                </a:cxn>
                <a:cxn ang="0">
                  <a:pos x="136" y="336"/>
                </a:cxn>
                <a:cxn ang="0">
                  <a:pos x="168" y="336"/>
                </a:cxn>
                <a:cxn ang="0">
                  <a:pos x="284" y="234"/>
                </a:cxn>
                <a:cxn ang="0">
                  <a:pos x="264" y="182"/>
                </a:cxn>
                <a:cxn ang="0">
                  <a:pos x="124" y="126"/>
                </a:cxn>
                <a:cxn ang="0">
                  <a:pos x="116" y="120"/>
                </a:cxn>
                <a:cxn ang="0">
                  <a:pos x="106" y="102"/>
                </a:cxn>
                <a:cxn ang="0">
                  <a:pos x="102" y="98"/>
                </a:cxn>
                <a:cxn ang="0">
                  <a:pos x="96" y="88"/>
                </a:cxn>
                <a:cxn ang="0">
                  <a:pos x="86" y="78"/>
                </a:cxn>
                <a:cxn ang="0">
                  <a:pos x="80" y="64"/>
                </a:cxn>
                <a:cxn ang="0">
                  <a:pos x="100" y="38"/>
                </a:cxn>
              </a:cxnLst>
              <a:rect l="0" t="0" r="r" b="b"/>
              <a:pathLst>
                <a:path w="494" h="646">
                  <a:moveTo>
                    <a:pt x="108" y="24"/>
                  </a:moveTo>
                  <a:lnTo>
                    <a:pt x="110" y="26"/>
                  </a:lnTo>
                  <a:lnTo>
                    <a:pt x="114" y="28"/>
                  </a:lnTo>
                  <a:lnTo>
                    <a:pt x="114" y="28"/>
                  </a:lnTo>
                  <a:lnTo>
                    <a:pt x="118" y="30"/>
                  </a:lnTo>
                  <a:lnTo>
                    <a:pt x="118" y="30"/>
                  </a:lnTo>
                  <a:lnTo>
                    <a:pt x="118" y="34"/>
                  </a:lnTo>
                  <a:lnTo>
                    <a:pt x="120" y="36"/>
                  </a:lnTo>
                  <a:lnTo>
                    <a:pt x="120" y="36"/>
                  </a:lnTo>
                  <a:lnTo>
                    <a:pt x="120" y="36"/>
                  </a:lnTo>
                  <a:lnTo>
                    <a:pt x="126" y="44"/>
                  </a:lnTo>
                  <a:lnTo>
                    <a:pt x="130" y="50"/>
                  </a:lnTo>
                  <a:lnTo>
                    <a:pt x="134" y="56"/>
                  </a:lnTo>
                  <a:lnTo>
                    <a:pt x="136" y="56"/>
                  </a:lnTo>
                  <a:lnTo>
                    <a:pt x="140" y="62"/>
                  </a:lnTo>
                  <a:lnTo>
                    <a:pt x="152" y="70"/>
                  </a:lnTo>
                  <a:lnTo>
                    <a:pt x="154" y="70"/>
                  </a:lnTo>
                  <a:lnTo>
                    <a:pt x="156" y="72"/>
                  </a:lnTo>
                  <a:lnTo>
                    <a:pt x="156" y="74"/>
                  </a:lnTo>
                  <a:lnTo>
                    <a:pt x="158" y="74"/>
                  </a:lnTo>
                  <a:lnTo>
                    <a:pt x="158" y="74"/>
                  </a:lnTo>
                  <a:lnTo>
                    <a:pt x="162" y="74"/>
                  </a:lnTo>
                  <a:lnTo>
                    <a:pt x="162" y="74"/>
                  </a:lnTo>
                  <a:lnTo>
                    <a:pt x="170" y="76"/>
                  </a:lnTo>
                  <a:lnTo>
                    <a:pt x="170" y="76"/>
                  </a:lnTo>
                  <a:lnTo>
                    <a:pt x="170" y="74"/>
                  </a:lnTo>
                  <a:lnTo>
                    <a:pt x="172" y="74"/>
                  </a:lnTo>
                  <a:lnTo>
                    <a:pt x="172" y="74"/>
                  </a:lnTo>
                  <a:lnTo>
                    <a:pt x="174" y="74"/>
                  </a:lnTo>
                  <a:lnTo>
                    <a:pt x="174" y="74"/>
                  </a:lnTo>
                  <a:lnTo>
                    <a:pt x="174" y="74"/>
                  </a:lnTo>
                  <a:lnTo>
                    <a:pt x="176" y="74"/>
                  </a:lnTo>
                  <a:lnTo>
                    <a:pt x="178" y="72"/>
                  </a:lnTo>
                  <a:lnTo>
                    <a:pt x="178" y="72"/>
                  </a:lnTo>
                  <a:lnTo>
                    <a:pt x="178" y="72"/>
                  </a:lnTo>
                  <a:lnTo>
                    <a:pt x="180" y="72"/>
                  </a:lnTo>
                  <a:lnTo>
                    <a:pt x="182" y="74"/>
                  </a:lnTo>
                  <a:lnTo>
                    <a:pt x="182" y="74"/>
                  </a:lnTo>
                  <a:lnTo>
                    <a:pt x="184" y="74"/>
                  </a:lnTo>
                  <a:lnTo>
                    <a:pt x="186" y="74"/>
                  </a:lnTo>
                  <a:lnTo>
                    <a:pt x="186" y="74"/>
                  </a:lnTo>
                  <a:lnTo>
                    <a:pt x="188" y="74"/>
                  </a:lnTo>
                  <a:lnTo>
                    <a:pt x="188" y="74"/>
                  </a:lnTo>
                  <a:lnTo>
                    <a:pt x="190" y="74"/>
                  </a:lnTo>
                  <a:lnTo>
                    <a:pt x="190" y="74"/>
                  </a:lnTo>
                  <a:lnTo>
                    <a:pt x="190" y="74"/>
                  </a:lnTo>
                  <a:lnTo>
                    <a:pt x="198" y="70"/>
                  </a:lnTo>
                  <a:lnTo>
                    <a:pt x="202" y="66"/>
                  </a:lnTo>
                  <a:lnTo>
                    <a:pt x="202" y="66"/>
                  </a:lnTo>
                  <a:lnTo>
                    <a:pt x="204" y="66"/>
                  </a:lnTo>
                  <a:lnTo>
                    <a:pt x="204" y="64"/>
                  </a:lnTo>
                  <a:lnTo>
                    <a:pt x="206" y="62"/>
                  </a:lnTo>
                  <a:lnTo>
                    <a:pt x="206" y="62"/>
                  </a:lnTo>
                  <a:lnTo>
                    <a:pt x="208" y="62"/>
                  </a:lnTo>
                  <a:lnTo>
                    <a:pt x="208" y="62"/>
                  </a:lnTo>
                  <a:lnTo>
                    <a:pt x="208" y="64"/>
                  </a:lnTo>
                  <a:lnTo>
                    <a:pt x="208" y="64"/>
                  </a:lnTo>
                  <a:lnTo>
                    <a:pt x="210" y="64"/>
                  </a:lnTo>
                  <a:lnTo>
                    <a:pt x="212" y="64"/>
                  </a:lnTo>
                  <a:lnTo>
                    <a:pt x="212" y="62"/>
                  </a:lnTo>
                  <a:lnTo>
                    <a:pt x="212" y="62"/>
                  </a:lnTo>
                  <a:lnTo>
                    <a:pt x="214" y="62"/>
                  </a:lnTo>
                  <a:lnTo>
                    <a:pt x="220" y="58"/>
                  </a:lnTo>
                  <a:lnTo>
                    <a:pt x="224" y="56"/>
                  </a:lnTo>
                  <a:lnTo>
                    <a:pt x="226" y="54"/>
                  </a:lnTo>
                  <a:lnTo>
                    <a:pt x="226" y="52"/>
                  </a:lnTo>
                  <a:lnTo>
                    <a:pt x="228" y="52"/>
                  </a:lnTo>
                  <a:lnTo>
                    <a:pt x="228" y="52"/>
                  </a:lnTo>
                  <a:lnTo>
                    <a:pt x="228" y="52"/>
                  </a:lnTo>
                  <a:lnTo>
                    <a:pt x="230" y="54"/>
                  </a:lnTo>
                  <a:lnTo>
                    <a:pt x="232" y="54"/>
                  </a:lnTo>
                  <a:lnTo>
                    <a:pt x="232" y="54"/>
                  </a:lnTo>
                  <a:lnTo>
                    <a:pt x="234" y="54"/>
                  </a:lnTo>
                  <a:lnTo>
                    <a:pt x="236" y="56"/>
                  </a:lnTo>
                  <a:lnTo>
                    <a:pt x="242" y="58"/>
                  </a:lnTo>
                  <a:lnTo>
                    <a:pt x="244" y="58"/>
                  </a:lnTo>
                  <a:lnTo>
                    <a:pt x="244" y="58"/>
                  </a:lnTo>
                  <a:lnTo>
                    <a:pt x="244" y="58"/>
                  </a:lnTo>
                  <a:lnTo>
                    <a:pt x="246" y="58"/>
                  </a:lnTo>
                  <a:lnTo>
                    <a:pt x="248" y="56"/>
                  </a:lnTo>
                  <a:lnTo>
                    <a:pt x="248" y="56"/>
                  </a:lnTo>
                  <a:lnTo>
                    <a:pt x="250" y="56"/>
                  </a:lnTo>
                  <a:lnTo>
                    <a:pt x="250" y="58"/>
                  </a:lnTo>
                  <a:lnTo>
                    <a:pt x="250" y="58"/>
                  </a:lnTo>
                  <a:lnTo>
                    <a:pt x="250" y="58"/>
                  </a:lnTo>
                  <a:lnTo>
                    <a:pt x="252" y="58"/>
                  </a:lnTo>
                  <a:lnTo>
                    <a:pt x="252" y="60"/>
                  </a:lnTo>
                  <a:lnTo>
                    <a:pt x="254" y="60"/>
                  </a:lnTo>
                  <a:lnTo>
                    <a:pt x="254" y="62"/>
                  </a:lnTo>
                  <a:lnTo>
                    <a:pt x="254" y="62"/>
                  </a:lnTo>
                  <a:lnTo>
                    <a:pt x="258" y="62"/>
                  </a:lnTo>
                  <a:lnTo>
                    <a:pt x="258" y="62"/>
                  </a:lnTo>
                  <a:lnTo>
                    <a:pt x="260" y="62"/>
                  </a:lnTo>
                  <a:lnTo>
                    <a:pt x="260" y="62"/>
                  </a:lnTo>
                  <a:lnTo>
                    <a:pt x="268" y="60"/>
                  </a:lnTo>
                  <a:lnTo>
                    <a:pt x="270" y="58"/>
                  </a:lnTo>
                  <a:lnTo>
                    <a:pt x="274" y="56"/>
                  </a:lnTo>
                  <a:lnTo>
                    <a:pt x="284" y="50"/>
                  </a:lnTo>
                  <a:lnTo>
                    <a:pt x="288" y="48"/>
                  </a:lnTo>
                  <a:lnTo>
                    <a:pt x="290" y="48"/>
                  </a:lnTo>
                  <a:lnTo>
                    <a:pt x="290" y="46"/>
                  </a:lnTo>
                  <a:lnTo>
                    <a:pt x="292" y="46"/>
                  </a:lnTo>
                  <a:lnTo>
                    <a:pt x="292" y="44"/>
                  </a:lnTo>
                  <a:lnTo>
                    <a:pt x="292" y="44"/>
                  </a:lnTo>
                  <a:lnTo>
                    <a:pt x="294" y="44"/>
                  </a:lnTo>
                  <a:lnTo>
                    <a:pt x="294" y="44"/>
                  </a:lnTo>
                  <a:lnTo>
                    <a:pt x="302" y="40"/>
                  </a:lnTo>
                  <a:lnTo>
                    <a:pt x="302" y="38"/>
                  </a:lnTo>
                  <a:lnTo>
                    <a:pt x="304" y="38"/>
                  </a:lnTo>
                  <a:lnTo>
                    <a:pt x="304" y="38"/>
                  </a:lnTo>
                  <a:lnTo>
                    <a:pt x="304" y="38"/>
                  </a:lnTo>
                  <a:lnTo>
                    <a:pt x="308" y="38"/>
                  </a:lnTo>
                  <a:lnTo>
                    <a:pt x="310" y="38"/>
                  </a:lnTo>
                  <a:lnTo>
                    <a:pt x="310" y="38"/>
                  </a:lnTo>
                  <a:lnTo>
                    <a:pt x="312" y="38"/>
                  </a:lnTo>
                  <a:lnTo>
                    <a:pt x="314" y="40"/>
                  </a:lnTo>
                  <a:lnTo>
                    <a:pt x="314" y="40"/>
                  </a:lnTo>
                  <a:lnTo>
                    <a:pt x="316" y="40"/>
                  </a:lnTo>
                  <a:lnTo>
                    <a:pt x="316" y="42"/>
                  </a:lnTo>
                  <a:lnTo>
                    <a:pt x="316" y="42"/>
                  </a:lnTo>
                  <a:lnTo>
                    <a:pt x="318" y="42"/>
                  </a:lnTo>
                  <a:lnTo>
                    <a:pt x="318" y="42"/>
                  </a:lnTo>
                  <a:lnTo>
                    <a:pt x="320" y="42"/>
                  </a:lnTo>
                  <a:lnTo>
                    <a:pt x="320" y="42"/>
                  </a:lnTo>
                  <a:lnTo>
                    <a:pt x="322" y="40"/>
                  </a:lnTo>
                  <a:lnTo>
                    <a:pt x="328" y="40"/>
                  </a:lnTo>
                  <a:lnTo>
                    <a:pt x="330" y="40"/>
                  </a:lnTo>
                  <a:lnTo>
                    <a:pt x="330" y="42"/>
                  </a:lnTo>
                  <a:lnTo>
                    <a:pt x="338" y="40"/>
                  </a:lnTo>
                  <a:lnTo>
                    <a:pt x="338" y="40"/>
                  </a:lnTo>
                  <a:lnTo>
                    <a:pt x="340" y="40"/>
                  </a:lnTo>
                  <a:lnTo>
                    <a:pt x="340" y="40"/>
                  </a:lnTo>
                  <a:lnTo>
                    <a:pt x="340" y="40"/>
                  </a:lnTo>
                  <a:lnTo>
                    <a:pt x="342" y="40"/>
                  </a:lnTo>
                  <a:lnTo>
                    <a:pt x="342" y="38"/>
                  </a:lnTo>
                  <a:lnTo>
                    <a:pt x="344" y="36"/>
                  </a:lnTo>
                  <a:lnTo>
                    <a:pt x="348" y="34"/>
                  </a:lnTo>
                  <a:lnTo>
                    <a:pt x="350" y="34"/>
                  </a:lnTo>
                  <a:lnTo>
                    <a:pt x="358" y="32"/>
                  </a:lnTo>
                  <a:lnTo>
                    <a:pt x="364" y="32"/>
                  </a:lnTo>
                  <a:lnTo>
                    <a:pt x="364" y="32"/>
                  </a:lnTo>
                  <a:lnTo>
                    <a:pt x="372" y="34"/>
                  </a:lnTo>
                  <a:lnTo>
                    <a:pt x="374" y="34"/>
                  </a:lnTo>
                  <a:lnTo>
                    <a:pt x="374" y="34"/>
                  </a:lnTo>
                  <a:lnTo>
                    <a:pt x="374" y="34"/>
                  </a:lnTo>
                  <a:lnTo>
                    <a:pt x="374" y="36"/>
                  </a:lnTo>
                  <a:lnTo>
                    <a:pt x="378" y="36"/>
                  </a:lnTo>
                  <a:lnTo>
                    <a:pt x="380" y="36"/>
                  </a:lnTo>
                  <a:lnTo>
                    <a:pt x="380" y="34"/>
                  </a:lnTo>
                  <a:lnTo>
                    <a:pt x="380" y="34"/>
                  </a:lnTo>
                  <a:lnTo>
                    <a:pt x="390" y="32"/>
                  </a:lnTo>
                  <a:lnTo>
                    <a:pt x="400" y="30"/>
                  </a:lnTo>
                  <a:lnTo>
                    <a:pt x="400" y="30"/>
                  </a:lnTo>
                  <a:lnTo>
                    <a:pt x="404" y="28"/>
                  </a:lnTo>
                  <a:lnTo>
                    <a:pt x="404" y="28"/>
                  </a:lnTo>
                  <a:lnTo>
                    <a:pt x="404" y="28"/>
                  </a:lnTo>
                  <a:lnTo>
                    <a:pt x="406" y="26"/>
                  </a:lnTo>
                  <a:lnTo>
                    <a:pt x="406" y="26"/>
                  </a:lnTo>
                  <a:lnTo>
                    <a:pt x="406" y="26"/>
                  </a:lnTo>
                  <a:lnTo>
                    <a:pt x="406" y="26"/>
                  </a:lnTo>
                  <a:lnTo>
                    <a:pt x="408" y="26"/>
                  </a:lnTo>
                  <a:lnTo>
                    <a:pt x="412" y="24"/>
                  </a:lnTo>
                  <a:lnTo>
                    <a:pt x="414" y="24"/>
                  </a:lnTo>
                  <a:lnTo>
                    <a:pt x="414" y="24"/>
                  </a:lnTo>
                  <a:lnTo>
                    <a:pt x="414" y="24"/>
                  </a:lnTo>
                  <a:lnTo>
                    <a:pt x="414" y="24"/>
                  </a:lnTo>
                  <a:lnTo>
                    <a:pt x="416" y="24"/>
                  </a:lnTo>
                  <a:lnTo>
                    <a:pt x="416" y="26"/>
                  </a:lnTo>
                  <a:lnTo>
                    <a:pt x="418" y="26"/>
                  </a:lnTo>
                  <a:lnTo>
                    <a:pt x="430" y="22"/>
                  </a:lnTo>
                  <a:lnTo>
                    <a:pt x="432" y="22"/>
                  </a:lnTo>
                  <a:lnTo>
                    <a:pt x="432" y="22"/>
                  </a:lnTo>
                  <a:lnTo>
                    <a:pt x="440" y="18"/>
                  </a:lnTo>
                  <a:lnTo>
                    <a:pt x="448" y="14"/>
                  </a:lnTo>
                  <a:lnTo>
                    <a:pt x="448" y="14"/>
                  </a:lnTo>
                  <a:lnTo>
                    <a:pt x="450" y="12"/>
                  </a:lnTo>
                  <a:lnTo>
                    <a:pt x="452" y="10"/>
                  </a:lnTo>
                  <a:lnTo>
                    <a:pt x="452" y="10"/>
                  </a:lnTo>
                  <a:lnTo>
                    <a:pt x="452" y="10"/>
                  </a:lnTo>
                  <a:lnTo>
                    <a:pt x="452" y="8"/>
                  </a:lnTo>
                  <a:lnTo>
                    <a:pt x="452" y="8"/>
                  </a:lnTo>
                  <a:lnTo>
                    <a:pt x="452" y="6"/>
                  </a:lnTo>
                  <a:lnTo>
                    <a:pt x="452" y="6"/>
                  </a:lnTo>
                  <a:lnTo>
                    <a:pt x="454" y="4"/>
                  </a:lnTo>
                  <a:lnTo>
                    <a:pt x="454" y="4"/>
                  </a:lnTo>
                  <a:lnTo>
                    <a:pt x="454" y="4"/>
                  </a:lnTo>
                  <a:lnTo>
                    <a:pt x="456" y="2"/>
                  </a:lnTo>
                  <a:lnTo>
                    <a:pt x="458" y="2"/>
                  </a:lnTo>
                  <a:lnTo>
                    <a:pt x="458" y="2"/>
                  </a:lnTo>
                  <a:lnTo>
                    <a:pt x="464" y="0"/>
                  </a:lnTo>
                  <a:lnTo>
                    <a:pt x="470" y="2"/>
                  </a:lnTo>
                  <a:lnTo>
                    <a:pt x="482" y="4"/>
                  </a:lnTo>
                  <a:lnTo>
                    <a:pt x="488" y="6"/>
                  </a:lnTo>
                  <a:lnTo>
                    <a:pt x="488" y="6"/>
                  </a:lnTo>
                  <a:lnTo>
                    <a:pt x="488" y="8"/>
                  </a:lnTo>
                  <a:lnTo>
                    <a:pt x="488" y="8"/>
                  </a:lnTo>
                  <a:lnTo>
                    <a:pt x="486" y="14"/>
                  </a:lnTo>
                  <a:lnTo>
                    <a:pt x="486" y="16"/>
                  </a:lnTo>
                  <a:lnTo>
                    <a:pt x="486" y="16"/>
                  </a:lnTo>
                  <a:lnTo>
                    <a:pt x="484" y="18"/>
                  </a:lnTo>
                  <a:lnTo>
                    <a:pt x="482" y="20"/>
                  </a:lnTo>
                  <a:lnTo>
                    <a:pt x="480" y="22"/>
                  </a:lnTo>
                  <a:lnTo>
                    <a:pt x="480" y="22"/>
                  </a:lnTo>
                  <a:lnTo>
                    <a:pt x="478" y="32"/>
                  </a:lnTo>
                  <a:lnTo>
                    <a:pt x="478" y="36"/>
                  </a:lnTo>
                  <a:lnTo>
                    <a:pt x="478" y="38"/>
                  </a:lnTo>
                  <a:lnTo>
                    <a:pt x="478" y="38"/>
                  </a:lnTo>
                  <a:lnTo>
                    <a:pt x="478" y="38"/>
                  </a:lnTo>
                  <a:lnTo>
                    <a:pt x="478" y="38"/>
                  </a:lnTo>
                  <a:lnTo>
                    <a:pt x="478" y="38"/>
                  </a:lnTo>
                  <a:lnTo>
                    <a:pt x="480" y="38"/>
                  </a:lnTo>
                  <a:lnTo>
                    <a:pt x="480" y="40"/>
                  </a:lnTo>
                  <a:lnTo>
                    <a:pt x="482" y="40"/>
                  </a:lnTo>
                  <a:lnTo>
                    <a:pt x="482" y="40"/>
                  </a:lnTo>
                  <a:lnTo>
                    <a:pt x="482" y="40"/>
                  </a:lnTo>
                  <a:lnTo>
                    <a:pt x="482" y="40"/>
                  </a:lnTo>
                  <a:lnTo>
                    <a:pt x="482" y="40"/>
                  </a:lnTo>
                  <a:lnTo>
                    <a:pt x="482" y="40"/>
                  </a:lnTo>
                  <a:lnTo>
                    <a:pt x="482" y="42"/>
                  </a:lnTo>
                  <a:lnTo>
                    <a:pt x="482" y="42"/>
                  </a:lnTo>
                  <a:lnTo>
                    <a:pt x="482" y="44"/>
                  </a:lnTo>
                  <a:lnTo>
                    <a:pt x="480" y="44"/>
                  </a:lnTo>
                  <a:lnTo>
                    <a:pt x="480" y="44"/>
                  </a:lnTo>
                  <a:lnTo>
                    <a:pt x="480" y="46"/>
                  </a:lnTo>
                  <a:lnTo>
                    <a:pt x="480" y="48"/>
                  </a:lnTo>
                  <a:lnTo>
                    <a:pt x="480" y="48"/>
                  </a:lnTo>
                  <a:lnTo>
                    <a:pt x="480" y="60"/>
                  </a:lnTo>
                  <a:lnTo>
                    <a:pt x="482" y="64"/>
                  </a:lnTo>
                  <a:lnTo>
                    <a:pt x="480" y="70"/>
                  </a:lnTo>
                  <a:lnTo>
                    <a:pt x="480" y="72"/>
                  </a:lnTo>
                  <a:lnTo>
                    <a:pt x="480" y="72"/>
                  </a:lnTo>
                  <a:lnTo>
                    <a:pt x="478" y="72"/>
                  </a:lnTo>
                  <a:lnTo>
                    <a:pt x="478" y="72"/>
                  </a:lnTo>
                  <a:lnTo>
                    <a:pt x="478" y="72"/>
                  </a:lnTo>
                  <a:lnTo>
                    <a:pt x="476" y="72"/>
                  </a:lnTo>
                  <a:lnTo>
                    <a:pt x="476" y="72"/>
                  </a:lnTo>
                  <a:lnTo>
                    <a:pt x="476" y="72"/>
                  </a:lnTo>
                  <a:lnTo>
                    <a:pt x="476" y="74"/>
                  </a:lnTo>
                  <a:lnTo>
                    <a:pt x="476" y="74"/>
                  </a:lnTo>
                  <a:lnTo>
                    <a:pt x="476" y="74"/>
                  </a:lnTo>
                  <a:lnTo>
                    <a:pt x="476" y="74"/>
                  </a:lnTo>
                  <a:lnTo>
                    <a:pt x="476" y="74"/>
                  </a:lnTo>
                  <a:lnTo>
                    <a:pt x="478" y="74"/>
                  </a:lnTo>
                  <a:lnTo>
                    <a:pt x="478" y="74"/>
                  </a:lnTo>
                  <a:lnTo>
                    <a:pt x="480" y="74"/>
                  </a:lnTo>
                  <a:lnTo>
                    <a:pt x="484" y="72"/>
                  </a:lnTo>
                  <a:lnTo>
                    <a:pt x="484" y="72"/>
                  </a:lnTo>
                  <a:lnTo>
                    <a:pt x="484" y="72"/>
                  </a:lnTo>
                  <a:lnTo>
                    <a:pt x="484" y="68"/>
                  </a:lnTo>
                  <a:lnTo>
                    <a:pt x="492" y="72"/>
                  </a:lnTo>
                  <a:lnTo>
                    <a:pt x="492" y="72"/>
                  </a:lnTo>
                  <a:lnTo>
                    <a:pt x="494" y="72"/>
                  </a:lnTo>
                  <a:lnTo>
                    <a:pt x="494" y="74"/>
                  </a:lnTo>
                  <a:lnTo>
                    <a:pt x="494" y="76"/>
                  </a:lnTo>
                  <a:lnTo>
                    <a:pt x="492" y="76"/>
                  </a:lnTo>
                  <a:lnTo>
                    <a:pt x="492" y="76"/>
                  </a:lnTo>
                  <a:lnTo>
                    <a:pt x="492" y="76"/>
                  </a:lnTo>
                  <a:lnTo>
                    <a:pt x="488" y="76"/>
                  </a:lnTo>
                  <a:lnTo>
                    <a:pt x="488" y="76"/>
                  </a:lnTo>
                  <a:lnTo>
                    <a:pt x="488" y="76"/>
                  </a:lnTo>
                  <a:lnTo>
                    <a:pt x="488" y="74"/>
                  </a:lnTo>
                  <a:lnTo>
                    <a:pt x="486" y="74"/>
                  </a:lnTo>
                  <a:lnTo>
                    <a:pt x="486" y="74"/>
                  </a:lnTo>
                  <a:lnTo>
                    <a:pt x="486" y="74"/>
                  </a:lnTo>
                  <a:lnTo>
                    <a:pt x="486" y="74"/>
                  </a:lnTo>
                  <a:lnTo>
                    <a:pt x="484" y="74"/>
                  </a:lnTo>
                  <a:lnTo>
                    <a:pt x="482" y="74"/>
                  </a:lnTo>
                  <a:lnTo>
                    <a:pt x="480" y="76"/>
                  </a:lnTo>
                  <a:lnTo>
                    <a:pt x="480" y="76"/>
                  </a:lnTo>
                  <a:lnTo>
                    <a:pt x="478" y="76"/>
                  </a:lnTo>
                  <a:lnTo>
                    <a:pt x="478" y="76"/>
                  </a:lnTo>
                  <a:lnTo>
                    <a:pt x="478" y="76"/>
                  </a:lnTo>
                  <a:lnTo>
                    <a:pt x="476" y="76"/>
                  </a:lnTo>
                  <a:lnTo>
                    <a:pt x="476" y="76"/>
                  </a:lnTo>
                  <a:lnTo>
                    <a:pt x="476" y="76"/>
                  </a:lnTo>
                  <a:lnTo>
                    <a:pt x="472" y="78"/>
                  </a:lnTo>
                  <a:lnTo>
                    <a:pt x="472" y="78"/>
                  </a:lnTo>
                  <a:lnTo>
                    <a:pt x="470" y="78"/>
                  </a:lnTo>
                  <a:lnTo>
                    <a:pt x="470" y="80"/>
                  </a:lnTo>
                  <a:lnTo>
                    <a:pt x="470" y="80"/>
                  </a:lnTo>
                  <a:lnTo>
                    <a:pt x="470" y="80"/>
                  </a:lnTo>
                  <a:lnTo>
                    <a:pt x="470" y="80"/>
                  </a:lnTo>
                  <a:lnTo>
                    <a:pt x="470" y="88"/>
                  </a:lnTo>
                  <a:lnTo>
                    <a:pt x="470" y="94"/>
                  </a:lnTo>
                  <a:lnTo>
                    <a:pt x="466" y="112"/>
                  </a:lnTo>
                  <a:lnTo>
                    <a:pt x="466" y="114"/>
                  </a:lnTo>
                  <a:lnTo>
                    <a:pt x="466" y="116"/>
                  </a:lnTo>
                  <a:lnTo>
                    <a:pt x="466" y="116"/>
                  </a:lnTo>
                  <a:lnTo>
                    <a:pt x="466" y="118"/>
                  </a:lnTo>
                  <a:lnTo>
                    <a:pt x="466" y="120"/>
                  </a:lnTo>
                  <a:lnTo>
                    <a:pt x="466" y="120"/>
                  </a:lnTo>
                  <a:lnTo>
                    <a:pt x="466" y="120"/>
                  </a:lnTo>
                  <a:lnTo>
                    <a:pt x="468" y="120"/>
                  </a:lnTo>
                  <a:lnTo>
                    <a:pt x="468" y="122"/>
                  </a:lnTo>
                  <a:lnTo>
                    <a:pt x="466" y="122"/>
                  </a:lnTo>
                  <a:lnTo>
                    <a:pt x="466" y="124"/>
                  </a:lnTo>
                  <a:lnTo>
                    <a:pt x="464" y="128"/>
                  </a:lnTo>
                  <a:lnTo>
                    <a:pt x="464" y="128"/>
                  </a:lnTo>
                  <a:lnTo>
                    <a:pt x="462" y="128"/>
                  </a:lnTo>
                  <a:lnTo>
                    <a:pt x="462" y="128"/>
                  </a:lnTo>
                  <a:lnTo>
                    <a:pt x="462" y="128"/>
                  </a:lnTo>
                  <a:lnTo>
                    <a:pt x="462" y="128"/>
                  </a:lnTo>
                  <a:lnTo>
                    <a:pt x="460" y="130"/>
                  </a:lnTo>
                  <a:lnTo>
                    <a:pt x="460" y="130"/>
                  </a:lnTo>
                  <a:lnTo>
                    <a:pt x="460" y="130"/>
                  </a:lnTo>
                  <a:lnTo>
                    <a:pt x="458" y="132"/>
                  </a:lnTo>
                  <a:lnTo>
                    <a:pt x="458" y="132"/>
                  </a:lnTo>
                  <a:lnTo>
                    <a:pt x="458" y="134"/>
                  </a:lnTo>
                  <a:lnTo>
                    <a:pt x="458" y="134"/>
                  </a:lnTo>
                  <a:lnTo>
                    <a:pt x="458" y="134"/>
                  </a:lnTo>
                  <a:lnTo>
                    <a:pt x="458" y="134"/>
                  </a:lnTo>
                  <a:lnTo>
                    <a:pt x="458" y="134"/>
                  </a:lnTo>
                  <a:lnTo>
                    <a:pt x="458" y="136"/>
                  </a:lnTo>
                  <a:lnTo>
                    <a:pt x="458" y="136"/>
                  </a:lnTo>
                  <a:lnTo>
                    <a:pt x="458" y="138"/>
                  </a:lnTo>
                  <a:lnTo>
                    <a:pt x="458" y="138"/>
                  </a:lnTo>
                  <a:lnTo>
                    <a:pt x="458" y="138"/>
                  </a:lnTo>
                  <a:lnTo>
                    <a:pt x="458" y="140"/>
                  </a:lnTo>
                  <a:lnTo>
                    <a:pt x="454" y="142"/>
                  </a:lnTo>
                  <a:lnTo>
                    <a:pt x="454" y="142"/>
                  </a:lnTo>
                  <a:lnTo>
                    <a:pt x="452" y="144"/>
                  </a:lnTo>
                  <a:lnTo>
                    <a:pt x="452" y="144"/>
                  </a:lnTo>
                  <a:lnTo>
                    <a:pt x="452" y="144"/>
                  </a:lnTo>
                  <a:lnTo>
                    <a:pt x="450" y="144"/>
                  </a:lnTo>
                  <a:lnTo>
                    <a:pt x="450" y="144"/>
                  </a:lnTo>
                  <a:lnTo>
                    <a:pt x="450" y="146"/>
                  </a:lnTo>
                  <a:lnTo>
                    <a:pt x="448" y="148"/>
                  </a:lnTo>
                  <a:lnTo>
                    <a:pt x="448" y="150"/>
                  </a:lnTo>
                  <a:lnTo>
                    <a:pt x="442" y="160"/>
                  </a:lnTo>
                  <a:lnTo>
                    <a:pt x="442" y="160"/>
                  </a:lnTo>
                  <a:lnTo>
                    <a:pt x="442" y="162"/>
                  </a:lnTo>
                  <a:lnTo>
                    <a:pt x="442" y="162"/>
                  </a:lnTo>
                  <a:lnTo>
                    <a:pt x="442" y="164"/>
                  </a:lnTo>
                  <a:lnTo>
                    <a:pt x="442" y="164"/>
                  </a:lnTo>
                  <a:lnTo>
                    <a:pt x="442" y="164"/>
                  </a:lnTo>
                  <a:lnTo>
                    <a:pt x="442" y="166"/>
                  </a:lnTo>
                  <a:lnTo>
                    <a:pt x="442" y="166"/>
                  </a:lnTo>
                  <a:lnTo>
                    <a:pt x="440" y="166"/>
                  </a:lnTo>
                  <a:lnTo>
                    <a:pt x="440" y="168"/>
                  </a:lnTo>
                  <a:lnTo>
                    <a:pt x="440" y="168"/>
                  </a:lnTo>
                  <a:lnTo>
                    <a:pt x="440" y="168"/>
                  </a:lnTo>
                  <a:lnTo>
                    <a:pt x="438" y="168"/>
                  </a:lnTo>
                  <a:lnTo>
                    <a:pt x="436" y="172"/>
                  </a:lnTo>
                  <a:lnTo>
                    <a:pt x="436" y="172"/>
                  </a:lnTo>
                  <a:lnTo>
                    <a:pt x="436" y="174"/>
                  </a:lnTo>
                  <a:lnTo>
                    <a:pt x="436" y="174"/>
                  </a:lnTo>
                  <a:lnTo>
                    <a:pt x="434" y="174"/>
                  </a:lnTo>
                  <a:lnTo>
                    <a:pt x="434" y="176"/>
                  </a:lnTo>
                  <a:lnTo>
                    <a:pt x="434" y="176"/>
                  </a:lnTo>
                  <a:lnTo>
                    <a:pt x="434" y="176"/>
                  </a:lnTo>
                  <a:lnTo>
                    <a:pt x="434" y="176"/>
                  </a:lnTo>
                  <a:lnTo>
                    <a:pt x="434" y="180"/>
                  </a:lnTo>
                  <a:lnTo>
                    <a:pt x="432" y="180"/>
                  </a:lnTo>
                  <a:lnTo>
                    <a:pt x="432" y="182"/>
                  </a:lnTo>
                  <a:lnTo>
                    <a:pt x="430" y="184"/>
                  </a:lnTo>
                  <a:lnTo>
                    <a:pt x="430" y="184"/>
                  </a:lnTo>
                  <a:lnTo>
                    <a:pt x="430" y="184"/>
                  </a:lnTo>
                  <a:lnTo>
                    <a:pt x="428" y="184"/>
                  </a:lnTo>
                  <a:lnTo>
                    <a:pt x="428" y="184"/>
                  </a:lnTo>
                  <a:lnTo>
                    <a:pt x="426" y="186"/>
                  </a:lnTo>
                  <a:lnTo>
                    <a:pt x="424" y="186"/>
                  </a:lnTo>
                  <a:lnTo>
                    <a:pt x="424" y="188"/>
                  </a:lnTo>
                  <a:lnTo>
                    <a:pt x="420" y="192"/>
                  </a:lnTo>
                  <a:lnTo>
                    <a:pt x="420" y="192"/>
                  </a:lnTo>
                  <a:lnTo>
                    <a:pt x="420" y="192"/>
                  </a:lnTo>
                  <a:lnTo>
                    <a:pt x="418" y="194"/>
                  </a:lnTo>
                  <a:lnTo>
                    <a:pt x="418" y="194"/>
                  </a:lnTo>
                  <a:lnTo>
                    <a:pt x="418" y="196"/>
                  </a:lnTo>
                  <a:lnTo>
                    <a:pt x="418" y="196"/>
                  </a:lnTo>
                  <a:lnTo>
                    <a:pt x="418" y="198"/>
                  </a:lnTo>
                  <a:lnTo>
                    <a:pt x="418" y="198"/>
                  </a:lnTo>
                  <a:lnTo>
                    <a:pt x="418" y="198"/>
                  </a:lnTo>
                  <a:lnTo>
                    <a:pt x="418" y="204"/>
                  </a:lnTo>
                  <a:lnTo>
                    <a:pt x="414" y="210"/>
                  </a:lnTo>
                  <a:lnTo>
                    <a:pt x="412" y="216"/>
                  </a:lnTo>
                  <a:lnTo>
                    <a:pt x="410" y="218"/>
                  </a:lnTo>
                  <a:lnTo>
                    <a:pt x="410" y="218"/>
                  </a:lnTo>
                  <a:lnTo>
                    <a:pt x="410" y="218"/>
                  </a:lnTo>
                  <a:lnTo>
                    <a:pt x="408" y="222"/>
                  </a:lnTo>
                  <a:lnTo>
                    <a:pt x="408" y="222"/>
                  </a:lnTo>
                  <a:lnTo>
                    <a:pt x="402" y="228"/>
                  </a:lnTo>
                  <a:lnTo>
                    <a:pt x="400" y="234"/>
                  </a:lnTo>
                  <a:lnTo>
                    <a:pt x="398" y="234"/>
                  </a:lnTo>
                  <a:lnTo>
                    <a:pt x="398" y="236"/>
                  </a:lnTo>
                  <a:lnTo>
                    <a:pt x="396" y="238"/>
                  </a:lnTo>
                  <a:lnTo>
                    <a:pt x="392" y="246"/>
                  </a:lnTo>
                  <a:lnTo>
                    <a:pt x="390" y="248"/>
                  </a:lnTo>
                  <a:lnTo>
                    <a:pt x="384" y="262"/>
                  </a:lnTo>
                  <a:lnTo>
                    <a:pt x="384" y="262"/>
                  </a:lnTo>
                  <a:lnTo>
                    <a:pt x="384" y="264"/>
                  </a:lnTo>
                  <a:lnTo>
                    <a:pt x="384" y="266"/>
                  </a:lnTo>
                  <a:lnTo>
                    <a:pt x="384" y="266"/>
                  </a:lnTo>
                  <a:lnTo>
                    <a:pt x="384" y="266"/>
                  </a:lnTo>
                  <a:lnTo>
                    <a:pt x="384" y="268"/>
                  </a:lnTo>
                  <a:lnTo>
                    <a:pt x="384" y="270"/>
                  </a:lnTo>
                  <a:lnTo>
                    <a:pt x="384" y="270"/>
                  </a:lnTo>
                  <a:lnTo>
                    <a:pt x="384" y="272"/>
                  </a:lnTo>
                  <a:lnTo>
                    <a:pt x="384" y="272"/>
                  </a:lnTo>
                  <a:lnTo>
                    <a:pt x="384" y="274"/>
                  </a:lnTo>
                  <a:lnTo>
                    <a:pt x="382" y="276"/>
                  </a:lnTo>
                  <a:lnTo>
                    <a:pt x="382" y="276"/>
                  </a:lnTo>
                  <a:lnTo>
                    <a:pt x="382" y="276"/>
                  </a:lnTo>
                  <a:lnTo>
                    <a:pt x="382" y="278"/>
                  </a:lnTo>
                  <a:lnTo>
                    <a:pt x="374" y="294"/>
                  </a:lnTo>
                  <a:lnTo>
                    <a:pt x="372" y="296"/>
                  </a:lnTo>
                  <a:lnTo>
                    <a:pt x="364" y="306"/>
                  </a:lnTo>
                  <a:lnTo>
                    <a:pt x="360" y="312"/>
                  </a:lnTo>
                  <a:lnTo>
                    <a:pt x="358" y="316"/>
                  </a:lnTo>
                  <a:lnTo>
                    <a:pt x="350" y="326"/>
                  </a:lnTo>
                  <a:lnTo>
                    <a:pt x="348" y="328"/>
                  </a:lnTo>
                  <a:lnTo>
                    <a:pt x="348" y="328"/>
                  </a:lnTo>
                  <a:lnTo>
                    <a:pt x="348" y="330"/>
                  </a:lnTo>
                  <a:lnTo>
                    <a:pt x="342" y="336"/>
                  </a:lnTo>
                  <a:lnTo>
                    <a:pt x="342" y="338"/>
                  </a:lnTo>
                  <a:lnTo>
                    <a:pt x="340" y="340"/>
                  </a:lnTo>
                  <a:lnTo>
                    <a:pt x="340" y="340"/>
                  </a:lnTo>
                  <a:lnTo>
                    <a:pt x="338" y="342"/>
                  </a:lnTo>
                  <a:lnTo>
                    <a:pt x="338" y="344"/>
                  </a:lnTo>
                  <a:lnTo>
                    <a:pt x="336" y="350"/>
                  </a:lnTo>
                  <a:lnTo>
                    <a:pt x="332" y="354"/>
                  </a:lnTo>
                  <a:lnTo>
                    <a:pt x="332" y="354"/>
                  </a:lnTo>
                  <a:lnTo>
                    <a:pt x="332" y="354"/>
                  </a:lnTo>
                  <a:lnTo>
                    <a:pt x="330" y="358"/>
                  </a:lnTo>
                  <a:lnTo>
                    <a:pt x="330" y="358"/>
                  </a:lnTo>
                  <a:lnTo>
                    <a:pt x="330" y="358"/>
                  </a:lnTo>
                  <a:lnTo>
                    <a:pt x="326" y="362"/>
                  </a:lnTo>
                  <a:lnTo>
                    <a:pt x="320" y="370"/>
                  </a:lnTo>
                  <a:lnTo>
                    <a:pt x="318" y="370"/>
                  </a:lnTo>
                  <a:lnTo>
                    <a:pt x="316" y="372"/>
                  </a:lnTo>
                  <a:lnTo>
                    <a:pt x="314" y="374"/>
                  </a:lnTo>
                  <a:lnTo>
                    <a:pt x="314" y="376"/>
                  </a:lnTo>
                  <a:lnTo>
                    <a:pt x="312" y="376"/>
                  </a:lnTo>
                  <a:lnTo>
                    <a:pt x="312" y="378"/>
                  </a:lnTo>
                  <a:lnTo>
                    <a:pt x="310" y="380"/>
                  </a:lnTo>
                  <a:lnTo>
                    <a:pt x="306" y="384"/>
                  </a:lnTo>
                  <a:lnTo>
                    <a:pt x="306" y="384"/>
                  </a:lnTo>
                  <a:lnTo>
                    <a:pt x="304" y="388"/>
                  </a:lnTo>
                  <a:lnTo>
                    <a:pt x="296" y="394"/>
                  </a:lnTo>
                  <a:lnTo>
                    <a:pt x="296" y="394"/>
                  </a:lnTo>
                  <a:lnTo>
                    <a:pt x="296" y="394"/>
                  </a:lnTo>
                  <a:lnTo>
                    <a:pt x="294" y="396"/>
                  </a:lnTo>
                  <a:lnTo>
                    <a:pt x="290" y="400"/>
                  </a:lnTo>
                  <a:lnTo>
                    <a:pt x="290" y="402"/>
                  </a:lnTo>
                  <a:lnTo>
                    <a:pt x="288" y="404"/>
                  </a:lnTo>
                  <a:lnTo>
                    <a:pt x="286" y="406"/>
                  </a:lnTo>
                  <a:lnTo>
                    <a:pt x="280" y="412"/>
                  </a:lnTo>
                  <a:lnTo>
                    <a:pt x="274" y="418"/>
                  </a:lnTo>
                  <a:lnTo>
                    <a:pt x="264" y="428"/>
                  </a:lnTo>
                  <a:lnTo>
                    <a:pt x="260" y="430"/>
                  </a:lnTo>
                  <a:lnTo>
                    <a:pt x="254" y="436"/>
                  </a:lnTo>
                  <a:lnTo>
                    <a:pt x="250" y="442"/>
                  </a:lnTo>
                  <a:lnTo>
                    <a:pt x="246" y="446"/>
                  </a:lnTo>
                  <a:lnTo>
                    <a:pt x="244" y="448"/>
                  </a:lnTo>
                  <a:lnTo>
                    <a:pt x="240" y="452"/>
                  </a:lnTo>
                  <a:lnTo>
                    <a:pt x="240" y="452"/>
                  </a:lnTo>
                  <a:lnTo>
                    <a:pt x="238" y="452"/>
                  </a:lnTo>
                  <a:lnTo>
                    <a:pt x="238" y="454"/>
                  </a:lnTo>
                  <a:lnTo>
                    <a:pt x="234" y="456"/>
                  </a:lnTo>
                  <a:lnTo>
                    <a:pt x="232" y="456"/>
                  </a:lnTo>
                  <a:lnTo>
                    <a:pt x="228" y="460"/>
                  </a:lnTo>
                  <a:lnTo>
                    <a:pt x="224" y="462"/>
                  </a:lnTo>
                  <a:lnTo>
                    <a:pt x="218" y="464"/>
                  </a:lnTo>
                  <a:lnTo>
                    <a:pt x="218" y="466"/>
                  </a:lnTo>
                  <a:lnTo>
                    <a:pt x="216" y="466"/>
                  </a:lnTo>
                  <a:lnTo>
                    <a:pt x="216" y="466"/>
                  </a:lnTo>
                  <a:lnTo>
                    <a:pt x="208" y="472"/>
                  </a:lnTo>
                  <a:lnTo>
                    <a:pt x="202" y="474"/>
                  </a:lnTo>
                  <a:lnTo>
                    <a:pt x="202" y="474"/>
                  </a:lnTo>
                  <a:lnTo>
                    <a:pt x="200" y="476"/>
                  </a:lnTo>
                  <a:lnTo>
                    <a:pt x="198" y="476"/>
                  </a:lnTo>
                  <a:lnTo>
                    <a:pt x="196" y="478"/>
                  </a:lnTo>
                  <a:lnTo>
                    <a:pt x="194" y="478"/>
                  </a:lnTo>
                  <a:lnTo>
                    <a:pt x="194" y="478"/>
                  </a:lnTo>
                  <a:lnTo>
                    <a:pt x="194" y="478"/>
                  </a:lnTo>
                  <a:lnTo>
                    <a:pt x="192" y="478"/>
                  </a:lnTo>
                  <a:lnTo>
                    <a:pt x="190" y="480"/>
                  </a:lnTo>
                  <a:lnTo>
                    <a:pt x="188" y="482"/>
                  </a:lnTo>
                  <a:lnTo>
                    <a:pt x="184" y="484"/>
                  </a:lnTo>
                  <a:lnTo>
                    <a:pt x="172" y="492"/>
                  </a:lnTo>
                  <a:lnTo>
                    <a:pt x="170" y="494"/>
                  </a:lnTo>
                  <a:lnTo>
                    <a:pt x="168" y="494"/>
                  </a:lnTo>
                  <a:lnTo>
                    <a:pt x="160" y="502"/>
                  </a:lnTo>
                  <a:lnTo>
                    <a:pt x="152" y="508"/>
                  </a:lnTo>
                  <a:lnTo>
                    <a:pt x="150" y="510"/>
                  </a:lnTo>
                  <a:lnTo>
                    <a:pt x="148" y="512"/>
                  </a:lnTo>
                  <a:lnTo>
                    <a:pt x="146" y="514"/>
                  </a:lnTo>
                  <a:lnTo>
                    <a:pt x="142" y="520"/>
                  </a:lnTo>
                  <a:lnTo>
                    <a:pt x="140" y="520"/>
                  </a:lnTo>
                  <a:lnTo>
                    <a:pt x="138" y="520"/>
                  </a:lnTo>
                  <a:lnTo>
                    <a:pt x="136" y="522"/>
                  </a:lnTo>
                  <a:lnTo>
                    <a:pt x="136" y="522"/>
                  </a:lnTo>
                  <a:lnTo>
                    <a:pt x="134" y="524"/>
                  </a:lnTo>
                  <a:lnTo>
                    <a:pt x="134" y="524"/>
                  </a:lnTo>
                  <a:lnTo>
                    <a:pt x="128" y="530"/>
                  </a:lnTo>
                  <a:lnTo>
                    <a:pt x="126" y="530"/>
                  </a:lnTo>
                  <a:lnTo>
                    <a:pt x="120" y="536"/>
                  </a:lnTo>
                  <a:lnTo>
                    <a:pt x="118" y="538"/>
                  </a:lnTo>
                  <a:lnTo>
                    <a:pt x="112" y="544"/>
                  </a:lnTo>
                  <a:lnTo>
                    <a:pt x="112" y="544"/>
                  </a:lnTo>
                  <a:lnTo>
                    <a:pt x="110" y="546"/>
                  </a:lnTo>
                  <a:lnTo>
                    <a:pt x="110" y="548"/>
                  </a:lnTo>
                  <a:lnTo>
                    <a:pt x="108" y="548"/>
                  </a:lnTo>
                  <a:lnTo>
                    <a:pt x="108" y="550"/>
                  </a:lnTo>
                  <a:lnTo>
                    <a:pt x="106" y="550"/>
                  </a:lnTo>
                  <a:lnTo>
                    <a:pt x="102" y="554"/>
                  </a:lnTo>
                  <a:lnTo>
                    <a:pt x="96" y="562"/>
                  </a:lnTo>
                  <a:lnTo>
                    <a:pt x="90" y="568"/>
                  </a:lnTo>
                  <a:lnTo>
                    <a:pt x="88" y="572"/>
                  </a:lnTo>
                  <a:lnTo>
                    <a:pt x="86" y="572"/>
                  </a:lnTo>
                  <a:lnTo>
                    <a:pt x="82" y="576"/>
                  </a:lnTo>
                  <a:lnTo>
                    <a:pt x="80" y="578"/>
                  </a:lnTo>
                  <a:lnTo>
                    <a:pt x="76" y="582"/>
                  </a:lnTo>
                  <a:lnTo>
                    <a:pt x="76" y="582"/>
                  </a:lnTo>
                  <a:lnTo>
                    <a:pt x="74" y="584"/>
                  </a:lnTo>
                  <a:lnTo>
                    <a:pt x="72" y="588"/>
                  </a:lnTo>
                  <a:lnTo>
                    <a:pt x="70" y="588"/>
                  </a:lnTo>
                  <a:lnTo>
                    <a:pt x="70" y="590"/>
                  </a:lnTo>
                  <a:lnTo>
                    <a:pt x="70" y="590"/>
                  </a:lnTo>
                  <a:lnTo>
                    <a:pt x="70" y="590"/>
                  </a:lnTo>
                  <a:lnTo>
                    <a:pt x="68" y="590"/>
                  </a:lnTo>
                  <a:lnTo>
                    <a:pt x="68" y="590"/>
                  </a:lnTo>
                  <a:lnTo>
                    <a:pt x="68" y="590"/>
                  </a:lnTo>
                  <a:lnTo>
                    <a:pt x="68" y="592"/>
                  </a:lnTo>
                  <a:lnTo>
                    <a:pt x="64" y="596"/>
                  </a:lnTo>
                  <a:lnTo>
                    <a:pt x="60" y="602"/>
                  </a:lnTo>
                  <a:lnTo>
                    <a:pt x="58" y="602"/>
                  </a:lnTo>
                  <a:lnTo>
                    <a:pt x="58" y="604"/>
                  </a:lnTo>
                  <a:lnTo>
                    <a:pt x="56" y="606"/>
                  </a:lnTo>
                  <a:lnTo>
                    <a:pt x="52" y="610"/>
                  </a:lnTo>
                  <a:lnTo>
                    <a:pt x="48" y="614"/>
                  </a:lnTo>
                  <a:lnTo>
                    <a:pt x="44" y="620"/>
                  </a:lnTo>
                  <a:lnTo>
                    <a:pt x="38" y="630"/>
                  </a:lnTo>
                  <a:lnTo>
                    <a:pt x="34" y="638"/>
                  </a:lnTo>
                  <a:lnTo>
                    <a:pt x="32" y="640"/>
                  </a:lnTo>
                  <a:lnTo>
                    <a:pt x="32" y="640"/>
                  </a:lnTo>
                  <a:lnTo>
                    <a:pt x="30" y="644"/>
                  </a:lnTo>
                  <a:lnTo>
                    <a:pt x="28" y="646"/>
                  </a:lnTo>
                  <a:lnTo>
                    <a:pt x="28" y="646"/>
                  </a:lnTo>
                  <a:lnTo>
                    <a:pt x="28" y="642"/>
                  </a:lnTo>
                  <a:lnTo>
                    <a:pt x="20" y="632"/>
                  </a:lnTo>
                  <a:lnTo>
                    <a:pt x="8" y="618"/>
                  </a:lnTo>
                  <a:lnTo>
                    <a:pt x="2" y="608"/>
                  </a:lnTo>
                  <a:lnTo>
                    <a:pt x="0" y="568"/>
                  </a:lnTo>
                  <a:lnTo>
                    <a:pt x="0" y="440"/>
                  </a:lnTo>
                  <a:lnTo>
                    <a:pt x="0" y="434"/>
                  </a:lnTo>
                  <a:lnTo>
                    <a:pt x="2" y="434"/>
                  </a:lnTo>
                  <a:lnTo>
                    <a:pt x="16" y="420"/>
                  </a:lnTo>
                  <a:lnTo>
                    <a:pt x="18" y="418"/>
                  </a:lnTo>
                  <a:lnTo>
                    <a:pt x="40" y="388"/>
                  </a:lnTo>
                  <a:lnTo>
                    <a:pt x="44" y="380"/>
                  </a:lnTo>
                  <a:lnTo>
                    <a:pt x="44" y="380"/>
                  </a:lnTo>
                  <a:lnTo>
                    <a:pt x="46" y="378"/>
                  </a:lnTo>
                  <a:lnTo>
                    <a:pt x="46" y="378"/>
                  </a:lnTo>
                  <a:lnTo>
                    <a:pt x="46" y="378"/>
                  </a:lnTo>
                  <a:lnTo>
                    <a:pt x="46" y="376"/>
                  </a:lnTo>
                  <a:lnTo>
                    <a:pt x="46" y="376"/>
                  </a:lnTo>
                  <a:lnTo>
                    <a:pt x="46" y="374"/>
                  </a:lnTo>
                  <a:lnTo>
                    <a:pt x="48" y="374"/>
                  </a:lnTo>
                  <a:lnTo>
                    <a:pt x="50" y="372"/>
                  </a:lnTo>
                  <a:lnTo>
                    <a:pt x="52" y="370"/>
                  </a:lnTo>
                  <a:lnTo>
                    <a:pt x="54" y="370"/>
                  </a:lnTo>
                  <a:lnTo>
                    <a:pt x="54" y="370"/>
                  </a:lnTo>
                  <a:lnTo>
                    <a:pt x="56" y="370"/>
                  </a:lnTo>
                  <a:lnTo>
                    <a:pt x="56" y="370"/>
                  </a:lnTo>
                  <a:lnTo>
                    <a:pt x="58" y="370"/>
                  </a:lnTo>
                  <a:lnTo>
                    <a:pt x="60" y="370"/>
                  </a:lnTo>
                  <a:lnTo>
                    <a:pt x="62" y="370"/>
                  </a:lnTo>
                  <a:lnTo>
                    <a:pt x="62" y="370"/>
                  </a:lnTo>
                  <a:lnTo>
                    <a:pt x="66" y="370"/>
                  </a:lnTo>
                  <a:lnTo>
                    <a:pt x="66" y="370"/>
                  </a:lnTo>
                  <a:lnTo>
                    <a:pt x="68" y="370"/>
                  </a:lnTo>
                  <a:lnTo>
                    <a:pt x="72" y="368"/>
                  </a:lnTo>
                  <a:lnTo>
                    <a:pt x="78" y="366"/>
                  </a:lnTo>
                  <a:lnTo>
                    <a:pt x="78" y="366"/>
                  </a:lnTo>
                  <a:lnTo>
                    <a:pt x="78" y="366"/>
                  </a:lnTo>
                  <a:lnTo>
                    <a:pt x="80" y="366"/>
                  </a:lnTo>
                  <a:lnTo>
                    <a:pt x="84" y="366"/>
                  </a:lnTo>
                  <a:lnTo>
                    <a:pt x="84" y="366"/>
                  </a:lnTo>
                  <a:lnTo>
                    <a:pt x="86" y="366"/>
                  </a:lnTo>
                  <a:lnTo>
                    <a:pt x="88" y="366"/>
                  </a:lnTo>
                  <a:lnTo>
                    <a:pt x="90" y="364"/>
                  </a:lnTo>
                  <a:lnTo>
                    <a:pt x="90" y="364"/>
                  </a:lnTo>
                  <a:lnTo>
                    <a:pt x="90" y="364"/>
                  </a:lnTo>
                  <a:lnTo>
                    <a:pt x="90" y="364"/>
                  </a:lnTo>
                  <a:lnTo>
                    <a:pt x="92" y="362"/>
                  </a:lnTo>
                  <a:lnTo>
                    <a:pt x="92" y="362"/>
                  </a:lnTo>
                  <a:lnTo>
                    <a:pt x="92" y="360"/>
                  </a:lnTo>
                  <a:lnTo>
                    <a:pt x="92" y="360"/>
                  </a:lnTo>
                  <a:lnTo>
                    <a:pt x="94" y="358"/>
                  </a:lnTo>
                  <a:lnTo>
                    <a:pt x="94" y="358"/>
                  </a:lnTo>
                  <a:lnTo>
                    <a:pt x="94" y="356"/>
                  </a:lnTo>
                  <a:lnTo>
                    <a:pt x="94" y="356"/>
                  </a:lnTo>
                  <a:lnTo>
                    <a:pt x="94" y="354"/>
                  </a:lnTo>
                  <a:lnTo>
                    <a:pt x="96" y="354"/>
                  </a:lnTo>
                  <a:lnTo>
                    <a:pt x="96" y="354"/>
                  </a:lnTo>
                  <a:lnTo>
                    <a:pt x="100" y="350"/>
                  </a:lnTo>
                  <a:lnTo>
                    <a:pt x="100" y="350"/>
                  </a:lnTo>
                  <a:lnTo>
                    <a:pt x="104" y="348"/>
                  </a:lnTo>
                  <a:lnTo>
                    <a:pt x="104" y="348"/>
                  </a:lnTo>
                  <a:lnTo>
                    <a:pt x="106" y="346"/>
                  </a:lnTo>
                  <a:lnTo>
                    <a:pt x="112" y="344"/>
                  </a:lnTo>
                  <a:lnTo>
                    <a:pt x="112" y="342"/>
                  </a:lnTo>
                  <a:lnTo>
                    <a:pt x="120" y="340"/>
                  </a:lnTo>
                  <a:lnTo>
                    <a:pt x="122" y="338"/>
                  </a:lnTo>
                  <a:lnTo>
                    <a:pt x="124" y="338"/>
                  </a:lnTo>
                  <a:lnTo>
                    <a:pt x="128" y="336"/>
                  </a:lnTo>
                  <a:lnTo>
                    <a:pt x="130" y="336"/>
                  </a:lnTo>
                  <a:lnTo>
                    <a:pt x="132" y="336"/>
                  </a:lnTo>
                  <a:lnTo>
                    <a:pt x="132" y="336"/>
                  </a:lnTo>
                  <a:lnTo>
                    <a:pt x="134" y="336"/>
                  </a:lnTo>
                  <a:lnTo>
                    <a:pt x="134" y="336"/>
                  </a:lnTo>
                  <a:lnTo>
                    <a:pt x="136" y="336"/>
                  </a:lnTo>
                  <a:lnTo>
                    <a:pt x="136" y="336"/>
                  </a:lnTo>
                  <a:lnTo>
                    <a:pt x="138" y="336"/>
                  </a:lnTo>
                  <a:lnTo>
                    <a:pt x="140" y="334"/>
                  </a:lnTo>
                  <a:lnTo>
                    <a:pt x="142" y="334"/>
                  </a:lnTo>
                  <a:lnTo>
                    <a:pt x="142" y="334"/>
                  </a:lnTo>
                  <a:lnTo>
                    <a:pt x="142" y="334"/>
                  </a:lnTo>
                  <a:lnTo>
                    <a:pt x="146" y="334"/>
                  </a:lnTo>
                  <a:lnTo>
                    <a:pt x="146" y="334"/>
                  </a:lnTo>
                  <a:lnTo>
                    <a:pt x="154" y="334"/>
                  </a:lnTo>
                  <a:lnTo>
                    <a:pt x="158" y="334"/>
                  </a:lnTo>
                  <a:lnTo>
                    <a:pt x="166" y="334"/>
                  </a:lnTo>
                  <a:lnTo>
                    <a:pt x="168" y="336"/>
                  </a:lnTo>
                  <a:lnTo>
                    <a:pt x="188" y="336"/>
                  </a:lnTo>
                  <a:lnTo>
                    <a:pt x="190" y="334"/>
                  </a:lnTo>
                  <a:lnTo>
                    <a:pt x="192" y="334"/>
                  </a:lnTo>
                  <a:lnTo>
                    <a:pt x="196" y="328"/>
                  </a:lnTo>
                  <a:lnTo>
                    <a:pt x="208" y="314"/>
                  </a:lnTo>
                  <a:lnTo>
                    <a:pt x="214" y="308"/>
                  </a:lnTo>
                  <a:lnTo>
                    <a:pt x="224" y="296"/>
                  </a:lnTo>
                  <a:lnTo>
                    <a:pt x="236" y="284"/>
                  </a:lnTo>
                  <a:lnTo>
                    <a:pt x="238" y="282"/>
                  </a:lnTo>
                  <a:lnTo>
                    <a:pt x="244" y="276"/>
                  </a:lnTo>
                  <a:lnTo>
                    <a:pt x="264" y="256"/>
                  </a:lnTo>
                  <a:lnTo>
                    <a:pt x="284" y="234"/>
                  </a:lnTo>
                  <a:lnTo>
                    <a:pt x="312" y="210"/>
                  </a:lnTo>
                  <a:lnTo>
                    <a:pt x="316" y="204"/>
                  </a:lnTo>
                  <a:lnTo>
                    <a:pt x="322" y="200"/>
                  </a:lnTo>
                  <a:lnTo>
                    <a:pt x="328" y="194"/>
                  </a:lnTo>
                  <a:lnTo>
                    <a:pt x="332" y="190"/>
                  </a:lnTo>
                  <a:lnTo>
                    <a:pt x="332" y="190"/>
                  </a:lnTo>
                  <a:lnTo>
                    <a:pt x="314" y="190"/>
                  </a:lnTo>
                  <a:lnTo>
                    <a:pt x="290" y="190"/>
                  </a:lnTo>
                  <a:lnTo>
                    <a:pt x="286" y="190"/>
                  </a:lnTo>
                  <a:lnTo>
                    <a:pt x="286" y="190"/>
                  </a:lnTo>
                  <a:lnTo>
                    <a:pt x="276" y="186"/>
                  </a:lnTo>
                  <a:lnTo>
                    <a:pt x="264" y="182"/>
                  </a:lnTo>
                  <a:lnTo>
                    <a:pt x="254" y="178"/>
                  </a:lnTo>
                  <a:lnTo>
                    <a:pt x="240" y="174"/>
                  </a:lnTo>
                  <a:lnTo>
                    <a:pt x="220" y="168"/>
                  </a:lnTo>
                  <a:lnTo>
                    <a:pt x="210" y="164"/>
                  </a:lnTo>
                  <a:lnTo>
                    <a:pt x="200" y="160"/>
                  </a:lnTo>
                  <a:lnTo>
                    <a:pt x="190" y="158"/>
                  </a:lnTo>
                  <a:lnTo>
                    <a:pt x="174" y="152"/>
                  </a:lnTo>
                  <a:lnTo>
                    <a:pt x="144" y="142"/>
                  </a:lnTo>
                  <a:lnTo>
                    <a:pt x="130" y="130"/>
                  </a:lnTo>
                  <a:lnTo>
                    <a:pt x="126" y="126"/>
                  </a:lnTo>
                  <a:lnTo>
                    <a:pt x="126" y="126"/>
                  </a:lnTo>
                  <a:lnTo>
                    <a:pt x="124" y="126"/>
                  </a:lnTo>
                  <a:lnTo>
                    <a:pt x="122" y="126"/>
                  </a:lnTo>
                  <a:lnTo>
                    <a:pt x="122" y="126"/>
                  </a:lnTo>
                  <a:lnTo>
                    <a:pt x="118" y="122"/>
                  </a:lnTo>
                  <a:lnTo>
                    <a:pt x="118" y="122"/>
                  </a:lnTo>
                  <a:lnTo>
                    <a:pt x="116" y="122"/>
                  </a:lnTo>
                  <a:lnTo>
                    <a:pt x="116" y="122"/>
                  </a:lnTo>
                  <a:lnTo>
                    <a:pt x="116" y="122"/>
                  </a:lnTo>
                  <a:lnTo>
                    <a:pt x="116" y="122"/>
                  </a:lnTo>
                  <a:lnTo>
                    <a:pt x="116" y="120"/>
                  </a:lnTo>
                  <a:lnTo>
                    <a:pt x="116" y="120"/>
                  </a:lnTo>
                  <a:lnTo>
                    <a:pt x="116" y="120"/>
                  </a:lnTo>
                  <a:lnTo>
                    <a:pt x="116" y="120"/>
                  </a:lnTo>
                  <a:lnTo>
                    <a:pt x="114" y="116"/>
                  </a:lnTo>
                  <a:lnTo>
                    <a:pt x="112" y="112"/>
                  </a:lnTo>
                  <a:lnTo>
                    <a:pt x="112" y="112"/>
                  </a:lnTo>
                  <a:lnTo>
                    <a:pt x="110" y="112"/>
                  </a:lnTo>
                  <a:lnTo>
                    <a:pt x="110" y="112"/>
                  </a:lnTo>
                  <a:lnTo>
                    <a:pt x="110" y="112"/>
                  </a:lnTo>
                  <a:lnTo>
                    <a:pt x="108" y="110"/>
                  </a:lnTo>
                  <a:lnTo>
                    <a:pt x="108" y="110"/>
                  </a:lnTo>
                  <a:lnTo>
                    <a:pt x="108" y="106"/>
                  </a:lnTo>
                  <a:lnTo>
                    <a:pt x="108" y="104"/>
                  </a:lnTo>
                  <a:lnTo>
                    <a:pt x="108" y="104"/>
                  </a:lnTo>
                  <a:lnTo>
                    <a:pt x="106" y="102"/>
                  </a:lnTo>
                  <a:lnTo>
                    <a:pt x="106" y="100"/>
                  </a:lnTo>
                  <a:lnTo>
                    <a:pt x="106" y="100"/>
                  </a:lnTo>
                  <a:lnTo>
                    <a:pt x="106" y="100"/>
                  </a:lnTo>
                  <a:lnTo>
                    <a:pt x="106" y="100"/>
                  </a:lnTo>
                  <a:lnTo>
                    <a:pt x="106" y="100"/>
                  </a:lnTo>
                  <a:lnTo>
                    <a:pt x="104" y="100"/>
                  </a:lnTo>
                  <a:lnTo>
                    <a:pt x="104" y="100"/>
                  </a:lnTo>
                  <a:lnTo>
                    <a:pt x="104" y="100"/>
                  </a:lnTo>
                  <a:lnTo>
                    <a:pt x="102" y="100"/>
                  </a:lnTo>
                  <a:lnTo>
                    <a:pt x="102" y="100"/>
                  </a:lnTo>
                  <a:lnTo>
                    <a:pt x="102" y="100"/>
                  </a:lnTo>
                  <a:lnTo>
                    <a:pt x="102" y="98"/>
                  </a:lnTo>
                  <a:lnTo>
                    <a:pt x="100" y="98"/>
                  </a:lnTo>
                  <a:lnTo>
                    <a:pt x="100" y="98"/>
                  </a:lnTo>
                  <a:lnTo>
                    <a:pt x="100" y="98"/>
                  </a:lnTo>
                  <a:lnTo>
                    <a:pt x="98" y="98"/>
                  </a:lnTo>
                  <a:lnTo>
                    <a:pt x="98" y="96"/>
                  </a:lnTo>
                  <a:lnTo>
                    <a:pt x="98" y="96"/>
                  </a:lnTo>
                  <a:lnTo>
                    <a:pt x="98" y="94"/>
                  </a:lnTo>
                  <a:lnTo>
                    <a:pt x="98" y="94"/>
                  </a:lnTo>
                  <a:lnTo>
                    <a:pt x="96" y="92"/>
                  </a:lnTo>
                  <a:lnTo>
                    <a:pt x="96" y="90"/>
                  </a:lnTo>
                  <a:lnTo>
                    <a:pt x="96" y="90"/>
                  </a:lnTo>
                  <a:lnTo>
                    <a:pt x="96" y="88"/>
                  </a:lnTo>
                  <a:lnTo>
                    <a:pt x="94" y="88"/>
                  </a:lnTo>
                  <a:lnTo>
                    <a:pt x="94" y="88"/>
                  </a:lnTo>
                  <a:lnTo>
                    <a:pt x="92" y="88"/>
                  </a:lnTo>
                  <a:lnTo>
                    <a:pt x="92" y="86"/>
                  </a:lnTo>
                  <a:lnTo>
                    <a:pt x="90" y="86"/>
                  </a:lnTo>
                  <a:lnTo>
                    <a:pt x="90" y="86"/>
                  </a:lnTo>
                  <a:lnTo>
                    <a:pt x="90" y="84"/>
                  </a:lnTo>
                  <a:lnTo>
                    <a:pt x="90" y="84"/>
                  </a:lnTo>
                  <a:lnTo>
                    <a:pt x="88" y="84"/>
                  </a:lnTo>
                  <a:lnTo>
                    <a:pt x="88" y="80"/>
                  </a:lnTo>
                  <a:lnTo>
                    <a:pt x="86" y="78"/>
                  </a:lnTo>
                  <a:lnTo>
                    <a:pt x="86" y="78"/>
                  </a:lnTo>
                  <a:lnTo>
                    <a:pt x="86" y="76"/>
                  </a:lnTo>
                  <a:lnTo>
                    <a:pt x="86" y="74"/>
                  </a:lnTo>
                  <a:lnTo>
                    <a:pt x="86" y="74"/>
                  </a:lnTo>
                  <a:lnTo>
                    <a:pt x="86" y="72"/>
                  </a:lnTo>
                  <a:lnTo>
                    <a:pt x="84" y="72"/>
                  </a:lnTo>
                  <a:lnTo>
                    <a:pt x="84" y="70"/>
                  </a:lnTo>
                  <a:lnTo>
                    <a:pt x="84" y="70"/>
                  </a:lnTo>
                  <a:lnTo>
                    <a:pt x="84" y="70"/>
                  </a:lnTo>
                  <a:lnTo>
                    <a:pt x="82" y="70"/>
                  </a:lnTo>
                  <a:lnTo>
                    <a:pt x="82" y="70"/>
                  </a:lnTo>
                  <a:lnTo>
                    <a:pt x="80" y="66"/>
                  </a:lnTo>
                  <a:lnTo>
                    <a:pt x="80" y="64"/>
                  </a:lnTo>
                  <a:lnTo>
                    <a:pt x="80" y="64"/>
                  </a:lnTo>
                  <a:lnTo>
                    <a:pt x="80" y="64"/>
                  </a:lnTo>
                  <a:lnTo>
                    <a:pt x="80" y="64"/>
                  </a:lnTo>
                  <a:lnTo>
                    <a:pt x="84" y="58"/>
                  </a:lnTo>
                  <a:lnTo>
                    <a:pt x="86" y="58"/>
                  </a:lnTo>
                  <a:lnTo>
                    <a:pt x="88" y="52"/>
                  </a:lnTo>
                  <a:lnTo>
                    <a:pt x="90" y="52"/>
                  </a:lnTo>
                  <a:lnTo>
                    <a:pt x="92" y="48"/>
                  </a:lnTo>
                  <a:lnTo>
                    <a:pt x="94" y="46"/>
                  </a:lnTo>
                  <a:lnTo>
                    <a:pt x="94" y="46"/>
                  </a:lnTo>
                  <a:lnTo>
                    <a:pt x="94" y="44"/>
                  </a:lnTo>
                  <a:lnTo>
                    <a:pt x="100" y="38"/>
                  </a:lnTo>
                  <a:lnTo>
                    <a:pt x="102" y="34"/>
                  </a:lnTo>
                  <a:lnTo>
                    <a:pt x="104" y="30"/>
                  </a:lnTo>
                  <a:lnTo>
                    <a:pt x="106" y="28"/>
                  </a:lnTo>
                  <a:lnTo>
                    <a:pt x="106" y="26"/>
                  </a:lnTo>
                  <a:lnTo>
                    <a:pt x="108" y="24"/>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1" name="Freeform 4960">
              <a:extLst>
                <a:ext uri="{FF2B5EF4-FFF2-40B4-BE49-F238E27FC236}">
                  <a16:creationId xmlns:a16="http://schemas.microsoft.com/office/drawing/2014/main" id="{D3116E2E-8B78-4A41-9A05-1EF34E04A560}"/>
                </a:ext>
              </a:extLst>
            </p:cNvPr>
            <p:cNvSpPr>
              <a:spLocks/>
            </p:cNvSpPr>
            <p:nvPr/>
          </p:nvSpPr>
          <p:spPr bwMode="auto">
            <a:xfrm>
              <a:off x="6369403" y="2610951"/>
              <a:ext cx="784514" cy="1026961"/>
            </a:xfrm>
            <a:custGeom>
              <a:avLst/>
              <a:gdLst/>
              <a:ahLst/>
              <a:cxnLst>
                <a:cxn ang="0">
                  <a:pos x="130" y="50"/>
                </a:cxn>
                <a:cxn ang="0">
                  <a:pos x="170" y="76"/>
                </a:cxn>
                <a:cxn ang="0">
                  <a:pos x="180" y="72"/>
                </a:cxn>
                <a:cxn ang="0">
                  <a:pos x="202" y="66"/>
                </a:cxn>
                <a:cxn ang="0">
                  <a:pos x="212" y="62"/>
                </a:cxn>
                <a:cxn ang="0">
                  <a:pos x="232" y="54"/>
                </a:cxn>
                <a:cxn ang="0">
                  <a:pos x="250" y="58"/>
                </a:cxn>
                <a:cxn ang="0">
                  <a:pos x="270" y="58"/>
                </a:cxn>
                <a:cxn ang="0">
                  <a:pos x="302" y="38"/>
                </a:cxn>
                <a:cxn ang="0">
                  <a:pos x="316" y="42"/>
                </a:cxn>
                <a:cxn ang="0">
                  <a:pos x="340" y="40"/>
                </a:cxn>
                <a:cxn ang="0">
                  <a:pos x="374" y="34"/>
                </a:cxn>
                <a:cxn ang="0">
                  <a:pos x="404" y="28"/>
                </a:cxn>
                <a:cxn ang="0">
                  <a:pos x="416" y="26"/>
                </a:cxn>
                <a:cxn ang="0">
                  <a:pos x="452" y="8"/>
                </a:cxn>
                <a:cxn ang="0">
                  <a:pos x="482" y="4"/>
                </a:cxn>
                <a:cxn ang="0">
                  <a:pos x="478" y="32"/>
                </a:cxn>
                <a:cxn ang="0">
                  <a:pos x="482" y="40"/>
                </a:cxn>
                <a:cxn ang="0">
                  <a:pos x="482" y="64"/>
                </a:cxn>
                <a:cxn ang="0">
                  <a:pos x="476" y="74"/>
                </a:cxn>
                <a:cxn ang="0">
                  <a:pos x="494" y="72"/>
                </a:cxn>
                <a:cxn ang="0">
                  <a:pos x="486" y="74"/>
                </a:cxn>
                <a:cxn ang="0">
                  <a:pos x="472" y="78"/>
                </a:cxn>
                <a:cxn ang="0">
                  <a:pos x="466" y="116"/>
                </a:cxn>
                <a:cxn ang="0">
                  <a:pos x="462" y="128"/>
                </a:cxn>
                <a:cxn ang="0">
                  <a:pos x="458" y="134"/>
                </a:cxn>
                <a:cxn ang="0">
                  <a:pos x="450" y="144"/>
                </a:cxn>
                <a:cxn ang="0">
                  <a:pos x="442" y="166"/>
                </a:cxn>
                <a:cxn ang="0">
                  <a:pos x="434" y="176"/>
                </a:cxn>
                <a:cxn ang="0">
                  <a:pos x="426" y="186"/>
                </a:cxn>
                <a:cxn ang="0">
                  <a:pos x="418" y="198"/>
                </a:cxn>
                <a:cxn ang="0">
                  <a:pos x="398" y="236"/>
                </a:cxn>
                <a:cxn ang="0">
                  <a:pos x="384" y="270"/>
                </a:cxn>
                <a:cxn ang="0">
                  <a:pos x="358" y="316"/>
                </a:cxn>
                <a:cxn ang="0">
                  <a:pos x="332" y="354"/>
                </a:cxn>
                <a:cxn ang="0">
                  <a:pos x="312" y="376"/>
                </a:cxn>
                <a:cxn ang="0">
                  <a:pos x="288" y="404"/>
                </a:cxn>
                <a:cxn ang="0">
                  <a:pos x="238" y="452"/>
                </a:cxn>
                <a:cxn ang="0">
                  <a:pos x="202" y="474"/>
                </a:cxn>
                <a:cxn ang="0">
                  <a:pos x="170" y="494"/>
                </a:cxn>
                <a:cxn ang="0">
                  <a:pos x="134" y="524"/>
                </a:cxn>
                <a:cxn ang="0">
                  <a:pos x="106" y="550"/>
                </a:cxn>
                <a:cxn ang="0">
                  <a:pos x="70" y="588"/>
                </a:cxn>
                <a:cxn ang="0">
                  <a:pos x="56" y="606"/>
                </a:cxn>
                <a:cxn ang="0">
                  <a:pos x="20" y="632"/>
                </a:cxn>
                <a:cxn ang="0">
                  <a:pos x="46" y="378"/>
                </a:cxn>
                <a:cxn ang="0">
                  <a:pos x="56" y="370"/>
                </a:cxn>
                <a:cxn ang="0">
                  <a:pos x="80" y="366"/>
                </a:cxn>
                <a:cxn ang="0">
                  <a:pos x="92" y="360"/>
                </a:cxn>
                <a:cxn ang="0">
                  <a:pos x="106" y="346"/>
                </a:cxn>
                <a:cxn ang="0">
                  <a:pos x="136" y="336"/>
                </a:cxn>
                <a:cxn ang="0">
                  <a:pos x="168" y="336"/>
                </a:cxn>
                <a:cxn ang="0">
                  <a:pos x="284" y="234"/>
                </a:cxn>
                <a:cxn ang="0">
                  <a:pos x="264" y="182"/>
                </a:cxn>
                <a:cxn ang="0">
                  <a:pos x="124" y="126"/>
                </a:cxn>
                <a:cxn ang="0">
                  <a:pos x="116" y="120"/>
                </a:cxn>
                <a:cxn ang="0">
                  <a:pos x="106" y="102"/>
                </a:cxn>
                <a:cxn ang="0">
                  <a:pos x="102" y="98"/>
                </a:cxn>
                <a:cxn ang="0">
                  <a:pos x="96" y="88"/>
                </a:cxn>
                <a:cxn ang="0">
                  <a:pos x="86" y="78"/>
                </a:cxn>
                <a:cxn ang="0">
                  <a:pos x="80" y="64"/>
                </a:cxn>
                <a:cxn ang="0">
                  <a:pos x="100" y="38"/>
                </a:cxn>
              </a:cxnLst>
              <a:rect l="0" t="0" r="r" b="b"/>
              <a:pathLst>
                <a:path w="494" h="646">
                  <a:moveTo>
                    <a:pt x="108" y="24"/>
                  </a:moveTo>
                  <a:lnTo>
                    <a:pt x="110" y="26"/>
                  </a:lnTo>
                  <a:lnTo>
                    <a:pt x="114" y="28"/>
                  </a:lnTo>
                  <a:lnTo>
                    <a:pt x="114" y="28"/>
                  </a:lnTo>
                  <a:lnTo>
                    <a:pt x="118" y="30"/>
                  </a:lnTo>
                  <a:lnTo>
                    <a:pt x="118" y="30"/>
                  </a:lnTo>
                  <a:lnTo>
                    <a:pt x="118" y="34"/>
                  </a:lnTo>
                  <a:lnTo>
                    <a:pt x="120" y="36"/>
                  </a:lnTo>
                  <a:lnTo>
                    <a:pt x="120" y="36"/>
                  </a:lnTo>
                  <a:lnTo>
                    <a:pt x="120" y="36"/>
                  </a:lnTo>
                  <a:lnTo>
                    <a:pt x="126" y="44"/>
                  </a:lnTo>
                  <a:lnTo>
                    <a:pt x="130" y="50"/>
                  </a:lnTo>
                  <a:lnTo>
                    <a:pt x="134" y="56"/>
                  </a:lnTo>
                  <a:lnTo>
                    <a:pt x="136" y="56"/>
                  </a:lnTo>
                  <a:lnTo>
                    <a:pt x="140" y="62"/>
                  </a:lnTo>
                  <a:lnTo>
                    <a:pt x="152" y="70"/>
                  </a:lnTo>
                  <a:lnTo>
                    <a:pt x="154" y="70"/>
                  </a:lnTo>
                  <a:lnTo>
                    <a:pt x="156" y="72"/>
                  </a:lnTo>
                  <a:lnTo>
                    <a:pt x="156" y="74"/>
                  </a:lnTo>
                  <a:lnTo>
                    <a:pt x="158" y="74"/>
                  </a:lnTo>
                  <a:lnTo>
                    <a:pt x="158" y="74"/>
                  </a:lnTo>
                  <a:lnTo>
                    <a:pt x="162" y="74"/>
                  </a:lnTo>
                  <a:lnTo>
                    <a:pt x="162" y="74"/>
                  </a:lnTo>
                  <a:lnTo>
                    <a:pt x="170" y="76"/>
                  </a:lnTo>
                  <a:lnTo>
                    <a:pt x="170" y="76"/>
                  </a:lnTo>
                  <a:lnTo>
                    <a:pt x="170" y="74"/>
                  </a:lnTo>
                  <a:lnTo>
                    <a:pt x="172" y="74"/>
                  </a:lnTo>
                  <a:lnTo>
                    <a:pt x="172" y="74"/>
                  </a:lnTo>
                  <a:lnTo>
                    <a:pt x="174" y="74"/>
                  </a:lnTo>
                  <a:lnTo>
                    <a:pt x="174" y="74"/>
                  </a:lnTo>
                  <a:lnTo>
                    <a:pt x="174" y="74"/>
                  </a:lnTo>
                  <a:lnTo>
                    <a:pt x="176" y="74"/>
                  </a:lnTo>
                  <a:lnTo>
                    <a:pt x="178" y="72"/>
                  </a:lnTo>
                  <a:lnTo>
                    <a:pt x="178" y="72"/>
                  </a:lnTo>
                  <a:lnTo>
                    <a:pt x="178" y="72"/>
                  </a:lnTo>
                  <a:lnTo>
                    <a:pt x="180" y="72"/>
                  </a:lnTo>
                  <a:lnTo>
                    <a:pt x="182" y="74"/>
                  </a:lnTo>
                  <a:lnTo>
                    <a:pt x="182" y="74"/>
                  </a:lnTo>
                  <a:lnTo>
                    <a:pt x="184" y="74"/>
                  </a:lnTo>
                  <a:lnTo>
                    <a:pt x="186" y="74"/>
                  </a:lnTo>
                  <a:lnTo>
                    <a:pt x="186" y="74"/>
                  </a:lnTo>
                  <a:lnTo>
                    <a:pt x="188" y="74"/>
                  </a:lnTo>
                  <a:lnTo>
                    <a:pt x="188" y="74"/>
                  </a:lnTo>
                  <a:lnTo>
                    <a:pt x="190" y="74"/>
                  </a:lnTo>
                  <a:lnTo>
                    <a:pt x="190" y="74"/>
                  </a:lnTo>
                  <a:lnTo>
                    <a:pt x="190" y="74"/>
                  </a:lnTo>
                  <a:lnTo>
                    <a:pt x="198" y="70"/>
                  </a:lnTo>
                  <a:lnTo>
                    <a:pt x="202" y="66"/>
                  </a:lnTo>
                  <a:lnTo>
                    <a:pt x="202" y="66"/>
                  </a:lnTo>
                  <a:lnTo>
                    <a:pt x="204" y="66"/>
                  </a:lnTo>
                  <a:lnTo>
                    <a:pt x="204" y="64"/>
                  </a:lnTo>
                  <a:lnTo>
                    <a:pt x="206" y="62"/>
                  </a:lnTo>
                  <a:lnTo>
                    <a:pt x="206" y="62"/>
                  </a:lnTo>
                  <a:lnTo>
                    <a:pt x="208" y="62"/>
                  </a:lnTo>
                  <a:lnTo>
                    <a:pt x="208" y="62"/>
                  </a:lnTo>
                  <a:lnTo>
                    <a:pt x="208" y="64"/>
                  </a:lnTo>
                  <a:lnTo>
                    <a:pt x="208" y="64"/>
                  </a:lnTo>
                  <a:lnTo>
                    <a:pt x="210" y="64"/>
                  </a:lnTo>
                  <a:lnTo>
                    <a:pt x="212" y="64"/>
                  </a:lnTo>
                  <a:lnTo>
                    <a:pt x="212" y="62"/>
                  </a:lnTo>
                  <a:lnTo>
                    <a:pt x="212" y="62"/>
                  </a:lnTo>
                  <a:lnTo>
                    <a:pt x="214" y="62"/>
                  </a:lnTo>
                  <a:lnTo>
                    <a:pt x="220" y="58"/>
                  </a:lnTo>
                  <a:lnTo>
                    <a:pt x="224" y="56"/>
                  </a:lnTo>
                  <a:lnTo>
                    <a:pt x="226" y="54"/>
                  </a:lnTo>
                  <a:lnTo>
                    <a:pt x="226" y="52"/>
                  </a:lnTo>
                  <a:lnTo>
                    <a:pt x="228" y="52"/>
                  </a:lnTo>
                  <a:lnTo>
                    <a:pt x="228" y="52"/>
                  </a:lnTo>
                  <a:lnTo>
                    <a:pt x="228" y="52"/>
                  </a:lnTo>
                  <a:lnTo>
                    <a:pt x="230" y="54"/>
                  </a:lnTo>
                  <a:lnTo>
                    <a:pt x="232" y="54"/>
                  </a:lnTo>
                  <a:lnTo>
                    <a:pt x="232" y="54"/>
                  </a:lnTo>
                  <a:lnTo>
                    <a:pt x="234" y="54"/>
                  </a:lnTo>
                  <a:lnTo>
                    <a:pt x="236" y="56"/>
                  </a:lnTo>
                  <a:lnTo>
                    <a:pt x="242" y="58"/>
                  </a:lnTo>
                  <a:lnTo>
                    <a:pt x="244" y="58"/>
                  </a:lnTo>
                  <a:lnTo>
                    <a:pt x="244" y="58"/>
                  </a:lnTo>
                  <a:lnTo>
                    <a:pt x="244" y="58"/>
                  </a:lnTo>
                  <a:lnTo>
                    <a:pt x="246" y="58"/>
                  </a:lnTo>
                  <a:lnTo>
                    <a:pt x="248" y="56"/>
                  </a:lnTo>
                  <a:lnTo>
                    <a:pt x="248" y="56"/>
                  </a:lnTo>
                  <a:lnTo>
                    <a:pt x="250" y="56"/>
                  </a:lnTo>
                  <a:lnTo>
                    <a:pt x="250" y="58"/>
                  </a:lnTo>
                  <a:lnTo>
                    <a:pt x="250" y="58"/>
                  </a:lnTo>
                  <a:lnTo>
                    <a:pt x="250" y="58"/>
                  </a:lnTo>
                  <a:lnTo>
                    <a:pt x="252" y="58"/>
                  </a:lnTo>
                  <a:lnTo>
                    <a:pt x="252" y="60"/>
                  </a:lnTo>
                  <a:lnTo>
                    <a:pt x="254" y="60"/>
                  </a:lnTo>
                  <a:lnTo>
                    <a:pt x="254" y="62"/>
                  </a:lnTo>
                  <a:lnTo>
                    <a:pt x="254" y="62"/>
                  </a:lnTo>
                  <a:lnTo>
                    <a:pt x="258" y="62"/>
                  </a:lnTo>
                  <a:lnTo>
                    <a:pt x="258" y="62"/>
                  </a:lnTo>
                  <a:lnTo>
                    <a:pt x="260" y="62"/>
                  </a:lnTo>
                  <a:lnTo>
                    <a:pt x="260" y="62"/>
                  </a:lnTo>
                  <a:lnTo>
                    <a:pt x="268" y="60"/>
                  </a:lnTo>
                  <a:lnTo>
                    <a:pt x="270" y="58"/>
                  </a:lnTo>
                  <a:lnTo>
                    <a:pt x="274" y="56"/>
                  </a:lnTo>
                  <a:lnTo>
                    <a:pt x="284" y="50"/>
                  </a:lnTo>
                  <a:lnTo>
                    <a:pt x="288" y="48"/>
                  </a:lnTo>
                  <a:lnTo>
                    <a:pt x="290" y="48"/>
                  </a:lnTo>
                  <a:lnTo>
                    <a:pt x="290" y="46"/>
                  </a:lnTo>
                  <a:lnTo>
                    <a:pt x="292" y="46"/>
                  </a:lnTo>
                  <a:lnTo>
                    <a:pt x="292" y="44"/>
                  </a:lnTo>
                  <a:lnTo>
                    <a:pt x="292" y="44"/>
                  </a:lnTo>
                  <a:lnTo>
                    <a:pt x="294" y="44"/>
                  </a:lnTo>
                  <a:lnTo>
                    <a:pt x="294" y="44"/>
                  </a:lnTo>
                  <a:lnTo>
                    <a:pt x="302" y="40"/>
                  </a:lnTo>
                  <a:lnTo>
                    <a:pt x="302" y="38"/>
                  </a:lnTo>
                  <a:lnTo>
                    <a:pt x="304" y="38"/>
                  </a:lnTo>
                  <a:lnTo>
                    <a:pt x="304" y="38"/>
                  </a:lnTo>
                  <a:lnTo>
                    <a:pt x="304" y="38"/>
                  </a:lnTo>
                  <a:lnTo>
                    <a:pt x="308" y="38"/>
                  </a:lnTo>
                  <a:lnTo>
                    <a:pt x="310" y="38"/>
                  </a:lnTo>
                  <a:lnTo>
                    <a:pt x="310" y="38"/>
                  </a:lnTo>
                  <a:lnTo>
                    <a:pt x="312" y="38"/>
                  </a:lnTo>
                  <a:lnTo>
                    <a:pt x="314" y="40"/>
                  </a:lnTo>
                  <a:lnTo>
                    <a:pt x="314" y="40"/>
                  </a:lnTo>
                  <a:lnTo>
                    <a:pt x="316" y="40"/>
                  </a:lnTo>
                  <a:lnTo>
                    <a:pt x="316" y="42"/>
                  </a:lnTo>
                  <a:lnTo>
                    <a:pt x="316" y="42"/>
                  </a:lnTo>
                  <a:lnTo>
                    <a:pt x="318" y="42"/>
                  </a:lnTo>
                  <a:lnTo>
                    <a:pt x="318" y="42"/>
                  </a:lnTo>
                  <a:lnTo>
                    <a:pt x="320" y="42"/>
                  </a:lnTo>
                  <a:lnTo>
                    <a:pt x="320" y="42"/>
                  </a:lnTo>
                  <a:lnTo>
                    <a:pt x="322" y="40"/>
                  </a:lnTo>
                  <a:lnTo>
                    <a:pt x="328" y="40"/>
                  </a:lnTo>
                  <a:lnTo>
                    <a:pt x="330" y="40"/>
                  </a:lnTo>
                  <a:lnTo>
                    <a:pt x="330" y="42"/>
                  </a:lnTo>
                  <a:lnTo>
                    <a:pt x="338" y="40"/>
                  </a:lnTo>
                  <a:lnTo>
                    <a:pt x="338" y="40"/>
                  </a:lnTo>
                  <a:lnTo>
                    <a:pt x="340" y="40"/>
                  </a:lnTo>
                  <a:lnTo>
                    <a:pt x="340" y="40"/>
                  </a:lnTo>
                  <a:lnTo>
                    <a:pt x="340" y="40"/>
                  </a:lnTo>
                  <a:lnTo>
                    <a:pt x="342" y="40"/>
                  </a:lnTo>
                  <a:lnTo>
                    <a:pt x="342" y="38"/>
                  </a:lnTo>
                  <a:lnTo>
                    <a:pt x="344" y="36"/>
                  </a:lnTo>
                  <a:lnTo>
                    <a:pt x="348" y="34"/>
                  </a:lnTo>
                  <a:lnTo>
                    <a:pt x="350" y="34"/>
                  </a:lnTo>
                  <a:lnTo>
                    <a:pt x="358" y="32"/>
                  </a:lnTo>
                  <a:lnTo>
                    <a:pt x="364" y="32"/>
                  </a:lnTo>
                  <a:lnTo>
                    <a:pt x="364" y="32"/>
                  </a:lnTo>
                  <a:lnTo>
                    <a:pt x="372" y="34"/>
                  </a:lnTo>
                  <a:lnTo>
                    <a:pt x="374" y="34"/>
                  </a:lnTo>
                  <a:lnTo>
                    <a:pt x="374" y="34"/>
                  </a:lnTo>
                  <a:lnTo>
                    <a:pt x="374" y="34"/>
                  </a:lnTo>
                  <a:lnTo>
                    <a:pt x="374" y="36"/>
                  </a:lnTo>
                  <a:lnTo>
                    <a:pt x="378" y="36"/>
                  </a:lnTo>
                  <a:lnTo>
                    <a:pt x="380" y="36"/>
                  </a:lnTo>
                  <a:lnTo>
                    <a:pt x="380" y="34"/>
                  </a:lnTo>
                  <a:lnTo>
                    <a:pt x="380" y="34"/>
                  </a:lnTo>
                  <a:lnTo>
                    <a:pt x="390" y="32"/>
                  </a:lnTo>
                  <a:lnTo>
                    <a:pt x="400" y="30"/>
                  </a:lnTo>
                  <a:lnTo>
                    <a:pt x="400" y="30"/>
                  </a:lnTo>
                  <a:lnTo>
                    <a:pt x="404" y="28"/>
                  </a:lnTo>
                  <a:lnTo>
                    <a:pt x="404" y="28"/>
                  </a:lnTo>
                  <a:lnTo>
                    <a:pt x="404" y="28"/>
                  </a:lnTo>
                  <a:lnTo>
                    <a:pt x="406" y="26"/>
                  </a:lnTo>
                  <a:lnTo>
                    <a:pt x="406" y="26"/>
                  </a:lnTo>
                  <a:lnTo>
                    <a:pt x="406" y="26"/>
                  </a:lnTo>
                  <a:lnTo>
                    <a:pt x="406" y="26"/>
                  </a:lnTo>
                  <a:lnTo>
                    <a:pt x="408" y="26"/>
                  </a:lnTo>
                  <a:lnTo>
                    <a:pt x="412" y="24"/>
                  </a:lnTo>
                  <a:lnTo>
                    <a:pt x="414" y="24"/>
                  </a:lnTo>
                  <a:lnTo>
                    <a:pt x="414" y="24"/>
                  </a:lnTo>
                  <a:lnTo>
                    <a:pt x="414" y="24"/>
                  </a:lnTo>
                  <a:lnTo>
                    <a:pt x="414" y="24"/>
                  </a:lnTo>
                  <a:lnTo>
                    <a:pt x="416" y="24"/>
                  </a:lnTo>
                  <a:lnTo>
                    <a:pt x="416" y="26"/>
                  </a:lnTo>
                  <a:lnTo>
                    <a:pt x="418" y="26"/>
                  </a:lnTo>
                  <a:lnTo>
                    <a:pt x="430" y="22"/>
                  </a:lnTo>
                  <a:lnTo>
                    <a:pt x="432" y="22"/>
                  </a:lnTo>
                  <a:lnTo>
                    <a:pt x="432" y="22"/>
                  </a:lnTo>
                  <a:lnTo>
                    <a:pt x="440" y="18"/>
                  </a:lnTo>
                  <a:lnTo>
                    <a:pt x="448" y="14"/>
                  </a:lnTo>
                  <a:lnTo>
                    <a:pt x="448" y="14"/>
                  </a:lnTo>
                  <a:lnTo>
                    <a:pt x="450" y="12"/>
                  </a:lnTo>
                  <a:lnTo>
                    <a:pt x="452" y="10"/>
                  </a:lnTo>
                  <a:lnTo>
                    <a:pt x="452" y="10"/>
                  </a:lnTo>
                  <a:lnTo>
                    <a:pt x="452" y="10"/>
                  </a:lnTo>
                  <a:lnTo>
                    <a:pt x="452" y="8"/>
                  </a:lnTo>
                  <a:lnTo>
                    <a:pt x="452" y="8"/>
                  </a:lnTo>
                  <a:lnTo>
                    <a:pt x="452" y="6"/>
                  </a:lnTo>
                  <a:lnTo>
                    <a:pt x="452" y="6"/>
                  </a:lnTo>
                  <a:lnTo>
                    <a:pt x="454" y="4"/>
                  </a:lnTo>
                  <a:lnTo>
                    <a:pt x="454" y="4"/>
                  </a:lnTo>
                  <a:lnTo>
                    <a:pt x="454" y="4"/>
                  </a:lnTo>
                  <a:lnTo>
                    <a:pt x="456" y="2"/>
                  </a:lnTo>
                  <a:lnTo>
                    <a:pt x="458" y="2"/>
                  </a:lnTo>
                  <a:lnTo>
                    <a:pt x="458" y="2"/>
                  </a:lnTo>
                  <a:lnTo>
                    <a:pt x="464" y="0"/>
                  </a:lnTo>
                  <a:lnTo>
                    <a:pt x="470" y="2"/>
                  </a:lnTo>
                  <a:lnTo>
                    <a:pt x="482" y="4"/>
                  </a:lnTo>
                  <a:lnTo>
                    <a:pt x="488" y="6"/>
                  </a:lnTo>
                  <a:lnTo>
                    <a:pt x="488" y="6"/>
                  </a:lnTo>
                  <a:lnTo>
                    <a:pt x="488" y="8"/>
                  </a:lnTo>
                  <a:lnTo>
                    <a:pt x="488" y="8"/>
                  </a:lnTo>
                  <a:lnTo>
                    <a:pt x="486" y="14"/>
                  </a:lnTo>
                  <a:lnTo>
                    <a:pt x="486" y="16"/>
                  </a:lnTo>
                  <a:lnTo>
                    <a:pt x="486" y="16"/>
                  </a:lnTo>
                  <a:lnTo>
                    <a:pt x="484" y="18"/>
                  </a:lnTo>
                  <a:lnTo>
                    <a:pt x="482" y="20"/>
                  </a:lnTo>
                  <a:lnTo>
                    <a:pt x="480" y="22"/>
                  </a:lnTo>
                  <a:lnTo>
                    <a:pt x="480" y="22"/>
                  </a:lnTo>
                  <a:lnTo>
                    <a:pt x="478" y="32"/>
                  </a:lnTo>
                  <a:lnTo>
                    <a:pt x="478" y="36"/>
                  </a:lnTo>
                  <a:lnTo>
                    <a:pt x="478" y="38"/>
                  </a:lnTo>
                  <a:lnTo>
                    <a:pt x="478" y="38"/>
                  </a:lnTo>
                  <a:lnTo>
                    <a:pt x="478" y="38"/>
                  </a:lnTo>
                  <a:lnTo>
                    <a:pt x="478" y="38"/>
                  </a:lnTo>
                  <a:lnTo>
                    <a:pt x="478" y="38"/>
                  </a:lnTo>
                  <a:lnTo>
                    <a:pt x="480" y="38"/>
                  </a:lnTo>
                  <a:lnTo>
                    <a:pt x="480" y="40"/>
                  </a:lnTo>
                  <a:lnTo>
                    <a:pt x="482" y="40"/>
                  </a:lnTo>
                  <a:lnTo>
                    <a:pt x="482" y="40"/>
                  </a:lnTo>
                  <a:lnTo>
                    <a:pt x="482" y="40"/>
                  </a:lnTo>
                  <a:lnTo>
                    <a:pt x="482" y="40"/>
                  </a:lnTo>
                  <a:lnTo>
                    <a:pt x="482" y="40"/>
                  </a:lnTo>
                  <a:lnTo>
                    <a:pt x="482" y="40"/>
                  </a:lnTo>
                  <a:lnTo>
                    <a:pt x="482" y="42"/>
                  </a:lnTo>
                  <a:lnTo>
                    <a:pt x="482" y="42"/>
                  </a:lnTo>
                  <a:lnTo>
                    <a:pt x="482" y="44"/>
                  </a:lnTo>
                  <a:lnTo>
                    <a:pt x="480" y="44"/>
                  </a:lnTo>
                  <a:lnTo>
                    <a:pt x="480" y="44"/>
                  </a:lnTo>
                  <a:lnTo>
                    <a:pt x="480" y="46"/>
                  </a:lnTo>
                  <a:lnTo>
                    <a:pt x="480" y="48"/>
                  </a:lnTo>
                  <a:lnTo>
                    <a:pt x="480" y="48"/>
                  </a:lnTo>
                  <a:lnTo>
                    <a:pt x="480" y="60"/>
                  </a:lnTo>
                  <a:lnTo>
                    <a:pt x="482" y="64"/>
                  </a:lnTo>
                  <a:lnTo>
                    <a:pt x="480" y="70"/>
                  </a:lnTo>
                  <a:lnTo>
                    <a:pt x="480" y="72"/>
                  </a:lnTo>
                  <a:lnTo>
                    <a:pt x="480" y="72"/>
                  </a:lnTo>
                  <a:lnTo>
                    <a:pt x="478" y="72"/>
                  </a:lnTo>
                  <a:lnTo>
                    <a:pt x="478" y="72"/>
                  </a:lnTo>
                  <a:lnTo>
                    <a:pt x="478" y="72"/>
                  </a:lnTo>
                  <a:lnTo>
                    <a:pt x="476" y="72"/>
                  </a:lnTo>
                  <a:lnTo>
                    <a:pt x="476" y="72"/>
                  </a:lnTo>
                  <a:lnTo>
                    <a:pt x="476" y="72"/>
                  </a:lnTo>
                  <a:lnTo>
                    <a:pt x="476" y="74"/>
                  </a:lnTo>
                  <a:lnTo>
                    <a:pt x="476" y="74"/>
                  </a:lnTo>
                  <a:lnTo>
                    <a:pt x="476" y="74"/>
                  </a:lnTo>
                  <a:lnTo>
                    <a:pt x="476" y="74"/>
                  </a:lnTo>
                  <a:lnTo>
                    <a:pt x="476" y="74"/>
                  </a:lnTo>
                  <a:lnTo>
                    <a:pt x="478" y="74"/>
                  </a:lnTo>
                  <a:lnTo>
                    <a:pt x="478" y="74"/>
                  </a:lnTo>
                  <a:lnTo>
                    <a:pt x="480" y="74"/>
                  </a:lnTo>
                  <a:lnTo>
                    <a:pt x="484" y="72"/>
                  </a:lnTo>
                  <a:lnTo>
                    <a:pt x="484" y="72"/>
                  </a:lnTo>
                  <a:lnTo>
                    <a:pt x="484" y="72"/>
                  </a:lnTo>
                  <a:lnTo>
                    <a:pt x="484" y="68"/>
                  </a:lnTo>
                  <a:lnTo>
                    <a:pt x="492" y="72"/>
                  </a:lnTo>
                  <a:lnTo>
                    <a:pt x="492" y="72"/>
                  </a:lnTo>
                  <a:lnTo>
                    <a:pt x="494" y="72"/>
                  </a:lnTo>
                  <a:lnTo>
                    <a:pt x="494" y="74"/>
                  </a:lnTo>
                  <a:lnTo>
                    <a:pt x="494" y="76"/>
                  </a:lnTo>
                  <a:lnTo>
                    <a:pt x="492" y="76"/>
                  </a:lnTo>
                  <a:lnTo>
                    <a:pt x="492" y="76"/>
                  </a:lnTo>
                  <a:lnTo>
                    <a:pt x="492" y="76"/>
                  </a:lnTo>
                  <a:lnTo>
                    <a:pt x="488" y="76"/>
                  </a:lnTo>
                  <a:lnTo>
                    <a:pt x="488" y="76"/>
                  </a:lnTo>
                  <a:lnTo>
                    <a:pt x="488" y="76"/>
                  </a:lnTo>
                  <a:lnTo>
                    <a:pt x="488" y="74"/>
                  </a:lnTo>
                  <a:lnTo>
                    <a:pt x="486" y="74"/>
                  </a:lnTo>
                  <a:lnTo>
                    <a:pt x="486" y="74"/>
                  </a:lnTo>
                  <a:lnTo>
                    <a:pt x="486" y="74"/>
                  </a:lnTo>
                  <a:lnTo>
                    <a:pt x="486" y="74"/>
                  </a:lnTo>
                  <a:lnTo>
                    <a:pt x="484" y="74"/>
                  </a:lnTo>
                  <a:lnTo>
                    <a:pt x="482" y="74"/>
                  </a:lnTo>
                  <a:lnTo>
                    <a:pt x="480" y="76"/>
                  </a:lnTo>
                  <a:lnTo>
                    <a:pt x="480" y="76"/>
                  </a:lnTo>
                  <a:lnTo>
                    <a:pt x="478" y="76"/>
                  </a:lnTo>
                  <a:lnTo>
                    <a:pt x="478" y="76"/>
                  </a:lnTo>
                  <a:lnTo>
                    <a:pt x="478" y="76"/>
                  </a:lnTo>
                  <a:lnTo>
                    <a:pt x="476" y="76"/>
                  </a:lnTo>
                  <a:lnTo>
                    <a:pt x="476" y="76"/>
                  </a:lnTo>
                  <a:lnTo>
                    <a:pt x="476" y="76"/>
                  </a:lnTo>
                  <a:lnTo>
                    <a:pt x="472" y="78"/>
                  </a:lnTo>
                  <a:lnTo>
                    <a:pt x="472" y="78"/>
                  </a:lnTo>
                  <a:lnTo>
                    <a:pt x="470" y="78"/>
                  </a:lnTo>
                  <a:lnTo>
                    <a:pt x="470" y="80"/>
                  </a:lnTo>
                  <a:lnTo>
                    <a:pt x="470" y="80"/>
                  </a:lnTo>
                  <a:lnTo>
                    <a:pt x="470" y="80"/>
                  </a:lnTo>
                  <a:lnTo>
                    <a:pt x="470" y="80"/>
                  </a:lnTo>
                  <a:lnTo>
                    <a:pt x="470" y="88"/>
                  </a:lnTo>
                  <a:lnTo>
                    <a:pt x="470" y="94"/>
                  </a:lnTo>
                  <a:lnTo>
                    <a:pt x="466" y="112"/>
                  </a:lnTo>
                  <a:lnTo>
                    <a:pt x="466" y="114"/>
                  </a:lnTo>
                  <a:lnTo>
                    <a:pt x="466" y="116"/>
                  </a:lnTo>
                  <a:lnTo>
                    <a:pt x="466" y="116"/>
                  </a:lnTo>
                  <a:lnTo>
                    <a:pt x="466" y="118"/>
                  </a:lnTo>
                  <a:lnTo>
                    <a:pt x="466" y="120"/>
                  </a:lnTo>
                  <a:lnTo>
                    <a:pt x="466" y="120"/>
                  </a:lnTo>
                  <a:lnTo>
                    <a:pt x="466" y="120"/>
                  </a:lnTo>
                  <a:lnTo>
                    <a:pt x="468" y="120"/>
                  </a:lnTo>
                  <a:lnTo>
                    <a:pt x="468" y="122"/>
                  </a:lnTo>
                  <a:lnTo>
                    <a:pt x="466" y="122"/>
                  </a:lnTo>
                  <a:lnTo>
                    <a:pt x="466" y="124"/>
                  </a:lnTo>
                  <a:lnTo>
                    <a:pt x="464" y="128"/>
                  </a:lnTo>
                  <a:lnTo>
                    <a:pt x="464" y="128"/>
                  </a:lnTo>
                  <a:lnTo>
                    <a:pt x="462" y="128"/>
                  </a:lnTo>
                  <a:lnTo>
                    <a:pt x="462" y="128"/>
                  </a:lnTo>
                  <a:lnTo>
                    <a:pt x="462" y="128"/>
                  </a:lnTo>
                  <a:lnTo>
                    <a:pt x="462" y="128"/>
                  </a:lnTo>
                  <a:lnTo>
                    <a:pt x="460" y="130"/>
                  </a:lnTo>
                  <a:lnTo>
                    <a:pt x="460" y="130"/>
                  </a:lnTo>
                  <a:lnTo>
                    <a:pt x="460" y="130"/>
                  </a:lnTo>
                  <a:lnTo>
                    <a:pt x="458" y="132"/>
                  </a:lnTo>
                  <a:lnTo>
                    <a:pt x="458" y="132"/>
                  </a:lnTo>
                  <a:lnTo>
                    <a:pt x="458" y="134"/>
                  </a:lnTo>
                  <a:lnTo>
                    <a:pt x="458" y="134"/>
                  </a:lnTo>
                  <a:lnTo>
                    <a:pt x="458" y="134"/>
                  </a:lnTo>
                  <a:lnTo>
                    <a:pt x="458" y="134"/>
                  </a:lnTo>
                  <a:lnTo>
                    <a:pt x="458" y="134"/>
                  </a:lnTo>
                  <a:lnTo>
                    <a:pt x="458" y="136"/>
                  </a:lnTo>
                  <a:lnTo>
                    <a:pt x="458" y="136"/>
                  </a:lnTo>
                  <a:lnTo>
                    <a:pt x="458" y="138"/>
                  </a:lnTo>
                  <a:lnTo>
                    <a:pt x="458" y="138"/>
                  </a:lnTo>
                  <a:lnTo>
                    <a:pt x="458" y="138"/>
                  </a:lnTo>
                  <a:lnTo>
                    <a:pt x="458" y="140"/>
                  </a:lnTo>
                  <a:lnTo>
                    <a:pt x="454" y="142"/>
                  </a:lnTo>
                  <a:lnTo>
                    <a:pt x="454" y="142"/>
                  </a:lnTo>
                  <a:lnTo>
                    <a:pt x="452" y="144"/>
                  </a:lnTo>
                  <a:lnTo>
                    <a:pt x="452" y="144"/>
                  </a:lnTo>
                  <a:lnTo>
                    <a:pt x="452" y="144"/>
                  </a:lnTo>
                  <a:lnTo>
                    <a:pt x="450" y="144"/>
                  </a:lnTo>
                  <a:lnTo>
                    <a:pt x="450" y="144"/>
                  </a:lnTo>
                  <a:lnTo>
                    <a:pt x="450" y="146"/>
                  </a:lnTo>
                  <a:lnTo>
                    <a:pt x="448" y="148"/>
                  </a:lnTo>
                  <a:lnTo>
                    <a:pt x="448" y="150"/>
                  </a:lnTo>
                  <a:lnTo>
                    <a:pt x="442" y="160"/>
                  </a:lnTo>
                  <a:lnTo>
                    <a:pt x="442" y="160"/>
                  </a:lnTo>
                  <a:lnTo>
                    <a:pt x="442" y="162"/>
                  </a:lnTo>
                  <a:lnTo>
                    <a:pt x="442" y="162"/>
                  </a:lnTo>
                  <a:lnTo>
                    <a:pt x="442" y="164"/>
                  </a:lnTo>
                  <a:lnTo>
                    <a:pt x="442" y="164"/>
                  </a:lnTo>
                  <a:lnTo>
                    <a:pt x="442" y="164"/>
                  </a:lnTo>
                  <a:lnTo>
                    <a:pt x="442" y="166"/>
                  </a:lnTo>
                  <a:lnTo>
                    <a:pt x="442" y="166"/>
                  </a:lnTo>
                  <a:lnTo>
                    <a:pt x="440" y="166"/>
                  </a:lnTo>
                  <a:lnTo>
                    <a:pt x="440" y="168"/>
                  </a:lnTo>
                  <a:lnTo>
                    <a:pt x="440" y="168"/>
                  </a:lnTo>
                  <a:lnTo>
                    <a:pt x="440" y="168"/>
                  </a:lnTo>
                  <a:lnTo>
                    <a:pt x="438" y="168"/>
                  </a:lnTo>
                  <a:lnTo>
                    <a:pt x="436" y="172"/>
                  </a:lnTo>
                  <a:lnTo>
                    <a:pt x="436" y="172"/>
                  </a:lnTo>
                  <a:lnTo>
                    <a:pt x="436" y="174"/>
                  </a:lnTo>
                  <a:lnTo>
                    <a:pt x="436" y="174"/>
                  </a:lnTo>
                  <a:lnTo>
                    <a:pt x="434" y="174"/>
                  </a:lnTo>
                  <a:lnTo>
                    <a:pt x="434" y="176"/>
                  </a:lnTo>
                  <a:lnTo>
                    <a:pt x="434" y="176"/>
                  </a:lnTo>
                  <a:lnTo>
                    <a:pt x="434" y="176"/>
                  </a:lnTo>
                  <a:lnTo>
                    <a:pt x="434" y="176"/>
                  </a:lnTo>
                  <a:lnTo>
                    <a:pt x="434" y="180"/>
                  </a:lnTo>
                  <a:lnTo>
                    <a:pt x="432" y="180"/>
                  </a:lnTo>
                  <a:lnTo>
                    <a:pt x="432" y="182"/>
                  </a:lnTo>
                  <a:lnTo>
                    <a:pt x="430" y="184"/>
                  </a:lnTo>
                  <a:lnTo>
                    <a:pt x="430" y="184"/>
                  </a:lnTo>
                  <a:lnTo>
                    <a:pt x="430" y="184"/>
                  </a:lnTo>
                  <a:lnTo>
                    <a:pt x="428" y="184"/>
                  </a:lnTo>
                  <a:lnTo>
                    <a:pt x="428" y="184"/>
                  </a:lnTo>
                  <a:lnTo>
                    <a:pt x="426" y="186"/>
                  </a:lnTo>
                  <a:lnTo>
                    <a:pt x="424" y="186"/>
                  </a:lnTo>
                  <a:lnTo>
                    <a:pt x="424" y="188"/>
                  </a:lnTo>
                  <a:lnTo>
                    <a:pt x="420" y="192"/>
                  </a:lnTo>
                  <a:lnTo>
                    <a:pt x="420" y="192"/>
                  </a:lnTo>
                  <a:lnTo>
                    <a:pt x="420" y="192"/>
                  </a:lnTo>
                  <a:lnTo>
                    <a:pt x="418" y="194"/>
                  </a:lnTo>
                  <a:lnTo>
                    <a:pt x="418" y="194"/>
                  </a:lnTo>
                  <a:lnTo>
                    <a:pt x="418" y="196"/>
                  </a:lnTo>
                  <a:lnTo>
                    <a:pt x="418" y="196"/>
                  </a:lnTo>
                  <a:lnTo>
                    <a:pt x="418" y="198"/>
                  </a:lnTo>
                  <a:lnTo>
                    <a:pt x="418" y="198"/>
                  </a:lnTo>
                  <a:lnTo>
                    <a:pt x="418" y="198"/>
                  </a:lnTo>
                  <a:lnTo>
                    <a:pt x="418" y="204"/>
                  </a:lnTo>
                  <a:lnTo>
                    <a:pt x="414" y="210"/>
                  </a:lnTo>
                  <a:lnTo>
                    <a:pt x="412" y="216"/>
                  </a:lnTo>
                  <a:lnTo>
                    <a:pt x="410" y="218"/>
                  </a:lnTo>
                  <a:lnTo>
                    <a:pt x="410" y="218"/>
                  </a:lnTo>
                  <a:lnTo>
                    <a:pt x="410" y="218"/>
                  </a:lnTo>
                  <a:lnTo>
                    <a:pt x="408" y="222"/>
                  </a:lnTo>
                  <a:lnTo>
                    <a:pt x="408" y="222"/>
                  </a:lnTo>
                  <a:lnTo>
                    <a:pt x="402" y="228"/>
                  </a:lnTo>
                  <a:lnTo>
                    <a:pt x="400" y="234"/>
                  </a:lnTo>
                  <a:lnTo>
                    <a:pt x="398" y="234"/>
                  </a:lnTo>
                  <a:lnTo>
                    <a:pt x="398" y="236"/>
                  </a:lnTo>
                  <a:lnTo>
                    <a:pt x="396" y="238"/>
                  </a:lnTo>
                  <a:lnTo>
                    <a:pt x="392" y="246"/>
                  </a:lnTo>
                  <a:lnTo>
                    <a:pt x="390" y="248"/>
                  </a:lnTo>
                  <a:lnTo>
                    <a:pt x="384" y="262"/>
                  </a:lnTo>
                  <a:lnTo>
                    <a:pt x="384" y="262"/>
                  </a:lnTo>
                  <a:lnTo>
                    <a:pt x="384" y="264"/>
                  </a:lnTo>
                  <a:lnTo>
                    <a:pt x="384" y="266"/>
                  </a:lnTo>
                  <a:lnTo>
                    <a:pt x="384" y="266"/>
                  </a:lnTo>
                  <a:lnTo>
                    <a:pt x="384" y="266"/>
                  </a:lnTo>
                  <a:lnTo>
                    <a:pt x="384" y="268"/>
                  </a:lnTo>
                  <a:lnTo>
                    <a:pt x="384" y="270"/>
                  </a:lnTo>
                  <a:lnTo>
                    <a:pt x="384" y="270"/>
                  </a:lnTo>
                  <a:lnTo>
                    <a:pt x="384" y="272"/>
                  </a:lnTo>
                  <a:lnTo>
                    <a:pt x="384" y="272"/>
                  </a:lnTo>
                  <a:lnTo>
                    <a:pt x="384" y="274"/>
                  </a:lnTo>
                  <a:lnTo>
                    <a:pt x="382" y="276"/>
                  </a:lnTo>
                  <a:lnTo>
                    <a:pt x="382" y="276"/>
                  </a:lnTo>
                  <a:lnTo>
                    <a:pt x="382" y="276"/>
                  </a:lnTo>
                  <a:lnTo>
                    <a:pt x="382" y="278"/>
                  </a:lnTo>
                  <a:lnTo>
                    <a:pt x="374" y="294"/>
                  </a:lnTo>
                  <a:lnTo>
                    <a:pt x="372" y="296"/>
                  </a:lnTo>
                  <a:lnTo>
                    <a:pt x="364" y="306"/>
                  </a:lnTo>
                  <a:lnTo>
                    <a:pt x="360" y="312"/>
                  </a:lnTo>
                  <a:lnTo>
                    <a:pt x="358" y="316"/>
                  </a:lnTo>
                  <a:lnTo>
                    <a:pt x="350" y="326"/>
                  </a:lnTo>
                  <a:lnTo>
                    <a:pt x="348" y="328"/>
                  </a:lnTo>
                  <a:lnTo>
                    <a:pt x="348" y="328"/>
                  </a:lnTo>
                  <a:lnTo>
                    <a:pt x="348" y="330"/>
                  </a:lnTo>
                  <a:lnTo>
                    <a:pt x="342" y="336"/>
                  </a:lnTo>
                  <a:lnTo>
                    <a:pt x="342" y="338"/>
                  </a:lnTo>
                  <a:lnTo>
                    <a:pt x="340" y="340"/>
                  </a:lnTo>
                  <a:lnTo>
                    <a:pt x="340" y="340"/>
                  </a:lnTo>
                  <a:lnTo>
                    <a:pt x="338" y="342"/>
                  </a:lnTo>
                  <a:lnTo>
                    <a:pt x="338" y="344"/>
                  </a:lnTo>
                  <a:lnTo>
                    <a:pt x="336" y="350"/>
                  </a:lnTo>
                  <a:lnTo>
                    <a:pt x="332" y="354"/>
                  </a:lnTo>
                  <a:lnTo>
                    <a:pt x="332" y="354"/>
                  </a:lnTo>
                  <a:lnTo>
                    <a:pt x="332" y="354"/>
                  </a:lnTo>
                  <a:lnTo>
                    <a:pt x="330" y="358"/>
                  </a:lnTo>
                  <a:lnTo>
                    <a:pt x="330" y="358"/>
                  </a:lnTo>
                  <a:lnTo>
                    <a:pt x="330" y="358"/>
                  </a:lnTo>
                  <a:lnTo>
                    <a:pt x="326" y="362"/>
                  </a:lnTo>
                  <a:lnTo>
                    <a:pt x="320" y="370"/>
                  </a:lnTo>
                  <a:lnTo>
                    <a:pt x="318" y="370"/>
                  </a:lnTo>
                  <a:lnTo>
                    <a:pt x="316" y="372"/>
                  </a:lnTo>
                  <a:lnTo>
                    <a:pt x="314" y="374"/>
                  </a:lnTo>
                  <a:lnTo>
                    <a:pt x="314" y="376"/>
                  </a:lnTo>
                  <a:lnTo>
                    <a:pt x="312" y="376"/>
                  </a:lnTo>
                  <a:lnTo>
                    <a:pt x="312" y="378"/>
                  </a:lnTo>
                  <a:lnTo>
                    <a:pt x="310" y="380"/>
                  </a:lnTo>
                  <a:lnTo>
                    <a:pt x="306" y="384"/>
                  </a:lnTo>
                  <a:lnTo>
                    <a:pt x="306" y="384"/>
                  </a:lnTo>
                  <a:lnTo>
                    <a:pt x="304" y="388"/>
                  </a:lnTo>
                  <a:lnTo>
                    <a:pt x="296" y="394"/>
                  </a:lnTo>
                  <a:lnTo>
                    <a:pt x="296" y="394"/>
                  </a:lnTo>
                  <a:lnTo>
                    <a:pt x="296" y="394"/>
                  </a:lnTo>
                  <a:lnTo>
                    <a:pt x="294" y="396"/>
                  </a:lnTo>
                  <a:lnTo>
                    <a:pt x="290" y="400"/>
                  </a:lnTo>
                  <a:lnTo>
                    <a:pt x="290" y="402"/>
                  </a:lnTo>
                  <a:lnTo>
                    <a:pt x="288" y="404"/>
                  </a:lnTo>
                  <a:lnTo>
                    <a:pt x="286" y="406"/>
                  </a:lnTo>
                  <a:lnTo>
                    <a:pt x="280" y="412"/>
                  </a:lnTo>
                  <a:lnTo>
                    <a:pt x="274" y="418"/>
                  </a:lnTo>
                  <a:lnTo>
                    <a:pt x="264" y="428"/>
                  </a:lnTo>
                  <a:lnTo>
                    <a:pt x="260" y="430"/>
                  </a:lnTo>
                  <a:lnTo>
                    <a:pt x="254" y="436"/>
                  </a:lnTo>
                  <a:lnTo>
                    <a:pt x="250" y="442"/>
                  </a:lnTo>
                  <a:lnTo>
                    <a:pt x="246" y="446"/>
                  </a:lnTo>
                  <a:lnTo>
                    <a:pt x="244" y="448"/>
                  </a:lnTo>
                  <a:lnTo>
                    <a:pt x="240" y="452"/>
                  </a:lnTo>
                  <a:lnTo>
                    <a:pt x="240" y="452"/>
                  </a:lnTo>
                  <a:lnTo>
                    <a:pt x="238" y="452"/>
                  </a:lnTo>
                  <a:lnTo>
                    <a:pt x="238" y="454"/>
                  </a:lnTo>
                  <a:lnTo>
                    <a:pt x="234" y="456"/>
                  </a:lnTo>
                  <a:lnTo>
                    <a:pt x="232" y="456"/>
                  </a:lnTo>
                  <a:lnTo>
                    <a:pt x="228" y="460"/>
                  </a:lnTo>
                  <a:lnTo>
                    <a:pt x="224" y="462"/>
                  </a:lnTo>
                  <a:lnTo>
                    <a:pt x="218" y="464"/>
                  </a:lnTo>
                  <a:lnTo>
                    <a:pt x="218" y="466"/>
                  </a:lnTo>
                  <a:lnTo>
                    <a:pt x="216" y="466"/>
                  </a:lnTo>
                  <a:lnTo>
                    <a:pt x="216" y="466"/>
                  </a:lnTo>
                  <a:lnTo>
                    <a:pt x="208" y="472"/>
                  </a:lnTo>
                  <a:lnTo>
                    <a:pt x="202" y="474"/>
                  </a:lnTo>
                  <a:lnTo>
                    <a:pt x="202" y="474"/>
                  </a:lnTo>
                  <a:lnTo>
                    <a:pt x="200" y="476"/>
                  </a:lnTo>
                  <a:lnTo>
                    <a:pt x="198" y="476"/>
                  </a:lnTo>
                  <a:lnTo>
                    <a:pt x="196" y="478"/>
                  </a:lnTo>
                  <a:lnTo>
                    <a:pt x="194" y="478"/>
                  </a:lnTo>
                  <a:lnTo>
                    <a:pt x="194" y="478"/>
                  </a:lnTo>
                  <a:lnTo>
                    <a:pt x="194" y="478"/>
                  </a:lnTo>
                  <a:lnTo>
                    <a:pt x="192" y="478"/>
                  </a:lnTo>
                  <a:lnTo>
                    <a:pt x="190" y="480"/>
                  </a:lnTo>
                  <a:lnTo>
                    <a:pt x="188" y="482"/>
                  </a:lnTo>
                  <a:lnTo>
                    <a:pt x="184" y="484"/>
                  </a:lnTo>
                  <a:lnTo>
                    <a:pt x="172" y="492"/>
                  </a:lnTo>
                  <a:lnTo>
                    <a:pt x="170" y="494"/>
                  </a:lnTo>
                  <a:lnTo>
                    <a:pt x="168" y="494"/>
                  </a:lnTo>
                  <a:lnTo>
                    <a:pt x="160" y="502"/>
                  </a:lnTo>
                  <a:lnTo>
                    <a:pt x="152" y="508"/>
                  </a:lnTo>
                  <a:lnTo>
                    <a:pt x="150" y="510"/>
                  </a:lnTo>
                  <a:lnTo>
                    <a:pt x="148" y="512"/>
                  </a:lnTo>
                  <a:lnTo>
                    <a:pt x="146" y="514"/>
                  </a:lnTo>
                  <a:lnTo>
                    <a:pt x="142" y="520"/>
                  </a:lnTo>
                  <a:lnTo>
                    <a:pt x="140" y="520"/>
                  </a:lnTo>
                  <a:lnTo>
                    <a:pt x="138" y="520"/>
                  </a:lnTo>
                  <a:lnTo>
                    <a:pt x="136" y="522"/>
                  </a:lnTo>
                  <a:lnTo>
                    <a:pt x="136" y="522"/>
                  </a:lnTo>
                  <a:lnTo>
                    <a:pt x="134" y="524"/>
                  </a:lnTo>
                  <a:lnTo>
                    <a:pt x="134" y="524"/>
                  </a:lnTo>
                  <a:lnTo>
                    <a:pt x="128" y="530"/>
                  </a:lnTo>
                  <a:lnTo>
                    <a:pt x="126" y="530"/>
                  </a:lnTo>
                  <a:lnTo>
                    <a:pt x="120" y="536"/>
                  </a:lnTo>
                  <a:lnTo>
                    <a:pt x="118" y="538"/>
                  </a:lnTo>
                  <a:lnTo>
                    <a:pt x="112" y="544"/>
                  </a:lnTo>
                  <a:lnTo>
                    <a:pt x="112" y="544"/>
                  </a:lnTo>
                  <a:lnTo>
                    <a:pt x="110" y="546"/>
                  </a:lnTo>
                  <a:lnTo>
                    <a:pt x="110" y="548"/>
                  </a:lnTo>
                  <a:lnTo>
                    <a:pt x="108" y="548"/>
                  </a:lnTo>
                  <a:lnTo>
                    <a:pt x="108" y="550"/>
                  </a:lnTo>
                  <a:lnTo>
                    <a:pt x="106" y="550"/>
                  </a:lnTo>
                  <a:lnTo>
                    <a:pt x="102" y="554"/>
                  </a:lnTo>
                  <a:lnTo>
                    <a:pt x="96" y="562"/>
                  </a:lnTo>
                  <a:lnTo>
                    <a:pt x="90" y="568"/>
                  </a:lnTo>
                  <a:lnTo>
                    <a:pt x="88" y="572"/>
                  </a:lnTo>
                  <a:lnTo>
                    <a:pt x="86" y="572"/>
                  </a:lnTo>
                  <a:lnTo>
                    <a:pt x="82" y="576"/>
                  </a:lnTo>
                  <a:lnTo>
                    <a:pt x="80" y="578"/>
                  </a:lnTo>
                  <a:lnTo>
                    <a:pt x="76" y="582"/>
                  </a:lnTo>
                  <a:lnTo>
                    <a:pt x="76" y="582"/>
                  </a:lnTo>
                  <a:lnTo>
                    <a:pt x="74" y="584"/>
                  </a:lnTo>
                  <a:lnTo>
                    <a:pt x="72" y="588"/>
                  </a:lnTo>
                  <a:lnTo>
                    <a:pt x="70" y="588"/>
                  </a:lnTo>
                  <a:lnTo>
                    <a:pt x="70" y="590"/>
                  </a:lnTo>
                  <a:lnTo>
                    <a:pt x="70" y="590"/>
                  </a:lnTo>
                  <a:lnTo>
                    <a:pt x="70" y="590"/>
                  </a:lnTo>
                  <a:lnTo>
                    <a:pt x="68" y="590"/>
                  </a:lnTo>
                  <a:lnTo>
                    <a:pt x="68" y="590"/>
                  </a:lnTo>
                  <a:lnTo>
                    <a:pt x="68" y="590"/>
                  </a:lnTo>
                  <a:lnTo>
                    <a:pt x="68" y="592"/>
                  </a:lnTo>
                  <a:lnTo>
                    <a:pt x="64" y="596"/>
                  </a:lnTo>
                  <a:lnTo>
                    <a:pt x="60" y="602"/>
                  </a:lnTo>
                  <a:lnTo>
                    <a:pt x="58" y="602"/>
                  </a:lnTo>
                  <a:lnTo>
                    <a:pt x="58" y="604"/>
                  </a:lnTo>
                  <a:lnTo>
                    <a:pt x="56" y="606"/>
                  </a:lnTo>
                  <a:lnTo>
                    <a:pt x="52" y="610"/>
                  </a:lnTo>
                  <a:lnTo>
                    <a:pt x="48" y="614"/>
                  </a:lnTo>
                  <a:lnTo>
                    <a:pt x="44" y="620"/>
                  </a:lnTo>
                  <a:lnTo>
                    <a:pt x="38" y="630"/>
                  </a:lnTo>
                  <a:lnTo>
                    <a:pt x="34" y="638"/>
                  </a:lnTo>
                  <a:lnTo>
                    <a:pt x="32" y="640"/>
                  </a:lnTo>
                  <a:lnTo>
                    <a:pt x="32" y="640"/>
                  </a:lnTo>
                  <a:lnTo>
                    <a:pt x="30" y="644"/>
                  </a:lnTo>
                  <a:lnTo>
                    <a:pt x="28" y="646"/>
                  </a:lnTo>
                  <a:lnTo>
                    <a:pt x="28" y="646"/>
                  </a:lnTo>
                  <a:lnTo>
                    <a:pt x="28" y="642"/>
                  </a:lnTo>
                  <a:lnTo>
                    <a:pt x="20" y="632"/>
                  </a:lnTo>
                  <a:lnTo>
                    <a:pt x="8" y="618"/>
                  </a:lnTo>
                  <a:lnTo>
                    <a:pt x="2" y="608"/>
                  </a:lnTo>
                  <a:lnTo>
                    <a:pt x="0" y="568"/>
                  </a:lnTo>
                  <a:lnTo>
                    <a:pt x="0" y="440"/>
                  </a:lnTo>
                  <a:lnTo>
                    <a:pt x="0" y="434"/>
                  </a:lnTo>
                  <a:lnTo>
                    <a:pt x="2" y="434"/>
                  </a:lnTo>
                  <a:lnTo>
                    <a:pt x="16" y="420"/>
                  </a:lnTo>
                  <a:lnTo>
                    <a:pt x="18" y="418"/>
                  </a:lnTo>
                  <a:lnTo>
                    <a:pt x="40" y="388"/>
                  </a:lnTo>
                  <a:lnTo>
                    <a:pt x="44" y="380"/>
                  </a:lnTo>
                  <a:lnTo>
                    <a:pt x="44" y="380"/>
                  </a:lnTo>
                  <a:lnTo>
                    <a:pt x="46" y="378"/>
                  </a:lnTo>
                  <a:lnTo>
                    <a:pt x="46" y="378"/>
                  </a:lnTo>
                  <a:lnTo>
                    <a:pt x="46" y="378"/>
                  </a:lnTo>
                  <a:lnTo>
                    <a:pt x="46" y="376"/>
                  </a:lnTo>
                  <a:lnTo>
                    <a:pt x="46" y="376"/>
                  </a:lnTo>
                  <a:lnTo>
                    <a:pt x="46" y="374"/>
                  </a:lnTo>
                  <a:lnTo>
                    <a:pt x="48" y="374"/>
                  </a:lnTo>
                  <a:lnTo>
                    <a:pt x="50" y="372"/>
                  </a:lnTo>
                  <a:lnTo>
                    <a:pt x="52" y="370"/>
                  </a:lnTo>
                  <a:lnTo>
                    <a:pt x="54" y="370"/>
                  </a:lnTo>
                  <a:lnTo>
                    <a:pt x="54" y="370"/>
                  </a:lnTo>
                  <a:lnTo>
                    <a:pt x="56" y="370"/>
                  </a:lnTo>
                  <a:lnTo>
                    <a:pt x="56" y="370"/>
                  </a:lnTo>
                  <a:lnTo>
                    <a:pt x="58" y="370"/>
                  </a:lnTo>
                  <a:lnTo>
                    <a:pt x="60" y="370"/>
                  </a:lnTo>
                  <a:lnTo>
                    <a:pt x="62" y="370"/>
                  </a:lnTo>
                  <a:lnTo>
                    <a:pt x="62" y="370"/>
                  </a:lnTo>
                  <a:lnTo>
                    <a:pt x="66" y="370"/>
                  </a:lnTo>
                  <a:lnTo>
                    <a:pt x="66" y="370"/>
                  </a:lnTo>
                  <a:lnTo>
                    <a:pt x="68" y="370"/>
                  </a:lnTo>
                  <a:lnTo>
                    <a:pt x="72" y="368"/>
                  </a:lnTo>
                  <a:lnTo>
                    <a:pt x="78" y="366"/>
                  </a:lnTo>
                  <a:lnTo>
                    <a:pt x="78" y="366"/>
                  </a:lnTo>
                  <a:lnTo>
                    <a:pt x="78" y="366"/>
                  </a:lnTo>
                  <a:lnTo>
                    <a:pt x="80" y="366"/>
                  </a:lnTo>
                  <a:lnTo>
                    <a:pt x="84" y="366"/>
                  </a:lnTo>
                  <a:lnTo>
                    <a:pt x="84" y="366"/>
                  </a:lnTo>
                  <a:lnTo>
                    <a:pt x="86" y="366"/>
                  </a:lnTo>
                  <a:lnTo>
                    <a:pt x="88" y="366"/>
                  </a:lnTo>
                  <a:lnTo>
                    <a:pt x="90" y="364"/>
                  </a:lnTo>
                  <a:lnTo>
                    <a:pt x="90" y="364"/>
                  </a:lnTo>
                  <a:lnTo>
                    <a:pt x="90" y="364"/>
                  </a:lnTo>
                  <a:lnTo>
                    <a:pt x="90" y="364"/>
                  </a:lnTo>
                  <a:lnTo>
                    <a:pt x="92" y="362"/>
                  </a:lnTo>
                  <a:lnTo>
                    <a:pt x="92" y="362"/>
                  </a:lnTo>
                  <a:lnTo>
                    <a:pt x="92" y="360"/>
                  </a:lnTo>
                  <a:lnTo>
                    <a:pt x="92" y="360"/>
                  </a:lnTo>
                  <a:lnTo>
                    <a:pt x="94" y="358"/>
                  </a:lnTo>
                  <a:lnTo>
                    <a:pt x="94" y="358"/>
                  </a:lnTo>
                  <a:lnTo>
                    <a:pt x="94" y="356"/>
                  </a:lnTo>
                  <a:lnTo>
                    <a:pt x="94" y="356"/>
                  </a:lnTo>
                  <a:lnTo>
                    <a:pt x="94" y="354"/>
                  </a:lnTo>
                  <a:lnTo>
                    <a:pt x="96" y="354"/>
                  </a:lnTo>
                  <a:lnTo>
                    <a:pt x="96" y="354"/>
                  </a:lnTo>
                  <a:lnTo>
                    <a:pt x="100" y="350"/>
                  </a:lnTo>
                  <a:lnTo>
                    <a:pt x="100" y="350"/>
                  </a:lnTo>
                  <a:lnTo>
                    <a:pt x="104" y="348"/>
                  </a:lnTo>
                  <a:lnTo>
                    <a:pt x="104" y="348"/>
                  </a:lnTo>
                  <a:lnTo>
                    <a:pt x="106" y="346"/>
                  </a:lnTo>
                  <a:lnTo>
                    <a:pt x="112" y="344"/>
                  </a:lnTo>
                  <a:lnTo>
                    <a:pt x="112" y="342"/>
                  </a:lnTo>
                  <a:lnTo>
                    <a:pt x="120" y="340"/>
                  </a:lnTo>
                  <a:lnTo>
                    <a:pt x="122" y="338"/>
                  </a:lnTo>
                  <a:lnTo>
                    <a:pt x="124" y="338"/>
                  </a:lnTo>
                  <a:lnTo>
                    <a:pt x="128" y="336"/>
                  </a:lnTo>
                  <a:lnTo>
                    <a:pt x="130" y="336"/>
                  </a:lnTo>
                  <a:lnTo>
                    <a:pt x="132" y="336"/>
                  </a:lnTo>
                  <a:lnTo>
                    <a:pt x="132" y="336"/>
                  </a:lnTo>
                  <a:lnTo>
                    <a:pt x="134" y="336"/>
                  </a:lnTo>
                  <a:lnTo>
                    <a:pt x="134" y="336"/>
                  </a:lnTo>
                  <a:lnTo>
                    <a:pt x="136" y="336"/>
                  </a:lnTo>
                  <a:lnTo>
                    <a:pt x="136" y="336"/>
                  </a:lnTo>
                  <a:lnTo>
                    <a:pt x="138" y="336"/>
                  </a:lnTo>
                  <a:lnTo>
                    <a:pt x="140" y="334"/>
                  </a:lnTo>
                  <a:lnTo>
                    <a:pt x="142" y="334"/>
                  </a:lnTo>
                  <a:lnTo>
                    <a:pt x="142" y="334"/>
                  </a:lnTo>
                  <a:lnTo>
                    <a:pt x="142" y="334"/>
                  </a:lnTo>
                  <a:lnTo>
                    <a:pt x="146" y="334"/>
                  </a:lnTo>
                  <a:lnTo>
                    <a:pt x="146" y="334"/>
                  </a:lnTo>
                  <a:lnTo>
                    <a:pt x="154" y="334"/>
                  </a:lnTo>
                  <a:lnTo>
                    <a:pt x="158" y="334"/>
                  </a:lnTo>
                  <a:lnTo>
                    <a:pt x="166" y="334"/>
                  </a:lnTo>
                  <a:lnTo>
                    <a:pt x="168" y="336"/>
                  </a:lnTo>
                  <a:lnTo>
                    <a:pt x="188" y="336"/>
                  </a:lnTo>
                  <a:lnTo>
                    <a:pt x="190" y="334"/>
                  </a:lnTo>
                  <a:lnTo>
                    <a:pt x="192" y="334"/>
                  </a:lnTo>
                  <a:lnTo>
                    <a:pt x="196" y="328"/>
                  </a:lnTo>
                  <a:lnTo>
                    <a:pt x="208" y="314"/>
                  </a:lnTo>
                  <a:lnTo>
                    <a:pt x="214" y="308"/>
                  </a:lnTo>
                  <a:lnTo>
                    <a:pt x="224" y="296"/>
                  </a:lnTo>
                  <a:lnTo>
                    <a:pt x="236" y="284"/>
                  </a:lnTo>
                  <a:lnTo>
                    <a:pt x="238" y="282"/>
                  </a:lnTo>
                  <a:lnTo>
                    <a:pt x="244" y="276"/>
                  </a:lnTo>
                  <a:lnTo>
                    <a:pt x="264" y="256"/>
                  </a:lnTo>
                  <a:lnTo>
                    <a:pt x="284" y="234"/>
                  </a:lnTo>
                  <a:lnTo>
                    <a:pt x="312" y="210"/>
                  </a:lnTo>
                  <a:lnTo>
                    <a:pt x="316" y="204"/>
                  </a:lnTo>
                  <a:lnTo>
                    <a:pt x="322" y="200"/>
                  </a:lnTo>
                  <a:lnTo>
                    <a:pt x="328" y="194"/>
                  </a:lnTo>
                  <a:lnTo>
                    <a:pt x="332" y="190"/>
                  </a:lnTo>
                  <a:lnTo>
                    <a:pt x="332" y="190"/>
                  </a:lnTo>
                  <a:lnTo>
                    <a:pt x="314" y="190"/>
                  </a:lnTo>
                  <a:lnTo>
                    <a:pt x="290" y="190"/>
                  </a:lnTo>
                  <a:lnTo>
                    <a:pt x="286" y="190"/>
                  </a:lnTo>
                  <a:lnTo>
                    <a:pt x="286" y="190"/>
                  </a:lnTo>
                  <a:lnTo>
                    <a:pt x="276" y="186"/>
                  </a:lnTo>
                  <a:lnTo>
                    <a:pt x="264" y="182"/>
                  </a:lnTo>
                  <a:lnTo>
                    <a:pt x="254" y="178"/>
                  </a:lnTo>
                  <a:lnTo>
                    <a:pt x="240" y="174"/>
                  </a:lnTo>
                  <a:lnTo>
                    <a:pt x="220" y="168"/>
                  </a:lnTo>
                  <a:lnTo>
                    <a:pt x="210" y="164"/>
                  </a:lnTo>
                  <a:lnTo>
                    <a:pt x="200" y="160"/>
                  </a:lnTo>
                  <a:lnTo>
                    <a:pt x="190" y="158"/>
                  </a:lnTo>
                  <a:lnTo>
                    <a:pt x="174" y="152"/>
                  </a:lnTo>
                  <a:lnTo>
                    <a:pt x="144" y="142"/>
                  </a:lnTo>
                  <a:lnTo>
                    <a:pt x="130" y="130"/>
                  </a:lnTo>
                  <a:lnTo>
                    <a:pt x="126" y="126"/>
                  </a:lnTo>
                  <a:lnTo>
                    <a:pt x="126" y="126"/>
                  </a:lnTo>
                  <a:lnTo>
                    <a:pt x="124" y="126"/>
                  </a:lnTo>
                  <a:lnTo>
                    <a:pt x="122" y="126"/>
                  </a:lnTo>
                  <a:lnTo>
                    <a:pt x="122" y="126"/>
                  </a:lnTo>
                  <a:lnTo>
                    <a:pt x="118" y="122"/>
                  </a:lnTo>
                  <a:lnTo>
                    <a:pt x="118" y="122"/>
                  </a:lnTo>
                  <a:lnTo>
                    <a:pt x="116" y="122"/>
                  </a:lnTo>
                  <a:lnTo>
                    <a:pt x="116" y="122"/>
                  </a:lnTo>
                  <a:lnTo>
                    <a:pt x="116" y="122"/>
                  </a:lnTo>
                  <a:lnTo>
                    <a:pt x="116" y="122"/>
                  </a:lnTo>
                  <a:lnTo>
                    <a:pt x="116" y="120"/>
                  </a:lnTo>
                  <a:lnTo>
                    <a:pt x="116" y="120"/>
                  </a:lnTo>
                  <a:lnTo>
                    <a:pt x="116" y="120"/>
                  </a:lnTo>
                  <a:lnTo>
                    <a:pt x="116" y="120"/>
                  </a:lnTo>
                  <a:lnTo>
                    <a:pt x="114" y="116"/>
                  </a:lnTo>
                  <a:lnTo>
                    <a:pt x="112" y="112"/>
                  </a:lnTo>
                  <a:lnTo>
                    <a:pt x="112" y="112"/>
                  </a:lnTo>
                  <a:lnTo>
                    <a:pt x="110" y="112"/>
                  </a:lnTo>
                  <a:lnTo>
                    <a:pt x="110" y="112"/>
                  </a:lnTo>
                  <a:lnTo>
                    <a:pt x="110" y="112"/>
                  </a:lnTo>
                  <a:lnTo>
                    <a:pt x="108" y="110"/>
                  </a:lnTo>
                  <a:lnTo>
                    <a:pt x="108" y="110"/>
                  </a:lnTo>
                  <a:lnTo>
                    <a:pt x="108" y="106"/>
                  </a:lnTo>
                  <a:lnTo>
                    <a:pt x="108" y="104"/>
                  </a:lnTo>
                  <a:lnTo>
                    <a:pt x="108" y="104"/>
                  </a:lnTo>
                  <a:lnTo>
                    <a:pt x="106" y="102"/>
                  </a:lnTo>
                  <a:lnTo>
                    <a:pt x="106" y="100"/>
                  </a:lnTo>
                  <a:lnTo>
                    <a:pt x="106" y="100"/>
                  </a:lnTo>
                  <a:lnTo>
                    <a:pt x="106" y="100"/>
                  </a:lnTo>
                  <a:lnTo>
                    <a:pt x="106" y="100"/>
                  </a:lnTo>
                  <a:lnTo>
                    <a:pt x="106" y="100"/>
                  </a:lnTo>
                  <a:lnTo>
                    <a:pt x="104" y="100"/>
                  </a:lnTo>
                  <a:lnTo>
                    <a:pt x="104" y="100"/>
                  </a:lnTo>
                  <a:lnTo>
                    <a:pt x="104" y="100"/>
                  </a:lnTo>
                  <a:lnTo>
                    <a:pt x="102" y="100"/>
                  </a:lnTo>
                  <a:lnTo>
                    <a:pt x="102" y="100"/>
                  </a:lnTo>
                  <a:lnTo>
                    <a:pt x="102" y="100"/>
                  </a:lnTo>
                  <a:lnTo>
                    <a:pt x="102" y="98"/>
                  </a:lnTo>
                  <a:lnTo>
                    <a:pt x="100" y="98"/>
                  </a:lnTo>
                  <a:lnTo>
                    <a:pt x="100" y="98"/>
                  </a:lnTo>
                  <a:lnTo>
                    <a:pt x="100" y="98"/>
                  </a:lnTo>
                  <a:lnTo>
                    <a:pt x="98" y="98"/>
                  </a:lnTo>
                  <a:lnTo>
                    <a:pt x="98" y="96"/>
                  </a:lnTo>
                  <a:lnTo>
                    <a:pt x="98" y="96"/>
                  </a:lnTo>
                  <a:lnTo>
                    <a:pt x="98" y="94"/>
                  </a:lnTo>
                  <a:lnTo>
                    <a:pt x="98" y="94"/>
                  </a:lnTo>
                  <a:lnTo>
                    <a:pt x="96" y="92"/>
                  </a:lnTo>
                  <a:lnTo>
                    <a:pt x="96" y="90"/>
                  </a:lnTo>
                  <a:lnTo>
                    <a:pt x="96" y="90"/>
                  </a:lnTo>
                  <a:lnTo>
                    <a:pt x="96" y="88"/>
                  </a:lnTo>
                  <a:lnTo>
                    <a:pt x="94" y="88"/>
                  </a:lnTo>
                  <a:lnTo>
                    <a:pt x="94" y="88"/>
                  </a:lnTo>
                  <a:lnTo>
                    <a:pt x="92" y="88"/>
                  </a:lnTo>
                  <a:lnTo>
                    <a:pt x="92" y="86"/>
                  </a:lnTo>
                  <a:lnTo>
                    <a:pt x="90" y="86"/>
                  </a:lnTo>
                  <a:lnTo>
                    <a:pt x="90" y="86"/>
                  </a:lnTo>
                  <a:lnTo>
                    <a:pt x="90" y="84"/>
                  </a:lnTo>
                  <a:lnTo>
                    <a:pt x="90" y="84"/>
                  </a:lnTo>
                  <a:lnTo>
                    <a:pt x="88" y="84"/>
                  </a:lnTo>
                  <a:lnTo>
                    <a:pt x="88" y="80"/>
                  </a:lnTo>
                  <a:lnTo>
                    <a:pt x="86" y="78"/>
                  </a:lnTo>
                  <a:lnTo>
                    <a:pt x="86" y="78"/>
                  </a:lnTo>
                  <a:lnTo>
                    <a:pt x="86" y="76"/>
                  </a:lnTo>
                  <a:lnTo>
                    <a:pt x="86" y="74"/>
                  </a:lnTo>
                  <a:lnTo>
                    <a:pt x="86" y="74"/>
                  </a:lnTo>
                  <a:lnTo>
                    <a:pt x="86" y="72"/>
                  </a:lnTo>
                  <a:lnTo>
                    <a:pt x="84" y="72"/>
                  </a:lnTo>
                  <a:lnTo>
                    <a:pt x="84" y="70"/>
                  </a:lnTo>
                  <a:lnTo>
                    <a:pt x="84" y="70"/>
                  </a:lnTo>
                  <a:lnTo>
                    <a:pt x="84" y="70"/>
                  </a:lnTo>
                  <a:lnTo>
                    <a:pt x="82" y="70"/>
                  </a:lnTo>
                  <a:lnTo>
                    <a:pt x="82" y="70"/>
                  </a:lnTo>
                  <a:lnTo>
                    <a:pt x="80" y="66"/>
                  </a:lnTo>
                  <a:lnTo>
                    <a:pt x="80" y="64"/>
                  </a:lnTo>
                  <a:lnTo>
                    <a:pt x="80" y="64"/>
                  </a:lnTo>
                  <a:lnTo>
                    <a:pt x="80" y="64"/>
                  </a:lnTo>
                  <a:lnTo>
                    <a:pt x="80" y="64"/>
                  </a:lnTo>
                  <a:lnTo>
                    <a:pt x="84" y="58"/>
                  </a:lnTo>
                  <a:lnTo>
                    <a:pt x="86" y="58"/>
                  </a:lnTo>
                  <a:lnTo>
                    <a:pt x="88" y="52"/>
                  </a:lnTo>
                  <a:lnTo>
                    <a:pt x="90" y="52"/>
                  </a:lnTo>
                  <a:lnTo>
                    <a:pt x="92" y="48"/>
                  </a:lnTo>
                  <a:lnTo>
                    <a:pt x="94" y="46"/>
                  </a:lnTo>
                  <a:lnTo>
                    <a:pt x="94" y="46"/>
                  </a:lnTo>
                  <a:lnTo>
                    <a:pt x="94" y="44"/>
                  </a:lnTo>
                  <a:lnTo>
                    <a:pt x="100" y="38"/>
                  </a:lnTo>
                  <a:lnTo>
                    <a:pt x="102" y="34"/>
                  </a:lnTo>
                  <a:lnTo>
                    <a:pt x="104" y="30"/>
                  </a:lnTo>
                  <a:lnTo>
                    <a:pt x="106" y="28"/>
                  </a:lnTo>
                  <a:lnTo>
                    <a:pt x="106" y="26"/>
                  </a:lnTo>
                  <a:lnTo>
                    <a:pt x="108" y="2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2" name="Freeform 4961">
              <a:extLst>
                <a:ext uri="{FF2B5EF4-FFF2-40B4-BE49-F238E27FC236}">
                  <a16:creationId xmlns:a16="http://schemas.microsoft.com/office/drawing/2014/main" id="{7B965F4A-AF09-DC41-A2C4-F074A0C70399}"/>
                </a:ext>
              </a:extLst>
            </p:cNvPr>
            <p:cNvSpPr>
              <a:spLocks/>
            </p:cNvSpPr>
            <p:nvPr/>
          </p:nvSpPr>
          <p:spPr bwMode="auto">
            <a:xfrm>
              <a:off x="4529708" y="5205840"/>
              <a:ext cx="1232808" cy="1081937"/>
            </a:xfrm>
            <a:custGeom>
              <a:avLst/>
              <a:gdLst/>
              <a:ahLst/>
              <a:cxnLst>
                <a:cxn ang="0">
                  <a:pos x="662" y="10"/>
                </a:cxn>
                <a:cxn ang="0">
                  <a:pos x="694" y="10"/>
                </a:cxn>
                <a:cxn ang="0">
                  <a:pos x="718" y="78"/>
                </a:cxn>
                <a:cxn ang="0">
                  <a:pos x="734" y="174"/>
                </a:cxn>
                <a:cxn ang="0">
                  <a:pos x="690" y="204"/>
                </a:cxn>
                <a:cxn ang="0">
                  <a:pos x="680" y="242"/>
                </a:cxn>
                <a:cxn ang="0">
                  <a:pos x="734" y="242"/>
                </a:cxn>
                <a:cxn ang="0">
                  <a:pos x="768" y="272"/>
                </a:cxn>
                <a:cxn ang="0">
                  <a:pos x="758" y="318"/>
                </a:cxn>
                <a:cxn ang="0">
                  <a:pos x="726" y="356"/>
                </a:cxn>
                <a:cxn ang="0">
                  <a:pos x="688" y="408"/>
                </a:cxn>
                <a:cxn ang="0">
                  <a:pos x="674" y="432"/>
                </a:cxn>
                <a:cxn ang="0">
                  <a:pos x="630" y="492"/>
                </a:cxn>
                <a:cxn ang="0">
                  <a:pos x="582" y="542"/>
                </a:cxn>
                <a:cxn ang="0">
                  <a:pos x="526" y="590"/>
                </a:cxn>
                <a:cxn ang="0">
                  <a:pos x="462" y="622"/>
                </a:cxn>
                <a:cxn ang="0">
                  <a:pos x="432" y="632"/>
                </a:cxn>
                <a:cxn ang="0">
                  <a:pos x="416" y="634"/>
                </a:cxn>
                <a:cxn ang="0">
                  <a:pos x="392" y="646"/>
                </a:cxn>
                <a:cxn ang="0">
                  <a:pos x="330" y="636"/>
                </a:cxn>
                <a:cxn ang="0">
                  <a:pos x="286" y="638"/>
                </a:cxn>
                <a:cxn ang="0">
                  <a:pos x="256" y="650"/>
                </a:cxn>
                <a:cxn ang="0">
                  <a:pos x="236" y="656"/>
                </a:cxn>
                <a:cxn ang="0">
                  <a:pos x="208" y="656"/>
                </a:cxn>
                <a:cxn ang="0">
                  <a:pos x="176" y="674"/>
                </a:cxn>
                <a:cxn ang="0">
                  <a:pos x="150" y="680"/>
                </a:cxn>
                <a:cxn ang="0">
                  <a:pos x="132" y="658"/>
                </a:cxn>
                <a:cxn ang="0">
                  <a:pos x="110" y="656"/>
                </a:cxn>
                <a:cxn ang="0">
                  <a:pos x="94" y="642"/>
                </a:cxn>
                <a:cxn ang="0">
                  <a:pos x="90" y="630"/>
                </a:cxn>
                <a:cxn ang="0">
                  <a:pos x="72" y="580"/>
                </a:cxn>
                <a:cxn ang="0">
                  <a:pos x="70" y="564"/>
                </a:cxn>
                <a:cxn ang="0">
                  <a:pos x="88" y="536"/>
                </a:cxn>
                <a:cxn ang="0">
                  <a:pos x="66" y="486"/>
                </a:cxn>
                <a:cxn ang="0">
                  <a:pos x="34" y="424"/>
                </a:cxn>
                <a:cxn ang="0">
                  <a:pos x="6" y="352"/>
                </a:cxn>
                <a:cxn ang="0">
                  <a:pos x="10" y="332"/>
                </a:cxn>
                <a:cxn ang="0">
                  <a:pos x="30" y="310"/>
                </a:cxn>
                <a:cxn ang="0">
                  <a:pos x="38" y="318"/>
                </a:cxn>
                <a:cxn ang="0">
                  <a:pos x="44" y="344"/>
                </a:cxn>
                <a:cxn ang="0">
                  <a:pos x="70" y="348"/>
                </a:cxn>
                <a:cxn ang="0">
                  <a:pos x="118" y="354"/>
                </a:cxn>
                <a:cxn ang="0">
                  <a:pos x="132" y="344"/>
                </a:cxn>
                <a:cxn ang="0">
                  <a:pos x="156" y="332"/>
                </a:cxn>
                <a:cxn ang="0">
                  <a:pos x="166" y="136"/>
                </a:cxn>
                <a:cxn ang="0">
                  <a:pos x="198" y="184"/>
                </a:cxn>
                <a:cxn ang="0">
                  <a:pos x="194" y="228"/>
                </a:cxn>
                <a:cxn ang="0">
                  <a:pos x="212" y="244"/>
                </a:cxn>
                <a:cxn ang="0">
                  <a:pos x="238" y="244"/>
                </a:cxn>
                <a:cxn ang="0">
                  <a:pos x="254" y="234"/>
                </a:cxn>
                <a:cxn ang="0">
                  <a:pos x="284" y="210"/>
                </a:cxn>
                <a:cxn ang="0">
                  <a:pos x="298" y="184"/>
                </a:cxn>
                <a:cxn ang="0">
                  <a:pos x="342" y="172"/>
                </a:cxn>
                <a:cxn ang="0">
                  <a:pos x="368" y="186"/>
                </a:cxn>
                <a:cxn ang="0">
                  <a:pos x="392" y="192"/>
                </a:cxn>
                <a:cxn ang="0">
                  <a:pos x="430" y="180"/>
                </a:cxn>
                <a:cxn ang="0">
                  <a:pos x="468" y="128"/>
                </a:cxn>
                <a:cxn ang="0">
                  <a:pos x="488" y="110"/>
                </a:cxn>
                <a:cxn ang="0">
                  <a:pos x="514" y="66"/>
                </a:cxn>
                <a:cxn ang="0">
                  <a:pos x="542" y="42"/>
                </a:cxn>
                <a:cxn ang="0">
                  <a:pos x="584" y="18"/>
                </a:cxn>
              </a:cxnLst>
              <a:rect l="0" t="0" r="r" b="b"/>
              <a:pathLst>
                <a:path w="776" h="682">
                  <a:moveTo>
                    <a:pt x="610" y="4"/>
                  </a:moveTo>
                  <a:lnTo>
                    <a:pt x="612" y="2"/>
                  </a:lnTo>
                  <a:lnTo>
                    <a:pt x="612" y="2"/>
                  </a:lnTo>
                  <a:lnTo>
                    <a:pt x="624" y="0"/>
                  </a:lnTo>
                  <a:lnTo>
                    <a:pt x="626" y="0"/>
                  </a:lnTo>
                  <a:lnTo>
                    <a:pt x="630" y="2"/>
                  </a:lnTo>
                  <a:lnTo>
                    <a:pt x="630" y="2"/>
                  </a:lnTo>
                  <a:lnTo>
                    <a:pt x="632" y="2"/>
                  </a:lnTo>
                  <a:lnTo>
                    <a:pt x="634" y="4"/>
                  </a:lnTo>
                  <a:lnTo>
                    <a:pt x="634" y="4"/>
                  </a:lnTo>
                  <a:lnTo>
                    <a:pt x="634" y="4"/>
                  </a:lnTo>
                  <a:lnTo>
                    <a:pt x="636" y="4"/>
                  </a:lnTo>
                  <a:lnTo>
                    <a:pt x="636" y="4"/>
                  </a:lnTo>
                  <a:lnTo>
                    <a:pt x="640" y="6"/>
                  </a:lnTo>
                  <a:lnTo>
                    <a:pt x="652" y="12"/>
                  </a:lnTo>
                  <a:lnTo>
                    <a:pt x="654" y="12"/>
                  </a:lnTo>
                  <a:lnTo>
                    <a:pt x="656" y="12"/>
                  </a:lnTo>
                  <a:lnTo>
                    <a:pt x="658" y="12"/>
                  </a:lnTo>
                  <a:lnTo>
                    <a:pt x="660" y="10"/>
                  </a:lnTo>
                  <a:lnTo>
                    <a:pt x="660" y="10"/>
                  </a:lnTo>
                  <a:lnTo>
                    <a:pt x="662" y="10"/>
                  </a:lnTo>
                  <a:lnTo>
                    <a:pt x="662" y="10"/>
                  </a:lnTo>
                  <a:lnTo>
                    <a:pt x="662" y="10"/>
                  </a:lnTo>
                  <a:lnTo>
                    <a:pt x="664" y="10"/>
                  </a:lnTo>
                  <a:lnTo>
                    <a:pt x="666" y="10"/>
                  </a:lnTo>
                  <a:lnTo>
                    <a:pt x="668" y="10"/>
                  </a:lnTo>
                  <a:lnTo>
                    <a:pt x="670" y="10"/>
                  </a:lnTo>
                  <a:lnTo>
                    <a:pt x="672" y="10"/>
                  </a:lnTo>
                  <a:lnTo>
                    <a:pt x="676" y="8"/>
                  </a:lnTo>
                  <a:lnTo>
                    <a:pt x="678" y="8"/>
                  </a:lnTo>
                  <a:lnTo>
                    <a:pt x="682" y="8"/>
                  </a:lnTo>
                  <a:lnTo>
                    <a:pt x="682" y="8"/>
                  </a:lnTo>
                  <a:lnTo>
                    <a:pt x="682" y="8"/>
                  </a:lnTo>
                  <a:lnTo>
                    <a:pt x="684" y="10"/>
                  </a:lnTo>
                  <a:lnTo>
                    <a:pt x="686" y="10"/>
                  </a:lnTo>
                  <a:lnTo>
                    <a:pt x="690" y="10"/>
                  </a:lnTo>
                  <a:lnTo>
                    <a:pt x="690" y="10"/>
                  </a:lnTo>
                  <a:lnTo>
                    <a:pt x="690" y="10"/>
                  </a:lnTo>
                  <a:lnTo>
                    <a:pt x="692" y="10"/>
                  </a:lnTo>
                  <a:lnTo>
                    <a:pt x="692" y="10"/>
                  </a:lnTo>
                  <a:lnTo>
                    <a:pt x="692" y="10"/>
                  </a:lnTo>
                  <a:lnTo>
                    <a:pt x="694" y="10"/>
                  </a:lnTo>
                  <a:lnTo>
                    <a:pt x="694" y="10"/>
                  </a:lnTo>
                  <a:lnTo>
                    <a:pt x="698" y="12"/>
                  </a:lnTo>
                  <a:lnTo>
                    <a:pt x="698" y="12"/>
                  </a:lnTo>
                  <a:lnTo>
                    <a:pt x="700" y="12"/>
                  </a:lnTo>
                  <a:lnTo>
                    <a:pt x="700" y="12"/>
                  </a:lnTo>
                  <a:lnTo>
                    <a:pt x="700" y="14"/>
                  </a:lnTo>
                  <a:lnTo>
                    <a:pt x="700" y="14"/>
                  </a:lnTo>
                  <a:lnTo>
                    <a:pt x="700" y="16"/>
                  </a:lnTo>
                  <a:lnTo>
                    <a:pt x="700" y="16"/>
                  </a:lnTo>
                  <a:lnTo>
                    <a:pt x="710" y="48"/>
                  </a:lnTo>
                  <a:lnTo>
                    <a:pt x="712" y="54"/>
                  </a:lnTo>
                  <a:lnTo>
                    <a:pt x="712" y="56"/>
                  </a:lnTo>
                  <a:lnTo>
                    <a:pt x="712" y="56"/>
                  </a:lnTo>
                  <a:lnTo>
                    <a:pt x="712" y="60"/>
                  </a:lnTo>
                  <a:lnTo>
                    <a:pt x="712" y="66"/>
                  </a:lnTo>
                  <a:lnTo>
                    <a:pt x="712" y="70"/>
                  </a:lnTo>
                  <a:lnTo>
                    <a:pt x="716" y="72"/>
                  </a:lnTo>
                  <a:lnTo>
                    <a:pt x="716" y="72"/>
                  </a:lnTo>
                  <a:lnTo>
                    <a:pt x="718" y="74"/>
                  </a:lnTo>
                  <a:lnTo>
                    <a:pt x="718" y="76"/>
                  </a:lnTo>
                  <a:lnTo>
                    <a:pt x="718" y="78"/>
                  </a:lnTo>
                  <a:lnTo>
                    <a:pt x="718" y="80"/>
                  </a:lnTo>
                  <a:lnTo>
                    <a:pt x="720" y="84"/>
                  </a:lnTo>
                  <a:lnTo>
                    <a:pt x="722" y="88"/>
                  </a:lnTo>
                  <a:lnTo>
                    <a:pt x="726" y="92"/>
                  </a:lnTo>
                  <a:lnTo>
                    <a:pt x="728" y="94"/>
                  </a:lnTo>
                  <a:lnTo>
                    <a:pt x="728" y="94"/>
                  </a:lnTo>
                  <a:lnTo>
                    <a:pt x="728" y="104"/>
                  </a:lnTo>
                  <a:lnTo>
                    <a:pt x="728" y="104"/>
                  </a:lnTo>
                  <a:lnTo>
                    <a:pt x="730" y="110"/>
                  </a:lnTo>
                  <a:lnTo>
                    <a:pt x="732" y="112"/>
                  </a:lnTo>
                  <a:lnTo>
                    <a:pt x="732" y="112"/>
                  </a:lnTo>
                  <a:lnTo>
                    <a:pt x="734" y="118"/>
                  </a:lnTo>
                  <a:lnTo>
                    <a:pt x="734" y="120"/>
                  </a:lnTo>
                  <a:lnTo>
                    <a:pt x="734" y="132"/>
                  </a:lnTo>
                  <a:lnTo>
                    <a:pt x="734" y="138"/>
                  </a:lnTo>
                  <a:lnTo>
                    <a:pt x="734" y="144"/>
                  </a:lnTo>
                  <a:lnTo>
                    <a:pt x="734" y="150"/>
                  </a:lnTo>
                  <a:lnTo>
                    <a:pt x="734" y="154"/>
                  </a:lnTo>
                  <a:lnTo>
                    <a:pt x="734" y="166"/>
                  </a:lnTo>
                  <a:lnTo>
                    <a:pt x="734" y="170"/>
                  </a:lnTo>
                  <a:lnTo>
                    <a:pt x="734" y="174"/>
                  </a:lnTo>
                  <a:lnTo>
                    <a:pt x="734" y="174"/>
                  </a:lnTo>
                  <a:lnTo>
                    <a:pt x="734" y="176"/>
                  </a:lnTo>
                  <a:lnTo>
                    <a:pt x="734" y="180"/>
                  </a:lnTo>
                  <a:lnTo>
                    <a:pt x="732" y="182"/>
                  </a:lnTo>
                  <a:lnTo>
                    <a:pt x="732" y="182"/>
                  </a:lnTo>
                  <a:lnTo>
                    <a:pt x="730" y="190"/>
                  </a:lnTo>
                  <a:lnTo>
                    <a:pt x="732" y="198"/>
                  </a:lnTo>
                  <a:lnTo>
                    <a:pt x="728" y="200"/>
                  </a:lnTo>
                  <a:lnTo>
                    <a:pt x="724" y="198"/>
                  </a:lnTo>
                  <a:lnTo>
                    <a:pt x="722" y="196"/>
                  </a:lnTo>
                  <a:lnTo>
                    <a:pt x="722" y="196"/>
                  </a:lnTo>
                  <a:lnTo>
                    <a:pt x="714" y="190"/>
                  </a:lnTo>
                  <a:lnTo>
                    <a:pt x="706" y="186"/>
                  </a:lnTo>
                  <a:lnTo>
                    <a:pt x="702" y="186"/>
                  </a:lnTo>
                  <a:lnTo>
                    <a:pt x="702" y="188"/>
                  </a:lnTo>
                  <a:lnTo>
                    <a:pt x="692" y="196"/>
                  </a:lnTo>
                  <a:lnTo>
                    <a:pt x="692" y="196"/>
                  </a:lnTo>
                  <a:lnTo>
                    <a:pt x="692" y="198"/>
                  </a:lnTo>
                  <a:lnTo>
                    <a:pt x="692" y="200"/>
                  </a:lnTo>
                  <a:lnTo>
                    <a:pt x="690" y="200"/>
                  </a:lnTo>
                  <a:lnTo>
                    <a:pt x="690" y="204"/>
                  </a:lnTo>
                  <a:lnTo>
                    <a:pt x="690" y="204"/>
                  </a:lnTo>
                  <a:lnTo>
                    <a:pt x="688" y="206"/>
                  </a:lnTo>
                  <a:lnTo>
                    <a:pt x="686" y="210"/>
                  </a:lnTo>
                  <a:lnTo>
                    <a:pt x="684" y="212"/>
                  </a:lnTo>
                  <a:lnTo>
                    <a:pt x="682" y="216"/>
                  </a:lnTo>
                  <a:lnTo>
                    <a:pt x="678" y="220"/>
                  </a:lnTo>
                  <a:lnTo>
                    <a:pt x="678" y="224"/>
                  </a:lnTo>
                  <a:lnTo>
                    <a:pt x="676" y="224"/>
                  </a:lnTo>
                  <a:lnTo>
                    <a:pt x="676" y="228"/>
                  </a:lnTo>
                  <a:lnTo>
                    <a:pt x="676" y="232"/>
                  </a:lnTo>
                  <a:lnTo>
                    <a:pt x="676" y="236"/>
                  </a:lnTo>
                  <a:lnTo>
                    <a:pt x="676" y="236"/>
                  </a:lnTo>
                  <a:lnTo>
                    <a:pt x="678" y="238"/>
                  </a:lnTo>
                  <a:lnTo>
                    <a:pt x="678" y="242"/>
                  </a:lnTo>
                  <a:lnTo>
                    <a:pt x="678" y="242"/>
                  </a:lnTo>
                  <a:lnTo>
                    <a:pt x="678" y="242"/>
                  </a:lnTo>
                  <a:lnTo>
                    <a:pt x="678" y="242"/>
                  </a:lnTo>
                  <a:lnTo>
                    <a:pt x="680" y="242"/>
                  </a:lnTo>
                  <a:lnTo>
                    <a:pt x="680" y="242"/>
                  </a:lnTo>
                  <a:lnTo>
                    <a:pt x="680" y="242"/>
                  </a:lnTo>
                  <a:lnTo>
                    <a:pt x="680" y="242"/>
                  </a:lnTo>
                  <a:lnTo>
                    <a:pt x="682" y="240"/>
                  </a:lnTo>
                  <a:lnTo>
                    <a:pt x="682" y="242"/>
                  </a:lnTo>
                  <a:lnTo>
                    <a:pt x="684" y="250"/>
                  </a:lnTo>
                  <a:lnTo>
                    <a:pt x="688" y="256"/>
                  </a:lnTo>
                  <a:lnTo>
                    <a:pt x="694" y="264"/>
                  </a:lnTo>
                  <a:lnTo>
                    <a:pt x="696" y="264"/>
                  </a:lnTo>
                  <a:lnTo>
                    <a:pt x="700" y="266"/>
                  </a:lnTo>
                  <a:lnTo>
                    <a:pt x="706" y="268"/>
                  </a:lnTo>
                  <a:lnTo>
                    <a:pt x="710" y="270"/>
                  </a:lnTo>
                  <a:lnTo>
                    <a:pt x="718" y="270"/>
                  </a:lnTo>
                  <a:lnTo>
                    <a:pt x="722" y="270"/>
                  </a:lnTo>
                  <a:lnTo>
                    <a:pt x="730" y="270"/>
                  </a:lnTo>
                  <a:lnTo>
                    <a:pt x="732" y="270"/>
                  </a:lnTo>
                  <a:lnTo>
                    <a:pt x="732" y="270"/>
                  </a:lnTo>
                  <a:lnTo>
                    <a:pt x="732" y="268"/>
                  </a:lnTo>
                  <a:lnTo>
                    <a:pt x="732" y="266"/>
                  </a:lnTo>
                  <a:lnTo>
                    <a:pt x="732" y="264"/>
                  </a:lnTo>
                  <a:lnTo>
                    <a:pt x="732" y="260"/>
                  </a:lnTo>
                  <a:lnTo>
                    <a:pt x="732" y="258"/>
                  </a:lnTo>
                  <a:lnTo>
                    <a:pt x="732" y="256"/>
                  </a:lnTo>
                  <a:lnTo>
                    <a:pt x="734" y="242"/>
                  </a:lnTo>
                  <a:lnTo>
                    <a:pt x="734" y="242"/>
                  </a:lnTo>
                  <a:lnTo>
                    <a:pt x="738" y="242"/>
                  </a:lnTo>
                  <a:lnTo>
                    <a:pt x="738" y="242"/>
                  </a:lnTo>
                  <a:lnTo>
                    <a:pt x="738" y="242"/>
                  </a:lnTo>
                  <a:lnTo>
                    <a:pt x="740" y="244"/>
                  </a:lnTo>
                  <a:lnTo>
                    <a:pt x="740" y="244"/>
                  </a:lnTo>
                  <a:lnTo>
                    <a:pt x="742" y="244"/>
                  </a:lnTo>
                  <a:lnTo>
                    <a:pt x="742" y="244"/>
                  </a:lnTo>
                  <a:lnTo>
                    <a:pt x="750" y="246"/>
                  </a:lnTo>
                  <a:lnTo>
                    <a:pt x="752" y="246"/>
                  </a:lnTo>
                  <a:lnTo>
                    <a:pt x="766" y="244"/>
                  </a:lnTo>
                  <a:lnTo>
                    <a:pt x="770" y="244"/>
                  </a:lnTo>
                  <a:lnTo>
                    <a:pt x="776" y="244"/>
                  </a:lnTo>
                  <a:lnTo>
                    <a:pt x="776" y="248"/>
                  </a:lnTo>
                  <a:lnTo>
                    <a:pt x="774" y="250"/>
                  </a:lnTo>
                  <a:lnTo>
                    <a:pt x="774" y="252"/>
                  </a:lnTo>
                  <a:lnTo>
                    <a:pt x="774" y="254"/>
                  </a:lnTo>
                  <a:lnTo>
                    <a:pt x="774" y="254"/>
                  </a:lnTo>
                  <a:lnTo>
                    <a:pt x="774" y="258"/>
                  </a:lnTo>
                  <a:lnTo>
                    <a:pt x="774" y="260"/>
                  </a:lnTo>
                  <a:lnTo>
                    <a:pt x="768" y="272"/>
                  </a:lnTo>
                  <a:lnTo>
                    <a:pt x="768" y="274"/>
                  </a:lnTo>
                  <a:lnTo>
                    <a:pt x="768" y="276"/>
                  </a:lnTo>
                  <a:lnTo>
                    <a:pt x="766" y="278"/>
                  </a:lnTo>
                  <a:lnTo>
                    <a:pt x="766" y="280"/>
                  </a:lnTo>
                  <a:lnTo>
                    <a:pt x="764" y="284"/>
                  </a:lnTo>
                  <a:lnTo>
                    <a:pt x="764" y="284"/>
                  </a:lnTo>
                  <a:lnTo>
                    <a:pt x="764" y="288"/>
                  </a:lnTo>
                  <a:lnTo>
                    <a:pt x="764" y="290"/>
                  </a:lnTo>
                  <a:lnTo>
                    <a:pt x="762" y="300"/>
                  </a:lnTo>
                  <a:lnTo>
                    <a:pt x="762" y="300"/>
                  </a:lnTo>
                  <a:lnTo>
                    <a:pt x="762" y="300"/>
                  </a:lnTo>
                  <a:lnTo>
                    <a:pt x="762" y="302"/>
                  </a:lnTo>
                  <a:lnTo>
                    <a:pt x="762" y="302"/>
                  </a:lnTo>
                  <a:lnTo>
                    <a:pt x="762" y="302"/>
                  </a:lnTo>
                  <a:lnTo>
                    <a:pt x="760" y="312"/>
                  </a:lnTo>
                  <a:lnTo>
                    <a:pt x="760" y="314"/>
                  </a:lnTo>
                  <a:lnTo>
                    <a:pt x="760" y="314"/>
                  </a:lnTo>
                  <a:lnTo>
                    <a:pt x="760" y="316"/>
                  </a:lnTo>
                  <a:lnTo>
                    <a:pt x="758" y="316"/>
                  </a:lnTo>
                  <a:lnTo>
                    <a:pt x="758" y="316"/>
                  </a:lnTo>
                  <a:lnTo>
                    <a:pt x="758" y="318"/>
                  </a:lnTo>
                  <a:lnTo>
                    <a:pt x="758" y="320"/>
                  </a:lnTo>
                  <a:lnTo>
                    <a:pt x="756" y="320"/>
                  </a:lnTo>
                  <a:lnTo>
                    <a:pt x="756" y="322"/>
                  </a:lnTo>
                  <a:lnTo>
                    <a:pt x="754" y="326"/>
                  </a:lnTo>
                  <a:lnTo>
                    <a:pt x="754" y="328"/>
                  </a:lnTo>
                  <a:lnTo>
                    <a:pt x="754" y="328"/>
                  </a:lnTo>
                  <a:lnTo>
                    <a:pt x="752" y="332"/>
                  </a:lnTo>
                  <a:lnTo>
                    <a:pt x="752" y="332"/>
                  </a:lnTo>
                  <a:lnTo>
                    <a:pt x="752" y="334"/>
                  </a:lnTo>
                  <a:lnTo>
                    <a:pt x="752" y="334"/>
                  </a:lnTo>
                  <a:lnTo>
                    <a:pt x="752" y="336"/>
                  </a:lnTo>
                  <a:lnTo>
                    <a:pt x="746" y="340"/>
                  </a:lnTo>
                  <a:lnTo>
                    <a:pt x="742" y="344"/>
                  </a:lnTo>
                  <a:lnTo>
                    <a:pt x="734" y="352"/>
                  </a:lnTo>
                  <a:lnTo>
                    <a:pt x="734" y="352"/>
                  </a:lnTo>
                  <a:lnTo>
                    <a:pt x="732" y="352"/>
                  </a:lnTo>
                  <a:lnTo>
                    <a:pt x="730" y="354"/>
                  </a:lnTo>
                  <a:lnTo>
                    <a:pt x="728" y="356"/>
                  </a:lnTo>
                  <a:lnTo>
                    <a:pt x="728" y="356"/>
                  </a:lnTo>
                  <a:lnTo>
                    <a:pt x="726" y="356"/>
                  </a:lnTo>
                  <a:lnTo>
                    <a:pt x="726" y="356"/>
                  </a:lnTo>
                  <a:lnTo>
                    <a:pt x="726" y="356"/>
                  </a:lnTo>
                  <a:lnTo>
                    <a:pt x="722" y="356"/>
                  </a:lnTo>
                  <a:lnTo>
                    <a:pt x="720" y="360"/>
                  </a:lnTo>
                  <a:lnTo>
                    <a:pt x="718" y="362"/>
                  </a:lnTo>
                  <a:lnTo>
                    <a:pt x="712" y="368"/>
                  </a:lnTo>
                  <a:lnTo>
                    <a:pt x="712" y="368"/>
                  </a:lnTo>
                  <a:lnTo>
                    <a:pt x="708" y="374"/>
                  </a:lnTo>
                  <a:lnTo>
                    <a:pt x="706" y="374"/>
                  </a:lnTo>
                  <a:lnTo>
                    <a:pt x="706" y="376"/>
                  </a:lnTo>
                  <a:lnTo>
                    <a:pt x="704" y="378"/>
                  </a:lnTo>
                  <a:lnTo>
                    <a:pt x="702" y="380"/>
                  </a:lnTo>
                  <a:lnTo>
                    <a:pt x="696" y="388"/>
                  </a:lnTo>
                  <a:lnTo>
                    <a:pt x="692" y="394"/>
                  </a:lnTo>
                  <a:lnTo>
                    <a:pt x="692" y="396"/>
                  </a:lnTo>
                  <a:lnTo>
                    <a:pt x="686" y="406"/>
                  </a:lnTo>
                  <a:lnTo>
                    <a:pt x="686" y="408"/>
                  </a:lnTo>
                  <a:lnTo>
                    <a:pt x="686" y="408"/>
                  </a:lnTo>
                  <a:lnTo>
                    <a:pt x="686" y="408"/>
                  </a:lnTo>
                  <a:lnTo>
                    <a:pt x="688" y="408"/>
                  </a:lnTo>
                  <a:lnTo>
                    <a:pt x="688" y="408"/>
                  </a:lnTo>
                  <a:lnTo>
                    <a:pt x="688" y="408"/>
                  </a:lnTo>
                  <a:lnTo>
                    <a:pt x="690" y="406"/>
                  </a:lnTo>
                  <a:lnTo>
                    <a:pt x="690" y="408"/>
                  </a:lnTo>
                  <a:lnTo>
                    <a:pt x="690" y="408"/>
                  </a:lnTo>
                  <a:lnTo>
                    <a:pt x="688" y="408"/>
                  </a:lnTo>
                  <a:lnTo>
                    <a:pt x="688" y="408"/>
                  </a:lnTo>
                  <a:lnTo>
                    <a:pt x="688" y="410"/>
                  </a:lnTo>
                  <a:lnTo>
                    <a:pt x="684" y="412"/>
                  </a:lnTo>
                  <a:lnTo>
                    <a:pt x="684" y="414"/>
                  </a:lnTo>
                  <a:lnTo>
                    <a:pt x="682" y="414"/>
                  </a:lnTo>
                  <a:lnTo>
                    <a:pt x="682" y="414"/>
                  </a:lnTo>
                  <a:lnTo>
                    <a:pt x="680" y="418"/>
                  </a:lnTo>
                  <a:lnTo>
                    <a:pt x="680" y="418"/>
                  </a:lnTo>
                  <a:lnTo>
                    <a:pt x="678" y="420"/>
                  </a:lnTo>
                  <a:lnTo>
                    <a:pt x="678" y="420"/>
                  </a:lnTo>
                  <a:lnTo>
                    <a:pt x="678" y="422"/>
                  </a:lnTo>
                  <a:lnTo>
                    <a:pt x="678" y="422"/>
                  </a:lnTo>
                  <a:lnTo>
                    <a:pt x="678" y="424"/>
                  </a:lnTo>
                  <a:lnTo>
                    <a:pt x="674" y="430"/>
                  </a:lnTo>
                  <a:lnTo>
                    <a:pt x="674" y="430"/>
                  </a:lnTo>
                  <a:lnTo>
                    <a:pt x="674" y="432"/>
                  </a:lnTo>
                  <a:lnTo>
                    <a:pt x="674" y="432"/>
                  </a:lnTo>
                  <a:lnTo>
                    <a:pt x="672" y="434"/>
                  </a:lnTo>
                  <a:lnTo>
                    <a:pt x="668" y="440"/>
                  </a:lnTo>
                  <a:lnTo>
                    <a:pt x="662" y="452"/>
                  </a:lnTo>
                  <a:lnTo>
                    <a:pt x="658" y="458"/>
                  </a:lnTo>
                  <a:lnTo>
                    <a:pt x="658" y="458"/>
                  </a:lnTo>
                  <a:lnTo>
                    <a:pt x="658" y="460"/>
                  </a:lnTo>
                  <a:lnTo>
                    <a:pt x="658" y="460"/>
                  </a:lnTo>
                  <a:lnTo>
                    <a:pt x="650" y="470"/>
                  </a:lnTo>
                  <a:lnTo>
                    <a:pt x="650" y="472"/>
                  </a:lnTo>
                  <a:lnTo>
                    <a:pt x="648" y="472"/>
                  </a:lnTo>
                  <a:lnTo>
                    <a:pt x="648" y="472"/>
                  </a:lnTo>
                  <a:lnTo>
                    <a:pt x="648" y="472"/>
                  </a:lnTo>
                  <a:lnTo>
                    <a:pt x="646" y="474"/>
                  </a:lnTo>
                  <a:lnTo>
                    <a:pt x="640" y="484"/>
                  </a:lnTo>
                  <a:lnTo>
                    <a:pt x="638" y="484"/>
                  </a:lnTo>
                  <a:lnTo>
                    <a:pt x="634" y="490"/>
                  </a:lnTo>
                  <a:lnTo>
                    <a:pt x="634" y="490"/>
                  </a:lnTo>
                  <a:lnTo>
                    <a:pt x="632" y="490"/>
                  </a:lnTo>
                  <a:lnTo>
                    <a:pt x="632" y="492"/>
                  </a:lnTo>
                  <a:lnTo>
                    <a:pt x="632" y="492"/>
                  </a:lnTo>
                  <a:lnTo>
                    <a:pt x="630" y="492"/>
                  </a:lnTo>
                  <a:lnTo>
                    <a:pt x="630" y="492"/>
                  </a:lnTo>
                  <a:lnTo>
                    <a:pt x="630" y="492"/>
                  </a:lnTo>
                  <a:lnTo>
                    <a:pt x="628" y="492"/>
                  </a:lnTo>
                  <a:lnTo>
                    <a:pt x="628" y="492"/>
                  </a:lnTo>
                  <a:lnTo>
                    <a:pt x="626" y="494"/>
                  </a:lnTo>
                  <a:lnTo>
                    <a:pt x="626" y="496"/>
                  </a:lnTo>
                  <a:lnTo>
                    <a:pt x="624" y="496"/>
                  </a:lnTo>
                  <a:lnTo>
                    <a:pt x="624" y="496"/>
                  </a:lnTo>
                  <a:lnTo>
                    <a:pt x="622" y="500"/>
                  </a:lnTo>
                  <a:lnTo>
                    <a:pt x="618" y="502"/>
                  </a:lnTo>
                  <a:lnTo>
                    <a:pt x="616" y="504"/>
                  </a:lnTo>
                  <a:lnTo>
                    <a:pt x="612" y="506"/>
                  </a:lnTo>
                  <a:lnTo>
                    <a:pt x="606" y="512"/>
                  </a:lnTo>
                  <a:lnTo>
                    <a:pt x="606" y="514"/>
                  </a:lnTo>
                  <a:lnTo>
                    <a:pt x="604" y="516"/>
                  </a:lnTo>
                  <a:lnTo>
                    <a:pt x="604" y="518"/>
                  </a:lnTo>
                  <a:lnTo>
                    <a:pt x="602" y="520"/>
                  </a:lnTo>
                  <a:lnTo>
                    <a:pt x="596" y="526"/>
                  </a:lnTo>
                  <a:lnTo>
                    <a:pt x="588" y="536"/>
                  </a:lnTo>
                  <a:lnTo>
                    <a:pt x="584" y="540"/>
                  </a:lnTo>
                  <a:lnTo>
                    <a:pt x="582" y="542"/>
                  </a:lnTo>
                  <a:lnTo>
                    <a:pt x="576" y="548"/>
                  </a:lnTo>
                  <a:lnTo>
                    <a:pt x="572" y="552"/>
                  </a:lnTo>
                  <a:lnTo>
                    <a:pt x="570" y="552"/>
                  </a:lnTo>
                  <a:lnTo>
                    <a:pt x="570" y="554"/>
                  </a:lnTo>
                  <a:lnTo>
                    <a:pt x="570" y="554"/>
                  </a:lnTo>
                  <a:lnTo>
                    <a:pt x="570" y="554"/>
                  </a:lnTo>
                  <a:lnTo>
                    <a:pt x="570" y="556"/>
                  </a:lnTo>
                  <a:lnTo>
                    <a:pt x="562" y="562"/>
                  </a:lnTo>
                  <a:lnTo>
                    <a:pt x="560" y="562"/>
                  </a:lnTo>
                  <a:lnTo>
                    <a:pt x="556" y="566"/>
                  </a:lnTo>
                  <a:lnTo>
                    <a:pt x="556" y="566"/>
                  </a:lnTo>
                  <a:lnTo>
                    <a:pt x="550" y="572"/>
                  </a:lnTo>
                  <a:lnTo>
                    <a:pt x="550" y="572"/>
                  </a:lnTo>
                  <a:lnTo>
                    <a:pt x="548" y="572"/>
                  </a:lnTo>
                  <a:lnTo>
                    <a:pt x="548" y="574"/>
                  </a:lnTo>
                  <a:lnTo>
                    <a:pt x="548" y="574"/>
                  </a:lnTo>
                  <a:lnTo>
                    <a:pt x="540" y="582"/>
                  </a:lnTo>
                  <a:lnTo>
                    <a:pt x="536" y="582"/>
                  </a:lnTo>
                  <a:lnTo>
                    <a:pt x="534" y="584"/>
                  </a:lnTo>
                  <a:lnTo>
                    <a:pt x="532" y="586"/>
                  </a:lnTo>
                  <a:lnTo>
                    <a:pt x="526" y="590"/>
                  </a:lnTo>
                  <a:lnTo>
                    <a:pt x="518" y="596"/>
                  </a:lnTo>
                  <a:lnTo>
                    <a:pt x="514" y="600"/>
                  </a:lnTo>
                  <a:lnTo>
                    <a:pt x="506" y="604"/>
                  </a:lnTo>
                  <a:lnTo>
                    <a:pt x="502" y="608"/>
                  </a:lnTo>
                  <a:lnTo>
                    <a:pt x="502" y="608"/>
                  </a:lnTo>
                  <a:lnTo>
                    <a:pt x="498" y="610"/>
                  </a:lnTo>
                  <a:lnTo>
                    <a:pt x="496" y="612"/>
                  </a:lnTo>
                  <a:lnTo>
                    <a:pt x="496" y="612"/>
                  </a:lnTo>
                  <a:lnTo>
                    <a:pt x="492" y="612"/>
                  </a:lnTo>
                  <a:lnTo>
                    <a:pt x="484" y="616"/>
                  </a:lnTo>
                  <a:lnTo>
                    <a:pt x="480" y="618"/>
                  </a:lnTo>
                  <a:lnTo>
                    <a:pt x="480" y="618"/>
                  </a:lnTo>
                  <a:lnTo>
                    <a:pt x="480" y="620"/>
                  </a:lnTo>
                  <a:lnTo>
                    <a:pt x="480" y="620"/>
                  </a:lnTo>
                  <a:lnTo>
                    <a:pt x="478" y="620"/>
                  </a:lnTo>
                  <a:lnTo>
                    <a:pt x="474" y="622"/>
                  </a:lnTo>
                  <a:lnTo>
                    <a:pt x="472" y="622"/>
                  </a:lnTo>
                  <a:lnTo>
                    <a:pt x="472" y="622"/>
                  </a:lnTo>
                  <a:lnTo>
                    <a:pt x="470" y="622"/>
                  </a:lnTo>
                  <a:lnTo>
                    <a:pt x="464" y="622"/>
                  </a:lnTo>
                  <a:lnTo>
                    <a:pt x="462" y="622"/>
                  </a:lnTo>
                  <a:lnTo>
                    <a:pt x="462" y="622"/>
                  </a:lnTo>
                  <a:lnTo>
                    <a:pt x="462" y="622"/>
                  </a:lnTo>
                  <a:lnTo>
                    <a:pt x="462" y="622"/>
                  </a:lnTo>
                  <a:lnTo>
                    <a:pt x="462" y="622"/>
                  </a:lnTo>
                  <a:lnTo>
                    <a:pt x="460" y="620"/>
                  </a:lnTo>
                  <a:lnTo>
                    <a:pt x="454" y="620"/>
                  </a:lnTo>
                  <a:lnTo>
                    <a:pt x="454" y="620"/>
                  </a:lnTo>
                  <a:lnTo>
                    <a:pt x="452" y="620"/>
                  </a:lnTo>
                  <a:lnTo>
                    <a:pt x="450" y="618"/>
                  </a:lnTo>
                  <a:lnTo>
                    <a:pt x="448" y="618"/>
                  </a:lnTo>
                  <a:lnTo>
                    <a:pt x="448" y="620"/>
                  </a:lnTo>
                  <a:lnTo>
                    <a:pt x="444" y="620"/>
                  </a:lnTo>
                  <a:lnTo>
                    <a:pt x="444" y="620"/>
                  </a:lnTo>
                  <a:lnTo>
                    <a:pt x="442" y="620"/>
                  </a:lnTo>
                  <a:lnTo>
                    <a:pt x="438" y="622"/>
                  </a:lnTo>
                  <a:lnTo>
                    <a:pt x="438" y="622"/>
                  </a:lnTo>
                  <a:lnTo>
                    <a:pt x="436" y="622"/>
                  </a:lnTo>
                  <a:lnTo>
                    <a:pt x="434" y="624"/>
                  </a:lnTo>
                  <a:lnTo>
                    <a:pt x="432" y="626"/>
                  </a:lnTo>
                  <a:lnTo>
                    <a:pt x="432" y="630"/>
                  </a:lnTo>
                  <a:lnTo>
                    <a:pt x="432" y="632"/>
                  </a:lnTo>
                  <a:lnTo>
                    <a:pt x="432" y="632"/>
                  </a:lnTo>
                  <a:lnTo>
                    <a:pt x="432" y="632"/>
                  </a:lnTo>
                  <a:lnTo>
                    <a:pt x="432" y="632"/>
                  </a:lnTo>
                  <a:lnTo>
                    <a:pt x="432" y="634"/>
                  </a:lnTo>
                  <a:lnTo>
                    <a:pt x="434" y="634"/>
                  </a:lnTo>
                  <a:lnTo>
                    <a:pt x="434" y="634"/>
                  </a:lnTo>
                  <a:lnTo>
                    <a:pt x="434" y="634"/>
                  </a:lnTo>
                  <a:lnTo>
                    <a:pt x="434" y="634"/>
                  </a:lnTo>
                  <a:lnTo>
                    <a:pt x="434" y="636"/>
                  </a:lnTo>
                  <a:lnTo>
                    <a:pt x="436" y="636"/>
                  </a:lnTo>
                  <a:lnTo>
                    <a:pt x="436" y="638"/>
                  </a:lnTo>
                  <a:lnTo>
                    <a:pt x="432" y="638"/>
                  </a:lnTo>
                  <a:lnTo>
                    <a:pt x="430" y="638"/>
                  </a:lnTo>
                  <a:lnTo>
                    <a:pt x="424" y="638"/>
                  </a:lnTo>
                  <a:lnTo>
                    <a:pt x="422" y="638"/>
                  </a:lnTo>
                  <a:lnTo>
                    <a:pt x="420" y="636"/>
                  </a:lnTo>
                  <a:lnTo>
                    <a:pt x="420" y="636"/>
                  </a:lnTo>
                  <a:lnTo>
                    <a:pt x="418" y="636"/>
                  </a:lnTo>
                  <a:lnTo>
                    <a:pt x="418" y="636"/>
                  </a:lnTo>
                  <a:lnTo>
                    <a:pt x="416" y="634"/>
                  </a:lnTo>
                  <a:lnTo>
                    <a:pt x="416" y="634"/>
                  </a:lnTo>
                  <a:lnTo>
                    <a:pt x="416" y="634"/>
                  </a:lnTo>
                  <a:lnTo>
                    <a:pt x="414" y="634"/>
                  </a:lnTo>
                  <a:lnTo>
                    <a:pt x="412" y="634"/>
                  </a:lnTo>
                  <a:lnTo>
                    <a:pt x="410" y="634"/>
                  </a:lnTo>
                  <a:lnTo>
                    <a:pt x="406" y="634"/>
                  </a:lnTo>
                  <a:lnTo>
                    <a:pt x="406" y="634"/>
                  </a:lnTo>
                  <a:lnTo>
                    <a:pt x="404" y="634"/>
                  </a:lnTo>
                  <a:lnTo>
                    <a:pt x="402" y="634"/>
                  </a:lnTo>
                  <a:lnTo>
                    <a:pt x="400" y="634"/>
                  </a:lnTo>
                  <a:lnTo>
                    <a:pt x="400" y="634"/>
                  </a:lnTo>
                  <a:lnTo>
                    <a:pt x="398" y="636"/>
                  </a:lnTo>
                  <a:lnTo>
                    <a:pt x="398" y="636"/>
                  </a:lnTo>
                  <a:lnTo>
                    <a:pt x="398" y="636"/>
                  </a:lnTo>
                  <a:lnTo>
                    <a:pt x="398" y="636"/>
                  </a:lnTo>
                  <a:lnTo>
                    <a:pt x="398" y="638"/>
                  </a:lnTo>
                  <a:lnTo>
                    <a:pt x="398" y="638"/>
                  </a:lnTo>
                  <a:lnTo>
                    <a:pt x="398" y="640"/>
                  </a:lnTo>
                  <a:lnTo>
                    <a:pt x="398" y="640"/>
                  </a:lnTo>
                  <a:lnTo>
                    <a:pt x="398" y="640"/>
                  </a:lnTo>
                  <a:lnTo>
                    <a:pt x="394" y="646"/>
                  </a:lnTo>
                  <a:lnTo>
                    <a:pt x="392" y="646"/>
                  </a:lnTo>
                  <a:lnTo>
                    <a:pt x="386" y="646"/>
                  </a:lnTo>
                  <a:lnTo>
                    <a:pt x="384" y="646"/>
                  </a:lnTo>
                  <a:lnTo>
                    <a:pt x="384" y="646"/>
                  </a:lnTo>
                  <a:lnTo>
                    <a:pt x="384" y="646"/>
                  </a:lnTo>
                  <a:lnTo>
                    <a:pt x="384" y="646"/>
                  </a:lnTo>
                  <a:lnTo>
                    <a:pt x="382" y="646"/>
                  </a:lnTo>
                  <a:lnTo>
                    <a:pt x="380" y="646"/>
                  </a:lnTo>
                  <a:lnTo>
                    <a:pt x="378" y="644"/>
                  </a:lnTo>
                  <a:lnTo>
                    <a:pt x="378" y="644"/>
                  </a:lnTo>
                  <a:lnTo>
                    <a:pt x="376" y="644"/>
                  </a:lnTo>
                  <a:lnTo>
                    <a:pt x="376" y="644"/>
                  </a:lnTo>
                  <a:lnTo>
                    <a:pt x="374" y="642"/>
                  </a:lnTo>
                  <a:lnTo>
                    <a:pt x="358" y="638"/>
                  </a:lnTo>
                  <a:lnTo>
                    <a:pt x="340" y="634"/>
                  </a:lnTo>
                  <a:lnTo>
                    <a:pt x="338" y="634"/>
                  </a:lnTo>
                  <a:lnTo>
                    <a:pt x="338" y="634"/>
                  </a:lnTo>
                  <a:lnTo>
                    <a:pt x="338" y="634"/>
                  </a:lnTo>
                  <a:lnTo>
                    <a:pt x="336" y="634"/>
                  </a:lnTo>
                  <a:lnTo>
                    <a:pt x="336" y="634"/>
                  </a:lnTo>
                  <a:lnTo>
                    <a:pt x="334" y="634"/>
                  </a:lnTo>
                  <a:lnTo>
                    <a:pt x="330" y="636"/>
                  </a:lnTo>
                  <a:lnTo>
                    <a:pt x="326" y="636"/>
                  </a:lnTo>
                  <a:lnTo>
                    <a:pt x="326" y="638"/>
                  </a:lnTo>
                  <a:lnTo>
                    <a:pt x="326" y="638"/>
                  </a:lnTo>
                  <a:lnTo>
                    <a:pt x="326" y="638"/>
                  </a:lnTo>
                  <a:lnTo>
                    <a:pt x="326" y="638"/>
                  </a:lnTo>
                  <a:lnTo>
                    <a:pt x="326" y="640"/>
                  </a:lnTo>
                  <a:lnTo>
                    <a:pt x="326" y="640"/>
                  </a:lnTo>
                  <a:lnTo>
                    <a:pt x="326" y="640"/>
                  </a:lnTo>
                  <a:lnTo>
                    <a:pt x="320" y="640"/>
                  </a:lnTo>
                  <a:lnTo>
                    <a:pt x="310" y="640"/>
                  </a:lnTo>
                  <a:lnTo>
                    <a:pt x="306" y="640"/>
                  </a:lnTo>
                  <a:lnTo>
                    <a:pt x="300" y="638"/>
                  </a:lnTo>
                  <a:lnTo>
                    <a:pt x="298" y="638"/>
                  </a:lnTo>
                  <a:lnTo>
                    <a:pt x="298" y="638"/>
                  </a:lnTo>
                  <a:lnTo>
                    <a:pt x="298" y="638"/>
                  </a:lnTo>
                  <a:lnTo>
                    <a:pt x="298" y="638"/>
                  </a:lnTo>
                  <a:lnTo>
                    <a:pt x="298" y="636"/>
                  </a:lnTo>
                  <a:lnTo>
                    <a:pt x="286" y="636"/>
                  </a:lnTo>
                  <a:lnTo>
                    <a:pt x="286" y="636"/>
                  </a:lnTo>
                  <a:lnTo>
                    <a:pt x="286" y="636"/>
                  </a:lnTo>
                  <a:lnTo>
                    <a:pt x="286" y="638"/>
                  </a:lnTo>
                  <a:lnTo>
                    <a:pt x="284" y="638"/>
                  </a:lnTo>
                  <a:lnTo>
                    <a:pt x="284" y="638"/>
                  </a:lnTo>
                  <a:lnTo>
                    <a:pt x="282" y="638"/>
                  </a:lnTo>
                  <a:lnTo>
                    <a:pt x="282" y="640"/>
                  </a:lnTo>
                  <a:lnTo>
                    <a:pt x="280" y="640"/>
                  </a:lnTo>
                  <a:lnTo>
                    <a:pt x="280" y="640"/>
                  </a:lnTo>
                  <a:lnTo>
                    <a:pt x="278" y="640"/>
                  </a:lnTo>
                  <a:lnTo>
                    <a:pt x="278" y="638"/>
                  </a:lnTo>
                  <a:lnTo>
                    <a:pt x="274" y="638"/>
                  </a:lnTo>
                  <a:lnTo>
                    <a:pt x="274" y="638"/>
                  </a:lnTo>
                  <a:lnTo>
                    <a:pt x="274" y="638"/>
                  </a:lnTo>
                  <a:lnTo>
                    <a:pt x="270" y="640"/>
                  </a:lnTo>
                  <a:lnTo>
                    <a:pt x="268" y="640"/>
                  </a:lnTo>
                  <a:lnTo>
                    <a:pt x="268" y="640"/>
                  </a:lnTo>
                  <a:lnTo>
                    <a:pt x="266" y="642"/>
                  </a:lnTo>
                  <a:lnTo>
                    <a:pt x="266" y="642"/>
                  </a:lnTo>
                  <a:lnTo>
                    <a:pt x="266" y="642"/>
                  </a:lnTo>
                  <a:lnTo>
                    <a:pt x="266" y="644"/>
                  </a:lnTo>
                  <a:lnTo>
                    <a:pt x="258" y="648"/>
                  </a:lnTo>
                  <a:lnTo>
                    <a:pt x="258" y="648"/>
                  </a:lnTo>
                  <a:lnTo>
                    <a:pt x="256" y="650"/>
                  </a:lnTo>
                  <a:lnTo>
                    <a:pt x="256" y="650"/>
                  </a:lnTo>
                  <a:lnTo>
                    <a:pt x="256" y="652"/>
                  </a:lnTo>
                  <a:lnTo>
                    <a:pt x="256" y="652"/>
                  </a:lnTo>
                  <a:lnTo>
                    <a:pt x="256" y="652"/>
                  </a:lnTo>
                  <a:lnTo>
                    <a:pt x="256" y="654"/>
                  </a:lnTo>
                  <a:lnTo>
                    <a:pt x="256" y="654"/>
                  </a:lnTo>
                  <a:lnTo>
                    <a:pt x="252" y="656"/>
                  </a:lnTo>
                  <a:lnTo>
                    <a:pt x="252" y="656"/>
                  </a:lnTo>
                  <a:lnTo>
                    <a:pt x="252" y="658"/>
                  </a:lnTo>
                  <a:lnTo>
                    <a:pt x="248" y="658"/>
                  </a:lnTo>
                  <a:lnTo>
                    <a:pt x="248" y="658"/>
                  </a:lnTo>
                  <a:lnTo>
                    <a:pt x="244" y="658"/>
                  </a:lnTo>
                  <a:lnTo>
                    <a:pt x="244" y="658"/>
                  </a:lnTo>
                  <a:lnTo>
                    <a:pt x="242" y="658"/>
                  </a:lnTo>
                  <a:lnTo>
                    <a:pt x="242" y="656"/>
                  </a:lnTo>
                  <a:lnTo>
                    <a:pt x="240" y="656"/>
                  </a:lnTo>
                  <a:lnTo>
                    <a:pt x="240" y="656"/>
                  </a:lnTo>
                  <a:lnTo>
                    <a:pt x="240" y="656"/>
                  </a:lnTo>
                  <a:lnTo>
                    <a:pt x="238" y="656"/>
                  </a:lnTo>
                  <a:lnTo>
                    <a:pt x="238" y="656"/>
                  </a:lnTo>
                  <a:lnTo>
                    <a:pt x="236" y="656"/>
                  </a:lnTo>
                  <a:lnTo>
                    <a:pt x="234" y="656"/>
                  </a:lnTo>
                  <a:lnTo>
                    <a:pt x="234" y="656"/>
                  </a:lnTo>
                  <a:lnTo>
                    <a:pt x="234" y="658"/>
                  </a:lnTo>
                  <a:lnTo>
                    <a:pt x="234" y="658"/>
                  </a:lnTo>
                  <a:lnTo>
                    <a:pt x="234" y="658"/>
                  </a:lnTo>
                  <a:lnTo>
                    <a:pt x="234" y="658"/>
                  </a:lnTo>
                  <a:lnTo>
                    <a:pt x="232" y="658"/>
                  </a:lnTo>
                  <a:lnTo>
                    <a:pt x="230" y="660"/>
                  </a:lnTo>
                  <a:lnTo>
                    <a:pt x="228" y="660"/>
                  </a:lnTo>
                  <a:lnTo>
                    <a:pt x="228" y="660"/>
                  </a:lnTo>
                  <a:lnTo>
                    <a:pt x="226" y="660"/>
                  </a:lnTo>
                  <a:lnTo>
                    <a:pt x="226" y="660"/>
                  </a:lnTo>
                  <a:lnTo>
                    <a:pt x="224" y="660"/>
                  </a:lnTo>
                  <a:lnTo>
                    <a:pt x="222" y="658"/>
                  </a:lnTo>
                  <a:lnTo>
                    <a:pt x="220" y="658"/>
                  </a:lnTo>
                  <a:lnTo>
                    <a:pt x="220" y="658"/>
                  </a:lnTo>
                  <a:lnTo>
                    <a:pt x="216" y="656"/>
                  </a:lnTo>
                  <a:lnTo>
                    <a:pt x="216" y="656"/>
                  </a:lnTo>
                  <a:lnTo>
                    <a:pt x="212" y="656"/>
                  </a:lnTo>
                  <a:lnTo>
                    <a:pt x="210" y="656"/>
                  </a:lnTo>
                  <a:lnTo>
                    <a:pt x="208" y="656"/>
                  </a:lnTo>
                  <a:lnTo>
                    <a:pt x="208" y="656"/>
                  </a:lnTo>
                  <a:lnTo>
                    <a:pt x="206" y="658"/>
                  </a:lnTo>
                  <a:lnTo>
                    <a:pt x="206" y="658"/>
                  </a:lnTo>
                  <a:lnTo>
                    <a:pt x="204" y="662"/>
                  </a:lnTo>
                  <a:lnTo>
                    <a:pt x="200" y="660"/>
                  </a:lnTo>
                  <a:lnTo>
                    <a:pt x="198" y="660"/>
                  </a:lnTo>
                  <a:lnTo>
                    <a:pt x="198" y="660"/>
                  </a:lnTo>
                  <a:lnTo>
                    <a:pt x="194" y="660"/>
                  </a:lnTo>
                  <a:lnTo>
                    <a:pt x="192" y="662"/>
                  </a:lnTo>
                  <a:lnTo>
                    <a:pt x="192" y="662"/>
                  </a:lnTo>
                  <a:lnTo>
                    <a:pt x="190" y="662"/>
                  </a:lnTo>
                  <a:lnTo>
                    <a:pt x="188" y="662"/>
                  </a:lnTo>
                  <a:lnTo>
                    <a:pt x="188" y="662"/>
                  </a:lnTo>
                  <a:lnTo>
                    <a:pt x="188" y="662"/>
                  </a:lnTo>
                  <a:lnTo>
                    <a:pt x="186" y="664"/>
                  </a:lnTo>
                  <a:lnTo>
                    <a:pt x="186" y="664"/>
                  </a:lnTo>
                  <a:lnTo>
                    <a:pt x="186" y="666"/>
                  </a:lnTo>
                  <a:lnTo>
                    <a:pt x="186" y="666"/>
                  </a:lnTo>
                  <a:lnTo>
                    <a:pt x="184" y="666"/>
                  </a:lnTo>
                  <a:lnTo>
                    <a:pt x="184" y="668"/>
                  </a:lnTo>
                  <a:lnTo>
                    <a:pt x="176" y="674"/>
                  </a:lnTo>
                  <a:lnTo>
                    <a:pt x="174" y="674"/>
                  </a:lnTo>
                  <a:lnTo>
                    <a:pt x="172" y="676"/>
                  </a:lnTo>
                  <a:lnTo>
                    <a:pt x="170" y="676"/>
                  </a:lnTo>
                  <a:lnTo>
                    <a:pt x="168" y="680"/>
                  </a:lnTo>
                  <a:lnTo>
                    <a:pt x="166" y="682"/>
                  </a:lnTo>
                  <a:lnTo>
                    <a:pt x="166" y="682"/>
                  </a:lnTo>
                  <a:lnTo>
                    <a:pt x="166" y="682"/>
                  </a:lnTo>
                  <a:lnTo>
                    <a:pt x="164" y="682"/>
                  </a:lnTo>
                  <a:lnTo>
                    <a:pt x="164" y="682"/>
                  </a:lnTo>
                  <a:lnTo>
                    <a:pt x="162" y="680"/>
                  </a:lnTo>
                  <a:lnTo>
                    <a:pt x="162" y="680"/>
                  </a:lnTo>
                  <a:lnTo>
                    <a:pt x="162" y="680"/>
                  </a:lnTo>
                  <a:lnTo>
                    <a:pt x="160" y="678"/>
                  </a:lnTo>
                  <a:lnTo>
                    <a:pt x="160" y="678"/>
                  </a:lnTo>
                  <a:lnTo>
                    <a:pt x="152" y="678"/>
                  </a:lnTo>
                  <a:lnTo>
                    <a:pt x="150" y="678"/>
                  </a:lnTo>
                  <a:lnTo>
                    <a:pt x="150" y="678"/>
                  </a:lnTo>
                  <a:lnTo>
                    <a:pt x="150" y="678"/>
                  </a:lnTo>
                  <a:lnTo>
                    <a:pt x="150" y="680"/>
                  </a:lnTo>
                  <a:lnTo>
                    <a:pt x="150" y="680"/>
                  </a:lnTo>
                  <a:lnTo>
                    <a:pt x="150" y="680"/>
                  </a:lnTo>
                  <a:lnTo>
                    <a:pt x="150" y="680"/>
                  </a:lnTo>
                  <a:lnTo>
                    <a:pt x="148" y="680"/>
                  </a:lnTo>
                  <a:lnTo>
                    <a:pt x="148" y="680"/>
                  </a:lnTo>
                  <a:lnTo>
                    <a:pt x="146" y="678"/>
                  </a:lnTo>
                  <a:lnTo>
                    <a:pt x="144" y="676"/>
                  </a:lnTo>
                  <a:lnTo>
                    <a:pt x="144" y="676"/>
                  </a:lnTo>
                  <a:lnTo>
                    <a:pt x="142" y="674"/>
                  </a:lnTo>
                  <a:lnTo>
                    <a:pt x="138" y="670"/>
                  </a:lnTo>
                  <a:lnTo>
                    <a:pt x="134" y="670"/>
                  </a:lnTo>
                  <a:lnTo>
                    <a:pt x="134" y="670"/>
                  </a:lnTo>
                  <a:lnTo>
                    <a:pt x="136" y="666"/>
                  </a:lnTo>
                  <a:lnTo>
                    <a:pt x="136" y="666"/>
                  </a:lnTo>
                  <a:lnTo>
                    <a:pt x="136" y="664"/>
                  </a:lnTo>
                  <a:lnTo>
                    <a:pt x="136" y="664"/>
                  </a:lnTo>
                  <a:lnTo>
                    <a:pt x="136" y="664"/>
                  </a:lnTo>
                  <a:lnTo>
                    <a:pt x="134" y="662"/>
                  </a:lnTo>
                  <a:lnTo>
                    <a:pt x="134" y="660"/>
                  </a:lnTo>
                  <a:lnTo>
                    <a:pt x="134" y="660"/>
                  </a:lnTo>
                  <a:lnTo>
                    <a:pt x="132" y="660"/>
                  </a:lnTo>
                  <a:lnTo>
                    <a:pt x="132" y="658"/>
                  </a:lnTo>
                  <a:lnTo>
                    <a:pt x="132" y="658"/>
                  </a:lnTo>
                  <a:lnTo>
                    <a:pt x="130" y="658"/>
                  </a:lnTo>
                  <a:lnTo>
                    <a:pt x="130" y="658"/>
                  </a:lnTo>
                  <a:lnTo>
                    <a:pt x="130" y="660"/>
                  </a:lnTo>
                  <a:lnTo>
                    <a:pt x="128" y="660"/>
                  </a:lnTo>
                  <a:lnTo>
                    <a:pt x="128" y="660"/>
                  </a:lnTo>
                  <a:lnTo>
                    <a:pt x="128" y="660"/>
                  </a:lnTo>
                  <a:lnTo>
                    <a:pt x="124" y="658"/>
                  </a:lnTo>
                  <a:lnTo>
                    <a:pt x="124" y="658"/>
                  </a:lnTo>
                  <a:lnTo>
                    <a:pt x="124" y="658"/>
                  </a:lnTo>
                  <a:lnTo>
                    <a:pt x="124" y="658"/>
                  </a:lnTo>
                  <a:lnTo>
                    <a:pt x="124" y="656"/>
                  </a:lnTo>
                  <a:lnTo>
                    <a:pt x="122" y="656"/>
                  </a:lnTo>
                  <a:lnTo>
                    <a:pt x="118" y="654"/>
                  </a:lnTo>
                  <a:lnTo>
                    <a:pt x="114" y="656"/>
                  </a:lnTo>
                  <a:lnTo>
                    <a:pt x="112" y="656"/>
                  </a:lnTo>
                  <a:lnTo>
                    <a:pt x="112" y="656"/>
                  </a:lnTo>
                  <a:lnTo>
                    <a:pt x="112" y="658"/>
                  </a:lnTo>
                  <a:lnTo>
                    <a:pt x="112" y="658"/>
                  </a:lnTo>
                  <a:lnTo>
                    <a:pt x="110" y="658"/>
                  </a:lnTo>
                  <a:lnTo>
                    <a:pt x="110" y="656"/>
                  </a:lnTo>
                  <a:lnTo>
                    <a:pt x="110" y="656"/>
                  </a:lnTo>
                  <a:lnTo>
                    <a:pt x="110" y="656"/>
                  </a:lnTo>
                  <a:lnTo>
                    <a:pt x="110" y="652"/>
                  </a:lnTo>
                  <a:lnTo>
                    <a:pt x="110" y="652"/>
                  </a:lnTo>
                  <a:lnTo>
                    <a:pt x="110" y="650"/>
                  </a:lnTo>
                  <a:lnTo>
                    <a:pt x="112" y="650"/>
                  </a:lnTo>
                  <a:lnTo>
                    <a:pt x="112" y="644"/>
                  </a:lnTo>
                  <a:lnTo>
                    <a:pt x="112" y="644"/>
                  </a:lnTo>
                  <a:lnTo>
                    <a:pt x="110" y="642"/>
                  </a:lnTo>
                  <a:lnTo>
                    <a:pt x="110" y="642"/>
                  </a:lnTo>
                  <a:lnTo>
                    <a:pt x="110" y="642"/>
                  </a:lnTo>
                  <a:lnTo>
                    <a:pt x="110" y="640"/>
                  </a:lnTo>
                  <a:lnTo>
                    <a:pt x="108" y="640"/>
                  </a:lnTo>
                  <a:lnTo>
                    <a:pt x="108" y="640"/>
                  </a:lnTo>
                  <a:lnTo>
                    <a:pt x="106" y="640"/>
                  </a:lnTo>
                  <a:lnTo>
                    <a:pt x="104" y="640"/>
                  </a:lnTo>
                  <a:lnTo>
                    <a:pt x="100" y="640"/>
                  </a:lnTo>
                  <a:lnTo>
                    <a:pt x="98" y="640"/>
                  </a:lnTo>
                  <a:lnTo>
                    <a:pt x="96" y="640"/>
                  </a:lnTo>
                  <a:lnTo>
                    <a:pt x="94" y="640"/>
                  </a:lnTo>
                  <a:lnTo>
                    <a:pt x="94" y="640"/>
                  </a:lnTo>
                  <a:lnTo>
                    <a:pt x="94" y="642"/>
                  </a:lnTo>
                  <a:lnTo>
                    <a:pt x="92" y="644"/>
                  </a:lnTo>
                  <a:lnTo>
                    <a:pt x="92" y="644"/>
                  </a:lnTo>
                  <a:lnTo>
                    <a:pt x="92" y="646"/>
                  </a:lnTo>
                  <a:lnTo>
                    <a:pt x="92" y="646"/>
                  </a:lnTo>
                  <a:lnTo>
                    <a:pt x="92" y="646"/>
                  </a:lnTo>
                  <a:lnTo>
                    <a:pt x="92" y="646"/>
                  </a:lnTo>
                  <a:lnTo>
                    <a:pt x="92" y="646"/>
                  </a:lnTo>
                  <a:lnTo>
                    <a:pt x="94" y="648"/>
                  </a:lnTo>
                  <a:lnTo>
                    <a:pt x="94" y="656"/>
                  </a:lnTo>
                  <a:lnTo>
                    <a:pt x="94" y="656"/>
                  </a:lnTo>
                  <a:lnTo>
                    <a:pt x="94" y="656"/>
                  </a:lnTo>
                  <a:lnTo>
                    <a:pt x="94" y="656"/>
                  </a:lnTo>
                  <a:lnTo>
                    <a:pt x="94" y="656"/>
                  </a:lnTo>
                  <a:lnTo>
                    <a:pt x="92" y="654"/>
                  </a:lnTo>
                  <a:lnTo>
                    <a:pt x="92" y="654"/>
                  </a:lnTo>
                  <a:lnTo>
                    <a:pt x="90" y="652"/>
                  </a:lnTo>
                  <a:lnTo>
                    <a:pt x="90" y="650"/>
                  </a:lnTo>
                  <a:lnTo>
                    <a:pt x="86" y="638"/>
                  </a:lnTo>
                  <a:lnTo>
                    <a:pt x="86" y="638"/>
                  </a:lnTo>
                  <a:lnTo>
                    <a:pt x="88" y="630"/>
                  </a:lnTo>
                  <a:lnTo>
                    <a:pt x="90" y="630"/>
                  </a:lnTo>
                  <a:lnTo>
                    <a:pt x="90" y="630"/>
                  </a:lnTo>
                  <a:lnTo>
                    <a:pt x="90" y="630"/>
                  </a:lnTo>
                  <a:lnTo>
                    <a:pt x="90" y="630"/>
                  </a:lnTo>
                  <a:lnTo>
                    <a:pt x="92" y="630"/>
                  </a:lnTo>
                  <a:lnTo>
                    <a:pt x="92" y="630"/>
                  </a:lnTo>
                  <a:lnTo>
                    <a:pt x="94" y="626"/>
                  </a:lnTo>
                  <a:lnTo>
                    <a:pt x="92" y="618"/>
                  </a:lnTo>
                  <a:lnTo>
                    <a:pt x="92" y="618"/>
                  </a:lnTo>
                  <a:lnTo>
                    <a:pt x="86" y="606"/>
                  </a:lnTo>
                  <a:lnTo>
                    <a:pt x="86" y="606"/>
                  </a:lnTo>
                  <a:lnTo>
                    <a:pt x="86" y="606"/>
                  </a:lnTo>
                  <a:lnTo>
                    <a:pt x="84" y="604"/>
                  </a:lnTo>
                  <a:lnTo>
                    <a:pt x="82" y="602"/>
                  </a:lnTo>
                  <a:lnTo>
                    <a:pt x="78" y="598"/>
                  </a:lnTo>
                  <a:lnTo>
                    <a:pt x="76" y="594"/>
                  </a:lnTo>
                  <a:lnTo>
                    <a:pt x="76" y="590"/>
                  </a:lnTo>
                  <a:lnTo>
                    <a:pt x="76" y="590"/>
                  </a:lnTo>
                  <a:lnTo>
                    <a:pt x="76" y="590"/>
                  </a:lnTo>
                  <a:lnTo>
                    <a:pt x="78" y="590"/>
                  </a:lnTo>
                  <a:lnTo>
                    <a:pt x="78" y="588"/>
                  </a:lnTo>
                  <a:lnTo>
                    <a:pt x="72" y="580"/>
                  </a:lnTo>
                  <a:lnTo>
                    <a:pt x="72" y="580"/>
                  </a:lnTo>
                  <a:lnTo>
                    <a:pt x="72" y="580"/>
                  </a:lnTo>
                  <a:lnTo>
                    <a:pt x="72" y="580"/>
                  </a:lnTo>
                  <a:lnTo>
                    <a:pt x="70" y="578"/>
                  </a:lnTo>
                  <a:lnTo>
                    <a:pt x="70" y="578"/>
                  </a:lnTo>
                  <a:lnTo>
                    <a:pt x="70" y="580"/>
                  </a:lnTo>
                  <a:lnTo>
                    <a:pt x="68" y="580"/>
                  </a:lnTo>
                  <a:lnTo>
                    <a:pt x="68" y="580"/>
                  </a:lnTo>
                  <a:lnTo>
                    <a:pt x="68" y="580"/>
                  </a:lnTo>
                  <a:lnTo>
                    <a:pt x="68" y="580"/>
                  </a:lnTo>
                  <a:lnTo>
                    <a:pt x="68" y="582"/>
                  </a:lnTo>
                  <a:lnTo>
                    <a:pt x="68" y="582"/>
                  </a:lnTo>
                  <a:lnTo>
                    <a:pt x="68" y="582"/>
                  </a:lnTo>
                  <a:lnTo>
                    <a:pt x="66" y="582"/>
                  </a:lnTo>
                  <a:lnTo>
                    <a:pt x="66" y="582"/>
                  </a:lnTo>
                  <a:lnTo>
                    <a:pt x="66" y="580"/>
                  </a:lnTo>
                  <a:lnTo>
                    <a:pt x="66" y="578"/>
                  </a:lnTo>
                  <a:lnTo>
                    <a:pt x="64" y="570"/>
                  </a:lnTo>
                  <a:lnTo>
                    <a:pt x="64" y="568"/>
                  </a:lnTo>
                  <a:lnTo>
                    <a:pt x="66" y="566"/>
                  </a:lnTo>
                  <a:lnTo>
                    <a:pt x="70" y="564"/>
                  </a:lnTo>
                  <a:lnTo>
                    <a:pt x="70" y="564"/>
                  </a:lnTo>
                  <a:lnTo>
                    <a:pt x="72" y="566"/>
                  </a:lnTo>
                  <a:lnTo>
                    <a:pt x="74" y="566"/>
                  </a:lnTo>
                  <a:lnTo>
                    <a:pt x="74" y="566"/>
                  </a:lnTo>
                  <a:lnTo>
                    <a:pt x="76" y="566"/>
                  </a:lnTo>
                  <a:lnTo>
                    <a:pt x="76" y="566"/>
                  </a:lnTo>
                  <a:lnTo>
                    <a:pt x="78" y="566"/>
                  </a:lnTo>
                  <a:lnTo>
                    <a:pt x="84" y="560"/>
                  </a:lnTo>
                  <a:lnTo>
                    <a:pt x="84" y="560"/>
                  </a:lnTo>
                  <a:lnTo>
                    <a:pt x="84" y="558"/>
                  </a:lnTo>
                  <a:lnTo>
                    <a:pt x="84" y="558"/>
                  </a:lnTo>
                  <a:lnTo>
                    <a:pt x="86" y="556"/>
                  </a:lnTo>
                  <a:lnTo>
                    <a:pt x="86" y="556"/>
                  </a:lnTo>
                  <a:lnTo>
                    <a:pt x="86" y="554"/>
                  </a:lnTo>
                  <a:lnTo>
                    <a:pt x="86" y="550"/>
                  </a:lnTo>
                  <a:lnTo>
                    <a:pt x="86" y="550"/>
                  </a:lnTo>
                  <a:lnTo>
                    <a:pt x="88" y="540"/>
                  </a:lnTo>
                  <a:lnTo>
                    <a:pt x="88" y="540"/>
                  </a:lnTo>
                  <a:lnTo>
                    <a:pt x="88" y="538"/>
                  </a:lnTo>
                  <a:lnTo>
                    <a:pt x="88" y="536"/>
                  </a:lnTo>
                  <a:lnTo>
                    <a:pt x="88" y="536"/>
                  </a:lnTo>
                  <a:lnTo>
                    <a:pt x="86" y="534"/>
                  </a:lnTo>
                  <a:lnTo>
                    <a:pt x="86" y="534"/>
                  </a:lnTo>
                  <a:lnTo>
                    <a:pt x="86" y="532"/>
                  </a:lnTo>
                  <a:lnTo>
                    <a:pt x="84" y="520"/>
                  </a:lnTo>
                  <a:lnTo>
                    <a:pt x="84" y="520"/>
                  </a:lnTo>
                  <a:lnTo>
                    <a:pt x="84" y="520"/>
                  </a:lnTo>
                  <a:lnTo>
                    <a:pt x="84" y="518"/>
                  </a:lnTo>
                  <a:lnTo>
                    <a:pt x="84" y="518"/>
                  </a:lnTo>
                  <a:lnTo>
                    <a:pt x="84" y="518"/>
                  </a:lnTo>
                  <a:lnTo>
                    <a:pt x="84" y="518"/>
                  </a:lnTo>
                  <a:lnTo>
                    <a:pt x="82" y="508"/>
                  </a:lnTo>
                  <a:lnTo>
                    <a:pt x="82" y="508"/>
                  </a:lnTo>
                  <a:lnTo>
                    <a:pt x="80" y="506"/>
                  </a:lnTo>
                  <a:lnTo>
                    <a:pt x="80" y="504"/>
                  </a:lnTo>
                  <a:lnTo>
                    <a:pt x="76" y="500"/>
                  </a:lnTo>
                  <a:lnTo>
                    <a:pt x="74" y="498"/>
                  </a:lnTo>
                  <a:lnTo>
                    <a:pt x="74" y="496"/>
                  </a:lnTo>
                  <a:lnTo>
                    <a:pt x="74" y="496"/>
                  </a:lnTo>
                  <a:lnTo>
                    <a:pt x="68" y="490"/>
                  </a:lnTo>
                  <a:lnTo>
                    <a:pt x="66" y="488"/>
                  </a:lnTo>
                  <a:lnTo>
                    <a:pt x="66" y="486"/>
                  </a:lnTo>
                  <a:lnTo>
                    <a:pt x="62" y="480"/>
                  </a:lnTo>
                  <a:lnTo>
                    <a:pt x="62" y="480"/>
                  </a:lnTo>
                  <a:lnTo>
                    <a:pt x="62" y="478"/>
                  </a:lnTo>
                  <a:lnTo>
                    <a:pt x="60" y="476"/>
                  </a:lnTo>
                  <a:lnTo>
                    <a:pt x="58" y="472"/>
                  </a:lnTo>
                  <a:lnTo>
                    <a:pt x="52" y="464"/>
                  </a:lnTo>
                  <a:lnTo>
                    <a:pt x="46" y="452"/>
                  </a:lnTo>
                  <a:lnTo>
                    <a:pt x="46" y="446"/>
                  </a:lnTo>
                  <a:lnTo>
                    <a:pt x="44" y="446"/>
                  </a:lnTo>
                  <a:lnTo>
                    <a:pt x="44" y="444"/>
                  </a:lnTo>
                  <a:lnTo>
                    <a:pt x="40" y="438"/>
                  </a:lnTo>
                  <a:lnTo>
                    <a:pt x="40" y="438"/>
                  </a:lnTo>
                  <a:lnTo>
                    <a:pt x="40" y="438"/>
                  </a:lnTo>
                  <a:lnTo>
                    <a:pt x="40" y="438"/>
                  </a:lnTo>
                  <a:lnTo>
                    <a:pt x="40" y="436"/>
                  </a:lnTo>
                  <a:lnTo>
                    <a:pt x="40" y="436"/>
                  </a:lnTo>
                  <a:lnTo>
                    <a:pt x="38" y="432"/>
                  </a:lnTo>
                  <a:lnTo>
                    <a:pt x="38" y="432"/>
                  </a:lnTo>
                  <a:lnTo>
                    <a:pt x="36" y="432"/>
                  </a:lnTo>
                  <a:lnTo>
                    <a:pt x="36" y="430"/>
                  </a:lnTo>
                  <a:lnTo>
                    <a:pt x="34" y="424"/>
                  </a:lnTo>
                  <a:lnTo>
                    <a:pt x="32" y="418"/>
                  </a:lnTo>
                  <a:lnTo>
                    <a:pt x="30" y="410"/>
                  </a:lnTo>
                  <a:lnTo>
                    <a:pt x="30" y="408"/>
                  </a:lnTo>
                  <a:lnTo>
                    <a:pt x="28" y="408"/>
                  </a:lnTo>
                  <a:lnTo>
                    <a:pt x="28" y="404"/>
                  </a:lnTo>
                  <a:lnTo>
                    <a:pt x="26" y="398"/>
                  </a:lnTo>
                  <a:lnTo>
                    <a:pt x="26" y="396"/>
                  </a:lnTo>
                  <a:lnTo>
                    <a:pt x="26" y="396"/>
                  </a:lnTo>
                  <a:lnTo>
                    <a:pt x="24" y="388"/>
                  </a:lnTo>
                  <a:lnTo>
                    <a:pt x="24" y="386"/>
                  </a:lnTo>
                  <a:lnTo>
                    <a:pt x="20" y="378"/>
                  </a:lnTo>
                  <a:lnTo>
                    <a:pt x="20" y="378"/>
                  </a:lnTo>
                  <a:lnTo>
                    <a:pt x="20" y="378"/>
                  </a:lnTo>
                  <a:lnTo>
                    <a:pt x="16" y="368"/>
                  </a:lnTo>
                  <a:lnTo>
                    <a:pt x="16" y="364"/>
                  </a:lnTo>
                  <a:lnTo>
                    <a:pt x="16" y="364"/>
                  </a:lnTo>
                  <a:lnTo>
                    <a:pt x="16" y="364"/>
                  </a:lnTo>
                  <a:lnTo>
                    <a:pt x="8" y="354"/>
                  </a:lnTo>
                  <a:lnTo>
                    <a:pt x="8" y="354"/>
                  </a:lnTo>
                  <a:lnTo>
                    <a:pt x="8" y="352"/>
                  </a:lnTo>
                  <a:lnTo>
                    <a:pt x="6" y="352"/>
                  </a:lnTo>
                  <a:lnTo>
                    <a:pt x="6" y="352"/>
                  </a:lnTo>
                  <a:lnTo>
                    <a:pt x="6" y="352"/>
                  </a:lnTo>
                  <a:lnTo>
                    <a:pt x="6" y="352"/>
                  </a:lnTo>
                  <a:lnTo>
                    <a:pt x="6" y="352"/>
                  </a:lnTo>
                  <a:lnTo>
                    <a:pt x="2" y="342"/>
                  </a:lnTo>
                  <a:lnTo>
                    <a:pt x="0" y="340"/>
                  </a:lnTo>
                  <a:lnTo>
                    <a:pt x="0" y="338"/>
                  </a:lnTo>
                  <a:lnTo>
                    <a:pt x="0" y="336"/>
                  </a:lnTo>
                  <a:lnTo>
                    <a:pt x="6" y="332"/>
                  </a:lnTo>
                  <a:lnTo>
                    <a:pt x="8" y="330"/>
                  </a:lnTo>
                  <a:lnTo>
                    <a:pt x="8" y="330"/>
                  </a:lnTo>
                  <a:lnTo>
                    <a:pt x="8" y="330"/>
                  </a:lnTo>
                  <a:lnTo>
                    <a:pt x="10" y="330"/>
                  </a:lnTo>
                  <a:lnTo>
                    <a:pt x="10" y="330"/>
                  </a:lnTo>
                  <a:lnTo>
                    <a:pt x="10" y="332"/>
                  </a:lnTo>
                  <a:lnTo>
                    <a:pt x="10" y="332"/>
                  </a:lnTo>
                  <a:lnTo>
                    <a:pt x="10" y="332"/>
                  </a:lnTo>
                  <a:lnTo>
                    <a:pt x="10" y="332"/>
                  </a:lnTo>
                  <a:lnTo>
                    <a:pt x="10" y="332"/>
                  </a:lnTo>
                  <a:lnTo>
                    <a:pt x="10" y="332"/>
                  </a:lnTo>
                  <a:lnTo>
                    <a:pt x="10" y="332"/>
                  </a:lnTo>
                  <a:lnTo>
                    <a:pt x="10" y="332"/>
                  </a:lnTo>
                  <a:lnTo>
                    <a:pt x="14" y="330"/>
                  </a:lnTo>
                  <a:lnTo>
                    <a:pt x="14" y="326"/>
                  </a:lnTo>
                  <a:lnTo>
                    <a:pt x="14" y="326"/>
                  </a:lnTo>
                  <a:lnTo>
                    <a:pt x="14" y="324"/>
                  </a:lnTo>
                  <a:lnTo>
                    <a:pt x="16" y="318"/>
                  </a:lnTo>
                  <a:lnTo>
                    <a:pt x="18" y="310"/>
                  </a:lnTo>
                  <a:lnTo>
                    <a:pt x="18" y="310"/>
                  </a:lnTo>
                  <a:lnTo>
                    <a:pt x="20" y="310"/>
                  </a:lnTo>
                  <a:lnTo>
                    <a:pt x="20" y="310"/>
                  </a:lnTo>
                  <a:lnTo>
                    <a:pt x="20" y="308"/>
                  </a:lnTo>
                  <a:lnTo>
                    <a:pt x="26" y="308"/>
                  </a:lnTo>
                  <a:lnTo>
                    <a:pt x="28" y="308"/>
                  </a:lnTo>
                  <a:lnTo>
                    <a:pt x="28" y="308"/>
                  </a:lnTo>
                  <a:lnTo>
                    <a:pt x="28" y="308"/>
                  </a:lnTo>
                  <a:lnTo>
                    <a:pt x="28" y="308"/>
                  </a:lnTo>
                  <a:lnTo>
                    <a:pt x="30" y="308"/>
                  </a:lnTo>
                  <a:lnTo>
                    <a:pt x="30" y="308"/>
                  </a:lnTo>
                  <a:lnTo>
                    <a:pt x="30" y="310"/>
                  </a:lnTo>
                  <a:lnTo>
                    <a:pt x="30" y="310"/>
                  </a:lnTo>
                  <a:lnTo>
                    <a:pt x="30" y="310"/>
                  </a:lnTo>
                  <a:lnTo>
                    <a:pt x="30" y="310"/>
                  </a:lnTo>
                  <a:lnTo>
                    <a:pt x="32" y="310"/>
                  </a:lnTo>
                  <a:lnTo>
                    <a:pt x="32" y="312"/>
                  </a:lnTo>
                  <a:lnTo>
                    <a:pt x="32" y="312"/>
                  </a:lnTo>
                  <a:lnTo>
                    <a:pt x="32" y="312"/>
                  </a:lnTo>
                  <a:lnTo>
                    <a:pt x="32" y="312"/>
                  </a:lnTo>
                  <a:lnTo>
                    <a:pt x="34" y="312"/>
                  </a:lnTo>
                  <a:lnTo>
                    <a:pt x="32" y="314"/>
                  </a:lnTo>
                  <a:lnTo>
                    <a:pt x="32" y="316"/>
                  </a:lnTo>
                  <a:lnTo>
                    <a:pt x="32" y="316"/>
                  </a:lnTo>
                  <a:lnTo>
                    <a:pt x="32" y="316"/>
                  </a:lnTo>
                  <a:lnTo>
                    <a:pt x="34" y="318"/>
                  </a:lnTo>
                  <a:lnTo>
                    <a:pt x="34" y="318"/>
                  </a:lnTo>
                  <a:lnTo>
                    <a:pt x="34" y="318"/>
                  </a:lnTo>
                  <a:lnTo>
                    <a:pt x="34" y="318"/>
                  </a:lnTo>
                  <a:lnTo>
                    <a:pt x="36" y="318"/>
                  </a:lnTo>
                  <a:lnTo>
                    <a:pt x="38" y="318"/>
                  </a:lnTo>
                  <a:lnTo>
                    <a:pt x="38" y="318"/>
                  </a:lnTo>
                  <a:lnTo>
                    <a:pt x="38" y="318"/>
                  </a:lnTo>
                  <a:lnTo>
                    <a:pt x="38" y="318"/>
                  </a:lnTo>
                  <a:lnTo>
                    <a:pt x="38" y="318"/>
                  </a:lnTo>
                  <a:lnTo>
                    <a:pt x="40" y="318"/>
                  </a:lnTo>
                  <a:lnTo>
                    <a:pt x="40" y="318"/>
                  </a:lnTo>
                  <a:lnTo>
                    <a:pt x="40" y="318"/>
                  </a:lnTo>
                  <a:lnTo>
                    <a:pt x="40" y="318"/>
                  </a:lnTo>
                  <a:lnTo>
                    <a:pt x="40" y="318"/>
                  </a:lnTo>
                  <a:lnTo>
                    <a:pt x="42" y="324"/>
                  </a:lnTo>
                  <a:lnTo>
                    <a:pt x="42" y="324"/>
                  </a:lnTo>
                  <a:lnTo>
                    <a:pt x="42" y="326"/>
                  </a:lnTo>
                  <a:lnTo>
                    <a:pt x="42" y="328"/>
                  </a:lnTo>
                  <a:lnTo>
                    <a:pt x="42" y="328"/>
                  </a:lnTo>
                  <a:lnTo>
                    <a:pt x="42" y="328"/>
                  </a:lnTo>
                  <a:lnTo>
                    <a:pt x="42" y="328"/>
                  </a:lnTo>
                  <a:lnTo>
                    <a:pt x="42" y="328"/>
                  </a:lnTo>
                  <a:lnTo>
                    <a:pt x="40" y="334"/>
                  </a:lnTo>
                  <a:lnTo>
                    <a:pt x="42" y="344"/>
                  </a:lnTo>
                  <a:lnTo>
                    <a:pt x="42" y="344"/>
                  </a:lnTo>
                  <a:lnTo>
                    <a:pt x="42" y="344"/>
                  </a:lnTo>
                  <a:lnTo>
                    <a:pt x="44" y="344"/>
                  </a:lnTo>
                  <a:lnTo>
                    <a:pt x="44" y="344"/>
                  </a:lnTo>
                  <a:lnTo>
                    <a:pt x="44" y="344"/>
                  </a:lnTo>
                  <a:lnTo>
                    <a:pt x="44" y="344"/>
                  </a:lnTo>
                  <a:lnTo>
                    <a:pt x="46" y="344"/>
                  </a:lnTo>
                  <a:lnTo>
                    <a:pt x="48" y="342"/>
                  </a:lnTo>
                  <a:lnTo>
                    <a:pt x="52" y="342"/>
                  </a:lnTo>
                  <a:lnTo>
                    <a:pt x="52" y="342"/>
                  </a:lnTo>
                  <a:lnTo>
                    <a:pt x="52" y="342"/>
                  </a:lnTo>
                  <a:lnTo>
                    <a:pt x="52" y="342"/>
                  </a:lnTo>
                  <a:lnTo>
                    <a:pt x="52" y="344"/>
                  </a:lnTo>
                  <a:lnTo>
                    <a:pt x="52" y="344"/>
                  </a:lnTo>
                  <a:lnTo>
                    <a:pt x="52" y="346"/>
                  </a:lnTo>
                  <a:lnTo>
                    <a:pt x="52" y="346"/>
                  </a:lnTo>
                  <a:lnTo>
                    <a:pt x="52" y="346"/>
                  </a:lnTo>
                  <a:lnTo>
                    <a:pt x="52" y="346"/>
                  </a:lnTo>
                  <a:lnTo>
                    <a:pt x="54" y="346"/>
                  </a:lnTo>
                  <a:lnTo>
                    <a:pt x="54" y="348"/>
                  </a:lnTo>
                  <a:lnTo>
                    <a:pt x="54" y="348"/>
                  </a:lnTo>
                  <a:lnTo>
                    <a:pt x="56" y="346"/>
                  </a:lnTo>
                  <a:lnTo>
                    <a:pt x="56" y="346"/>
                  </a:lnTo>
                  <a:lnTo>
                    <a:pt x="58" y="346"/>
                  </a:lnTo>
                  <a:lnTo>
                    <a:pt x="60" y="346"/>
                  </a:lnTo>
                  <a:lnTo>
                    <a:pt x="66" y="348"/>
                  </a:lnTo>
                  <a:lnTo>
                    <a:pt x="70" y="348"/>
                  </a:lnTo>
                  <a:lnTo>
                    <a:pt x="70" y="348"/>
                  </a:lnTo>
                  <a:lnTo>
                    <a:pt x="70" y="350"/>
                  </a:lnTo>
                  <a:lnTo>
                    <a:pt x="72" y="350"/>
                  </a:lnTo>
                  <a:lnTo>
                    <a:pt x="72" y="350"/>
                  </a:lnTo>
                  <a:lnTo>
                    <a:pt x="72" y="352"/>
                  </a:lnTo>
                  <a:lnTo>
                    <a:pt x="72" y="352"/>
                  </a:lnTo>
                  <a:lnTo>
                    <a:pt x="74" y="352"/>
                  </a:lnTo>
                  <a:lnTo>
                    <a:pt x="74" y="352"/>
                  </a:lnTo>
                  <a:lnTo>
                    <a:pt x="74" y="352"/>
                  </a:lnTo>
                  <a:lnTo>
                    <a:pt x="80" y="354"/>
                  </a:lnTo>
                  <a:lnTo>
                    <a:pt x="80" y="354"/>
                  </a:lnTo>
                  <a:lnTo>
                    <a:pt x="80" y="354"/>
                  </a:lnTo>
                  <a:lnTo>
                    <a:pt x="88" y="352"/>
                  </a:lnTo>
                  <a:lnTo>
                    <a:pt x="106" y="350"/>
                  </a:lnTo>
                  <a:lnTo>
                    <a:pt x="106" y="350"/>
                  </a:lnTo>
                  <a:lnTo>
                    <a:pt x="116" y="352"/>
                  </a:lnTo>
                  <a:lnTo>
                    <a:pt x="116" y="352"/>
                  </a:lnTo>
                  <a:lnTo>
                    <a:pt x="116" y="352"/>
                  </a:lnTo>
                  <a:lnTo>
                    <a:pt x="118" y="352"/>
                  </a:lnTo>
                  <a:lnTo>
                    <a:pt x="118" y="354"/>
                  </a:lnTo>
                  <a:lnTo>
                    <a:pt x="118" y="354"/>
                  </a:lnTo>
                  <a:lnTo>
                    <a:pt x="118" y="354"/>
                  </a:lnTo>
                  <a:lnTo>
                    <a:pt x="118" y="356"/>
                  </a:lnTo>
                  <a:lnTo>
                    <a:pt x="118" y="356"/>
                  </a:lnTo>
                  <a:lnTo>
                    <a:pt x="124" y="358"/>
                  </a:lnTo>
                  <a:lnTo>
                    <a:pt x="124" y="358"/>
                  </a:lnTo>
                  <a:lnTo>
                    <a:pt x="124" y="358"/>
                  </a:lnTo>
                  <a:lnTo>
                    <a:pt x="126" y="356"/>
                  </a:lnTo>
                  <a:lnTo>
                    <a:pt x="126" y="356"/>
                  </a:lnTo>
                  <a:lnTo>
                    <a:pt x="126" y="356"/>
                  </a:lnTo>
                  <a:lnTo>
                    <a:pt x="128" y="356"/>
                  </a:lnTo>
                  <a:lnTo>
                    <a:pt x="130" y="354"/>
                  </a:lnTo>
                  <a:lnTo>
                    <a:pt x="130" y="352"/>
                  </a:lnTo>
                  <a:lnTo>
                    <a:pt x="130" y="352"/>
                  </a:lnTo>
                  <a:lnTo>
                    <a:pt x="130" y="350"/>
                  </a:lnTo>
                  <a:lnTo>
                    <a:pt x="130" y="348"/>
                  </a:lnTo>
                  <a:lnTo>
                    <a:pt x="130" y="348"/>
                  </a:lnTo>
                  <a:lnTo>
                    <a:pt x="130" y="348"/>
                  </a:lnTo>
                  <a:lnTo>
                    <a:pt x="130" y="348"/>
                  </a:lnTo>
                  <a:lnTo>
                    <a:pt x="130" y="346"/>
                  </a:lnTo>
                  <a:lnTo>
                    <a:pt x="130" y="346"/>
                  </a:lnTo>
                  <a:lnTo>
                    <a:pt x="132" y="344"/>
                  </a:lnTo>
                  <a:lnTo>
                    <a:pt x="132" y="344"/>
                  </a:lnTo>
                  <a:lnTo>
                    <a:pt x="132" y="344"/>
                  </a:lnTo>
                  <a:lnTo>
                    <a:pt x="134" y="344"/>
                  </a:lnTo>
                  <a:lnTo>
                    <a:pt x="134" y="344"/>
                  </a:lnTo>
                  <a:lnTo>
                    <a:pt x="134" y="344"/>
                  </a:lnTo>
                  <a:lnTo>
                    <a:pt x="136" y="344"/>
                  </a:lnTo>
                  <a:lnTo>
                    <a:pt x="138" y="344"/>
                  </a:lnTo>
                  <a:lnTo>
                    <a:pt x="140" y="344"/>
                  </a:lnTo>
                  <a:lnTo>
                    <a:pt x="140" y="342"/>
                  </a:lnTo>
                  <a:lnTo>
                    <a:pt x="142" y="342"/>
                  </a:lnTo>
                  <a:lnTo>
                    <a:pt x="142" y="342"/>
                  </a:lnTo>
                  <a:lnTo>
                    <a:pt x="142" y="340"/>
                  </a:lnTo>
                  <a:lnTo>
                    <a:pt x="142" y="338"/>
                  </a:lnTo>
                  <a:lnTo>
                    <a:pt x="146" y="334"/>
                  </a:lnTo>
                  <a:lnTo>
                    <a:pt x="146" y="334"/>
                  </a:lnTo>
                  <a:lnTo>
                    <a:pt x="154" y="332"/>
                  </a:lnTo>
                  <a:lnTo>
                    <a:pt x="154" y="332"/>
                  </a:lnTo>
                  <a:lnTo>
                    <a:pt x="154" y="332"/>
                  </a:lnTo>
                  <a:lnTo>
                    <a:pt x="154" y="332"/>
                  </a:lnTo>
                  <a:lnTo>
                    <a:pt x="156" y="332"/>
                  </a:lnTo>
                  <a:lnTo>
                    <a:pt x="156" y="332"/>
                  </a:lnTo>
                  <a:lnTo>
                    <a:pt x="156" y="332"/>
                  </a:lnTo>
                  <a:lnTo>
                    <a:pt x="158" y="332"/>
                  </a:lnTo>
                  <a:lnTo>
                    <a:pt x="166" y="328"/>
                  </a:lnTo>
                  <a:lnTo>
                    <a:pt x="166" y="328"/>
                  </a:lnTo>
                  <a:lnTo>
                    <a:pt x="166" y="324"/>
                  </a:lnTo>
                  <a:lnTo>
                    <a:pt x="166" y="310"/>
                  </a:lnTo>
                  <a:lnTo>
                    <a:pt x="166" y="298"/>
                  </a:lnTo>
                  <a:lnTo>
                    <a:pt x="166" y="284"/>
                  </a:lnTo>
                  <a:lnTo>
                    <a:pt x="166" y="278"/>
                  </a:lnTo>
                  <a:lnTo>
                    <a:pt x="166" y="272"/>
                  </a:lnTo>
                  <a:lnTo>
                    <a:pt x="166" y="270"/>
                  </a:lnTo>
                  <a:lnTo>
                    <a:pt x="166" y="254"/>
                  </a:lnTo>
                  <a:lnTo>
                    <a:pt x="166" y="222"/>
                  </a:lnTo>
                  <a:lnTo>
                    <a:pt x="166" y="194"/>
                  </a:lnTo>
                  <a:lnTo>
                    <a:pt x="166" y="180"/>
                  </a:lnTo>
                  <a:lnTo>
                    <a:pt x="166" y="170"/>
                  </a:lnTo>
                  <a:lnTo>
                    <a:pt x="166" y="160"/>
                  </a:lnTo>
                  <a:lnTo>
                    <a:pt x="166" y="152"/>
                  </a:lnTo>
                  <a:lnTo>
                    <a:pt x="166" y="140"/>
                  </a:lnTo>
                  <a:lnTo>
                    <a:pt x="166" y="138"/>
                  </a:lnTo>
                  <a:lnTo>
                    <a:pt x="166" y="136"/>
                  </a:lnTo>
                  <a:lnTo>
                    <a:pt x="168" y="138"/>
                  </a:lnTo>
                  <a:lnTo>
                    <a:pt x="168" y="138"/>
                  </a:lnTo>
                  <a:lnTo>
                    <a:pt x="172" y="142"/>
                  </a:lnTo>
                  <a:lnTo>
                    <a:pt x="172" y="142"/>
                  </a:lnTo>
                  <a:lnTo>
                    <a:pt x="174" y="142"/>
                  </a:lnTo>
                  <a:lnTo>
                    <a:pt x="176" y="144"/>
                  </a:lnTo>
                  <a:lnTo>
                    <a:pt x="178" y="144"/>
                  </a:lnTo>
                  <a:lnTo>
                    <a:pt x="178" y="144"/>
                  </a:lnTo>
                  <a:lnTo>
                    <a:pt x="184" y="150"/>
                  </a:lnTo>
                  <a:lnTo>
                    <a:pt x="188" y="156"/>
                  </a:lnTo>
                  <a:lnTo>
                    <a:pt x="192" y="164"/>
                  </a:lnTo>
                  <a:lnTo>
                    <a:pt x="194" y="168"/>
                  </a:lnTo>
                  <a:lnTo>
                    <a:pt x="194" y="168"/>
                  </a:lnTo>
                  <a:lnTo>
                    <a:pt x="196" y="170"/>
                  </a:lnTo>
                  <a:lnTo>
                    <a:pt x="196" y="172"/>
                  </a:lnTo>
                  <a:lnTo>
                    <a:pt x="198" y="178"/>
                  </a:lnTo>
                  <a:lnTo>
                    <a:pt x="198" y="178"/>
                  </a:lnTo>
                  <a:lnTo>
                    <a:pt x="198" y="178"/>
                  </a:lnTo>
                  <a:lnTo>
                    <a:pt x="198" y="180"/>
                  </a:lnTo>
                  <a:lnTo>
                    <a:pt x="198" y="184"/>
                  </a:lnTo>
                  <a:lnTo>
                    <a:pt x="198" y="184"/>
                  </a:lnTo>
                  <a:lnTo>
                    <a:pt x="198" y="184"/>
                  </a:lnTo>
                  <a:lnTo>
                    <a:pt x="200" y="188"/>
                  </a:lnTo>
                  <a:lnTo>
                    <a:pt x="202" y="190"/>
                  </a:lnTo>
                  <a:lnTo>
                    <a:pt x="204" y="194"/>
                  </a:lnTo>
                  <a:lnTo>
                    <a:pt x="204" y="194"/>
                  </a:lnTo>
                  <a:lnTo>
                    <a:pt x="206" y="206"/>
                  </a:lnTo>
                  <a:lnTo>
                    <a:pt x="206" y="208"/>
                  </a:lnTo>
                  <a:lnTo>
                    <a:pt x="206" y="208"/>
                  </a:lnTo>
                  <a:lnTo>
                    <a:pt x="204" y="212"/>
                  </a:lnTo>
                  <a:lnTo>
                    <a:pt x="202" y="216"/>
                  </a:lnTo>
                  <a:lnTo>
                    <a:pt x="202" y="216"/>
                  </a:lnTo>
                  <a:lnTo>
                    <a:pt x="198" y="220"/>
                  </a:lnTo>
                  <a:lnTo>
                    <a:pt x="198" y="220"/>
                  </a:lnTo>
                  <a:lnTo>
                    <a:pt x="196" y="222"/>
                  </a:lnTo>
                  <a:lnTo>
                    <a:pt x="196" y="222"/>
                  </a:lnTo>
                  <a:lnTo>
                    <a:pt x="196" y="222"/>
                  </a:lnTo>
                  <a:lnTo>
                    <a:pt x="196" y="222"/>
                  </a:lnTo>
                  <a:lnTo>
                    <a:pt x="196" y="222"/>
                  </a:lnTo>
                  <a:lnTo>
                    <a:pt x="194" y="224"/>
                  </a:lnTo>
                  <a:lnTo>
                    <a:pt x="194" y="224"/>
                  </a:lnTo>
                  <a:lnTo>
                    <a:pt x="194" y="228"/>
                  </a:lnTo>
                  <a:lnTo>
                    <a:pt x="194" y="228"/>
                  </a:lnTo>
                  <a:lnTo>
                    <a:pt x="196" y="240"/>
                  </a:lnTo>
                  <a:lnTo>
                    <a:pt x="196" y="244"/>
                  </a:lnTo>
                  <a:lnTo>
                    <a:pt x="196" y="244"/>
                  </a:lnTo>
                  <a:lnTo>
                    <a:pt x="200" y="246"/>
                  </a:lnTo>
                  <a:lnTo>
                    <a:pt x="202" y="246"/>
                  </a:lnTo>
                  <a:lnTo>
                    <a:pt x="204" y="244"/>
                  </a:lnTo>
                  <a:lnTo>
                    <a:pt x="204" y="244"/>
                  </a:lnTo>
                  <a:lnTo>
                    <a:pt x="204" y="244"/>
                  </a:lnTo>
                  <a:lnTo>
                    <a:pt x="204" y="244"/>
                  </a:lnTo>
                  <a:lnTo>
                    <a:pt x="204" y="244"/>
                  </a:lnTo>
                  <a:lnTo>
                    <a:pt x="204" y="242"/>
                  </a:lnTo>
                  <a:lnTo>
                    <a:pt x="206" y="242"/>
                  </a:lnTo>
                  <a:lnTo>
                    <a:pt x="208" y="242"/>
                  </a:lnTo>
                  <a:lnTo>
                    <a:pt x="208" y="242"/>
                  </a:lnTo>
                  <a:lnTo>
                    <a:pt x="208" y="242"/>
                  </a:lnTo>
                  <a:lnTo>
                    <a:pt x="210" y="242"/>
                  </a:lnTo>
                  <a:lnTo>
                    <a:pt x="212" y="242"/>
                  </a:lnTo>
                  <a:lnTo>
                    <a:pt x="212" y="242"/>
                  </a:lnTo>
                  <a:lnTo>
                    <a:pt x="212" y="242"/>
                  </a:lnTo>
                  <a:lnTo>
                    <a:pt x="212" y="244"/>
                  </a:lnTo>
                  <a:lnTo>
                    <a:pt x="212" y="244"/>
                  </a:lnTo>
                  <a:lnTo>
                    <a:pt x="212" y="244"/>
                  </a:lnTo>
                  <a:lnTo>
                    <a:pt x="214" y="244"/>
                  </a:lnTo>
                  <a:lnTo>
                    <a:pt x="214" y="244"/>
                  </a:lnTo>
                  <a:lnTo>
                    <a:pt x="218" y="246"/>
                  </a:lnTo>
                  <a:lnTo>
                    <a:pt x="220" y="246"/>
                  </a:lnTo>
                  <a:lnTo>
                    <a:pt x="220" y="246"/>
                  </a:lnTo>
                  <a:lnTo>
                    <a:pt x="222" y="246"/>
                  </a:lnTo>
                  <a:lnTo>
                    <a:pt x="226" y="244"/>
                  </a:lnTo>
                  <a:lnTo>
                    <a:pt x="230" y="244"/>
                  </a:lnTo>
                  <a:lnTo>
                    <a:pt x="230" y="244"/>
                  </a:lnTo>
                  <a:lnTo>
                    <a:pt x="230" y="244"/>
                  </a:lnTo>
                  <a:lnTo>
                    <a:pt x="232" y="244"/>
                  </a:lnTo>
                  <a:lnTo>
                    <a:pt x="232" y="244"/>
                  </a:lnTo>
                  <a:lnTo>
                    <a:pt x="234" y="244"/>
                  </a:lnTo>
                  <a:lnTo>
                    <a:pt x="234" y="244"/>
                  </a:lnTo>
                  <a:lnTo>
                    <a:pt x="234" y="244"/>
                  </a:lnTo>
                  <a:lnTo>
                    <a:pt x="236" y="244"/>
                  </a:lnTo>
                  <a:lnTo>
                    <a:pt x="236" y="244"/>
                  </a:lnTo>
                  <a:lnTo>
                    <a:pt x="238" y="244"/>
                  </a:lnTo>
                  <a:lnTo>
                    <a:pt x="238" y="244"/>
                  </a:lnTo>
                  <a:lnTo>
                    <a:pt x="242" y="246"/>
                  </a:lnTo>
                  <a:lnTo>
                    <a:pt x="244" y="246"/>
                  </a:lnTo>
                  <a:lnTo>
                    <a:pt x="244" y="246"/>
                  </a:lnTo>
                  <a:lnTo>
                    <a:pt x="244" y="246"/>
                  </a:lnTo>
                  <a:lnTo>
                    <a:pt x="246" y="244"/>
                  </a:lnTo>
                  <a:lnTo>
                    <a:pt x="248" y="242"/>
                  </a:lnTo>
                  <a:lnTo>
                    <a:pt x="248" y="242"/>
                  </a:lnTo>
                  <a:lnTo>
                    <a:pt x="250" y="242"/>
                  </a:lnTo>
                  <a:lnTo>
                    <a:pt x="250" y="242"/>
                  </a:lnTo>
                  <a:lnTo>
                    <a:pt x="250" y="240"/>
                  </a:lnTo>
                  <a:lnTo>
                    <a:pt x="250" y="240"/>
                  </a:lnTo>
                  <a:lnTo>
                    <a:pt x="250" y="238"/>
                  </a:lnTo>
                  <a:lnTo>
                    <a:pt x="250" y="238"/>
                  </a:lnTo>
                  <a:lnTo>
                    <a:pt x="250" y="236"/>
                  </a:lnTo>
                  <a:lnTo>
                    <a:pt x="250" y="236"/>
                  </a:lnTo>
                  <a:lnTo>
                    <a:pt x="250" y="236"/>
                  </a:lnTo>
                  <a:lnTo>
                    <a:pt x="250" y="236"/>
                  </a:lnTo>
                  <a:lnTo>
                    <a:pt x="250" y="236"/>
                  </a:lnTo>
                  <a:lnTo>
                    <a:pt x="252" y="234"/>
                  </a:lnTo>
                  <a:lnTo>
                    <a:pt x="254" y="234"/>
                  </a:lnTo>
                  <a:lnTo>
                    <a:pt x="254" y="234"/>
                  </a:lnTo>
                  <a:lnTo>
                    <a:pt x="254" y="234"/>
                  </a:lnTo>
                  <a:lnTo>
                    <a:pt x="254" y="234"/>
                  </a:lnTo>
                  <a:lnTo>
                    <a:pt x="256" y="236"/>
                  </a:lnTo>
                  <a:lnTo>
                    <a:pt x="258" y="234"/>
                  </a:lnTo>
                  <a:lnTo>
                    <a:pt x="260" y="234"/>
                  </a:lnTo>
                  <a:lnTo>
                    <a:pt x="262" y="234"/>
                  </a:lnTo>
                  <a:lnTo>
                    <a:pt x="262" y="234"/>
                  </a:lnTo>
                  <a:lnTo>
                    <a:pt x="264" y="232"/>
                  </a:lnTo>
                  <a:lnTo>
                    <a:pt x="264" y="232"/>
                  </a:lnTo>
                  <a:lnTo>
                    <a:pt x="266" y="228"/>
                  </a:lnTo>
                  <a:lnTo>
                    <a:pt x="266" y="228"/>
                  </a:lnTo>
                  <a:lnTo>
                    <a:pt x="268" y="226"/>
                  </a:lnTo>
                  <a:lnTo>
                    <a:pt x="268" y="226"/>
                  </a:lnTo>
                  <a:lnTo>
                    <a:pt x="268" y="226"/>
                  </a:lnTo>
                  <a:lnTo>
                    <a:pt x="268" y="226"/>
                  </a:lnTo>
                  <a:lnTo>
                    <a:pt x="268" y="222"/>
                  </a:lnTo>
                  <a:lnTo>
                    <a:pt x="270" y="220"/>
                  </a:lnTo>
                  <a:lnTo>
                    <a:pt x="270" y="220"/>
                  </a:lnTo>
                  <a:lnTo>
                    <a:pt x="272" y="218"/>
                  </a:lnTo>
                  <a:lnTo>
                    <a:pt x="278" y="214"/>
                  </a:lnTo>
                  <a:lnTo>
                    <a:pt x="284" y="210"/>
                  </a:lnTo>
                  <a:lnTo>
                    <a:pt x="290" y="206"/>
                  </a:lnTo>
                  <a:lnTo>
                    <a:pt x="290" y="204"/>
                  </a:lnTo>
                  <a:lnTo>
                    <a:pt x="292" y="200"/>
                  </a:lnTo>
                  <a:lnTo>
                    <a:pt x="292" y="200"/>
                  </a:lnTo>
                  <a:lnTo>
                    <a:pt x="292" y="200"/>
                  </a:lnTo>
                  <a:lnTo>
                    <a:pt x="294" y="200"/>
                  </a:lnTo>
                  <a:lnTo>
                    <a:pt x="294" y="200"/>
                  </a:lnTo>
                  <a:lnTo>
                    <a:pt x="294" y="200"/>
                  </a:lnTo>
                  <a:lnTo>
                    <a:pt x="294" y="200"/>
                  </a:lnTo>
                  <a:lnTo>
                    <a:pt x="294" y="200"/>
                  </a:lnTo>
                  <a:lnTo>
                    <a:pt x="294" y="198"/>
                  </a:lnTo>
                  <a:lnTo>
                    <a:pt x="294" y="198"/>
                  </a:lnTo>
                  <a:lnTo>
                    <a:pt x="296" y="192"/>
                  </a:lnTo>
                  <a:lnTo>
                    <a:pt x="296" y="190"/>
                  </a:lnTo>
                  <a:lnTo>
                    <a:pt x="296" y="186"/>
                  </a:lnTo>
                  <a:lnTo>
                    <a:pt x="296" y="186"/>
                  </a:lnTo>
                  <a:lnTo>
                    <a:pt x="296" y="186"/>
                  </a:lnTo>
                  <a:lnTo>
                    <a:pt x="298" y="184"/>
                  </a:lnTo>
                  <a:lnTo>
                    <a:pt x="298" y="184"/>
                  </a:lnTo>
                  <a:lnTo>
                    <a:pt x="298" y="184"/>
                  </a:lnTo>
                  <a:lnTo>
                    <a:pt x="298" y="184"/>
                  </a:lnTo>
                  <a:lnTo>
                    <a:pt x="300" y="182"/>
                  </a:lnTo>
                  <a:lnTo>
                    <a:pt x="300" y="182"/>
                  </a:lnTo>
                  <a:lnTo>
                    <a:pt x="300" y="180"/>
                  </a:lnTo>
                  <a:lnTo>
                    <a:pt x="298" y="178"/>
                  </a:lnTo>
                  <a:lnTo>
                    <a:pt x="298" y="178"/>
                  </a:lnTo>
                  <a:lnTo>
                    <a:pt x="298" y="178"/>
                  </a:lnTo>
                  <a:lnTo>
                    <a:pt x="300" y="176"/>
                  </a:lnTo>
                  <a:lnTo>
                    <a:pt x="304" y="168"/>
                  </a:lnTo>
                  <a:lnTo>
                    <a:pt x="306" y="166"/>
                  </a:lnTo>
                  <a:lnTo>
                    <a:pt x="308" y="164"/>
                  </a:lnTo>
                  <a:lnTo>
                    <a:pt x="316" y="162"/>
                  </a:lnTo>
                  <a:lnTo>
                    <a:pt x="320" y="162"/>
                  </a:lnTo>
                  <a:lnTo>
                    <a:pt x="328" y="162"/>
                  </a:lnTo>
                  <a:lnTo>
                    <a:pt x="330" y="162"/>
                  </a:lnTo>
                  <a:lnTo>
                    <a:pt x="330" y="162"/>
                  </a:lnTo>
                  <a:lnTo>
                    <a:pt x="332" y="166"/>
                  </a:lnTo>
                  <a:lnTo>
                    <a:pt x="336" y="168"/>
                  </a:lnTo>
                  <a:lnTo>
                    <a:pt x="338" y="170"/>
                  </a:lnTo>
                  <a:lnTo>
                    <a:pt x="340" y="170"/>
                  </a:lnTo>
                  <a:lnTo>
                    <a:pt x="342" y="172"/>
                  </a:lnTo>
                  <a:lnTo>
                    <a:pt x="342" y="172"/>
                  </a:lnTo>
                  <a:lnTo>
                    <a:pt x="342" y="172"/>
                  </a:lnTo>
                  <a:lnTo>
                    <a:pt x="342" y="172"/>
                  </a:lnTo>
                  <a:lnTo>
                    <a:pt x="348" y="178"/>
                  </a:lnTo>
                  <a:lnTo>
                    <a:pt x="350" y="178"/>
                  </a:lnTo>
                  <a:lnTo>
                    <a:pt x="350" y="180"/>
                  </a:lnTo>
                  <a:lnTo>
                    <a:pt x="350" y="180"/>
                  </a:lnTo>
                  <a:lnTo>
                    <a:pt x="350" y="180"/>
                  </a:lnTo>
                  <a:lnTo>
                    <a:pt x="356" y="182"/>
                  </a:lnTo>
                  <a:lnTo>
                    <a:pt x="356" y="182"/>
                  </a:lnTo>
                  <a:lnTo>
                    <a:pt x="358" y="182"/>
                  </a:lnTo>
                  <a:lnTo>
                    <a:pt x="358" y="182"/>
                  </a:lnTo>
                  <a:lnTo>
                    <a:pt x="360" y="180"/>
                  </a:lnTo>
                  <a:lnTo>
                    <a:pt x="364" y="180"/>
                  </a:lnTo>
                  <a:lnTo>
                    <a:pt x="364" y="180"/>
                  </a:lnTo>
                  <a:lnTo>
                    <a:pt x="364" y="180"/>
                  </a:lnTo>
                  <a:lnTo>
                    <a:pt x="366" y="182"/>
                  </a:lnTo>
                  <a:lnTo>
                    <a:pt x="366" y="182"/>
                  </a:lnTo>
                  <a:lnTo>
                    <a:pt x="366" y="182"/>
                  </a:lnTo>
                  <a:lnTo>
                    <a:pt x="366" y="182"/>
                  </a:lnTo>
                  <a:lnTo>
                    <a:pt x="366" y="184"/>
                  </a:lnTo>
                  <a:lnTo>
                    <a:pt x="368" y="186"/>
                  </a:lnTo>
                  <a:lnTo>
                    <a:pt x="372" y="188"/>
                  </a:lnTo>
                  <a:lnTo>
                    <a:pt x="372" y="188"/>
                  </a:lnTo>
                  <a:lnTo>
                    <a:pt x="374" y="188"/>
                  </a:lnTo>
                  <a:lnTo>
                    <a:pt x="374" y="188"/>
                  </a:lnTo>
                  <a:lnTo>
                    <a:pt x="374" y="188"/>
                  </a:lnTo>
                  <a:lnTo>
                    <a:pt x="374" y="188"/>
                  </a:lnTo>
                  <a:lnTo>
                    <a:pt x="374" y="186"/>
                  </a:lnTo>
                  <a:lnTo>
                    <a:pt x="376" y="186"/>
                  </a:lnTo>
                  <a:lnTo>
                    <a:pt x="376" y="186"/>
                  </a:lnTo>
                  <a:lnTo>
                    <a:pt x="376" y="186"/>
                  </a:lnTo>
                  <a:lnTo>
                    <a:pt x="376" y="186"/>
                  </a:lnTo>
                  <a:lnTo>
                    <a:pt x="378" y="186"/>
                  </a:lnTo>
                  <a:lnTo>
                    <a:pt x="378" y="188"/>
                  </a:lnTo>
                  <a:lnTo>
                    <a:pt x="380" y="188"/>
                  </a:lnTo>
                  <a:lnTo>
                    <a:pt x="384" y="190"/>
                  </a:lnTo>
                  <a:lnTo>
                    <a:pt x="384" y="190"/>
                  </a:lnTo>
                  <a:lnTo>
                    <a:pt x="386" y="190"/>
                  </a:lnTo>
                  <a:lnTo>
                    <a:pt x="386" y="190"/>
                  </a:lnTo>
                  <a:lnTo>
                    <a:pt x="388" y="190"/>
                  </a:lnTo>
                  <a:lnTo>
                    <a:pt x="388" y="190"/>
                  </a:lnTo>
                  <a:lnTo>
                    <a:pt x="392" y="192"/>
                  </a:lnTo>
                  <a:lnTo>
                    <a:pt x="398" y="190"/>
                  </a:lnTo>
                  <a:lnTo>
                    <a:pt x="398" y="190"/>
                  </a:lnTo>
                  <a:lnTo>
                    <a:pt x="398" y="190"/>
                  </a:lnTo>
                  <a:lnTo>
                    <a:pt x="400" y="188"/>
                  </a:lnTo>
                  <a:lnTo>
                    <a:pt x="402" y="186"/>
                  </a:lnTo>
                  <a:lnTo>
                    <a:pt x="404" y="186"/>
                  </a:lnTo>
                  <a:lnTo>
                    <a:pt x="404" y="186"/>
                  </a:lnTo>
                  <a:lnTo>
                    <a:pt x="404" y="186"/>
                  </a:lnTo>
                  <a:lnTo>
                    <a:pt x="406" y="186"/>
                  </a:lnTo>
                  <a:lnTo>
                    <a:pt x="406" y="186"/>
                  </a:lnTo>
                  <a:lnTo>
                    <a:pt x="408" y="186"/>
                  </a:lnTo>
                  <a:lnTo>
                    <a:pt x="408" y="188"/>
                  </a:lnTo>
                  <a:lnTo>
                    <a:pt x="410" y="188"/>
                  </a:lnTo>
                  <a:lnTo>
                    <a:pt x="410" y="188"/>
                  </a:lnTo>
                  <a:lnTo>
                    <a:pt x="418" y="188"/>
                  </a:lnTo>
                  <a:lnTo>
                    <a:pt x="420" y="186"/>
                  </a:lnTo>
                  <a:lnTo>
                    <a:pt x="422" y="186"/>
                  </a:lnTo>
                  <a:lnTo>
                    <a:pt x="422" y="186"/>
                  </a:lnTo>
                  <a:lnTo>
                    <a:pt x="426" y="184"/>
                  </a:lnTo>
                  <a:lnTo>
                    <a:pt x="430" y="180"/>
                  </a:lnTo>
                  <a:lnTo>
                    <a:pt x="430" y="180"/>
                  </a:lnTo>
                  <a:lnTo>
                    <a:pt x="430" y="180"/>
                  </a:lnTo>
                  <a:lnTo>
                    <a:pt x="430" y="180"/>
                  </a:lnTo>
                  <a:lnTo>
                    <a:pt x="430" y="180"/>
                  </a:lnTo>
                  <a:lnTo>
                    <a:pt x="432" y="176"/>
                  </a:lnTo>
                  <a:lnTo>
                    <a:pt x="434" y="172"/>
                  </a:lnTo>
                  <a:lnTo>
                    <a:pt x="434" y="170"/>
                  </a:lnTo>
                  <a:lnTo>
                    <a:pt x="438" y="158"/>
                  </a:lnTo>
                  <a:lnTo>
                    <a:pt x="442" y="150"/>
                  </a:lnTo>
                  <a:lnTo>
                    <a:pt x="444" y="144"/>
                  </a:lnTo>
                  <a:lnTo>
                    <a:pt x="444" y="142"/>
                  </a:lnTo>
                  <a:lnTo>
                    <a:pt x="444" y="138"/>
                  </a:lnTo>
                  <a:lnTo>
                    <a:pt x="444" y="138"/>
                  </a:lnTo>
                  <a:lnTo>
                    <a:pt x="444" y="138"/>
                  </a:lnTo>
                  <a:lnTo>
                    <a:pt x="444" y="138"/>
                  </a:lnTo>
                  <a:lnTo>
                    <a:pt x="444" y="134"/>
                  </a:lnTo>
                  <a:lnTo>
                    <a:pt x="446" y="134"/>
                  </a:lnTo>
                  <a:lnTo>
                    <a:pt x="450" y="132"/>
                  </a:lnTo>
                  <a:lnTo>
                    <a:pt x="458" y="130"/>
                  </a:lnTo>
                  <a:lnTo>
                    <a:pt x="462" y="128"/>
                  </a:lnTo>
                  <a:lnTo>
                    <a:pt x="466" y="128"/>
                  </a:lnTo>
                  <a:lnTo>
                    <a:pt x="468" y="128"/>
                  </a:lnTo>
                  <a:lnTo>
                    <a:pt x="468" y="128"/>
                  </a:lnTo>
                  <a:lnTo>
                    <a:pt x="468" y="128"/>
                  </a:lnTo>
                  <a:lnTo>
                    <a:pt x="470" y="128"/>
                  </a:lnTo>
                  <a:lnTo>
                    <a:pt x="470" y="128"/>
                  </a:lnTo>
                  <a:lnTo>
                    <a:pt x="472" y="126"/>
                  </a:lnTo>
                  <a:lnTo>
                    <a:pt x="472" y="126"/>
                  </a:lnTo>
                  <a:lnTo>
                    <a:pt x="472" y="126"/>
                  </a:lnTo>
                  <a:lnTo>
                    <a:pt x="472" y="124"/>
                  </a:lnTo>
                  <a:lnTo>
                    <a:pt x="472" y="124"/>
                  </a:lnTo>
                  <a:lnTo>
                    <a:pt x="474" y="122"/>
                  </a:lnTo>
                  <a:lnTo>
                    <a:pt x="474" y="122"/>
                  </a:lnTo>
                  <a:lnTo>
                    <a:pt x="474" y="120"/>
                  </a:lnTo>
                  <a:lnTo>
                    <a:pt x="474" y="120"/>
                  </a:lnTo>
                  <a:lnTo>
                    <a:pt x="476" y="118"/>
                  </a:lnTo>
                  <a:lnTo>
                    <a:pt x="484" y="112"/>
                  </a:lnTo>
                  <a:lnTo>
                    <a:pt x="484" y="112"/>
                  </a:lnTo>
                  <a:lnTo>
                    <a:pt x="484" y="112"/>
                  </a:lnTo>
                  <a:lnTo>
                    <a:pt x="484" y="112"/>
                  </a:lnTo>
                  <a:lnTo>
                    <a:pt x="486" y="112"/>
                  </a:lnTo>
                  <a:lnTo>
                    <a:pt x="486" y="112"/>
                  </a:lnTo>
                  <a:lnTo>
                    <a:pt x="488" y="110"/>
                  </a:lnTo>
                  <a:lnTo>
                    <a:pt x="490" y="110"/>
                  </a:lnTo>
                  <a:lnTo>
                    <a:pt x="490" y="110"/>
                  </a:lnTo>
                  <a:lnTo>
                    <a:pt x="490" y="110"/>
                  </a:lnTo>
                  <a:lnTo>
                    <a:pt x="490" y="108"/>
                  </a:lnTo>
                  <a:lnTo>
                    <a:pt x="492" y="100"/>
                  </a:lnTo>
                  <a:lnTo>
                    <a:pt x="494" y="92"/>
                  </a:lnTo>
                  <a:lnTo>
                    <a:pt x="496" y="84"/>
                  </a:lnTo>
                  <a:lnTo>
                    <a:pt x="496" y="84"/>
                  </a:lnTo>
                  <a:lnTo>
                    <a:pt x="496" y="80"/>
                  </a:lnTo>
                  <a:lnTo>
                    <a:pt x="496" y="78"/>
                  </a:lnTo>
                  <a:lnTo>
                    <a:pt x="498" y="78"/>
                  </a:lnTo>
                  <a:lnTo>
                    <a:pt x="498" y="78"/>
                  </a:lnTo>
                  <a:lnTo>
                    <a:pt x="498" y="78"/>
                  </a:lnTo>
                  <a:lnTo>
                    <a:pt x="498" y="78"/>
                  </a:lnTo>
                  <a:lnTo>
                    <a:pt x="498" y="78"/>
                  </a:lnTo>
                  <a:lnTo>
                    <a:pt x="498" y="78"/>
                  </a:lnTo>
                  <a:lnTo>
                    <a:pt x="500" y="78"/>
                  </a:lnTo>
                  <a:lnTo>
                    <a:pt x="502" y="74"/>
                  </a:lnTo>
                  <a:lnTo>
                    <a:pt x="504" y="72"/>
                  </a:lnTo>
                  <a:lnTo>
                    <a:pt x="512" y="66"/>
                  </a:lnTo>
                  <a:lnTo>
                    <a:pt x="514" y="66"/>
                  </a:lnTo>
                  <a:lnTo>
                    <a:pt x="516" y="64"/>
                  </a:lnTo>
                  <a:lnTo>
                    <a:pt x="518" y="64"/>
                  </a:lnTo>
                  <a:lnTo>
                    <a:pt x="520" y="64"/>
                  </a:lnTo>
                  <a:lnTo>
                    <a:pt x="522" y="64"/>
                  </a:lnTo>
                  <a:lnTo>
                    <a:pt x="522" y="64"/>
                  </a:lnTo>
                  <a:lnTo>
                    <a:pt x="522" y="64"/>
                  </a:lnTo>
                  <a:lnTo>
                    <a:pt x="524" y="62"/>
                  </a:lnTo>
                  <a:lnTo>
                    <a:pt x="524" y="62"/>
                  </a:lnTo>
                  <a:lnTo>
                    <a:pt x="524" y="62"/>
                  </a:lnTo>
                  <a:lnTo>
                    <a:pt x="524" y="60"/>
                  </a:lnTo>
                  <a:lnTo>
                    <a:pt x="524" y="60"/>
                  </a:lnTo>
                  <a:lnTo>
                    <a:pt x="524" y="60"/>
                  </a:lnTo>
                  <a:lnTo>
                    <a:pt x="524" y="58"/>
                  </a:lnTo>
                  <a:lnTo>
                    <a:pt x="526" y="56"/>
                  </a:lnTo>
                  <a:lnTo>
                    <a:pt x="526" y="56"/>
                  </a:lnTo>
                  <a:lnTo>
                    <a:pt x="530" y="54"/>
                  </a:lnTo>
                  <a:lnTo>
                    <a:pt x="530" y="54"/>
                  </a:lnTo>
                  <a:lnTo>
                    <a:pt x="530" y="56"/>
                  </a:lnTo>
                  <a:lnTo>
                    <a:pt x="534" y="54"/>
                  </a:lnTo>
                  <a:lnTo>
                    <a:pt x="542" y="46"/>
                  </a:lnTo>
                  <a:lnTo>
                    <a:pt x="542" y="42"/>
                  </a:lnTo>
                  <a:lnTo>
                    <a:pt x="546" y="38"/>
                  </a:lnTo>
                  <a:lnTo>
                    <a:pt x="550" y="34"/>
                  </a:lnTo>
                  <a:lnTo>
                    <a:pt x="552" y="34"/>
                  </a:lnTo>
                  <a:lnTo>
                    <a:pt x="552" y="34"/>
                  </a:lnTo>
                  <a:lnTo>
                    <a:pt x="552" y="32"/>
                  </a:lnTo>
                  <a:lnTo>
                    <a:pt x="552" y="32"/>
                  </a:lnTo>
                  <a:lnTo>
                    <a:pt x="552" y="32"/>
                  </a:lnTo>
                  <a:lnTo>
                    <a:pt x="552" y="32"/>
                  </a:lnTo>
                  <a:lnTo>
                    <a:pt x="552" y="30"/>
                  </a:lnTo>
                  <a:lnTo>
                    <a:pt x="552" y="30"/>
                  </a:lnTo>
                  <a:lnTo>
                    <a:pt x="552" y="30"/>
                  </a:lnTo>
                  <a:lnTo>
                    <a:pt x="552" y="28"/>
                  </a:lnTo>
                  <a:lnTo>
                    <a:pt x="554" y="28"/>
                  </a:lnTo>
                  <a:lnTo>
                    <a:pt x="558" y="24"/>
                  </a:lnTo>
                  <a:lnTo>
                    <a:pt x="560" y="24"/>
                  </a:lnTo>
                  <a:lnTo>
                    <a:pt x="562" y="24"/>
                  </a:lnTo>
                  <a:lnTo>
                    <a:pt x="566" y="24"/>
                  </a:lnTo>
                  <a:lnTo>
                    <a:pt x="574" y="22"/>
                  </a:lnTo>
                  <a:lnTo>
                    <a:pt x="574" y="22"/>
                  </a:lnTo>
                  <a:lnTo>
                    <a:pt x="574" y="22"/>
                  </a:lnTo>
                  <a:lnTo>
                    <a:pt x="584" y="18"/>
                  </a:lnTo>
                  <a:lnTo>
                    <a:pt x="588" y="18"/>
                  </a:lnTo>
                  <a:lnTo>
                    <a:pt x="588" y="16"/>
                  </a:lnTo>
                  <a:lnTo>
                    <a:pt x="588" y="16"/>
                  </a:lnTo>
                  <a:lnTo>
                    <a:pt x="588" y="16"/>
                  </a:lnTo>
                  <a:lnTo>
                    <a:pt x="590" y="14"/>
                  </a:lnTo>
                  <a:lnTo>
                    <a:pt x="590" y="14"/>
                  </a:lnTo>
                  <a:lnTo>
                    <a:pt x="590" y="14"/>
                  </a:lnTo>
                  <a:lnTo>
                    <a:pt x="590" y="12"/>
                  </a:lnTo>
                  <a:lnTo>
                    <a:pt x="590" y="12"/>
                  </a:lnTo>
                  <a:lnTo>
                    <a:pt x="590" y="10"/>
                  </a:lnTo>
                  <a:lnTo>
                    <a:pt x="590" y="10"/>
                  </a:lnTo>
                  <a:lnTo>
                    <a:pt x="590" y="10"/>
                  </a:lnTo>
                  <a:lnTo>
                    <a:pt x="592" y="6"/>
                  </a:lnTo>
                  <a:lnTo>
                    <a:pt x="594" y="6"/>
                  </a:lnTo>
                  <a:lnTo>
                    <a:pt x="596" y="6"/>
                  </a:lnTo>
                  <a:lnTo>
                    <a:pt x="604" y="4"/>
                  </a:lnTo>
                  <a:lnTo>
                    <a:pt x="610" y="4"/>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 name="Freeform 4962">
              <a:extLst>
                <a:ext uri="{FF2B5EF4-FFF2-40B4-BE49-F238E27FC236}">
                  <a16:creationId xmlns:a16="http://schemas.microsoft.com/office/drawing/2014/main" id="{FCA0797D-5862-6244-AFAE-D2FD9C1296FC}"/>
                </a:ext>
              </a:extLst>
            </p:cNvPr>
            <p:cNvSpPr>
              <a:spLocks/>
            </p:cNvSpPr>
            <p:nvPr/>
          </p:nvSpPr>
          <p:spPr bwMode="auto">
            <a:xfrm>
              <a:off x="4529708" y="5205840"/>
              <a:ext cx="1232808" cy="1081937"/>
            </a:xfrm>
            <a:custGeom>
              <a:avLst/>
              <a:gdLst/>
              <a:ahLst/>
              <a:cxnLst>
                <a:cxn ang="0">
                  <a:pos x="662" y="10"/>
                </a:cxn>
                <a:cxn ang="0">
                  <a:pos x="694" y="10"/>
                </a:cxn>
                <a:cxn ang="0">
                  <a:pos x="718" y="78"/>
                </a:cxn>
                <a:cxn ang="0">
                  <a:pos x="734" y="174"/>
                </a:cxn>
                <a:cxn ang="0">
                  <a:pos x="690" y="204"/>
                </a:cxn>
                <a:cxn ang="0">
                  <a:pos x="680" y="242"/>
                </a:cxn>
                <a:cxn ang="0">
                  <a:pos x="734" y="242"/>
                </a:cxn>
                <a:cxn ang="0">
                  <a:pos x="768" y="272"/>
                </a:cxn>
                <a:cxn ang="0">
                  <a:pos x="758" y="318"/>
                </a:cxn>
                <a:cxn ang="0">
                  <a:pos x="726" y="356"/>
                </a:cxn>
                <a:cxn ang="0">
                  <a:pos x="688" y="408"/>
                </a:cxn>
                <a:cxn ang="0">
                  <a:pos x="674" y="432"/>
                </a:cxn>
                <a:cxn ang="0">
                  <a:pos x="630" y="492"/>
                </a:cxn>
                <a:cxn ang="0">
                  <a:pos x="582" y="542"/>
                </a:cxn>
                <a:cxn ang="0">
                  <a:pos x="526" y="590"/>
                </a:cxn>
                <a:cxn ang="0">
                  <a:pos x="462" y="622"/>
                </a:cxn>
                <a:cxn ang="0">
                  <a:pos x="432" y="632"/>
                </a:cxn>
                <a:cxn ang="0">
                  <a:pos x="416" y="634"/>
                </a:cxn>
                <a:cxn ang="0">
                  <a:pos x="392" y="646"/>
                </a:cxn>
                <a:cxn ang="0">
                  <a:pos x="330" y="636"/>
                </a:cxn>
                <a:cxn ang="0">
                  <a:pos x="286" y="638"/>
                </a:cxn>
                <a:cxn ang="0">
                  <a:pos x="256" y="650"/>
                </a:cxn>
                <a:cxn ang="0">
                  <a:pos x="236" y="656"/>
                </a:cxn>
                <a:cxn ang="0">
                  <a:pos x="208" y="656"/>
                </a:cxn>
                <a:cxn ang="0">
                  <a:pos x="176" y="674"/>
                </a:cxn>
                <a:cxn ang="0">
                  <a:pos x="150" y="680"/>
                </a:cxn>
                <a:cxn ang="0">
                  <a:pos x="132" y="658"/>
                </a:cxn>
                <a:cxn ang="0">
                  <a:pos x="110" y="656"/>
                </a:cxn>
                <a:cxn ang="0">
                  <a:pos x="94" y="642"/>
                </a:cxn>
                <a:cxn ang="0">
                  <a:pos x="90" y="630"/>
                </a:cxn>
                <a:cxn ang="0">
                  <a:pos x="72" y="580"/>
                </a:cxn>
                <a:cxn ang="0">
                  <a:pos x="70" y="564"/>
                </a:cxn>
                <a:cxn ang="0">
                  <a:pos x="88" y="536"/>
                </a:cxn>
                <a:cxn ang="0">
                  <a:pos x="66" y="486"/>
                </a:cxn>
                <a:cxn ang="0">
                  <a:pos x="34" y="424"/>
                </a:cxn>
                <a:cxn ang="0">
                  <a:pos x="6" y="352"/>
                </a:cxn>
                <a:cxn ang="0">
                  <a:pos x="10" y="332"/>
                </a:cxn>
                <a:cxn ang="0">
                  <a:pos x="30" y="310"/>
                </a:cxn>
                <a:cxn ang="0">
                  <a:pos x="38" y="318"/>
                </a:cxn>
                <a:cxn ang="0">
                  <a:pos x="44" y="344"/>
                </a:cxn>
                <a:cxn ang="0">
                  <a:pos x="70" y="348"/>
                </a:cxn>
                <a:cxn ang="0">
                  <a:pos x="118" y="354"/>
                </a:cxn>
                <a:cxn ang="0">
                  <a:pos x="132" y="344"/>
                </a:cxn>
                <a:cxn ang="0">
                  <a:pos x="156" y="332"/>
                </a:cxn>
                <a:cxn ang="0">
                  <a:pos x="166" y="136"/>
                </a:cxn>
                <a:cxn ang="0">
                  <a:pos x="198" y="184"/>
                </a:cxn>
                <a:cxn ang="0">
                  <a:pos x="194" y="228"/>
                </a:cxn>
                <a:cxn ang="0">
                  <a:pos x="212" y="244"/>
                </a:cxn>
                <a:cxn ang="0">
                  <a:pos x="238" y="244"/>
                </a:cxn>
                <a:cxn ang="0">
                  <a:pos x="254" y="234"/>
                </a:cxn>
                <a:cxn ang="0">
                  <a:pos x="284" y="210"/>
                </a:cxn>
                <a:cxn ang="0">
                  <a:pos x="298" y="184"/>
                </a:cxn>
                <a:cxn ang="0">
                  <a:pos x="342" y="172"/>
                </a:cxn>
                <a:cxn ang="0">
                  <a:pos x="368" y="186"/>
                </a:cxn>
                <a:cxn ang="0">
                  <a:pos x="392" y="192"/>
                </a:cxn>
                <a:cxn ang="0">
                  <a:pos x="430" y="180"/>
                </a:cxn>
                <a:cxn ang="0">
                  <a:pos x="468" y="128"/>
                </a:cxn>
                <a:cxn ang="0">
                  <a:pos x="488" y="110"/>
                </a:cxn>
                <a:cxn ang="0">
                  <a:pos x="514" y="66"/>
                </a:cxn>
                <a:cxn ang="0">
                  <a:pos x="542" y="42"/>
                </a:cxn>
                <a:cxn ang="0">
                  <a:pos x="584" y="18"/>
                </a:cxn>
              </a:cxnLst>
              <a:rect l="0" t="0" r="r" b="b"/>
              <a:pathLst>
                <a:path w="776" h="682">
                  <a:moveTo>
                    <a:pt x="610" y="4"/>
                  </a:moveTo>
                  <a:lnTo>
                    <a:pt x="612" y="2"/>
                  </a:lnTo>
                  <a:lnTo>
                    <a:pt x="612" y="2"/>
                  </a:lnTo>
                  <a:lnTo>
                    <a:pt x="624" y="0"/>
                  </a:lnTo>
                  <a:lnTo>
                    <a:pt x="626" y="0"/>
                  </a:lnTo>
                  <a:lnTo>
                    <a:pt x="630" y="2"/>
                  </a:lnTo>
                  <a:lnTo>
                    <a:pt x="630" y="2"/>
                  </a:lnTo>
                  <a:lnTo>
                    <a:pt x="632" y="2"/>
                  </a:lnTo>
                  <a:lnTo>
                    <a:pt x="634" y="4"/>
                  </a:lnTo>
                  <a:lnTo>
                    <a:pt x="634" y="4"/>
                  </a:lnTo>
                  <a:lnTo>
                    <a:pt x="634" y="4"/>
                  </a:lnTo>
                  <a:lnTo>
                    <a:pt x="636" y="4"/>
                  </a:lnTo>
                  <a:lnTo>
                    <a:pt x="636" y="4"/>
                  </a:lnTo>
                  <a:lnTo>
                    <a:pt x="640" y="6"/>
                  </a:lnTo>
                  <a:lnTo>
                    <a:pt x="652" y="12"/>
                  </a:lnTo>
                  <a:lnTo>
                    <a:pt x="654" y="12"/>
                  </a:lnTo>
                  <a:lnTo>
                    <a:pt x="656" y="12"/>
                  </a:lnTo>
                  <a:lnTo>
                    <a:pt x="658" y="12"/>
                  </a:lnTo>
                  <a:lnTo>
                    <a:pt x="660" y="10"/>
                  </a:lnTo>
                  <a:lnTo>
                    <a:pt x="660" y="10"/>
                  </a:lnTo>
                  <a:lnTo>
                    <a:pt x="662" y="10"/>
                  </a:lnTo>
                  <a:lnTo>
                    <a:pt x="662" y="10"/>
                  </a:lnTo>
                  <a:lnTo>
                    <a:pt x="662" y="10"/>
                  </a:lnTo>
                  <a:lnTo>
                    <a:pt x="664" y="10"/>
                  </a:lnTo>
                  <a:lnTo>
                    <a:pt x="666" y="10"/>
                  </a:lnTo>
                  <a:lnTo>
                    <a:pt x="668" y="10"/>
                  </a:lnTo>
                  <a:lnTo>
                    <a:pt x="670" y="10"/>
                  </a:lnTo>
                  <a:lnTo>
                    <a:pt x="672" y="10"/>
                  </a:lnTo>
                  <a:lnTo>
                    <a:pt x="676" y="8"/>
                  </a:lnTo>
                  <a:lnTo>
                    <a:pt x="678" y="8"/>
                  </a:lnTo>
                  <a:lnTo>
                    <a:pt x="682" y="8"/>
                  </a:lnTo>
                  <a:lnTo>
                    <a:pt x="682" y="8"/>
                  </a:lnTo>
                  <a:lnTo>
                    <a:pt x="682" y="8"/>
                  </a:lnTo>
                  <a:lnTo>
                    <a:pt x="684" y="10"/>
                  </a:lnTo>
                  <a:lnTo>
                    <a:pt x="686" y="10"/>
                  </a:lnTo>
                  <a:lnTo>
                    <a:pt x="690" y="10"/>
                  </a:lnTo>
                  <a:lnTo>
                    <a:pt x="690" y="10"/>
                  </a:lnTo>
                  <a:lnTo>
                    <a:pt x="690" y="10"/>
                  </a:lnTo>
                  <a:lnTo>
                    <a:pt x="692" y="10"/>
                  </a:lnTo>
                  <a:lnTo>
                    <a:pt x="692" y="10"/>
                  </a:lnTo>
                  <a:lnTo>
                    <a:pt x="692" y="10"/>
                  </a:lnTo>
                  <a:lnTo>
                    <a:pt x="694" y="10"/>
                  </a:lnTo>
                  <a:lnTo>
                    <a:pt x="694" y="10"/>
                  </a:lnTo>
                  <a:lnTo>
                    <a:pt x="698" y="12"/>
                  </a:lnTo>
                  <a:lnTo>
                    <a:pt x="698" y="12"/>
                  </a:lnTo>
                  <a:lnTo>
                    <a:pt x="700" y="12"/>
                  </a:lnTo>
                  <a:lnTo>
                    <a:pt x="700" y="12"/>
                  </a:lnTo>
                  <a:lnTo>
                    <a:pt x="700" y="14"/>
                  </a:lnTo>
                  <a:lnTo>
                    <a:pt x="700" y="14"/>
                  </a:lnTo>
                  <a:lnTo>
                    <a:pt x="700" y="16"/>
                  </a:lnTo>
                  <a:lnTo>
                    <a:pt x="700" y="16"/>
                  </a:lnTo>
                  <a:lnTo>
                    <a:pt x="710" y="48"/>
                  </a:lnTo>
                  <a:lnTo>
                    <a:pt x="712" y="54"/>
                  </a:lnTo>
                  <a:lnTo>
                    <a:pt x="712" y="56"/>
                  </a:lnTo>
                  <a:lnTo>
                    <a:pt x="712" y="56"/>
                  </a:lnTo>
                  <a:lnTo>
                    <a:pt x="712" y="60"/>
                  </a:lnTo>
                  <a:lnTo>
                    <a:pt x="712" y="66"/>
                  </a:lnTo>
                  <a:lnTo>
                    <a:pt x="712" y="70"/>
                  </a:lnTo>
                  <a:lnTo>
                    <a:pt x="716" y="72"/>
                  </a:lnTo>
                  <a:lnTo>
                    <a:pt x="716" y="72"/>
                  </a:lnTo>
                  <a:lnTo>
                    <a:pt x="718" y="74"/>
                  </a:lnTo>
                  <a:lnTo>
                    <a:pt x="718" y="76"/>
                  </a:lnTo>
                  <a:lnTo>
                    <a:pt x="718" y="78"/>
                  </a:lnTo>
                  <a:lnTo>
                    <a:pt x="718" y="80"/>
                  </a:lnTo>
                  <a:lnTo>
                    <a:pt x="720" y="84"/>
                  </a:lnTo>
                  <a:lnTo>
                    <a:pt x="722" y="88"/>
                  </a:lnTo>
                  <a:lnTo>
                    <a:pt x="726" y="92"/>
                  </a:lnTo>
                  <a:lnTo>
                    <a:pt x="728" y="94"/>
                  </a:lnTo>
                  <a:lnTo>
                    <a:pt x="728" y="94"/>
                  </a:lnTo>
                  <a:lnTo>
                    <a:pt x="728" y="104"/>
                  </a:lnTo>
                  <a:lnTo>
                    <a:pt x="728" y="104"/>
                  </a:lnTo>
                  <a:lnTo>
                    <a:pt x="730" y="110"/>
                  </a:lnTo>
                  <a:lnTo>
                    <a:pt x="732" y="112"/>
                  </a:lnTo>
                  <a:lnTo>
                    <a:pt x="732" y="112"/>
                  </a:lnTo>
                  <a:lnTo>
                    <a:pt x="734" y="118"/>
                  </a:lnTo>
                  <a:lnTo>
                    <a:pt x="734" y="120"/>
                  </a:lnTo>
                  <a:lnTo>
                    <a:pt x="734" y="132"/>
                  </a:lnTo>
                  <a:lnTo>
                    <a:pt x="734" y="138"/>
                  </a:lnTo>
                  <a:lnTo>
                    <a:pt x="734" y="144"/>
                  </a:lnTo>
                  <a:lnTo>
                    <a:pt x="734" y="150"/>
                  </a:lnTo>
                  <a:lnTo>
                    <a:pt x="734" y="154"/>
                  </a:lnTo>
                  <a:lnTo>
                    <a:pt x="734" y="166"/>
                  </a:lnTo>
                  <a:lnTo>
                    <a:pt x="734" y="170"/>
                  </a:lnTo>
                  <a:lnTo>
                    <a:pt x="734" y="174"/>
                  </a:lnTo>
                  <a:lnTo>
                    <a:pt x="734" y="174"/>
                  </a:lnTo>
                  <a:lnTo>
                    <a:pt x="734" y="176"/>
                  </a:lnTo>
                  <a:lnTo>
                    <a:pt x="734" y="180"/>
                  </a:lnTo>
                  <a:lnTo>
                    <a:pt x="732" y="182"/>
                  </a:lnTo>
                  <a:lnTo>
                    <a:pt x="732" y="182"/>
                  </a:lnTo>
                  <a:lnTo>
                    <a:pt x="730" y="190"/>
                  </a:lnTo>
                  <a:lnTo>
                    <a:pt x="732" y="198"/>
                  </a:lnTo>
                  <a:lnTo>
                    <a:pt x="728" y="200"/>
                  </a:lnTo>
                  <a:lnTo>
                    <a:pt x="724" y="198"/>
                  </a:lnTo>
                  <a:lnTo>
                    <a:pt x="722" y="196"/>
                  </a:lnTo>
                  <a:lnTo>
                    <a:pt x="722" y="196"/>
                  </a:lnTo>
                  <a:lnTo>
                    <a:pt x="714" y="190"/>
                  </a:lnTo>
                  <a:lnTo>
                    <a:pt x="706" y="186"/>
                  </a:lnTo>
                  <a:lnTo>
                    <a:pt x="702" y="186"/>
                  </a:lnTo>
                  <a:lnTo>
                    <a:pt x="702" y="188"/>
                  </a:lnTo>
                  <a:lnTo>
                    <a:pt x="692" y="196"/>
                  </a:lnTo>
                  <a:lnTo>
                    <a:pt x="692" y="196"/>
                  </a:lnTo>
                  <a:lnTo>
                    <a:pt x="692" y="198"/>
                  </a:lnTo>
                  <a:lnTo>
                    <a:pt x="692" y="200"/>
                  </a:lnTo>
                  <a:lnTo>
                    <a:pt x="690" y="200"/>
                  </a:lnTo>
                  <a:lnTo>
                    <a:pt x="690" y="204"/>
                  </a:lnTo>
                  <a:lnTo>
                    <a:pt x="690" y="204"/>
                  </a:lnTo>
                  <a:lnTo>
                    <a:pt x="688" y="206"/>
                  </a:lnTo>
                  <a:lnTo>
                    <a:pt x="686" y="210"/>
                  </a:lnTo>
                  <a:lnTo>
                    <a:pt x="684" y="212"/>
                  </a:lnTo>
                  <a:lnTo>
                    <a:pt x="682" y="216"/>
                  </a:lnTo>
                  <a:lnTo>
                    <a:pt x="678" y="220"/>
                  </a:lnTo>
                  <a:lnTo>
                    <a:pt x="678" y="224"/>
                  </a:lnTo>
                  <a:lnTo>
                    <a:pt x="676" y="224"/>
                  </a:lnTo>
                  <a:lnTo>
                    <a:pt x="676" y="228"/>
                  </a:lnTo>
                  <a:lnTo>
                    <a:pt x="676" y="232"/>
                  </a:lnTo>
                  <a:lnTo>
                    <a:pt x="676" y="236"/>
                  </a:lnTo>
                  <a:lnTo>
                    <a:pt x="676" y="236"/>
                  </a:lnTo>
                  <a:lnTo>
                    <a:pt x="678" y="238"/>
                  </a:lnTo>
                  <a:lnTo>
                    <a:pt x="678" y="242"/>
                  </a:lnTo>
                  <a:lnTo>
                    <a:pt x="678" y="242"/>
                  </a:lnTo>
                  <a:lnTo>
                    <a:pt x="678" y="242"/>
                  </a:lnTo>
                  <a:lnTo>
                    <a:pt x="678" y="242"/>
                  </a:lnTo>
                  <a:lnTo>
                    <a:pt x="680" y="242"/>
                  </a:lnTo>
                  <a:lnTo>
                    <a:pt x="680" y="242"/>
                  </a:lnTo>
                  <a:lnTo>
                    <a:pt x="680" y="242"/>
                  </a:lnTo>
                  <a:lnTo>
                    <a:pt x="680" y="242"/>
                  </a:lnTo>
                  <a:lnTo>
                    <a:pt x="682" y="240"/>
                  </a:lnTo>
                  <a:lnTo>
                    <a:pt x="682" y="242"/>
                  </a:lnTo>
                  <a:lnTo>
                    <a:pt x="684" y="250"/>
                  </a:lnTo>
                  <a:lnTo>
                    <a:pt x="688" y="256"/>
                  </a:lnTo>
                  <a:lnTo>
                    <a:pt x="694" y="264"/>
                  </a:lnTo>
                  <a:lnTo>
                    <a:pt x="696" y="264"/>
                  </a:lnTo>
                  <a:lnTo>
                    <a:pt x="700" y="266"/>
                  </a:lnTo>
                  <a:lnTo>
                    <a:pt x="706" y="268"/>
                  </a:lnTo>
                  <a:lnTo>
                    <a:pt x="710" y="270"/>
                  </a:lnTo>
                  <a:lnTo>
                    <a:pt x="718" y="270"/>
                  </a:lnTo>
                  <a:lnTo>
                    <a:pt x="722" y="270"/>
                  </a:lnTo>
                  <a:lnTo>
                    <a:pt x="730" y="270"/>
                  </a:lnTo>
                  <a:lnTo>
                    <a:pt x="732" y="270"/>
                  </a:lnTo>
                  <a:lnTo>
                    <a:pt x="732" y="270"/>
                  </a:lnTo>
                  <a:lnTo>
                    <a:pt x="732" y="268"/>
                  </a:lnTo>
                  <a:lnTo>
                    <a:pt x="732" y="266"/>
                  </a:lnTo>
                  <a:lnTo>
                    <a:pt x="732" y="264"/>
                  </a:lnTo>
                  <a:lnTo>
                    <a:pt x="732" y="260"/>
                  </a:lnTo>
                  <a:lnTo>
                    <a:pt x="732" y="258"/>
                  </a:lnTo>
                  <a:lnTo>
                    <a:pt x="732" y="256"/>
                  </a:lnTo>
                  <a:lnTo>
                    <a:pt x="734" y="242"/>
                  </a:lnTo>
                  <a:lnTo>
                    <a:pt x="734" y="242"/>
                  </a:lnTo>
                  <a:lnTo>
                    <a:pt x="738" y="242"/>
                  </a:lnTo>
                  <a:lnTo>
                    <a:pt x="738" y="242"/>
                  </a:lnTo>
                  <a:lnTo>
                    <a:pt x="738" y="242"/>
                  </a:lnTo>
                  <a:lnTo>
                    <a:pt x="740" y="244"/>
                  </a:lnTo>
                  <a:lnTo>
                    <a:pt x="740" y="244"/>
                  </a:lnTo>
                  <a:lnTo>
                    <a:pt x="742" y="244"/>
                  </a:lnTo>
                  <a:lnTo>
                    <a:pt x="742" y="244"/>
                  </a:lnTo>
                  <a:lnTo>
                    <a:pt x="750" y="246"/>
                  </a:lnTo>
                  <a:lnTo>
                    <a:pt x="752" y="246"/>
                  </a:lnTo>
                  <a:lnTo>
                    <a:pt x="766" y="244"/>
                  </a:lnTo>
                  <a:lnTo>
                    <a:pt x="770" y="244"/>
                  </a:lnTo>
                  <a:lnTo>
                    <a:pt x="776" y="244"/>
                  </a:lnTo>
                  <a:lnTo>
                    <a:pt x="776" y="248"/>
                  </a:lnTo>
                  <a:lnTo>
                    <a:pt x="774" y="250"/>
                  </a:lnTo>
                  <a:lnTo>
                    <a:pt x="774" y="252"/>
                  </a:lnTo>
                  <a:lnTo>
                    <a:pt x="774" y="254"/>
                  </a:lnTo>
                  <a:lnTo>
                    <a:pt x="774" y="254"/>
                  </a:lnTo>
                  <a:lnTo>
                    <a:pt x="774" y="258"/>
                  </a:lnTo>
                  <a:lnTo>
                    <a:pt x="774" y="260"/>
                  </a:lnTo>
                  <a:lnTo>
                    <a:pt x="768" y="272"/>
                  </a:lnTo>
                  <a:lnTo>
                    <a:pt x="768" y="274"/>
                  </a:lnTo>
                  <a:lnTo>
                    <a:pt x="768" y="276"/>
                  </a:lnTo>
                  <a:lnTo>
                    <a:pt x="766" y="278"/>
                  </a:lnTo>
                  <a:lnTo>
                    <a:pt x="766" y="280"/>
                  </a:lnTo>
                  <a:lnTo>
                    <a:pt x="764" y="284"/>
                  </a:lnTo>
                  <a:lnTo>
                    <a:pt x="764" y="284"/>
                  </a:lnTo>
                  <a:lnTo>
                    <a:pt x="764" y="288"/>
                  </a:lnTo>
                  <a:lnTo>
                    <a:pt x="764" y="290"/>
                  </a:lnTo>
                  <a:lnTo>
                    <a:pt x="762" y="300"/>
                  </a:lnTo>
                  <a:lnTo>
                    <a:pt x="762" y="300"/>
                  </a:lnTo>
                  <a:lnTo>
                    <a:pt x="762" y="300"/>
                  </a:lnTo>
                  <a:lnTo>
                    <a:pt x="762" y="302"/>
                  </a:lnTo>
                  <a:lnTo>
                    <a:pt x="762" y="302"/>
                  </a:lnTo>
                  <a:lnTo>
                    <a:pt x="762" y="302"/>
                  </a:lnTo>
                  <a:lnTo>
                    <a:pt x="760" y="312"/>
                  </a:lnTo>
                  <a:lnTo>
                    <a:pt x="760" y="314"/>
                  </a:lnTo>
                  <a:lnTo>
                    <a:pt x="760" y="314"/>
                  </a:lnTo>
                  <a:lnTo>
                    <a:pt x="760" y="316"/>
                  </a:lnTo>
                  <a:lnTo>
                    <a:pt x="758" y="316"/>
                  </a:lnTo>
                  <a:lnTo>
                    <a:pt x="758" y="316"/>
                  </a:lnTo>
                  <a:lnTo>
                    <a:pt x="758" y="318"/>
                  </a:lnTo>
                  <a:lnTo>
                    <a:pt x="758" y="320"/>
                  </a:lnTo>
                  <a:lnTo>
                    <a:pt x="756" y="320"/>
                  </a:lnTo>
                  <a:lnTo>
                    <a:pt x="756" y="322"/>
                  </a:lnTo>
                  <a:lnTo>
                    <a:pt x="754" y="326"/>
                  </a:lnTo>
                  <a:lnTo>
                    <a:pt x="754" y="328"/>
                  </a:lnTo>
                  <a:lnTo>
                    <a:pt x="754" y="328"/>
                  </a:lnTo>
                  <a:lnTo>
                    <a:pt x="752" y="332"/>
                  </a:lnTo>
                  <a:lnTo>
                    <a:pt x="752" y="332"/>
                  </a:lnTo>
                  <a:lnTo>
                    <a:pt x="752" y="334"/>
                  </a:lnTo>
                  <a:lnTo>
                    <a:pt x="752" y="334"/>
                  </a:lnTo>
                  <a:lnTo>
                    <a:pt x="752" y="336"/>
                  </a:lnTo>
                  <a:lnTo>
                    <a:pt x="746" y="340"/>
                  </a:lnTo>
                  <a:lnTo>
                    <a:pt x="742" y="344"/>
                  </a:lnTo>
                  <a:lnTo>
                    <a:pt x="734" y="352"/>
                  </a:lnTo>
                  <a:lnTo>
                    <a:pt x="734" y="352"/>
                  </a:lnTo>
                  <a:lnTo>
                    <a:pt x="732" y="352"/>
                  </a:lnTo>
                  <a:lnTo>
                    <a:pt x="730" y="354"/>
                  </a:lnTo>
                  <a:lnTo>
                    <a:pt x="728" y="356"/>
                  </a:lnTo>
                  <a:lnTo>
                    <a:pt x="728" y="356"/>
                  </a:lnTo>
                  <a:lnTo>
                    <a:pt x="726" y="356"/>
                  </a:lnTo>
                  <a:lnTo>
                    <a:pt x="726" y="356"/>
                  </a:lnTo>
                  <a:lnTo>
                    <a:pt x="726" y="356"/>
                  </a:lnTo>
                  <a:lnTo>
                    <a:pt x="722" y="356"/>
                  </a:lnTo>
                  <a:lnTo>
                    <a:pt x="720" y="360"/>
                  </a:lnTo>
                  <a:lnTo>
                    <a:pt x="718" y="362"/>
                  </a:lnTo>
                  <a:lnTo>
                    <a:pt x="712" y="368"/>
                  </a:lnTo>
                  <a:lnTo>
                    <a:pt x="712" y="368"/>
                  </a:lnTo>
                  <a:lnTo>
                    <a:pt x="708" y="374"/>
                  </a:lnTo>
                  <a:lnTo>
                    <a:pt x="706" y="374"/>
                  </a:lnTo>
                  <a:lnTo>
                    <a:pt x="706" y="376"/>
                  </a:lnTo>
                  <a:lnTo>
                    <a:pt x="704" y="378"/>
                  </a:lnTo>
                  <a:lnTo>
                    <a:pt x="702" y="380"/>
                  </a:lnTo>
                  <a:lnTo>
                    <a:pt x="696" y="388"/>
                  </a:lnTo>
                  <a:lnTo>
                    <a:pt x="692" y="394"/>
                  </a:lnTo>
                  <a:lnTo>
                    <a:pt x="692" y="396"/>
                  </a:lnTo>
                  <a:lnTo>
                    <a:pt x="686" y="406"/>
                  </a:lnTo>
                  <a:lnTo>
                    <a:pt x="686" y="408"/>
                  </a:lnTo>
                  <a:lnTo>
                    <a:pt x="686" y="408"/>
                  </a:lnTo>
                  <a:lnTo>
                    <a:pt x="686" y="408"/>
                  </a:lnTo>
                  <a:lnTo>
                    <a:pt x="688" y="408"/>
                  </a:lnTo>
                  <a:lnTo>
                    <a:pt x="688" y="408"/>
                  </a:lnTo>
                  <a:lnTo>
                    <a:pt x="688" y="408"/>
                  </a:lnTo>
                  <a:lnTo>
                    <a:pt x="690" y="406"/>
                  </a:lnTo>
                  <a:lnTo>
                    <a:pt x="690" y="408"/>
                  </a:lnTo>
                  <a:lnTo>
                    <a:pt x="690" y="408"/>
                  </a:lnTo>
                  <a:lnTo>
                    <a:pt x="688" y="408"/>
                  </a:lnTo>
                  <a:lnTo>
                    <a:pt x="688" y="408"/>
                  </a:lnTo>
                  <a:lnTo>
                    <a:pt x="688" y="410"/>
                  </a:lnTo>
                  <a:lnTo>
                    <a:pt x="684" y="412"/>
                  </a:lnTo>
                  <a:lnTo>
                    <a:pt x="684" y="414"/>
                  </a:lnTo>
                  <a:lnTo>
                    <a:pt x="682" y="414"/>
                  </a:lnTo>
                  <a:lnTo>
                    <a:pt x="682" y="414"/>
                  </a:lnTo>
                  <a:lnTo>
                    <a:pt x="680" y="418"/>
                  </a:lnTo>
                  <a:lnTo>
                    <a:pt x="680" y="418"/>
                  </a:lnTo>
                  <a:lnTo>
                    <a:pt x="678" y="420"/>
                  </a:lnTo>
                  <a:lnTo>
                    <a:pt x="678" y="420"/>
                  </a:lnTo>
                  <a:lnTo>
                    <a:pt x="678" y="422"/>
                  </a:lnTo>
                  <a:lnTo>
                    <a:pt x="678" y="422"/>
                  </a:lnTo>
                  <a:lnTo>
                    <a:pt x="678" y="424"/>
                  </a:lnTo>
                  <a:lnTo>
                    <a:pt x="674" y="430"/>
                  </a:lnTo>
                  <a:lnTo>
                    <a:pt x="674" y="430"/>
                  </a:lnTo>
                  <a:lnTo>
                    <a:pt x="674" y="432"/>
                  </a:lnTo>
                  <a:lnTo>
                    <a:pt x="674" y="432"/>
                  </a:lnTo>
                  <a:lnTo>
                    <a:pt x="672" y="434"/>
                  </a:lnTo>
                  <a:lnTo>
                    <a:pt x="668" y="440"/>
                  </a:lnTo>
                  <a:lnTo>
                    <a:pt x="662" y="452"/>
                  </a:lnTo>
                  <a:lnTo>
                    <a:pt x="658" y="458"/>
                  </a:lnTo>
                  <a:lnTo>
                    <a:pt x="658" y="458"/>
                  </a:lnTo>
                  <a:lnTo>
                    <a:pt x="658" y="460"/>
                  </a:lnTo>
                  <a:lnTo>
                    <a:pt x="658" y="460"/>
                  </a:lnTo>
                  <a:lnTo>
                    <a:pt x="650" y="470"/>
                  </a:lnTo>
                  <a:lnTo>
                    <a:pt x="650" y="472"/>
                  </a:lnTo>
                  <a:lnTo>
                    <a:pt x="648" y="472"/>
                  </a:lnTo>
                  <a:lnTo>
                    <a:pt x="648" y="472"/>
                  </a:lnTo>
                  <a:lnTo>
                    <a:pt x="648" y="472"/>
                  </a:lnTo>
                  <a:lnTo>
                    <a:pt x="646" y="474"/>
                  </a:lnTo>
                  <a:lnTo>
                    <a:pt x="640" y="484"/>
                  </a:lnTo>
                  <a:lnTo>
                    <a:pt x="638" y="484"/>
                  </a:lnTo>
                  <a:lnTo>
                    <a:pt x="634" y="490"/>
                  </a:lnTo>
                  <a:lnTo>
                    <a:pt x="634" y="490"/>
                  </a:lnTo>
                  <a:lnTo>
                    <a:pt x="632" y="490"/>
                  </a:lnTo>
                  <a:lnTo>
                    <a:pt x="632" y="492"/>
                  </a:lnTo>
                  <a:lnTo>
                    <a:pt x="632" y="492"/>
                  </a:lnTo>
                  <a:lnTo>
                    <a:pt x="630" y="492"/>
                  </a:lnTo>
                  <a:lnTo>
                    <a:pt x="630" y="492"/>
                  </a:lnTo>
                  <a:lnTo>
                    <a:pt x="630" y="492"/>
                  </a:lnTo>
                  <a:lnTo>
                    <a:pt x="628" y="492"/>
                  </a:lnTo>
                  <a:lnTo>
                    <a:pt x="628" y="492"/>
                  </a:lnTo>
                  <a:lnTo>
                    <a:pt x="626" y="494"/>
                  </a:lnTo>
                  <a:lnTo>
                    <a:pt x="626" y="496"/>
                  </a:lnTo>
                  <a:lnTo>
                    <a:pt x="624" y="496"/>
                  </a:lnTo>
                  <a:lnTo>
                    <a:pt x="624" y="496"/>
                  </a:lnTo>
                  <a:lnTo>
                    <a:pt x="622" y="500"/>
                  </a:lnTo>
                  <a:lnTo>
                    <a:pt x="618" y="502"/>
                  </a:lnTo>
                  <a:lnTo>
                    <a:pt x="616" y="504"/>
                  </a:lnTo>
                  <a:lnTo>
                    <a:pt x="612" y="506"/>
                  </a:lnTo>
                  <a:lnTo>
                    <a:pt x="606" y="512"/>
                  </a:lnTo>
                  <a:lnTo>
                    <a:pt x="606" y="514"/>
                  </a:lnTo>
                  <a:lnTo>
                    <a:pt x="604" y="516"/>
                  </a:lnTo>
                  <a:lnTo>
                    <a:pt x="604" y="518"/>
                  </a:lnTo>
                  <a:lnTo>
                    <a:pt x="602" y="520"/>
                  </a:lnTo>
                  <a:lnTo>
                    <a:pt x="596" y="526"/>
                  </a:lnTo>
                  <a:lnTo>
                    <a:pt x="588" y="536"/>
                  </a:lnTo>
                  <a:lnTo>
                    <a:pt x="584" y="540"/>
                  </a:lnTo>
                  <a:lnTo>
                    <a:pt x="582" y="542"/>
                  </a:lnTo>
                  <a:lnTo>
                    <a:pt x="576" y="548"/>
                  </a:lnTo>
                  <a:lnTo>
                    <a:pt x="572" y="552"/>
                  </a:lnTo>
                  <a:lnTo>
                    <a:pt x="570" y="552"/>
                  </a:lnTo>
                  <a:lnTo>
                    <a:pt x="570" y="554"/>
                  </a:lnTo>
                  <a:lnTo>
                    <a:pt x="570" y="554"/>
                  </a:lnTo>
                  <a:lnTo>
                    <a:pt x="570" y="554"/>
                  </a:lnTo>
                  <a:lnTo>
                    <a:pt x="570" y="556"/>
                  </a:lnTo>
                  <a:lnTo>
                    <a:pt x="562" y="562"/>
                  </a:lnTo>
                  <a:lnTo>
                    <a:pt x="560" y="562"/>
                  </a:lnTo>
                  <a:lnTo>
                    <a:pt x="556" y="566"/>
                  </a:lnTo>
                  <a:lnTo>
                    <a:pt x="556" y="566"/>
                  </a:lnTo>
                  <a:lnTo>
                    <a:pt x="550" y="572"/>
                  </a:lnTo>
                  <a:lnTo>
                    <a:pt x="550" y="572"/>
                  </a:lnTo>
                  <a:lnTo>
                    <a:pt x="548" y="572"/>
                  </a:lnTo>
                  <a:lnTo>
                    <a:pt x="548" y="574"/>
                  </a:lnTo>
                  <a:lnTo>
                    <a:pt x="548" y="574"/>
                  </a:lnTo>
                  <a:lnTo>
                    <a:pt x="540" y="582"/>
                  </a:lnTo>
                  <a:lnTo>
                    <a:pt x="536" y="582"/>
                  </a:lnTo>
                  <a:lnTo>
                    <a:pt x="534" y="584"/>
                  </a:lnTo>
                  <a:lnTo>
                    <a:pt x="532" y="586"/>
                  </a:lnTo>
                  <a:lnTo>
                    <a:pt x="526" y="590"/>
                  </a:lnTo>
                  <a:lnTo>
                    <a:pt x="518" y="596"/>
                  </a:lnTo>
                  <a:lnTo>
                    <a:pt x="514" y="600"/>
                  </a:lnTo>
                  <a:lnTo>
                    <a:pt x="506" y="604"/>
                  </a:lnTo>
                  <a:lnTo>
                    <a:pt x="502" y="608"/>
                  </a:lnTo>
                  <a:lnTo>
                    <a:pt x="502" y="608"/>
                  </a:lnTo>
                  <a:lnTo>
                    <a:pt x="498" y="610"/>
                  </a:lnTo>
                  <a:lnTo>
                    <a:pt x="496" y="612"/>
                  </a:lnTo>
                  <a:lnTo>
                    <a:pt x="496" y="612"/>
                  </a:lnTo>
                  <a:lnTo>
                    <a:pt x="492" y="612"/>
                  </a:lnTo>
                  <a:lnTo>
                    <a:pt x="484" y="616"/>
                  </a:lnTo>
                  <a:lnTo>
                    <a:pt x="480" y="618"/>
                  </a:lnTo>
                  <a:lnTo>
                    <a:pt x="480" y="618"/>
                  </a:lnTo>
                  <a:lnTo>
                    <a:pt x="480" y="620"/>
                  </a:lnTo>
                  <a:lnTo>
                    <a:pt x="480" y="620"/>
                  </a:lnTo>
                  <a:lnTo>
                    <a:pt x="478" y="620"/>
                  </a:lnTo>
                  <a:lnTo>
                    <a:pt x="474" y="622"/>
                  </a:lnTo>
                  <a:lnTo>
                    <a:pt x="472" y="622"/>
                  </a:lnTo>
                  <a:lnTo>
                    <a:pt x="472" y="622"/>
                  </a:lnTo>
                  <a:lnTo>
                    <a:pt x="470" y="622"/>
                  </a:lnTo>
                  <a:lnTo>
                    <a:pt x="464" y="622"/>
                  </a:lnTo>
                  <a:lnTo>
                    <a:pt x="462" y="622"/>
                  </a:lnTo>
                  <a:lnTo>
                    <a:pt x="462" y="622"/>
                  </a:lnTo>
                  <a:lnTo>
                    <a:pt x="462" y="622"/>
                  </a:lnTo>
                  <a:lnTo>
                    <a:pt x="462" y="622"/>
                  </a:lnTo>
                  <a:lnTo>
                    <a:pt x="462" y="622"/>
                  </a:lnTo>
                  <a:lnTo>
                    <a:pt x="460" y="620"/>
                  </a:lnTo>
                  <a:lnTo>
                    <a:pt x="454" y="620"/>
                  </a:lnTo>
                  <a:lnTo>
                    <a:pt x="454" y="620"/>
                  </a:lnTo>
                  <a:lnTo>
                    <a:pt x="452" y="620"/>
                  </a:lnTo>
                  <a:lnTo>
                    <a:pt x="450" y="618"/>
                  </a:lnTo>
                  <a:lnTo>
                    <a:pt x="448" y="618"/>
                  </a:lnTo>
                  <a:lnTo>
                    <a:pt x="448" y="620"/>
                  </a:lnTo>
                  <a:lnTo>
                    <a:pt x="444" y="620"/>
                  </a:lnTo>
                  <a:lnTo>
                    <a:pt x="444" y="620"/>
                  </a:lnTo>
                  <a:lnTo>
                    <a:pt x="442" y="620"/>
                  </a:lnTo>
                  <a:lnTo>
                    <a:pt x="438" y="622"/>
                  </a:lnTo>
                  <a:lnTo>
                    <a:pt x="438" y="622"/>
                  </a:lnTo>
                  <a:lnTo>
                    <a:pt x="436" y="622"/>
                  </a:lnTo>
                  <a:lnTo>
                    <a:pt x="434" y="624"/>
                  </a:lnTo>
                  <a:lnTo>
                    <a:pt x="432" y="626"/>
                  </a:lnTo>
                  <a:lnTo>
                    <a:pt x="432" y="630"/>
                  </a:lnTo>
                  <a:lnTo>
                    <a:pt x="432" y="632"/>
                  </a:lnTo>
                  <a:lnTo>
                    <a:pt x="432" y="632"/>
                  </a:lnTo>
                  <a:lnTo>
                    <a:pt x="432" y="632"/>
                  </a:lnTo>
                  <a:lnTo>
                    <a:pt x="432" y="632"/>
                  </a:lnTo>
                  <a:lnTo>
                    <a:pt x="432" y="634"/>
                  </a:lnTo>
                  <a:lnTo>
                    <a:pt x="434" y="634"/>
                  </a:lnTo>
                  <a:lnTo>
                    <a:pt x="434" y="634"/>
                  </a:lnTo>
                  <a:lnTo>
                    <a:pt x="434" y="634"/>
                  </a:lnTo>
                  <a:lnTo>
                    <a:pt x="434" y="634"/>
                  </a:lnTo>
                  <a:lnTo>
                    <a:pt x="434" y="636"/>
                  </a:lnTo>
                  <a:lnTo>
                    <a:pt x="436" y="636"/>
                  </a:lnTo>
                  <a:lnTo>
                    <a:pt x="436" y="638"/>
                  </a:lnTo>
                  <a:lnTo>
                    <a:pt x="432" y="638"/>
                  </a:lnTo>
                  <a:lnTo>
                    <a:pt x="430" y="638"/>
                  </a:lnTo>
                  <a:lnTo>
                    <a:pt x="424" y="638"/>
                  </a:lnTo>
                  <a:lnTo>
                    <a:pt x="422" y="638"/>
                  </a:lnTo>
                  <a:lnTo>
                    <a:pt x="420" y="636"/>
                  </a:lnTo>
                  <a:lnTo>
                    <a:pt x="420" y="636"/>
                  </a:lnTo>
                  <a:lnTo>
                    <a:pt x="418" y="636"/>
                  </a:lnTo>
                  <a:lnTo>
                    <a:pt x="418" y="636"/>
                  </a:lnTo>
                  <a:lnTo>
                    <a:pt x="416" y="634"/>
                  </a:lnTo>
                  <a:lnTo>
                    <a:pt x="416" y="634"/>
                  </a:lnTo>
                  <a:lnTo>
                    <a:pt x="416" y="634"/>
                  </a:lnTo>
                  <a:lnTo>
                    <a:pt x="414" y="634"/>
                  </a:lnTo>
                  <a:lnTo>
                    <a:pt x="412" y="634"/>
                  </a:lnTo>
                  <a:lnTo>
                    <a:pt x="410" y="634"/>
                  </a:lnTo>
                  <a:lnTo>
                    <a:pt x="406" y="634"/>
                  </a:lnTo>
                  <a:lnTo>
                    <a:pt x="406" y="634"/>
                  </a:lnTo>
                  <a:lnTo>
                    <a:pt x="404" y="634"/>
                  </a:lnTo>
                  <a:lnTo>
                    <a:pt x="402" y="634"/>
                  </a:lnTo>
                  <a:lnTo>
                    <a:pt x="400" y="634"/>
                  </a:lnTo>
                  <a:lnTo>
                    <a:pt x="400" y="634"/>
                  </a:lnTo>
                  <a:lnTo>
                    <a:pt x="398" y="636"/>
                  </a:lnTo>
                  <a:lnTo>
                    <a:pt x="398" y="636"/>
                  </a:lnTo>
                  <a:lnTo>
                    <a:pt x="398" y="636"/>
                  </a:lnTo>
                  <a:lnTo>
                    <a:pt x="398" y="636"/>
                  </a:lnTo>
                  <a:lnTo>
                    <a:pt x="398" y="638"/>
                  </a:lnTo>
                  <a:lnTo>
                    <a:pt x="398" y="638"/>
                  </a:lnTo>
                  <a:lnTo>
                    <a:pt x="398" y="640"/>
                  </a:lnTo>
                  <a:lnTo>
                    <a:pt x="398" y="640"/>
                  </a:lnTo>
                  <a:lnTo>
                    <a:pt x="398" y="640"/>
                  </a:lnTo>
                  <a:lnTo>
                    <a:pt x="394" y="646"/>
                  </a:lnTo>
                  <a:lnTo>
                    <a:pt x="392" y="646"/>
                  </a:lnTo>
                  <a:lnTo>
                    <a:pt x="386" y="646"/>
                  </a:lnTo>
                  <a:lnTo>
                    <a:pt x="384" y="646"/>
                  </a:lnTo>
                  <a:lnTo>
                    <a:pt x="384" y="646"/>
                  </a:lnTo>
                  <a:lnTo>
                    <a:pt x="384" y="646"/>
                  </a:lnTo>
                  <a:lnTo>
                    <a:pt x="384" y="646"/>
                  </a:lnTo>
                  <a:lnTo>
                    <a:pt x="382" y="646"/>
                  </a:lnTo>
                  <a:lnTo>
                    <a:pt x="380" y="646"/>
                  </a:lnTo>
                  <a:lnTo>
                    <a:pt x="378" y="644"/>
                  </a:lnTo>
                  <a:lnTo>
                    <a:pt x="378" y="644"/>
                  </a:lnTo>
                  <a:lnTo>
                    <a:pt x="376" y="644"/>
                  </a:lnTo>
                  <a:lnTo>
                    <a:pt x="376" y="644"/>
                  </a:lnTo>
                  <a:lnTo>
                    <a:pt x="374" y="642"/>
                  </a:lnTo>
                  <a:lnTo>
                    <a:pt x="358" y="638"/>
                  </a:lnTo>
                  <a:lnTo>
                    <a:pt x="340" y="634"/>
                  </a:lnTo>
                  <a:lnTo>
                    <a:pt x="338" y="634"/>
                  </a:lnTo>
                  <a:lnTo>
                    <a:pt x="338" y="634"/>
                  </a:lnTo>
                  <a:lnTo>
                    <a:pt x="338" y="634"/>
                  </a:lnTo>
                  <a:lnTo>
                    <a:pt x="336" y="634"/>
                  </a:lnTo>
                  <a:lnTo>
                    <a:pt x="336" y="634"/>
                  </a:lnTo>
                  <a:lnTo>
                    <a:pt x="334" y="634"/>
                  </a:lnTo>
                  <a:lnTo>
                    <a:pt x="330" y="636"/>
                  </a:lnTo>
                  <a:lnTo>
                    <a:pt x="326" y="636"/>
                  </a:lnTo>
                  <a:lnTo>
                    <a:pt x="326" y="638"/>
                  </a:lnTo>
                  <a:lnTo>
                    <a:pt x="326" y="638"/>
                  </a:lnTo>
                  <a:lnTo>
                    <a:pt x="326" y="638"/>
                  </a:lnTo>
                  <a:lnTo>
                    <a:pt x="326" y="638"/>
                  </a:lnTo>
                  <a:lnTo>
                    <a:pt x="326" y="640"/>
                  </a:lnTo>
                  <a:lnTo>
                    <a:pt x="326" y="640"/>
                  </a:lnTo>
                  <a:lnTo>
                    <a:pt x="326" y="640"/>
                  </a:lnTo>
                  <a:lnTo>
                    <a:pt x="320" y="640"/>
                  </a:lnTo>
                  <a:lnTo>
                    <a:pt x="310" y="640"/>
                  </a:lnTo>
                  <a:lnTo>
                    <a:pt x="306" y="640"/>
                  </a:lnTo>
                  <a:lnTo>
                    <a:pt x="300" y="638"/>
                  </a:lnTo>
                  <a:lnTo>
                    <a:pt x="298" y="638"/>
                  </a:lnTo>
                  <a:lnTo>
                    <a:pt x="298" y="638"/>
                  </a:lnTo>
                  <a:lnTo>
                    <a:pt x="298" y="638"/>
                  </a:lnTo>
                  <a:lnTo>
                    <a:pt x="298" y="638"/>
                  </a:lnTo>
                  <a:lnTo>
                    <a:pt x="298" y="636"/>
                  </a:lnTo>
                  <a:lnTo>
                    <a:pt x="286" y="636"/>
                  </a:lnTo>
                  <a:lnTo>
                    <a:pt x="286" y="636"/>
                  </a:lnTo>
                  <a:lnTo>
                    <a:pt x="286" y="636"/>
                  </a:lnTo>
                  <a:lnTo>
                    <a:pt x="286" y="638"/>
                  </a:lnTo>
                  <a:lnTo>
                    <a:pt x="284" y="638"/>
                  </a:lnTo>
                  <a:lnTo>
                    <a:pt x="284" y="638"/>
                  </a:lnTo>
                  <a:lnTo>
                    <a:pt x="282" y="638"/>
                  </a:lnTo>
                  <a:lnTo>
                    <a:pt x="282" y="640"/>
                  </a:lnTo>
                  <a:lnTo>
                    <a:pt x="280" y="640"/>
                  </a:lnTo>
                  <a:lnTo>
                    <a:pt x="280" y="640"/>
                  </a:lnTo>
                  <a:lnTo>
                    <a:pt x="278" y="640"/>
                  </a:lnTo>
                  <a:lnTo>
                    <a:pt x="278" y="638"/>
                  </a:lnTo>
                  <a:lnTo>
                    <a:pt x="274" y="638"/>
                  </a:lnTo>
                  <a:lnTo>
                    <a:pt x="274" y="638"/>
                  </a:lnTo>
                  <a:lnTo>
                    <a:pt x="274" y="638"/>
                  </a:lnTo>
                  <a:lnTo>
                    <a:pt x="270" y="640"/>
                  </a:lnTo>
                  <a:lnTo>
                    <a:pt x="268" y="640"/>
                  </a:lnTo>
                  <a:lnTo>
                    <a:pt x="268" y="640"/>
                  </a:lnTo>
                  <a:lnTo>
                    <a:pt x="266" y="642"/>
                  </a:lnTo>
                  <a:lnTo>
                    <a:pt x="266" y="642"/>
                  </a:lnTo>
                  <a:lnTo>
                    <a:pt x="266" y="642"/>
                  </a:lnTo>
                  <a:lnTo>
                    <a:pt x="266" y="644"/>
                  </a:lnTo>
                  <a:lnTo>
                    <a:pt x="258" y="648"/>
                  </a:lnTo>
                  <a:lnTo>
                    <a:pt x="258" y="648"/>
                  </a:lnTo>
                  <a:lnTo>
                    <a:pt x="256" y="650"/>
                  </a:lnTo>
                  <a:lnTo>
                    <a:pt x="256" y="650"/>
                  </a:lnTo>
                  <a:lnTo>
                    <a:pt x="256" y="652"/>
                  </a:lnTo>
                  <a:lnTo>
                    <a:pt x="256" y="652"/>
                  </a:lnTo>
                  <a:lnTo>
                    <a:pt x="256" y="652"/>
                  </a:lnTo>
                  <a:lnTo>
                    <a:pt x="256" y="654"/>
                  </a:lnTo>
                  <a:lnTo>
                    <a:pt x="256" y="654"/>
                  </a:lnTo>
                  <a:lnTo>
                    <a:pt x="252" y="656"/>
                  </a:lnTo>
                  <a:lnTo>
                    <a:pt x="252" y="656"/>
                  </a:lnTo>
                  <a:lnTo>
                    <a:pt x="252" y="658"/>
                  </a:lnTo>
                  <a:lnTo>
                    <a:pt x="248" y="658"/>
                  </a:lnTo>
                  <a:lnTo>
                    <a:pt x="248" y="658"/>
                  </a:lnTo>
                  <a:lnTo>
                    <a:pt x="244" y="658"/>
                  </a:lnTo>
                  <a:lnTo>
                    <a:pt x="244" y="658"/>
                  </a:lnTo>
                  <a:lnTo>
                    <a:pt x="242" y="658"/>
                  </a:lnTo>
                  <a:lnTo>
                    <a:pt x="242" y="656"/>
                  </a:lnTo>
                  <a:lnTo>
                    <a:pt x="240" y="656"/>
                  </a:lnTo>
                  <a:lnTo>
                    <a:pt x="240" y="656"/>
                  </a:lnTo>
                  <a:lnTo>
                    <a:pt x="240" y="656"/>
                  </a:lnTo>
                  <a:lnTo>
                    <a:pt x="238" y="656"/>
                  </a:lnTo>
                  <a:lnTo>
                    <a:pt x="238" y="656"/>
                  </a:lnTo>
                  <a:lnTo>
                    <a:pt x="236" y="656"/>
                  </a:lnTo>
                  <a:lnTo>
                    <a:pt x="234" y="656"/>
                  </a:lnTo>
                  <a:lnTo>
                    <a:pt x="234" y="656"/>
                  </a:lnTo>
                  <a:lnTo>
                    <a:pt x="234" y="658"/>
                  </a:lnTo>
                  <a:lnTo>
                    <a:pt x="234" y="658"/>
                  </a:lnTo>
                  <a:lnTo>
                    <a:pt x="234" y="658"/>
                  </a:lnTo>
                  <a:lnTo>
                    <a:pt x="234" y="658"/>
                  </a:lnTo>
                  <a:lnTo>
                    <a:pt x="232" y="658"/>
                  </a:lnTo>
                  <a:lnTo>
                    <a:pt x="230" y="660"/>
                  </a:lnTo>
                  <a:lnTo>
                    <a:pt x="228" y="660"/>
                  </a:lnTo>
                  <a:lnTo>
                    <a:pt x="228" y="660"/>
                  </a:lnTo>
                  <a:lnTo>
                    <a:pt x="226" y="660"/>
                  </a:lnTo>
                  <a:lnTo>
                    <a:pt x="226" y="660"/>
                  </a:lnTo>
                  <a:lnTo>
                    <a:pt x="224" y="660"/>
                  </a:lnTo>
                  <a:lnTo>
                    <a:pt x="222" y="658"/>
                  </a:lnTo>
                  <a:lnTo>
                    <a:pt x="220" y="658"/>
                  </a:lnTo>
                  <a:lnTo>
                    <a:pt x="220" y="658"/>
                  </a:lnTo>
                  <a:lnTo>
                    <a:pt x="216" y="656"/>
                  </a:lnTo>
                  <a:lnTo>
                    <a:pt x="216" y="656"/>
                  </a:lnTo>
                  <a:lnTo>
                    <a:pt x="212" y="656"/>
                  </a:lnTo>
                  <a:lnTo>
                    <a:pt x="210" y="656"/>
                  </a:lnTo>
                  <a:lnTo>
                    <a:pt x="208" y="656"/>
                  </a:lnTo>
                  <a:lnTo>
                    <a:pt x="208" y="656"/>
                  </a:lnTo>
                  <a:lnTo>
                    <a:pt x="206" y="658"/>
                  </a:lnTo>
                  <a:lnTo>
                    <a:pt x="206" y="658"/>
                  </a:lnTo>
                  <a:lnTo>
                    <a:pt x="204" y="662"/>
                  </a:lnTo>
                  <a:lnTo>
                    <a:pt x="200" y="660"/>
                  </a:lnTo>
                  <a:lnTo>
                    <a:pt x="198" y="660"/>
                  </a:lnTo>
                  <a:lnTo>
                    <a:pt x="198" y="660"/>
                  </a:lnTo>
                  <a:lnTo>
                    <a:pt x="194" y="660"/>
                  </a:lnTo>
                  <a:lnTo>
                    <a:pt x="192" y="662"/>
                  </a:lnTo>
                  <a:lnTo>
                    <a:pt x="192" y="662"/>
                  </a:lnTo>
                  <a:lnTo>
                    <a:pt x="190" y="662"/>
                  </a:lnTo>
                  <a:lnTo>
                    <a:pt x="188" y="662"/>
                  </a:lnTo>
                  <a:lnTo>
                    <a:pt x="188" y="662"/>
                  </a:lnTo>
                  <a:lnTo>
                    <a:pt x="188" y="662"/>
                  </a:lnTo>
                  <a:lnTo>
                    <a:pt x="186" y="664"/>
                  </a:lnTo>
                  <a:lnTo>
                    <a:pt x="186" y="664"/>
                  </a:lnTo>
                  <a:lnTo>
                    <a:pt x="186" y="666"/>
                  </a:lnTo>
                  <a:lnTo>
                    <a:pt x="186" y="666"/>
                  </a:lnTo>
                  <a:lnTo>
                    <a:pt x="184" y="666"/>
                  </a:lnTo>
                  <a:lnTo>
                    <a:pt x="184" y="668"/>
                  </a:lnTo>
                  <a:lnTo>
                    <a:pt x="176" y="674"/>
                  </a:lnTo>
                  <a:lnTo>
                    <a:pt x="174" y="674"/>
                  </a:lnTo>
                  <a:lnTo>
                    <a:pt x="172" y="676"/>
                  </a:lnTo>
                  <a:lnTo>
                    <a:pt x="170" y="676"/>
                  </a:lnTo>
                  <a:lnTo>
                    <a:pt x="168" y="680"/>
                  </a:lnTo>
                  <a:lnTo>
                    <a:pt x="166" y="682"/>
                  </a:lnTo>
                  <a:lnTo>
                    <a:pt x="166" y="682"/>
                  </a:lnTo>
                  <a:lnTo>
                    <a:pt x="166" y="682"/>
                  </a:lnTo>
                  <a:lnTo>
                    <a:pt x="164" y="682"/>
                  </a:lnTo>
                  <a:lnTo>
                    <a:pt x="164" y="682"/>
                  </a:lnTo>
                  <a:lnTo>
                    <a:pt x="162" y="680"/>
                  </a:lnTo>
                  <a:lnTo>
                    <a:pt x="162" y="680"/>
                  </a:lnTo>
                  <a:lnTo>
                    <a:pt x="162" y="680"/>
                  </a:lnTo>
                  <a:lnTo>
                    <a:pt x="160" y="678"/>
                  </a:lnTo>
                  <a:lnTo>
                    <a:pt x="160" y="678"/>
                  </a:lnTo>
                  <a:lnTo>
                    <a:pt x="152" y="678"/>
                  </a:lnTo>
                  <a:lnTo>
                    <a:pt x="150" y="678"/>
                  </a:lnTo>
                  <a:lnTo>
                    <a:pt x="150" y="678"/>
                  </a:lnTo>
                  <a:lnTo>
                    <a:pt x="150" y="678"/>
                  </a:lnTo>
                  <a:lnTo>
                    <a:pt x="150" y="680"/>
                  </a:lnTo>
                  <a:lnTo>
                    <a:pt x="150" y="680"/>
                  </a:lnTo>
                  <a:lnTo>
                    <a:pt x="150" y="680"/>
                  </a:lnTo>
                  <a:lnTo>
                    <a:pt x="150" y="680"/>
                  </a:lnTo>
                  <a:lnTo>
                    <a:pt x="148" y="680"/>
                  </a:lnTo>
                  <a:lnTo>
                    <a:pt x="148" y="680"/>
                  </a:lnTo>
                  <a:lnTo>
                    <a:pt x="146" y="678"/>
                  </a:lnTo>
                  <a:lnTo>
                    <a:pt x="144" y="676"/>
                  </a:lnTo>
                  <a:lnTo>
                    <a:pt x="144" y="676"/>
                  </a:lnTo>
                  <a:lnTo>
                    <a:pt x="142" y="674"/>
                  </a:lnTo>
                  <a:lnTo>
                    <a:pt x="138" y="670"/>
                  </a:lnTo>
                  <a:lnTo>
                    <a:pt x="134" y="670"/>
                  </a:lnTo>
                  <a:lnTo>
                    <a:pt x="134" y="670"/>
                  </a:lnTo>
                  <a:lnTo>
                    <a:pt x="136" y="666"/>
                  </a:lnTo>
                  <a:lnTo>
                    <a:pt x="136" y="666"/>
                  </a:lnTo>
                  <a:lnTo>
                    <a:pt x="136" y="664"/>
                  </a:lnTo>
                  <a:lnTo>
                    <a:pt x="136" y="664"/>
                  </a:lnTo>
                  <a:lnTo>
                    <a:pt x="136" y="664"/>
                  </a:lnTo>
                  <a:lnTo>
                    <a:pt x="134" y="662"/>
                  </a:lnTo>
                  <a:lnTo>
                    <a:pt x="134" y="660"/>
                  </a:lnTo>
                  <a:lnTo>
                    <a:pt x="134" y="660"/>
                  </a:lnTo>
                  <a:lnTo>
                    <a:pt x="132" y="660"/>
                  </a:lnTo>
                  <a:lnTo>
                    <a:pt x="132" y="658"/>
                  </a:lnTo>
                  <a:lnTo>
                    <a:pt x="132" y="658"/>
                  </a:lnTo>
                  <a:lnTo>
                    <a:pt x="130" y="658"/>
                  </a:lnTo>
                  <a:lnTo>
                    <a:pt x="130" y="658"/>
                  </a:lnTo>
                  <a:lnTo>
                    <a:pt x="130" y="660"/>
                  </a:lnTo>
                  <a:lnTo>
                    <a:pt x="128" y="660"/>
                  </a:lnTo>
                  <a:lnTo>
                    <a:pt x="128" y="660"/>
                  </a:lnTo>
                  <a:lnTo>
                    <a:pt x="128" y="660"/>
                  </a:lnTo>
                  <a:lnTo>
                    <a:pt x="124" y="658"/>
                  </a:lnTo>
                  <a:lnTo>
                    <a:pt x="124" y="658"/>
                  </a:lnTo>
                  <a:lnTo>
                    <a:pt x="124" y="658"/>
                  </a:lnTo>
                  <a:lnTo>
                    <a:pt x="124" y="658"/>
                  </a:lnTo>
                  <a:lnTo>
                    <a:pt x="124" y="656"/>
                  </a:lnTo>
                  <a:lnTo>
                    <a:pt x="122" y="656"/>
                  </a:lnTo>
                  <a:lnTo>
                    <a:pt x="118" y="654"/>
                  </a:lnTo>
                  <a:lnTo>
                    <a:pt x="114" y="656"/>
                  </a:lnTo>
                  <a:lnTo>
                    <a:pt x="112" y="656"/>
                  </a:lnTo>
                  <a:lnTo>
                    <a:pt x="112" y="656"/>
                  </a:lnTo>
                  <a:lnTo>
                    <a:pt x="112" y="658"/>
                  </a:lnTo>
                  <a:lnTo>
                    <a:pt x="112" y="658"/>
                  </a:lnTo>
                  <a:lnTo>
                    <a:pt x="110" y="658"/>
                  </a:lnTo>
                  <a:lnTo>
                    <a:pt x="110" y="656"/>
                  </a:lnTo>
                  <a:lnTo>
                    <a:pt x="110" y="656"/>
                  </a:lnTo>
                  <a:lnTo>
                    <a:pt x="110" y="656"/>
                  </a:lnTo>
                  <a:lnTo>
                    <a:pt x="110" y="652"/>
                  </a:lnTo>
                  <a:lnTo>
                    <a:pt x="110" y="652"/>
                  </a:lnTo>
                  <a:lnTo>
                    <a:pt x="110" y="650"/>
                  </a:lnTo>
                  <a:lnTo>
                    <a:pt x="112" y="650"/>
                  </a:lnTo>
                  <a:lnTo>
                    <a:pt x="112" y="644"/>
                  </a:lnTo>
                  <a:lnTo>
                    <a:pt x="112" y="644"/>
                  </a:lnTo>
                  <a:lnTo>
                    <a:pt x="110" y="642"/>
                  </a:lnTo>
                  <a:lnTo>
                    <a:pt x="110" y="642"/>
                  </a:lnTo>
                  <a:lnTo>
                    <a:pt x="110" y="642"/>
                  </a:lnTo>
                  <a:lnTo>
                    <a:pt x="110" y="640"/>
                  </a:lnTo>
                  <a:lnTo>
                    <a:pt x="108" y="640"/>
                  </a:lnTo>
                  <a:lnTo>
                    <a:pt x="108" y="640"/>
                  </a:lnTo>
                  <a:lnTo>
                    <a:pt x="106" y="640"/>
                  </a:lnTo>
                  <a:lnTo>
                    <a:pt x="104" y="640"/>
                  </a:lnTo>
                  <a:lnTo>
                    <a:pt x="100" y="640"/>
                  </a:lnTo>
                  <a:lnTo>
                    <a:pt x="98" y="640"/>
                  </a:lnTo>
                  <a:lnTo>
                    <a:pt x="96" y="640"/>
                  </a:lnTo>
                  <a:lnTo>
                    <a:pt x="94" y="640"/>
                  </a:lnTo>
                  <a:lnTo>
                    <a:pt x="94" y="640"/>
                  </a:lnTo>
                  <a:lnTo>
                    <a:pt x="94" y="642"/>
                  </a:lnTo>
                  <a:lnTo>
                    <a:pt x="92" y="644"/>
                  </a:lnTo>
                  <a:lnTo>
                    <a:pt x="92" y="644"/>
                  </a:lnTo>
                  <a:lnTo>
                    <a:pt x="92" y="646"/>
                  </a:lnTo>
                  <a:lnTo>
                    <a:pt x="92" y="646"/>
                  </a:lnTo>
                  <a:lnTo>
                    <a:pt x="92" y="646"/>
                  </a:lnTo>
                  <a:lnTo>
                    <a:pt x="92" y="646"/>
                  </a:lnTo>
                  <a:lnTo>
                    <a:pt x="92" y="646"/>
                  </a:lnTo>
                  <a:lnTo>
                    <a:pt x="94" y="648"/>
                  </a:lnTo>
                  <a:lnTo>
                    <a:pt x="94" y="656"/>
                  </a:lnTo>
                  <a:lnTo>
                    <a:pt x="94" y="656"/>
                  </a:lnTo>
                  <a:lnTo>
                    <a:pt x="94" y="656"/>
                  </a:lnTo>
                  <a:lnTo>
                    <a:pt x="94" y="656"/>
                  </a:lnTo>
                  <a:lnTo>
                    <a:pt x="94" y="656"/>
                  </a:lnTo>
                  <a:lnTo>
                    <a:pt x="92" y="654"/>
                  </a:lnTo>
                  <a:lnTo>
                    <a:pt x="92" y="654"/>
                  </a:lnTo>
                  <a:lnTo>
                    <a:pt x="90" y="652"/>
                  </a:lnTo>
                  <a:lnTo>
                    <a:pt x="90" y="650"/>
                  </a:lnTo>
                  <a:lnTo>
                    <a:pt x="86" y="638"/>
                  </a:lnTo>
                  <a:lnTo>
                    <a:pt x="86" y="638"/>
                  </a:lnTo>
                  <a:lnTo>
                    <a:pt x="88" y="630"/>
                  </a:lnTo>
                  <a:lnTo>
                    <a:pt x="90" y="630"/>
                  </a:lnTo>
                  <a:lnTo>
                    <a:pt x="90" y="630"/>
                  </a:lnTo>
                  <a:lnTo>
                    <a:pt x="90" y="630"/>
                  </a:lnTo>
                  <a:lnTo>
                    <a:pt x="90" y="630"/>
                  </a:lnTo>
                  <a:lnTo>
                    <a:pt x="92" y="630"/>
                  </a:lnTo>
                  <a:lnTo>
                    <a:pt x="92" y="630"/>
                  </a:lnTo>
                  <a:lnTo>
                    <a:pt x="94" y="626"/>
                  </a:lnTo>
                  <a:lnTo>
                    <a:pt x="92" y="618"/>
                  </a:lnTo>
                  <a:lnTo>
                    <a:pt x="92" y="618"/>
                  </a:lnTo>
                  <a:lnTo>
                    <a:pt x="86" y="606"/>
                  </a:lnTo>
                  <a:lnTo>
                    <a:pt x="86" y="606"/>
                  </a:lnTo>
                  <a:lnTo>
                    <a:pt x="86" y="606"/>
                  </a:lnTo>
                  <a:lnTo>
                    <a:pt x="84" y="604"/>
                  </a:lnTo>
                  <a:lnTo>
                    <a:pt x="82" y="602"/>
                  </a:lnTo>
                  <a:lnTo>
                    <a:pt x="78" y="598"/>
                  </a:lnTo>
                  <a:lnTo>
                    <a:pt x="76" y="594"/>
                  </a:lnTo>
                  <a:lnTo>
                    <a:pt x="76" y="590"/>
                  </a:lnTo>
                  <a:lnTo>
                    <a:pt x="76" y="590"/>
                  </a:lnTo>
                  <a:lnTo>
                    <a:pt x="76" y="590"/>
                  </a:lnTo>
                  <a:lnTo>
                    <a:pt x="78" y="590"/>
                  </a:lnTo>
                  <a:lnTo>
                    <a:pt x="78" y="588"/>
                  </a:lnTo>
                  <a:lnTo>
                    <a:pt x="72" y="580"/>
                  </a:lnTo>
                  <a:lnTo>
                    <a:pt x="72" y="580"/>
                  </a:lnTo>
                  <a:lnTo>
                    <a:pt x="72" y="580"/>
                  </a:lnTo>
                  <a:lnTo>
                    <a:pt x="72" y="580"/>
                  </a:lnTo>
                  <a:lnTo>
                    <a:pt x="70" y="578"/>
                  </a:lnTo>
                  <a:lnTo>
                    <a:pt x="70" y="578"/>
                  </a:lnTo>
                  <a:lnTo>
                    <a:pt x="70" y="580"/>
                  </a:lnTo>
                  <a:lnTo>
                    <a:pt x="68" y="580"/>
                  </a:lnTo>
                  <a:lnTo>
                    <a:pt x="68" y="580"/>
                  </a:lnTo>
                  <a:lnTo>
                    <a:pt x="68" y="580"/>
                  </a:lnTo>
                  <a:lnTo>
                    <a:pt x="68" y="580"/>
                  </a:lnTo>
                  <a:lnTo>
                    <a:pt x="68" y="582"/>
                  </a:lnTo>
                  <a:lnTo>
                    <a:pt x="68" y="582"/>
                  </a:lnTo>
                  <a:lnTo>
                    <a:pt x="68" y="582"/>
                  </a:lnTo>
                  <a:lnTo>
                    <a:pt x="66" y="582"/>
                  </a:lnTo>
                  <a:lnTo>
                    <a:pt x="66" y="582"/>
                  </a:lnTo>
                  <a:lnTo>
                    <a:pt x="66" y="580"/>
                  </a:lnTo>
                  <a:lnTo>
                    <a:pt x="66" y="578"/>
                  </a:lnTo>
                  <a:lnTo>
                    <a:pt x="64" y="570"/>
                  </a:lnTo>
                  <a:lnTo>
                    <a:pt x="64" y="568"/>
                  </a:lnTo>
                  <a:lnTo>
                    <a:pt x="66" y="566"/>
                  </a:lnTo>
                  <a:lnTo>
                    <a:pt x="70" y="564"/>
                  </a:lnTo>
                  <a:lnTo>
                    <a:pt x="70" y="564"/>
                  </a:lnTo>
                  <a:lnTo>
                    <a:pt x="72" y="566"/>
                  </a:lnTo>
                  <a:lnTo>
                    <a:pt x="74" y="566"/>
                  </a:lnTo>
                  <a:lnTo>
                    <a:pt x="74" y="566"/>
                  </a:lnTo>
                  <a:lnTo>
                    <a:pt x="76" y="566"/>
                  </a:lnTo>
                  <a:lnTo>
                    <a:pt x="76" y="566"/>
                  </a:lnTo>
                  <a:lnTo>
                    <a:pt x="78" y="566"/>
                  </a:lnTo>
                  <a:lnTo>
                    <a:pt x="84" y="560"/>
                  </a:lnTo>
                  <a:lnTo>
                    <a:pt x="84" y="560"/>
                  </a:lnTo>
                  <a:lnTo>
                    <a:pt x="84" y="558"/>
                  </a:lnTo>
                  <a:lnTo>
                    <a:pt x="84" y="558"/>
                  </a:lnTo>
                  <a:lnTo>
                    <a:pt x="86" y="556"/>
                  </a:lnTo>
                  <a:lnTo>
                    <a:pt x="86" y="556"/>
                  </a:lnTo>
                  <a:lnTo>
                    <a:pt x="86" y="554"/>
                  </a:lnTo>
                  <a:lnTo>
                    <a:pt x="86" y="550"/>
                  </a:lnTo>
                  <a:lnTo>
                    <a:pt x="86" y="550"/>
                  </a:lnTo>
                  <a:lnTo>
                    <a:pt x="88" y="540"/>
                  </a:lnTo>
                  <a:lnTo>
                    <a:pt x="88" y="540"/>
                  </a:lnTo>
                  <a:lnTo>
                    <a:pt x="88" y="538"/>
                  </a:lnTo>
                  <a:lnTo>
                    <a:pt x="88" y="536"/>
                  </a:lnTo>
                  <a:lnTo>
                    <a:pt x="88" y="536"/>
                  </a:lnTo>
                  <a:lnTo>
                    <a:pt x="86" y="534"/>
                  </a:lnTo>
                  <a:lnTo>
                    <a:pt x="86" y="534"/>
                  </a:lnTo>
                  <a:lnTo>
                    <a:pt x="86" y="532"/>
                  </a:lnTo>
                  <a:lnTo>
                    <a:pt x="84" y="520"/>
                  </a:lnTo>
                  <a:lnTo>
                    <a:pt x="84" y="520"/>
                  </a:lnTo>
                  <a:lnTo>
                    <a:pt x="84" y="520"/>
                  </a:lnTo>
                  <a:lnTo>
                    <a:pt x="84" y="518"/>
                  </a:lnTo>
                  <a:lnTo>
                    <a:pt x="84" y="518"/>
                  </a:lnTo>
                  <a:lnTo>
                    <a:pt x="84" y="518"/>
                  </a:lnTo>
                  <a:lnTo>
                    <a:pt x="84" y="518"/>
                  </a:lnTo>
                  <a:lnTo>
                    <a:pt x="82" y="508"/>
                  </a:lnTo>
                  <a:lnTo>
                    <a:pt x="82" y="508"/>
                  </a:lnTo>
                  <a:lnTo>
                    <a:pt x="80" y="506"/>
                  </a:lnTo>
                  <a:lnTo>
                    <a:pt x="80" y="504"/>
                  </a:lnTo>
                  <a:lnTo>
                    <a:pt x="76" y="500"/>
                  </a:lnTo>
                  <a:lnTo>
                    <a:pt x="74" y="498"/>
                  </a:lnTo>
                  <a:lnTo>
                    <a:pt x="74" y="496"/>
                  </a:lnTo>
                  <a:lnTo>
                    <a:pt x="74" y="496"/>
                  </a:lnTo>
                  <a:lnTo>
                    <a:pt x="68" y="490"/>
                  </a:lnTo>
                  <a:lnTo>
                    <a:pt x="66" y="488"/>
                  </a:lnTo>
                  <a:lnTo>
                    <a:pt x="66" y="486"/>
                  </a:lnTo>
                  <a:lnTo>
                    <a:pt x="62" y="480"/>
                  </a:lnTo>
                  <a:lnTo>
                    <a:pt x="62" y="480"/>
                  </a:lnTo>
                  <a:lnTo>
                    <a:pt x="62" y="478"/>
                  </a:lnTo>
                  <a:lnTo>
                    <a:pt x="60" y="476"/>
                  </a:lnTo>
                  <a:lnTo>
                    <a:pt x="58" y="472"/>
                  </a:lnTo>
                  <a:lnTo>
                    <a:pt x="52" y="464"/>
                  </a:lnTo>
                  <a:lnTo>
                    <a:pt x="46" y="452"/>
                  </a:lnTo>
                  <a:lnTo>
                    <a:pt x="46" y="446"/>
                  </a:lnTo>
                  <a:lnTo>
                    <a:pt x="44" y="446"/>
                  </a:lnTo>
                  <a:lnTo>
                    <a:pt x="44" y="444"/>
                  </a:lnTo>
                  <a:lnTo>
                    <a:pt x="40" y="438"/>
                  </a:lnTo>
                  <a:lnTo>
                    <a:pt x="40" y="438"/>
                  </a:lnTo>
                  <a:lnTo>
                    <a:pt x="40" y="438"/>
                  </a:lnTo>
                  <a:lnTo>
                    <a:pt x="40" y="438"/>
                  </a:lnTo>
                  <a:lnTo>
                    <a:pt x="40" y="436"/>
                  </a:lnTo>
                  <a:lnTo>
                    <a:pt x="40" y="436"/>
                  </a:lnTo>
                  <a:lnTo>
                    <a:pt x="38" y="432"/>
                  </a:lnTo>
                  <a:lnTo>
                    <a:pt x="38" y="432"/>
                  </a:lnTo>
                  <a:lnTo>
                    <a:pt x="36" y="432"/>
                  </a:lnTo>
                  <a:lnTo>
                    <a:pt x="36" y="430"/>
                  </a:lnTo>
                  <a:lnTo>
                    <a:pt x="34" y="424"/>
                  </a:lnTo>
                  <a:lnTo>
                    <a:pt x="32" y="418"/>
                  </a:lnTo>
                  <a:lnTo>
                    <a:pt x="30" y="410"/>
                  </a:lnTo>
                  <a:lnTo>
                    <a:pt x="30" y="408"/>
                  </a:lnTo>
                  <a:lnTo>
                    <a:pt x="28" y="408"/>
                  </a:lnTo>
                  <a:lnTo>
                    <a:pt x="28" y="404"/>
                  </a:lnTo>
                  <a:lnTo>
                    <a:pt x="26" y="398"/>
                  </a:lnTo>
                  <a:lnTo>
                    <a:pt x="26" y="396"/>
                  </a:lnTo>
                  <a:lnTo>
                    <a:pt x="26" y="396"/>
                  </a:lnTo>
                  <a:lnTo>
                    <a:pt x="24" y="388"/>
                  </a:lnTo>
                  <a:lnTo>
                    <a:pt x="24" y="386"/>
                  </a:lnTo>
                  <a:lnTo>
                    <a:pt x="20" y="378"/>
                  </a:lnTo>
                  <a:lnTo>
                    <a:pt x="20" y="378"/>
                  </a:lnTo>
                  <a:lnTo>
                    <a:pt x="20" y="378"/>
                  </a:lnTo>
                  <a:lnTo>
                    <a:pt x="16" y="368"/>
                  </a:lnTo>
                  <a:lnTo>
                    <a:pt x="16" y="364"/>
                  </a:lnTo>
                  <a:lnTo>
                    <a:pt x="16" y="364"/>
                  </a:lnTo>
                  <a:lnTo>
                    <a:pt x="16" y="364"/>
                  </a:lnTo>
                  <a:lnTo>
                    <a:pt x="8" y="354"/>
                  </a:lnTo>
                  <a:lnTo>
                    <a:pt x="8" y="354"/>
                  </a:lnTo>
                  <a:lnTo>
                    <a:pt x="8" y="352"/>
                  </a:lnTo>
                  <a:lnTo>
                    <a:pt x="6" y="352"/>
                  </a:lnTo>
                  <a:lnTo>
                    <a:pt x="6" y="352"/>
                  </a:lnTo>
                  <a:lnTo>
                    <a:pt x="6" y="352"/>
                  </a:lnTo>
                  <a:lnTo>
                    <a:pt x="6" y="352"/>
                  </a:lnTo>
                  <a:lnTo>
                    <a:pt x="6" y="352"/>
                  </a:lnTo>
                  <a:lnTo>
                    <a:pt x="2" y="342"/>
                  </a:lnTo>
                  <a:lnTo>
                    <a:pt x="0" y="340"/>
                  </a:lnTo>
                  <a:lnTo>
                    <a:pt x="0" y="338"/>
                  </a:lnTo>
                  <a:lnTo>
                    <a:pt x="0" y="336"/>
                  </a:lnTo>
                  <a:lnTo>
                    <a:pt x="6" y="332"/>
                  </a:lnTo>
                  <a:lnTo>
                    <a:pt x="8" y="330"/>
                  </a:lnTo>
                  <a:lnTo>
                    <a:pt x="8" y="330"/>
                  </a:lnTo>
                  <a:lnTo>
                    <a:pt x="8" y="330"/>
                  </a:lnTo>
                  <a:lnTo>
                    <a:pt x="10" y="330"/>
                  </a:lnTo>
                  <a:lnTo>
                    <a:pt x="10" y="330"/>
                  </a:lnTo>
                  <a:lnTo>
                    <a:pt x="10" y="332"/>
                  </a:lnTo>
                  <a:lnTo>
                    <a:pt x="10" y="332"/>
                  </a:lnTo>
                  <a:lnTo>
                    <a:pt x="10" y="332"/>
                  </a:lnTo>
                  <a:lnTo>
                    <a:pt x="10" y="332"/>
                  </a:lnTo>
                  <a:lnTo>
                    <a:pt x="10" y="332"/>
                  </a:lnTo>
                  <a:lnTo>
                    <a:pt x="10" y="332"/>
                  </a:lnTo>
                  <a:lnTo>
                    <a:pt x="10" y="332"/>
                  </a:lnTo>
                  <a:lnTo>
                    <a:pt x="10" y="332"/>
                  </a:lnTo>
                  <a:lnTo>
                    <a:pt x="14" y="330"/>
                  </a:lnTo>
                  <a:lnTo>
                    <a:pt x="14" y="326"/>
                  </a:lnTo>
                  <a:lnTo>
                    <a:pt x="14" y="326"/>
                  </a:lnTo>
                  <a:lnTo>
                    <a:pt x="14" y="324"/>
                  </a:lnTo>
                  <a:lnTo>
                    <a:pt x="16" y="318"/>
                  </a:lnTo>
                  <a:lnTo>
                    <a:pt x="18" y="310"/>
                  </a:lnTo>
                  <a:lnTo>
                    <a:pt x="18" y="310"/>
                  </a:lnTo>
                  <a:lnTo>
                    <a:pt x="20" y="310"/>
                  </a:lnTo>
                  <a:lnTo>
                    <a:pt x="20" y="310"/>
                  </a:lnTo>
                  <a:lnTo>
                    <a:pt x="20" y="308"/>
                  </a:lnTo>
                  <a:lnTo>
                    <a:pt x="26" y="308"/>
                  </a:lnTo>
                  <a:lnTo>
                    <a:pt x="28" y="308"/>
                  </a:lnTo>
                  <a:lnTo>
                    <a:pt x="28" y="308"/>
                  </a:lnTo>
                  <a:lnTo>
                    <a:pt x="28" y="308"/>
                  </a:lnTo>
                  <a:lnTo>
                    <a:pt x="28" y="308"/>
                  </a:lnTo>
                  <a:lnTo>
                    <a:pt x="30" y="308"/>
                  </a:lnTo>
                  <a:lnTo>
                    <a:pt x="30" y="308"/>
                  </a:lnTo>
                  <a:lnTo>
                    <a:pt x="30" y="310"/>
                  </a:lnTo>
                  <a:lnTo>
                    <a:pt x="30" y="310"/>
                  </a:lnTo>
                  <a:lnTo>
                    <a:pt x="30" y="310"/>
                  </a:lnTo>
                  <a:lnTo>
                    <a:pt x="30" y="310"/>
                  </a:lnTo>
                  <a:lnTo>
                    <a:pt x="32" y="310"/>
                  </a:lnTo>
                  <a:lnTo>
                    <a:pt x="32" y="312"/>
                  </a:lnTo>
                  <a:lnTo>
                    <a:pt x="32" y="312"/>
                  </a:lnTo>
                  <a:lnTo>
                    <a:pt x="32" y="312"/>
                  </a:lnTo>
                  <a:lnTo>
                    <a:pt x="32" y="312"/>
                  </a:lnTo>
                  <a:lnTo>
                    <a:pt x="34" y="312"/>
                  </a:lnTo>
                  <a:lnTo>
                    <a:pt x="32" y="314"/>
                  </a:lnTo>
                  <a:lnTo>
                    <a:pt x="32" y="316"/>
                  </a:lnTo>
                  <a:lnTo>
                    <a:pt x="32" y="316"/>
                  </a:lnTo>
                  <a:lnTo>
                    <a:pt x="32" y="316"/>
                  </a:lnTo>
                  <a:lnTo>
                    <a:pt x="34" y="318"/>
                  </a:lnTo>
                  <a:lnTo>
                    <a:pt x="34" y="318"/>
                  </a:lnTo>
                  <a:lnTo>
                    <a:pt x="34" y="318"/>
                  </a:lnTo>
                  <a:lnTo>
                    <a:pt x="34" y="318"/>
                  </a:lnTo>
                  <a:lnTo>
                    <a:pt x="36" y="318"/>
                  </a:lnTo>
                  <a:lnTo>
                    <a:pt x="38" y="318"/>
                  </a:lnTo>
                  <a:lnTo>
                    <a:pt x="38" y="318"/>
                  </a:lnTo>
                  <a:lnTo>
                    <a:pt x="38" y="318"/>
                  </a:lnTo>
                  <a:lnTo>
                    <a:pt x="38" y="318"/>
                  </a:lnTo>
                  <a:lnTo>
                    <a:pt x="38" y="318"/>
                  </a:lnTo>
                  <a:lnTo>
                    <a:pt x="40" y="318"/>
                  </a:lnTo>
                  <a:lnTo>
                    <a:pt x="40" y="318"/>
                  </a:lnTo>
                  <a:lnTo>
                    <a:pt x="40" y="318"/>
                  </a:lnTo>
                  <a:lnTo>
                    <a:pt x="40" y="318"/>
                  </a:lnTo>
                  <a:lnTo>
                    <a:pt x="40" y="318"/>
                  </a:lnTo>
                  <a:lnTo>
                    <a:pt x="42" y="324"/>
                  </a:lnTo>
                  <a:lnTo>
                    <a:pt x="42" y="324"/>
                  </a:lnTo>
                  <a:lnTo>
                    <a:pt x="42" y="326"/>
                  </a:lnTo>
                  <a:lnTo>
                    <a:pt x="42" y="328"/>
                  </a:lnTo>
                  <a:lnTo>
                    <a:pt x="42" y="328"/>
                  </a:lnTo>
                  <a:lnTo>
                    <a:pt x="42" y="328"/>
                  </a:lnTo>
                  <a:lnTo>
                    <a:pt x="42" y="328"/>
                  </a:lnTo>
                  <a:lnTo>
                    <a:pt x="42" y="328"/>
                  </a:lnTo>
                  <a:lnTo>
                    <a:pt x="40" y="334"/>
                  </a:lnTo>
                  <a:lnTo>
                    <a:pt x="42" y="344"/>
                  </a:lnTo>
                  <a:lnTo>
                    <a:pt x="42" y="344"/>
                  </a:lnTo>
                  <a:lnTo>
                    <a:pt x="42" y="344"/>
                  </a:lnTo>
                  <a:lnTo>
                    <a:pt x="44" y="344"/>
                  </a:lnTo>
                  <a:lnTo>
                    <a:pt x="44" y="344"/>
                  </a:lnTo>
                  <a:lnTo>
                    <a:pt x="44" y="344"/>
                  </a:lnTo>
                  <a:lnTo>
                    <a:pt x="44" y="344"/>
                  </a:lnTo>
                  <a:lnTo>
                    <a:pt x="46" y="344"/>
                  </a:lnTo>
                  <a:lnTo>
                    <a:pt x="48" y="342"/>
                  </a:lnTo>
                  <a:lnTo>
                    <a:pt x="52" y="342"/>
                  </a:lnTo>
                  <a:lnTo>
                    <a:pt x="52" y="342"/>
                  </a:lnTo>
                  <a:lnTo>
                    <a:pt x="52" y="342"/>
                  </a:lnTo>
                  <a:lnTo>
                    <a:pt x="52" y="342"/>
                  </a:lnTo>
                  <a:lnTo>
                    <a:pt x="52" y="344"/>
                  </a:lnTo>
                  <a:lnTo>
                    <a:pt x="52" y="344"/>
                  </a:lnTo>
                  <a:lnTo>
                    <a:pt x="52" y="346"/>
                  </a:lnTo>
                  <a:lnTo>
                    <a:pt x="52" y="346"/>
                  </a:lnTo>
                  <a:lnTo>
                    <a:pt x="52" y="346"/>
                  </a:lnTo>
                  <a:lnTo>
                    <a:pt x="52" y="346"/>
                  </a:lnTo>
                  <a:lnTo>
                    <a:pt x="54" y="346"/>
                  </a:lnTo>
                  <a:lnTo>
                    <a:pt x="54" y="348"/>
                  </a:lnTo>
                  <a:lnTo>
                    <a:pt x="54" y="348"/>
                  </a:lnTo>
                  <a:lnTo>
                    <a:pt x="56" y="346"/>
                  </a:lnTo>
                  <a:lnTo>
                    <a:pt x="56" y="346"/>
                  </a:lnTo>
                  <a:lnTo>
                    <a:pt x="58" y="346"/>
                  </a:lnTo>
                  <a:lnTo>
                    <a:pt x="60" y="346"/>
                  </a:lnTo>
                  <a:lnTo>
                    <a:pt x="66" y="348"/>
                  </a:lnTo>
                  <a:lnTo>
                    <a:pt x="70" y="348"/>
                  </a:lnTo>
                  <a:lnTo>
                    <a:pt x="70" y="348"/>
                  </a:lnTo>
                  <a:lnTo>
                    <a:pt x="70" y="350"/>
                  </a:lnTo>
                  <a:lnTo>
                    <a:pt x="72" y="350"/>
                  </a:lnTo>
                  <a:lnTo>
                    <a:pt x="72" y="350"/>
                  </a:lnTo>
                  <a:lnTo>
                    <a:pt x="72" y="352"/>
                  </a:lnTo>
                  <a:lnTo>
                    <a:pt x="72" y="352"/>
                  </a:lnTo>
                  <a:lnTo>
                    <a:pt x="74" y="352"/>
                  </a:lnTo>
                  <a:lnTo>
                    <a:pt x="74" y="352"/>
                  </a:lnTo>
                  <a:lnTo>
                    <a:pt x="74" y="352"/>
                  </a:lnTo>
                  <a:lnTo>
                    <a:pt x="80" y="354"/>
                  </a:lnTo>
                  <a:lnTo>
                    <a:pt x="80" y="354"/>
                  </a:lnTo>
                  <a:lnTo>
                    <a:pt x="80" y="354"/>
                  </a:lnTo>
                  <a:lnTo>
                    <a:pt x="88" y="352"/>
                  </a:lnTo>
                  <a:lnTo>
                    <a:pt x="106" y="350"/>
                  </a:lnTo>
                  <a:lnTo>
                    <a:pt x="106" y="350"/>
                  </a:lnTo>
                  <a:lnTo>
                    <a:pt x="116" y="352"/>
                  </a:lnTo>
                  <a:lnTo>
                    <a:pt x="116" y="352"/>
                  </a:lnTo>
                  <a:lnTo>
                    <a:pt x="116" y="352"/>
                  </a:lnTo>
                  <a:lnTo>
                    <a:pt x="118" y="352"/>
                  </a:lnTo>
                  <a:lnTo>
                    <a:pt x="118" y="354"/>
                  </a:lnTo>
                  <a:lnTo>
                    <a:pt x="118" y="354"/>
                  </a:lnTo>
                  <a:lnTo>
                    <a:pt x="118" y="354"/>
                  </a:lnTo>
                  <a:lnTo>
                    <a:pt x="118" y="356"/>
                  </a:lnTo>
                  <a:lnTo>
                    <a:pt x="118" y="356"/>
                  </a:lnTo>
                  <a:lnTo>
                    <a:pt x="124" y="358"/>
                  </a:lnTo>
                  <a:lnTo>
                    <a:pt x="124" y="358"/>
                  </a:lnTo>
                  <a:lnTo>
                    <a:pt x="124" y="358"/>
                  </a:lnTo>
                  <a:lnTo>
                    <a:pt x="126" y="356"/>
                  </a:lnTo>
                  <a:lnTo>
                    <a:pt x="126" y="356"/>
                  </a:lnTo>
                  <a:lnTo>
                    <a:pt x="126" y="356"/>
                  </a:lnTo>
                  <a:lnTo>
                    <a:pt x="128" y="356"/>
                  </a:lnTo>
                  <a:lnTo>
                    <a:pt x="130" y="354"/>
                  </a:lnTo>
                  <a:lnTo>
                    <a:pt x="130" y="352"/>
                  </a:lnTo>
                  <a:lnTo>
                    <a:pt x="130" y="352"/>
                  </a:lnTo>
                  <a:lnTo>
                    <a:pt x="130" y="350"/>
                  </a:lnTo>
                  <a:lnTo>
                    <a:pt x="130" y="348"/>
                  </a:lnTo>
                  <a:lnTo>
                    <a:pt x="130" y="348"/>
                  </a:lnTo>
                  <a:lnTo>
                    <a:pt x="130" y="348"/>
                  </a:lnTo>
                  <a:lnTo>
                    <a:pt x="130" y="348"/>
                  </a:lnTo>
                  <a:lnTo>
                    <a:pt x="130" y="346"/>
                  </a:lnTo>
                  <a:lnTo>
                    <a:pt x="130" y="346"/>
                  </a:lnTo>
                  <a:lnTo>
                    <a:pt x="132" y="344"/>
                  </a:lnTo>
                  <a:lnTo>
                    <a:pt x="132" y="344"/>
                  </a:lnTo>
                  <a:lnTo>
                    <a:pt x="132" y="344"/>
                  </a:lnTo>
                  <a:lnTo>
                    <a:pt x="134" y="344"/>
                  </a:lnTo>
                  <a:lnTo>
                    <a:pt x="134" y="344"/>
                  </a:lnTo>
                  <a:lnTo>
                    <a:pt x="134" y="344"/>
                  </a:lnTo>
                  <a:lnTo>
                    <a:pt x="136" y="344"/>
                  </a:lnTo>
                  <a:lnTo>
                    <a:pt x="138" y="344"/>
                  </a:lnTo>
                  <a:lnTo>
                    <a:pt x="140" y="344"/>
                  </a:lnTo>
                  <a:lnTo>
                    <a:pt x="140" y="342"/>
                  </a:lnTo>
                  <a:lnTo>
                    <a:pt x="142" y="342"/>
                  </a:lnTo>
                  <a:lnTo>
                    <a:pt x="142" y="342"/>
                  </a:lnTo>
                  <a:lnTo>
                    <a:pt x="142" y="340"/>
                  </a:lnTo>
                  <a:lnTo>
                    <a:pt x="142" y="338"/>
                  </a:lnTo>
                  <a:lnTo>
                    <a:pt x="146" y="334"/>
                  </a:lnTo>
                  <a:lnTo>
                    <a:pt x="146" y="334"/>
                  </a:lnTo>
                  <a:lnTo>
                    <a:pt x="154" y="332"/>
                  </a:lnTo>
                  <a:lnTo>
                    <a:pt x="154" y="332"/>
                  </a:lnTo>
                  <a:lnTo>
                    <a:pt x="154" y="332"/>
                  </a:lnTo>
                  <a:lnTo>
                    <a:pt x="154" y="332"/>
                  </a:lnTo>
                  <a:lnTo>
                    <a:pt x="156" y="332"/>
                  </a:lnTo>
                  <a:lnTo>
                    <a:pt x="156" y="332"/>
                  </a:lnTo>
                  <a:lnTo>
                    <a:pt x="156" y="332"/>
                  </a:lnTo>
                  <a:lnTo>
                    <a:pt x="158" y="332"/>
                  </a:lnTo>
                  <a:lnTo>
                    <a:pt x="166" y="328"/>
                  </a:lnTo>
                  <a:lnTo>
                    <a:pt x="166" y="328"/>
                  </a:lnTo>
                  <a:lnTo>
                    <a:pt x="166" y="324"/>
                  </a:lnTo>
                  <a:lnTo>
                    <a:pt x="166" y="310"/>
                  </a:lnTo>
                  <a:lnTo>
                    <a:pt x="166" y="298"/>
                  </a:lnTo>
                  <a:lnTo>
                    <a:pt x="166" y="284"/>
                  </a:lnTo>
                  <a:lnTo>
                    <a:pt x="166" y="278"/>
                  </a:lnTo>
                  <a:lnTo>
                    <a:pt x="166" y="272"/>
                  </a:lnTo>
                  <a:lnTo>
                    <a:pt x="166" y="270"/>
                  </a:lnTo>
                  <a:lnTo>
                    <a:pt x="166" y="254"/>
                  </a:lnTo>
                  <a:lnTo>
                    <a:pt x="166" y="222"/>
                  </a:lnTo>
                  <a:lnTo>
                    <a:pt x="166" y="194"/>
                  </a:lnTo>
                  <a:lnTo>
                    <a:pt x="166" y="180"/>
                  </a:lnTo>
                  <a:lnTo>
                    <a:pt x="166" y="170"/>
                  </a:lnTo>
                  <a:lnTo>
                    <a:pt x="166" y="160"/>
                  </a:lnTo>
                  <a:lnTo>
                    <a:pt x="166" y="152"/>
                  </a:lnTo>
                  <a:lnTo>
                    <a:pt x="166" y="140"/>
                  </a:lnTo>
                  <a:lnTo>
                    <a:pt x="166" y="138"/>
                  </a:lnTo>
                  <a:lnTo>
                    <a:pt x="166" y="136"/>
                  </a:lnTo>
                  <a:lnTo>
                    <a:pt x="168" y="138"/>
                  </a:lnTo>
                  <a:lnTo>
                    <a:pt x="168" y="138"/>
                  </a:lnTo>
                  <a:lnTo>
                    <a:pt x="172" y="142"/>
                  </a:lnTo>
                  <a:lnTo>
                    <a:pt x="172" y="142"/>
                  </a:lnTo>
                  <a:lnTo>
                    <a:pt x="174" y="142"/>
                  </a:lnTo>
                  <a:lnTo>
                    <a:pt x="176" y="144"/>
                  </a:lnTo>
                  <a:lnTo>
                    <a:pt x="178" y="144"/>
                  </a:lnTo>
                  <a:lnTo>
                    <a:pt x="178" y="144"/>
                  </a:lnTo>
                  <a:lnTo>
                    <a:pt x="184" y="150"/>
                  </a:lnTo>
                  <a:lnTo>
                    <a:pt x="188" y="156"/>
                  </a:lnTo>
                  <a:lnTo>
                    <a:pt x="192" y="164"/>
                  </a:lnTo>
                  <a:lnTo>
                    <a:pt x="194" y="168"/>
                  </a:lnTo>
                  <a:lnTo>
                    <a:pt x="194" y="168"/>
                  </a:lnTo>
                  <a:lnTo>
                    <a:pt x="196" y="170"/>
                  </a:lnTo>
                  <a:lnTo>
                    <a:pt x="196" y="172"/>
                  </a:lnTo>
                  <a:lnTo>
                    <a:pt x="198" y="178"/>
                  </a:lnTo>
                  <a:lnTo>
                    <a:pt x="198" y="178"/>
                  </a:lnTo>
                  <a:lnTo>
                    <a:pt x="198" y="178"/>
                  </a:lnTo>
                  <a:lnTo>
                    <a:pt x="198" y="180"/>
                  </a:lnTo>
                  <a:lnTo>
                    <a:pt x="198" y="184"/>
                  </a:lnTo>
                  <a:lnTo>
                    <a:pt x="198" y="184"/>
                  </a:lnTo>
                  <a:lnTo>
                    <a:pt x="198" y="184"/>
                  </a:lnTo>
                  <a:lnTo>
                    <a:pt x="200" y="188"/>
                  </a:lnTo>
                  <a:lnTo>
                    <a:pt x="202" y="190"/>
                  </a:lnTo>
                  <a:lnTo>
                    <a:pt x="204" y="194"/>
                  </a:lnTo>
                  <a:lnTo>
                    <a:pt x="204" y="194"/>
                  </a:lnTo>
                  <a:lnTo>
                    <a:pt x="206" y="206"/>
                  </a:lnTo>
                  <a:lnTo>
                    <a:pt x="206" y="208"/>
                  </a:lnTo>
                  <a:lnTo>
                    <a:pt x="206" y="208"/>
                  </a:lnTo>
                  <a:lnTo>
                    <a:pt x="204" y="212"/>
                  </a:lnTo>
                  <a:lnTo>
                    <a:pt x="202" y="216"/>
                  </a:lnTo>
                  <a:lnTo>
                    <a:pt x="202" y="216"/>
                  </a:lnTo>
                  <a:lnTo>
                    <a:pt x="198" y="220"/>
                  </a:lnTo>
                  <a:lnTo>
                    <a:pt x="198" y="220"/>
                  </a:lnTo>
                  <a:lnTo>
                    <a:pt x="196" y="222"/>
                  </a:lnTo>
                  <a:lnTo>
                    <a:pt x="196" y="222"/>
                  </a:lnTo>
                  <a:lnTo>
                    <a:pt x="196" y="222"/>
                  </a:lnTo>
                  <a:lnTo>
                    <a:pt x="196" y="222"/>
                  </a:lnTo>
                  <a:lnTo>
                    <a:pt x="196" y="222"/>
                  </a:lnTo>
                  <a:lnTo>
                    <a:pt x="194" y="224"/>
                  </a:lnTo>
                  <a:lnTo>
                    <a:pt x="194" y="224"/>
                  </a:lnTo>
                  <a:lnTo>
                    <a:pt x="194" y="228"/>
                  </a:lnTo>
                  <a:lnTo>
                    <a:pt x="194" y="228"/>
                  </a:lnTo>
                  <a:lnTo>
                    <a:pt x="196" y="240"/>
                  </a:lnTo>
                  <a:lnTo>
                    <a:pt x="196" y="244"/>
                  </a:lnTo>
                  <a:lnTo>
                    <a:pt x="196" y="244"/>
                  </a:lnTo>
                  <a:lnTo>
                    <a:pt x="200" y="246"/>
                  </a:lnTo>
                  <a:lnTo>
                    <a:pt x="202" y="246"/>
                  </a:lnTo>
                  <a:lnTo>
                    <a:pt x="204" y="244"/>
                  </a:lnTo>
                  <a:lnTo>
                    <a:pt x="204" y="244"/>
                  </a:lnTo>
                  <a:lnTo>
                    <a:pt x="204" y="244"/>
                  </a:lnTo>
                  <a:lnTo>
                    <a:pt x="204" y="244"/>
                  </a:lnTo>
                  <a:lnTo>
                    <a:pt x="204" y="244"/>
                  </a:lnTo>
                  <a:lnTo>
                    <a:pt x="204" y="242"/>
                  </a:lnTo>
                  <a:lnTo>
                    <a:pt x="206" y="242"/>
                  </a:lnTo>
                  <a:lnTo>
                    <a:pt x="208" y="242"/>
                  </a:lnTo>
                  <a:lnTo>
                    <a:pt x="208" y="242"/>
                  </a:lnTo>
                  <a:lnTo>
                    <a:pt x="208" y="242"/>
                  </a:lnTo>
                  <a:lnTo>
                    <a:pt x="210" y="242"/>
                  </a:lnTo>
                  <a:lnTo>
                    <a:pt x="212" y="242"/>
                  </a:lnTo>
                  <a:lnTo>
                    <a:pt x="212" y="242"/>
                  </a:lnTo>
                  <a:lnTo>
                    <a:pt x="212" y="242"/>
                  </a:lnTo>
                  <a:lnTo>
                    <a:pt x="212" y="244"/>
                  </a:lnTo>
                  <a:lnTo>
                    <a:pt x="212" y="244"/>
                  </a:lnTo>
                  <a:lnTo>
                    <a:pt x="212" y="244"/>
                  </a:lnTo>
                  <a:lnTo>
                    <a:pt x="214" y="244"/>
                  </a:lnTo>
                  <a:lnTo>
                    <a:pt x="214" y="244"/>
                  </a:lnTo>
                  <a:lnTo>
                    <a:pt x="218" y="246"/>
                  </a:lnTo>
                  <a:lnTo>
                    <a:pt x="220" y="246"/>
                  </a:lnTo>
                  <a:lnTo>
                    <a:pt x="220" y="246"/>
                  </a:lnTo>
                  <a:lnTo>
                    <a:pt x="222" y="246"/>
                  </a:lnTo>
                  <a:lnTo>
                    <a:pt x="226" y="244"/>
                  </a:lnTo>
                  <a:lnTo>
                    <a:pt x="230" y="244"/>
                  </a:lnTo>
                  <a:lnTo>
                    <a:pt x="230" y="244"/>
                  </a:lnTo>
                  <a:lnTo>
                    <a:pt x="230" y="244"/>
                  </a:lnTo>
                  <a:lnTo>
                    <a:pt x="232" y="244"/>
                  </a:lnTo>
                  <a:lnTo>
                    <a:pt x="232" y="244"/>
                  </a:lnTo>
                  <a:lnTo>
                    <a:pt x="234" y="244"/>
                  </a:lnTo>
                  <a:lnTo>
                    <a:pt x="234" y="244"/>
                  </a:lnTo>
                  <a:lnTo>
                    <a:pt x="234" y="244"/>
                  </a:lnTo>
                  <a:lnTo>
                    <a:pt x="236" y="244"/>
                  </a:lnTo>
                  <a:lnTo>
                    <a:pt x="236" y="244"/>
                  </a:lnTo>
                  <a:lnTo>
                    <a:pt x="238" y="244"/>
                  </a:lnTo>
                  <a:lnTo>
                    <a:pt x="238" y="244"/>
                  </a:lnTo>
                  <a:lnTo>
                    <a:pt x="242" y="246"/>
                  </a:lnTo>
                  <a:lnTo>
                    <a:pt x="244" y="246"/>
                  </a:lnTo>
                  <a:lnTo>
                    <a:pt x="244" y="246"/>
                  </a:lnTo>
                  <a:lnTo>
                    <a:pt x="244" y="246"/>
                  </a:lnTo>
                  <a:lnTo>
                    <a:pt x="246" y="244"/>
                  </a:lnTo>
                  <a:lnTo>
                    <a:pt x="248" y="242"/>
                  </a:lnTo>
                  <a:lnTo>
                    <a:pt x="248" y="242"/>
                  </a:lnTo>
                  <a:lnTo>
                    <a:pt x="250" y="242"/>
                  </a:lnTo>
                  <a:lnTo>
                    <a:pt x="250" y="242"/>
                  </a:lnTo>
                  <a:lnTo>
                    <a:pt x="250" y="240"/>
                  </a:lnTo>
                  <a:lnTo>
                    <a:pt x="250" y="240"/>
                  </a:lnTo>
                  <a:lnTo>
                    <a:pt x="250" y="238"/>
                  </a:lnTo>
                  <a:lnTo>
                    <a:pt x="250" y="238"/>
                  </a:lnTo>
                  <a:lnTo>
                    <a:pt x="250" y="236"/>
                  </a:lnTo>
                  <a:lnTo>
                    <a:pt x="250" y="236"/>
                  </a:lnTo>
                  <a:lnTo>
                    <a:pt x="250" y="236"/>
                  </a:lnTo>
                  <a:lnTo>
                    <a:pt x="250" y="236"/>
                  </a:lnTo>
                  <a:lnTo>
                    <a:pt x="250" y="236"/>
                  </a:lnTo>
                  <a:lnTo>
                    <a:pt x="252" y="234"/>
                  </a:lnTo>
                  <a:lnTo>
                    <a:pt x="254" y="234"/>
                  </a:lnTo>
                  <a:lnTo>
                    <a:pt x="254" y="234"/>
                  </a:lnTo>
                  <a:lnTo>
                    <a:pt x="254" y="234"/>
                  </a:lnTo>
                  <a:lnTo>
                    <a:pt x="254" y="234"/>
                  </a:lnTo>
                  <a:lnTo>
                    <a:pt x="256" y="236"/>
                  </a:lnTo>
                  <a:lnTo>
                    <a:pt x="258" y="234"/>
                  </a:lnTo>
                  <a:lnTo>
                    <a:pt x="260" y="234"/>
                  </a:lnTo>
                  <a:lnTo>
                    <a:pt x="262" y="234"/>
                  </a:lnTo>
                  <a:lnTo>
                    <a:pt x="262" y="234"/>
                  </a:lnTo>
                  <a:lnTo>
                    <a:pt x="264" y="232"/>
                  </a:lnTo>
                  <a:lnTo>
                    <a:pt x="264" y="232"/>
                  </a:lnTo>
                  <a:lnTo>
                    <a:pt x="266" y="228"/>
                  </a:lnTo>
                  <a:lnTo>
                    <a:pt x="266" y="228"/>
                  </a:lnTo>
                  <a:lnTo>
                    <a:pt x="268" y="226"/>
                  </a:lnTo>
                  <a:lnTo>
                    <a:pt x="268" y="226"/>
                  </a:lnTo>
                  <a:lnTo>
                    <a:pt x="268" y="226"/>
                  </a:lnTo>
                  <a:lnTo>
                    <a:pt x="268" y="226"/>
                  </a:lnTo>
                  <a:lnTo>
                    <a:pt x="268" y="222"/>
                  </a:lnTo>
                  <a:lnTo>
                    <a:pt x="270" y="220"/>
                  </a:lnTo>
                  <a:lnTo>
                    <a:pt x="270" y="220"/>
                  </a:lnTo>
                  <a:lnTo>
                    <a:pt x="272" y="218"/>
                  </a:lnTo>
                  <a:lnTo>
                    <a:pt x="278" y="214"/>
                  </a:lnTo>
                  <a:lnTo>
                    <a:pt x="284" y="210"/>
                  </a:lnTo>
                  <a:lnTo>
                    <a:pt x="290" y="206"/>
                  </a:lnTo>
                  <a:lnTo>
                    <a:pt x="290" y="204"/>
                  </a:lnTo>
                  <a:lnTo>
                    <a:pt x="292" y="200"/>
                  </a:lnTo>
                  <a:lnTo>
                    <a:pt x="292" y="200"/>
                  </a:lnTo>
                  <a:lnTo>
                    <a:pt x="292" y="200"/>
                  </a:lnTo>
                  <a:lnTo>
                    <a:pt x="294" y="200"/>
                  </a:lnTo>
                  <a:lnTo>
                    <a:pt x="294" y="200"/>
                  </a:lnTo>
                  <a:lnTo>
                    <a:pt x="294" y="200"/>
                  </a:lnTo>
                  <a:lnTo>
                    <a:pt x="294" y="200"/>
                  </a:lnTo>
                  <a:lnTo>
                    <a:pt x="294" y="200"/>
                  </a:lnTo>
                  <a:lnTo>
                    <a:pt x="294" y="198"/>
                  </a:lnTo>
                  <a:lnTo>
                    <a:pt x="294" y="198"/>
                  </a:lnTo>
                  <a:lnTo>
                    <a:pt x="296" y="192"/>
                  </a:lnTo>
                  <a:lnTo>
                    <a:pt x="296" y="190"/>
                  </a:lnTo>
                  <a:lnTo>
                    <a:pt x="296" y="186"/>
                  </a:lnTo>
                  <a:lnTo>
                    <a:pt x="296" y="186"/>
                  </a:lnTo>
                  <a:lnTo>
                    <a:pt x="296" y="186"/>
                  </a:lnTo>
                  <a:lnTo>
                    <a:pt x="298" y="184"/>
                  </a:lnTo>
                  <a:lnTo>
                    <a:pt x="298" y="184"/>
                  </a:lnTo>
                  <a:lnTo>
                    <a:pt x="298" y="184"/>
                  </a:lnTo>
                  <a:lnTo>
                    <a:pt x="298" y="184"/>
                  </a:lnTo>
                  <a:lnTo>
                    <a:pt x="300" y="182"/>
                  </a:lnTo>
                  <a:lnTo>
                    <a:pt x="300" y="182"/>
                  </a:lnTo>
                  <a:lnTo>
                    <a:pt x="300" y="180"/>
                  </a:lnTo>
                  <a:lnTo>
                    <a:pt x="298" y="178"/>
                  </a:lnTo>
                  <a:lnTo>
                    <a:pt x="298" y="178"/>
                  </a:lnTo>
                  <a:lnTo>
                    <a:pt x="298" y="178"/>
                  </a:lnTo>
                  <a:lnTo>
                    <a:pt x="300" y="176"/>
                  </a:lnTo>
                  <a:lnTo>
                    <a:pt x="304" y="168"/>
                  </a:lnTo>
                  <a:lnTo>
                    <a:pt x="306" y="166"/>
                  </a:lnTo>
                  <a:lnTo>
                    <a:pt x="308" y="164"/>
                  </a:lnTo>
                  <a:lnTo>
                    <a:pt x="316" y="162"/>
                  </a:lnTo>
                  <a:lnTo>
                    <a:pt x="320" y="162"/>
                  </a:lnTo>
                  <a:lnTo>
                    <a:pt x="328" y="162"/>
                  </a:lnTo>
                  <a:lnTo>
                    <a:pt x="330" y="162"/>
                  </a:lnTo>
                  <a:lnTo>
                    <a:pt x="330" y="162"/>
                  </a:lnTo>
                  <a:lnTo>
                    <a:pt x="332" y="166"/>
                  </a:lnTo>
                  <a:lnTo>
                    <a:pt x="336" y="168"/>
                  </a:lnTo>
                  <a:lnTo>
                    <a:pt x="338" y="170"/>
                  </a:lnTo>
                  <a:lnTo>
                    <a:pt x="340" y="170"/>
                  </a:lnTo>
                  <a:lnTo>
                    <a:pt x="342" y="172"/>
                  </a:lnTo>
                  <a:lnTo>
                    <a:pt x="342" y="172"/>
                  </a:lnTo>
                  <a:lnTo>
                    <a:pt x="342" y="172"/>
                  </a:lnTo>
                  <a:lnTo>
                    <a:pt x="342" y="172"/>
                  </a:lnTo>
                  <a:lnTo>
                    <a:pt x="348" y="178"/>
                  </a:lnTo>
                  <a:lnTo>
                    <a:pt x="350" y="178"/>
                  </a:lnTo>
                  <a:lnTo>
                    <a:pt x="350" y="180"/>
                  </a:lnTo>
                  <a:lnTo>
                    <a:pt x="350" y="180"/>
                  </a:lnTo>
                  <a:lnTo>
                    <a:pt x="350" y="180"/>
                  </a:lnTo>
                  <a:lnTo>
                    <a:pt x="356" y="182"/>
                  </a:lnTo>
                  <a:lnTo>
                    <a:pt x="356" y="182"/>
                  </a:lnTo>
                  <a:lnTo>
                    <a:pt x="358" y="182"/>
                  </a:lnTo>
                  <a:lnTo>
                    <a:pt x="358" y="182"/>
                  </a:lnTo>
                  <a:lnTo>
                    <a:pt x="360" y="180"/>
                  </a:lnTo>
                  <a:lnTo>
                    <a:pt x="364" y="180"/>
                  </a:lnTo>
                  <a:lnTo>
                    <a:pt x="364" y="180"/>
                  </a:lnTo>
                  <a:lnTo>
                    <a:pt x="364" y="180"/>
                  </a:lnTo>
                  <a:lnTo>
                    <a:pt x="366" y="182"/>
                  </a:lnTo>
                  <a:lnTo>
                    <a:pt x="366" y="182"/>
                  </a:lnTo>
                  <a:lnTo>
                    <a:pt x="366" y="182"/>
                  </a:lnTo>
                  <a:lnTo>
                    <a:pt x="366" y="182"/>
                  </a:lnTo>
                  <a:lnTo>
                    <a:pt x="366" y="184"/>
                  </a:lnTo>
                  <a:lnTo>
                    <a:pt x="368" y="186"/>
                  </a:lnTo>
                  <a:lnTo>
                    <a:pt x="372" y="188"/>
                  </a:lnTo>
                  <a:lnTo>
                    <a:pt x="372" y="188"/>
                  </a:lnTo>
                  <a:lnTo>
                    <a:pt x="374" y="188"/>
                  </a:lnTo>
                  <a:lnTo>
                    <a:pt x="374" y="188"/>
                  </a:lnTo>
                  <a:lnTo>
                    <a:pt x="374" y="188"/>
                  </a:lnTo>
                  <a:lnTo>
                    <a:pt x="374" y="188"/>
                  </a:lnTo>
                  <a:lnTo>
                    <a:pt x="374" y="186"/>
                  </a:lnTo>
                  <a:lnTo>
                    <a:pt x="376" y="186"/>
                  </a:lnTo>
                  <a:lnTo>
                    <a:pt x="376" y="186"/>
                  </a:lnTo>
                  <a:lnTo>
                    <a:pt x="376" y="186"/>
                  </a:lnTo>
                  <a:lnTo>
                    <a:pt x="376" y="186"/>
                  </a:lnTo>
                  <a:lnTo>
                    <a:pt x="378" y="186"/>
                  </a:lnTo>
                  <a:lnTo>
                    <a:pt x="378" y="188"/>
                  </a:lnTo>
                  <a:lnTo>
                    <a:pt x="380" y="188"/>
                  </a:lnTo>
                  <a:lnTo>
                    <a:pt x="384" y="190"/>
                  </a:lnTo>
                  <a:lnTo>
                    <a:pt x="384" y="190"/>
                  </a:lnTo>
                  <a:lnTo>
                    <a:pt x="386" y="190"/>
                  </a:lnTo>
                  <a:lnTo>
                    <a:pt x="386" y="190"/>
                  </a:lnTo>
                  <a:lnTo>
                    <a:pt x="388" y="190"/>
                  </a:lnTo>
                  <a:lnTo>
                    <a:pt x="388" y="190"/>
                  </a:lnTo>
                  <a:lnTo>
                    <a:pt x="392" y="192"/>
                  </a:lnTo>
                  <a:lnTo>
                    <a:pt x="398" y="190"/>
                  </a:lnTo>
                  <a:lnTo>
                    <a:pt x="398" y="190"/>
                  </a:lnTo>
                  <a:lnTo>
                    <a:pt x="398" y="190"/>
                  </a:lnTo>
                  <a:lnTo>
                    <a:pt x="400" y="188"/>
                  </a:lnTo>
                  <a:lnTo>
                    <a:pt x="402" y="186"/>
                  </a:lnTo>
                  <a:lnTo>
                    <a:pt x="404" y="186"/>
                  </a:lnTo>
                  <a:lnTo>
                    <a:pt x="404" y="186"/>
                  </a:lnTo>
                  <a:lnTo>
                    <a:pt x="404" y="186"/>
                  </a:lnTo>
                  <a:lnTo>
                    <a:pt x="406" y="186"/>
                  </a:lnTo>
                  <a:lnTo>
                    <a:pt x="406" y="186"/>
                  </a:lnTo>
                  <a:lnTo>
                    <a:pt x="408" y="186"/>
                  </a:lnTo>
                  <a:lnTo>
                    <a:pt x="408" y="188"/>
                  </a:lnTo>
                  <a:lnTo>
                    <a:pt x="410" y="188"/>
                  </a:lnTo>
                  <a:lnTo>
                    <a:pt x="410" y="188"/>
                  </a:lnTo>
                  <a:lnTo>
                    <a:pt x="418" y="188"/>
                  </a:lnTo>
                  <a:lnTo>
                    <a:pt x="420" y="186"/>
                  </a:lnTo>
                  <a:lnTo>
                    <a:pt x="422" y="186"/>
                  </a:lnTo>
                  <a:lnTo>
                    <a:pt x="422" y="186"/>
                  </a:lnTo>
                  <a:lnTo>
                    <a:pt x="426" y="184"/>
                  </a:lnTo>
                  <a:lnTo>
                    <a:pt x="430" y="180"/>
                  </a:lnTo>
                  <a:lnTo>
                    <a:pt x="430" y="180"/>
                  </a:lnTo>
                  <a:lnTo>
                    <a:pt x="430" y="180"/>
                  </a:lnTo>
                  <a:lnTo>
                    <a:pt x="430" y="180"/>
                  </a:lnTo>
                  <a:lnTo>
                    <a:pt x="430" y="180"/>
                  </a:lnTo>
                  <a:lnTo>
                    <a:pt x="432" y="176"/>
                  </a:lnTo>
                  <a:lnTo>
                    <a:pt x="434" y="172"/>
                  </a:lnTo>
                  <a:lnTo>
                    <a:pt x="434" y="170"/>
                  </a:lnTo>
                  <a:lnTo>
                    <a:pt x="438" y="158"/>
                  </a:lnTo>
                  <a:lnTo>
                    <a:pt x="442" y="150"/>
                  </a:lnTo>
                  <a:lnTo>
                    <a:pt x="444" y="144"/>
                  </a:lnTo>
                  <a:lnTo>
                    <a:pt x="444" y="142"/>
                  </a:lnTo>
                  <a:lnTo>
                    <a:pt x="444" y="138"/>
                  </a:lnTo>
                  <a:lnTo>
                    <a:pt x="444" y="138"/>
                  </a:lnTo>
                  <a:lnTo>
                    <a:pt x="444" y="138"/>
                  </a:lnTo>
                  <a:lnTo>
                    <a:pt x="444" y="138"/>
                  </a:lnTo>
                  <a:lnTo>
                    <a:pt x="444" y="134"/>
                  </a:lnTo>
                  <a:lnTo>
                    <a:pt x="446" y="134"/>
                  </a:lnTo>
                  <a:lnTo>
                    <a:pt x="450" y="132"/>
                  </a:lnTo>
                  <a:lnTo>
                    <a:pt x="458" y="130"/>
                  </a:lnTo>
                  <a:lnTo>
                    <a:pt x="462" y="128"/>
                  </a:lnTo>
                  <a:lnTo>
                    <a:pt x="466" y="128"/>
                  </a:lnTo>
                  <a:lnTo>
                    <a:pt x="468" y="128"/>
                  </a:lnTo>
                  <a:lnTo>
                    <a:pt x="468" y="128"/>
                  </a:lnTo>
                  <a:lnTo>
                    <a:pt x="468" y="128"/>
                  </a:lnTo>
                  <a:lnTo>
                    <a:pt x="470" y="128"/>
                  </a:lnTo>
                  <a:lnTo>
                    <a:pt x="470" y="128"/>
                  </a:lnTo>
                  <a:lnTo>
                    <a:pt x="472" y="126"/>
                  </a:lnTo>
                  <a:lnTo>
                    <a:pt x="472" y="126"/>
                  </a:lnTo>
                  <a:lnTo>
                    <a:pt x="472" y="126"/>
                  </a:lnTo>
                  <a:lnTo>
                    <a:pt x="472" y="124"/>
                  </a:lnTo>
                  <a:lnTo>
                    <a:pt x="472" y="124"/>
                  </a:lnTo>
                  <a:lnTo>
                    <a:pt x="474" y="122"/>
                  </a:lnTo>
                  <a:lnTo>
                    <a:pt x="474" y="122"/>
                  </a:lnTo>
                  <a:lnTo>
                    <a:pt x="474" y="120"/>
                  </a:lnTo>
                  <a:lnTo>
                    <a:pt x="474" y="120"/>
                  </a:lnTo>
                  <a:lnTo>
                    <a:pt x="476" y="118"/>
                  </a:lnTo>
                  <a:lnTo>
                    <a:pt x="484" y="112"/>
                  </a:lnTo>
                  <a:lnTo>
                    <a:pt x="484" y="112"/>
                  </a:lnTo>
                  <a:lnTo>
                    <a:pt x="484" y="112"/>
                  </a:lnTo>
                  <a:lnTo>
                    <a:pt x="484" y="112"/>
                  </a:lnTo>
                  <a:lnTo>
                    <a:pt x="486" y="112"/>
                  </a:lnTo>
                  <a:lnTo>
                    <a:pt x="486" y="112"/>
                  </a:lnTo>
                  <a:lnTo>
                    <a:pt x="488" y="110"/>
                  </a:lnTo>
                  <a:lnTo>
                    <a:pt x="490" y="110"/>
                  </a:lnTo>
                  <a:lnTo>
                    <a:pt x="490" y="110"/>
                  </a:lnTo>
                  <a:lnTo>
                    <a:pt x="490" y="110"/>
                  </a:lnTo>
                  <a:lnTo>
                    <a:pt x="490" y="108"/>
                  </a:lnTo>
                  <a:lnTo>
                    <a:pt x="492" y="100"/>
                  </a:lnTo>
                  <a:lnTo>
                    <a:pt x="494" y="92"/>
                  </a:lnTo>
                  <a:lnTo>
                    <a:pt x="496" y="84"/>
                  </a:lnTo>
                  <a:lnTo>
                    <a:pt x="496" y="84"/>
                  </a:lnTo>
                  <a:lnTo>
                    <a:pt x="496" y="80"/>
                  </a:lnTo>
                  <a:lnTo>
                    <a:pt x="496" y="78"/>
                  </a:lnTo>
                  <a:lnTo>
                    <a:pt x="498" y="78"/>
                  </a:lnTo>
                  <a:lnTo>
                    <a:pt x="498" y="78"/>
                  </a:lnTo>
                  <a:lnTo>
                    <a:pt x="498" y="78"/>
                  </a:lnTo>
                  <a:lnTo>
                    <a:pt x="498" y="78"/>
                  </a:lnTo>
                  <a:lnTo>
                    <a:pt x="498" y="78"/>
                  </a:lnTo>
                  <a:lnTo>
                    <a:pt x="498" y="78"/>
                  </a:lnTo>
                  <a:lnTo>
                    <a:pt x="500" y="78"/>
                  </a:lnTo>
                  <a:lnTo>
                    <a:pt x="502" y="74"/>
                  </a:lnTo>
                  <a:lnTo>
                    <a:pt x="504" y="72"/>
                  </a:lnTo>
                  <a:lnTo>
                    <a:pt x="512" y="66"/>
                  </a:lnTo>
                  <a:lnTo>
                    <a:pt x="514" y="66"/>
                  </a:lnTo>
                  <a:lnTo>
                    <a:pt x="516" y="64"/>
                  </a:lnTo>
                  <a:lnTo>
                    <a:pt x="518" y="64"/>
                  </a:lnTo>
                  <a:lnTo>
                    <a:pt x="520" y="64"/>
                  </a:lnTo>
                  <a:lnTo>
                    <a:pt x="522" y="64"/>
                  </a:lnTo>
                  <a:lnTo>
                    <a:pt x="522" y="64"/>
                  </a:lnTo>
                  <a:lnTo>
                    <a:pt x="522" y="64"/>
                  </a:lnTo>
                  <a:lnTo>
                    <a:pt x="524" y="62"/>
                  </a:lnTo>
                  <a:lnTo>
                    <a:pt x="524" y="62"/>
                  </a:lnTo>
                  <a:lnTo>
                    <a:pt x="524" y="62"/>
                  </a:lnTo>
                  <a:lnTo>
                    <a:pt x="524" y="60"/>
                  </a:lnTo>
                  <a:lnTo>
                    <a:pt x="524" y="60"/>
                  </a:lnTo>
                  <a:lnTo>
                    <a:pt x="524" y="60"/>
                  </a:lnTo>
                  <a:lnTo>
                    <a:pt x="524" y="58"/>
                  </a:lnTo>
                  <a:lnTo>
                    <a:pt x="526" y="56"/>
                  </a:lnTo>
                  <a:lnTo>
                    <a:pt x="526" y="56"/>
                  </a:lnTo>
                  <a:lnTo>
                    <a:pt x="530" y="54"/>
                  </a:lnTo>
                  <a:lnTo>
                    <a:pt x="530" y="54"/>
                  </a:lnTo>
                  <a:lnTo>
                    <a:pt x="530" y="56"/>
                  </a:lnTo>
                  <a:lnTo>
                    <a:pt x="534" y="54"/>
                  </a:lnTo>
                  <a:lnTo>
                    <a:pt x="542" y="46"/>
                  </a:lnTo>
                  <a:lnTo>
                    <a:pt x="542" y="42"/>
                  </a:lnTo>
                  <a:lnTo>
                    <a:pt x="546" y="38"/>
                  </a:lnTo>
                  <a:lnTo>
                    <a:pt x="550" y="34"/>
                  </a:lnTo>
                  <a:lnTo>
                    <a:pt x="552" y="34"/>
                  </a:lnTo>
                  <a:lnTo>
                    <a:pt x="552" y="34"/>
                  </a:lnTo>
                  <a:lnTo>
                    <a:pt x="552" y="32"/>
                  </a:lnTo>
                  <a:lnTo>
                    <a:pt x="552" y="32"/>
                  </a:lnTo>
                  <a:lnTo>
                    <a:pt x="552" y="32"/>
                  </a:lnTo>
                  <a:lnTo>
                    <a:pt x="552" y="32"/>
                  </a:lnTo>
                  <a:lnTo>
                    <a:pt x="552" y="30"/>
                  </a:lnTo>
                  <a:lnTo>
                    <a:pt x="552" y="30"/>
                  </a:lnTo>
                  <a:lnTo>
                    <a:pt x="552" y="30"/>
                  </a:lnTo>
                  <a:lnTo>
                    <a:pt x="552" y="28"/>
                  </a:lnTo>
                  <a:lnTo>
                    <a:pt x="554" y="28"/>
                  </a:lnTo>
                  <a:lnTo>
                    <a:pt x="558" y="24"/>
                  </a:lnTo>
                  <a:lnTo>
                    <a:pt x="560" y="24"/>
                  </a:lnTo>
                  <a:lnTo>
                    <a:pt x="562" y="24"/>
                  </a:lnTo>
                  <a:lnTo>
                    <a:pt x="566" y="24"/>
                  </a:lnTo>
                  <a:lnTo>
                    <a:pt x="574" y="22"/>
                  </a:lnTo>
                  <a:lnTo>
                    <a:pt x="574" y="22"/>
                  </a:lnTo>
                  <a:lnTo>
                    <a:pt x="574" y="22"/>
                  </a:lnTo>
                  <a:lnTo>
                    <a:pt x="584" y="18"/>
                  </a:lnTo>
                  <a:lnTo>
                    <a:pt x="588" y="18"/>
                  </a:lnTo>
                  <a:lnTo>
                    <a:pt x="588" y="16"/>
                  </a:lnTo>
                  <a:lnTo>
                    <a:pt x="588" y="16"/>
                  </a:lnTo>
                  <a:lnTo>
                    <a:pt x="588" y="16"/>
                  </a:lnTo>
                  <a:lnTo>
                    <a:pt x="590" y="14"/>
                  </a:lnTo>
                  <a:lnTo>
                    <a:pt x="590" y="14"/>
                  </a:lnTo>
                  <a:lnTo>
                    <a:pt x="590" y="14"/>
                  </a:lnTo>
                  <a:lnTo>
                    <a:pt x="590" y="12"/>
                  </a:lnTo>
                  <a:lnTo>
                    <a:pt x="590" y="12"/>
                  </a:lnTo>
                  <a:lnTo>
                    <a:pt x="590" y="10"/>
                  </a:lnTo>
                  <a:lnTo>
                    <a:pt x="590" y="10"/>
                  </a:lnTo>
                  <a:lnTo>
                    <a:pt x="590" y="10"/>
                  </a:lnTo>
                  <a:lnTo>
                    <a:pt x="592" y="6"/>
                  </a:lnTo>
                  <a:lnTo>
                    <a:pt x="594" y="6"/>
                  </a:lnTo>
                  <a:lnTo>
                    <a:pt x="596" y="6"/>
                  </a:lnTo>
                  <a:lnTo>
                    <a:pt x="604" y="4"/>
                  </a:lnTo>
                  <a:lnTo>
                    <a:pt x="610" y="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4" name="Freeform 4963">
              <a:extLst>
                <a:ext uri="{FF2B5EF4-FFF2-40B4-BE49-F238E27FC236}">
                  <a16:creationId xmlns:a16="http://schemas.microsoft.com/office/drawing/2014/main" id="{339FA507-60BA-CE40-AEE4-E84C78FCD182}"/>
                </a:ext>
              </a:extLst>
            </p:cNvPr>
            <p:cNvSpPr>
              <a:spLocks/>
            </p:cNvSpPr>
            <p:nvPr/>
          </p:nvSpPr>
          <p:spPr bwMode="auto">
            <a:xfrm>
              <a:off x="3279985" y="2674724"/>
              <a:ext cx="145906" cy="380436"/>
            </a:xfrm>
            <a:custGeom>
              <a:avLst/>
              <a:gdLst/>
              <a:ahLst/>
              <a:cxnLst>
                <a:cxn ang="0">
                  <a:pos x="46" y="20"/>
                </a:cxn>
                <a:cxn ang="0">
                  <a:pos x="46" y="26"/>
                </a:cxn>
                <a:cxn ang="0">
                  <a:pos x="44" y="30"/>
                </a:cxn>
                <a:cxn ang="0">
                  <a:pos x="70" y="54"/>
                </a:cxn>
                <a:cxn ang="0">
                  <a:pos x="72" y="80"/>
                </a:cxn>
                <a:cxn ang="0">
                  <a:pos x="74" y="84"/>
                </a:cxn>
                <a:cxn ang="0">
                  <a:pos x="76" y="88"/>
                </a:cxn>
                <a:cxn ang="0">
                  <a:pos x="80" y="94"/>
                </a:cxn>
                <a:cxn ang="0">
                  <a:pos x="84" y="100"/>
                </a:cxn>
                <a:cxn ang="0">
                  <a:pos x="84" y="130"/>
                </a:cxn>
                <a:cxn ang="0">
                  <a:pos x="84" y="162"/>
                </a:cxn>
                <a:cxn ang="0">
                  <a:pos x="86" y="172"/>
                </a:cxn>
                <a:cxn ang="0">
                  <a:pos x="82" y="198"/>
                </a:cxn>
                <a:cxn ang="0">
                  <a:pos x="82" y="202"/>
                </a:cxn>
                <a:cxn ang="0">
                  <a:pos x="82" y="210"/>
                </a:cxn>
                <a:cxn ang="0">
                  <a:pos x="86" y="218"/>
                </a:cxn>
                <a:cxn ang="0">
                  <a:pos x="90" y="222"/>
                </a:cxn>
                <a:cxn ang="0">
                  <a:pos x="90" y="232"/>
                </a:cxn>
                <a:cxn ang="0">
                  <a:pos x="84" y="234"/>
                </a:cxn>
                <a:cxn ang="0">
                  <a:pos x="74" y="236"/>
                </a:cxn>
                <a:cxn ang="0">
                  <a:pos x="64" y="236"/>
                </a:cxn>
                <a:cxn ang="0">
                  <a:pos x="50" y="230"/>
                </a:cxn>
                <a:cxn ang="0">
                  <a:pos x="42" y="220"/>
                </a:cxn>
                <a:cxn ang="0">
                  <a:pos x="42" y="218"/>
                </a:cxn>
                <a:cxn ang="0">
                  <a:pos x="40" y="216"/>
                </a:cxn>
                <a:cxn ang="0">
                  <a:pos x="38" y="214"/>
                </a:cxn>
                <a:cxn ang="0">
                  <a:pos x="38" y="210"/>
                </a:cxn>
                <a:cxn ang="0">
                  <a:pos x="36" y="198"/>
                </a:cxn>
                <a:cxn ang="0">
                  <a:pos x="38" y="178"/>
                </a:cxn>
                <a:cxn ang="0">
                  <a:pos x="34" y="180"/>
                </a:cxn>
                <a:cxn ang="0">
                  <a:pos x="32" y="178"/>
                </a:cxn>
                <a:cxn ang="0">
                  <a:pos x="36" y="164"/>
                </a:cxn>
                <a:cxn ang="0">
                  <a:pos x="36" y="140"/>
                </a:cxn>
                <a:cxn ang="0">
                  <a:pos x="42" y="136"/>
                </a:cxn>
                <a:cxn ang="0">
                  <a:pos x="38" y="128"/>
                </a:cxn>
                <a:cxn ang="0">
                  <a:pos x="30" y="122"/>
                </a:cxn>
                <a:cxn ang="0">
                  <a:pos x="26" y="114"/>
                </a:cxn>
                <a:cxn ang="0">
                  <a:pos x="32" y="110"/>
                </a:cxn>
                <a:cxn ang="0">
                  <a:pos x="28" y="100"/>
                </a:cxn>
                <a:cxn ang="0">
                  <a:pos x="34" y="86"/>
                </a:cxn>
                <a:cxn ang="0">
                  <a:pos x="32" y="80"/>
                </a:cxn>
                <a:cxn ang="0">
                  <a:pos x="24" y="80"/>
                </a:cxn>
                <a:cxn ang="0">
                  <a:pos x="24" y="82"/>
                </a:cxn>
                <a:cxn ang="0">
                  <a:pos x="18" y="82"/>
                </a:cxn>
                <a:cxn ang="0">
                  <a:pos x="20" y="70"/>
                </a:cxn>
                <a:cxn ang="0">
                  <a:pos x="26" y="54"/>
                </a:cxn>
                <a:cxn ang="0">
                  <a:pos x="24" y="50"/>
                </a:cxn>
                <a:cxn ang="0">
                  <a:pos x="24" y="42"/>
                </a:cxn>
                <a:cxn ang="0">
                  <a:pos x="14" y="30"/>
                </a:cxn>
                <a:cxn ang="0">
                  <a:pos x="4" y="24"/>
                </a:cxn>
                <a:cxn ang="0">
                  <a:pos x="4" y="22"/>
                </a:cxn>
                <a:cxn ang="0">
                  <a:pos x="10" y="4"/>
                </a:cxn>
                <a:cxn ang="0">
                  <a:pos x="6" y="2"/>
                </a:cxn>
                <a:cxn ang="0">
                  <a:pos x="4" y="2"/>
                </a:cxn>
                <a:cxn ang="0">
                  <a:pos x="0" y="0"/>
                </a:cxn>
                <a:cxn ang="0">
                  <a:pos x="32" y="6"/>
                </a:cxn>
                <a:cxn ang="0">
                  <a:pos x="38" y="6"/>
                </a:cxn>
              </a:cxnLst>
              <a:rect l="0" t="0" r="r" b="b"/>
              <a:pathLst>
                <a:path w="92" h="240">
                  <a:moveTo>
                    <a:pt x="50" y="6"/>
                  </a:moveTo>
                  <a:lnTo>
                    <a:pt x="50" y="12"/>
                  </a:lnTo>
                  <a:lnTo>
                    <a:pt x="50" y="14"/>
                  </a:lnTo>
                  <a:lnTo>
                    <a:pt x="50" y="16"/>
                  </a:lnTo>
                  <a:lnTo>
                    <a:pt x="46" y="20"/>
                  </a:lnTo>
                  <a:lnTo>
                    <a:pt x="46" y="20"/>
                  </a:lnTo>
                  <a:lnTo>
                    <a:pt x="46" y="20"/>
                  </a:lnTo>
                  <a:lnTo>
                    <a:pt x="46" y="22"/>
                  </a:lnTo>
                  <a:lnTo>
                    <a:pt x="46" y="22"/>
                  </a:lnTo>
                  <a:lnTo>
                    <a:pt x="46" y="24"/>
                  </a:lnTo>
                  <a:lnTo>
                    <a:pt x="46" y="24"/>
                  </a:lnTo>
                  <a:lnTo>
                    <a:pt x="46" y="26"/>
                  </a:lnTo>
                  <a:lnTo>
                    <a:pt x="46" y="26"/>
                  </a:lnTo>
                  <a:lnTo>
                    <a:pt x="46" y="28"/>
                  </a:lnTo>
                  <a:lnTo>
                    <a:pt x="46" y="28"/>
                  </a:lnTo>
                  <a:lnTo>
                    <a:pt x="46" y="28"/>
                  </a:lnTo>
                  <a:lnTo>
                    <a:pt x="44" y="30"/>
                  </a:lnTo>
                  <a:lnTo>
                    <a:pt x="44" y="30"/>
                  </a:lnTo>
                  <a:lnTo>
                    <a:pt x="44" y="36"/>
                  </a:lnTo>
                  <a:lnTo>
                    <a:pt x="54" y="44"/>
                  </a:lnTo>
                  <a:lnTo>
                    <a:pt x="58" y="46"/>
                  </a:lnTo>
                  <a:lnTo>
                    <a:pt x="62" y="50"/>
                  </a:lnTo>
                  <a:lnTo>
                    <a:pt x="64" y="50"/>
                  </a:lnTo>
                  <a:lnTo>
                    <a:pt x="70" y="54"/>
                  </a:lnTo>
                  <a:lnTo>
                    <a:pt x="72" y="54"/>
                  </a:lnTo>
                  <a:lnTo>
                    <a:pt x="72" y="58"/>
                  </a:lnTo>
                  <a:lnTo>
                    <a:pt x="72" y="72"/>
                  </a:lnTo>
                  <a:lnTo>
                    <a:pt x="72" y="74"/>
                  </a:lnTo>
                  <a:lnTo>
                    <a:pt x="70" y="76"/>
                  </a:lnTo>
                  <a:lnTo>
                    <a:pt x="72" y="80"/>
                  </a:lnTo>
                  <a:lnTo>
                    <a:pt x="72" y="80"/>
                  </a:lnTo>
                  <a:lnTo>
                    <a:pt x="72" y="78"/>
                  </a:lnTo>
                  <a:lnTo>
                    <a:pt x="74" y="78"/>
                  </a:lnTo>
                  <a:lnTo>
                    <a:pt x="74" y="80"/>
                  </a:lnTo>
                  <a:lnTo>
                    <a:pt x="74" y="82"/>
                  </a:lnTo>
                  <a:lnTo>
                    <a:pt x="74" y="84"/>
                  </a:lnTo>
                  <a:lnTo>
                    <a:pt x="74" y="84"/>
                  </a:lnTo>
                  <a:lnTo>
                    <a:pt x="74" y="86"/>
                  </a:lnTo>
                  <a:lnTo>
                    <a:pt x="74" y="86"/>
                  </a:lnTo>
                  <a:lnTo>
                    <a:pt x="74" y="88"/>
                  </a:lnTo>
                  <a:lnTo>
                    <a:pt x="76" y="88"/>
                  </a:lnTo>
                  <a:lnTo>
                    <a:pt x="76" y="88"/>
                  </a:lnTo>
                  <a:lnTo>
                    <a:pt x="78" y="92"/>
                  </a:lnTo>
                  <a:lnTo>
                    <a:pt x="78" y="92"/>
                  </a:lnTo>
                  <a:lnTo>
                    <a:pt x="80" y="92"/>
                  </a:lnTo>
                  <a:lnTo>
                    <a:pt x="80" y="94"/>
                  </a:lnTo>
                  <a:lnTo>
                    <a:pt x="80" y="94"/>
                  </a:lnTo>
                  <a:lnTo>
                    <a:pt x="80" y="94"/>
                  </a:lnTo>
                  <a:lnTo>
                    <a:pt x="82" y="94"/>
                  </a:lnTo>
                  <a:lnTo>
                    <a:pt x="82" y="94"/>
                  </a:lnTo>
                  <a:lnTo>
                    <a:pt x="84" y="98"/>
                  </a:lnTo>
                  <a:lnTo>
                    <a:pt x="84" y="98"/>
                  </a:lnTo>
                  <a:lnTo>
                    <a:pt x="84" y="98"/>
                  </a:lnTo>
                  <a:lnTo>
                    <a:pt x="84" y="100"/>
                  </a:lnTo>
                  <a:lnTo>
                    <a:pt x="84" y="100"/>
                  </a:lnTo>
                  <a:lnTo>
                    <a:pt x="84" y="102"/>
                  </a:lnTo>
                  <a:lnTo>
                    <a:pt x="84" y="110"/>
                  </a:lnTo>
                  <a:lnTo>
                    <a:pt x="84" y="116"/>
                  </a:lnTo>
                  <a:lnTo>
                    <a:pt x="84" y="122"/>
                  </a:lnTo>
                  <a:lnTo>
                    <a:pt x="84" y="130"/>
                  </a:lnTo>
                  <a:lnTo>
                    <a:pt x="84" y="132"/>
                  </a:lnTo>
                  <a:lnTo>
                    <a:pt x="84" y="132"/>
                  </a:lnTo>
                  <a:lnTo>
                    <a:pt x="84" y="132"/>
                  </a:lnTo>
                  <a:lnTo>
                    <a:pt x="84" y="150"/>
                  </a:lnTo>
                  <a:lnTo>
                    <a:pt x="84" y="162"/>
                  </a:lnTo>
                  <a:lnTo>
                    <a:pt x="84" y="162"/>
                  </a:lnTo>
                  <a:lnTo>
                    <a:pt x="86" y="168"/>
                  </a:lnTo>
                  <a:lnTo>
                    <a:pt x="86" y="168"/>
                  </a:lnTo>
                  <a:lnTo>
                    <a:pt x="86" y="172"/>
                  </a:lnTo>
                  <a:lnTo>
                    <a:pt x="86" y="172"/>
                  </a:lnTo>
                  <a:lnTo>
                    <a:pt x="86" y="172"/>
                  </a:lnTo>
                  <a:lnTo>
                    <a:pt x="86" y="172"/>
                  </a:lnTo>
                  <a:lnTo>
                    <a:pt x="86" y="174"/>
                  </a:lnTo>
                  <a:lnTo>
                    <a:pt x="86" y="176"/>
                  </a:lnTo>
                  <a:lnTo>
                    <a:pt x="86" y="178"/>
                  </a:lnTo>
                  <a:lnTo>
                    <a:pt x="86" y="182"/>
                  </a:lnTo>
                  <a:lnTo>
                    <a:pt x="86" y="198"/>
                  </a:lnTo>
                  <a:lnTo>
                    <a:pt x="82" y="198"/>
                  </a:lnTo>
                  <a:lnTo>
                    <a:pt x="82" y="198"/>
                  </a:lnTo>
                  <a:lnTo>
                    <a:pt x="80" y="198"/>
                  </a:lnTo>
                  <a:lnTo>
                    <a:pt x="80" y="198"/>
                  </a:lnTo>
                  <a:lnTo>
                    <a:pt x="82" y="200"/>
                  </a:lnTo>
                  <a:lnTo>
                    <a:pt x="82" y="200"/>
                  </a:lnTo>
                  <a:lnTo>
                    <a:pt x="82" y="202"/>
                  </a:lnTo>
                  <a:lnTo>
                    <a:pt x="84" y="202"/>
                  </a:lnTo>
                  <a:lnTo>
                    <a:pt x="84" y="202"/>
                  </a:lnTo>
                  <a:lnTo>
                    <a:pt x="84" y="202"/>
                  </a:lnTo>
                  <a:lnTo>
                    <a:pt x="84" y="202"/>
                  </a:lnTo>
                  <a:lnTo>
                    <a:pt x="84" y="206"/>
                  </a:lnTo>
                  <a:lnTo>
                    <a:pt x="82" y="210"/>
                  </a:lnTo>
                  <a:lnTo>
                    <a:pt x="82" y="210"/>
                  </a:lnTo>
                  <a:lnTo>
                    <a:pt x="82" y="212"/>
                  </a:lnTo>
                  <a:lnTo>
                    <a:pt x="84" y="216"/>
                  </a:lnTo>
                  <a:lnTo>
                    <a:pt x="84" y="216"/>
                  </a:lnTo>
                  <a:lnTo>
                    <a:pt x="86" y="218"/>
                  </a:lnTo>
                  <a:lnTo>
                    <a:pt x="86" y="218"/>
                  </a:lnTo>
                  <a:lnTo>
                    <a:pt x="86" y="218"/>
                  </a:lnTo>
                  <a:lnTo>
                    <a:pt x="86" y="218"/>
                  </a:lnTo>
                  <a:lnTo>
                    <a:pt x="86" y="218"/>
                  </a:lnTo>
                  <a:lnTo>
                    <a:pt x="86" y="218"/>
                  </a:lnTo>
                  <a:lnTo>
                    <a:pt x="88" y="218"/>
                  </a:lnTo>
                  <a:lnTo>
                    <a:pt x="90" y="222"/>
                  </a:lnTo>
                  <a:lnTo>
                    <a:pt x="92" y="224"/>
                  </a:lnTo>
                  <a:lnTo>
                    <a:pt x="92" y="226"/>
                  </a:lnTo>
                  <a:lnTo>
                    <a:pt x="92" y="230"/>
                  </a:lnTo>
                  <a:lnTo>
                    <a:pt x="92" y="232"/>
                  </a:lnTo>
                  <a:lnTo>
                    <a:pt x="92" y="232"/>
                  </a:lnTo>
                  <a:lnTo>
                    <a:pt x="90" y="232"/>
                  </a:lnTo>
                  <a:lnTo>
                    <a:pt x="88" y="232"/>
                  </a:lnTo>
                  <a:lnTo>
                    <a:pt x="86" y="232"/>
                  </a:lnTo>
                  <a:lnTo>
                    <a:pt x="86" y="232"/>
                  </a:lnTo>
                  <a:lnTo>
                    <a:pt x="86" y="232"/>
                  </a:lnTo>
                  <a:lnTo>
                    <a:pt x="84" y="234"/>
                  </a:lnTo>
                  <a:lnTo>
                    <a:pt x="84" y="234"/>
                  </a:lnTo>
                  <a:lnTo>
                    <a:pt x="84" y="234"/>
                  </a:lnTo>
                  <a:lnTo>
                    <a:pt x="82" y="234"/>
                  </a:lnTo>
                  <a:lnTo>
                    <a:pt x="78" y="236"/>
                  </a:lnTo>
                  <a:lnTo>
                    <a:pt x="76" y="236"/>
                  </a:lnTo>
                  <a:lnTo>
                    <a:pt x="74" y="236"/>
                  </a:lnTo>
                  <a:lnTo>
                    <a:pt x="74" y="236"/>
                  </a:lnTo>
                  <a:lnTo>
                    <a:pt x="70" y="238"/>
                  </a:lnTo>
                  <a:lnTo>
                    <a:pt x="68" y="238"/>
                  </a:lnTo>
                  <a:lnTo>
                    <a:pt x="68" y="238"/>
                  </a:lnTo>
                  <a:lnTo>
                    <a:pt x="64" y="240"/>
                  </a:lnTo>
                  <a:lnTo>
                    <a:pt x="64" y="238"/>
                  </a:lnTo>
                  <a:lnTo>
                    <a:pt x="64" y="236"/>
                  </a:lnTo>
                  <a:lnTo>
                    <a:pt x="60" y="236"/>
                  </a:lnTo>
                  <a:lnTo>
                    <a:pt x="60" y="236"/>
                  </a:lnTo>
                  <a:lnTo>
                    <a:pt x="58" y="234"/>
                  </a:lnTo>
                  <a:lnTo>
                    <a:pt x="54" y="230"/>
                  </a:lnTo>
                  <a:lnTo>
                    <a:pt x="54" y="230"/>
                  </a:lnTo>
                  <a:lnTo>
                    <a:pt x="50" y="230"/>
                  </a:lnTo>
                  <a:lnTo>
                    <a:pt x="44" y="226"/>
                  </a:lnTo>
                  <a:lnTo>
                    <a:pt x="44" y="224"/>
                  </a:lnTo>
                  <a:lnTo>
                    <a:pt x="44" y="224"/>
                  </a:lnTo>
                  <a:lnTo>
                    <a:pt x="42" y="220"/>
                  </a:lnTo>
                  <a:lnTo>
                    <a:pt x="42" y="220"/>
                  </a:lnTo>
                  <a:lnTo>
                    <a:pt x="42" y="220"/>
                  </a:lnTo>
                  <a:lnTo>
                    <a:pt x="42" y="220"/>
                  </a:lnTo>
                  <a:lnTo>
                    <a:pt x="42" y="220"/>
                  </a:lnTo>
                  <a:lnTo>
                    <a:pt x="42" y="218"/>
                  </a:lnTo>
                  <a:lnTo>
                    <a:pt x="42" y="218"/>
                  </a:lnTo>
                  <a:lnTo>
                    <a:pt x="42" y="218"/>
                  </a:lnTo>
                  <a:lnTo>
                    <a:pt x="42" y="218"/>
                  </a:lnTo>
                  <a:lnTo>
                    <a:pt x="42" y="216"/>
                  </a:lnTo>
                  <a:lnTo>
                    <a:pt x="42" y="216"/>
                  </a:lnTo>
                  <a:lnTo>
                    <a:pt x="42" y="216"/>
                  </a:lnTo>
                  <a:lnTo>
                    <a:pt x="42" y="216"/>
                  </a:lnTo>
                  <a:lnTo>
                    <a:pt x="40" y="216"/>
                  </a:lnTo>
                  <a:lnTo>
                    <a:pt x="40" y="216"/>
                  </a:lnTo>
                  <a:lnTo>
                    <a:pt x="40" y="216"/>
                  </a:lnTo>
                  <a:lnTo>
                    <a:pt x="38" y="216"/>
                  </a:lnTo>
                  <a:lnTo>
                    <a:pt x="38" y="216"/>
                  </a:lnTo>
                  <a:lnTo>
                    <a:pt x="38" y="214"/>
                  </a:lnTo>
                  <a:lnTo>
                    <a:pt x="38" y="214"/>
                  </a:lnTo>
                  <a:lnTo>
                    <a:pt x="38" y="214"/>
                  </a:lnTo>
                  <a:lnTo>
                    <a:pt x="38" y="212"/>
                  </a:lnTo>
                  <a:lnTo>
                    <a:pt x="38" y="212"/>
                  </a:lnTo>
                  <a:lnTo>
                    <a:pt x="38" y="210"/>
                  </a:lnTo>
                  <a:lnTo>
                    <a:pt x="38" y="210"/>
                  </a:lnTo>
                  <a:lnTo>
                    <a:pt x="38" y="210"/>
                  </a:lnTo>
                  <a:lnTo>
                    <a:pt x="38" y="210"/>
                  </a:lnTo>
                  <a:lnTo>
                    <a:pt x="34" y="206"/>
                  </a:lnTo>
                  <a:lnTo>
                    <a:pt x="34" y="206"/>
                  </a:lnTo>
                  <a:lnTo>
                    <a:pt x="32" y="200"/>
                  </a:lnTo>
                  <a:lnTo>
                    <a:pt x="36" y="198"/>
                  </a:lnTo>
                  <a:lnTo>
                    <a:pt x="36" y="198"/>
                  </a:lnTo>
                  <a:lnTo>
                    <a:pt x="36" y="198"/>
                  </a:lnTo>
                  <a:lnTo>
                    <a:pt x="36" y="196"/>
                  </a:lnTo>
                  <a:lnTo>
                    <a:pt x="36" y="196"/>
                  </a:lnTo>
                  <a:lnTo>
                    <a:pt x="38" y="188"/>
                  </a:lnTo>
                  <a:lnTo>
                    <a:pt x="38" y="184"/>
                  </a:lnTo>
                  <a:lnTo>
                    <a:pt x="38" y="180"/>
                  </a:lnTo>
                  <a:lnTo>
                    <a:pt x="38" y="178"/>
                  </a:lnTo>
                  <a:lnTo>
                    <a:pt x="38" y="178"/>
                  </a:lnTo>
                  <a:lnTo>
                    <a:pt x="38" y="178"/>
                  </a:lnTo>
                  <a:lnTo>
                    <a:pt x="38" y="178"/>
                  </a:lnTo>
                  <a:lnTo>
                    <a:pt x="36" y="178"/>
                  </a:lnTo>
                  <a:lnTo>
                    <a:pt x="36" y="178"/>
                  </a:lnTo>
                  <a:lnTo>
                    <a:pt x="34" y="180"/>
                  </a:lnTo>
                  <a:lnTo>
                    <a:pt x="34" y="178"/>
                  </a:lnTo>
                  <a:lnTo>
                    <a:pt x="34" y="178"/>
                  </a:lnTo>
                  <a:lnTo>
                    <a:pt x="34" y="178"/>
                  </a:lnTo>
                  <a:lnTo>
                    <a:pt x="34" y="178"/>
                  </a:lnTo>
                  <a:lnTo>
                    <a:pt x="32" y="178"/>
                  </a:lnTo>
                  <a:lnTo>
                    <a:pt x="32" y="178"/>
                  </a:lnTo>
                  <a:lnTo>
                    <a:pt x="32" y="176"/>
                  </a:lnTo>
                  <a:lnTo>
                    <a:pt x="32" y="172"/>
                  </a:lnTo>
                  <a:lnTo>
                    <a:pt x="32" y="170"/>
                  </a:lnTo>
                  <a:lnTo>
                    <a:pt x="32" y="170"/>
                  </a:lnTo>
                  <a:lnTo>
                    <a:pt x="32" y="170"/>
                  </a:lnTo>
                  <a:lnTo>
                    <a:pt x="36" y="164"/>
                  </a:lnTo>
                  <a:lnTo>
                    <a:pt x="36" y="164"/>
                  </a:lnTo>
                  <a:lnTo>
                    <a:pt x="36" y="164"/>
                  </a:lnTo>
                  <a:lnTo>
                    <a:pt x="36" y="154"/>
                  </a:lnTo>
                  <a:lnTo>
                    <a:pt x="36" y="146"/>
                  </a:lnTo>
                  <a:lnTo>
                    <a:pt x="36" y="144"/>
                  </a:lnTo>
                  <a:lnTo>
                    <a:pt x="36" y="140"/>
                  </a:lnTo>
                  <a:lnTo>
                    <a:pt x="38" y="138"/>
                  </a:lnTo>
                  <a:lnTo>
                    <a:pt x="38" y="138"/>
                  </a:lnTo>
                  <a:lnTo>
                    <a:pt x="40" y="138"/>
                  </a:lnTo>
                  <a:lnTo>
                    <a:pt x="40" y="136"/>
                  </a:lnTo>
                  <a:lnTo>
                    <a:pt x="42" y="136"/>
                  </a:lnTo>
                  <a:lnTo>
                    <a:pt x="42" y="136"/>
                  </a:lnTo>
                  <a:lnTo>
                    <a:pt x="42" y="136"/>
                  </a:lnTo>
                  <a:lnTo>
                    <a:pt x="42" y="136"/>
                  </a:lnTo>
                  <a:lnTo>
                    <a:pt x="42" y="134"/>
                  </a:lnTo>
                  <a:lnTo>
                    <a:pt x="42" y="134"/>
                  </a:lnTo>
                  <a:lnTo>
                    <a:pt x="40" y="132"/>
                  </a:lnTo>
                  <a:lnTo>
                    <a:pt x="38" y="128"/>
                  </a:lnTo>
                  <a:lnTo>
                    <a:pt x="38" y="128"/>
                  </a:lnTo>
                  <a:lnTo>
                    <a:pt x="38" y="126"/>
                  </a:lnTo>
                  <a:lnTo>
                    <a:pt x="38" y="126"/>
                  </a:lnTo>
                  <a:lnTo>
                    <a:pt x="32" y="124"/>
                  </a:lnTo>
                  <a:lnTo>
                    <a:pt x="30" y="122"/>
                  </a:lnTo>
                  <a:lnTo>
                    <a:pt x="30" y="122"/>
                  </a:lnTo>
                  <a:lnTo>
                    <a:pt x="30" y="122"/>
                  </a:lnTo>
                  <a:lnTo>
                    <a:pt x="28" y="118"/>
                  </a:lnTo>
                  <a:lnTo>
                    <a:pt x="26" y="116"/>
                  </a:lnTo>
                  <a:lnTo>
                    <a:pt x="26" y="114"/>
                  </a:lnTo>
                  <a:lnTo>
                    <a:pt x="26" y="114"/>
                  </a:lnTo>
                  <a:lnTo>
                    <a:pt x="26" y="114"/>
                  </a:lnTo>
                  <a:lnTo>
                    <a:pt x="30" y="112"/>
                  </a:lnTo>
                  <a:lnTo>
                    <a:pt x="30" y="112"/>
                  </a:lnTo>
                  <a:lnTo>
                    <a:pt x="30" y="112"/>
                  </a:lnTo>
                  <a:lnTo>
                    <a:pt x="30" y="112"/>
                  </a:lnTo>
                  <a:lnTo>
                    <a:pt x="32" y="110"/>
                  </a:lnTo>
                  <a:lnTo>
                    <a:pt x="32" y="110"/>
                  </a:lnTo>
                  <a:lnTo>
                    <a:pt x="32" y="108"/>
                  </a:lnTo>
                  <a:lnTo>
                    <a:pt x="32" y="108"/>
                  </a:lnTo>
                  <a:lnTo>
                    <a:pt x="32" y="106"/>
                  </a:lnTo>
                  <a:lnTo>
                    <a:pt x="32" y="106"/>
                  </a:lnTo>
                  <a:lnTo>
                    <a:pt x="28" y="102"/>
                  </a:lnTo>
                  <a:lnTo>
                    <a:pt x="28" y="100"/>
                  </a:lnTo>
                  <a:lnTo>
                    <a:pt x="28" y="100"/>
                  </a:lnTo>
                  <a:lnTo>
                    <a:pt x="28" y="100"/>
                  </a:lnTo>
                  <a:lnTo>
                    <a:pt x="32" y="94"/>
                  </a:lnTo>
                  <a:lnTo>
                    <a:pt x="32" y="94"/>
                  </a:lnTo>
                  <a:lnTo>
                    <a:pt x="32" y="92"/>
                  </a:lnTo>
                  <a:lnTo>
                    <a:pt x="34" y="86"/>
                  </a:lnTo>
                  <a:lnTo>
                    <a:pt x="34" y="84"/>
                  </a:lnTo>
                  <a:lnTo>
                    <a:pt x="34" y="84"/>
                  </a:lnTo>
                  <a:lnTo>
                    <a:pt x="34" y="82"/>
                  </a:lnTo>
                  <a:lnTo>
                    <a:pt x="34" y="82"/>
                  </a:lnTo>
                  <a:lnTo>
                    <a:pt x="32" y="80"/>
                  </a:lnTo>
                  <a:lnTo>
                    <a:pt x="32" y="80"/>
                  </a:lnTo>
                  <a:lnTo>
                    <a:pt x="32" y="80"/>
                  </a:lnTo>
                  <a:lnTo>
                    <a:pt x="30" y="80"/>
                  </a:lnTo>
                  <a:lnTo>
                    <a:pt x="28" y="78"/>
                  </a:lnTo>
                  <a:lnTo>
                    <a:pt x="28" y="78"/>
                  </a:lnTo>
                  <a:lnTo>
                    <a:pt x="28" y="78"/>
                  </a:lnTo>
                  <a:lnTo>
                    <a:pt x="24" y="80"/>
                  </a:lnTo>
                  <a:lnTo>
                    <a:pt x="24" y="80"/>
                  </a:lnTo>
                  <a:lnTo>
                    <a:pt x="24" y="80"/>
                  </a:lnTo>
                  <a:lnTo>
                    <a:pt x="24" y="80"/>
                  </a:lnTo>
                  <a:lnTo>
                    <a:pt x="24" y="82"/>
                  </a:lnTo>
                  <a:lnTo>
                    <a:pt x="24" y="82"/>
                  </a:lnTo>
                  <a:lnTo>
                    <a:pt x="24" y="82"/>
                  </a:lnTo>
                  <a:lnTo>
                    <a:pt x="22" y="82"/>
                  </a:lnTo>
                  <a:lnTo>
                    <a:pt x="20" y="82"/>
                  </a:lnTo>
                  <a:lnTo>
                    <a:pt x="20" y="82"/>
                  </a:lnTo>
                  <a:lnTo>
                    <a:pt x="18" y="82"/>
                  </a:lnTo>
                  <a:lnTo>
                    <a:pt x="18" y="82"/>
                  </a:lnTo>
                  <a:lnTo>
                    <a:pt x="18" y="82"/>
                  </a:lnTo>
                  <a:lnTo>
                    <a:pt x="18" y="80"/>
                  </a:lnTo>
                  <a:lnTo>
                    <a:pt x="18" y="80"/>
                  </a:lnTo>
                  <a:lnTo>
                    <a:pt x="18" y="76"/>
                  </a:lnTo>
                  <a:lnTo>
                    <a:pt x="18" y="76"/>
                  </a:lnTo>
                  <a:lnTo>
                    <a:pt x="20" y="72"/>
                  </a:lnTo>
                  <a:lnTo>
                    <a:pt x="20" y="70"/>
                  </a:lnTo>
                  <a:lnTo>
                    <a:pt x="20" y="70"/>
                  </a:lnTo>
                  <a:lnTo>
                    <a:pt x="22" y="66"/>
                  </a:lnTo>
                  <a:lnTo>
                    <a:pt x="24" y="54"/>
                  </a:lnTo>
                  <a:lnTo>
                    <a:pt x="24" y="54"/>
                  </a:lnTo>
                  <a:lnTo>
                    <a:pt x="24" y="54"/>
                  </a:lnTo>
                  <a:lnTo>
                    <a:pt x="26" y="54"/>
                  </a:lnTo>
                  <a:lnTo>
                    <a:pt x="26" y="52"/>
                  </a:lnTo>
                  <a:lnTo>
                    <a:pt x="26" y="52"/>
                  </a:lnTo>
                  <a:lnTo>
                    <a:pt x="26" y="52"/>
                  </a:lnTo>
                  <a:lnTo>
                    <a:pt x="26" y="50"/>
                  </a:lnTo>
                  <a:lnTo>
                    <a:pt x="26" y="50"/>
                  </a:lnTo>
                  <a:lnTo>
                    <a:pt x="24" y="50"/>
                  </a:lnTo>
                  <a:lnTo>
                    <a:pt x="24" y="50"/>
                  </a:lnTo>
                  <a:lnTo>
                    <a:pt x="24" y="50"/>
                  </a:lnTo>
                  <a:lnTo>
                    <a:pt x="24" y="50"/>
                  </a:lnTo>
                  <a:lnTo>
                    <a:pt x="24" y="46"/>
                  </a:lnTo>
                  <a:lnTo>
                    <a:pt x="24" y="42"/>
                  </a:lnTo>
                  <a:lnTo>
                    <a:pt x="24" y="42"/>
                  </a:lnTo>
                  <a:lnTo>
                    <a:pt x="22" y="36"/>
                  </a:lnTo>
                  <a:lnTo>
                    <a:pt x="22" y="36"/>
                  </a:lnTo>
                  <a:lnTo>
                    <a:pt x="20" y="34"/>
                  </a:lnTo>
                  <a:lnTo>
                    <a:pt x="20" y="34"/>
                  </a:lnTo>
                  <a:lnTo>
                    <a:pt x="18" y="36"/>
                  </a:lnTo>
                  <a:lnTo>
                    <a:pt x="14" y="30"/>
                  </a:lnTo>
                  <a:lnTo>
                    <a:pt x="10" y="26"/>
                  </a:lnTo>
                  <a:lnTo>
                    <a:pt x="10" y="26"/>
                  </a:lnTo>
                  <a:lnTo>
                    <a:pt x="8" y="26"/>
                  </a:lnTo>
                  <a:lnTo>
                    <a:pt x="8" y="26"/>
                  </a:lnTo>
                  <a:lnTo>
                    <a:pt x="4" y="24"/>
                  </a:lnTo>
                  <a:lnTo>
                    <a:pt x="4" y="24"/>
                  </a:lnTo>
                  <a:lnTo>
                    <a:pt x="4" y="24"/>
                  </a:lnTo>
                  <a:lnTo>
                    <a:pt x="4" y="24"/>
                  </a:lnTo>
                  <a:lnTo>
                    <a:pt x="4" y="24"/>
                  </a:lnTo>
                  <a:lnTo>
                    <a:pt x="4" y="24"/>
                  </a:lnTo>
                  <a:lnTo>
                    <a:pt x="4" y="22"/>
                  </a:lnTo>
                  <a:lnTo>
                    <a:pt x="4" y="22"/>
                  </a:lnTo>
                  <a:lnTo>
                    <a:pt x="4" y="18"/>
                  </a:lnTo>
                  <a:lnTo>
                    <a:pt x="6" y="14"/>
                  </a:lnTo>
                  <a:lnTo>
                    <a:pt x="8" y="8"/>
                  </a:lnTo>
                  <a:lnTo>
                    <a:pt x="8" y="8"/>
                  </a:lnTo>
                  <a:lnTo>
                    <a:pt x="10" y="6"/>
                  </a:lnTo>
                  <a:lnTo>
                    <a:pt x="10" y="4"/>
                  </a:lnTo>
                  <a:lnTo>
                    <a:pt x="10" y="4"/>
                  </a:lnTo>
                  <a:lnTo>
                    <a:pt x="8" y="2"/>
                  </a:lnTo>
                  <a:lnTo>
                    <a:pt x="8" y="2"/>
                  </a:lnTo>
                  <a:lnTo>
                    <a:pt x="8" y="2"/>
                  </a:lnTo>
                  <a:lnTo>
                    <a:pt x="6" y="2"/>
                  </a:lnTo>
                  <a:lnTo>
                    <a:pt x="6" y="2"/>
                  </a:lnTo>
                  <a:lnTo>
                    <a:pt x="6" y="2"/>
                  </a:lnTo>
                  <a:lnTo>
                    <a:pt x="6" y="2"/>
                  </a:lnTo>
                  <a:lnTo>
                    <a:pt x="6" y="2"/>
                  </a:lnTo>
                  <a:lnTo>
                    <a:pt x="6" y="2"/>
                  </a:lnTo>
                  <a:lnTo>
                    <a:pt x="4" y="2"/>
                  </a:lnTo>
                  <a:lnTo>
                    <a:pt x="4" y="2"/>
                  </a:lnTo>
                  <a:lnTo>
                    <a:pt x="2" y="2"/>
                  </a:lnTo>
                  <a:lnTo>
                    <a:pt x="2" y="2"/>
                  </a:lnTo>
                  <a:lnTo>
                    <a:pt x="0" y="2"/>
                  </a:lnTo>
                  <a:lnTo>
                    <a:pt x="0" y="2"/>
                  </a:lnTo>
                  <a:lnTo>
                    <a:pt x="0" y="0"/>
                  </a:lnTo>
                  <a:lnTo>
                    <a:pt x="0" y="0"/>
                  </a:lnTo>
                  <a:lnTo>
                    <a:pt x="0" y="0"/>
                  </a:lnTo>
                  <a:lnTo>
                    <a:pt x="10" y="2"/>
                  </a:lnTo>
                  <a:lnTo>
                    <a:pt x="16" y="4"/>
                  </a:lnTo>
                  <a:lnTo>
                    <a:pt x="18" y="4"/>
                  </a:lnTo>
                  <a:lnTo>
                    <a:pt x="28" y="6"/>
                  </a:lnTo>
                  <a:lnTo>
                    <a:pt x="32" y="6"/>
                  </a:lnTo>
                  <a:lnTo>
                    <a:pt x="32" y="6"/>
                  </a:lnTo>
                  <a:lnTo>
                    <a:pt x="32" y="8"/>
                  </a:lnTo>
                  <a:lnTo>
                    <a:pt x="32" y="8"/>
                  </a:lnTo>
                  <a:lnTo>
                    <a:pt x="32" y="10"/>
                  </a:lnTo>
                  <a:lnTo>
                    <a:pt x="38" y="8"/>
                  </a:lnTo>
                  <a:lnTo>
                    <a:pt x="38" y="6"/>
                  </a:lnTo>
                  <a:lnTo>
                    <a:pt x="42" y="6"/>
                  </a:lnTo>
                  <a:lnTo>
                    <a:pt x="46" y="6"/>
                  </a:lnTo>
                  <a:lnTo>
                    <a:pt x="50" y="6"/>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5" name="Freeform 4964">
              <a:extLst>
                <a:ext uri="{FF2B5EF4-FFF2-40B4-BE49-F238E27FC236}">
                  <a16:creationId xmlns:a16="http://schemas.microsoft.com/office/drawing/2014/main" id="{D194D6CE-8439-8748-847A-8F8BC41EED59}"/>
                </a:ext>
              </a:extLst>
            </p:cNvPr>
            <p:cNvSpPr>
              <a:spLocks/>
            </p:cNvSpPr>
            <p:nvPr/>
          </p:nvSpPr>
          <p:spPr bwMode="auto">
            <a:xfrm>
              <a:off x="3279985" y="2674724"/>
              <a:ext cx="145906" cy="380436"/>
            </a:xfrm>
            <a:custGeom>
              <a:avLst/>
              <a:gdLst/>
              <a:ahLst/>
              <a:cxnLst>
                <a:cxn ang="0">
                  <a:pos x="46" y="20"/>
                </a:cxn>
                <a:cxn ang="0">
                  <a:pos x="46" y="26"/>
                </a:cxn>
                <a:cxn ang="0">
                  <a:pos x="44" y="30"/>
                </a:cxn>
                <a:cxn ang="0">
                  <a:pos x="70" y="54"/>
                </a:cxn>
                <a:cxn ang="0">
                  <a:pos x="72" y="80"/>
                </a:cxn>
                <a:cxn ang="0">
                  <a:pos x="74" y="84"/>
                </a:cxn>
                <a:cxn ang="0">
                  <a:pos x="76" y="88"/>
                </a:cxn>
                <a:cxn ang="0">
                  <a:pos x="80" y="94"/>
                </a:cxn>
                <a:cxn ang="0">
                  <a:pos x="84" y="100"/>
                </a:cxn>
                <a:cxn ang="0">
                  <a:pos x="84" y="130"/>
                </a:cxn>
                <a:cxn ang="0">
                  <a:pos x="84" y="162"/>
                </a:cxn>
                <a:cxn ang="0">
                  <a:pos x="86" y="172"/>
                </a:cxn>
                <a:cxn ang="0">
                  <a:pos x="82" y="198"/>
                </a:cxn>
                <a:cxn ang="0">
                  <a:pos x="82" y="202"/>
                </a:cxn>
                <a:cxn ang="0">
                  <a:pos x="82" y="210"/>
                </a:cxn>
                <a:cxn ang="0">
                  <a:pos x="86" y="218"/>
                </a:cxn>
                <a:cxn ang="0">
                  <a:pos x="90" y="222"/>
                </a:cxn>
                <a:cxn ang="0">
                  <a:pos x="90" y="232"/>
                </a:cxn>
                <a:cxn ang="0">
                  <a:pos x="84" y="234"/>
                </a:cxn>
                <a:cxn ang="0">
                  <a:pos x="74" y="236"/>
                </a:cxn>
                <a:cxn ang="0">
                  <a:pos x="64" y="236"/>
                </a:cxn>
                <a:cxn ang="0">
                  <a:pos x="50" y="230"/>
                </a:cxn>
                <a:cxn ang="0">
                  <a:pos x="42" y="220"/>
                </a:cxn>
                <a:cxn ang="0">
                  <a:pos x="42" y="218"/>
                </a:cxn>
                <a:cxn ang="0">
                  <a:pos x="40" y="216"/>
                </a:cxn>
                <a:cxn ang="0">
                  <a:pos x="38" y="214"/>
                </a:cxn>
                <a:cxn ang="0">
                  <a:pos x="38" y="210"/>
                </a:cxn>
                <a:cxn ang="0">
                  <a:pos x="36" y="198"/>
                </a:cxn>
                <a:cxn ang="0">
                  <a:pos x="38" y="178"/>
                </a:cxn>
                <a:cxn ang="0">
                  <a:pos x="34" y="180"/>
                </a:cxn>
                <a:cxn ang="0">
                  <a:pos x="32" y="178"/>
                </a:cxn>
                <a:cxn ang="0">
                  <a:pos x="36" y="164"/>
                </a:cxn>
                <a:cxn ang="0">
                  <a:pos x="36" y="140"/>
                </a:cxn>
                <a:cxn ang="0">
                  <a:pos x="42" y="136"/>
                </a:cxn>
                <a:cxn ang="0">
                  <a:pos x="38" y="128"/>
                </a:cxn>
                <a:cxn ang="0">
                  <a:pos x="30" y="122"/>
                </a:cxn>
                <a:cxn ang="0">
                  <a:pos x="26" y="114"/>
                </a:cxn>
                <a:cxn ang="0">
                  <a:pos x="32" y="110"/>
                </a:cxn>
                <a:cxn ang="0">
                  <a:pos x="28" y="100"/>
                </a:cxn>
                <a:cxn ang="0">
                  <a:pos x="34" y="86"/>
                </a:cxn>
                <a:cxn ang="0">
                  <a:pos x="32" y="80"/>
                </a:cxn>
                <a:cxn ang="0">
                  <a:pos x="24" y="80"/>
                </a:cxn>
                <a:cxn ang="0">
                  <a:pos x="24" y="82"/>
                </a:cxn>
                <a:cxn ang="0">
                  <a:pos x="18" y="82"/>
                </a:cxn>
                <a:cxn ang="0">
                  <a:pos x="20" y="70"/>
                </a:cxn>
                <a:cxn ang="0">
                  <a:pos x="26" y="54"/>
                </a:cxn>
                <a:cxn ang="0">
                  <a:pos x="24" y="50"/>
                </a:cxn>
                <a:cxn ang="0">
                  <a:pos x="24" y="42"/>
                </a:cxn>
                <a:cxn ang="0">
                  <a:pos x="14" y="30"/>
                </a:cxn>
                <a:cxn ang="0">
                  <a:pos x="4" y="24"/>
                </a:cxn>
                <a:cxn ang="0">
                  <a:pos x="4" y="22"/>
                </a:cxn>
                <a:cxn ang="0">
                  <a:pos x="10" y="4"/>
                </a:cxn>
                <a:cxn ang="0">
                  <a:pos x="6" y="2"/>
                </a:cxn>
                <a:cxn ang="0">
                  <a:pos x="4" y="2"/>
                </a:cxn>
                <a:cxn ang="0">
                  <a:pos x="0" y="0"/>
                </a:cxn>
                <a:cxn ang="0">
                  <a:pos x="32" y="6"/>
                </a:cxn>
                <a:cxn ang="0">
                  <a:pos x="38" y="6"/>
                </a:cxn>
              </a:cxnLst>
              <a:rect l="0" t="0" r="r" b="b"/>
              <a:pathLst>
                <a:path w="92" h="240">
                  <a:moveTo>
                    <a:pt x="50" y="6"/>
                  </a:moveTo>
                  <a:lnTo>
                    <a:pt x="50" y="12"/>
                  </a:lnTo>
                  <a:lnTo>
                    <a:pt x="50" y="14"/>
                  </a:lnTo>
                  <a:lnTo>
                    <a:pt x="50" y="16"/>
                  </a:lnTo>
                  <a:lnTo>
                    <a:pt x="46" y="20"/>
                  </a:lnTo>
                  <a:lnTo>
                    <a:pt x="46" y="20"/>
                  </a:lnTo>
                  <a:lnTo>
                    <a:pt x="46" y="20"/>
                  </a:lnTo>
                  <a:lnTo>
                    <a:pt x="46" y="22"/>
                  </a:lnTo>
                  <a:lnTo>
                    <a:pt x="46" y="22"/>
                  </a:lnTo>
                  <a:lnTo>
                    <a:pt x="46" y="24"/>
                  </a:lnTo>
                  <a:lnTo>
                    <a:pt x="46" y="24"/>
                  </a:lnTo>
                  <a:lnTo>
                    <a:pt x="46" y="26"/>
                  </a:lnTo>
                  <a:lnTo>
                    <a:pt x="46" y="26"/>
                  </a:lnTo>
                  <a:lnTo>
                    <a:pt x="46" y="28"/>
                  </a:lnTo>
                  <a:lnTo>
                    <a:pt x="46" y="28"/>
                  </a:lnTo>
                  <a:lnTo>
                    <a:pt x="46" y="28"/>
                  </a:lnTo>
                  <a:lnTo>
                    <a:pt x="44" y="30"/>
                  </a:lnTo>
                  <a:lnTo>
                    <a:pt x="44" y="30"/>
                  </a:lnTo>
                  <a:lnTo>
                    <a:pt x="44" y="36"/>
                  </a:lnTo>
                  <a:lnTo>
                    <a:pt x="54" y="44"/>
                  </a:lnTo>
                  <a:lnTo>
                    <a:pt x="58" y="46"/>
                  </a:lnTo>
                  <a:lnTo>
                    <a:pt x="62" y="50"/>
                  </a:lnTo>
                  <a:lnTo>
                    <a:pt x="64" y="50"/>
                  </a:lnTo>
                  <a:lnTo>
                    <a:pt x="70" y="54"/>
                  </a:lnTo>
                  <a:lnTo>
                    <a:pt x="72" y="54"/>
                  </a:lnTo>
                  <a:lnTo>
                    <a:pt x="72" y="58"/>
                  </a:lnTo>
                  <a:lnTo>
                    <a:pt x="72" y="72"/>
                  </a:lnTo>
                  <a:lnTo>
                    <a:pt x="72" y="74"/>
                  </a:lnTo>
                  <a:lnTo>
                    <a:pt x="70" y="76"/>
                  </a:lnTo>
                  <a:lnTo>
                    <a:pt x="72" y="80"/>
                  </a:lnTo>
                  <a:lnTo>
                    <a:pt x="72" y="80"/>
                  </a:lnTo>
                  <a:lnTo>
                    <a:pt x="72" y="78"/>
                  </a:lnTo>
                  <a:lnTo>
                    <a:pt x="74" y="78"/>
                  </a:lnTo>
                  <a:lnTo>
                    <a:pt x="74" y="80"/>
                  </a:lnTo>
                  <a:lnTo>
                    <a:pt x="74" y="82"/>
                  </a:lnTo>
                  <a:lnTo>
                    <a:pt x="74" y="84"/>
                  </a:lnTo>
                  <a:lnTo>
                    <a:pt x="74" y="84"/>
                  </a:lnTo>
                  <a:lnTo>
                    <a:pt x="74" y="86"/>
                  </a:lnTo>
                  <a:lnTo>
                    <a:pt x="74" y="86"/>
                  </a:lnTo>
                  <a:lnTo>
                    <a:pt x="74" y="88"/>
                  </a:lnTo>
                  <a:lnTo>
                    <a:pt x="76" y="88"/>
                  </a:lnTo>
                  <a:lnTo>
                    <a:pt x="76" y="88"/>
                  </a:lnTo>
                  <a:lnTo>
                    <a:pt x="78" y="92"/>
                  </a:lnTo>
                  <a:lnTo>
                    <a:pt x="78" y="92"/>
                  </a:lnTo>
                  <a:lnTo>
                    <a:pt x="80" y="92"/>
                  </a:lnTo>
                  <a:lnTo>
                    <a:pt x="80" y="94"/>
                  </a:lnTo>
                  <a:lnTo>
                    <a:pt x="80" y="94"/>
                  </a:lnTo>
                  <a:lnTo>
                    <a:pt x="80" y="94"/>
                  </a:lnTo>
                  <a:lnTo>
                    <a:pt x="82" y="94"/>
                  </a:lnTo>
                  <a:lnTo>
                    <a:pt x="82" y="94"/>
                  </a:lnTo>
                  <a:lnTo>
                    <a:pt x="84" y="98"/>
                  </a:lnTo>
                  <a:lnTo>
                    <a:pt x="84" y="98"/>
                  </a:lnTo>
                  <a:lnTo>
                    <a:pt x="84" y="98"/>
                  </a:lnTo>
                  <a:lnTo>
                    <a:pt x="84" y="100"/>
                  </a:lnTo>
                  <a:lnTo>
                    <a:pt x="84" y="100"/>
                  </a:lnTo>
                  <a:lnTo>
                    <a:pt x="84" y="102"/>
                  </a:lnTo>
                  <a:lnTo>
                    <a:pt x="84" y="110"/>
                  </a:lnTo>
                  <a:lnTo>
                    <a:pt x="84" y="116"/>
                  </a:lnTo>
                  <a:lnTo>
                    <a:pt x="84" y="122"/>
                  </a:lnTo>
                  <a:lnTo>
                    <a:pt x="84" y="130"/>
                  </a:lnTo>
                  <a:lnTo>
                    <a:pt x="84" y="132"/>
                  </a:lnTo>
                  <a:lnTo>
                    <a:pt x="84" y="132"/>
                  </a:lnTo>
                  <a:lnTo>
                    <a:pt x="84" y="132"/>
                  </a:lnTo>
                  <a:lnTo>
                    <a:pt x="84" y="150"/>
                  </a:lnTo>
                  <a:lnTo>
                    <a:pt x="84" y="162"/>
                  </a:lnTo>
                  <a:lnTo>
                    <a:pt x="84" y="162"/>
                  </a:lnTo>
                  <a:lnTo>
                    <a:pt x="86" y="168"/>
                  </a:lnTo>
                  <a:lnTo>
                    <a:pt x="86" y="168"/>
                  </a:lnTo>
                  <a:lnTo>
                    <a:pt x="86" y="172"/>
                  </a:lnTo>
                  <a:lnTo>
                    <a:pt x="86" y="172"/>
                  </a:lnTo>
                  <a:lnTo>
                    <a:pt x="86" y="172"/>
                  </a:lnTo>
                  <a:lnTo>
                    <a:pt x="86" y="172"/>
                  </a:lnTo>
                  <a:lnTo>
                    <a:pt x="86" y="174"/>
                  </a:lnTo>
                  <a:lnTo>
                    <a:pt x="86" y="176"/>
                  </a:lnTo>
                  <a:lnTo>
                    <a:pt x="86" y="178"/>
                  </a:lnTo>
                  <a:lnTo>
                    <a:pt x="86" y="182"/>
                  </a:lnTo>
                  <a:lnTo>
                    <a:pt x="86" y="198"/>
                  </a:lnTo>
                  <a:lnTo>
                    <a:pt x="82" y="198"/>
                  </a:lnTo>
                  <a:lnTo>
                    <a:pt x="82" y="198"/>
                  </a:lnTo>
                  <a:lnTo>
                    <a:pt x="80" y="198"/>
                  </a:lnTo>
                  <a:lnTo>
                    <a:pt x="80" y="198"/>
                  </a:lnTo>
                  <a:lnTo>
                    <a:pt x="82" y="200"/>
                  </a:lnTo>
                  <a:lnTo>
                    <a:pt x="82" y="200"/>
                  </a:lnTo>
                  <a:lnTo>
                    <a:pt x="82" y="202"/>
                  </a:lnTo>
                  <a:lnTo>
                    <a:pt x="84" y="202"/>
                  </a:lnTo>
                  <a:lnTo>
                    <a:pt x="84" y="202"/>
                  </a:lnTo>
                  <a:lnTo>
                    <a:pt x="84" y="202"/>
                  </a:lnTo>
                  <a:lnTo>
                    <a:pt x="84" y="202"/>
                  </a:lnTo>
                  <a:lnTo>
                    <a:pt x="84" y="206"/>
                  </a:lnTo>
                  <a:lnTo>
                    <a:pt x="82" y="210"/>
                  </a:lnTo>
                  <a:lnTo>
                    <a:pt x="82" y="210"/>
                  </a:lnTo>
                  <a:lnTo>
                    <a:pt x="82" y="212"/>
                  </a:lnTo>
                  <a:lnTo>
                    <a:pt x="84" y="216"/>
                  </a:lnTo>
                  <a:lnTo>
                    <a:pt x="84" y="216"/>
                  </a:lnTo>
                  <a:lnTo>
                    <a:pt x="86" y="218"/>
                  </a:lnTo>
                  <a:lnTo>
                    <a:pt x="86" y="218"/>
                  </a:lnTo>
                  <a:lnTo>
                    <a:pt x="86" y="218"/>
                  </a:lnTo>
                  <a:lnTo>
                    <a:pt x="86" y="218"/>
                  </a:lnTo>
                  <a:lnTo>
                    <a:pt x="86" y="218"/>
                  </a:lnTo>
                  <a:lnTo>
                    <a:pt x="86" y="218"/>
                  </a:lnTo>
                  <a:lnTo>
                    <a:pt x="88" y="218"/>
                  </a:lnTo>
                  <a:lnTo>
                    <a:pt x="90" y="222"/>
                  </a:lnTo>
                  <a:lnTo>
                    <a:pt x="92" y="224"/>
                  </a:lnTo>
                  <a:lnTo>
                    <a:pt x="92" y="226"/>
                  </a:lnTo>
                  <a:lnTo>
                    <a:pt x="92" y="230"/>
                  </a:lnTo>
                  <a:lnTo>
                    <a:pt x="92" y="232"/>
                  </a:lnTo>
                  <a:lnTo>
                    <a:pt x="92" y="232"/>
                  </a:lnTo>
                  <a:lnTo>
                    <a:pt x="90" y="232"/>
                  </a:lnTo>
                  <a:lnTo>
                    <a:pt x="88" y="232"/>
                  </a:lnTo>
                  <a:lnTo>
                    <a:pt x="86" y="232"/>
                  </a:lnTo>
                  <a:lnTo>
                    <a:pt x="86" y="232"/>
                  </a:lnTo>
                  <a:lnTo>
                    <a:pt x="86" y="232"/>
                  </a:lnTo>
                  <a:lnTo>
                    <a:pt x="84" y="234"/>
                  </a:lnTo>
                  <a:lnTo>
                    <a:pt x="84" y="234"/>
                  </a:lnTo>
                  <a:lnTo>
                    <a:pt x="84" y="234"/>
                  </a:lnTo>
                  <a:lnTo>
                    <a:pt x="82" y="234"/>
                  </a:lnTo>
                  <a:lnTo>
                    <a:pt x="78" y="236"/>
                  </a:lnTo>
                  <a:lnTo>
                    <a:pt x="76" y="236"/>
                  </a:lnTo>
                  <a:lnTo>
                    <a:pt x="74" y="236"/>
                  </a:lnTo>
                  <a:lnTo>
                    <a:pt x="74" y="236"/>
                  </a:lnTo>
                  <a:lnTo>
                    <a:pt x="70" y="238"/>
                  </a:lnTo>
                  <a:lnTo>
                    <a:pt x="68" y="238"/>
                  </a:lnTo>
                  <a:lnTo>
                    <a:pt x="68" y="238"/>
                  </a:lnTo>
                  <a:lnTo>
                    <a:pt x="64" y="240"/>
                  </a:lnTo>
                  <a:lnTo>
                    <a:pt x="64" y="238"/>
                  </a:lnTo>
                  <a:lnTo>
                    <a:pt x="64" y="236"/>
                  </a:lnTo>
                  <a:lnTo>
                    <a:pt x="60" y="236"/>
                  </a:lnTo>
                  <a:lnTo>
                    <a:pt x="60" y="236"/>
                  </a:lnTo>
                  <a:lnTo>
                    <a:pt x="58" y="234"/>
                  </a:lnTo>
                  <a:lnTo>
                    <a:pt x="54" y="230"/>
                  </a:lnTo>
                  <a:lnTo>
                    <a:pt x="54" y="230"/>
                  </a:lnTo>
                  <a:lnTo>
                    <a:pt x="50" y="230"/>
                  </a:lnTo>
                  <a:lnTo>
                    <a:pt x="44" y="226"/>
                  </a:lnTo>
                  <a:lnTo>
                    <a:pt x="44" y="224"/>
                  </a:lnTo>
                  <a:lnTo>
                    <a:pt x="44" y="224"/>
                  </a:lnTo>
                  <a:lnTo>
                    <a:pt x="42" y="220"/>
                  </a:lnTo>
                  <a:lnTo>
                    <a:pt x="42" y="220"/>
                  </a:lnTo>
                  <a:lnTo>
                    <a:pt x="42" y="220"/>
                  </a:lnTo>
                  <a:lnTo>
                    <a:pt x="42" y="220"/>
                  </a:lnTo>
                  <a:lnTo>
                    <a:pt x="42" y="220"/>
                  </a:lnTo>
                  <a:lnTo>
                    <a:pt x="42" y="218"/>
                  </a:lnTo>
                  <a:lnTo>
                    <a:pt x="42" y="218"/>
                  </a:lnTo>
                  <a:lnTo>
                    <a:pt x="42" y="218"/>
                  </a:lnTo>
                  <a:lnTo>
                    <a:pt x="42" y="218"/>
                  </a:lnTo>
                  <a:lnTo>
                    <a:pt x="42" y="216"/>
                  </a:lnTo>
                  <a:lnTo>
                    <a:pt x="42" y="216"/>
                  </a:lnTo>
                  <a:lnTo>
                    <a:pt x="42" y="216"/>
                  </a:lnTo>
                  <a:lnTo>
                    <a:pt x="42" y="216"/>
                  </a:lnTo>
                  <a:lnTo>
                    <a:pt x="40" y="216"/>
                  </a:lnTo>
                  <a:lnTo>
                    <a:pt x="40" y="216"/>
                  </a:lnTo>
                  <a:lnTo>
                    <a:pt x="40" y="216"/>
                  </a:lnTo>
                  <a:lnTo>
                    <a:pt x="38" y="216"/>
                  </a:lnTo>
                  <a:lnTo>
                    <a:pt x="38" y="216"/>
                  </a:lnTo>
                  <a:lnTo>
                    <a:pt x="38" y="214"/>
                  </a:lnTo>
                  <a:lnTo>
                    <a:pt x="38" y="214"/>
                  </a:lnTo>
                  <a:lnTo>
                    <a:pt x="38" y="214"/>
                  </a:lnTo>
                  <a:lnTo>
                    <a:pt x="38" y="212"/>
                  </a:lnTo>
                  <a:lnTo>
                    <a:pt x="38" y="212"/>
                  </a:lnTo>
                  <a:lnTo>
                    <a:pt x="38" y="210"/>
                  </a:lnTo>
                  <a:lnTo>
                    <a:pt x="38" y="210"/>
                  </a:lnTo>
                  <a:lnTo>
                    <a:pt x="38" y="210"/>
                  </a:lnTo>
                  <a:lnTo>
                    <a:pt x="38" y="210"/>
                  </a:lnTo>
                  <a:lnTo>
                    <a:pt x="34" y="206"/>
                  </a:lnTo>
                  <a:lnTo>
                    <a:pt x="34" y="206"/>
                  </a:lnTo>
                  <a:lnTo>
                    <a:pt x="32" y="200"/>
                  </a:lnTo>
                  <a:lnTo>
                    <a:pt x="36" y="198"/>
                  </a:lnTo>
                  <a:lnTo>
                    <a:pt x="36" y="198"/>
                  </a:lnTo>
                  <a:lnTo>
                    <a:pt x="36" y="198"/>
                  </a:lnTo>
                  <a:lnTo>
                    <a:pt x="36" y="196"/>
                  </a:lnTo>
                  <a:lnTo>
                    <a:pt x="36" y="196"/>
                  </a:lnTo>
                  <a:lnTo>
                    <a:pt x="38" y="188"/>
                  </a:lnTo>
                  <a:lnTo>
                    <a:pt x="38" y="184"/>
                  </a:lnTo>
                  <a:lnTo>
                    <a:pt x="38" y="180"/>
                  </a:lnTo>
                  <a:lnTo>
                    <a:pt x="38" y="178"/>
                  </a:lnTo>
                  <a:lnTo>
                    <a:pt x="38" y="178"/>
                  </a:lnTo>
                  <a:lnTo>
                    <a:pt x="38" y="178"/>
                  </a:lnTo>
                  <a:lnTo>
                    <a:pt x="38" y="178"/>
                  </a:lnTo>
                  <a:lnTo>
                    <a:pt x="36" y="178"/>
                  </a:lnTo>
                  <a:lnTo>
                    <a:pt x="36" y="178"/>
                  </a:lnTo>
                  <a:lnTo>
                    <a:pt x="34" y="180"/>
                  </a:lnTo>
                  <a:lnTo>
                    <a:pt x="34" y="178"/>
                  </a:lnTo>
                  <a:lnTo>
                    <a:pt x="34" y="178"/>
                  </a:lnTo>
                  <a:lnTo>
                    <a:pt x="34" y="178"/>
                  </a:lnTo>
                  <a:lnTo>
                    <a:pt x="34" y="178"/>
                  </a:lnTo>
                  <a:lnTo>
                    <a:pt x="32" y="178"/>
                  </a:lnTo>
                  <a:lnTo>
                    <a:pt x="32" y="178"/>
                  </a:lnTo>
                  <a:lnTo>
                    <a:pt x="32" y="176"/>
                  </a:lnTo>
                  <a:lnTo>
                    <a:pt x="32" y="172"/>
                  </a:lnTo>
                  <a:lnTo>
                    <a:pt x="32" y="170"/>
                  </a:lnTo>
                  <a:lnTo>
                    <a:pt x="32" y="170"/>
                  </a:lnTo>
                  <a:lnTo>
                    <a:pt x="32" y="170"/>
                  </a:lnTo>
                  <a:lnTo>
                    <a:pt x="36" y="164"/>
                  </a:lnTo>
                  <a:lnTo>
                    <a:pt x="36" y="164"/>
                  </a:lnTo>
                  <a:lnTo>
                    <a:pt x="36" y="164"/>
                  </a:lnTo>
                  <a:lnTo>
                    <a:pt x="36" y="154"/>
                  </a:lnTo>
                  <a:lnTo>
                    <a:pt x="36" y="146"/>
                  </a:lnTo>
                  <a:lnTo>
                    <a:pt x="36" y="144"/>
                  </a:lnTo>
                  <a:lnTo>
                    <a:pt x="36" y="140"/>
                  </a:lnTo>
                  <a:lnTo>
                    <a:pt x="38" y="138"/>
                  </a:lnTo>
                  <a:lnTo>
                    <a:pt x="38" y="138"/>
                  </a:lnTo>
                  <a:lnTo>
                    <a:pt x="40" y="138"/>
                  </a:lnTo>
                  <a:lnTo>
                    <a:pt x="40" y="136"/>
                  </a:lnTo>
                  <a:lnTo>
                    <a:pt x="42" y="136"/>
                  </a:lnTo>
                  <a:lnTo>
                    <a:pt x="42" y="136"/>
                  </a:lnTo>
                  <a:lnTo>
                    <a:pt x="42" y="136"/>
                  </a:lnTo>
                  <a:lnTo>
                    <a:pt x="42" y="136"/>
                  </a:lnTo>
                  <a:lnTo>
                    <a:pt x="42" y="134"/>
                  </a:lnTo>
                  <a:lnTo>
                    <a:pt x="42" y="134"/>
                  </a:lnTo>
                  <a:lnTo>
                    <a:pt x="40" y="132"/>
                  </a:lnTo>
                  <a:lnTo>
                    <a:pt x="38" y="128"/>
                  </a:lnTo>
                  <a:lnTo>
                    <a:pt x="38" y="128"/>
                  </a:lnTo>
                  <a:lnTo>
                    <a:pt x="38" y="126"/>
                  </a:lnTo>
                  <a:lnTo>
                    <a:pt x="38" y="126"/>
                  </a:lnTo>
                  <a:lnTo>
                    <a:pt x="32" y="124"/>
                  </a:lnTo>
                  <a:lnTo>
                    <a:pt x="30" y="122"/>
                  </a:lnTo>
                  <a:lnTo>
                    <a:pt x="30" y="122"/>
                  </a:lnTo>
                  <a:lnTo>
                    <a:pt x="30" y="122"/>
                  </a:lnTo>
                  <a:lnTo>
                    <a:pt x="28" y="118"/>
                  </a:lnTo>
                  <a:lnTo>
                    <a:pt x="26" y="116"/>
                  </a:lnTo>
                  <a:lnTo>
                    <a:pt x="26" y="114"/>
                  </a:lnTo>
                  <a:lnTo>
                    <a:pt x="26" y="114"/>
                  </a:lnTo>
                  <a:lnTo>
                    <a:pt x="26" y="114"/>
                  </a:lnTo>
                  <a:lnTo>
                    <a:pt x="30" y="112"/>
                  </a:lnTo>
                  <a:lnTo>
                    <a:pt x="30" y="112"/>
                  </a:lnTo>
                  <a:lnTo>
                    <a:pt x="30" y="112"/>
                  </a:lnTo>
                  <a:lnTo>
                    <a:pt x="30" y="112"/>
                  </a:lnTo>
                  <a:lnTo>
                    <a:pt x="32" y="110"/>
                  </a:lnTo>
                  <a:lnTo>
                    <a:pt x="32" y="110"/>
                  </a:lnTo>
                  <a:lnTo>
                    <a:pt x="32" y="108"/>
                  </a:lnTo>
                  <a:lnTo>
                    <a:pt x="32" y="108"/>
                  </a:lnTo>
                  <a:lnTo>
                    <a:pt x="32" y="106"/>
                  </a:lnTo>
                  <a:lnTo>
                    <a:pt x="32" y="106"/>
                  </a:lnTo>
                  <a:lnTo>
                    <a:pt x="28" y="102"/>
                  </a:lnTo>
                  <a:lnTo>
                    <a:pt x="28" y="100"/>
                  </a:lnTo>
                  <a:lnTo>
                    <a:pt x="28" y="100"/>
                  </a:lnTo>
                  <a:lnTo>
                    <a:pt x="28" y="100"/>
                  </a:lnTo>
                  <a:lnTo>
                    <a:pt x="32" y="94"/>
                  </a:lnTo>
                  <a:lnTo>
                    <a:pt x="32" y="94"/>
                  </a:lnTo>
                  <a:lnTo>
                    <a:pt x="32" y="92"/>
                  </a:lnTo>
                  <a:lnTo>
                    <a:pt x="34" y="86"/>
                  </a:lnTo>
                  <a:lnTo>
                    <a:pt x="34" y="84"/>
                  </a:lnTo>
                  <a:lnTo>
                    <a:pt x="34" y="84"/>
                  </a:lnTo>
                  <a:lnTo>
                    <a:pt x="34" y="82"/>
                  </a:lnTo>
                  <a:lnTo>
                    <a:pt x="34" y="82"/>
                  </a:lnTo>
                  <a:lnTo>
                    <a:pt x="32" y="80"/>
                  </a:lnTo>
                  <a:lnTo>
                    <a:pt x="32" y="80"/>
                  </a:lnTo>
                  <a:lnTo>
                    <a:pt x="32" y="80"/>
                  </a:lnTo>
                  <a:lnTo>
                    <a:pt x="30" y="80"/>
                  </a:lnTo>
                  <a:lnTo>
                    <a:pt x="28" y="78"/>
                  </a:lnTo>
                  <a:lnTo>
                    <a:pt x="28" y="78"/>
                  </a:lnTo>
                  <a:lnTo>
                    <a:pt x="28" y="78"/>
                  </a:lnTo>
                  <a:lnTo>
                    <a:pt x="24" y="80"/>
                  </a:lnTo>
                  <a:lnTo>
                    <a:pt x="24" y="80"/>
                  </a:lnTo>
                  <a:lnTo>
                    <a:pt x="24" y="80"/>
                  </a:lnTo>
                  <a:lnTo>
                    <a:pt x="24" y="80"/>
                  </a:lnTo>
                  <a:lnTo>
                    <a:pt x="24" y="82"/>
                  </a:lnTo>
                  <a:lnTo>
                    <a:pt x="24" y="82"/>
                  </a:lnTo>
                  <a:lnTo>
                    <a:pt x="24" y="82"/>
                  </a:lnTo>
                  <a:lnTo>
                    <a:pt x="22" y="82"/>
                  </a:lnTo>
                  <a:lnTo>
                    <a:pt x="20" y="82"/>
                  </a:lnTo>
                  <a:lnTo>
                    <a:pt x="20" y="82"/>
                  </a:lnTo>
                  <a:lnTo>
                    <a:pt x="18" y="82"/>
                  </a:lnTo>
                  <a:lnTo>
                    <a:pt x="18" y="82"/>
                  </a:lnTo>
                  <a:lnTo>
                    <a:pt x="18" y="82"/>
                  </a:lnTo>
                  <a:lnTo>
                    <a:pt x="18" y="80"/>
                  </a:lnTo>
                  <a:lnTo>
                    <a:pt x="18" y="80"/>
                  </a:lnTo>
                  <a:lnTo>
                    <a:pt x="18" y="76"/>
                  </a:lnTo>
                  <a:lnTo>
                    <a:pt x="18" y="76"/>
                  </a:lnTo>
                  <a:lnTo>
                    <a:pt x="20" y="72"/>
                  </a:lnTo>
                  <a:lnTo>
                    <a:pt x="20" y="70"/>
                  </a:lnTo>
                  <a:lnTo>
                    <a:pt x="20" y="70"/>
                  </a:lnTo>
                  <a:lnTo>
                    <a:pt x="22" y="66"/>
                  </a:lnTo>
                  <a:lnTo>
                    <a:pt x="24" y="54"/>
                  </a:lnTo>
                  <a:lnTo>
                    <a:pt x="24" y="54"/>
                  </a:lnTo>
                  <a:lnTo>
                    <a:pt x="24" y="54"/>
                  </a:lnTo>
                  <a:lnTo>
                    <a:pt x="26" y="54"/>
                  </a:lnTo>
                  <a:lnTo>
                    <a:pt x="26" y="52"/>
                  </a:lnTo>
                  <a:lnTo>
                    <a:pt x="26" y="52"/>
                  </a:lnTo>
                  <a:lnTo>
                    <a:pt x="26" y="52"/>
                  </a:lnTo>
                  <a:lnTo>
                    <a:pt x="26" y="50"/>
                  </a:lnTo>
                  <a:lnTo>
                    <a:pt x="26" y="50"/>
                  </a:lnTo>
                  <a:lnTo>
                    <a:pt x="24" y="50"/>
                  </a:lnTo>
                  <a:lnTo>
                    <a:pt x="24" y="50"/>
                  </a:lnTo>
                  <a:lnTo>
                    <a:pt x="24" y="50"/>
                  </a:lnTo>
                  <a:lnTo>
                    <a:pt x="24" y="50"/>
                  </a:lnTo>
                  <a:lnTo>
                    <a:pt x="24" y="46"/>
                  </a:lnTo>
                  <a:lnTo>
                    <a:pt x="24" y="42"/>
                  </a:lnTo>
                  <a:lnTo>
                    <a:pt x="24" y="42"/>
                  </a:lnTo>
                  <a:lnTo>
                    <a:pt x="22" y="36"/>
                  </a:lnTo>
                  <a:lnTo>
                    <a:pt x="22" y="36"/>
                  </a:lnTo>
                  <a:lnTo>
                    <a:pt x="20" y="34"/>
                  </a:lnTo>
                  <a:lnTo>
                    <a:pt x="20" y="34"/>
                  </a:lnTo>
                  <a:lnTo>
                    <a:pt x="18" y="36"/>
                  </a:lnTo>
                  <a:lnTo>
                    <a:pt x="14" y="30"/>
                  </a:lnTo>
                  <a:lnTo>
                    <a:pt x="10" y="26"/>
                  </a:lnTo>
                  <a:lnTo>
                    <a:pt x="10" y="26"/>
                  </a:lnTo>
                  <a:lnTo>
                    <a:pt x="8" y="26"/>
                  </a:lnTo>
                  <a:lnTo>
                    <a:pt x="8" y="26"/>
                  </a:lnTo>
                  <a:lnTo>
                    <a:pt x="4" y="24"/>
                  </a:lnTo>
                  <a:lnTo>
                    <a:pt x="4" y="24"/>
                  </a:lnTo>
                  <a:lnTo>
                    <a:pt x="4" y="24"/>
                  </a:lnTo>
                  <a:lnTo>
                    <a:pt x="4" y="24"/>
                  </a:lnTo>
                  <a:lnTo>
                    <a:pt x="4" y="24"/>
                  </a:lnTo>
                  <a:lnTo>
                    <a:pt x="4" y="24"/>
                  </a:lnTo>
                  <a:lnTo>
                    <a:pt x="4" y="22"/>
                  </a:lnTo>
                  <a:lnTo>
                    <a:pt x="4" y="22"/>
                  </a:lnTo>
                  <a:lnTo>
                    <a:pt x="4" y="18"/>
                  </a:lnTo>
                  <a:lnTo>
                    <a:pt x="6" y="14"/>
                  </a:lnTo>
                  <a:lnTo>
                    <a:pt x="8" y="8"/>
                  </a:lnTo>
                  <a:lnTo>
                    <a:pt x="8" y="8"/>
                  </a:lnTo>
                  <a:lnTo>
                    <a:pt x="10" y="6"/>
                  </a:lnTo>
                  <a:lnTo>
                    <a:pt x="10" y="4"/>
                  </a:lnTo>
                  <a:lnTo>
                    <a:pt x="10" y="4"/>
                  </a:lnTo>
                  <a:lnTo>
                    <a:pt x="8" y="2"/>
                  </a:lnTo>
                  <a:lnTo>
                    <a:pt x="8" y="2"/>
                  </a:lnTo>
                  <a:lnTo>
                    <a:pt x="8" y="2"/>
                  </a:lnTo>
                  <a:lnTo>
                    <a:pt x="6" y="2"/>
                  </a:lnTo>
                  <a:lnTo>
                    <a:pt x="6" y="2"/>
                  </a:lnTo>
                  <a:lnTo>
                    <a:pt x="6" y="2"/>
                  </a:lnTo>
                  <a:lnTo>
                    <a:pt x="6" y="2"/>
                  </a:lnTo>
                  <a:lnTo>
                    <a:pt x="6" y="2"/>
                  </a:lnTo>
                  <a:lnTo>
                    <a:pt x="6" y="2"/>
                  </a:lnTo>
                  <a:lnTo>
                    <a:pt x="4" y="2"/>
                  </a:lnTo>
                  <a:lnTo>
                    <a:pt x="4" y="2"/>
                  </a:lnTo>
                  <a:lnTo>
                    <a:pt x="2" y="2"/>
                  </a:lnTo>
                  <a:lnTo>
                    <a:pt x="2" y="2"/>
                  </a:lnTo>
                  <a:lnTo>
                    <a:pt x="0" y="2"/>
                  </a:lnTo>
                  <a:lnTo>
                    <a:pt x="0" y="2"/>
                  </a:lnTo>
                  <a:lnTo>
                    <a:pt x="0" y="0"/>
                  </a:lnTo>
                  <a:lnTo>
                    <a:pt x="0" y="0"/>
                  </a:lnTo>
                  <a:lnTo>
                    <a:pt x="0" y="0"/>
                  </a:lnTo>
                  <a:lnTo>
                    <a:pt x="10" y="2"/>
                  </a:lnTo>
                  <a:lnTo>
                    <a:pt x="16" y="4"/>
                  </a:lnTo>
                  <a:lnTo>
                    <a:pt x="18" y="4"/>
                  </a:lnTo>
                  <a:lnTo>
                    <a:pt x="28" y="6"/>
                  </a:lnTo>
                  <a:lnTo>
                    <a:pt x="32" y="6"/>
                  </a:lnTo>
                  <a:lnTo>
                    <a:pt x="32" y="6"/>
                  </a:lnTo>
                  <a:lnTo>
                    <a:pt x="32" y="8"/>
                  </a:lnTo>
                  <a:lnTo>
                    <a:pt x="32" y="8"/>
                  </a:lnTo>
                  <a:lnTo>
                    <a:pt x="32" y="10"/>
                  </a:lnTo>
                  <a:lnTo>
                    <a:pt x="38" y="8"/>
                  </a:lnTo>
                  <a:lnTo>
                    <a:pt x="38" y="6"/>
                  </a:lnTo>
                  <a:lnTo>
                    <a:pt x="42" y="6"/>
                  </a:lnTo>
                  <a:lnTo>
                    <a:pt x="46" y="6"/>
                  </a:lnTo>
                  <a:lnTo>
                    <a:pt x="50" y="6"/>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6" name="Freeform 4965">
              <a:extLst>
                <a:ext uri="{FF2B5EF4-FFF2-40B4-BE49-F238E27FC236}">
                  <a16:creationId xmlns:a16="http://schemas.microsoft.com/office/drawing/2014/main" id="{A971D145-7621-B54D-9248-40D0D3490747}"/>
                </a:ext>
              </a:extLst>
            </p:cNvPr>
            <p:cNvSpPr>
              <a:spLocks/>
            </p:cNvSpPr>
            <p:nvPr/>
          </p:nvSpPr>
          <p:spPr bwMode="auto">
            <a:xfrm>
              <a:off x="3855154" y="504252"/>
              <a:ext cx="306615" cy="637727"/>
            </a:xfrm>
            <a:custGeom>
              <a:avLst/>
              <a:gdLst/>
              <a:ahLst/>
              <a:cxnLst>
                <a:cxn ang="0">
                  <a:pos x="68" y="18"/>
                </a:cxn>
                <a:cxn ang="0">
                  <a:pos x="102" y="0"/>
                </a:cxn>
                <a:cxn ang="0">
                  <a:pos x="112" y="4"/>
                </a:cxn>
                <a:cxn ang="0">
                  <a:pos x="108" y="8"/>
                </a:cxn>
                <a:cxn ang="0">
                  <a:pos x="116" y="8"/>
                </a:cxn>
                <a:cxn ang="0">
                  <a:pos x="128" y="6"/>
                </a:cxn>
                <a:cxn ang="0">
                  <a:pos x="124" y="10"/>
                </a:cxn>
                <a:cxn ang="0">
                  <a:pos x="126" y="16"/>
                </a:cxn>
                <a:cxn ang="0">
                  <a:pos x="132" y="30"/>
                </a:cxn>
                <a:cxn ang="0">
                  <a:pos x="128" y="28"/>
                </a:cxn>
                <a:cxn ang="0">
                  <a:pos x="134" y="34"/>
                </a:cxn>
                <a:cxn ang="0">
                  <a:pos x="144" y="32"/>
                </a:cxn>
                <a:cxn ang="0">
                  <a:pos x="152" y="26"/>
                </a:cxn>
                <a:cxn ang="0">
                  <a:pos x="168" y="14"/>
                </a:cxn>
                <a:cxn ang="0">
                  <a:pos x="158" y="48"/>
                </a:cxn>
                <a:cxn ang="0">
                  <a:pos x="144" y="56"/>
                </a:cxn>
                <a:cxn ang="0">
                  <a:pos x="140" y="70"/>
                </a:cxn>
                <a:cxn ang="0">
                  <a:pos x="158" y="94"/>
                </a:cxn>
                <a:cxn ang="0">
                  <a:pos x="166" y="98"/>
                </a:cxn>
                <a:cxn ang="0">
                  <a:pos x="168" y="116"/>
                </a:cxn>
                <a:cxn ang="0">
                  <a:pos x="168" y="126"/>
                </a:cxn>
                <a:cxn ang="0">
                  <a:pos x="158" y="148"/>
                </a:cxn>
                <a:cxn ang="0">
                  <a:pos x="146" y="162"/>
                </a:cxn>
                <a:cxn ang="0">
                  <a:pos x="138" y="166"/>
                </a:cxn>
                <a:cxn ang="0">
                  <a:pos x="120" y="182"/>
                </a:cxn>
                <a:cxn ang="0">
                  <a:pos x="124" y="198"/>
                </a:cxn>
                <a:cxn ang="0">
                  <a:pos x="144" y="212"/>
                </a:cxn>
                <a:cxn ang="0">
                  <a:pos x="152" y="210"/>
                </a:cxn>
                <a:cxn ang="0">
                  <a:pos x="152" y="222"/>
                </a:cxn>
                <a:cxn ang="0">
                  <a:pos x="162" y="218"/>
                </a:cxn>
                <a:cxn ang="0">
                  <a:pos x="164" y="214"/>
                </a:cxn>
                <a:cxn ang="0">
                  <a:pos x="172" y="220"/>
                </a:cxn>
                <a:cxn ang="0">
                  <a:pos x="174" y="238"/>
                </a:cxn>
                <a:cxn ang="0">
                  <a:pos x="188" y="238"/>
                </a:cxn>
                <a:cxn ang="0">
                  <a:pos x="188" y="256"/>
                </a:cxn>
                <a:cxn ang="0">
                  <a:pos x="192" y="276"/>
                </a:cxn>
                <a:cxn ang="0">
                  <a:pos x="186" y="286"/>
                </a:cxn>
                <a:cxn ang="0">
                  <a:pos x="156" y="304"/>
                </a:cxn>
                <a:cxn ang="0">
                  <a:pos x="140" y="320"/>
                </a:cxn>
                <a:cxn ang="0">
                  <a:pos x="132" y="322"/>
                </a:cxn>
                <a:cxn ang="0">
                  <a:pos x="132" y="366"/>
                </a:cxn>
                <a:cxn ang="0">
                  <a:pos x="112" y="396"/>
                </a:cxn>
                <a:cxn ang="0">
                  <a:pos x="88" y="358"/>
                </a:cxn>
                <a:cxn ang="0">
                  <a:pos x="44" y="278"/>
                </a:cxn>
                <a:cxn ang="0">
                  <a:pos x="28" y="244"/>
                </a:cxn>
                <a:cxn ang="0">
                  <a:pos x="12" y="236"/>
                </a:cxn>
                <a:cxn ang="0">
                  <a:pos x="0" y="198"/>
                </a:cxn>
                <a:cxn ang="0">
                  <a:pos x="6" y="182"/>
                </a:cxn>
                <a:cxn ang="0">
                  <a:pos x="14" y="178"/>
                </a:cxn>
                <a:cxn ang="0">
                  <a:pos x="30" y="162"/>
                </a:cxn>
                <a:cxn ang="0">
                  <a:pos x="34" y="152"/>
                </a:cxn>
                <a:cxn ang="0">
                  <a:pos x="38" y="138"/>
                </a:cxn>
                <a:cxn ang="0">
                  <a:pos x="38" y="114"/>
                </a:cxn>
                <a:cxn ang="0">
                  <a:pos x="40" y="96"/>
                </a:cxn>
                <a:cxn ang="0">
                  <a:pos x="36" y="88"/>
                </a:cxn>
                <a:cxn ang="0">
                  <a:pos x="40" y="62"/>
                </a:cxn>
                <a:cxn ang="0">
                  <a:pos x="38" y="50"/>
                </a:cxn>
                <a:cxn ang="0">
                  <a:pos x="32" y="48"/>
                </a:cxn>
                <a:cxn ang="0">
                  <a:pos x="46" y="38"/>
                </a:cxn>
              </a:cxnLst>
              <a:rect l="0" t="0" r="r" b="b"/>
              <a:pathLst>
                <a:path w="194" h="402">
                  <a:moveTo>
                    <a:pt x="54" y="22"/>
                  </a:moveTo>
                  <a:lnTo>
                    <a:pt x="56" y="22"/>
                  </a:lnTo>
                  <a:lnTo>
                    <a:pt x="60" y="22"/>
                  </a:lnTo>
                  <a:lnTo>
                    <a:pt x="60" y="22"/>
                  </a:lnTo>
                  <a:lnTo>
                    <a:pt x="60" y="22"/>
                  </a:lnTo>
                  <a:lnTo>
                    <a:pt x="62" y="20"/>
                  </a:lnTo>
                  <a:lnTo>
                    <a:pt x="64" y="20"/>
                  </a:lnTo>
                  <a:lnTo>
                    <a:pt x="64" y="20"/>
                  </a:lnTo>
                  <a:lnTo>
                    <a:pt x="66" y="18"/>
                  </a:lnTo>
                  <a:lnTo>
                    <a:pt x="66" y="18"/>
                  </a:lnTo>
                  <a:lnTo>
                    <a:pt x="68" y="18"/>
                  </a:lnTo>
                  <a:lnTo>
                    <a:pt x="68" y="16"/>
                  </a:lnTo>
                  <a:lnTo>
                    <a:pt x="70" y="14"/>
                  </a:lnTo>
                  <a:lnTo>
                    <a:pt x="70" y="14"/>
                  </a:lnTo>
                  <a:lnTo>
                    <a:pt x="70" y="12"/>
                  </a:lnTo>
                  <a:lnTo>
                    <a:pt x="74" y="10"/>
                  </a:lnTo>
                  <a:lnTo>
                    <a:pt x="74" y="10"/>
                  </a:lnTo>
                  <a:lnTo>
                    <a:pt x="76" y="10"/>
                  </a:lnTo>
                  <a:lnTo>
                    <a:pt x="78" y="8"/>
                  </a:lnTo>
                  <a:lnTo>
                    <a:pt x="86" y="6"/>
                  </a:lnTo>
                  <a:lnTo>
                    <a:pt x="98" y="2"/>
                  </a:lnTo>
                  <a:lnTo>
                    <a:pt x="102" y="0"/>
                  </a:lnTo>
                  <a:lnTo>
                    <a:pt x="102" y="0"/>
                  </a:lnTo>
                  <a:lnTo>
                    <a:pt x="104" y="0"/>
                  </a:lnTo>
                  <a:lnTo>
                    <a:pt x="106" y="0"/>
                  </a:lnTo>
                  <a:lnTo>
                    <a:pt x="106" y="0"/>
                  </a:lnTo>
                  <a:lnTo>
                    <a:pt x="112" y="0"/>
                  </a:lnTo>
                  <a:lnTo>
                    <a:pt x="112" y="0"/>
                  </a:lnTo>
                  <a:lnTo>
                    <a:pt x="112" y="0"/>
                  </a:lnTo>
                  <a:lnTo>
                    <a:pt x="112" y="2"/>
                  </a:lnTo>
                  <a:lnTo>
                    <a:pt x="112" y="2"/>
                  </a:lnTo>
                  <a:lnTo>
                    <a:pt x="112" y="4"/>
                  </a:lnTo>
                  <a:lnTo>
                    <a:pt x="112" y="4"/>
                  </a:lnTo>
                  <a:lnTo>
                    <a:pt x="112" y="4"/>
                  </a:lnTo>
                  <a:lnTo>
                    <a:pt x="112" y="4"/>
                  </a:lnTo>
                  <a:lnTo>
                    <a:pt x="110" y="6"/>
                  </a:lnTo>
                  <a:lnTo>
                    <a:pt x="110" y="6"/>
                  </a:lnTo>
                  <a:lnTo>
                    <a:pt x="108" y="6"/>
                  </a:lnTo>
                  <a:lnTo>
                    <a:pt x="108" y="6"/>
                  </a:lnTo>
                  <a:lnTo>
                    <a:pt x="108" y="6"/>
                  </a:lnTo>
                  <a:lnTo>
                    <a:pt x="108" y="6"/>
                  </a:lnTo>
                  <a:lnTo>
                    <a:pt x="108" y="6"/>
                  </a:lnTo>
                  <a:lnTo>
                    <a:pt x="108" y="6"/>
                  </a:lnTo>
                  <a:lnTo>
                    <a:pt x="108" y="8"/>
                  </a:lnTo>
                  <a:lnTo>
                    <a:pt x="110" y="10"/>
                  </a:lnTo>
                  <a:lnTo>
                    <a:pt x="110" y="10"/>
                  </a:lnTo>
                  <a:lnTo>
                    <a:pt x="112" y="10"/>
                  </a:lnTo>
                  <a:lnTo>
                    <a:pt x="112" y="10"/>
                  </a:lnTo>
                  <a:lnTo>
                    <a:pt x="112" y="10"/>
                  </a:lnTo>
                  <a:lnTo>
                    <a:pt x="112" y="10"/>
                  </a:lnTo>
                  <a:lnTo>
                    <a:pt x="114" y="10"/>
                  </a:lnTo>
                  <a:lnTo>
                    <a:pt x="114" y="10"/>
                  </a:lnTo>
                  <a:lnTo>
                    <a:pt x="114" y="10"/>
                  </a:lnTo>
                  <a:lnTo>
                    <a:pt x="116" y="8"/>
                  </a:lnTo>
                  <a:lnTo>
                    <a:pt x="116" y="8"/>
                  </a:lnTo>
                  <a:lnTo>
                    <a:pt x="116" y="8"/>
                  </a:lnTo>
                  <a:lnTo>
                    <a:pt x="116" y="6"/>
                  </a:lnTo>
                  <a:lnTo>
                    <a:pt x="116" y="6"/>
                  </a:lnTo>
                  <a:lnTo>
                    <a:pt x="114" y="6"/>
                  </a:lnTo>
                  <a:lnTo>
                    <a:pt x="114" y="6"/>
                  </a:lnTo>
                  <a:lnTo>
                    <a:pt x="112" y="6"/>
                  </a:lnTo>
                  <a:lnTo>
                    <a:pt x="116" y="4"/>
                  </a:lnTo>
                  <a:lnTo>
                    <a:pt x="120" y="4"/>
                  </a:lnTo>
                  <a:lnTo>
                    <a:pt x="122" y="4"/>
                  </a:lnTo>
                  <a:lnTo>
                    <a:pt x="128" y="6"/>
                  </a:lnTo>
                  <a:lnTo>
                    <a:pt x="128" y="6"/>
                  </a:lnTo>
                  <a:lnTo>
                    <a:pt x="130" y="8"/>
                  </a:lnTo>
                  <a:lnTo>
                    <a:pt x="130" y="8"/>
                  </a:lnTo>
                  <a:lnTo>
                    <a:pt x="128" y="10"/>
                  </a:lnTo>
                  <a:lnTo>
                    <a:pt x="128" y="10"/>
                  </a:lnTo>
                  <a:lnTo>
                    <a:pt x="128" y="10"/>
                  </a:lnTo>
                  <a:lnTo>
                    <a:pt x="128" y="8"/>
                  </a:lnTo>
                  <a:lnTo>
                    <a:pt x="128" y="8"/>
                  </a:lnTo>
                  <a:lnTo>
                    <a:pt x="126" y="10"/>
                  </a:lnTo>
                  <a:lnTo>
                    <a:pt x="126" y="10"/>
                  </a:lnTo>
                  <a:lnTo>
                    <a:pt x="124" y="10"/>
                  </a:lnTo>
                  <a:lnTo>
                    <a:pt x="124" y="10"/>
                  </a:lnTo>
                  <a:lnTo>
                    <a:pt x="124" y="10"/>
                  </a:lnTo>
                  <a:lnTo>
                    <a:pt x="124" y="10"/>
                  </a:lnTo>
                  <a:lnTo>
                    <a:pt x="124" y="10"/>
                  </a:lnTo>
                  <a:lnTo>
                    <a:pt x="124" y="12"/>
                  </a:lnTo>
                  <a:lnTo>
                    <a:pt x="124" y="12"/>
                  </a:lnTo>
                  <a:lnTo>
                    <a:pt x="126" y="12"/>
                  </a:lnTo>
                  <a:lnTo>
                    <a:pt x="128" y="12"/>
                  </a:lnTo>
                  <a:lnTo>
                    <a:pt x="128" y="12"/>
                  </a:lnTo>
                  <a:lnTo>
                    <a:pt x="126" y="16"/>
                  </a:lnTo>
                  <a:lnTo>
                    <a:pt x="126" y="16"/>
                  </a:lnTo>
                  <a:lnTo>
                    <a:pt x="126" y="16"/>
                  </a:lnTo>
                  <a:lnTo>
                    <a:pt x="126" y="18"/>
                  </a:lnTo>
                  <a:lnTo>
                    <a:pt x="128" y="20"/>
                  </a:lnTo>
                  <a:lnTo>
                    <a:pt x="128" y="20"/>
                  </a:lnTo>
                  <a:lnTo>
                    <a:pt x="128" y="20"/>
                  </a:lnTo>
                  <a:lnTo>
                    <a:pt x="134" y="26"/>
                  </a:lnTo>
                  <a:lnTo>
                    <a:pt x="134" y="26"/>
                  </a:lnTo>
                  <a:lnTo>
                    <a:pt x="134" y="26"/>
                  </a:lnTo>
                  <a:lnTo>
                    <a:pt x="134" y="26"/>
                  </a:lnTo>
                  <a:lnTo>
                    <a:pt x="134" y="26"/>
                  </a:lnTo>
                  <a:lnTo>
                    <a:pt x="132" y="30"/>
                  </a:lnTo>
                  <a:lnTo>
                    <a:pt x="132" y="30"/>
                  </a:lnTo>
                  <a:lnTo>
                    <a:pt x="132" y="30"/>
                  </a:lnTo>
                  <a:lnTo>
                    <a:pt x="132" y="30"/>
                  </a:lnTo>
                  <a:lnTo>
                    <a:pt x="132" y="30"/>
                  </a:lnTo>
                  <a:lnTo>
                    <a:pt x="132" y="30"/>
                  </a:lnTo>
                  <a:lnTo>
                    <a:pt x="132" y="28"/>
                  </a:lnTo>
                  <a:lnTo>
                    <a:pt x="132" y="28"/>
                  </a:lnTo>
                  <a:lnTo>
                    <a:pt x="132" y="28"/>
                  </a:lnTo>
                  <a:lnTo>
                    <a:pt x="132" y="28"/>
                  </a:lnTo>
                  <a:lnTo>
                    <a:pt x="132" y="28"/>
                  </a:lnTo>
                  <a:lnTo>
                    <a:pt x="132" y="28"/>
                  </a:lnTo>
                  <a:lnTo>
                    <a:pt x="128" y="28"/>
                  </a:lnTo>
                  <a:lnTo>
                    <a:pt x="128" y="30"/>
                  </a:lnTo>
                  <a:lnTo>
                    <a:pt x="128" y="30"/>
                  </a:lnTo>
                  <a:lnTo>
                    <a:pt x="128" y="30"/>
                  </a:lnTo>
                  <a:lnTo>
                    <a:pt x="128" y="32"/>
                  </a:lnTo>
                  <a:lnTo>
                    <a:pt x="128" y="32"/>
                  </a:lnTo>
                  <a:lnTo>
                    <a:pt x="128" y="32"/>
                  </a:lnTo>
                  <a:lnTo>
                    <a:pt x="128" y="32"/>
                  </a:lnTo>
                  <a:lnTo>
                    <a:pt x="130" y="32"/>
                  </a:lnTo>
                  <a:lnTo>
                    <a:pt x="130" y="32"/>
                  </a:lnTo>
                  <a:lnTo>
                    <a:pt x="134" y="34"/>
                  </a:lnTo>
                  <a:lnTo>
                    <a:pt x="134" y="34"/>
                  </a:lnTo>
                  <a:lnTo>
                    <a:pt x="134" y="34"/>
                  </a:lnTo>
                  <a:lnTo>
                    <a:pt x="134" y="34"/>
                  </a:lnTo>
                  <a:lnTo>
                    <a:pt x="136" y="36"/>
                  </a:lnTo>
                  <a:lnTo>
                    <a:pt x="136" y="36"/>
                  </a:lnTo>
                  <a:lnTo>
                    <a:pt x="138" y="36"/>
                  </a:lnTo>
                  <a:lnTo>
                    <a:pt x="138" y="36"/>
                  </a:lnTo>
                  <a:lnTo>
                    <a:pt x="140" y="36"/>
                  </a:lnTo>
                  <a:lnTo>
                    <a:pt x="140" y="34"/>
                  </a:lnTo>
                  <a:lnTo>
                    <a:pt x="142" y="34"/>
                  </a:lnTo>
                  <a:lnTo>
                    <a:pt x="144" y="32"/>
                  </a:lnTo>
                  <a:lnTo>
                    <a:pt x="144" y="32"/>
                  </a:lnTo>
                  <a:lnTo>
                    <a:pt x="144" y="32"/>
                  </a:lnTo>
                  <a:lnTo>
                    <a:pt x="144" y="30"/>
                  </a:lnTo>
                  <a:lnTo>
                    <a:pt x="146" y="28"/>
                  </a:lnTo>
                  <a:lnTo>
                    <a:pt x="146" y="28"/>
                  </a:lnTo>
                  <a:lnTo>
                    <a:pt x="146" y="26"/>
                  </a:lnTo>
                  <a:lnTo>
                    <a:pt x="148" y="26"/>
                  </a:lnTo>
                  <a:lnTo>
                    <a:pt x="150" y="26"/>
                  </a:lnTo>
                  <a:lnTo>
                    <a:pt x="150" y="26"/>
                  </a:lnTo>
                  <a:lnTo>
                    <a:pt x="150" y="26"/>
                  </a:lnTo>
                  <a:lnTo>
                    <a:pt x="152" y="26"/>
                  </a:lnTo>
                  <a:lnTo>
                    <a:pt x="152" y="26"/>
                  </a:lnTo>
                  <a:lnTo>
                    <a:pt x="158" y="22"/>
                  </a:lnTo>
                  <a:lnTo>
                    <a:pt x="158" y="22"/>
                  </a:lnTo>
                  <a:lnTo>
                    <a:pt x="160" y="20"/>
                  </a:lnTo>
                  <a:lnTo>
                    <a:pt x="160" y="18"/>
                  </a:lnTo>
                  <a:lnTo>
                    <a:pt x="160" y="16"/>
                  </a:lnTo>
                  <a:lnTo>
                    <a:pt x="160" y="16"/>
                  </a:lnTo>
                  <a:lnTo>
                    <a:pt x="162" y="16"/>
                  </a:lnTo>
                  <a:lnTo>
                    <a:pt x="168" y="14"/>
                  </a:lnTo>
                  <a:lnTo>
                    <a:pt x="168" y="14"/>
                  </a:lnTo>
                  <a:lnTo>
                    <a:pt x="168" y="14"/>
                  </a:lnTo>
                  <a:lnTo>
                    <a:pt x="168" y="14"/>
                  </a:lnTo>
                  <a:lnTo>
                    <a:pt x="170" y="16"/>
                  </a:lnTo>
                  <a:lnTo>
                    <a:pt x="170" y="24"/>
                  </a:lnTo>
                  <a:lnTo>
                    <a:pt x="168" y="30"/>
                  </a:lnTo>
                  <a:lnTo>
                    <a:pt x="168" y="30"/>
                  </a:lnTo>
                  <a:lnTo>
                    <a:pt x="166" y="34"/>
                  </a:lnTo>
                  <a:lnTo>
                    <a:pt x="164" y="34"/>
                  </a:lnTo>
                  <a:lnTo>
                    <a:pt x="162" y="40"/>
                  </a:lnTo>
                  <a:lnTo>
                    <a:pt x="160" y="44"/>
                  </a:lnTo>
                  <a:lnTo>
                    <a:pt x="158" y="46"/>
                  </a:lnTo>
                  <a:lnTo>
                    <a:pt x="158" y="46"/>
                  </a:lnTo>
                  <a:lnTo>
                    <a:pt x="158" y="48"/>
                  </a:lnTo>
                  <a:lnTo>
                    <a:pt x="158" y="50"/>
                  </a:lnTo>
                  <a:lnTo>
                    <a:pt x="156" y="50"/>
                  </a:lnTo>
                  <a:lnTo>
                    <a:pt x="156" y="50"/>
                  </a:lnTo>
                  <a:lnTo>
                    <a:pt x="156" y="50"/>
                  </a:lnTo>
                  <a:lnTo>
                    <a:pt x="156" y="50"/>
                  </a:lnTo>
                  <a:lnTo>
                    <a:pt x="154" y="52"/>
                  </a:lnTo>
                  <a:lnTo>
                    <a:pt x="150" y="52"/>
                  </a:lnTo>
                  <a:lnTo>
                    <a:pt x="146" y="54"/>
                  </a:lnTo>
                  <a:lnTo>
                    <a:pt x="144" y="56"/>
                  </a:lnTo>
                  <a:lnTo>
                    <a:pt x="144" y="56"/>
                  </a:lnTo>
                  <a:lnTo>
                    <a:pt x="144" y="56"/>
                  </a:lnTo>
                  <a:lnTo>
                    <a:pt x="142" y="58"/>
                  </a:lnTo>
                  <a:lnTo>
                    <a:pt x="142" y="58"/>
                  </a:lnTo>
                  <a:lnTo>
                    <a:pt x="142" y="58"/>
                  </a:lnTo>
                  <a:lnTo>
                    <a:pt x="142" y="60"/>
                  </a:lnTo>
                  <a:lnTo>
                    <a:pt x="142" y="60"/>
                  </a:lnTo>
                  <a:lnTo>
                    <a:pt x="140" y="62"/>
                  </a:lnTo>
                  <a:lnTo>
                    <a:pt x="140" y="64"/>
                  </a:lnTo>
                  <a:lnTo>
                    <a:pt x="140" y="66"/>
                  </a:lnTo>
                  <a:lnTo>
                    <a:pt x="140" y="68"/>
                  </a:lnTo>
                  <a:lnTo>
                    <a:pt x="140" y="70"/>
                  </a:lnTo>
                  <a:lnTo>
                    <a:pt x="140" y="70"/>
                  </a:lnTo>
                  <a:lnTo>
                    <a:pt x="140" y="72"/>
                  </a:lnTo>
                  <a:lnTo>
                    <a:pt x="140" y="74"/>
                  </a:lnTo>
                  <a:lnTo>
                    <a:pt x="144" y="80"/>
                  </a:lnTo>
                  <a:lnTo>
                    <a:pt x="148" y="86"/>
                  </a:lnTo>
                  <a:lnTo>
                    <a:pt x="148" y="86"/>
                  </a:lnTo>
                  <a:lnTo>
                    <a:pt x="148" y="86"/>
                  </a:lnTo>
                  <a:lnTo>
                    <a:pt x="152" y="90"/>
                  </a:lnTo>
                  <a:lnTo>
                    <a:pt x="152" y="90"/>
                  </a:lnTo>
                  <a:lnTo>
                    <a:pt x="154" y="92"/>
                  </a:lnTo>
                  <a:lnTo>
                    <a:pt x="158" y="94"/>
                  </a:lnTo>
                  <a:lnTo>
                    <a:pt x="158" y="94"/>
                  </a:lnTo>
                  <a:lnTo>
                    <a:pt x="158" y="94"/>
                  </a:lnTo>
                  <a:lnTo>
                    <a:pt x="158" y="94"/>
                  </a:lnTo>
                  <a:lnTo>
                    <a:pt x="158" y="94"/>
                  </a:lnTo>
                  <a:lnTo>
                    <a:pt x="158" y="96"/>
                  </a:lnTo>
                  <a:lnTo>
                    <a:pt x="160" y="96"/>
                  </a:lnTo>
                  <a:lnTo>
                    <a:pt x="160" y="96"/>
                  </a:lnTo>
                  <a:lnTo>
                    <a:pt x="162" y="96"/>
                  </a:lnTo>
                  <a:lnTo>
                    <a:pt x="162" y="96"/>
                  </a:lnTo>
                  <a:lnTo>
                    <a:pt x="164" y="98"/>
                  </a:lnTo>
                  <a:lnTo>
                    <a:pt x="166" y="98"/>
                  </a:lnTo>
                  <a:lnTo>
                    <a:pt x="166" y="98"/>
                  </a:lnTo>
                  <a:lnTo>
                    <a:pt x="166" y="98"/>
                  </a:lnTo>
                  <a:lnTo>
                    <a:pt x="168" y="98"/>
                  </a:lnTo>
                  <a:lnTo>
                    <a:pt x="168" y="98"/>
                  </a:lnTo>
                  <a:lnTo>
                    <a:pt x="168" y="100"/>
                  </a:lnTo>
                  <a:lnTo>
                    <a:pt x="166" y="104"/>
                  </a:lnTo>
                  <a:lnTo>
                    <a:pt x="168" y="106"/>
                  </a:lnTo>
                  <a:lnTo>
                    <a:pt x="166" y="112"/>
                  </a:lnTo>
                  <a:lnTo>
                    <a:pt x="166" y="114"/>
                  </a:lnTo>
                  <a:lnTo>
                    <a:pt x="166" y="114"/>
                  </a:lnTo>
                  <a:lnTo>
                    <a:pt x="168" y="116"/>
                  </a:lnTo>
                  <a:lnTo>
                    <a:pt x="168" y="116"/>
                  </a:lnTo>
                  <a:lnTo>
                    <a:pt x="168" y="118"/>
                  </a:lnTo>
                  <a:lnTo>
                    <a:pt x="168" y="118"/>
                  </a:lnTo>
                  <a:lnTo>
                    <a:pt x="170" y="120"/>
                  </a:lnTo>
                  <a:lnTo>
                    <a:pt x="170" y="120"/>
                  </a:lnTo>
                  <a:lnTo>
                    <a:pt x="172" y="122"/>
                  </a:lnTo>
                  <a:lnTo>
                    <a:pt x="172" y="122"/>
                  </a:lnTo>
                  <a:lnTo>
                    <a:pt x="170" y="126"/>
                  </a:lnTo>
                  <a:lnTo>
                    <a:pt x="170" y="126"/>
                  </a:lnTo>
                  <a:lnTo>
                    <a:pt x="170" y="126"/>
                  </a:lnTo>
                  <a:lnTo>
                    <a:pt x="168" y="126"/>
                  </a:lnTo>
                  <a:lnTo>
                    <a:pt x="168" y="126"/>
                  </a:lnTo>
                  <a:lnTo>
                    <a:pt x="168" y="126"/>
                  </a:lnTo>
                  <a:lnTo>
                    <a:pt x="168" y="128"/>
                  </a:lnTo>
                  <a:lnTo>
                    <a:pt x="168" y="128"/>
                  </a:lnTo>
                  <a:lnTo>
                    <a:pt x="166" y="128"/>
                  </a:lnTo>
                  <a:lnTo>
                    <a:pt x="166" y="130"/>
                  </a:lnTo>
                  <a:lnTo>
                    <a:pt x="166" y="130"/>
                  </a:lnTo>
                  <a:lnTo>
                    <a:pt x="166" y="132"/>
                  </a:lnTo>
                  <a:lnTo>
                    <a:pt x="166" y="132"/>
                  </a:lnTo>
                  <a:lnTo>
                    <a:pt x="166" y="132"/>
                  </a:lnTo>
                  <a:lnTo>
                    <a:pt x="162" y="142"/>
                  </a:lnTo>
                  <a:lnTo>
                    <a:pt x="158" y="148"/>
                  </a:lnTo>
                  <a:lnTo>
                    <a:pt x="154" y="154"/>
                  </a:lnTo>
                  <a:lnTo>
                    <a:pt x="154" y="154"/>
                  </a:lnTo>
                  <a:lnTo>
                    <a:pt x="152" y="156"/>
                  </a:lnTo>
                  <a:lnTo>
                    <a:pt x="152" y="156"/>
                  </a:lnTo>
                  <a:lnTo>
                    <a:pt x="150" y="156"/>
                  </a:lnTo>
                  <a:lnTo>
                    <a:pt x="150" y="156"/>
                  </a:lnTo>
                  <a:lnTo>
                    <a:pt x="148" y="156"/>
                  </a:lnTo>
                  <a:lnTo>
                    <a:pt x="148" y="156"/>
                  </a:lnTo>
                  <a:lnTo>
                    <a:pt x="148" y="156"/>
                  </a:lnTo>
                  <a:lnTo>
                    <a:pt x="148" y="158"/>
                  </a:lnTo>
                  <a:lnTo>
                    <a:pt x="146" y="162"/>
                  </a:lnTo>
                  <a:lnTo>
                    <a:pt x="146" y="162"/>
                  </a:lnTo>
                  <a:lnTo>
                    <a:pt x="146" y="162"/>
                  </a:lnTo>
                  <a:lnTo>
                    <a:pt x="146" y="162"/>
                  </a:lnTo>
                  <a:lnTo>
                    <a:pt x="146" y="162"/>
                  </a:lnTo>
                  <a:lnTo>
                    <a:pt x="142" y="162"/>
                  </a:lnTo>
                  <a:lnTo>
                    <a:pt x="142" y="164"/>
                  </a:lnTo>
                  <a:lnTo>
                    <a:pt x="140" y="164"/>
                  </a:lnTo>
                  <a:lnTo>
                    <a:pt x="138" y="164"/>
                  </a:lnTo>
                  <a:lnTo>
                    <a:pt x="138" y="164"/>
                  </a:lnTo>
                  <a:lnTo>
                    <a:pt x="138" y="166"/>
                  </a:lnTo>
                  <a:lnTo>
                    <a:pt x="138" y="166"/>
                  </a:lnTo>
                  <a:lnTo>
                    <a:pt x="136" y="168"/>
                  </a:lnTo>
                  <a:lnTo>
                    <a:pt x="134" y="170"/>
                  </a:lnTo>
                  <a:lnTo>
                    <a:pt x="126" y="174"/>
                  </a:lnTo>
                  <a:lnTo>
                    <a:pt x="126" y="174"/>
                  </a:lnTo>
                  <a:lnTo>
                    <a:pt x="126" y="174"/>
                  </a:lnTo>
                  <a:lnTo>
                    <a:pt x="124" y="174"/>
                  </a:lnTo>
                  <a:lnTo>
                    <a:pt x="124" y="174"/>
                  </a:lnTo>
                  <a:lnTo>
                    <a:pt x="124" y="174"/>
                  </a:lnTo>
                  <a:lnTo>
                    <a:pt x="124" y="176"/>
                  </a:lnTo>
                  <a:lnTo>
                    <a:pt x="120" y="180"/>
                  </a:lnTo>
                  <a:lnTo>
                    <a:pt x="120" y="182"/>
                  </a:lnTo>
                  <a:lnTo>
                    <a:pt x="120" y="184"/>
                  </a:lnTo>
                  <a:lnTo>
                    <a:pt x="118" y="184"/>
                  </a:lnTo>
                  <a:lnTo>
                    <a:pt x="118" y="184"/>
                  </a:lnTo>
                  <a:lnTo>
                    <a:pt x="120" y="186"/>
                  </a:lnTo>
                  <a:lnTo>
                    <a:pt x="120" y="188"/>
                  </a:lnTo>
                  <a:lnTo>
                    <a:pt x="120" y="190"/>
                  </a:lnTo>
                  <a:lnTo>
                    <a:pt x="120" y="192"/>
                  </a:lnTo>
                  <a:lnTo>
                    <a:pt x="120" y="192"/>
                  </a:lnTo>
                  <a:lnTo>
                    <a:pt x="122" y="196"/>
                  </a:lnTo>
                  <a:lnTo>
                    <a:pt x="122" y="196"/>
                  </a:lnTo>
                  <a:lnTo>
                    <a:pt x="124" y="198"/>
                  </a:lnTo>
                  <a:lnTo>
                    <a:pt x="126" y="202"/>
                  </a:lnTo>
                  <a:lnTo>
                    <a:pt x="132" y="208"/>
                  </a:lnTo>
                  <a:lnTo>
                    <a:pt x="134" y="210"/>
                  </a:lnTo>
                  <a:lnTo>
                    <a:pt x="134" y="210"/>
                  </a:lnTo>
                  <a:lnTo>
                    <a:pt x="136" y="210"/>
                  </a:lnTo>
                  <a:lnTo>
                    <a:pt x="138" y="212"/>
                  </a:lnTo>
                  <a:lnTo>
                    <a:pt x="140" y="212"/>
                  </a:lnTo>
                  <a:lnTo>
                    <a:pt x="140" y="214"/>
                  </a:lnTo>
                  <a:lnTo>
                    <a:pt x="142" y="214"/>
                  </a:lnTo>
                  <a:lnTo>
                    <a:pt x="142" y="214"/>
                  </a:lnTo>
                  <a:lnTo>
                    <a:pt x="144" y="212"/>
                  </a:lnTo>
                  <a:lnTo>
                    <a:pt x="148" y="212"/>
                  </a:lnTo>
                  <a:lnTo>
                    <a:pt x="148" y="210"/>
                  </a:lnTo>
                  <a:lnTo>
                    <a:pt x="150" y="210"/>
                  </a:lnTo>
                  <a:lnTo>
                    <a:pt x="150" y="210"/>
                  </a:lnTo>
                  <a:lnTo>
                    <a:pt x="150" y="210"/>
                  </a:lnTo>
                  <a:lnTo>
                    <a:pt x="150" y="210"/>
                  </a:lnTo>
                  <a:lnTo>
                    <a:pt x="152" y="210"/>
                  </a:lnTo>
                  <a:lnTo>
                    <a:pt x="152" y="210"/>
                  </a:lnTo>
                  <a:lnTo>
                    <a:pt x="152" y="210"/>
                  </a:lnTo>
                  <a:lnTo>
                    <a:pt x="152" y="210"/>
                  </a:lnTo>
                  <a:lnTo>
                    <a:pt x="152" y="210"/>
                  </a:lnTo>
                  <a:lnTo>
                    <a:pt x="152" y="210"/>
                  </a:lnTo>
                  <a:lnTo>
                    <a:pt x="152" y="212"/>
                  </a:lnTo>
                  <a:lnTo>
                    <a:pt x="152" y="216"/>
                  </a:lnTo>
                  <a:lnTo>
                    <a:pt x="152" y="216"/>
                  </a:lnTo>
                  <a:lnTo>
                    <a:pt x="152" y="216"/>
                  </a:lnTo>
                  <a:lnTo>
                    <a:pt x="152" y="218"/>
                  </a:lnTo>
                  <a:lnTo>
                    <a:pt x="150" y="218"/>
                  </a:lnTo>
                  <a:lnTo>
                    <a:pt x="150" y="218"/>
                  </a:lnTo>
                  <a:lnTo>
                    <a:pt x="150" y="218"/>
                  </a:lnTo>
                  <a:lnTo>
                    <a:pt x="150" y="218"/>
                  </a:lnTo>
                  <a:lnTo>
                    <a:pt x="152" y="222"/>
                  </a:lnTo>
                  <a:lnTo>
                    <a:pt x="152" y="222"/>
                  </a:lnTo>
                  <a:lnTo>
                    <a:pt x="154" y="222"/>
                  </a:lnTo>
                  <a:lnTo>
                    <a:pt x="154" y="222"/>
                  </a:lnTo>
                  <a:lnTo>
                    <a:pt x="154" y="222"/>
                  </a:lnTo>
                  <a:lnTo>
                    <a:pt x="154" y="222"/>
                  </a:lnTo>
                  <a:lnTo>
                    <a:pt x="162" y="220"/>
                  </a:lnTo>
                  <a:lnTo>
                    <a:pt x="162" y="218"/>
                  </a:lnTo>
                  <a:lnTo>
                    <a:pt x="162" y="218"/>
                  </a:lnTo>
                  <a:lnTo>
                    <a:pt x="162" y="218"/>
                  </a:lnTo>
                  <a:lnTo>
                    <a:pt x="162" y="218"/>
                  </a:lnTo>
                  <a:lnTo>
                    <a:pt x="162" y="218"/>
                  </a:lnTo>
                  <a:lnTo>
                    <a:pt x="162" y="216"/>
                  </a:lnTo>
                  <a:lnTo>
                    <a:pt x="162" y="216"/>
                  </a:lnTo>
                  <a:lnTo>
                    <a:pt x="162" y="216"/>
                  </a:lnTo>
                  <a:lnTo>
                    <a:pt x="162" y="216"/>
                  </a:lnTo>
                  <a:lnTo>
                    <a:pt x="162" y="216"/>
                  </a:lnTo>
                  <a:lnTo>
                    <a:pt x="162" y="216"/>
                  </a:lnTo>
                  <a:lnTo>
                    <a:pt x="162" y="214"/>
                  </a:lnTo>
                  <a:lnTo>
                    <a:pt x="162" y="214"/>
                  </a:lnTo>
                  <a:lnTo>
                    <a:pt x="162" y="214"/>
                  </a:lnTo>
                  <a:lnTo>
                    <a:pt x="162" y="214"/>
                  </a:lnTo>
                  <a:lnTo>
                    <a:pt x="164" y="214"/>
                  </a:lnTo>
                  <a:lnTo>
                    <a:pt x="166" y="214"/>
                  </a:lnTo>
                  <a:lnTo>
                    <a:pt x="166" y="214"/>
                  </a:lnTo>
                  <a:lnTo>
                    <a:pt x="168" y="214"/>
                  </a:lnTo>
                  <a:lnTo>
                    <a:pt x="168" y="214"/>
                  </a:lnTo>
                  <a:lnTo>
                    <a:pt x="168" y="214"/>
                  </a:lnTo>
                  <a:lnTo>
                    <a:pt x="170" y="216"/>
                  </a:lnTo>
                  <a:lnTo>
                    <a:pt x="170" y="216"/>
                  </a:lnTo>
                  <a:lnTo>
                    <a:pt x="170" y="216"/>
                  </a:lnTo>
                  <a:lnTo>
                    <a:pt x="170" y="218"/>
                  </a:lnTo>
                  <a:lnTo>
                    <a:pt x="172" y="218"/>
                  </a:lnTo>
                  <a:lnTo>
                    <a:pt x="172" y="220"/>
                  </a:lnTo>
                  <a:lnTo>
                    <a:pt x="172" y="220"/>
                  </a:lnTo>
                  <a:lnTo>
                    <a:pt x="172" y="222"/>
                  </a:lnTo>
                  <a:lnTo>
                    <a:pt x="172" y="222"/>
                  </a:lnTo>
                  <a:lnTo>
                    <a:pt x="170" y="222"/>
                  </a:lnTo>
                  <a:lnTo>
                    <a:pt x="170" y="224"/>
                  </a:lnTo>
                  <a:lnTo>
                    <a:pt x="170" y="226"/>
                  </a:lnTo>
                  <a:lnTo>
                    <a:pt x="172" y="232"/>
                  </a:lnTo>
                  <a:lnTo>
                    <a:pt x="172" y="234"/>
                  </a:lnTo>
                  <a:lnTo>
                    <a:pt x="172" y="234"/>
                  </a:lnTo>
                  <a:lnTo>
                    <a:pt x="174" y="238"/>
                  </a:lnTo>
                  <a:lnTo>
                    <a:pt x="174" y="238"/>
                  </a:lnTo>
                  <a:lnTo>
                    <a:pt x="174" y="238"/>
                  </a:lnTo>
                  <a:lnTo>
                    <a:pt x="174" y="238"/>
                  </a:lnTo>
                  <a:lnTo>
                    <a:pt x="182" y="238"/>
                  </a:lnTo>
                  <a:lnTo>
                    <a:pt x="184" y="240"/>
                  </a:lnTo>
                  <a:lnTo>
                    <a:pt x="186" y="240"/>
                  </a:lnTo>
                  <a:lnTo>
                    <a:pt x="186" y="238"/>
                  </a:lnTo>
                  <a:lnTo>
                    <a:pt x="186" y="238"/>
                  </a:lnTo>
                  <a:lnTo>
                    <a:pt x="186" y="238"/>
                  </a:lnTo>
                  <a:lnTo>
                    <a:pt x="186" y="238"/>
                  </a:lnTo>
                  <a:lnTo>
                    <a:pt x="186" y="238"/>
                  </a:lnTo>
                  <a:lnTo>
                    <a:pt x="188" y="238"/>
                  </a:lnTo>
                  <a:lnTo>
                    <a:pt x="190" y="240"/>
                  </a:lnTo>
                  <a:lnTo>
                    <a:pt x="190" y="240"/>
                  </a:lnTo>
                  <a:lnTo>
                    <a:pt x="190" y="242"/>
                  </a:lnTo>
                  <a:lnTo>
                    <a:pt x="190" y="244"/>
                  </a:lnTo>
                  <a:lnTo>
                    <a:pt x="190" y="244"/>
                  </a:lnTo>
                  <a:lnTo>
                    <a:pt x="190" y="244"/>
                  </a:lnTo>
                  <a:lnTo>
                    <a:pt x="190" y="246"/>
                  </a:lnTo>
                  <a:lnTo>
                    <a:pt x="190" y="246"/>
                  </a:lnTo>
                  <a:lnTo>
                    <a:pt x="190" y="248"/>
                  </a:lnTo>
                  <a:lnTo>
                    <a:pt x="188" y="252"/>
                  </a:lnTo>
                  <a:lnTo>
                    <a:pt x="188" y="256"/>
                  </a:lnTo>
                  <a:lnTo>
                    <a:pt x="188" y="268"/>
                  </a:lnTo>
                  <a:lnTo>
                    <a:pt x="188" y="270"/>
                  </a:lnTo>
                  <a:lnTo>
                    <a:pt x="188" y="270"/>
                  </a:lnTo>
                  <a:lnTo>
                    <a:pt x="188" y="270"/>
                  </a:lnTo>
                  <a:lnTo>
                    <a:pt x="190" y="272"/>
                  </a:lnTo>
                  <a:lnTo>
                    <a:pt x="190" y="272"/>
                  </a:lnTo>
                  <a:lnTo>
                    <a:pt x="190" y="272"/>
                  </a:lnTo>
                  <a:lnTo>
                    <a:pt x="192" y="274"/>
                  </a:lnTo>
                  <a:lnTo>
                    <a:pt x="192" y="274"/>
                  </a:lnTo>
                  <a:lnTo>
                    <a:pt x="192" y="274"/>
                  </a:lnTo>
                  <a:lnTo>
                    <a:pt x="192" y="276"/>
                  </a:lnTo>
                  <a:lnTo>
                    <a:pt x="194" y="276"/>
                  </a:lnTo>
                  <a:lnTo>
                    <a:pt x="194" y="278"/>
                  </a:lnTo>
                  <a:lnTo>
                    <a:pt x="194" y="278"/>
                  </a:lnTo>
                  <a:lnTo>
                    <a:pt x="194" y="278"/>
                  </a:lnTo>
                  <a:lnTo>
                    <a:pt x="194" y="280"/>
                  </a:lnTo>
                  <a:lnTo>
                    <a:pt x="192" y="280"/>
                  </a:lnTo>
                  <a:lnTo>
                    <a:pt x="192" y="282"/>
                  </a:lnTo>
                  <a:lnTo>
                    <a:pt x="192" y="282"/>
                  </a:lnTo>
                  <a:lnTo>
                    <a:pt x="190" y="282"/>
                  </a:lnTo>
                  <a:lnTo>
                    <a:pt x="188" y="284"/>
                  </a:lnTo>
                  <a:lnTo>
                    <a:pt x="186" y="286"/>
                  </a:lnTo>
                  <a:lnTo>
                    <a:pt x="182" y="288"/>
                  </a:lnTo>
                  <a:lnTo>
                    <a:pt x="174" y="290"/>
                  </a:lnTo>
                  <a:lnTo>
                    <a:pt x="172" y="292"/>
                  </a:lnTo>
                  <a:lnTo>
                    <a:pt x="168" y="294"/>
                  </a:lnTo>
                  <a:lnTo>
                    <a:pt x="160" y="298"/>
                  </a:lnTo>
                  <a:lnTo>
                    <a:pt x="160" y="298"/>
                  </a:lnTo>
                  <a:lnTo>
                    <a:pt x="160" y="298"/>
                  </a:lnTo>
                  <a:lnTo>
                    <a:pt x="160" y="300"/>
                  </a:lnTo>
                  <a:lnTo>
                    <a:pt x="158" y="302"/>
                  </a:lnTo>
                  <a:lnTo>
                    <a:pt x="158" y="304"/>
                  </a:lnTo>
                  <a:lnTo>
                    <a:pt x="156" y="304"/>
                  </a:lnTo>
                  <a:lnTo>
                    <a:pt x="152" y="306"/>
                  </a:lnTo>
                  <a:lnTo>
                    <a:pt x="152" y="308"/>
                  </a:lnTo>
                  <a:lnTo>
                    <a:pt x="152" y="308"/>
                  </a:lnTo>
                  <a:lnTo>
                    <a:pt x="148" y="312"/>
                  </a:lnTo>
                  <a:lnTo>
                    <a:pt x="148" y="314"/>
                  </a:lnTo>
                  <a:lnTo>
                    <a:pt x="144" y="318"/>
                  </a:lnTo>
                  <a:lnTo>
                    <a:pt x="142" y="320"/>
                  </a:lnTo>
                  <a:lnTo>
                    <a:pt x="142" y="320"/>
                  </a:lnTo>
                  <a:lnTo>
                    <a:pt x="140" y="320"/>
                  </a:lnTo>
                  <a:lnTo>
                    <a:pt x="140" y="320"/>
                  </a:lnTo>
                  <a:lnTo>
                    <a:pt x="140" y="320"/>
                  </a:lnTo>
                  <a:lnTo>
                    <a:pt x="140" y="320"/>
                  </a:lnTo>
                  <a:lnTo>
                    <a:pt x="138" y="320"/>
                  </a:lnTo>
                  <a:lnTo>
                    <a:pt x="138" y="320"/>
                  </a:lnTo>
                  <a:lnTo>
                    <a:pt x="138" y="320"/>
                  </a:lnTo>
                  <a:lnTo>
                    <a:pt x="136" y="320"/>
                  </a:lnTo>
                  <a:lnTo>
                    <a:pt x="136" y="320"/>
                  </a:lnTo>
                  <a:lnTo>
                    <a:pt x="134" y="320"/>
                  </a:lnTo>
                  <a:lnTo>
                    <a:pt x="134" y="320"/>
                  </a:lnTo>
                  <a:lnTo>
                    <a:pt x="134" y="320"/>
                  </a:lnTo>
                  <a:lnTo>
                    <a:pt x="134" y="320"/>
                  </a:lnTo>
                  <a:lnTo>
                    <a:pt x="132" y="322"/>
                  </a:lnTo>
                  <a:lnTo>
                    <a:pt x="126" y="332"/>
                  </a:lnTo>
                  <a:lnTo>
                    <a:pt x="124" y="332"/>
                  </a:lnTo>
                  <a:lnTo>
                    <a:pt x="124" y="334"/>
                  </a:lnTo>
                  <a:lnTo>
                    <a:pt x="124" y="338"/>
                  </a:lnTo>
                  <a:lnTo>
                    <a:pt x="126" y="342"/>
                  </a:lnTo>
                  <a:lnTo>
                    <a:pt x="128" y="350"/>
                  </a:lnTo>
                  <a:lnTo>
                    <a:pt x="130" y="350"/>
                  </a:lnTo>
                  <a:lnTo>
                    <a:pt x="132" y="356"/>
                  </a:lnTo>
                  <a:lnTo>
                    <a:pt x="132" y="356"/>
                  </a:lnTo>
                  <a:lnTo>
                    <a:pt x="132" y="366"/>
                  </a:lnTo>
                  <a:lnTo>
                    <a:pt x="132" y="366"/>
                  </a:lnTo>
                  <a:lnTo>
                    <a:pt x="132" y="368"/>
                  </a:lnTo>
                  <a:lnTo>
                    <a:pt x="130" y="374"/>
                  </a:lnTo>
                  <a:lnTo>
                    <a:pt x="128" y="376"/>
                  </a:lnTo>
                  <a:lnTo>
                    <a:pt x="128" y="376"/>
                  </a:lnTo>
                  <a:lnTo>
                    <a:pt x="122" y="382"/>
                  </a:lnTo>
                  <a:lnTo>
                    <a:pt x="118" y="390"/>
                  </a:lnTo>
                  <a:lnTo>
                    <a:pt x="114" y="396"/>
                  </a:lnTo>
                  <a:lnTo>
                    <a:pt x="114" y="396"/>
                  </a:lnTo>
                  <a:lnTo>
                    <a:pt x="114" y="396"/>
                  </a:lnTo>
                  <a:lnTo>
                    <a:pt x="112" y="396"/>
                  </a:lnTo>
                  <a:lnTo>
                    <a:pt x="112" y="396"/>
                  </a:lnTo>
                  <a:lnTo>
                    <a:pt x="112" y="396"/>
                  </a:lnTo>
                  <a:lnTo>
                    <a:pt x="110" y="396"/>
                  </a:lnTo>
                  <a:lnTo>
                    <a:pt x="106" y="398"/>
                  </a:lnTo>
                  <a:lnTo>
                    <a:pt x="102" y="400"/>
                  </a:lnTo>
                  <a:lnTo>
                    <a:pt x="96" y="402"/>
                  </a:lnTo>
                  <a:lnTo>
                    <a:pt x="96" y="402"/>
                  </a:lnTo>
                  <a:lnTo>
                    <a:pt x="96" y="398"/>
                  </a:lnTo>
                  <a:lnTo>
                    <a:pt x="94" y="388"/>
                  </a:lnTo>
                  <a:lnTo>
                    <a:pt x="92" y="380"/>
                  </a:lnTo>
                  <a:lnTo>
                    <a:pt x="90" y="370"/>
                  </a:lnTo>
                  <a:lnTo>
                    <a:pt x="88" y="358"/>
                  </a:lnTo>
                  <a:lnTo>
                    <a:pt x="86" y="350"/>
                  </a:lnTo>
                  <a:lnTo>
                    <a:pt x="82" y="332"/>
                  </a:lnTo>
                  <a:lnTo>
                    <a:pt x="80" y="326"/>
                  </a:lnTo>
                  <a:lnTo>
                    <a:pt x="76" y="310"/>
                  </a:lnTo>
                  <a:lnTo>
                    <a:pt x="76" y="306"/>
                  </a:lnTo>
                  <a:lnTo>
                    <a:pt x="74" y="300"/>
                  </a:lnTo>
                  <a:lnTo>
                    <a:pt x="74" y="300"/>
                  </a:lnTo>
                  <a:lnTo>
                    <a:pt x="72" y="298"/>
                  </a:lnTo>
                  <a:lnTo>
                    <a:pt x="56" y="286"/>
                  </a:lnTo>
                  <a:lnTo>
                    <a:pt x="50" y="282"/>
                  </a:lnTo>
                  <a:lnTo>
                    <a:pt x="44" y="278"/>
                  </a:lnTo>
                  <a:lnTo>
                    <a:pt x="40" y="276"/>
                  </a:lnTo>
                  <a:lnTo>
                    <a:pt x="40" y="276"/>
                  </a:lnTo>
                  <a:lnTo>
                    <a:pt x="40" y="274"/>
                  </a:lnTo>
                  <a:lnTo>
                    <a:pt x="40" y="266"/>
                  </a:lnTo>
                  <a:lnTo>
                    <a:pt x="40" y="264"/>
                  </a:lnTo>
                  <a:lnTo>
                    <a:pt x="38" y="260"/>
                  </a:lnTo>
                  <a:lnTo>
                    <a:pt x="38" y="258"/>
                  </a:lnTo>
                  <a:lnTo>
                    <a:pt x="36" y="256"/>
                  </a:lnTo>
                  <a:lnTo>
                    <a:pt x="32" y="248"/>
                  </a:lnTo>
                  <a:lnTo>
                    <a:pt x="28" y="242"/>
                  </a:lnTo>
                  <a:lnTo>
                    <a:pt x="28" y="244"/>
                  </a:lnTo>
                  <a:lnTo>
                    <a:pt x="28" y="244"/>
                  </a:lnTo>
                  <a:lnTo>
                    <a:pt x="26" y="244"/>
                  </a:lnTo>
                  <a:lnTo>
                    <a:pt x="26" y="244"/>
                  </a:lnTo>
                  <a:lnTo>
                    <a:pt x="26" y="242"/>
                  </a:lnTo>
                  <a:lnTo>
                    <a:pt x="24" y="242"/>
                  </a:lnTo>
                  <a:lnTo>
                    <a:pt x="14" y="238"/>
                  </a:lnTo>
                  <a:lnTo>
                    <a:pt x="12" y="238"/>
                  </a:lnTo>
                  <a:lnTo>
                    <a:pt x="12" y="238"/>
                  </a:lnTo>
                  <a:lnTo>
                    <a:pt x="12" y="236"/>
                  </a:lnTo>
                  <a:lnTo>
                    <a:pt x="12" y="236"/>
                  </a:lnTo>
                  <a:lnTo>
                    <a:pt x="12" y="236"/>
                  </a:lnTo>
                  <a:lnTo>
                    <a:pt x="12" y="234"/>
                  </a:lnTo>
                  <a:lnTo>
                    <a:pt x="10" y="232"/>
                  </a:lnTo>
                  <a:lnTo>
                    <a:pt x="10" y="228"/>
                  </a:lnTo>
                  <a:lnTo>
                    <a:pt x="10" y="226"/>
                  </a:lnTo>
                  <a:lnTo>
                    <a:pt x="10" y="226"/>
                  </a:lnTo>
                  <a:lnTo>
                    <a:pt x="8" y="220"/>
                  </a:lnTo>
                  <a:lnTo>
                    <a:pt x="4" y="212"/>
                  </a:lnTo>
                  <a:lnTo>
                    <a:pt x="2" y="210"/>
                  </a:lnTo>
                  <a:lnTo>
                    <a:pt x="2" y="204"/>
                  </a:lnTo>
                  <a:lnTo>
                    <a:pt x="0" y="200"/>
                  </a:lnTo>
                  <a:lnTo>
                    <a:pt x="0" y="198"/>
                  </a:lnTo>
                  <a:lnTo>
                    <a:pt x="0" y="196"/>
                  </a:lnTo>
                  <a:lnTo>
                    <a:pt x="0" y="196"/>
                  </a:lnTo>
                  <a:lnTo>
                    <a:pt x="0" y="196"/>
                  </a:lnTo>
                  <a:lnTo>
                    <a:pt x="0" y="194"/>
                  </a:lnTo>
                  <a:lnTo>
                    <a:pt x="2" y="194"/>
                  </a:lnTo>
                  <a:lnTo>
                    <a:pt x="2" y="192"/>
                  </a:lnTo>
                  <a:lnTo>
                    <a:pt x="2" y="188"/>
                  </a:lnTo>
                  <a:lnTo>
                    <a:pt x="2" y="188"/>
                  </a:lnTo>
                  <a:lnTo>
                    <a:pt x="2" y="186"/>
                  </a:lnTo>
                  <a:lnTo>
                    <a:pt x="2" y="186"/>
                  </a:lnTo>
                  <a:lnTo>
                    <a:pt x="6" y="182"/>
                  </a:lnTo>
                  <a:lnTo>
                    <a:pt x="6" y="182"/>
                  </a:lnTo>
                  <a:lnTo>
                    <a:pt x="8" y="182"/>
                  </a:lnTo>
                  <a:lnTo>
                    <a:pt x="8" y="180"/>
                  </a:lnTo>
                  <a:lnTo>
                    <a:pt x="8" y="180"/>
                  </a:lnTo>
                  <a:lnTo>
                    <a:pt x="10" y="180"/>
                  </a:lnTo>
                  <a:lnTo>
                    <a:pt x="12" y="180"/>
                  </a:lnTo>
                  <a:lnTo>
                    <a:pt x="12" y="180"/>
                  </a:lnTo>
                  <a:lnTo>
                    <a:pt x="12" y="180"/>
                  </a:lnTo>
                  <a:lnTo>
                    <a:pt x="14" y="178"/>
                  </a:lnTo>
                  <a:lnTo>
                    <a:pt x="14" y="178"/>
                  </a:lnTo>
                  <a:lnTo>
                    <a:pt x="14" y="178"/>
                  </a:lnTo>
                  <a:lnTo>
                    <a:pt x="16" y="174"/>
                  </a:lnTo>
                  <a:lnTo>
                    <a:pt x="16" y="174"/>
                  </a:lnTo>
                  <a:lnTo>
                    <a:pt x="16" y="172"/>
                  </a:lnTo>
                  <a:lnTo>
                    <a:pt x="16" y="172"/>
                  </a:lnTo>
                  <a:lnTo>
                    <a:pt x="16" y="170"/>
                  </a:lnTo>
                  <a:lnTo>
                    <a:pt x="16" y="170"/>
                  </a:lnTo>
                  <a:lnTo>
                    <a:pt x="16" y="168"/>
                  </a:lnTo>
                  <a:lnTo>
                    <a:pt x="18" y="168"/>
                  </a:lnTo>
                  <a:lnTo>
                    <a:pt x="26" y="164"/>
                  </a:lnTo>
                  <a:lnTo>
                    <a:pt x="28" y="164"/>
                  </a:lnTo>
                  <a:lnTo>
                    <a:pt x="30" y="162"/>
                  </a:lnTo>
                  <a:lnTo>
                    <a:pt x="30" y="162"/>
                  </a:lnTo>
                  <a:lnTo>
                    <a:pt x="30" y="162"/>
                  </a:lnTo>
                  <a:lnTo>
                    <a:pt x="36" y="156"/>
                  </a:lnTo>
                  <a:lnTo>
                    <a:pt x="36" y="156"/>
                  </a:lnTo>
                  <a:lnTo>
                    <a:pt x="36" y="156"/>
                  </a:lnTo>
                  <a:lnTo>
                    <a:pt x="36" y="154"/>
                  </a:lnTo>
                  <a:lnTo>
                    <a:pt x="36" y="154"/>
                  </a:lnTo>
                  <a:lnTo>
                    <a:pt x="34" y="154"/>
                  </a:lnTo>
                  <a:lnTo>
                    <a:pt x="34" y="154"/>
                  </a:lnTo>
                  <a:lnTo>
                    <a:pt x="34" y="154"/>
                  </a:lnTo>
                  <a:lnTo>
                    <a:pt x="34" y="152"/>
                  </a:lnTo>
                  <a:lnTo>
                    <a:pt x="36" y="152"/>
                  </a:lnTo>
                  <a:lnTo>
                    <a:pt x="36" y="152"/>
                  </a:lnTo>
                  <a:lnTo>
                    <a:pt x="36" y="150"/>
                  </a:lnTo>
                  <a:lnTo>
                    <a:pt x="36" y="150"/>
                  </a:lnTo>
                  <a:lnTo>
                    <a:pt x="38" y="150"/>
                  </a:lnTo>
                  <a:lnTo>
                    <a:pt x="38" y="150"/>
                  </a:lnTo>
                  <a:lnTo>
                    <a:pt x="38" y="150"/>
                  </a:lnTo>
                  <a:lnTo>
                    <a:pt x="38" y="150"/>
                  </a:lnTo>
                  <a:lnTo>
                    <a:pt x="38" y="146"/>
                  </a:lnTo>
                  <a:lnTo>
                    <a:pt x="36" y="144"/>
                  </a:lnTo>
                  <a:lnTo>
                    <a:pt x="38" y="138"/>
                  </a:lnTo>
                  <a:lnTo>
                    <a:pt x="40" y="130"/>
                  </a:lnTo>
                  <a:lnTo>
                    <a:pt x="40" y="130"/>
                  </a:lnTo>
                  <a:lnTo>
                    <a:pt x="40" y="130"/>
                  </a:lnTo>
                  <a:lnTo>
                    <a:pt x="40" y="128"/>
                  </a:lnTo>
                  <a:lnTo>
                    <a:pt x="42" y="124"/>
                  </a:lnTo>
                  <a:lnTo>
                    <a:pt x="40" y="120"/>
                  </a:lnTo>
                  <a:lnTo>
                    <a:pt x="40" y="118"/>
                  </a:lnTo>
                  <a:lnTo>
                    <a:pt x="40" y="118"/>
                  </a:lnTo>
                  <a:lnTo>
                    <a:pt x="38" y="118"/>
                  </a:lnTo>
                  <a:lnTo>
                    <a:pt x="38" y="116"/>
                  </a:lnTo>
                  <a:lnTo>
                    <a:pt x="38" y="114"/>
                  </a:lnTo>
                  <a:lnTo>
                    <a:pt x="38" y="114"/>
                  </a:lnTo>
                  <a:lnTo>
                    <a:pt x="38" y="112"/>
                  </a:lnTo>
                  <a:lnTo>
                    <a:pt x="38" y="112"/>
                  </a:lnTo>
                  <a:lnTo>
                    <a:pt x="38" y="110"/>
                  </a:lnTo>
                  <a:lnTo>
                    <a:pt x="38" y="110"/>
                  </a:lnTo>
                  <a:lnTo>
                    <a:pt x="40" y="110"/>
                  </a:lnTo>
                  <a:lnTo>
                    <a:pt x="40" y="102"/>
                  </a:lnTo>
                  <a:lnTo>
                    <a:pt x="40" y="100"/>
                  </a:lnTo>
                  <a:lnTo>
                    <a:pt x="40" y="98"/>
                  </a:lnTo>
                  <a:lnTo>
                    <a:pt x="40" y="98"/>
                  </a:lnTo>
                  <a:lnTo>
                    <a:pt x="40" y="96"/>
                  </a:lnTo>
                  <a:lnTo>
                    <a:pt x="40" y="96"/>
                  </a:lnTo>
                  <a:lnTo>
                    <a:pt x="40" y="96"/>
                  </a:lnTo>
                  <a:lnTo>
                    <a:pt x="40" y="96"/>
                  </a:lnTo>
                  <a:lnTo>
                    <a:pt x="40" y="94"/>
                  </a:lnTo>
                  <a:lnTo>
                    <a:pt x="38" y="94"/>
                  </a:lnTo>
                  <a:lnTo>
                    <a:pt x="38" y="94"/>
                  </a:lnTo>
                  <a:lnTo>
                    <a:pt x="38" y="92"/>
                  </a:lnTo>
                  <a:lnTo>
                    <a:pt x="38" y="92"/>
                  </a:lnTo>
                  <a:lnTo>
                    <a:pt x="36" y="92"/>
                  </a:lnTo>
                  <a:lnTo>
                    <a:pt x="36" y="90"/>
                  </a:lnTo>
                  <a:lnTo>
                    <a:pt x="36" y="88"/>
                  </a:lnTo>
                  <a:lnTo>
                    <a:pt x="36" y="88"/>
                  </a:lnTo>
                  <a:lnTo>
                    <a:pt x="36" y="86"/>
                  </a:lnTo>
                  <a:lnTo>
                    <a:pt x="36" y="82"/>
                  </a:lnTo>
                  <a:lnTo>
                    <a:pt x="36" y="82"/>
                  </a:lnTo>
                  <a:lnTo>
                    <a:pt x="38" y="80"/>
                  </a:lnTo>
                  <a:lnTo>
                    <a:pt x="38" y="80"/>
                  </a:lnTo>
                  <a:lnTo>
                    <a:pt x="38" y="78"/>
                  </a:lnTo>
                  <a:lnTo>
                    <a:pt x="38" y="72"/>
                  </a:lnTo>
                  <a:lnTo>
                    <a:pt x="40" y="66"/>
                  </a:lnTo>
                  <a:lnTo>
                    <a:pt x="40" y="66"/>
                  </a:lnTo>
                  <a:lnTo>
                    <a:pt x="40" y="62"/>
                  </a:lnTo>
                  <a:lnTo>
                    <a:pt x="40" y="60"/>
                  </a:lnTo>
                  <a:lnTo>
                    <a:pt x="42" y="56"/>
                  </a:lnTo>
                  <a:lnTo>
                    <a:pt x="42" y="56"/>
                  </a:lnTo>
                  <a:lnTo>
                    <a:pt x="42" y="54"/>
                  </a:lnTo>
                  <a:lnTo>
                    <a:pt x="42" y="52"/>
                  </a:lnTo>
                  <a:lnTo>
                    <a:pt x="42" y="52"/>
                  </a:lnTo>
                  <a:lnTo>
                    <a:pt x="42" y="52"/>
                  </a:lnTo>
                  <a:lnTo>
                    <a:pt x="42" y="52"/>
                  </a:lnTo>
                  <a:lnTo>
                    <a:pt x="42" y="50"/>
                  </a:lnTo>
                  <a:lnTo>
                    <a:pt x="38" y="50"/>
                  </a:lnTo>
                  <a:lnTo>
                    <a:pt x="38" y="50"/>
                  </a:lnTo>
                  <a:lnTo>
                    <a:pt x="38" y="50"/>
                  </a:lnTo>
                  <a:lnTo>
                    <a:pt x="38" y="50"/>
                  </a:lnTo>
                  <a:lnTo>
                    <a:pt x="36" y="50"/>
                  </a:lnTo>
                  <a:lnTo>
                    <a:pt x="36" y="50"/>
                  </a:lnTo>
                  <a:lnTo>
                    <a:pt x="34" y="50"/>
                  </a:lnTo>
                  <a:lnTo>
                    <a:pt x="34" y="50"/>
                  </a:lnTo>
                  <a:lnTo>
                    <a:pt x="32" y="48"/>
                  </a:lnTo>
                  <a:lnTo>
                    <a:pt x="32" y="48"/>
                  </a:lnTo>
                  <a:lnTo>
                    <a:pt x="32" y="48"/>
                  </a:lnTo>
                  <a:lnTo>
                    <a:pt x="32" y="48"/>
                  </a:lnTo>
                  <a:lnTo>
                    <a:pt x="32" y="48"/>
                  </a:lnTo>
                  <a:lnTo>
                    <a:pt x="32" y="46"/>
                  </a:lnTo>
                  <a:lnTo>
                    <a:pt x="34" y="46"/>
                  </a:lnTo>
                  <a:lnTo>
                    <a:pt x="34" y="46"/>
                  </a:lnTo>
                  <a:lnTo>
                    <a:pt x="34" y="46"/>
                  </a:lnTo>
                  <a:lnTo>
                    <a:pt x="34" y="44"/>
                  </a:lnTo>
                  <a:lnTo>
                    <a:pt x="36" y="44"/>
                  </a:lnTo>
                  <a:lnTo>
                    <a:pt x="40" y="42"/>
                  </a:lnTo>
                  <a:lnTo>
                    <a:pt x="40" y="42"/>
                  </a:lnTo>
                  <a:lnTo>
                    <a:pt x="44" y="40"/>
                  </a:lnTo>
                  <a:lnTo>
                    <a:pt x="46" y="40"/>
                  </a:lnTo>
                  <a:lnTo>
                    <a:pt x="46" y="38"/>
                  </a:lnTo>
                  <a:lnTo>
                    <a:pt x="46" y="38"/>
                  </a:lnTo>
                  <a:lnTo>
                    <a:pt x="46" y="36"/>
                  </a:lnTo>
                  <a:lnTo>
                    <a:pt x="46" y="36"/>
                  </a:lnTo>
                  <a:lnTo>
                    <a:pt x="46" y="34"/>
                  </a:lnTo>
                  <a:lnTo>
                    <a:pt x="54" y="30"/>
                  </a:lnTo>
                  <a:lnTo>
                    <a:pt x="54" y="26"/>
                  </a:lnTo>
                  <a:lnTo>
                    <a:pt x="54" y="2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7" name="Freeform 4966">
              <a:extLst>
                <a:ext uri="{FF2B5EF4-FFF2-40B4-BE49-F238E27FC236}">
                  <a16:creationId xmlns:a16="http://schemas.microsoft.com/office/drawing/2014/main" id="{5B4E5794-C6B1-2845-8A74-99990CC4B716}"/>
                </a:ext>
              </a:extLst>
            </p:cNvPr>
            <p:cNvSpPr>
              <a:spLocks/>
            </p:cNvSpPr>
            <p:nvPr/>
          </p:nvSpPr>
          <p:spPr bwMode="auto">
            <a:xfrm>
              <a:off x="3855154" y="504252"/>
              <a:ext cx="306615" cy="637727"/>
            </a:xfrm>
            <a:custGeom>
              <a:avLst/>
              <a:gdLst/>
              <a:ahLst/>
              <a:cxnLst>
                <a:cxn ang="0">
                  <a:pos x="68" y="18"/>
                </a:cxn>
                <a:cxn ang="0">
                  <a:pos x="102" y="0"/>
                </a:cxn>
                <a:cxn ang="0">
                  <a:pos x="112" y="4"/>
                </a:cxn>
                <a:cxn ang="0">
                  <a:pos x="108" y="8"/>
                </a:cxn>
                <a:cxn ang="0">
                  <a:pos x="116" y="8"/>
                </a:cxn>
                <a:cxn ang="0">
                  <a:pos x="128" y="6"/>
                </a:cxn>
                <a:cxn ang="0">
                  <a:pos x="124" y="10"/>
                </a:cxn>
                <a:cxn ang="0">
                  <a:pos x="126" y="16"/>
                </a:cxn>
                <a:cxn ang="0">
                  <a:pos x="132" y="30"/>
                </a:cxn>
                <a:cxn ang="0">
                  <a:pos x="128" y="28"/>
                </a:cxn>
                <a:cxn ang="0">
                  <a:pos x="134" y="34"/>
                </a:cxn>
                <a:cxn ang="0">
                  <a:pos x="144" y="32"/>
                </a:cxn>
                <a:cxn ang="0">
                  <a:pos x="152" y="26"/>
                </a:cxn>
                <a:cxn ang="0">
                  <a:pos x="168" y="14"/>
                </a:cxn>
                <a:cxn ang="0">
                  <a:pos x="158" y="48"/>
                </a:cxn>
                <a:cxn ang="0">
                  <a:pos x="144" y="56"/>
                </a:cxn>
                <a:cxn ang="0">
                  <a:pos x="140" y="70"/>
                </a:cxn>
                <a:cxn ang="0">
                  <a:pos x="158" y="94"/>
                </a:cxn>
                <a:cxn ang="0">
                  <a:pos x="166" y="98"/>
                </a:cxn>
                <a:cxn ang="0">
                  <a:pos x="168" y="116"/>
                </a:cxn>
                <a:cxn ang="0">
                  <a:pos x="168" y="126"/>
                </a:cxn>
                <a:cxn ang="0">
                  <a:pos x="158" y="148"/>
                </a:cxn>
                <a:cxn ang="0">
                  <a:pos x="146" y="162"/>
                </a:cxn>
                <a:cxn ang="0">
                  <a:pos x="138" y="166"/>
                </a:cxn>
                <a:cxn ang="0">
                  <a:pos x="120" y="182"/>
                </a:cxn>
                <a:cxn ang="0">
                  <a:pos x="124" y="198"/>
                </a:cxn>
                <a:cxn ang="0">
                  <a:pos x="144" y="212"/>
                </a:cxn>
                <a:cxn ang="0">
                  <a:pos x="152" y="210"/>
                </a:cxn>
                <a:cxn ang="0">
                  <a:pos x="152" y="222"/>
                </a:cxn>
                <a:cxn ang="0">
                  <a:pos x="162" y="218"/>
                </a:cxn>
                <a:cxn ang="0">
                  <a:pos x="164" y="214"/>
                </a:cxn>
                <a:cxn ang="0">
                  <a:pos x="172" y="220"/>
                </a:cxn>
                <a:cxn ang="0">
                  <a:pos x="174" y="238"/>
                </a:cxn>
                <a:cxn ang="0">
                  <a:pos x="188" y="238"/>
                </a:cxn>
                <a:cxn ang="0">
                  <a:pos x="188" y="256"/>
                </a:cxn>
                <a:cxn ang="0">
                  <a:pos x="192" y="276"/>
                </a:cxn>
                <a:cxn ang="0">
                  <a:pos x="186" y="286"/>
                </a:cxn>
                <a:cxn ang="0">
                  <a:pos x="156" y="304"/>
                </a:cxn>
                <a:cxn ang="0">
                  <a:pos x="140" y="320"/>
                </a:cxn>
                <a:cxn ang="0">
                  <a:pos x="132" y="322"/>
                </a:cxn>
                <a:cxn ang="0">
                  <a:pos x="132" y="366"/>
                </a:cxn>
                <a:cxn ang="0">
                  <a:pos x="112" y="396"/>
                </a:cxn>
                <a:cxn ang="0">
                  <a:pos x="88" y="358"/>
                </a:cxn>
                <a:cxn ang="0">
                  <a:pos x="44" y="278"/>
                </a:cxn>
                <a:cxn ang="0">
                  <a:pos x="28" y="244"/>
                </a:cxn>
                <a:cxn ang="0">
                  <a:pos x="12" y="236"/>
                </a:cxn>
                <a:cxn ang="0">
                  <a:pos x="0" y="198"/>
                </a:cxn>
                <a:cxn ang="0">
                  <a:pos x="6" y="182"/>
                </a:cxn>
                <a:cxn ang="0">
                  <a:pos x="14" y="178"/>
                </a:cxn>
                <a:cxn ang="0">
                  <a:pos x="30" y="162"/>
                </a:cxn>
                <a:cxn ang="0">
                  <a:pos x="34" y="152"/>
                </a:cxn>
                <a:cxn ang="0">
                  <a:pos x="38" y="138"/>
                </a:cxn>
                <a:cxn ang="0">
                  <a:pos x="38" y="114"/>
                </a:cxn>
                <a:cxn ang="0">
                  <a:pos x="40" y="96"/>
                </a:cxn>
                <a:cxn ang="0">
                  <a:pos x="36" y="88"/>
                </a:cxn>
                <a:cxn ang="0">
                  <a:pos x="40" y="62"/>
                </a:cxn>
                <a:cxn ang="0">
                  <a:pos x="38" y="50"/>
                </a:cxn>
                <a:cxn ang="0">
                  <a:pos x="32" y="48"/>
                </a:cxn>
                <a:cxn ang="0">
                  <a:pos x="46" y="38"/>
                </a:cxn>
              </a:cxnLst>
              <a:rect l="0" t="0" r="r" b="b"/>
              <a:pathLst>
                <a:path w="194" h="402">
                  <a:moveTo>
                    <a:pt x="54" y="22"/>
                  </a:moveTo>
                  <a:lnTo>
                    <a:pt x="56" y="22"/>
                  </a:lnTo>
                  <a:lnTo>
                    <a:pt x="60" y="22"/>
                  </a:lnTo>
                  <a:lnTo>
                    <a:pt x="60" y="22"/>
                  </a:lnTo>
                  <a:lnTo>
                    <a:pt x="60" y="22"/>
                  </a:lnTo>
                  <a:lnTo>
                    <a:pt x="62" y="20"/>
                  </a:lnTo>
                  <a:lnTo>
                    <a:pt x="64" y="20"/>
                  </a:lnTo>
                  <a:lnTo>
                    <a:pt x="64" y="20"/>
                  </a:lnTo>
                  <a:lnTo>
                    <a:pt x="66" y="18"/>
                  </a:lnTo>
                  <a:lnTo>
                    <a:pt x="66" y="18"/>
                  </a:lnTo>
                  <a:lnTo>
                    <a:pt x="68" y="18"/>
                  </a:lnTo>
                  <a:lnTo>
                    <a:pt x="68" y="16"/>
                  </a:lnTo>
                  <a:lnTo>
                    <a:pt x="70" y="14"/>
                  </a:lnTo>
                  <a:lnTo>
                    <a:pt x="70" y="14"/>
                  </a:lnTo>
                  <a:lnTo>
                    <a:pt x="70" y="12"/>
                  </a:lnTo>
                  <a:lnTo>
                    <a:pt x="74" y="10"/>
                  </a:lnTo>
                  <a:lnTo>
                    <a:pt x="74" y="10"/>
                  </a:lnTo>
                  <a:lnTo>
                    <a:pt x="76" y="10"/>
                  </a:lnTo>
                  <a:lnTo>
                    <a:pt x="78" y="8"/>
                  </a:lnTo>
                  <a:lnTo>
                    <a:pt x="86" y="6"/>
                  </a:lnTo>
                  <a:lnTo>
                    <a:pt x="98" y="2"/>
                  </a:lnTo>
                  <a:lnTo>
                    <a:pt x="102" y="0"/>
                  </a:lnTo>
                  <a:lnTo>
                    <a:pt x="102" y="0"/>
                  </a:lnTo>
                  <a:lnTo>
                    <a:pt x="104" y="0"/>
                  </a:lnTo>
                  <a:lnTo>
                    <a:pt x="106" y="0"/>
                  </a:lnTo>
                  <a:lnTo>
                    <a:pt x="106" y="0"/>
                  </a:lnTo>
                  <a:lnTo>
                    <a:pt x="112" y="0"/>
                  </a:lnTo>
                  <a:lnTo>
                    <a:pt x="112" y="0"/>
                  </a:lnTo>
                  <a:lnTo>
                    <a:pt x="112" y="0"/>
                  </a:lnTo>
                  <a:lnTo>
                    <a:pt x="112" y="2"/>
                  </a:lnTo>
                  <a:lnTo>
                    <a:pt x="112" y="2"/>
                  </a:lnTo>
                  <a:lnTo>
                    <a:pt x="112" y="4"/>
                  </a:lnTo>
                  <a:lnTo>
                    <a:pt x="112" y="4"/>
                  </a:lnTo>
                  <a:lnTo>
                    <a:pt x="112" y="4"/>
                  </a:lnTo>
                  <a:lnTo>
                    <a:pt x="112" y="4"/>
                  </a:lnTo>
                  <a:lnTo>
                    <a:pt x="110" y="6"/>
                  </a:lnTo>
                  <a:lnTo>
                    <a:pt x="110" y="6"/>
                  </a:lnTo>
                  <a:lnTo>
                    <a:pt x="108" y="6"/>
                  </a:lnTo>
                  <a:lnTo>
                    <a:pt x="108" y="6"/>
                  </a:lnTo>
                  <a:lnTo>
                    <a:pt x="108" y="6"/>
                  </a:lnTo>
                  <a:lnTo>
                    <a:pt x="108" y="6"/>
                  </a:lnTo>
                  <a:lnTo>
                    <a:pt x="108" y="6"/>
                  </a:lnTo>
                  <a:lnTo>
                    <a:pt x="108" y="6"/>
                  </a:lnTo>
                  <a:lnTo>
                    <a:pt x="108" y="8"/>
                  </a:lnTo>
                  <a:lnTo>
                    <a:pt x="110" y="10"/>
                  </a:lnTo>
                  <a:lnTo>
                    <a:pt x="110" y="10"/>
                  </a:lnTo>
                  <a:lnTo>
                    <a:pt x="112" y="10"/>
                  </a:lnTo>
                  <a:lnTo>
                    <a:pt x="112" y="10"/>
                  </a:lnTo>
                  <a:lnTo>
                    <a:pt x="112" y="10"/>
                  </a:lnTo>
                  <a:lnTo>
                    <a:pt x="112" y="10"/>
                  </a:lnTo>
                  <a:lnTo>
                    <a:pt x="114" y="10"/>
                  </a:lnTo>
                  <a:lnTo>
                    <a:pt x="114" y="10"/>
                  </a:lnTo>
                  <a:lnTo>
                    <a:pt x="114" y="10"/>
                  </a:lnTo>
                  <a:lnTo>
                    <a:pt x="116" y="8"/>
                  </a:lnTo>
                  <a:lnTo>
                    <a:pt x="116" y="8"/>
                  </a:lnTo>
                  <a:lnTo>
                    <a:pt x="116" y="8"/>
                  </a:lnTo>
                  <a:lnTo>
                    <a:pt x="116" y="6"/>
                  </a:lnTo>
                  <a:lnTo>
                    <a:pt x="116" y="6"/>
                  </a:lnTo>
                  <a:lnTo>
                    <a:pt x="114" y="6"/>
                  </a:lnTo>
                  <a:lnTo>
                    <a:pt x="114" y="6"/>
                  </a:lnTo>
                  <a:lnTo>
                    <a:pt x="112" y="6"/>
                  </a:lnTo>
                  <a:lnTo>
                    <a:pt x="116" y="4"/>
                  </a:lnTo>
                  <a:lnTo>
                    <a:pt x="120" y="4"/>
                  </a:lnTo>
                  <a:lnTo>
                    <a:pt x="122" y="4"/>
                  </a:lnTo>
                  <a:lnTo>
                    <a:pt x="128" y="6"/>
                  </a:lnTo>
                  <a:lnTo>
                    <a:pt x="128" y="6"/>
                  </a:lnTo>
                  <a:lnTo>
                    <a:pt x="130" y="8"/>
                  </a:lnTo>
                  <a:lnTo>
                    <a:pt x="130" y="8"/>
                  </a:lnTo>
                  <a:lnTo>
                    <a:pt x="128" y="10"/>
                  </a:lnTo>
                  <a:lnTo>
                    <a:pt x="128" y="10"/>
                  </a:lnTo>
                  <a:lnTo>
                    <a:pt x="128" y="10"/>
                  </a:lnTo>
                  <a:lnTo>
                    <a:pt x="128" y="8"/>
                  </a:lnTo>
                  <a:lnTo>
                    <a:pt x="128" y="8"/>
                  </a:lnTo>
                  <a:lnTo>
                    <a:pt x="126" y="10"/>
                  </a:lnTo>
                  <a:lnTo>
                    <a:pt x="126" y="10"/>
                  </a:lnTo>
                  <a:lnTo>
                    <a:pt x="124" y="10"/>
                  </a:lnTo>
                  <a:lnTo>
                    <a:pt x="124" y="10"/>
                  </a:lnTo>
                  <a:lnTo>
                    <a:pt x="124" y="10"/>
                  </a:lnTo>
                  <a:lnTo>
                    <a:pt x="124" y="10"/>
                  </a:lnTo>
                  <a:lnTo>
                    <a:pt x="124" y="10"/>
                  </a:lnTo>
                  <a:lnTo>
                    <a:pt x="124" y="12"/>
                  </a:lnTo>
                  <a:lnTo>
                    <a:pt x="124" y="12"/>
                  </a:lnTo>
                  <a:lnTo>
                    <a:pt x="126" y="12"/>
                  </a:lnTo>
                  <a:lnTo>
                    <a:pt x="128" y="12"/>
                  </a:lnTo>
                  <a:lnTo>
                    <a:pt x="128" y="12"/>
                  </a:lnTo>
                  <a:lnTo>
                    <a:pt x="126" y="16"/>
                  </a:lnTo>
                  <a:lnTo>
                    <a:pt x="126" y="16"/>
                  </a:lnTo>
                  <a:lnTo>
                    <a:pt x="126" y="16"/>
                  </a:lnTo>
                  <a:lnTo>
                    <a:pt x="126" y="18"/>
                  </a:lnTo>
                  <a:lnTo>
                    <a:pt x="128" y="20"/>
                  </a:lnTo>
                  <a:lnTo>
                    <a:pt x="128" y="20"/>
                  </a:lnTo>
                  <a:lnTo>
                    <a:pt x="128" y="20"/>
                  </a:lnTo>
                  <a:lnTo>
                    <a:pt x="134" y="26"/>
                  </a:lnTo>
                  <a:lnTo>
                    <a:pt x="134" y="26"/>
                  </a:lnTo>
                  <a:lnTo>
                    <a:pt x="134" y="26"/>
                  </a:lnTo>
                  <a:lnTo>
                    <a:pt x="134" y="26"/>
                  </a:lnTo>
                  <a:lnTo>
                    <a:pt x="134" y="26"/>
                  </a:lnTo>
                  <a:lnTo>
                    <a:pt x="132" y="30"/>
                  </a:lnTo>
                  <a:lnTo>
                    <a:pt x="132" y="30"/>
                  </a:lnTo>
                  <a:lnTo>
                    <a:pt x="132" y="30"/>
                  </a:lnTo>
                  <a:lnTo>
                    <a:pt x="132" y="30"/>
                  </a:lnTo>
                  <a:lnTo>
                    <a:pt x="132" y="30"/>
                  </a:lnTo>
                  <a:lnTo>
                    <a:pt x="132" y="30"/>
                  </a:lnTo>
                  <a:lnTo>
                    <a:pt x="132" y="28"/>
                  </a:lnTo>
                  <a:lnTo>
                    <a:pt x="132" y="28"/>
                  </a:lnTo>
                  <a:lnTo>
                    <a:pt x="132" y="28"/>
                  </a:lnTo>
                  <a:lnTo>
                    <a:pt x="132" y="28"/>
                  </a:lnTo>
                  <a:lnTo>
                    <a:pt x="132" y="28"/>
                  </a:lnTo>
                  <a:lnTo>
                    <a:pt x="132" y="28"/>
                  </a:lnTo>
                  <a:lnTo>
                    <a:pt x="128" y="28"/>
                  </a:lnTo>
                  <a:lnTo>
                    <a:pt x="128" y="30"/>
                  </a:lnTo>
                  <a:lnTo>
                    <a:pt x="128" y="30"/>
                  </a:lnTo>
                  <a:lnTo>
                    <a:pt x="128" y="30"/>
                  </a:lnTo>
                  <a:lnTo>
                    <a:pt x="128" y="32"/>
                  </a:lnTo>
                  <a:lnTo>
                    <a:pt x="128" y="32"/>
                  </a:lnTo>
                  <a:lnTo>
                    <a:pt x="128" y="32"/>
                  </a:lnTo>
                  <a:lnTo>
                    <a:pt x="128" y="32"/>
                  </a:lnTo>
                  <a:lnTo>
                    <a:pt x="130" y="32"/>
                  </a:lnTo>
                  <a:lnTo>
                    <a:pt x="130" y="32"/>
                  </a:lnTo>
                  <a:lnTo>
                    <a:pt x="134" y="34"/>
                  </a:lnTo>
                  <a:lnTo>
                    <a:pt x="134" y="34"/>
                  </a:lnTo>
                  <a:lnTo>
                    <a:pt x="134" y="34"/>
                  </a:lnTo>
                  <a:lnTo>
                    <a:pt x="134" y="34"/>
                  </a:lnTo>
                  <a:lnTo>
                    <a:pt x="136" y="36"/>
                  </a:lnTo>
                  <a:lnTo>
                    <a:pt x="136" y="36"/>
                  </a:lnTo>
                  <a:lnTo>
                    <a:pt x="138" y="36"/>
                  </a:lnTo>
                  <a:lnTo>
                    <a:pt x="138" y="36"/>
                  </a:lnTo>
                  <a:lnTo>
                    <a:pt x="140" y="36"/>
                  </a:lnTo>
                  <a:lnTo>
                    <a:pt x="140" y="34"/>
                  </a:lnTo>
                  <a:lnTo>
                    <a:pt x="142" y="34"/>
                  </a:lnTo>
                  <a:lnTo>
                    <a:pt x="144" y="32"/>
                  </a:lnTo>
                  <a:lnTo>
                    <a:pt x="144" y="32"/>
                  </a:lnTo>
                  <a:lnTo>
                    <a:pt x="144" y="32"/>
                  </a:lnTo>
                  <a:lnTo>
                    <a:pt x="144" y="30"/>
                  </a:lnTo>
                  <a:lnTo>
                    <a:pt x="146" y="28"/>
                  </a:lnTo>
                  <a:lnTo>
                    <a:pt x="146" y="28"/>
                  </a:lnTo>
                  <a:lnTo>
                    <a:pt x="146" y="26"/>
                  </a:lnTo>
                  <a:lnTo>
                    <a:pt x="148" y="26"/>
                  </a:lnTo>
                  <a:lnTo>
                    <a:pt x="150" y="26"/>
                  </a:lnTo>
                  <a:lnTo>
                    <a:pt x="150" y="26"/>
                  </a:lnTo>
                  <a:lnTo>
                    <a:pt x="150" y="26"/>
                  </a:lnTo>
                  <a:lnTo>
                    <a:pt x="152" y="26"/>
                  </a:lnTo>
                  <a:lnTo>
                    <a:pt x="152" y="26"/>
                  </a:lnTo>
                  <a:lnTo>
                    <a:pt x="158" y="22"/>
                  </a:lnTo>
                  <a:lnTo>
                    <a:pt x="158" y="22"/>
                  </a:lnTo>
                  <a:lnTo>
                    <a:pt x="160" y="20"/>
                  </a:lnTo>
                  <a:lnTo>
                    <a:pt x="160" y="18"/>
                  </a:lnTo>
                  <a:lnTo>
                    <a:pt x="160" y="16"/>
                  </a:lnTo>
                  <a:lnTo>
                    <a:pt x="160" y="16"/>
                  </a:lnTo>
                  <a:lnTo>
                    <a:pt x="162" y="16"/>
                  </a:lnTo>
                  <a:lnTo>
                    <a:pt x="168" y="14"/>
                  </a:lnTo>
                  <a:lnTo>
                    <a:pt x="168" y="14"/>
                  </a:lnTo>
                  <a:lnTo>
                    <a:pt x="168" y="14"/>
                  </a:lnTo>
                  <a:lnTo>
                    <a:pt x="168" y="14"/>
                  </a:lnTo>
                  <a:lnTo>
                    <a:pt x="170" y="16"/>
                  </a:lnTo>
                  <a:lnTo>
                    <a:pt x="170" y="24"/>
                  </a:lnTo>
                  <a:lnTo>
                    <a:pt x="168" y="30"/>
                  </a:lnTo>
                  <a:lnTo>
                    <a:pt x="168" y="30"/>
                  </a:lnTo>
                  <a:lnTo>
                    <a:pt x="166" y="34"/>
                  </a:lnTo>
                  <a:lnTo>
                    <a:pt x="164" y="34"/>
                  </a:lnTo>
                  <a:lnTo>
                    <a:pt x="162" y="40"/>
                  </a:lnTo>
                  <a:lnTo>
                    <a:pt x="160" y="44"/>
                  </a:lnTo>
                  <a:lnTo>
                    <a:pt x="158" y="46"/>
                  </a:lnTo>
                  <a:lnTo>
                    <a:pt x="158" y="46"/>
                  </a:lnTo>
                  <a:lnTo>
                    <a:pt x="158" y="48"/>
                  </a:lnTo>
                  <a:lnTo>
                    <a:pt x="158" y="50"/>
                  </a:lnTo>
                  <a:lnTo>
                    <a:pt x="156" y="50"/>
                  </a:lnTo>
                  <a:lnTo>
                    <a:pt x="156" y="50"/>
                  </a:lnTo>
                  <a:lnTo>
                    <a:pt x="156" y="50"/>
                  </a:lnTo>
                  <a:lnTo>
                    <a:pt x="156" y="50"/>
                  </a:lnTo>
                  <a:lnTo>
                    <a:pt x="154" y="52"/>
                  </a:lnTo>
                  <a:lnTo>
                    <a:pt x="150" y="52"/>
                  </a:lnTo>
                  <a:lnTo>
                    <a:pt x="146" y="54"/>
                  </a:lnTo>
                  <a:lnTo>
                    <a:pt x="144" y="56"/>
                  </a:lnTo>
                  <a:lnTo>
                    <a:pt x="144" y="56"/>
                  </a:lnTo>
                  <a:lnTo>
                    <a:pt x="144" y="56"/>
                  </a:lnTo>
                  <a:lnTo>
                    <a:pt x="142" y="58"/>
                  </a:lnTo>
                  <a:lnTo>
                    <a:pt x="142" y="58"/>
                  </a:lnTo>
                  <a:lnTo>
                    <a:pt x="142" y="58"/>
                  </a:lnTo>
                  <a:lnTo>
                    <a:pt x="142" y="60"/>
                  </a:lnTo>
                  <a:lnTo>
                    <a:pt x="142" y="60"/>
                  </a:lnTo>
                  <a:lnTo>
                    <a:pt x="140" y="62"/>
                  </a:lnTo>
                  <a:lnTo>
                    <a:pt x="140" y="64"/>
                  </a:lnTo>
                  <a:lnTo>
                    <a:pt x="140" y="66"/>
                  </a:lnTo>
                  <a:lnTo>
                    <a:pt x="140" y="68"/>
                  </a:lnTo>
                  <a:lnTo>
                    <a:pt x="140" y="70"/>
                  </a:lnTo>
                  <a:lnTo>
                    <a:pt x="140" y="70"/>
                  </a:lnTo>
                  <a:lnTo>
                    <a:pt x="140" y="72"/>
                  </a:lnTo>
                  <a:lnTo>
                    <a:pt x="140" y="74"/>
                  </a:lnTo>
                  <a:lnTo>
                    <a:pt x="144" y="80"/>
                  </a:lnTo>
                  <a:lnTo>
                    <a:pt x="148" y="86"/>
                  </a:lnTo>
                  <a:lnTo>
                    <a:pt x="148" y="86"/>
                  </a:lnTo>
                  <a:lnTo>
                    <a:pt x="148" y="86"/>
                  </a:lnTo>
                  <a:lnTo>
                    <a:pt x="152" y="90"/>
                  </a:lnTo>
                  <a:lnTo>
                    <a:pt x="152" y="90"/>
                  </a:lnTo>
                  <a:lnTo>
                    <a:pt x="154" y="92"/>
                  </a:lnTo>
                  <a:lnTo>
                    <a:pt x="158" y="94"/>
                  </a:lnTo>
                  <a:lnTo>
                    <a:pt x="158" y="94"/>
                  </a:lnTo>
                  <a:lnTo>
                    <a:pt x="158" y="94"/>
                  </a:lnTo>
                  <a:lnTo>
                    <a:pt x="158" y="94"/>
                  </a:lnTo>
                  <a:lnTo>
                    <a:pt x="158" y="94"/>
                  </a:lnTo>
                  <a:lnTo>
                    <a:pt x="158" y="96"/>
                  </a:lnTo>
                  <a:lnTo>
                    <a:pt x="160" y="96"/>
                  </a:lnTo>
                  <a:lnTo>
                    <a:pt x="160" y="96"/>
                  </a:lnTo>
                  <a:lnTo>
                    <a:pt x="162" y="96"/>
                  </a:lnTo>
                  <a:lnTo>
                    <a:pt x="162" y="96"/>
                  </a:lnTo>
                  <a:lnTo>
                    <a:pt x="164" y="98"/>
                  </a:lnTo>
                  <a:lnTo>
                    <a:pt x="166" y="98"/>
                  </a:lnTo>
                  <a:lnTo>
                    <a:pt x="166" y="98"/>
                  </a:lnTo>
                  <a:lnTo>
                    <a:pt x="166" y="98"/>
                  </a:lnTo>
                  <a:lnTo>
                    <a:pt x="168" y="98"/>
                  </a:lnTo>
                  <a:lnTo>
                    <a:pt x="168" y="98"/>
                  </a:lnTo>
                  <a:lnTo>
                    <a:pt x="168" y="100"/>
                  </a:lnTo>
                  <a:lnTo>
                    <a:pt x="166" y="104"/>
                  </a:lnTo>
                  <a:lnTo>
                    <a:pt x="168" y="106"/>
                  </a:lnTo>
                  <a:lnTo>
                    <a:pt x="166" y="112"/>
                  </a:lnTo>
                  <a:lnTo>
                    <a:pt x="166" y="114"/>
                  </a:lnTo>
                  <a:lnTo>
                    <a:pt x="166" y="114"/>
                  </a:lnTo>
                  <a:lnTo>
                    <a:pt x="168" y="116"/>
                  </a:lnTo>
                  <a:lnTo>
                    <a:pt x="168" y="116"/>
                  </a:lnTo>
                  <a:lnTo>
                    <a:pt x="168" y="118"/>
                  </a:lnTo>
                  <a:lnTo>
                    <a:pt x="168" y="118"/>
                  </a:lnTo>
                  <a:lnTo>
                    <a:pt x="170" y="120"/>
                  </a:lnTo>
                  <a:lnTo>
                    <a:pt x="170" y="120"/>
                  </a:lnTo>
                  <a:lnTo>
                    <a:pt x="172" y="122"/>
                  </a:lnTo>
                  <a:lnTo>
                    <a:pt x="172" y="122"/>
                  </a:lnTo>
                  <a:lnTo>
                    <a:pt x="170" y="126"/>
                  </a:lnTo>
                  <a:lnTo>
                    <a:pt x="170" y="126"/>
                  </a:lnTo>
                  <a:lnTo>
                    <a:pt x="170" y="126"/>
                  </a:lnTo>
                  <a:lnTo>
                    <a:pt x="168" y="126"/>
                  </a:lnTo>
                  <a:lnTo>
                    <a:pt x="168" y="126"/>
                  </a:lnTo>
                  <a:lnTo>
                    <a:pt x="168" y="126"/>
                  </a:lnTo>
                  <a:lnTo>
                    <a:pt x="168" y="128"/>
                  </a:lnTo>
                  <a:lnTo>
                    <a:pt x="168" y="128"/>
                  </a:lnTo>
                  <a:lnTo>
                    <a:pt x="166" y="128"/>
                  </a:lnTo>
                  <a:lnTo>
                    <a:pt x="166" y="130"/>
                  </a:lnTo>
                  <a:lnTo>
                    <a:pt x="166" y="130"/>
                  </a:lnTo>
                  <a:lnTo>
                    <a:pt x="166" y="132"/>
                  </a:lnTo>
                  <a:lnTo>
                    <a:pt x="166" y="132"/>
                  </a:lnTo>
                  <a:lnTo>
                    <a:pt x="166" y="132"/>
                  </a:lnTo>
                  <a:lnTo>
                    <a:pt x="162" y="142"/>
                  </a:lnTo>
                  <a:lnTo>
                    <a:pt x="158" y="148"/>
                  </a:lnTo>
                  <a:lnTo>
                    <a:pt x="154" y="154"/>
                  </a:lnTo>
                  <a:lnTo>
                    <a:pt x="154" y="154"/>
                  </a:lnTo>
                  <a:lnTo>
                    <a:pt x="152" y="156"/>
                  </a:lnTo>
                  <a:lnTo>
                    <a:pt x="152" y="156"/>
                  </a:lnTo>
                  <a:lnTo>
                    <a:pt x="150" y="156"/>
                  </a:lnTo>
                  <a:lnTo>
                    <a:pt x="150" y="156"/>
                  </a:lnTo>
                  <a:lnTo>
                    <a:pt x="148" y="156"/>
                  </a:lnTo>
                  <a:lnTo>
                    <a:pt x="148" y="156"/>
                  </a:lnTo>
                  <a:lnTo>
                    <a:pt x="148" y="156"/>
                  </a:lnTo>
                  <a:lnTo>
                    <a:pt x="148" y="158"/>
                  </a:lnTo>
                  <a:lnTo>
                    <a:pt x="146" y="162"/>
                  </a:lnTo>
                  <a:lnTo>
                    <a:pt x="146" y="162"/>
                  </a:lnTo>
                  <a:lnTo>
                    <a:pt x="146" y="162"/>
                  </a:lnTo>
                  <a:lnTo>
                    <a:pt x="146" y="162"/>
                  </a:lnTo>
                  <a:lnTo>
                    <a:pt x="146" y="162"/>
                  </a:lnTo>
                  <a:lnTo>
                    <a:pt x="142" y="162"/>
                  </a:lnTo>
                  <a:lnTo>
                    <a:pt x="142" y="164"/>
                  </a:lnTo>
                  <a:lnTo>
                    <a:pt x="140" y="164"/>
                  </a:lnTo>
                  <a:lnTo>
                    <a:pt x="138" y="164"/>
                  </a:lnTo>
                  <a:lnTo>
                    <a:pt x="138" y="164"/>
                  </a:lnTo>
                  <a:lnTo>
                    <a:pt x="138" y="166"/>
                  </a:lnTo>
                  <a:lnTo>
                    <a:pt x="138" y="166"/>
                  </a:lnTo>
                  <a:lnTo>
                    <a:pt x="136" y="168"/>
                  </a:lnTo>
                  <a:lnTo>
                    <a:pt x="134" y="170"/>
                  </a:lnTo>
                  <a:lnTo>
                    <a:pt x="126" y="174"/>
                  </a:lnTo>
                  <a:lnTo>
                    <a:pt x="126" y="174"/>
                  </a:lnTo>
                  <a:lnTo>
                    <a:pt x="126" y="174"/>
                  </a:lnTo>
                  <a:lnTo>
                    <a:pt x="124" y="174"/>
                  </a:lnTo>
                  <a:lnTo>
                    <a:pt x="124" y="174"/>
                  </a:lnTo>
                  <a:lnTo>
                    <a:pt x="124" y="174"/>
                  </a:lnTo>
                  <a:lnTo>
                    <a:pt x="124" y="176"/>
                  </a:lnTo>
                  <a:lnTo>
                    <a:pt x="120" y="180"/>
                  </a:lnTo>
                  <a:lnTo>
                    <a:pt x="120" y="182"/>
                  </a:lnTo>
                  <a:lnTo>
                    <a:pt x="120" y="184"/>
                  </a:lnTo>
                  <a:lnTo>
                    <a:pt x="118" y="184"/>
                  </a:lnTo>
                  <a:lnTo>
                    <a:pt x="118" y="184"/>
                  </a:lnTo>
                  <a:lnTo>
                    <a:pt x="120" y="186"/>
                  </a:lnTo>
                  <a:lnTo>
                    <a:pt x="120" y="188"/>
                  </a:lnTo>
                  <a:lnTo>
                    <a:pt x="120" y="190"/>
                  </a:lnTo>
                  <a:lnTo>
                    <a:pt x="120" y="192"/>
                  </a:lnTo>
                  <a:lnTo>
                    <a:pt x="120" y="192"/>
                  </a:lnTo>
                  <a:lnTo>
                    <a:pt x="122" y="196"/>
                  </a:lnTo>
                  <a:lnTo>
                    <a:pt x="122" y="196"/>
                  </a:lnTo>
                  <a:lnTo>
                    <a:pt x="124" y="198"/>
                  </a:lnTo>
                  <a:lnTo>
                    <a:pt x="126" y="202"/>
                  </a:lnTo>
                  <a:lnTo>
                    <a:pt x="132" y="208"/>
                  </a:lnTo>
                  <a:lnTo>
                    <a:pt x="134" y="210"/>
                  </a:lnTo>
                  <a:lnTo>
                    <a:pt x="134" y="210"/>
                  </a:lnTo>
                  <a:lnTo>
                    <a:pt x="136" y="210"/>
                  </a:lnTo>
                  <a:lnTo>
                    <a:pt x="138" y="212"/>
                  </a:lnTo>
                  <a:lnTo>
                    <a:pt x="140" y="212"/>
                  </a:lnTo>
                  <a:lnTo>
                    <a:pt x="140" y="214"/>
                  </a:lnTo>
                  <a:lnTo>
                    <a:pt x="142" y="214"/>
                  </a:lnTo>
                  <a:lnTo>
                    <a:pt x="142" y="214"/>
                  </a:lnTo>
                  <a:lnTo>
                    <a:pt x="144" y="212"/>
                  </a:lnTo>
                  <a:lnTo>
                    <a:pt x="148" y="212"/>
                  </a:lnTo>
                  <a:lnTo>
                    <a:pt x="148" y="210"/>
                  </a:lnTo>
                  <a:lnTo>
                    <a:pt x="150" y="210"/>
                  </a:lnTo>
                  <a:lnTo>
                    <a:pt x="150" y="210"/>
                  </a:lnTo>
                  <a:lnTo>
                    <a:pt x="150" y="210"/>
                  </a:lnTo>
                  <a:lnTo>
                    <a:pt x="150" y="210"/>
                  </a:lnTo>
                  <a:lnTo>
                    <a:pt x="152" y="210"/>
                  </a:lnTo>
                  <a:lnTo>
                    <a:pt x="152" y="210"/>
                  </a:lnTo>
                  <a:lnTo>
                    <a:pt x="152" y="210"/>
                  </a:lnTo>
                  <a:lnTo>
                    <a:pt x="152" y="210"/>
                  </a:lnTo>
                  <a:lnTo>
                    <a:pt x="152" y="210"/>
                  </a:lnTo>
                  <a:lnTo>
                    <a:pt x="152" y="210"/>
                  </a:lnTo>
                  <a:lnTo>
                    <a:pt x="152" y="212"/>
                  </a:lnTo>
                  <a:lnTo>
                    <a:pt x="152" y="216"/>
                  </a:lnTo>
                  <a:lnTo>
                    <a:pt x="152" y="216"/>
                  </a:lnTo>
                  <a:lnTo>
                    <a:pt x="152" y="216"/>
                  </a:lnTo>
                  <a:lnTo>
                    <a:pt x="152" y="218"/>
                  </a:lnTo>
                  <a:lnTo>
                    <a:pt x="150" y="218"/>
                  </a:lnTo>
                  <a:lnTo>
                    <a:pt x="150" y="218"/>
                  </a:lnTo>
                  <a:lnTo>
                    <a:pt x="150" y="218"/>
                  </a:lnTo>
                  <a:lnTo>
                    <a:pt x="150" y="218"/>
                  </a:lnTo>
                  <a:lnTo>
                    <a:pt x="152" y="222"/>
                  </a:lnTo>
                  <a:lnTo>
                    <a:pt x="152" y="222"/>
                  </a:lnTo>
                  <a:lnTo>
                    <a:pt x="154" y="222"/>
                  </a:lnTo>
                  <a:lnTo>
                    <a:pt x="154" y="222"/>
                  </a:lnTo>
                  <a:lnTo>
                    <a:pt x="154" y="222"/>
                  </a:lnTo>
                  <a:lnTo>
                    <a:pt x="154" y="222"/>
                  </a:lnTo>
                  <a:lnTo>
                    <a:pt x="162" y="220"/>
                  </a:lnTo>
                  <a:lnTo>
                    <a:pt x="162" y="218"/>
                  </a:lnTo>
                  <a:lnTo>
                    <a:pt x="162" y="218"/>
                  </a:lnTo>
                  <a:lnTo>
                    <a:pt x="162" y="218"/>
                  </a:lnTo>
                  <a:lnTo>
                    <a:pt x="162" y="218"/>
                  </a:lnTo>
                  <a:lnTo>
                    <a:pt x="162" y="218"/>
                  </a:lnTo>
                  <a:lnTo>
                    <a:pt x="162" y="216"/>
                  </a:lnTo>
                  <a:lnTo>
                    <a:pt x="162" y="216"/>
                  </a:lnTo>
                  <a:lnTo>
                    <a:pt x="162" y="216"/>
                  </a:lnTo>
                  <a:lnTo>
                    <a:pt x="162" y="216"/>
                  </a:lnTo>
                  <a:lnTo>
                    <a:pt x="162" y="216"/>
                  </a:lnTo>
                  <a:lnTo>
                    <a:pt x="162" y="216"/>
                  </a:lnTo>
                  <a:lnTo>
                    <a:pt x="162" y="214"/>
                  </a:lnTo>
                  <a:lnTo>
                    <a:pt x="162" y="214"/>
                  </a:lnTo>
                  <a:lnTo>
                    <a:pt x="162" y="214"/>
                  </a:lnTo>
                  <a:lnTo>
                    <a:pt x="162" y="214"/>
                  </a:lnTo>
                  <a:lnTo>
                    <a:pt x="164" y="214"/>
                  </a:lnTo>
                  <a:lnTo>
                    <a:pt x="166" y="214"/>
                  </a:lnTo>
                  <a:lnTo>
                    <a:pt x="166" y="214"/>
                  </a:lnTo>
                  <a:lnTo>
                    <a:pt x="168" y="214"/>
                  </a:lnTo>
                  <a:lnTo>
                    <a:pt x="168" y="214"/>
                  </a:lnTo>
                  <a:lnTo>
                    <a:pt x="168" y="214"/>
                  </a:lnTo>
                  <a:lnTo>
                    <a:pt x="170" y="216"/>
                  </a:lnTo>
                  <a:lnTo>
                    <a:pt x="170" y="216"/>
                  </a:lnTo>
                  <a:lnTo>
                    <a:pt x="170" y="216"/>
                  </a:lnTo>
                  <a:lnTo>
                    <a:pt x="170" y="218"/>
                  </a:lnTo>
                  <a:lnTo>
                    <a:pt x="172" y="218"/>
                  </a:lnTo>
                  <a:lnTo>
                    <a:pt x="172" y="220"/>
                  </a:lnTo>
                  <a:lnTo>
                    <a:pt x="172" y="220"/>
                  </a:lnTo>
                  <a:lnTo>
                    <a:pt x="172" y="222"/>
                  </a:lnTo>
                  <a:lnTo>
                    <a:pt x="172" y="222"/>
                  </a:lnTo>
                  <a:lnTo>
                    <a:pt x="170" y="222"/>
                  </a:lnTo>
                  <a:lnTo>
                    <a:pt x="170" y="224"/>
                  </a:lnTo>
                  <a:lnTo>
                    <a:pt x="170" y="226"/>
                  </a:lnTo>
                  <a:lnTo>
                    <a:pt x="172" y="232"/>
                  </a:lnTo>
                  <a:lnTo>
                    <a:pt x="172" y="234"/>
                  </a:lnTo>
                  <a:lnTo>
                    <a:pt x="172" y="234"/>
                  </a:lnTo>
                  <a:lnTo>
                    <a:pt x="174" y="238"/>
                  </a:lnTo>
                  <a:lnTo>
                    <a:pt x="174" y="238"/>
                  </a:lnTo>
                  <a:lnTo>
                    <a:pt x="174" y="238"/>
                  </a:lnTo>
                  <a:lnTo>
                    <a:pt x="174" y="238"/>
                  </a:lnTo>
                  <a:lnTo>
                    <a:pt x="182" y="238"/>
                  </a:lnTo>
                  <a:lnTo>
                    <a:pt x="184" y="240"/>
                  </a:lnTo>
                  <a:lnTo>
                    <a:pt x="186" y="240"/>
                  </a:lnTo>
                  <a:lnTo>
                    <a:pt x="186" y="238"/>
                  </a:lnTo>
                  <a:lnTo>
                    <a:pt x="186" y="238"/>
                  </a:lnTo>
                  <a:lnTo>
                    <a:pt x="186" y="238"/>
                  </a:lnTo>
                  <a:lnTo>
                    <a:pt x="186" y="238"/>
                  </a:lnTo>
                  <a:lnTo>
                    <a:pt x="186" y="238"/>
                  </a:lnTo>
                  <a:lnTo>
                    <a:pt x="188" y="238"/>
                  </a:lnTo>
                  <a:lnTo>
                    <a:pt x="190" y="240"/>
                  </a:lnTo>
                  <a:lnTo>
                    <a:pt x="190" y="240"/>
                  </a:lnTo>
                  <a:lnTo>
                    <a:pt x="190" y="242"/>
                  </a:lnTo>
                  <a:lnTo>
                    <a:pt x="190" y="244"/>
                  </a:lnTo>
                  <a:lnTo>
                    <a:pt x="190" y="244"/>
                  </a:lnTo>
                  <a:lnTo>
                    <a:pt x="190" y="244"/>
                  </a:lnTo>
                  <a:lnTo>
                    <a:pt x="190" y="246"/>
                  </a:lnTo>
                  <a:lnTo>
                    <a:pt x="190" y="246"/>
                  </a:lnTo>
                  <a:lnTo>
                    <a:pt x="190" y="248"/>
                  </a:lnTo>
                  <a:lnTo>
                    <a:pt x="188" y="252"/>
                  </a:lnTo>
                  <a:lnTo>
                    <a:pt x="188" y="256"/>
                  </a:lnTo>
                  <a:lnTo>
                    <a:pt x="188" y="268"/>
                  </a:lnTo>
                  <a:lnTo>
                    <a:pt x="188" y="270"/>
                  </a:lnTo>
                  <a:lnTo>
                    <a:pt x="188" y="270"/>
                  </a:lnTo>
                  <a:lnTo>
                    <a:pt x="188" y="270"/>
                  </a:lnTo>
                  <a:lnTo>
                    <a:pt x="190" y="272"/>
                  </a:lnTo>
                  <a:lnTo>
                    <a:pt x="190" y="272"/>
                  </a:lnTo>
                  <a:lnTo>
                    <a:pt x="190" y="272"/>
                  </a:lnTo>
                  <a:lnTo>
                    <a:pt x="192" y="274"/>
                  </a:lnTo>
                  <a:lnTo>
                    <a:pt x="192" y="274"/>
                  </a:lnTo>
                  <a:lnTo>
                    <a:pt x="192" y="274"/>
                  </a:lnTo>
                  <a:lnTo>
                    <a:pt x="192" y="276"/>
                  </a:lnTo>
                  <a:lnTo>
                    <a:pt x="194" y="276"/>
                  </a:lnTo>
                  <a:lnTo>
                    <a:pt x="194" y="278"/>
                  </a:lnTo>
                  <a:lnTo>
                    <a:pt x="194" y="278"/>
                  </a:lnTo>
                  <a:lnTo>
                    <a:pt x="194" y="278"/>
                  </a:lnTo>
                  <a:lnTo>
                    <a:pt x="194" y="280"/>
                  </a:lnTo>
                  <a:lnTo>
                    <a:pt x="192" y="280"/>
                  </a:lnTo>
                  <a:lnTo>
                    <a:pt x="192" y="282"/>
                  </a:lnTo>
                  <a:lnTo>
                    <a:pt x="192" y="282"/>
                  </a:lnTo>
                  <a:lnTo>
                    <a:pt x="190" y="282"/>
                  </a:lnTo>
                  <a:lnTo>
                    <a:pt x="188" y="284"/>
                  </a:lnTo>
                  <a:lnTo>
                    <a:pt x="186" y="286"/>
                  </a:lnTo>
                  <a:lnTo>
                    <a:pt x="182" y="288"/>
                  </a:lnTo>
                  <a:lnTo>
                    <a:pt x="174" y="290"/>
                  </a:lnTo>
                  <a:lnTo>
                    <a:pt x="172" y="292"/>
                  </a:lnTo>
                  <a:lnTo>
                    <a:pt x="168" y="294"/>
                  </a:lnTo>
                  <a:lnTo>
                    <a:pt x="160" y="298"/>
                  </a:lnTo>
                  <a:lnTo>
                    <a:pt x="160" y="298"/>
                  </a:lnTo>
                  <a:lnTo>
                    <a:pt x="160" y="298"/>
                  </a:lnTo>
                  <a:lnTo>
                    <a:pt x="160" y="300"/>
                  </a:lnTo>
                  <a:lnTo>
                    <a:pt x="158" y="302"/>
                  </a:lnTo>
                  <a:lnTo>
                    <a:pt x="158" y="304"/>
                  </a:lnTo>
                  <a:lnTo>
                    <a:pt x="156" y="304"/>
                  </a:lnTo>
                  <a:lnTo>
                    <a:pt x="152" y="306"/>
                  </a:lnTo>
                  <a:lnTo>
                    <a:pt x="152" y="308"/>
                  </a:lnTo>
                  <a:lnTo>
                    <a:pt x="152" y="308"/>
                  </a:lnTo>
                  <a:lnTo>
                    <a:pt x="148" y="312"/>
                  </a:lnTo>
                  <a:lnTo>
                    <a:pt x="148" y="314"/>
                  </a:lnTo>
                  <a:lnTo>
                    <a:pt x="144" y="318"/>
                  </a:lnTo>
                  <a:lnTo>
                    <a:pt x="142" y="320"/>
                  </a:lnTo>
                  <a:lnTo>
                    <a:pt x="142" y="320"/>
                  </a:lnTo>
                  <a:lnTo>
                    <a:pt x="140" y="320"/>
                  </a:lnTo>
                  <a:lnTo>
                    <a:pt x="140" y="320"/>
                  </a:lnTo>
                  <a:lnTo>
                    <a:pt x="140" y="320"/>
                  </a:lnTo>
                  <a:lnTo>
                    <a:pt x="140" y="320"/>
                  </a:lnTo>
                  <a:lnTo>
                    <a:pt x="138" y="320"/>
                  </a:lnTo>
                  <a:lnTo>
                    <a:pt x="138" y="320"/>
                  </a:lnTo>
                  <a:lnTo>
                    <a:pt x="138" y="320"/>
                  </a:lnTo>
                  <a:lnTo>
                    <a:pt x="136" y="320"/>
                  </a:lnTo>
                  <a:lnTo>
                    <a:pt x="136" y="320"/>
                  </a:lnTo>
                  <a:lnTo>
                    <a:pt x="134" y="320"/>
                  </a:lnTo>
                  <a:lnTo>
                    <a:pt x="134" y="320"/>
                  </a:lnTo>
                  <a:lnTo>
                    <a:pt x="134" y="320"/>
                  </a:lnTo>
                  <a:lnTo>
                    <a:pt x="134" y="320"/>
                  </a:lnTo>
                  <a:lnTo>
                    <a:pt x="132" y="322"/>
                  </a:lnTo>
                  <a:lnTo>
                    <a:pt x="126" y="332"/>
                  </a:lnTo>
                  <a:lnTo>
                    <a:pt x="124" y="332"/>
                  </a:lnTo>
                  <a:lnTo>
                    <a:pt x="124" y="334"/>
                  </a:lnTo>
                  <a:lnTo>
                    <a:pt x="124" y="338"/>
                  </a:lnTo>
                  <a:lnTo>
                    <a:pt x="126" y="342"/>
                  </a:lnTo>
                  <a:lnTo>
                    <a:pt x="128" y="350"/>
                  </a:lnTo>
                  <a:lnTo>
                    <a:pt x="130" y="350"/>
                  </a:lnTo>
                  <a:lnTo>
                    <a:pt x="132" y="356"/>
                  </a:lnTo>
                  <a:lnTo>
                    <a:pt x="132" y="356"/>
                  </a:lnTo>
                  <a:lnTo>
                    <a:pt x="132" y="366"/>
                  </a:lnTo>
                  <a:lnTo>
                    <a:pt x="132" y="366"/>
                  </a:lnTo>
                  <a:lnTo>
                    <a:pt x="132" y="368"/>
                  </a:lnTo>
                  <a:lnTo>
                    <a:pt x="130" y="374"/>
                  </a:lnTo>
                  <a:lnTo>
                    <a:pt x="128" y="376"/>
                  </a:lnTo>
                  <a:lnTo>
                    <a:pt x="128" y="376"/>
                  </a:lnTo>
                  <a:lnTo>
                    <a:pt x="122" y="382"/>
                  </a:lnTo>
                  <a:lnTo>
                    <a:pt x="118" y="390"/>
                  </a:lnTo>
                  <a:lnTo>
                    <a:pt x="114" y="396"/>
                  </a:lnTo>
                  <a:lnTo>
                    <a:pt x="114" y="396"/>
                  </a:lnTo>
                  <a:lnTo>
                    <a:pt x="114" y="396"/>
                  </a:lnTo>
                  <a:lnTo>
                    <a:pt x="112" y="396"/>
                  </a:lnTo>
                  <a:lnTo>
                    <a:pt x="112" y="396"/>
                  </a:lnTo>
                  <a:lnTo>
                    <a:pt x="112" y="396"/>
                  </a:lnTo>
                  <a:lnTo>
                    <a:pt x="110" y="396"/>
                  </a:lnTo>
                  <a:lnTo>
                    <a:pt x="106" y="398"/>
                  </a:lnTo>
                  <a:lnTo>
                    <a:pt x="102" y="400"/>
                  </a:lnTo>
                  <a:lnTo>
                    <a:pt x="96" y="402"/>
                  </a:lnTo>
                  <a:lnTo>
                    <a:pt x="96" y="402"/>
                  </a:lnTo>
                  <a:lnTo>
                    <a:pt x="96" y="398"/>
                  </a:lnTo>
                  <a:lnTo>
                    <a:pt x="94" y="388"/>
                  </a:lnTo>
                  <a:lnTo>
                    <a:pt x="92" y="380"/>
                  </a:lnTo>
                  <a:lnTo>
                    <a:pt x="90" y="370"/>
                  </a:lnTo>
                  <a:lnTo>
                    <a:pt x="88" y="358"/>
                  </a:lnTo>
                  <a:lnTo>
                    <a:pt x="86" y="350"/>
                  </a:lnTo>
                  <a:lnTo>
                    <a:pt x="82" y="332"/>
                  </a:lnTo>
                  <a:lnTo>
                    <a:pt x="80" y="326"/>
                  </a:lnTo>
                  <a:lnTo>
                    <a:pt x="76" y="310"/>
                  </a:lnTo>
                  <a:lnTo>
                    <a:pt x="76" y="306"/>
                  </a:lnTo>
                  <a:lnTo>
                    <a:pt x="74" y="300"/>
                  </a:lnTo>
                  <a:lnTo>
                    <a:pt x="74" y="300"/>
                  </a:lnTo>
                  <a:lnTo>
                    <a:pt x="72" y="298"/>
                  </a:lnTo>
                  <a:lnTo>
                    <a:pt x="56" y="286"/>
                  </a:lnTo>
                  <a:lnTo>
                    <a:pt x="50" y="282"/>
                  </a:lnTo>
                  <a:lnTo>
                    <a:pt x="44" y="278"/>
                  </a:lnTo>
                  <a:lnTo>
                    <a:pt x="40" y="276"/>
                  </a:lnTo>
                  <a:lnTo>
                    <a:pt x="40" y="276"/>
                  </a:lnTo>
                  <a:lnTo>
                    <a:pt x="40" y="274"/>
                  </a:lnTo>
                  <a:lnTo>
                    <a:pt x="40" y="266"/>
                  </a:lnTo>
                  <a:lnTo>
                    <a:pt x="40" y="264"/>
                  </a:lnTo>
                  <a:lnTo>
                    <a:pt x="38" y="260"/>
                  </a:lnTo>
                  <a:lnTo>
                    <a:pt x="38" y="258"/>
                  </a:lnTo>
                  <a:lnTo>
                    <a:pt x="36" y="256"/>
                  </a:lnTo>
                  <a:lnTo>
                    <a:pt x="32" y="248"/>
                  </a:lnTo>
                  <a:lnTo>
                    <a:pt x="28" y="242"/>
                  </a:lnTo>
                  <a:lnTo>
                    <a:pt x="28" y="244"/>
                  </a:lnTo>
                  <a:lnTo>
                    <a:pt x="28" y="244"/>
                  </a:lnTo>
                  <a:lnTo>
                    <a:pt x="26" y="244"/>
                  </a:lnTo>
                  <a:lnTo>
                    <a:pt x="26" y="244"/>
                  </a:lnTo>
                  <a:lnTo>
                    <a:pt x="26" y="242"/>
                  </a:lnTo>
                  <a:lnTo>
                    <a:pt x="24" y="242"/>
                  </a:lnTo>
                  <a:lnTo>
                    <a:pt x="14" y="238"/>
                  </a:lnTo>
                  <a:lnTo>
                    <a:pt x="12" y="238"/>
                  </a:lnTo>
                  <a:lnTo>
                    <a:pt x="12" y="238"/>
                  </a:lnTo>
                  <a:lnTo>
                    <a:pt x="12" y="236"/>
                  </a:lnTo>
                  <a:lnTo>
                    <a:pt x="12" y="236"/>
                  </a:lnTo>
                  <a:lnTo>
                    <a:pt x="12" y="236"/>
                  </a:lnTo>
                  <a:lnTo>
                    <a:pt x="12" y="234"/>
                  </a:lnTo>
                  <a:lnTo>
                    <a:pt x="10" y="232"/>
                  </a:lnTo>
                  <a:lnTo>
                    <a:pt x="10" y="228"/>
                  </a:lnTo>
                  <a:lnTo>
                    <a:pt x="10" y="226"/>
                  </a:lnTo>
                  <a:lnTo>
                    <a:pt x="10" y="226"/>
                  </a:lnTo>
                  <a:lnTo>
                    <a:pt x="8" y="220"/>
                  </a:lnTo>
                  <a:lnTo>
                    <a:pt x="4" y="212"/>
                  </a:lnTo>
                  <a:lnTo>
                    <a:pt x="2" y="210"/>
                  </a:lnTo>
                  <a:lnTo>
                    <a:pt x="2" y="204"/>
                  </a:lnTo>
                  <a:lnTo>
                    <a:pt x="0" y="200"/>
                  </a:lnTo>
                  <a:lnTo>
                    <a:pt x="0" y="198"/>
                  </a:lnTo>
                  <a:lnTo>
                    <a:pt x="0" y="196"/>
                  </a:lnTo>
                  <a:lnTo>
                    <a:pt x="0" y="196"/>
                  </a:lnTo>
                  <a:lnTo>
                    <a:pt x="0" y="196"/>
                  </a:lnTo>
                  <a:lnTo>
                    <a:pt x="0" y="194"/>
                  </a:lnTo>
                  <a:lnTo>
                    <a:pt x="2" y="194"/>
                  </a:lnTo>
                  <a:lnTo>
                    <a:pt x="2" y="192"/>
                  </a:lnTo>
                  <a:lnTo>
                    <a:pt x="2" y="188"/>
                  </a:lnTo>
                  <a:lnTo>
                    <a:pt x="2" y="188"/>
                  </a:lnTo>
                  <a:lnTo>
                    <a:pt x="2" y="186"/>
                  </a:lnTo>
                  <a:lnTo>
                    <a:pt x="2" y="186"/>
                  </a:lnTo>
                  <a:lnTo>
                    <a:pt x="6" y="182"/>
                  </a:lnTo>
                  <a:lnTo>
                    <a:pt x="6" y="182"/>
                  </a:lnTo>
                  <a:lnTo>
                    <a:pt x="8" y="182"/>
                  </a:lnTo>
                  <a:lnTo>
                    <a:pt x="8" y="180"/>
                  </a:lnTo>
                  <a:lnTo>
                    <a:pt x="8" y="180"/>
                  </a:lnTo>
                  <a:lnTo>
                    <a:pt x="10" y="180"/>
                  </a:lnTo>
                  <a:lnTo>
                    <a:pt x="12" y="180"/>
                  </a:lnTo>
                  <a:lnTo>
                    <a:pt x="12" y="180"/>
                  </a:lnTo>
                  <a:lnTo>
                    <a:pt x="12" y="180"/>
                  </a:lnTo>
                  <a:lnTo>
                    <a:pt x="14" y="178"/>
                  </a:lnTo>
                  <a:lnTo>
                    <a:pt x="14" y="178"/>
                  </a:lnTo>
                  <a:lnTo>
                    <a:pt x="14" y="178"/>
                  </a:lnTo>
                  <a:lnTo>
                    <a:pt x="16" y="174"/>
                  </a:lnTo>
                  <a:lnTo>
                    <a:pt x="16" y="174"/>
                  </a:lnTo>
                  <a:lnTo>
                    <a:pt x="16" y="172"/>
                  </a:lnTo>
                  <a:lnTo>
                    <a:pt x="16" y="172"/>
                  </a:lnTo>
                  <a:lnTo>
                    <a:pt x="16" y="170"/>
                  </a:lnTo>
                  <a:lnTo>
                    <a:pt x="16" y="170"/>
                  </a:lnTo>
                  <a:lnTo>
                    <a:pt x="16" y="168"/>
                  </a:lnTo>
                  <a:lnTo>
                    <a:pt x="18" y="168"/>
                  </a:lnTo>
                  <a:lnTo>
                    <a:pt x="26" y="164"/>
                  </a:lnTo>
                  <a:lnTo>
                    <a:pt x="28" y="164"/>
                  </a:lnTo>
                  <a:lnTo>
                    <a:pt x="30" y="162"/>
                  </a:lnTo>
                  <a:lnTo>
                    <a:pt x="30" y="162"/>
                  </a:lnTo>
                  <a:lnTo>
                    <a:pt x="30" y="162"/>
                  </a:lnTo>
                  <a:lnTo>
                    <a:pt x="36" y="156"/>
                  </a:lnTo>
                  <a:lnTo>
                    <a:pt x="36" y="156"/>
                  </a:lnTo>
                  <a:lnTo>
                    <a:pt x="36" y="156"/>
                  </a:lnTo>
                  <a:lnTo>
                    <a:pt x="36" y="154"/>
                  </a:lnTo>
                  <a:lnTo>
                    <a:pt x="36" y="154"/>
                  </a:lnTo>
                  <a:lnTo>
                    <a:pt x="34" y="154"/>
                  </a:lnTo>
                  <a:lnTo>
                    <a:pt x="34" y="154"/>
                  </a:lnTo>
                  <a:lnTo>
                    <a:pt x="34" y="154"/>
                  </a:lnTo>
                  <a:lnTo>
                    <a:pt x="34" y="152"/>
                  </a:lnTo>
                  <a:lnTo>
                    <a:pt x="36" y="152"/>
                  </a:lnTo>
                  <a:lnTo>
                    <a:pt x="36" y="152"/>
                  </a:lnTo>
                  <a:lnTo>
                    <a:pt x="36" y="150"/>
                  </a:lnTo>
                  <a:lnTo>
                    <a:pt x="36" y="150"/>
                  </a:lnTo>
                  <a:lnTo>
                    <a:pt x="38" y="150"/>
                  </a:lnTo>
                  <a:lnTo>
                    <a:pt x="38" y="150"/>
                  </a:lnTo>
                  <a:lnTo>
                    <a:pt x="38" y="150"/>
                  </a:lnTo>
                  <a:lnTo>
                    <a:pt x="38" y="150"/>
                  </a:lnTo>
                  <a:lnTo>
                    <a:pt x="38" y="146"/>
                  </a:lnTo>
                  <a:lnTo>
                    <a:pt x="36" y="144"/>
                  </a:lnTo>
                  <a:lnTo>
                    <a:pt x="38" y="138"/>
                  </a:lnTo>
                  <a:lnTo>
                    <a:pt x="40" y="130"/>
                  </a:lnTo>
                  <a:lnTo>
                    <a:pt x="40" y="130"/>
                  </a:lnTo>
                  <a:lnTo>
                    <a:pt x="40" y="130"/>
                  </a:lnTo>
                  <a:lnTo>
                    <a:pt x="40" y="128"/>
                  </a:lnTo>
                  <a:lnTo>
                    <a:pt x="42" y="124"/>
                  </a:lnTo>
                  <a:lnTo>
                    <a:pt x="40" y="120"/>
                  </a:lnTo>
                  <a:lnTo>
                    <a:pt x="40" y="118"/>
                  </a:lnTo>
                  <a:lnTo>
                    <a:pt x="40" y="118"/>
                  </a:lnTo>
                  <a:lnTo>
                    <a:pt x="38" y="118"/>
                  </a:lnTo>
                  <a:lnTo>
                    <a:pt x="38" y="116"/>
                  </a:lnTo>
                  <a:lnTo>
                    <a:pt x="38" y="114"/>
                  </a:lnTo>
                  <a:lnTo>
                    <a:pt x="38" y="114"/>
                  </a:lnTo>
                  <a:lnTo>
                    <a:pt x="38" y="112"/>
                  </a:lnTo>
                  <a:lnTo>
                    <a:pt x="38" y="112"/>
                  </a:lnTo>
                  <a:lnTo>
                    <a:pt x="38" y="110"/>
                  </a:lnTo>
                  <a:lnTo>
                    <a:pt x="38" y="110"/>
                  </a:lnTo>
                  <a:lnTo>
                    <a:pt x="40" y="110"/>
                  </a:lnTo>
                  <a:lnTo>
                    <a:pt x="40" y="102"/>
                  </a:lnTo>
                  <a:lnTo>
                    <a:pt x="40" y="100"/>
                  </a:lnTo>
                  <a:lnTo>
                    <a:pt x="40" y="98"/>
                  </a:lnTo>
                  <a:lnTo>
                    <a:pt x="40" y="98"/>
                  </a:lnTo>
                  <a:lnTo>
                    <a:pt x="40" y="96"/>
                  </a:lnTo>
                  <a:lnTo>
                    <a:pt x="40" y="96"/>
                  </a:lnTo>
                  <a:lnTo>
                    <a:pt x="40" y="96"/>
                  </a:lnTo>
                  <a:lnTo>
                    <a:pt x="40" y="96"/>
                  </a:lnTo>
                  <a:lnTo>
                    <a:pt x="40" y="94"/>
                  </a:lnTo>
                  <a:lnTo>
                    <a:pt x="38" y="94"/>
                  </a:lnTo>
                  <a:lnTo>
                    <a:pt x="38" y="94"/>
                  </a:lnTo>
                  <a:lnTo>
                    <a:pt x="38" y="92"/>
                  </a:lnTo>
                  <a:lnTo>
                    <a:pt x="38" y="92"/>
                  </a:lnTo>
                  <a:lnTo>
                    <a:pt x="36" y="92"/>
                  </a:lnTo>
                  <a:lnTo>
                    <a:pt x="36" y="90"/>
                  </a:lnTo>
                  <a:lnTo>
                    <a:pt x="36" y="88"/>
                  </a:lnTo>
                  <a:lnTo>
                    <a:pt x="36" y="88"/>
                  </a:lnTo>
                  <a:lnTo>
                    <a:pt x="36" y="86"/>
                  </a:lnTo>
                  <a:lnTo>
                    <a:pt x="36" y="82"/>
                  </a:lnTo>
                  <a:lnTo>
                    <a:pt x="36" y="82"/>
                  </a:lnTo>
                  <a:lnTo>
                    <a:pt x="38" y="80"/>
                  </a:lnTo>
                  <a:lnTo>
                    <a:pt x="38" y="80"/>
                  </a:lnTo>
                  <a:lnTo>
                    <a:pt x="38" y="78"/>
                  </a:lnTo>
                  <a:lnTo>
                    <a:pt x="38" y="72"/>
                  </a:lnTo>
                  <a:lnTo>
                    <a:pt x="40" y="66"/>
                  </a:lnTo>
                  <a:lnTo>
                    <a:pt x="40" y="66"/>
                  </a:lnTo>
                  <a:lnTo>
                    <a:pt x="40" y="62"/>
                  </a:lnTo>
                  <a:lnTo>
                    <a:pt x="40" y="60"/>
                  </a:lnTo>
                  <a:lnTo>
                    <a:pt x="42" y="56"/>
                  </a:lnTo>
                  <a:lnTo>
                    <a:pt x="42" y="56"/>
                  </a:lnTo>
                  <a:lnTo>
                    <a:pt x="42" y="54"/>
                  </a:lnTo>
                  <a:lnTo>
                    <a:pt x="42" y="52"/>
                  </a:lnTo>
                  <a:lnTo>
                    <a:pt x="42" y="52"/>
                  </a:lnTo>
                  <a:lnTo>
                    <a:pt x="42" y="52"/>
                  </a:lnTo>
                  <a:lnTo>
                    <a:pt x="42" y="52"/>
                  </a:lnTo>
                  <a:lnTo>
                    <a:pt x="42" y="50"/>
                  </a:lnTo>
                  <a:lnTo>
                    <a:pt x="38" y="50"/>
                  </a:lnTo>
                  <a:lnTo>
                    <a:pt x="38" y="50"/>
                  </a:lnTo>
                  <a:lnTo>
                    <a:pt x="38" y="50"/>
                  </a:lnTo>
                  <a:lnTo>
                    <a:pt x="38" y="50"/>
                  </a:lnTo>
                  <a:lnTo>
                    <a:pt x="36" y="50"/>
                  </a:lnTo>
                  <a:lnTo>
                    <a:pt x="36" y="50"/>
                  </a:lnTo>
                  <a:lnTo>
                    <a:pt x="34" y="50"/>
                  </a:lnTo>
                  <a:lnTo>
                    <a:pt x="34" y="50"/>
                  </a:lnTo>
                  <a:lnTo>
                    <a:pt x="32" y="48"/>
                  </a:lnTo>
                  <a:lnTo>
                    <a:pt x="32" y="48"/>
                  </a:lnTo>
                  <a:lnTo>
                    <a:pt x="32" y="48"/>
                  </a:lnTo>
                  <a:lnTo>
                    <a:pt x="32" y="48"/>
                  </a:lnTo>
                  <a:lnTo>
                    <a:pt x="32" y="48"/>
                  </a:lnTo>
                  <a:lnTo>
                    <a:pt x="32" y="46"/>
                  </a:lnTo>
                  <a:lnTo>
                    <a:pt x="34" y="46"/>
                  </a:lnTo>
                  <a:lnTo>
                    <a:pt x="34" y="46"/>
                  </a:lnTo>
                  <a:lnTo>
                    <a:pt x="34" y="46"/>
                  </a:lnTo>
                  <a:lnTo>
                    <a:pt x="34" y="44"/>
                  </a:lnTo>
                  <a:lnTo>
                    <a:pt x="36" y="44"/>
                  </a:lnTo>
                  <a:lnTo>
                    <a:pt x="40" y="42"/>
                  </a:lnTo>
                  <a:lnTo>
                    <a:pt x="40" y="42"/>
                  </a:lnTo>
                  <a:lnTo>
                    <a:pt x="44" y="40"/>
                  </a:lnTo>
                  <a:lnTo>
                    <a:pt x="46" y="40"/>
                  </a:lnTo>
                  <a:lnTo>
                    <a:pt x="46" y="38"/>
                  </a:lnTo>
                  <a:lnTo>
                    <a:pt x="46" y="38"/>
                  </a:lnTo>
                  <a:lnTo>
                    <a:pt x="46" y="36"/>
                  </a:lnTo>
                  <a:lnTo>
                    <a:pt x="46" y="36"/>
                  </a:lnTo>
                  <a:lnTo>
                    <a:pt x="46" y="34"/>
                  </a:lnTo>
                  <a:lnTo>
                    <a:pt x="54" y="30"/>
                  </a:lnTo>
                  <a:lnTo>
                    <a:pt x="54" y="26"/>
                  </a:lnTo>
                  <a:lnTo>
                    <a:pt x="54" y="2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8" name="Freeform 4967">
              <a:extLst>
                <a:ext uri="{FF2B5EF4-FFF2-40B4-BE49-F238E27FC236}">
                  <a16:creationId xmlns:a16="http://schemas.microsoft.com/office/drawing/2014/main" id="{7ADA0451-E1D3-1A42-8824-85993FCA401E}"/>
                </a:ext>
              </a:extLst>
            </p:cNvPr>
            <p:cNvSpPr>
              <a:spLocks/>
            </p:cNvSpPr>
            <p:nvPr/>
          </p:nvSpPr>
          <p:spPr bwMode="auto">
            <a:xfrm>
              <a:off x="5510879" y="3195900"/>
              <a:ext cx="410231" cy="424419"/>
            </a:xfrm>
            <a:custGeom>
              <a:avLst/>
              <a:gdLst/>
              <a:ahLst/>
              <a:cxnLst>
                <a:cxn ang="0">
                  <a:pos x="216" y="12"/>
                </a:cxn>
                <a:cxn ang="0">
                  <a:pos x="232" y="26"/>
                </a:cxn>
                <a:cxn ang="0">
                  <a:pos x="230" y="34"/>
                </a:cxn>
                <a:cxn ang="0">
                  <a:pos x="232" y="46"/>
                </a:cxn>
                <a:cxn ang="0">
                  <a:pos x="238" y="54"/>
                </a:cxn>
                <a:cxn ang="0">
                  <a:pos x="242" y="64"/>
                </a:cxn>
                <a:cxn ang="0">
                  <a:pos x="248" y="68"/>
                </a:cxn>
                <a:cxn ang="0">
                  <a:pos x="254" y="80"/>
                </a:cxn>
                <a:cxn ang="0">
                  <a:pos x="254" y="94"/>
                </a:cxn>
                <a:cxn ang="0">
                  <a:pos x="254" y="126"/>
                </a:cxn>
                <a:cxn ang="0">
                  <a:pos x="252" y="128"/>
                </a:cxn>
                <a:cxn ang="0">
                  <a:pos x="248" y="134"/>
                </a:cxn>
                <a:cxn ang="0">
                  <a:pos x="250" y="140"/>
                </a:cxn>
                <a:cxn ang="0">
                  <a:pos x="244" y="142"/>
                </a:cxn>
                <a:cxn ang="0">
                  <a:pos x="234" y="148"/>
                </a:cxn>
                <a:cxn ang="0">
                  <a:pos x="234" y="152"/>
                </a:cxn>
                <a:cxn ang="0">
                  <a:pos x="224" y="168"/>
                </a:cxn>
                <a:cxn ang="0">
                  <a:pos x="218" y="170"/>
                </a:cxn>
                <a:cxn ang="0">
                  <a:pos x="208" y="202"/>
                </a:cxn>
                <a:cxn ang="0">
                  <a:pos x="206" y="246"/>
                </a:cxn>
                <a:cxn ang="0">
                  <a:pos x="56" y="246"/>
                </a:cxn>
                <a:cxn ang="0">
                  <a:pos x="44" y="248"/>
                </a:cxn>
                <a:cxn ang="0">
                  <a:pos x="36" y="254"/>
                </a:cxn>
                <a:cxn ang="0">
                  <a:pos x="20" y="268"/>
                </a:cxn>
                <a:cxn ang="0">
                  <a:pos x="16" y="266"/>
                </a:cxn>
                <a:cxn ang="0">
                  <a:pos x="8" y="262"/>
                </a:cxn>
                <a:cxn ang="0">
                  <a:pos x="4" y="264"/>
                </a:cxn>
                <a:cxn ang="0">
                  <a:pos x="2" y="256"/>
                </a:cxn>
                <a:cxn ang="0">
                  <a:pos x="2" y="242"/>
                </a:cxn>
                <a:cxn ang="0">
                  <a:pos x="2" y="234"/>
                </a:cxn>
                <a:cxn ang="0">
                  <a:pos x="6" y="208"/>
                </a:cxn>
                <a:cxn ang="0">
                  <a:pos x="8" y="196"/>
                </a:cxn>
                <a:cxn ang="0">
                  <a:pos x="10" y="190"/>
                </a:cxn>
                <a:cxn ang="0">
                  <a:pos x="18" y="176"/>
                </a:cxn>
                <a:cxn ang="0">
                  <a:pos x="18" y="162"/>
                </a:cxn>
                <a:cxn ang="0">
                  <a:pos x="22" y="158"/>
                </a:cxn>
                <a:cxn ang="0">
                  <a:pos x="28" y="156"/>
                </a:cxn>
                <a:cxn ang="0">
                  <a:pos x="32" y="146"/>
                </a:cxn>
                <a:cxn ang="0">
                  <a:pos x="42" y="142"/>
                </a:cxn>
                <a:cxn ang="0">
                  <a:pos x="54" y="128"/>
                </a:cxn>
                <a:cxn ang="0">
                  <a:pos x="78" y="94"/>
                </a:cxn>
                <a:cxn ang="0">
                  <a:pos x="66" y="86"/>
                </a:cxn>
                <a:cxn ang="0">
                  <a:pos x="64" y="90"/>
                </a:cxn>
                <a:cxn ang="0">
                  <a:pos x="56" y="76"/>
                </a:cxn>
                <a:cxn ang="0">
                  <a:pos x="62" y="66"/>
                </a:cxn>
                <a:cxn ang="0">
                  <a:pos x="60" y="58"/>
                </a:cxn>
                <a:cxn ang="0">
                  <a:pos x="58" y="54"/>
                </a:cxn>
                <a:cxn ang="0">
                  <a:pos x="66" y="38"/>
                </a:cxn>
                <a:cxn ang="0">
                  <a:pos x="64" y="34"/>
                </a:cxn>
                <a:cxn ang="0">
                  <a:pos x="68" y="26"/>
                </a:cxn>
                <a:cxn ang="0">
                  <a:pos x="102" y="24"/>
                </a:cxn>
                <a:cxn ang="0">
                  <a:pos x="112" y="26"/>
                </a:cxn>
                <a:cxn ang="0">
                  <a:pos x="120" y="32"/>
                </a:cxn>
                <a:cxn ang="0">
                  <a:pos x="126" y="30"/>
                </a:cxn>
                <a:cxn ang="0">
                  <a:pos x="150" y="22"/>
                </a:cxn>
                <a:cxn ang="0">
                  <a:pos x="172" y="22"/>
                </a:cxn>
              </a:cxnLst>
              <a:rect l="0" t="0" r="r" b="b"/>
              <a:pathLst>
                <a:path w="258" h="268">
                  <a:moveTo>
                    <a:pt x="210" y="0"/>
                  </a:moveTo>
                  <a:lnTo>
                    <a:pt x="212" y="0"/>
                  </a:lnTo>
                  <a:lnTo>
                    <a:pt x="212" y="2"/>
                  </a:lnTo>
                  <a:lnTo>
                    <a:pt x="212" y="2"/>
                  </a:lnTo>
                  <a:lnTo>
                    <a:pt x="212" y="2"/>
                  </a:lnTo>
                  <a:lnTo>
                    <a:pt x="214" y="2"/>
                  </a:lnTo>
                  <a:lnTo>
                    <a:pt x="214" y="6"/>
                  </a:lnTo>
                  <a:lnTo>
                    <a:pt x="216" y="12"/>
                  </a:lnTo>
                  <a:lnTo>
                    <a:pt x="216" y="14"/>
                  </a:lnTo>
                  <a:lnTo>
                    <a:pt x="218" y="18"/>
                  </a:lnTo>
                  <a:lnTo>
                    <a:pt x="220" y="22"/>
                  </a:lnTo>
                  <a:lnTo>
                    <a:pt x="228" y="24"/>
                  </a:lnTo>
                  <a:lnTo>
                    <a:pt x="228" y="24"/>
                  </a:lnTo>
                  <a:lnTo>
                    <a:pt x="232" y="26"/>
                  </a:lnTo>
                  <a:lnTo>
                    <a:pt x="232" y="26"/>
                  </a:lnTo>
                  <a:lnTo>
                    <a:pt x="232" y="26"/>
                  </a:lnTo>
                  <a:lnTo>
                    <a:pt x="232" y="28"/>
                  </a:lnTo>
                  <a:lnTo>
                    <a:pt x="232" y="30"/>
                  </a:lnTo>
                  <a:lnTo>
                    <a:pt x="232" y="32"/>
                  </a:lnTo>
                  <a:lnTo>
                    <a:pt x="232" y="34"/>
                  </a:lnTo>
                  <a:lnTo>
                    <a:pt x="232" y="34"/>
                  </a:lnTo>
                  <a:lnTo>
                    <a:pt x="232" y="34"/>
                  </a:lnTo>
                  <a:lnTo>
                    <a:pt x="232" y="34"/>
                  </a:lnTo>
                  <a:lnTo>
                    <a:pt x="230" y="34"/>
                  </a:lnTo>
                  <a:lnTo>
                    <a:pt x="230" y="34"/>
                  </a:lnTo>
                  <a:lnTo>
                    <a:pt x="230" y="34"/>
                  </a:lnTo>
                  <a:lnTo>
                    <a:pt x="230" y="36"/>
                  </a:lnTo>
                  <a:lnTo>
                    <a:pt x="230" y="36"/>
                  </a:lnTo>
                  <a:lnTo>
                    <a:pt x="230" y="36"/>
                  </a:lnTo>
                  <a:lnTo>
                    <a:pt x="230" y="40"/>
                  </a:lnTo>
                  <a:lnTo>
                    <a:pt x="230" y="40"/>
                  </a:lnTo>
                  <a:lnTo>
                    <a:pt x="232" y="46"/>
                  </a:lnTo>
                  <a:lnTo>
                    <a:pt x="234" y="52"/>
                  </a:lnTo>
                  <a:lnTo>
                    <a:pt x="234" y="52"/>
                  </a:lnTo>
                  <a:lnTo>
                    <a:pt x="236" y="52"/>
                  </a:lnTo>
                  <a:lnTo>
                    <a:pt x="236" y="52"/>
                  </a:lnTo>
                  <a:lnTo>
                    <a:pt x="236" y="52"/>
                  </a:lnTo>
                  <a:lnTo>
                    <a:pt x="236" y="54"/>
                  </a:lnTo>
                  <a:lnTo>
                    <a:pt x="238" y="54"/>
                  </a:lnTo>
                  <a:lnTo>
                    <a:pt x="238" y="54"/>
                  </a:lnTo>
                  <a:lnTo>
                    <a:pt x="238" y="58"/>
                  </a:lnTo>
                  <a:lnTo>
                    <a:pt x="238" y="60"/>
                  </a:lnTo>
                  <a:lnTo>
                    <a:pt x="238" y="60"/>
                  </a:lnTo>
                  <a:lnTo>
                    <a:pt x="238" y="62"/>
                  </a:lnTo>
                  <a:lnTo>
                    <a:pt x="242" y="64"/>
                  </a:lnTo>
                  <a:lnTo>
                    <a:pt x="242" y="64"/>
                  </a:lnTo>
                  <a:lnTo>
                    <a:pt x="242" y="64"/>
                  </a:lnTo>
                  <a:lnTo>
                    <a:pt x="242" y="64"/>
                  </a:lnTo>
                  <a:lnTo>
                    <a:pt x="242" y="64"/>
                  </a:lnTo>
                  <a:lnTo>
                    <a:pt x="242" y="64"/>
                  </a:lnTo>
                  <a:lnTo>
                    <a:pt x="242" y="64"/>
                  </a:lnTo>
                  <a:lnTo>
                    <a:pt x="244" y="64"/>
                  </a:lnTo>
                  <a:lnTo>
                    <a:pt x="246" y="64"/>
                  </a:lnTo>
                  <a:lnTo>
                    <a:pt x="246" y="64"/>
                  </a:lnTo>
                  <a:lnTo>
                    <a:pt x="246" y="66"/>
                  </a:lnTo>
                  <a:lnTo>
                    <a:pt x="248" y="68"/>
                  </a:lnTo>
                  <a:lnTo>
                    <a:pt x="248" y="68"/>
                  </a:lnTo>
                  <a:lnTo>
                    <a:pt x="248" y="72"/>
                  </a:lnTo>
                  <a:lnTo>
                    <a:pt x="248" y="72"/>
                  </a:lnTo>
                  <a:lnTo>
                    <a:pt x="248" y="72"/>
                  </a:lnTo>
                  <a:lnTo>
                    <a:pt x="248" y="74"/>
                  </a:lnTo>
                  <a:lnTo>
                    <a:pt x="250" y="76"/>
                  </a:lnTo>
                  <a:lnTo>
                    <a:pt x="250" y="78"/>
                  </a:lnTo>
                  <a:lnTo>
                    <a:pt x="254" y="80"/>
                  </a:lnTo>
                  <a:lnTo>
                    <a:pt x="252" y="86"/>
                  </a:lnTo>
                  <a:lnTo>
                    <a:pt x="252" y="86"/>
                  </a:lnTo>
                  <a:lnTo>
                    <a:pt x="252" y="86"/>
                  </a:lnTo>
                  <a:lnTo>
                    <a:pt x="252" y="86"/>
                  </a:lnTo>
                  <a:lnTo>
                    <a:pt x="252" y="88"/>
                  </a:lnTo>
                  <a:lnTo>
                    <a:pt x="252" y="88"/>
                  </a:lnTo>
                  <a:lnTo>
                    <a:pt x="254" y="92"/>
                  </a:lnTo>
                  <a:lnTo>
                    <a:pt x="254" y="94"/>
                  </a:lnTo>
                  <a:lnTo>
                    <a:pt x="258" y="102"/>
                  </a:lnTo>
                  <a:lnTo>
                    <a:pt x="258" y="110"/>
                  </a:lnTo>
                  <a:lnTo>
                    <a:pt x="258" y="120"/>
                  </a:lnTo>
                  <a:lnTo>
                    <a:pt x="258" y="120"/>
                  </a:lnTo>
                  <a:lnTo>
                    <a:pt x="256" y="124"/>
                  </a:lnTo>
                  <a:lnTo>
                    <a:pt x="256" y="124"/>
                  </a:lnTo>
                  <a:lnTo>
                    <a:pt x="256" y="126"/>
                  </a:lnTo>
                  <a:lnTo>
                    <a:pt x="254" y="126"/>
                  </a:lnTo>
                  <a:lnTo>
                    <a:pt x="254" y="126"/>
                  </a:lnTo>
                  <a:lnTo>
                    <a:pt x="254" y="126"/>
                  </a:lnTo>
                  <a:lnTo>
                    <a:pt x="254" y="126"/>
                  </a:lnTo>
                  <a:lnTo>
                    <a:pt x="252" y="126"/>
                  </a:lnTo>
                  <a:lnTo>
                    <a:pt x="252" y="126"/>
                  </a:lnTo>
                  <a:lnTo>
                    <a:pt x="252" y="128"/>
                  </a:lnTo>
                  <a:lnTo>
                    <a:pt x="252" y="128"/>
                  </a:lnTo>
                  <a:lnTo>
                    <a:pt x="252" y="128"/>
                  </a:lnTo>
                  <a:lnTo>
                    <a:pt x="252" y="130"/>
                  </a:lnTo>
                  <a:lnTo>
                    <a:pt x="252" y="130"/>
                  </a:lnTo>
                  <a:lnTo>
                    <a:pt x="250" y="132"/>
                  </a:lnTo>
                  <a:lnTo>
                    <a:pt x="250" y="132"/>
                  </a:lnTo>
                  <a:lnTo>
                    <a:pt x="250" y="132"/>
                  </a:lnTo>
                  <a:lnTo>
                    <a:pt x="250" y="132"/>
                  </a:lnTo>
                  <a:lnTo>
                    <a:pt x="248" y="134"/>
                  </a:lnTo>
                  <a:lnTo>
                    <a:pt x="248" y="134"/>
                  </a:lnTo>
                  <a:lnTo>
                    <a:pt x="248" y="136"/>
                  </a:lnTo>
                  <a:lnTo>
                    <a:pt x="248" y="136"/>
                  </a:lnTo>
                  <a:lnTo>
                    <a:pt x="248" y="138"/>
                  </a:lnTo>
                  <a:lnTo>
                    <a:pt x="250" y="138"/>
                  </a:lnTo>
                  <a:lnTo>
                    <a:pt x="250" y="138"/>
                  </a:lnTo>
                  <a:lnTo>
                    <a:pt x="250" y="138"/>
                  </a:lnTo>
                  <a:lnTo>
                    <a:pt x="250" y="140"/>
                  </a:lnTo>
                  <a:lnTo>
                    <a:pt x="250" y="140"/>
                  </a:lnTo>
                  <a:lnTo>
                    <a:pt x="250" y="140"/>
                  </a:lnTo>
                  <a:lnTo>
                    <a:pt x="250" y="140"/>
                  </a:lnTo>
                  <a:lnTo>
                    <a:pt x="250" y="142"/>
                  </a:lnTo>
                  <a:lnTo>
                    <a:pt x="248" y="142"/>
                  </a:lnTo>
                  <a:lnTo>
                    <a:pt x="248" y="142"/>
                  </a:lnTo>
                  <a:lnTo>
                    <a:pt x="246" y="142"/>
                  </a:lnTo>
                  <a:lnTo>
                    <a:pt x="246" y="142"/>
                  </a:lnTo>
                  <a:lnTo>
                    <a:pt x="244" y="142"/>
                  </a:lnTo>
                  <a:lnTo>
                    <a:pt x="242" y="142"/>
                  </a:lnTo>
                  <a:lnTo>
                    <a:pt x="242" y="142"/>
                  </a:lnTo>
                  <a:lnTo>
                    <a:pt x="238" y="144"/>
                  </a:lnTo>
                  <a:lnTo>
                    <a:pt x="238" y="144"/>
                  </a:lnTo>
                  <a:lnTo>
                    <a:pt x="238" y="146"/>
                  </a:lnTo>
                  <a:lnTo>
                    <a:pt x="238" y="148"/>
                  </a:lnTo>
                  <a:lnTo>
                    <a:pt x="236" y="146"/>
                  </a:lnTo>
                  <a:lnTo>
                    <a:pt x="234" y="148"/>
                  </a:lnTo>
                  <a:lnTo>
                    <a:pt x="234" y="148"/>
                  </a:lnTo>
                  <a:lnTo>
                    <a:pt x="234" y="148"/>
                  </a:lnTo>
                  <a:lnTo>
                    <a:pt x="234" y="150"/>
                  </a:lnTo>
                  <a:lnTo>
                    <a:pt x="234" y="150"/>
                  </a:lnTo>
                  <a:lnTo>
                    <a:pt x="234" y="150"/>
                  </a:lnTo>
                  <a:lnTo>
                    <a:pt x="234" y="152"/>
                  </a:lnTo>
                  <a:lnTo>
                    <a:pt x="234" y="152"/>
                  </a:lnTo>
                  <a:lnTo>
                    <a:pt x="234" y="152"/>
                  </a:lnTo>
                  <a:lnTo>
                    <a:pt x="234" y="152"/>
                  </a:lnTo>
                  <a:lnTo>
                    <a:pt x="234" y="154"/>
                  </a:lnTo>
                  <a:lnTo>
                    <a:pt x="234" y="154"/>
                  </a:lnTo>
                  <a:lnTo>
                    <a:pt x="232" y="154"/>
                  </a:lnTo>
                  <a:lnTo>
                    <a:pt x="232" y="158"/>
                  </a:lnTo>
                  <a:lnTo>
                    <a:pt x="230" y="160"/>
                  </a:lnTo>
                  <a:lnTo>
                    <a:pt x="224" y="168"/>
                  </a:lnTo>
                  <a:lnTo>
                    <a:pt x="224" y="168"/>
                  </a:lnTo>
                  <a:lnTo>
                    <a:pt x="222" y="168"/>
                  </a:lnTo>
                  <a:lnTo>
                    <a:pt x="222" y="168"/>
                  </a:lnTo>
                  <a:lnTo>
                    <a:pt x="222" y="168"/>
                  </a:lnTo>
                  <a:lnTo>
                    <a:pt x="220" y="170"/>
                  </a:lnTo>
                  <a:lnTo>
                    <a:pt x="220" y="170"/>
                  </a:lnTo>
                  <a:lnTo>
                    <a:pt x="218" y="170"/>
                  </a:lnTo>
                  <a:lnTo>
                    <a:pt x="218" y="170"/>
                  </a:lnTo>
                  <a:lnTo>
                    <a:pt x="218" y="170"/>
                  </a:lnTo>
                  <a:lnTo>
                    <a:pt x="216" y="180"/>
                  </a:lnTo>
                  <a:lnTo>
                    <a:pt x="212" y="184"/>
                  </a:lnTo>
                  <a:lnTo>
                    <a:pt x="210" y="190"/>
                  </a:lnTo>
                  <a:lnTo>
                    <a:pt x="206" y="194"/>
                  </a:lnTo>
                  <a:lnTo>
                    <a:pt x="206" y="196"/>
                  </a:lnTo>
                  <a:lnTo>
                    <a:pt x="206" y="196"/>
                  </a:lnTo>
                  <a:lnTo>
                    <a:pt x="208" y="200"/>
                  </a:lnTo>
                  <a:lnTo>
                    <a:pt x="208" y="202"/>
                  </a:lnTo>
                  <a:lnTo>
                    <a:pt x="208" y="204"/>
                  </a:lnTo>
                  <a:lnTo>
                    <a:pt x="210" y="206"/>
                  </a:lnTo>
                  <a:lnTo>
                    <a:pt x="208" y="212"/>
                  </a:lnTo>
                  <a:lnTo>
                    <a:pt x="208" y="212"/>
                  </a:lnTo>
                  <a:lnTo>
                    <a:pt x="206" y="220"/>
                  </a:lnTo>
                  <a:lnTo>
                    <a:pt x="206" y="244"/>
                  </a:lnTo>
                  <a:lnTo>
                    <a:pt x="206" y="246"/>
                  </a:lnTo>
                  <a:lnTo>
                    <a:pt x="206" y="246"/>
                  </a:lnTo>
                  <a:lnTo>
                    <a:pt x="184" y="246"/>
                  </a:lnTo>
                  <a:lnTo>
                    <a:pt x="100" y="246"/>
                  </a:lnTo>
                  <a:lnTo>
                    <a:pt x="94" y="246"/>
                  </a:lnTo>
                  <a:lnTo>
                    <a:pt x="82" y="246"/>
                  </a:lnTo>
                  <a:lnTo>
                    <a:pt x="82" y="246"/>
                  </a:lnTo>
                  <a:lnTo>
                    <a:pt x="72" y="246"/>
                  </a:lnTo>
                  <a:lnTo>
                    <a:pt x="62" y="246"/>
                  </a:lnTo>
                  <a:lnTo>
                    <a:pt x="56" y="246"/>
                  </a:lnTo>
                  <a:lnTo>
                    <a:pt x="56" y="246"/>
                  </a:lnTo>
                  <a:lnTo>
                    <a:pt x="54" y="246"/>
                  </a:lnTo>
                  <a:lnTo>
                    <a:pt x="54" y="246"/>
                  </a:lnTo>
                  <a:lnTo>
                    <a:pt x="54" y="248"/>
                  </a:lnTo>
                  <a:lnTo>
                    <a:pt x="50" y="250"/>
                  </a:lnTo>
                  <a:lnTo>
                    <a:pt x="44" y="250"/>
                  </a:lnTo>
                  <a:lnTo>
                    <a:pt x="44" y="248"/>
                  </a:lnTo>
                  <a:lnTo>
                    <a:pt x="44" y="248"/>
                  </a:lnTo>
                  <a:lnTo>
                    <a:pt x="44" y="248"/>
                  </a:lnTo>
                  <a:lnTo>
                    <a:pt x="42" y="248"/>
                  </a:lnTo>
                  <a:lnTo>
                    <a:pt x="42" y="248"/>
                  </a:lnTo>
                  <a:lnTo>
                    <a:pt x="38" y="248"/>
                  </a:lnTo>
                  <a:lnTo>
                    <a:pt x="38" y="248"/>
                  </a:lnTo>
                  <a:lnTo>
                    <a:pt x="38" y="250"/>
                  </a:lnTo>
                  <a:lnTo>
                    <a:pt x="36" y="252"/>
                  </a:lnTo>
                  <a:lnTo>
                    <a:pt x="36" y="254"/>
                  </a:lnTo>
                  <a:lnTo>
                    <a:pt x="34" y="256"/>
                  </a:lnTo>
                  <a:lnTo>
                    <a:pt x="34" y="256"/>
                  </a:lnTo>
                  <a:lnTo>
                    <a:pt x="34" y="256"/>
                  </a:lnTo>
                  <a:lnTo>
                    <a:pt x="32" y="258"/>
                  </a:lnTo>
                  <a:lnTo>
                    <a:pt x="30" y="260"/>
                  </a:lnTo>
                  <a:lnTo>
                    <a:pt x="26" y="264"/>
                  </a:lnTo>
                  <a:lnTo>
                    <a:pt x="20" y="268"/>
                  </a:lnTo>
                  <a:lnTo>
                    <a:pt x="20" y="268"/>
                  </a:lnTo>
                  <a:lnTo>
                    <a:pt x="18" y="268"/>
                  </a:lnTo>
                  <a:lnTo>
                    <a:pt x="18" y="268"/>
                  </a:lnTo>
                  <a:lnTo>
                    <a:pt x="18" y="268"/>
                  </a:lnTo>
                  <a:lnTo>
                    <a:pt x="16" y="268"/>
                  </a:lnTo>
                  <a:lnTo>
                    <a:pt x="16" y="268"/>
                  </a:lnTo>
                  <a:lnTo>
                    <a:pt x="16" y="268"/>
                  </a:lnTo>
                  <a:lnTo>
                    <a:pt x="16" y="266"/>
                  </a:lnTo>
                  <a:lnTo>
                    <a:pt x="16" y="266"/>
                  </a:lnTo>
                  <a:lnTo>
                    <a:pt x="16" y="264"/>
                  </a:lnTo>
                  <a:lnTo>
                    <a:pt x="16" y="264"/>
                  </a:lnTo>
                  <a:lnTo>
                    <a:pt x="16" y="264"/>
                  </a:lnTo>
                  <a:lnTo>
                    <a:pt x="16" y="264"/>
                  </a:lnTo>
                  <a:lnTo>
                    <a:pt x="14" y="262"/>
                  </a:lnTo>
                  <a:lnTo>
                    <a:pt x="14" y="262"/>
                  </a:lnTo>
                  <a:lnTo>
                    <a:pt x="12" y="262"/>
                  </a:lnTo>
                  <a:lnTo>
                    <a:pt x="8" y="262"/>
                  </a:lnTo>
                  <a:lnTo>
                    <a:pt x="8" y="262"/>
                  </a:lnTo>
                  <a:lnTo>
                    <a:pt x="8" y="262"/>
                  </a:lnTo>
                  <a:lnTo>
                    <a:pt x="6" y="262"/>
                  </a:lnTo>
                  <a:lnTo>
                    <a:pt x="6" y="264"/>
                  </a:lnTo>
                  <a:lnTo>
                    <a:pt x="6" y="264"/>
                  </a:lnTo>
                  <a:lnTo>
                    <a:pt x="6" y="264"/>
                  </a:lnTo>
                  <a:lnTo>
                    <a:pt x="4" y="264"/>
                  </a:lnTo>
                  <a:lnTo>
                    <a:pt x="4" y="264"/>
                  </a:lnTo>
                  <a:lnTo>
                    <a:pt x="2" y="264"/>
                  </a:lnTo>
                  <a:lnTo>
                    <a:pt x="2" y="264"/>
                  </a:lnTo>
                  <a:lnTo>
                    <a:pt x="2" y="262"/>
                  </a:lnTo>
                  <a:lnTo>
                    <a:pt x="2" y="260"/>
                  </a:lnTo>
                  <a:lnTo>
                    <a:pt x="2" y="256"/>
                  </a:lnTo>
                  <a:lnTo>
                    <a:pt x="2" y="256"/>
                  </a:lnTo>
                  <a:lnTo>
                    <a:pt x="2" y="256"/>
                  </a:lnTo>
                  <a:lnTo>
                    <a:pt x="2" y="256"/>
                  </a:lnTo>
                  <a:lnTo>
                    <a:pt x="0" y="256"/>
                  </a:lnTo>
                  <a:lnTo>
                    <a:pt x="0" y="254"/>
                  </a:lnTo>
                  <a:lnTo>
                    <a:pt x="0" y="254"/>
                  </a:lnTo>
                  <a:lnTo>
                    <a:pt x="0" y="242"/>
                  </a:lnTo>
                  <a:lnTo>
                    <a:pt x="0" y="242"/>
                  </a:lnTo>
                  <a:lnTo>
                    <a:pt x="0" y="242"/>
                  </a:lnTo>
                  <a:lnTo>
                    <a:pt x="2" y="242"/>
                  </a:lnTo>
                  <a:lnTo>
                    <a:pt x="2" y="242"/>
                  </a:lnTo>
                  <a:lnTo>
                    <a:pt x="2" y="242"/>
                  </a:lnTo>
                  <a:lnTo>
                    <a:pt x="2" y="242"/>
                  </a:lnTo>
                  <a:lnTo>
                    <a:pt x="4" y="240"/>
                  </a:lnTo>
                  <a:lnTo>
                    <a:pt x="4" y="240"/>
                  </a:lnTo>
                  <a:lnTo>
                    <a:pt x="4" y="236"/>
                  </a:lnTo>
                  <a:lnTo>
                    <a:pt x="4" y="236"/>
                  </a:lnTo>
                  <a:lnTo>
                    <a:pt x="4" y="236"/>
                  </a:lnTo>
                  <a:lnTo>
                    <a:pt x="2" y="234"/>
                  </a:lnTo>
                  <a:lnTo>
                    <a:pt x="2" y="234"/>
                  </a:lnTo>
                  <a:lnTo>
                    <a:pt x="2" y="234"/>
                  </a:lnTo>
                  <a:lnTo>
                    <a:pt x="4" y="230"/>
                  </a:lnTo>
                  <a:lnTo>
                    <a:pt x="6" y="226"/>
                  </a:lnTo>
                  <a:lnTo>
                    <a:pt x="4" y="222"/>
                  </a:lnTo>
                  <a:lnTo>
                    <a:pt x="4" y="220"/>
                  </a:lnTo>
                  <a:lnTo>
                    <a:pt x="6" y="214"/>
                  </a:lnTo>
                  <a:lnTo>
                    <a:pt x="6" y="208"/>
                  </a:lnTo>
                  <a:lnTo>
                    <a:pt x="8" y="202"/>
                  </a:lnTo>
                  <a:lnTo>
                    <a:pt x="8" y="200"/>
                  </a:lnTo>
                  <a:lnTo>
                    <a:pt x="8" y="200"/>
                  </a:lnTo>
                  <a:lnTo>
                    <a:pt x="8" y="198"/>
                  </a:lnTo>
                  <a:lnTo>
                    <a:pt x="8" y="198"/>
                  </a:lnTo>
                  <a:lnTo>
                    <a:pt x="8" y="198"/>
                  </a:lnTo>
                  <a:lnTo>
                    <a:pt x="8" y="198"/>
                  </a:lnTo>
                  <a:lnTo>
                    <a:pt x="8" y="196"/>
                  </a:lnTo>
                  <a:lnTo>
                    <a:pt x="8" y="196"/>
                  </a:lnTo>
                  <a:lnTo>
                    <a:pt x="8" y="196"/>
                  </a:lnTo>
                  <a:lnTo>
                    <a:pt x="8" y="196"/>
                  </a:lnTo>
                  <a:lnTo>
                    <a:pt x="8" y="194"/>
                  </a:lnTo>
                  <a:lnTo>
                    <a:pt x="10" y="190"/>
                  </a:lnTo>
                  <a:lnTo>
                    <a:pt x="10" y="190"/>
                  </a:lnTo>
                  <a:lnTo>
                    <a:pt x="10" y="190"/>
                  </a:lnTo>
                  <a:lnTo>
                    <a:pt x="10" y="190"/>
                  </a:lnTo>
                  <a:lnTo>
                    <a:pt x="12" y="192"/>
                  </a:lnTo>
                  <a:lnTo>
                    <a:pt x="12" y="192"/>
                  </a:lnTo>
                  <a:lnTo>
                    <a:pt x="12" y="192"/>
                  </a:lnTo>
                  <a:lnTo>
                    <a:pt x="12" y="192"/>
                  </a:lnTo>
                  <a:lnTo>
                    <a:pt x="14" y="186"/>
                  </a:lnTo>
                  <a:lnTo>
                    <a:pt x="14" y="182"/>
                  </a:lnTo>
                  <a:lnTo>
                    <a:pt x="16" y="178"/>
                  </a:lnTo>
                  <a:lnTo>
                    <a:pt x="18" y="176"/>
                  </a:lnTo>
                  <a:lnTo>
                    <a:pt x="20" y="176"/>
                  </a:lnTo>
                  <a:lnTo>
                    <a:pt x="20" y="174"/>
                  </a:lnTo>
                  <a:lnTo>
                    <a:pt x="20" y="174"/>
                  </a:lnTo>
                  <a:lnTo>
                    <a:pt x="18" y="174"/>
                  </a:lnTo>
                  <a:lnTo>
                    <a:pt x="18" y="172"/>
                  </a:lnTo>
                  <a:lnTo>
                    <a:pt x="18" y="170"/>
                  </a:lnTo>
                  <a:lnTo>
                    <a:pt x="18" y="170"/>
                  </a:lnTo>
                  <a:lnTo>
                    <a:pt x="18" y="162"/>
                  </a:lnTo>
                  <a:lnTo>
                    <a:pt x="18" y="162"/>
                  </a:lnTo>
                  <a:lnTo>
                    <a:pt x="18" y="160"/>
                  </a:lnTo>
                  <a:lnTo>
                    <a:pt x="20" y="160"/>
                  </a:lnTo>
                  <a:lnTo>
                    <a:pt x="20" y="160"/>
                  </a:lnTo>
                  <a:lnTo>
                    <a:pt x="20" y="160"/>
                  </a:lnTo>
                  <a:lnTo>
                    <a:pt x="20" y="160"/>
                  </a:lnTo>
                  <a:lnTo>
                    <a:pt x="20" y="160"/>
                  </a:lnTo>
                  <a:lnTo>
                    <a:pt x="22" y="158"/>
                  </a:lnTo>
                  <a:lnTo>
                    <a:pt x="22" y="158"/>
                  </a:lnTo>
                  <a:lnTo>
                    <a:pt x="26" y="158"/>
                  </a:lnTo>
                  <a:lnTo>
                    <a:pt x="26" y="156"/>
                  </a:lnTo>
                  <a:lnTo>
                    <a:pt x="28" y="158"/>
                  </a:lnTo>
                  <a:lnTo>
                    <a:pt x="28" y="158"/>
                  </a:lnTo>
                  <a:lnTo>
                    <a:pt x="28" y="156"/>
                  </a:lnTo>
                  <a:lnTo>
                    <a:pt x="28" y="156"/>
                  </a:lnTo>
                  <a:lnTo>
                    <a:pt x="28" y="156"/>
                  </a:lnTo>
                  <a:lnTo>
                    <a:pt x="28" y="156"/>
                  </a:lnTo>
                  <a:lnTo>
                    <a:pt x="32" y="152"/>
                  </a:lnTo>
                  <a:lnTo>
                    <a:pt x="32" y="152"/>
                  </a:lnTo>
                  <a:lnTo>
                    <a:pt x="32" y="150"/>
                  </a:lnTo>
                  <a:lnTo>
                    <a:pt x="32" y="150"/>
                  </a:lnTo>
                  <a:lnTo>
                    <a:pt x="32" y="150"/>
                  </a:lnTo>
                  <a:lnTo>
                    <a:pt x="32" y="148"/>
                  </a:lnTo>
                  <a:lnTo>
                    <a:pt x="32" y="146"/>
                  </a:lnTo>
                  <a:lnTo>
                    <a:pt x="32" y="146"/>
                  </a:lnTo>
                  <a:lnTo>
                    <a:pt x="32" y="146"/>
                  </a:lnTo>
                  <a:lnTo>
                    <a:pt x="34" y="144"/>
                  </a:lnTo>
                  <a:lnTo>
                    <a:pt x="34" y="144"/>
                  </a:lnTo>
                  <a:lnTo>
                    <a:pt x="34" y="144"/>
                  </a:lnTo>
                  <a:lnTo>
                    <a:pt x="38" y="142"/>
                  </a:lnTo>
                  <a:lnTo>
                    <a:pt x="42" y="142"/>
                  </a:lnTo>
                  <a:lnTo>
                    <a:pt x="42" y="142"/>
                  </a:lnTo>
                  <a:lnTo>
                    <a:pt x="42" y="142"/>
                  </a:lnTo>
                  <a:lnTo>
                    <a:pt x="42" y="142"/>
                  </a:lnTo>
                  <a:lnTo>
                    <a:pt x="42" y="142"/>
                  </a:lnTo>
                  <a:lnTo>
                    <a:pt x="44" y="140"/>
                  </a:lnTo>
                  <a:lnTo>
                    <a:pt x="44" y="140"/>
                  </a:lnTo>
                  <a:lnTo>
                    <a:pt x="46" y="136"/>
                  </a:lnTo>
                  <a:lnTo>
                    <a:pt x="52" y="130"/>
                  </a:lnTo>
                  <a:lnTo>
                    <a:pt x="54" y="128"/>
                  </a:lnTo>
                  <a:lnTo>
                    <a:pt x="54" y="128"/>
                  </a:lnTo>
                  <a:lnTo>
                    <a:pt x="54" y="128"/>
                  </a:lnTo>
                  <a:lnTo>
                    <a:pt x="62" y="122"/>
                  </a:lnTo>
                  <a:lnTo>
                    <a:pt x="70" y="116"/>
                  </a:lnTo>
                  <a:lnTo>
                    <a:pt x="78" y="106"/>
                  </a:lnTo>
                  <a:lnTo>
                    <a:pt x="82" y="100"/>
                  </a:lnTo>
                  <a:lnTo>
                    <a:pt x="82" y="98"/>
                  </a:lnTo>
                  <a:lnTo>
                    <a:pt x="78" y="94"/>
                  </a:lnTo>
                  <a:lnTo>
                    <a:pt x="72" y="90"/>
                  </a:lnTo>
                  <a:lnTo>
                    <a:pt x="68" y="86"/>
                  </a:lnTo>
                  <a:lnTo>
                    <a:pt x="68" y="86"/>
                  </a:lnTo>
                  <a:lnTo>
                    <a:pt x="68" y="86"/>
                  </a:lnTo>
                  <a:lnTo>
                    <a:pt x="66" y="86"/>
                  </a:lnTo>
                  <a:lnTo>
                    <a:pt x="66" y="86"/>
                  </a:lnTo>
                  <a:lnTo>
                    <a:pt x="66" y="86"/>
                  </a:lnTo>
                  <a:lnTo>
                    <a:pt x="66" y="86"/>
                  </a:lnTo>
                  <a:lnTo>
                    <a:pt x="66" y="86"/>
                  </a:lnTo>
                  <a:lnTo>
                    <a:pt x="66" y="86"/>
                  </a:lnTo>
                  <a:lnTo>
                    <a:pt x="64" y="88"/>
                  </a:lnTo>
                  <a:lnTo>
                    <a:pt x="64" y="88"/>
                  </a:lnTo>
                  <a:lnTo>
                    <a:pt x="64" y="88"/>
                  </a:lnTo>
                  <a:lnTo>
                    <a:pt x="64" y="90"/>
                  </a:lnTo>
                  <a:lnTo>
                    <a:pt x="64" y="90"/>
                  </a:lnTo>
                  <a:lnTo>
                    <a:pt x="64" y="90"/>
                  </a:lnTo>
                  <a:lnTo>
                    <a:pt x="64" y="90"/>
                  </a:lnTo>
                  <a:lnTo>
                    <a:pt x="62" y="90"/>
                  </a:lnTo>
                  <a:lnTo>
                    <a:pt x="62" y="90"/>
                  </a:lnTo>
                  <a:lnTo>
                    <a:pt x="56" y="84"/>
                  </a:lnTo>
                  <a:lnTo>
                    <a:pt x="56" y="84"/>
                  </a:lnTo>
                  <a:lnTo>
                    <a:pt x="56" y="82"/>
                  </a:lnTo>
                  <a:lnTo>
                    <a:pt x="56" y="76"/>
                  </a:lnTo>
                  <a:lnTo>
                    <a:pt x="56" y="76"/>
                  </a:lnTo>
                  <a:lnTo>
                    <a:pt x="58" y="74"/>
                  </a:lnTo>
                  <a:lnTo>
                    <a:pt x="60" y="70"/>
                  </a:lnTo>
                  <a:lnTo>
                    <a:pt x="60" y="68"/>
                  </a:lnTo>
                  <a:lnTo>
                    <a:pt x="62" y="68"/>
                  </a:lnTo>
                  <a:lnTo>
                    <a:pt x="62" y="68"/>
                  </a:lnTo>
                  <a:lnTo>
                    <a:pt x="62" y="68"/>
                  </a:lnTo>
                  <a:lnTo>
                    <a:pt x="62" y="66"/>
                  </a:lnTo>
                  <a:lnTo>
                    <a:pt x="62" y="66"/>
                  </a:lnTo>
                  <a:lnTo>
                    <a:pt x="62" y="66"/>
                  </a:lnTo>
                  <a:lnTo>
                    <a:pt x="62" y="64"/>
                  </a:lnTo>
                  <a:lnTo>
                    <a:pt x="62" y="64"/>
                  </a:lnTo>
                  <a:lnTo>
                    <a:pt x="62" y="62"/>
                  </a:lnTo>
                  <a:lnTo>
                    <a:pt x="62" y="60"/>
                  </a:lnTo>
                  <a:lnTo>
                    <a:pt x="62" y="60"/>
                  </a:lnTo>
                  <a:lnTo>
                    <a:pt x="62" y="60"/>
                  </a:lnTo>
                  <a:lnTo>
                    <a:pt x="60" y="58"/>
                  </a:lnTo>
                  <a:lnTo>
                    <a:pt x="58" y="58"/>
                  </a:lnTo>
                  <a:lnTo>
                    <a:pt x="58" y="56"/>
                  </a:lnTo>
                  <a:lnTo>
                    <a:pt x="58" y="56"/>
                  </a:lnTo>
                  <a:lnTo>
                    <a:pt x="58" y="56"/>
                  </a:lnTo>
                  <a:lnTo>
                    <a:pt x="58" y="56"/>
                  </a:lnTo>
                  <a:lnTo>
                    <a:pt x="58" y="56"/>
                  </a:lnTo>
                  <a:lnTo>
                    <a:pt x="58" y="56"/>
                  </a:lnTo>
                  <a:lnTo>
                    <a:pt x="58" y="54"/>
                  </a:lnTo>
                  <a:lnTo>
                    <a:pt x="58" y="52"/>
                  </a:lnTo>
                  <a:lnTo>
                    <a:pt x="60" y="46"/>
                  </a:lnTo>
                  <a:lnTo>
                    <a:pt x="62" y="44"/>
                  </a:lnTo>
                  <a:lnTo>
                    <a:pt x="62" y="44"/>
                  </a:lnTo>
                  <a:lnTo>
                    <a:pt x="62" y="42"/>
                  </a:lnTo>
                  <a:lnTo>
                    <a:pt x="66" y="40"/>
                  </a:lnTo>
                  <a:lnTo>
                    <a:pt x="66" y="38"/>
                  </a:lnTo>
                  <a:lnTo>
                    <a:pt x="66" y="38"/>
                  </a:lnTo>
                  <a:lnTo>
                    <a:pt x="66" y="38"/>
                  </a:lnTo>
                  <a:lnTo>
                    <a:pt x="64" y="34"/>
                  </a:lnTo>
                  <a:lnTo>
                    <a:pt x="64" y="34"/>
                  </a:lnTo>
                  <a:lnTo>
                    <a:pt x="64" y="34"/>
                  </a:lnTo>
                  <a:lnTo>
                    <a:pt x="64" y="34"/>
                  </a:lnTo>
                  <a:lnTo>
                    <a:pt x="64" y="34"/>
                  </a:lnTo>
                  <a:lnTo>
                    <a:pt x="64" y="34"/>
                  </a:lnTo>
                  <a:lnTo>
                    <a:pt x="64" y="34"/>
                  </a:lnTo>
                  <a:lnTo>
                    <a:pt x="62" y="34"/>
                  </a:lnTo>
                  <a:lnTo>
                    <a:pt x="62" y="34"/>
                  </a:lnTo>
                  <a:lnTo>
                    <a:pt x="62" y="34"/>
                  </a:lnTo>
                  <a:lnTo>
                    <a:pt x="62" y="34"/>
                  </a:lnTo>
                  <a:lnTo>
                    <a:pt x="64" y="32"/>
                  </a:lnTo>
                  <a:lnTo>
                    <a:pt x="66" y="26"/>
                  </a:lnTo>
                  <a:lnTo>
                    <a:pt x="68" y="26"/>
                  </a:lnTo>
                  <a:lnTo>
                    <a:pt x="68" y="26"/>
                  </a:lnTo>
                  <a:lnTo>
                    <a:pt x="76" y="20"/>
                  </a:lnTo>
                  <a:lnTo>
                    <a:pt x="82" y="20"/>
                  </a:lnTo>
                  <a:lnTo>
                    <a:pt x="82" y="20"/>
                  </a:lnTo>
                  <a:lnTo>
                    <a:pt x="86" y="22"/>
                  </a:lnTo>
                  <a:lnTo>
                    <a:pt x="90" y="26"/>
                  </a:lnTo>
                  <a:lnTo>
                    <a:pt x="94" y="28"/>
                  </a:lnTo>
                  <a:lnTo>
                    <a:pt x="102" y="24"/>
                  </a:lnTo>
                  <a:lnTo>
                    <a:pt x="102" y="24"/>
                  </a:lnTo>
                  <a:lnTo>
                    <a:pt x="104" y="22"/>
                  </a:lnTo>
                  <a:lnTo>
                    <a:pt x="106" y="20"/>
                  </a:lnTo>
                  <a:lnTo>
                    <a:pt x="106" y="20"/>
                  </a:lnTo>
                  <a:lnTo>
                    <a:pt x="108" y="20"/>
                  </a:lnTo>
                  <a:lnTo>
                    <a:pt x="108" y="20"/>
                  </a:lnTo>
                  <a:lnTo>
                    <a:pt x="108" y="22"/>
                  </a:lnTo>
                  <a:lnTo>
                    <a:pt x="112" y="24"/>
                  </a:lnTo>
                  <a:lnTo>
                    <a:pt x="112" y="26"/>
                  </a:lnTo>
                  <a:lnTo>
                    <a:pt x="112" y="26"/>
                  </a:lnTo>
                  <a:lnTo>
                    <a:pt x="114" y="28"/>
                  </a:lnTo>
                  <a:lnTo>
                    <a:pt x="114" y="30"/>
                  </a:lnTo>
                  <a:lnTo>
                    <a:pt x="114" y="30"/>
                  </a:lnTo>
                  <a:lnTo>
                    <a:pt x="116" y="30"/>
                  </a:lnTo>
                  <a:lnTo>
                    <a:pt x="118" y="30"/>
                  </a:lnTo>
                  <a:lnTo>
                    <a:pt x="120" y="32"/>
                  </a:lnTo>
                  <a:lnTo>
                    <a:pt x="120" y="32"/>
                  </a:lnTo>
                  <a:lnTo>
                    <a:pt x="120" y="32"/>
                  </a:lnTo>
                  <a:lnTo>
                    <a:pt x="120" y="32"/>
                  </a:lnTo>
                  <a:lnTo>
                    <a:pt x="120" y="34"/>
                  </a:lnTo>
                  <a:lnTo>
                    <a:pt x="122" y="34"/>
                  </a:lnTo>
                  <a:lnTo>
                    <a:pt x="122" y="34"/>
                  </a:lnTo>
                  <a:lnTo>
                    <a:pt x="124" y="34"/>
                  </a:lnTo>
                  <a:lnTo>
                    <a:pt x="124" y="34"/>
                  </a:lnTo>
                  <a:lnTo>
                    <a:pt x="126" y="30"/>
                  </a:lnTo>
                  <a:lnTo>
                    <a:pt x="126" y="30"/>
                  </a:lnTo>
                  <a:lnTo>
                    <a:pt x="124" y="30"/>
                  </a:lnTo>
                  <a:lnTo>
                    <a:pt x="126" y="28"/>
                  </a:lnTo>
                  <a:lnTo>
                    <a:pt x="134" y="24"/>
                  </a:lnTo>
                  <a:lnTo>
                    <a:pt x="138" y="22"/>
                  </a:lnTo>
                  <a:lnTo>
                    <a:pt x="146" y="22"/>
                  </a:lnTo>
                  <a:lnTo>
                    <a:pt x="148" y="22"/>
                  </a:lnTo>
                  <a:lnTo>
                    <a:pt x="150" y="22"/>
                  </a:lnTo>
                  <a:lnTo>
                    <a:pt x="154" y="22"/>
                  </a:lnTo>
                  <a:lnTo>
                    <a:pt x="156" y="20"/>
                  </a:lnTo>
                  <a:lnTo>
                    <a:pt x="158" y="20"/>
                  </a:lnTo>
                  <a:lnTo>
                    <a:pt x="160" y="18"/>
                  </a:lnTo>
                  <a:lnTo>
                    <a:pt x="162" y="18"/>
                  </a:lnTo>
                  <a:lnTo>
                    <a:pt x="164" y="16"/>
                  </a:lnTo>
                  <a:lnTo>
                    <a:pt x="168" y="20"/>
                  </a:lnTo>
                  <a:lnTo>
                    <a:pt x="172" y="22"/>
                  </a:lnTo>
                  <a:lnTo>
                    <a:pt x="174" y="22"/>
                  </a:lnTo>
                  <a:lnTo>
                    <a:pt x="182" y="22"/>
                  </a:lnTo>
                  <a:lnTo>
                    <a:pt x="188" y="22"/>
                  </a:lnTo>
                  <a:lnTo>
                    <a:pt x="188" y="22"/>
                  </a:lnTo>
                  <a:lnTo>
                    <a:pt x="188" y="22"/>
                  </a:lnTo>
                  <a:lnTo>
                    <a:pt x="21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9" name="Freeform 4968">
              <a:extLst>
                <a:ext uri="{FF2B5EF4-FFF2-40B4-BE49-F238E27FC236}">
                  <a16:creationId xmlns:a16="http://schemas.microsoft.com/office/drawing/2014/main" id="{8B15B951-8507-3C44-AFCE-3B9944D606EB}"/>
                </a:ext>
              </a:extLst>
            </p:cNvPr>
            <p:cNvSpPr>
              <a:spLocks/>
            </p:cNvSpPr>
            <p:nvPr/>
          </p:nvSpPr>
          <p:spPr bwMode="auto">
            <a:xfrm>
              <a:off x="5510879" y="3195900"/>
              <a:ext cx="410231" cy="424419"/>
            </a:xfrm>
            <a:custGeom>
              <a:avLst/>
              <a:gdLst/>
              <a:ahLst/>
              <a:cxnLst>
                <a:cxn ang="0">
                  <a:pos x="216" y="12"/>
                </a:cxn>
                <a:cxn ang="0">
                  <a:pos x="232" y="26"/>
                </a:cxn>
                <a:cxn ang="0">
                  <a:pos x="230" y="34"/>
                </a:cxn>
                <a:cxn ang="0">
                  <a:pos x="232" y="46"/>
                </a:cxn>
                <a:cxn ang="0">
                  <a:pos x="238" y="54"/>
                </a:cxn>
                <a:cxn ang="0">
                  <a:pos x="242" y="64"/>
                </a:cxn>
                <a:cxn ang="0">
                  <a:pos x="248" y="68"/>
                </a:cxn>
                <a:cxn ang="0">
                  <a:pos x="254" y="80"/>
                </a:cxn>
                <a:cxn ang="0">
                  <a:pos x="254" y="94"/>
                </a:cxn>
                <a:cxn ang="0">
                  <a:pos x="254" y="126"/>
                </a:cxn>
                <a:cxn ang="0">
                  <a:pos x="252" y="128"/>
                </a:cxn>
                <a:cxn ang="0">
                  <a:pos x="248" y="134"/>
                </a:cxn>
                <a:cxn ang="0">
                  <a:pos x="250" y="140"/>
                </a:cxn>
                <a:cxn ang="0">
                  <a:pos x="244" y="142"/>
                </a:cxn>
                <a:cxn ang="0">
                  <a:pos x="234" y="148"/>
                </a:cxn>
                <a:cxn ang="0">
                  <a:pos x="234" y="152"/>
                </a:cxn>
                <a:cxn ang="0">
                  <a:pos x="224" y="168"/>
                </a:cxn>
                <a:cxn ang="0">
                  <a:pos x="218" y="170"/>
                </a:cxn>
                <a:cxn ang="0">
                  <a:pos x="208" y="202"/>
                </a:cxn>
                <a:cxn ang="0">
                  <a:pos x="206" y="246"/>
                </a:cxn>
                <a:cxn ang="0">
                  <a:pos x="56" y="246"/>
                </a:cxn>
                <a:cxn ang="0">
                  <a:pos x="44" y="248"/>
                </a:cxn>
                <a:cxn ang="0">
                  <a:pos x="36" y="254"/>
                </a:cxn>
                <a:cxn ang="0">
                  <a:pos x="20" y="268"/>
                </a:cxn>
                <a:cxn ang="0">
                  <a:pos x="16" y="266"/>
                </a:cxn>
                <a:cxn ang="0">
                  <a:pos x="8" y="262"/>
                </a:cxn>
                <a:cxn ang="0">
                  <a:pos x="4" y="264"/>
                </a:cxn>
                <a:cxn ang="0">
                  <a:pos x="2" y="256"/>
                </a:cxn>
                <a:cxn ang="0">
                  <a:pos x="2" y="242"/>
                </a:cxn>
                <a:cxn ang="0">
                  <a:pos x="2" y="234"/>
                </a:cxn>
                <a:cxn ang="0">
                  <a:pos x="6" y="208"/>
                </a:cxn>
                <a:cxn ang="0">
                  <a:pos x="8" y="196"/>
                </a:cxn>
                <a:cxn ang="0">
                  <a:pos x="10" y="190"/>
                </a:cxn>
                <a:cxn ang="0">
                  <a:pos x="18" y="176"/>
                </a:cxn>
                <a:cxn ang="0">
                  <a:pos x="18" y="162"/>
                </a:cxn>
                <a:cxn ang="0">
                  <a:pos x="22" y="158"/>
                </a:cxn>
                <a:cxn ang="0">
                  <a:pos x="28" y="156"/>
                </a:cxn>
                <a:cxn ang="0">
                  <a:pos x="32" y="146"/>
                </a:cxn>
                <a:cxn ang="0">
                  <a:pos x="42" y="142"/>
                </a:cxn>
                <a:cxn ang="0">
                  <a:pos x="54" y="128"/>
                </a:cxn>
                <a:cxn ang="0">
                  <a:pos x="78" y="94"/>
                </a:cxn>
                <a:cxn ang="0">
                  <a:pos x="66" y="86"/>
                </a:cxn>
                <a:cxn ang="0">
                  <a:pos x="64" y="90"/>
                </a:cxn>
                <a:cxn ang="0">
                  <a:pos x="56" y="76"/>
                </a:cxn>
                <a:cxn ang="0">
                  <a:pos x="62" y="66"/>
                </a:cxn>
                <a:cxn ang="0">
                  <a:pos x="60" y="58"/>
                </a:cxn>
                <a:cxn ang="0">
                  <a:pos x="58" y="54"/>
                </a:cxn>
                <a:cxn ang="0">
                  <a:pos x="66" y="38"/>
                </a:cxn>
                <a:cxn ang="0">
                  <a:pos x="64" y="34"/>
                </a:cxn>
                <a:cxn ang="0">
                  <a:pos x="68" y="26"/>
                </a:cxn>
                <a:cxn ang="0">
                  <a:pos x="102" y="24"/>
                </a:cxn>
                <a:cxn ang="0">
                  <a:pos x="112" y="26"/>
                </a:cxn>
                <a:cxn ang="0">
                  <a:pos x="120" y="32"/>
                </a:cxn>
                <a:cxn ang="0">
                  <a:pos x="126" y="30"/>
                </a:cxn>
                <a:cxn ang="0">
                  <a:pos x="150" y="22"/>
                </a:cxn>
                <a:cxn ang="0">
                  <a:pos x="172" y="22"/>
                </a:cxn>
              </a:cxnLst>
              <a:rect l="0" t="0" r="r" b="b"/>
              <a:pathLst>
                <a:path w="258" h="268">
                  <a:moveTo>
                    <a:pt x="210" y="0"/>
                  </a:moveTo>
                  <a:lnTo>
                    <a:pt x="212" y="0"/>
                  </a:lnTo>
                  <a:lnTo>
                    <a:pt x="212" y="2"/>
                  </a:lnTo>
                  <a:lnTo>
                    <a:pt x="212" y="2"/>
                  </a:lnTo>
                  <a:lnTo>
                    <a:pt x="212" y="2"/>
                  </a:lnTo>
                  <a:lnTo>
                    <a:pt x="214" y="2"/>
                  </a:lnTo>
                  <a:lnTo>
                    <a:pt x="214" y="6"/>
                  </a:lnTo>
                  <a:lnTo>
                    <a:pt x="216" y="12"/>
                  </a:lnTo>
                  <a:lnTo>
                    <a:pt x="216" y="14"/>
                  </a:lnTo>
                  <a:lnTo>
                    <a:pt x="218" y="18"/>
                  </a:lnTo>
                  <a:lnTo>
                    <a:pt x="220" y="22"/>
                  </a:lnTo>
                  <a:lnTo>
                    <a:pt x="228" y="24"/>
                  </a:lnTo>
                  <a:lnTo>
                    <a:pt x="228" y="24"/>
                  </a:lnTo>
                  <a:lnTo>
                    <a:pt x="232" y="26"/>
                  </a:lnTo>
                  <a:lnTo>
                    <a:pt x="232" y="26"/>
                  </a:lnTo>
                  <a:lnTo>
                    <a:pt x="232" y="26"/>
                  </a:lnTo>
                  <a:lnTo>
                    <a:pt x="232" y="28"/>
                  </a:lnTo>
                  <a:lnTo>
                    <a:pt x="232" y="30"/>
                  </a:lnTo>
                  <a:lnTo>
                    <a:pt x="232" y="32"/>
                  </a:lnTo>
                  <a:lnTo>
                    <a:pt x="232" y="34"/>
                  </a:lnTo>
                  <a:lnTo>
                    <a:pt x="232" y="34"/>
                  </a:lnTo>
                  <a:lnTo>
                    <a:pt x="232" y="34"/>
                  </a:lnTo>
                  <a:lnTo>
                    <a:pt x="232" y="34"/>
                  </a:lnTo>
                  <a:lnTo>
                    <a:pt x="230" y="34"/>
                  </a:lnTo>
                  <a:lnTo>
                    <a:pt x="230" y="34"/>
                  </a:lnTo>
                  <a:lnTo>
                    <a:pt x="230" y="34"/>
                  </a:lnTo>
                  <a:lnTo>
                    <a:pt x="230" y="36"/>
                  </a:lnTo>
                  <a:lnTo>
                    <a:pt x="230" y="36"/>
                  </a:lnTo>
                  <a:lnTo>
                    <a:pt x="230" y="36"/>
                  </a:lnTo>
                  <a:lnTo>
                    <a:pt x="230" y="40"/>
                  </a:lnTo>
                  <a:lnTo>
                    <a:pt x="230" y="40"/>
                  </a:lnTo>
                  <a:lnTo>
                    <a:pt x="232" y="46"/>
                  </a:lnTo>
                  <a:lnTo>
                    <a:pt x="234" y="52"/>
                  </a:lnTo>
                  <a:lnTo>
                    <a:pt x="234" y="52"/>
                  </a:lnTo>
                  <a:lnTo>
                    <a:pt x="236" y="52"/>
                  </a:lnTo>
                  <a:lnTo>
                    <a:pt x="236" y="52"/>
                  </a:lnTo>
                  <a:lnTo>
                    <a:pt x="236" y="52"/>
                  </a:lnTo>
                  <a:lnTo>
                    <a:pt x="236" y="54"/>
                  </a:lnTo>
                  <a:lnTo>
                    <a:pt x="238" y="54"/>
                  </a:lnTo>
                  <a:lnTo>
                    <a:pt x="238" y="54"/>
                  </a:lnTo>
                  <a:lnTo>
                    <a:pt x="238" y="58"/>
                  </a:lnTo>
                  <a:lnTo>
                    <a:pt x="238" y="60"/>
                  </a:lnTo>
                  <a:lnTo>
                    <a:pt x="238" y="60"/>
                  </a:lnTo>
                  <a:lnTo>
                    <a:pt x="238" y="62"/>
                  </a:lnTo>
                  <a:lnTo>
                    <a:pt x="242" y="64"/>
                  </a:lnTo>
                  <a:lnTo>
                    <a:pt x="242" y="64"/>
                  </a:lnTo>
                  <a:lnTo>
                    <a:pt x="242" y="64"/>
                  </a:lnTo>
                  <a:lnTo>
                    <a:pt x="242" y="64"/>
                  </a:lnTo>
                  <a:lnTo>
                    <a:pt x="242" y="64"/>
                  </a:lnTo>
                  <a:lnTo>
                    <a:pt x="242" y="64"/>
                  </a:lnTo>
                  <a:lnTo>
                    <a:pt x="242" y="64"/>
                  </a:lnTo>
                  <a:lnTo>
                    <a:pt x="244" y="64"/>
                  </a:lnTo>
                  <a:lnTo>
                    <a:pt x="246" y="64"/>
                  </a:lnTo>
                  <a:lnTo>
                    <a:pt x="246" y="64"/>
                  </a:lnTo>
                  <a:lnTo>
                    <a:pt x="246" y="66"/>
                  </a:lnTo>
                  <a:lnTo>
                    <a:pt x="248" y="68"/>
                  </a:lnTo>
                  <a:lnTo>
                    <a:pt x="248" y="68"/>
                  </a:lnTo>
                  <a:lnTo>
                    <a:pt x="248" y="72"/>
                  </a:lnTo>
                  <a:lnTo>
                    <a:pt x="248" y="72"/>
                  </a:lnTo>
                  <a:lnTo>
                    <a:pt x="248" y="72"/>
                  </a:lnTo>
                  <a:lnTo>
                    <a:pt x="248" y="74"/>
                  </a:lnTo>
                  <a:lnTo>
                    <a:pt x="250" y="76"/>
                  </a:lnTo>
                  <a:lnTo>
                    <a:pt x="250" y="78"/>
                  </a:lnTo>
                  <a:lnTo>
                    <a:pt x="254" y="80"/>
                  </a:lnTo>
                  <a:lnTo>
                    <a:pt x="252" y="86"/>
                  </a:lnTo>
                  <a:lnTo>
                    <a:pt x="252" y="86"/>
                  </a:lnTo>
                  <a:lnTo>
                    <a:pt x="252" y="86"/>
                  </a:lnTo>
                  <a:lnTo>
                    <a:pt x="252" y="86"/>
                  </a:lnTo>
                  <a:lnTo>
                    <a:pt x="252" y="88"/>
                  </a:lnTo>
                  <a:lnTo>
                    <a:pt x="252" y="88"/>
                  </a:lnTo>
                  <a:lnTo>
                    <a:pt x="254" y="92"/>
                  </a:lnTo>
                  <a:lnTo>
                    <a:pt x="254" y="94"/>
                  </a:lnTo>
                  <a:lnTo>
                    <a:pt x="258" y="102"/>
                  </a:lnTo>
                  <a:lnTo>
                    <a:pt x="258" y="110"/>
                  </a:lnTo>
                  <a:lnTo>
                    <a:pt x="258" y="120"/>
                  </a:lnTo>
                  <a:lnTo>
                    <a:pt x="258" y="120"/>
                  </a:lnTo>
                  <a:lnTo>
                    <a:pt x="256" y="124"/>
                  </a:lnTo>
                  <a:lnTo>
                    <a:pt x="256" y="124"/>
                  </a:lnTo>
                  <a:lnTo>
                    <a:pt x="256" y="126"/>
                  </a:lnTo>
                  <a:lnTo>
                    <a:pt x="254" y="126"/>
                  </a:lnTo>
                  <a:lnTo>
                    <a:pt x="254" y="126"/>
                  </a:lnTo>
                  <a:lnTo>
                    <a:pt x="254" y="126"/>
                  </a:lnTo>
                  <a:lnTo>
                    <a:pt x="254" y="126"/>
                  </a:lnTo>
                  <a:lnTo>
                    <a:pt x="252" y="126"/>
                  </a:lnTo>
                  <a:lnTo>
                    <a:pt x="252" y="126"/>
                  </a:lnTo>
                  <a:lnTo>
                    <a:pt x="252" y="128"/>
                  </a:lnTo>
                  <a:lnTo>
                    <a:pt x="252" y="128"/>
                  </a:lnTo>
                  <a:lnTo>
                    <a:pt x="252" y="128"/>
                  </a:lnTo>
                  <a:lnTo>
                    <a:pt x="252" y="130"/>
                  </a:lnTo>
                  <a:lnTo>
                    <a:pt x="252" y="130"/>
                  </a:lnTo>
                  <a:lnTo>
                    <a:pt x="250" y="132"/>
                  </a:lnTo>
                  <a:lnTo>
                    <a:pt x="250" y="132"/>
                  </a:lnTo>
                  <a:lnTo>
                    <a:pt x="250" y="132"/>
                  </a:lnTo>
                  <a:lnTo>
                    <a:pt x="250" y="132"/>
                  </a:lnTo>
                  <a:lnTo>
                    <a:pt x="248" y="134"/>
                  </a:lnTo>
                  <a:lnTo>
                    <a:pt x="248" y="134"/>
                  </a:lnTo>
                  <a:lnTo>
                    <a:pt x="248" y="136"/>
                  </a:lnTo>
                  <a:lnTo>
                    <a:pt x="248" y="136"/>
                  </a:lnTo>
                  <a:lnTo>
                    <a:pt x="248" y="138"/>
                  </a:lnTo>
                  <a:lnTo>
                    <a:pt x="250" y="138"/>
                  </a:lnTo>
                  <a:lnTo>
                    <a:pt x="250" y="138"/>
                  </a:lnTo>
                  <a:lnTo>
                    <a:pt x="250" y="138"/>
                  </a:lnTo>
                  <a:lnTo>
                    <a:pt x="250" y="140"/>
                  </a:lnTo>
                  <a:lnTo>
                    <a:pt x="250" y="140"/>
                  </a:lnTo>
                  <a:lnTo>
                    <a:pt x="250" y="140"/>
                  </a:lnTo>
                  <a:lnTo>
                    <a:pt x="250" y="140"/>
                  </a:lnTo>
                  <a:lnTo>
                    <a:pt x="250" y="142"/>
                  </a:lnTo>
                  <a:lnTo>
                    <a:pt x="248" y="142"/>
                  </a:lnTo>
                  <a:lnTo>
                    <a:pt x="248" y="142"/>
                  </a:lnTo>
                  <a:lnTo>
                    <a:pt x="246" y="142"/>
                  </a:lnTo>
                  <a:lnTo>
                    <a:pt x="246" y="142"/>
                  </a:lnTo>
                  <a:lnTo>
                    <a:pt x="244" y="142"/>
                  </a:lnTo>
                  <a:lnTo>
                    <a:pt x="242" y="142"/>
                  </a:lnTo>
                  <a:lnTo>
                    <a:pt x="242" y="142"/>
                  </a:lnTo>
                  <a:lnTo>
                    <a:pt x="238" y="144"/>
                  </a:lnTo>
                  <a:lnTo>
                    <a:pt x="238" y="144"/>
                  </a:lnTo>
                  <a:lnTo>
                    <a:pt x="238" y="146"/>
                  </a:lnTo>
                  <a:lnTo>
                    <a:pt x="238" y="148"/>
                  </a:lnTo>
                  <a:lnTo>
                    <a:pt x="236" y="146"/>
                  </a:lnTo>
                  <a:lnTo>
                    <a:pt x="234" y="148"/>
                  </a:lnTo>
                  <a:lnTo>
                    <a:pt x="234" y="148"/>
                  </a:lnTo>
                  <a:lnTo>
                    <a:pt x="234" y="148"/>
                  </a:lnTo>
                  <a:lnTo>
                    <a:pt x="234" y="150"/>
                  </a:lnTo>
                  <a:lnTo>
                    <a:pt x="234" y="150"/>
                  </a:lnTo>
                  <a:lnTo>
                    <a:pt x="234" y="150"/>
                  </a:lnTo>
                  <a:lnTo>
                    <a:pt x="234" y="152"/>
                  </a:lnTo>
                  <a:lnTo>
                    <a:pt x="234" y="152"/>
                  </a:lnTo>
                  <a:lnTo>
                    <a:pt x="234" y="152"/>
                  </a:lnTo>
                  <a:lnTo>
                    <a:pt x="234" y="152"/>
                  </a:lnTo>
                  <a:lnTo>
                    <a:pt x="234" y="154"/>
                  </a:lnTo>
                  <a:lnTo>
                    <a:pt x="234" y="154"/>
                  </a:lnTo>
                  <a:lnTo>
                    <a:pt x="232" y="154"/>
                  </a:lnTo>
                  <a:lnTo>
                    <a:pt x="232" y="158"/>
                  </a:lnTo>
                  <a:lnTo>
                    <a:pt x="230" y="160"/>
                  </a:lnTo>
                  <a:lnTo>
                    <a:pt x="224" y="168"/>
                  </a:lnTo>
                  <a:lnTo>
                    <a:pt x="224" y="168"/>
                  </a:lnTo>
                  <a:lnTo>
                    <a:pt x="222" y="168"/>
                  </a:lnTo>
                  <a:lnTo>
                    <a:pt x="222" y="168"/>
                  </a:lnTo>
                  <a:lnTo>
                    <a:pt x="222" y="168"/>
                  </a:lnTo>
                  <a:lnTo>
                    <a:pt x="220" y="170"/>
                  </a:lnTo>
                  <a:lnTo>
                    <a:pt x="220" y="170"/>
                  </a:lnTo>
                  <a:lnTo>
                    <a:pt x="218" y="170"/>
                  </a:lnTo>
                  <a:lnTo>
                    <a:pt x="218" y="170"/>
                  </a:lnTo>
                  <a:lnTo>
                    <a:pt x="218" y="170"/>
                  </a:lnTo>
                  <a:lnTo>
                    <a:pt x="216" y="180"/>
                  </a:lnTo>
                  <a:lnTo>
                    <a:pt x="212" y="184"/>
                  </a:lnTo>
                  <a:lnTo>
                    <a:pt x="210" y="190"/>
                  </a:lnTo>
                  <a:lnTo>
                    <a:pt x="206" y="194"/>
                  </a:lnTo>
                  <a:lnTo>
                    <a:pt x="206" y="196"/>
                  </a:lnTo>
                  <a:lnTo>
                    <a:pt x="206" y="196"/>
                  </a:lnTo>
                  <a:lnTo>
                    <a:pt x="208" y="200"/>
                  </a:lnTo>
                  <a:lnTo>
                    <a:pt x="208" y="202"/>
                  </a:lnTo>
                  <a:lnTo>
                    <a:pt x="208" y="204"/>
                  </a:lnTo>
                  <a:lnTo>
                    <a:pt x="210" y="206"/>
                  </a:lnTo>
                  <a:lnTo>
                    <a:pt x="208" y="212"/>
                  </a:lnTo>
                  <a:lnTo>
                    <a:pt x="208" y="212"/>
                  </a:lnTo>
                  <a:lnTo>
                    <a:pt x="206" y="220"/>
                  </a:lnTo>
                  <a:lnTo>
                    <a:pt x="206" y="244"/>
                  </a:lnTo>
                  <a:lnTo>
                    <a:pt x="206" y="246"/>
                  </a:lnTo>
                  <a:lnTo>
                    <a:pt x="206" y="246"/>
                  </a:lnTo>
                  <a:lnTo>
                    <a:pt x="184" y="246"/>
                  </a:lnTo>
                  <a:lnTo>
                    <a:pt x="100" y="246"/>
                  </a:lnTo>
                  <a:lnTo>
                    <a:pt x="94" y="246"/>
                  </a:lnTo>
                  <a:lnTo>
                    <a:pt x="82" y="246"/>
                  </a:lnTo>
                  <a:lnTo>
                    <a:pt x="82" y="246"/>
                  </a:lnTo>
                  <a:lnTo>
                    <a:pt x="72" y="246"/>
                  </a:lnTo>
                  <a:lnTo>
                    <a:pt x="62" y="246"/>
                  </a:lnTo>
                  <a:lnTo>
                    <a:pt x="56" y="246"/>
                  </a:lnTo>
                  <a:lnTo>
                    <a:pt x="56" y="246"/>
                  </a:lnTo>
                  <a:lnTo>
                    <a:pt x="54" y="246"/>
                  </a:lnTo>
                  <a:lnTo>
                    <a:pt x="54" y="246"/>
                  </a:lnTo>
                  <a:lnTo>
                    <a:pt x="54" y="248"/>
                  </a:lnTo>
                  <a:lnTo>
                    <a:pt x="50" y="250"/>
                  </a:lnTo>
                  <a:lnTo>
                    <a:pt x="44" y="250"/>
                  </a:lnTo>
                  <a:lnTo>
                    <a:pt x="44" y="248"/>
                  </a:lnTo>
                  <a:lnTo>
                    <a:pt x="44" y="248"/>
                  </a:lnTo>
                  <a:lnTo>
                    <a:pt x="44" y="248"/>
                  </a:lnTo>
                  <a:lnTo>
                    <a:pt x="42" y="248"/>
                  </a:lnTo>
                  <a:lnTo>
                    <a:pt x="42" y="248"/>
                  </a:lnTo>
                  <a:lnTo>
                    <a:pt x="38" y="248"/>
                  </a:lnTo>
                  <a:lnTo>
                    <a:pt x="38" y="248"/>
                  </a:lnTo>
                  <a:lnTo>
                    <a:pt x="38" y="250"/>
                  </a:lnTo>
                  <a:lnTo>
                    <a:pt x="36" y="252"/>
                  </a:lnTo>
                  <a:lnTo>
                    <a:pt x="36" y="254"/>
                  </a:lnTo>
                  <a:lnTo>
                    <a:pt x="34" y="256"/>
                  </a:lnTo>
                  <a:lnTo>
                    <a:pt x="34" y="256"/>
                  </a:lnTo>
                  <a:lnTo>
                    <a:pt x="34" y="256"/>
                  </a:lnTo>
                  <a:lnTo>
                    <a:pt x="32" y="258"/>
                  </a:lnTo>
                  <a:lnTo>
                    <a:pt x="30" y="260"/>
                  </a:lnTo>
                  <a:lnTo>
                    <a:pt x="26" y="264"/>
                  </a:lnTo>
                  <a:lnTo>
                    <a:pt x="20" y="268"/>
                  </a:lnTo>
                  <a:lnTo>
                    <a:pt x="20" y="268"/>
                  </a:lnTo>
                  <a:lnTo>
                    <a:pt x="18" y="268"/>
                  </a:lnTo>
                  <a:lnTo>
                    <a:pt x="18" y="268"/>
                  </a:lnTo>
                  <a:lnTo>
                    <a:pt x="18" y="268"/>
                  </a:lnTo>
                  <a:lnTo>
                    <a:pt x="16" y="268"/>
                  </a:lnTo>
                  <a:lnTo>
                    <a:pt x="16" y="268"/>
                  </a:lnTo>
                  <a:lnTo>
                    <a:pt x="16" y="268"/>
                  </a:lnTo>
                  <a:lnTo>
                    <a:pt x="16" y="266"/>
                  </a:lnTo>
                  <a:lnTo>
                    <a:pt x="16" y="266"/>
                  </a:lnTo>
                  <a:lnTo>
                    <a:pt x="16" y="264"/>
                  </a:lnTo>
                  <a:lnTo>
                    <a:pt x="16" y="264"/>
                  </a:lnTo>
                  <a:lnTo>
                    <a:pt x="16" y="264"/>
                  </a:lnTo>
                  <a:lnTo>
                    <a:pt x="16" y="264"/>
                  </a:lnTo>
                  <a:lnTo>
                    <a:pt x="14" y="262"/>
                  </a:lnTo>
                  <a:lnTo>
                    <a:pt x="14" y="262"/>
                  </a:lnTo>
                  <a:lnTo>
                    <a:pt x="12" y="262"/>
                  </a:lnTo>
                  <a:lnTo>
                    <a:pt x="8" y="262"/>
                  </a:lnTo>
                  <a:lnTo>
                    <a:pt x="8" y="262"/>
                  </a:lnTo>
                  <a:lnTo>
                    <a:pt x="8" y="262"/>
                  </a:lnTo>
                  <a:lnTo>
                    <a:pt x="6" y="262"/>
                  </a:lnTo>
                  <a:lnTo>
                    <a:pt x="6" y="264"/>
                  </a:lnTo>
                  <a:lnTo>
                    <a:pt x="6" y="264"/>
                  </a:lnTo>
                  <a:lnTo>
                    <a:pt x="6" y="264"/>
                  </a:lnTo>
                  <a:lnTo>
                    <a:pt x="4" y="264"/>
                  </a:lnTo>
                  <a:lnTo>
                    <a:pt x="4" y="264"/>
                  </a:lnTo>
                  <a:lnTo>
                    <a:pt x="2" y="264"/>
                  </a:lnTo>
                  <a:lnTo>
                    <a:pt x="2" y="264"/>
                  </a:lnTo>
                  <a:lnTo>
                    <a:pt x="2" y="262"/>
                  </a:lnTo>
                  <a:lnTo>
                    <a:pt x="2" y="260"/>
                  </a:lnTo>
                  <a:lnTo>
                    <a:pt x="2" y="256"/>
                  </a:lnTo>
                  <a:lnTo>
                    <a:pt x="2" y="256"/>
                  </a:lnTo>
                  <a:lnTo>
                    <a:pt x="2" y="256"/>
                  </a:lnTo>
                  <a:lnTo>
                    <a:pt x="2" y="256"/>
                  </a:lnTo>
                  <a:lnTo>
                    <a:pt x="0" y="256"/>
                  </a:lnTo>
                  <a:lnTo>
                    <a:pt x="0" y="254"/>
                  </a:lnTo>
                  <a:lnTo>
                    <a:pt x="0" y="254"/>
                  </a:lnTo>
                  <a:lnTo>
                    <a:pt x="0" y="242"/>
                  </a:lnTo>
                  <a:lnTo>
                    <a:pt x="0" y="242"/>
                  </a:lnTo>
                  <a:lnTo>
                    <a:pt x="0" y="242"/>
                  </a:lnTo>
                  <a:lnTo>
                    <a:pt x="2" y="242"/>
                  </a:lnTo>
                  <a:lnTo>
                    <a:pt x="2" y="242"/>
                  </a:lnTo>
                  <a:lnTo>
                    <a:pt x="2" y="242"/>
                  </a:lnTo>
                  <a:lnTo>
                    <a:pt x="2" y="242"/>
                  </a:lnTo>
                  <a:lnTo>
                    <a:pt x="4" y="240"/>
                  </a:lnTo>
                  <a:lnTo>
                    <a:pt x="4" y="240"/>
                  </a:lnTo>
                  <a:lnTo>
                    <a:pt x="4" y="236"/>
                  </a:lnTo>
                  <a:lnTo>
                    <a:pt x="4" y="236"/>
                  </a:lnTo>
                  <a:lnTo>
                    <a:pt x="4" y="236"/>
                  </a:lnTo>
                  <a:lnTo>
                    <a:pt x="2" y="234"/>
                  </a:lnTo>
                  <a:lnTo>
                    <a:pt x="2" y="234"/>
                  </a:lnTo>
                  <a:lnTo>
                    <a:pt x="2" y="234"/>
                  </a:lnTo>
                  <a:lnTo>
                    <a:pt x="4" y="230"/>
                  </a:lnTo>
                  <a:lnTo>
                    <a:pt x="6" y="226"/>
                  </a:lnTo>
                  <a:lnTo>
                    <a:pt x="4" y="222"/>
                  </a:lnTo>
                  <a:lnTo>
                    <a:pt x="4" y="220"/>
                  </a:lnTo>
                  <a:lnTo>
                    <a:pt x="6" y="214"/>
                  </a:lnTo>
                  <a:lnTo>
                    <a:pt x="6" y="208"/>
                  </a:lnTo>
                  <a:lnTo>
                    <a:pt x="8" y="202"/>
                  </a:lnTo>
                  <a:lnTo>
                    <a:pt x="8" y="200"/>
                  </a:lnTo>
                  <a:lnTo>
                    <a:pt x="8" y="200"/>
                  </a:lnTo>
                  <a:lnTo>
                    <a:pt x="8" y="198"/>
                  </a:lnTo>
                  <a:lnTo>
                    <a:pt x="8" y="198"/>
                  </a:lnTo>
                  <a:lnTo>
                    <a:pt x="8" y="198"/>
                  </a:lnTo>
                  <a:lnTo>
                    <a:pt x="8" y="198"/>
                  </a:lnTo>
                  <a:lnTo>
                    <a:pt x="8" y="196"/>
                  </a:lnTo>
                  <a:lnTo>
                    <a:pt x="8" y="196"/>
                  </a:lnTo>
                  <a:lnTo>
                    <a:pt x="8" y="196"/>
                  </a:lnTo>
                  <a:lnTo>
                    <a:pt x="8" y="196"/>
                  </a:lnTo>
                  <a:lnTo>
                    <a:pt x="8" y="194"/>
                  </a:lnTo>
                  <a:lnTo>
                    <a:pt x="10" y="190"/>
                  </a:lnTo>
                  <a:lnTo>
                    <a:pt x="10" y="190"/>
                  </a:lnTo>
                  <a:lnTo>
                    <a:pt x="10" y="190"/>
                  </a:lnTo>
                  <a:lnTo>
                    <a:pt x="10" y="190"/>
                  </a:lnTo>
                  <a:lnTo>
                    <a:pt x="12" y="192"/>
                  </a:lnTo>
                  <a:lnTo>
                    <a:pt x="12" y="192"/>
                  </a:lnTo>
                  <a:lnTo>
                    <a:pt x="12" y="192"/>
                  </a:lnTo>
                  <a:lnTo>
                    <a:pt x="12" y="192"/>
                  </a:lnTo>
                  <a:lnTo>
                    <a:pt x="14" y="186"/>
                  </a:lnTo>
                  <a:lnTo>
                    <a:pt x="14" y="182"/>
                  </a:lnTo>
                  <a:lnTo>
                    <a:pt x="16" y="178"/>
                  </a:lnTo>
                  <a:lnTo>
                    <a:pt x="18" y="176"/>
                  </a:lnTo>
                  <a:lnTo>
                    <a:pt x="20" y="176"/>
                  </a:lnTo>
                  <a:lnTo>
                    <a:pt x="20" y="174"/>
                  </a:lnTo>
                  <a:lnTo>
                    <a:pt x="20" y="174"/>
                  </a:lnTo>
                  <a:lnTo>
                    <a:pt x="18" y="174"/>
                  </a:lnTo>
                  <a:lnTo>
                    <a:pt x="18" y="172"/>
                  </a:lnTo>
                  <a:lnTo>
                    <a:pt x="18" y="170"/>
                  </a:lnTo>
                  <a:lnTo>
                    <a:pt x="18" y="170"/>
                  </a:lnTo>
                  <a:lnTo>
                    <a:pt x="18" y="162"/>
                  </a:lnTo>
                  <a:lnTo>
                    <a:pt x="18" y="162"/>
                  </a:lnTo>
                  <a:lnTo>
                    <a:pt x="18" y="160"/>
                  </a:lnTo>
                  <a:lnTo>
                    <a:pt x="20" y="160"/>
                  </a:lnTo>
                  <a:lnTo>
                    <a:pt x="20" y="160"/>
                  </a:lnTo>
                  <a:lnTo>
                    <a:pt x="20" y="160"/>
                  </a:lnTo>
                  <a:lnTo>
                    <a:pt x="20" y="160"/>
                  </a:lnTo>
                  <a:lnTo>
                    <a:pt x="20" y="160"/>
                  </a:lnTo>
                  <a:lnTo>
                    <a:pt x="22" y="158"/>
                  </a:lnTo>
                  <a:lnTo>
                    <a:pt x="22" y="158"/>
                  </a:lnTo>
                  <a:lnTo>
                    <a:pt x="26" y="158"/>
                  </a:lnTo>
                  <a:lnTo>
                    <a:pt x="26" y="156"/>
                  </a:lnTo>
                  <a:lnTo>
                    <a:pt x="28" y="158"/>
                  </a:lnTo>
                  <a:lnTo>
                    <a:pt x="28" y="158"/>
                  </a:lnTo>
                  <a:lnTo>
                    <a:pt x="28" y="156"/>
                  </a:lnTo>
                  <a:lnTo>
                    <a:pt x="28" y="156"/>
                  </a:lnTo>
                  <a:lnTo>
                    <a:pt x="28" y="156"/>
                  </a:lnTo>
                  <a:lnTo>
                    <a:pt x="28" y="156"/>
                  </a:lnTo>
                  <a:lnTo>
                    <a:pt x="32" y="152"/>
                  </a:lnTo>
                  <a:lnTo>
                    <a:pt x="32" y="152"/>
                  </a:lnTo>
                  <a:lnTo>
                    <a:pt x="32" y="150"/>
                  </a:lnTo>
                  <a:lnTo>
                    <a:pt x="32" y="150"/>
                  </a:lnTo>
                  <a:lnTo>
                    <a:pt x="32" y="150"/>
                  </a:lnTo>
                  <a:lnTo>
                    <a:pt x="32" y="148"/>
                  </a:lnTo>
                  <a:lnTo>
                    <a:pt x="32" y="146"/>
                  </a:lnTo>
                  <a:lnTo>
                    <a:pt x="32" y="146"/>
                  </a:lnTo>
                  <a:lnTo>
                    <a:pt x="32" y="146"/>
                  </a:lnTo>
                  <a:lnTo>
                    <a:pt x="34" y="144"/>
                  </a:lnTo>
                  <a:lnTo>
                    <a:pt x="34" y="144"/>
                  </a:lnTo>
                  <a:lnTo>
                    <a:pt x="34" y="144"/>
                  </a:lnTo>
                  <a:lnTo>
                    <a:pt x="38" y="142"/>
                  </a:lnTo>
                  <a:lnTo>
                    <a:pt x="42" y="142"/>
                  </a:lnTo>
                  <a:lnTo>
                    <a:pt x="42" y="142"/>
                  </a:lnTo>
                  <a:lnTo>
                    <a:pt x="42" y="142"/>
                  </a:lnTo>
                  <a:lnTo>
                    <a:pt x="42" y="142"/>
                  </a:lnTo>
                  <a:lnTo>
                    <a:pt x="42" y="142"/>
                  </a:lnTo>
                  <a:lnTo>
                    <a:pt x="44" y="140"/>
                  </a:lnTo>
                  <a:lnTo>
                    <a:pt x="44" y="140"/>
                  </a:lnTo>
                  <a:lnTo>
                    <a:pt x="46" y="136"/>
                  </a:lnTo>
                  <a:lnTo>
                    <a:pt x="52" y="130"/>
                  </a:lnTo>
                  <a:lnTo>
                    <a:pt x="54" y="128"/>
                  </a:lnTo>
                  <a:lnTo>
                    <a:pt x="54" y="128"/>
                  </a:lnTo>
                  <a:lnTo>
                    <a:pt x="54" y="128"/>
                  </a:lnTo>
                  <a:lnTo>
                    <a:pt x="62" y="122"/>
                  </a:lnTo>
                  <a:lnTo>
                    <a:pt x="70" y="116"/>
                  </a:lnTo>
                  <a:lnTo>
                    <a:pt x="78" y="106"/>
                  </a:lnTo>
                  <a:lnTo>
                    <a:pt x="82" y="100"/>
                  </a:lnTo>
                  <a:lnTo>
                    <a:pt x="82" y="98"/>
                  </a:lnTo>
                  <a:lnTo>
                    <a:pt x="78" y="94"/>
                  </a:lnTo>
                  <a:lnTo>
                    <a:pt x="72" y="90"/>
                  </a:lnTo>
                  <a:lnTo>
                    <a:pt x="68" y="86"/>
                  </a:lnTo>
                  <a:lnTo>
                    <a:pt x="68" y="86"/>
                  </a:lnTo>
                  <a:lnTo>
                    <a:pt x="68" y="86"/>
                  </a:lnTo>
                  <a:lnTo>
                    <a:pt x="66" y="86"/>
                  </a:lnTo>
                  <a:lnTo>
                    <a:pt x="66" y="86"/>
                  </a:lnTo>
                  <a:lnTo>
                    <a:pt x="66" y="86"/>
                  </a:lnTo>
                  <a:lnTo>
                    <a:pt x="66" y="86"/>
                  </a:lnTo>
                  <a:lnTo>
                    <a:pt x="66" y="86"/>
                  </a:lnTo>
                  <a:lnTo>
                    <a:pt x="66" y="86"/>
                  </a:lnTo>
                  <a:lnTo>
                    <a:pt x="64" y="88"/>
                  </a:lnTo>
                  <a:lnTo>
                    <a:pt x="64" y="88"/>
                  </a:lnTo>
                  <a:lnTo>
                    <a:pt x="64" y="88"/>
                  </a:lnTo>
                  <a:lnTo>
                    <a:pt x="64" y="90"/>
                  </a:lnTo>
                  <a:lnTo>
                    <a:pt x="64" y="90"/>
                  </a:lnTo>
                  <a:lnTo>
                    <a:pt x="64" y="90"/>
                  </a:lnTo>
                  <a:lnTo>
                    <a:pt x="64" y="90"/>
                  </a:lnTo>
                  <a:lnTo>
                    <a:pt x="62" y="90"/>
                  </a:lnTo>
                  <a:lnTo>
                    <a:pt x="62" y="90"/>
                  </a:lnTo>
                  <a:lnTo>
                    <a:pt x="56" y="84"/>
                  </a:lnTo>
                  <a:lnTo>
                    <a:pt x="56" y="84"/>
                  </a:lnTo>
                  <a:lnTo>
                    <a:pt x="56" y="82"/>
                  </a:lnTo>
                  <a:lnTo>
                    <a:pt x="56" y="76"/>
                  </a:lnTo>
                  <a:lnTo>
                    <a:pt x="56" y="76"/>
                  </a:lnTo>
                  <a:lnTo>
                    <a:pt x="58" y="74"/>
                  </a:lnTo>
                  <a:lnTo>
                    <a:pt x="60" y="70"/>
                  </a:lnTo>
                  <a:lnTo>
                    <a:pt x="60" y="68"/>
                  </a:lnTo>
                  <a:lnTo>
                    <a:pt x="62" y="68"/>
                  </a:lnTo>
                  <a:lnTo>
                    <a:pt x="62" y="68"/>
                  </a:lnTo>
                  <a:lnTo>
                    <a:pt x="62" y="68"/>
                  </a:lnTo>
                  <a:lnTo>
                    <a:pt x="62" y="66"/>
                  </a:lnTo>
                  <a:lnTo>
                    <a:pt x="62" y="66"/>
                  </a:lnTo>
                  <a:lnTo>
                    <a:pt x="62" y="66"/>
                  </a:lnTo>
                  <a:lnTo>
                    <a:pt x="62" y="64"/>
                  </a:lnTo>
                  <a:lnTo>
                    <a:pt x="62" y="64"/>
                  </a:lnTo>
                  <a:lnTo>
                    <a:pt x="62" y="62"/>
                  </a:lnTo>
                  <a:lnTo>
                    <a:pt x="62" y="60"/>
                  </a:lnTo>
                  <a:lnTo>
                    <a:pt x="62" y="60"/>
                  </a:lnTo>
                  <a:lnTo>
                    <a:pt x="62" y="60"/>
                  </a:lnTo>
                  <a:lnTo>
                    <a:pt x="60" y="58"/>
                  </a:lnTo>
                  <a:lnTo>
                    <a:pt x="58" y="58"/>
                  </a:lnTo>
                  <a:lnTo>
                    <a:pt x="58" y="56"/>
                  </a:lnTo>
                  <a:lnTo>
                    <a:pt x="58" y="56"/>
                  </a:lnTo>
                  <a:lnTo>
                    <a:pt x="58" y="56"/>
                  </a:lnTo>
                  <a:lnTo>
                    <a:pt x="58" y="56"/>
                  </a:lnTo>
                  <a:lnTo>
                    <a:pt x="58" y="56"/>
                  </a:lnTo>
                  <a:lnTo>
                    <a:pt x="58" y="56"/>
                  </a:lnTo>
                  <a:lnTo>
                    <a:pt x="58" y="54"/>
                  </a:lnTo>
                  <a:lnTo>
                    <a:pt x="58" y="52"/>
                  </a:lnTo>
                  <a:lnTo>
                    <a:pt x="60" y="46"/>
                  </a:lnTo>
                  <a:lnTo>
                    <a:pt x="62" y="44"/>
                  </a:lnTo>
                  <a:lnTo>
                    <a:pt x="62" y="44"/>
                  </a:lnTo>
                  <a:lnTo>
                    <a:pt x="62" y="42"/>
                  </a:lnTo>
                  <a:lnTo>
                    <a:pt x="66" y="40"/>
                  </a:lnTo>
                  <a:lnTo>
                    <a:pt x="66" y="38"/>
                  </a:lnTo>
                  <a:lnTo>
                    <a:pt x="66" y="38"/>
                  </a:lnTo>
                  <a:lnTo>
                    <a:pt x="66" y="38"/>
                  </a:lnTo>
                  <a:lnTo>
                    <a:pt x="64" y="34"/>
                  </a:lnTo>
                  <a:lnTo>
                    <a:pt x="64" y="34"/>
                  </a:lnTo>
                  <a:lnTo>
                    <a:pt x="64" y="34"/>
                  </a:lnTo>
                  <a:lnTo>
                    <a:pt x="64" y="34"/>
                  </a:lnTo>
                  <a:lnTo>
                    <a:pt x="64" y="34"/>
                  </a:lnTo>
                  <a:lnTo>
                    <a:pt x="64" y="34"/>
                  </a:lnTo>
                  <a:lnTo>
                    <a:pt x="64" y="34"/>
                  </a:lnTo>
                  <a:lnTo>
                    <a:pt x="62" y="34"/>
                  </a:lnTo>
                  <a:lnTo>
                    <a:pt x="62" y="34"/>
                  </a:lnTo>
                  <a:lnTo>
                    <a:pt x="62" y="34"/>
                  </a:lnTo>
                  <a:lnTo>
                    <a:pt x="62" y="34"/>
                  </a:lnTo>
                  <a:lnTo>
                    <a:pt x="64" y="32"/>
                  </a:lnTo>
                  <a:lnTo>
                    <a:pt x="66" y="26"/>
                  </a:lnTo>
                  <a:lnTo>
                    <a:pt x="68" y="26"/>
                  </a:lnTo>
                  <a:lnTo>
                    <a:pt x="68" y="26"/>
                  </a:lnTo>
                  <a:lnTo>
                    <a:pt x="76" y="20"/>
                  </a:lnTo>
                  <a:lnTo>
                    <a:pt x="82" y="20"/>
                  </a:lnTo>
                  <a:lnTo>
                    <a:pt x="82" y="20"/>
                  </a:lnTo>
                  <a:lnTo>
                    <a:pt x="86" y="22"/>
                  </a:lnTo>
                  <a:lnTo>
                    <a:pt x="90" y="26"/>
                  </a:lnTo>
                  <a:lnTo>
                    <a:pt x="94" y="28"/>
                  </a:lnTo>
                  <a:lnTo>
                    <a:pt x="102" y="24"/>
                  </a:lnTo>
                  <a:lnTo>
                    <a:pt x="102" y="24"/>
                  </a:lnTo>
                  <a:lnTo>
                    <a:pt x="104" y="22"/>
                  </a:lnTo>
                  <a:lnTo>
                    <a:pt x="106" y="20"/>
                  </a:lnTo>
                  <a:lnTo>
                    <a:pt x="106" y="20"/>
                  </a:lnTo>
                  <a:lnTo>
                    <a:pt x="108" y="20"/>
                  </a:lnTo>
                  <a:lnTo>
                    <a:pt x="108" y="20"/>
                  </a:lnTo>
                  <a:lnTo>
                    <a:pt x="108" y="22"/>
                  </a:lnTo>
                  <a:lnTo>
                    <a:pt x="112" y="24"/>
                  </a:lnTo>
                  <a:lnTo>
                    <a:pt x="112" y="26"/>
                  </a:lnTo>
                  <a:lnTo>
                    <a:pt x="112" y="26"/>
                  </a:lnTo>
                  <a:lnTo>
                    <a:pt x="114" y="28"/>
                  </a:lnTo>
                  <a:lnTo>
                    <a:pt x="114" y="30"/>
                  </a:lnTo>
                  <a:lnTo>
                    <a:pt x="114" y="30"/>
                  </a:lnTo>
                  <a:lnTo>
                    <a:pt x="116" y="30"/>
                  </a:lnTo>
                  <a:lnTo>
                    <a:pt x="118" y="30"/>
                  </a:lnTo>
                  <a:lnTo>
                    <a:pt x="120" y="32"/>
                  </a:lnTo>
                  <a:lnTo>
                    <a:pt x="120" y="32"/>
                  </a:lnTo>
                  <a:lnTo>
                    <a:pt x="120" y="32"/>
                  </a:lnTo>
                  <a:lnTo>
                    <a:pt x="120" y="32"/>
                  </a:lnTo>
                  <a:lnTo>
                    <a:pt x="120" y="34"/>
                  </a:lnTo>
                  <a:lnTo>
                    <a:pt x="122" y="34"/>
                  </a:lnTo>
                  <a:lnTo>
                    <a:pt x="122" y="34"/>
                  </a:lnTo>
                  <a:lnTo>
                    <a:pt x="124" y="34"/>
                  </a:lnTo>
                  <a:lnTo>
                    <a:pt x="124" y="34"/>
                  </a:lnTo>
                  <a:lnTo>
                    <a:pt x="126" y="30"/>
                  </a:lnTo>
                  <a:lnTo>
                    <a:pt x="126" y="30"/>
                  </a:lnTo>
                  <a:lnTo>
                    <a:pt x="124" y="30"/>
                  </a:lnTo>
                  <a:lnTo>
                    <a:pt x="126" y="28"/>
                  </a:lnTo>
                  <a:lnTo>
                    <a:pt x="134" y="24"/>
                  </a:lnTo>
                  <a:lnTo>
                    <a:pt x="138" y="22"/>
                  </a:lnTo>
                  <a:lnTo>
                    <a:pt x="146" y="22"/>
                  </a:lnTo>
                  <a:lnTo>
                    <a:pt x="148" y="22"/>
                  </a:lnTo>
                  <a:lnTo>
                    <a:pt x="150" y="22"/>
                  </a:lnTo>
                  <a:lnTo>
                    <a:pt x="154" y="22"/>
                  </a:lnTo>
                  <a:lnTo>
                    <a:pt x="156" y="20"/>
                  </a:lnTo>
                  <a:lnTo>
                    <a:pt x="158" y="20"/>
                  </a:lnTo>
                  <a:lnTo>
                    <a:pt x="160" y="18"/>
                  </a:lnTo>
                  <a:lnTo>
                    <a:pt x="162" y="18"/>
                  </a:lnTo>
                  <a:lnTo>
                    <a:pt x="164" y="16"/>
                  </a:lnTo>
                  <a:lnTo>
                    <a:pt x="168" y="20"/>
                  </a:lnTo>
                  <a:lnTo>
                    <a:pt x="172" y="22"/>
                  </a:lnTo>
                  <a:lnTo>
                    <a:pt x="174" y="22"/>
                  </a:lnTo>
                  <a:lnTo>
                    <a:pt x="182" y="22"/>
                  </a:lnTo>
                  <a:lnTo>
                    <a:pt x="188" y="22"/>
                  </a:lnTo>
                  <a:lnTo>
                    <a:pt x="188" y="22"/>
                  </a:lnTo>
                  <a:lnTo>
                    <a:pt x="188" y="22"/>
                  </a:lnTo>
                  <a:lnTo>
                    <a:pt x="210"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0" name="Freeform 4969">
              <a:extLst>
                <a:ext uri="{FF2B5EF4-FFF2-40B4-BE49-F238E27FC236}">
                  <a16:creationId xmlns:a16="http://schemas.microsoft.com/office/drawing/2014/main" id="{8283C554-9837-B14B-8997-9F7B038043D5}"/>
                </a:ext>
              </a:extLst>
            </p:cNvPr>
            <p:cNvSpPr>
              <a:spLocks/>
            </p:cNvSpPr>
            <p:nvPr/>
          </p:nvSpPr>
          <p:spPr bwMode="auto">
            <a:xfrm>
              <a:off x="2007001" y="1359687"/>
              <a:ext cx="634377" cy="565157"/>
            </a:xfrm>
            <a:custGeom>
              <a:avLst/>
              <a:gdLst/>
              <a:ahLst/>
              <a:cxnLst>
                <a:cxn ang="0">
                  <a:pos x="400" y="68"/>
                </a:cxn>
                <a:cxn ang="0">
                  <a:pos x="350" y="88"/>
                </a:cxn>
                <a:cxn ang="0">
                  <a:pos x="276" y="88"/>
                </a:cxn>
                <a:cxn ang="0">
                  <a:pos x="242" y="124"/>
                </a:cxn>
                <a:cxn ang="0">
                  <a:pos x="242" y="172"/>
                </a:cxn>
                <a:cxn ang="0">
                  <a:pos x="230" y="224"/>
                </a:cxn>
                <a:cxn ang="0">
                  <a:pos x="194" y="242"/>
                </a:cxn>
                <a:cxn ang="0">
                  <a:pos x="190" y="268"/>
                </a:cxn>
                <a:cxn ang="0">
                  <a:pos x="192" y="292"/>
                </a:cxn>
                <a:cxn ang="0">
                  <a:pos x="134" y="328"/>
                </a:cxn>
                <a:cxn ang="0">
                  <a:pos x="64" y="328"/>
                </a:cxn>
                <a:cxn ang="0">
                  <a:pos x="6" y="330"/>
                </a:cxn>
                <a:cxn ang="0">
                  <a:pos x="2" y="350"/>
                </a:cxn>
                <a:cxn ang="0">
                  <a:pos x="0" y="352"/>
                </a:cxn>
                <a:cxn ang="0">
                  <a:pos x="4" y="330"/>
                </a:cxn>
                <a:cxn ang="0">
                  <a:pos x="6" y="310"/>
                </a:cxn>
                <a:cxn ang="0">
                  <a:pos x="12" y="290"/>
                </a:cxn>
                <a:cxn ang="0">
                  <a:pos x="22" y="280"/>
                </a:cxn>
                <a:cxn ang="0">
                  <a:pos x="24" y="280"/>
                </a:cxn>
                <a:cxn ang="0">
                  <a:pos x="30" y="278"/>
                </a:cxn>
                <a:cxn ang="0">
                  <a:pos x="32" y="268"/>
                </a:cxn>
                <a:cxn ang="0">
                  <a:pos x="36" y="266"/>
                </a:cxn>
                <a:cxn ang="0">
                  <a:pos x="38" y="254"/>
                </a:cxn>
                <a:cxn ang="0">
                  <a:pos x="42" y="246"/>
                </a:cxn>
                <a:cxn ang="0">
                  <a:pos x="46" y="242"/>
                </a:cxn>
                <a:cxn ang="0">
                  <a:pos x="44" y="240"/>
                </a:cxn>
                <a:cxn ang="0">
                  <a:pos x="50" y="224"/>
                </a:cxn>
                <a:cxn ang="0">
                  <a:pos x="54" y="218"/>
                </a:cxn>
                <a:cxn ang="0">
                  <a:pos x="60" y="208"/>
                </a:cxn>
                <a:cxn ang="0">
                  <a:pos x="64" y="200"/>
                </a:cxn>
                <a:cxn ang="0">
                  <a:pos x="58" y="202"/>
                </a:cxn>
                <a:cxn ang="0">
                  <a:pos x="56" y="208"/>
                </a:cxn>
                <a:cxn ang="0">
                  <a:pos x="52" y="210"/>
                </a:cxn>
                <a:cxn ang="0">
                  <a:pos x="56" y="202"/>
                </a:cxn>
                <a:cxn ang="0">
                  <a:pos x="72" y="188"/>
                </a:cxn>
                <a:cxn ang="0">
                  <a:pos x="86" y="174"/>
                </a:cxn>
                <a:cxn ang="0">
                  <a:pos x="92" y="166"/>
                </a:cxn>
                <a:cxn ang="0">
                  <a:pos x="98" y="164"/>
                </a:cxn>
                <a:cxn ang="0">
                  <a:pos x="108" y="138"/>
                </a:cxn>
                <a:cxn ang="0">
                  <a:pos x="106" y="130"/>
                </a:cxn>
                <a:cxn ang="0">
                  <a:pos x="112" y="116"/>
                </a:cxn>
                <a:cxn ang="0">
                  <a:pos x="120" y="98"/>
                </a:cxn>
                <a:cxn ang="0">
                  <a:pos x="124" y="88"/>
                </a:cxn>
                <a:cxn ang="0">
                  <a:pos x="124" y="82"/>
                </a:cxn>
                <a:cxn ang="0">
                  <a:pos x="124" y="80"/>
                </a:cxn>
                <a:cxn ang="0">
                  <a:pos x="130" y="74"/>
                </a:cxn>
                <a:cxn ang="0">
                  <a:pos x="136" y="68"/>
                </a:cxn>
                <a:cxn ang="0">
                  <a:pos x="146" y="64"/>
                </a:cxn>
                <a:cxn ang="0">
                  <a:pos x="166" y="52"/>
                </a:cxn>
                <a:cxn ang="0">
                  <a:pos x="170" y="44"/>
                </a:cxn>
                <a:cxn ang="0">
                  <a:pos x="174" y="28"/>
                </a:cxn>
                <a:cxn ang="0">
                  <a:pos x="178" y="22"/>
                </a:cxn>
                <a:cxn ang="0">
                  <a:pos x="184" y="8"/>
                </a:cxn>
                <a:cxn ang="0">
                  <a:pos x="322" y="0"/>
                </a:cxn>
                <a:cxn ang="0">
                  <a:pos x="368" y="0"/>
                </a:cxn>
              </a:cxnLst>
              <a:rect l="0" t="0" r="r" b="b"/>
              <a:pathLst>
                <a:path w="400" h="356">
                  <a:moveTo>
                    <a:pt x="400" y="0"/>
                  </a:moveTo>
                  <a:lnTo>
                    <a:pt x="400" y="4"/>
                  </a:lnTo>
                  <a:lnTo>
                    <a:pt x="400" y="10"/>
                  </a:lnTo>
                  <a:lnTo>
                    <a:pt x="400" y="20"/>
                  </a:lnTo>
                  <a:lnTo>
                    <a:pt x="400" y="38"/>
                  </a:lnTo>
                  <a:lnTo>
                    <a:pt x="400" y="68"/>
                  </a:lnTo>
                  <a:lnTo>
                    <a:pt x="400" y="82"/>
                  </a:lnTo>
                  <a:lnTo>
                    <a:pt x="400" y="84"/>
                  </a:lnTo>
                  <a:lnTo>
                    <a:pt x="400" y="88"/>
                  </a:lnTo>
                  <a:lnTo>
                    <a:pt x="364" y="88"/>
                  </a:lnTo>
                  <a:lnTo>
                    <a:pt x="356" y="88"/>
                  </a:lnTo>
                  <a:lnTo>
                    <a:pt x="350" y="88"/>
                  </a:lnTo>
                  <a:lnTo>
                    <a:pt x="340" y="88"/>
                  </a:lnTo>
                  <a:lnTo>
                    <a:pt x="338" y="88"/>
                  </a:lnTo>
                  <a:lnTo>
                    <a:pt x="336" y="88"/>
                  </a:lnTo>
                  <a:lnTo>
                    <a:pt x="330" y="88"/>
                  </a:lnTo>
                  <a:lnTo>
                    <a:pt x="312" y="88"/>
                  </a:lnTo>
                  <a:lnTo>
                    <a:pt x="276" y="88"/>
                  </a:lnTo>
                  <a:lnTo>
                    <a:pt x="256" y="88"/>
                  </a:lnTo>
                  <a:lnTo>
                    <a:pt x="242" y="88"/>
                  </a:lnTo>
                  <a:lnTo>
                    <a:pt x="242" y="102"/>
                  </a:lnTo>
                  <a:lnTo>
                    <a:pt x="242" y="106"/>
                  </a:lnTo>
                  <a:lnTo>
                    <a:pt x="242" y="108"/>
                  </a:lnTo>
                  <a:lnTo>
                    <a:pt x="242" y="124"/>
                  </a:lnTo>
                  <a:lnTo>
                    <a:pt x="242" y="128"/>
                  </a:lnTo>
                  <a:lnTo>
                    <a:pt x="242" y="130"/>
                  </a:lnTo>
                  <a:lnTo>
                    <a:pt x="242" y="148"/>
                  </a:lnTo>
                  <a:lnTo>
                    <a:pt x="242" y="150"/>
                  </a:lnTo>
                  <a:lnTo>
                    <a:pt x="242" y="152"/>
                  </a:lnTo>
                  <a:lnTo>
                    <a:pt x="242" y="172"/>
                  </a:lnTo>
                  <a:lnTo>
                    <a:pt x="242" y="174"/>
                  </a:lnTo>
                  <a:lnTo>
                    <a:pt x="242" y="192"/>
                  </a:lnTo>
                  <a:lnTo>
                    <a:pt x="242" y="202"/>
                  </a:lnTo>
                  <a:lnTo>
                    <a:pt x="242" y="220"/>
                  </a:lnTo>
                  <a:lnTo>
                    <a:pt x="236" y="222"/>
                  </a:lnTo>
                  <a:lnTo>
                    <a:pt x="230" y="224"/>
                  </a:lnTo>
                  <a:lnTo>
                    <a:pt x="224" y="228"/>
                  </a:lnTo>
                  <a:lnTo>
                    <a:pt x="214" y="228"/>
                  </a:lnTo>
                  <a:lnTo>
                    <a:pt x="214" y="230"/>
                  </a:lnTo>
                  <a:lnTo>
                    <a:pt x="212" y="230"/>
                  </a:lnTo>
                  <a:lnTo>
                    <a:pt x="206" y="234"/>
                  </a:lnTo>
                  <a:lnTo>
                    <a:pt x="194" y="242"/>
                  </a:lnTo>
                  <a:lnTo>
                    <a:pt x="192" y="246"/>
                  </a:lnTo>
                  <a:lnTo>
                    <a:pt x="190" y="248"/>
                  </a:lnTo>
                  <a:lnTo>
                    <a:pt x="188" y="254"/>
                  </a:lnTo>
                  <a:lnTo>
                    <a:pt x="188" y="256"/>
                  </a:lnTo>
                  <a:lnTo>
                    <a:pt x="190" y="266"/>
                  </a:lnTo>
                  <a:lnTo>
                    <a:pt x="190" y="268"/>
                  </a:lnTo>
                  <a:lnTo>
                    <a:pt x="190" y="268"/>
                  </a:lnTo>
                  <a:lnTo>
                    <a:pt x="190" y="270"/>
                  </a:lnTo>
                  <a:lnTo>
                    <a:pt x="192" y="278"/>
                  </a:lnTo>
                  <a:lnTo>
                    <a:pt x="192" y="284"/>
                  </a:lnTo>
                  <a:lnTo>
                    <a:pt x="192" y="290"/>
                  </a:lnTo>
                  <a:lnTo>
                    <a:pt x="192" y="292"/>
                  </a:lnTo>
                  <a:lnTo>
                    <a:pt x="192" y="304"/>
                  </a:lnTo>
                  <a:lnTo>
                    <a:pt x="194" y="324"/>
                  </a:lnTo>
                  <a:lnTo>
                    <a:pt x="194" y="328"/>
                  </a:lnTo>
                  <a:lnTo>
                    <a:pt x="176" y="328"/>
                  </a:lnTo>
                  <a:lnTo>
                    <a:pt x="152" y="328"/>
                  </a:lnTo>
                  <a:lnTo>
                    <a:pt x="134" y="328"/>
                  </a:lnTo>
                  <a:lnTo>
                    <a:pt x="132" y="328"/>
                  </a:lnTo>
                  <a:lnTo>
                    <a:pt x="124" y="328"/>
                  </a:lnTo>
                  <a:lnTo>
                    <a:pt x="114" y="328"/>
                  </a:lnTo>
                  <a:lnTo>
                    <a:pt x="100" y="328"/>
                  </a:lnTo>
                  <a:lnTo>
                    <a:pt x="88" y="328"/>
                  </a:lnTo>
                  <a:lnTo>
                    <a:pt x="64" y="328"/>
                  </a:lnTo>
                  <a:lnTo>
                    <a:pt x="58" y="328"/>
                  </a:lnTo>
                  <a:lnTo>
                    <a:pt x="46" y="328"/>
                  </a:lnTo>
                  <a:lnTo>
                    <a:pt x="24" y="328"/>
                  </a:lnTo>
                  <a:lnTo>
                    <a:pt x="8" y="328"/>
                  </a:lnTo>
                  <a:lnTo>
                    <a:pt x="8" y="328"/>
                  </a:lnTo>
                  <a:lnTo>
                    <a:pt x="6" y="330"/>
                  </a:lnTo>
                  <a:lnTo>
                    <a:pt x="6" y="338"/>
                  </a:lnTo>
                  <a:lnTo>
                    <a:pt x="4" y="344"/>
                  </a:lnTo>
                  <a:lnTo>
                    <a:pt x="2" y="346"/>
                  </a:lnTo>
                  <a:lnTo>
                    <a:pt x="2" y="348"/>
                  </a:lnTo>
                  <a:lnTo>
                    <a:pt x="2" y="350"/>
                  </a:lnTo>
                  <a:lnTo>
                    <a:pt x="2" y="350"/>
                  </a:lnTo>
                  <a:lnTo>
                    <a:pt x="2" y="356"/>
                  </a:lnTo>
                  <a:lnTo>
                    <a:pt x="2" y="356"/>
                  </a:lnTo>
                  <a:lnTo>
                    <a:pt x="2" y="356"/>
                  </a:lnTo>
                  <a:lnTo>
                    <a:pt x="0" y="354"/>
                  </a:lnTo>
                  <a:lnTo>
                    <a:pt x="0" y="352"/>
                  </a:lnTo>
                  <a:lnTo>
                    <a:pt x="0" y="352"/>
                  </a:lnTo>
                  <a:lnTo>
                    <a:pt x="0" y="348"/>
                  </a:lnTo>
                  <a:lnTo>
                    <a:pt x="0" y="348"/>
                  </a:lnTo>
                  <a:lnTo>
                    <a:pt x="0" y="348"/>
                  </a:lnTo>
                  <a:lnTo>
                    <a:pt x="0" y="348"/>
                  </a:lnTo>
                  <a:lnTo>
                    <a:pt x="2" y="340"/>
                  </a:lnTo>
                  <a:lnTo>
                    <a:pt x="4" y="330"/>
                  </a:lnTo>
                  <a:lnTo>
                    <a:pt x="4" y="326"/>
                  </a:lnTo>
                  <a:lnTo>
                    <a:pt x="4" y="322"/>
                  </a:lnTo>
                  <a:lnTo>
                    <a:pt x="4" y="322"/>
                  </a:lnTo>
                  <a:lnTo>
                    <a:pt x="6" y="316"/>
                  </a:lnTo>
                  <a:lnTo>
                    <a:pt x="6" y="314"/>
                  </a:lnTo>
                  <a:lnTo>
                    <a:pt x="6" y="310"/>
                  </a:lnTo>
                  <a:lnTo>
                    <a:pt x="6" y="306"/>
                  </a:lnTo>
                  <a:lnTo>
                    <a:pt x="6" y="304"/>
                  </a:lnTo>
                  <a:lnTo>
                    <a:pt x="8" y="302"/>
                  </a:lnTo>
                  <a:lnTo>
                    <a:pt x="8" y="298"/>
                  </a:lnTo>
                  <a:lnTo>
                    <a:pt x="10" y="296"/>
                  </a:lnTo>
                  <a:lnTo>
                    <a:pt x="12" y="290"/>
                  </a:lnTo>
                  <a:lnTo>
                    <a:pt x="12" y="290"/>
                  </a:lnTo>
                  <a:lnTo>
                    <a:pt x="18" y="282"/>
                  </a:lnTo>
                  <a:lnTo>
                    <a:pt x="20" y="280"/>
                  </a:lnTo>
                  <a:lnTo>
                    <a:pt x="20" y="280"/>
                  </a:lnTo>
                  <a:lnTo>
                    <a:pt x="22" y="280"/>
                  </a:lnTo>
                  <a:lnTo>
                    <a:pt x="22" y="280"/>
                  </a:lnTo>
                  <a:lnTo>
                    <a:pt x="22" y="280"/>
                  </a:lnTo>
                  <a:lnTo>
                    <a:pt x="22" y="280"/>
                  </a:lnTo>
                  <a:lnTo>
                    <a:pt x="22" y="280"/>
                  </a:lnTo>
                  <a:lnTo>
                    <a:pt x="22" y="280"/>
                  </a:lnTo>
                  <a:lnTo>
                    <a:pt x="22" y="280"/>
                  </a:lnTo>
                  <a:lnTo>
                    <a:pt x="24" y="280"/>
                  </a:lnTo>
                  <a:lnTo>
                    <a:pt x="24" y="280"/>
                  </a:lnTo>
                  <a:lnTo>
                    <a:pt x="28" y="278"/>
                  </a:lnTo>
                  <a:lnTo>
                    <a:pt x="28" y="278"/>
                  </a:lnTo>
                  <a:lnTo>
                    <a:pt x="28" y="278"/>
                  </a:lnTo>
                  <a:lnTo>
                    <a:pt x="28" y="278"/>
                  </a:lnTo>
                  <a:lnTo>
                    <a:pt x="30" y="278"/>
                  </a:lnTo>
                  <a:lnTo>
                    <a:pt x="30" y="276"/>
                  </a:lnTo>
                  <a:lnTo>
                    <a:pt x="30" y="274"/>
                  </a:lnTo>
                  <a:lnTo>
                    <a:pt x="30" y="274"/>
                  </a:lnTo>
                  <a:lnTo>
                    <a:pt x="32" y="268"/>
                  </a:lnTo>
                  <a:lnTo>
                    <a:pt x="32" y="268"/>
                  </a:lnTo>
                  <a:lnTo>
                    <a:pt x="32" y="268"/>
                  </a:lnTo>
                  <a:lnTo>
                    <a:pt x="34" y="266"/>
                  </a:lnTo>
                  <a:lnTo>
                    <a:pt x="34" y="266"/>
                  </a:lnTo>
                  <a:lnTo>
                    <a:pt x="34" y="266"/>
                  </a:lnTo>
                  <a:lnTo>
                    <a:pt x="36" y="266"/>
                  </a:lnTo>
                  <a:lnTo>
                    <a:pt x="36" y="266"/>
                  </a:lnTo>
                  <a:lnTo>
                    <a:pt x="36" y="266"/>
                  </a:lnTo>
                  <a:lnTo>
                    <a:pt x="36" y="262"/>
                  </a:lnTo>
                  <a:lnTo>
                    <a:pt x="36" y="260"/>
                  </a:lnTo>
                  <a:lnTo>
                    <a:pt x="36" y="258"/>
                  </a:lnTo>
                  <a:lnTo>
                    <a:pt x="36" y="256"/>
                  </a:lnTo>
                  <a:lnTo>
                    <a:pt x="36" y="256"/>
                  </a:lnTo>
                  <a:lnTo>
                    <a:pt x="38" y="254"/>
                  </a:lnTo>
                  <a:lnTo>
                    <a:pt x="40" y="248"/>
                  </a:lnTo>
                  <a:lnTo>
                    <a:pt x="40" y="248"/>
                  </a:lnTo>
                  <a:lnTo>
                    <a:pt x="40" y="248"/>
                  </a:lnTo>
                  <a:lnTo>
                    <a:pt x="42" y="248"/>
                  </a:lnTo>
                  <a:lnTo>
                    <a:pt x="42" y="248"/>
                  </a:lnTo>
                  <a:lnTo>
                    <a:pt x="42" y="246"/>
                  </a:lnTo>
                  <a:lnTo>
                    <a:pt x="44" y="246"/>
                  </a:lnTo>
                  <a:lnTo>
                    <a:pt x="44" y="246"/>
                  </a:lnTo>
                  <a:lnTo>
                    <a:pt x="44" y="244"/>
                  </a:lnTo>
                  <a:lnTo>
                    <a:pt x="44" y="244"/>
                  </a:lnTo>
                  <a:lnTo>
                    <a:pt x="44" y="244"/>
                  </a:lnTo>
                  <a:lnTo>
                    <a:pt x="46" y="242"/>
                  </a:lnTo>
                  <a:lnTo>
                    <a:pt x="46" y="242"/>
                  </a:lnTo>
                  <a:lnTo>
                    <a:pt x="46" y="240"/>
                  </a:lnTo>
                  <a:lnTo>
                    <a:pt x="46" y="240"/>
                  </a:lnTo>
                  <a:lnTo>
                    <a:pt x="46" y="240"/>
                  </a:lnTo>
                  <a:lnTo>
                    <a:pt x="44" y="240"/>
                  </a:lnTo>
                  <a:lnTo>
                    <a:pt x="44" y="240"/>
                  </a:lnTo>
                  <a:lnTo>
                    <a:pt x="48" y="230"/>
                  </a:lnTo>
                  <a:lnTo>
                    <a:pt x="48" y="226"/>
                  </a:lnTo>
                  <a:lnTo>
                    <a:pt x="50" y="226"/>
                  </a:lnTo>
                  <a:lnTo>
                    <a:pt x="50" y="226"/>
                  </a:lnTo>
                  <a:lnTo>
                    <a:pt x="50" y="226"/>
                  </a:lnTo>
                  <a:lnTo>
                    <a:pt x="50" y="224"/>
                  </a:lnTo>
                  <a:lnTo>
                    <a:pt x="52" y="224"/>
                  </a:lnTo>
                  <a:lnTo>
                    <a:pt x="52" y="224"/>
                  </a:lnTo>
                  <a:lnTo>
                    <a:pt x="52" y="222"/>
                  </a:lnTo>
                  <a:lnTo>
                    <a:pt x="54" y="220"/>
                  </a:lnTo>
                  <a:lnTo>
                    <a:pt x="54" y="220"/>
                  </a:lnTo>
                  <a:lnTo>
                    <a:pt x="54" y="218"/>
                  </a:lnTo>
                  <a:lnTo>
                    <a:pt x="54" y="216"/>
                  </a:lnTo>
                  <a:lnTo>
                    <a:pt x="56" y="214"/>
                  </a:lnTo>
                  <a:lnTo>
                    <a:pt x="56" y="214"/>
                  </a:lnTo>
                  <a:lnTo>
                    <a:pt x="58" y="210"/>
                  </a:lnTo>
                  <a:lnTo>
                    <a:pt x="58" y="210"/>
                  </a:lnTo>
                  <a:lnTo>
                    <a:pt x="60" y="208"/>
                  </a:lnTo>
                  <a:lnTo>
                    <a:pt x="60" y="208"/>
                  </a:lnTo>
                  <a:lnTo>
                    <a:pt x="60" y="208"/>
                  </a:lnTo>
                  <a:lnTo>
                    <a:pt x="64" y="204"/>
                  </a:lnTo>
                  <a:lnTo>
                    <a:pt x="64" y="202"/>
                  </a:lnTo>
                  <a:lnTo>
                    <a:pt x="64" y="200"/>
                  </a:lnTo>
                  <a:lnTo>
                    <a:pt x="64" y="200"/>
                  </a:lnTo>
                  <a:lnTo>
                    <a:pt x="64" y="198"/>
                  </a:lnTo>
                  <a:lnTo>
                    <a:pt x="62" y="196"/>
                  </a:lnTo>
                  <a:lnTo>
                    <a:pt x="62" y="196"/>
                  </a:lnTo>
                  <a:lnTo>
                    <a:pt x="58" y="200"/>
                  </a:lnTo>
                  <a:lnTo>
                    <a:pt x="58" y="202"/>
                  </a:lnTo>
                  <a:lnTo>
                    <a:pt x="58" y="202"/>
                  </a:lnTo>
                  <a:lnTo>
                    <a:pt x="58" y="202"/>
                  </a:lnTo>
                  <a:lnTo>
                    <a:pt x="58" y="202"/>
                  </a:lnTo>
                  <a:lnTo>
                    <a:pt x="56" y="204"/>
                  </a:lnTo>
                  <a:lnTo>
                    <a:pt x="56" y="206"/>
                  </a:lnTo>
                  <a:lnTo>
                    <a:pt x="56" y="206"/>
                  </a:lnTo>
                  <a:lnTo>
                    <a:pt x="56" y="208"/>
                  </a:lnTo>
                  <a:lnTo>
                    <a:pt x="56" y="208"/>
                  </a:lnTo>
                  <a:lnTo>
                    <a:pt x="54" y="210"/>
                  </a:lnTo>
                  <a:lnTo>
                    <a:pt x="52" y="210"/>
                  </a:lnTo>
                  <a:lnTo>
                    <a:pt x="52" y="210"/>
                  </a:lnTo>
                  <a:lnTo>
                    <a:pt x="52" y="210"/>
                  </a:lnTo>
                  <a:lnTo>
                    <a:pt x="52" y="210"/>
                  </a:lnTo>
                  <a:lnTo>
                    <a:pt x="52" y="210"/>
                  </a:lnTo>
                  <a:lnTo>
                    <a:pt x="52" y="210"/>
                  </a:lnTo>
                  <a:lnTo>
                    <a:pt x="52" y="210"/>
                  </a:lnTo>
                  <a:lnTo>
                    <a:pt x="52" y="210"/>
                  </a:lnTo>
                  <a:lnTo>
                    <a:pt x="56" y="204"/>
                  </a:lnTo>
                  <a:lnTo>
                    <a:pt x="56" y="202"/>
                  </a:lnTo>
                  <a:lnTo>
                    <a:pt x="58" y="198"/>
                  </a:lnTo>
                  <a:lnTo>
                    <a:pt x="60" y="198"/>
                  </a:lnTo>
                  <a:lnTo>
                    <a:pt x="60" y="198"/>
                  </a:lnTo>
                  <a:lnTo>
                    <a:pt x="60" y="196"/>
                  </a:lnTo>
                  <a:lnTo>
                    <a:pt x="66" y="192"/>
                  </a:lnTo>
                  <a:lnTo>
                    <a:pt x="72" y="188"/>
                  </a:lnTo>
                  <a:lnTo>
                    <a:pt x="74" y="186"/>
                  </a:lnTo>
                  <a:lnTo>
                    <a:pt x="78" y="182"/>
                  </a:lnTo>
                  <a:lnTo>
                    <a:pt x="82" y="178"/>
                  </a:lnTo>
                  <a:lnTo>
                    <a:pt x="86" y="176"/>
                  </a:lnTo>
                  <a:lnTo>
                    <a:pt x="86" y="174"/>
                  </a:lnTo>
                  <a:lnTo>
                    <a:pt x="86" y="174"/>
                  </a:lnTo>
                  <a:lnTo>
                    <a:pt x="88" y="172"/>
                  </a:lnTo>
                  <a:lnTo>
                    <a:pt x="88" y="170"/>
                  </a:lnTo>
                  <a:lnTo>
                    <a:pt x="88" y="170"/>
                  </a:lnTo>
                  <a:lnTo>
                    <a:pt x="88" y="170"/>
                  </a:lnTo>
                  <a:lnTo>
                    <a:pt x="92" y="166"/>
                  </a:lnTo>
                  <a:lnTo>
                    <a:pt x="92" y="166"/>
                  </a:lnTo>
                  <a:lnTo>
                    <a:pt x="92" y="166"/>
                  </a:lnTo>
                  <a:lnTo>
                    <a:pt x="94" y="166"/>
                  </a:lnTo>
                  <a:lnTo>
                    <a:pt x="94" y="166"/>
                  </a:lnTo>
                  <a:lnTo>
                    <a:pt x="96" y="166"/>
                  </a:lnTo>
                  <a:lnTo>
                    <a:pt x="96" y="164"/>
                  </a:lnTo>
                  <a:lnTo>
                    <a:pt x="98" y="164"/>
                  </a:lnTo>
                  <a:lnTo>
                    <a:pt x="104" y="156"/>
                  </a:lnTo>
                  <a:lnTo>
                    <a:pt x="104" y="156"/>
                  </a:lnTo>
                  <a:lnTo>
                    <a:pt x="104" y="156"/>
                  </a:lnTo>
                  <a:lnTo>
                    <a:pt x="108" y="144"/>
                  </a:lnTo>
                  <a:lnTo>
                    <a:pt x="108" y="144"/>
                  </a:lnTo>
                  <a:lnTo>
                    <a:pt x="108" y="138"/>
                  </a:lnTo>
                  <a:lnTo>
                    <a:pt x="108" y="136"/>
                  </a:lnTo>
                  <a:lnTo>
                    <a:pt x="108" y="136"/>
                  </a:lnTo>
                  <a:lnTo>
                    <a:pt x="106" y="136"/>
                  </a:lnTo>
                  <a:lnTo>
                    <a:pt x="106" y="136"/>
                  </a:lnTo>
                  <a:lnTo>
                    <a:pt x="106" y="134"/>
                  </a:lnTo>
                  <a:lnTo>
                    <a:pt x="106" y="130"/>
                  </a:lnTo>
                  <a:lnTo>
                    <a:pt x="106" y="128"/>
                  </a:lnTo>
                  <a:lnTo>
                    <a:pt x="108" y="126"/>
                  </a:lnTo>
                  <a:lnTo>
                    <a:pt x="108" y="122"/>
                  </a:lnTo>
                  <a:lnTo>
                    <a:pt x="110" y="118"/>
                  </a:lnTo>
                  <a:lnTo>
                    <a:pt x="110" y="118"/>
                  </a:lnTo>
                  <a:lnTo>
                    <a:pt x="112" y="116"/>
                  </a:lnTo>
                  <a:lnTo>
                    <a:pt x="114" y="108"/>
                  </a:lnTo>
                  <a:lnTo>
                    <a:pt x="116" y="102"/>
                  </a:lnTo>
                  <a:lnTo>
                    <a:pt x="118" y="100"/>
                  </a:lnTo>
                  <a:lnTo>
                    <a:pt x="118" y="100"/>
                  </a:lnTo>
                  <a:lnTo>
                    <a:pt x="118" y="98"/>
                  </a:lnTo>
                  <a:lnTo>
                    <a:pt x="120" y="98"/>
                  </a:lnTo>
                  <a:lnTo>
                    <a:pt x="120" y="96"/>
                  </a:lnTo>
                  <a:lnTo>
                    <a:pt x="120" y="96"/>
                  </a:lnTo>
                  <a:lnTo>
                    <a:pt x="122" y="94"/>
                  </a:lnTo>
                  <a:lnTo>
                    <a:pt x="122" y="94"/>
                  </a:lnTo>
                  <a:lnTo>
                    <a:pt x="122" y="92"/>
                  </a:lnTo>
                  <a:lnTo>
                    <a:pt x="124" y="88"/>
                  </a:lnTo>
                  <a:lnTo>
                    <a:pt x="124" y="88"/>
                  </a:lnTo>
                  <a:lnTo>
                    <a:pt x="124" y="88"/>
                  </a:lnTo>
                  <a:lnTo>
                    <a:pt x="124" y="86"/>
                  </a:lnTo>
                  <a:lnTo>
                    <a:pt x="124" y="84"/>
                  </a:lnTo>
                  <a:lnTo>
                    <a:pt x="124" y="82"/>
                  </a:lnTo>
                  <a:lnTo>
                    <a:pt x="124" y="82"/>
                  </a:lnTo>
                  <a:lnTo>
                    <a:pt x="124" y="82"/>
                  </a:lnTo>
                  <a:lnTo>
                    <a:pt x="124" y="82"/>
                  </a:lnTo>
                  <a:lnTo>
                    <a:pt x="124" y="82"/>
                  </a:lnTo>
                  <a:lnTo>
                    <a:pt x="124" y="82"/>
                  </a:lnTo>
                  <a:lnTo>
                    <a:pt x="124" y="80"/>
                  </a:lnTo>
                  <a:lnTo>
                    <a:pt x="124" y="80"/>
                  </a:lnTo>
                  <a:lnTo>
                    <a:pt x="126" y="76"/>
                  </a:lnTo>
                  <a:lnTo>
                    <a:pt x="128" y="76"/>
                  </a:lnTo>
                  <a:lnTo>
                    <a:pt x="128" y="74"/>
                  </a:lnTo>
                  <a:lnTo>
                    <a:pt x="128" y="74"/>
                  </a:lnTo>
                  <a:lnTo>
                    <a:pt x="130" y="74"/>
                  </a:lnTo>
                  <a:lnTo>
                    <a:pt x="130" y="74"/>
                  </a:lnTo>
                  <a:lnTo>
                    <a:pt x="132" y="74"/>
                  </a:lnTo>
                  <a:lnTo>
                    <a:pt x="132" y="72"/>
                  </a:lnTo>
                  <a:lnTo>
                    <a:pt x="134" y="72"/>
                  </a:lnTo>
                  <a:lnTo>
                    <a:pt x="136" y="70"/>
                  </a:lnTo>
                  <a:lnTo>
                    <a:pt x="136" y="70"/>
                  </a:lnTo>
                  <a:lnTo>
                    <a:pt x="136" y="68"/>
                  </a:lnTo>
                  <a:lnTo>
                    <a:pt x="138" y="68"/>
                  </a:lnTo>
                  <a:lnTo>
                    <a:pt x="142" y="66"/>
                  </a:lnTo>
                  <a:lnTo>
                    <a:pt x="144" y="66"/>
                  </a:lnTo>
                  <a:lnTo>
                    <a:pt x="144" y="66"/>
                  </a:lnTo>
                  <a:lnTo>
                    <a:pt x="146" y="64"/>
                  </a:lnTo>
                  <a:lnTo>
                    <a:pt x="146" y="64"/>
                  </a:lnTo>
                  <a:lnTo>
                    <a:pt x="152" y="62"/>
                  </a:lnTo>
                  <a:lnTo>
                    <a:pt x="152" y="62"/>
                  </a:lnTo>
                  <a:lnTo>
                    <a:pt x="160" y="56"/>
                  </a:lnTo>
                  <a:lnTo>
                    <a:pt x="164" y="52"/>
                  </a:lnTo>
                  <a:lnTo>
                    <a:pt x="166" y="52"/>
                  </a:lnTo>
                  <a:lnTo>
                    <a:pt x="166" y="52"/>
                  </a:lnTo>
                  <a:lnTo>
                    <a:pt x="166" y="52"/>
                  </a:lnTo>
                  <a:lnTo>
                    <a:pt x="168" y="50"/>
                  </a:lnTo>
                  <a:lnTo>
                    <a:pt x="168" y="48"/>
                  </a:lnTo>
                  <a:lnTo>
                    <a:pt x="168" y="48"/>
                  </a:lnTo>
                  <a:lnTo>
                    <a:pt x="170" y="46"/>
                  </a:lnTo>
                  <a:lnTo>
                    <a:pt x="170" y="44"/>
                  </a:lnTo>
                  <a:lnTo>
                    <a:pt x="172" y="42"/>
                  </a:lnTo>
                  <a:lnTo>
                    <a:pt x="172" y="40"/>
                  </a:lnTo>
                  <a:lnTo>
                    <a:pt x="174" y="32"/>
                  </a:lnTo>
                  <a:lnTo>
                    <a:pt x="174" y="30"/>
                  </a:lnTo>
                  <a:lnTo>
                    <a:pt x="174" y="30"/>
                  </a:lnTo>
                  <a:lnTo>
                    <a:pt x="174" y="28"/>
                  </a:lnTo>
                  <a:lnTo>
                    <a:pt x="174" y="28"/>
                  </a:lnTo>
                  <a:lnTo>
                    <a:pt x="176" y="26"/>
                  </a:lnTo>
                  <a:lnTo>
                    <a:pt x="176" y="26"/>
                  </a:lnTo>
                  <a:lnTo>
                    <a:pt x="176" y="24"/>
                  </a:lnTo>
                  <a:lnTo>
                    <a:pt x="176" y="24"/>
                  </a:lnTo>
                  <a:lnTo>
                    <a:pt x="178" y="22"/>
                  </a:lnTo>
                  <a:lnTo>
                    <a:pt x="178" y="22"/>
                  </a:lnTo>
                  <a:lnTo>
                    <a:pt x="178" y="20"/>
                  </a:lnTo>
                  <a:lnTo>
                    <a:pt x="180" y="18"/>
                  </a:lnTo>
                  <a:lnTo>
                    <a:pt x="182" y="12"/>
                  </a:lnTo>
                  <a:lnTo>
                    <a:pt x="182" y="12"/>
                  </a:lnTo>
                  <a:lnTo>
                    <a:pt x="184" y="8"/>
                  </a:lnTo>
                  <a:lnTo>
                    <a:pt x="184" y="8"/>
                  </a:lnTo>
                  <a:lnTo>
                    <a:pt x="186" y="0"/>
                  </a:lnTo>
                  <a:lnTo>
                    <a:pt x="186" y="0"/>
                  </a:lnTo>
                  <a:lnTo>
                    <a:pt x="192" y="0"/>
                  </a:lnTo>
                  <a:lnTo>
                    <a:pt x="202" y="0"/>
                  </a:lnTo>
                  <a:lnTo>
                    <a:pt x="322" y="0"/>
                  </a:lnTo>
                  <a:lnTo>
                    <a:pt x="330" y="0"/>
                  </a:lnTo>
                  <a:lnTo>
                    <a:pt x="334" y="0"/>
                  </a:lnTo>
                  <a:lnTo>
                    <a:pt x="336" y="0"/>
                  </a:lnTo>
                  <a:lnTo>
                    <a:pt x="336" y="0"/>
                  </a:lnTo>
                  <a:lnTo>
                    <a:pt x="340" y="0"/>
                  </a:lnTo>
                  <a:lnTo>
                    <a:pt x="368" y="0"/>
                  </a:lnTo>
                  <a:lnTo>
                    <a:pt x="370" y="0"/>
                  </a:lnTo>
                  <a:lnTo>
                    <a:pt x="40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1" name="Freeform 4970">
              <a:extLst>
                <a:ext uri="{FF2B5EF4-FFF2-40B4-BE49-F238E27FC236}">
                  <a16:creationId xmlns:a16="http://schemas.microsoft.com/office/drawing/2014/main" id="{A149AFF7-42B3-EA4F-B1A3-C7BB762A1A2B}"/>
                </a:ext>
              </a:extLst>
            </p:cNvPr>
            <p:cNvSpPr>
              <a:spLocks/>
            </p:cNvSpPr>
            <p:nvPr/>
          </p:nvSpPr>
          <p:spPr bwMode="auto">
            <a:xfrm>
              <a:off x="2007001" y="1359687"/>
              <a:ext cx="634377" cy="565157"/>
            </a:xfrm>
            <a:custGeom>
              <a:avLst/>
              <a:gdLst/>
              <a:ahLst/>
              <a:cxnLst>
                <a:cxn ang="0">
                  <a:pos x="400" y="68"/>
                </a:cxn>
                <a:cxn ang="0">
                  <a:pos x="350" y="88"/>
                </a:cxn>
                <a:cxn ang="0">
                  <a:pos x="276" y="88"/>
                </a:cxn>
                <a:cxn ang="0">
                  <a:pos x="242" y="124"/>
                </a:cxn>
                <a:cxn ang="0">
                  <a:pos x="242" y="172"/>
                </a:cxn>
                <a:cxn ang="0">
                  <a:pos x="230" y="224"/>
                </a:cxn>
                <a:cxn ang="0">
                  <a:pos x="194" y="242"/>
                </a:cxn>
                <a:cxn ang="0">
                  <a:pos x="190" y="268"/>
                </a:cxn>
                <a:cxn ang="0">
                  <a:pos x="192" y="292"/>
                </a:cxn>
                <a:cxn ang="0">
                  <a:pos x="134" y="328"/>
                </a:cxn>
                <a:cxn ang="0">
                  <a:pos x="64" y="328"/>
                </a:cxn>
                <a:cxn ang="0">
                  <a:pos x="6" y="330"/>
                </a:cxn>
                <a:cxn ang="0">
                  <a:pos x="2" y="350"/>
                </a:cxn>
                <a:cxn ang="0">
                  <a:pos x="0" y="352"/>
                </a:cxn>
                <a:cxn ang="0">
                  <a:pos x="4" y="330"/>
                </a:cxn>
                <a:cxn ang="0">
                  <a:pos x="6" y="310"/>
                </a:cxn>
                <a:cxn ang="0">
                  <a:pos x="12" y="290"/>
                </a:cxn>
                <a:cxn ang="0">
                  <a:pos x="22" y="280"/>
                </a:cxn>
                <a:cxn ang="0">
                  <a:pos x="24" y="280"/>
                </a:cxn>
                <a:cxn ang="0">
                  <a:pos x="30" y="278"/>
                </a:cxn>
                <a:cxn ang="0">
                  <a:pos x="32" y="268"/>
                </a:cxn>
                <a:cxn ang="0">
                  <a:pos x="36" y="266"/>
                </a:cxn>
                <a:cxn ang="0">
                  <a:pos x="38" y="254"/>
                </a:cxn>
                <a:cxn ang="0">
                  <a:pos x="42" y="246"/>
                </a:cxn>
                <a:cxn ang="0">
                  <a:pos x="46" y="242"/>
                </a:cxn>
                <a:cxn ang="0">
                  <a:pos x="44" y="240"/>
                </a:cxn>
                <a:cxn ang="0">
                  <a:pos x="50" y="224"/>
                </a:cxn>
                <a:cxn ang="0">
                  <a:pos x="54" y="218"/>
                </a:cxn>
                <a:cxn ang="0">
                  <a:pos x="60" y="208"/>
                </a:cxn>
                <a:cxn ang="0">
                  <a:pos x="64" y="200"/>
                </a:cxn>
                <a:cxn ang="0">
                  <a:pos x="58" y="202"/>
                </a:cxn>
                <a:cxn ang="0">
                  <a:pos x="56" y="208"/>
                </a:cxn>
                <a:cxn ang="0">
                  <a:pos x="52" y="210"/>
                </a:cxn>
                <a:cxn ang="0">
                  <a:pos x="56" y="202"/>
                </a:cxn>
                <a:cxn ang="0">
                  <a:pos x="72" y="188"/>
                </a:cxn>
                <a:cxn ang="0">
                  <a:pos x="86" y="174"/>
                </a:cxn>
                <a:cxn ang="0">
                  <a:pos x="92" y="166"/>
                </a:cxn>
                <a:cxn ang="0">
                  <a:pos x="98" y="164"/>
                </a:cxn>
                <a:cxn ang="0">
                  <a:pos x="108" y="138"/>
                </a:cxn>
                <a:cxn ang="0">
                  <a:pos x="106" y="130"/>
                </a:cxn>
                <a:cxn ang="0">
                  <a:pos x="112" y="116"/>
                </a:cxn>
                <a:cxn ang="0">
                  <a:pos x="120" y="98"/>
                </a:cxn>
                <a:cxn ang="0">
                  <a:pos x="124" y="88"/>
                </a:cxn>
                <a:cxn ang="0">
                  <a:pos x="124" y="82"/>
                </a:cxn>
                <a:cxn ang="0">
                  <a:pos x="124" y="80"/>
                </a:cxn>
                <a:cxn ang="0">
                  <a:pos x="130" y="74"/>
                </a:cxn>
                <a:cxn ang="0">
                  <a:pos x="136" y="68"/>
                </a:cxn>
                <a:cxn ang="0">
                  <a:pos x="146" y="64"/>
                </a:cxn>
                <a:cxn ang="0">
                  <a:pos x="166" y="52"/>
                </a:cxn>
                <a:cxn ang="0">
                  <a:pos x="170" y="44"/>
                </a:cxn>
                <a:cxn ang="0">
                  <a:pos x="174" y="28"/>
                </a:cxn>
                <a:cxn ang="0">
                  <a:pos x="178" y="22"/>
                </a:cxn>
                <a:cxn ang="0">
                  <a:pos x="184" y="8"/>
                </a:cxn>
                <a:cxn ang="0">
                  <a:pos x="322" y="0"/>
                </a:cxn>
                <a:cxn ang="0">
                  <a:pos x="368" y="0"/>
                </a:cxn>
              </a:cxnLst>
              <a:rect l="0" t="0" r="r" b="b"/>
              <a:pathLst>
                <a:path w="400" h="356">
                  <a:moveTo>
                    <a:pt x="400" y="0"/>
                  </a:moveTo>
                  <a:lnTo>
                    <a:pt x="400" y="4"/>
                  </a:lnTo>
                  <a:lnTo>
                    <a:pt x="400" y="10"/>
                  </a:lnTo>
                  <a:lnTo>
                    <a:pt x="400" y="20"/>
                  </a:lnTo>
                  <a:lnTo>
                    <a:pt x="400" y="38"/>
                  </a:lnTo>
                  <a:lnTo>
                    <a:pt x="400" y="68"/>
                  </a:lnTo>
                  <a:lnTo>
                    <a:pt x="400" y="82"/>
                  </a:lnTo>
                  <a:lnTo>
                    <a:pt x="400" y="84"/>
                  </a:lnTo>
                  <a:lnTo>
                    <a:pt x="400" y="88"/>
                  </a:lnTo>
                  <a:lnTo>
                    <a:pt x="364" y="88"/>
                  </a:lnTo>
                  <a:lnTo>
                    <a:pt x="356" y="88"/>
                  </a:lnTo>
                  <a:lnTo>
                    <a:pt x="350" y="88"/>
                  </a:lnTo>
                  <a:lnTo>
                    <a:pt x="340" y="88"/>
                  </a:lnTo>
                  <a:lnTo>
                    <a:pt x="338" y="88"/>
                  </a:lnTo>
                  <a:lnTo>
                    <a:pt x="336" y="88"/>
                  </a:lnTo>
                  <a:lnTo>
                    <a:pt x="330" y="88"/>
                  </a:lnTo>
                  <a:lnTo>
                    <a:pt x="312" y="88"/>
                  </a:lnTo>
                  <a:lnTo>
                    <a:pt x="276" y="88"/>
                  </a:lnTo>
                  <a:lnTo>
                    <a:pt x="256" y="88"/>
                  </a:lnTo>
                  <a:lnTo>
                    <a:pt x="242" y="88"/>
                  </a:lnTo>
                  <a:lnTo>
                    <a:pt x="242" y="102"/>
                  </a:lnTo>
                  <a:lnTo>
                    <a:pt x="242" y="106"/>
                  </a:lnTo>
                  <a:lnTo>
                    <a:pt x="242" y="108"/>
                  </a:lnTo>
                  <a:lnTo>
                    <a:pt x="242" y="124"/>
                  </a:lnTo>
                  <a:lnTo>
                    <a:pt x="242" y="128"/>
                  </a:lnTo>
                  <a:lnTo>
                    <a:pt x="242" y="130"/>
                  </a:lnTo>
                  <a:lnTo>
                    <a:pt x="242" y="148"/>
                  </a:lnTo>
                  <a:lnTo>
                    <a:pt x="242" y="150"/>
                  </a:lnTo>
                  <a:lnTo>
                    <a:pt x="242" y="152"/>
                  </a:lnTo>
                  <a:lnTo>
                    <a:pt x="242" y="172"/>
                  </a:lnTo>
                  <a:lnTo>
                    <a:pt x="242" y="174"/>
                  </a:lnTo>
                  <a:lnTo>
                    <a:pt x="242" y="192"/>
                  </a:lnTo>
                  <a:lnTo>
                    <a:pt x="242" y="202"/>
                  </a:lnTo>
                  <a:lnTo>
                    <a:pt x="242" y="220"/>
                  </a:lnTo>
                  <a:lnTo>
                    <a:pt x="236" y="222"/>
                  </a:lnTo>
                  <a:lnTo>
                    <a:pt x="230" y="224"/>
                  </a:lnTo>
                  <a:lnTo>
                    <a:pt x="224" y="228"/>
                  </a:lnTo>
                  <a:lnTo>
                    <a:pt x="214" y="228"/>
                  </a:lnTo>
                  <a:lnTo>
                    <a:pt x="214" y="230"/>
                  </a:lnTo>
                  <a:lnTo>
                    <a:pt x="212" y="230"/>
                  </a:lnTo>
                  <a:lnTo>
                    <a:pt x="206" y="234"/>
                  </a:lnTo>
                  <a:lnTo>
                    <a:pt x="194" y="242"/>
                  </a:lnTo>
                  <a:lnTo>
                    <a:pt x="192" y="246"/>
                  </a:lnTo>
                  <a:lnTo>
                    <a:pt x="190" y="248"/>
                  </a:lnTo>
                  <a:lnTo>
                    <a:pt x="188" y="254"/>
                  </a:lnTo>
                  <a:lnTo>
                    <a:pt x="188" y="256"/>
                  </a:lnTo>
                  <a:lnTo>
                    <a:pt x="190" y="266"/>
                  </a:lnTo>
                  <a:lnTo>
                    <a:pt x="190" y="268"/>
                  </a:lnTo>
                  <a:lnTo>
                    <a:pt x="190" y="268"/>
                  </a:lnTo>
                  <a:lnTo>
                    <a:pt x="190" y="270"/>
                  </a:lnTo>
                  <a:lnTo>
                    <a:pt x="192" y="278"/>
                  </a:lnTo>
                  <a:lnTo>
                    <a:pt x="192" y="284"/>
                  </a:lnTo>
                  <a:lnTo>
                    <a:pt x="192" y="290"/>
                  </a:lnTo>
                  <a:lnTo>
                    <a:pt x="192" y="292"/>
                  </a:lnTo>
                  <a:lnTo>
                    <a:pt x="192" y="304"/>
                  </a:lnTo>
                  <a:lnTo>
                    <a:pt x="194" y="324"/>
                  </a:lnTo>
                  <a:lnTo>
                    <a:pt x="194" y="328"/>
                  </a:lnTo>
                  <a:lnTo>
                    <a:pt x="176" y="328"/>
                  </a:lnTo>
                  <a:lnTo>
                    <a:pt x="152" y="328"/>
                  </a:lnTo>
                  <a:lnTo>
                    <a:pt x="134" y="328"/>
                  </a:lnTo>
                  <a:lnTo>
                    <a:pt x="132" y="328"/>
                  </a:lnTo>
                  <a:lnTo>
                    <a:pt x="124" y="328"/>
                  </a:lnTo>
                  <a:lnTo>
                    <a:pt x="114" y="328"/>
                  </a:lnTo>
                  <a:lnTo>
                    <a:pt x="100" y="328"/>
                  </a:lnTo>
                  <a:lnTo>
                    <a:pt x="88" y="328"/>
                  </a:lnTo>
                  <a:lnTo>
                    <a:pt x="64" y="328"/>
                  </a:lnTo>
                  <a:lnTo>
                    <a:pt x="58" y="328"/>
                  </a:lnTo>
                  <a:lnTo>
                    <a:pt x="46" y="328"/>
                  </a:lnTo>
                  <a:lnTo>
                    <a:pt x="24" y="328"/>
                  </a:lnTo>
                  <a:lnTo>
                    <a:pt x="8" y="328"/>
                  </a:lnTo>
                  <a:lnTo>
                    <a:pt x="8" y="328"/>
                  </a:lnTo>
                  <a:lnTo>
                    <a:pt x="6" y="330"/>
                  </a:lnTo>
                  <a:lnTo>
                    <a:pt x="6" y="338"/>
                  </a:lnTo>
                  <a:lnTo>
                    <a:pt x="4" y="344"/>
                  </a:lnTo>
                  <a:lnTo>
                    <a:pt x="2" y="346"/>
                  </a:lnTo>
                  <a:lnTo>
                    <a:pt x="2" y="348"/>
                  </a:lnTo>
                  <a:lnTo>
                    <a:pt x="2" y="350"/>
                  </a:lnTo>
                  <a:lnTo>
                    <a:pt x="2" y="350"/>
                  </a:lnTo>
                  <a:lnTo>
                    <a:pt x="2" y="356"/>
                  </a:lnTo>
                  <a:lnTo>
                    <a:pt x="2" y="356"/>
                  </a:lnTo>
                  <a:lnTo>
                    <a:pt x="2" y="356"/>
                  </a:lnTo>
                  <a:lnTo>
                    <a:pt x="0" y="354"/>
                  </a:lnTo>
                  <a:lnTo>
                    <a:pt x="0" y="352"/>
                  </a:lnTo>
                  <a:lnTo>
                    <a:pt x="0" y="352"/>
                  </a:lnTo>
                  <a:lnTo>
                    <a:pt x="0" y="348"/>
                  </a:lnTo>
                  <a:lnTo>
                    <a:pt x="0" y="348"/>
                  </a:lnTo>
                  <a:lnTo>
                    <a:pt x="0" y="348"/>
                  </a:lnTo>
                  <a:lnTo>
                    <a:pt x="0" y="348"/>
                  </a:lnTo>
                  <a:lnTo>
                    <a:pt x="2" y="340"/>
                  </a:lnTo>
                  <a:lnTo>
                    <a:pt x="4" y="330"/>
                  </a:lnTo>
                  <a:lnTo>
                    <a:pt x="4" y="326"/>
                  </a:lnTo>
                  <a:lnTo>
                    <a:pt x="4" y="322"/>
                  </a:lnTo>
                  <a:lnTo>
                    <a:pt x="4" y="322"/>
                  </a:lnTo>
                  <a:lnTo>
                    <a:pt x="6" y="316"/>
                  </a:lnTo>
                  <a:lnTo>
                    <a:pt x="6" y="314"/>
                  </a:lnTo>
                  <a:lnTo>
                    <a:pt x="6" y="310"/>
                  </a:lnTo>
                  <a:lnTo>
                    <a:pt x="6" y="306"/>
                  </a:lnTo>
                  <a:lnTo>
                    <a:pt x="6" y="304"/>
                  </a:lnTo>
                  <a:lnTo>
                    <a:pt x="8" y="302"/>
                  </a:lnTo>
                  <a:lnTo>
                    <a:pt x="8" y="298"/>
                  </a:lnTo>
                  <a:lnTo>
                    <a:pt x="10" y="296"/>
                  </a:lnTo>
                  <a:lnTo>
                    <a:pt x="12" y="290"/>
                  </a:lnTo>
                  <a:lnTo>
                    <a:pt x="12" y="290"/>
                  </a:lnTo>
                  <a:lnTo>
                    <a:pt x="18" y="282"/>
                  </a:lnTo>
                  <a:lnTo>
                    <a:pt x="20" y="280"/>
                  </a:lnTo>
                  <a:lnTo>
                    <a:pt x="20" y="280"/>
                  </a:lnTo>
                  <a:lnTo>
                    <a:pt x="22" y="280"/>
                  </a:lnTo>
                  <a:lnTo>
                    <a:pt x="22" y="280"/>
                  </a:lnTo>
                  <a:lnTo>
                    <a:pt x="22" y="280"/>
                  </a:lnTo>
                  <a:lnTo>
                    <a:pt x="22" y="280"/>
                  </a:lnTo>
                  <a:lnTo>
                    <a:pt x="22" y="280"/>
                  </a:lnTo>
                  <a:lnTo>
                    <a:pt x="22" y="280"/>
                  </a:lnTo>
                  <a:lnTo>
                    <a:pt x="22" y="280"/>
                  </a:lnTo>
                  <a:lnTo>
                    <a:pt x="24" y="280"/>
                  </a:lnTo>
                  <a:lnTo>
                    <a:pt x="24" y="280"/>
                  </a:lnTo>
                  <a:lnTo>
                    <a:pt x="28" y="278"/>
                  </a:lnTo>
                  <a:lnTo>
                    <a:pt x="28" y="278"/>
                  </a:lnTo>
                  <a:lnTo>
                    <a:pt x="28" y="278"/>
                  </a:lnTo>
                  <a:lnTo>
                    <a:pt x="28" y="278"/>
                  </a:lnTo>
                  <a:lnTo>
                    <a:pt x="30" y="278"/>
                  </a:lnTo>
                  <a:lnTo>
                    <a:pt x="30" y="276"/>
                  </a:lnTo>
                  <a:lnTo>
                    <a:pt x="30" y="274"/>
                  </a:lnTo>
                  <a:lnTo>
                    <a:pt x="30" y="274"/>
                  </a:lnTo>
                  <a:lnTo>
                    <a:pt x="32" y="268"/>
                  </a:lnTo>
                  <a:lnTo>
                    <a:pt x="32" y="268"/>
                  </a:lnTo>
                  <a:lnTo>
                    <a:pt x="32" y="268"/>
                  </a:lnTo>
                  <a:lnTo>
                    <a:pt x="34" y="266"/>
                  </a:lnTo>
                  <a:lnTo>
                    <a:pt x="34" y="266"/>
                  </a:lnTo>
                  <a:lnTo>
                    <a:pt x="34" y="266"/>
                  </a:lnTo>
                  <a:lnTo>
                    <a:pt x="36" y="266"/>
                  </a:lnTo>
                  <a:lnTo>
                    <a:pt x="36" y="266"/>
                  </a:lnTo>
                  <a:lnTo>
                    <a:pt x="36" y="266"/>
                  </a:lnTo>
                  <a:lnTo>
                    <a:pt x="36" y="262"/>
                  </a:lnTo>
                  <a:lnTo>
                    <a:pt x="36" y="260"/>
                  </a:lnTo>
                  <a:lnTo>
                    <a:pt x="36" y="258"/>
                  </a:lnTo>
                  <a:lnTo>
                    <a:pt x="36" y="256"/>
                  </a:lnTo>
                  <a:lnTo>
                    <a:pt x="36" y="256"/>
                  </a:lnTo>
                  <a:lnTo>
                    <a:pt x="38" y="254"/>
                  </a:lnTo>
                  <a:lnTo>
                    <a:pt x="40" y="248"/>
                  </a:lnTo>
                  <a:lnTo>
                    <a:pt x="40" y="248"/>
                  </a:lnTo>
                  <a:lnTo>
                    <a:pt x="40" y="248"/>
                  </a:lnTo>
                  <a:lnTo>
                    <a:pt x="42" y="248"/>
                  </a:lnTo>
                  <a:lnTo>
                    <a:pt x="42" y="248"/>
                  </a:lnTo>
                  <a:lnTo>
                    <a:pt x="42" y="246"/>
                  </a:lnTo>
                  <a:lnTo>
                    <a:pt x="44" y="246"/>
                  </a:lnTo>
                  <a:lnTo>
                    <a:pt x="44" y="246"/>
                  </a:lnTo>
                  <a:lnTo>
                    <a:pt x="44" y="244"/>
                  </a:lnTo>
                  <a:lnTo>
                    <a:pt x="44" y="244"/>
                  </a:lnTo>
                  <a:lnTo>
                    <a:pt x="44" y="244"/>
                  </a:lnTo>
                  <a:lnTo>
                    <a:pt x="46" y="242"/>
                  </a:lnTo>
                  <a:lnTo>
                    <a:pt x="46" y="242"/>
                  </a:lnTo>
                  <a:lnTo>
                    <a:pt x="46" y="240"/>
                  </a:lnTo>
                  <a:lnTo>
                    <a:pt x="46" y="240"/>
                  </a:lnTo>
                  <a:lnTo>
                    <a:pt x="46" y="240"/>
                  </a:lnTo>
                  <a:lnTo>
                    <a:pt x="44" y="240"/>
                  </a:lnTo>
                  <a:lnTo>
                    <a:pt x="44" y="240"/>
                  </a:lnTo>
                  <a:lnTo>
                    <a:pt x="48" y="230"/>
                  </a:lnTo>
                  <a:lnTo>
                    <a:pt x="48" y="226"/>
                  </a:lnTo>
                  <a:lnTo>
                    <a:pt x="50" y="226"/>
                  </a:lnTo>
                  <a:lnTo>
                    <a:pt x="50" y="226"/>
                  </a:lnTo>
                  <a:lnTo>
                    <a:pt x="50" y="226"/>
                  </a:lnTo>
                  <a:lnTo>
                    <a:pt x="50" y="224"/>
                  </a:lnTo>
                  <a:lnTo>
                    <a:pt x="52" y="224"/>
                  </a:lnTo>
                  <a:lnTo>
                    <a:pt x="52" y="224"/>
                  </a:lnTo>
                  <a:lnTo>
                    <a:pt x="52" y="222"/>
                  </a:lnTo>
                  <a:lnTo>
                    <a:pt x="54" y="220"/>
                  </a:lnTo>
                  <a:lnTo>
                    <a:pt x="54" y="220"/>
                  </a:lnTo>
                  <a:lnTo>
                    <a:pt x="54" y="218"/>
                  </a:lnTo>
                  <a:lnTo>
                    <a:pt x="54" y="216"/>
                  </a:lnTo>
                  <a:lnTo>
                    <a:pt x="56" y="214"/>
                  </a:lnTo>
                  <a:lnTo>
                    <a:pt x="56" y="214"/>
                  </a:lnTo>
                  <a:lnTo>
                    <a:pt x="58" y="210"/>
                  </a:lnTo>
                  <a:lnTo>
                    <a:pt x="58" y="210"/>
                  </a:lnTo>
                  <a:lnTo>
                    <a:pt x="60" y="208"/>
                  </a:lnTo>
                  <a:lnTo>
                    <a:pt x="60" y="208"/>
                  </a:lnTo>
                  <a:lnTo>
                    <a:pt x="60" y="208"/>
                  </a:lnTo>
                  <a:lnTo>
                    <a:pt x="64" y="204"/>
                  </a:lnTo>
                  <a:lnTo>
                    <a:pt x="64" y="202"/>
                  </a:lnTo>
                  <a:lnTo>
                    <a:pt x="64" y="200"/>
                  </a:lnTo>
                  <a:lnTo>
                    <a:pt x="64" y="200"/>
                  </a:lnTo>
                  <a:lnTo>
                    <a:pt x="64" y="198"/>
                  </a:lnTo>
                  <a:lnTo>
                    <a:pt x="62" y="196"/>
                  </a:lnTo>
                  <a:lnTo>
                    <a:pt x="62" y="196"/>
                  </a:lnTo>
                  <a:lnTo>
                    <a:pt x="58" y="200"/>
                  </a:lnTo>
                  <a:lnTo>
                    <a:pt x="58" y="202"/>
                  </a:lnTo>
                  <a:lnTo>
                    <a:pt x="58" y="202"/>
                  </a:lnTo>
                  <a:lnTo>
                    <a:pt x="58" y="202"/>
                  </a:lnTo>
                  <a:lnTo>
                    <a:pt x="58" y="202"/>
                  </a:lnTo>
                  <a:lnTo>
                    <a:pt x="56" y="204"/>
                  </a:lnTo>
                  <a:lnTo>
                    <a:pt x="56" y="206"/>
                  </a:lnTo>
                  <a:lnTo>
                    <a:pt x="56" y="206"/>
                  </a:lnTo>
                  <a:lnTo>
                    <a:pt x="56" y="208"/>
                  </a:lnTo>
                  <a:lnTo>
                    <a:pt x="56" y="208"/>
                  </a:lnTo>
                  <a:lnTo>
                    <a:pt x="54" y="210"/>
                  </a:lnTo>
                  <a:lnTo>
                    <a:pt x="52" y="210"/>
                  </a:lnTo>
                  <a:lnTo>
                    <a:pt x="52" y="210"/>
                  </a:lnTo>
                  <a:lnTo>
                    <a:pt x="52" y="210"/>
                  </a:lnTo>
                  <a:lnTo>
                    <a:pt x="52" y="210"/>
                  </a:lnTo>
                  <a:lnTo>
                    <a:pt x="52" y="210"/>
                  </a:lnTo>
                  <a:lnTo>
                    <a:pt x="52" y="210"/>
                  </a:lnTo>
                  <a:lnTo>
                    <a:pt x="52" y="210"/>
                  </a:lnTo>
                  <a:lnTo>
                    <a:pt x="52" y="210"/>
                  </a:lnTo>
                  <a:lnTo>
                    <a:pt x="56" y="204"/>
                  </a:lnTo>
                  <a:lnTo>
                    <a:pt x="56" y="202"/>
                  </a:lnTo>
                  <a:lnTo>
                    <a:pt x="58" y="198"/>
                  </a:lnTo>
                  <a:lnTo>
                    <a:pt x="60" y="198"/>
                  </a:lnTo>
                  <a:lnTo>
                    <a:pt x="60" y="198"/>
                  </a:lnTo>
                  <a:lnTo>
                    <a:pt x="60" y="196"/>
                  </a:lnTo>
                  <a:lnTo>
                    <a:pt x="66" y="192"/>
                  </a:lnTo>
                  <a:lnTo>
                    <a:pt x="72" y="188"/>
                  </a:lnTo>
                  <a:lnTo>
                    <a:pt x="74" y="186"/>
                  </a:lnTo>
                  <a:lnTo>
                    <a:pt x="78" y="182"/>
                  </a:lnTo>
                  <a:lnTo>
                    <a:pt x="82" y="178"/>
                  </a:lnTo>
                  <a:lnTo>
                    <a:pt x="86" y="176"/>
                  </a:lnTo>
                  <a:lnTo>
                    <a:pt x="86" y="174"/>
                  </a:lnTo>
                  <a:lnTo>
                    <a:pt x="86" y="174"/>
                  </a:lnTo>
                  <a:lnTo>
                    <a:pt x="88" y="172"/>
                  </a:lnTo>
                  <a:lnTo>
                    <a:pt x="88" y="170"/>
                  </a:lnTo>
                  <a:lnTo>
                    <a:pt x="88" y="170"/>
                  </a:lnTo>
                  <a:lnTo>
                    <a:pt x="88" y="170"/>
                  </a:lnTo>
                  <a:lnTo>
                    <a:pt x="92" y="166"/>
                  </a:lnTo>
                  <a:lnTo>
                    <a:pt x="92" y="166"/>
                  </a:lnTo>
                  <a:lnTo>
                    <a:pt x="92" y="166"/>
                  </a:lnTo>
                  <a:lnTo>
                    <a:pt x="94" y="166"/>
                  </a:lnTo>
                  <a:lnTo>
                    <a:pt x="94" y="166"/>
                  </a:lnTo>
                  <a:lnTo>
                    <a:pt x="96" y="166"/>
                  </a:lnTo>
                  <a:lnTo>
                    <a:pt x="96" y="164"/>
                  </a:lnTo>
                  <a:lnTo>
                    <a:pt x="98" y="164"/>
                  </a:lnTo>
                  <a:lnTo>
                    <a:pt x="104" y="156"/>
                  </a:lnTo>
                  <a:lnTo>
                    <a:pt x="104" y="156"/>
                  </a:lnTo>
                  <a:lnTo>
                    <a:pt x="104" y="156"/>
                  </a:lnTo>
                  <a:lnTo>
                    <a:pt x="108" y="144"/>
                  </a:lnTo>
                  <a:lnTo>
                    <a:pt x="108" y="144"/>
                  </a:lnTo>
                  <a:lnTo>
                    <a:pt x="108" y="138"/>
                  </a:lnTo>
                  <a:lnTo>
                    <a:pt x="108" y="136"/>
                  </a:lnTo>
                  <a:lnTo>
                    <a:pt x="108" y="136"/>
                  </a:lnTo>
                  <a:lnTo>
                    <a:pt x="106" y="136"/>
                  </a:lnTo>
                  <a:lnTo>
                    <a:pt x="106" y="136"/>
                  </a:lnTo>
                  <a:lnTo>
                    <a:pt x="106" y="134"/>
                  </a:lnTo>
                  <a:lnTo>
                    <a:pt x="106" y="130"/>
                  </a:lnTo>
                  <a:lnTo>
                    <a:pt x="106" y="128"/>
                  </a:lnTo>
                  <a:lnTo>
                    <a:pt x="108" y="126"/>
                  </a:lnTo>
                  <a:lnTo>
                    <a:pt x="108" y="122"/>
                  </a:lnTo>
                  <a:lnTo>
                    <a:pt x="110" y="118"/>
                  </a:lnTo>
                  <a:lnTo>
                    <a:pt x="110" y="118"/>
                  </a:lnTo>
                  <a:lnTo>
                    <a:pt x="112" y="116"/>
                  </a:lnTo>
                  <a:lnTo>
                    <a:pt x="114" y="108"/>
                  </a:lnTo>
                  <a:lnTo>
                    <a:pt x="116" y="102"/>
                  </a:lnTo>
                  <a:lnTo>
                    <a:pt x="118" y="100"/>
                  </a:lnTo>
                  <a:lnTo>
                    <a:pt x="118" y="100"/>
                  </a:lnTo>
                  <a:lnTo>
                    <a:pt x="118" y="98"/>
                  </a:lnTo>
                  <a:lnTo>
                    <a:pt x="120" y="98"/>
                  </a:lnTo>
                  <a:lnTo>
                    <a:pt x="120" y="96"/>
                  </a:lnTo>
                  <a:lnTo>
                    <a:pt x="120" y="96"/>
                  </a:lnTo>
                  <a:lnTo>
                    <a:pt x="122" y="94"/>
                  </a:lnTo>
                  <a:lnTo>
                    <a:pt x="122" y="94"/>
                  </a:lnTo>
                  <a:lnTo>
                    <a:pt x="122" y="92"/>
                  </a:lnTo>
                  <a:lnTo>
                    <a:pt x="124" y="88"/>
                  </a:lnTo>
                  <a:lnTo>
                    <a:pt x="124" y="88"/>
                  </a:lnTo>
                  <a:lnTo>
                    <a:pt x="124" y="88"/>
                  </a:lnTo>
                  <a:lnTo>
                    <a:pt x="124" y="86"/>
                  </a:lnTo>
                  <a:lnTo>
                    <a:pt x="124" y="84"/>
                  </a:lnTo>
                  <a:lnTo>
                    <a:pt x="124" y="82"/>
                  </a:lnTo>
                  <a:lnTo>
                    <a:pt x="124" y="82"/>
                  </a:lnTo>
                  <a:lnTo>
                    <a:pt x="124" y="82"/>
                  </a:lnTo>
                  <a:lnTo>
                    <a:pt x="124" y="82"/>
                  </a:lnTo>
                  <a:lnTo>
                    <a:pt x="124" y="82"/>
                  </a:lnTo>
                  <a:lnTo>
                    <a:pt x="124" y="82"/>
                  </a:lnTo>
                  <a:lnTo>
                    <a:pt x="124" y="80"/>
                  </a:lnTo>
                  <a:lnTo>
                    <a:pt x="124" y="80"/>
                  </a:lnTo>
                  <a:lnTo>
                    <a:pt x="126" y="76"/>
                  </a:lnTo>
                  <a:lnTo>
                    <a:pt x="128" y="76"/>
                  </a:lnTo>
                  <a:lnTo>
                    <a:pt x="128" y="74"/>
                  </a:lnTo>
                  <a:lnTo>
                    <a:pt x="128" y="74"/>
                  </a:lnTo>
                  <a:lnTo>
                    <a:pt x="130" y="74"/>
                  </a:lnTo>
                  <a:lnTo>
                    <a:pt x="130" y="74"/>
                  </a:lnTo>
                  <a:lnTo>
                    <a:pt x="132" y="74"/>
                  </a:lnTo>
                  <a:lnTo>
                    <a:pt x="132" y="72"/>
                  </a:lnTo>
                  <a:lnTo>
                    <a:pt x="134" y="72"/>
                  </a:lnTo>
                  <a:lnTo>
                    <a:pt x="136" y="70"/>
                  </a:lnTo>
                  <a:lnTo>
                    <a:pt x="136" y="70"/>
                  </a:lnTo>
                  <a:lnTo>
                    <a:pt x="136" y="68"/>
                  </a:lnTo>
                  <a:lnTo>
                    <a:pt x="138" y="68"/>
                  </a:lnTo>
                  <a:lnTo>
                    <a:pt x="142" y="66"/>
                  </a:lnTo>
                  <a:lnTo>
                    <a:pt x="144" y="66"/>
                  </a:lnTo>
                  <a:lnTo>
                    <a:pt x="144" y="66"/>
                  </a:lnTo>
                  <a:lnTo>
                    <a:pt x="146" y="64"/>
                  </a:lnTo>
                  <a:lnTo>
                    <a:pt x="146" y="64"/>
                  </a:lnTo>
                  <a:lnTo>
                    <a:pt x="152" y="62"/>
                  </a:lnTo>
                  <a:lnTo>
                    <a:pt x="152" y="62"/>
                  </a:lnTo>
                  <a:lnTo>
                    <a:pt x="160" y="56"/>
                  </a:lnTo>
                  <a:lnTo>
                    <a:pt x="164" y="52"/>
                  </a:lnTo>
                  <a:lnTo>
                    <a:pt x="166" y="52"/>
                  </a:lnTo>
                  <a:lnTo>
                    <a:pt x="166" y="52"/>
                  </a:lnTo>
                  <a:lnTo>
                    <a:pt x="166" y="52"/>
                  </a:lnTo>
                  <a:lnTo>
                    <a:pt x="168" y="50"/>
                  </a:lnTo>
                  <a:lnTo>
                    <a:pt x="168" y="48"/>
                  </a:lnTo>
                  <a:lnTo>
                    <a:pt x="168" y="48"/>
                  </a:lnTo>
                  <a:lnTo>
                    <a:pt x="170" y="46"/>
                  </a:lnTo>
                  <a:lnTo>
                    <a:pt x="170" y="44"/>
                  </a:lnTo>
                  <a:lnTo>
                    <a:pt x="172" y="42"/>
                  </a:lnTo>
                  <a:lnTo>
                    <a:pt x="172" y="40"/>
                  </a:lnTo>
                  <a:lnTo>
                    <a:pt x="174" y="32"/>
                  </a:lnTo>
                  <a:lnTo>
                    <a:pt x="174" y="30"/>
                  </a:lnTo>
                  <a:lnTo>
                    <a:pt x="174" y="30"/>
                  </a:lnTo>
                  <a:lnTo>
                    <a:pt x="174" y="28"/>
                  </a:lnTo>
                  <a:lnTo>
                    <a:pt x="174" y="28"/>
                  </a:lnTo>
                  <a:lnTo>
                    <a:pt x="176" y="26"/>
                  </a:lnTo>
                  <a:lnTo>
                    <a:pt x="176" y="26"/>
                  </a:lnTo>
                  <a:lnTo>
                    <a:pt x="176" y="24"/>
                  </a:lnTo>
                  <a:lnTo>
                    <a:pt x="176" y="24"/>
                  </a:lnTo>
                  <a:lnTo>
                    <a:pt x="178" y="22"/>
                  </a:lnTo>
                  <a:lnTo>
                    <a:pt x="178" y="22"/>
                  </a:lnTo>
                  <a:lnTo>
                    <a:pt x="178" y="20"/>
                  </a:lnTo>
                  <a:lnTo>
                    <a:pt x="180" y="18"/>
                  </a:lnTo>
                  <a:lnTo>
                    <a:pt x="182" y="12"/>
                  </a:lnTo>
                  <a:lnTo>
                    <a:pt x="182" y="12"/>
                  </a:lnTo>
                  <a:lnTo>
                    <a:pt x="184" y="8"/>
                  </a:lnTo>
                  <a:lnTo>
                    <a:pt x="184" y="8"/>
                  </a:lnTo>
                  <a:lnTo>
                    <a:pt x="186" y="0"/>
                  </a:lnTo>
                  <a:lnTo>
                    <a:pt x="186" y="0"/>
                  </a:lnTo>
                  <a:lnTo>
                    <a:pt x="192" y="0"/>
                  </a:lnTo>
                  <a:lnTo>
                    <a:pt x="202" y="0"/>
                  </a:lnTo>
                  <a:lnTo>
                    <a:pt x="322" y="0"/>
                  </a:lnTo>
                  <a:lnTo>
                    <a:pt x="330" y="0"/>
                  </a:lnTo>
                  <a:lnTo>
                    <a:pt x="334" y="0"/>
                  </a:lnTo>
                  <a:lnTo>
                    <a:pt x="336" y="0"/>
                  </a:lnTo>
                  <a:lnTo>
                    <a:pt x="336" y="0"/>
                  </a:lnTo>
                  <a:lnTo>
                    <a:pt x="340" y="0"/>
                  </a:lnTo>
                  <a:lnTo>
                    <a:pt x="368" y="0"/>
                  </a:lnTo>
                  <a:lnTo>
                    <a:pt x="370" y="0"/>
                  </a:lnTo>
                  <a:lnTo>
                    <a:pt x="400"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2" name="Freeform 4971">
              <a:extLst>
                <a:ext uri="{FF2B5EF4-FFF2-40B4-BE49-F238E27FC236}">
                  <a16:creationId xmlns:a16="http://schemas.microsoft.com/office/drawing/2014/main" id="{042ED5A9-59F6-0A49-B885-26533F5EA740}"/>
                </a:ext>
              </a:extLst>
            </p:cNvPr>
            <p:cNvSpPr>
              <a:spLocks/>
            </p:cNvSpPr>
            <p:nvPr/>
          </p:nvSpPr>
          <p:spPr bwMode="auto">
            <a:xfrm>
              <a:off x="4944168" y="4126103"/>
              <a:ext cx="879670" cy="758675"/>
            </a:xfrm>
            <a:custGeom>
              <a:avLst/>
              <a:gdLst/>
              <a:ahLst/>
              <a:cxnLst>
                <a:cxn ang="0">
                  <a:pos x="532" y="70"/>
                </a:cxn>
                <a:cxn ang="0">
                  <a:pos x="548" y="96"/>
                </a:cxn>
                <a:cxn ang="0">
                  <a:pos x="546" y="120"/>
                </a:cxn>
                <a:cxn ang="0">
                  <a:pos x="538" y="136"/>
                </a:cxn>
                <a:cxn ang="0">
                  <a:pos x="534" y="160"/>
                </a:cxn>
                <a:cxn ang="0">
                  <a:pos x="538" y="196"/>
                </a:cxn>
                <a:cxn ang="0">
                  <a:pos x="544" y="202"/>
                </a:cxn>
                <a:cxn ang="0">
                  <a:pos x="520" y="222"/>
                </a:cxn>
                <a:cxn ang="0">
                  <a:pos x="520" y="240"/>
                </a:cxn>
                <a:cxn ang="0">
                  <a:pos x="510" y="260"/>
                </a:cxn>
                <a:cxn ang="0">
                  <a:pos x="490" y="294"/>
                </a:cxn>
                <a:cxn ang="0">
                  <a:pos x="450" y="308"/>
                </a:cxn>
                <a:cxn ang="0">
                  <a:pos x="390" y="338"/>
                </a:cxn>
                <a:cxn ang="0">
                  <a:pos x="392" y="358"/>
                </a:cxn>
                <a:cxn ang="0">
                  <a:pos x="348" y="362"/>
                </a:cxn>
                <a:cxn ang="0">
                  <a:pos x="324" y="392"/>
                </a:cxn>
                <a:cxn ang="0">
                  <a:pos x="296" y="410"/>
                </a:cxn>
                <a:cxn ang="0">
                  <a:pos x="244" y="466"/>
                </a:cxn>
                <a:cxn ang="0">
                  <a:pos x="218" y="476"/>
                </a:cxn>
                <a:cxn ang="0">
                  <a:pos x="182" y="470"/>
                </a:cxn>
                <a:cxn ang="0">
                  <a:pos x="172" y="466"/>
                </a:cxn>
                <a:cxn ang="0">
                  <a:pos x="140" y="452"/>
                </a:cxn>
                <a:cxn ang="0">
                  <a:pos x="112" y="448"/>
                </a:cxn>
                <a:cxn ang="0">
                  <a:pos x="6" y="400"/>
                </a:cxn>
                <a:cxn ang="0">
                  <a:pos x="0" y="324"/>
                </a:cxn>
                <a:cxn ang="0">
                  <a:pos x="90" y="230"/>
                </a:cxn>
                <a:cxn ang="0">
                  <a:pos x="90" y="218"/>
                </a:cxn>
                <a:cxn ang="0">
                  <a:pos x="94" y="190"/>
                </a:cxn>
                <a:cxn ang="0">
                  <a:pos x="98" y="154"/>
                </a:cxn>
                <a:cxn ang="0">
                  <a:pos x="110" y="136"/>
                </a:cxn>
                <a:cxn ang="0">
                  <a:pos x="112" y="152"/>
                </a:cxn>
                <a:cxn ang="0">
                  <a:pos x="144" y="146"/>
                </a:cxn>
                <a:cxn ang="0">
                  <a:pos x="158" y="144"/>
                </a:cxn>
                <a:cxn ang="0">
                  <a:pos x="190" y="176"/>
                </a:cxn>
                <a:cxn ang="0">
                  <a:pos x="232" y="180"/>
                </a:cxn>
                <a:cxn ang="0">
                  <a:pos x="248" y="166"/>
                </a:cxn>
                <a:cxn ang="0">
                  <a:pos x="260" y="180"/>
                </a:cxn>
                <a:cxn ang="0">
                  <a:pos x="268" y="194"/>
                </a:cxn>
                <a:cxn ang="0">
                  <a:pos x="278" y="194"/>
                </a:cxn>
                <a:cxn ang="0">
                  <a:pos x="310" y="214"/>
                </a:cxn>
                <a:cxn ang="0">
                  <a:pos x="312" y="224"/>
                </a:cxn>
                <a:cxn ang="0">
                  <a:pos x="320" y="226"/>
                </a:cxn>
                <a:cxn ang="0">
                  <a:pos x="336" y="248"/>
                </a:cxn>
                <a:cxn ang="0">
                  <a:pos x="360" y="240"/>
                </a:cxn>
                <a:cxn ang="0">
                  <a:pos x="362" y="250"/>
                </a:cxn>
                <a:cxn ang="0">
                  <a:pos x="358" y="190"/>
                </a:cxn>
                <a:cxn ang="0">
                  <a:pos x="356" y="202"/>
                </a:cxn>
                <a:cxn ang="0">
                  <a:pos x="334" y="200"/>
                </a:cxn>
                <a:cxn ang="0">
                  <a:pos x="316" y="180"/>
                </a:cxn>
                <a:cxn ang="0">
                  <a:pos x="302" y="156"/>
                </a:cxn>
                <a:cxn ang="0">
                  <a:pos x="316" y="120"/>
                </a:cxn>
                <a:cxn ang="0">
                  <a:pos x="316" y="78"/>
                </a:cxn>
                <a:cxn ang="0">
                  <a:pos x="302" y="52"/>
                </a:cxn>
                <a:cxn ang="0">
                  <a:pos x="314" y="42"/>
                </a:cxn>
                <a:cxn ang="0">
                  <a:pos x="326" y="14"/>
                </a:cxn>
                <a:cxn ang="0">
                  <a:pos x="416" y="2"/>
                </a:cxn>
                <a:cxn ang="0">
                  <a:pos x="432" y="20"/>
                </a:cxn>
                <a:cxn ang="0">
                  <a:pos x="458" y="34"/>
                </a:cxn>
                <a:cxn ang="0">
                  <a:pos x="470" y="38"/>
                </a:cxn>
                <a:cxn ang="0">
                  <a:pos x="480" y="40"/>
                </a:cxn>
                <a:cxn ang="0">
                  <a:pos x="498" y="48"/>
                </a:cxn>
              </a:cxnLst>
              <a:rect l="0" t="0" r="r" b="b"/>
              <a:pathLst>
                <a:path w="554" h="478">
                  <a:moveTo>
                    <a:pt x="518" y="58"/>
                  </a:moveTo>
                  <a:lnTo>
                    <a:pt x="518" y="58"/>
                  </a:lnTo>
                  <a:lnTo>
                    <a:pt x="518" y="60"/>
                  </a:lnTo>
                  <a:lnTo>
                    <a:pt x="518" y="60"/>
                  </a:lnTo>
                  <a:lnTo>
                    <a:pt x="518" y="60"/>
                  </a:lnTo>
                  <a:lnTo>
                    <a:pt x="520" y="68"/>
                  </a:lnTo>
                  <a:lnTo>
                    <a:pt x="522" y="68"/>
                  </a:lnTo>
                  <a:lnTo>
                    <a:pt x="522" y="68"/>
                  </a:lnTo>
                  <a:lnTo>
                    <a:pt x="522" y="68"/>
                  </a:lnTo>
                  <a:lnTo>
                    <a:pt x="524" y="68"/>
                  </a:lnTo>
                  <a:lnTo>
                    <a:pt x="526" y="68"/>
                  </a:lnTo>
                  <a:lnTo>
                    <a:pt x="528" y="66"/>
                  </a:lnTo>
                  <a:lnTo>
                    <a:pt x="530" y="66"/>
                  </a:lnTo>
                  <a:lnTo>
                    <a:pt x="532" y="68"/>
                  </a:lnTo>
                  <a:lnTo>
                    <a:pt x="532" y="70"/>
                  </a:lnTo>
                  <a:lnTo>
                    <a:pt x="532" y="70"/>
                  </a:lnTo>
                  <a:lnTo>
                    <a:pt x="532" y="70"/>
                  </a:lnTo>
                  <a:lnTo>
                    <a:pt x="532" y="70"/>
                  </a:lnTo>
                  <a:lnTo>
                    <a:pt x="532" y="70"/>
                  </a:lnTo>
                  <a:lnTo>
                    <a:pt x="532" y="72"/>
                  </a:lnTo>
                  <a:lnTo>
                    <a:pt x="532" y="72"/>
                  </a:lnTo>
                  <a:lnTo>
                    <a:pt x="532" y="72"/>
                  </a:lnTo>
                  <a:lnTo>
                    <a:pt x="536" y="76"/>
                  </a:lnTo>
                  <a:lnTo>
                    <a:pt x="536" y="76"/>
                  </a:lnTo>
                  <a:lnTo>
                    <a:pt x="538" y="82"/>
                  </a:lnTo>
                  <a:lnTo>
                    <a:pt x="536" y="86"/>
                  </a:lnTo>
                  <a:lnTo>
                    <a:pt x="536" y="88"/>
                  </a:lnTo>
                  <a:lnTo>
                    <a:pt x="536" y="88"/>
                  </a:lnTo>
                  <a:lnTo>
                    <a:pt x="536" y="90"/>
                  </a:lnTo>
                  <a:lnTo>
                    <a:pt x="542" y="94"/>
                  </a:lnTo>
                  <a:lnTo>
                    <a:pt x="546" y="96"/>
                  </a:lnTo>
                  <a:lnTo>
                    <a:pt x="548" y="96"/>
                  </a:lnTo>
                  <a:lnTo>
                    <a:pt x="548" y="96"/>
                  </a:lnTo>
                  <a:lnTo>
                    <a:pt x="548" y="96"/>
                  </a:lnTo>
                  <a:lnTo>
                    <a:pt x="548" y="98"/>
                  </a:lnTo>
                  <a:lnTo>
                    <a:pt x="546" y="98"/>
                  </a:lnTo>
                  <a:lnTo>
                    <a:pt x="546" y="100"/>
                  </a:lnTo>
                  <a:lnTo>
                    <a:pt x="546" y="100"/>
                  </a:lnTo>
                  <a:lnTo>
                    <a:pt x="546" y="102"/>
                  </a:lnTo>
                  <a:lnTo>
                    <a:pt x="546" y="102"/>
                  </a:lnTo>
                  <a:lnTo>
                    <a:pt x="548" y="104"/>
                  </a:lnTo>
                  <a:lnTo>
                    <a:pt x="552" y="110"/>
                  </a:lnTo>
                  <a:lnTo>
                    <a:pt x="554" y="112"/>
                  </a:lnTo>
                  <a:lnTo>
                    <a:pt x="554" y="112"/>
                  </a:lnTo>
                  <a:lnTo>
                    <a:pt x="554" y="112"/>
                  </a:lnTo>
                  <a:lnTo>
                    <a:pt x="554" y="114"/>
                  </a:lnTo>
                  <a:lnTo>
                    <a:pt x="554" y="114"/>
                  </a:lnTo>
                  <a:lnTo>
                    <a:pt x="552" y="114"/>
                  </a:lnTo>
                  <a:lnTo>
                    <a:pt x="552" y="116"/>
                  </a:lnTo>
                  <a:lnTo>
                    <a:pt x="550" y="116"/>
                  </a:lnTo>
                  <a:lnTo>
                    <a:pt x="546" y="120"/>
                  </a:lnTo>
                  <a:lnTo>
                    <a:pt x="546" y="120"/>
                  </a:lnTo>
                  <a:lnTo>
                    <a:pt x="546" y="120"/>
                  </a:lnTo>
                  <a:lnTo>
                    <a:pt x="546" y="120"/>
                  </a:lnTo>
                  <a:lnTo>
                    <a:pt x="546" y="122"/>
                  </a:lnTo>
                  <a:lnTo>
                    <a:pt x="546" y="122"/>
                  </a:lnTo>
                  <a:lnTo>
                    <a:pt x="544" y="124"/>
                  </a:lnTo>
                  <a:lnTo>
                    <a:pt x="542" y="124"/>
                  </a:lnTo>
                  <a:lnTo>
                    <a:pt x="542" y="124"/>
                  </a:lnTo>
                  <a:lnTo>
                    <a:pt x="540" y="124"/>
                  </a:lnTo>
                  <a:lnTo>
                    <a:pt x="540" y="124"/>
                  </a:lnTo>
                  <a:lnTo>
                    <a:pt x="538" y="124"/>
                  </a:lnTo>
                  <a:lnTo>
                    <a:pt x="534" y="126"/>
                  </a:lnTo>
                  <a:lnTo>
                    <a:pt x="534" y="126"/>
                  </a:lnTo>
                  <a:lnTo>
                    <a:pt x="532" y="128"/>
                  </a:lnTo>
                  <a:lnTo>
                    <a:pt x="532" y="128"/>
                  </a:lnTo>
                  <a:lnTo>
                    <a:pt x="532" y="128"/>
                  </a:lnTo>
                  <a:lnTo>
                    <a:pt x="538" y="136"/>
                  </a:lnTo>
                  <a:lnTo>
                    <a:pt x="538" y="138"/>
                  </a:lnTo>
                  <a:lnTo>
                    <a:pt x="538" y="138"/>
                  </a:lnTo>
                  <a:lnTo>
                    <a:pt x="540" y="138"/>
                  </a:lnTo>
                  <a:lnTo>
                    <a:pt x="540" y="140"/>
                  </a:lnTo>
                  <a:lnTo>
                    <a:pt x="540" y="142"/>
                  </a:lnTo>
                  <a:lnTo>
                    <a:pt x="540" y="142"/>
                  </a:lnTo>
                  <a:lnTo>
                    <a:pt x="540" y="144"/>
                  </a:lnTo>
                  <a:lnTo>
                    <a:pt x="536" y="148"/>
                  </a:lnTo>
                  <a:lnTo>
                    <a:pt x="534" y="150"/>
                  </a:lnTo>
                  <a:lnTo>
                    <a:pt x="534" y="152"/>
                  </a:lnTo>
                  <a:lnTo>
                    <a:pt x="532" y="152"/>
                  </a:lnTo>
                  <a:lnTo>
                    <a:pt x="532" y="154"/>
                  </a:lnTo>
                  <a:lnTo>
                    <a:pt x="532" y="154"/>
                  </a:lnTo>
                  <a:lnTo>
                    <a:pt x="532" y="158"/>
                  </a:lnTo>
                  <a:lnTo>
                    <a:pt x="534" y="160"/>
                  </a:lnTo>
                  <a:lnTo>
                    <a:pt x="534" y="160"/>
                  </a:lnTo>
                  <a:lnTo>
                    <a:pt x="534" y="160"/>
                  </a:lnTo>
                  <a:lnTo>
                    <a:pt x="536" y="162"/>
                  </a:lnTo>
                  <a:lnTo>
                    <a:pt x="536" y="162"/>
                  </a:lnTo>
                  <a:lnTo>
                    <a:pt x="536" y="162"/>
                  </a:lnTo>
                  <a:lnTo>
                    <a:pt x="536" y="162"/>
                  </a:lnTo>
                  <a:lnTo>
                    <a:pt x="536" y="170"/>
                  </a:lnTo>
                  <a:lnTo>
                    <a:pt x="536" y="176"/>
                  </a:lnTo>
                  <a:lnTo>
                    <a:pt x="536" y="180"/>
                  </a:lnTo>
                  <a:lnTo>
                    <a:pt x="536" y="182"/>
                  </a:lnTo>
                  <a:lnTo>
                    <a:pt x="536" y="182"/>
                  </a:lnTo>
                  <a:lnTo>
                    <a:pt x="534" y="184"/>
                  </a:lnTo>
                  <a:lnTo>
                    <a:pt x="534" y="184"/>
                  </a:lnTo>
                  <a:lnTo>
                    <a:pt x="534" y="184"/>
                  </a:lnTo>
                  <a:lnTo>
                    <a:pt x="534" y="188"/>
                  </a:lnTo>
                  <a:lnTo>
                    <a:pt x="534" y="188"/>
                  </a:lnTo>
                  <a:lnTo>
                    <a:pt x="534" y="188"/>
                  </a:lnTo>
                  <a:lnTo>
                    <a:pt x="538" y="196"/>
                  </a:lnTo>
                  <a:lnTo>
                    <a:pt x="538" y="196"/>
                  </a:lnTo>
                  <a:lnTo>
                    <a:pt x="538" y="198"/>
                  </a:lnTo>
                  <a:lnTo>
                    <a:pt x="540" y="198"/>
                  </a:lnTo>
                  <a:lnTo>
                    <a:pt x="540" y="198"/>
                  </a:lnTo>
                  <a:lnTo>
                    <a:pt x="540" y="198"/>
                  </a:lnTo>
                  <a:lnTo>
                    <a:pt x="540" y="198"/>
                  </a:lnTo>
                  <a:lnTo>
                    <a:pt x="542" y="198"/>
                  </a:lnTo>
                  <a:lnTo>
                    <a:pt x="544" y="196"/>
                  </a:lnTo>
                  <a:lnTo>
                    <a:pt x="544" y="196"/>
                  </a:lnTo>
                  <a:lnTo>
                    <a:pt x="544" y="196"/>
                  </a:lnTo>
                  <a:lnTo>
                    <a:pt x="546" y="198"/>
                  </a:lnTo>
                  <a:lnTo>
                    <a:pt x="546" y="198"/>
                  </a:lnTo>
                  <a:lnTo>
                    <a:pt x="546" y="198"/>
                  </a:lnTo>
                  <a:lnTo>
                    <a:pt x="546" y="198"/>
                  </a:lnTo>
                  <a:lnTo>
                    <a:pt x="546" y="200"/>
                  </a:lnTo>
                  <a:lnTo>
                    <a:pt x="546" y="200"/>
                  </a:lnTo>
                  <a:lnTo>
                    <a:pt x="544" y="200"/>
                  </a:lnTo>
                  <a:lnTo>
                    <a:pt x="544" y="202"/>
                  </a:lnTo>
                  <a:lnTo>
                    <a:pt x="544" y="202"/>
                  </a:lnTo>
                  <a:lnTo>
                    <a:pt x="544" y="202"/>
                  </a:lnTo>
                  <a:lnTo>
                    <a:pt x="538" y="208"/>
                  </a:lnTo>
                  <a:lnTo>
                    <a:pt x="538" y="208"/>
                  </a:lnTo>
                  <a:lnTo>
                    <a:pt x="532" y="210"/>
                  </a:lnTo>
                  <a:lnTo>
                    <a:pt x="528" y="210"/>
                  </a:lnTo>
                  <a:lnTo>
                    <a:pt x="528" y="210"/>
                  </a:lnTo>
                  <a:lnTo>
                    <a:pt x="528" y="210"/>
                  </a:lnTo>
                  <a:lnTo>
                    <a:pt x="528" y="210"/>
                  </a:lnTo>
                  <a:lnTo>
                    <a:pt x="524" y="210"/>
                  </a:lnTo>
                  <a:lnTo>
                    <a:pt x="524" y="210"/>
                  </a:lnTo>
                  <a:lnTo>
                    <a:pt x="524" y="210"/>
                  </a:lnTo>
                  <a:lnTo>
                    <a:pt x="520" y="218"/>
                  </a:lnTo>
                  <a:lnTo>
                    <a:pt x="518" y="218"/>
                  </a:lnTo>
                  <a:lnTo>
                    <a:pt x="518" y="218"/>
                  </a:lnTo>
                  <a:lnTo>
                    <a:pt x="520" y="222"/>
                  </a:lnTo>
                  <a:lnTo>
                    <a:pt x="520" y="222"/>
                  </a:lnTo>
                  <a:lnTo>
                    <a:pt x="520" y="222"/>
                  </a:lnTo>
                  <a:lnTo>
                    <a:pt x="520" y="222"/>
                  </a:lnTo>
                  <a:lnTo>
                    <a:pt x="522" y="224"/>
                  </a:lnTo>
                  <a:lnTo>
                    <a:pt x="522" y="224"/>
                  </a:lnTo>
                  <a:lnTo>
                    <a:pt x="522" y="224"/>
                  </a:lnTo>
                  <a:lnTo>
                    <a:pt x="522" y="224"/>
                  </a:lnTo>
                  <a:lnTo>
                    <a:pt x="522" y="226"/>
                  </a:lnTo>
                  <a:lnTo>
                    <a:pt x="522" y="226"/>
                  </a:lnTo>
                  <a:lnTo>
                    <a:pt x="522" y="226"/>
                  </a:lnTo>
                  <a:lnTo>
                    <a:pt x="522" y="228"/>
                  </a:lnTo>
                  <a:lnTo>
                    <a:pt x="522" y="228"/>
                  </a:lnTo>
                  <a:lnTo>
                    <a:pt x="522" y="230"/>
                  </a:lnTo>
                  <a:lnTo>
                    <a:pt x="520" y="232"/>
                  </a:lnTo>
                  <a:lnTo>
                    <a:pt x="520" y="234"/>
                  </a:lnTo>
                  <a:lnTo>
                    <a:pt x="520" y="236"/>
                  </a:lnTo>
                  <a:lnTo>
                    <a:pt x="520" y="236"/>
                  </a:lnTo>
                  <a:lnTo>
                    <a:pt x="520" y="240"/>
                  </a:lnTo>
                  <a:lnTo>
                    <a:pt x="518" y="248"/>
                  </a:lnTo>
                  <a:lnTo>
                    <a:pt x="516" y="248"/>
                  </a:lnTo>
                  <a:lnTo>
                    <a:pt x="516" y="250"/>
                  </a:lnTo>
                  <a:lnTo>
                    <a:pt x="512" y="254"/>
                  </a:lnTo>
                  <a:lnTo>
                    <a:pt x="512" y="256"/>
                  </a:lnTo>
                  <a:lnTo>
                    <a:pt x="512" y="256"/>
                  </a:lnTo>
                  <a:lnTo>
                    <a:pt x="510" y="256"/>
                  </a:lnTo>
                  <a:lnTo>
                    <a:pt x="506" y="256"/>
                  </a:lnTo>
                  <a:lnTo>
                    <a:pt x="506" y="256"/>
                  </a:lnTo>
                  <a:lnTo>
                    <a:pt x="506" y="258"/>
                  </a:lnTo>
                  <a:lnTo>
                    <a:pt x="506" y="258"/>
                  </a:lnTo>
                  <a:lnTo>
                    <a:pt x="506" y="260"/>
                  </a:lnTo>
                  <a:lnTo>
                    <a:pt x="506" y="260"/>
                  </a:lnTo>
                  <a:lnTo>
                    <a:pt x="508" y="260"/>
                  </a:lnTo>
                  <a:lnTo>
                    <a:pt x="510" y="260"/>
                  </a:lnTo>
                  <a:lnTo>
                    <a:pt x="510" y="260"/>
                  </a:lnTo>
                  <a:lnTo>
                    <a:pt x="510" y="260"/>
                  </a:lnTo>
                  <a:lnTo>
                    <a:pt x="512" y="264"/>
                  </a:lnTo>
                  <a:lnTo>
                    <a:pt x="512" y="264"/>
                  </a:lnTo>
                  <a:lnTo>
                    <a:pt x="516" y="270"/>
                  </a:lnTo>
                  <a:lnTo>
                    <a:pt x="520" y="274"/>
                  </a:lnTo>
                  <a:lnTo>
                    <a:pt x="524" y="278"/>
                  </a:lnTo>
                  <a:lnTo>
                    <a:pt x="524" y="276"/>
                  </a:lnTo>
                  <a:lnTo>
                    <a:pt x="528" y="274"/>
                  </a:lnTo>
                  <a:lnTo>
                    <a:pt x="528" y="274"/>
                  </a:lnTo>
                  <a:lnTo>
                    <a:pt x="530" y="274"/>
                  </a:lnTo>
                  <a:lnTo>
                    <a:pt x="530" y="276"/>
                  </a:lnTo>
                  <a:lnTo>
                    <a:pt x="530" y="278"/>
                  </a:lnTo>
                  <a:lnTo>
                    <a:pt x="530" y="278"/>
                  </a:lnTo>
                  <a:lnTo>
                    <a:pt x="530" y="278"/>
                  </a:lnTo>
                  <a:lnTo>
                    <a:pt x="532" y="278"/>
                  </a:lnTo>
                  <a:lnTo>
                    <a:pt x="520" y="282"/>
                  </a:lnTo>
                  <a:lnTo>
                    <a:pt x="492" y="292"/>
                  </a:lnTo>
                  <a:lnTo>
                    <a:pt x="490" y="294"/>
                  </a:lnTo>
                  <a:lnTo>
                    <a:pt x="484" y="294"/>
                  </a:lnTo>
                  <a:lnTo>
                    <a:pt x="484" y="294"/>
                  </a:lnTo>
                  <a:lnTo>
                    <a:pt x="478" y="296"/>
                  </a:lnTo>
                  <a:lnTo>
                    <a:pt x="472" y="298"/>
                  </a:lnTo>
                  <a:lnTo>
                    <a:pt x="466" y="300"/>
                  </a:lnTo>
                  <a:lnTo>
                    <a:pt x="466" y="300"/>
                  </a:lnTo>
                  <a:lnTo>
                    <a:pt x="464" y="302"/>
                  </a:lnTo>
                  <a:lnTo>
                    <a:pt x="464" y="302"/>
                  </a:lnTo>
                  <a:lnTo>
                    <a:pt x="460" y="302"/>
                  </a:lnTo>
                  <a:lnTo>
                    <a:pt x="460" y="302"/>
                  </a:lnTo>
                  <a:lnTo>
                    <a:pt x="460" y="302"/>
                  </a:lnTo>
                  <a:lnTo>
                    <a:pt x="452" y="306"/>
                  </a:lnTo>
                  <a:lnTo>
                    <a:pt x="452" y="306"/>
                  </a:lnTo>
                  <a:lnTo>
                    <a:pt x="452" y="306"/>
                  </a:lnTo>
                  <a:lnTo>
                    <a:pt x="450" y="308"/>
                  </a:lnTo>
                  <a:lnTo>
                    <a:pt x="450" y="308"/>
                  </a:lnTo>
                  <a:lnTo>
                    <a:pt x="450" y="308"/>
                  </a:lnTo>
                  <a:lnTo>
                    <a:pt x="448" y="308"/>
                  </a:lnTo>
                  <a:lnTo>
                    <a:pt x="442" y="310"/>
                  </a:lnTo>
                  <a:lnTo>
                    <a:pt x="440" y="310"/>
                  </a:lnTo>
                  <a:lnTo>
                    <a:pt x="432" y="312"/>
                  </a:lnTo>
                  <a:lnTo>
                    <a:pt x="430" y="312"/>
                  </a:lnTo>
                  <a:lnTo>
                    <a:pt x="428" y="312"/>
                  </a:lnTo>
                  <a:lnTo>
                    <a:pt x="422" y="314"/>
                  </a:lnTo>
                  <a:lnTo>
                    <a:pt x="418" y="316"/>
                  </a:lnTo>
                  <a:lnTo>
                    <a:pt x="408" y="320"/>
                  </a:lnTo>
                  <a:lnTo>
                    <a:pt x="404" y="320"/>
                  </a:lnTo>
                  <a:lnTo>
                    <a:pt x="402" y="320"/>
                  </a:lnTo>
                  <a:lnTo>
                    <a:pt x="396" y="324"/>
                  </a:lnTo>
                  <a:lnTo>
                    <a:pt x="390" y="326"/>
                  </a:lnTo>
                  <a:lnTo>
                    <a:pt x="390" y="332"/>
                  </a:lnTo>
                  <a:lnTo>
                    <a:pt x="390" y="334"/>
                  </a:lnTo>
                  <a:lnTo>
                    <a:pt x="390" y="336"/>
                  </a:lnTo>
                  <a:lnTo>
                    <a:pt x="390" y="338"/>
                  </a:lnTo>
                  <a:lnTo>
                    <a:pt x="392" y="338"/>
                  </a:lnTo>
                  <a:lnTo>
                    <a:pt x="392" y="340"/>
                  </a:lnTo>
                  <a:lnTo>
                    <a:pt x="394" y="340"/>
                  </a:lnTo>
                  <a:lnTo>
                    <a:pt x="394" y="342"/>
                  </a:lnTo>
                  <a:lnTo>
                    <a:pt x="396" y="342"/>
                  </a:lnTo>
                  <a:lnTo>
                    <a:pt x="396" y="342"/>
                  </a:lnTo>
                  <a:lnTo>
                    <a:pt x="396" y="344"/>
                  </a:lnTo>
                  <a:lnTo>
                    <a:pt x="398" y="350"/>
                  </a:lnTo>
                  <a:lnTo>
                    <a:pt x="398" y="356"/>
                  </a:lnTo>
                  <a:lnTo>
                    <a:pt x="398" y="358"/>
                  </a:lnTo>
                  <a:lnTo>
                    <a:pt x="398" y="358"/>
                  </a:lnTo>
                  <a:lnTo>
                    <a:pt x="396" y="358"/>
                  </a:lnTo>
                  <a:lnTo>
                    <a:pt x="396" y="358"/>
                  </a:lnTo>
                  <a:lnTo>
                    <a:pt x="396" y="358"/>
                  </a:lnTo>
                  <a:lnTo>
                    <a:pt x="396" y="358"/>
                  </a:lnTo>
                  <a:lnTo>
                    <a:pt x="392" y="358"/>
                  </a:lnTo>
                  <a:lnTo>
                    <a:pt x="392" y="358"/>
                  </a:lnTo>
                  <a:lnTo>
                    <a:pt x="392" y="358"/>
                  </a:lnTo>
                  <a:lnTo>
                    <a:pt x="386" y="358"/>
                  </a:lnTo>
                  <a:lnTo>
                    <a:pt x="386" y="358"/>
                  </a:lnTo>
                  <a:lnTo>
                    <a:pt x="372" y="356"/>
                  </a:lnTo>
                  <a:lnTo>
                    <a:pt x="370" y="356"/>
                  </a:lnTo>
                  <a:lnTo>
                    <a:pt x="370" y="356"/>
                  </a:lnTo>
                  <a:lnTo>
                    <a:pt x="370" y="356"/>
                  </a:lnTo>
                  <a:lnTo>
                    <a:pt x="366" y="358"/>
                  </a:lnTo>
                  <a:lnTo>
                    <a:pt x="362" y="360"/>
                  </a:lnTo>
                  <a:lnTo>
                    <a:pt x="362" y="360"/>
                  </a:lnTo>
                  <a:lnTo>
                    <a:pt x="362" y="360"/>
                  </a:lnTo>
                  <a:lnTo>
                    <a:pt x="360" y="358"/>
                  </a:lnTo>
                  <a:lnTo>
                    <a:pt x="360" y="358"/>
                  </a:lnTo>
                  <a:lnTo>
                    <a:pt x="360" y="358"/>
                  </a:lnTo>
                  <a:lnTo>
                    <a:pt x="358" y="358"/>
                  </a:lnTo>
                  <a:lnTo>
                    <a:pt x="358" y="358"/>
                  </a:lnTo>
                  <a:lnTo>
                    <a:pt x="348" y="362"/>
                  </a:lnTo>
                  <a:lnTo>
                    <a:pt x="348" y="362"/>
                  </a:lnTo>
                  <a:lnTo>
                    <a:pt x="344" y="364"/>
                  </a:lnTo>
                  <a:lnTo>
                    <a:pt x="344" y="364"/>
                  </a:lnTo>
                  <a:lnTo>
                    <a:pt x="336" y="370"/>
                  </a:lnTo>
                  <a:lnTo>
                    <a:pt x="332" y="372"/>
                  </a:lnTo>
                  <a:lnTo>
                    <a:pt x="328" y="374"/>
                  </a:lnTo>
                  <a:lnTo>
                    <a:pt x="328" y="374"/>
                  </a:lnTo>
                  <a:lnTo>
                    <a:pt x="328" y="374"/>
                  </a:lnTo>
                  <a:lnTo>
                    <a:pt x="328" y="374"/>
                  </a:lnTo>
                  <a:lnTo>
                    <a:pt x="326" y="376"/>
                  </a:lnTo>
                  <a:lnTo>
                    <a:pt x="326" y="378"/>
                  </a:lnTo>
                  <a:lnTo>
                    <a:pt x="326" y="378"/>
                  </a:lnTo>
                  <a:lnTo>
                    <a:pt x="324" y="378"/>
                  </a:lnTo>
                  <a:lnTo>
                    <a:pt x="324" y="384"/>
                  </a:lnTo>
                  <a:lnTo>
                    <a:pt x="324" y="390"/>
                  </a:lnTo>
                  <a:lnTo>
                    <a:pt x="324" y="390"/>
                  </a:lnTo>
                  <a:lnTo>
                    <a:pt x="324" y="392"/>
                  </a:lnTo>
                  <a:lnTo>
                    <a:pt x="324" y="392"/>
                  </a:lnTo>
                  <a:lnTo>
                    <a:pt x="324" y="392"/>
                  </a:lnTo>
                  <a:lnTo>
                    <a:pt x="324" y="392"/>
                  </a:lnTo>
                  <a:lnTo>
                    <a:pt x="324" y="394"/>
                  </a:lnTo>
                  <a:lnTo>
                    <a:pt x="324" y="394"/>
                  </a:lnTo>
                  <a:lnTo>
                    <a:pt x="324" y="394"/>
                  </a:lnTo>
                  <a:lnTo>
                    <a:pt x="324" y="394"/>
                  </a:lnTo>
                  <a:lnTo>
                    <a:pt x="324" y="398"/>
                  </a:lnTo>
                  <a:lnTo>
                    <a:pt x="324" y="398"/>
                  </a:lnTo>
                  <a:lnTo>
                    <a:pt x="324" y="398"/>
                  </a:lnTo>
                  <a:lnTo>
                    <a:pt x="322" y="400"/>
                  </a:lnTo>
                  <a:lnTo>
                    <a:pt x="320" y="402"/>
                  </a:lnTo>
                  <a:lnTo>
                    <a:pt x="320" y="402"/>
                  </a:lnTo>
                  <a:lnTo>
                    <a:pt x="320" y="402"/>
                  </a:lnTo>
                  <a:lnTo>
                    <a:pt x="320" y="402"/>
                  </a:lnTo>
                  <a:lnTo>
                    <a:pt x="312" y="404"/>
                  </a:lnTo>
                  <a:lnTo>
                    <a:pt x="296" y="410"/>
                  </a:lnTo>
                  <a:lnTo>
                    <a:pt x="290" y="416"/>
                  </a:lnTo>
                  <a:lnTo>
                    <a:pt x="286" y="418"/>
                  </a:lnTo>
                  <a:lnTo>
                    <a:pt x="276" y="422"/>
                  </a:lnTo>
                  <a:lnTo>
                    <a:pt x="276" y="424"/>
                  </a:lnTo>
                  <a:lnTo>
                    <a:pt x="270" y="430"/>
                  </a:lnTo>
                  <a:lnTo>
                    <a:pt x="268" y="436"/>
                  </a:lnTo>
                  <a:lnTo>
                    <a:pt x="266" y="440"/>
                  </a:lnTo>
                  <a:lnTo>
                    <a:pt x="266" y="442"/>
                  </a:lnTo>
                  <a:lnTo>
                    <a:pt x="262" y="446"/>
                  </a:lnTo>
                  <a:lnTo>
                    <a:pt x="254" y="452"/>
                  </a:lnTo>
                  <a:lnTo>
                    <a:pt x="244" y="464"/>
                  </a:lnTo>
                  <a:lnTo>
                    <a:pt x="244" y="464"/>
                  </a:lnTo>
                  <a:lnTo>
                    <a:pt x="244" y="464"/>
                  </a:lnTo>
                  <a:lnTo>
                    <a:pt x="244" y="466"/>
                  </a:lnTo>
                  <a:lnTo>
                    <a:pt x="244" y="466"/>
                  </a:lnTo>
                  <a:lnTo>
                    <a:pt x="244" y="466"/>
                  </a:lnTo>
                  <a:lnTo>
                    <a:pt x="244" y="466"/>
                  </a:lnTo>
                  <a:lnTo>
                    <a:pt x="238" y="472"/>
                  </a:lnTo>
                  <a:lnTo>
                    <a:pt x="238" y="472"/>
                  </a:lnTo>
                  <a:lnTo>
                    <a:pt x="236" y="472"/>
                  </a:lnTo>
                  <a:lnTo>
                    <a:pt x="234" y="472"/>
                  </a:lnTo>
                  <a:lnTo>
                    <a:pt x="232" y="472"/>
                  </a:lnTo>
                  <a:lnTo>
                    <a:pt x="230" y="474"/>
                  </a:lnTo>
                  <a:lnTo>
                    <a:pt x="226" y="476"/>
                  </a:lnTo>
                  <a:lnTo>
                    <a:pt x="224" y="476"/>
                  </a:lnTo>
                  <a:lnTo>
                    <a:pt x="224" y="476"/>
                  </a:lnTo>
                  <a:lnTo>
                    <a:pt x="224" y="478"/>
                  </a:lnTo>
                  <a:lnTo>
                    <a:pt x="222" y="478"/>
                  </a:lnTo>
                  <a:lnTo>
                    <a:pt x="222" y="478"/>
                  </a:lnTo>
                  <a:lnTo>
                    <a:pt x="222" y="478"/>
                  </a:lnTo>
                  <a:lnTo>
                    <a:pt x="218" y="476"/>
                  </a:lnTo>
                  <a:lnTo>
                    <a:pt x="218" y="476"/>
                  </a:lnTo>
                  <a:lnTo>
                    <a:pt x="218" y="476"/>
                  </a:lnTo>
                  <a:lnTo>
                    <a:pt x="218" y="476"/>
                  </a:lnTo>
                  <a:lnTo>
                    <a:pt x="218" y="474"/>
                  </a:lnTo>
                  <a:lnTo>
                    <a:pt x="216" y="474"/>
                  </a:lnTo>
                  <a:lnTo>
                    <a:pt x="216" y="474"/>
                  </a:lnTo>
                  <a:lnTo>
                    <a:pt x="210" y="472"/>
                  </a:lnTo>
                  <a:lnTo>
                    <a:pt x="206" y="470"/>
                  </a:lnTo>
                  <a:lnTo>
                    <a:pt x="200" y="468"/>
                  </a:lnTo>
                  <a:lnTo>
                    <a:pt x="198" y="468"/>
                  </a:lnTo>
                  <a:lnTo>
                    <a:pt x="196" y="470"/>
                  </a:lnTo>
                  <a:lnTo>
                    <a:pt x="194" y="472"/>
                  </a:lnTo>
                  <a:lnTo>
                    <a:pt x="188" y="474"/>
                  </a:lnTo>
                  <a:lnTo>
                    <a:pt x="188" y="474"/>
                  </a:lnTo>
                  <a:lnTo>
                    <a:pt x="188" y="474"/>
                  </a:lnTo>
                  <a:lnTo>
                    <a:pt x="188" y="474"/>
                  </a:lnTo>
                  <a:lnTo>
                    <a:pt x="186" y="474"/>
                  </a:lnTo>
                  <a:lnTo>
                    <a:pt x="184" y="472"/>
                  </a:lnTo>
                  <a:lnTo>
                    <a:pt x="184" y="472"/>
                  </a:lnTo>
                  <a:lnTo>
                    <a:pt x="182" y="470"/>
                  </a:lnTo>
                  <a:lnTo>
                    <a:pt x="182" y="470"/>
                  </a:lnTo>
                  <a:lnTo>
                    <a:pt x="182" y="470"/>
                  </a:lnTo>
                  <a:lnTo>
                    <a:pt x="182" y="470"/>
                  </a:lnTo>
                  <a:lnTo>
                    <a:pt x="182" y="470"/>
                  </a:lnTo>
                  <a:lnTo>
                    <a:pt x="184" y="470"/>
                  </a:lnTo>
                  <a:lnTo>
                    <a:pt x="184" y="470"/>
                  </a:lnTo>
                  <a:lnTo>
                    <a:pt x="184" y="470"/>
                  </a:lnTo>
                  <a:lnTo>
                    <a:pt x="182" y="470"/>
                  </a:lnTo>
                  <a:lnTo>
                    <a:pt x="182" y="470"/>
                  </a:lnTo>
                  <a:lnTo>
                    <a:pt x="180" y="466"/>
                  </a:lnTo>
                  <a:lnTo>
                    <a:pt x="174" y="464"/>
                  </a:lnTo>
                  <a:lnTo>
                    <a:pt x="174" y="464"/>
                  </a:lnTo>
                  <a:lnTo>
                    <a:pt x="174" y="464"/>
                  </a:lnTo>
                  <a:lnTo>
                    <a:pt x="174" y="464"/>
                  </a:lnTo>
                  <a:lnTo>
                    <a:pt x="174" y="464"/>
                  </a:lnTo>
                  <a:lnTo>
                    <a:pt x="172" y="464"/>
                  </a:lnTo>
                  <a:lnTo>
                    <a:pt x="172" y="466"/>
                  </a:lnTo>
                  <a:lnTo>
                    <a:pt x="172" y="466"/>
                  </a:lnTo>
                  <a:lnTo>
                    <a:pt x="170" y="466"/>
                  </a:lnTo>
                  <a:lnTo>
                    <a:pt x="166" y="466"/>
                  </a:lnTo>
                  <a:lnTo>
                    <a:pt x="162" y="466"/>
                  </a:lnTo>
                  <a:lnTo>
                    <a:pt x="162" y="466"/>
                  </a:lnTo>
                  <a:lnTo>
                    <a:pt x="158" y="466"/>
                  </a:lnTo>
                  <a:lnTo>
                    <a:pt x="158" y="466"/>
                  </a:lnTo>
                  <a:lnTo>
                    <a:pt x="158" y="466"/>
                  </a:lnTo>
                  <a:lnTo>
                    <a:pt x="158" y="466"/>
                  </a:lnTo>
                  <a:lnTo>
                    <a:pt x="154" y="464"/>
                  </a:lnTo>
                  <a:lnTo>
                    <a:pt x="154" y="464"/>
                  </a:lnTo>
                  <a:lnTo>
                    <a:pt x="154" y="462"/>
                  </a:lnTo>
                  <a:lnTo>
                    <a:pt x="146" y="454"/>
                  </a:lnTo>
                  <a:lnTo>
                    <a:pt x="144" y="454"/>
                  </a:lnTo>
                  <a:lnTo>
                    <a:pt x="142" y="454"/>
                  </a:lnTo>
                  <a:lnTo>
                    <a:pt x="142" y="452"/>
                  </a:lnTo>
                  <a:lnTo>
                    <a:pt x="140" y="452"/>
                  </a:lnTo>
                  <a:lnTo>
                    <a:pt x="138" y="450"/>
                  </a:lnTo>
                  <a:lnTo>
                    <a:pt x="134" y="450"/>
                  </a:lnTo>
                  <a:lnTo>
                    <a:pt x="128" y="448"/>
                  </a:lnTo>
                  <a:lnTo>
                    <a:pt x="126" y="448"/>
                  </a:lnTo>
                  <a:lnTo>
                    <a:pt x="126" y="448"/>
                  </a:lnTo>
                  <a:lnTo>
                    <a:pt x="124" y="448"/>
                  </a:lnTo>
                  <a:lnTo>
                    <a:pt x="124" y="448"/>
                  </a:lnTo>
                  <a:lnTo>
                    <a:pt x="124" y="450"/>
                  </a:lnTo>
                  <a:lnTo>
                    <a:pt x="122" y="450"/>
                  </a:lnTo>
                  <a:lnTo>
                    <a:pt x="122" y="450"/>
                  </a:lnTo>
                  <a:lnTo>
                    <a:pt x="122" y="450"/>
                  </a:lnTo>
                  <a:lnTo>
                    <a:pt x="120" y="450"/>
                  </a:lnTo>
                  <a:lnTo>
                    <a:pt x="118" y="450"/>
                  </a:lnTo>
                  <a:lnTo>
                    <a:pt x="116" y="448"/>
                  </a:lnTo>
                  <a:lnTo>
                    <a:pt x="116" y="448"/>
                  </a:lnTo>
                  <a:lnTo>
                    <a:pt x="114" y="448"/>
                  </a:lnTo>
                  <a:lnTo>
                    <a:pt x="112" y="448"/>
                  </a:lnTo>
                  <a:lnTo>
                    <a:pt x="106" y="448"/>
                  </a:lnTo>
                  <a:lnTo>
                    <a:pt x="96" y="450"/>
                  </a:lnTo>
                  <a:lnTo>
                    <a:pt x="96" y="450"/>
                  </a:lnTo>
                  <a:lnTo>
                    <a:pt x="86" y="452"/>
                  </a:lnTo>
                  <a:lnTo>
                    <a:pt x="70" y="456"/>
                  </a:lnTo>
                  <a:lnTo>
                    <a:pt x="70" y="454"/>
                  </a:lnTo>
                  <a:lnTo>
                    <a:pt x="58" y="448"/>
                  </a:lnTo>
                  <a:lnTo>
                    <a:pt x="50" y="440"/>
                  </a:lnTo>
                  <a:lnTo>
                    <a:pt x="36" y="428"/>
                  </a:lnTo>
                  <a:lnTo>
                    <a:pt x="34" y="426"/>
                  </a:lnTo>
                  <a:lnTo>
                    <a:pt x="24" y="414"/>
                  </a:lnTo>
                  <a:lnTo>
                    <a:pt x="24" y="414"/>
                  </a:lnTo>
                  <a:lnTo>
                    <a:pt x="14" y="406"/>
                  </a:lnTo>
                  <a:lnTo>
                    <a:pt x="10" y="402"/>
                  </a:lnTo>
                  <a:lnTo>
                    <a:pt x="10" y="402"/>
                  </a:lnTo>
                  <a:lnTo>
                    <a:pt x="10" y="402"/>
                  </a:lnTo>
                  <a:lnTo>
                    <a:pt x="6" y="400"/>
                  </a:lnTo>
                  <a:lnTo>
                    <a:pt x="6" y="398"/>
                  </a:lnTo>
                  <a:lnTo>
                    <a:pt x="6" y="398"/>
                  </a:lnTo>
                  <a:lnTo>
                    <a:pt x="6" y="394"/>
                  </a:lnTo>
                  <a:lnTo>
                    <a:pt x="6" y="394"/>
                  </a:lnTo>
                  <a:lnTo>
                    <a:pt x="6" y="392"/>
                  </a:lnTo>
                  <a:lnTo>
                    <a:pt x="6" y="392"/>
                  </a:lnTo>
                  <a:lnTo>
                    <a:pt x="6" y="390"/>
                  </a:lnTo>
                  <a:lnTo>
                    <a:pt x="4" y="386"/>
                  </a:lnTo>
                  <a:lnTo>
                    <a:pt x="4" y="386"/>
                  </a:lnTo>
                  <a:lnTo>
                    <a:pt x="4" y="386"/>
                  </a:lnTo>
                  <a:lnTo>
                    <a:pt x="2" y="384"/>
                  </a:lnTo>
                  <a:lnTo>
                    <a:pt x="0" y="384"/>
                  </a:lnTo>
                  <a:lnTo>
                    <a:pt x="0" y="382"/>
                  </a:lnTo>
                  <a:lnTo>
                    <a:pt x="0" y="376"/>
                  </a:lnTo>
                  <a:lnTo>
                    <a:pt x="0" y="356"/>
                  </a:lnTo>
                  <a:lnTo>
                    <a:pt x="0" y="348"/>
                  </a:lnTo>
                  <a:lnTo>
                    <a:pt x="0" y="324"/>
                  </a:lnTo>
                  <a:lnTo>
                    <a:pt x="0" y="314"/>
                  </a:lnTo>
                  <a:lnTo>
                    <a:pt x="0" y="300"/>
                  </a:lnTo>
                  <a:lnTo>
                    <a:pt x="0" y="278"/>
                  </a:lnTo>
                  <a:lnTo>
                    <a:pt x="0" y="276"/>
                  </a:lnTo>
                  <a:lnTo>
                    <a:pt x="0" y="274"/>
                  </a:lnTo>
                  <a:lnTo>
                    <a:pt x="0" y="264"/>
                  </a:lnTo>
                  <a:lnTo>
                    <a:pt x="0" y="264"/>
                  </a:lnTo>
                  <a:lnTo>
                    <a:pt x="0" y="252"/>
                  </a:lnTo>
                  <a:lnTo>
                    <a:pt x="0" y="244"/>
                  </a:lnTo>
                  <a:lnTo>
                    <a:pt x="0" y="230"/>
                  </a:lnTo>
                  <a:lnTo>
                    <a:pt x="0" y="230"/>
                  </a:lnTo>
                  <a:lnTo>
                    <a:pt x="24" y="230"/>
                  </a:lnTo>
                  <a:lnTo>
                    <a:pt x="48" y="230"/>
                  </a:lnTo>
                  <a:lnTo>
                    <a:pt x="62" y="230"/>
                  </a:lnTo>
                  <a:lnTo>
                    <a:pt x="68" y="230"/>
                  </a:lnTo>
                  <a:lnTo>
                    <a:pt x="76" y="230"/>
                  </a:lnTo>
                  <a:lnTo>
                    <a:pt x="90" y="230"/>
                  </a:lnTo>
                  <a:lnTo>
                    <a:pt x="96" y="230"/>
                  </a:lnTo>
                  <a:lnTo>
                    <a:pt x="96" y="230"/>
                  </a:lnTo>
                  <a:lnTo>
                    <a:pt x="96" y="228"/>
                  </a:lnTo>
                  <a:lnTo>
                    <a:pt x="96" y="226"/>
                  </a:lnTo>
                  <a:lnTo>
                    <a:pt x="94" y="226"/>
                  </a:lnTo>
                  <a:lnTo>
                    <a:pt x="94" y="226"/>
                  </a:lnTo>
                  <a:lnTo>
                    <a:pt x="94" y="224"/>
                  </a:lnTo>
                  <a:lnTo>
                    <a:pt x="92" y="224"/>
                  </a:lnTo>
                  <a:lnTo>
                    <a:pt x="92" y="224"/>
                  </a:lnTo>
                  <a:lnTo>
                    <a:pt x="92" y="222"/>
                  </a:lnTo>
                  <a:lnTo>
                    <a:pt x="90" y="222"/>
                  </a:lnTo>
                  <a:lnTo>
                    <a:pt x="90" y="222"/>
                  </a:lnTo>
                  <a:lnTo>
                    <a:pt x="90" y="222"/>
                  </a:lnTo>
                  <a:lnTo>
                    <a:pt x="90" y="220"/>
                  </a:lnTo>
                  <a:lnTo>
                    <a:pt x="90" y="220"/>
                  </a:lnTo>
                  <a:lnTo>
                    <a:pt x="90" y="218"/>
                  </a:lnTo>
                  <a:lnTo>
                    <a:pt x="90" y="218"/>
                  </a:lnTo>
                  <a:lnTo>
                    <a:pt x="90" y="218"/>
                  </a:lnTo>
                  <a:lnTo>
                    <a:pt x="94" y="206"/>
                  </a:lnTo>
                  <a:lnTo>
                    <a:pt x="94" y="204"/>
                  </a:lnTo>
                  <a:lnTo>
                    <a:pt x="98" y="200"/>
                  </a:lnTo>
                  <a:lnTo>
                    <a:pt x="98" y="200"/>
                  </a:lnTo>
                  <a:lnTo>
                    <a:pt x="98" y="200"/>
                  </a:lnTo>
                  <a:lnTo>
                    <a:pt x="98" y="196"/>
                  </a:lnTo>
                  <a:lnTo>
                    <a:pt x="96" y="196"/>
                  </a:lnTo>
                  <a:lnTo>
                    <a:pt x="96" y="194"/>
                  </a:lnTo>
                  <a:lnTo>
                    <a:pt x="96" y="194"/>
                  </a:lnTo>
                  <a:lnTo>
                    <a:pt x="96" y="194"/>
                  </a:lnTo>
                  <a:lnTo>
                    <a:pt x="96" y="192"/>
                  </a:lnTo>
                  <a:lnTo>
                    <a:pt x="94" y="192"/>
                  </a:lnTo>
                  <a:lnTo>
                    <a:pt x="94" y="192"/>
                  </a:lnTo>
                  <a:lnTo>
                    <a:pt x="94" y="192"/>
                  </a:lnTo>
                  <a:lnTo>
                    <a:pt x="94" y="192"/>
                  </a:lnTo>
                  <a:lnTo>
                    <a:pt x="94" y="190"/>
                  </a:lnTo>
                  <a:lnTo>
                    <a:pt x="94" y="176"/>
                  </a:lnTo>
                  <a:lnTo>
                    <a:pt x="96" y="174"/>
                  </a:lnTo>
                  <a:lnTo>
                    <a:pt x="96" y="172"/>
                  </a:lnTo>
                  <a:lnTo>
                    <a:pt x="96" y="172"/>
                  </a:lnTo>
                  <a:lnTo>
                    <a:pt x="96" y="172"/>
                  </a:lnTo>
                  <a:lnTo>
                    <a:pt x="96" y="168"/>
                  </a:lnTo>
                  <a:lnTo>
                    <a:pt x="94" y="168"/>
                  </a:lnTo>
                  <a:lnTo>
                    <a:pt x="94" y="168"/>
                  </a:lnTo>
                  <a:lnTo>
                    <a:pt x="94" y="166"/>
                  </a:lnTo>
                  <a:lnTo>
                    <a:pt x="94" y="166"/>
                  </a:lnTo>
                  <a:lnTo>
                    <a:pt x="94" y="166"/>
                  </a:lnTo>
                  <a:lnTo>
                    <a:pt x="94" y="164"/>
                  </a:lnTo>
                  <a:lnTo>
                    <a:pt x="96" y="156"/>
                  </a:lnTo>
                  <a:lnTo>
                    <a:pt x="96" y="156"/>
                  </a:lnTo>
                  <a:lnTo>
                    <a:pt x="96" y="154"/>
                  </a:lnTo>
                  <a:lnTo>
                    <a:pt x="98" y="154"/>
                  </a:lnTo>
                  <a:lnTo>
                    <a:pt x="98" y="154"/>
                  </a:lnTo>
                  <a:lnTo>
                    <a:pt x="100" y="152"/>
                  </a:lnTo>
                  <a:lnTo>
                    <a:pt x="96" y="146"/>
                  </a:lnTo>
                  <a:lnTo>
                    <a:pt x="96" y="140"/>
                  </a:lnTo>
                  <a:lnTo>
                    <a:pt x="94" y="130"/>
                  </a:lnTo>
                  <a:lnTo>
                    <a:pt x="94" y="128"/>
                  </a:lnTo>
                  <a:lnTo>
                    <a:pt x="94" y="128"/>
                  </a:lnTo>
                  <a:lnTo>
                    <a:pt x="94" y="128"/>
                  </a:lnTo>
                  <a:lnTo>
                    <a:pt x="98" y="128"/>
                  </a:lnTo>
                  <a:lnTo>
                    <a:pt x="98" y="128"/>
                  </a:lnTo>
                  <a:lnTo>
                    <a:pt x="100" y="128"/>
                  </a:lnTo>
                  <a:lnTo>
                    <a:pt x="102" y="130"/>
                  </a:lnTo>
                  <a:lnTo>
                    <a:pt x="102" y="130"/>
                  </a:lnTo>
                  <a:lnTo>
                    <a:pt x="102" y="130"/>
                  </a:lnTo>
                  <a:lnTo>
                    <a:pt x="102" y="132"/>
                  </a:lnTo>
                  <a:lnTo>
                    <a:pt x="104" y="134"/>
                  </a:lnTo>
                  <a:lnTo>
                    <a:pt x="104" y="134"/>
                  </a:lnTo>
                  <a:lnTo>
                    <a:pt x="110" y="136"/>
                  </a:lnTo>
                  <a:lnTo>
                    <a:pt x="110" y="136"/>
                  </a:lnTo>
                  <a:lnTo>
                    <a:pt x="110" y="136"/>
                  </a:lnTo>
                  <a:lnTo>
                    <a:pt x="110" y="136"/>
                  </a:lnTo>
                  <a:lnTo>
                    <a:pt x="112" y="138"/>
                  </a:lnTo>
                  <a:lnTo>
                    <a:pt x="114" y="138"/>
                  </a:lnTo>
                  <a:lnTo>
                    <a:pt x="114" y="138"/>
                  </a:lnTo>
                  <a:lnTo>
                    <a:pt x="114" y="138"/>
                  </a:lnTo>
                  <a:lnTo>
                    <a:pt x="114" y="144"/>
                  </a:lnTo>
                  <a:lnTo>
                    <a:pt x="114" y="144"/>
                  </a:lnTo>
                  <a:lnTo>
                    <a:pt x="114" y="144"/>
                  </a:lnTo>
                  <a:lnTo>
                    <a:pt x="114" y="146"/>
                  </a:lnTo>
                  <a:lnTo>
                    <a:pt x="114" y="146"/>
                  </a:lnTo>
                  <a:lnTo>
                    <a:pt x="114" y="148"/>
                  </a:lnTo>
                  <a:lnTo>
                    <a:pt x="112" y="150"/>
                  </a:lnTo>
                  <a:lnTo>
                    <a:pt x="112" y="150"/>
                  </a:lnTo>
                  <a:lnTo>
                    <a:pt x="112" y="150"/>
                  </a:lnTo>
                  <a:lnTo>
                    <a:pt x="112" y="152"/>
                  </a:lnTo>
                  <a:lnTo>
                    <a:pt x="116" y="156"/>
                  </a:lnTo>
                  <a:lnTo>
                    <a:pt x="116" y="156"/>
                  </a:lnTo>
                  <a:lnTo>
                    <a:pt x="116" y="156"/>
                  </a:lnTo>
                  <a:lnTo>
                    <a:pt x="120" y="156"/>
                  </a:lnTo>
                  <a:lnTo>
                    <a:pt x="120" y="156"/>
                  </a:lnTo>
                  <a:lnTo>
                    <a:pt x="122" y="154"/>
                  </a:lnTo>
                  <a:lnTo>
                    <a:pt x="122" y="154"/>
                  </a:lnTo>
                  <a:lnTo>
                    <a:pt x="122" y="154"/>
                  </a:lnTo>
                  <a:lnTo>
                    <a:pt x="124" y="154"/>
                  </a:lnTo>
                  <a:lnTo>
                    <a:pt x="124" y="152"/>
                  </a:lnTo>
                  <a:lnTo>
                    <a:pt x="124" y="152"/>
                  </a:lnTo>
                  <a:lnTo>
                    <a:pt x="124" y="152"/>
                  </a:lnTo>
                  <a:lnTo>
                    <a:pt x="128" y="150"/>
                  </a:lnTo>
                  <a:lnTo>
                    <a:pt x="130" y="148"/>
                  </a:lnTo>
                  <a:lnTo>
                    <a:pt x="130" y="148"/>
                  </a:lnTo>
                  <a:lnTo>
                    <a:pt x="142" y="146"/>
                  </a:lnTo>
                  <a:lnTo>
                    <a:pt x="144" y="146"/>
                  </a:lnTo>
                  <a:lnTo>
                    <a:pt x="146" y="146"/>
                  </a:lnTo>
                  <a:lnTo>
                    <a:pt x="148" y="146"/>
                  </a:lnTo>
                  <a:lnTo>
                    <a:pt x="148" y="146"/>
                  </a:lnTo>
                  <a:lnTo>
                    <a:pt x="152" y="146"/>
                  </a:lnTo>
                  <a:lnTo>
                    <a:pt x="152" y="146"/>
                  </a:lnTo>
                  <a:lnTo>
                    <a:pt x="154" y="144"/>
                  </a:lnTo>
                  <a:lnTo>
                    <a:pt x="154" y="144"/>
                  </a:lnTo>
                  <a:lnTo>
                    <a:pt x="154" y="144"/>
                  </a:lnTo>
                  <a:lnTo>
                    <a:pt x="154" y="144"/>
                  </a:lnTo>
                  <a:lnTo>
                    <a:pt x="156" y="144"/>
                  </a:lnTo>
                  <a:lnTo>
                    <a:pt x="156" y="142"/>
                  </a:lnTo>
                  <a:lnTo>
                    <a:pt x="158" y="142"/>
                  </a:lnTo>
                  <a:lnTo>
                    <a:pt x="158" y="142"/>
                  </a:lnTo>
                  <a:lnTo>
                    <a:pt x="158" y="142"/>
                  </a:lnTo>
                  <a:lnTo>
                    <a:pt x="158" y="144"/>
                  </a:lnTo>
                  <a:lnTo>
                    <a:pt x="158" y="144"/>
                  </a:lnTo>
                  <a:lnTo>
                    <a:pt x="158" y="144"/>
                  </a:lnTo>
                  <a:lnTo>
                    <a:pt x="158" y="146"/>
                  </a:lnTo>
                  <a:lnTo>
                    <a:pt x="158" y="146"/>
                  </a:lnTo>
                  <a:lnTo>
                    <a:pt x="158" y="150"/>
                  </a:lnTo>
                  <a:lnTo>
                    <a:pt x="156" y="150"/>
                  </a:lnTo>
                  <a:lnTo>
                    <a:pt x="156" y="150"/>
                  </a:lnTo>
                  <a:lnTo>
                    <a:pt x="156" y="152"/>
                  </a:lnTo>
                  <a:lnTo>
                    <a:pt x="156" y="152"/>
                  </a:lnTo>
                  <a:lnTo>
                    <a:pt x="158" y="158"/>
                  </a:lnTo>
                  <a:lnTo>
                    <a:pt x="158" y="160"/>
                  </a:lnTo>
                  <a:lnTo>
                    <a:pt x="160" y="164"/>
                  </a:lnTo>
                  <a:lnTo>
                    <a:pt x="160" y="164"/>
                  </a:lnTo>
                  <a:lnTo>
                    <a:pt x="160" y="164"/>
                  </a:lnTo>
                  <a:lnTo>
                    <a:pt x="166" y="168"/>
                  </a:lnTo>
                  <a:lnTo>
                    <a:pt x="176" y="170"/>
                  </a:lnTo>
                  <a:lnTo>
                    <a:pt x="182" y="172"/>
                  </a:lnTo>
                  <a:lnTo>
                    <a:pt x="188" y="176"/>
                  </a:lnTo>
                  <a:lnTo>
                    <a:pt x="190" y="176"/>
                  </a:lnTo>
                  <a:lnTo>
                    <a:pt x="190" y="176"/>
                  </a:lnTo>
                  <a:lnTo>
                    <a:pt x="192" y="176"/>
                  </a:lnTo>
                  <a:lnTo>
                    <a:pt x="194" y="176"/>
                  </a:lnTo>
                  <a:lnTo>
                    <a:pt x="200" y="176"/>
                  </a:lnTo>
                  <a:lnTo>
                    <a:pt x="210" y="176"/>
                  </a:lnTo>
                  <a:lnTo>
                    <a:pt x="210" y="178"/>
                  </a:lnTo>
                  <a:lnTo>
                    <a:pt x="212" y="178"/>
                  </a:lnTo>
                  <a:lnTo>
                    <a:pt x="212" y="178"/>
                  </a:lnTo>
                  <a:lnTo>
                    <a:pt x="212" y="178"/>
                  </a:lnTo>
                  <a:lnTo>
                    <a:pt x="212" y="178"/>
                  </a:lnTo>
                  <a:lnTo>
                    <a:pt x="218" y="180"/>
                  </a:lnTo>
                  <a:lnTo>
                    <a:pt x="222" y="180"/>
                  </a:lnTo>
                  <a:lnTo>
                    <a:pt x="226" y="180"/>
                  </a:lnTo>
                  <a:lnTo>
                    <a:pt x="230" y="180"/>
                  </a:lnTo>
                  <a:lnTo>
                    <a:pt x="230" y="180"/>
                  </a:lnTo>
                  <a:lnTo>
                    <a:pt x="232" y="180"/>
                  </a:lnTo>
                  <a:lnTo>
                    <a:pt x="232" y="180"/>
                  </a:lnTo>
                  <a:lnTo>
                    <a:pt x="234" y="178"/>
                  </a:lnTo>
                  <a:lnTo>
                    <a:pt x="236" y="178"/>
                  </a:lnTo>
                  <a:lnTo>
                    <a:pt x="236" y="176"/>
                  </a:lnTo>
                  <a:lnTo>
                    <a:pt x="236" y="176"/>
                  </a:lnTo>
                  <a:lnTo>
                    <a:pt x="236" y="176"/>
                  </a:lnTo>
                  <a:lnTo>
                    <a:pt x="236" y="174"/>
                  </a:lnTo>
                  <a:lnTo>
                    <a:pt x="236" y="172"/>
                  </a:lnTo>
                  <a:lnTo>
                    <a:pt x="236" y="170"/>
                  </a:lnTo>
                  <a:lnTo>
                    <a:pt x="236" y="170"/>
                  </a:lnTo>
                  <a:lnTo>
                    <a:pt x="238" y="162"/>
                  </a:lnTo>
                  <a:lnTo>
                    <a:pt x="238" y="162"/>
                  </a:lnTo>
                  <a:lnTo>
                    <a:pt x="238" y="162"/>
                  </a:lnTo>
                  <a:lnTo>
                    <a:pt x="246" y="160"/>
                  </a:lnTo>
                  <a:lnTo>
                    <a:pt x="246" y="160"/>
                  </a:lnTo>
                  <a:lnTo>
                    <a:pt x="248" y="162"/>
                  </a:lnTo>
                  <a:lnTo>
                    <a:pt x="248" y="162"/>
                  </a:lnTo>
                  <a:lnTo>
                    <a:pt x="248" y="166"/>
                  </a:lnTo>
                  <a:lnTo>
                    <a:pt x="248" y="166"/>
                  </a:lnTo>
                  <a:lnTo>
                    <a:pt x="248" y="168"/>
                  </a:lnTo>
                  <a:lnTo>
                    <a:pt x="248" y="168"/>
                  </a:lnTo>
                  <a:lnTo>
                    <a:pt x="248" y="168"/>
                  </a:lnTo>
                  <a:lnTo>
                    <a:pt x="248" y="170"/>
                  </a:lnTo>
                  <a:lnTo>
                    <a:pt x="248" y="170"/>
                  </a:lnTo>
                  <a:lnTo>
                    <a:pt x="248" y="170"/>
                  </a:lnTo>
                  <a:lnTo>
                    <a:pt x="248" y="172"/>
                  </a:lnTo>
                  <a:lnTo>
                    <a:pt x="248" y="172"/>
                  </a:lnTo>
                  <a:lnTo>
                    <a:pt x="250" y="172"/>
                  </a:lnTo>
                  <a:lnTo>
                    <a:pt x="254" y="176"/>
                  </a:lnTo>
                  <a:lnTo>
                    <a:pt x="254" y="176"/>
                  </a:lnTo>
                  <a:lnTo>
                    <a:pt x="256" y="176"/>
                  </a:lnTo>
                  <a:lnTo>
                    <a:pt x="256" y="178"/>
                  </a:lnTo>
                  <a:lnTo>
                    <a:pt x="258" y="178"/>
                  </a:lnTo>
                  <a:lnTo>
                    <a:pt x="260" y="180"/>
                  </a:lnTo>
                  <a:lnTo>
                    <a:pt x="260" y="180"/>
                  </a:lnTo>
                  <a:lnTo>
                    <a:pt x="260" y="182"/>
                  </a:lnTo>
                  <a:lnTo>
                    <a:pt x="260" y="182"/>
                  </a:lnTo>
                  <a:lnTo>
                    <a:pt x="260" y="184"/>
                  </a:lnTo>
                  <a:lnTo>
                    <a:pt x="260" y="184"/>
                  </a:lnTo>
                  <a:lnTo>
                    <a:pt x="262" y="188"/>
                  </a:lnTo>
                  <a:lnTo>
                    <a:pt x="262" y="190"/>
                  </a:lnTo>
                  <a:lnTo>
                    <a:pt x="262" y="190"/>
                  </a:lnTo>
                  <a:lnTo>
                    <a:pt x="262" y="190"/>
                  </a:lnTo>
                  <a:lnTo>
                    <a:pt x="264" y="192"/>
                  </a:lnTo>
                  <a:lnTo>
                    <a:pt x="264" y="192"/>
                  </a:lnTo>
                  <a:lnTo>
                    <a:pt x="264" y="192"/>
                  </a:lnTo>
                  <a:lnTo>
                    <a:pt x="266" y="192"/>
                  </a:lnTo>
                  <a:lnTo>
                    <a:pt x="266" y="192"/>
                  </a:lnTo>
                  <a:lnTo>
                    <a:pt x="266" y="194"/>
                  </a:lnTo>
                  <a:lnTo>
                    <a:pt x="268" y="194"/>
                  </a:lnTo>
                  <a:lnTo>
                    <a:pt x="268" y="194"/>
                  </a:lnTo>
                  <a:lnTo>
                    <a:pt x="268" y="194"/>
                  </a:lnTo>
                  <a:lnTo>
                    <a:pt x="268" y="196"/>
                  </a:lnTo>
                  <a:lnTo>
                    <a:pt x="268" y="196"/>
                  </a:lnTo>
                  <a:lnTo>
                    <a:pt x="268" y="196"/>
                  </a:lnTo>
                  <a:lnTo>
                    <a:pt x="268" y="196"/>
                  </a:lnTo>
                  <a:lnTo>
                    <a:pt x="268" y="196"/>
                  </a:lnTo>
                  <a:lnTo>
                    <a:pt x="270" y="196"/>
                  </a:lnTo>
                  <a:lnTo>
                    <a:pt x="274" y="196"/>
                  </a:lnTo>
                  <a:lnTo>
                    <a:pt x="274" y="196"/>
                  </a:lnTo>
                  <a:lnTo>
                    <a:pt x="274" y="196"/>
                  </a:lnTo>
                  <a:lnTo>
                    <a:pt x="276" y="196"/>
                  </a:lnTo>
                  <a:lnTo>
                    <a:pt x="276" y="196"/>
                  </a:lnTo>
                  <a:lnTo>
                    <a:pt x="276" y="194"/>
                  </a:lnTo>
                  <a:lnTo>
                    <a:pt x="276" y="194"/>
                  </a:lnTo>
                  <a:lnTo>
                    <a:pt x="276" y="194"/>
                  </a:lnTo>
                  <a:lnTo>
                    <a:pt x="276" y="194"/>
                  </a:lnTo>
                  <a:lnTo>
                    <a:pt x="278" y="194"/>
                  </a:lnTo>
                  <a:lnTo>
                    <a:pt x="278" y="194"/>
                  </a:lnTo>
                  <a:lnTo>
                    <a:pt x="278" y="194"/>
                  </a:lnTo>
                  <a:lnTo>
                    <a:pt x="280" y="194"/>
                  </a:lnTo>
                  <a:lnTo>
                    <a:pt x="282" y="196"/>
                  </a:lnTo>
                  <a:lnTo>
                    <a:pt x="282" y="196"/>
                  </a:lnTo>
                  <a:lnTo>
                    <a:pt x="282" y="196"/>
                  </a:lnTo>
                  <a:lnTo>
                    <a:pt x="282" y="196"/>
                  </a:lnTo>
                  <a:lnTo>
                    <a:pt x="282" y="196"/>
                  </a:lnTo>
                  <a:lnTo>
                    <a:pt x="286" y="200"/>
                  </a:lnTo>
                  <a:lnTo>
                    <a:pt x="292" y="202"/>
                  </a:lnTo>
                  <a:lnTo>
                    <a:pt x="296" y="202"/>
                  </a:lnTo>
                  <a:lnTo>
                    <a:pt x="300" y="202"/>
                  </a:lnTo>
                  <a:lnTo>
                    <a:pt x="300" y="202"/>
                  </a:lnTo>
                  <a:lnTo>
                    <a:pt x="300" y="202"/>
                  </a:lnTo>
                  <a:lnTo>
                    <a:pt x="306" y="206"/>
                  </a:lnTo>
                  <a:lnTo>
                    <a:pt x="306" y="206"/>
                  </a:lnTo>
                  <a:lnTo>
                    <a:pt x="310" y="212"/>
                  </a:lnTo>
                  <a:lnTo>
                    <a:pt x="310" y="214"/>
                  </a:lnTo>
                  <a:lnTo>
                    <a:pt x="310" y="214"/>
                  </a:lnTo>
                  <a:lnTo>
                    <a:pt x="310" y="214"/>
                  </a:lnTo>
                  <a:lnTo>
                    <a:pt x="310" y="214"/>
                  </a:lnTo>
                  <a:lnTo>
                    <a:pt x="310" y="214"/>
                  </a:lnTo>
                  <a:lnTo>
                    <a:pt x="310" y="216"/>
                  </a:lnTo>
                  <a:lnTo>
                    <a:pt x="308" y="216"/>
                  </a:lnTo>
                  <a:lnTo>
                    <a:pt x="308" y="216"/>
                  </a:lnTo>
                  <a:lnTo>
                    <a:pt x="308" y="216"/>
                  </a:lnTo>
                  <a:lnTo>
                    <a:pt x="308" y="216"/>
                  </a:lnTo>
                  <a:lnTo>
                    <a:pt x="308" y="216"/>
                  </a:lnTo>
                  <a:lnTo>
                    <a:pt x="308" y="216"/>
                  </a:lnTo>
                  <a:lnTo>
                    <a:pt x="308" y="218"/>
                  </a:lnTo>
                  <a:lnTo>
                    <a:pt x="308" y="218"/>
                  </a:lnTo>
                  <a:lnTo>
                    <a:pt x="308" y="218"/>
                  </a:lnTo>
                  <a:lnTo>
                    <a:pt x="310" y="224"/>
                  </a:lnTo>
                  <a:lnTo>
                    <a:pt x="312" y="224"/>
                  </a:lnTo>
                  <a:lnTo>
                    <a:pt x="312" y="224"/>
                  </a:lnTo>
                  <a:lnTo>
                    <a:pt x="312" y="224"/>
                  </a:lnTo>
                  <a:lnTo>
                    <a:pt x="312" y="224"/>
                  </a:lnTo>
                  <a:lnTo>
                    <a:pt x="312" y="224"/>
                  </a:lnTo>
                  <a:lnTo>
                    <a:pt x="312" y="224"/>
                  </a:lnTo>
                  <a:lnTo>
                    <a:pt x="314" y="224"/>
                  </a:lnTo>
                  <a:lnTo>
                    <a:pt x="314" y="222"/>
                  </a:lnTo>
                  <a:lnTo>
                    <a:pt x="314" y="222"/>
                  </a:lnTo>
                  <a:lnTo>
                    <a:pt x="314" y="222"/>
                  </a:lnTo>
                  <a:lnTo>
                    <a:pt x="314" y="222"/>
                  </a:lnTo>
                  <a:lnTo>
                    <a:pt x="316" y="222"/>
                  </a:lnTo>
                  <a:lnTo>
                    <a:pt x="316" y="222"/>
                  </a:lnTo>
                  <a:lnTo>
                    <a:pt x="316" y="222"/>
                  </a:lnTo>
                  <a:lnTo>
                    <a:pt x="316" y="222"/>
                  </a:lnTo>
                  <a:lnTo>
                    <a:pt x="316" y="222"/>
                  </a:lnTo>
                  <a:lnTo>
                    <a:pt x="320" y="224"/>
                  </a:lnTo>
                  <a:lnTo>
                    <a:pt x="320" y="224"/>
                  </a:lnTo>
                  <a:lnTo>
                    <a:pt x="320" y="226"/>
                  </a:lnTo>
                  <a:lnTo>
                    <a:pt x="324" y="230"/>
                  </a:lnTo>
                  <a:lnTo>
                    <a:pt x="328" y="236"/>
                  </a:lnTo>
                  <a:lnTo>
                    <a:pt x="328" y="236"/>
                  </a:lnTo>
                  <a:lnTo>
                    <a:pt x="328" y="238"/>
                  </a:lnTo>
                  <a:lnTo>
                    <a:pt x="330" y="242"/>
                  </a:lnTo>
                  <a:lnTo>
                    <a:pt x="330" y="242"/>
                  </a:lnTo>
                  <a:lnTo>
                    <a:pt x="330" y="244"/>
                  </a:lnTo>
                  <a:lnTo>
                    <a:pt x="330" y="246"/>
                  </a:lnTo>
                  <a:lnTo>
                    <a:pt x="330" y="246"/>
                  </a:lnTo>
                  <a:lnTo>
                    <a:pt x="330" y="246"/>
                  </a:lnTo>
                  <a:lnTo>
                    <a:pt x="330" y="246"/>
                  </a:lnTo>
                  <a:lnTo>
                    <a:pt x="330" y="246"/>
                  </a:lnTo>
                  <a:lnTo>
                    <a:pt x="332" y="248"/>
                  </a:lnTo>
                  <a:lnTo>
                    <a:pt x="332" y="248"/>
                  </a:lnTo>
                  <a:lnTo>
                    <a:pt x="334" y="248"/>
                  </a:lnTo>
                  <a:lnTo>
                    <a:pt x="334" y="248"/>
                  </a:lnTo>
                  <a:lnTo>
                    <a:pt x="336" y="248"/>
                  </a:lnTo>
                  <a:lnTo>
                    <a:pt x="340" y="250"/>
                  </a:lnTo>
                  <a:lnTo>
                    <a:pt x="340" y="250"/>
                  </a:lnTo>
                  <a:lnTo>
                    <a:pt x="340" y="250"/>
                  </a:lnTo>
                  <a:lnTo>
                    <a:pt x="340" y="250"/>
                  </a:lnTo>
                  <a:lnTo>
                    <a:pt x="342" y="250"/>
                  </a:lnTo>
                  <a:lnTo>
                    <a:pt x="342" y="250"/>
                  </a:lnTo>
                  <a:lnTo>
                    <a:pt x="346" y="248"/>
                  </a:lnTo>
                  <a:lnTo>
                    <a:pt x="354" y="244"/>
                  </a:lnTo>
                  <a:lnTo>
                    <a:pt x="354" y="244"/>
                  </a:lnTo>
                  <a:lnTo>
                    <a:pt x="354" y="244"/>
                  </a:lnTo>
                  <a:lnTo>
                    <a:pt x="356" y="242"/>
                  </a:lnTo>
                  <a:lnTo>
                    <a:pt x="356" y="242"/>
                  </a:lnTo>
                  <a:lnTo>
                    <a:pt x="358" y="240"/>
                  </a:lnTo>
                  <a:lnTo>
                    <a:pt x="358" y="240"/>
                  </a:lnTo>
                  <a:lnTo>
                    <a:pt x="358" y="240"/>
                  </a:lnTo>
                  <a:lnTo>
                    <a:pt x="358" y="240"/>
                  </a:lnTo>
                  <a:lnTo>
                    <a:pt x="360" y="240"/>
                  </a:lnTo>
                  <a:lnTo>
                    <a:pt x="360" y="240"/>
                  </a:lnTo>
                  <a:lnTo>
                    <a:pt x="364" y="242"/>
                  </a:lnTo>
                  <a:lnTo>
                    <a:pt x="364" y="242"/>
                  </a:lnTo>
                  <a:lnTo>
                    <a:pt x="364" y="242"/>
                  </a:lnTo>
                  <a:lnTo>
                    <a:pt x="364" y="242"/>
                  </a:lnTo>
                  <a:lnTo>
                    <a:pt x="364" y="244"/>
                  </a:lnTo>
                  <a:lnTo>
                    <a:pt x="364" y="244"/>
                  </a:lnTo>
                  <a:lnTo>
                    <a:pt x="364" y="244"/>
                  </a:lnTo>
                  <a:lnTo>
                    <a:pt x="364" y="244"/>
                  </a:lnTo>
                  <a:lnTo>
                    <a:pt x="362" y="244"/>
                  </a:lnTo>
                  <a:lnTo>
                    <a:pt x="362" y="244"/>
                  </a:lnTo>
                  <a:lnTo>
                    <a:pt x="362" y="248"/>
                  </a:lnTo>
                  <a:lnTo>
                    <a:pt x="360" y="248"/>
                  </a:lnTo>
                  <a:lnTo>
                    <a:pt x="360" y="248"/>
                  </a:lnTo>
                  <a:lnTo>
                    <a:pt x="362" y="248"/>
                  </a:lnTo>
                  <a:lnTo>
                    <a:pt x="362" y="250"/>
                  </a:lnTo>
                  <a:lnTo>
                    <a:pt x="362" y="250"/>
                  </a:lnTo>
                  <a:lnTo>
                    <a:pt x="362" y="250"/>
                  </a:lnTo>
                  <a:lnTo>
                    <a:pt x="362" y="250"/>
                  </a:lnTo>
                  <a:lnTo>
                    <a:pt x="362" y="250"/>
                  </a:lnTo>
                  <a:lnTo>
                    <a:pt x="366" y="252"/>
                  </a:lnTo>
                  <a:lnTo>
                    <a:pt x="370" y="252"/>
                  </a:lnTo>
                  <a:lnTo>
                    <a:pt x="370" y="250"/>
                  </a:lnTo>
                  <a:lnTo>
                    <a:pt x="370" y="250"/>
                  </a:lnTo>
                  <a:lnTo>
                    <a:pt x="370" y="238"/>
                  </a:lnTo>
                  <a:lnTo>
                    <a:pt x="370" y="218"/>
                  </a:lnTo>
                  <a:lnTo>
                    <a:pt x="370" y="208"/>
                  </a:lnTo>
                  <a:lnTo>
                    <a:pt x="370" y="204"/>
                  </a:lnTo>
                  <a:lnTo>
                    <a:pt x="370" y="192"/>
                  </a:lnTo>
                  <a:lnTo>
                    <a:pt x="370" y="190"/>
                  </a:lnTo>
                  <a:lnTo>
                    <a:pt x="370" y="190"/>
                  </a:lnTo>
                  <a:lnTo>
                    <a:pt x="370" y="188"/>
                  </a:lnTo>
                  <a:lnTo>
                    <a:pt x="368" y="188"/>
                  </a:lnTo>
                  <a:lnTo>
                    <a:pt x="358" y="190"/>
                  </a:lnTo>
                  <a:lnTo>
                    <a:pt x="358" y="190"/>
                  </a:lnTo>
                  <a:lnTo>
                    <a:pt x="354" y="192"/>
                  </a:lnTo>
                  <a:lnTo>
                    <a:pt x="354" y="194"/>
                  </a:lnTo>
                  <a:lnTo>
                    <a:pt x="354" y="194"/>
                  </a:lnTo>
                  <a:lnTo>
                    <a:pt x="352" y="198"/>
                  </a:lnTo>
                  <a:lnTo>
                    <a:pt x="352" y="198"/>
                  </a:lnTo>
                  <a:lnTo>
                    <a:pt x="354" y="200"/>
                  </a:lnTo>
                  <a:lnTo>
                    <a:pt x="354" y="200"/>
                  </a:lnTo>
                  <a:lnTo>
                    <a:pt x="354" y="200"/>
                  </a:lnTo>
                  <a:lnTo>
                    <a:pt x="356" y="200"/>
                  </a:lnTo>
                  <a:lnTo>
                    <a:pt x="356" y="200"/>
                  </a:lnTo>
                  <a:lnTo>
                    <a:pt x="356" y="200"/>
                  </a:lnTo>
                  <a:lnTo>
                    <a:pt x="356" y="200"/>
                  </a:lnTo>
                  <a:lnTo>
                    <a:pt x="356" y="200"/>
                  </a:lnTo>
                  <a:lnTo>
                    <a:pt x="356" y="200"/>
                  </a:lnTo>
                  <a:lnTo>
                    <a:pt x="356" y="202"/>
                  </a:lnTo>
                  <a:lnTo>
                    <a:pt x="356" y="202"/>
                  </a:lnTo>
                  <a:lnTo>
                    <a:pt x="356" y="202"/>
                  </a:lnTo>
                  <a:lnTo>
                    <a:pt x="356" y="202"/>
                  </a:lnTo>
                  <a:lnTo>
                    <a:pt x="356" y="202"/>
                  </a:lnTo>
                  <a:lnTo>
                    <a:pt x="354" y="204"/>
                  </a:lnTo>
                  <a:lnTo>
                    <a:pt x="354" y="204"/>
                  </a:lnTo>
                  <a:lnTo>
                    <a:pt x="354" y="204"/>
                  </a:lnTo>
                  <a:lnTo>
                    <a:pt x="354" y="204"/>
                  </a:lnTo>
                  <a:lnTo>
                    <a:pt x="350" y="202"/>
                  </a:lnTo>
                  <a:lnTo>
                    <a:pt x="344" y="200"/>
                  </a:lnTo>
                  <a:lnTo>
                    <a:pt x="344" y="198"/>
                  </a:lnTo>
                  <a:lnTo>
                    <a:pt x="344" y="198"/>
                  </a:lnTo>
                  <a:lnTo>
                    <a:pt x="340" y="200"/>
                  </a:lnTo>
                  <a:lnTo>
                    <a:pt x="340" y="200"/>
                  </a:lnTo>
                  <a:lnTo>
                    <a:pt x="338" y="200"/>
                  </a:lnTo>
                  <a:lnTo>
                    <a:pt x="338" y="200"/>
                  </a:lnTo>
                  <a:lnTo>
                    <a:pt x="336" y="200"/>
                  </a:lnTo>
                  <a:lnTo>
                    <a:pt x="334" y="200"/>
                  </a:lnTo>
                  <a:lnTo>
                    <a:pt x="334" y="200"/>
                  </a:lnTo>
                  <a:lnTo>
                    <a:pt x="334" y="200"/>
                  </a:lnTo>
                  <a:lnTo>
                    <a:pt x="332" y="200"/>
                  </a:lnTo>
                  <a:lnTo>
                    <a:pt x="332" y="200"/>
                  </a:lnTo>
                  <a:lnTo>
                    <a:pt x="332" y="200"/>
                  </a:lnTo>
                  <a:lnTo>
                    <a:pt x="332" y="198"/>
                  </a:lnTo>
                  <a:lnTo>
                    <a:pt x="332" y="198"/>
                  </a:lnTo>
                  <a:lnTo>
                    <a:pt x="332" y="198"/>
                  </a:lnTo>
                  <a:lnTo>
                    <a:pt x="332" y="196"/>
                  </a:lnTo>
                  <a:lnTo>
                    <a:pt x="328" y="192"/>
                  </a:lnTo>
                  <a:lnTo>
                    <a:pt x="328" y="190"/>
                  </a:lnTo>
                  <a:lnTo>
                    <a:pt x="328" y="190"/>
                  </a:lnTo>
                  <a:lnTo>
                    <a:pt x="328" y="190"/>
                  </a:lnTo>
                  <a:lnTo>
                    <a:pt x="324" y="186"/>
                  </a:lnTo>
                  <a:lnTo>
                    <a:pt x="318" y="180"/>
                  </a:lnTo>
                  <a:lnTo>
                    <a:pt x="318" y="180"/>
                  </a:lnTo>
                  <a:lnTo>
                    <a:pt x="316" y="180"/>
                  </a:lnTo>
                  <a:lnTo>
                    <a:pt x="314" y="180"/>
                  </a:lnTo>
                  <a:lnTo>
                    <a:pt x="308" y="176"/>
                  </a:lnTo>
                  <a:lnTo>
                    <a:pt x="308" y="174"/>
                  </a:lnTo>
                  <a:lnTo>
                    <a:pt x="306" y="170"/>
                  </a:lnTo>
                  <a:lnTo>
                    <a:pt x="306" y="170"/>
                  </a:lnTo>
                  <a:lnTo>
                    <a:pt x="306" y="168"/>
                  </a:lnTo>
                  <a:lnTo>
                    <a:pt x="306" y="168"/>
                  </a:lnTo>
                  <a:lnTo>
                    <a:pt x="304" y="166"/>
                  </a:lnTo>
                  <a:lnTo>
                    <a:pt x="304" y="162"/>
                  </a:lnTo>
                  <a:lnTo>
                    <a:pt x="304" y="162"/>
                  </a:lnTo>
                  <a:lnTo>
                    <a:pt x="302" y="160"/>
                  </a:lnTo>
                  <a:lnTo>
                    <a:pt x="302" y="160"/>
                  </a:lnTo>
                  <a:lnTo>
                    <a:pt x="302" y="160"/>
                  </a:lnTo>
                  <a:lnTo>
                    <a:pt x="302" y="160"/>
                  </a:lnTo>
                  <a:lnTo>
                    <a:pt x="302" y="158"/>
                  </a:lnTo>
                  <a:lnTo>
                    <a:pt x="302" y="158"/>
                  </a:lnTo>
                  <a:lnTo>
                    <a:pt x="302" y="156"/>
                  </a:lnTo>
                  <a:lnTo>
                    <a:pt x="302" y="154"/>
                  </a:lnTo>
                  <a:lnTo>
                    <a:pt x="302" y="154"/>
                  </a:lnTo>
                  <a:lnTo>
                    <a:pt x="302" y="154"/>
                  </a:lnTo>
                  <a:lnTo>
                    <a:pt x="304" y="152"/>
                  </a:lnTo>
                  <a:lnTo>
                    <a:pt x="306" y="146"/>
                  </a:lnTo>
                  <a:lnTo>
                    <a:pt x="306" y="144"/>
                  </a:lnTo>
                  <a:lnTo>
                    <a:pt x="306" y="144"/>
                  </a:lnTo>
                  <a:lnTo>
                    <a:pt x="308" y="142"/>
                  </a:lnTo>
                  <a:lnTo>
                    <a:pt x="310" y="132"/>
                  </a:lnTo>
                  <a:lnTo>
                    <a:pt x="310" y="126"/>
                  </a:lnTo>
                  <a:lnTo>
                    <a:pt x="310" y="126"/>
                  </a:lnTo>
                  <a:lnTo>
                    <a:pt x="310" y="126"/>
                  </a:lnTo>
                  <a:lnTo>
                    <a:pt x="310" y="126"/>
                  </a:lnTo>
                  <a:lnTo>
                    <a:pt x="312" y="124"/>
                  </a:lnTo>
                  <a:lnTo>
                    <a:pt x="314" y="120"/>
                  </a:lnTo>
                  <a:lnTo>
                    <a:pt x="314" y="120"/>
                  </a:lnTo>
                  <a:lnTo>
                    <a:pt x="316" y="120"/>
                  </a:lnTo>
                  <a:lnTo>
                    <a:pt x="316" y="120"/>
                  </a:lnTo>
                  <a:lnTo>
                    <a:pt x="316" y="120"/>
                  </a:lnTo>
                  <a:lnTo>
                    <a:pt x="318" y="118"/>
                  </a:lnTo>
                  <a:lnTo>
                    <a:pt x="318" y="116"/>
                  </a:lnTo>
                  <a:lnTo>
                    <a:pt x="318" y="116"/>
                  </a:lnTo>
                  <a:lnTo>
                    <a:pt x="316" y="112"/>
                  </a:lnTo>
                  <a:lnTo>
                    <a:pt x="316" y="112"/>
                  </a:lnTo>
                  <a:lnTo>
                    <a:pt x="316" y="112"/>
                  </a:lnTo>
                  <a:lnTo>
                    <a:pt x="314" y="110"/>
                  </a:lnTo>
                  <a:lnTo>
                    <a:pt x="314" y="110"/>
                  </a:lnTo>
                  <a:lnTo>
                    <a:pt x="314" y="110"/>
                  </a:lnTo>
                  <a:lnTo>
                    <a:pt x="312" y="98"/>
                  </a:lnTo>
                  <a:lnTo>
                    <a:pt x="314" y="92"/>
                  </a:lnTo>
                  <a:lnTo>
                    <a:pt x="314" y="84"/>
                  </a:lnTo>
                  <a:lnTo>
                    <a:pt x="314" y="82"/>
                  </a:lnTo>
                  <a:lnTo>
                    <a:pt x="314" y="82"/>
                  </a:lnTo>
                  <a:lnTo>
                    <a:pt x="316" y="78"/>
                  </a:lnTo>
                  <a:lnTo>
                    <a:pt x="318" y="76"/>
                  </a:lnTo>
                  <a:lnTo>
                    <a:pt x="318" y="76"/>
                  </a:lnTo>
                  <a:lnTo>
                    <a:pt x="318" y="76"/>
                  </a:lnTo>
                  <a:lnTo>
                    <a:pt x="316" y="74"/>
                  </a:lnTo>
                  <a:lnTo>
                    <a:pt x="310" y="60"/>
                  </a:lnTo>
                  <a:lnTo>
                    <a:pt x="310" y="56"/>
                  </a:lnTo>
                  <a:lnTo>
                    <a:pt x="310" y="56"/>
                  </a:lnTo>
                  <a:lnTo>
                    <a:pt x="308" y="54"/>
                  </a:lnTo>
                  <a:lnTo>
                    <a:pt x="308" y="54"/>
                  </a:lnTo>
                  <a:lnTo>
                    <a:pt x="308" y="54"/>
                  </a:lnTo>
                  <a:lnTo>
                    <a:pt x="308" y="54"/>
                  </a:lnTo>
                  <a:lnTo>
                    <a:pt x="306" y="54"/>
                  </a:lnTo>
                  <a:lnTo>
                    <a:pt x="304" y="54"/>
                  </a:lnTo>
                  <a:lnTo>
                    <a:pt x="304" y="54"/>
                  </a:lnTo>
                  <a:lnTo>
                    <a:pt x="304" y="52"/>
                  </a:lnTo>
                  <a:lnTo>
                    <a:pt x="302" y="52"/>
                  </a:lnTo>
                  <a:lnTo>
                    <a:pt x="302" y="52"/>
                  </a:lnTo>
                  <a:lnTo>
                    <a:pt x="302" y="52"/>
                  </a:lnTo>
                  <a:lnTo>
                    <a:pt x="302" y="52"/>
                  </a:lnTo>
                  <a:lnTo>
                    <a:pt x="302" y="50"/>
                  </a:lnTo>
                  <a:lnTo>
                    <a:pt x="302" y="50"/>
                  </a:lnTo>
                  <a:lnTo>
                    <a:pt x="302" y="50"/>
                  </a:lnTo>
                  <a:lnTo>
                    <a:pt x="302" y="50"/>
                  </a:lnTo>
                  <a:lnTo>
                    <a:pt x="302" y="50"/>
                  </a:lnTo>
                  <a:lnTo>
                    <a:pt x="304" y="48"/>
                  </a:lnTo>
                  <a:lnTo>
                    <a:pt x="304" y="48"/>
                  </a:lnTo>
                  <a:lnTo>
                    <a:pt x="304" y="48"/>
                  </a:lnTo>
                  <a:lnTo>
                    <a:pt x="304" y="48"/>
                  </a:lnTo>
                  <a:lnTo>
                    <a:pt x="306" y="48"/>
                  </a:lnTo>
                  <a:lnTo>
                    <a:pt x="306" y="48"/>
                  </a:lnTo>
                  <a:lnTo>
                    <a:pt x="308" y="46"/>
                  </a:lnTo>
                  <a:lnTo>
                    <a:pt x="308" y="46"/>
                  </a:lnTo>
                  <a:lnTo>
                    <a:pt x="312" y="44"/>
                  </a:lnTo>
                  <a:lnTo>
                    <a:pt x="314" y="42"/>
                  </a:lnTo>
                  <a:lnTo>
                    <a:pt x="318" y="38"/>
                  </a:lnTo>
                  <a:lnTo>
                    <a:pt x="318" y="38"/>
                  </a:lnTo>
                  <a:lnTo>
                    <a:pt x="318" y="38"/>
                  </a:lnTo>
                  <a:lnTo>
                    <a:pt x="322" y="34"/>
                  </a:lnTo>
                  <a:lnTo>
                    <a:pt x="324" y="32"/>
                  </a:lnTo>
                  <a:lnTo>
                    <a:pt x="326" y="30"/>
                  </a:lnTo>
                  <a:lnTo>
                    <a:pt x="328" y="26"/>
                  </a:lnTo>
                  <a:lnTo>
                    <a:pt x="330" y="22"/>
                  </a:lnTo>
                  <a:lnTo>
                    <a:pt x="330" y="22"/>
                  </a:lnTo>
                  <a:lnTo>
                    <a:pt x="330" y="22"/>
                  </a:lnTo>
                  <a:lnTo>
                    <a:pt x="330" y="20"/>
                  </a:lnTo>
                  <a:lnTo>
                    <a:pt x="330" y="20"/>
                  </a:lnTo>
                  <a:lnTo>
                    <a:pt x="330" y="18"/>
                  </a:lnTo>
                  <a:lnTo>
                    <a:pt x="328" y="16"/>
                  </a:lnTo>
                  <a:lnTo>
                    <a:pt x="328" y="16"/>
                  </a:lnTo>
                  <a:lnTo>
                    <a:pt x="326" y="14"/>
                  </a:lnTo>
                  <a:lnTo>
                    <a:pt x="326" y="14"/>
                  </a:lnTo>
                  <a:lnTo>
                    <a:pt x="328" y="12"/>
                  </a:lnTo>
                  <a:lnTo>
                    <a:pt x="332" y="12"/>
                  </a:lnTo>
                  <a:lnTo>
                    <a:pt x="342" y="10"/>
                  </a:lnTo>
                  <a:lnTo>
                    <a:pt x="342" y="10"/>
                  </a:lnTo>
                  <a:lnTo>
                    <a:pt x="350" y="10"/>
                  </a:lnTo>
                  <a:lnTo>
                    <a:pt x="358" y="8"/>
                  </a:lnTo>
                  <a:lnTo>
                    <a:pt x="358" y="8"/>
                  </a:lnTo>
                  <a:lnTo>
                    <a:pt x="360" y="8"/>
                  </a:lnTo>
                  <a:lnTo>
                    <a:pt x="382" y="4"/>
                  </a:lnTo>
                  <a:lnTo>
                    <a:pt x="392" y="4"/>
                  </a:lnTo>
                  <a:lnTo>
                    <a:pt x="400" y="2"/>
                  </a:lnTo>
                  <a:lnTo>
                    <a:pt x="402" y="2"/>
                  </a:lnTo>
                  <a:lnTo>
                    <a:pt x="414" y="0"/>
                  </a:lnTo>
                  <a:lnTo>
                    <a:pt x="416" y="0"/>
                  </a:lnTo>
                  <a:lnTo>
                    <a:pt x="416" y="0"/>
                  </a:lnTo>
                  <a:lnTo>
                    <a:pt x="416" y="0"/>
                  </a:lnTo>
                  <a:lnTo>
                    <a:pt x="416" y="2"/>
                  </a:lnTo>
                  <a:lnTo>
                    <a:pt x="418" y="6"/>
                  </a:lnTo>
                  <a:lnTo>
                    <a:pt x="418" y="8"/>
                  </a:lnTo>
                  <a:lnTo>
                    <a:pt x="420" y="8"/>
                  </a:lnTo>
                  <a:lnTo>
                    <a:pt x="422" y="12"/>
                  </a:lnTo>
                  <a:lnTo>
                    <a:pt x="422" y="12"/>
                  </a:lnTo>
                  <a:lnTo>
                    <a:pt x="424" y="16"/>
                  </a:lnTo>
                  <a:lnTo>
                    <a:pt x="424" y="16"/>
                  </a:lnTo>
                  <a:lnTo>
                    <a:pt x="424" y="16"/>
                  </a:lnTo>
                  <a:lnTo>
                    <a:pt x="426" y="16"/>
                  </a:lnTo>
                  <a:lnTo>
                    <a:pt x="428" y="18"/>
                  </a:lnTo>
                  <a:lnTo>
                    <a:pt x="428" y="18"/>
                  </a:lnTo>
                  <a:lnTo>
                    <a:pt x="430" y="18"/>
                  </a:lnTo>
                  <a:lnTo>
                    <a:pt x="430" y="20"/>
                  </a:lnTo>
                  <a:lnTo>
                    <a:pt x="432" y="20"/>
                  </a:lnTo>
                  <a:lnTo>
                    <a:pt x="432" y="20"/>
                  </a:lnTo>
                  <a:lnTo>
                    <a:pt x="432" y="20"/>
                  </a:lnTo>
                  <a:lnTo>
                    <a:pt x="432" y="20"/>
                  </a:lnTo>
                  <a:lnTo>
                    <a:pt x="434" y="20"/>
                  </a:lnTo>
                  <a:lnTo>
                    <a:pt x="434" y="18"/>
                  </a:lnTo>
                  <a:lnTo>
                    <a:pt x="436" y="18"/>
                  </a:lnTo>
                  <a:lnTo>
                    <a:pt x="436" y="18"/>
                  </a:lnTo>
                  <a:lnTo>
                    <a:pt x="436" y="18"/>
                  </a:lnTo>
                  <a:lnTo>
                    <a:pt x="436" y="18"/>
                  </a:lnTo>
                  <a:lnTo>
                    <a:pt x="438" y="18"/>
                  </a:lnTo>
                  <a:lnTo>
                    <a:pt x="440" y="20"/>
                  </a:lnTo>
                  <a:lnTo>
                    <a:pt x="446" y="20"/>
                  </a:lnTo>
                  <a:lnTo>
                    <a:pt x="450" y="22"/>
                  </a:lnTo>
                  <a:lnTo>
                    <a:pt x="452" y="26"/>
                  </a:lnTo>
                  <a:lnTo>
                    <a:pt x="454" y="28"/>
                  </a:lnTo>
                  <a:lnTo>
                    <a:pt x="454" y="30"/>
                  </a:lnTo>
                  <a:lnTo>
                    <a:pt x="454" y="30"/>
                  </a:lnTo>
                  <a:lnTo>
                    <a:pt x="454" y="30"/>
                  </a:lnTo>
                  <a:lnTo>
                    <a:pt x="454" y="30"/>
                  </a:lnTo>
                  <a:lnTo>
                    <a:pt x="458" y="34"/>
                  </a:lnTo>
                  <a:lnTo>
                    <a:pt x="460" y="34"/>
                  </a:lnTo>
                  <a:lnTo>
                    <a:pt x="460" y="34"/>
                  </a:lnTo>
                  <a:lnTo>
                    <a:pt x="462" y="34"/>
                  </a:lnTo>
                  <a:lnTo>
                    <a:pt x="462" y="34"/>
                  </a:lnTo>
                  <a:lnTo>
                    <a:pt x="462" y="32"/>
                  </a:lnTo>
                  <a:lnTo>
                    <a:pt x="464" y="32"/>
                  </a:lnTo>
                  <a:lnTo>
                    <a:pt x="464" y="32"/>
                  </a:lnTo>
                  <a:lnTo>
                    <a:pt x="466" y="32"/>
                  </a:lnTo>
                  <a:lnTo>
                    <a:pt x="468" y="34"/>
                  </a:lnTo>
                  <a:lnTo>
                    <a:pt x="472" y="34"/>
                  </a:lnTo>
                  <a:lnTo>
                    <a:pt x="472" y="36"/>
                  </a:lnTo>
                  <a:lnTo>
                    <a:pt x="470" y="36"/>
                  </a:lnTo>
                  <a:lnTo>
                    <a:pt x="470" y="36"/>
                  </a:lnTo>
                  <a:lnTo>
                    <a:pt x="470" y="36"/>
                  </a:lnTo>
                  <a:lnTo>
                    <a:pt x="470" y="36"/>
                  </a:lnTo>
                  <a:lnTo>
                    <a:pt x="470" y="38"/>
                  </a:lnTo>
                  <a:lnTo>
                    <a:pt x="470" y="38"/>
                  </a:lnTo>
                  <a:lnTo>
                    <a:pt x="470" y="40"/>
                  </a:lnTo>
                  <a:lnTo>
                    <a:pt x="470" y="40"/>
                  </a:lnTo>
                  <a:lnTo>
                    <a:pt x="472" y="40"/>
                  </a:lnTo>
                  <a:lnTo>
                    <a:pt x="472" y="42"/>
                  </a:lnTo>
                  <a:lnTo>
                    <a:pt x="472" y="42"/>
                  </a:lnTo>
                  <a:lnTo>
                    <a:pt x="474" y="42"/>
                  </a:lnTo>
                  <a:lnTo>
                    <a:pt x="474" y="42"/>
                  </a:lnTo>
                  <a:lnTo>
                    <a:pt x="474" y="40"/>
                  </a:lnTo>
                  <a:lnTo>
                    <a:pt x="474" y="40"/>
                  </a:lnTo>
                  <a:lnTo>
                    <a:pt x="474" y="40"/>
                  </a:lnTo>
                  <a:lnTo>
                    <a:pt x="476" y="40"/>
                  </a:lnTo>
                  <a:lnTo>
                    <a:pt x="476" y="40"/>
                  </a:lnTo>
                  <a:lnTo>
                    <a:pt x="476" y="40"/>
                  </a:lnTo>
                  <a:lnTo>
                    <a:pt x="476" y="40"/>
                  </a:lnTo>
                  <a:lnTo>
                    <a:pt x="478" y="40"/>
                  </a:lnTo>
                  <a:lnTo>
                    <a:pt x="478" y="40"/>
                  </a:lnTo>
                  <a:lnTo>
                    <a:pt x="480" y="40"/>
                  </a:lnTo>
                  <a:lnTo>
                    <a:pt x="482" y="40"/>
                  </a:lnTo>
                  <a:lnTo>
                    <a:pt x="482" y="42"/>
                  </a:lnTo>
                  <a:lnTo>
                    <a:pt x="484" y="42"/>
                  </a:lnTo>
                  <a:lnTo>
                    <a:pt x="484" y="44"/>
                  </a:lnTo>
                  <a:lnTo>
                    <a:pt x="484" y="44"/>
                  </a:lnTo>
                  <a:lnTo>
                    <a:pt x="486" y="44"/>
                  </a:lnTo>
                  <a:lnTo>
                    <a:pt x="486" y="44"/>
                  </a:lnTo>
                  <a:lnTo>
                    <a:pt x="488" y="44"/>
                  </a:lnTo>
                  <a:lnTo>
                    <a:pt x="490" y="44"/>
                  </a:lnTo>
                  <a:lnTo>
                    <a:pt x="494" y="44"/>
                  </a:lnTo>
                  <a:lnTo>
                    <a:pt x="494" y="44"/>
                  </a:lnTo>
                  <a:lnTo>
                    <a:pt x="494" y="44"/>
                  </a:lnTo>
                  <a:lnTo>
                    <a:pt x="496" y="46"/>
                  </a:lnTo>
                  <a:lnTo>
                    <a:pt x="496" y="46"/>
                  </a:lnTo>
                  <a:lnTo>
                    <a:pt x="496" y="46"/>
                  </a:lnTo>
                  <a:lnTo>
                    <a:pt x="498" y="46"/>
                  </a:lnTo>
                  <a:lnTo>
                    <a:pt x="498" y="48"/>
                  </a:lnTo>
                  <a:lnTo>
                    <a:pt x="498" y="48"/>
                  </a:lnTo>
                  <a:lnTo>
                    <a:pt x="498" y="48"/>
                  </a:lnTo>
                  <a:lnTo>
                    <a:pt x="498" y="50"/>
                  </a:lnTo>
                  <a:lnTo>
                    <a:pt x="500" y="50"/>
                  </a:lnTo>
                  <a:lnTo>
                    <a:pt x="500" y="50"/>
                  </a:lnTo>
                  <a:lnTo>
                    <a:pt x="500" y="50"/>
                  </a:lnTo>
                  <a:lnTo>
                    <a:pt x="504" y="50"/>
                  </a:lnTo>
                  <a:lnTo>
                    <a:pt x="506" y="52"/>
                  </a:lnTo>
                  <a:lnTo>
                    <a:pt x="510" y="54"/>
                  </a:lnTo>
                  <a:lnTo>
                    <a:pt x="510" y="54"/>
                  </a:lnTo>
                  <a:lnTo>
                    <a:pt x="514" y="56"/>
                  </a:lnTo>
                  <a:lnTo>
                    <a:pt x="514" y="56"/>
                  </a:lnTo>
                  <a:lnTo>
                    <a:pt x="514" y="56"/>
                  </a:lnTo>
                  <a:lnTo>
                    <a:pt x="516" y="56"/>
                  </a:lnTo>
                  <a:lnTo>
                    <a:pt x="518" y="5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 name="Freeform 4972">
              <a:extLst>
                <a:ext uri="{FF2B5EF4-FFF2-40B4-BE49-F238E27FC236}">
                  <a16:creationId xmlns:a16="http://schemas.microsoft.com/office/drawing/2014/main" id="{D608A696-4D95-C64D-9001-5DDB82D03EDD}"/>
                </a:ext>
              </a:extLst>
            </p:cNvPr>
            <p:cNvSpPr>
              <a:spLocks/>
            </p:cNvSpPr>
            <p:nvPr/>
          </p:nvSpPr>
          <p:spPr bwMode="auto">
            <a:xfrm>
              <a:off x="4944168" y="4126103"/>
              <a:ext cx="879670" cy="758675"/>
            </a:xfrm>
            <a:custGeom>
              <a:avLst/>
              <a:gdLst/>
              <a:ahLst/>
              <a:cxnLst>
                <a:cxn ang="0">
                  <a:pos x="532" y="70"/>
                </a:cxn>
                <a:cxn ang="0">
                  <a:pos x="548" y="96"/>
                </a:cxn>
                <a:cxn ang="0">
                  <a:pos x="546" y="120"/>
                </a:cxn>
                <a:cxn ang="0">
                  <a:pos x="538" y="136"/>
                </a:cxn>
                <a:cxn ang="0">
                  <a:pos x="534" y="160"/>
                </a:cxn>
                <a:cxn ang="0">
                  <a:pos x="538" y="196"/>
                </a:cxn>
                <a:cxn ang="0">
                  <a:pos x="544" y="202"/>
                </a:cxn>
                <a:cxn ang="0">
                  <a:pos x="520" y="222"/>
                </a:cxn>
                <a:cxn ang="0">
                  <a:pos x="520" y="240"/>
                </a:cxn>
                <a:cxn ang="0">
                  <a:pos x="510" y="260"/>
                </a:cxn>
                <a:cxn ang="0">
                  <a:pos x="490" y="294"/>
                </a:cxn>
                <a:cxn ang="0">
                  <a:pos x="450" y="308"/>
                </a:cxn>
                <a:cxn ang="0">
                  <a:pos x="390" y="338"/>
                </a:cxn>
                <a:cxn ang="0">
                  <a:pos x="392" y="358"/>
                </a:cxn>
                <a:cxn ang="0">
                  <a:pos x="348" y="362"/>
                </a:cxn>
                <a:cxn ang="0">
                  <a:pos x="324" y="392"/>
                </a:cxn>
                <a:cxn ang="0">
                  <a:pos x="296" y="410"/>
                </a:cxn>
                <a:cxn ang="0">
                  <a:pos x="244" y="466"/>
                </a:cxn>
                <a:cxn ang="0">
                  <a:pos x="218" y="476"/>
                </a:cxn>
                <a:cxn ang="0">
                  <a:pos x="182" y="470"/>
                </a:cxn>
                <a:cxn ang="0">
                  <a:pos x="172" y="466"/>
                </a:cxn>
                <a:cxn ang="0">
                  <a:pos x="140" y="452"/>
                </a:cxn>
                <a:cxn ang="0">
                  <a:pos x="112" y="448"/>
                </a:cxn>
                <a:cxn ang="0">
                  <a:pos x="6" y="400"/>
                </a:cxn>
                <a:cxn ang="0">
                  <a:pos x="0" y="324"/>
                </a:cxn>
                <a:cxn ang="0">
                  <a:pos x="90" y="230"/>
                </a:cxn>
                <a:cxn ang="0">
                  <a:pos x="90" y="218"/>
                </a:cxn>
                <a:cxn ang="0">
                  <a:pos x="94" y="190"/>
                </a:cxn>
                <a:cxn ang="0">
                  <a:pos x="98" y="154"/>
                </a:cxn>
                <a:cxn ang="0">
                  <a:pos x="110" y="136"/>
                </a:cxn>
                <a:cxn ang="0">
                  <a:pos x="112" y="152"/>
                </a:cxn>
                <a:cxn ang="0">
                  <a:pos x="144" y="146"/>
                </a:cxn>
                <a:cxn ang="0">
                  <a:pos x="158" y="144"/>
                </a:cxn>
                <a:cxn ang="0">
                  <a:pos x="190" y="176"/>
                </a:cxn>
                <a:cxn ang="0">
                  <a:pos x="232" y="180"/>
                </a:cxn>
                <a:cxn ang="0">
                  <a:pos x="248" y="166"/>
                </a:cxn>
                <a:cxn ang="0">
                  <a:pos x="260" y="180"/>
                </a:cxn>
                <a:cxn ang="0">
                  <a:pos x="268" y="194"/>
                </a:cxn>
                <a:cxn ang="0">
                  <a:pos x="278" y="194"/>
                </a:cxn>
                <a:cxn ang="0">
                  <a:pos x="310" y="214"/>
                </a:cxn>
                <a:cxn ang="0">
                  <a:pos x="312" y="224"/>
                </a:cxn>
                <a:cxn ang="0">
                  <a:pos x="320" y="226"/>
                </a:cxn>
                <a:cxn ang="0">
                  <a:pos x="336" y="248"/>
                </a:cxn>
                <a:cxn ang="0">
                  <a:pos x="360" y="240"/>
                </a:cxn>
                <a:cxn ang="0">
                  <a:pos x="362" y="250"/>
                </a:cxn>
                <a:cxn ang="0">
                  <a:pos x="358" y="190"/>
                </a:cxn>
                <a:cxn ang="0">
                  <a:pos x="356" y="202"/>
                </a:cxn>
                <a:cxn ang="0">
                  <a:pos x="334" y="200"/>
                </a:cxn>
                <a:cxn ang="0">
                  <a:pos x="316" y="180"/>
                </a:cxn>
                <a:cxn ang="0">
                  <a:pos x="302" y="156"/>
                </a:cxn>
                <a:cxn ang="0">
                  <a:pos x="316" y="120"/>
                </a:cxn>
                <a:cxn ang="0">
                  <a:pos x="316" y="78"/>
                </a:cxn>
                <a:cxn ang="0">
                  <a:pos x="302" y="52"/>
                </a:cxn>
                <a:cxn ang="0">
                  <a:pos x="314" y="42"/>
                </a:cxn>
                <a:cxn ang="0">
                  <a:pos x="326" y="14"/>
                </a:cxn>
                <a:cxn ang="0">
                  <a:pos x="416" y="2"/>
                </a:cxn>
                <a:cxn ang="0">
                  <a:pos x="432" y="20"/>
                </a:cxn>
                <a:cxn ang="0">
                  <a:pos x="458" y="34"/>
                </a:cxn>
                <a:cxn ang="0">
                  <a:pos x="470" y="38"/>
                </a:cxn>
                <a:cxn ang="0">
                  <a:pos x="480" y="40"/>
                </a:cxn>
                <a:cxn ang="0">
                  <a:pos x="498" y="48"/>
                </a:cxn>
              </a:cxnLst>
              <a:rect l="0" t="0" r="r" b="b"/>
              <a:pathLst>
                <a:path w="554" h="478">
                  <a:moveTo>
                    <a:pt x="518" y="58"/>
                  </a:moveTo>
                  <a:lnTo>
                    <a:pt x="518" y="58"/>
                  </a:lnTo>
                  <a:lnTo>
                    <a:pt x="518" y="60"/>
                  </a:lnTo>
                  <a:lnTo>
                    <a:pt x="518" y="60"/>
                  </a:lnTo>
                  <a:lnTo>
                    <a:pt x="518" y="60"/>
                  </a:lnTo>
                  <a:lnTo>
                    <a:pt x="520" y="68"/>
                  </a:lnTo>
                  <a:lnTo>
                    <a:pt x="522" y="68"/>
                  </a:lnTo>
                  <a:lnTo>
                    <a:pt x="522" y="68"/>
                  </a:lnTo>
                  <a:lnTo>
                    <a:pt x="522" y="68"/>
                  </a:lnTo>
                  <a:lnTo>
                    <a:pt x="524" y="68"/>
                  </a:lnTo>
                  <a:lnTo>
                    <a:pt x="526" y="68"/>
                  </a:lnTo>
                  <a:lnTo>
                    <a:pt x="528" y="66"/>
                  </a:lnTo>
                  <a:lnTo>
                    <a:pt x="530" y="66"/>
                  </a:lnTo>
                  <a:lnTo>
                    <a:pt x="532" y="68"/>
                  </a:lnTo>
                  <a:lnTo>
                    <a:pt x="532" y="70"/>
                  </a:lnTo>
                  <a:lnTo>
                    <a:pt x="532" y="70"/>
                  </a:lnTo>
                  <a:lnTo>
                    <a:pt x="532" y="70"/>
                  </a:lnTo>
                  <a:lnTo>
                    <a:pt x="532" y="70"/>
                  </a:lnTo>
                  <a:lnTo>
                    <a:pt x="532" y="70"/>
                  </a:lnTo>
                  <a:lnTo>
                    <a:pt x="532" y="72"/>
                  </a:lnTo>
                  <a:lnTo>
                    <a:pt x="532" y="72"/>
                  </a:lnTo>
                  <a:lnTo>
                    <a:pt x="532" y="72"/>
                  </a:lnTo>
                  <a:lnTo>
                    <a:pt x="536" y="76"/>
                  </a:lnTo>
                  <a:lnTo>
                    <a:pt x="536" y="76"/>
                  </a:lnTo>
                  <a:lnTo>
                    <a:pt x="538" y="82"/>
                  </a:lnTo>
                  <a:lnTo>
                    <a:pt x="536" y="86"/>
                  </a:lnTo>
                  <a:lnTo>
                    <a:pt x="536" y="88"/>
                  </a:lnTo>
                  <a:lnTo>
                    <a:pt x="536" y="88"/>
                  </a:lnTo>
                  <a:lnTo>
                    <a:pt x="536" y="90"/>
                  </a:lnTo>
                  <a:lnTo>
                    <a:pt x="542" y="94"/>
                  </a:lnTo>
                  <a:lnTo>
                    <a:pt x="546" y="96"/>
                  </a:lnTo>
                  <a:lnTo>
                    <a:pt x="548" y="96"/>
                  </a:lnTo>
                  <a:lnTo>
                    <a:pt x="548" y="96"/>
                  </a:lnTo>
                  <a:lnTo>
                    <a:pt x="548" y="96"/>
                  </a:lnTo>
                  <a:lnTo>
                    <a:pt x="548" y="98"/>
                  </a:lnTo>
                  <a:lnTo>
                    <a:pt x="546" y="98"/>
                  </a:lnTo>
                  <a:lnTo>
                    <a:pt x="546" y="100"/>
                  </a:lnTo>
                  <a:lnTo>
                    <a:pt x="546" y="100"/>
                  </a:lnTo>
                  <a:lnTo>
                    <a:pt x="546" y="102"/>
                  </a:lnTo>
                  <a:lnTo>
                    <a:pt x="546" y="102"/>
                  </a:lnTo>
                  <a:lnTo>
                    <a:pt x="548" y="104"/>
                  </a:lnTo>
                  <a:lnTo>
                    <a:pt x="552" y="110"/>
                  </a:lnTo>
                  <a:lnTo>
                    <a:pt x="554" y="112"/>
                  </a:lnTo>
                  <a:lnTo>
                    <a:pt x="554" y="112"/>
                  </a:lnTo>
                  <a:lnTo>
                    <a:pt x="554" y="112"/>
                  </a:lnTo>
                  <a:lnTo>
                    <a:pt x="554" y="114"/>
                  </a:lnTo>
                  <a:lnTo>
                    <a:pt x="554" y="114"/>
                  </a:lnTo>
                  <a:lnTo>
                    <a:pt x="552" y="114"/>
                  </a:lnTo>
                  <a:lnTo>
                    <a:pt x="552" y="116"/>
                  </a:lnTo>
                  <a:lnTo>
                    <a:pt x="550" y="116"/>
                  </a:lnTo>
                  <a:lnTo>
                    <a:pt x="546" y="120"/>
                  </a:lnTo>
                  <a:lnTo>
                    <a:pt x="546" y="120"/>
                  </a:lnTo>
                  <a:lnTo>
                    <a:pt x="546" y="120"/>
                  </a:lnTo>
                  <a:lnTo>
                    <a:pt x="546" y="120"/>
                  </a:lnTo>
                  <a:lnTo>
                    <a:pt x="546" y="122"/>
                  </a:lnTo>
                  <a:lnTo>
                    <a:pt x="546" y="122"/>
                  </a:lnTo>
                  <a:lnTo>
                    <a:pt x="544" y="124"/>
                  </a:lnTo>
                  <a:lnTo>
                    <a:pt x="542" y="124"/>
                  </a:lnTo>
                  <a:lnTo>
                    <a:pt x="542" y="124"/>
                  </a:lnTo>
                  <a:lnTo>
                    <a:pt x="540" y="124"/>
                  </a:lnTo>
                  <a:lnTo>
                    <a:pt x="540" y="124"/>
                  </a:lnTo>
                  <a:lnTo>
                    <a:pt x="538" y="124"/>
                  </a:lnTo>
                  <a:lnTo>
                    <a:pt x="534" y="126"/>
                  </a:lnTo>
                  <a:lnTo>
                    <a:pt x="534" y="126"/>
                  </a:lnTo>
                  <a:lnTo>
                    <a:pt x="532" y="128"/>
                  </a:lnTo>
                  <a:lnTo>
                    <a:pt x="532" y="128"/>
                  </a:lnTo>
                  <a:lnTo>
                    <a:pt x="532" y="128"/>
                  </a:lnTo>
                  <a:lnTo>
                    <a:pt x="538" y="136"/>
                  </a:lnTo>
                  <a:lnTo>
                    <a:pt x="538" y="138"/>
                  </a:lnTo>
                  <a:lnTo>
                    <a:pt x="538" y="138"/>
                  </a:lnTo>
                  <a:lnTo>
                    <a:pt x="540" y="138"/>
                  </a:lnTo>
                  <a:lnTo>
                    <a:pt x="540" y="140"/>
                  </a:lnTo>
                  <a:lnTo>
                    <a:pt x="540" y="142"/>
                  </a:lnTo>
                  <a:lnTo>
                    <a:pt x="540" y="142"/>
                  </a:lnTo>
                  <a:lnTo>
                    <a:pt x="540" y="144"/>
                  </a:lnTo>
                  <a:lnTo>
                    <a:pt x="536" y="148"/>
                  </a:lnTo>
                  <a:lnTo>
                    <a:pt x="534" y="150"/>
                  </a:lnTo>
                  <a:lnTo>
                    <a:pt x="534" y="152"/>
                  </a:lnTo>
                  <a:lnTo>
                    <a:pt x="532" y="152"/>
                  </a:lnTo>
                  <a:lnTo>
                    <a:pt x="532" y="154"/>
                  </a:lnTo>
                  <a:lnTo>
                    <a:pt x="532" y="154"/>
                  </a:lnTo>
                  <a:lnTo>
                    <a:pt x="532" y="158"/>
                  </a:lnTo>
                  <a:lnTo>
                    <a:pt x="534" y="160"/>
                  </a:lnTo>
                  <a:lnTo>
                    <a:pt x="534" y="160"/>
                  </a:lnTo>
                  <a:lnTo>
                    <a:pt x="534" y="160"/>
                  </a:lnTo>
                  <a:lnTo>
                    <a:pt x="536" y="162"/>
                  </a:lnTo>
                  <a:lnTo>
                    <a:pt x="536" y="162"/>
                  </a:lnTo>
                  <a:lnTo>
                    <a:pt x="536" y="162"/>
                  </a:lnTo>
                  <a:lnTo>
                    <a:pt x="536" y="162"/>
                  </a:lnTo>
                  <a:lnTo>
                    <a:pt x="536" y="170"/>
                  </a:lnTo>
                  <a:lnTo>
                    <a:pt x="536" y="176"/>
                  </a:lnTo>
                  <a:lnTo>
                    <a:pt x="536" y="180"/>
                  </a:lnTo>
                  <a:lnTo>
                    <a:pt x="536" y="182"/>
                  </a:lnTo>
                  <a:lnTo>
                    <a:pt x="536" y="182"/>
                  </a:lnTo>
                  <a:lnTo>
                    <a:pt x="534" y="184"/>
                  </a:lnTo>
                  <a:lnTo>
                    <a:pt x="534" y="184"/>
                  </a:lnTo>
                  <a:lnTo>
                    <a:pt x="534" y="184"/>
                  </a:lnTo>
                  <a:lnTo>
                    <a:pt x="534" y="188"/>
                  </a:lnTo>
                  <a:lnTo>
                    <a:pt x="534" y="188"/>
                  </a:lnTo>
                  <a:lnTo>
                    <a:pt x="534" y="188"/>
                  </a:lnTo>
                  <a:lnTo>
                    <a:pt x="538" y="196"/>
                  </a:lnTo>
                  <a:lnTo>
                    <a:pt x="538" y="196"/>
                  </a:lnTo>
                  <a:lnTo>
                    <a:pt x="538" y="198"/>
                  </a:lnTo>
                  <a:lnTo>
                    <a:pt x="540" y="198"/>
                  </a:lnTo>
                  <a:lnTo>
                    <a:pt x="540" y="198"/>
                  </a:lnTo>
                  <a:lnTo>
                    <a:pt x="540" y="198"/>
                  </a:lnTo>
                  <a:lnTo>
                    <a:pt x="540" y="198"/>
                  </a:lnTo>
                  <a:lnTo>
                    <a:pt x="542" y="198"/>
                  </a:lnTo>
                  <a:lnTo>
                    <a:pt x="544" y="196"/>
                  </a:lnTo>
                  <a:lnTo>
                    <a:pt x="544" y="196"/>
                  </a:lnTo>
                  <a:lnTo>
                    <a:pt x="544" y="196"/>
                  </a:lnTo>
                  <a:lnTo>
                    <a:pt x="546" y="198"/>
                  </a:lnTo>
                  <a:lnTo>
                    <a:pt x="546" y="198"/>
                  </a:lnTo>
                  <a:lnTo>
                    <a:pt x="546" y="198"/>
                  </a:lnTo>
                  <a:lnTo>
                    <a:pt x="546" y="198"/>
                  </a:lnTo>
                  <a:lnTo>
                    <a:pt x="546" y="200"/>
                  </a:lnTo>
                  <a:lnTo>
                    <a:pt x="546" y="200"/>
                  </a:lnTo>
                  <a:lnTo>
                    <a:pt x="544" y="200"/>
                  </a:lnTo>
                  <a:lnTo>
                    <a:pt x="544" y="202"/>
                  </a:lnTo>
                  <a:lnTo>
                    <a:pt x="544" y="202"/>
                  </a:lnTo>
                  <a:lnTo>
                    <a:pt x="544" y="202"/>
                  </a:lnTo>
                  <a:lnTo>
                    <a:pt x="538" y="208"/>
                  </a:lnTo>
                  <a:lnTo>
                    <a:pt x="538" y="208"/>
                  </a:lnTo>
                  <a:lnTo>
                    <a:pt x="532" y="210"/>
                  </a:lnTo>
                  <a:lnTo>
                    <a:pt x="528" y="210"/>
                  </a:lnTo>
                  <a:lnTo>
                    <a:pt x="528" y="210"/>
                  </a:lnTo>
                  <a:lnTo>
                    <a:pt x="528" y="210"/>
                  </a:lnTo>
                  <a:lnTo>
                    <a:pt x="528" y="210"/>
                  </a:lnTo>
                  <a:lnTo>
                    <a:pt x="524" y="210"/>
                  </a:lnTo>
                  <a:lnTo>
                    <a:pt x="524" y="210"/>
                  </a:lnTo>
                  <a:lnTo>
                    <a:pt x="524" y="210"/>
                  </a:lnTo>
                  <a:lnTo>
                    <a:pt x="520" y="218"/>
                  </a:lnTo>
                  <a:lnTo>
                    <a:pt x="518" y="218"/>
                  </a:lnTo>
                  <a:lnTo>
                    <a:pt x="518" y="218"/>
                  </a:lnTo>
                  <a:lnTo>
                    <a:pt x="520" y="222"/>
                  </a:lnTo>
                  <a:lnTo>
                    <a:pt x="520" y="222"/>
                  </a:lnTo>
                  <a:lnTo>
                    <a:pt x="520" y="222"/>
                  </a:lnTo>
                  <a:lnTo>
                    <a:pt x="520" y="222"/>
                  </a:lnTo>
                  <a:lnTo>
                    <a:pt x="522" y="224"/>
                  </a:lnTo>
                  <a:lnTo>
                    <a:pt x="522" y="224"/>
                  </a:lnTo>
                  <a:lnTo>
                    <a:pt x="522" y="224"/>
                  </a:lnTo>
                  <a:lnTo>
                    <a:pt x="522" y="224"/>
                  </a:lnTo>
                  <a:lnTo>
                    <a:pt x="522" y="226"/>
                  </a:lnTo>
                  <a:lnTo>
                    <a:pt x="522" y="226"/>
                  </a:lnTo>
                  <a:lnTo>
                    <a:pt x="522" y="226"/>
                  </a:lnTo>
                  <a:lnTo>
                    <a:pt x="522" y="228"/>
                  </a:lnTo>
                  <a:lnTo>
                    <a:pt x="522" y="228"/>
                  </a:lnTo>
                  <a:lnTo>
                    <a:pt x="522" y="230"/>
                  </a:lnTo>
                  <a:lnTo>
                    <a:pt x="520" y="232"/>
                  </a:lnTo>
                  <a:lnTo>
                    <a:pt x="520" y="234"/>
                  </a:lnTo>
                  <a:lnTo>
                    <a:pt x="520" y="236"/>
                  </a:lnTo>
                  <a:lnTo>
                    <a:pt x="520" y="236"/>
                  </a:lnTo>
                  <a:lnTo>
                    <a:pt x="520" y="240"/>
                  </a:lnTo>
                  <a:lnTo>
                    <a:pt x="518" y="248"/>
                  </a:lnTo>
                  <a:lnTo>
                    <a:pt x="516" y="248"/>
                  </a:lnTo>
                  <a:lnTo>
                    <a:pt x="516" y="250"/>
                  </a:lnTo>
                  <a:lnTo>
                    <a:pt x="512" y="254"/>
                  </a:lnTo>
                  <a:lnTo>
                    <a:pt x="512" y="256"/>
                  </a:lnTo>
                  <a:lnTo>
                    <a:pt x="512" y="256"/>
                  </a:lnTo>
                  <a:lnTo>
                    <a:pt x="510" y="256"/>
                  </a:lnTo>
                  <a:lnTo>
                    <a:pt x="506" y="256"/>
                  </a:lnTo>
                  <a:lnTo>
                    <a:pt x="506" y="256"/>
                  </a:lnTo>
                  <a:lnTo>
                    <a:pt x="506" y="258"/>
                  </a:lnTo>
                  <a:lnTo>
                    <a:pt x="506" y="258"/>
                  </a:lnTo>
                  <a:lnTo>
                    <a:pt x="506" y="260"/>
                  </a:lnTo>
                  <a:lnTo>
                    <a:pt x="506" y="260"/>
                  </a:lnTo>
                  <a:lnTo>
                    <a:pt x="508" y="260"/>
                  </a:lnTo>
                  <a:lnTo>
                    <a:pt x="510" y="260"/>
                  </a:lnTo>
                  <a:lnTo>
                    <a:pt x="510" y="260"/>
                  </a:lnTo>
                  <a:lnTo>
                    <a:pt x="510" y="260"/>
                  </a:lnTo>
                  <a:lnTo>
                    <a:pt x="512" y="264"/>
                  </a:lnTo>
                  <a:lnTo>
                    <a:pt x="512" y="264"/>
                  </a:lnTo>
                  <a:lnTo>
                    <a:pt x="516" y="270"/>
                  </a:lnTo>
                  <a:lnTo>
                    <a:pt x="520" y="274"/>
                  </a:lnTo>
                  <a:lnTo>
                    <a:pt x="524" y="278"/>
                  </a:lnTo>
                  <a:lnTo>
                    <a:pt x="524" y="276"/>
                  </a:lnTo>
                  <a:lnTo>
                    <a:pt x="528" y="274"/>
                  </a:lnTo>
                  <a:lnTo>
                    <a:pt x="528" y="274"/>
                  </a:lnTo>
                  <a:lnTo>
                    <a:pt x="530" y="274"/>
                  </a:lnTo>
                  <a:lnTo>
                    <a:pt x="530" y="276"/>
                  </a:lnTo>
                  <a:lnTo>
                    <a:pt x="530" y="278"/>
                  </a:lnTo>
                  <a:lnTo>
                    <a:pt x="530" y="278"/>
                  </a:lnTo>
                  <a:lnTo>
                    <a:pt x="530" y="278"/>
                  </a:lnTo>
                  <a:lnTo>
                    <a:pt x="532" y="278"/>
                  </a:lnTo>
                  <a:lnTo>
                    <a:pt x="520" y="282"/>
                  </a:lnTo>
                  <a:lnTo>
                    <a:pt x="492" y="292"/>
                  </a:lnTo>
                  <a:lnTo>
                    <a:pt x="490" y="294"/>
                  </a:lnTo>
                  <a:lnTo>
                    <a:pt x="484" y="294"/>
                  </a:lnTo>
                  <a:lnTo>
                    <a:pt x="484" y="294"/>
                  </a:lnTo>
                  <a:lnTo>
                    <a:pt x="478" y="296"/>
                  </a:lnTo>
                  <a:lnTo>
                    <a:pt x="472" y="298"/>
                  </a:lnTo>
                  <a:lnTo>
                    <a:pt x="466" y="300"/>
                  </a:lnTo>
                  <a:lnTo>
                    <a:pt x="466" y="300"/>
                  </a:lnTo>
                  <a:lnTo>
                    <a:pt x="464" y="302"/>
                  </a:lnTo>
                  <a:lnTo>
                    <a:pt x="464" y="302"/>
                  </a:lnTo>
                  <a:lnTo>
                    <a:pt x="460" y="302"/>
                  </a:lnTo>
                  <a:lnTo>
                    <a:pt x="460" y="302"/>
                  </a:lnTo>
                  <a:lnTo>
                    <a:pt x="460" y="302"/>
                  </a:lnTo>
                  <a:lnTo>
                    <a:pt x="452" y="306"/>
                  </a:lnTo>
                  <a:lnTo>
                    <a:pt x="452" y="306"/>
                  </a:lnTo>
                  <a:lnTo>
                    <a:pt x="452" y="306"/>
                  </a:lnTo>
                  <a:lnTo>
                    <a:pt x="450" y="308"/>
                  </a:lnTo>
                  <a:lnTo>
                    <a:pt x="450" y="308"/>
                  </a:lnTo>
                  <a:lnTo>
                    <a:pt x="450" y="308"/>
                  </a:lnTo>
                  <a:lnTo>
                    <a:pt x="448" y="308"/>
                  </a:lnTo>
                  <a:lnTo>
                    <a:pt x="442" y="310"/>
                  </a:lnTo>
                  <a:lnTo>
                    <a:pt x="440" y="310"/>
                  </a:lnTo>
                  <a:lnTo>
                    <a:pt x="432" y="312"/>
                  </a:lnTo>
                  <a:lnTo>
                    <a:pt x="430" y="312"/>
                  </a:lnTo>
                  <a:lnTo>
                    <a:pt x="428" y="312"/>
                  </a:lnTo>
                  <a:lnTo>
                    <a:pt x="422" y="314"/>
                  </a:lnTo>
                  <a:lnTo>
                    <a:pt x="418" y="316"/>
                  </a:lnTo>
                  <a:lnTo>
                    <a:pt x="408" y="320"/>
                  </a:lnTo>
                  <a:lnTo>
                    <a:pt x="404" y="320"/>
                  </a:lnTo>
                  <a:lnTo>
                    <a:pt x="402" y="320"/>
                  </a:lnTo>
                  <a:lnTo>
                    <a:pt x="396" y="324"/>
                  </a:lnTo>
                  <a:lnTo>
                    <a:pt x="390" y="326"/>
                  </a:lnTo>
                  <a:lnTo>
                    <a:pt x="390" y="332"/>
                  </a:lnTo>
                  <a:lnTo>
                    <a:pt x="390" y="334"/>
                  </a:lnTo>
                  <a:lnTo>
                    <a:pt x="390" y="336"/>
                  </a:lnTo>
                  <a:lnTo>
                    <a:pt x="390" y="338"/>
                  </a:lnTo>
                  <a:lnTo>
                    <a:pt x="392" y="338"/>
                  </a:lnTo>
                  <a:lnTo>
                    <a:pt x="392" y="340"/>
                  </a:lnTo>
                  <a:lnTo>
                    <a:pt x="394" y="340"/>
                  </a:lnTo>
                  <a:lnTo>
                    <a:pt x="394" y="342"/>
                  </a:lnTo>
                  <a:lnTo>
                    <a:pt x="396" y="342"/>
                  </a:lnTo>
                  <a:lnTo>
                    <a:pt x="396" y="342"/>
                  </a:lnTo>
                  <a:lnTo>
                    <a:pt x="396" y="344"/>
                  </a:lnTo>
                  <a:lnTo>
                    <a:pt x="398" y="350"/>
                  </a:lnTo>
                  <a:lnTo>
                    <a:pt x="398" y="356"/>
                  </a:lnTo>
                  <a:lnTo>
                    <a:pt x="398" y="358"/>
                  </a:lnTo>
                  <a:lnTo>
                    <a:pt x="398" y="358"/>
                  </a:lnTo>
                  <a:lnTo>
                    <a:pt x="396" y="358"/>
                  </a:lnTo>
                  <a:lnTo>
                    <a:pt x="396" y="358"/>
                  </a:lnTo>
                  <a:lnTo>
                    <a:pt x="396" y="358"/>
                  </a:lnTo>
                  <a:lnTo>
                    <a:pt x="396" y="358"/>
                  </a:lnTo>
                  <a:lnTo>
                    <a:pt x="392" y="358"/>
                  </a:lnTo>
                  <a:lnTo>
                    <a:pt x="392" y="358"/>
                  </a:lnTo>
                  <a:lnTo>
                    <a:pt x="392" y="358"/>
                  </a:lnTo>
                  <a:lnTo>
                    <a:pt x="386" y="358"/>
                  </a:lnTo>
                  <a:lnTo>
                    <a:pt x="386" y="358"/>
                  </a:lnTo>
                  <a:lnTo>
                    <a:pt x="372" y="356"/>
                  </a:lnTo>
                  <a:lnTo>
                    <a:pt x="370" y="356"/>
                  </a:lnTo>
                  <a:lnTo>
                    <a:pt x="370" y="356"/>
                  </a:lnTo>
                  <a:lnTo>
                    <a:pt x="370" y="356"/>
                  </a:lnTo>
                  <a:lnTo>
                    <a:pt x="366" y="358"/>
                  </a:lnTo>
                  <a:lnTo>
                    <a:pt x="362" y="360"/>
                  </a:lnTo>
                  <a:lnTo>
                    <a:pt x="362" y="360"/>
                  </a:lnTo>
                  <a:lnTo>
                    <a:pt x="362" y="360"/>
                  </a:lnTo>
                  <a:lnTo>
                    <a:pt x="360" y="358"/>
                  </a:lnTo>
                  <a:lnTo>
                    <a:pt x="360" y="358"/>
                  </a:lnTo>
                  <a:lnTo>
                    <a:pt x="360" y="358"/>
                  </a:lnTo>
                  <a:lnTo>
                    <a:pt x="358" y="358"/>
                  </a:lnTo>
                  <a:lnTo>
                    <a:pt x="358" y="358"/>
                  </a:lnTo>
                  <a:lnTo>
                    <a:pt x="348" y="362"/>
                  </a:lnTo>
                  <a:lnTo>
                    <a:pt x="348" y="362"/>
                  </a:lnTo>
                  <a:lnTo>
                    <a:pt x="344" y="364"/>
                  </a:lnTo>
                  <a:lnTo>
                    <a:pt x="344" y="364"/>
                  </a:lnTo>
                  <a:lnTo>
                    <a:pt x="336" y="370"/>
                  </a:lnTo>
                  <a:lnTo>
                    <a:pt x="332" y="372"/>
                  </a:lnTo>
                  <a:lnTo>
                    <a:pt x="328" y="374"/>
                  </a:lnTo>
                  <a:lnTo>
                    <a:pt x="328" y="374"/>
                  </a:lnTo>
                  <a:lnTo>
                    <a:pt x="328" y="374"/>
                  </a:lnTo>
                  <a:lnTo>
                    <a:pt x="328" y="374"/>
                  </a:lnTo>
                  <a:lnTo>
                    <a:pt x="326" y="376"/>
                  </a:lnTo>
                  <a:lnTo>
                    <a:pt x="326" y="378"/>
                  </a:lnTo>
                  <a:lnTo>
                    <a:pt x="326" y="378"/>
                  </a:lnTo>
                  <a:lnTo>
                    <a:pt x="324" y="378"/>
                  </a:lnTo>
                  <a:lnTo>
                    <a:pt x="324" y="384"/>
                  </a:lnTo>
                  <a:lnTo>
                    <a:pt x="324" y="390"/>
                  </a:lnTo>
                  <a:lnTo>
                    <a:pt x="324" y="390"/>
                  </a:lnTo>
                  <a:lnTo>
                    <a:pt x="324" y="392"/>
                  </a:lnTo>
                  <a:lnTo>
                    <a:pt x="324" y="392"/>
                  </a:lnTo>
                  <a:lnTo>
                    <a:pt x="324" y="392"/>
                  </a:lnTo>
                  <a:lnTo>
                    <a:pt x="324" y="392"/>
                  </a:lnTo>
                  <a:lnTo>
                    <a:pt x="324" y="394"/>
                  </a:lnTo>
                  <a:lnTo>
                    <a:pt x="324" y="394"/>
                  </a:lnTo>
                  <a:lnTo>
                    <a:pt x="324" y="394"/>
                  </a:lnTo>
                  <a:lnTo>
                    <a:pt x="324" y="394"/>
                  </a:lnTo>
                  <a:lnTo>
                    <a:pt x="324" y="398"/>
                  </a:lnTo>
                  <a:lnTo>
                    <a:pt x="324" y="398"/>
                  </a:lnTo>
                  <a:lnTo>
                    <a:pt x="324" y="398"/>
                  </a:lnTo>
                  <a:lnTo>
                    <a:pt x="322" y="400"/>
                  </a:lnTo>
                  <a:lnTo>
                    <a:pt x="320" y="402"/>
                  </a:lnTo>
                  <a:lnTo>
                    <a:pt x="320" y="402"/>
                  </a:lnTo>
                  <a:lnTo>
                    <a:pt x="320" y="402"/>
                  </a:lnTo>
                  <a:lnTo>
                    <a:pt x="320" y="402"/>
                  </a:lnTo>
                  <a:lnTo>
                    <a:pt x="312" y="404"/>
                  </a:lnTo>
                  <a:lnTo>
                    <a:pt x="296" y="410"/>
                  </a:lnTo>
                  <a:lnTo>
                    <a:pt x="290" y="416"/>
                  </a:lnTo>
                  <a:lnTo>
                    <a:pt x="286" y="418"/>
                  </a:lnTo>
                  <a:lnTo>
                    <a:pt x="276" y="422"/>
                  </a:lnTo>
                  <a:lnTo>
                    <a:pt x="276" y="424"/>
                  </a:lnTo>
                  <a:lnTo>
                    <a:pt x="270" y="430"/>
                  </a:lnTo>
                  <a:lnTo>
                    <a:pt x="268" y="436"/>
                  </a:lnTo>
                  <a:lnTo>
                    <a:pt x="266" y="440"/>
                  </a:lnTo>
                  <a:lnTo>
                    <a:pt x="266" y="442"/>
                  </a:lnTo>
                  <a:lnTo>
                    <a:pt x="262" y="446"/>
                  </a:lnTo>
                  <a:lnTo>
                    <a:pt x="254" y="452"/>
                  </a:lnTo>
                  <a:lnTo>
                    <a:pt x="244" y="464"/>
                  </a:lnTo>
                  <a:lnTo>
                    <a:pt x="244" y="464"/>
                  </a:lnTo>
                  <a:lnTo>
                    <a:pt x="244" y="464"/>
                  </a:lnTo>
                  <a:lnTo>
                    <a:pt x="244" y="466"/>
                  </a:lnTo>
                  <a:lnTo>
                    <a:pt x="244" y="466"/>
                  </a:lnTo>
                  <a:lnTo>
                    <a:pt x="244" y="466"/>
                  </a:lnTo>
                  <a:lnTo>
                    <a:pt x="244" y="466"/>
                  </a:lnTo>
                  <a:lnTo>
                    <a:pt x="238" y="472"/>
                  </a:lnTo>
                  <a:lnTo>
                    <a:pt x="238" y="472"/>
                  </a:lnTo>
                  <a:lnTo>
                    <a:pt x="236" y="472"/>
                  </a:lnTo>
                  <a:lnTo>
                    <a:pt x="234" y="472"/>
                  </a:lnTo>
                  <a:lnTo>
                    <a:pt x="232" y="472"/>
                  </a:lnTo>
                  <a:lnTo>
                    <a:pt x="230" y="474"/>
                  </a:lnTo>
                  <a:lnTo>
                    <a:pt x="226" y="476"/>
                  </a:lnTo>
                  <a:lnTo>
                    <a:pt x="224" y="476"/>
                  </a:lnTo>
                  <a:lnTo>
                    <a:pt x="224" y="476"/>
                  </a:lnTo>
                  <a:lnTo>
                    <a:pt x="224" y="478"/>
                  </a:lnTo>
                  <a:lnTo>
                    <a:pt x="222" y="478"/>
                  </a:lnTo>
                  <a:lnTo>
                    <a:pt x="222" y="478"/>
                  </a:lnTo>
                  <a:lnTo>
                    <a:pt x="222" y="478"/>
                  </a:lnTo>
                  <a:lnTo>
                    <a:pt x="218" y="476"/>
                  </a:lnTo>
                  <a:lnTo>
                    <a:pt x="218" y="476"/>
                  </a:lnTo>
                  <a:lnTo>
                    <a:pt x="218" y="476"/>
                  </a:lnTo>
                  <a:lnTo>
                    <a:pt x="218" y="476"/>
                  </a:lnTo>
                  <a:lnTo>
                    <a:pt x="218" y="474"/>
                  </a:lnTo>
                  <a:lnTo>
                    <a:pt x="216" y="474"/>
                  </a:lnTo>
                  <a:lnTo>
                    <a:pt x="216" y="474"/>
                  </a:lnTo>
                  <a:lnTo>
                    <a:pt x="210" y="472"/>
                  </a:lnTo>
                  <a:lnTo>
                    <a:pt x="206" y="470"/>
                  </a:lnTo>
                  <a:lnTo>
                    <a:pt x="200" y="468"/>
                  </a:lnTo>
                  <a:lnTo>
                    <a:pt x="198" y="468"/>
                  </a:lnTo>
                  <a:lnTo>
                    <a:pt x="196" y="470"/>
                  </a:lnTo>
                  <a:lnTo>
                    <a:pt x="194" y="472"/>
                  </a:lnTo>
                  <a:lnTo>
                    <a:pt x="188" y="474"/>
                  </a:lnTo>
                  <a:lnTo>
                    <a:pt x="188" y="474"/>
                  </a:lnTo>
                  <a:lnTo>
                    <a:pt x="188" y="474"/>
                  </a:lnTo>
                  <a:lnTo>
                    <a:pt x="188" y="474"/>
                  </a:lnTo>
                  <a:lnTo>
                    <a:pt x="186" y="474"/>
                  </a:lnTo>
                  <a:lnTo>
                    <a:pt x="184" y="472"/>
                  </a:lnTo>
                  <a:lnTo>
                    <a:pt x="184" y="472"/>
                  </a:lnTo>
                  <a:lnTo>
                    <a:pt x="182" y="470"/>
                  </a:lnTo>
                  <a:lnTo>
                    <a:pt x="182" y="470"/>
                  </a:lnTo>
                  <a:lnTo>
                    <a:pt x="182" y="470"/>
                  </a:lnTo>
                  <a:lnTo>
                    <a:pt x="182" y="470"/>
                  </a:lnTo>
                  <a:lnTo>
                    <a:pt x="182" y="470"/>
                  </a:lnTo>
                  <a:lnTo>
                    <a:pt x="184" y="470"/>
                  </a:lnTo>
                  <a:lnTo>
                    <a:pt x="184" y="470"/>
                  </a:lnTo>
                  <a:lnTo>
                    <a:pt x="184" y="470"/>
                  </a:lnTo>
                  <a:lnTo>
                    <a:pt x="182" y="470"/>
                  </a:lnTo>
                  <a:lnTo>
                    <a:pt x="182" y="470"/>
                  </a:lnTo>
                  <a:lnTo>
                    <a:pt x="180" y="466"/>
                  </a:lnTo>
                  <a:lnTo>
                    <a:pt x="174" y="464"/>
                  </a:lnTo>
                  <a:lnTo>
                    <a:pt x="174" y="464"/>
                  </a:lnTo>
                  <a:lnTo>
                    <a:pt x="174" y="464"/>
                  </a:lnTo>
                  <a:lnTo>
                    <a:pt x="174" y="464"/>
                  </a:lnTo>
                  <a:lnTo>
                    <a:pt x="174" y="464"/>
                  </a:lnTo>
                  <a:lnTo>
                    <a:pt x="172" y="464"/>
                  </a:lnTo>
                  <a:lnTo>
                    <a:pt x="172" y="466"/>
                  </a:lnTo>
                  <a:lnTo>
                    <a:pt x="172" y="466"/>
                  </a:lnTo>
                  <a:lnTo>
                    <a:pt x="170" y="466"/>
                  </a:lnTo>
                  <a:lnTo>
                    <a:pt x="166" y="466"/>
                  </a:lnTo>
                  <a:lnTo>
                    <a:pt x="162" y="466"/>
                  </a:lnTo>
                  <a:lnTo>
                    <a:pt x="162" y="466"/>
                  </a:lnTo>
                  <a:lnTo>
                    <a:pt x="158" y="466"/>
                  </a:lnTo>
                  <a:lnTo>
                    <a:pt x="158" y="466"/>
                  </a:lnTo>
                  <a:lnTo>
                    <a:pt x="158" y="466"/>
                  </a:lnTo>
                  <a:lnTo>
                    <a:pt x="158" y="466"/>
                  </a:lnTo>
                  <a:lnTo>
                    <a:pt x="154" y="464"/>
                  </a:lnTo>
                  <a:lnTo>
                    <a:pt x="154" y="464"/>
                  </a:lnTo>
                  <a:lnTo>
                    <a:pt x="154" y="462"/>
                  </a:lnTo>
                  <a:lnTo>
                    <a:pt x="146" y="454"/>
                  </a:lnTo>
                  <a:lnTo>
                    <a:pt x="144" y="454"/>
                  </a:lnTo>
                  <a:lnTo>
                    <a:pt x="142" y="454"/>
                  </a:lnTo>
                  <a:lnTo>
                    <a:pt x="142" y="452"/>
                  </a:lnTo>
                  <a:lnTo>
                    <a:pt x="140" y="452"/>
                  </a:lnTo>
                  <a:lnTo>
                    <a:pt x="138" y="450"/>
                  </a:lnTo>
                  <a:lnTo>
                    <a:pt x="134" y="450"/>
                  </a:lnTo>
                  <a:lnTo>
                    <a:pt x="128" y="448"/>
                  </a:lnTo>
                  <a:lnTo>
                    <a:pt x="126" y="448"/>
                  </a:lnTo>
                  <a:lnTo>
                    <a:pt x="126" y="448"/>
                  </a:lnTo>
                  <a:lnTo>
                    <a:pt x="124" y="448"/>
                  </a:lnTo>
                  <a:lnTo>
                    <a:pt x="124" y="448"/>
                  </a:lnTo>
                  <a:lnTo>
                    <a:pt x="124" y="450"/>
                  </a:lnTo>
                  <a:lnTo>
                    <a:pt x="122" y="450"/>
                  </a:lnTo>
                  <a:lnTo>
                    <a:pt x="122" y="450"/>
                  </a:lnTo>
                  <a:lnTo>
                    <a:pt x="122" y="450"/>
                  </a:lnTo>
                  <a:lnTo>
                    <a:pt x="120" y="450"/>
                  </a:lnTo>
                  <a:lnTo>
                    <a:pt x="118" y="450"/>
                  </a:lnTo>
                  <a:lnTo>
                    <a:pt x="116" y="448"/>
                  </a:lnTo>
                  <a:lnTo>
                    <a:pt x="116" y="448"/>
                  </a:lnTo>
                  <a:lnTo>
                    <a:pt x="114" y="448"/>
                  </a:lnTo>
                  <a:lnTo>
                    <a:pt x="112" y="448"/>
                  </a:lnTo>
                  <a:lnTo>
                    <a:pt x="106" y="448"/>
                  </a:lnTo>
                  <a:lnTo>
                    <a:pt x="96" y="450"/>
                  </a:lnTo>
                  <a:lnTo>
                    <a:pt x="96" y="450"/>
                  </a:lnTo>
                  <a:lnTo>
                    <a:pt x="86" y="452"/>
                  </a:lnTo>
                  <a:lnTo>
                    <a:pt x="70" y="456"/>
                  </a:lnTo>
                  <a:lnTo>
                    <a:pt x="70" y="454"/>
                  </a:lnTo>
                  <a:lnTo>
                    <a:pt x="58" y="448"/>
                  </a:lnTo>
                  <a:lnTo>
                    <a:pt x="50" y="440"/>
                  </a:lnTo>
                  <a:lnTo>
                    <a:pt x="36" y="428"/>
                  </a:lnTo>
                  <a:lnTo>
                    <a:pt x="34" y="426"/>
                  </a:lnTo>
                  <a:lnTo>
                    <a:pt x="24" y="414"/>
                  </a:lnTo>
                  <a:lnTo>
                    <a:pt x="24" y="414"/>
                  </a:lnTo>
                  <a:lnTo>
                    <a:pt x="14" y="406"/>
                  </a:lnTo>
                  <a:lnTo>
                    <a:pt x="10" y="402"/>
                  </a:lnTo>
                  <a:lnTo>
                    <a:pt x="10" y="402"/>
                  </a:lnTo>
                  <a:lnTo>
                    <a:pt x="10" y="402"/>
                  </a:lnTo>
                  <a:lnTo>
                    <a:pt x="6" y="400"/>
                  </a:lnTo>
                  <a:lnTo>
                    <a:pt x="6" y="398"/>
                  </a:lnTo>
                  <a:lnTo>
                    <a:pt x="6" y="398"/>
                  </a:lnTo>
                  <a:lnTo>
                    <a:pt x="6" y="394"/>
                  </a:lnTo>
                  <a:lnTo>
                    <a:pt x="6" y="394"/>
                  </a:lnTo>
                  <a:lnTo>
                    <a:pt x="6" y="392"/>
                  </a:lnTo>
                  <a:lnTo>
                    <a:pt x="6" y="392"/>
                  </a:lnTo>
                  <a:lnTo>
                    <a:pt x="6" y="390"/>
                  </a:lnTo>
                  <a:lnTo>
                    <a:pt x="4" y="386"/>
                  </a:lnTo>
                  <a:lnTo>
                    <a:pt x="4" y="386"/>
                  </a:lnTo>
                  <a:lnTo>
                    <a:pt x="4" y="386"/>
                  </a:lnTo>
                  <a:lnTo>
                    <a:pt x="2" y="384"/>
                  </a:lnTo>
                  <a:lnTo>
                    <a:pt x="0" y="384"/>
                  </a:lnTo>
                  <a:lnTo>
                    <a:pt x="0" y="382"/>
                  </a:lnTo>
                  <a:lnTo>
                    <a:pt x="0" y="376"/>
                  </a:lnTo>
                  <a:lnTo>
                    <a:pt x="0" y="356"/>
                  </a:lnTo>
                  <a:lnTo>
                    <a:pt x="0" y="348"/>
                  </a:lnTo>
                  <a:lnTo>
                    <a:pt x="0" y="324"/>
                  </a:lnTo>
                  <a:lnTo>
                    <a:pt x="0" y="314"/>
                  </a:lnTo>
                  <a:lnTo>
                    <a:pt x="0" y="300"/>
                  </a:lnTo>
                  <a:lnTo>
                    <a:pt x="0" y="278"/>
                  </a:lnTo>
                  <a:lnTo>
                    <a:pt x="0" y="276"/>
                  </a:lnTo>
                  <a:lnTo>
                    <a:pt x="0" y="274"/>
                  </a:lnTo>
                  <a:lnTo>
                    <a:pt x="0" y="264"/>
                  </a:lnTo>
                  <a:lnTo>
                    <a:pt x="0" y="264"/>
                  </a:lnTo>
                  <a:lnTo>
                    <a:pt x="0" y="252"/>
                  </a:lnTo>
                  <a:lnTo>
                    <a:pt x="0" y="244"/>
                  </a:lnTo>
                  <a:lnTo>
                    <a:pt x="0" y="230"/>
                  </a:lnTo>
                  <a:lnTo>
                    <a:pt x="0" y="230"/>
                  </a:lnTo>
                  <a:lnTo>
                    <a:pt x="24" y="230"/>
                  </a:lnTo>
                  <a:lnTo>
                    <a:pt x="48" y="230"/>
                  </a:lnTo>
                  <a:lnTo>
                    <a:pt x="62" y="230"/>
                  </a:lnTo>
                  <a:lnTo>
                    <a:pt x="68" y="230"/>
                  </a:lnTo>
                  <a:lnTo>
                    <a:pt x="76" y="230"/>
                  </a:lnTo>
                  <a:lnTo>
                    <a:pt x="90" y="230"/>
                  </a:lnTo>
                  <a:lnTo>
                    <a:pt x="96" y="230"/>
                  </a:lnTo>
                  <a:lnTo>
                    <a:pt x="96" y="230"/>
                  </a:lnTo>
                  <a:lnTo>
                    <a:pt x="96" y="228"/>
                  </a:lnTo>
                  <a:lnTo>
                    <a:pt x="96" y="226"/>
                  </a:lnTo>
                  <a:lnTo>
                    <a:pt x="94" y="226"/>
                  </a:lnTo>
                  <a:lnTo>
                    <a:pt x="94" y="226"/>
                  </a:lnTo>
                  <a:lnTo>
                    <a:pt x="94" y="224"/>
                  </a:lnTo>
                  <a:lnTo>
                    <a:pt x="92" y="224"/>
                  </a:lnTo>
                  <a:lnTo>
                    <a:pt x="92" y="224"/>
                  </a:lnTo>
                  <a:lnTo>
                    <a:pt x="92" y="222"/>
                  </a:lnTo>
                  <a:lnTo>
                    <a:pt x="90" y="222"/>
                  </a:lnTo>
                  <a:lnTo>
                    <a:pt x="90" y="222"/>
                  </a:lnTo>
                  <a:lnTo>
                    <a:pt x="90" y="222"/>
                  </a:lnTo>
                  <a:lnTo>
                    <a:pt x="90" y="220"/>
                  </a:lnTo>
                  <a:lnTo>
                    <a:pt x="90" y="220"/>
                  </a:lnTo>
                  <a:lnTo>
                    <a:pt x="90" y="218"/>
                  </a:lnTo>
                  <a:lnTo>
                    <a:pt x="90" y="218"/>
                  </a:lnTo>
                  <a:lnTo>
                    <a:pt x="90" y="218"/>
                  </a:lnTo>
                  <a:lnTo>
                    <a:pt x="94" y="206"/>
                  </a:lnTo>
                  <a:lnTo>
                    <a:pt x="94" y="204"/>
                  </a:lnTo>
                  <a:lnTo>
                    <a:pt x="98" y="200"/>
                  </a:lnTo>
                  <a:lnTo>
                    <a:pt x="98" y="200"/>
                  </a:lnTo>
                  <a:lnTo>
                    <a:pt x="98" y="200"/>
                  </a:lnTo>
                  <a:lnTo>
                    <a:pt x="98" y="196"/>
                  </a:lnTo>
                  <a:lnTo>
                    <a:pt x="96" y="196"/>
                  </a:lnTo>
                  <a:lnTo>
                    <a:pt x="96" y="194"/>
                  </a:lnTo>
                  <a:lnTo>
                    <a:pt x="96" y="194"/>
                  </a:lnTo>
                  <a:lnTo>
                    <a:pt x="96" y="194"/>
                  </a:lnTo>
                  <a:lnTo>
                    <a:pt x="96" y="192"/>
                  </a:lnTo>
                  <a:lnTo>
                    <a:pt x="94" y="192"/>
                  </a:lnTo>
                  <a:lnTo>
                    <a:pt x="94" y="192"/>
                  </a:lnTo>
                  <a:lnTo>
                    <a:pt x="94" y="192"/>
                  </a:lnTo>
                  <a:lnTo>
                    <a:pt x="94" y="192"/>
                  </a:lnTo>
                  <a:lnTo>
                    <a:pt x="94" y="190"/>
                  </a:lnTo>
                  <a:lnTo>
                    <a:pt x="94" y="176"/>
                  </a:lnTo>
                  <a:lnTo>
                    <a:pt x="96" y="174"/>
                  </a:lnTo>
                  <a:lnTo>
                    <a:pt x="96" y="172"/>
                  </a:lnTo>
                  <a:lnTo>
                    <a:pt x="96" y="172"/>
                  </a:lnTo>
                  <a:lnTo>
                    <a:pt x="96" y="172"/>
                  </a:lnTo>
                  <a:lnTo>
                    <a:pt x="96" y="168"/>
                  </a:lnTo>
                  <a:lnTo>
                    <a:pt x="94" y="168"/>
                  </a:lnTo>
                  <a:lnTo>
                    <a:pt x="94" y="168"/>
                  </a:lnTo>
                  <a:lnTo>
                    <a:pt x="94" y="166"/>
                  </a:lnTo>
                  <a:lnTo>
                    <a:pt x="94" y="166"/>
                  </a:lnTo>
                  <a:lnTo>
                    <a:pt x="94" y="166"/>
                  </a:lnTo>
                  <a:lnTo>
                    <a:pt x="94" y="164"/>
                  </a:lnTo>
                  <a:lnTo>
                    <a:pt x="96" y="156"/>
                  </a:lnTo>
                  <a:lnTo>
                    <a:pt x="96" y="156"/>
                  </a:lnTo>
                  <a:lnTo>
                    <a:pt x="96" y="154"/>
                  </a:lnTo>
                  <a:lnTo>
                    <a:pt x="98" y="154"/>
                  </a:lnTo>
                  <a:lnTo>
                    <a:pt x="98" y="154"/>
                  </a:lnTo>
                  <a:lnTo>
                    <a:pt x="100" y="152"/>
                  </a:lnTo>
                  <a:lnTo>
                    <a:pt x="96" y="146"/>
                  </a:lnTo>
                  <a:lnTo>
                    <a:pt x="96" y="140"/>
                  </a:lnTo>
                  <a:lnTo>
                    <a:pt x="94" y="130"/>
                  </a:lnTo>
                  <a:lnTo>
                    <a:pt x="94" y="128"/>
                  </a:lnTo>
                  <a:lnTo>
                    <a:pt x="94" y="128"/>
                  </a:lnTo>
                  <a:lnTo>
                    <a:pt x="94" y="128"/>
                  </a:lnTo>
                  <a:lnTo>
                    <a:pt x="98" y="128"/>
                  </a:lnTo>
                  <a:lnTo>
                    <a:pt x="98" y="128"/>
                  </a:lnTo>
                  <a:lnTo>
                    <a:pt x="100" y="128"/>
                  </a:lnTo>
                  <a:lnTo>
                    <a:pt x="102" y="130"/>
                  </a:lnTo>
                  <a:lnTo>
                    <a:pt x="102" y="130"/>
                  </a:lnTo>
                  <a:lnTo>
                    <a:pt x="102" y="130"/>
                  </a:lnTo>
                  <a:lnTo>
                    <a:pt x="102" y="132"/>
                  </a:lnTo>
                  <a:lnTo>
                    <a:pt x="104" y="134"/>
                  </a:lnTo>
                  <a:lnTo>
                    <a:pt x="104" y="134"/>
                  </a:lnTo>
                  <a:lnTo>
                    <a:pt x="110" y="136"/>
                  </a:lnTo>
                  <a:lnTo>
                    <a:pt x="110" y="136"/>
                  </a:lnTo>
                  <a:lnTo>
                    <a:pt x="110" y="136"/>
                  </a:lnTo>
                  <a:lnTo>
                    <a:pt x="110" y="136"/>
                  </a:lnTo>
                  <a:lnTo>
                    <a:pt x="112" y="138"/>
                  </a:lnTo>
                  <a:lnTo>
                    <a:pt x="114" y="138"/>
                  </a:lnTo>
                  <a:lnTo>
                    <a:pt x="114" y="138"/>
                  </a:lnTo>
                  <a:lnTo>
                    <a:pt x="114" y="138"/>
                  </a:lnTo>
                  <a:lnTo>
                    <a:pt x="114" y="144"/>
                  </a:lnTo>
                  <a:lnTo>
                    <a:pt x="114" y="144"/>
                  </a:lnTo>
                  <a:lnTo>
                    <a:pt x="114" y="144"/>
                  </a:lnTo>
                  <a:lnTo>
                    <a:pt x="114" y="146"/>
                  </a:lnTo>
                  <a:lnTo>
                    <a:pt x="114" y="146"/>
                  </a:lnTo>
                  <a:lnTo>
                    <a:pt x="114" y="148"/>
                  </a:lnTo>
                  <a:lnTo>
                    <a:pt x="112" y="150"/>
                  </a:lnTo>
                  <a:lnTo>
                    <a:pt x="112" y="150"/>
                  </a:lnTo>
                  <a:lnTo>
                    <a:pt x="112" y="150"/>
                  </a:lnTo>
                  <a:lnTo>
                    <a:pt x="112" y="152"/>
                  </a:lnTo>
                  <a:lnTo>
                    <a:pt x="116" y="156"/>
                  </a:lnTo>
                  <a:lnTo>
                    <a:pt x="116" y="156"/>
                  </a:lnTo>
                  <a:lnTo>
                    <a:pt x="116" y="156"/>
                  </a:lnTo>
                  <a:lnTo>
                    <a:pt x="120" y="156"/>
                  </a:lnTo>
                  <a:lnTo>
                    <a:pt x="120" y="156"/>
                  </a:lnTo>
                  <a:lnTo>
                    <a:pt x="122" y="154"/>
                  </a:lnTo>
                  <a:lnTo>
                    <a:pt x="122" y="154"/>
                  </a:lnTo>
                  <a:lnTo>
                    <a:pt x="122" y="154"/>
                  </a:lnTo>
                  <a:lnTo>
                    <a:pt x="124" y="154"/>
                  </a:lnTo>
                  <a:lnTo>
                    <a:pt x="124" y="152"/>
                  </a:lnTo>
                  <a:lnTo>
                    <a:pt x="124" y="152"/>
                  </a:lnTo>
                  <a:lnTo>
                    <a:pt x="124" y="152"/>
                  </a:lnTo>
                  <a:lnTo>
                    <a:pt x="128" y="150"/>
                  </a:lnTo>
                  <a:lnTo>
                    <a:pt x="130" y="148"/>
                  </a:lnTo>
                  <a:lnTo>
                    <a:pt x="130" y="148"/>
                  </a:lnTo>
                  <a:lnTo>
                    <a:pt x="142" y="146"/>
                  </a:lnTo>
                  <a:lnTo>
                    <a:pt x="144" y="146"/>
                  </a:lnTo>
                  <a:lnTo>
                    <a:pt x="146" y="146"/>
                  </a:lnTo>
                  <a:lnTo>
                    <a:pt x="148" y="146"/>
                  </a:lnTo>
                  <a:lnTo>
                    <a:pt x="148" y="146"/>
                  </a:lnTo>
                  <a:lnTo>
                    <a:pt x="152" y="146"/>
                  </a:lnTo>
                  <a:lnTo>
                    <a:pt x="152" y="146"/>
                  </a:lnTo>
                  <a:lnTo>
                    <a:pt x="154" y="144"/>
                  </a:lnTo>
                  <a:lnTo>
                    <a:pt x="154" y="144"/>
                  </a:lnTo>
                  <a:lnTo>
                    <a:pt x="154" y="144"/>
                  </a:lnTo>
                  <a:lnTo>
                    <a:pt x="154" y="144"/>
                  </a:lnTo>
                  <a:lnTo>
                    <a:pt x="156" y="144"/>
                  </a:lnTo>
                  <a:lnTo>
                    <a:pt x="156" y="142"/>
                  </a:lnTo>
                  <a:lnTo>
                    <a:pt x="158" y="142"/>
                  </a:lnTo>
                  <a:lnTo>
                    <a:pt x="158" y="142"/>
                  </a:lnTo>
                  <a:lnTo>
                    <a:pt x="158" y="142"/>
                  </a:lnTo>
                  <a:lnTo>
                    <a:pt x="158" y="144"/>
                  </a:lnTo>
                  <a:lnTo>
                    <a:pt x="158" y="144"/>
                  </a:lnTo>
                  <a:lnTo>
                    <a:pt x="158" y="144"/>
                  </a:lnTo>
                  <a:lnTo>
                    <a:pt x="158" y="146"/>
                  </a:lnTo>
                  <a:lnTo>
                    <a:pt x="158" y="146"/>
                  </a:lnTo>
                  <a:lnTo>
                    <a:pt x="158" y="150"/>
                  </a:lnTo>
                  <a:lnTo>
                    <a:pt x="156" y="150"/>
                  </a:lnTo>
                  <a:lnTo>
                    <a:pt x="156" y="150"/>
                  </a:lnTo>
                  <a:lnTo>
                    <a:pt x="156" y="152"/>
                  </a:lnTo>
                  <a:lnTo>
                    <a:pt x="156" y="152"/>
                  </a:lnTo>
                  <a:lnTo>
                    <a:pt x="158" y="158"/>
                  </a:lnTo>
                  <a:lnTo>
                    <a:pt x="158" y="160"/>
                  </a:lnTo>
                  <a:lnTo>
                    <a:pt x="160" y="164"/>
                  </a:lnTo>
                  <a:lnTo>
                    <a:pt x="160" y="164"/>
                  </a:lnTo>
                  <a:lnTo>
                    <a:pt x="160" y="164"/>
                  </a:lnTo>
                  <a:lnTo>
                    <a:pt x="166" y="168"/>
                  </a:lnTo>
                  <a:lnTo>
                    <a:pt x="176" y="170"/>
                  </a:lnTo>
                  <a:lnTo>
                    <a:pt x="182" y="172"/>
                  </a:lnTo>
                  <a:lnTo>
                    <a:pt x="188" y="176"/>
                  </a:lnTo>
                  <a:lnTo>
                    <a:pt x="190" y="176"/>
                  </a:lnTo>
                  <a:lnTo>
                    <a:pt x="190" y="176"/>
                  </a:lnTo>
                  <a:lnTo>
                    <a:pt x="192" y="176"/>
                  </a:lnTo>
                  <a:lnTo>
                    <a:pt x="194" y="176"/>
                  </a:lnTo>
                  <a:lnTo>
                    <a:pt x="200" y="176"/>
                  </a:lnTo>
                  <a:lnTo>
                    <a:pt x="210" y="176"/>
                  </a:lnTo>
                  <a:lnTo>
                    <a:pt x="210" y="178"/>
                  </a:lnTo>
                  <a:lnTo>
                    <a:pt x="212" y="178"/>
                  </a:lnTo>
                  <a:lnTo>
                    <a:pt x="212" y="178"/>
                  </a:lnTo>
                  <a:lnTo>
                    <a:pt x="212" y="178"/>
                  </a:lnTo>
                  <a:lnTo>
                    <a:pt x="212" y="178"/>
                  </a:lnTo>
                  <a:lnTo>
                    <a:pt x="218" y="180"/>
                  </a:lnTo>
                  <a:lnTo>
                    <a:pt x="222" y="180"/>
                  </a:lnTo>
                  <a:lnTo>
                    <a:pt x="226" y="180"/>
                  </a:lnTo>
                  <a:lnTo>
                    <a:pt x="230" y="180"/>
                  </a:lnTo>
                  <a:lnTo>
                    <a:pt x="230" y="180"/>
                  </a:lnTo>
                  <a:lnTo>
                    <a:pt x="232" y="180"/>
                  </a:lnTo>
                  <a:lnTo>
                    <a:pt x="232" y="180"/>
                  </a:lnTo>
                  <a:lnTo>
                    <a:pt x="234" y="178"/>
                  </a:lnTo>
                  <a:lnTo>
                    <a:pt x="236" y="178"/>
                  </a:lnTo>
                  <a:lnTo>
                    <a:pt x="236" y="176"/>
                  </a:lnTo>
                  <a:lnTo>
                    <a:pt x="236" y="176"/>
                  </a:lnTo>
                  <a:lnTo>
                    <a:pt x="236" y="176"/>
                  </a:lnTo>
                  <a:lnTo>
                    <a:pt x="236" y="174"/>
                  </a:lnTo>
                  <a:lnTo>
                    <a:pt x="236" y="172"/>
                  </a:lnTo>
                  <a:lnTo>
                    <a:pt x="236" y="170"/>
                  </a:lnTo>
                  <a:lnTo>
                    <a:pt x="236" y="170"/>
                  </a:lnTo>
                  <a:lnTo>
                    <a:pt x="238" y="162"/>
                  </a:lnTo>
                  <a:lnTo>
                    <a:pt x="238" y="162"/>
                  </a:lnTo>
                  <a:lnTo>
                    <a:pt x="238" y="162"/>
                  </a:lnTo>
                  <a:lnTo>
                    <a:pt x="246" y="160"/>
                  </a:lnTo>
                  <a:lnTo>
                    <a:pt x="246" y="160"/>
                  </a:lnTo>
                  <a:lnTo>
                    <a:pt x="248" y="162"/>
                  </a:lnTo>
                  <a:lnTo>
                    <a:pt x="248" y="162"/>
                  </a:lnTo>
                  <a:lnTo>
                    <a:pt x="248" y="166"/>
                  </a:lnTo>
                  <a:lnTo>
                    <a:pt x="248" y="166"/>
                  </a:lnTo>
                  <a:lnTo>
                    <a:pt x="248" y="168"/>
                  </a:lnTo>
                  <a:lnTo>
                    <a:pt x="248" y="168"/>
                  </a:lnTo>
                  <a:lnTo>
                    <a:pt x="248" y="168"/>
                  </a:lnTo>
                  <a:lnTo>
                    <a:pt x="248" y="170"/>
                  </a:lnTo>
                  <a:lnTo>
                    <a:pt x="248" y="170"/>
                  </a:lnTo>
                  <a:lnTo>
                    <a:pt x="248" y="170"/>
                  </a:lnTo>
                  <a:lnTo>
                    <a:pt x="248" y="172"/>
                  </a:lnTo>
                  <a:lnTo>
                    <a:pt x="248" y="172"/>
                  </a:lnTo>
                  <a:lnTo>
                    <a:pt x="250" y="172"/>
                  </a:lnTo>
                  <a:lnTo>
                    <a:pt x="254" y="176"/>
                  </a:lnTo>
                  <a:lnTo>
                    <a:pt x="254" y="176"/>
                  </a:lnTo>
                  <a:lnTo>
                    <a:pt x="256" y="176"/>
                  </a:lnTo>
                  <a:lnTo>
                    <a:pt x="256" y="178"/>
                  </a:lnTo>
                  <a:lnTo>
                    <a:pt x="258" y="178"/>
                  </a:lnTo>
                  <a:lnTo>
                    <a:pt x="260" y="180"/>
                  </a:lnTo>
                  <a:lnTo>
                    <a:pt x="260" y="180"/>
                  </a:lnTo>
                  <a:lnTo>
                    <a:pt x="260" y="182"/>
                  </a:lnTo>
                  <a:lnTo>
                    <a:pt x="260" y="182"/>
                  </a:lnTo>
                  <a:lnTo>
                    <a:pt x="260" y="184"/>
                  </a:lnTo>
                  <a:lnTo>
                    <a:pt x="260" y="184"/>
                  </a:lnTo>
                  <a:lnTo>
                    <a:pt x="262" y="188"/>
                  </a:lnTo>
                  <a:lnTo>
                    <a:pt x="262" y="190"/>
                  </a:lnTo>
                  <a:lnTo>
                    <a:pt x="262" y="190"/>
                  </a:lnTo>
                  <a:lnTo>
                    <a:pt x="262" y="190"/>
                  </a:lnTo>
                  <a:lnTo>
                    <a:pt x="264" y="192"/>
                  </a:lnTo>
                  <a:lnTo>
                    <a:pt x="264" y="192"/>
                  </a:lnTo>
                  <a:lnTo>
                    <a:pt x="264" y="192"/>
                  </a:lnTo>
                  <a:lnTo>
                    <a:pt x="266" y="192"/>
                  </a:lnTo>
                  <a:lnTo>
                    <a:pt x="266" y="192"/>
                  </a:lnTo>
                  <a:lnTo>
                    <a:pt x="266" y="194"/>
                  </a:lnTo>
                  <a:lnTo>
                    <a:pt x="268" y="194"/>
                  </a:lnTo>
                  <a:lnTo>
                    <a:pt x="268" y="194"/>
                  </a:lnTo>
                  <a:lnTo>
                    <a:pt x="268" y="194"/>
                  </a:lnTo>
                  <a:lnTo>
                    <a:pt x="268" y="196"/>
                  </a:lnTo>
                  <a:lnTo>
                    <a:pt x="268" y="196"/>
                  </a:lnTo>
                  <a:lnTo>
                    <a:pt x="268" y="196"/>
                  </a:lnTo>
                  <a:lnTo>
                    <a:pt x="268" y="196"/>
                  </a:lnTo>
                  <a:lnTo>
                    <a:pt x="268" y="196"/>
                  </a:lnTo>
                  <a:lnTo>
                    <a:pt x="270" y="196"/>
                  </a:lnTo>
                  <a:lnTo>
                    <a:pt x="274" y="196"/>
                  </a:lnTo>
                  <a:lnTo>
                    <a:pt x="274" y="196"/>
                  </a:lnTo>
                  <a:lnTo>
                    <a:pt x="274" y="196"/>
                  </a:lnTo>
                  <a:lnTo>
                    <a:pt x="276" y="196"/>
                  </a:lnTo>
                  <a:lnTo>
                    <a:pt x="276" y="196"/>
                  </a:lnTo>
                  <a:lnTo>
                    <a:pt x="276" y="194"/>
                  </a:lnTo>
                  <a:lnTo>
                    <a:pt x="276" y="194"/>
                  </a:lnTo>
                  <a:lnTo>
                    <a:pt x="276" y="194"/>
                  </a:lnTo>
                  <a:lnTo>
                    <a:pt x="276" y="194"/>
                  </a:lnTo>
                  <a:lnTo>
                    <a:pt x="278" y="194"/>
                  </a:lnTo>
                  <a:lnTo>
                    <a:pt x="278" y="194"/>
                  </a:lnTo>
                  <a:lnTo>
                    <a:pt x="278" y="194"/>
                  </a:lnTo>
                  <a:lnTo>
                    <a:pt x="280" y="194"/>
                  </a:lnTo>
                  <a:lnTo>
                    <a:pt x="282" y="196"/>
                  </a:lnTo>
                  <a:lnTo>
                    <a:pt x="282" y="196"/>
                  </a:lnTo>
                  <a:lnTo>
                    <a:pt x="282" y="196"/>
                  </a:lnTo>
                  <a:lnTo>
                    <a:pt x="282" y="196"/>
                  </a:lnTo>
                  <a:lnTo>
                    <a:pt x="282" y="196"/>
                  </a:lnTo>
                  <a:lnTo>
                    <a:pt x="286" y="200"/>
                  </a:lnTo>
                  <a:lnTo>
                    <a:pt x="292" y="202"/>
                  </a:lnTo>
                  <a:lnTo>
                    <a:pt x="296" y="202"/>
                  </a:lnTo>
                  <a:lnTo>
                    <a:pt x="300" y="202"/>
                  </a:lnTo>
                  <a:lnTo>
                    <a:pt x="300" y="202"/>
                  </a:lnTo>
                  <a:lnTo>
                    <a:pt x="300" y="202"/>
                  </a:lnTo>
                  <a:lnTo>
                    <a:pt x="306" y="206"/>
                  </a:lnTo>
                  <a:lnTo>
                    <a:pt x="306" y="206"/>
                  </a:lnTo>
                  <a:lnTo>
                    <a:pt x="310" y="212"/>
                  </a:lnTo>
                  <a:lnTo>
                    <a:pt x="310" y="214"/>
                  </a:lnTo>
                  <a:lnTo>
                    <a:pt x="310" y="214"/>
                  </a:lnTo>
                  <a:lnTo>
                    <a:pt x="310" y="214"/>
                  </a:lnTo>
                  <a:lnTo>
                    <a:pt x="310" y="214"/>
                  </a:lnTo>
                  <a:lnTo>
                    <a:pt x="310" y="214"/>
                  </a:lnTo>
                  <a:lnTo>
                    <a:pt x="310" y="216"/>
                  </a:lnTo>
                  <a:lnTo>
                    <a:pt x="308" y="216"/>
                  </a:lnTo>
                  <a:lnTo>
                    <a:pt x="308" y="216"/>
                  </a:lnTo>
                  <a:lnTo>
                    <a:pt x="308" y="216"/>
                  </a:lnTo>
                  <a:lnTo>
                    <a:pt x="308" y="216"/>
                  </a:lnTo>
                  <a:lnTo>
                    <a:pt x="308" y="216"/>
                  </a:lnTo>
                  <a:lnTo>
                    <a:pt x="308" y="216"/>
                  </a:lnTo>
                  <a:lnTo>
                    <a:pt x="308" y="218"/>
                  </a:lnTo>
                  <a:lnTo>
                    <a:pt x="308" y="218"/>
                  </a:lnTo>
                  <a:lnTo>
                    <a:pt x="308" y="218"/>
                  </a:lnTo>
                  <a:lnTo>
                    <a:pt x="310" y="224"/>
                  </a:lnTo>
                  <a:lnTo>
                    <a:pt x="312" y="224"/>
                  </a:lnTo>
                  <a:lnTo>
                    <a:pt x="312" y="224"/>
                  </a:lnTo>
                  <a:lnTo>
                    <a:pt x="312" y="224"/>
                  </a:lnTo>
                  <a:lnTo>
                    <a:pt x="312" y="224"/>
                  </a:lnTo>
                  <a:lnTo>
                    <a:pt x="312" y="224"/>
                  </a:lnTo>
                  <a:lnTo>
                    <a:pt x="312" y="224"/>
                  </a:lnTo>
                  <a:lnTo>
                    <a:pt x="314" y="224"/>
                  </a:lnTo>
                  <a:lnTo>
                    <a:pt x="314" y="222"/>
                  </a:lnTo>
                  <a:lnTo>
                    <a:pt x="314" y="222"/>
                  </a:lnTo>
                  <a:lnTo>
                    <a:pt x="314" y="222"/>
                  </a:lnTo>
                  <a:lnTo>
                    <a:pt x="314" y="222"/>
                  </a:lnTo>
                  <a:lnTo>
                    <a:pt x="316" y="222"/>
                  </a:lnTo>
                  <a:lnTo>
                    <a:pt x="316" y="222"/>
                  </a:lnTo>
                  <a:lnTo>
                    <a:pt x="316" y="222"/>
                  </a:lnTo>
                  <a:lnTo>
                    <a:pt x="316" y="222"/>
                  </a:lnTo>
                  <a:lnTo>
                    <a:pt x="316" y="222"/>
                  </a:lnTo>
                  <a:lnTo>
                    <a:pt x="320" y="224"/>
                  </a:lnTo>
                  <a:lnTo>
                    <a:pt x="320" y="224"/>
                  </a:lnTo>
                  <a:lnTo>
                    <a:pt x="320" y="226"/>
                  </a:lnTo>
                  <a:lnTo>
                    <a:pt x="324" y="230"/>
                  </a:lnTo>
                  <a:lnTo>
                    <a:pt x="328" y="236"/>
                  </a:lnTo>
                  <a:lnTo>
                    <a:pt x="328" y="236"/>
                  </a:lnTo>
                  <a:lnTo>
                    <a:pt x="328" y="238"/>
                  </a:lnTo>
                  <a:lnTo>
                    <a:pt x="330" y="242"/>
                  </a:lnTo>
                  <a:lnTo>
                    <a:pt x="330" y="242"/>
                  </a:lnTo>
                  <a:lnTo>
                    <a:pt x="330" y="244"/>
                  </a:lnTo>
                  <a:lnTo>
                    <a:pt x="330" y="246"/>
                  </a:lnTo>
                  <a:lnTo>
                    <a:pt x="330" y="246"/>
                  </a:lnTo>
                  <a:lnTo>
                    <a:pt x="330" y="246"/>
                  </a:lnTo>
                  <a:lnTo>
                    <a:pt x="330" y="246"/>
                  </a:lnTo>
                  <a:lnTo>
                    <a:pt x="330" y="246"/>
                  </a:lnTo>
                  <a:lnTo>
                    <a:pt x="332" y="248"/>
                  </a:lnTo>
                  <a:lnTo>
                    <a:pt x="332" y="248"/>
                  </a:lnTo>
                  <a:lnTo>
                    <a:pt x="334" y="248"/>
                  </a:lnTo>
                  <a:lnTo>
                    <a:pt x="334" y="248"/>
                  </a:lnTo>
                  <a:lnTo>
                    <a:pt x="336" y="248"/>
                  </a:lnTo>
                  <a:lnTo>
                    <a:pt x="340" y="250"/>
                  </a:lnTo>
                  <a:lnTo>
                    <a:pt x="340" y="250"/>
                  </a:lnTo>
                  <a:lnTo>
                    <a:pt x="340" y="250"/>
                  </a:lnTo>
                  <a:lnTo>
                    <a:pt x="340" y="250"/>
                  </a:lnTo>
                  <a:lnTo>
                    <a:pt x="342" y="250"/>
                  </a:lnTo>
                  <a:lnTo>
                    <a:pt x="342" y="250"/>
                  </a:lnTo>
                  <a:lnTo>
                    <a:pt x="346" y="248"/>
                  </a:lnTo>
                  <a:lnTo>
                    <a:pt x="354" y="244"/>
                  </a:lnTo>
                  <a:lnTo>
                    <a:pt x="354" y="244"/>
                  </a:lnTo>
                  <a:lnTo>
                    <a:pt x="354" y="244"/>
                  </a:lnTo>
                  <a:lnTo>
                    <a:pt x="356" y="242"/>
                  </a:lnTo>
                  <a:lnTo>
                    <a:pt x="356" y="242"/>
                  </a:lnTo>
                  <a:lnTo>
                    <a:pt x="358" y="240"/>
                  </a:lnTo>
                  <a:lnTo>
                    <a:pt x="358" y="240"/>
                  </a:lnTo>
                  <a:lnTo>
                    <a:pt x="358" y="240"/>
                  </a:lnTo>
                  <a:lnTo>
                    <a:pt x="358" y="240"/>
                  </a:lnTo>
                  <a:lnTo>
                    <a:pt x="360" y="240"/>
                  </a:lnTo>
                  <a:lnTo>
                    <a:pt x="360" y="240"/>
                  </a:lnTo>
                  <a:lnTo>
                    <a:pt x="364" y="242"/>
                  </a:lnTo>
                  <a:lnTo>
                    <a:pt x="364" y="242"/>
                  </a:lnTo>
                  <a:lnTo>
                    <a:pt x="364" y="242"/>
                  </a:lnTo>
                  <a:lnTo>
                    <a:pt x="364" y="242"/>
                  </a:lnTo>
                  <a:lnTo>
                    <a:pt x="364" y="244"/>
                  </a:lnTo>
                  <a:lnTo>
                    <a:pt x="364" y="244"/>
                  </a:lnTo>
                  <a:lnTo>
                    <a:pt x="364" y="244"/>
                  </a:lnTo>
                  <a:lnTo>
                    <a:pt x="364" y="244"/>
                  </a:lnTo>
                  <a:lnTo>
                    <a:pt x="362" y="244"/>
                  </a:lnTo>
                  <a:lnTo>
                    <a:pt x="362" y="244"/>
                  </a:lnTo>
                  <a:lnTo>
                    <a:pt x="362" y="248"/>
                  </a:lnTo>
                  <a:lnTo>
                    <a:pt x="360" y="248"/>
                  </a:lnTo>
                  <a:lnTo>
                    <a:pt x="360" y="248"/>
                  </a:lnTo>
                  <a:lnTo>
                    <a:pt x="362" y="248"/>
                  </a:lnTo>
                  <a:lnTo>
                    <a:pt x="362" y="250"/>
                  </a:lnTo>
                  <a:lnTo>
                    <a:pt x="362" y="250"/>
                  </a:lnTo>
                  <a:lnTo>
                    <a:pt x="362" y="250"/>
                  </a:lnTo>
                  <a:lnTo>
                    <a:pt x="362" y="250"/>
                  </a:lnTo>
                  <a:lnTo>
                    <a:pt x="362" y="250"/>
                  </a:lnTo>
                  <a:lnTo>
                    <a:pt x="366" y="252"/>
                  </a:lnTo>
                  <a:lnTo>
                    <a:pt x="370" y="252"/>
                  </a:lnTo>
                  <a:lnTo>
                    <a:pt x="370" y="250"/>
                  </a:lnTo>
                  <a:lnTo>
                    <a:pt x="370" y="250"/>
                  </a:lnTo>
                  <a:lnTo>
                    <a:pt x="370" y="238"/>
                  </a:lnTo>
                  <a:lnTo>
                    <a:pt x="370" y="218"/>
                  </a:lnTo>
                  <a:lnTo>
                    <a:pt x="370" y="208"/>
                  </a:lnTo>
                  <a:lnTo>
                    <a:pt x="370" y="204"/>
                  </a:lnTo>
                  <a:lnTo>
                    <a:pt x="370" y="192"/>
                  </a:lnTo>
                  <a:lnTo>
                    <a:pt x="370" y="190"/>
                  </a:lnTo>
                  <a:lnTo>
                    <a:pt x="370" y="190"/>
                  </a:lnTo>
                  <a:lnTo>
                    <a:pt x="370" y="188"/>
                  </a:lnTo>
                  <a:lnTo>
                    <a:pt x="368" y="188"/>
                  </a:lnTo>
                  <a:lnTo>
                    <a:pt x="358" y="190"/>
                  </a:lnTo>
                  <a:lnTo>
                    <a:pt x="358" y="190"/>
                  </a:lnTo>
                  <a:lnTo>
                    <a:pt x="354" y="192"/>
                  </a:lnTo>
                  <a:lnTo>
                    <a:pt x="354" y="194"/>
                  </a:lnTo>
                  <a:lnTo>
                    <a:pt x="354" y="194"/>
                  </a:lnTo>
                  <a:lnTo>
                    <a:pt x="352" y="198"/>
                  </a:lnTo>
                  <a:lnTo>
                    <a:pt x="352" y="198"/>
                  </a:lnTo>
                  <a:lnTo>
                    <a:pt x="354" y="200"/>
                  </a:lnTo>
                  <a:lnTo>
                    <a:pt x="354" y="200"/>
                  </a:lnTo>
                  <a:lnTo>
                    <a:pt x="354" y="200"/>
                  </a:lnTo>
                  <a:lnTo>
                    <a:pt x="356" y="200"/>
                  </a:lnTo>
                  <a:lnTo>
                    <a:pt x="356" y="200"/>
                  </a:lnTo>
                  <a:lnTo>
                    <a:pt x="356" y="200"/>
                  </a:lnTo>
                  <a:lnTo>
                    <a:pt x="356" y="200"/>
                  </a:lnTo>
                  <a:lnTo>
                    <a:pt x="356" y="200"/>
                  </a:lnTo>
                  <a:lnTo>
                    <a:pt x="356" y="200"/>
                  </a:lnTo>
                  <a:lnTo>
                    <a:pt x="356" y="202"/>
                  </a:lnTo>
                  <a:lnTo>
                    <a:pt x="356" y="202"/>
                  </a:lnTo>
                  <a:lnTo>
                    <a:pt x="356" y="202"/>
                  </a:lnTo>
                  <a:lnTo>
                    <a:pt x="356" y="202"/>
                  </a:lnTo>
                  <a:lnTo>
                    <a:pt x="356" y="202"/>
                  </a:lnTo>
                  <a:lnTo>
                    <a:pt x="354" y="204"/>
                  </a:lnTo>
                  <a:lnTo>
                    <a:pt x="354" y="204"/>
                  </a:lnTo>
                  <a:lnTo>
                    <a:pt x="354" y="204"/>
                  </a:lnTo>
                  <a:lnTo>
                    <a:pt x="354" y="204"/>
                  </a:lnTo>
                  <a:lnTo>
                    <a:pt x="350" y="202"/>
                  </a:lnTo>
                  <a:lnTo>
                    <a:pt x="344" y="200"/>
                  </a:lnTo>
                  <a:lnTo>
                    <a:pt x="344" y="198"/>
                  </a:lnTo>
                  <a:lnTo>
                    <a:pt x="344" y="198"/>
                  </a:lnTo>
                  <a:lnTo>
                    <a:pt x="340" y="200"/>
                  </a:lnTo>
                  <a:lnTo>
                    <a:pt x="340" y="200"/>
                  </a:lnTo>
                  <a:lnTo>
                    <a:pt x="338" y="200"/>
                  </a:lnTo>
                  <a:lnTo>
                    <a:pt x="338" y="200"/>
                  </a:lnTo>
                  <a:lnTo>
                    <a:pt x="336" y="200"/>
                  </a:lnTo>
                  <a:lnTo>
                    <a:pt x="334" y="200"/>
                  </a:lnTo>
                  <a:lnTo>
                    <a:pt x="334" y="200"/>
                  </a:lnTo>
                  <a:lnTo>
                    <a:pt x="334" y="200"/>
                  </a:lnTo>
                  <a:lnTo>
                    <a:pt x="332" y="200"/>
                  </a:lnTo>
                  <a:lnTo>
                    <a:pt x="332" y="200"/>
                  </a:lnTo>
                  <a:lnTo>
                    <a:pt x="332" y="200"/>
                  </a:lnTo>
                  <a:lnTo>
                    <a:pt x="332" y="198"/>
                  </a:lnTo>
                  <a:lnTo>
                    <a:pt x="332" y="198"/>
                  </a:lnTo>
                  <a:lnTo>
                    <a:pt x="332" y="198"/>
                  </a:lnTo>
                  <a:lnTo>
                    <a:pt x="332" y="196"/>
                  </a:lnTo>
                  <a:lnTo>
                    <a:pt x="328" y="192"/>
                  </a:lnTo>
                  <a:lnTo>
                    <a:pt x="328" y="190"/>
                  </a:lnTo>
                  <a:lnTo>
                    <a:pt x="328" y="190"/>
                  </a:lnTo>
                  <a:lnTo>
                    <a:pt x="328" y="190"/>
                  </a:lnTo>
                  <a:lnTo>
                    <a:pt x="324" y="186"/>
                  </a:lnTo>
                  <a:lnTo>
                    <a:pt x="318" y="180"/>
                  </a:lnTo>
                  <a:lnTo>
                    <a:pt x="318" y="180"/>
                  </a:lnTo>
                  <a:lnTo>
                    <a:pt x="316" y="180"/>
                  </a:lnTo>
                  <a:lnTo>
                    <a:pt x="314" y="180"/>
                  </a:lnTo>
                  <a:lnTo>
                    <a:pt x="308" y="176"/>
                  </a:lnTo>
                  <a:lnTo>
                    <a:pt x="308" y="174"/>
                  </a:lnTo>
                  <a:lnTo>
                    <a:pt x="306" y="170"/>
                  </a:lnTo>
                  <a:lnTo>
                    <a:pt x="306" y="170"/>
                  </a:lnTo>
                  <a:lnTo>
                    <a:pt x="306" y="168"/>
                  </a:lnTo>
                  <a:lnTo>
                    <a:pt x="306" y="168"/>
                  </a:lnTo>
                  <a:lnTo>
                    <a:pt x="304" y="166"/>
                  </a:lnTo>
                  <a:lnTo>
                    <a:pt x="304" y="162"/>
                  </a:lnTo>
                  <a:lnTo>
                    <a:pt x="304" y="162"/>
                  </a:lnTo>
                  <a:lnTo>
                    <a:pt x="302" y="160"/>
                  </a:lnTo>
                  <a:lnTo>
                    <a:pt x="302" y="160"/>
                  </a:lnTo>
                  <a:lnTo>
                    <a:pt x="302" y="160"/>
                  </a:lnTo>
                  <a:lnTo>
                    <a:pt x="302" y="160"/>
                  </a:lnTo>
                  <a:lnTo>
                    <a:pt x="302" y="158"/>
                  </a:lnTo>
                  <a:lnTo>
                    <a:pt x="302" y="158"/>
                  </a:lnTo>
                  <a:lnTo>
                    <a:pt x="302" y="156"/>
                  </a:lnTo>
                  <a:lnTo>
                    <a:pt x="302" y="154"/>
                  </a:lnTo>
                  <a:lnTo>
                    <a:pt x="302" y="154"/>
                  </a:lnTo>
                  <a:lnTo>
                    <a:pt x="302" y="154"/>
                  </a:lnTo>
                  <a:lnTo>
                    <a:pt x="304" y="152"/>
                  </a:lnTo>
                  <a:lnTo>
                    <a:pt x="306" y="146"/>
                  </a:lnTo>
                  <a:lnTo>
                    <a:pt x="306" y="144"/>
                  </a:lnTo>
                  <a:lnTo>
                    <a:pt x="306" y="144"/>
                  </a:lnTo>
                  <a:lnTo>
                    <a:pt x="308" y="142"/>
                  </a:lnTo>
                  <a:lnTo>
                    <a:pt x="310" y="132"/>
                  </a:lnTo>
                  <a:lnTo>
                    <a:pt x="310" y="126"/>
                  </a:lnTo>
                  <a:lnTo>
                    <a:pt x="310" y="126"/>
                  </a:lnTo>
                  <a:lnTo>
                    <a:pt x="310" y="126"/>
                  </a:lnTo>
                  <a:lnTo>
                    <a:pt x="310" y="126"/>
                  </a:lnTo>
                  <a:lnTo>
                    <a:pt x="312" y="124"/>
                  </a:lnTo>
                  <a:lnTo>
                    <a:pt x="314" y="120"/>
                  </a:lnTo>
                  <a:lnTo>
                    <a:pt x="314" y="120"/>
                  </a:lnTo>
                  <a:lnTo>
                    <a:pt x="316" y="120"/>
                  </a:lnTo>
                  <a:lnTo>
                    <a:pt x="316" y="120"/>
                  </a:lnTo>
                  <a:lnTo>
                    <a:pt x="316" y="120"/>
                  </a:lnTo>
                  <a:lnTo>
                    <a:pt x="318" y="118"/>
                  </a:lnTo>
                  <a:lnTo>
                    <a:pt x="318" y="116"/>
                  </a:lnTo>
                  <a:lnTo>
                    <a:pt x="318" y="116"/>
                  </a:lnTo>
                  <a:lnTo>
                    <a:pt x="316" y="112"/>
                  </a:lnTo>
                  <a:lnTo>
                    <a:pt x="316" y="112"/>
                  </a:lnTo>
                  <a:lnTo>
                    <a:pt x="316" y="112"/>
                  </a:lnTo>
                  <a:lnTo>
                    <a:pt x="314" y="110"/>
                  </a:lnTo>
                  <a:lnTo>
                    <a:pt x="314" y="110"/>
                  </a:lnTo>
                  <a:lnTo>
                    <a:pt x="314" y="110"/>
                  </a:lnTo>
                  <a:lnTo>
                    <a:pt x="312" y="98"/>
                  </a:lnTo>
                  <a:lnTo>
                    <a:pt x="314" y="92"/>
                  </a:lnTo>
                  <a:lnTo>
                    <a:pt x="314" y="84"/>
                  </a:lnTo>
                  <a:lnTo>
                    <a:pt x="314" y="82"/>
                  </a:lnTo>
                  <a:lnTo>
                    <a:pt x="314" y="82"/>
                  </a:lnTo>
                  <a:lnTo>
                    <a:pt x="316" y="78"/>
                  </a:lnTo>
                  <a:lnTo>
                    <a:pt x="318" y="76"/>
                  </a:lnTo>
                  <a:lnTo>
                    <a:pt x="318" y="76"/>
                  </a:lnTo>
                  <a:lnTo>
                    <a:pt x="318" y="76"/>
                  </a:lnTo>
                  <a:lnTo>
                    <a:pt x="316" y="74"/>
                  </a:lnTo>
                  <a:lnTo>
                    <a:pt x="310" y="60"/>
                  </a:lnTo>
                  <a:lnTo>
                    <a:pt x="310" y="56"/>
                  </a:lnTo>
                  <a:lnTo>
                    <a:pt x="310" y="56"/>
                  </a:lnTo>
                  <a:lnTo>
                    <a:pt x="308" y="54"/>
                  </a:lnTo>
                  <a:lnTo>
                    <a:pt x="308" y="54"/>
                  </a:lnTo>
                  <a:lnTo>
                    <a:pt x="308" y="54"/>
                  </a:lnTo>
                  <a:lnTo>
                    <a:pt x="308" y="54"/>
                  </a:lnTo>
                  <a:lnTo>
                    <a:pt x="306" y="54"/>
                  </a:lnTo>
                  <a:lnTo>
                    <a:pt x="304" y="54"/>
                  </a:lnTo>
                  <a:lnTo>
                    <a:pt x="304" y="54"/>
                  </a:lnTo>
                  <a:lnTo>
                    <a:pt x="304" y="52"/>
                  </a:lnTo>
                  <a:lnTo>
                    <a:pt x="302" y="52"/>
                  </a:lnTo>
                  <a:lnTo>
                    <a:pt x="302" y="52"/>
                  </a:lnTo>
                  <a:lnTo>
                    <a:pt x="302" y="52"/>
                  </a:lnTo>
                  <a:lnTo>
                    <a:pt x="302" y="52"/>
                  </a:lnTo>
                  <a:lnTo>
                    <a:pt x="302" y="50"/>
                  </a:lnTo>
                  <a:lnTo>
                    <a:pt x="302" y="50"/>
                  </a:lnTo>
                  <a:lnTo>
                    <a:pt x="302" y="50"/>
                  </a:lnTo>
                  <a:lnTo>
                    <a:pt x="302" y="50"/>
                  </a:lnTo>
                  <a:lnTo>
                    <a:pt x="302" y="50"/>
                  </a:lnTo>
                  <a:lnTo>
                    <a:pt x="304" y="48"/>
                  </a:lnTo>
                  <a:lnTo>
                    <a:pt x="304" y="48"/>
                  </a:lnTo>
                  <a:lnTo>
                    <a:pt x="304" y="48"/>
                  </a:lnTo>
                  <a:lnTo>
                    <a:pt x="304" y="48"/>
                  </a:lnTo>
                  <a:lnTo>
                    <a:pt x="306" y="48"/>
                  </a:lnTo>
                  <a:lnTo>
                    <a:pt x="306" y="48"/>
                  </a:lnTo>
                  <a:lnTo>
                    <a:pt x="308" y="46"/>
                  </a:lnTo>
                  <a:lnTo>
                    <a:pt x="308" y="46"/>
                  </a:lnTo>
                  <a:lnTo>
                    <a:pt x="312" y="44"/>
                  </a:lnTo>
                  <a:lnTo>
                    <a:pt x="314" y="42"/>
                  </a:lnTo>
                  <a:lnTo>
                    <a:pt x="318" y="38"/>
                  </a:lnTo>
                  <a:lnTo>
                    <a:pt x="318" y="38"/>
                  </a:lnTo>
                  <a:lnTo>
                    <a:pt x="318" y="38"/>
                  </a:lnTo>
                  <a:lnTo>
                    <a:pt x="322" y="34"/>
                  </a:lnTo>
                  <a:lnTo>
                    <a:pt x="324" y="32"/>
                  </a:lnTo>
                  <a:lnTo>
                    <a:pt x="326" y="30"/>
                  </a:lnTo>
                  <a:lnTo>
                    <a:pt x="328" y="26"/>
                  </a:lnTo>
                  <a:lnTo>
                    <a:pt x="330" y="22"/>
                  </a:lnTo>
                  <a:lnTo>
                    <a:pt x="330" y="22"/>
                  </a:lnTo>
                  <a:lnTo>
                    <a:pt x="330" y="22"/>
                  </a:lnTo>
                  <a:lnTo>
                    <a:pt x="330" y="20"/>
                  </a:lnTo>
                  <a:lnTo>
                    <a:pt x="330" y="20"/>
                  </a:lnTo>
                  <a:lnTo>
                    <a:pt x="330" y="18"/>
                  </a:lnTo>
                  <a:lnTo>
                    <a:pt x="328" y="16"/>
                  </a:lnTo>
                  <a:lnTo>
                    <a:pt x="328" y="16"/>
                  </a:lnTo>
                  <a:lnTo>
                    <a:pt x="326" y="14"/>
                  </a:lnTo>
                  <a:lnTo>
                    <a:pt x="326" y="14"/>
                  </a:lnTo>
                  <a:lnTo>
                    <a:pt x="328" y="12"/>
                  </a:lnTo>
                  <a:lnTo>
                    <a:pt x="332" y="12"/>
                  </a:lnTo>
                  <a:lnTo>
                    <a:pt x="342" y="10"/>
                  </a:lnTo>
                  <a:lnTo>
                    <a:pt x="342" y="10"/>
                  </a:lnTo>
                  <a:lnTo>
                    <a:pt x="350" y="10"/>
                  </a:lnTo>
                  <a:lnTo>
                    <a:pt x="358" y="8"/>
                  </a:lnTo>
                  <a:lnTo>
                    <a:pt x="358" y="8"/>
                  </a:lnTo>
                  <a:lnTo>
                    <a:pt x="360" y="8"/>
                  </a:lnTo>
                  <a:lnTo>
                    <a:pt x="382" y="4"/>
                  </a:lnTo>
                  <a:lnTo>
                    <a:pt x="392" y="4"/>
                  </a:lnTo>
                  <a:lnTo>
                    <a:pt x="400" y="2"/>
                  </a:lnTo>
                  <a:lnTo>
                    <a:pt x="402" y="2"/>
                  </a:lnTo>
                  <a:lnTo>
                    <a:pt x="414" y="0"/>
                  </a:lnTo>
                  <a:lnTo>
                    <a:pt x="416" y="0"/>
                  </a:lnTo>
                  <a:lnTo>
                    <a:pt x="416" y="0"/>
                  </a:lnTo>
                  <a:lnTo>
                    <a:pt x="416" y="0"/>
                  </a:lnTo>
                  <a:lnTo>
                    <a:pt x="416" y="2"/>
                  </a:lnTo>
                  <a:lnTo>
                    <a:pt x="418" y="6"/>
                  </a:lnTo>
                  <a:lnTo>
                    <a:pt x="418" y="8"/>
                  </a:lnTo>
                  <a:lnTo>
                    <a:pt x="420" y="8"/>
                  </a:lnTo>
                  <a:lnTo>
                    <a:pt x="422" y="12"/>
                  </a:lnTo>
                  <a:lnTo>
                    <a:pt x="422" y="12"/>
                  </a:lnTo>
                  <a:lnTo>
                    <a:pt x="424" y="16"/>
                  </a:lnTo>
                  <a:lnTo>
                    <a:pt x="424" y="16"/>
                  </a:lnTo>
                  <a:lnTo>
                    <a:pt x="424" y="16"/>
                  </a:lnTo>
                  <a:lnTo>
                    <a:pt x="426" y="16"/>
                  </a:lnTo>
                  <a:lnTo>
                    <a:pt x="428" y="18"/>
                  </a:lnTo>
                  <a:lnTo>
                    <a:pt x="428" y="18"/>
                  </a:lnTo>
                  <a:lnTo>
                    <a:pt x="430" y="18"/>
                  </a:lnTo>
                  <a:lnTo>
                    <a:pt x="430" y="20"/>
                  </a:lnTo>
                  <a:lnTo>
                    <a:pt x="432" y="20"/>
                  </a:lnTo>
                  <a:lnTo>
                    <a:pt x="432" y="20"/>
                  </a:lnTo>
                  <a:lnTo>
                    <a:pt x="432" y="20"/>
                  </a:lnTo>
                  <a:lnTo>
                    <a:pt x="432" y="20"/>
                  </a:lnTo>
                  <a:lnTo>
                    <a:pt x="434" y="20"/>
                  </a:lnTo>
                  <a:lnTo>
                    <a:pt x="434" y="18"/>
                  </a:lnTo>
                  <a:lnTo>
                    <a:pt x="436" y="18"/>
                  </a:lnTo>
                  <a:lnTo>
                    <a:pt x="436" y="18"/>
                  </a:lnTo>
                  <a:lnTo>
                    <a:pt x="436" y="18"/>
                  </a:lnTo>
                  <a:lnTo>
                    <a:pt x="436" y="18"/>
                  </a:lnTo>
                  <a:lnTo>
                    <a:pt x="438" y="18"/>
                  </a:lnTo>
                  <a:lnTo>
                    <a:pt x="440" y="20"/>
                  </a:lnTo>
                  <a:lnTo>
                    <a:pt x="446" y="20"/>
                  </a:lnTo>
                  <a:lnTo>
                    <a:pt x="450" y="22"/>
                  </a:lnTo>
                  <a:lnTo>
                    <a:pt x="452" y="26"/>
                  </a:lnTo>
                  <a:lnTo>
                    <a:pt x="454" y="28"/>
                  </a:lnTo>
                  <a:lnTo>
                    <a:pt x="454" y="30"/>
                  </a:lnTo>
                  <a:lnTo>
                    <a:pt x="454" y="30"/>
                  </a:lnTo>
                  <a:lnTo>
                    <a:pt x="454" y="30"/>
                  </a:lnTo>
                  <a:lnTo>
                    <a:pt x="454" y="30"/>
                  </a:lnTo>
                  <a:lnTo>
                    <a:pt x="458" y="34"/>
                  </a:lnTo>
                  <a:lnTo>
                    <a:pt x="460" y="34"/>
                  </a:lnTo>
                  <a:lnTo>
                    <a:pt x="460" y="34"/>
                  </a:lnTo>
                  <a:lnTo>
                    <a:pt x="462" y="34"/>
                  </a:lnTo>
                  <a:lnTo>
                    <a:pt x="462" y="34"/>
                  </a:lnTo>
                  <a:lnTo>
                    <a:pt x="462" y="32"/>
                  </a:lnTo>
                  <a:lnTo>
                    <a:pt x="464" y="32"/>
                  </a:lnTo>
                  <a:lnTo>
                    <a:pt x="464" y="32"/>
                  </a:lnTo>
                  <a:lnTo>
                    <a:pt x="466" y="32"/>
                  </a:lnTo>
                  <a:lnTo>
                    <a:pt x="468" y="34"/>
                  </a:lnTo>
                  <a:lnTo>
                    <a:pt x="472" y="34"/>
                  </a:lnTo>
                  <a:lnTo>
                    <a:pt x="472" y="36"/>
                  </a:lnTo>
                  <a:lnTo>
                    <a:pt x="470" y="36"/>
                  </a:lnTo>
                  <a:lnTo>
                    <a:pt x="470" y="36"/>
                  </a:lnTo>
                  <a:lnTo>
                    <a:pt x="470" y="36"/>
                  </a:lnTo>
                  <a:lnTo>
                    <a:pt x="470" y="36"/>
                  </a:lnTo>
                  <a:lnTo>
                    <a:pt x="470" y="38"/>
                  </a:lnTo>
                  <a:lnTo>
                    <a:pt x="470" y="38"/>
                  </a:lnTo>
                  <a:lnTo>
                    <a:pt x="470" y="40"/>
                  </a:lnTo>
                  <a:lnTo>
                    <a:pt x="470" y="40"/>
                  </a:lnTo>
                  <a:lnTo>
                    <a:pt x="472" y="40"/>
                  </a:lnTo>
                  <a:lnTo>
                    <a:pt x="472" y="42"/>
                  </a:lnTo>
                  <a:lnTo>
                    <a:pt x="472" y="42"/>
                  </a:lnTo>
                  <a:lnTo>
                    <a:pt x="474" y="42"/>
                  </a:lnTo>
                  <a:lnTo>
                    <a:pt x="474" y="42"/>
                  </a:lnTo>
                  <a:lnTo>
                    <a:pt x="474" y="40"/>
                  </a:lnTo>
                  <a:lnTo>
                    <a:pt x="474" y="40"/>
                  </a:lnTo>
                  <a:lnTo>
                    <a:pt x="474" y="40"/>
                  </a:lnTo>
                  <a:lnTo>
                    <a:pt x="476" y="40"/>
                  </a:lnTo>
                  <a:lnTo>
                    <a:pt x="476" y="40"/>
                  </a:lnTo>
                  <a:lnTo>
                    <a:pt x="476" y="40"/>
                  </a:lnTo>
                  <a:lnTo>
                    <a:pt x="476" y="40"/>
                  </a:lnTo>
                  <a:lnTo>
                    <a:pt x="478" y="40"/>
                  </a:lnTo>
                  <a:lnTo>
                    <a:pt x="478" y="40"/>
                  </a:lnTo>
                  <a:lnTo>
                    <a:pt x="480" y="40"/>
                  </a:lnTo>
                  <a:lnTo>
                    <a:pt x="482" y="40"/>
                  </a:lnTo>
                  <a:lnTo>
                    <a:pt x="482" y="42"/>
                  </a:lnTo>
                  <a:lnTo>
                    <a:pt x="484" y="42"/>
                  </a:lnTo>
                  <a:lnTo>
                    <a:pt x="484" y="44"/>
                  </a:lnTo>
                  <a:lnTo>
                    <a:pt x="484" y="44"/>
                  </a:lnTo>
                  <a:lnTo>
                    <a:pt x="486" y="44"/>
                  </a:lnTo>
                  <a:lnTo>
                    <a:pt x="486" y="44"/>
                  </a:lnTo>
                  <a:lnTo>
                    <a:pt x="488" y="44"/>
                  </a:lnTo>
                  <a:lnTo>
                    <a:pt x="490" y="44"/>
                  </a:lnTo>
                  <a:lnTo>
                    <a:pt x="494" y="44"/>
                  </a:lnTo>
                  <a:lnTo>
                    <a:pt x="494" y="44"/>
                  </a:lnTo>
                  <a:lnTo>
                    <a:pt x="494" y="44"/>
                  </a:lnTo>
                  <a:lnTo>
                    <a:pt x="496" y="46"/>
                  </a:lnTo>
                  <a:lnTo>
                    <a:pt x="496" y="46"/>
                  </a:lnTo>
                  <a:lnTo>
                    <a:pt x="496" y="46"/>
                  </a:lnTo>
                  <a:lnTo>
                    <a:pt x="498" y="46"/>
                  </a:lnTo>
                  <a:lnTo>
                    <a:pt x="498" y="48"/>
                  </a:lnTo>
                  <a:lnTo>
                    <a:pt x="498" y="48"/>
                  </a:lnTo>
                  <a:lnTo>
                    <a:pt x="498" y="48"/>
                  </a:lnTo>
                  <a:lnTo>
                    <a:pt x="498" y="50"/>
                  </a:lnTo>
                  <a:lnTo>
                    <a:pt x="500" y="50"/>
                  </a:lnTo>
                  <a:lnTo>
                    <a:pt x="500" y="50"/>
                  </a:lnTo>
                  <a:lnTo>
                    <a:pt x="500" y="50"/>
                  </a:lnTo>
                  <a:lnTo>
                    <a:pt x="504" y="50"/>
                  </a:lnTo>
                  <a:lnTo>
                    <a:pt x="506" y="52"/>
                  </a:lnTo>
                  <a:lnTo>
                    <a:pt x="510" y="54"/>
                  </a:lnTo>
                  <a:lnTo>
                    <a:pt x="510" y="54"/>
                  </a:lnTo>
                  <a:lnTo>
                    <a:pt x="514" y="56"/>
                  </a:lnTo>
                  <a:lnTo>
                    <a:pt x="514" y="56"/>
                  </a:lnTo>
                  <a:lnTo>
                    <a:pt x="514" y="56"/>
                  </a:lnTo>
                  <a:lnTo>
                    <a:pt x="516" y="56"/>
                  </a:lnTo>
                  <a:lnTo>
                    <a:pt x="518" y="58"/>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4" name="Freeform 4973">
              <a:extLst>
                <a:ext uri="{FF2B5EF4-FFF2-40B4-BE49-F238E27FC236}">
                  <a16:creationId xmlns:a16="http://schemas.microsoft.com/office/drawing/2014/main" id="{1AC9F922-DC0E-DF4B-B606-2FCB8DEC9303}"/>
                </a:ext>
              </a:extLst>
            </p:cNvPr>
            <p:cNvSpPr>
              <a:spLocks/>
            </p:cNvSpPr>
            <p:nvPr/>
          </p:nvSpPr>
          <p:spPr bwMode="auto">
            <a:xfrm>
              <a:off x="5187347" y="4691260"/>
              <a:ext cx="587856" cy="536570"/>
            </a:xfrm>
            <a:custGeom>
              <a:avLst/>
              <a:gdLst/>
              <a:ahLst/>
              <a:cxnLst>
                <a:cxn ang="0">
                  <a:pos x="286" y="20"/>
                </a:cxn>
                <a:cxn ang="0">
                  <a:pos x="298" y="28"/>
                </a:cxn>
                <a:cxn ang="0">
                  <a:pos x="316" y="38"/>
                </a:cxn>
                <a:cxn ang="0">
                  <a:pos x="326" y="40"/>
                </a:cxn>
                <a:cxn ang="0">
                  <a:pos x="354" y="48"/>
                </a:cxn>
                <a:cxn ang="0">
                  <a:pos x="366" y="56"/>
                </a:cxn>
                <a:cxn ang="0">
                  <a:pos x="364" y="70"/>
                </a:cxn>
                <a:cxn ang="0">
                  <a:pos x="366" y="84"/>
                </a:cxn>
                <a:cxn ang="0">
                  <a:pos x="366" y="96"/>
                </a:cxn>
                <a:cxn ang="0">
                  <a:pos x="368" y="104"/>
                </a:cxn>
                <a:cxn ang="0">
                  <a:pos x="366" y="122"/>
                </a:cxn>
                <a:cxn ang="0">
                  <a:pos x="366" y="130"/>
                </a:cxn>
                <a:cxn ang="0">
                  <a:pos x="368" y="140"/>
                </a:cxn>
                <a:cxn ang="0">
                  <a:pos x="362" y="148"/>
                </a:cxn>
                <a:cxn ang="0">
                  <a:pos x="360" y="156"/>
                </a:cxn>
                <a:cxn ang="0">
                  <a:pos x="354" y="168"/>
                </a:cxn>
                <a:cxn ang="0">
                  <a:pos x="362" y="172"/>
                </a:cxn>
                <a:cxn ang="0">
                  <a:pos x="356" y="186"/>
                </a:cxn>
                <a:cxn ang="0">
                  <a:pos x="358" y="190"/>
                </a:cxn>
                <a:cxn ang="0">
                  <a:pos x="366" y="218"/>
                </a:cxn>
                <a:cxn ang="0">
                  <a:pos x="344" y="248"/>
                </a:cxn>
                <a:cxn ang="0">
                  <a:pos x="340" y="278"/>
                </a:cxn>
                <a:cxn ang="0">
                  <a:pos x="292" y="336"/>
                </a:cxn>
                <a:cxn ang="0">
                  <a:pos x="280" y="334"/>
                </a:cxn>
                <a:cxn ang="0">
                  <a:pos x="268" y="332"/>
                </a:cxn>
                <a:cxn ang="0">
                  <a:pos x="248" y="334"/>
                </a:cxn>
                <a:cxn ang="0">
                  <a:pos x="222" y="328"/>
                </a:cxn>
                <a:cxn ang="0">
                  <a:pos x="198" y="326"/>
                </a:cxn>
                <a:cxn ang="0">
                  <a:pos x="186" y="322"/>
                </a:cxn>
                <a:cxn ang="0">
                  <a:pos x="180" y="316"/>
                </a:cxn>
                <a:cxn ang="0">
                  <a:pos x="182" y="308"/>
                </a:cxn>
                <a:cxn ang="0">
                  <a:pos x="174" y="306"/>
                </a:cxn>
                <a:cxn ang="0">
                  <a:pos x="154" y="300"/>
                </a:cxn>
                <a:cxn ang="0">
                  <a:pos x="142" y="298"/>
                </a:cxn>
                <a:cxn ang="0">
                  <a:pos x="128" y="290"/>
                </a:cxn>
                <a:cxn ang="0">
                  <a:pos x="118" y="274"/>
                </a:cxn>
                <a:cxn ang="0">
                  <a:pos x="116" y="260"/>
                </a:cxn>
                <a:cxn ang="0">
                  <a:pos x="116" y="242"/>
                </a:cxn>
                <a:cxn ang="0">
                  <a:pos x="100" y="240"/>
                </a:cxn>
                <a:cxn ang="0">
                  <a:pos x="94" y="222"/>
                </a:cxn>
                <a:cxn ang="0">
                  <a:pos x="70" y="214"/>
                </a:cxn>
                <a:cxn ang="0">
                  <a:pos x="64" y="210"/>
                </a:cxn>
                <a:cxn ang="0">
                  <a:pos x="48" y="196"/>
                </a:cxn>
                <a:cxn ang="0">
                  <a:pos x="40" y="186"/>
                </a:cxn>
                <a:cxn ang="0">
                  <a:pos x="36" y="166"/>
                </a:cxn>
                <a:cxn ang="0">
                  <a:pos x="20" y="144"/>
                </a:cxn>
                <a:cxn ang="0">
                  <a:pos x="10" y="128"/>
                </a:cxn>
                <a:cxn ang="0">
                  <a:pos x="2" y="118"/>
                </a:cxn>
                <a:cxn ang="0">
                  <a:pos x="4" y="110"/>
                </a:cxn>
                <a:cxn ang="0">
                  <a:pos x="20" y="108"/>
                </a:cxn>
                <a:cxn ang="0">
                  <a:pos x="28" y="114"/>
                </a:cxn>
                <a:cxn ang="0">
                  <a:pos x="34" y="118"/>
                </a:cxn>
                <a:cxn ang="0">
                  <a:pos x="64" y="120"/>
                </a:cxn>
                <a:cxn ang="0">
                  <a:pos x="72" y="120"/>
                </a:cxn>
                <a:cxn ang="0">
                  <a:pos x="90" y="110"/>
                </a:cxn>
                <a:cxn ang="0">
                  <a:pos x="122" y="68"/>
                </a:cxn>
                <a:cxn ang="0">
                  <a:pos x="168" y="44"/>
                </a:cxn>
                <a:cxn ang="0">
                  <a:pos x="170" y="36"/>
                </a:cxn>
                <a:cxn ang="0">
                  <a:pos x="174" y="18"/>
                </a:cxn>
                <a:cxn ang="0">
                  <a:pos x="204" y="2"/>
                </a:cxn>
                <a:cxn ang="0">
                  <a:pos x="216" y="0"/>
                </a:cxn>
                <a:cxn ang="0">
                  <a:pos x="242" y="2"/>
                </a:cxn>
              </a:cxnLst>
              <a:rect l="0" t="0" r="r" b="b"/>
              <a:pathLst>
                <a:path w="370" h="338">
                  <a:moveTo>
                    <a:pt x="244" y="2"/>
                  </a:moveTo>
                  <a:lnTo>
                    <a:pt x="244" y="2"/>
                  </a:lnTo>
                  <a:lnTo>
                    <a:pt x="244" y="20"/>
                  </a:lnTo>
                  <a:lnTo>
                    <a:pt x="244" y="20"/>
                  </a:lnTo>
                  <a:lnTo>
                    <a:pt x="264" y="20"/>
                  </a:lnTo>
                  <a:lnTo>
                    <a:pt x="276" y="20"/>
                  </a:lnTo>
                  <a:lnTo>
                    <a:pt x="278" y="18"/>
                  </a:lnTo>
                  <a:lnTo>
                    <a:pt x="280" y="18"/>
                  </a:lnTo>
                  <a:lnTo>
                    <a:pt x="280" y="18"/>
                  </a:lnTo>
                  <a:lnTo>
                    <a:pt x="286" y="20"/>
                  </a:lnTo>
                  <a:lnTo>
                    <a:pt x="288" y="20"/>
                  </a:lnTo>
                  <a:lnTo>
                    <a:pt x="288" y="22"/>
                  </a:lnTo>
                  <a:lnTo>
                    <a:pt x="288" y="22"/>
                  </a:lnTo>
                  <a:lnTo>
                    <a:pt x="288" y="24"/>
                  </a:lnTo>
                  <a:lnTo>
                    <a:pt x="288" y="24"/>
                  </a:lnTo>
                  <a:lnTo>
                    <a:pt x="292" y="26"/>
                  </a:lnTo>
                  <a:lnTo>
                    <a:pt x="292" y="28"/>
                  </a:lnTo>
                  <a:lnTo>
                    <a:pt x="292" y="28"/>
                  </a:lnTo>
                  <a:lnTo>
                    <a:pt x="296" y="28"/>
                  </a:lnTo>
                  <a:lnTo>
                    <a:pt x="298" y="28"/>
                  </a:lnTo>
                  <a:lnTo>
                    <a:pt x="298" y="28"/>
                  </a:lnTo>
                  <a:lnTo>
                    <a:pt x="300" y="28"/>
                  </a:lnTo>
                  <a:lnTo>
                    <a:pt x="300" y="28"/>
                  </a:lnTo>
                  <a:lnTo>
                    <a:pt x="304" y="28"/>
                  </a:lnTo>
                  <a:lnTo>
                    <a:pt x="306" y="30"/>
                  </a:lnTo>
                  <a:lnTo>
                    <a:pt x="306" y="30"/>
                  </a:lnTo>
                  <a:lnTo>
                    <a:pt x="310" y="32"/>
                  </a:lnTo>
                  <a:lnTo>
                    <a:pt x="314" y="36"/>
                  </a:lnTo>
                  <a:lnTo>
                    <a:pt x="314" y="36"/>
                  </a:lnTo>
                  <a:lnTo>
                    <a:pt x="316" y="38"/>
                  </a:lnTo>
                  <a:lnTo>
                    <a:pt x="316" y="38"/>
                  </a:lnTo>
                  <a:lnTo>
                    <a:pt x="316" y="40"/>
                  </a:lnTo>
                  <a:lnTo>
                    <a:pt x="316" y="40"/>
                  </a:lnTo>
                  <a:lnTo>
                    <a:pt x="316" y="40"/>
                  </a:lnTo>
                  <a:lnTo>
                    <a:pt x="318" y="40"/>
                  </a:lnTo>
                  <a:lnTo>
                    <a:pt x="322" y="42"/>
                  </a:lnTo>
                  <a:lnTo>
                    <a:pt x="322" y="42"/>
                  </a:lnTo>
                  <a:lnTo>
                    <a:pt x="324" y="42"/>
                  </a:lnTo>
                  <a:lnTo>
                    <a:pt x="324" y="42"/>
                  </a:lnTo>
                  <a:lnTo>
                    <a:pt x="326" y="40"/>
                  </a:lnTo>
                  <a:lnTo>
                    <a:pt x="330" y="40"/>
                  </a:lnTo>
                  <a:lnTo>
                    <a:pt x="330" y="40"/>
                  </a:lnTo>
                  <a:lnTo>
                    <a:pt x="332" y="40"/>
                  </a:lnTo>
                  <a:lnTo>
                    <a:pt x="334" y="42"/>
                  </a:lnTo>
                  <a:lnTo>
                    <a:pt x="336" y="42"/>
                  </a:lnTo>
                  <a:lnTo>
                    <a:pt x="338" y="42"/>
                  </a:lnTo>
                  <a:lnTo>
                    <a:pt x="338" y="42"/>
                  </a:lnTo>
                  <a:lnTo>
                    <a:pt x="348" y="46"/>
                  </a:lnTo>
                  <a:lnTo>
                    <a:pt x="352" y="48"/>
                  </a:lnTo>
                  <a:lnTo>
                    <a:pt x="354" y="48"/>
                  </a:lnTo>
                  <a:lnTo>
                    <a:pt x="354" y="50"/>
                  </a:lnTo>
                  <a:lnTo>
                    <a:pt x="354" y="54"/>
                  </a:lnTo>
                  <a:lnTo>
                    <a:pt x="356" y="54"/>
                  </a:lnTo>
                  <a:lnTo>
                    <a:pt x="358" y="54"/>
                  </a:lnTo>
                  <a:lnTo>
                    <a:pt x="364" y="54"/>
                  </a:lnTo>
                  <a:lnTo>
                    <a:pt x="364" y="54"/>
                  </a:lnTo>
                  <a:lnTo>
                    <a:pt x="364" y="54"/>
                  </a:lnTo>
                  <a:lnTo>
                    <a:pt x="366" y="54"/>
                  </a:lnTo>
                  <a:lnTo>
                    <a:pt x="366" y="56"/>
                  </a:lnTo>
                  <a:lnTo>
                    <a:pt x="366" y="56"/>
                  </a:lnTo>
                  <a:lnTo>
                    <a:pt x="366" y="58"/>
                  </a:lnTo>
                  <a:lnTo>
                    <a:pt x="364" y="58"/>
                  </a:lnTo>
                  <a:lnTo>
                    <a:pt x="364" y="60"/>
                  </a:lnTo>
                  <a:lnTo>
                    <a:pt x="364" y="60"/>
                  </a:lnTo>
                  <a:lnTo>
                    <a:pt x="364" y="62"/>
                  </a:lnTo>
                  <a:lnTo>
                    <a:pt x="362" y="62"/>
                  </a:lnTo>
                  <a:lnTo>
                    <a:pt x="362" y="62"/>
                  </a:lnTo>
                  <a:lnTo>
                    <a:pt x="362" y="64"/>
                  </a:lnTo>
                  <a:lnTo>
                    <a:pt x="360" y="64"/>
                  </a:lnTo>
                  <a:lnTo>
                    <a:pt x="364" y="70"/>
                  </a:lnTo>
                  <a:lnTo>
                    <a:pt x="364" y="72"/>
                  </a:lnTo>
                  <a:lnTo>
                    <a:pt x="366" y="76"/>
                  </a:lnTo>
                  <a:lnTo>
                    <a:pt x="366" y="76"/>
                  </a:lnTo>
                  <a:lnTo>
                    <a:pt x="366" y="78"/>
                  </a:lnTo>
                  <a:lnTo>
                    <a:pt x="366" y="80"/>
                  </a:lnTo>
                  <a:lnTo>
                    <a:pt x="366" y="80"/>
                  </a:lnTo>
                  <a:lnTo>
                    <a:pt x="366" y="82"/>
                  </a:lnTo>
                  <a:lnTo>
                    <a:pt x="366" y="84"/>
                  </a:lnTo>
                  <a:lnTo>
                    <a:pt x="366" y="84"/>
                  </a:lnTo>
                  <a:lnTo>
                    <a:pt x="366" y="84"/>
                  </a:lnTo>
                  <a:lnTo>
                    <a:pt x="366" y="84"/>
                  </a:lnTo>
                  <a:lnTo>
                    <a:pt x="368" y="84"/>
                  </a:lnTo>
                  <a:lnTo>
                    <a:pt x="368" y="84"/>
                  </a:lnTo>
                  <a:lnTo>
                    <a:pt x="368" y="86"/>
                  </a:lnTo>
                  <a:lnTo>
                    <a:pt x="368" y="86"/>
                  </a:lnTo>
                  <a:lnTo>
                    <a:pt x="364" y="92"/>
                  </a:lnTo>
                  <a:lnTo>
                    <a:pt x="364" y="92"/>
                  </a:lnTo>
                  <a:lnTo>
                    <a:pt x="364" y="94"/>
                  </a:lnTo>
                  <a:lnTo>
                    <a:pt x="364" y="94"/>
                  </a:lnTo>
                  <a:lnTo>
                    <a:pt x="366" y="96"/>
                  </a:lnTo>
                  <a:lnTo>
                    <a:pt x="366" y="96"/>
                  </a:lnTo>
                  <a:lnTo>
                    <a:pt x="366" y="96"/>
                  </a:lnTo>
                  <a:lnTo>
                    <a:pt x="366" y="96"/>
                  </a:lnTo>
                  <a:lnTo>
                    <a:pt x="368" y="96"/>
                  </a:lnTo>
                  <a:lnTo>
                    <a:pt x="368" y="96"/>
                  </a:lnTo>
                  <a:lnTo>
                    <a:pt x="368" y="98"/>
                  </a:lnTo>
                  <a:lnTo>
                    <a:pt x="368" y="98"/>
                  </a:lnTo>
                  <a:lnTo>
                    <a:pt x="368" y="98"/>
                  </a:lnTo>
                  <a:lnTo>
                    <a:pt x="368" y="100"/>
                  </a:lnTo>
                  <a:lnTo>
                    <a:pt x="368" y="104"/>
                  </a:lnTo>
                  <a:lnTo>
                    <a:pt x="366" y="108"/>
                  </a:lnTo>
                  <a:lnTo>
                    <a:pt x="366" y="108"/>
                  </a:lnTo>
                  <a:lnTo>
                    <a:pt x="366" y="108"/>
                  </a:lnTo>
                  <a:lnTo>
                    <a:pt x="366" y="108"/>
                  </a:lnTo>
                  <a:lnTo>
                    <a:pt x="366" y="108"/>
                  </a:lnTo>
                  <a:lnTo>
                    <a:pt x="364" y="112"/>
                  </a:lnTo>
                  <a:lnTo>
                    <a:pt x="364" y="112"/>
                  </a:lnTo>
                  <a:lnTo>
                    <a:pt x="364" y="116"/>
                  </a:lnTo>
                  <a:lnTo>
                    <a:pt x="364" y="120"/>
                  </a:lnTo>
                  <a:lnTo>
                    <a:pt x="366" y="122"/>
                  </a:lnTo>
                  <a:lnTo>
                    <a:pt x="366" y="122"/>
                  </a:lnTo>
                  <a:lnTo>
                    <a:pt x="366" y="122"/>
                  </a:lnTo>
                  <a:lnTo>
                    <a:pt x="366" y="124"/>
                  </a:lnTo>
                  <a:lnTo>
                    <a:pt x="366" y="124"/>
                  </a:lnTo>
                  <a:lnTo>
                    <a:pt x="366" y="126"/>
                  </a:lnTo>
                  <a:lnTo>
                    <a:pt x="366" y="126"/>
                  </a:lnTo>
                  <a:lnTo>
                    <a:pt x="366" y="126"/>
                  </a:lnTo>
                  <a:lnTo>
                    <a:pt x="366" y="128"/>
                  </a:lnTo>
                  <a:lnTo>
                    <a:pt x="366" y="128"/>
                  </a:lnTo>
                  <a:lnTo>
                    <a:pt x="366" y="130"/>
                  </a:lnTo>
                  <a:lnTo>
                    <a:pt x="366" y="130"/>
                  </a:lnTo>
                  <a:lnTo>
                    <a:pt x="366" y="130"/>
                  </a:lnTo>
                  <a:lnTo>
                    <a:pt x="366" y="130"/>
                  </a:lnTo>
                  <a:lnTo>
                    <a:pt x="368" y="132"/>
                  </a:lnTo>
                  <a:lnTo>
                    <a:pt x="370" y="134"/>
                  </a:lnTo>
                  <a:lnTo>
                    <a:pt x="370" y="134"/>
                  </a:lnTo>
                  <a:lnTo>
                    <a:pt x="370" y="134"/>
                  </a:lnTo>
                  <a:lnTo>
                    <a:pt x="370" y="136"/>
                  </a:lnTo>
                  <a:lnTo>
                    <a:pt x="368" y="140"/>
                  </a:lnTo>
                  <a:lnTo>
                    <a:pt x="368" y="140"/>
                  </a:lnTo>
                  <a:lnTo>
                    <a:pt x="366" y="142"/>
                  </a:lnTo>
                  <a:lnTo>
                    <a:pt x="366" y="142"/>
                  </a:lnTo>
                  <a:lnTo>
                    <a:pt x="364" y="142"/>
                  </a:lnTo>
                  <a:lnTo>
                    <a:pt x="364" y="142"/>
                  </a:lnTo>
                  <a:lnTo>
                    <a:pt x="364" y="142"/>
                  </a:lnTo>
                  <a:lnTo>
                    <a:pt x="362" y="144"/>
                  </a:lnTo>
                  <a:lnTo>
                    <a:pt x="362" y="144"/>
                  </a:lnTo>
                  <a:lnTo>
                    <a:pt x="362" y="146"/>
                  </a:lnTo>
                  <a:lnTo>
                    <a:pt x="362" y="146"/>
                  </a:lnTo>
                  <a:lnTo>
                    <a:pt x="362" y="148"/>
                  </a:lnTo>
                  <a:lnTo>
                    <a:pt x="364" y="152"/>
                  </a:lnTo>
                  <a:lnTo>
                    <a:pt x="364" y="156"/>
                  </a:lnTo>
                  <a:lnTo>
                    <a:pt x="364" y="156"/>
                  </a:lnTo>
                  <a:lnTo>
                    <a:pt x="364" y="156"/>
                  </a:lnTo>
                  <a:lnTo>
                    <a:pt x="362" y="156"/>
                  </a:lnTo>
                  <a:lnTo>
                    <a:pt x="362" y="156"/>
                  </a:lnTo>
                  <a:lnTo>
                    <a:pt x="362" y="156"/>
                  </a:lnTo>
                  <a:lnTo>
                    <a:pt x="360" y="156"/>
                  </a:lnTo>
                  <a:lnTo>
                    <a:pt x="360" y="156"/>
                  </a:lnTo>
                  <a:lnTo>
                    <a:pt x="360" y="156"/>
                  </a:lnTo>
                  <a:lnTo>
                    <a:pt x="358" y="156"/>
                  </a:lnTo>
                  <a:lnTo>
                    <a:pt x="358" y="156"/>
                  </a:lnTo>
                  <a:lnTo>
                    <a:pt x="356" y="156"/>
                  </a:lnTo>
                  <a:lnTo>
                    <a:pt x="354" y="158"/>
                  </a:lnTo>
                  <a:lnTo>
                    <a:pt x="352" y="160"/>
                  </a:lnTo>
                  <a:lnTo>
                    <a:pt x="352" y="164"/>
                  </a:lnTo>
                  <a:lnTo>
                    <a:pt x="352" y="164"/>
                  </a:lnTo>
                  <a:lnTo>
                    <a:pt x="354" y="168"/>
                  </a:lnTo>
                  <a:lnTo>
                    <a:pt x="354" y="168"/>
                  </a:lnTo>
                  <a:lnTo>
                    <a:pt x="354" y="168"/>
                  </a:lnTo>
                  <a:lnTo>
                    <a:pt x="354" y="168"/>
                  </a:lnTo>
                  <a:lnTo>
                    <a:pt x="354" y="168"/>
                  </a:lnTo>
                  <a:lnTo>
                    <a:pt x="356" y="168"/>
                  </a:lnTo>
                  <a:lnTo>
                    <a:pt x="356" y="168"/>
                  </a:lnTo>
                  <a:lnTo>
                    <a:pt x="358" y="168"/>
                  </a:lnTo>
                  <a:lnTo>
                    <a:pt x="358" y="168"/>
                  </a:lnTo>
                  <a:lnTo>
                    <a:pt x="358" y="168"/>
                  </a:lnTo>
                  <a:lnTo>
                    <a:pt x="360" y="168"/>
                  </a:lnTo>
                  <a:lnTo>
                    <a:pt x="360" y="168"/>
                  </a:lnTo>
                  <a:lnTo>
                    <a:pt x="362" y="172"/>
                  </a:lnTo>
                  <a:lnTo>
                    <a:pt x="362" y="172"/>
                  </a:lnTo>
                  <a:lnTo>
                    <a:pt x="362" y="172"/>
                  </a:lnTo>
                  <a:lnTo>
                    <a:pt x="360" y="180"/>
                  </a:lnTo>
                  <a:lnTo>
                    <a:pt x="360" y="182"/>
                  </a:lnTo>
                  <a:lnTo>
                    <a:pt x="358" y="184"/>
                  </a:lnTo>
                  <a:lnTo>
                    <a:pt x="358" y="184"/>
                  </a:lnTo>
                  <a:lnTo>
                    <a:pt x="358" y="184"/>
                  </a:lnTo>
                  <a:lnTo>
                    <a:pt x="358" y="186"/>
                  </a:lnTo>
                  <a:lnTo>
                    <a:pt x="356" y="186"/>
                  </a:lnTo>
                  <a:lnTo>
                    <a:pt x="356" y="186"/>
                  </a:lnTo>
                  <a:lnTo>
                    <a:pt x="356" y="186"/>
                  </a:lnTo>
                  <a:lnTo>
                    <a:pt x="356" y="190"/>
                  </a:lnTo>
                  <a:lnTo>
                    <a:pt x="356" y="190"/>
                  </a:lnTo>
                  <a:lnTo>
                    <a:pt x="356" y="190"/>
                  </a:lnTo>
                  <a:lnTo>
                    <a:pt x="358" y="190"/>
                  </a:lnTo>
                  <a:lnTo>
                    <a:pt x="358" y="190"/>
                  </a:lnTo>
                  <a:lnTo>
                    <a:pt x="358" y="190"/>
                  </a:lnTo>
                  <a:lnTo>
                    <a:pt x="358" y="190"/>
                  </a:lnTo>
                  <a:lnTo>
                    <a:pt x="358" y="190"/>
                  </a:lnTo>
                  <a:lnTo>
                    <a:pt x="358" y="190"/>
                  </a:lnTo>
                  <a:lnTo>
                    <a:pt x="360" y="190"/>
                  </a:lnTo>
                  <a:lnTo>
                    <a:pt x="360" y="192"/>
                  </a:lnTo>
                  <a:lnTo>
                    <a:pt x="360" y="192"/>
                  </a:lnTo>
                  <a:lnTo>
                    <a:pt x="360" y="192"/>
                  </a:lnTo>
                  <a:lnTo>
                    <a:pt x="360" y="192"/>
                  </a:lnTo>
                  <a:lnTo>
                    <a:pt x="360" y="198"/>
                  </a:lnTo>
                  <a:lnTo>
                    <a:pt x="366" y="202"/>
                  </a:lnTo>
                  <a:lnTo>
                    <a:pt x="370" y="206"/>
                  </a:lnTo>
                  <a:lnTo>
                    <a:pt x="368" y="214"/>
                  </a:lnTo>
                  <a:lnTo>
                    <a:pt x="366" y="218"/>
                  </a:lnTo>
                  <a:lnTo>
                    <a:pt x="362" y="224"/>
                  </a:lnTo>
                  <a:lnTo>
                    <a:pt x="362" y="226"/>
                  </a:lnTo>
                  <a:lnTo>
                    <a:pt x="362" y="228"/>
                  </a:lnTo>
                  <a:lnTo>
                    <a:pt x="362" y="228"/>
                  </a:lnTo>
                  <a:lnTo>
                    <a:pt x="362" y="230"/>
                  </a:lnTo>
                  <a:lnTo>
                    <a:pt x="360" y="230"/>
                  </a:lnTo>
                  <a:lnTo>
                    <a:pt x="358" y="236"/>
                  </a:lnTo>
                  <a:lnTo>
                    <a:pt x="352" y="244"/>
                  </a:lnTo>
                  <a:lnTo>
                    <a:pt x="346" y="244"/>
                  </a:lnTo>
                  <a:lnTo>
                    <a:pt x="344" y="248"/>
                  </a:lnTo>
                  <a:lnTo>
                    <a:pt x="342" y="250"/>
                  </a:lnTo>
                  <a:lnTo>
                    <a:pt x="342" y="252"/>
                  </a:lnTo>
                  <a:lnTo>
                    <a:pt x="344" y="258"/>
                  </a:lnTo>
                  <a:lnTo>
                    <a:pt x="344" y="260"/>
                  </a:lnTo>
                  <a:lnTo>
                    <a:pt x="344" y="262"/>
                  </a:lnTo>
                  <a:lnTo>
                    <a:pt x="342" y="266"/>
                  </a:lnTo>
                  <a:lnTo>
                    <a:pt x="338" y="272"/>
                  </a:lnTo>
                  <a:lnTo>
                    <a:pt x="336" y="274"/>
                  </a:lnTo>
                  <a:lnTo>
                    <a:pt x="336" y="274"/>
                  </a:lnTo>
                  <a:lnTo>
                    <a:pt x="340" y="278"/>
                  </a:lnTo>
                  <a:lnTo>
                    <a:pt x="342" y="284"/>
                  </a:lnTo>
                  <a:lnTo>
                    <a:pt x="342" y="284"/>
                  </a:lnTo>
                  <a:lnTo>
                    <a:pt x="342" y="284"/>
                  </a:lnTo>
                  <a:lnTo>
                    <a:pt x="342" y="284"/>
                  </a:lnTo>
                  <a:lnTo>
                    <a:pt x="340" y="282"/>
                  </a:lnTo>
                  <a:lnTo>
                    <a:pt x="338" y="284"/>
                  </a:lnTo>
                  <a:lnTo>
                    <a:pt x="338" y="284"/>
                  </a:lnTo>
                  <a:lnTo>
                    <a:pt x="316" y="308"/>
                  </a:lnTo>
                  <a:lnTo>
                    <a:pt x="304" y="320"/>
                  </a:lnTo>
                  <a:lnTo>
                    <a:pt x="292" y="336"/>
                  </a:lnTo>
                  <a:lnTo>
                    <a:pt x="290" y="336"/>
                  </a:lnTo>
                  <a:lnTo>
                    <a:pt x="290" y="338"/>
                  </a:lnTo>
                  <a:lnTo>
                    <a:pt x="286" y="338"/>
                  </a:lnTo>
                  <a:lnTo>
                    <a:pt x="286" y="338"/>
                  </a:lnTo>
                  <a:lnTo>
                    <a:pt x="286" y="338"/>
                  </a:lnTo>
                  <a:lnTo>
                    <a:pt x="286" y="336"/>
                  </a:lnTo>
                  <a:lnTo>
                    <a:pt x="286" y="336"/>
                  </a:lnTo>
                  <a:lnTo>
                    <a:pt x="284" y="336"/>
                  </a:lnTo>
                  <a:lnTo>
                    <a:pt x="284" y="336"/>
                  </a:lnTo>
                  <a:lnTo>
                    <a:pt x="280" y="334"/>
                  </a:lnTo>
                  <a:lnTo>
                    <a:pt x="280" y="334"/>
                  </a:lnTo>
                  <a:lnTo>
                    <a:pt x="278" y="334"/>
                  </a:lnTo>
                  <a:lnTo>
                    <a:pt x="278" y="334"/>
                  </a:lnTo>
                  <a:lnTo>
                    <a:pt x="278" y="334"/>
                  </a:lnTo>
                  <a:lnTo>
                    <a:pt x="276" y="334"/>
                  </a:lnTo>
                  <a:lnTo>
                    <a:pt x="276" y="334"/>
                  </a:lnTo>
                  <a:lnTo>
                    <a:pt x="276" y="334"/>
                  </a:lnTo>
                  <a:lnTo>
                    <a:pt x="272" y="334"/>
                  </a:lnTo>
                  <a:lnTo>
                    <a:pt x="270" y="334"/>
                  </a:lnTo>
                  <a:lnTo>
                    <a:pt x="268" y="332"/>
                  </a:lnTo>
                  <a:lnTo>
                    <a:pt x="268" y="332"/>
                  </a:lnTo>
                  <a:lnTo>
                    <a:pt x="268" y="332"/>
                  </a:lnTo>
                  <a:lnTo>
                    <a:pt x="264" y="332"/>
                  </a:lnTo>
                  <a:lnTo>
                    <a:pt x="262" y="332"/>
                  </a:lnTo>
                  <a:lnTo>
                    <a:pt x="258" y="334"/>
                  </a:lnTo>
                  <a:lnTo>
                    <a:pt x="256" y="334"/>
                  </a:lnTo>
                  <a:lnTo>
                    <a:pt x="254" y="334"/>
                  </a:lnTo>
                  <a:lnTo>
                    <a:pt x="252" y="334"/>
                  </a:lnTo>
                  <a:lnTo>
                    <a:pt x="250" y="334"/>
                  </a:lnTo>
                  <a:lnTo>
                    <a:pt x="248" y="334"/>
                  </a:lnTo>
                  <a:lnTo>
                    <a:pt x="248" y="334"/>
                  </a:lnTo>
                  <a:lnTo>
                    <a:pt x="248" y="334"/>
                  </a:lnTo>
                  <a:lnTo>
                    <a:pt x="246" y="334"/>
                  </a:lnTo>
                  <a:lnTo>
                    <a:pt x="246" y="334"/>
                  </a:lnTo>
                  <a:lnTo>
                    <a:pt x="244" y="336"/>
                  </a:lnTo>
                  <a:lnTo>
                    <a:pt x="242" y="336"/>
                  </a:lnTo>
                  <a:lnTo>
                    <a:pt x="240" y="336"/>
                  </a:lnTo>
                  <a:lnTo>
                    <a:pt x="238" y="336"/>
                  </a:lnTo>
                  <a:lnTo>
                    <a:pt x="226" y="330"/>
                  </a:lnTo>
                  <a:lnTo>
                    <a:pt x="222" y="328"/>
                  </a:lnTo>
                  <a:lnTo>
                    <a:pt x="222" y="328"/>
                  </a:lnTo>
                  <a:lnTo>
                    <a:pt x="220" y="328"/>
                  </a:lnTo>
                  <a:lnTo>
                    <a:pt x="220" y="328"/>
                  </a:lnTo>
                  <a:lnTo>
                    <a:pt x="220" y="328"/>
                  </a:lnTo>
                  <a:lnTo>
                    <a:pt x="218" y="326"/>
                  </a:lnTo>
                  <a:lnTo>
                    <a:pt x="216" y="326"/>
                  </a:lnTo>
                  <a:lnTo>
                    <a:pt x="216" y="326"/>
                  </a:lnTo>
                  <a:lnTo>
                    <a:pt x="212" y="324"/>
                  </a:lnTo>
                  <a:lnTo>
                    <a:pt x="210" y="324"/>
                  </a:lnTo>
                  <a:lnTo>
                    <a:pt x="198" y="326"/>
                  </a:lnTo>
                  <a:lnTo>
                    <a:pt x="198" y="326"/>
                  </a:lnTo>
                  <a:lnTo>
                    <a:pt x="196" y="328"/>
                  </a:lnTo>
                  <a:lnTo>
                    <a:pt x="194" y="326"/>
                  </a:lnTo>
                  <a:lnTo>
                    <a:pt x="190" y="322"/>
                  </a:lnTo>
                  <a:lnTo>
                    <a:pt x="190" y="322"/>
                  </a:lnTo>
                  <a:lnTo>
                    <a:pt x="190" y="322"/>
                  </a:lnTo>
                  <a:lnTo>
                    <a:pt x="188" y="322"/>
                  </a:lnTo>
                  <a:lnTo>
                    <a:pt x="188" y="322"/>
                  </a:lnTo>
                  <a:lnTo>
                    <a:pt x="186" y="322"/>
                  </a:lnTo>
                  <a:lnTo>
                    <a:pt x="186" y="322"/>
                  </a:lnTo>
                  <a:lnTo>
                    <a:pt x="186" y="322"/>
                  </a:lnTo>
                  <a:lnTo>
                    <a:pt x="184" y="322"/>
                  </a:lnTo>
                  <a:lnTo>
                    <a:pt x="182" y="322"/>
                  </a:lnTo>
                  <a:lnTo>
                    <a:pt x="182" y="320"/>
                  </a:lnTo>
                  <a:lnTo>
                    <a:pt x="182" y="320"/>
                  </a:lnTo>
                  <a:lnTo>
                    <a:pt x="182" y="320"/>
                  </a:lnTo>
                  <a:lnTo>
                    <a:pt x="180" y="318"/>
                  </a:lnTo>
                  <a:lnTo>
                    <a:pt x="180" y="318"/>
                  </a:lnTo>
                  <a:lnTo>
                    <a:pt x="180" y="318"/>
                  </a:lnTo>
                  <a:lnTo>
                    <a:pt x="180" y="316"/>
                  </a:lnTo>
                  <a:lnTo>
                    <a:pt x="180" y="316"/>
                  </a:lnTo>
                  <a:lnTo>
                    <a:pt x="180" y="314"/>
                  </a:lnTo>
                  <a:lnTo>
                    <a:pt x="180" y="314"/>
                  </a:lnTo>
                  <a:lnTo>
                    <a:pt x="180" y="312"/>
                  </a:lnTo>
                  <a:lnTo>
                    <a:pt x="180" y="312"/>
                  </a:lnTo>
                  <a:lnTo>
                    <a:pt x="180" y="312"/>
                  </a:lnTo>
                  <a:lnTo>
                    <a:pt x="180" y="310"/>
                  </a:lnTo>
                  <a:lnTo>
                    <a:pt x="182" y="310"/>
                  </a:lnTo>
                  <a:lnTo>
                    <a:pt x="182" y="310"/>
                  </a:lnTo>
                  <a:lnTo>
                    <a:pt x="182" y="308"/>
                  </a:lnTo>
                  <a:lnTo>
                    <a:pt x="182" y="308"/>
                  </a:lnTo>
                  <a:lnTo>
                    <a:pt x="182" y="308"/>
                  </a:lnTo>
                  <a:lnTo>
                    <a:pt x="182" y="308"/>
                  </a:lnTo>
                  <a:lnTo>
                    <a:pt x="180" y="308"/>
                  </a:lnTo>
                  <a:lnTo>
                    <a:pt x="178" y="306"/>
                  </a:lnTo>
                  <a:lnTo>
                    <a:pt x="176" y="306"/>
                  </a:lnTo>
                  <a:lnTo>
                    <a:pt x="176" y="306"/>
                  </a:lnTo>
                  <a:lnTo>
                    <a:pt x="176" y="306"/>
                  </a:lnTo>
                  <a:lnTo>
                    <a:pt x="174" y="306"/>
                  </a:lnTo>
                  <a:lnTo>
                    <a:pt x="174" y="306"/>
                  </a:lnTo>
                  <a:lnTo>
                    <a:pt x="172" y="306"/>
                  </a:lnTo>
                  <a:lnTo>
                    <a:pt x="170" y="306"/>
                  </a:lnTo>
                  <a:lnTo>
                    <a:pt x="162" y="300"/>
                  </a:lnTo>
                  <a:lnTo>
                    <a:pt x="160" y="300"/>
                  </a:lnTo>
                  <a:lnTo>
                    <a:pt x="158" y="300"/>
                  </a:lnTo>
                  <a:lnTo>
                    <a:pt x="158" y="300"/>
                  </a:lnTo>
                  <a:lnTo>
                    <a:pt x="156" y="300"/>
                  </a:lnTo>
                  <a:lnTo>
                    <a:pt x="156" y="300"/>
                  </a:lnTo>
                  <a:lnTo>
                    <a:pt x="154" y="300"/>
                  </a:lnTo>
                  <a:lnTo>
                    <a:pt x="154" y="300"/>
                  </a:lnTo>
                  <a:lnTo>
                    <a:pt x="154" y="300"/>
                  </a:lnTo>
                  <a:lnTo>
                    <a:pt x="154" y="300"/>
                  </a:lnTo>
                  <a:lnTo>
                    <a:pt x="152" y="300"/>
                  </a:lnTo>
                  <a:lnTo>
                    <a:pt x="152" y="300"/>
                  </a:lnTo>
                  <a:lnTo>
                    <a:pt x="150" y="300"/>
                  </a:lnTo>
                  <a:lnTo>
                    <a:pt x="148" y="298"/>
                  </a:lnTo>
                  <a:lnTo>
                    <a:pt x="146" y="298"/>
                  </a:lnTo>
                  <a:lnTo>
                    <a:pt x="144" y="296"/>
                  </a:lnTo>
                  <a:lnTo>
                    <a:pt x="144" y="296"/>
                  </a:lnTo>
                  <a:lnTo>
                    <a:pt x="142" y="298"/>
                  </a:lnTo>
                  <a:lnTo>
                    <a:pt x="142" y="298"/>
                  </a:lnTo>
                  <a:lnTo>
                    <a:pt x="140" y="298"/>
                  </a:lnTo>
                  <a:lnTo>
                    <a:pt x="138" y="298"/>
                  </a:lnTo>
                  <a:lnTo>
                    <a:pt x="132" y="296"/>
                  </a:lnTo>
                  <a:lnTo>
                    <a:pt x="132" y="296"/>
                  </a:lnTo>
                  <a:lnTo>
                    <a:pt x="132" y="296"/>
                  </a:lnTo>
                  <a:lnTo>
                    <a:pt x="130" y="296"/>
                  </a:lnTo>
                  <a:lnTo>
                    <a:pt x="130" y="294"/>
                  </a:lnTo>
                  <a:lnTo>
                    <a:pt x="130" y="290"/>
                  </a:lnTo>
                  <a:lnTo>
                    <a:pt x="128" y="290"/>
                  </a:lnTo>
                  <a:lnTo>
                    <a:pt x="128" y="286"/>
                  </a:lnTo>
                  <a:lnTo>
                    <a:pt x="126" y="282"/>
                  </a:lnTo>
                  <a:lnTo>
                    <a:pt x="124" y="278"/>
                  </a:lnTo>
                  <a:lnTo>
                    <a:pt x="122" y="278"/>
                  </a:lnTo>
                  <a:lnTo>
                    <a:pt x="122" y="278"/>
                  </a:lnTo>
                  <a:lnTo>
                    <a:pt x="120" y="276"/>
                  </a:lnTo>
                  <a:lnTo>
                    <a:pt x="118" y="276"/>
                  </a:lnTo>
                  <a:lnTo>
                    <a:pt x="118" y="274"/>
                  </a:lnTo>
                  <a:lnTo>
                    <a:pt x="118" y="274"/>
                  </a:lnTo>
                  <a:lnTo>
                    <a:pt x="118" y="274"/>
                  </a:lnTo>
                  <a:lnTo>
                    <a:pt x="118" y="274"/>
                  </a:lnTo>
                  <a:lnTo>
                    <a:pt x="116" y="272"/>
                  </a:lnTo>
                  <a:lnTo>
                    <a:pt x="116" y="270"/>
                  </a:lnTo>
                  <a:lnTo>
                    <a:pt x="116" y="270"/>
                  </a:lnTo>
                  <a:lnTo>
                    <a:pt x="116" y="264"/>
                  </a:lnTo>
                  <a:lnTo>
                    <a:pt x="116" y="260"/>
                  </a:lnTo>
                  <a:lnTo>
                    <a:pt x="116" y="260"/>
                  </a:lnTo>
                  <a:lnTo>
                    <a:pt x="116" y="260"/>
                  </a:lnTo>
                  <a:lnTo>
                    <a:pt x="116" y="260"/>
                  </a:lnTo>
                  <a:lnTo>
                    <a:pt x="116" y="260"/>
                  </a:lnTo>
                  <a:lnTo>
                    <a:pt x="118" y="256"/>
                  </a:lnTo>
                  <a:lnTo>
                    <a:pt x="118" y="254"/>
                  </a:lnTo>
                  <a:lnTo>
                    <a:pt x="118" y="244"/>
                  </a:lnTo>
                  <a:lnTo>
                    <a:pt x="118" y="244"/>
                  </a:lnTo>
                  <a:lnTo>
                    <a:pt x="116" y="242"/>
                  </a:lnTo>
                  <a:lnTo>
                    <a:pt x="116" y="242"/>
                  </a:lnTo>
                  <a:lnTo>
                    <a:pt x="116" y="242"/>
                  </a:lnTo>
                  <a:lnTo>
                    <a:pt x="116" y="242"/>
                  </a:lnTo>
                  <a:lnTo>
                    <a:pt x="116" y="242"/>
                  </a:lnTo>
                  <a:lnTo>
                    <a:pt x="116" y="242"/>
                  </a:lnTo>
                  <a:lnTo>
                    <a:pt x="116" y="242"/>
                  </a:lnTo>
                  <a:lnTo>
                    <a:pt x="112" y="240"/>
                  </a:lnTo>
                  <a:lnTo>
                    <a:pt x="112" y="240"/>
                  </a:lnTo>
                  <a:lnTo>
                    <a:pt x="112" y="240"/>
                  </a:lnTo>
                  <a:lnTo>
                    <a:pt x="108" y="240"/>
                  </a:lnTo>
                  <a:lnTo>
                    <a:pt x="104" y="240"/>
                  </a:lnTo>
                  <a:lnTo>
                    <a:pt x="100" y="240"/>
                  </a:lnTo>
                  <a:lnTo>
                    <a:pt x="100" y="240"/>
                  </a:lnTo>
                  <a:lnTo>
                    <a:pt x="100" y="240"/>
                  </a:lnTo>
                  <a:lnTo>
                    <a:pt x="100" y="240"/>
                  </a:lnTo>
                  <a:lnTo>
                    <a:pt x="98" y="240"/>
                  </a:lnTo>
                  <a:lnTo>
                    <a:pt x="96" y="242"/>
                  </a:lnTo>
                  <a:lnTo>
                    <a:pt x="96" y="242"/>
                  </a:lnTo>
                  <a:lnTo>
                    <a:pt x="96" y="240"/>
                  </a:lnTo>
                  <a:lnTo>
                    <a:pt x="98" y="236"/>
                  </a:lnTo>
                  <a:lnTo>
                    <a:pt x="98" y="232"/>
                  </a:lnTo>
                  <a:lnTo>
                    <a:pt x="98" y="232"/>
                  </a:lnTo>
                  <a:lnTo>
                    <a:pt x="96" y="230"/>
                  </a:lnTo>
                  <a:lnTo>
                    <a:pt x="96" y="228"/>
                  </a:lnTo>
                  <a:lnTo>
                    <a:pt x="94" y="222"/>
                  </a:lnTo>
                  <a:lnTo>
                    <a:pt x="94" y="222"/>
                  </a:lnTo>
                  <a:lnTo>
                    <a:pt x="94" y="222"/>
                  </a:lnTo>
                  <a:lnTo>
                    <a:pt x="94" y="222"/>
                  </a:lnTo>
                  <a:lnTo>
                    <a:pt x="92" y="222"/>
                  </a:lnTo>
                  <a:lnTo>
                    <a:pt x="86" y="218"/>
                  </a:lnTo>
                  <a:lnTo>
                    <a:pt x="82" y="218"/>
                  </a:lnTo>
                  <a:lnTo>
                    <a:pt x="82" y="218"/>
                  </a:lnTo>
                  <a:lnTo>
                    <a:pt x="82" y="218"/>
                  </a:lnTo>
                  <a:lnTo>
                    <a:pt x="82" y="218"/>
                  </a:lnTo>
                  <a:lnTo>
                    <a:pt x="70" y="214"/>
                  </a:lnTo>
                  <a:lnTo>
                    <a:pt x="70" y="214"/>
                  </a:lnTo>
                  <a:lnTo>
                    <a:pt x="70" y="214"/>
                  </a:lnTo>
                  <a:lnTo>
                    <a:pt x="70" y="214"/>
                  </a:lnTo>
                  <a:lnTo>
                    <a:pt x="68" y="210"/>
                  </a:lnTo>
                  <a:lnTo>
                    <a:pt x="66" y="210"/>
                  </a:lnTo>
                  <a:lnTo>
                    <a:pt x="66" y="210"/>
                  </a:lnTo>
                  <a:lnTo>
                    <a:pt x="64" y="210"/>
                  </a:lnTo>
                  <a:lnTo>
                    <a:pt x="64" y="210"/>
                  </a:lnTo>
                  <a:lnTo>
                    <a:pt x="64" y="210"/>
                  </a:lnTo>
                  <a:lnTo>
                    <a:pt x="64" y="210"/>
                  </a:lnTo>
                  <a:lnTo>
                    <a:pt x="64" y="208"/>
                  </a:lnTo>
                  <a:lnTo>
                    <a:pt x="64" y="208"/>
                  </a:lnTo>
                  <a:lnTo>
                    <a:pt x="64" y="208"/>
                  </a:lnTo>
                  <a:lnTo>
                    <a:pt x="64" y="206"/>
                  </a:lnTo>
                  <a:lnTo>
                    <a:pt x="62" y="206"/>
                  </a:lnTo>
                  <a:lnTo>
                    <a:pt x="62" y="206"/>
                  </a:lnTo>
                  <a:lnTo>
                    <a:pt x="54" y="200"/>
                  </a:lnTo>
                  <a:lnTo>
                    <a:pt x="52" y="198"/>
                  </a:lnTo>
                  <a:lnTo>
                    <a:pt x="48" y="196"/>
                  </a:lnTo>
                  <a:lnTo>
                    <a:pt x="48" y="196"/>
                  </a:lnTo>
                  <a:lnTo>
                    <a:pt x="48" y="196"/>
                  </a:lnTo>
                  <a:lnTo>
                    <a:pt x="46" y="196"/>
                  </a:lnTo>
                  <a:lnTo>
                    <a:pt x="46" y="194"/>
                  </a:lnTo>
                  <a:lnTo>
                    <a:pt x="44" y="194"/>
                  </a:lnTo>
                  <a:lnTo>
                    <a:pt x="44" y="194"/>
                  </a:lnTo>
                  <a:lnTo>
                    <a:pt x="44" y="194"/>
                  </a:lnTo>
                  <a:lnTo>
                    <a:pt x="44" y="194"/>
                  </a:lnTo>
                  <a:lnTo>
                    <a:pt x="42" y="192"/>
                  </a:lnTo>
                  <a:lnTo>
                    <a:pt x="42" y="192"/>
                  </a:lnTo>
                  <a:lnTo>
                    <a:pt x="40" y="186"/>
                  </a:lnTo>
                  <a:lnTo>
                    <a:pt x="38" y="180"/>
                  </a:lnTo>
                  <a:lnTo>
                    <a:pt x="36" y="176"/>
                  </a:lnTo>
                  <a:lnTo>
                    <a:pt x="36" y="176"/>
                  </a:lnTo>
                  <a:lnTo>
                    <a:pt x="34" y="174"/>
                  </a:lnTo>
                  <a:lnTo>
                    <a:pt x="34" y="172"/>
                  </a:lnTo>
                  <a:lnTo>
                    <a:pt x="34" y="172"/>
                  </a:lnTo>
                  <a:lnTo>
                    <a:pt x="34" y="172"/>
                  </a:lnTo>
                  <a:lnTo>
                    <a:pt x="34" y="170"/>
                  </a:lnTo>
                  <a:lnTo>
                    <a:pt x="36" y="168"/>
                  </a:lnTo>
                  <a:lnTo>
                    <a:pt x="36" y="166"/>
                  </a:lnTo>
                  <a:lnTo>
                    <a:pt x="34" y="166"/>
                  </a:lnTo>
                  <a:lnTo>
                    <a:pt x="34" y="164"/>
                  </a:lnTo>
                  <a:lnTo>
                    <a:pt x="34" y="162"/>
                  </a:lnTo>
                  <a:lnTo>
                    <a:pt x="34" y="162"/>
                  </a:lnTo>
                  <a:lnTo>
                    <a:pt x="32" y="162"/>
                  </a:lnTo>
                  <a:lnTo>
                    <a:pt x="30" y="160"/>
                  </a:lnTo>
                  <a:lnTo>
                    <a:pt x="30" y="160"/>
                  </a:lnTo>
                  <a:lnTo>
                    <a:pt x="26" y="152"/>
                  </a:lnTo>
                  <a:lnTo>
                    <a:pt x="22" y="146"/>
                  </a:lnTo>
                  <a:lnTo>
                    <a:pt x="20" y="144"/>
                  </a:lnTo>
                  <a:lnTo>
                    <a:pt x="16" y="142"/>
                  </a:lnTo>
                  <a:lnTo>
                    <a:pt x="16" y="142"/>
                  </a:lnTo>
                  <a:lnTo>
                    <a:pt x="14" y="138"/>
                  </a:lnTo>
                  <a:lnTo>
                    <a:pt x="14" y="136"/>
                  </a:lnTo>
                  <a:lnTo>
                    <a:pt x="12" y="136"/>
                  </a:lnTo>
                  <a:lnTo>
                    <a:pt x="12" y="136"/>
                  </a:lnTo>
                  <a:lnTo>
                    <a:pt x="12" y="134"/>
                  </a:lnTo>
                  <a:lnTo>
                    <a:pt x="12" y="134"/>
                  </a:lnTo>
                  <a:lnTo>
                    <a:pt x="12" y="132"/>
                  </a:lnTo>
                  <a:lnTo>
                    <a:pt x="10" y="128"/>
                  </a:lnTo>
                  <a:lnTo>
                    <a:pt x="8" y="124"/>
                  </a:lnTo>
                  <a:lnTo>
                    <a:pt x="6" y="124"/>
                  </a:lnTo>
                  <a:lnTo>
                    <a:pt x="6" y="124"/>
                  </a:lnTo>
                  <a:lnTo>
                    <a:pt x="6" y="124"/>
                  </a:lnTo>
                  <a:lnTo>
                    <a:pt x="6" y="122"/>
                  </a:lnTo>
                  <a:lnTo>
                    <a:pt x="4" y="122"/>
                  </a:lnTo>
                  <a:lnTo>
                    <a:pt x="4" y="122"/>
                  </a:lnTo>
                  <a:lnTo>
                    <a:pt x="2" y="120"/>
                  </a:lnTo>
                  <a:lnTo>
                    <a:pt x="2" y="118"/>
                  </a:lnTo>
                  <a:lnTo>
                    <a:pt x="2" y="118"/>
                  </a:lnTo>
                  <a:lnTo>
                    <a:pt x="0" y="114"/>
                  </a:lnTo>
                  <a:lnTo>
                    <a:pt x="0" y="114"/>
                  </a:lnTo>
                  <a:lnTo>
                    <a:pt x="0" y="112"/>
                  </a:lnTo>
                  <a:lnTo>
                    <a:pt x="0" y="110"/>
                  </a:lnTo>
                  <a:lnTo>
                    <a:pt x="0" y="110"/>
                  </a:lnTo>
                  <a:lnTo>
                    <a:pt x="0" y="108"/>
                  </a:lnTo>
                  <a:lnTo>
                    <a:pt x="4" y="110"/>
                  </a:lnTo>
                  <a:lnTo>
                    <a:pt x="4" y="110"/>
                  </a:lnTo>
                  <a:lnTo>
                    <a:pt x="4" y="110"/>
                  </a:lnTo>
                  <a:lnTo>
                    <a:pt x="4" y="110"/>
                  </a:lnTo>
                  <a:lnTo>
                    <a:pt x="8" y="110"/>
                  </a:lnTo>
                  <a:lnTo>
                    <a:pt x="8" y="110"/>
                  </a:lnTo>
                  <a:lnTo>
                    <a:pt x="12" y="110"/>
                  </a:lnTo>
                  <a:lnTo>
                    <a:pt x="18" y="110"/>
                  </a:lnTo>
                  <a:lnTo>
                    <a:pt x="18" y="110"/>
                  </a:lnTo>
                  <a:lnTo>
                    <a:pt x="18" y="110"/>
                  </a:lnTo>
                  <a:lnTo>
                    <a:pt x="18" y="108"/>
                  </a:lnTo>
                  <a:lnTo>
                    <a:pt x="20" y="108"/>
                  </a:lnTo>
                  <a:lnTo>
                    <a:pt x="20" y="108"/>
                  </a:lnTo>
                  <a:lnTo>
                    <a:pt x="20" y="108"/>
                  </a:lnTo>
                  <a:lnTo>
                    <a:pt x="20" y="108"/>
                  </a:lnTo>
                  <a:lnTo>
                    <a:pt x="20" y="108"/>
                  </a:lnTo>
                  <a:lnTo>
                    <a:pt x="26" y="110"/>
                  </a:lnTo>
                  <a:lnTo>
                    <a:pt x="28" y="114"/>
                  </a:lnTo>
                  <a:lnTo>
                    <a:pt x="28" y="114"/>
                  </a:lnTo>
                  <a:lnTo>
                    <a:pt x="30" y="114"/>
                  </a:lnTo>
                  <a:lnTo>
                    <a:pt x="30" y="114"/>
                  </a:lnTo>
                  <a:lnTo>
                    <a:pt x="30" y="114"/>
                  </a:lnTo>
                  <a:lnTo>
                    <a:pt x="28" y="114"/>
                  </a:lnTo>
                  <a:lnTo>
                    <a:pt x="28" y="114"/>
                  </a:lnTo>
                  <a:lnTo>
                    <a:pt x="28" y="114"/>
                  </a:lnTo>
                  <a:lnTo>
                    <a:pt x="28" y="114"/>
                  </a:lnTo>
                  <a:lnTo>
                    <a:pt x="28" y="114"/>
                  </a:lnTo>
                  <a:lnTo>
                    <a:pt x="30" y="116"/>
                  </a:lnTo>
                  <a:lnTo>
                    <a:pt x="30" y="116"/>
                  </a:lnTo>
                  <a:lnTo>
                    <a:pt x="32" y="116"/>
                  </a:lnTo>
                  <a:lnTo>
                    <a:pt x="34" y="118"/>
                  </a:lnTo>
                  <a:lnTo>
                    <a:pt x="34" y="118"/>
                  </a:lnTo>
                  <a:lnTo>
                    <a:pt x="34" y="118"/>
                  </a:lnTo>
                  <a:lnTo>
                    <a:pt x="34" y="118"/>
                  </a:lnTo>
                  <a:lnTo>
                    <a:pt x="40" y="116"/>
                  </a:lnTo>
                  <a:lnTo>
                    <a:pt x="42" y="114"/>
                  </a:lnTo>
                  <a:lnTo>
                    <a:pt x="44" y="112"/>
                  </a:lnTo>
                  <a:lnTo>
                    <a:pt x="46" y="112"/>
                  </a:lnTo>
                  <a:lnTo>
                    <a:pt x="52" y="114"/>
                  </a:lnTo>
                  <a:lnTo>
                    <a:pt x="56" y="116"/>
                  </a:lnTo>
                  <a:lnTo>
                    <a:pt x="62" y="118"/>
                  </a:lnTo>
                  <a:lnTo>
                    <a:pt x="62" y="118"/>
                  </a:lnTo>
                  <a:lnTo>
                    <a:pt x="64" y="118"/>
                  </a:lnTo>
                  <a:lnTo>
                    <a:pt x="64" y="120"/>
                  </a:lnTo>
                  <a:lnTo>
                    <a:pt x="64" y="120"/>
                  </a:lnTo>
                  <a:lnTo>
                    <a:pt x="64" y="120"/>
                  </a:lnTo>
                  <a:lnTo>
                    <a:pt x="64" y="120"/>
                  </a:lnTo>
                  <a:lnTo>
                    <a:pt x="68" y="122"/>
                  </a:lnTo>
                  <a:lnTo>
                    <a:pt x="68" y="122"/>
                  </a:lnTo>
                  <a:lnTo>
                    <a:pt x="68" y="122"/>
                  </a:lnTo>
                  <a:lnTo>
                    <a:pt x="70" y="122"/>
                  </a:lnTo>
                  <a:lnTo>
                    <a:pt x="70" y="120"/>
                  </a:lnTo>
                  <a:lnTo>
                    <a:pt x="70" y="120"/>
                  </a:lnTo>
                  <a:lnTo>
                    <a:pt x="72" y="120"/>
                  </a:lnTo>
                  <a:lnTo>
                    <a:pt x="76" y="118"/>
                  </a:lnTo>
                  <a:lnTo>
                    <a:pt x="78" y="116"/>
                  </a:lnTo>
                  <a:lnTo>
                    <a:pt x="80" y="116"/>
                  </a:lnTo>
                  <a:lnTo>
                    <a:pt x="82" y="116"/>
                  </a:lnTo>
                  <a:lnTo>
                    <a:pt x="84" y="116"/>
                  </a:lnTo>
                  <a:lnTo>
                    <a:pt x="84" y="116"/>
                  </a:lnTo>
                  <a:lnTo>
                    <a:pt x="90" y="110"/>
                  </a:lnTo>
                  <a:lnTo>
                    <a:pt x="90" y="110"/>
                  </a:lnTo>
                  <a:lnTo>
                    <a:pt x="90" y="110"/>
                  </a:lnTo>
                  <a:lnTo>
                    <a:pt x="90" y="110"/>
                  </a:lnTo>
                  <a:lnTo>
                    <a:pt x="90" y="108"/>
                  </a:lnTo>
                  <a:lnTo>
                    <a:pt x="90" y="108"/>
                  </a:lnTo>
                  <a:lnTo>
                    <a:pt x="90" y="108"/>
                  </a:lnTo>
                  <a:lnTo>
                    <a:pt x="100" y="96"/>
                  </a:lnTo>
                  <a:lnTo>
                    <a:pt x="108" y="90"/>
                  </a:lnTo>
                  <a:lnTo>
                    <a:pt x="112" y="86"/>
                  </a:lnTo>
                  <a:lnTo>
                    <a:pt x="112" y="84"/>
                  </a:lnTo>
                  <a:lnTo>
                    <a:pt x="114" y="80"/>
                  </a:lnTo>
                  <a:lnTo>
                    <a:pt x="116" y="74"/>
                  </a:lnTo>
                  <a:lnTo>
                    <a:pt x="122" y="68"/>
                  </a:lnTo>
                  <a:lnTo>
                    <a:pt x="122" y="66"/>
                  </a:lnTo>
                  <a:lnTo>
                    <a:pt x="132" y="62"/>
                  </a:lnTo>
                  <a:lnTo>
                    <a:pt x="136" y="60"/>
                  </a:lnTo>
                  <a:lnTo>
                    <a:pt x="142" y="54"/>
                  </a:lnTo>
                  <a:lnTo>
                    <a:pt x="158" y="48"/>
                  </a:lnTo>
                  <a:lnTo>
                    <a:pt x="166" y="46"/>
                  </a:lnTo>
                  <a:lnTo>
                    <a:pt x="166" y="46"/>
                  </a:lnTo>
                  <a:lnTo>
                    <a:pt x="166" y="46"/>
                  </a:lnTo>
                  <a:lnTo>
                    <a:pt x="166" y="46"/>
                  </a:lnTo>
                  <a:lnTo>
                    <a:pt x="168" y="44"/>
                  </a:lnTo>
                  <a:lnTo>
                    <a:pt x="170" y="42"/>
                  </a:lnTo>
                  <a:lnTo>
                    <a:pt x="170" y="42"/>
                  </a:lnTo>
                  <a:lnTo>
                    <a:pt x="170" y="42"/>
                  </a:lnTo>
                  <a:lnTo>
                    <a:pt x="170" y="38"/>
                  </a:lnTo>
                  <a:lnTo>
                    <a:pt x="170" y="38"/>
                  </a:lnTo>
                  <a:lnTo>
                    <a:pt x="170" y="38"/>
                  </a:lnTo>
                  <a:lnTo>
                    <a:pt x="170" y="38"/>
                  </a:lnTo>
                  <a:lnTo>
                    <a:pt x="170" y="36"/>
                  </a:lnTo>
                  <a:lnTo>
                    <a:pt x="170" y="36"/>
                  </a:lnTo>
                  <a:lnTo>
                    <a:pt x="170" y="36"/>
                  </a:lnTo>
                  <a:lnTo>
                    <a:pt x="170" y="36"/>
                  </a:lnTo>
                  <a:lnTo>
                    <a:pt x="170" y="34"/>
                  </a:lnTo>
                  <a:lnTo>
                    <a:pt x="170" y="34"/>
                  </a:lnTo>
                  <a:lnTo>
                    <a:pt x="170" y="28"/>
                  </a:lnTo>
                  <a:lnTo>
                    <a:pt x="170" y="22"/>
                  </a:lnTo>
                  <a:lnTo>
                    <a:pt x="172" y="22"/>
                  </a:lnTo>
                  <a:lnTo>
                    <a:pt x="172" y="22"/>
                  </a:lnTo>
                  <a:lnTo>
                    <a:pt x="172" y="20"/>
                  </a:lnTo>
                  <a:lnTo>
                    <a:pt x="174" y="18"/>
                  </a:lnTo>
                  <a:lnTo>
                    <a:pt x="174" y="18"/>
                  </a:lnTo>
                  <a:lnTo>
                    <a:pt x="174" y="18"/>
                  </a:lnTo>
                  <a:lnTo>
                    <a:pt x="174" y="18"/>
                  </a:lnTo>
                  <a:lnTo>
                    <a:pt x="178" y="16"/>
                  </a:lnTo>
                  <a:lnTo>
                    <a:pt x="182" y="14"/>
                  </a:lnTo>
                  <a:lnTo>
                    <a:pt x="190" y="8"/>
                  </a:lnTo>
                  <a:lnTo>
                    <a:pt x="190" y="8"/>
                  </a:lnTo>
                  <a:lnTo>
                    <a:pt x="194" y="6"/>
                  </a:lnTo>
                  <a:lnTo>
                    <a:pt x="194" y="6"/>
                  </a:lnTo>
                  <a:lnTo>
                    <a:pt x="204" y="2"/>
                  </a:lnTo>
                  <a:lnTo>
                    <a:pt x="204" y="2"/>
                  </a:lnTo>
                  <a:lnTo>
                    <a:pt x="206" y="2"/>
                  </a:lnTo>
                  <a:lnTo>
                    <a:pt x="206" y="2"/>
                  </a:lnTo>
                  <a:lnTo>
                    <a:pt x="206" y="2"/>
                  </a:lnTo>
                  <a:lnTo>
                    <a:pt x="208" y="4"/>
                  </a:lnTo>
                  <a:lnTo>
                    <a:pt x="208" y="4"/>
                  </a:lnTo>
                  <a:lnTo>
                    <a:pt x="208" y="4"/>
                  </a:lnTo>
                  <a:lnTo>
                    <a:pt x="212" y="2"/>
                  </a:lnTo>
                  <a:lnTo>
                    <a:pt x="216" y="0"/>
                  </a:lnTo>
                  <a:lnTo>
                    <a:pt x="216" y="0"/>
                  </a:lnTo>
                  <a:lnTo>
                    <a:pt x="216" y="0"/>
                  </a:lnTo>
                  <a:lnTo>
                    <a:pt x="218" y="0"/>
                  </a:lnTo>
                  <a:lnTo>
                    <a:pt x="232" y="2"/>
                  </a:lnTo>
                  <a:lnTo>
                    <a:pt x="232" y="2"/>
                  </a:lnTo>
                  <a:lnTo>
                    <a:pt x="238" y="2"/>
                  </a:lnTo>
                  <a:lnTo>
                    <a:pt x="238" y="2"/>
                  </a:lnTo>
                  <a:lnTo>
                    <a:pt x="238" y="2"/>
                  </a:lnTo>
                  <a:lnTo>
                    <a:pt x="242" y="2"/>
                  </a:lnTo>
                  <a:lnTo>
                    <a:pt x="242" y="2"/>
                  </a:lnTo>
                  <a:lnTo>
                    <a:pt x="242" y="2"/>
                  </a:lnTo>
                  <a:lnTo>
                    <a:pt x="242" y="2"/>
                  </a:lnTo>
                  <a:lnTo>
                    <a:pt x="244" y="2"/>
                  </a:lnTo>
                  <a:lnTo>
                    <a:pt x="244" y="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5" name="Freeform 4974">
              <a:extLst>
                <a:ext uri="{FF2B5EF4-FFF2-40B4-BE49-F238E27FC236}">
                  <a16:creationId xmlns:a16="http://schemas.microsoft.com/office/drawing/2014/main" id="{B2D09752-2E74-DE4D-B6F5-C0A63A133833}"/>
                </a:ext>
              </a:extLst>
            </p:cNvPr>
            <p:cNvSpPr>
              <a:spLocks/>
            </p:cNvSpPr>
            <p:nvPr/>
          </p:nvSpPr>
          <p:spPr bwMode="auto">
            <a:xfrm>
              <a:off x="5187347" y="4691260"/>
              <a:ext cx="587856" cy="536570"/>
            </a:xfrm>
            <a:custGeom>
              <a:avLst/>
              <a:gdLst/>
              <a:ahLst/>
              <a:cxnLst>
                <a:cxn ang="0">
                  <a:pos x="286" y="20"/>
                </a:cxn>
                <a:cxn ang="0">
                  <a:pos x="298" y="28"/>
                </a:cxn>
                <a:cxn ang="0">
                  <a:pos x="316" y="38"/>
                </a:cxn>
                <a:cxn ang="0">
                  <a:pos x="326" y="40"/>
                </a:cxn>
                <a:cxn ang="0">
                  <a:pos x="354" y="48"/>
                </a:cxn>
                <a:cxn ang="0">
                  <a:pos x="366" y="56"/>
                </a:cxn>
                <a:cxn ang="0">
                  <a:pos x="364" y="70"/>
                </a:cxn>
                <a:cxn ang="0">
                  <a:pos x="366" y="84"/>
                </a:cxn>
                <a:cxn ang="0">
                  <a:pos x="366" y="96"/>
                </a:cxn>
                <a:cxn ang="0">
                  <a:pos x="368" y="104"/>
                </a:cxn>
                <a:cxn ang="0">
                  <a:pos x="366" y="122"/>
                </a:cxn>
                <a:cxn ang="0">
                  <a:pos x="366" y="130"/>
                </a:cxn>
                <a:cxn ang="0">
                  <a:pos x="368" y="140"/>
                </a:cxn>
                <a:cxn ang="0">
                  <a:pos x="362" y="148"/>
                </a:cxn>
                <a:cxn ang="0">
                  <a:pos x="360" y="156"/>
                </a:cxn>
                <a:cxn ang="0">
                  <a:pos x="354" y="168"/>
                </a:cxn>
                <a:cxn ang="0">
                  <a:pos x="362" y="172"/>
                </a:cxn>
                <a:cxn ang="0">
                  <a:pos x="356" y="186"/>
                </a:cxn>
                <a:cxn ang="0">
                  <a:pos x="358" y="190"/>
                </a:cxn>
                <a:cxn ang="0">
                  <a:pos x="366" y="218"/>
                </a:cxn>
                <a:cxn ang="0">
                  <a:pos x="344" y="248"/>
                </a:cxn>
                <a:cxn ang="0">
                  <a:pos x="340" y="278"/>
                </a:cxn>
                <a:cxn ang="0">
                  <a:pos x="292" y="336"/>
                </a:cxn>
                <a:cxn ang="0">
                  <a:pos x="280" y="334"/>
                </a:cxn>
                <a:cxn ang="0">
                  <a:pos x="268" y="332"/>
                </a:cxn>
                <a:cxn ang="0">
                  <a:pos x="248" y="334"/>
                </a:cxn>
                <a:cxn ang="0">
                  <a:pos x="222" y="328"/>
                </a:cxn>
                <a:cxn ang="0">
                  <a:pos x="198" y="326"/>
                </a:cxn>
                <a:cxn ang="0">
                  <a:pos x="186" y="322"/>
                </a:cxn>
                <a:cxn ang="0">
                  <a:pos x="180" y="316"/>
                </a:cxn>
                <a:cxn ang="0">
                  <a:pos x="182" y="308"/>
                </a:cxn>
                <a:cxn ang="0">
                  <a:pos x="174" y="306"/>
                </a:cxn>
                <a:cxn ang="0">
                  <a:pos x="154" y="300"/>
                </a:cxn>
                <a:cxn ang="0">
                  <a:pos x="142" y="298"/>
                </a:cxn>
                <a:cxn ang="0">
                  <a:pos x="128" y="290"/>
                </a:cxn>
                <a:cxn ang="0">
                  <a:pos x="118" y="274"/>
                </a:cxn>
                <a:cxn ang="0">
                  <a:pos x="116" y="260"/>
                </a:cxn>
                <a:cxn ang="0">
                  <a:pos x="116" y="242"/>
                </a:cxn>
                <a:cxn ang="0">
                  <a:pos x="100" y="240"/>
                </a:cxn>
                <a:cxn ang="0">
                  <a:pos x="94" y="222"/>
                </a:cxn>
                <a:cxn ang="0">
                  <a:pos x="70" y="214"/>
                </a:cxn>
                <a:cxn ang="0">
                  <a:pos x="64" y="210"/>
                </a:cxn>
                <a:cxn ang="0">
                  <a:pos x="48" y="196"/>
                </a:cxn>
                <a:cxn ang="0">
                  <a:pos x="40" y="186"/>
                </a:cxn>
                <a:cxn ang="0">
                  <a:pos x="36" y="166"/>
                </a:cxn>
                <a:cxn ang="0">
                  <a:pos x="20" y="144"/>
                </a:cxn>
                <a:cxn ang="0">
                  <a:pos x="10" y="128"/>
                </a:cxn>
                <a:cxn ang="0">
                  <a:pos x="2" y="118"/>
                </a:cxn>
                <a:cxn ang="0">
                  <a:pos x="4" y="110"/>
                </a:cxn>
                <a:cxn ang="0">
                  <a:pos x="20" y="108"/>
                </a:cxn>
                <a:cxn ang="0">
                  <a:pos x="28" y="114"/>
                </a:cxn>
                <a:cxn ang="0">
                  <a:pos x="34" y="118"/>
                </a:cxn>
                <a:cxn ang="0">
                  <a:pos x="64" y="120"/>
                </a:cxn>
                <a:cxn ang="0">
                  <a:pos x="72" y="120"/>
                </a:cxn>
                <a:cxn ang="0">
                  <a:pos x="90" y="110"/>
                </a:cxn>
                <a:cxn ang="0">
                  <a:pos x="122" y="68"/>
                </a:cxn>
                <a:cxn ang="0">
                  <a:pos x="168" y="44"/>
                </a:cxn>
                <a:cxn ang="0">
                  <a:pos x="170" y="36"/>
                </a:cxn>
                <a:cxn ang="0">
                  <a:pos x="174" y="18"/>
                </a:cxn>
                <a:cxn ang="0">
                  <a:pos x="204" y="2"/>
                </a:cxn>
                <a:cxn ang="0">
                  <a:pos x="216" y="0"/>
                </a:cxn>
                <a:cxn ang="0">
                  <a:pos x="242" y="2"/>
                </a:cxn>
              </a:cxnLst>
              <a:rect l="0" t="0" r="r" b="b"/>
              <a:pathLst>
                <a:path w="370" h="338">
                  <a:moveTo>
                    <a:pt x="244" y="2"/>
                  </a:moveTo>
                  <a:lnTo>
                    <a:pt x="244" y="2"/>
                  </a:lnTo>
                  <a:lnTo>
                    <a:pt x="244" y="20"/>
                  </a:lnTo>
                  <a:lnTo>
                    <a:pt x="244" y="20"/>
                  </a:lnTo>
                  <a:lnTo>
                    <a:pt x="264" y="20"/>
                  </a:lnTo>
                  <a:lnTo>
                    <a:pt x="276" y="20"/>
                  </a:lnTo>
                  <a:lnTo>
                    <a:pt x="278" y="18"/>
                  </a:lnTo>
                  <a:lnTo>
                    <a:pt x="280" y="18"/>
                  </a:lnTo>
                  <a:lnTo>
                    <a:pt x="280" y="18"/>
                  </a:lnTo>
                  <a:lnTo>
                    <a:pt x="286" y="20"/>
                  </a:lnTo>
                  <a:lnTo>
                    <a:pt x="288" y="20"/>
                  </a:lnTo>
                  <a:lnTo>
                    <a:pt x="288" y="22"/>
                  </a:lnTo>
                  <a:lnTo>
                    <a:pt x="288" y="22"/>
                  </a:lnTo>
                  <a:lnTo>
                    <a:pt x="288" y="24"/>
                  </a:lnTo>
                  <a:lnTo>
                    <a:pt x="288" y="24"/>
                  </a:lnTo>
                  <a:lnTo>
                    <a:pt x="292" y="26"/>
                  </a:lnTo>
                  <a:lnTo>
                    <a:pt x="292" y="28"/>
                  </a:lnTo>
                  <a:lnTo>
                    <a:pt x="292" y="28"/>
                  </a:lnTo>
                  <a:lnTo>
                    <a:pt x="296" y="28"/>
                  </a:lnTo>
                  <a:lnTo>
                    <a:pt x="298" y="28"/>
                  </a:lnTo>
                  <a:lnTo>
                    <a:pt x="298" y="28"/>
                  </a:lnTo>
                  <a:lnTo>
                    <a:pt x="300" y="28"/>
                  </a:lnTo>
                  <a:lnTo>
                    <a:pt x="300" y="28"/>
                  </a:lnTo>
                  <a:lnTo>
                    <a:pt x="304" y="28"/>
                  </a:lnTo>
                  <a:lnTo>
                    <a:pt x="306" y="30"/>
                  </a:lnTo>
                  <a:lnTo>
                    <a:pt x="306" y="30"/>
                  </a:lnTo>
                  <a:lnTo>
                    <a:pt x="310" y="32"/>
                  </a:lnTo>
                  <a:lnTo>
                    <a:pt x="314" y="36"/>
                  </a:lnTo>
                  <a:lnTo>
                    <a:pt x="314" y="36"/>
                  </a:lnTo>
                  <a:lnTo>
                    <a:pt x="316" y="38"/>
                  </a:lnTo>
                  <a:lnTo>
                    <a:pt x="316" y="38"/>
                  </a:lnTo>
                  <a:lnTo>
                    <a:pt x="316" y="40"/>
                  </a:lnTo>
                  <a:lnTo>
                    <a:pt x="316" y="40"/>
                  </a:lnTo>
                  <a:lnTo>
                    <a:pt x="316" y="40"/>
                  </a:lnTo>
                  <a:lnTo>
                    <a:pt x="318" y="40"/>
                  </a:lnTo>
                  <a:lnTo>
                    <a:pt x="322" y="42"/>
                  </a:lnTo>
                  <a:lnTo>
                    <a:pt x="322" y="42"/>
                  </a:lnTo>
                  <a:lnTo>
                    <a:pt x="324" y="42"/>
                  </a:lnTo>
                  <a:lnTo>
                    <a:pt x="324" y="42"/>
                  </a:lnTo>
                  <a:lnTo>
                    <a:pt x="326" y="40"/>
                  </a:lnTo>
                  <a:lnTo>
                    <a:pt x="330" y="40"/>
                  </a:lnTo>
                  <a:lnTo>
                    <a:pt x="330" y="40"/>
                  </a:lnTo>
                  <a:lnTo>
                    <a:pt x="332" y="40"/>
                  </a:lnTo>
                  <a:lnTo>
                    <a:pt x="334" y="42"/>
                  </a:lnTo>
                  <a:lnTo>
                    <a:pt x="336" y="42"/>
                  </a:lnTo>
                  <a:lnTo>
                    <a:pt x="338" y="42"/>
                  </a:lnTo>
                  <a:lnTo>
                    <a:pt x="338" y="42"/>
                  </a:lnTo>
                  <a:lnTo>
                    <a:pt x="348" y="46"/>
                  </a:lnTo>
                  <a:lnTo>
                    <a:pt x="352" y="48"/>
                  </a:lnTo>
                  <a:lnTo>
                    <a:pt x="354" y="48"/>
                  </a:lnTo>
                  <a:lnTo>
                    <a:pt x="354" y="50"/>
                  </a:lnTo>
                  <a:lnTo>
                    <a:pt x="354" y="54"/>
                  </a:lnTo>
                  <a:lnTo>
                    <a:pt x="356" y="54"/>
                  </a:lnTo>
                  <a:lnTo>
                    <a:pt x="358" y="54"/>
                  </a:lnTo>
                  <a:lnTo>
                    <a:pt x="364" y="54"/>
                  </a:lnTo>
                  <a:lnTo>
                    <a:pt x="364" y="54"/>
                  </a:lnTo>
                  <a:lnTo>
                    <a:pt x="364" y="54"/>
                  </a:lnTo>
                  <a:lnTo>
                    <a:pt x="366" y="54"/>
                  </a:lnTo>
                  <a:lnTo>
                    <a:pt x="366" y="56"/>
                  </a:lnTo>
                  <a:lnTo>
                    <a:pt x="366" y="56"/>
                  </a:lnTo>
                  <a:lnTo>
                    <a:pt x="366" y="58"/>
                  </a:lnTo>
                  <a:lnTo>
                    <a:pt x="364" y="58"/>
                  </a:lnTo>
                  <a:lnTo>
                    <a:pt x="364" y="60"/>
                  </a:lnTo>
                  <a:lnTo>
                    <a:pt x="364" y="60"/>
                  </a:lnTo>
                  <a:lnTo>
                    <a:pt x="364" y="62"/>
                  </a:lnTo>
                  <a:lnTo>
                    <a:pt x="362" y="62"/>
                  </a:lnTo>
                  <a:lnTo>
                    <a:pt x="362" y="62"/>
                  </a:lnTo>
                  <a:lnTo>
                    <a:pt x="362" y="64"/>
                  </a:lnTo>
                  <a:lnTo>
                    <a:pt x="360" y="64"/>
                  </a:lnTo>
                  <a:lnTo>
                    <a:pt x="364" y="70"/>
                  </a:lnTo>
                  <a:lnTo>
                    <a:pt x="364" y="72"/>
                  </a:lnTo>
                  <a:lnTo>
                    <a:pt x="366" y="76"/>
                  </a:lnTo>
                  <a:lnTo>
                    <a:pt x="366" y="76"/>
                  </a:lnTo>
                  <a:lnTo>
                    <a:pt x="366" y="78"/>
                  </a:lnTo>
                  <a:lnTo>
                    <a:pt x="366" y="80"/>
                  </a:lnTo>
                  <a:lnTo>
                    <a:pt x="366" y="80"/>
                  </a:lnTo>
                  <a:lnTo>
                    <a:pt x="366" y="82"/>
                  </a:lnTo>
                  <a:lnTo>
                    <a:pt x="366" y="84"/>
                  </a:lnTo>
                  <a:lnTo>
                    <a:pt x="366" y="84"/>
                  </a:lnTo>
                  <a:lnTo>
                    <a:pt x="366" y="84"/>
                  </a:lnTo>
                  <a:lnTo>
                    <a:pt x="366" y="84"/>
                  </a:lnTo>
                  <a:lnTo>
                    <a:pt x="368" y="84"/>
                  </a:lnTo>
                  <a:lnTo>
                    <a:pt x="368" y="84"/>
                  </a:lnTo>
                  <a:lnTo>
                    <a:pt x="368" y="86"/>
                  </a:lnTo>
                  <a:lnTo>
                    <a:pt x="368" y="86"/>
                  </a:lnTo>
                  <a:lnTo>
                    <a:pt x="364" y="92"/>
                  </a:lnTo>
                  <a:lnTo>
                    <a:pt x="364" y="92"/>
                  </a:lnTo>
                  <a:lnTo>
                    <a:pt x="364" y="94"/>
                  </a:lnTo>
                  <a:lnTo>
                    <a:pt x="364" y="94"/>
                  </a:lnTo>
                  <a:lnTo>
                    <a:pt x="366" y="96"/>
                  </a:lnTo>
                  <a:lnTo>
                    <a:pt x="366" y="96"/>
                  </a:lnTo>
                  <a:lnTo>
                    <a:pt x="366" y="96"/>
                  </a:lnTo>
                  <a:lnTo>
                    <a:pt x="366" y="96"/>
                  </a:lnTo>
                  <a:lnTo>
                    <a:pt x="368" y="96"/>
                  </a:lnTo>
                  <a:lnTo>
                    <a:pt x="368" y="96"/>
                  </a:lnTo>
                  <a:lnTo>
                    <a:pt x="368" y="98"/>
                  </a:lnTo>
                  <a:lnTo>
                    <a:pt x="368" y="98"/>
                  </a:lnTo>
                  <a:lnTo>
                    <a:pt x="368" y="98"/>
                  </a:lnTo>
                  <a:lnTo>
                    <a:pt x="368" y="100"/>
                  </a:lnTo>
                  <a:lnTo>
                    <a:pt x="368" y="104"/>
                  </a:lnTo>
                  <a:lnTo>
                    <a:pt x="366" y="108"/>
                  </a:lnTo>
                  <a:lnTo>
                    <a:pt x="366" y="108"/>
                  </a:lnTo>
                  <a:lnTo>
                    <a:pt x="366" y="108"/>
                  </a:lnTo>
                  <a:lnTo>
                    <a:pt x="366" y="108"/>
                  </a:lnTo>
                  <a:lnTo>
                    <a:pt x="366" y="108"/>
                  </a:lnTo>
                  <a:lnTo>
                    <a:pt x="364" y="112"/>
                  </a:lnTo>
                  <a:lnTo>
                    <a:pt x="364" y="112"/>
                  </a:lnTo>
                  <a:lnTo>
                    <a:pt x="364" y="116"/>
                  </a:lnTo>
                  <a:lnTo>
                    <a:pt x="364" y="120"/>
                  </a:lnTo>
                  <a:lnTo>
                    <a:pt x="366" y="122"/>
                  </a:lnTo>
                  <a:lnTo>
                    <a:pt x="366" y="122"/>
                  </a:lnTo>
                  <a:lnTo>
                    <a:pt x="366" y="122"/>
                  </a:lnTo>
                  <a:lnTo>
                    <a:pt x="366" y="124"/>
                  </a:lnTo>
                  <a:lnTo>
                    <a:pt x="366" y="124"/>
                  </a:lnTo>
                  <a:lnTo>
                    <a:pt x="366" y="126"/>
                  </a:lnTo>
                  <a:lnTo>
                    <a:pt x="366" y="126"/>
                  </a:lnTo>
                  <a:lnTo>
                    <a:pt x="366" y="126"/>
                  </a:lnTo>
                  <a:lnTo>
                    <a:pt x="366" y="128"/>
                  </a:lnTo>
                  <a:lnTo>
                    <a:pt x="366" y="128"/>
                  </a:lnTo>
                  <a:lnTo>
                    <a:pt x="366" y="130"/>
                  </a:lnTo>
                  <a:lnTo>
                    <a:pt x="366" y="130"/>
                  </a:lnTo>
                  <a:lnTo>
                    <a:pt x="366" y="130"/>
                  </a:lnTo>
                  <a:lnTo>
                    <a:pt x="366" y="130"/>
                  </a:lnTo>
                  <a:lnTo>
                    <a:pt x="368" y="132"/>
                  </a:lnTo>
                  <a:lnTo>
                    <a:pt x="370" y="134"/>
                  </a:lnTo>
                  <a:lnTo>
                    <a:pt x="370" y="134"/>
                  </a:lnTo>
                  <a:lnTo>
                    <a:pt x="370" y="134"/>
                  </a:lnTo>
                  <a:lnTo>
                    <a:pt x="370" y="136"/>
                  </a:lnTo>
                  <a:lnTo>
                    <a:pt x="368" y="140"/>
                  </a:lnTo>
                  <a:lnTo>
                    <a:pt x="368" y="140"/>
                  </a:lnTo>
                  <a:lnTo>
                    <a:pt x="366" y="142"/>
                  </a:lnTo>
                  <a:lnTo>
                    <a:pt x="366" y="142"/>
                  </a:lnTo>
                  <a:lnTo>
                    <a:pt x="364" y="142"/>
                  </a:lnTo>
                  <a:lnTo>
                    <a:pt x="364" y="142"/>
                  </a:lnTo>
                  <a:lnTo>
                    <a:pt x="364" y="142"/>
                  </a:lnTo>
                  <a:lnTo>
                    <a:pt x="362" y="144"/>
                  </a:lnTo>
                  <a:lnTo>
                    <a:pt x="362" y="144"/>
                  </a:lnTo>
                  <a:lnTo>
                    <a:pt x="362" y="146"/>
                  </a:lnTo>
                  <a:lnTo>
                    <a:pt x="362" y="146"/>
                  </a:lnTo>
                  <a:lnTo>
                    <a:pt x="362" y="148"/>
                  </a:lnTo>
                  <a:lnTo>
                    <a:pt x="364" y="152"/>
                  </a:lnTo>
                  <a:lnTo>
                    <a:pt x="364" y="156"/>
                  </a:lnTo>
                  <a:lnTo>
                    <a:pt x="364" y="156"/>
                  </a:lnTo>
                  <a:lnTo>
                    <a:pt x="364" y="156"/>
                  </a:lnTo>
                  <a:lnTo>
                    <a:pt x="362" y="156"/>
                  </a:lnTo>
                  <a:lnTo>
                    <a:pt x="362" y="156"/>
                  </a:lnTo>
                  <a:lnTo>
                    <a:pt x="362" y="156"/>
                  </a:lnTo>
                  <a:lnTo>
                    <a:pt x="360" y="156"/>
                  </a:lnTo>
                  <a:lnTo>
                    <a:pt x="360" y="156"/>
                  </a:lnTo>
                  <a:lnTo>
                    <a:pt x="360" y="156"/>
                  </a:lnTo>
                  <a:lnTo>
                    <a:pt x="358" y="156"/>
                  </a:lnTo>
                  <a:lnTo>
                    <a:pt x="358" y="156"/>
                  </a:lnTo>
                  <a:lnTo>
                    <a:pt x="356" y="156"/>
                  </a:lnTo>
                  <a:lnTo>
                    <a:pt x="354" y="158"/>
                  </a:lnTo>
                  <a:lnTo>
                    <a:pt x="352" y="160"/>
                  </a:lnTo>
                  <a:lnTo>
                    <a:pt x="352" y="164"/>
                  </a:lnTo>
                  <a:lnTo>
                    <a:pt x="352" y="164"/>
                  </a:lnTo>
                  <a:lnTo>
                    <a:pt x="354" y="168"/>
                  </a:lnTo>
                  <a:lnTo>
                    <a:pt x="354" y="168"/>
                  </a:lnTo>
                  <a:lnTo>
                    <a:pt x="354" y="168"/>
                  </a:lnTo>
                  <a:lnTo>
                    <a:pt x="354" y="168"/>
                  </a:lnTo>
                  <a:lnTo>
                    <a:pt x="354" y="168"/>
                  </a:lnTo>
                  <a:lnTo>
                    <a:pt x="356" y="168"/>
                  </a:lnTo>
                  <a:lnTo>
                    <a:pt x="356" y="168"/>
                  </a:lnTo>
                  <a:lnTo>
                    <a:pt x="358" y="168"/>
                  </a:lnTo>
                  <a:lnTo>
                    <a:pt x="358" y="168"/>
                  </a:lnTo>
                  <a:lnTo>
                    <a:pt x="358" y="168"/>
                  </a:lnTo>
                  <a:lnTo>
                    <a:pt x="360" y="168"/>
                  </a:lnTo>
                  <a:lnTo>
                    <a:pt x="360" y="168"/>
                  </a:lnTo>
                  <a:lnTo>
                    <a:pt x="362" y="172"/>
                  </a:lnTo>
                  <a:lnTo>
                    <a:pt x="362" y="172"/>
                  </a:lnTo>
                  <a:lnTo>
                    <a:pt x="362" y="172"/>
                  </a:lnTo>
                  <a:lnTo>
                    <a:pt x="360" y="180"/>
                  </a:lnTo>
                  <a:lnTo>
                    <a:pt x="360" y="182"/>
                  </a:lnTo>
                  <a:lnTo>
                    <a:pt x="358" y="184"/>
                  </a:lnTo>
                  <a:lnTo>
                    <a:pt x="358" y="184"/>
                  </a:lnTo>
                  <a:lnTo>
                    <a:pt x="358" y="184"/>
                  </a:lnTo>
                  <a:lnTo>
                    <a:pt x="358" y="186"/>
                  </a:lnTo>
                  <a:lnTo>
                    <a:pt x="356" y="186"/>
                  </a:lnTo>
                  <a:lnTo>
                    <a:pt x="356" y="186"/>
                  </a:lnTo>
                  <a:lnTo>
                    <a:pt x="356" y="186"/>
                  </a:lnTo>
                  <a:lnTo>
                    <a:pt x="356" y="190"/>
                  </a:lnTo>
                  <a:lnTo>
                    <a:pt x="356" y="190"/>
                  </a:lnTo>
                  <a:lnTo>
                    <a:pt x="356" y="190"/>
                  </a:lnTo>
                  <a:lnTo>
                    <a:pt x="358" y="190"/>
                  </a:lnTo>
                  <a:lnTo>
                    <a:pt x="358" y="190"/>
                  </a:lnTo>
                  <a:lnTo>
                    <a:pt x="358" y="190"/>
                  </a:lnTo>
                  <a:lnTo>
                    <a:pt x="358" y="190"/>
                  </a:lnTo>
                  <a:lnTo>
                    <a:pt x="358" y="190"/>
                  </a:lnTo>
                  <a:lnTo>
                    <a:pt x="358" y="190"/>
                  </a:lnTo>
                  <a:lnTo>
                    <a:pt x="360" y="190"/>
                  </a:lnTo>
                  <a:lnTo>
                    <a:pt x="360" y="192"/>
                  </a:lnTo>
                  <a:lnTo>
                    <a:pt x="360" y="192"/>
                  </a:lnTo>
                  <a:lnTo>
                    <a:pt x="360" y="192"/>
                  </a:lnTo>
                  <a:lnTo>
                    <a:pt x="360" y="192"/>
                  </a:lnTo>
                  <a:lnTo>
                    <a:pt x="360" y="198"/>
                  </a:lnTo>
                  <a:lnTo>
                    <a:pt x="366" y="202"/>
                  </a:lnTo>
                  <a:lnTo>
                    <a:pt x="370" y="206"/>
                  </a:lnTo>
                  <a:lnTo>
                    <a:pt x="368" y="214"/>
                  </a:lnTo>
                  <a:lnTo>
                    <a:pt x="366" y="218"/>
                  </a:lnTo>
                  <a:lnTo>
                    <a:pt x="362" y="224"/>
                  </a:lnTo>
                  <a:lnTo>
                    <a:pt x="362" y="226"/>
                  </a:lnTo>
                  <a:lnTo>
                    <a:pt x="362" y="228"/>
                  </a:lnTo>
                  <a:lnTo>
                    <a:pt x="362" y="228"/>
                  </a:lnTo>
                  <a:lnTo>
                    <a:pt x="362" y="230"/>
                  </a:lnTo>
                  <a:lnTo>
                    <a:pt x="360" y="230"/>
                  </a:lnTo>
                  <a:lnTo>
                    <a:pt x="358" y="236"/>
                  </a:lnTo>
                  <a:lnTo>
                    <a:pt x="352" y="244"/>
                  </a:lnTo>
                  <a:lnTo>
                    <a:pt x="346" y="244"/>
                  </a:lnTo>
                  <a:lnTo>
                    <a:pt x="344" y="248"/>
                  </a:lnTo>
                  <a:lnTo>
                    <a:pt x="342" y="250"/>
                  </a:lnTo>
                  <a:lnTo>
                    <a:pt x="342" y="252"/>
                  </a:lnTo>
                  <a:lnTo>
                    <a:pt x="344" y="258"/>
                  </a:lnTo>
                  <a:lnTo>
                    <a:pt x="344" y="260"/>
                  </a:lnTo>
                  <a:lnTo>
                    <a:pt x="344" y="262"/>
                  </a:lnTo>
                  <a:lnTo>
                    <a:pt x="342" y="266"/>
                  </a:lnTo>
                  <a:lnTo>
                    <a:pt x="338" y="272"/>
                  </a:lnTo>
                  <a:lnTo>
                    <a:pt x="336" y="274"/>
                  </a:lnTo>
                  <a:lnTo>
                    <a:pt x="336" y="274"/>
                  </a:lnTo>
                  <a:lnTo>
                    <a:pt x="340" y="278"/>
                  </a:lnTo>
                  <a:lnTo>
                    <a:pt x="342" y="284"/>
                  </a:lnTo>
                  <a:lnTo>
                    <a:pt x="342" y="284"/>
                  </a:lnTo>
                  <a:lnTo>
                    <a:pt x="342" y="284"/>
                  </a:lnTo>
                  <a:lnTo>
                    <a:pt x="342" y="284"/>
                  </a:lnTo>
                  <a:lnTo>
                    <a:pt x="340" y="282"/>
                  </a:lnTo>
                  <a:lnTo>
                    <a:pt x="338" y="284"/>
                  </a:lnTo>
                  <a:lnTo>
                    <a:pt x="338" y="284"/>
                  </a:lnTo>
                  <a:lnTo>
                    <a:pt x="316" y="308"/>
                  </a:lnTo>
                  <a:lnTo>
                    <a:pt x="304" y="320"/>
                  </a:lnTo>
                  <a:lnTo>
                    <a:pt x="292" y="336"/>
                  </a:lnTo>
                  <a:lnTo>
                    <a:pt x="290" y="336"/>
                  </a:lnTo>
                  <a:lnTo>
                    <a:pt x="290" y="338"/>
                  </a:lnTo>
                  <a:lnTo>
                    <a:pt x="286" y="338"/>
                  </a:lnTo>
                  <a:lnTo>
                    <a:pt x="286" y="338"/>
                  </a:lnTo>
                  <a:lnTo>
                    <a:pt x="286" y="338"/>
                  </a:lnTo>
                  <a:lnTo>
                    <a:pt x="286" y="336"/>
                  </a:lnTo>
                  <a:lnTo>
                    <a:pt x="286" y="336"/>
                  </a:lnTo>
                  <a:lnTo>
                    <a:pt x="284" y="336"/>
                  </a:lnTo>
                  <a:lnTo>
                    <a:pt x="284" y="336"/>
                  </a:lnTo>
                  <a:lnTo>
                    <a:pt x="280" y="334"/>
                  </a:lnTo>
                  <a:lnTo>
                    <a:pt x="280" y="334"/>
                  </a:lnTo>
                  <a:lnTo>
                    <a:pt x="278" y="334"/>
                  </a:lnTo>
                  <a:lnTo>
                    <a:pt x="278" y="334"/>
                  </a:lnTo>
                  <a:lnTo>
                    <a:pt x="278" y="334"/>
                  </a:lnTo>
                  <a:lnTo>
                    <a:pt x="276" y="334"/>
                  </a:lnTo>
                  <a:lnTo>
                    <a:pt x="276" y="334"/>
                  </a:lnTo>
                  <a:lnTo>
                    <a:pt x="276" y="334"/>
                  </a:lnTo>
                  <a:lnTo>
                    <a:pt x="272" y="334"/>
                  </a:lnTo>
                  <a:lnTo>
                    <a:pt x="270" y="334"/>
                  </a:lnTo>
                  <a:lnTo>
                    <a:pt x="268" y="332"/>
                  </a:lnTo>
                  <a:lnTo>
                    <a:pt x="268" y="332"/>
                  </a:lnTo>
                  <a:lnTo>
                    <a:pt x="268" y="332"/>
                  </a:lnTo>
                  <a:lnTo>
                    <a:pt x="264" y="332"/>
                  </a:lnTo>
                  <a:lnTo>
                    <a:pt x="262" y="332"/>
                  </a:lnTo>
                  <a:lnTo>
                    <a:pt x="258" y="334"/>
                  </a:lnTo>
                  <a:lnTo>
                    <a:pt x="256" y="334"/>
                  </a:lnTo>
                  <a:lnTo>
                    <a:pt x="254" y="334"/>
                  </a:lnTo>
                  <a:lnTo>
                    <a:pt x="252" y="334"/>
                  </a:lnTo>
                  <a:lnTo>
                    <a:pt x="250" y="334"/>
                  </a:lnTo>
                  <a:lnTo>
                    <a:pt x="248" y="334"/>
                  </a:lnTo>
                  <a:lnTo>
                    <a:pt x="248" y="334"/>
                  </a:lnTo>
                  <a:lnTo>
                    <a:pt x="248" y="334"/>
                  </a:lnTo>
                  <a:lnTo>
                    <a:pt x="246" y="334"/>
                  </a:lnTo>
                  <a:lnTo>
                    <a:pt x="246" y="334"/>
                  </a:lnTo>
                  <a:lnTo>
                    <a:pt x="244" y="336"/>
                  </a:lnTo>
                  <a:lnTo>
                    <a:pt x="242" y="336"/>
                  </a:lnTo>
                  <a:lnTo>
                    <a:pt x="240" y="336"/>
                  </a:lnTo>
                  <a:lnTo>
                    <a:pt x="238" y="336"/>
                  </a:lnTo>
                  <a:lnTo>
                    <a:pt x="226" y="330"/>
                  </a:lnTo>
                  <a:lnTo>
                    <a:pt x="222" y="328"/>
                  </a:lnTo>
                  <a:lnTo>
                    <a:pt x="222" y="328"/>
                  </a:lnTo>
                  <a:lnTo>
                    <a:pt x="220" y="328"/>
                  </a:lnTo>
                  <a:lnTo>
                    <a:pt x="220" y="328"/>
                  </a:lnTo>
                  <a:lnTo>
                    <a:pt x="220" y="328"/>
                  </a:lnTo>
                  <a:lnTo>
                    <a:pt x="218" y="326"/>
                  </a:lnTo>
                  <a:lnTo>
                    <a:pt x="216" y="326"/>
                  </a:lnTo>
                  <a:lnTo>
                    <a:pt x="216" y="326"/>
                  </a:lnTo>
                  <a:lnTo>
                    <a:pt x="212" y="324"/>
                  </a:lnTo>
                  <a:lnTo>
                    <a:pt x="210" y="324"/>
                  </a:lnTo>
                  <a:lnTo>
                    <a:pt x="198" y="326"/>
                  </a:lnTo>
                  <a:lnTo>
                    <a:pt x="198" y="326"/>
                  </a:lnTo>
                  <a:lnTo>
                    <a:pt x="196" y="328"/>
                  </a:lnTo>
                  <a:lnTo>
                    <a:pt x="194" y="326"/>
                  </a:lnTo>
                  <a:lnTo>
                    <a:pt x="190" y="322"/>
                  </a:lnTo>
                  <a:lnTo>
                    <a:pt x="190" y="322"/>
                  </a:lnTo>
                  <a:lnTo>
                    <a:pt x="190" y="322"/>
                  </a:lnTo>
                  <a:lnTo>
                    <a:pt x="188" y="322"/>
                  </a:lnTo>
                  <a:lnTo>
                    <a:pt x="188" y="322"/>
                  </a:lnTo>
                  <a:lnTo>
                    <a:pt x="186" y="322"/>
                  </a:lnTo>
                  <a:lnTo>
                    <a:pt x="186" y="322"/>
                  </a:lnTo>
                  <a:lnTo>
                    <a:pt x="186" y="322"/>
                  </a:lnTo>
                  <a:lnTo>
                    <a:pt x="184" y="322"/>
                  </a:lnTo>
                  <a:lnTo>
                    <a:pt x="182" y="322"/>
                  </a:lnTo>
                  <a:lnTo>
                    <a:pt x="182" y="320"/>
                  </a:lnTo>
                  <a:lnTo>
                    <a:pt x="182" y="320"/>
                  </a:lnTo>
                  <a:lnTo>
                    <a:pt x="182" y="320"/>
                  </a:lnTo>
                  <a:lnTo>
                    <a:pt x="180" y="318"/>
                  </a:lnTo>
                  <a:lnTo>
                    <a:pt x="180" y="318"/>
                  </a:lnTo>
                  <a:lnTo>
                    <a:pt x="180" y="318"/>
                  </a:lnTo>
                  <a:lnTo>
                    <a:pt x="180" y="316"/>
                  </a:lnTo>
                  <a:lnTo>
                    <a:pt x="180" y="316"/>
                  </a:lnTo>
                  <a:lnTo>
                    <a:pt x="180" y="314"/>
                  </a:lnTo>
                  <a:lnTo>
                    <a:pt x="180" y="314"/>
                  </a:lnTo>
                  <a:lnTo>
                    <a:pt x="180" y="312"/>
                  </a:lnTo>
                  <a:lnTo>
                    <a:pt x="180" y="312"/>
                  </a:lnTo>
                  <a:lnTo>
                    <a:pt x="180" y="312"/>
                  </a:lnTo>
                  <a:lnTo>
                    <a:pt x="180" y="310"/>
                  </a:lnTo>
                  <a:lnTo>
                    <a:pt x="182" y="310"/>
                  </a:lnTo>
                  <a:lnTo>
                    <a:pt x="182" y="310"/>
                  </a:lnTo>
                  <a:lnTo>
                    <a:pt x="182" y="308"/>
                  </a:lnTo>
                  <a:lnTo>
                    <a:pt x="182" y="308"/>
                  </a:lnTo>
                  <a:lnTo>
                    <a:pt x="182" y="308"/>
                  </a:lnTo>
                  <a:lnTo>
                    <a:pt x="182" y="308"/>
                  </a:lnTo>
                  <a:lnTo>
                    <a:pt x="180" y="308"/>
                  </a:lnTo>
                  <a:lnTo>
                    <a:pt x="178" y="306"/>
                  </a:lnTo>
                  <a:lnTo>
                    <a:pt x="176" y="306"/>
                  </a:lnTo>
                  <a:lnTo>
                    <a:pt x="176" y="306"/>
                  </a:lnTo>
                  <a:lnTo>
                    <a:pt x="176" y="306"/>
                  </a:lnTo>
                  <a:lnTo>
                    <a:pt x="174" y="306"/>
                  </a:lnTo>
                  <a:lnTo>
                    <a:pt x="174" y="306"/>
                  </a:lnTo>
                  <a:lnTo>
                    <a:pt x="172" y="306"/>
                  </a:lnTo>
                  <a:lnTo>
                    <a:pt x="170" y="306"/>
                  </a:lnTo>
                  <a:lnTo>
                    <a:pt x="162" y="300"/>
                  </a:lnTo>
                  <a:lnTo>
                    <a:pt x="160" y="300"/>
                  </a:lnTo>
                  <a:lnTo>
                    <a:pt x="158" y="300"/>
                  </a:lnTo>
                  <a:lnTo>
                    <a:pt x="158" y="300"/>
                  </a:lnTo>
                  <a:lnTo>
                    <a:pt x="156" y="300"/>
                  </a:lnTo>
                  <a:lnTo>
                    <a:pt x="156" y="300"/>
                  </a:lnTo>
                  <a:lnTo>
                    <a:pt x="154" y="300"/>
                  </a:lnTo>
                  <a:lnTo>
                    <a:pt x="154" y="300"/>
                  </a:lnTo>
                  <a:lnTo>
                    <a:pt x="154" y="300"/>
                  </a:lnTo>
                  <a:lnTo>
                    <a:pt x="154" y="300"/>
                  </a:lnTo>
                  <a:lnTo>
                    <a:pt x="152" y="300"/>
                  </a:lnTo>
                  <a:lnTo>
                    <a:pt x="152" y="300"/>
                  </a:lnTo>
                  <a:lnTo>
                    <a:pt x="150" y="300"/>
                  </a:lnTo>
                  <a:lnTo>
                    <a:pt x="148" y="298"/>
                  </a:lnTo>
                  <a:lnTo>
                    <a:pt x="146" y="298"/>
                  </a:lnTo>
                  <a:lnTo>
                    <a:pt x="144" y="296"/>
                  </a:lnTo>
                  <a:lnTo>
                    <a:pt x="144" y="296"/>
                  </a:lnTo>
                  <a:lnTo>
                    <a:pt x="142" y="298"/>
                  </a:lnTo>
                  <a:lnTo>
                    <a:pt x="142" y="298"/>
                  </a:lnTo>
                  <a:lnTo>
                    <a:pt x="140" y="298"/>
                  </a:lnTo>
                  <a:lnTo>
                    <a:pt x="138" y="298"/>
                  </a:lnTo>
                  <a:lnTo>
                    <a:pt x="132" y="296"/>
                  </a:lnTo>
                  <a:lnTo>
                    <a:pt x="132" y="296"/>
                  </a:lnTo>
                  <a:lnTo>
                    <a:pt x="132" y="296"/>
                  </a:lnTo>
                  <a:lnTo>
                    <a:pt x="130" y="296"/>
                  </a:lnTo>
                  <a:lnTo>
                    <a:pt x="130" y="294"/>
                  </a:lnTo>
                  <a:lnTo>
                    <a:pt x="130" y="290"/>
                  </a:lnTo>
                  <a:lnTo>
                    <a:pt x="128" y="290"/>
                  </a:lnTo>
                  <a:lnTo>
                    <a:pt x="128" y="286"/>
                  </a:lnTo>
                  <a:lnTo>
                    <a:pt x="126" y="282"/>
                  </a:lnTo>
                  <a:lnTo>
                    <a:pt x="124" y="278"/>
                  </a:lnTo>
                  <a:lnTo>
                    <a:pt x="122" y="278"/>
                  </a:lnTo>
                  <a:lnTo>
                    <a:pt x="122" y="278"/>
                  </a:lnTo>
                  <a:lnTo>
                    <a:pt x="120" y="276"/>
                  </a:lnTo>
                  <a:lnTo>
                    <a:pt x="118" y="276"/>
                  </a:lnTo>
                  <a:lnTo>
                    <a:pt x="118" y="274"/>
                  </a:lnTo>
                  <a:lnTo>
                    <a:pt x="118" y="274"/>
                  </a:lnTo>
                  <a:lnTo>
                    <a:pt x="118" y="274"/>
                  </a:lnTo>
                  <a:lnTo>
                    <a:pt x="118" y="274"/>
                  </a:lnTo>
                  <a:lnTo>
                    <a:pt x="116" y="272"/>
                  </a:lnTo>
                  <a:lnTo>
                    <a:pt x="116" y="270"/>
                  </a:lnTo>
                  <a:lnTo>
                    <a:pt x="116" y="270"/>
                  </a:lnTo>
                  <a:lnTo>
                    <a:pt x="116" y="264"/>
                  </a:lnTo>
                  <a:lnTo>
                    <a:pt x="116" y="260"/>
                  </a:lnTo>
                  <a:lnTo>
                    <a:pt x="116" y="260"/>
                  </a:lnTo>
                  <a:lnTo>
                    <a:pt x="116" y="260"/>
                  </a:lnTo>
                  <a:lnTo>
                    <a:pt x="116" y="260"/>
                  </a:lnTo>
                  <a:lnTo>
                    <a:pt x="116" y="260"/>
                  </a:lnTo>
                  <a:lnTo>
                    <a:pt x="118" y="256"/>
                  </a:lnTo>
                  <a:lnTo>
                    <a:pt x="118" y="254"/>
                  </a:lnTo>
                  <a:lnTo>
                    <a:pt x="118" y="244"/>
                  </a:lnTo>
                  <a:lnTo>
                    <a:pt x="118" y="244"/>
                  </a:lnTo>
                  <a:lnTo>
                    <a:pt x="116" y="242"/>
                  </a:lnTo>
                  <a:lnTo>
                    <a:pt x="116" y="242"/>
                  </a:lnTo>
                  <a:lnTo>
                    <a:pt x="116" y="242"/>
                  </a:lnTo>
                  <a:lnTo>
                    <a:pt x="116" y="242"/>
                  </a:lnTo>
                  <a:lnTo>
                    <a:pt x="116" y="242"/>
                  </a:lnTo>
                  <a:lnTo>
                    <a:pt x="116" y="242"/>
                  </a:lnTo>
                  <a:lnTo>
                    <a:pt x="116" y="242"/>
                  </a:lnTo>
                  <a:lnTo>
                    <a:pt x="112" y="240"/>
                  </a:lnTo>
                  <a:lnTo>
                    <a:pt x="112" y="240"/>
                  </a:lnTo>
                  <a:lnTo>
                    <a:pt x="112" y="240"/>
                  </a:lnTo>
                  <a:lnTo>
                    <a:pt x="108" y="240"/>
                  </a:lnTo>
                  <a:lnTo>
                    <a:pt x="104" y="240"/>
                  </a:lnTo>
                  <a:lnTo>
                    <a:pt x="100" y="240"/>
                  </a:lnTo>
                  <a:lnTo>
                    <a:pt x="100" y="240"/>
                  </a:lnTo>
                  <a:lnTo>
                    <a:pt x="100" y="240"/>
                  </a:lnTo>
                  <a:lnTo>
                    <a:pt x="100" y="240"/>
                  </a:lnTo>
                  <a:lnTo>
                    <a:pt x="98" y="240"/>
                  </a:lnTo>
                  <a:lnTo>
                    <a:pt x="96" y="242"/>
                  </a:lnTo>
                  <a:lnTo>
                    <a:pt x="96" y="242"/>
                  </a:lnTo>
                  <a:lnTo>
                    <a:pt x="96" y="240"/>
                  </a:lnTo>
                  <a:lnTo>
                    <a:pt x="98" y="236"/>
                  </a:lnTo>
                  <a:lnTo>
                    <a:pt x="98" y="232"/>
                  </a:lnTo>
                  <a:lnTo>
                    <a:pt x="98" y="232"/>
                  </a:lnTo>
                  <a:lnTo>
                    <a:pt x="96" y="230"/>
                  </a:lnTo>
                  <a:lnTo>
                    <a:pt x="96" y="228"/>
                  </a:lnTo>
                  <a:lnTo>
                    <a:pt x="94" y="222"/>
                  </a:lnTo>
                  <a:lnTo>
                    <a:pt x="94" y="222"/>
                  </a:lnTo>
                  <a:lnTo>
                    <a:pt x="94" y="222"/>
                  </a:lnTo>
                  <a:lnTo>
                    <a:pt x="94" y="222"/>
                  </a:lnTo>
                  <a:lnTo>
                    <a:pt x="92" y="222"/>
                  </a:lnTo>
                  <a:lnTo>
                    <a:pt x="86" y="218"/>
                  </a:lnTo>
                  <a:lnTo>
                    <a:pt x="82" y="218"/>
                  </a:lnTo>
                  <a:lnTo>
                    <a:pt x="82" y="218"/>
                  </a:lnTo>
                  <a:lnTo>
                    <a:pt x="82" y="218"/>
                  </a:lnTo>
                  <a:lnTo>
                    <a:pt x="82" y="218"/>
                  </a:lnTo>
                  <a:lnTo>
                    <a:pt x="70" y="214"/>
                  </a:lnTo>
                  <a:lnTo>
                    <a:pt x="70" y="214"/>
                  </a:lnTo>
                  <a:lnTo>
                    <a:pt x="70" y="214"/>
                  </a:lnTo>
                  <a:lnTo>
                    <a:pt x="70" y="214"/>
                  </a:lnTo>
                  <a:lnTo>
                    <a:pt x="68" y="210"/>
                  </a:lnTo>
                  <a:lnTo>
                    <a:pt x="66" y="210"/>
                  </a:lnTo>
                  <a:lnTo>
                    <a:pt x="66" y="210"/>
                  </a:lnTo>
                  <a:lnTo>
                    <a:pt x="64" y="210"/>
                  </a:lnTo>
                  <a:lnTo>
                    <a:pt x="64" y="210"/>
                  </a:lnTo>
                  <a:lnTo>
                    <a:pt x="64" y="210"/>
                  </a:lnTo>
                  <a:lnTo>
                    <a:pt x="64" y="210"/>
                  </a:lnTo>
                  <a:lnTo>
                    <a:pt x="64" y="208"/>
                  </a:lnTo>
                  <a:lnTo>
                    <a:pt x="64" y="208"/>
                  </a:lnTo>
                  <a:lnTo>
                    <a:pt x="64" y="208"/>
                  </a:lnTo>
                  <a:lnTo>
                    <a:pt x="64" y="206"/>
                  </a:lnTo>
                  <a:lnTo>
                    <a:pt x="62" y="206"/>
                  </a:lnTo>
                  <a:lnTo>
                    <a:pt x="62" y="206"/>
                  </a:lnTo>
                  <a:lnTo>
                    <a:pt x="54" y="200"/>
                  </a:lnTo>
                  <a:lnTo>
                    <a:pt x="52" y="198"/>
                  </a:lnTo>
                  <a:lnTo>
                    <a:pt x="48" y="196"/>
                  </a:lnTo>
                  <a:lnTo>
                    <a:pt x="48" y="196"/>
                  </a:lnTo>
                  <a:lnTo>
                    <a:pt x="48" y="196"/>
                  </a:lnTo>
                  <a:lnTo>
                    <a:pt x="46" y="196"/>
                  </a:lnTo>
                  <a:lnTo>
                    <a:pt x="46" y="194"/>
                  </a:lnTo>
                  <a:lnTo>
                    <a:pt x="44" y="194"/>
                  </a:lnTo>
                  <a:lnTo>
                    <a:pt x="44" y="194"/>
                  </a:lnTo>
                  <a:lnTo>
                    <a:pt x="44" y="194"/>
                  </a:lnTo>
                  <a:lnTo>
                    <a:pt x="44" y="194"/>
                  </a:lnTo>
                  <a:lnTo>
                    <a:pt x="42" y="192"/>
                  </a:lnTo>
                  <a:lnTo>
                    <a:pt x="42" y="192"/>
                  </a:lnTo>
                  <a:lnTo>
                    <a:pt x="40" y="186"/>
                  </a:lnTo>
                  <a:lnTo>
                    <a:pt x="38" y="180"/>
                  </a:lnTo>
                  <a:lnTo>
                    <a:pt x="36" y="176"/>
                  </a:lnTo>
                  <a:lnTo>
                    <a:pt x="36" y="176"/>
                  </a:lnTo>
                  <a:lnTo>
                    <a:pt x="34" y="174"/>
                  </a:lnTo>
                  <a:lnTo>
                    <a:pt x="34" y="172"/>
                  </a:lnTo>
                  <a:lnTo>
                    <a:pt x="34" y="172"/>
                  </a:lnTo>
                  <a:lnTo>
                    <a:pt x="34" y="172"/>
                  </a:lnTo>
                  <a:lnTo>
                    <a:pt x="34" y="170"/>
                  </a:lnTo>
                  <a:lnTo>
                    <a:pt x="36" y="168"/>
                  </a:lnTo>
                  <a:lnTo>
                    <a:pt x="36" y="166"/>
                  </a:lnTo>
                  <a:lnTo>
                    <a:pt x="34" y="166"/>
                  </a:lnTo>
                  <a:lnTo>
                    <a:pt x="34" y="164"/>
                  </a:lnTo>
                  <a:lnTo>
                    <a:pt x="34" y="162"/>
                  </a:lnTo>
                  <a:lnTo>
                    <a:pt x="34" y="162"/>
                  </a:lnTo>
                  <a:lnTo>
                    <a:pt x="32" y="162"/>
                  </a:lnTo>
                  <a:lnTo>
                    <a:pt x="30" y="160"/>
                  </a:lnTo>
                  <a:lnTo>
                    <a:pt x="30" y="160"/>
                  </a:lnTo>
                  <a:lnTo>
                    <a:pt x="26" y="152"/>
                  </a:lnTo>
                  <a:lnTo>
                    <a:pt x="22" y="146"/>
                  </a:lnTo>
                  <a:lnTo>
                    <a:pt x="20" y="144"/>
                  </a:lnTo>
                  <a:lnTo>
                    <a:pt x="16" y="142"/>
                  </a:lnTo>
                  <a:lnTo>
                    <a:pt x="16" y="142"/>
                  </a:lnTo>
                  <a:lnTo>
                    <a:pt x="14" y="138"/>
                  </a:lnTo>
                  <a:lnTo>
                    <a:pt x="14" y="136"/>
                  </a:lnTo>
                  <a:lnTo>
                    <a:pt x="12" y="136"/>
                  </a:lnTo>
                  <a:lnTo>
                    <a:pt x="12" y="136"/>
                  </a:lnTo>
                  <a:lnTo>
                    <a:pt x="12" y="134"/>
                  </a:lnTo>
                  <a:lnTo>
                    <a:pt x="12" y="134"/>
                  </a:lnTo>
                  <a:lnTo>
                    <a:pt x="12" y="132"/>
                  </a:lnTo>
                  <a:lnTo>
                    <a:pt x="10" y="128"/>
                  </a:lnTo>
                  <a:lnTo>
                    <a:pt x="8" y="124"/>
                  </a:lnTo>
                  <a:lnTo>
                    <a:pt x="6" y="124"/>
                  </a:lnTo>
                  <a:lnTo>
                    <a:pt x="6" y="124"/>
                  </a:lnTo>
                  <a:lnTo>
                    <a:pt x="6" y="124"/>
                  </a:lnTo>
                  <a:lnTo>
                    <a:pt x="6" y="122"/>
                  </a:lnTo>
                  <a:lnTo>
                    <a:pt x="4" y="122"/>
                  </a:lnTo>
                  <a:lnTo>
                    <a:pt x="4" y="122"/>
                  </a:lnTo>
                  <a:lnTo>
                    <a:pt x="2" y="120"/>
                  </a:lnTo>
                  <a:lnTo>
                    <a:pt x="2" y="118"/>
                  </a:lnTo>
                  <a:lnTo>
                    <a:pt x="2" y="118"/>
                  </a:lnTo>
                  <a:lnTo>
                    <a:pt x="0" y="114"/>
                  </a:lnTo>
                  <a:lnTo>
                    <a:pt x="0" y="114"/>
                  </a:lnTo>
                  <a:lnTo>
                    <a:pt x="0" y="112"/>
                  </a:lnTo>
                  <a:lnTo>
                    <a:pt x="0" y="110"/>
                  </a:lnTo>
                  <a:lnTo>
                    <a:pt x="0" y="110"/>
                  </a:lnTo>
                  <a:lnTo>
                    <a:pt x="0" y="108"/>
                  </a:lnTo>
                  <a:lnTo>
                    <a:pt x="4" y="110"/>
                  </a:lnTo>
                  <a:lnTo>
                    <a:pt x="4" y="110"/>
                  </a:lnTo>
                  <a:lnTo>
                    <a:pt x="4" y="110"/>
                  </a:lnTo>
                  <a:lnTo>
                    <a:pt x="4" y="110"/>
                  </a:lnTo>
                  <a:lnTo>
                    <a:pt x="8" y="110"/>
                  </a:lnTo>
                  <a:lnTo>
                    <a:pt x="8" y="110"/>
                  </a:lnTo>
                  <a:lnTo>
                    <a:pt x="12" y="110"/>
                  </a:lnTo>
                  <a:lnTo>
                    <a:pt x="18" y="110"/>
                  </a:lnTo>
                  <a:lnTo>
                    <a:pt x="18" y="110"/>
                  </a:lnTo>
                  <a:lnTo>
                    <a:pt x="18" y="110"/>
                  </a:lnTo>
                  <a:lnTo>
                    <a:pt x="18" y="108"/>
                  </a:lnTo>
                  <a:lnTo>
                    <a:pt x="20" y="108"/>
                  </a:lnTo>
                  <a:lnTo>
                    <a:pt x="20" y="108"/>
                  </a:lnTo>
                  <a:lnTo>
                    <a:pt x="20" y="108"/>
                  </a:lnTo>
                  <a:lnTo>
                    <a:pt x="20" y="108"/>
                  </a:lnTo>
                  <a:lnTo>
                    <a:pt x="20" y="108"/>
                  </a:lnTo>
                  <a:lnTo>
                    <a:pt x="26" y="110"/>
                  </a:lnTo>
                  <a:lnTo>
                    <a:pt x="28" y="114"/>
                  </a:lnTo>
                  <a:lnTo>
                    <a:pt x="28" y="114"/>
                  </a:lnTo>
                  <a:lnTo>
                    <a:pt x="30" y="114"/>
                  </a:lnTo>
                  <a:lnTo>
                    <a:pt x="30" y="114"/>
                  </a:lnTo>
                  <a:lnTo>
                    <a:pt x="30" y="114"/>
                  </a:lnTo>
                  <a:lnTo>
                    <a:pt x="28" y="114"/>
                  </a:lnTo>
                  <a:lnTo>
                    <a:pt x="28" y="114"/>
                  </a:lnTo>
                  <a:lnTo>
                    <a:pt x="28" y="114"/>
                  </a:lnTo>
                  <a:lnTo>
                    <a:pt x="28" y="114"/>
                  </a:lnTo>
                  <a:lnTo>
                    <a:pt x="28" y="114"/>
                  </a:lnTo>
                  <a:lnTo>
                    <a:pt x="30" y="116"/>
                  </a:lnTo>
                  <a:lnTo>
                    <a:pt x="30" y="116"/>
                  </a:lnTo>
                  <a:lnTo>
                    <a:pt x="32" y="116"/>
                  </a:lnTo>
                  <a:lnTo>
                    <a:pt x="34" y="118"/>
                  </a:lnTo>
                  <a:lnTo>
                    <a:pt x="34" y="118"/>
                  </a:lnTo>
                  <a:lnTo>
                    <a:pt x="34" y="118"/>
                  </a:lnTo>
                  <a:lnTo>
                    <a:pt x="34" y="118"/>
                  </a:lnTo>
                  <a:lnTo>
                    <a:pt x="40" y="116"/>
                  </a:lnTo>
                  <a:lnTo>
                    <a:pt x="42" y="114"/>
                  </a:lnTo>
                  <a:lnTo>
                    <a:pt x="44" y="112"/>
                  </a:lnTo>
                  <a:lnTo>
                    <a:pt x="46" y="112"/>
                  </a:lnTo>
                  <a:lnTo>
                    <a:pt x="52" y="114"/>
                  </a:lnTo>
                  <a:lnTo>
                    <a:pt x="56" y="116"/>
                  </a:lnTo>
                  <a:lnTo>
                    <a:pt x="62" y="118"/>
                  </a:lnTo>
                  <a:lnTo>
                    <a:pt x="62" y="118"/>
                  </a:lnTo>
                  <a:lnTo>
                    <a:pt x="64" y="118"/>
                  </a:lnTo>
                  <a:lnTo>
                    <a:pt x="64" y="120"/>
                  </a:lnTo>
                  <a:lnTo>
                    <a:pt x="64" y="120"/>
                  </a:lnTo>
                  <a:lnTo>
                    <a:pt x="64" y="120"/>
                  </a:lnTo>
                  <a:lnTo>
                    <a:pt x="64" y="120"/>
                  </a:lnTo>
                  <a:lnTo>
                    <a:pt x="68" y="122"/>
                  </a:lnTo>
                  <a:lnTo>
                    <a:pt x="68" y="122"/>
                  </a:lnTo>
                  <a:lnTo>
                    <a:pt x="68" y="122"/>
                  </a:lnTo>
                  <a:lnTo>
                    <a:pt x="70" y="122"/>
                  </a:lnTo>
                  <a:lnTo>
                    <a:pt x="70" y="120"/>
                  </a:lnTo>
                  <a:lnTo>
                    <a:pt x="70" y="120"/>
                  </a:lnTo>
                  <a:lnTo>
                    <a:pt x="72" y="120"/>
                  </a:lnTo>
                  <a:lnTo>
                    <a:pt x="76" y="118"/>
                  </a:lnTo>
                  <a:lnTo>
                    <a:pt x="78" y="116"/>
                  </a:lnTo>
                  <a:lnTo>
                    <a:pt x="80" y="116"/>
                  </a:lnTo>
                  <a:lnTo>
                    <a:pt x="82" y="116"/>
                  </a:lnTo>
                  <a:lnTo>
                    <a:pt x="84" y="116"/>
                  </a:lnTo>
                  <a:lnTo>
                    <a:pt x="84" y="116"/>
                  </a:lnTo>
                  <a:lnTo>
                    <a:pt x="90" y="110"/>
                  </a:lnTo>
                  <a:lnTo>
                    <a:pt x="90" y="110"/>
                  </a:lnTo>
                  <a:lnTo>
                    <a:pt x="90" y="110"/>
                  </a:lnTo>
                  <a:lnTo>
                    <a:pt x="90" y="110"/>
                  </a:lnTo>
                  <a:lnTo>
                    <a:pt x="90" y="108"/>
                  </a:lnTo>
                  <a:lnTo>
                    <a:pt x="90" y="108"/>
                  </a:lnTo>
                  <a:lnTo>
                    <a:pt x="90" y="108"/>
                  </a:lnTo>
                  <a:lnTo>
                    <a:pt x="100" y="96"/>
                  </a:lnTo>
                  <a:lnTo>
                    <a:pt x="108" y="90"/>
                  </a:lnTo>
                  <a:lnTo>
                    <a:pt x="112" y="86"/>
                  </a:lnTo>
                  <a:lnTo>
                    <a:pt x="112" y="84"/>
                  </a:lnTo>
                  <a:lnTo>
                    <a:pt x="114" y="80"/>
                  </a:lnTo>
                  <a:lnTo>
                    <a:pt x="116" y="74"/>
                  </a:lnTo>
                  <a:lnTo>
                    <a:pt x="122" y="68"/>
                  </a:lnTo>
                  <a:lnTo>
                    <a:pt x="122" y="66"/>
                  </a:lnTo>
                  <a:lnTo>
                    <a:pt x="132" y="62"/>
                  </a:lnTo>
                  <a:lnTo>
                    <a:pt x="136" y="60"/>
                  </a:lnTo>
                  <a:lnTo>
                    <a:pt x="142" y="54"/>
                  </a:lnTo>
                  <a:lnTo>
                    <a:pt x="158" y="48"/>
                  </a:lnTo>
                  <a:lnTo>
                    <a:pt x="166" y="46"/>
                  </a:lnTo>
                  <a:lnTo>
                    <a:pt x="166" y="46"/>
                  </a:lnTo>
                  <a:lnTo>
                    <a:pt x="166" y="46"/>
                  </a:lnTo>
                  <a:lnTo>
                    <a:pt x="166" y="46"/>
                  </a:lnTo>
                  <a:lnTo>
                    <a:pt x="168" y="44"/>
                  </a:lnTo>
                  <a:lnTo>
                    <a:pt x="170" y="42"/>
                  </a:lnTo>
                  <a:lnTo>
                    <a:pt x="170" y="42"/>
                  </a:lnTo>
                  <a:lnTo>
                    <a:pt x="170" y="42"/>
                  </a:lnTo>
                  <a:lnTo>
                    <a:pt x="170" y="38"/>
                  </a:lnTo>
                  <a:lnTo>
                    <a:pt x="170" y="38"/>
                  </a:lnTo>
                  <a:lnTo>
                    <a:pt x="170" y="38"/>
                  </a:lnTo>
                  <a:lnTo>
                    <a:pt x="170" y="38"/>
                  </a:lnTo>
                  <a:lnTo>
                    <a:pt x="170" y="36"/>
                  </a:lnTo>
                  <a:lnTo>
                    <a:pt x="170" y="36"/>
                  </a:lnTo>
                  <a:lnTo>
                    <a:pt x="170" y="36"/>
                  </a:lnTo>
                  <a:lnTo>
                    <a:pt x="170" y="36"/>
                  </a:lnTo>
                  <a:lnTo>
                    <a:pt x="170" y="34"/>
                  </a:lnTo>
                  <a:lnTo>
                    <a:pt x="170" y="34"/>
                  </a:lnTo>
                  <a:lnTo>
                    <a:pt x="170" y="28"/>
                  </a:lnTo>
                  <a:lnTo>
                    <a:pt x="170" y="22"/>
                  </a:lnTo>
                  <a:lnTo>
                    <a:pt x="172" y="22"/>
                  </a:lnTo>
                  <a:lnTo>
                    <a:pt x="172" y="22"/>
                  </a:lnTo>
                  <a:lnTo>
                    <a:pt x="172" y="20"/>
                  </a:lnTo>
                  <a:lnTo>
                    <a:pt x="174" y="18"/>
                  </a:lnTo>
                  <a:lnTo>
                    <a:pt x="174" y="18"/>
                  </a:lnTo>
                  <a:lnTo>
                    <a:pt x="174" y="18"/>
                  </a:lnTo>
                  <a:lnTo>
                    <a:pt x="174" y="18"/>
                  </a:lnTo>
                  <a:lnTo>
                    <a:pt x="178" y="16"/>
                  </a:lnTo>
                  <a:lnTo>
                    <a:pt x="182" y="14"/>
                  </a:lnTo>
                  <a:lnTo>
                    <a:pt x="190" y="8"/>
                  </a:lnTo>
                  <a:lnTo>
                    <a:pt x="190" y="8"/>
                  </a:lnTo>
                  <a:lnTo>
                    <a:pt x="194" y="6"/>
                  </a:lnTo>
                  <a:lnTo>
                    <a:pt x="194" y="6"/>
                  </a:lnTo>
                  <a:lnTo>
                    <a:pt x="204" y="2"/>
                  </a:lnTo>
                  <a:lnTo>
                    <a:pt x="204" y="2"/>
                  </a:lnTo>
                  <a:lnTo>
                    <a:pt x="206" y="2"/>
                  </a:lnTo>
                  <a:lnTo>
                    <a:pt x="206" y="2"/>
                  </a:lnTo>
                  <a:lnTo>
                    <a:pt x="206" y="2"/>
                  </a:lnTo>
                  <a:lnTo>
                    <a:pt x="208" y="4"/>
                  </a:lnTo>
                  <a:lnTo>
                    <a:pt x="208" y="4"/>
                  </a:lnTo>
                  <a:lnTo>
                    <a:pt x="208" y="4"/>
                  </a:lnTo>
                  <a:lnTo>
                    <a:pt x="212" y="2"/>
                  </a:lnTo>
                  <a:lnTo>
                    <a:pt x="216" y="0"/>
                  </a:lnTo>
                  <a:lnTo>
                    <a:pt x="216" y="0"/>
                  </a:lnTo>
                  <a:lnTo>
                    <a:pt x="216" y="0"/>
                  </a:lnTo>
                  <a:lnTo>
                    <a:pt x="218" y="0"/>
                  </a:lnTo>
                  <a:lnTo>
                    <a:pt x="232" y="2"/>
                  </a:lnTo>
                  <a:lnTo>
                    <a:pt x="232" y="2"/>
                  </a:lnTo>
                  <a:lnTo>
                    <a:pt x="238" y="2"/>
                  </a:lnTo>
                  <a:lnTo>
                    <a:pt x="238" y="2"/>
                  </a:lnTo>
                  <a:lnTo>
                    <a:pt x="238" y="2"/>
                  </a:lnTo>
                  <a:lnTo>
                    <a:pt x="242" y="2"/>
                  </a:lnTo>
                  <a:lnTo>
                    <a:pt x="242" y="2"/>
                  </a:lnTo>
                  <a:lnTo>
                    <a:pt x="242" y="2"/>
                  </a:lnTo>
                  <a:lnTo>
                    <a:pt x="242" y="2"/>
                  </a:lnTo>
                  <a:lnTo>
                    <a:pt x="244" y="2"/>
                  </a:lnTo>
                  <a:lnTo>
                    <a:pt x="244" y="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6" name="Freeform 4975">
              <a:extLst>
                <a:ext uri="{FF2B5EF4-FFF2-40B4-BE49-F238E27FC236}">
                  <a16:creationId xmlns:a16="http://schemas.microsoft.com/office/drawing/2014/main" id="{B73CF85E-E012-7342-B918-2D076885EDDA}"/>
                </a:ext>
              </a:extLst>
            </p:cNvPr>
            <p:cNvSpPr>
              <a:spLocks/>
            </p:cNvSpPr>
            <p:nvPr/>
          </p:nvSpPr>
          <p:spPr bwMode="auto">
            <a:xfrm>
              <a:off x="5320565" y="5738012"/>
              <a:ext cx="183970" cy="178124"/>
            </a:xfrm>
            <a:custGeom>
              <a:avLst/>
              <a:gdLst/>
              <a:ahLst/>
              <a:cxnLst>
                <a:cxn ang="0">
                  <a:pos x="54" y="108"/>
                </a:cxn>
                <a:cxn ang="0">
                  <a:pos x="60" y="90"/>
                </a:cxn>
                <a:cxn ang="0">
                  <a:pos x="64" y="86"/>
                </a:cxn>
                <a:cxn ang="0">
                  <a:pos x="66" y="84"/>
                </a:cxn>
                <a:cxn ang="0">
                  <a:pos x="76" y="84"/>
                </a:cxn>
                <a:cxn ang="0">
                  <a:pos x="88" y="80"/>
                </a:cxn>
                <a:cxn ang="0">
                  <a:pos x="96" y="76"/>
                </a:cxn>
                <a:cxn ang="0">
                  <a:pos x="102" y="72"/>
                </a:cxn>
                <a:cxn ang="0">
                  <a:pos x="102" y="70"/>
                </a:cxn>
                <a:cxn ang="0">
                  <a:pos x="100" y="68"/>
                </a:cxn>
                <a:cxn ang="0">
                  <a:pos x="100" y="68"/>
                </a:cxn>
                <a:cxn ang="0">
                  <a:pos x="100" y="66"/>
                </a:cxn>
                <a:cxn ang="0">
                  <a:pos x="100" y="64"/>
                </a:cxn>
                <a:cxn ang="0">
                  <a:pos x="100" y="62"/>
                </a:cxn>
                <a:cxn ang="0">
                  <a:pos x="104" y="58"/>
                </a:cxn>
                <a:cxn ang="0">
                  <a:pos x="106" y="58"/>
                </a:cxn>
                <a:cxn ang="0">
                  <a:pos x="108" y="56"/>
                </a:cxn>
                <a:cxn ang="0">
                  <a:pos x="108" y="50"/>
                </a:cxn>
                <a:cxn ang="0">
                  <a:pos x="108" y="48"/>
                </a:cxn>
                <a:cxn ang="0">
                  <a:pos x="112" y="48"/>
                </a:cxn>
                <a:cxn ang="0">
                  <a:pos x="112" y="46"/>
                </a:cxn>
                <a:cxn ang="0">
                  <a:pos x="114" y="46"/>
                </a:cxn>
                <a:cxn ang="0">
                  <a:pos x="116" y="42"/>
                </a:cxn>
                <a:cxn ang="0">
                  <a:pos x="110" y="28"/>
                </a:cxn>
                <a:cxn ang="0">
                  <a:pos x="108" y="28"/>
                </a:cxn>
                <a:cxn ang="0">
                  <a:pos x="94" y="18"/>
                </a:cxn>
                <a:cxn ang="0">
                  <a:pos x="92" y="16"/>
                </a:cxn>
                <a:cxn ang="0">
                  <a:pos x="88" y="12"/>
                </a:cxn>
                <a:cxn ang="0">
                  <a:pos x="84" y="10"/>
                </a:cxn>
                <a:cxn ang="0">
                  <a:pos x="78" y="2"/>
                </a:cxn>
                <a:cxn ang="0">
                  <a:pos x="76" y="0"/>
                </a:cxn>
                <a:cxn ang="0">
                  <a:pos x="74" y="2"/>
                </a:cxn>
                <a:cxn ang="0">
                  <a:pos x="74" y="2"/>
                </a:cxn>
                <a:cxn ang="0">
                  <a:pos x="68" y="2"/>
                </a:cxn>
                <a:cxn ang="0">
                  <a:pos x="64" y="4"/>
                </a:cxn>
                <a:cxn ang="0">
                  <a:pos x="64" y="6"/>
                </a:cxn>
                <a:cxn ang="0">
                  <a:pos x="62" y="6"/>
                </a:cxn>
                <a:cxn ang="0">
                  <a:pos x="56" y="8"/>
                </a:cxn>
                <a:cxn ang="0">
                  <a:pos x="54" y="6"/>
                </a:cxn>
                <a:cxn ang="0">
                  <a:pos x="50" y="12"/>
                </a:cxn>
                <a:cxn ang="0">
                  <a:pos x="36" y="18"/>
                </a:cxn>
                <a:cxn ang="0">
                  <a:pos x="28" y="28"/>
                </a:cxn>
                <a:cxn ang="0">
                  <a:pos x="28" y="28"/>
                </a:cxn>
                <a:cxn ang="0">
                  <a:pos x="20" y="40"/>
                </a:cxn>
                <a:cxn ang="0">
                  <a:pos x="14" y="52"/>
                </a:cxn>
                <a:cxn ang="0">
                  <a:pos x="10" y="54"/>
                </a:cxn>
                <a:cxn ang="0">
                  <a:pos x="0" y="56"/>
                </a:cxn>
                <a:cxn ang="0">
                  <a:pos x="0" y="58"/>
                </a:cxn>
                <a:cxn ang="0">
                  <a:pos x="2" y="60"/>
                </a:cxn>
                <a:cxn ang="0">
                  <a:pos x="2" y="60"/>
                </a:cxn>
                <a:cxn ang="0">
                  <a:pos x="6" y="70"/>
                </a:cxn>
                <a:cxn ang="0">
                  <a:pos x="10" y="76"/>
                </a:cxn>
                <a:cxn ang="0">
                  <a:pos x="16" y="90"/>
                </a:cxn>
                <a:cxn ang="0">
                  <a:pos x="22" y="94"/>
                </a:cxn>
                <a:cxn ang="0">
                  <a:pos x="26" y="100"/>
                </a:cxn>
                <a:cxn ang="0">
                  <a:pos x="34" y="110"/>
                </a:cxn>
                <a:cxn ang="0">
                  <a:pos x="42" y="112"/>
                </a:cxn>
                <a:cxn ang="0">
                  <a:pos x="48" y="112"/>
                </a:cxn>
              </a:cxnLst>
              <a:rect l="0" t="0" r="r" b="b"/>
              <a:pathLst>
                <a:path w="116" h="112">
                  <a:moveTo>
                    <a:pt x="50" y="112"/>
                  </a:moveTo>
                  <a:lnTo>
                    <a:pt x="54" y="108"/>
                  </a:lnTo>
                  <a:lnTo>
                    <a:pt x="54" y="108"/>
                  </a:lnTo>
                  <a:lnTo>
                    <a:pt x="54" y="104"/>
                  </a:lnTo>
                  <a:lnTo>
                    <a:pt x="58" y="96"/>
                  </a:lnTo>
                  <a:lnTo>
                    <a:pt x="60" y="90"/>
                  </a:lnTo>
                  <a:lnTo>
                    <a:pt x="62" y="88"/>
                  </a:lnTo>
                  <a:lnTo>
                    <a:pt x="62" y="88"/>
                  </a:lnTo>
                  <a:lnTo>
                    <a:pt x="64" y="86"/>
                  </a:lnTo>
                  <a:lnTo>
                    <a:pt x="66" y="86"/>
                  </a:lnTo>
                  <a:lnTo>
                    <a:pt x="66" y="86"/>
                  </a:lnTo>
                  <a:lnTo>
                    <a:pt x="66" y="84"/>
                  </a:lnTo>
                  <a:lnTo>
                    <a:pt x="70" y="84"/>
                  </a:lnTo>
                  <a:lnTo>
                    <a:pt x="76" y="84"/>
                  </a:lnTo>
                  <a:lnTo>
                    <a:pt x="76" y="84"/>
                  </a:lnTo>
                  <a:lnTo>
                    <a:pt x="78" y="84"/>
                  </a:lnTo>
                  <a:lnTo>
                    <a:pt x="84" y="82"/>
                  </a:lnTo>
                  <a:lnTo>
                    <a:pt x="88" y="80"/>
                  </a:lnTo>
                  <a:lnTo>
                    <a:pt x="90" y="80"/>
                  </a:lnTo>
                  <a:lnTo>
                    <a:pt x="94" y="76"/>
                  </a:lnTo>
                  <a:lnTo>
                    <a:pt x="96" y="76"/>
                  </a:lnTo>
                  <a:lnTo>
                    <a:pt x="98" y="74"/>
                  </a:lnTo>
                  <a:lnTo>
                    <a:pt x="102" y="72"/>
                  </a:lnTo>
                  <a:lnTo>
                    <a:pt x="102" y="72"/>
                  </a:lnTo>
                  <a:lnTo>
                    <a:pt x="102" y="72"/>
                  </a:lnTo>
                  <a:lnTo>
                    <a:pt x="102" y="72"/>
                  </a:lnTo>
                  <a:lnTo>
                    <a:pt x="102" y="70"/>
                  </a:lnTo>
                  <a:lnTo>
                    <a:pt x="100" y="68"/>
                  </a:lnTo>
                  <a:lnTo>
                    <a:pt x="100" y="68"/>
                  </a:lnTo>
                  <a:lnTo>
                    <a:pt x="100" y="68"/>
                  </a:lnTo>
                  <a:lnTo>
                    <a:pt x="100" y="68"/>
                  </a:lnTo>
                  <a:lnTo>
                    <a:pt x="100" y="68"/>
                  </a:lnTo>
                  <a:lnTo>
                    <a:pt x="100" y="68"/>
                  </a:lnTo>
                  <a:lnTo>
                    <a:pt x="100" y="68"/>
                  </a:lnTo>
                  <a:lnTo>
                    <a:pt x="100" y="68"/>
                  </a:lnTo>
                  <a:lnTo>
                    <a:pt x="100" y="66"/>
                  </a:lnTo>
                  <a:lnTo>
                    <a:pt x="100" y="66"/>
                  </a:lnTo>
                  <a:lnTo>
                    <a:pt x="100" y="66"/>
                  </a:lnTo>
                  <a:lnTo>
                    <a:pt x="100" y="64"/>
                  </a:lnTo>
                  <a:lnTo>
                    <a:pt x="100" y="64"/>
                  </a:lnTo>
                  <a:lnTo>
                    <a:pt x="100" y="62"/>
                  </a:lnTo>
                  <a:lnTo>
                    <a:pt x="100" y="62"/>
                  </a:lnTo>
                  <a:lnTo>
                    <a:pt x="102" y="60"/>
                  </a:lnTo>
                  <a:lnTo>
                    <a:pt x="102" y="58"/>
                  </a:lnTo>
                  <a:lnTo>
                    <a:pt x="104" y="58"/>
                  </a:lnTo>
                  <a:lnTo>
                    <a:pt x="104" y="58"/>
                  </a:lnTo>
                  <a:lnTo>
                    <a:pt x="106" y="58"/>
                  </a:lnTo>
                  <a:lnTo>
                    <a:pt x="106" y="58"/>
                  </a:lnTo>
                  <a:lnTo>
                    <a:pt x="108" y="58"/>
                  </a:lnTo>
                  <a:lnTo>
                    <a:pt x="108" y="56"/>
                  </a:lnTo>
                  <a:lnTo>
                    <a:pt x="108" y="56"/>
                  </a:lnTo>
                  <a:lnTo>
                    <a:pt x="108" y="56"/>
                  </a:lnTo>
                  <a:lnTo>
                    <a:pt x="108" y="54"/>
                  </a:lnTo>
                  <a:lnTo>
                    <a:pt x="108" y="50"/>
                  </a:lnTo>
                  <a:lnTo>
                    <a:pt x="108" y="50"/>
                  </a:lnTo>
                  <a:lnTo>
                    <a:pt x="108" y="50"/>
                  </a:lnTo>
                  <a:lnTo>
                    <a:pt x="108" y="48"/>
                  </a:lnTo>
                  <a:lnTo>
                    <a:pt x="108" y="48"/>
                  </a:lnTo>
                  <a:lnTo>
                    <a:pt x="110" y="48"/>
                  </a:lnTo>
                  <a:lnTo>
                    <a:pt x="112" y="48"/>
                  </a:lnTo>
                  <a:lnTo>
                    <a:pt x="112" y="46"/>
                  </a:lnTo>
                  <a:lnTo>
                    <a:pt x="112" y="46"/>
                  </a:lnTo>
                  <a:lnTo>
                    <a:pt x="112" y="46"/>
                  </a:lnTo>
                  <a:lnTo>
                    <a:pt x="114" y="46"/>
                  </a:lnTo>
                  <a:lnTo>
                    <a:pt x="114" y="46"/>
                  </a:lnTo>
                  <a:lnTo>
                    <a:pt x="114" y="46"/>
                  </a:lnTo>
                  <a:lnTo>
                    <a:pt x="114" y="46"/>
                  </a:lnTo>
                  <a:lnTo>
                    <a:pt x="116" y="42"/>
                  </a:lnTo>
                  <a:lnTo>
                    <a:pt x="116" y="42"/>
                  </a:lnTo>
                  <a:lnTo>
                    <a:pt x="116" y="42"/>
                  </a:lnTo>
                  <a:lnTo>
                    <a:pt x="114" y="38"/>
                  </a:lnTo>
                  <a:lnTo>
                    <a:pt x="110" y="28"/>
                  </a:lnTo>
                  <a:lnTo>
                    <a:pt x="110" y="28"/>
                  </a:lnTo>
                  <a:lnTo>
                    <a:pt x="108" y="28"/>
                  </a:lnTo>
                  <a:lnTo>
                    <a:pt x="108" y="28"/>
                  </a:lnTo>
                  <a:lnTo>
                    <a:pt x="106" y="26"/>
                  </a:lnTo>
                  <a:lnTo>
                    <a:pt x="104" y="24"/>
                  </a:lnTo>
                  <a:lnTo>
                    <a:pt x="94" y="18"/>
                  </a:lnTo>
                  <a:lnTo>
                    <a:pt x="92" y="16"/>
                  </a:lnTo>
                  <a:lnTo>
                    <a:pt x="92" y="16"/>
                  </a:lnTo>
                  <a:lnTo>
                    <a:pt x="92" y="16"/>
                  </a:lnTo>
                  <a:lnTo>
                    <a:pt x="90" y="14"/>
                  </a:lnTo>
                  <a:lnTo>
                    <a:pt x="90" y="12"/>
                  </a:lnTo>
                  <a:lnTo>
                    <a:pt x="88" y="12"/>
                  </a:lnTo>
                  <a:lnTo>
                    <a:pt x="88" y="10"/>
                  </a:lnTo>
                  <a:lnTo>
                    <a:pt x="88" y="10"/>
                  </a:lnTo>
                  <a:lnTo>
                    <a:pt x="84" y="10"/>
                  </a:lnTo>
                  <a:lnTo>
                    <a:pt x="84" y="8"/>
                  </a:lnTo>
                  <a:lnTo>
                    <a:pt x="80" y="2"/>
                  </a:lnTo>
                  <a:lnTo>
                    <a:pt x="78" y="2"/>
                  </a:lnTo>
                  <a:lnTo>
                    <a:pt x="78" y="0"/>
                  </a:lnTo>
                  <a:lnTo>
                    <a:pt x="78" y="0"/>
                  </a:lnTo>
                  <a:lnTo>
                    <a:pt x="76" y="0"/>
                  </a:lnTo>
                  <a:lnTo>
                    <a:pt x="76" y="0"/>
                  </a:lnTo>
                  <a:lnTo>
                    <a:pt x="76" y="0"/>
                  </a:lnTo>
                  <a:lnTo>
                    <a:pt x="74" y="2"/>
                  </a:lnTo>
                  <a:lnTo>
                    <a:pt x="74" y="2"/>
                  </a:lnTo>
                  <a:lnTo>
                    <a:pt x="74" y="2"/>
                  </a:lnTo>
                  <a:lnTo>
                    <a:pt x="74" y="2"/>
                  </a:lnTo>
                  <a:lnTo>
                    <a:pt x="70" y="2"/>
                  </a:lnTo>
                  <a:lnTo>
                    <a:pt x="70" y="2"/>
                  </a:lnTo>
                  <a:lnTo>
                    <a:pt x="68" y="2"/>
                  </a:lnTo>
                  <a:lnTo>
                    <a:pt x="66" y="4"/>
                  </a:lnTo>
                  <a:lnTo>
                    <a:pt x="66" y="4"/>
                  </a:lnTo>
                  <a:lnTo>
                    <a:pt x="64" y="4"/>
                  </a:lnTo>
                  <a:lnTo>
                    <a:pt x="64" y="6"/>
                  </a:lnTo>
                  <a:lnTo>
                    <a:pt x="64" y="6"/>
                  </a:lnTo>
                  <a:lnTo>
                    <a:pt x="64" y="6"/>
                  </a:lnTo>
                  <a:lnTo>
                    <a:pt x="64" y="6"/>
                  </a:lnTo>
                  <a:lnTo>
                    <a:pt x="64" y="6"/>
                  </a:lnTo>
                  <a:lnTo>
                    <a:pt x="62" y="6"/>
                  </a:lnTo>
                  <a:lnTo>
                    <a:pt x="60" y="8"/>
                  </a:lnTo>
                  <a:lnTo>
                    <a:pt x="60" y="8"/>
                  </a:lnTo>
                  <a:lnTo>
                    <a:pt x="56" y="8"/>
                  </a:lnTo>
                  <a:lnTo>
                    <a:pt x="56" y="6"/>
                  </a:lnTo>
                  <a:lnTo>
                    <a:pt x="56" y="6"/>
                  </a:lnTo>
                  <a:lnTo>
                    <a:pt x="54" y="6"/>
                  </a:lnTo>
                  <a:lnTo>
                    <a:pt x="54" y="6"/>
                  </a:lnTo>
                  <a:lnTo>
                    <a:pt x="52" y="10"/>
                  </a:lnTo>
                  <a:lnTo>
                    <a:pt x="50" y="12"/>
                  </a:lnTo>
                  <a:lnTo>
                    <a:pt x="48" y="16"/>
                  </a:lnTo>
                  <a:lnTo>
                    <a:pt x="42" y="18"/>
                  </a:lnTo>
                  <a:lnTo>
                    <a:pt x="36" y="18"/>
                  </a:lnTo>
                  <a:lnTo>
                    <a:pt x="30" y="26"/>
                  </a:lnTo>
                  <a:lnTo>
                    <a:pt x="30" y="26"/>
                  </a:lnTo>
                  <a:lnTo>
                    <a:pt x="28" y="28"/>
                  </a:lnTo>
                  <a:lnTo>
                    <a:pt x="28" y="28"/>
                  </a:lnTo>
                  <a:lnTo>
                    <a:pt x="30" y="28"/>
                  </a:lnTo>
                  <a:lnTo>
                    <a:pt x="28" y="28"/>
                  </a:lnTo>
                  <a:lnTo>
                    <a:pt x="24" y="34"/>
                  </a:lnTo>
                  <a:lnTo>
                    <a:pt x="22" y="38"/>
                  </a:lnTo>
                  <a:lnTo>
                    <a:pt x="20" y="40"/>
                  </a:lnTo>
                  <a:lnTo>
                    <a:pt x="16" y="48"/>
                  </a:lnTo>
                  <a:lnTo>
                    <a:pt x="14" y="50"/>
                  </a:lnTo>
                  <a:lnTo>
                    <a:pt x="14" y="52"/>
                  </a:lnTo>
                  <a:lnTo>
                    <a:pt x="12" y="52"/>
                  </a:lnTo>
                  <a:lnTo>
                    <a:pt x="10" y="52"/>
                  </a:lnTo>
                  <a:lnTo>
                    <a:pt x="10" y="54"/>
                  </a:lnTo>
                  <a:lnTo>
                    <a:pt x="6" y="54"/>
                  </a:lnTo>
                  <a:lnTo>
                    <a:pt x="6" y="54"/>
                  </a:lnTo>
                  <a:lnTo>
                    <a:pt x="0" y="56"/>
                  </a:lnTo>
                  <a:lnTo>
                    <a:pt x="0" y="56"/>
                  </a:lnTo>
                  <a:lnTo>
                    <a:pt x="0" y="56"/>
                  </a:lnTo>
                  <a:lnTo>
                    <a:pt x="0" y="58"/>
                  </a:lnTo>
                  <a:lnTo>
                    <a:pt x="0" y="60"/>
                  </a:lnTo>
                  <a:lnTo>
                    <a:pt x="0" y="60"/>
                  </a:lnTo>
                  <a:lnTo>
                    <a:pt x="2" y="60"/>
                  </a:lnTo>
                  <a:lnTo>
                    <a:pt x="2" y="60"/>
                  </a:lnTo>
                  <a:lnTo>
                    <a:pt x="2" y="60"/>
                  </a:lnTo>
                  <a:lnTo>
                    <a:pt x="2" y="60"/>
                  </a:lnTo>
                  <a:lnTo>
                    <a:pt x="2" y="60"/>
                  </a:lnTo>
                  <a:lnTo>
                    <a:pt x="4" y="62"/>
                  </a:lnTo>
                  <a:lnTo>
                    <a:pt x="6" y="70"/>
                  </a:lnTo>
                  <a:lnTo>
                    <a:pt x="8" y="74"/>
                  </a:lnTo>
                  <a:lnTo>
                    <a:pt x="8" y="74"/>
                  </a:lnTo>
                  <a:lnTo>
                    <a:pt x="10" y="76"/>
                  </a:lnTo>
                  <a:lnTo>
                    <a:pt x="10" y="78"/>
                  </a:lnTo>
                  <a:lnTo>
                    <a:pt x="14" y="80"/>
                  </a:lnTo>
                  <a:lnTo>
                    <a:pt x="16" y="90"/>
                  </a:lnTo>
                  <a:lnTo>
                    <a:pt x="16" y="94"/>
                  </a:lnTo>
                  <a:lnTo>
                    <a:pt x="18" y="94"/>
                  </a:lnTo>
                  <a:lnTo>
                    <a:pt x="22" y="94"/>
                  </a:lnTo>
                  <a:lnTo>
                    <a:pt x="26" y="100"/>
                  </a:lnTo>
                  <a:lnTo>
                    <a:pt x="26" y="100"/>
                  </a:lnTo>
                  <a:lnTo>
                    <a:pt x="26" y="100"/>
                  </a:lnTo>
                  <a:lnTo>
                    <a:pt x="28" y="104"/>
                  </a:lnTo>
                  <a:lnTo>
                    <a:pt x="28" y="104"/>
                  </a:lnTo>
                  <a:lnTo>
                    <a:pt x="34" y="110"/>
                  </a:lnTo>
                  <a:lnTo>
                    <a:pt x="34" y="110"/>
                  </a:lnTo>
                  <a:lnTo>
                    <a:pt x="34" y="110"/>
                  </a:lnTo>
                  <a:lnTo>
                    <a:pt x="42" y="112"/>
                  </a:lnTo>
                  <a:lnTo>
                    <a:pt x="44" y="112"/>
                  </a:lnTo>
                  <a:lnTo>
                    <a:pt x="46" y="112"/>
                  </a:lnTo>
                  <a:lnTo>
                    <a:pt x="48" y="112"/>
                  </a:lnTo>
                  <a:lnTo>
                    <a:pt x="50" y="11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7" name="Freeform 4976">
              <a:extLst>
                <a:ext uri="{FF2B5EF4-FFF2-40B4-BE49-F238E27FC236}">
                  <a16:creationId xmlns:a16="http://schemas.microsoft.com/office/drawing/2014/main" id="{1F6509E4-9756-7D4C-9D02-47D9A0BBE5F5}"/>
                </a:ext>
              </a:extLst>
            </p:cNvPr>
            <p:cNvSpPr>
              <a:spLocks/>
            </p:cNvSpPr>
            <p:nvPr/>
          </p:nvSpPr>
          <p:spPr bwMode="auto">
            <a:xfrm>
              <a:off x="5320565" y="5738012"/>
              <a:ext cx="183970" cy="178124"/>
            </a:xfrm>
            <a:custGeom>
              <a:avLst/>
              <a:gdLst/>
              <a:ahLst/>
              <a:cxnLst>
                <a:cxn ang="0">
                  <a:pos x="54" y="108"/>
                </a:cxn>
                <a:cxn ang="0">
                  <a:pos x="60" y="90"/>
                </a:cxn>
                <a:cxn ang="0">
                  <a:pos x="64" y="86"/>
                </a:cxn>
                <a:cxn ang="0">
                  <a:pos x="66" y="84"/>
                </a:cxn>
                <a:cxn ang="0">
                  <a:pos x="76" y="84"/>
                </a:cxn>
                <a:cxn ang="0">
                  <a:pos x="88" y="80"/>
                </a:cxn>
                <a:cxn ang="0">
                  <a:pos x="96" y="76"/>
                </a:cxn>
                <a:cxn ang="0">
                  <a:pos x="102" y="72"/>
                </a:cxn>
                <a:cxn ang="0">
                  <a:pos x="102" y="70"/>
                </a:cxn>
                <a:cxn ang="0">
                  <a:pos x="100" y="68"/>
                </a:cxn>
                <a:cxn ang="0">
                  <a:pos x="100" y="68"/>
                </a:cxn>
                <a:cxn ang="0">
                  <a:pos x="100" y="66"/>
                </a:cxn>
                <a:cxn ang="0">
                  <a:pos x="100" y="64"/>
                </a:cxn>
                <a:cxn ang="0">
                  <a:pos x="100" y="62"/>
                </a:cxn>
                <a:cxn ang="0">
                  <a:pos x="104" y="58"/>
                </a:cxn>
                <a:cxn ang="0">
                  <a:pos x="106" y="58"/>
                </a:cxn>
                <a:cxn ang="0">
                  <a:pos x="108" y="56"/>
                </a:cxn>
                <a:cxn ang="0">
                  <a:pos x="108" y="50"/>
                </a:cxn>
                <a:cxn ang="0">
                  <a:pos x="108" y="48"/>
                </a:cxn>
                <a:cxn ang="0">
                  <a:pos x="112" y="48"/>
                </a:cxn>
                <a:cxn ang="0">
                  <a:pos x="112" y="46"/>
                </a:cxn>
                <a:cxn ang="0">
                  <a:pos x="114" y="46"/>
                </a:cxn>
                <a:cxn ang="0">
                  <a:pos x="116" y="42"/>
                </a:cxn>
                <a:cxn ang="0">
                  <a:pos x="110" y="28"/>
                </a:cxn>
                <a:cxn ang="0">
                  <a:pos x="108" y="28"/>
                </a:cxn>
                <a:cxn ang="0">
                  <a:pos x="94" y="18"/>
                </a:cxn>
                <a:cxn ang="0">
                  <a:pos x="92" y="16"/>
                </a:cxn>
                <a:cxn ang="0">
                  <a:pos x="88" y="12"/>
                </a:cxn>
                <a:cxn ang="0">
                  <a:pos x="84" y="10"/>
                </a:cxn>
                <a:cxn ang="0">
                  <a:pos x="78" y="2"/>
                </a:cxn>
                <a:cxn ang="0">
                  <a:pos x="76" y="0"/>
                </a:cxn>
                <a:cxn ang="0">
                  <a:pos x="74" y="2"/>
                </a:cxn>
                <a:cxn ang="0">
                  <a:pos x="74" y="2"/>
                </a:cxn>
                <a:cxn ang="0">
                  <a:pos x="68" y="2"/>
                </a:cxn>
                <a:cxn ang="0">
                  <a:pos x="64" y="4"/>
                </a:cxn>
                <a:cxn ang="0">
                  <a:pos x="64" y="6"/>
                </a:cxn>
                <a:cxn ang="0">
                  <a:pos x="62" y="6"/>
                </a:cxn>
                <a:cxn ang="0">
                  <a:pos x="56" y="8"/>
                </a:cxn>
                <a:cxn ang="0">
                  <a:pos x="54" y="6"/>
                </a:cxn>
                <a:cxn ang="0">
                  <a:pos x="50" y="12"/>
                </a:cxn>
                <a:cxn ang="0">
                  <a:pos x="36" y="18"/>
                </a:cxn>
                <a:cxn ang="0">
                  <a:pos x="28" y="28"/>
                </a:cxn>
                <a:cxn ang="0">
                  <a:pos x="28" y="28"/>
                </a:cxn>
                <a:cxn ang="0">
                  <a:pos x="20" y="40"/>
                </a:cxn>
                <a:cxn ang="0">
                  <a:pos x="14" y="52"/>
                </a:cxn>
                <a:cxn ang="0">
                  <a:pos x="10" y="54"/>
                </a:cxn>
                <a:cxn ang="0">
                  <a:pos x="0" y="56"/>
                </a:cxn>
                <a:cxn ang="0">
                  <a:pos x="0" y="58"/>
                </a:cxn>
                <a:cxn ang="0">
                  <a:pos x="2" y="60"/>
                </a:cxn>
                <a:cxn ang="0">
                  <a:pos x="2" y="60"/>
                </a:cxn>
                <a:cxn ang="0">
                  <a:pos x="6" y="70"/>
                </a:cxn>
                <a:cxn ang="0">
                  <a:pos x="10" y="76"/>
                </a:cxn>
                <a:cxn ang="0">
                  <a:pos x="16" y="90"/>
                </a:cxn>
                <a:cxn ang="0">
                  <a:pos x="22" y="94"/>
                </a:cxn>
                <a:cxn ang="0">
                  <a:pos x="26" y="100"/>
                </a:cxn>
                <a:cxn ang="0">
                  <a:pos x="34" y="110"/>
                </a:cxn>
                <a:cxn ang="0">
                  <a:pos x="42" y="112"/>
                </a:cxn>
                <a:cxn ang="0">
                  <a:pos x="48" y="112"/>
                </a:cxn>
              </a:cxnLst>
              <a:rect l="0" t="0" r="r" b="b"/>
              <a:pathLst>
                <a:path w="116" h="112">
                  <a:moveTo>
                    <a:pt x="50" y="112"/>
                  </a:moveTo>
                  <a:lnTo>
                    <a:pt x="54" y="108"/>
                  </a:lnTo>
                  <a:lnTo>
                    <a:pt x="54" y="108"/>
                  </a:lnTo>
                  <a:lnTo>
                    <a:pt x="54" y="104"/>
                  </a:lnTo>
                  <a:lnTo>
                    <a:pt x="58" y="96"/>
                  </a:lnTo>
                  <a:lnTo>
                    <a:pt x="60" y="90"/>
                  </a:lnTo>
                  <a:lnTo>
                    <a:pt x="62" y="88"/>
                  </a:lnTo>
                  <a:lnTo>
                    <a:pt x="62" y="88"/>
                  </a:lnTo>
                  <a:lnTo>
                    <a:pt x="64" y="86"/>
                  </a:lnTo>
                  <a:lnTo>
                    <a:pt x="66" y="86"/>
                  </a:lnTo>
                  <a:lnTo>
                    <a:pt x="66" y="86"/>
                  </a:lnTo>
                  <a:lnTo>
                    <a:pt x="66" y="84"/>
                  </a:lnTo>
                  <a:lnTo>
                    <a:pt x="70" y="84"/>
                  </a:lnTo>
                  <a:lnTo>
                    <a:pt x="76" y="84"/>
                  </a:lnTo>
                  <a:lnTo>
                    <a:pt x="76" y="84"/>
                  </a:lnTo>
                  <a:lnTo>
                    <a:pt x="78" y="84"/>
                  </a:lnTo>
                  <a:lnTo>
                    <a:pt x="84" y="82"/>
                  </a:lnTo>
                  <a:lnTo>
                    <a:pt x="88" y="80"/>
                  </a:lnTo>
                  <a:lnTo>
                    <a:pt x="90" y="80"/>
                  </a:lnTo>
                  <a:lnTo>
                    <a:pt x="94" y="76"/>
                  </a:lnTo>
                  <a:lnTo>
                    <a:pt x="96" y="76"/>
                  </a:lnTo>
                  <a:lnTo>
                    <a:pt x="98" y="74"/>
                  </a:lnTo>
                  <a:lnTo>
                    <a:pt x="102" y="72"/>
                  </a:lnTo>
                  <a:lnTo>
                    <a:pt x="102" y="72"/>
                  </a:lnTo>
                  <a:lnTo>
                    <a:pt x="102" y="72"/>
                  </a:lnTo>
                  <a:lnTo>
                    <a:pt x="102" y="72"/>
                  </a:lnTo>
                  <a:lnTo>
                    <a:pt x="102" y="70"/>
                  </a:lnTo>
                  <a:lnTo>
                    <a:pt x="100" y="68"/>
                  </a:lnTo>
                  <a:lnTo>
                    <a:pt x="100" y="68"/>
                  </a:lnTo>
                  <a:lnTo>
                    <a:pt x="100" y="68"/>
                  </a:lnTo>
                  <a:lnTo>
                    <a:pt x="100" y="68"/>
                  </a:lnTo>
                  <a:lnTo>
                    <a:pt x="100" y="68"/>
                  </a:lnTo>
                  <a:lnTo>
                    <a:pt x="100" y="68"/>
                  </a:lnTo>
                  <a:lnTo>
                    <a:pt x="100" y="68"/>
                  </a:lnTo>
                  <a:lnTo>
                    <a:pt x="100" y="68"/>
                  </a:lnTo>
                  <a:lnTo>
                    <a:pt x="100" y="66"/>
                  </a:lnTo>
                  <a:lnTo>
                    <a:pt x="100" y="66"/>
                  </a:lnTo>
                  <a:lnTo>
                    <a:pt x="100" y="66"/>
                  </a:lnTo>
                  <a:lnTo>
                    <a:pt x="100" y="64"/>
                  </a:lnTo>
                  <a:lnTo>
                    <a:pt x="100" y="64"/>
                  </a:lnTo>
                  <a:lnTo>
                    <a:pt x="100" y="62"/>
                  </a:lnTo>
                  <a:lnTo>
                    <a:pt x="100" y="62"/>
                  </a:lnTo>
                  <a:lnTo>
                    <a:pt x="102" y="60"/>
                  </a:lnTo>
                  <a:lnTo>
                    <a:pt x="102" y="58"/>
                  </a:lnTo>
                  <a:lnTo>
                    <a:pt x="104" y="58"/>
                  </a:lnTo>
                  <a:lnTo>
                    <a:pt x="104" y="58"/>
                  </a:lnTo>
                  <a:lnTo>
                    <a:pt x="106" y="58"/>
                  </a:lnTo>
                  <a:lnTo>
                    <a:pt x="106" y="58"/>
                  </a:lnTo>
                  <a:lnTo>
                    <a:pt x="108" y="58"/>
                  </a:lnTo>
                  <a:lnTo>
                    <a:pt x="108" y="56"/>
                  </a:lnTo>
                  <a:lnTo>
                    <a:pt x="108" y="56"/>
                  </a:lnTo>
                  <a:lnTo>
                    <a:pt x="108" y="56"/>
                  </a:lnTo>
                  <a:lnTo>
                    <a:pt x="108" y="54"/>
                  </a:lnTo>
                  <a:lnTo>
                    <a:pt x="108" y="50"/>
                  </a:lnTo>
                  <a:lnTo>
                    <a:pt x="108" y="50"/>
                  </a:lnTo>
                  <a:lnTo>
                    <a:pt x="108" y="50"/>
                  </a:lnTo>
                  <a:lnTo>
                    <a:pt x="108" y="48"/>
                  </a:lnTo>
                  <a:lnTo>
                    <a:pt x="108" y="48"/>
                  </a:lnTo>
                  <a:lnTo>
                    <a:pt x="110" y="48"/>
                  </a:lnTo>
                  <a:lnTo>
                    <a:pt x="112" y="48"/>
                  </a:lnTo>
                  <a:lnTo>
                    <a:pt x="112" y="46"/>
                  </a:lnTo>
                  <a:lnTo>
                    <a:pt x="112" y="46"/>
                  </a:lnTo>
                  <a:lnTo>
                    <a:pt x="112" y="46"/>
                  </a:lnTo>
                  <a:lnTo>
                    <a:pt x="114" y="46"/>
                  </a:lnTo>
                  <a:lnTo>
                    <a:pt x="114" y="46"/>
                  </a:lnTo>
                  <a:lnTo>
                    <a:pt x="114" y="46"/>
                  </a:lnTo>
                  <a:lnTo>
                    <a:pt x="114" y="46"/>
                  </a:lnTo>
                  <a:lnTo>
                    <a:pt x="116" y="42"/>
                  </a:lnTo>
                  <a:lnTo>
                    <a:pt x="116" y="42"/>
                  </a:lnTo>
                  <a:lnTo>
                    <a:pt x="116" y="42"/>
                  </a:lnTo>
                  <a:lnTo>
                    <a:pt x="114" y="38"/>
                  </a:lnTo>
                  <a:lnTo>
                    <a:pt x="110" y="28"/>
                  </a:lnTo>
                  <a:lnTo>
                    <a:pt x="110" y="28"/>
                  </a:lnTo>
                  <a:lnTo>
                    <a:pt x="108" y="28"/>
                  </a:lnTo>
                  <a:lnTo>
                    <a:pt x="108" y="28"/>
                  </a:lnTo>
                  <a:lnTo>
                    <a:pt x="106" y="26"/>
                  </a:lnTo>
                  <a:lnTo>
                    <a:pt x="104" y="24"/>
                  </a:lnTo>
                  <a:lnTo>
                    <a:pt x="94" y="18"/>
                  </a:lnTo>
                  <a:lnTo>
                    <a:pt x="92" y="16"/>
                  </a:lnTo>
                  <a:lnTo>
                    <a:pt x="92" y="16"/>
                  </a:lnTo>
                  <a:lnTo>
                    <a:pt x="92" y="16"/>
                  </a:lnTo>
                  <a:lnTo>
                    <a:pt x="90" y="14"/>
                  </a:lnTo>
                  <a:lnTo>
                    <a:pt x="90" y="12"/>
                  </a:lnTo>
                  <a:lnTo>
                    <a:pt x="88" y="12"/>
                  </a:lnTo>
                  <a:lnTo>
                    <a:pt x="88" y="10"/>
                  </a:lnTo>
                  <a:lnTo>
                    <a:pt x="88" y="10"/>
                  </a:lnTo>
                  <a:lnTo>
                    <a:pt x="84" y="10"/>
                  </a:lnTo>
                  <a:lnTo>
                    <a:pt x="84" y="8"/>
                  </a:lnTo>
                  <a:lnTo>
                    <a:pt x="80" y="2"/>
                  </a:lnTo>
                  <a:lnTo>
                    <a:pt x="78" y="2"/>
                  </a:lnTo>
                  <a:lnTo>
                    <a:pt x="78" y="0"/>
                  </a:lnTo>
                  <a:lnTo>
                    <a:pt x="78" y="0"/>
                  </a:lnTo>
                  <a:lnTo>
                    <a:pt x="76" y="0"/>
                  </a:lnTo>
                  <a:lnTo>
                    <a:pt x="76" y="0"/>
                  </a:lnTo>
                  <a:lnTo>
                    <a:pt x="76" y="0"/>
                  </a:lnTo>
                  <a:lnTo>
                    <a:pt x="74" y="2"/>
                  </a:lnTo>
                  <a:lnTo>
                    <a:pt x="74" y="2"/>
                  </a:lnTo>
                  <a:lnTo>
                    <a:pt x="74" y="2"/>
                  </a:lnTo>
                  <a:lnTo>
                    <a:pt x="74" y="2"/>
                  </a:lnTo>
                  <a:lnTo>
                    <a:pt x="70" y="2"/>
                  </a:lnTo>
                  <a:lnTo>
                    <a:pt x="70" y="2"/>
                  </a:lnTo>
                  <a:lnTo>
                    <a:pt x="68" y="2"/>
                  </a:lnTo>
                  <a:lnTo>
                    <a:pt x="66" y="4"/>
                  </a:lnTo>
                  <a:lnTo>
                    <a:pt x="66" y="4"/>
                  </a:lnTo>
                  <a:lnTo>
                    <a:pt x="64" y="4"/>
                  </a:lnTo>
                  <a:lnTo>
                    <a:pt x="64" y="6"/>
                  </a:lnTo>
                  <a:lnTo>
                    <a:pt x="64" y="6"/>
                  </a:lnTo>
                  <a:lnTo>
                    <a:pt x="64" y="6"/>
                  </a:lnTo>
                  <a:lnTo>
                    <a:pt x="64" y="6"/>
                  </a:lnTo>
                  <a:lnTo>
                    <a:pt x="64" y="6"/>
                  </a:lnTo>
                  <a:lnTo>
                    <a:pt x="62" y="6"/>
                  </a:lnTo>
                  <a:lnTo>
                    <a:pt x="60" y="8"/>
                  </a:lnTo>
                  <a:lnTo>
                    <a:pt x="60" y="8"/>
                  </a:lnTo>
                  <a:lnTo>
                    <a:pt x="56" y="8"/>
                  </a:lnTo>
                  <a:lnTo>
                    <a:pt x="56" y="6"/>
                  </a:lnTo>
                  <a:lnTo>
                    <a:pt x="56" y="6"/>
                  </a:lnTo>
                  <a:lnTo>
                    <a:pt x="54" y="6"/>
                  </a:lnTo>
                  <a:lnTo>
                    <a:pt x="54" y="6"/>
                  </a:lnTo>
                  <a:lnTo>
                    <a:pt x="52" y="10"/>
                  </a:lnTo>
                  <a:lnTo>
                    <a:pt x="50" y="12"/>
                  </a:lnTo>
                  <a:lnTo>
                    <a:pt x="48" y="16"/>
                  </a:lnTo>
                  <a:lnTo>
                    <a:pt x="42" y="18"/>
                  </a:lnTo>
                  <a:lnTo>
                    <a:pt x="36" y="18"/>
                  </a:lnTo>
                  <a:lnTo>
                    <a:pt x="30" y="26"/>
                  </a:lnTo>
                  <a:lnTo>
                    <a:pt x="30" y="26"/>
                  </a:lnTo>
                  <a:lnTo>
                    <a:pt x="28" y="28"/>
                  </a:lnTo>
                  <a:lnTo>
                    <a:pt x="28" y="28"/>
                  </a:lnTo>
                  <a:lnTo>
                    <a:pt x="30" y="28"/>
                  </a:lnTo>
                  <a:lnTo>
                    <a:pt x="28" y="28"/>
                  </a:lnTo>
                  <a:lnTo>
                    <a:pt x="24" y="34"/>
                  </a:lnTo>
                  <a:lnTo>
                    <a:pt x="22" y="38"/>
                  </a:lnTo>
                  <a:lnTo>
                    <a:pt x="20" y="40"/>
                  </a:lnTo>
                  <a:lnTo>
                    <a:pt x="16" y="48"/>
                  </a:lnTo>
                  <a:lnTo>
                    <a:pt x="14" y="50"/>
                  </a:lnTo>
                  <a:lnTo>
                    <a:pt x="14" y="52"/>
                  </a:lnTo>
                  <a:lnTo>
                    <a:pt x="12" y="52"/>
                  </a:lnTo>
                  <a:lnTo>
                    <a:pt x="10" y="52"/>
                  </a:lnTo>
                  <a:lnTo>
                    <a:pt x="10" y="54"/>
                  </a:lnTo>
                  <a:lnTo>
                    <a:pt x="6" y="54"/>
                  </a:lnTo>
                  <a:lnTo>
                    <a:pt x="6" y="54"/>
                  </a:lnTo>
                  <a:lnTo>
                    <a:pt x="0" y="56"/>
                  </a:lnTo>
                  <a:lnTo>
                    <a:pt x="0" y="56"/>
                  </a:lnTo>
                  <a:lnTo>
                    <a:pt x="0" y="56"/>
                  </a:lnTo>
                  <a:lnTo>
                    <a:pt x="0" y="58"/>
                  </a:lnTo>
                  <a:lnTo>
                    <a:pt x="0" y="60"/>
                  </a:lnTo>
                  <a:lnTo>
                    <a:pt x="0" y="60"/>
                  </a:lnTo>
                  <a:lnTo>
                    <a:pt x="2" y="60"/>
                  </a:lnTo>
                  <a:lnTo>
                    <a:pt x="2" y="60"/>
                  </a:lnTo>
                  <a:lnTo>
                    <a:pt x="2" y="60"/>
                  </a:lnTo>
                  <a:lnTo>
                    <a:pt x="2" y="60"/>
                  </a:lnTo>
                  <a:lnTo>
                    <a:pt x="2" y="60"/>
                  </a:lnTo>
                  <a:lnTo>
                    <a:pt x="4" y="62"/>
                  </a:lnTo>
                  <a:lnTo>
                    <a:pt x="6" y="70"/>
                  </a:lnTo>
                  <a:lnTo>
                    <a:pt x="8" y="74"/>
                  </a:lnTo>
                  <a:lnTo>
                    <a:pt x="8" y="74"/>
                  </a:lnTo>
                  <a:lnTo>
                    <a:pt x="10" y="76"/>
                  </a:lnTo>
                  <a:lnTo>
                    <a:pt x="10" y="78"/>
                  </a:lnTo>
                  <a:lnTo>
                    <a:pt x="14" y="80"/>
                  </a:lnTo>
                  <a:lnTo>
                    <a:pt x="16" y="90"/>
                  </a:lnTo>
                  <a:lnTo>
                    <a:pt x="16" y="94"/>
                  </a:lnTo>
                  <a:lnTo>
                    <a:pt x="18" y="94"/>
                  </a:lnTo>
                  <a:lnTo>
                    <a:pt x="22" y="94"/>
                  </a:lnTo>
                  <a:lnTo>
                    <a:pt x="26" y="100"/>
                  </a:lnTo>
                  <a:lnTo>
                    <a:pt x="26" y="100"/>
                  </a:lnTo>
                  <a:lnTo>
                    <a:pt x="26" y="100"/>
                  </a:lnTo>
                  <a:lnTo>
                    <a:pt x="28" y="104"/>
                  </a:lnTo>
                  <a:lnTo>
                    <a:pt x="28" y="104"/>
                  </a:lnTo>
                  <a:lnTo>
                    <a:pt x="34" y="110"/>
                  </a:lnTo>
                  <a:lnTo>
                    <a:pt x="34" y="110"/>
                  </a:lnTo>
                  <a:lnTo>
                    <a:pt x="34" y="110"/>
                  </a:lnTo>
                  <a:lnTo>
                    <a:pt x="42" y="112"/>
                  </a:lnTo>
                  <a:lnTo>
                    <a:pt x="44" y="112"/>
                  </a:lnTo>
                  <a:lnTo>
                    <a:pt x="46" y="112"/>
                  </a:lnTo>
                  <a:lnTo>
                    <a:pt x="48" y="112"/>
                  </a:lnTo>
                  <a:lnTo>
                    <a:pt x="50" y="11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8" name="Freeform 4977">
              <a:extLst>
                <a:ext uri="{FF2B5EF4-FFF2-40B4-BE49-F238E27FC236}">
                  <a16:creationId xmlns:a16="http://schemas.microsoft.com/office/drawing/2014/main" id="{FD94FB38-FD08-4A47-A8D9-B0231E140A75}"/>
                </a:ext>
              </a:extLst>
            </p:cNvPr>
            <p:cNvSpPr>
              <a:spLocks/>
            </p:cNvSpPr>
            <p:nvPr/>
          </p:nvSpPr>
          <p:spPr bwMode="auto">
            <a:xfrm>
              <a:off x="5603921" y="5500514"/>
              <a:ext cx="101500" cy="134143"/>
            </a:xfrm>
            <a:custGeom>
              <a:avLst/>
              <a:gdLst/>
              <a:ahLst/>
              <a:cxnLst>
                <a:cxn ang="0">
                  <a:pos x="62" y="56"/>
                </a:cxn>
                <a:cxn ang="0">
                  <a:pos x="62" y="56"/>
                </a:cxn>
                <a:cxn ang="0">
                  <a:pos x="58" y="56"/>
                </a:cxn>
                <a:cxn ang="0">
                  <a:pos x="56" y="72"/>
                </a:cxn>
                <a:cxn ang="0">
                  <a:pos x="56" y="78"/>
                </a:cxn>
                <a:cxn ang="0">
                  <a:pos x="56" y="82"/>
                </a:cxn>
                <a:cxn ang="0">
                  <a:pos x="56" y="84"/>
                </a:cxn>
                <a:cxn ang="0">
                  <a:pos x="46" y="84"/>
                </a:cxn>
                <a:cxn ang="0">
                  <a:pos x="34" y="84"/>
                </a:cxn>
                <a:cxn ang="0">
                  <a:pos x="24" y="80"/>
                </a:cxn>
                <a:cxn ang="0">
                  <a:pos x="18" y="78"/>
                </a:cxn>
                <a:cxn ang="0">
                  <a:pos x="8" y="64"/>
                </a:cxn>
                <a:cxn ang="0">
                  <a:pos x="6" y="54"/>
                </a:cxn>
                <a:cxn ang="0">
                  <a:pos x="4" y="56"/>
                </a:cxn>
                <a:cxn ang="0">
                  <a:pos x="4" y="56"/>
                </a:cxn>
                <a:cxn ang="0">
                  <a:pos x="2" y="56"/>
                </a:cxn>
                <a:cxn ang="0">
                  <a:pos x="2" y="56"/>
                </a:cxn>
                <a:cxn ang="0">
                  <a:pos x="0" y="50"/>
                </a:cxn>
                <a:cxn ang="0">
                  <a:pos x="0" y="46"/>
                </a:cxn>
                <a:cxn ang="0">
                  <a:pos x="0" y="38"/>
                </a:cxn>
                <a:cxn ang="0">
                  <a:pos x="2" y="34"/>
                </a:cxn>
                <a:cxn ang="0">
                  <a:pos x="8" y="26"/>
                </a:cxn>
                <a:cxn ang="0">
                  <a:pos x="12" y="20"/>
                </a:cxn>
                <a:cxn ang="0">
                  <a:pos x="14" y="18"/>
                </a:cxn>
                <a:cxn ang="0">
                  <a:pos x="16" y="14"/>
                </a:cxn>
                <a:cxn ang="0">
                  <a:pos x="16" y="10"/>
                </a:cxn>
                <a:cxn ang="0">
                  <a:pos x="26" y="2"/>
                </a:cxn>
                <a:cxn ang="0">
                  <a:pos x="30" y="0"/>
                </a:cxn>
                <a:cxn ang="0">
                  <a:pos x="46" y="10"/>
                </a:cxn>
                <a:cxn ang="0">
                  <a:pos x="48" y="12"/>
                </a:cxn>
                <a:cxn ang="0">
                  <a:pos x="56" y="12"/>
                </a:cxn>
                <a:cxn ang="0">
                  <a:pos x="62" y="16"/>
                </a:cxn>
                <a:cxn ang="0">
                  <a:pos x="62" y="22"/>
                </a:cxn>
                <a:cxn ang="0">
                  <a:pos x="60" y="34"/>
                </a:cxn>
                <a:cxn ang="0">
                  <a:pos x="64" y="40"/>
                </a:cxn>
                <a:cxn ang="0">
                  <a:pos x="64" y="56"/>
                </a:cxn>
              </a:cxnLst>
              <a:rect l="0" t="0" r="r" b="b"/>
              <a:pathLst>
                <a:path w="64" h="84">
                  <a:moveTo>
                    <a:pt x="64" y="58"/>
                  </a:moveTo>
                  <a:lnTo>
                    <a:pt x="62" y="56"/>
                  </a:lnTo>
                  <a:lnTo>
                    <a:pt x="62" y="56"/>
                  </a:lnTo>
                  <a:lnTo>
                    <a:pt x="62" y="56"/>
                  </a:lnTo>
                  <a:lnTo>
                    <a:pt x="58" y="56"/>
                  </a:lnTo>
                  <a:lnTo>
                    <a:pt x="58" y="56"/>
                  </a:lnTo>
                  <a:lnTo>
                    <a:pt x="56" y="70"/>
                  </a:lnTo>
                  <a:lnTo>
                    <a:pt x="56" y="72"/>
                  </a:lnTo>
                  <a:lnTo>
                    <a:pt x="56" y="74"/>
                  </a:lnTo>
                  <a:lnTo>
                    <a:pt x="56" y="78"/>
                  </a:lnTo>
                  <a:lnTo>
                    <a:pt x="56" y="80"/>
                  </a:lnTo>
                  <a:lnTo>
                    <a:pt x="56" y="82"/>
                  </a:lnTo>
                  <a:lnTo>
                    <a:pt x="56" y="84"/>
                  </a:lnTo>
                  <a:lnTo>
                    <a:pt x="56" y="84"/>
                  </a:lnTo>
                  <a:lnTo>
                    <a:pt x="54" y="84"/>
                  </a:lnTo>
                  <a:lnTo>
                    <a:pt x="46" y="84"/>
                  </a:lnTo>
                  <a:lnTo>
                    <a:pt x="42" y="84"/>
                  </a:lnTo>
                  <a:lnTo>
                    <a:pt x="34" y="84"/>
                  </a:lnTo>
                  <a:lnTo>
                    <a:pt x="30" y="82"/>
                  </a:lnTo>
                  <a:lnTo>
                    <a:pt x="24" y="80"/>
                  </a:lnTo>
                  <a:lnTo>
                    <a:pt x="20" y="78"/>
                  </a:lnTo>
                  <a:lnTo>
                    <a:pt x="18" y="78"/>
                  </a:lnTo>
                  <a:lnTo>
                    <a:pt x="12" y="70"/>
                  </a:lnTo>
                  <a:lnTo>
                    <a:pt x="8" y="64"/>
                  </a:lnTo>
                  <a:lnTo>
                    <a:pt x="6" y="56"/>
                  </a:lnTo>
                  <a:lnTo>
                    <a:pt x="6" y="54"/>
                  </a:lnTo>
                  <a:lnTo>
                    <a:pt x="4" y="56"/>
                  </a:lnTo>
                  <a:lnTo>
                    <a:pt x="4" y="56"/>
                  </a:lnTo>
                  <a:lnTo>
                    <a:pt x="4" y="56"/>
                  </a:lnTo>
                  <a:lnTo>
                    <a:pt x="4" y="56"/>
                  </a:lnTo>
                  <a:lnTo>
                    <a:pt x="2" y="56"/>
                  </a:lnTo>
                  <a:lnTo>
                    <a:pt x="2" y="56"/>
                  </a:lnTo>
                  <a:lnTo>
                    <a:pt x="2" y="56"/>
                  </a:lnTo>
                  <a:lnTo>
                    <a:pt x="2" y="56"/>
                  </a:lnTo>
                  <a:lnTo>
                    <a:pt x="2" y="52"/>
                  </a:lnTo>
                  <a:lnTo>
                    <a:pt x="0" y="50"/>
                  </a:lnTo>
                  <a:lnTo>
                    <a:pt x="0" y="50"/>
                  </a:lnTo>
                  <a:lnTo>
                    <a:pt x="0" y="46"/>
                  </a:lnTo>
                  <a:lnTo>
                    <a:pt x="0" y="42"/>
                  </a:lnTo>
                  <a:lnTo>
                    <a:pt x="0" y="38"/>
                  </a:lnTo>
                  <a:lnTo>
                    <a:pt x="2" y="38"/>
                  </a:lnTo>
                  <a:lnTo>
                    <a:pt x="2" y="34"/>
                  </a:lnTo>
                  <a:lnTo>
                    <a:pt x="6" y="30"/>
                  </a:lnTo>
                  <a:lnTo>
                    <a:pt x="8" y="26"/>
                  </a:lnTo>
                  <a:lnTo>
                    <a:pt x="10" y="24"/>
                  </a:lnTo>
                  <a:lnTo>
                    <a:pt x="12" y="20"/>
                  </a:lnTo>
                  <a:lnTo>
                    <a:pt x="14" y="18"/>
                  </a:lnTo>
                  <a:lnTo>
                    <a:pt x="14" y="18"/>
                  </a:lnTo>
                  <a:lnTo>
                    <a:pt x="14" y="14"/>
                  </a:lnTo>
                  <a:lnTo>
                    <a:pt x="16" y="14"/>
                  </a:lnTo>
                  <a:lnTo>
                    <a:pt x="16" y="12"/>
                  </a:lnTo>
                  <a:lnTo>
                    <a:pt x="16" y="10"/>
                  </a:lnTo>
                  <a:lnTo>
                    <a:pt x="16" y="10"/>
                  </a:lnTo>
                  <a:lnTo>
                    <a:pt x="26" y="2"/>
                  </a:lnTo>
                  <a:lnTo>
                    <a:pt x="26" y="0"/>
                  </a:lnTo>
                  <a:lnTo>
                    <a:pt x="30" y="0"/>
                  </a:lnTo>
                  <a:lnTo>
                    <a:pt x="38" y="4"/>
                  </a:lnTo>
                  <a:lnTo>
                    <a:pt x="46" y="10"/>
                  </a:lnTo>
                  <a:lnTo>
                    <a:pt x="46" y="10"/>
                  </a:lnTo>
                  <a:lnTo>
                    <a:pt x="48" y="12"/>
                  </a:lnTo>
                  <a:lnTo>
                    <a:pt x="52" y="14"/>
                  </a:lnTo>
                  <a:lnTo>
                    <a:pt x="56" y="12"/>
                  </a:lnTo>
                  <a:lnTo>
                    <a:pt x="58" y="14"/>
                  </a:lnTo>
                  <a:lnTo>
                    <a:pt x="62" y="16"/>
                  </a:lnTo>
                  <a:lnTo>
                    <a:pt x="62" y="22"/>
                  </a:lnTo>
                  <a:lnTo>
                    <a:pt x="62" y="22"/>
                  </a:lnTo>
                  <a:lnTo>
                    <a:pt x="60" y="28"/>
                  </a:lnTo>
                  <a:lnTo>
                    <a:pt x="60" y="34"/>
                  </a:lnTo>
                  <a:lnTo>
                    <a:pt x="62" y="36"/>
                  </a:lnTo>
                  <a:lnTo>
                    <a:pt x="64" y="40"/>
                  </a:lnTo>
                  <a:lnTo>
                    <a:pt x="64" y="40"/>
                  </a:lnTo>
                  <a:lnTo>
                    <a:pt x="64" y="56"/>
                  </a:lnTo>
                  <a:lnTo>
                    <a:pt x="64" y="5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9" name="Freeform 4978">
              <a:extLst>
                <a:ext uri="{FF2B5EF4-FFF2-40B4-BE49-F238E27FC236}">
                  <a16:creationId xmlns:a16="http://schemas.microsoft.com/office/drawing/2014/main" id="{211E0570-1CB0-9840-BE5F-42CF1C556331}"/>
                </a:ext>
              </a:extLst>
            </p:cNvPr>
            <p:cNvSpPr>
              <a:spLocks/>
            </p:cNvSpPr>
            <p:nvPr/>
          </p:nvSpPr>
          <p:spPr bwMode="auto">
            <a:xfrm>
              <a:off x="5603921" y="5500514"/>
              <a:ext cx="101500" cy="134143"/>
            </a:xfrm>
            <a:custGeom>
              <a:avLst/>
              <a:gdLst/>
              <a:ahLst/>
              <a:cxnLst>
                <a:cxn ang="0">
                  <a:pos x="62" y="56"/>
                </a:cxn>
                <a:cxn ang="0">
                  <a:pos x="62" y="56"/>
                </a:cxn>
                <a:cxn ang="0">
                  <a:pos x="58" y="56"/>
                </a:cxn>
                <a:cxn ang="0">
                  <a:pos x="56" y="72"/>
                </a:cxn>
                <a:cxn ang="0">
                  <a:pos x="56" y="78"/>
                </a:cxn>
                <a:cxn ang="0">
                  <a:pos x="56" y="82"/>
                </a:cxn>
                <a:cxn ang="0">
                  <a:pos x="56" y="84"/>
                </a:cxn>
                <a:cxn ang="0">
                  <a:pos x="46" y="84"/>
                </a:cxn>
                <a:cxn ang="0">
                  <a:pos x="34" y="84"/>
                </a:cxn>
                <a:cxn ang="0">
                  <a:pos x="24" y="80"/>
                </a:cxn>
                <a:cxn ang="0">
                  <a:pos x="18" y="78"/>
                </a:cxn>
                <a:cxn ang="0">
                  <a:pos x="8" y="64"/>
                </a:cxn>
                <a:cxn ang="0">
                  <a:pos x="6" y="54"/>
                </a:cxn>
                <a:cxn ang="0">
                  <a:pos x="4" y="56"/>
                </a:cxn>
                <a:cxn ang="0">
                  <a:pos x="4" y="56"/>
                </a:cxn>
                <a:cxn ang="0">
                  <a:pos x="2" y="56"/>
                </a:cxn>
                <a:cxn ang="0">
                  <a:pos x="2" y="56"/>
                </a:cxn>
                <a:cxn ang="0">
                  <a:pos x="0" y="50"/>
                </a:cxn>
                <a:cxn ang="0">
                  <a:pos x="0" y="46"/>
                </a:cxn>
                <a:cxn ang="0">
                  <a:pos x="0" y="38"/>
                </a:cxn>
                <a:cxn ang="0">
                  <a:pos x="2" y="34"/>
                </a:cxn>
                <a:cxn ang="0">
                  <a:pos x="8" y="26"/>
                </a:cxn>
                <a:cxn ang="0">
                  <a:pos x="12" y="20"/>
                </a:cxn>
                <a:cxn ang="0">
                  <a:pos x="14" y="18"/>
                </a:cxn>
                <a:cxn ang="0">
                  <a:pos x="16" y="14"/>
                </a:cxn>
                <a:cxn ang="0">
                  <a:pos x="16" y="10"/>
                </a:cxn>
                <a:cxn ang="0">
                  <a:pos x="26" y="2"/>
                </a:cxn>
                <a:cxn ang="0">
                  <a:pos x="30" y="0"/>
                </a:cxn>
                <a:cxn ang="0">
                  <a:pos x="46" y="10"/>
                </a:cxn>
                <a:cxn ang="0">
                  <a:pos x="48" y="12"/>
                </a:cxn>
                <a:cxn ang="0">
                  <a:pos x="56" y="12"/>
                </a:cxn>
                <a:cxn ang="0">
                  <a:pos x="62" y="16"/>
                </a:cxn>
                <a:cxn ang="0">
                  <a:pos x="62" y="22"/>
                </a:cxn>
                <a:cxn ang="0">
                  <a:pos x="60" y="34"/>
                </a:cxn>
                <a:cxn ang="0">
                  <a:pos x="64" y="40"/>
                </a:cxn>
                <a:cxn ang="0">
                  <a:pos x="64" y="56"/>
                </a:cxn>
              </a:cxnLst>
              <a:rect l="0" t="0" r="r" b="b"/>
              <a:pathLst>
                <a:path w="64" h="84">
                  <a:moveTo>
                    <a:pt x="64" y="58"/>
                  </a:moveTo>
                  <a:lnTo>
                    <a:pt x="62" y="56"/>
                  </a:lnTo>
                  <a:lnTo>
                    <a:pt x="62" y="56"/>
                  </a:lnTo>
                  <a:lnTo>
                    <a:pt x="62" y="56"/>
                  </a:lnTo>
                  <a:lnTo>
                    <a:pt x="58" y="56"/>
                  </a:lnTo>
                  <a:lnTo>
                    <a:pt x="58" y="56"/>
                  </a:lnTo>
                  <a:lnTo>
                    <a:pt x="56" y="70"/>
                  </a:lnTo>
                  <a:lnTo>
                    <a:pt x="56" y="72"/>
                  </a:lnTo>
                  <a:lnTo>
                    <a:pt x="56" y="74"/>
                  </a:lnTo>
                  <a:lnTo>
                    <a:pt x="56" y="78"/>
                  </a:lnTo>
                  <a:lnTo>
                    <a:pt x="56" y="80"/>
                  </a:lnTo>
                  <a:lnTo>
                    <a:pt x="56" y="82"/>
                  </a:lnTo>
                  <a:lnTo>
                    <a:pt x="56" y="84"/>
                  </a:lnTo>
                  <a:lnTo>
                    <a:pt x="56" y="84"/>
                  </a:lnTo>
                  <a:lnTo>
                    <a:pt x="54" y="84"/>
                  </a:lnTo>
                  <a:lnTo>
                    <a:pt x="46" y="84"/>
                  </a:lnTo>
                  <a:lnTo>
                    <a:pt x="42" y="84"/>
                  </a:lnTo>
                  <a:lnTo>
                    <a:pt x="34" y="84"/>
                  </a:lnTo>
                  <a:lnTo>
                    <a:pt x="30" y="82"/>
                  </a:lnTo>
                  <a:lnTo>
                    <a:pt x="24" y="80"/>
                  </a:lnTo>
                  <a:lnTo>
                    <a:pt x="20" y="78"/>
                  </a:lnTo>
                  <a:lnTo>
                    <a:pt x="18" y="78"/>
                  </a:lnTo>
                  <a:lnTo>
                    <a:pt x="12" y="70"/>
                  </a:lnTo>
                  <a:lnTo>
                    <a:pt x="8" y="64"/>
                  </a:lnTo>
                  <a:lnTo>
                    <a:pt x="6" y="56"/>
                  </a:lnTo>
                  <a:lnTo>
                    <a:pt x="6" y="54"/>
                  </a:lnTo>
                  <a:lnTo>
                    <a:pt x="4" y="56"/>
                  </a:lnTo>
                  <a:lnTo>
                    <a:pt x="4" y="56"/>
                  </a:lnTo>
                  <a:lnTo>
                    <a:pt x="4" y="56"/>
                  </a:lnTo>
                  <a:lnTo>
                    <a:pt x="4" y="56"/>
                  </a:lnTo>
                  <a:lnTo>
                    <a:pt x="2" y="56"/>
                  </a:lnTo>
                  <a:lnTo>
                    <a:pt x="2" y="56"/>
                  </a:lnTo>
                  <a:lnTo>
                    <a:pt x="2" y="56"/>
                  </a:lnTo>
                  <a:lnTo>
                    <a:pt x="2" y="56"/>
                  </a:lnTo>
                  <a:lnTo>
                    <a:pt x="2" y="52"/>
                  </a:lnTo>
                  <a:lnTo>
                    <a:pt x="0" y="50"/>
                  </a:lnTo>
                  <a:lnTo>
                    <a:pt x="0" y="50"/>
                  </a:lnTo>
                  <a:lnTo>
                    <a:pt x="0" y="46"/>
                  </a:lnTo>
                  <a:lnTo>
                    <a:pt x="0" y="42"/>
                  </a:lnTo>
                  <a:lnTo>
                    <a:pt x="0" y="38"/>
                  </a:lnTo>
                  <a:lnTo>
                    <a:pt x="2" y="38"/>
                  </a:lnTo>
                  <a:lnTo>
                    <a:pt x="2" y="34"/>
                  </a:lnTo>
                  <a:lnTo>
                    <a:pt x="6" y="30"/>
                  </a:lnTo>
                  <a:lnTo>
                    <a:pt x="8" y="26"/>
                  </a:lnTo>
                  <a:lnTo>
                    <a:pt x="10" y="24"/>
                  </a:lnTo>
                  <a:lnTo>
                    <a:pt x="12" y="20"/>
                  </a:lnTo>
                  <a:lnTo>
                    <a:pt x="14" y="18"/>
                  </a:lnTo>
                  <a:lnTo>
                    <a:pt x="14" y="18"/>
                  </a:lnTo>
                  <a:lnTo>
                    <a:pt x="14" y="14"/>
                  </a:lnTo>
                  <a:lnTo>
                    <a:pt x="16" y="14"/>
                  </a:lnTo>
                  <a:lnTo>
                    <a:pt x="16" y="12"/>
                  </a:lnTo>
                  <a:lnTo>
                    <a:pt x="16" y="10"/>
                  </a:lnTo>
                  <a:lnTo>
                    <a:pt x="16" y="10"/>
                  </a:lnTo>
                  <a:lnTo>
                    <a:pt x="26" y="2"/>
                  </a:lnTo>
                  <a:lnTo>
                    <a:pt x="26" y="0"/>
                  </a:lnTo>
                  <a:lnTo>
                    <a:pt x="30" y="0"/>
                  </a:lnTo>
                  <a:lnTo>
                    <a:pt x="38" y="4"/>
                  </a:lnTo>
                  <a:lnTo>
                    <a:pt x="46" y="10"/>
                  </a:lnTo>
                  <a:lnTo>
                    <a:pt x="46" y="10"/>
                  </a:lnTo>
                  <a:lnTo>
                    <a:pt x="48" y="12"/>
                  </a:lnTo>
                  <a:lnTo>
                    <a:pt x="52" y="14"/>
                  </a:lnTo>
                  <a:lnTo>
                    <a:pt x="56" y="12"/>
                  </a:lnTo>
                  <a:lnTo>
                    <a:pt x="58" y="14"/>
                  </a:lnTo>
                  <a:lnTo>
                    <a:pt x="62" y="16"/>
                  </a:lnTo>
                  <a:lnTo>
                    <a:pt x="62" y="22"/>
                  </a:lnTo>
                  <a:lnTo>
                    <a:pt x="62" y="22"/>
                  </a:lnTo>
                  <a:lnTo>
                    <a:pt x="60" y="28"/>
                  </a:lnTo>
                  <a:lnTo>
                    <a:pt x="60" y="34"/>
                  </a:lnTo>
                  <a:lnTo>
                    <a:pt x="62" y="36"/>
                  </a:lnTo>
                  <a:lnTo>
                    <a:pt x="64" y="40"/>
                  </a:lnTo>
                  <a:lnTo>
                    <a:pt x="64" y="40"/>
                  </a:lnTo>
                  <a:lnTo>
                    <a:pt x="64" y="56"/>
                  </a:lnTo>
                  <a:lnTo>
                    <a:pt x="64" y="58"/>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0" name="Freeform 4979">
              <a:extLst>
                <a:ext uri="{FF2B5EF4-FFF2-40B4-BE49-F238E27FC236}">
                  <a16:creationId xmlns:a16="http://schemas.microsoft.com/office/drawing/2014/main" id="{D49B5188-05E2-B846-AFFD-982F9A85671D}"/>
                </a:ext>
              </a:extLst>
            </p:cNvPr>
            <p:cNvSpPr>
              <a:spLocks/>
            </p:cNvSpPr>
            <p:nvPr/>
          </p:nvSpPr>
          <p:spPr bwMode="auto">
            <a:xfrm>
              <a:off x="2028147" y="2468012"/>
              <a:ext cx="226261" cy="61574"/>
            </a:xfrm>
            <a:custGeom>
              <a:avLst/>
              <a:gdLst/>
              <a:ahLst/>
              <a:cxnLst>
                <a:cxn ang="0">
                  <a:pos x="56" y="12"/>
                </a:cxn>
                <a:cxn ang="0">
                  <a:pos x="64" y="8"/>
                </a:cxn>
                <a:cxn ang="0">
                  <a:pos x="66" y="4"/>
                </a:cxn>
                <a:cxn ang="0">
                  <a:pos x="72" y="2"/>
                </a:cxn>
                <a:cxn ang="0">
                  <a:pos x="74" y="4"/>
                </a:cxn>
                <a:cxn ang="0">
                  <a:pos x="90" y="2"/>
                </a:cxn>
                <a:cxn ang="0">
                  <a:pos x="94" y="4"/>
                </a:cxn>
                <a:cxn ang="0">
                  <a:pos x="96" y="8"/>
                </a:cxn>
                <a:cxn ang="0">
                  <a:pos x="100" y="10"/>
                </a:cxn>
                <a:cxn ang="0">
                  <a:pos x="104" y="8"/>
                </a:cxn>
                <a:cxn ang="0">
                  <a:pos x="108" y="10"/>
                </a:cxn>
                <a:cxn ang="0">
                  <a:pos x="110" y="14"/>
                </a:cxn>
                <a:cxn ang="0">
                  <a:pos x="114" y="18"/>
                </a:cxn>
                <a:cxn ang="0">
                  <a:pos x="122" y="18"/>
                </a:cxn>
                <a:cxn ang="0">
                  <a:pos x="124" y="16"/>
                </a:cxn>
                <a:cxn ang="0">
                  <a:pos x="134" y="12"/>
                </a:cxn>
                <a:cxn ang="0">
                  <a:pos x="138" y="14"/>
                </a:cxn>
                <a:cxn ang="0">
                  <a:pos x="142" y="18"/>
                </a:cxn>
                <a:cxn ang="0">
                  <a:pos x="142" y="22"/>
                </a:cxn>
                <a:cxn ang="0">
                  <a:pos x="140" y="24"/>
                </a:cxn>
                <a:cxn ang="0">
                  <a:pos x="128" y="26"/>
                </a:cxn>
                <a:cxn ang="0">
                  <a:pos x="124" y="30"/>
                </a:cxn>
                <a:cxn ang="0">
                  <a:pos x="108" y="26"/>
                </a:cxn>
                <a:cxn ang="0">
                  <a:pos x="100" y="24"/>
                </a:cxn>
                <a:cxn ang="0">
                  <a:pos x="96" y="20"/>
                </a:cxn>
                <a:cxn ang="0">
                  <a:pos x="86" y="18"/>
                </a:cxn>
                <a:cxn ang="0">
                  <a:pos x="82" y="14"/>
                </a:cxn>
                <a:cxn ang="0">
                  <a:pos x="78" y="14"/>
                </a:cxn>
                <a:cxn ang="0">
                  <a:pos x="76" y="18"/>
                </a:cxn>
                <a:cxn ang="0">
                  <a:pos x="74" y="22"/>
                </a:cxn>
                <a:cxn ang="0">
                  <a:pos x="68" y="22"/>
                </a:cxn>
                <a:cxn ang="0">
                  <a:pos x="48" y="32"/>
                </a:cxn>
                <a:cxn ang="0">
                  <a:pos x="6" y="32"/>
                </a:cxn>
                <a:cxn ang="0">
                  <a:pos x="0" y="26"/>
                </a:cxn>
                <a:cxn ang="0">
                  <a:pos x="2" y="22"/>
                </a:cxn>
                <a:cxn ang="0">
                  <a:pos x="4" y="18"/>
                </a:cxn>
                <a:cxn ang="0">
                  <a:pos x="6" y="18"/>
                </a:cxn>
                <a:cxn ang="0">
                  <a:pos x="10" y="18"/>
                </a:cxn>
                <a:cxn ang="0">
                  <a:pos x="10" y="20"/>
                </a:cxn>
                <a:cxn ang="0">
                  <a:pos x="10" y="20"/>
                </a:cxn>
                <a:cxn ang="0">
                  <a:pos x="12" y="26"/>
                </a:cxn>
                <a:cxn ang="0">
                  <a:pos x="26" y="26"/>
                </a:cxn>
                <a:cxn ang="0">
                  <a:pos x="28" y="26"/>
                </a:cxn>
                <a:cxn ang="0">
                  <a:pos x="28" y="28"/>
                </a:cxn>
                <a:cxn ang="0">
                  <a:pos x="32" y="28"/>
                </a:cxn>
                <a:cxn ang="0">
                  <a:pos x="28" y="28"/>
                </a:cxn>
                <a:cxn ang="0">
                  <a:pos x="28" y="24"/>
                </a:cxn>
                <a:cxn ang="0">
                  <a:pos x="32" y="20"/>
                </a:cxn>
                <a:cxn ang="0">
                  <a:pos x="34" y="20"/>
                </a:cxn>
                <a:cxn ang="0">
                  <a:pos x="60" y="16"/>
                </a:cxn>
                <a:cxn ang="0">
                  <a:pos x="66" y="20"/>
                </a:cxn>
                <a:cxn ang="0">
                  <a:pos x="70" y="20"/>
                </a:cxn>
                <a:cxn ang="0">
                  <a:pos x="72" y="16"/>
                </a:cxn>
                <a:cxn ang="0">
                  <a:pos x="70" y="18"/>
                </a:cxn>
                <a:cxn ang="0">
                  <a:pos x="62" y="16"/>
                </a:cxn>
                <a:cxn ang="0">
                  <a:pos x="52" y="18"/>
                </a:cxn>
                <a:cxn ang="0">
                  <a:pos x="32" y="20"/>
                </a:cxn>
                <a:cxn ang="0">
                  <a:pos x="30" y="20"/>
                </a:cxn>
                <a:cxn ang="0">
                  <a:pos x="26" y="24"/>
                </a:cxn>
                <a:cxn ang="0">
                  <a:pos x="18" y="24"/>
                </a:cxn>
                <a:cxn ang="0">
                  <a:pos x="14" y="22"/>
                </a:cxn>
              </a:cxnLst>
              <a:rect l="0" t="0" r="r" b="b"/>
              <a:pathLst>
                <a:path w="142" h="38">
                  <a:moveTo>
                    <a:pt x="12" y="12"/>
                  </a:moveTo>
                  <a:lnTo>
                    <a:pt x="30" y="12"/>
                  </a:lnTo>
                  <a:lnTo>
                    <a:pt x="34" y="12"/>
                  </a:lnTo>
                  <a:lnTo>
                    <a:pt x="42" y="12"/>
                  </a:lnTo>
                  <a:lnTo>
                    <a:pt x="56" y="12"/>
                  </a:lnTo>
                  <a:lnTo>
                    <a:pt x="58" y="12"/>
                  </a:lnTo>
                  <a:lnTo>
                    <a:pt x="62" y="12"/>
                  </a:lnTo>
                  <a:lnTo>
                    <a:pt x="62" y="12"/>
                  </a:lnTo>
                  <a:lnTo>
                    <a:pt x="62" y="10"/>
                  </a:lnTo>
                  <a:lnTo>
                    <a:pt x="64" y="8"/>
                  </a:lnTo>
                  <a:lnTo>
                    <a:pt x="64" y="8"/>
                  </a:lnTo>
                  <a:lnTo>
                    <a:pt x="64" y="6"/>
                  </a:lnTo>
                  <a:lnTo>
                    <a:pt x="64" y="6"/>
                  </a:lnTo>
                  <a:lnTo>
                    <a:pt x="66" y="6"/>
                  </a:lnTo>
                  <a:lnTo>
                    <a:pt x="66" y="4"/>
                  </a:lnTo>
                  <a:lnTo>
                    <a:pt x="68" y="2"/>
                  </a:lnTo>
                  <a:lnTo>
                    <a:pt x="70" y="2"/>
                  </a:lnTo>
                  <a:lnTo>
                    <a:pt x="70" y="2"/>
                  </a:lnTo>
                  <a:lnTo>
                    <a:pt x="70" y="2"/>
                  </a:lnTo>
                  <a:lnTo>
                    <a:pt x="72" y="2"/>
                  </a:lnTo>
                  <a:lnTo>
                    <a:pt x="72" y="2"/>
                  </a:lnTo>
                  <a:lnTo>
                    <a:pt x="72" y="2"/>
                  </a:lnTo>
                  <a:lnTo>
                    <a:pt x="72" y="4"/>
                  </a:lnTo>
                  <a:lnTo>
                    <a:pt x="72" y="4"/>
                  </a:lnTo>
                  <a:lnTo>
                    <a:pt x="74" y="4"/>
                  </a:lnTo>
                  <a:lnTo>
                    <a:pt x="74" y="4"/>
                  </a:lnTo>
                  <a:lnTo>
                    <a:pt x="76" y="4"/>
                  </a:lnTo>
                  <a:lnTo>
                    <a:pt x="78" y="2"/>
                  </a:lnTo>
                  <a:lnTo>
                    <a:pt x="82" y="0"/>
                  </a:lnTo>
                  <a:lnTo>
                    <a:pt x="90" y="2"/>
                  </a:lnTo>
                  <a:lnTo>
                    <a:pt x="90" y="2"/>
                  </a:lnTo>
                  <a:lnTo>
                    <a:pt x="92" y="2"/>
                  </a:lnTo>
                  <a:lnTo>
                    <a:pt x="92" y="2"/>
                  </a:lnTo>
                  <a:lnTo>
                    <a:pt x="92" y="4"/>
                  </a:lnTo>
                  <a:lnTo>
                    <a:pt x="94" y="4"/>
                  </a:lnTo>
                  <a:lnTo>
                    <a:pt x="94" y="4"/>
                  </a:lnTo>
                  <a:lnTo>
                    <a:pt x="94" y="4"/>
                  </a:lnTo>
                  <a:lnTo>
                    <a:pt x="94" y="6"/>
                  </a:lnTo>
                  <a:lnTo>
                    <a:pt x="96" y="6"/>
                  </a:lnTo>
                  <a:lnTo>
                    <a:pt x="96" y="8"/>
                  </a:lnTo>
                  <a:lnTo>
                    <a:pt x="96" y="10"/>
                  </a:lnTo>
                  <a:lnTo>
                    <a:pt x="100" y="12"/>
                  </a:lnTo>
                  <a:lnTo>
                    <a:pt x="100" y="10"/>
                  </a:lnTo>
                  <a:lnTo>
                    <a:pt x="100" y="10"/>
                  </a:lnTo>
                  <a:lnTo>
                    <a:pt x="100" y="10"/>
                  </a:lnTo>
                  <a:lnTo>
                    <a:pt x="102" y="10"/>
                  </a:lnTo>
                  <a:lnTo>
                    <a:pt x="102" y="8"/>
                  </a:lnTo>
                  <a:lnTo>
                    <a:pt x="102" y="8"/>
                  </a:lnTo>
                  <a:lnTo>
                    <a:pt x="104" y="8"/>
                  </a:lnTo>
                  <a:lnTo>
                    <a:pt x="104" y="8"/>
                  </a:lnTo>
                  <a:lnTo>
                    <a:pt x="104" y="8"/>
                  </a:lnTo>
                  <a:lnTo>
                    <a:pt x="106" y="8"/>
                  </a:lnTo>
                  <a:lnTo>
                    <a:pt x="106" y="8"/>
                  </a:lnTo>
                  <a:lnTo>
                    <a:pt x="108" y="10"/>
                  </a:lnTo>
                  <a:lnTo>
                    <a:pt x="108" y="10"/>
                  </a:lnTo>
                  <a:lnTo>
                    <a:pt x="108" y="10"/>
                  </a:lnTo>
                  <a:lnTo>
                    <a:pt x="110" y="10"/>
                  </a:lnTo>
                  <a:lnTo>
                    <a:pt x="110" y="12"/>
                  </a:lnTo>
                  <a:lnTo>
                    <a:pt x="110" y="12"/>
                  </a:lnTo>
                  <a:lnTo>
                    <a:pt x="110" y="14"/>
                  </a:lnTo>
                  <a:lnTo>
                    <a:pt x="110" y="14"/>
                  </a:lnTo>
                  <a:lnTo>
                    <a:pt x="112" y="16"/>
                  </a:lnTo>
                  <a:lnTo>
                    <a:pt x="112" y="16"/>
                  </a:lnTo>
                  <a:lnTo>
                    <a:pt x="112" y="16"/>
                  </a:lnTo>
                  <a:lnTo>
                    <a:pt x="114" y="18"/>
                  </a:lnTo>
                  <a:lnTo>
                    <a:pt x="116" y="18"/>
                  </a:lnTo>
                  <a:lnTo>
                    <a:pt x="116" y="18"/>
                  </a:lnTo>
                  <a:lnTo>
                    <a:pt x="116" y="18"/>
                  </a:lnTo>
                  <a:lnTo>
                    <a:pt x="118" y="18"/>
                  </a:lnTo>
                  <a:lnTo>
                    <a:pt x="122" y="18"/>
                  </a:lnTo>
                  <a:lnTo>
                    <a:pt x="122" y="18"/>
                  </a:lnTo>
                  <a:lnTo>
                    <a:pt x="122" y="16"/>
                  </a:lnTo>
                  <a:lnTo>
                    <a:pt x="122" y="16"/>
                  </a:lnTo>
                  <a:lnTo>
                    <a:pt x="124" y="16"/>
                  </a:lnTo>
                  <a:lnTo>
                    <a:pt x="124" y="16"/>
                  </a:lnTo>
                  <a:lnTo>
                    <a:pt x="124" y="16"/>
                  </a:lnTo>
                  <a:lnTo>
                    <a:pt x="128" y="14"/>
                  </a:lnTo>
                  <a:lnTo>
                    <a:pt x="130" y="14"/>
                  </a:lnTo>
                  <a:lnTo>
                    <a:pt x="134" y="12"/>
                  </a:lnTo>
                  <a:lnTo>
                    <a:pt x="134" y="12"/>
                  </a:lnTo>
                  <a:lnTo>
                    <a:pt x="136" y="14"/>
                  </a:lnTo>
                  <a:lnTo>
                    <a:pt x="138" y="14"/>
                  </a:lnTo>
                  <a:lnTo>
                    <a:pt x="138" y="14"/>
                  </a:lnTo>
                  <a:lnTo>
                    <a:pt x="138" y="14"/>
                  </a:lnTo>
                  <a:lnTo>
                    <a:pt x="138" y="14"/>
                  </a:lnTo>
                  <a:lnTo>
                    <a:pt x="138" y="14"/>
                  </a:lnTo>
                  <a:lnTo>
                    <a:pt x="140" y="16"/>
                  </a:lnTo>
                  <a:lnTo>
                    <a:pt x="140" y="16"/>
                  </a:lnTo>
                  <a:lnTo>
                    <a:pt x="140" y="16"/>
                  </a:lnTo>
                  <a:lnTo>
                    <a:pt x="142" y="18"/>
                  </a:lnTo>
                  <a:lnTo>
                    <a:pt x="142" y="20"/>
                  </a:lnTo>
                  <a:lnTo>
                    <a:pt x="142" y="20"/>
                  </a:lnTo>
                  <a:lnTo>
                    <a:pt x="142" y="20"/>
                  </a:lnTo>
                  <a:lnTo>
                    <a:pt x="142" y="22"/>
                  </a:lnTo>
                  <a:lnTo>
                    <a:pt x="142" y="22"/>
                  </a:lnTo>
                  <a:lnTo>
                    <a:pt x="142" y="22"/>
                  </a:lnTo>
                  <a:lnTo>
                    <a:pt x="142" y="24"/>
                  </a:lnTo>
                  <a:lnTo>
                    <a:pt x="142" y="24"/>
                  </a:lnTo>
                  <a:lnTo>
                    <a:pt x="140" y="24"/>
                  </a:lnTo>
                  <a:lnTo>
                    <a:pt x="140" y="24"/>
                  </a:lnTo>
                  <a:lnTo>
                    <a:pt x="140" y="26"/>
                  </a:lnTo>
                  <a:lnTo>
                    <a:pt x="138" y="26"/>
                  </a:lnTo>
                  <a:lnTo>
                    <a:pt x="134" y="26"/>
                  </a:lnTo>
                  <a:lnTo>
                    <a:pt x="130" y="26"/>
                  </a:lnTo>
                  <a:lnTo>
                    <a:pt x="128" y="26"/>
                  </a:lnTo>
                  <a:lnTo>
                    <a:pt x="128" y="28"/>
                  </a:lnTo>
                  <a:lnTo>
                    <a:pt x="126" y="28"/>
                  </a:lnTo>
                  <a:lnTo>
                    <a:pt x="126" y="28"/>
                  </a:lnTo>
                  <a:lnTo>
                    <a:pt x="124" y="30"/>
                  </a:lnTo>
                  <a:lnTo>
                    <a:pt x="124" y="30"/>
                  </a:lnTo>
                  <a:lnTo>
                    <a:pt x="122" y="30"/>
                  </a:lnTo>
                  <a:lnTo>
                    <a:pt x="116" y="30"/>
                  </a:lnTo>
                  <a:lnTo>
                    <a:pt x="114" y="28"/>
                  </a:lnTo>
                  <a:lnTo>
                    <a:pt x="114" y="28"/>
                  </a:lnTo>
                  <a:lnTo>
                    <a:pt x="108" y="26"/>
                  </a:lnTo>
                  <a:lnTo>
                    <a:pt x="108" y="24"/>
                  </a:lnTo>
                  <a:lnTo>
                    <a:pt x="102" y="24"/>
                  </a:lnTo>
                  <a:lnTo>
                    <a:pt x="102" y="24"/>
                  </a:lnTo>
                  <a:lnTo>
                    <a:pt x="100" y="24"/>
                  </a:lnTo>
                  <a:lnTo>
                    <a:pt x="100" y="24"/>
                  </a:lnTo>
                  <a:lnTo>
                    <a:pt x="100" y="24"/>
                  </a:lnTo>
                  <a:lnTo>
                    <a:pt x="98" y="22"/>
                  </a:lnTo>
                  <a:lnTo>
                    <a:pt x="98" y="22"/>
                  </a:lnTo>
                  <a:lnTo>
                    <a:pt x="98" y="22"/>
                  </a:lnTo>
                  <a:lnTo>
                    <a:pt x="96" y="20"/>
                  </a:lnTo>
                  <a:lnTo>
                    <a:pt x="96" y="20"/>
                  </a:lnTo>
                  <a:lnTo>
                    <a:pt x="94" y="20"/>
                  </a:lnTo>
                  <a:lnTo>
                    <a:pt x="90" y="18"/>
                  </a:lnTo>
                  <a:lnTo>
                    <a:pt x="88" y="18"/>
                  </a:lnTo>
                  <a:lnTo>
                    <a:pt x="86" y="18"/>
                  </a:lnTo>
                  <a:lnTo>
                    <a:pt x="86" y="16"/>
                  </a:lnTo>
                  <a:lnTo>
                    <a:pt x="84" y="16"/>
                  </a:lnTo>
                  <a:lnTo>
                    <a:pt x="84" y="16"/>
                  </a:lnTo>
                  <a:lnTo>
                    <a:pt x="82" y="14"/>
                  </a:lnTo>
                  <a:lnTo>
                    <a:pt x="82" y="14"/>
                  </a:lnTo>
                  <a:lnTo>
                    <a:pt x="80" y="12"/>
                  </a:lnTo>
                  <a:lnTo>
                    <a:pt x="80" y="12"/>
                  </a:lnTo>
                  <a:lnTo>
                    <a:pt x="78" y="12"/>
                  </a:lnTo>
                  <a:lnTo>
                    <a:pt x="78" y="12"/>
                  </a:lnTo>
                  <a:lnTo>
                    <a:pt x="78" y="14"/>
                  </a:lnTo>
                  <a:lnTo>
                    <a:pt x="76" y="16"/>
                  </a:lnTo>
                  <a:lnTo>
                    <a:pt x="76" y="16"/>
                  </a:lnTo>
                  <a:lnTo>
                    <a:pt x="76" y="16"/>
                  </a:lnTo>
                  <a:lnTo>
                    <a:pt x="76" y="18"/>
                  </a:lnTo>
                  <a:lnTo>
                    <a:pt x="76" y="18"/>
                  </a:lnTo>
                  <a:lnTo>
                    <a:pt x="76" y="20"/>
                  </a:lnTo>
                  <a:lnTo>
                    <a:pt x="76" y="20"/>
                  </a:lnTo>
                  <a:lnTo>
                    <a:pt x="76" y="20"/>
                  </a:lnTo>
                  <a:lnTo>
                    <a:pt x="74" y="22"/>
                  </a:lnTo>
                  <a:lnTo>
                    <a:pt x="74" y="22"/>
                  </a:lnTo>
                  <a:lnTo>
                    <a:pt x="74" y="22"/>
                  </a:lnTo>
                  <a:lnTo>
                    <a:pt x="72" y="22"/>
                  </a:lnTo>
                  <a:lnTo>
                    <a:pt x="72" y="22"/>
                  </a:lnTo>
                  <a:lnTo>
                    <a:pt x="70" y="24"/>
                  </a:lnTo>
                  <a:lnTo>
                    <a:pt x="68" y="22"/>
                  </a:lnTo>
                  <a:lnTo>
                    <a:pt x="66" y="22"/>
                  </a:lnTo>
                  <a:lnTo>
                    <a:pt x="48" y="24"/>
                  </a:lnTo>
                  <a:lnTo>
                    <a:pt x="48" y="24"/>
                  </a:lnTo>
                  <a:lnTo>
                    <a:pt x="48" y="28"/>
                  </a:lnTo>
                  <a:lnTo>
                    <a:pt x="48" y="32"/>
                  </a:lnTo>
                  <a:lnTo>
                    <a:pt x="44" y="32"/>
                  </a:lnTo>
                  <a:lnTo>
                    <a:pt x="38" y="32"/>
                  </a:lnTo>
                  <a:lnTo>
                    <a:pt x="10" y="32"/>
                  </a:lnTo>
                  <a:lnTo>
                    <a:pt x="6" y="32"/>
                  </a:lnTo>
                  <a:lnTo>
                    <a:pt x="6" y="32"/>
                  </a:lnTo>
                  <a:lnTo>
                    <a:pt x="4" y="34"/>
                  </a:lnTo>
                  <a:lnTo>
                    <a:pt x="2" y="38"/>
                  </a:lnTo>
                  <a:lnTo>
                    <a:pt x="2" y="34"/>
                  </a:lnTo>
                  <a:lnTo>
                    <a:pt x="0" y="28"/>
                  </a:lnTo>
                  <a:lnTo>
                    <a:pt x="0" y="26"/>
                  </a:lnTo>
                  <a:lnTo>
                    <a:pt x="0" y="26"/>
                  </a:lnTo>
                  <a:lnTo>
                    <a:pt x="0" y="22"/>
                  </a:lnTo>
                  <a:lnTo>
                    <a:pt x="0" y="22"/>
                  </a:lnTo>
                  <a:lnTo>
                    <a:pt x="0" y="22"/>
                  </a:lnTo>
                  <a:lnTo>
                    <a:pt x="2" y="22"/>
                  </a:lnTo>
                  <a:lnTo>
                    <a:pt x="2" y="22"/>
                  </a:lnTo>
                  <a:lnTo>
                    <a:pt x="2" y="22"/>
                  </a:lnTo>
                  <a:lnTo>
                    <a:pt x="4" y="20"/>
                  </a:lnTo>
                  <a:lnTo>
                    <a:pt x="4" y="20"/>
                  </a:lnTo>
                  <a:lnTo>
                    <a:pt x="4" y="18"/>
                  </a:lnTo>
                  <a:lnTo>
                    <a:pt x="4" y="18"/>
                  </a:lnTo>
                  <a:lnTo>
                    <a:pt x="4" y="18"/>
                  </a:lnTo>
                  <a:lnTo>
                    <a:pt x="6" y="18"/>
                  </a:lnTo>
                  <a:lnTo>
                    <a:pt x="6" y="18"/>
                  </a:lnTo>
                  <a:lnTo>
                    <a:pt x="6" y="18"/>
                  </a:lnTo>
                  <a:lnTo>
                    <a:pt x="8" y="18"/>
                  </a:lnTo>
                  <a:lnTo>
                    <a:pt x="10" y="18"/>
                  </a:lnTo>
                  <a:lnTo>
                    <a:pt x="10" y="18"/>
                  </a:lnTo>
                  <a:lnTo>
                    <a:pt x="10" y="18"/>
                  </a:lnTo>
                  <a:lnTo>
                    <a:pt x="10" y="18"/>
                  </a:lnTo>
                  <a:lnTo>
                    <a:pt x="10" y="18"/>
                  </a:lnTo>
                  <a:lnTo>
                    <a:pt x="10" y="20"/>
                  </a:lnTo>
                  <a:lnTo>
                    <a:pt x="10" y="20"/>
                  </a:lnTo>
                  <a:lnTo>
                    <a:pt x="10" y="20"/>
                  </a:lnTo>
                  <a:lnTo>
                    <a:pt x="10" y="20"/>
                  </a:lnTo>
                  <a:lnTo>
                    <a:pt x="10" y="20"/>
                  </a:lnTo>
                  <a:lnTo>
                    <a:pt x="10" y="20"/>
                  </a:lnTo>
                  <a:lnTo>
                    <a:pt x="8" y="20"/>
                  </a:lnTo>
                  <a:lnTo>
                    <a:pt x="8" y="20"/>
                  </a:lnTo>
                  <a:lnTo>
                    <a:pt x="10" y="20"/>
                  </a:lnTo>
                  <a:lnTo>
                    <a:pt x="10" y="22"/>
                  </a:lnTo>
                  <a:lnTo>
                    <a:pt x="10" y="22"/>
                  </a:lnTo>
                  <a:lnTo>
                    <a:pt x="12" y="26"/>
                  </a:lnTo>
                  <a:lnTo>
                    <a:pt x="12" y="26"/>
                  </a:lnTo>
                  <a:lnTo>
                    <a:pt x="12" y="26"/>
                  </a:lnTo>
                  <a:lnTo>
                    <a:pt x="12" y="26"/>
                  </a:lnTo>
                  <a:lnTo>
                    <a:pt x="12" y="26"/>
                  </a:lnTo>
                  <a:lnTo>
                    <a:pt x="18" y="28"/>
                  </a:lnTo>
                  <a:lnTo>
                    <a:pt x="20" y="28"/>
                  </a:lnTo>
                  <a:lnTo>
                    <a:pt x="26" y="26"/>
                  </a:lnTo>
                  <a:lnTo>
                    <a:pt x="26" y="26"/>
                  </a:lnTo>
                  <a:lnTo>
                    <a:pt x="26" y="26"/>
                  </a:lnTo>
                  <a:lnTo>
                    <a:pt x="28" y="26"/>
                  </a:lnTo>
                  <a:lnTo>
                    <a:pt x="28" y="26"/>
                  </a:lnTo>
                  <a:lnTo>
                    <a:pt x="28" y="26"/>
                  </a:lnTo>
                  <a:lnTo>
                    <a:pt x="28" y="26"/>
                  </a:lnTo>
                  <a:lnTo>
                    <a:pt x="28" y="26"/>
                  </a:lnTo>
                  <a:lnTo>
                    <a:pt x="28" y="28"/>
                  </a:lnTo>
                  <a:lnTo>
                    <a:pt x="28" y="28"/>
                  </a:lnTo>
                  <a:lnTo>
                    <a:pt x="28" y="28"/>
                  </a:lnTo>
                  <a:lnTo>
                    <a:pt x="28" y="28"/>
                  </a:lnTo>
                  <a:lnTo>
                    <a:pt x="30" y="28"/>
                  </a:lnTo>
                  <a:lnTo>
                    <a:pt x="30" y="28"/>
                  </a:lnTo>
                  <a:lnTo>
                    <a:pt x="30" y="28"/>
                  </a:lnTo>
                  <a:lnTo>
                    <a:pt x="32" y="28"/>
                  </a:lnTo>
                  <a:lnTo>
                    <a:pt x="32" y="28"/>
                  </a:lnTo>
                  <a:lnTo>
                    <a:pt x="30" y="28"/>
                  </a:lnTo>
                  <a:lnTo>
                    <a:pt x="30" y="28"/>
                  </a:lnTo>
                  <a:lnTo>
                    <a:pt x="30" y="28"/>
                  </a:lnTo>
                  <a:lnTo>
                    <a:pt x="28" y="28"/>
                  </a:lnTo>
                  <a:lnTo>
                    <a:pt x="28" y="28"/>
                  </a:lnTo>
                  <a:lnTo>
                    <a:pt x="28" y="28"/>
                  </a:lnTo>
                  <a:lnTo>
                    <a:pt x="28" y="26"/>
                  </a:lnTo>
                  <a:lnTo>
                    <a:pt x="28" y="24"/>
                  </a:lnTo>
                  <a:lnTo>
                    <a:pt x="28" y="24"/>
                  </a:lnTo>
                  <a:lnTo>
                    <a:pt x="28" y="24"/>
                  </a:lnTo>
                  <a:lnTo>
                    <a:pt x="28" y="22"/>
                  </a:lnTo>
                  <a:lnTo>
                    <a:pt x="28" y="22"/>
                  </a:lnTo>
                  <a:lnTo>
                    <a:pt x="30" y="20"/>
                  </a:lnTo>
                  <a:lnTo>
                    <a:pt x="32" y="20"/>
                  </a:lnTo>
                  <a:lnTo>
                    <a:pt x="32" y="20"/>
                  </a:lnTo>
                  <a:lnTo>
                    <a:pt x="32" y="20"/>
                  </a:lnTo>
                  <a:lnTo>
                    <a:pt x="32" y="20"/>
                  </a:lnTo>
                  <a:lnTo>
                    <a:pt x="34" y="20"/>
                  </a:lnTo>
                  <a:lnTo>
                    <a:pt x="34" y="20"/>
                  </a:lnTo>
                  <a:lnTo>
                    <a:pt x="36" y="22"/>
                  </a:lnTo>
                  <a:lnTo>
                    <a:pt x="36" y="22"/>
                  </a:lnTo>
                  <a:lnTo>
                    <a:pt x="50" y="20"/>
                  </a:lnTo>
                  <a:lnTo>
                    <a:pt x="56" y="18"/>
                  </a:lnTo>
                  <a:lnTo>
                    <a:pt x="60" y="16"/>
                  </a:lnTo>
                  <a:lnTo>
                    <a:pt x="60" y="16"/>
                  </a:lnTo>
                  <a:lnTo>
                    <a:pt x="60" y="16"/>
                  </a:lnTo>
                  <a:lnTo>
                    <a:pt x="60" y="16"/>
                  </a:lnTo>
                  <a:lnTo>
                    <a:pt x="62" y="18"/>
                  </a:lnTo>
                  <a:lnTo>
                    <a:pt x="66" y="20"/>
                  </a:lnTo>
                  <a:lnTo>
                    <a:pt x="66" y="20"/>
                  </a:lnTo>
                  <a:lnTo>
                    <a:pt x="68" y="20"/>
                  </a:lnTo>
                  <a:lnTo>
                    <a:pt x="70" y="20"/>
                  </a:lnTo>
                  <a:lnTo>
                    <a:pt x="70" y="20"/>
                  </a:lnTo>
                  <a:lnTo>
                    <a:pt x="70" y="20"/>
                  </a:lnTo>
                  <a:lnTo>
                    <a:pt x="72" y="20"/>
                  </a:lnTo>
                  <a:lnTo>
                    <a:pt x="72" y="18"/>
                  </a:lnTo>
                  <a:lnTo>
                    <a:pt x="72" y="18"/>
                  </a:lnTo>
                  <a:lnTo>
                    <a:pt x="72" y="18"/>
                  </a:lnTo>
                  <a:lnTo>
                    <a:pt x="72" y="16"/>
                  </a:lnTo>
                  <a:lnTo>
                    <a:pt x="72" y="16"/>
                  </a:lnTo>
                  <a:lnTo>
                    <a:pt x="72" y="18"/>
                  </a:lnTo>
                  <a:lnTo>
                    <a:pt x="72" y="18"/>
                  </a:lnTo>
                  <a:lnTo>
                    <a:pt x="72" y="18"/>
                  </a:lnTo>
                  <a:lnTo>
                    <a:pt x="70" y="18"/>
                  </a:lnTo>
                  <a:lnTo>
                    <a:pt x="70" y="18"/>
                  </a:lnTo>
                  <a:lnTo>
                    <a:pt x="68" y="18"/>
                  </a:lnTo>
                  <a:lnTo>
                    <a:pt x="68" y="18"/>
                  </a:lnTo>
                  <a:lnTo>
                    <a:pt x="66" y="18"/>
                  </a:lnTo>
                  <a:lnTo>
                    <a:pt x="62" y="16"/>
                  </a:lnTo>
                  <a:lnTo>
                    <a:pt x="60" y="16"/>
                  </a:lnTo>
                  <a:lnTo>
                    <a:pt x="60" y="16"/>
                  </a:lnTo>
                  <a:lnTo>
                    <a:pt x="60" y="16"/>
                  </a:lnTo>
                  <a:lnTo>
                    <a:pt x="54" y="16"/>
                  </a:lnTo>
                  <a:lnTo>
                    <a:pt x="52" y="18"/>
                  </a:lnTo>
                  <a:lnTo>
                    <a:pt x="48" y="18"/>
                  </a:lnTo>
                  <a:lnTo>
                    <a:pt x="34" y="20"/>
                  </a:lnTo>
                  <a:lnTo>
                    <a:pt x="34" y="20"/>
                  </a:lnTo>
                  <a:lnTo>
                    <a:pt x="34" y="20"/>
                  </a:lnTo>
                  <a:lnTo>
                    <a:pt x="32" y="20"/>
                  </a:lnTo>
                  <a:lnTo>
                    <a:pt x="32" y="18"/>
                  </a:lnTo>
                  <a:lnTo>
                    <a:pt x="32" y="18"/>
                  </a:lnTo>
                  <a:lnTo>
                    <a:pt x="32" y="18"/>
                  </a:lnTo>
                  <a:lnTo>
                    <a:pt x="32" y="18"/>
                  </a:lnTo>
                  <a:lnTo>
                    <a:pt x="30" y="20"/>
                  </a:lnTo>
                  <a:lnTo>
                    <a:pt x="28" y="20"/>
                  </a:lnTo>
                  <a:lnTo>
                    <a:pt x="28" y="22"/>
                  </a:lnTo>
                  <a:lnTo>
                    <a:pt x="28" y="22"/>
                  </a:lnTo>
                  <a:lnTo>
                    <a:pt x="28" y="22"/>
                  </a:lnTo>
                  <a:lnTo>
                    <a:pt x="26" y="24"/>
                  </a:lnTo>
                  <a:lnTo>
                    <a:pt x="26" y="24"/>
                  </a:lnTo>
                  <a:lnTo>
                    <a:pt x="22" y="24"/>
                  </a:lnTo>
                  <a:lnTo>
                    <a:pt x="20" y="24"/>
                  </a:lnTo>
                  <a:lnTo>
                    <a:pt x="20" y="24"/>
                  </a:lnTo>
                  <a:lnTo>
                    <a:pt x="18" y="24"/>
                  </a:lnTo>
                  <a:lnTo>
                    <a:pt x="16" y="24"/>
                  </a:lnTo>
                  <a:lnTo>
                    <a:pt x="14" y="22"/>
                  </a:lnTo>
                  <a:lnTo>
                    <a:pt x="14" y="22"/>
                  </a:lnTo>
                  <a:lnTo>
                    <a:pt x="14" y="22"/>
                  </a:lnTo>
                  <a:lnTo>
                    <a:pt x="14" y="22"/>
                  </a:lnTo>
                  <a:lnTo>
                    <a:pt x="14" y="20"/>
                  </a:lnTo>
                  <a:lnTo>
                    <a:pt x="12" y="14"/>
                  </a:lnTo>
                  <a:lnTo>
                    <a:pt x="12" y="14"/>
                  </a:lnTo>
                  <a:lnTo>
                    <a:pt x="12" y="1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1" name="Freeform 4980">
              <a:extLst>
                <a:ext uri="{FF2B5EF4-FFF2-40B4-BE49-F238E27FC236}">
                  <a16:creationId xmlns:a16="http://schemas.microsoft.com/office/drawing/2014/main" id="{6886B53B-BA6F-5047-AE19-E8765DD7A4A1}"/>
                </a:ext>
              </a:extLst>
            </p:cNvPr>
            <p:cNvSpPr>
              <a:spLocks/>
            </p:cNvSpPr>
            <p:nvPr/>
          </p:nvSpPr>
          <p:spPr bwMode="auto">
            <a:xfrm>
              <a:off x="2028147" y="2468012"/>
              <a:ext cx="226261" cy="61574"/>
            </a:xfrm>
            <a:custGeom>
              <a:avLst/>
              <a:gdLst/>
              <a:ahLst/>
              <a:cxnLst>
                <a:cxn ang="0">
                  <a:pos x="56" y="12"/>
                </a:cxn>
                <a:cxn ang="0">
                  <a:pos x="64" y="8"/>
                </a:cxn>
                <a:cxn ang="0">
                  <a:pos x="66" y="4"/>
                </a:cxn>
                <a:cxn ang="0">
                  <a:pos x="72" y="2"/>
                </a:cxn>
                <a:cxn ang="0">
                  <a:pos x="74" y="4"/>
                </a:cxn>
                <a:cxn ang="0">
                  <a:pos x="90" y="2"/>
                </a:cxn>
                <a:cxn ang="0">
                  <a:pos x="94" y="4"/>
                </a:cxn>
                <a:cxn ang="0">
                  <a:pos x="96" y="8"/>
                </a:cxn>
                <a:cxn ang="0">
                  <a:pos x="100" y="10"/>
                </a:cxn>
                <a:cxn ang="0">
                  <a:pos x="104" y="8"/>
                </a:cxn>
                <a:cxn ang="0">
                  <a:pos x="108" y="10"/>
                </a:cxn>
                <a:cxn ang="0">
                  <a:pos x="110" y="14"/>
                </a:cxn>
                <a:cxn ang="0">
                  <a:pos x="114" y="18"/>
                </a:cxn>
                <a:cxn ang="0">
                  <a:pos x="122" y="18"/>
                </a:cxn>
                <a:cxn ang="0">
                  <a:pos x="124" y="16"/>
                </a:cxn>
                <a:cxn ang="0">
                  <a:pos x="134" y="12"/>
                </a:cxn>
                <a:cxn ang="0">
                  <a:pos x="138" y="14"/>
                </a:cxn>
                <a:cxn ang="0">
                  <a:pos x="142" y="18"/>
                </a:cxn>
                <a:cxn ang="0">
                  <a:pos x="142" y="22"/>
                </a:cxn>
                <a:cxn ang="0">
                  <a:pos x="140" y="24"/>
                </a:cxn>
                <a:cxn ang="0">
                  <a:pos x="128" y="26"/>
                </a:cxn>
                <a:cxn ang="0">
                  <a:pos x="124" y="30"/>
                </a:cxn>
                <a:cxn ang="0">
                  <a:pos x="108" y="26"/>
                </a:cxn>
                <a:cxn ang="0">
                  <a:pos x="100" y="24"/>
                </a:cxn>
                <a:cxn ang="0">
                  <a:pos x="96" y="20"/>
                </a:cxn>
                <a:cxn ang="0">
                  <a:pos x="86" y="18"/>
                </a:cxn>
                <a:cxn ang="0">
                  <a:pos x="82" y="14"/>
                </a:cxn>
                <a:cxn ang="0">
                  <a:pos x="78" y="14"/>
                </a:cxn>
                <a:cxn ang="0">
                  <a:pos x="76" y="18"/>
                </a:cxn>
                <a:cxn ang="0">
                  <a:pos x="74" y="22"/>
                </a:cxn>
                <a:cxn ang="0">
                  <a:pos x="68" y="22"/>
                </a:cxn>
                <a:cxn ang="0">
                  <a:pos x="48" y="32"/>
                </a:cxn>
                <a:cxn ang="0">
                  <a:pos x="6" y="32"/>
                </a:cxn>
                <a:cxn ang="0">
                  <a:pos x="0" y="26"/>
                </a:cxn>
                <a:cxn ang="0">
                  <a:pos x="2" y="22"/>
                </a:cxn>
                <a:cxn ang="0">
                  <a:pos x="4" y="18"/>
                </a:cxn>
                <a:cxn ang="0">
                  <a:pos x="6" y="18"/>
                </a:cxn>
                <a:cxn ang="0">
                  <a:pos x="10" y="18"/>
                </a:cxn>
                <a:cxn ang="0">
                  <a:pos x="10" y="20"/>
                </a:cxn>
                <a:cxn ang="0">
                  <a:pos x="10" y="20"/>
                </a:cxn>
                <a:cxn ang="0">
                  <a:pos x="12" y="26"/>
                </a:cxn>
                <a:cxn ang="0">
                  <a:pos x="26" y="26"/>
                </a:cxn>
                <a:cxn ang="0">
                  <a:pos x="28" y="26"/>
                </a:cxn>
                <a:cxn ang="0">
                  <a:pos x="28" y="28"/>
                </a:cxn>
                <a:cxn ang="0">
                  <a:pos x="32" y="28"/>
                </a:cxn>
                <a:cxn ang="0">
                  <a:pos x="28" y="28"/>
                </a:cxn>
                <a:cxn ang="0">
                  <a:pos x="28" y="24"/>
                </a:cxn>
                <a:cxn ang="0">
                  <a:pos x="32" y="20"/>
                </a:cxn>
                <a:cxn ang="0">
                  <a:pos x="34" y="20"/>
                </a:cxn>
                <a:cxn ang="0">
                  <a:pos x="60" y="16"/>
                </a:cxn>
                <a:cxn ang="0">
                  <a:pos x="66" y="20"/>
                </a:cxn>
                <a:cxn ang="0">
                  <a:pos x="70" y="20"/>
                </a:cxn>
                <a:cxn ang="0">
                  <a:pos x="72" y="16"/>
                </a:cxn>
                <a:cxn ang="0">
                  <a:pos x="70" y="18"/>
                </a:cxn>
                <a:cxn ang="0">
                  <a:pos x="62" y="16"/>
                </a:cxn>
                <a:cxn ang="0">
                  <a:pos x="52" y="18"/>
                </a:cxn>
                <a:cxn ang="0">
                  <a:pos x="32" y="20"/>
                </a:cxn>
                <a:cxn ang="0">
                  <a:pos x="30" y="20"/>
                </a:cxn>
                <a:cxn ang="0">
                  <a:pos x="26" y="24"/>
                </a:cxn>
                <a:cxn ang="0">
                  <a:pos x="18" y="24"/>
                </a:cxn>
                <a:cxn ang="0">
                  <a:pos x="14" y="22"/>
                </a:cxn>
              </a:cxnLst>
              <a:rect l="0" t="0" r="r" b="b"/>
              <a:pathLst>
                <a:path w="142" h="38">
                  <a:moveTo>
                    <a:pt x="12" y="12"/>
                  </a:moveTo>
                  <a:lnTo>
                    <a:pt x="30" y="12"/>
                  </a:lnTo>
                  <a:lnTo>
                    <a:pt x="34" y="12"/>
                  </a:lnTo>
                  <a:lnTo>
                    <a:pt x="42" y="12"/>
                  </a:lnTo>
                  <a:lnTo>
                    <a:pt x="56" y="12"/>
                  </a:lnTo>
                  <a:lnTo>
                    <a:pt x="58" y="12"/>
                  </a:lnTo>
                  <a:lnTo>
                    <a:pt x="62" y="12"/>
                  </a:lnTo>
                  <a:lnTo>
                    <a:pt x="62" y="12"/>
                  </a:lnTo>
                  <a:lnTo>
                    <a:pt x="62" y="10"/>
                  </a:lnTo>
                  <a:lnTo>
                    <a:pt x="64" y="8"/>
                  </a:lnTo>
                  <a:lnTo>
                    <a:pt x="64" y="8"/>
                  </a:lnTo>
                  <a:lnTo>
                    <a:pt x="64" y="6"/>
                  </a:lnTo>
                  <a:lnTo>
                    <a:pt x="64" y="6"/>
                  </a:lnTo>
                  <a:lnTo>
                    <a:pt x="66" y="6"/>
                  </a:lnTo>
                  <a:lnTo>
                    <a:pt x="66" y="4"/>
                  </a:lnTo>
                  <a:lnTo>
                    <a:pt x="68" y="2"/>
                  </a:lnTo>
                  <a:lnTo>
                    <a:pt x="70" y="2"/>
                  </a:lnTo>
                  <a:lnTo>
                    <a:pt x="70" y="2"/>
                  </a:lnTo>
                  <a:lnTo>
                    <a:pt x="70" y="2"/>
                  </a:lnTo>
                  <a:lnTo>
                    <a:pt x="72" y="2"/>
                  </a:lnTo>
                  <a:lnTo>
                    <a:pt x="72" y="2"/>
                  </a:lnTo>
                  <a:lnTo>
                    <a:pt x="72" y="2"/>
                  </a:lnTo>
                  <a:lnTo>
                    <a:pt x="72" y="4"/>
                  </a:lnTo>
                  <a:lnTo>
                    <a:pt x="72" y="4"/>
                  </a:lnTo>
                  <a:lnTo>
                    <a:pt x="74" y="4"/>
                  </a:lnTo>
                  <a:lnTo>
                    <a:pt x="74" y="4"/>
                  </a:lnTo>
                  <a:lnTo>
                    <a:pt x="76" y="4"/>
                  </a:lnTo>
                  <a:lnTo>
                    <a:pt x="78" y="2"/>
                  </a:lnTo>
                  <a:lnTo>
                    <a:pt x="82" y="0"/>
                  </a:lnTo>
                  <a:lnTo>
                    <a:pt x="90" y="2"/>
                  </a:lnTo>
                  <a:lnTo>
                    <a:pt x="90" y="2"/>
                  </a:lnTo>
                  <a:lnTo>
                    <a:pt x="92" y="2"/>
                  </a:lnTo>
                  <a:lnTo>
                    <a:pt x="92" y="2"/>
                  </a:lnTo>
                  <a:lnTo>
                    <a:pt x="92" y="4"/>
                  </a:lnTo>
                  <a:lnTo>
                    <a:pt x="94" y="4"/>
                  </a:lnTo>
                  <a:lnTo>
                    <a:pt x="94" y="4"/>
                  </a:lnTo>
                  <a:lnTo>
                    <a:pt x="94" y="4"/>
                  </a:lnTo>
                  <a:lnTo>
                    <a:pt x="94" y="6"/>
                  </a:lnTo>
                  <a:lnTo>
                    <a:pt x="96" y="6"/>
                  </a:lnTo>
                  <a:lnTo>
                    <a:pt x="96" y="8"/>
                  </a:lnTo>
                  <a:lnTo>
                    <a:pt x="96" y="10"/>
                  </a:lnTo>
                  <a:lnTo>
                    <a:pt x="100" y="12"/>
                  </a:lnTo>
                  <a:lnTo>
                    <a:pt x="100" y="10"/>
                  </a:lnTo>
                  <a:lnTo>
                    <a:pt x="100" y="10"/>
                  </a:lnTo>
                  <a:lnTo>
                    <a:pt x="100" y="10"/>
                  </a:lnTo>
                  <a:lnTo>
                    <a:pt x="102" y="10"/>
                  </a:lnTo>
                  <a:lnTo>
                    <a:pt x="102" y="8"/>
                  </a:lnTo>
                  <a:lnTo>
                    <a:pt x="102" y="8"/>
                  </a:lnTo>
                  <a:lnTo>
                    <a:pt x="104" y="8"/>
                  </a:lnTo>
                  <a:lnTo>
                    <a:pt x="104" y="8"/>
                  </a:lnTo>
                  <a:lnTo>
                    <a:pt x="104" y="8"/>
                  </a:lnTo>
                  <a:lnTo>
                    <a:pt x="106" y="8"/>
                  </a:lnTo>
                  <a:lnTo>
                    <a:pt x="106" y="8"/>
                  </a:lnTo>
                  <a:lnTo>
                    <a:pt x="108" y="10"/>
                  </a:lnTo>
                  <a:lnTo>
                    <a:pt x="108" y="10"/>
                  </a:lnTo>
                  <a:lnTo>
                    <a:pt x="108" y="10"/>
                  </a:lnTo>
                  <a:lnTo>
                    <a:pt x="110" y="10"/>
                  </a:lnTo>
                  <a:lnTo>
                    <a:pt x="110" y="12"/>
                  </a:lnTo>
                  <a:lnTo>
                    <a:pt x="110" y="12"/>
                  </a:lnTo>
                  <a:lnTo>
                    <a:pt x="110" y="14"/>
                  </a:lnTo>
                  <a:lnTo>
                    <a:pt x="110" y="14"/>
                  </a:lnTo>
                  <a:lnTo>
                    <a:pt x="112" y="16"/>
                  </a:lnTo>
                  <a:lnTo>
                    <a:pt x="112" y="16"/>
                  </a:lnTo>
                  <a:lnTo>
                    <a:pt x="112" y="16"/>
                  </a:lnTo>
                  <a:lnTo>
                    <a:pt x="114" y="18"/>
                  </a:lnTo>
                  <a:lnTo>
                    <a:pt x="116" y="18"/>
                  </a:lnTo>
                  <a:lnTo>
                    <a:pt x="116" y="18"/>
                  </a:lnTo>
                  <a:lnTo>
                    <a:pt x="116" y="18"/>
                  </a:lnTo>
                  <a:lnTo>
                    <a:pt x="118" y="18"/>
                  </a:lnTo>
                  <a:lnTo>
                    <a:pt x="122" y="18"/>
                  </a:lnTo>
                  <a:lnTo>
                    <a:pt x="122" y="18"/>
                  </a:lnTo>
                  <a:lnTo>
                    <a:pt x="122" y="16"/>
                  </a:lnTo>
                  <a:lnTo>
                    <a:pt x="122" y="16"/>
                  </a:lnTo>
                  <a:lnTo>
                    <a:pt x="124" y="16"/>
                  </a:lnTo>
                  <a:lnTo>
                    <a:pt x="124" y="16"/>
                  </a:lnTo>
                  <a:lnTo>
                    <a:pt x="124" y="16"/>
                  </a:lnTo>
                  <a:lnTo>
                    <a:pt x="128" y="14"/>
                  </a:lnTo>
                  <a:lnTo>
                    <a:pt x="130" y="14"/>
                  </a:lnTo>
                  <a:lnTo>
                    <a:pt x="134" y="12"/>
                  </a:lnTo>
                  <a:lnTo>
                    <a:pt x="134" y="12"/>
                  </a:lnTo>
                  <a:lnTo>
                    <a:pt x="136" y="14"/>
                  </a:lnTo>
                  <a:lnTo>
                    <a:pt x="138" y="14"/>
                  </a:lnTo>
                  <a:lnTo>
                    <a:pt x="138" y="14"/>
                  </a:lnTo>
                  <a:lnTo>
                    <a:pt x="138" y="14"/>
                  </a:lnTo>
                  <a:lnTo>
                    <a:pt x="138" y="14"/>
                  </a:lnTo>
                  <a:lnTo>
                    <a:pt x="138" y="14"/>
                  </a:lnTo>
                  <a:lnTo>
                    <a:pt x="140" y="16"/>
                  </a:lnTo>
                  <a:lnTo>
                    <a:pt x="140" y="16"/>
                  </a:lnTo>
                  <a:lnTo>
                    <a:pt x="140" y="16"/>
                  </a:lnTo>
                  <a:lnTo>
                    <a:pt x="142" y="18"/>
                  </a:lnTo>
                  <a:lnTo>
                    <a:pt x="142" y="20"/>
                  </a:lnTo>
                  <a:lnTo>
                    <a:pt x="142" y="20"/>
                  </a:lnTo>
                  <a:lnTo>
                    <a:pt x="142" y="20"/>
                  </a:lnTo>
                  <a:lnTo>
                    <a:pt x="142" y="22"/>
                  </a:lnTo>
                  <a:lnTo>
                    <a:pt x="142" y="22"/>
                  </a:lnTo>
                  <a:lnTo>
                    <a:pt x="142" y="22"/>
                  </a:lnTo>
                  <a:lnTo>
                    <a:pt x="142" y="24"/>
                  </a:lnTo>
                  <a:lnTo>
                    <a:pt x="142" y="24"/>
                  </a:lnTo>
                  <a:lnTo>
                    <a:pt x="140" y="24"/>
                  </a:lnTo>
                  <a:lnTo>
                    <a:pt x="140" y="24"/>
                  </a:lnTo>
                  <a:lnTo>
                    <a:pt x="140" y="26"/>
                  </a:lnTo>
                  <a:lnTo>
                    <a:pt x="138" y="26"/>
                  </a:lnTo>
                  <a:lnTo>
                    <a:pt x="134" y="26"/>
                  </a:lnTo>
                  <a:lnTo>
                    <a:pt x="130" y="26"/>
                  </a:lnTo>
                  <a:lnTo>
                    <a:pt x="128" y="26"/>
                  </a:lnTo>
                  <a:lnTo>
                    <a:pt x="128" y="28"/>
                  </a:lnTo>
                  <a:lnTo>
                    <a:pt x="126" y="28"/>
                  </a:lnTo>
                  <a:lnTo>
                    <a:pt x="126" y="28"/>
                  </a:lnTo>
                  <a:lnTo>
                    <a:pt x="124" y="30"/>
                  </a:lnTo>
                  <a:lnTo>
                    <a:pt x="124" y="30"/>
                  </a:lnTo>
                  <a:lnTo>
                    <a:pt x="122" y="30"/>
                  </a:lnTo>
                  <a:lnTo>
                    <a:pt x="116" y="30"/>
                  </a:lnTo>
                  <a:lnTo>
                    <a:pt x="114" y="28"/>
                  </a:lnTo>
                  <a:lnTo>
                    <a:pt x="114" y="28"/>
                  </a:lnTo>
                  <a:lnTo>
                    <a:pt x="108" y="26"/>
                  </a:lnTo>
                  <a:lnTo>
                    <a:pt x="108" y="24"/>
                  </a:lnTo>
                  <a:lnTo>
                    <a:pt x="102" y="24"/>
                  </a:lnTo>
                  <a:lnTo>
                    <a:pt x="102" y="24"/>
                  </a:lnTo>
                  <a:lnTo>
                    <a:pt x="100" y="24"/>
                  </a:lnTo>
                  <a:lnTo>
                    <a:pt x="100" y="24"/>
                  </a:lnTo>
                  <a:lnTo>
                    <a:pt x="100" y="24"/>
                  </a:lnTo>
                  <a:lnTo>
                    <a:pt x="98" y="22"/>
                  </a:lnTo>
                  <a:lnTo>
                    <a:pt x="98" y="22"/>
                  </a:lnTo>
                  <a:lnTo>
                    <a:pt x="98" y="22"/>
                  </a:lnTo>
                  <a:lnTo>
                    <a:pt x="96" y="20"/>
                  </a:lnTo>
                  <a:lnTo>
                    <a:pt x="96" y="20"/>
                  </a:lnTo>
                  <a:lnTo>
                    <a:pt x="94" y="20"/>
                  </a:lnTo>
                  <a:lnTo>
                    <a:pt x="90" y="18"/>
                  </a:lnTo>
                  <a:lnTo>
                    <a:pt x="88" y="18"/>
                  </a:lnTo>
                  <a:lnTo>
                    <a:pt x="86" y="18"/>
                  </a:lnTo>
                  <a:lnTo>
                    <a:pt x="86" y="16"/>
                  </a:lnTo>
                  <a:lnTo>
                    <a:pt x="84" y="16"/>
                  </a:lnTo>
                  <a:lnTo>
                    <a:pt x="84" y="16"/>
                  </a:lnTo>
                  <a:lnTo>
                    <a:pt x="82" y="14"/>
                  </a:lnTo>
                  <a:lnTo>
                    <a:pt x="82" y="14"/>
                  </a:lnTo>
                  <a:lnTo>
                    <a:pt x="80" y="12"/>
                  </a:lnTo>
                  <a:lnTo>
                    <a:pt x="80" y="12"/>
                  </a:lnTo>
                  <a:lnTo>
                    <a:pt x="78" y="12"/>
                  </a:lnTo>
                  <a:lnTo>
                    <a:pt x="78" y="12"/>
                  </a:lnTo>
                  <a:lnTo>
                    <a:pt x="78" y="14"/>
                  </a:lnTo>
                  <a:lnTo>
                    <a:pt x="76" y="16"/>
                  </a:lnTo>
                  <a:lnTo>
                    <a:pt x="76" y="16"/>
                  </a:lnTo>
                  <a:lnTo>
                    <a:pt x="76" y="16"/>
                  </a:lnTo>
                  <a:lnTo>
                    <a:pt x="76" y="18"/>
                  </a:lnTo>
                  <a:lnTo>
                    <a:pt x="76" y="18"/>
                  </a:lnTo>
                  <a:lnTo>
                    <a:pt x="76" y="20"/>
                  </a:lnTo>
                  <a:lnTo>
                    <a:pt x="76" y="20"/>
                  </a:lnTo>
                  <a:lnTo>
                    <a:pt x="76" y="20"/>
                  </a:lnTo>
                  <a:lnTo>
                    <a:pt x="74" y="22"/>
                  </a:lnTo>
                  <a:lnTo>
                    <a:pt x="74" y="22"/>
                  </a:lnTo>
                  <a:lnTo>
                    <a:pt x="74" y="22"/>
                  </a:lnTo>
                  <a:lnTo>
                    <a:pt x="72" y="22"/>
                  </a:lnTo>
                  <a:lnTo>
                    <a:pt x="72" y="22"/>
                  </a:lnTo>
                  <a:lnTo>
                    <a:pt x="70" y="24"/>
                  </a:lnTo>
                  <a:lnTo>
                    <a:pt x="68" y="22"/>
                  </a:lnTo>
                  <a:lnTo>
                    <a:pt x="66" y="22"/>
                  </a:lnTo>
                  <a:lnTo>
                    <a:pt x="48" y="24"/>
                  </a:lnTo>
                  <a:lnTo>
                    <a:pt x="48" y="24"/>
                  </a:lnTo>
                  <a:lnTo>
                    <a:pt x="48" y="28"/>
                  </a:lnTo>
                  <a:lnTo>
                    <a:pt x="48" y="32"/>
                  </a:lnTo>
                  <a:lnTo>
                    <a:pt x="44" y="32"/>
                  </a:lnTo>
                  <a:lnTo>
                    <a:pt x="38" y="32"/>
                  </a:lnTo>
                  <a:lnTo>
                    <a:pt x="10" y="32"/>
                  </a:lnTo>
                  <a:lnTo>
                    <a:pt x="6" y="32"/>
                  </a:lnTo>
                  <a:lnTo>
                    <a:pt x="6" y="32"/>
                  </a:lnTo>
                  <a:lnTo>
                    <a:pt x="4" y="34"/>
                  </a:lnTo>
                  <a:lnTo>
                    <a:pt x="2" y="38"/>
                  </a:lnTo>
                  <a:lnTo>
                    <a:pt x="2" y="34"/>
                  </a:lnTo>
                  <a:lnTo>
                    <a:pt x="0" y="28"/>
                  </a:lnTo>
                  <a:lnTo>
                    <a:pt x="0" y="26"/>
                  </a:lnTo>
                  <a:lnTo>
                    <a:pt x="0" y="26"/>
                  </a:lnTo>
                  <a:lnTo>
                    <a:pt x="0" y="22"/>
                  </a:lnTo>
                  <a:lnTo>
                    <a:pt x="0" y="22"/>
                  </a:lnTo>
                  <a:lnTo>
                    <a:pt x="0" y="22"/>
                  </a:lnTo>
                  <a:lnTo>
                    <a:pt x="2" y="22"/>
                  </a:lnTo>
                  <a:lnTo>
                    <a:pt x="2" y="22"/>
                  </a:lnTo>
                  <a:lnTo>
                    <a:pt x="2" y="22"/>
                  </a:lnTo>
                  <a:lnTo>
                    <a:pt x="4" y="20"/>
                  </a:lnTo>
                  <a:lnTo>
                    <a:pt x="4" y="20"/>
                  </a:lnTo>
                  <a:lnTo>
                    <a:pt x="4" y="18"/>
                  </a:lnTo>
                  <a:lnTo>
                    <a:pt x="4" y="18"/>
                  </a:lnTo>
                  <a:lnTo>
                    <a:pt x="4" y="18"/>
                  </a:lnTo>
                  <a:lnTo>
                    <a:pt x="6" y="18"/>
                  </a:lnTo>
                  <a:lnTo>
                    <a:pt x="6" y="18"/>
                  </a:lnTo>
                  <a:lnTo>
                    <a:pt x="6" y="18"/>
                  </a:lnTo>
                  <a:lnTo>
                    <a:pt x="8" y="18"/>
                  </a:lnTo>
                  <a:lnTo>
                    <a:pt x="10" y="18"/>
                  </a:lnTo>
                  <a:lnTo>
                    <a:pt x="10" y="18"/>
                  </a:lnTo>
                  <a:lnTo>
                    <a:pt x="10" y="18"/>
                  </a:lnTo>
                  <a:lnTo>
                    <a:pt x="10" y="18"/>
                  </a:lnTo>
                  <a:lnTo>
                    <a:pt x="10" y="18"/>
                  </a:lnTo>
                  <a:lnTo>
                    <a:pt x="10" y="20"/>
                  </a:lnTo>
                  <a:lnTo>
                    <a:pt x="10" y="20"/>
                  </a:lnTo>
                  <a:lnTo>
                    <a:pt x="10" y="20"/>
                  </a:lnTo>
                  <a:lnTo>
                    <a:pt x="10" y="20"/>
                  </a:lnTo>
                  <a:lnTo>
                    <a:pt x="10" y="20"/>
                  </a:lnTo>
                  <a:lnTo>
                    <a:pt x="10" y="20"/>
                  </a:lnTo>
                  <a:lnTo>
                    <a:pt x="8" y="20"/>
                  </a:lnTo>
                  <a:lnTo>
                    <a:pt x="8" y="20"/>
                  </a:lnTo>
                  <a:lnTo>
                    <a:pt x="10" y="20"/>
                  </a:lnTo>
                  <a:lnTo>
                    <a:pt x="10" y="22"/>
                  </a:lnTo>
                  <a:lnTo>
                    <a:pt x="10" y="22"/>
                  </a:lnTo>
                  <a:lnTo>
                    <a:pt x="12" y="26"/>
                  </a:lnTo>
                  <a:lnTo>
                    <a:pt x="12" y="26"/>
                  </a:lnTo>
                  <a:lnTo>
                    <a:pt x="12" y="26"/>
                  </a:lnTo>
                  <a:lnTo>
                    <a:pt x="12" y="26"/>
                  </a:lnTo>
                  <a:lnTo>
                    <a:pt x="12" y="26"/>
                  </a:lnTo>
                  <a:lnTo>
                    <a:pt x="18" y="28"/>
                  </a:lnTo>
                  <a:lnTo>
                    <a:pt x="20" y="28"/>
                  </a:lnTo>
                  <a:lnTo>
                    <a:pt x="26" y="26"/>
                  </a:lnTo>
                  <a:lnTo>
                    <a:pt x="26" y="26"/>
                  </a:lnTo>
                  <a:lnTo>
                    <a:pt x="26" y="26"/>
                  </a:lnTo>
                  <a:lnTo>
                    <a:pt x="28" y="26"/>
                  </a:lnTo>
                  <a:lnTo>
                    <a:pt x="28" y="26"/>
                  </a:lnTo>
                  <a:lnTo>
                    <a:pt x="28" y="26"/>
                  </a:lnTo>
                  <a:lnTo>
                    <a:pt x="28" y="26"/>
                  </a:lnTo>
                  <a:lnTo>
                    <a:pt x="28" y="26"/>
                  </a:lnTo>
                  <a:lnTo>
                    <a:pt x="28" y="28"/>
                  </a:lnTo>
                  <a:lnTo>
                    <a:pt x="28" y="28"/>
                  </a:lnTo>
                  <a:lnTo>
                    <a:pt x="28" y="28"/>
                  </a:lnTo>
                  <a:lnTo>
                    <a:pt x="28" y="28"/>
                  </a:lnTo>
                  <a:lnTo>
                    <a:pt x="30" y="28"/>
                  </a:lnTo>
                  <a:lnTo>
                    <a:pt x="30" y="28"/>
                  </a:lnTo>
                  <a:lnTo>
                    <a:pt x="30" y="28"/>
                  </a:lnTo>
                  <a:lnTo>
                    <a:pt x="32" y="28"/>
                  </a:lnTo>
                  <a:lnTo>
                    <a:pt x="32" y="28"/>
                  </a:lnTo>
                  <a:lnTo>
                    <a:pt x="30" y="28"/>
                  </a:lnTo>
                  <a:lnTo>
                    <a:pt x="30" y="28"/>
                  </a:lnTo>
                  <a:lnTo>
                    <a:pt x="30" y="28"/>
                  </a:lnTo>
                  <a:lnTo>
                    <a:pt x="28" y="28"/>
                  </a:lnTo>
                  <a:lnTo>
                    <a:pt x="28" y="28"/>
                  </a:lnTo>
                  <a:lnTo>
                    <a:pt x="28" y="28"/>
                  </a:lnTo>
                  <a:lnTo>
                    <a:pt x="28" y="26"/>
                  </a:lnTo>
                  <a:lnTo>
                    <a:pt x="28" y="24"/>
                  </a:lnTo>
                  <a:lnTo>
                    <a:pt x="28" y="24"/>
                  </a:lnTo>
                  <a:lnTo>
                    <a:pt x="28" y="24"/>
                  </a:lnTo>
                  <a:lnTo>
                    <a:pt x="28" y="22"/>
                  </a:lnTo>
                  <a:lnTo>
                    <a:pt x="28" y="22"/>
                  </a:lnTo>
                  <a:lnTo>
                    <a:pt x="30" y="20"/>
                  </a:lnTo>
                  <a:lnTo>
                    <a:pt x="32" y="20"/>
                  </a:lnTo>
                  <a:lnTo>
                    <a:pt x="32" y="20"/>
                  </a:lnTo>
                  <a:lnTo>
                    <a:pt x="32" y="20"/>
                  </a:lnTo>
                  <a:lnTo>
                    <a:pt x="32" y="20"/>
                  </a:lnTo>
                  <a:lnTo>
                    <a:pt x="34" y="20"/>
                  </a:lnTo>
                  <a:lnTo>
                    <a:pt x="34" y="20"/>
                  </a:lnTo>
                  <a:lnTo>
                    <a:pt x="36" y="22"/>
                  </a:lnTo>
                  <a:lnTo>
                    <a:pt x="36" y="22"/>
                  </a:lnTo>
                  <a:lnTo>
                    <a:pt x="50" y="20"/>
                  </a:lnTo>
                  <a:lnTo>
                    <a:pt x="56" y="18"/>
                  </a:lnTo>
                  <a:lnTo>
                    <a:pt x="60" y="16"/>
                  </a:lnTo>
                  <a:lnTo>
                    <a:pt x="60" y="16"/>
                  </a:lnTo>
                  <a:lnTo>
                    <a:pt x="60" y="16"/>
                  </a:lnTo>
                  <a:lnTo>
                    <a:pt x="60" y="16"/>
                  </a:lnTo>
                  <a:lnTo>
                    <a:pt x="62" y="18"/>
                  </a:lnTo>
                  <a:lnTo>
                    <a:pt x="66" y="20"/>
                  </a:lnTo>
                  <a:lnTo>
                    <a:pt x="66" y="20"/>
                  </a:lnTo>
                  <a:lnTo>
                    <a:pt x="68" y="20"/>
                  </a:lnTo>
                  <a:lnTo>
                    <a:pt x="70" y="20"/>
                  </a:lnTo>
                  <a:lnTo>
                    <a:pt x="70" y="20"/>
                  </a:lnTo>
                  <a:lnTo>
                    <a:pt x="70" y="20"/>
                  </a:lnTo>
                  <a:lnTo>
                    <a:pt x="72" y="20"/>
                  </a:lnTo>
                  <a:lnTo>
                    <a:pt x="72" y="18"/>
                  </a:lnTo>
                  <a:lnTo>
                    <a:pt x="72" y="18"/>
                  </a:lnTo>
                  <a:lnTo>
                    <a:pt x="72" y="18"/>
                  </a:lnTo>
                  <a:lnTo>
                    <a:pt x="72" y="16"/>
                  </a:lnTo>
                  <a:lnTo>
                    <a:pt x="72" y="16"/>
                  </a:lnTo>
                  <a:lnTo>
                    <a:pt x="72" y="18"/>
                  </a:lnTo>
                  <a:lnTo>
                    <a:pt x="72" y="18"/>
                  </a:lnTo>
                  <a:lnTo>
                    <a:pt x="72" y="18"/>
                  </a:lnTo>
                  <a:lnTo>
                    <a:pt x="70" y="18"/>
                  </a:lnTo>
                  <a:lnTo>
                    <a:pt x="70" y="18"/>
                  </a:lnTo>
                  <a:lnTo>
                    <a:pt x="68" y="18"/>
                  </a:lnTo>
                  <a:lnTo>
                    <a:pt x="68" y="18"/>
                  </a:lnTo>
                  <a:lnTo>
                    <a:pt x="66" y="18"/>
                  </a:lnTo>
                  <a:lnTo>
                    <a:pt x="62" y="16"/>
                  </a:lnTo>
                  <a:lnTo>
                    <a:pt x="60" y="16"/>
                  </a:lnTo>
                  <a:lnTo>
                    <a:pt x="60" y="16"/>
                  </a:lnTo>
                  <a:lnTo>
                    <a:pt x="60" y="16"/>
                  </a:lnTo>
                  <a:lnTo>
                    <a:pt x="54" y="16"/>
                  </a:lnTo>
                  <a:lnTo>
                    <a:pt x="52" y="18"/>
                  </a:lnTo>
                  <a:lnTo>
                    <a:pt x="48" y="18"/>
                  </a:lnTo>
                  <a:lnTo>
                    <a:pt x="34" y="20"/>
                  </a:lnTo>
                  <a:lnTo>
                    <a:pt x="34" y="20"/>
                  </a:lnTo>
                  <a:lnTo>
                    <a:pt x="34" y="20"/>
                  </a:lnTo>
                  <a:lnTo>
                    <a:pt x="32" y="20"/>
                  </a:lnTo>
                  <a:lnTo>
                    <a:pt x="32" y="18"/>
                  </a:lnTo>
                  <a:lnTo>
                    <a:pt x="32" y="18"/>
                  </a:lnTo>
                  <a:lnTo>
                    <a:pt x="32" y="18"/>
                  </a:lnTo>
                  <a:lnTo>
                    <a:pt x="32" y="18"/>
                  </a:lnTo>
                  <a:lnTo>
                    <a:pt x="30" y="20"/>
                  </a:lnTo>
                  <a:lnTo>
                    <a:pt x="28" y="20"/>
                  </a:lnTo>
                  <a:lnTo>
                    <a:pt x="28" y="22"/>
                  </a:lnTo>
                  <a:lnTo>
                    <a:pt x="28" y="22"/>
                  </a:lnTo>
                  <a:lnTo>
                    <a:pt x="28" y="22"/>
                  </a:lnTo>
                  <a:lnTo>
                    <a:pt x="26" y="24"/>
                  </a:lnTo>
                  <a:lnTo>
                    <a:pt x="26" y="24"/>
                  </a:lnTo>
                  <a:lnTo>
                    <a:pt x="22" y="24"/>
                  </a:lnTo>
                  <a:lnTo>
                    <a:pt x="20" y="24"/>
                  </a:lnTo>
                  <a:lnTo>
                    <a:pt x="20" y="24"/>
                  </a:lnTo>
                  <a:lnTo>
                    <a:pt x="18" y="24"/>
                  </a:lnTo>
                  <a:lnTo>
                    <a:pt x="16" y="24"/>
                  </a:lnTo>
                  <a:lnTo>
                    <a:pt x="14" y="22"/>
                  </a:lnTo>
                  <a:lnTo>
                    <a:pt x="14" y="22"/>
                  </a:lnTo>
                  <a:lnTo>
                    <a:pt x="14" y="22"/>
                  </a:lnTo>
                  <a:lnTo>
                    <a:pt x="14" y="22"/>
                  </a:lnTo>
                  <a:lnTo>
                    <a:pt x="14" y="20"/>
                  </a:lnTo>
                  <a:lnTo>
                    <a:pt x="12" y="14"/>
                  </a:lnTo>
                  <a:lnTo>
                    <a:pt x="12" y="14"/>
                  </a:lnTo>
                  <a:lnTo>
                    <a:pt x="12" y="1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2" name="Freeform 4981">
              <a:extLst>
                <a:ext uri="{FF2B5EF4-FFF2-40B4-BE49-F238E27FC236}">
                  <a16:creationId xmlns:a16="http://schemas.microsoft.com/office/drawing/2014/main" id="{9AB66AC2-FD49-514C-8964-618D40B5A0D0}"/>
                </a:ext>
              </a:extLst>
            </p:cNvPr>
            <p:cNvSpPr>
              <a:spLocks/>
            </p:cNvSpPr>
            <p:nvPr/>
          </p:nvSpPr>
          <p:spPr bwMode="auto">
            <a:xfrm>
              <a:off x="5496077" y="3585134"/>
              <a:ext cx="831034" cy="807054"/>
            </a:xfrm>
            <a:custGeom>
              <a:avLst/>
              <a:gdLst/>
              <a:ahLst/>
              <a:cxnLst>
                <a:cxn ang="0">
                  <a:pos x="194" y="0"/>
                </a:cxn>
                <a:cxn ang="0">
                  <a:pos x="330" y="62"/>
                </a:cxn>
                <a:cxn ang="0">
                  <a:pos x="394" y="110"/>
                </a:cxn>
                <a:cxn ang="0">
                  <a:pos x="398" y="120"/>
                </a:cxn>
                <a:cxn ang="0">
                  <a:pos x="466" y="174"/>
                </a:cxn>
                <a:cxn ang="0">
                  <a:pos x="464" y="182"/>
                </a:cxn>
                <a:cxn ang="0">
                  <a:pos x="446" y="236"/>
                </a:cxn>
                <a:cxn ang="0">
                  <a:pos x="456" y="258"/>
                </a:cxn>
                <a:cxn ang="0">
                  <a:pos x="478" y="276"/>
                </a:cxn>
                <a:cxn ang="0">
                  <a:pos x="474" y="296"/>
                </a:cxn>
                <a:cxn ang="0">
                  <a:pos x="472" y="344"/>
                </a:cxn>
                <a:cxn ang="0">
                  <a:pos x="476" y="374"/>
                </a:cxn>
                <a:cxn ang="0">
                  <a:pos x="494" y="416"/>
                </a:cxn>
                <a:cxn ang="0">
                  <a:pos x="504" y="434"/>
                </a:cxn>
                <a:cxn ang="0">
                  <a:pos x="508" y="432"/>
                </a:cxn>
                <a:cxn ang="0">
                  <a:pos x="516" y="436"/>
                </a:cxn>
                <a:cxn ang="0">
                  <a:pos x="502" y="464"/>
                </a:cxn>
                <a:cxn ang="0">
                  <a:pos x="482" y="472"/>
                </a:cxn>
                <a:cxn ang="0">
                  <a:pos x="466" y="480"/>
                </a:cxn>
                <a:cxn ang="0">
                  <a:pos x="430" y="492"/>
                </a:cxn>
                <a:cxn ang="0">
                  <a:pos x="404" y="488"/>
                </a:cxn>
                <a:cxn ang="0">
                  <a:pos x="394" y="502"/>
                </a:cxn>
                <a:cxn ang="0">
                  <a:pos x="354" y="500"/>
                </a:cxn>
                <a:cxn ang="0">
                  <a:pos x="340" y="508"/>
                </a:cxn>
                <a:cxn ang="0">
                  <a:pos x="322" y="502"/>
                </a:cxn>
                <a:cxn ang="0">
                  <a:pos x="288" y="502"/>
                </a:cxn>
                <a:cxn ang="0">
                  <a:pos x="252" y="480"/>
                </a:cxn>
                <a:cxn ang="0">
                  <a:pos x="250" y="470"/>
                </a:cxn>
                <a:cxn ang="0">
                  <a:pos x="248" y="444"/>
                </a:cxn>
                <a:cxn ang="0">
                  <a:pos x="236" y="412"/>
                </a:cxn>
                <a:cxn ang="0">
                  <a:pos x="218" y="406"/>
                </a:cxn>
                <a:cxn ang="0">
                  <a:pos x="208" y="406"/>
                </a:cxn>
                <a:cxn ang="0">
                  <a:pos x="192" y="404"/>
                </a:cxn>
                <a:cxn ang="0">
                  <a:pos x="174" y="398"/>
                </a:cxn>
                <a:cxn ang="0">
                  <a:pos x="162" y="394"/>
                </a:cxn>
                <a:cxn ang="0">
                  <a:pos x="146" y="384"/>
                </a:cxn>
                <a:cxn ang="0">
                  <a:pos x="130" y="380"/>
                </a:cxn>
                <a:cxn ang="0">
                  <a:pos x="122" y="380"/>
                </a:cxn>
                <a:cxn ang="0">
                  <a:pos x="114" y="374"/>
                </a:cxn>
                <a:cxn ang="0">
                  <a:pos x="90" y="358"/>
                </a:cxn>
                <a:cxn ang="0">
                  <a:pos x="80" y="358"/>
                </a:cxn>
                <a:cxn ang="0">
                  <a:pos x="64" y="330"/>
                </a:cxn>
                <a:cxn ang="0">
                  <a:pos x="52" y="308"/>
                </a:cxn>
                <a:cxn ang="0">
                  <a:pos x="42" y="284"/>
                </a:cxn>
                <a:cxn ang="0">
                  <a:pos x="26" y="272"/>
                </a:cxn>
                <a:cxn ang="0">
                  <a:pos x="10" y="248"/>
                </a:cxn>
                <a:cxn ang="0">
                  <a:pos x="14" y="224"/>
                </a:cxn>
                <a:cxn ang="0">
                  <a:pos x="6" y="200"/>
                </a:cxn>
                <a:cxn ang="0">
                  <a:pos x="0" y="182"/>
                </a:cxn>
                <a:cxn ang="0">
                  <a:pos x="4" y="164"/>
                </a:cxn>
                <a:cxn ang="0">
                  <a:pos x="46" y="132"/>
                </a:cxn>
                <a:cxn ang="0">
                  <a:pos x="52" y="120"/>
                </a:cxn>
                <a:cxn ang="0">
                  <a:pos x="62" y="114"/>
                </a:cxn>
                <a:cxn ang="0">
                  <a:pos x="62" y="110"/>
                </a:cxn>
                <a:cxn ang="0">
                  <a:pos x="70" y="98"/>
                </a:cxn>
                <a:cxn ang="0">
                  <a:pos x="58" y="90"/>
                </a:cxn>
                <a:cxn ang="0">
                  <a:pos x="58" y="66"/>
                </a:cxn>
                <a:cxn ang="0">
                  <a:pos x="72" y="60"/>
                </a:cxn>
                <a:cxn ang="0">
                  <a:pos x="72" y="48"/>
                </a:cxn>
                <a:cxn ang="0">
                  <a:pos x="58" y="16"/>
                </a:cxn>
              </a:cxnLst>
              <a:rect l="0" t="0" r="r" b="b"/>
              <a:pathLst>
                <a:path w="524" h="508">
                  <a:moveTo>
                    <a:pt x="54" y="4"/>
                  </a:moveTo>
                  <a:lnTo>
                    <a:pt x="60" y="4"/>
                  </a:lnTo>
                  <a:lnTo>
                    <a:pt x="64" y="2"/>
                  </a:lnTo>
                  <a:lnTo>
                    <a:pt x="64" y="0"/>
                  </a:lnTo>
                  <a:lnTo>
                    <a:pt x="64" y="0"/>
                  </a:lnTo>
                  <a:lnTo>
                    <a:pt x="66" y="0"/>
                  </a:lnTo>
                  <a:lnTo>
                    <a:pt x="66" y="0"/>
                  </a:lnTo>
                  <a:lnTo>
                    <a:pt x="72" y="0"/>
                  </a:lnTo>
                  <a:lnTo>
                    <a:pt x="82" y="0"/>
                  </a:lnTo>
                  <a:lnTo>
                    <a:pt x="92" y="0"/>
                  </a:lnTo>
                  <a:lnTo>
                    <a:pt x="92" y="0"/>
                  </a:lnTo>
                  <a:lnTo>
                    <a:pt x="104" y="0"/>
                  </a:lnTo>
                  <a:lnTo>
                    <a:pt x="110" y="0"/>
                  </a:lnTo>
                  <a:lnTo>
                    <a:pt x="194" y="0"/>
                  </a:lnTo>
                  <a:lnTo>
                    <a:pt x="216" y="0"/>
                  </a:lnTo>
                  <a:lnTo>
                    <a:pt x="216" y="0"/>
                  </a:lnTo>
                  <a:lnTo>
                    <a:pt x="218" y="0"/>
                  </a:lnTo>
                  <a:lnTo>
                    <a:pt x="222" y="0"/>
                  </a:lnTo>
                  <a:lnTo>
                    <a:pt x="224" y="2"/>
                  </a:lnTo>
                  <a:lnTo>
                    <a:pt x="240" y="10"/>
                  </a:lnTo>
                  <a:lnTo>
                    <a:pt x="244" y="14"/>
                  </a:lnTo>
                  <a:lnTo>
                    <a:pt x="254" y="18"/>
                  </a:lnTo>
                  <a:lnTo>
                    <a:pt x="280" y="34"/>
                  </a:lnTo>
                  <a:lnTo>
                    <a:pt x="300" y="44"/>
                  </a:lnTo>
                  <a:lnTo>
                    <a:pt x="310" y="50"/>
                  </a:lnTo>
                  <a:lnTo>
                    <a:pt x="316" y="54"/>
                  </a:lnTo>
                  <a:lnTo>
                    <a:pt x="322" y="56"/>
                  </a:lnTo>
                  <a:lnTo>
                    <a:pt x="330" y="62"/>
                  </a:lnTo>
                  <a:lnTo>
                    <a:pt x="348" y="70"/>
                  </a:lnTo>
                  <a:lnTo>
                    <a:pt x="372" y="84"/>
                  </a:lnTo>
                  <a:lnTo>
                    <a:pt x="372" y="84"/>
                  </a:lnTo>
                  <a:lnTo>
                    <a:pt x="376" y="86"/>
                  </a:lnTo>
                  <a:lnTo>
                    <a:pt x="382" y="90"/>
                  </a:lnTo>
                  <a:lnTo>
                    <a:pt x="386" y="92"/>
                  </a:lnTo>
                  <a:lnTo>
                    <a:pt x="386" y="92"/>
                  </a:lnTo>
                  <a:lnTo>
                    <a:pt x="386" y="92"/>
                  </a:lnTo>
                  <a:lnTo>
                    <a:pt x="390" y="94"/>
                  </a:lnTo>
                  <a:lnTo>
                    <a:pt x="394" y="96"/>
                  </a:lnTo>
                  <a:lnTo>
                    <a:pt x="396" y="102"/>
                  </a:lnTo>
                  <a:lnTo>
                    <a:pt x="396" y="106"/>
                  </a:lnTo>
                  <a:lnTo>
                    <a:pt x="396" y="108"/>
                  </a:lnTo>
                  <a:lnTo>
                    <a:pt x="394" y="110"/>
                  </a:lnTo>
                  <a:lnTo>
                    <a:pt x="392" y="112"/>
                  </a:lnTo>
                  <a:lnTo>
                    <a:pt x="390" y="114"/>
                  </a:lnTo>
                  <a:lnTo>
                    <a:pt x="390" y="114"/>
                  </a:lnTo>
                  <a:lnTo>
                    <a:pt x="390" y="114"/>
                  </a:lnTo>
                  <a:lnTo>
                    <a:pt x="390" y="116"/>
                  </a:lnTo>
                  <a:lnTo>
                    <a:pt x="392" y="118"/>
                  </a:lnTo>
                  <a:lnTo>
                    <a:pt x="392" y="118"/>
                  </a:lnTo>
                  <a:lnTo>
                    <a:pt x="392" y="118"/>
                  </a:lnTo>
                  <a:lnTo>
                    <a:pt x="392" y="118"/>
                  </a:lnTo>
                  <a:lnTo>
                    <a:pt x="394" y="118"/>
                  </a:lnTo>
                  <a:lnTo>
                    <a:pt x="396" y="118"/>
                  </a:lnTo>
                  <a:lnTo>
                    <a:pt x="398" y="120"/>
                  </a:lnTo>
                  <a:lnTo>
                    <a:pt x="398" y="120"/>
                  </a:lnTo>
                  <a:lnTo>
                    <a:pt x="398" y="120"/>
                  </a:lnTo>
                  <a:lnTo>
                    <a:pt x="398" y="122"/>
                  </a:lnTo>
                  <a:lnTo>
                    <a:pt x="398" y="124"/>
                  </a:lnTo>
                  <a:lnTo>
                    <a:pt x="398" y="124"/>
                  </a:lnTo>
                  <a:lnTo>
                    <a:pt x="400" y="124"/>
                  </a:lnTo>
                  <a:lnTo>
                    <a:pt x="400" y="124"/>
                  </a:lnTo>
                  <a:lnTo>
                    <a:pt x="402" y="128"/>
                  </a:lnTo>
                  <a:lnTo>
                    <a:pt x="430" y="146"/>
                  </a:lnTo>
                  <a:lnTo>
                    <a:pt x="432" y="148"/>
                  </a:lnTo>
                  <a:lnTo>
                    <a:pt x="440" y="154"/>
                  </a:lnTo>
                  <a:lnTo>
                    <a:pt x="444" y="156"/>
                  </a:lnTo>
                  <a:lnTo>
                    <a:pt x="458" y="168"/>
                  </a:lnTo>
                  <a:lnTo>
                    <a:pt x="464" y="172"/>
                  </a:lnTo>
                  <a:lnTo>
                    <a:pt x="466" y="172"/>
                  </a:lnTo>
                  <a:lnTo>
                    <a:pt x="466" y="174"/>
                  </a:lnTo>
                  <a:lnTo>
                    <a:pt x="468" y="174"/>
                  </a:lnTo>
                  <a:lnTo>
                    <a:pt x="468" y="176"/>
                  </a:lnTo>
                  <a:lnTo>
                    <a:pt x="468" y="182"/>
                  </a:lnTo>
                  <a:lnTo>
                    <a:pt x="466" y="184"/>
                  </a:lnTo>
                  <a:lnTo>
                    <a:pt x="466" y="186"/>
                  </a:lnTo>
                  <a:lnTo>
                    <a:pt x="464" y="186"/>
                  </a:lnTo>
                  <a:lnTo>
                    <a:pt x="464" y="186"/>
                  </a:lnTo>
                  <a:lnTo>
                    <a:pt x="464" y="184"/>
                  </a:lnTo>
                  <a:lnTo>
                    <a:pt x="464" y="184"/>
                  </a:lnTo>
                  <a:lnTo>
                    <a:pt x="464" y="182"/>
                  </a:lnTo>
                  <a:lnTo>
                    <a:pt x="464" y="182"/>
                  </a:lnTo>
                  <a:lnTo>
                    <a:pt x="464" y="182"/>
                  </a:lnTo>
                  <a:lnTo>
                    <a:pt x="464" y="182"/>
                  </a:lnTo>
                  <a:lnTo>
                    <a:pt x="464" y="182"/>
                  </a:lnTo>
                  <a:lnTo>
                    <a:pt x="464" y="184"/>
                  </a:lnTo>
                  <a:lnTo>
                    <a:pt x="464" y="184"/>
                  </a:lnTo>
                  <a:lnTo>
                    <a:pt x="464" y="186"/>
                  </a:lnTo>
                  <a:lnTo>
                    <a:pt x="464" y="186"/>
                  </a:lnTo>
                  <a:lnTo>
                    <a:pt x="462" y="190"/>
                  </a:lnTo>
                  <a:lnTo>
                    <a:pt x="460" y="200"/>
                  </a:lnTo>
                  <a:lnTo>
                    <a:pt x="460" y="204"/>
                  </a:lnTo>
                  <a:lnTo>
                    <a:pt x="456" y="210"/>
                  </a:lnTo>
                  <a:lnTo>
                    <a:pt x="456" y="214"/>
                  </a:lnTo>
                  <a:lnTo>
                    <a:pt x="454" y="218"/>
                  </a:lnTo>
                  <a:lnTo>
                    <a:pt x="450" y="224"/>
                  </a:lnTo>
                  <a:lnTo>
                    <a:pt x="448" y="234"/>
                  </a:lnTo>
                  <a:lnTo>
                    <a:pt x="446" y="236"/>
                  </a:lnTo>
                  <a:lnTo>
                    <a:pt x="446" y="236"/>
                  </a:lnTo>
                  <a:lnTo>
                    <a:pt x="446" y="238"/>
                  </a:lnTo>
                  <a:lnTo>
                    <a:pt x="446" y="238"/>
                  </a:lnTo>
                  <a:lnTo>
                    <a:pt x="446" y="238"/>
                  </a:lnTo>
                  <a:lnTo>
                    <a:pt x="446" y="238"/>
                  </a:lnTo>
                  <a:lnTo>
                    <a:pt x="450" y="242"/>
                  </a:lnTo>
                  <a:lnTo>
                    <a:pt x="450" y="248"/>
                  </a:lnTo>
                  <a:lnTo>
                    <a:pt x="450" y="250"/>
                  </a:lnTo>
                  <a:lnTo>
                    <a:pt x="450" y="252"/>
                  </a:lnTo>
                  <a:lnTo>
                    <a:pt x="450" y="252"/>
                  </a:lnTo>
                  <a:lnTo>
                    <a:pt x="450" y="254"/>
                  </a:lnTo>
                  <a:lnTo>
                    <a:pt x="450" y="254"/>
                  </a:lnTo>
                  <a:lnTo>
                    <a:pt x="452" y="256"/>
                  </a:lnTo>
                  <a:lnTo>
                    <a:pt x="454" y="256"/>
                  </a:lnTo>
                  <a:lnTo>
                    <a:pt x="456" y="258"/>
                  </a:lnTo>
                  <a:lnTo>
                    <a:pt x="458" y="258"/>
                  </a:lnTo>
                  <a:lnTo>
                    <a:pt x="458" y="258"/>
                  </a:lnTo>
                  <a:lnTo>
                    <a:pt x="458" y="258"/>
                  </a:lnTo>
                  <a:lnTo>
                    <a:pt x="458" y="258"/>
                  </a:lnTo>
                  <a:lnTo>
                    <a:pt x="460" y="258"/>
                  </a:lnTo>
                  <a:lnTo>
                    <a:pt x="460" y="258"/>
                  </a:lnTo>
                  <a:lnTo>
                    <a:pt x="464" y="262"/>
                  </a:lnTo>
                  <a:lnTo>
                    <a:pt x="464" y="264"/>
                  </a:lnTo>
                  <a:lnTo>
                    <a:pt x="464" y="264"/>
                  </a:lnTo>
                  <a:lnTo>
                    <a:pt x="468" y="270"/>
                  </a:lnTo>
                  <a:lnTo>
                    <a:pt x="472" y="274"/>
                  </a:lnTo>
                  <a:lnTo>
                    <a:pt x="474" y="274"/>
                  </a:lnTo>
                  <a:lnTo>
                    <a:pt x="476" y="276"/>
                  </a:lnTo>
                  <a:lnTo>
                    <a:pt x="478" y="276"/>
                  </a:lnTo>
                  <a:lnTo>
                    <a:pt x="478" y="276"/>
                  </a:lnTo>
                  <a:lnTo>
                    <a:pt x="480" y="278"/>
                  </a:lnTo>
                  <a:lnTo>
                    <a:pt x="480" y="278"/>
                  </a:lnTo>
                  <a:lnTo>
                    <a:pt x="480" y="280"/>
                  </a:lnTo>
                  <a:lnTo>
                    <a:pt x="480" y="280"/>
                  </a:lnTo>
                  <a:lnTo>
                    <a:pt x="480" y="280"/>
                  </a:lnTo>
                  <a:lnTo>
                    <a:pt x="482" y="282"/>
                  </a:lnTo>
                  <a:lnTo>
                    <a:pt x="482" y="282"/>
                  </a:lnTo>
                  <a:lnTo>
                    <a:pt x="482" y="282"/>
                  </a:lnTo>
                  <a:lnTo>
                    <a:pt x="482" y="286"/>
                  </a:lnTo>
                  <a:lnTo>
                    <a:pt x="480" y="290"/>
                  </a:lnTo>
                  <a:lnTo>
                    <a:pt x="476" y="294"/>
                  </a:lnTo>
                  <a:lnTo>
                    <a:pt x="476" y="296"/>
                  </a:lnTo>
                  <a:lnTo>
                    <a:pt x="474" y="296"/>
                  </a:lnTo>
                  <a:lnTo>
                    <a:pt x="472" y="304"/>
                  </a:lnTo>
                  <a:lnTo>
                    <a:pt x="470" y="306"/>
                  </a:lnTo>
                  <a:lnTo>
                    <a:pt x="470" y="310"/>
                  </a:lnTo>
                  <a:lnTo>
                    <a:pt x="470" y="312"/>
                  </a:lnTo>
                  <a:lnTo>
                    <a:pt x="470" y="312"/>
                  </a:lnTo>
                  <a:lnTo>
                    <a:pt x="472" y="318"/>
                  </a:lnTo>
                  <a:lnTo>
                    <a:pt x="472" y="318"/>
                  </a:lnTo>
                  <a:lnTo>
                    <a:pt x="472" y="318"/>
                  </a:lnTo>
                  <a:lnTo>
                    <a:pt x="472" y="318"/>
                  </a:lnTo>
                  <a:lnTo>
                    <a:pt x="474" y="318"/>
                  </a:lnTo>
                  <a:lnTo>
                    <a:pt x="478" y="322"/>
                  </a:lnTo>
                  <a:lnTo>
                    <a:pt x="478" y="330"/>
                  </a:lnTo>
                  <a:lnTo>
                    <a:pt x="474" y="344"/>
                  </a:lnTo>
                  <a:lnTo>
                    <a:pt x="472" y="344"/>
                  </a:lnTo>
                  <a:lnTo>
                    <a:pt x="472" y="344"/>
                  </a:lnTo>
                  <a:lnTo>
                    <a:pt x="470" y="344"/>
                  </a:lnTo>
                  <a:lnTo>
                    <a:pt x="472" y="344"/>
                  </a:lnTo>
                  <a:lnTo>
                    <a:pt x="472" y="350"/>
                  </a:lnTo>
                  <a:lnTo>
                    <a:pt x="472" y="356"/>
                  </a:lnTo>
                  <a:lnTo>
                    <a:pt x="474" y="362"/>
                  </a:lnTo>
                  <a:lnTo>
                    <a:pt x="474" y="364"/>
                  </a:lnTo>
                  <a:lnTo>
                    <a:pt x="478" y="370"/>
                  </a:lnTo>
                  <a:lnTo>
                    <a:pt x="482" y="374"/>
                  </a:lnTo>
                  <a:lnTo>
                    <a:pt x="478" y="372"/>
                  </a:lnTo>
                  <a:lnTo>
                    <a:pt x="478" y="372"/>
                  </a:lnTo>
                  <a:lnTo>
                    <a:pt x="476" y="372"/>
                  </a:lnTo>
                  <a:lnTo>
                    <a:pt x="476" y="374"/>
                  </a:lnTo>
                  <a:lnTo>
                    <a:pt x="476" y="374"/>
                  </a:lnTo>
                  <a:lnTo>
                    <a:pt x="476" y="374"/>
                  </a:lnTo>
                  <a:lnTo>
                    <a:pt x="478" y="376"/>
                  </a:lnTo>
                  <a:lnTo>
                    <a:pt x="486" y="386"/>
                  </a:lnTo>
                  <a:lnTo>
                    <a:pt x="488" y="386"/>
                  </a:lnTo>
                  <a:lnTo>
                    <a:pt x="488" y="388"/>
                  </a:lnTo>
                  <a:lnTo>
                    <a:pt x="488" y="394"/>
                  </a:lnTo>
                  <a:lnTo>
                    <a:pt x="488" y="394"/>
                  </a:lnTo>
                  <a:lnTo>
                    <a:pt x="488" y="396"/>
                  </a:lnTo>
                  <a:lnTo>
                    <a:pt x="490" y="404"/>
                  </a:lnTo>
                  <a:lnTo>
                    <a:pt x="490" y="406"/>
                  </a:lnTo>
                  <a:lnTo>
                    <a:pt x="492" y="410"/>
                  </a:lnTo>
                  <a:lnTo>
                    <a:pt x="492" y="412"/>
                  </a:lnTo>
                  <a:lnTo>
                    <a:pt x="492" y="414"/>
                  </a:lnTo>
                  <a:lnTo>
                    <a:pt x="494" y="416"/>
                  </a:lnTo>
                  <a:lnTo>
                    <a:pt x="494" y="418"/>
                  </a:lnTo>
                  <a:lnTo>
                    <a:pt x="494" y="418"/>
                  </a:lnTo>
                  <a:lnTo>
                    <a:pt x="494" y="418"/>
                  </a:lnTo>
                  <a:lnTo>
                    <a:pt x="494" y="420"/>
                  </a:lnTo>
                  <a:lnTo>
                    <a:pt x="494" y="422"/>
                  </a:lnTo>
                  <a:lnTo>
                    <a:pt x="496" y="426"/>
                  </a:lnTo>
                  <a:lnTo>
                    <a:pt x="498" y="426"/>
                  </a:lnTo>
                  <a:lnTo>
                    <a:pt x="500" y="428"/>
                  </a:lnTo>
                  <a:lnTo>
                    <a:pt x="500" y="428"/>
                  </a:lnTo>
                  <a:lnTo>
                    <a:pt x="502" y="428"/>
                  </a:lnTo>
                  <a:lnTo>
                    <a:pt x="502" y="432"/>
                  </a:lnTo>
                  <a:lnTo>
                    <a:pt x="502" y="432"/>
                  </a:lnTo>
                  <a:lnTo>
                    <a:pt x="504" y="434"/>
                  </a:lnTo>
                  <a:lnTo>
                    <a:pt x="504" y="434"/>
                  </a:lnTo>
                  <a:lnTo>
                    <a:pt x="502" y="436"/>
                  </a:lnTo>
                  <a:lnTo>
                    <a:pt x="504" y="436"/>
                  </a:lnTo>
                  <a:lnTo>
                    <a:pt x="504" y="436"/>
                  </a:lnTo>
                  <a:lnTo>
                    <a:pt x="504" y="436"/>
                  </a:lnTo>
                  <a:lnTo>
                    <a:pt x="504" y="436"/>
                  </a:lnTo>
                  <a:lnTo>
                    <a:pt x="504" y="434"/>
                  </a:lnTo>
                  <a:lnTo>
                    <a:pt x="504" y="434"/>
                  </a:lnTo>
                  <a:lnTo>
                    <a:pt x="504" y="434"/>
                  </a:lnTo>
                  <a:lnTo>
                    <a:pt x="504" y="432"/>
                  </a:lnTo>
                  <a:lnTo>
                    <a:pt x="504" y="432"/>
                  </a:lnTo>
                  <a:lnTo>
                    <a:pt x="504" y="432"/>
                  </a:lnTo>
                  <a:lnTo>
                    <a:pt x="504" y="432"/>
                  </a:lnTo>
                  <a:lnTo>
                    <a:pt x="506" y="432"/>
                  </a:lnTo>
                  <a:lnTo>
                    <a:pt x="508" y="432"/>
                  </a:lnTo>
                  <a:lnTo>
                    <a:pt x="510" y="434"/>
                  </a:lnTo>
                  <a:lnTo>
                    <a:pt x="510" y="434"/>
                  </a:lnTo>
                  <a:lnTo>
                    <a:pt x="510" y="438"/>
                  </a:lnTo>
                  <a:lnTo>
                    <a:pt x="514" y="440"/>
                  </a:lnTo>
                  <a:lnTo>
                    <a:pt x="516" y="440"/>
                  </a:lnTo>
                  <a:lnTo>
                    <a:pt x="516" y="438"/>
                  </a:lnTo>
                  <a:lnTo>
                    <a:pt x="516" y="438"/>
                  </a:lnTo>
                  <a:lnTo>
                    <a:pt x="516" y="438"/>
                  </a:lnTo>
                  <a:lnTo>
                    <a:pt x="514" y="438"/>
                  </a:lnTo>
                  <a:lnTo>
                    <a:pt x="514" y="438"/>
                  </a:lnTo>
                  <a:lnTo>
                    <a:pt x="514" y="438"/>
                  </a:lnTo>
                  <a:lnTo>
                    <a:pt x="514" y="436"/>
                  </a:lnTo>
                  <a:lnTo>
                    <a:pt x="516" y="436"/>
                  </a:lnTo>
                  <a:lnTo>
                    <a:pt x="516" y="436"/>
                  </a:lnTo>
                  <a:lnTo>
                    <a:pt x="516" y="436"/>
                  </a:lnTo>
                  <a:lnTo>
                    <a:pt x="522" y="444"/>
                  </a:lnTo>
                  <a:lnTo>
                    <a:pt x="524" y="446"/>
                  </a:lnTo>
                  <a:lnTo>
                    <a:pt x="524" y="448"/>
                  </a:lnTo>
                  <a:lnTo>
                    <a:pt x="524" y="450"/>
                  </a:lnTo>
                  <a:lnTo>
                    <a:pt x="524" y="450"/>
                  </a:lnTo>
                  <a:lnTo>
                    <a:pt x="522" y="452"/>
                  </a:lnTo>
                  <a:lnTo>
                    <a:pt x="520" y="452"/>
                  </a:lnTo>
                  <a:lnTo>
                    <a:pt x="520" y="452"/>
                  </a:lnTo>
                  <a:lnTo>
                    <a:pt x="520" y="452"/>
                  </a:lnTo>
                  <a:lnTo>
                    <a:pt x="512" y="458"/>
                  </a:lnTo>
                  <a:lnTo>
                    <a:pt x="506" y="462"/>
                  </a:lnTo>
                  <a:lnTo>
                    <a:pt x="502" y="464"/>
                  </a:lnTo>
                  <a:lnTo>
                    <a:pt x="502" y="464"/>
                  </a:lnTo>
                  <a:lnTo>
                    <a:pt x="500" y="466"/>
                  </a:lnTo>
                  <a:lnTo>
                    <a:pt x="498" y="466"/>
                  </a:lnTo>
                  <a:lnTo>
                    <a:pt x="496" y="466"/>
                  </a:lnTo>
                  <a:lnTo>
                    <a:pt x="496" y="468"/>
                  </a:lnTo>
                  <a:lnTo>
                    <a:pt x="496" y="468"/>
                  </a:lnTo>
                  <a:lnTo>
                    <a:pt x="494" y="468"/>
                  </a:lnTo>
                  <a:lnTo>
                    <a:pt x="494" y="468"/>
                  </a:lnTo>
                  <a:lnTo>
                    <a:pt x="494" y="470"/>
                  </a:lnTo>
                  <a:lnTo>
                    <a:pt x="490" y="470"/>
                  </a:lnTo>
                  <a:lnTo>
                    <a:pt x="490" y="470"/>
                  </a:lnTo>
                  <a:lnTo>
                    <a:pt x="490" y="470"/>
                  </a:lnTo>
                  <a:lnTo>
                    <a:pt x="488" y="470"/>
                  </a:lnTo>
                  <a:lnTo>
                    <a:pt x="482" y="472"/>
                  </a:lnTo>
                  <a:lnTo>
                    <a:pt x="482" y="472"/>
                  </a:lnTo>
                  <a:lnTo>
                    <a:pt x="480" y="474"/>
                  </a:lnTo>
                  <a:lnTo>
                    <a:pt x="480" y="474"/>
                  </a:lnTo>
                  <a:lnTo>
                    <a:pt x="476" y="478"/>
                  </a:lnTo>
                  <a:lnTo>
                    <a:pt x="472" y="480"/>
                  </a:lnTo>
                  <a:lnTo>
                    <a:pt x="472" y="480"/>
                  </a:lnTo>
                  <a:lnTo>
                    <a:pt x="470" y="480"/>
                  </a:lnTo>
                  <a:lnTo>
                    <a:pt x="470" y="482"/>
                  </a:lnTo>
                  <a:lnTo>
                    <a:pt x="468" y="482"/>
                  </a:lnTo>
                  <a:lnTo>
                    <a:pt x="468" y="482"/>
                  </a:lnTo>
                  <a:lnTo>
                    <a:pt x="468" y="482"/>
                  </a:lnTo>
                  <a:lnTo>
                    <a:pt x="466" y="482"/>
                  </a:lnTo>
                  <a:lnTo>
                    <a:pt x="466" y="482"/>
                  </a:lnTo>
                  <a:lnTo>
                    <a:pt x="466" y="482"/>
                  </a:lnTo>
                  <a:lnTo>
                    <a:pt x="466" y="480"/>
                  </a:lnTo>
                  <a:lnTo>
                    <a:pt x="464" y="480"/>
                  </a:lnTo>
                  <a:lnTo>
                    <a:pt x="464" y="480"/>
                  </a:lnTo>
                  <a:lnTo>
                    <a:pt x="462" y="480"/>
                  </a:lnTo>
                  <a:lnTo>
                    <a:pt x="454" y="482"/>
                  </a:lnTo>
                  <a:lnTo>
                    <a:pt x="452" y="482"/>
                  </a:lnTo>
                  <a:lnTo>
                    <a:pt x="452" y="482"/>
                  </a:lnTo>
                  <a:lnTo>
                    <a:pt x="442" y="486"/>
                  </a:lnTo>
                  <a:lnTo>
                    <a:pt x="440" y="486"/>
                  </a:lnTo>
                  <a:lnTo>
                    <a:pt x="440" y="488"/>
                  </a:lnTo>
                  <a:lnTo>
                    <a:pt x="440" y="488"/>
                  </a:lnTo>
                  <a:lnTo>
                    <a:pt x="436" y="490"/>
                  </a:lnTo>
                  <a:lnTo>
                    <a:pt x="434" y="492"/>
                  </a:lnTo>
                  <a:lnTo>
                    <a:pt x="432" y="494"/>
                  </a:lnTo>
                  <a:lnTo>
                    <a:pt x="430" y="492"/>
                  </a:lnTo>
                  <a:lnTo>
                    <a:pt x="428" y="492"/>
                  </a:lnTo>
                  <a:lnTo>
                    <a:pt x="428" y="492"/>
                  </a:lnTo>
                  <a:lnTo>
                    <a:pt x="426" y="490"/>
                  </a:lnTo>
                  <a:lnTo>
                    <a:pt x="426" y="490"/>
                  </a:lnTo>
                  <a:lnTo>
                    <a:pt x="426" y="490"/>
                  </a:lnTo>
                  <a:lnTo>
                    <a:pt x="426" y="490"/>
                  </a:lnTo>
                  <a:lnTo>
                    <a:pt x="418" y="486"/>
                  </a:lnTo>
                  <a:lnTo>
                    <a:pt x="414" y="486"/>
                  </a:lnTo>
                  <a:lnTo>
                    <a:pt x="412" y="486"/>
                  </a:lnTo>
                  <a:lnTo>
                    <a:pt x="410" y="486"/>
                  </a:lnTo>
                  <a:lnTo>
                    <a:pt x="408" y="486"/>
                  </a:lnTo>
                  <a:lnTo>
                    <a:pt x="406" y="486"/>
                  </a:lnTo>
                  <a:lnTo>
                    <a:pt x="406" y="488"/>
                  </a:lnTo>
                  <a:lnTo>
                    <a:pt x="404" y="488"/>
                  </a:lnTo>
                  <a:lnTo>
                    <a:pt x="404" y="488"/>
                  </a:lnTo>
                  <a:lnTo>
                    <a:pt x="402" y="490"/>
                  </a:lnTo>
                  <a:lnTo>
                    <a:pt x="400" y="494"/>
                  </a:lnTo>
                  <a:lnTo>
                    <a:pt x="400" y="496"/>
                  </a:lnTo>
                  <a:lnTo>
                    <a:pt x="400" y="496"/>
                  </a:lnTo>
                  <a:lnTo>
                    <a:pt x="400" y="496"/>
                  </a:lnTo>
                  <a:lnTo>
                    <a:pt x="400" y="498"/>
                  </a:lnTo>
                  <a:lnTo>
                    <a:pt x="402" y="498"/>
                  </a:lnTo>
                  <a:lnTo>
                    <a:pt x="402" y="498"/>
                  </a:lnTo>
                  <a:lnTo>
                    <a:pt x="402" y="498"/>
                  </a:lnTo>
                  <a:lnTo>
                    <a:pt x="400" y="498"/>
                  </a:lnTo>
                  <a:lnTo>
                    <a:pt x="400" y="500"/>
                  </a:lnTo>
                  <a:lnTo>
                    <a:pt x="400" y="500"/>
                  </a:lnTo>
                  <a:lnTo>
                    <a:pt x="394" y="502"/>
                  </a:lnTo>
                  <a:lnTo>
                    <a:pt x="390" y="504"/>
                  </a:lnTo>
                  <a:lnTo>
                    <a:pt x="384" y="508"/>
                  </a:lnTo>
                  <a:lnTo>
                    <a:pt x="384" y="508"/>
                  </a:lnTo>
                  <a:lnTo>
                    <a:pt x="384" y="508"/>
                  </a:lnTo>
                  <a:lnTo>
                    <a:pt x="382" y="508"/>
                  </a:lnTo>
                  <a:lnTo>
                    <a:pt x="380" y="508"/>
                  </a:lnTo>
                  <a:lnTo>
                    <a:pt x="374" y="508"/>
                  </a:lnTo>
                  <a:lnTo>
                    <a:pt x="372" y="506"/>
                  </a:lnTo>
                  <a:lnTo>
                    <a:pt x="372" y="506"/>
                  </a:lnTo>
                  <a:lnTo>
                    <a:pt x="368" y="506"/>
                  </a:lnTo>
                  <a:lnTo>
                    <a:pt x="368" y="506"/>
                  </a:lnTo>
                  <a:lnTo>
                    <a:pt x="368" y="506"/>
                  </a:lnTo>
                  <a:lnTo>
                    <a:pt x="362" y="502"/>
                  </a:lnTo>
                  <a:lnTo>
                    <a:pt x="354" y="500"/>
                  </a:lnTo>
                  <a:lnTo>
                    <a:pt x="354" y="500"/>
                  </a:lnTo>
                  <a:lnTo>
                    <a:pt x="354" y="500"/>
                  </a:lnTo>
                  <a:lnTo>
                    <a:pt x="354" y="500"/>
                  </a:lnTo>
                  <a:lnTo>
                    <a:pt x="352" y="502"/>
                  </a:lnTo>
                  <a:lnTo>
                    <a:pt x="352" y="502"/>
                  </a:lnTo>
                  <a:lnTo>
                    <a:pt x="352" y="504"/>
                  </a:lnTo>
                  <a:lnTo>
                    <a:pt x="350" y="506"/>
                  </a:lnTo>
                  <a:lnTo>
                    <a:pt x="350" y="506"/>
                  </a:lnTo>
                  <a:lnTo>
                    <a:pt x="346" y="508"/>
                  </a:lnTo>
                  <a:lnTo>
                    <a:pt x="342" y="508"/>
                  </a:lnTo>
                  <a:lnTo>
                    <a:pt x="342" y="508"/>
                  </a:lnTo>
                  <a:lnTo>
                    <a:pt x="340" y="508"/>
                  </a:lnTo>
                  <a:lnTo>
                    <a:pt x="340" y="508"/>
                  </a:lnTo>
                  <a:lnTo>
                    <a:pt x="340" y="508"/>
                  </a:lnTo>
                  <a:lnTo>
                    <a:pt x="340" y="508"/>
                  </a:lnTo>
                  <a:lnTo>
                    <a:pt x="332" y="506"/>
                  </a:lnTo>
                  <a:lnTo>
                    <a:pt x="332" y="506"/>
                  </a:lnTo>
                  <a:lnTo>
                    <a:pt x="328" y="508"/>
                  </a:lnTo>
                  <a:lnTo>
                    <a:pt x="328" y="508"/>
                  </a:lnTo>
                  <a:lnTo>
                    <a:pt x="324" y="508"/>
                  </a:lnTo>
                  <a:lnTo>
                    <a:pt x="324" y="508"/>
                  </a:lnTo>
                  <a:lnTo>
                    <a:pt x="324" y="506"/>
                  </a:lnTo>
                  <a:lnTo>
                    <a:pt x="324" y="506"/>
                  </a:lnTo>
                  <a:lnTo>
                    <a:pt x="324" y="506"/>
                  </a:lnTo>
                  <a:lnTo>
                    <a:pt x="324" y="504"/>
                  </a:lnTo>
                  <a:lnTo>
                    <a:pt x="324" y="504"/>
                  </a:lnTo>
                  <a:lnTo>
                    <a:pt x="324" y="502"/>
                  </a:lnTo>
                  <a:lnTo>
                    <a:pt x="322" y="502"/>
                  </a:lnTo>
                  <a:lnTo>
                    <a:pt x="312" y="494"/>
                  </a:lnTo>
                  <a:lnTo>
                    <a:pt x="312" y="494"/>
                  </a:lnTo>
                  <a:lnTo>
                    <a:pt x="308" y="494"/>
                  </a:lnTo>
                  <a:lnTo>
                    <a:pt x="306" y="494"/>
                  </a:lnTo>
                  <a:lnTo>
                    <a:pt x="306" y="494"/>
                  </a:lnTo>
                  <a:lnTo>
                    <a:pt x="306" y="494"/>
                  </a:lnTo>
                  <a:lnTo>
                    <a:pt x="302" y="496"/>
                  </a:lnTo>
                  <a:lnTo>
                    <a:pt x="300" y="500"/>
                  </a:lnTo>
                  <a:lnTo>
                    <a:pt x="298" y="502"/>
                  </a:lnTo>
                  <a:lnTo>
                    <a:pt x="298" y="502"/>
                  </a:lnTo>
                  <a:lnTo>
                    <a:pt x="294" y="502"/>
                  </a:lnTo>
                  <a:lnTo>
                    <a:pt x="294" y="502"/>
                  </a:lnTo>
                  <a:lnTo>
                    <a:pt x="288" y="502"/>
                  </a:lnTo>
                  <a:lnTo>
                    <a:pt x="288" y="502"/>
                  </a:lnTo>
                  <a:lnTo>
                    <a:pt x="278" y="500"/>
                  </a:lnTo>
                  <a:lnTo>
                    <a:pt x="268" y="500"/>
                  </a:lnTo>
                  <a:lnTo>
                    <a:pt x="266" y="500"/>
                  </a:lnTo>
                  <a:lnTo>
                    <a:pt x="266" y="498"/>
                  </a:lnTo>
                  <a:lnTo>
                    <a:pt x="266" y="496"/>
                  </a:lnTo>
                  <a:lnTo>
                    <a:pt x="266" y="496"/>
                  </a:lnTo>
                  <a:lnTo>
                    <a:pt x="262" y="492"/>
                  </a:lnTo>
                  <a:lnTo>
                    <a:pt x="262" y="490"/>
                  </a:lnTo>
                  <a:lnTo>
                    <a:pt x="260" y="490"/>
                  </a:lnTo>
                  <a:lnTo>
                    <a:pt x="258" y="490"/>
                  </a:lnTo>
                  <a:lnTo>
                    <a:pt x="258" y="490"/>
                  </a:lnTo>
                  <a:lnTo>
                    <a:pt x="254" y="482"/>
                  </a:lnTo>
                  <a:lnTo>
                    <a:pt x="254" y="482"/>
                  </a:lnTo>
                  <a:lnTo>
                    <a:pt x="252" y="480"/>
                  </a:lnTo>
                  <a:lnTo>
                    <a:pt x="250" y="480"/>
                  </a:lnTo>
                  <a:lnTo>
                    <a:pt x="250" y="480"/>
                  </a:lnTo>
                  <a:lnTo>
                    <a:pt x="250" y="480"/>
                  </a:lnTo>
                  <a:lnTo>
                    <a:pt x="250" y="480"/>
                  </a:lnTo>
                  <a:lnTo>
                    <a:pt x="250" y="478"/>
                  </a:lnTo>
                  <a:lnTo>
                    <a:pt x="250" y="478"/>
                  </a:lnTo>
                  <a:lnTo>
                    <a:pt x="248" y="474"/>
                  </a:lnTo>
                  <a:lnTo>
                    <a:pt x="248" y="474"/>
                  </a:lnTo>
                  <a:lnTo>
                    <a:pt x="248" y="474"/>
                  </a:lnTo>
                  <a:lnTo>
                    <a:pt x="248" y="472"/>
                  </a:lnTo>
                  <a:lnTo>
                    <a:pt x="248" y="472"/>
                  </a:lnTo>
                  <a:lnTo>
                    <a:pt x="250" y="470"/>
                  </a:lnTo>
                  <a:lnTo>
                    <a:pt x="250" y="470"/>
                  </a:lnTo>
                  <a:lnTo>
                    <a:pt x="250" y="470"/>
                  </a:lnTo>
                  <a:lnTo>
                    <a:pt x="250" y="468"/>
                  </a:lnTo>
                  <a:lnTo>
                    <a:pt x="252" y="462"/>
                  </a:lnTo>
                  <a:lnTo>
                    <a:pt x="252" y="460"/>
                  </a:lnTo>
                  <a:lnTo>
                    <a:pt x="252" y="458"/>
                  </a:lnTo>
                  <a:lnTo>
                    <a:pt x="252" y="456"/>
                  </a:lnTo>
                  <a:lnTo>
                    <a:pt x="252" y="456"/>
                  </a:lnTo>
                  <a:lnTo>
                    <a:pt x="250" y="456"/>
                  </a:lnTo>
                  <a:lnTo>
                    <a:pt x="250" y="454"/>
                  </a:lnTo>
                  <a:lnTo>
                    <a:pt x="248" y="452"/>
                  </a:lnTo>
                  <a:lnTo>
                    <a:pt x="248" y="452"/>
                  </a:lnTo>
                  <a:lnTo>
                    <a:pt x="248" y="452"/>
                  </a:lnTo>
                  <a:lnTo>
                    <a:pt x="248" y="450"/>
                  </a:lnTo>
                  <a:lnTo>
                    <a:pt x="248" y="446"/>
                  </a:lnTo>
                  <a:lnTo>
                    <a:pt x="248" y="444"/>
                  </a:lnTo>
                  <a:lnTo>
                    <a:pt x="248" y="444"/>
                  </a:lnTo>
                  <a:lnTo>
                    <a:pt x="248" y="442"/>
                  </a:lnTo>
                  <a:lnTo>
                    <a:pt x="246" y="428"/>
                  </a:lnTo>
                  <a:lnTo>
                    <a:pt x="246" y="428"/>
                  </a:lnTo>
                  <a:lnTo>
                    <a:pt x="246" y="426"/>
                  </a:lnTo>
                  <a:lnTo>
                    <a:pt x="244" y="426"/>
                  </a:lnTo>
                  <a:lnTo>
                    <a:pt x="244" y="424"/>
                  </a:lnTo>
                  <a:lnTo>
                    <a:pt x="244" y="424"/>
                  </a:lnTo>
                  <a:lnTo>
                    <a:pt x="244" y="424"/>
                  </a:lnTo>
                  <a:lnTo>
                    <a:pt x="240" y="420"/>
                  </a:lnTo>
                  <a:lnTo>
                    <a:pt x="238" y="416"/>
                  </a:lnTo>
                  <a:lnTo>
                    <a:pt x="236" y="414"/>
                  </a:lnTo>
                  <a:lnTo>
                    <a:pt x="236" y="414"/>
                  </a:lnTo>
                  <a:lnTo>
                    <a:pt x="236" y="412"/>
                  </a:lnTo>
                  <a:lnTo>
                    <a:pt x="230" y="408"/>
                  </a:lnTo>
                  <a:lnTo>
                    <a:pt x="228" y="406"/>
                  </a:lnTo>
                  <a:lnTo>
                    <a:pt x="226" y="406"/>
                  </a:lnTo>
                  <a:lnTo>
                    <a:pt x="224" y="402"/>
                  </a:lnTo>
                  <a:lnTo>
                    <a:pt x="222" y="400"/>
                  </a:lnTo>
                  <a:lnTo>
                    <a:pt x="222" y="400"/>
                  </a:lnTo>
                  <a:lnTo>
                    <a:pt x="220" y="400"/>
                  </a:lnTo>
                  <a:lnTo>
                    <a:pt x="220" y="402"/>
                  </a:lnTo>
                  <a:lnTo>
                    <a:pt x="220" y="402"/>
                  </a:lnTo>
                  <a:lnTo>
                    <a:pt x="218" y="402"/>
                  </a:lnTo>
                  <a:lnTo>
                    <a:pt x="218" y="404"/>
                  </a:lnTo>
                  <a:lnTo>
                    <a:pt x="218" y="404"/>
                  </a:lnTo>
                  <a:lnTo>
                    <a:pt x="218" y="406"/>
                  </a:lnTo>
                  <a:lnTo>
                    <a:pt x="218" y="406"/>
                  </a:lnTo>
                  <a:lnTo>
                    <a:pt x="218" y="406"/>
                  </a:lnTo>
                  <a:lnTo>
                    <a:pt x="218" y="406"/>
                  </a:lnTo>
                  <a:lnTo>
                    <a:pt x="218" y="406"/>
                  </a:lnTo>
                  <a:lnTo>
                    <a:pt x="218" y="406"/>
                  </a:lnTo>
                  <a:lnTo>
                    <a:pt x="218" y="408"/>
                  </a:lnTo>
                  <a:lnTo>
                    <a:pt x="218" y="410"/>
                  </a:lnTo>
                  <a:lnTo>
                    <a:pt x="218" y="410"/>
                  </a:lnTo>
                  <a:lnTo>
                    <a:pt x="218" y="410"/>
                  </a:lnTo>
                  <a:lnTo>
                    <a:pt x="216" y="412"/>
                  </a:lnTo>
                  <a:lnTo>
                    <a:pt x="216" y="412"/>
                  </a:lnTo>
                  <a:lnTo>
                    <a:pt x="216" y="410"/>
                  </a:lnTo>
                  <a:lnTo>
                    <a:pt x="214" y="410"/>
                  </a:lnTo>
                  <a:lnTo>
                    <a:pt x="210" y="406"/>
                  </a:lnTo>
                  <a:lnTo>
                    <a:pt x="208" y="406"/>
                  </a:lnTo>
                  <a:lnTo>
                    <a:pt x="200" y="406"/>
                  </a:lnTo>
                  <a:lnTo>
                    <a:pt x="198" y="406"/>
                  </a:lnTo>
                  <a:lnTo>
                    <a:pt x="198" y="408"/>
                  </a:lnTo>
                  <a:lnTo>
                    <a:pt x="198" y="408"/>
                  </a:lnTo>
                  <a:lnTo>
                    <a:pt x="196" y="408"/>
                  </a:lnTo>
                  <a:lnTo>
                    <a:pt x="196" y="408"/>
                  </a:lnTo>
                  <a:lnTo>
                    <a:pt x="194" y="408"/>
                  </a:lnTo>
                  <a:lnTo>
                    <a:pt x="194" y="408"/>
                  </a:lnTo>
                  <a:lnTo>
                    <a:pt x="194" y="406"/>
                  </a:lnTo>
                  <a:lnTo>
                    <a:pt x="192" y="406"/>
                  </a:lnTo>
                  <a:lnTo>
                    <a:pt x="192" y="406"/>
                  </a:lnTo>
                  <a:lnTo>
                    <a:pt x="192" y="406"/>
                  </a:lnTo>
                  <a:lnTo>
                    <a:pt x="192" y="404"/>
                  </a:lnTo>
                  <a:lnTo>
                    <a:pt x="192" y="404"/>
                  </a:lnTo>
                  <a:lnTo>
                    <a:pt x="192" y="404"/>
                  </a:lnTo>
                  <a:lnTo>
                    <a:pt x="188" y="402"/>
                  </a:lnTo>
                  <a:lnTo>
                    <a:pt x="188" y="400"/>
                  </a:lnTo>
                  <a:lnTo>
                    <a:pt x="188" y="400"/>
                  </a:lnTo>
                  <a:lnTo>
                    <a:pt x="188" y="400"/>
                  </a:lnTo>
                  <a:lnTo>
                    <a:pt x="184" y="402"/>
                  </a:lnTo>
                  <a:lnTo>
                    <a:pt x="182" y="402"/>
                  </a:lnTo>
                  <a:lnTo>
                    <a:pt x="182" y="402"/>
                  </a:lnTo>
                  <a:lnTo>
                    <a:pt x="182" y="402"/>
                  </a:lnTo>
                  <a:lnTo>
                    <a:pt x="180" y="402"/>
                  </a:lnTo>
                  <a:lnTo>
                    <a:pt x="178" y="402"/>
                  </a:lnTo>
                  <a:lnTo>
                    <a:pt x="178" y="402"/>
                  </a:lnTo>
                  <a:lnTo>
                    <a:pt x="174" y="398"/>
                  </a:lnTo>
                  <a:lnTo>
                    <a:pt x="174" y="398"/>
                  </a:lnTo>
                  <a:lnTo>
                    <a:pt x="174" y="398"/>
                  </a:lnTo>
                  <a:lnTo>
                    <a:pt x="174" y="396"/>
                  </a:lnTo>
                  <a:lnTo>
                    <a:pt x="174" y="396"/>
                  </a:lnTo>
                  <a:lnTo>
                    <a:pt x="172" y="396"/>
                  </a:lnTo>
                  <a:lnTo>
                    <a:pt x="172" y="396"/>
                  </a:lnTo>
                  <a:lnTo>
                    <a:pt x="170" y="396"/>
                  </a:lnTo>
                  <a:lnTo>
                    <a:pt x="170" y="398"/>
                  </a:lnTo>
                  <a:lnTo>
                    <a:pt x="170" y="398"/>
                  </a:lnTo>
                  <a:lnTo>
                    <a:pt x="168" y="396"/>
                  </a:lnTo>
                  <a:lnTo>
                    <a:pt x="166" y="396"/>
                  </a:lnTo>
                  <a:lnTo>
                    <a:pt x="166" y="396"/>
                  </a:lnTo>
                  <a:lnTo>
                    <a:pt x="166" y="396"/>
                  </a:lnTo>
                  <a:lnTo>
                    <a:pt x="162" y="394"/>
                  </a:lnTo>
                  <a:lnTo>
                    <a:pt x="162" y="394"/>
                  </a:lnTo>
                  <a:lnTo>
                    <a:pt x="158" y="392"/>
                  </a:lnTo>
                  <a:lnTo>
                    <a:pt x="156" y="390"/>
                  </a:lnTo>
                  <a:lnTo>
                    <a:pt x="152" y="390"/>
                  </a:lnTo>
                  <a:lnTo>
                    <a:pt x="152" y="390"/>
                  </a:lnTo>
                  <a:lnTo>
                    <a:pt x="152" y="390"/>
                  </a:lnTo>
                  <a:lnTo>
                    <a:pt x="150" y="390"/>
                  </a:lnTo>
                  <a:lnTo>
                    <a:pt x="150" y="388"/>
                  </a:lnTo>
                  <a:lnTo>
                    <a:pt x="150" y="388"/>
                  </a:lnTo>
                  <a:lnTo>
                    <a:pt x="150" y="388"/>
                  </a:lnTo>
                  <a:lnTo>
                    <a:pt x="150" y="386"/>
                  </a:lnTo>
                  <a:lnTo>
                    <a:pt x="148" y="386"/>
                  </a:lnTo>
                  <a:lnTo>
                    <a:pt x="148" y="386"/>
                  </a:lnTo>
                  <a:lnTo>
                    <a:pt x="148" y="386"/>
                  </a:lnTo>
                  <a:lnTo>
                    <a:pt x="146" y="384"/>
                  </a:lnTo>
                  <a:lnTo>
                    <a:pt x="146" y="384"/>
                  </a:lnTo>
                  <a:lnTo>
                    <a:pt x="146" y="384"/>
                  </a:lnTo>
                  <a:lnTo>
                    <a:pt x="142" y="384"/>
                  </a:lnTo>
                  <a:lnTo>
                    <a:pt x="140" y="384"/>
                  </a:lnTo>
                  <a:lnTo>
                    <a:pt x="138" y="384"/>
                  </a:lnTo>
                  <a:lnTo>
                    <a:pt x="138" y="384"/>
                  </a:lnTo>
                  <a:lnTo>
                    <a:pt x="136" y="384"/>
                  </a:lnTo>
                  <a:lnTo>
                    <a:pt x="136" y="384"/>
                  </a:lnTo>
                  <a:lnTo>
                    <a:pt x="136" y="382"/>
                  </a:lnTo>
                  <a:lnTo>
                    <a:pt x="134" y="382"/>
                  </a:lnTo>
                  <a:lnTo>
                    <a:pt x="134" y="380"/>
                  </a:lnTo>
                  <a:lnTo>
                    <a:pt x="132" y="380"/>
                  </a:lnTo>
                  <a:lnTo>
                    <a:pt x="130" y="380"/>
                  </a:lnTo>
                  <a:lnTo>
                    <a:pt x="130" y="380"/>
                  </a:lnTo>
                  <a:lnTo>
                    <a:pt x="128" y="380"/>
                  </a:lnTo>
                  <a:lnTo>
                    <a:pt x="128" y="380"/>
                  </a:lnTo>
                  <a:lnTo>
                    <a:pt x="128" y="380"/>
                  </a:lnTo>
                  <a:lnTo>
                    <a:pt x="128" y="380"/>
                  </a:lnTo>
                  <a:lnTo>
                    <a:pt x="126" y="380"/>
                  </a:lnTo>
                  <a:lnTo>
                    <a:pt x="126" y="380"/>
                  </a:lnTo>
                  <a:lnTo>
                    <a:pt x="126" y="380"/>
                  </a:lnTo>
                  <a:lnTo>
                    <a:pt x="126" y="382"/>
                  </a:lnTo>
                  <a:lnTo>
                    <a:pt x="126" y="382"/>
                  </a:lnTo>
                  <a:lnTo>
                    <a:pt x="124" y="382"/>
                  </a:lnTo>
                  <a:lnTo>
                    <a:pt x="124" y="382"/>
                  </a:lnTo>
                  <a:lnTo>
                    <a:pt x="124" y="380"/>
                  </a:lnTo>
                  <a:lnTo>
                    <a:pt x="122" y="380"/>
                  </a:lnTo>
                  <a:lnTo>
                    <a:pt x="122" y="380"/>
                  </a:lnTo>
                  <a:lnTo>
                    <a:pt x="122" y="378"/>
                  </a:lnTo>
                  <a:lnTo>
                    <a:pt x="122" y="378"/>
                  </a:lnTo>
                  <a:lnTo>
                    <a:pt x="122" y="376"/>
                  </a:lnTo>
                  <a:lnTo>
                    <a:pt x="122" y="376"/>
                  </a:lnTo>
                  <a:lnTo>
                    <a:pt x="122" y="376"/>
                  </a:lnTo>
                  <a:lnTo>
                    <a:pt x="122" y="376"/>
                  </a:lnTo>
                  <a:lnTo>
                    <a:pt x="124" y="376"/>
                  </a:lnTo>
                  <a:lnTo>
                    <a:pt x="124" y="374"/>
                  </a:lnTo>
                  <a:lnTo>
                    <a:pt x="120" y="374"/>
                  </a:lnTo>
                  <a:lnTo>
                    <a:pt x="118" y="372"/>
                  </a:lnTo>
                  <a:lnTo>
                    <a:pt x="116" y="372"/>
                  </a:lnTo>
                  <a:lnTo>
                    <a:pt x="116" y="372"/>
                  </a:lnTo>
                  <a:lnTo>
                    <a:pt x="114" y="372"/>
                  </a:lnTo>
                  <a:lnTo>
                    <a:pt x="114" y="374"/>
                  </a:lnTo>
                  <a:lnTo>
                    <a:pt x="114" y="374"/>
                  </a:lnTo>
                  <a:lnTo>
                    <a:pt x="112" y="374"/>
                  </a:lnTo>
                  <a:lnTo>
                    <a:pt x="112" y="374"/>
                  </a:lnTo>
                  <a:lnTo>
                    <a:pt x="110" y="374"/>
                  </a:lnTo>
                  <a:lnTo>
                    <a:pt x="106" y="370"/>
                  </a:lnTo>
                  <a:lnTo>
                    <a:pt x="106" y="370"/>
                  </a:lnTo>
                  <a:lnTo>
                    <a:pt x="106" y="370"/>
                  </a:lnTo>
                  <a:lnTo>
                    <a:pt x="106" y="370"/>
                  </a:lnTo>
                  <a:lnTo>
                    <a:pt x="106" y="368"/>
                  </a:lnTo>
                  <a:lnTo>
                    <a:pt x="104" y="366"/>
                  </a:lnTo>
                  <a:lnTo>
                    <a:pt x="102" y="362"/>
                  </a:lnTo>
                  <a:lnTo>
                    <a:pt x="98" y="360"/>
                  </a:lnTo>
                  <a:lnTo>
                    <a:pt x="92" y="360"/>
                  </a:lnTo>
                  <a:lnTo>
                    <a:pt x="90" y="358"/>
                  </a:lnTo>
                  <a:lnTo>
                    <a:pt x="88" y="358"/>
                  </a:lnTo>
                  <a:lnTo>
                    <a:pt x="88" y="358"/>
                  </a:lnTo>
                  <a:lnTo>
                    <a:pt x="88" y="358"/>
                  </a:lnTo>
                  <a:lnTo>
                    <a:pt x="88" y="358"/>
                  </a:lnTo>
                  <a:lnTo>
                    <a:pt x="86" y="358"/>
                  </a:lnTo>
                  <a:lnTo>
                    <a:pt x="86" y="360"/>
                  </a:lnTo>
                  <a:lnTo>
                    <a:pt x="84" y="360"/>
                  </a:lnTo>
                  <a:lnTo>
                    <a:pt x="84" y="360"/>
                  </a:lnTo>
                  <a:lnTo>
                    <a:pt x="84" y="360"/>
                  </a:lnTo>
                  <a:lnTo>
                    <a:pt x="84" y="360"/>
                  </a:lnTo>
                  <a:lnTo>
                    <a:pt x="82" y="360"/>
                  </a:lnTo>
                  <a:lnTo>
                    <a:pt x="82" y="358"/>
                  </a:lnTo>
                  <a:lnTo>
                    <a:pt x="80" y="358"/>
                  </a:lnTo>
                  <a:lnTo>
                    <a:pt x="80" y="358"/>
                  </a:lnTo>
                  <a:lnTo>
                    <a:pt x="78" y="356"/>
                  </a:lnTo>
                  <a:lnTo>
                    <a:pt x="76" y="356"/>
                  </a:lnTo>
                  <a:lnTo>
                    <a:pt x="76" y="356"/>
                  </a:lnTo>
                  <a:lnTo>
                    <a:pt x="76" y="356"/>
                  </a:lnTo>
                  <a:lnTo>
                    <a:pt x="74" y="352"/>
                  </a:lnTo>
                  <a:lnTo>
                    <a:pt x="74" y="352"/>
                  </a:lnTo>
                  <a:lnTo>
                    <a:pt x="72" y="348"/>
                  </a:lnTo>
                  <a:lnTo>
                    <a:pt x="70" y="348"/>
                  </a:lnTo>
                  <a:lnTo>
                    <a:pt x="70" y="346"/>
                  </a:lnTo>
                  <a:lnTo>
                    <a:pt x="68" y="342"/>
                  </a:lnTo>
                  <a:lnTo>
                    <a:pt x="68" y="340"/>
                  </a:lnTo>
                  <a:lnTo>
                    <a:pt x="68" y="340"/>
                  </a:lnTo>
                  <a:lnTo>
                    <a:pt x="66" y="338"/>
                  </a:lnTo>
                  <a:lnTo>
                    <a:pt x="64" y="330"/>
                  </a:lnTo>
                  <a:lnTo>
                    <a:pt x="64" y="328"/>
                  </a:lnTo>
                  <a:lnTo>
                    <a:pt x="62" y="326"/>
                  </a:lnTo>
                  <a:lnTo>
                    <a:pt x="62" y="324"/>
                  </a:lnTo>
                  <a:lnTo>
                    <a:pt x="62" y="324"/>
                  </a:lnTo>
                  <a:lnTo>
                    <a:pt x="60" y="322"/>
                  </a:lnTo>
                  <a:lnTo>
                    <a:pt x="58" y="320"/>
                  </a:lnTo>
                  <a:lnTo>
                    <a:pt x="56" y="316"/>
                  </a:lnTo>
                  <a:lnTo>
                    <a:pt x="56" y="316"/>
                  </a:lnTo>
                  <a:lnTo>
                    <a:pt x="54" y="312"/>
                  </a:lnTo>
                  <a:lnTo>
                    <a:pt x="54" y="312"/>
                  </a:lnTo>
                  <a:lnTo>
                    <a:pt x="52" y="310"/>
                  </a:lnTo>
                  <a:lnTo>
                    <a:pt x="52" y="310"/>
                  </a:lnTo>
                  <a:lnTo>
                    <a:pt x="52" y="308"/>
                  </a:lnTo>
                  <a:lnTo>
                    <a:pt x="52" y="308"/>
                  </a:lnTo>
                  <a:lnTo>
                    <a:pt x="52" y="306"/>
                  </a:lnTo>
                  <a:lnTo>
                    <a:pt x="52" y="304"/>
                  </a:lnTo>
                  <a:lnTo>
                    <a:pt x="52" y="304"/>
                  </a:lnTo>
                  <a:lnTo>
                    <a:pt x="52" y="304"/>
                  </a:lnTo>
                  <a:lnTo>
                    <a:pt x="50" y="302"/>
                  </a:lnTo>
                  <a:lnTo>
                    <a:pt x="50" y="300"/>
                  </a:lnTo>
                  <a:lnTo>
                    <a:pt x="50" y="300"/>
                  </a:lnTo>
                  <a:lnTo>
                    <a:pt x="48" y="296"/>
                  </a:lnTo>
                  <a:lnTo>
                    <a:pt x="48" y="294"/>
                  </a:lnTo>
                  <a:lnTo>
                    <a:pt x="46" y="292"/>
                  </a:lnTo>
                  <a:lnTo>
                    <a:pt x="46" y="290"/>
                  </a:lnTo>
                  <a:lnTo>
                    <a:pt x="46" y="290"/>
                  </a:lnTo>
                  <a:lnTo>
                    <a:pt x="42" y="286"/>
                  </a:lnTo>
                  <a:lnTo>
                    <a:pt x="42" y="284"/>
                  </a:lnTo>
                  <a:lnTo>
                    <a:pt x="40" y="282"/>
                  </a:lnTo>
                  <a:lnTo>
                    <a:pt x="40" y="280"/>
                  </a:lnTo>
                  <a:lnTo>
                    <a:pt x="38" y="280"/>
                  </a:lnTo>
                  <a:lnTo>
                    <a:pt x="38" y="280"/>
                  </a:lnTo>
                  <a:lnTo>
                    <a:pt x="34" y="276"/>
                  </a:lnTo>
                  <a:lnTo>
                    <a:pt x="34" y="276"/>
                  </a:lnTo>
                  <a:lnTo>
                    <a:pt x="34" y="274"/>
                  </a:lnTo>
                  <a:lnTo>
                    <a:pt x="32" y="274"/>
                  </a:lnTo>
                  <a:lnTo>
                    <a:pt x="32" y="274"/>
                  </a:lnTo>
                  <a:lnTo>
                    <a:pt x="32" y="274"/>
                  </a:lnTo>
                  <a:lnTo>
                    <a:pt x="30" y="274"/>
                  </a:lnTo>
                  <a:lnTo>
                    <a:pt x="28" y="272"/>
                  </a:lnTo>
                  <a:lnTo>
                    <a:pt x="28" y="272"/>
                  </a:lnTo>
                  <a:lnTo>
                    <a:pt x="26" y="272"/>
                  </a:lnTo>
                  <a:lnTo>
                    <a:pt x="26" y="272"/>
                  </a:lnTo>
                  <a:lnTo>
                    <a:pt x="26" y="270"/>
                  </a:lnTo>
                  <a:lnTo>
                    <a:pt x="20" y="266"/>
                  </a:lnTo>
                  <a:lnTo>
                    <a:pt x="18" y="266"/>
                  </a:lnTo>
                  <a:lnTo>
                    <a:pt x="18" y="266"/>
                  </a:lnTo>
                  <a:lnTo>
                    <a:pt x="18" y="264"/>
                  </a:lnTo>
                  <a:lnTo>
                    <a:pt x="18" y="264"/>
                  </a:lnTo>
                  <a:lnTo>
                    <a:pt x="16" y="264"/>
                  </a:lnTo>
                  <a:lnTo>
                    <a:pt x="12" y="254"/>
                  </a:lnTo>
                  <a:lnTo>
                    <a:pt x="10" y="252"/>
                  </a:lnTo>
                  <a:lnTo>
                    <a:pt x="10" y="250"/>
                  </a:lnTo>
                  <a:lnTo>
                    <a:pt x="10" y="250"/>
                  </a:lnTo>
                  <a:lnTo>
                    <a:pt x="10" y="248"/>
                  </a:lnTo>
                  <a:lnTo>
                    <a:pt x="10" y="248"/>
                  </a:lnTo>
                  <a:lnTo>
                    <a:pt x="8" y="238"/>
                  </a:lnTo>
                  <a:lnTo>
                    <a:pt x="8" y="236"/>
                  </a:lnTo>
                  <a:lnTo>
                    <a:pt x="8" y="236"/>
                  </a:lnTo>
                  <a:lnTo>
                    <a:pt x="8" y="234"/>
                  </a:lnTo>
                  <a:lnTo>
                    <a:pt x="8" y="234"/>
                  </a:lnTo>
                  <a:lnTo>
                    <a:pt x="8" y="232"/>
                  </a:lnTo>
                  <a:lnTo>
                    <a:pt x="8" y="230"/>
                  </a:lnTo>
                  <a:lnTo>
                    <a:pt x="10" y="230"/>
                  </a:lnTo>
                  <a:lnTo>
                    <a:pt x="10" y="228"/>
                  </a:lnTo>
                  <a:lnTo>
                    <a:pt x="12" y="228"/>
                  </a:lnTo>
                  <a:lnTo>
                    <a:pt x="12" y="228"/>
                  </a:lnTo>
                  <a:lnTo>
                    <a:pt x="12" y="226"/>
                  </a:lnTo>
                  <a:lnTo>
                    <a:pt x="12" y="226"/>
                  </a:lnTo>
                  <a:lnTo>
                    <a:pt x="14" y="224"/>
                  </a:lnTo>
                  <a:lnTo>
                    <a:pt x="14" y="224"/>
                  </a:lnTo>
                  <a:lnTo>
                    <a:pt x="14" y="224"/>
                  </a:lnTo>
                  <a:lnTo>
                    <a:pt x="14" y="224"/>
                  </a:lnTo>
                  <a:lnTo>
                    <a:pt x="14" y="222"/>
                  </a:lnTo>
                  <a:lnTo>
                    <a:pt x="14" y="220"/>
                  </a:lnTo>
                  <a:lnTo>
                    <a:pt x="12" y="216"/>
                  </a:lnTo>
                  <a:lnTo>
                    <a:pt x="10" y="212"/>
                  </a:lnTo>
                  <a:lnTo>
                    <a:pt x="10" y="212"/>
                  </a:lnTo>
                  <a:lnTo>
                    <a:pt x="10" y="210"/>
                  </a:lnTo>
                  <a:lnTo>
                    <a:pt x="8" y="210"/>
                  </a:lnTo>
                  <a:lnTo>
                    <a:pt x="8" y="208"/>
                  </a:lnTo>
                  <a:lnTo>
                    <a:pt x="8" y="206"/>
                  </a:lnTo>
                  <a:lnTo>
                    <a:pt x="6" y="202"/>
                  </a:lnTo>
                  <a:lnTo>
                    <a:pt x="6" y="200"/>
                  </a:lnTo>
                  <a:lnTo>
                    <a:pt x="6" y="198"/>
                  </a:lnTo>
                  <a:lnTo>
                    <a:pt x="6" y="196"/>
                  </a:lnTo>
                  <a:lnTo>
                    <a:pt x="4" y="196"/>
                  </a:lnTo>
                  <a:lnTo>
                    <a:pt x="4" y="196"/>
                  </a:lnTo>
                  <a:lnTo>
                    <a:pt x="4" y="196"/>
                  </a:lnTo>
                  <a:lnTo>
                    <a:pt x="4" y="194"/>
                  </a:lnTo>
                  <a:lnTo>
                    <a:pt x="2" y="194"/>
                  </a:lnTo>
                  <a:lnTo>
                    <a:pt x="2" y="190"/>
                  </a:lnTo>
                  <a:lnTo>
                    <a:pt x="0" y="188"/>
                  </a:lnTo>
                  <a:lnTo>
                    <a:pt x="0" y="188"/>
                  </a:lnTo>
                  <a:lnTo>
                    <a:pt x="0" y="186"/>
                  </a:lnTo>
                  <a:lnTo>
                    <a:pt x="0" y="186"/>
                  </a:lnTo>
                  <a:lnTo>
                    <a:pt x="0" y="184"/>
                  </a:lnTo>
                  <a:lnTo>
                    <a:pt x="0" y="182"/>
                  </a:lnTo>
                  <a:lnTo>
                    <a:pt x="0" y="182"/>
                  </a:lnTo>
                  <a:lnTo>
                    <a:pt x="0" y="178"/>
                  </a:lnTo>
                  <a:lnTo>
                    <a:pt x="0" y="178"/>
                  </a:lnTo>
                  <a:lnTo>
                    <a:pt x="0" y="176"/>
                  </a:lnTo>
                  <a:lnTo>
                    <a:pt x="0" y="176"/>
                  </a:lnTo>
                  <a:lnTo>
                    <a:pt x="2" y="174"/>
                  </a:lnTo>
                  <a:lnTo>
                    <a:pt x="2" y="174"/>
                  </a:lnTo>
                  <a:lnTo>
                    <a:pt x="2" y="172"/>
                  </a:lnTo>
                  <a:lnTo>
                    <a:pt x="4" y="170"/>
                  </a:lnTo>
                  <a:lnTo>
                    <a:pt x="4" y="168"/>
                  </a:lnTo>
                  <a:lnTo>
                    <a:pt x="4" y="168"/>
                  </a:lnTo>
                  <a:lnTo>
                    <a:pt x="4" y="166"/>
                  </a:lnTo>
                  <a:lnTo>
                    <a:pt x="4" y="166"/>
                  </a:lnTo>
                  <a:lnTo>
                    <a:pt x="4" y="164"/>
                  </a:lnTo>
                  <a:lnTo>
                    <a:pt x="4" y="162"/>
                  </a:lnTo>
                  <a:lnTo>
                    <a:pt x="4" y="162"/>
                  </a:lnTo>
                  <a:lnTo>
                    <a:pt x="4" y="162"/>
                  </a:lnTo>
                  <a:lnTo>
                    <a:pt x="16" y="162"/>
                  </a:lnTo>
                  <a:lnTo>
                    <a:pt x="20" y="162"/>
                  </a:lnTo>
                  <a:lnTo>
                    <a:pt x="28" y="158"/>
                  </a:lnTo>
                  <a:lnTo>
                    <a:pt x="28" y="156"/>
                  </a:lnTo>
                  <a:lnTo>
                    <a:pt x="32" y="154"/>
                  </a:lnTo>
                  <a:lnTo>
                    <a:pt x="40" y="146"/>
                  </a:lnTo>
                  <a:lnTo>
                    <a:pt x="40" y="144"/>
                  </a:lnTo>
                  <a:lnTo>
                    <a:pt x="42" y="140"/>
                  </a:lnTo>
                  <a:lnTo>
                    <a:pt x="42" y="138"/>
                  </a:lnTo>
                  <a:lnTo>
                    <a:pt x="42" y="138"/>
                  </a:lnTo>
                  <a:lnTo>
                    <a:pt x="46" y="132"/>
                  </a:lnTo>
                  <a:lnTo>
                    <a:pt x="46" y="132"/>
                  </a:lnTo>
                  <a:lnTo>
                    <a:pt x="48" y="130"/>
                  </a:lnTo>
                  <a:lnTo>
                    <a:pt x="48" y="130"/>
                  </a:lnTo>
                  <a:lnTo>
                    <a:pt x="48" y="130"/>
                  </a:lnTo>
                  <a:lnTo>
                    <a:pt x="48" y="130"/>
                  </a:lnTo>
                  <a:lnTo>
                    <a:pt x="48" y="130"/>
                  </a:lnTo>
                  <a:lnTo>
                    <a:pt x="50" y="132"/>
                  </a:lnTo>
                  <a:lnTo>
                    <a:pt x="50" y="130"/>
                  </a:lnTo>
                  <a:lnTo>
                    <a:pt x="50" y="130"/>
                  </a:lnTo>
                  <a:lnTo>
                    <a:pt x="50" y="130"/>
                  </a:lnTo>
                  <a:lnTo>
                    <a:pt x="50" y="130"/>
                  </a:lnTo>
                  <a:lnTo>
                    <a:pt x="50" y="128"/>
                  </a:lnTo>
                  <a:lnTo>
                    <a:pt x="50" y="126"/>
                  </a:lnTo>
                  <a:lnTo>
                    <a:pt x="52" y="120"/>
                  </a:lnTo>
                  <a:lnTo>
                    <a:pt x="52" y="120"/>
                  </a:lnTo>
                  <a:lnTo>
                    <a:pt x="52" y="120"/>
                  </a:lnTo>
                  <a:lnTo>
                    <a:pt x="54" y="118"/>
                  </a:lnTo>
                  <a:lnTo>
                    <a:pt x="56" y="118"/>
                  </a:lnTo>
                  <a:lnTo>
                    <a:pt x="58" y="116"/>
                  </a:lnTo>
                  <a:lnTo>
                    <a:pt x="58" y="116"/>
                  </a:lnTo>
                  <a:lnTo>
                    <a:pt x="60" y="116"/>
                  </a:lnTo>
                  <a:lnTo>
                    <a:pt x="60" y="116"/>
                  </a:lnTo>
                  <a:lnTo>
                    <a:pt x="60" y="116"/>
                  </a:lnTo>
                  <a:lnTo>
                    <a:pt x="60" y="116"/>
                  </a:lnTo>
                  <a:lnTo>
                    <a:pt x="60" y="116"/>
                  </a:lnTo>
                  <a:lnTo>
                    <a:pt x="62" y="114"/>
                  </a:lnTo>
                  <a:lnTo>
                    <a:pt x="62" y="114"/>
                  </a:lnTo>
                  <a:lnTo>
                    <a:pt x="62" y="114"/>
                  </a:lnTo>
                  <a:lnTo>
                    <a:pt x="62" y="112"/>
                  </a:lnTo>
                  <a:lnTo>
                    <a:pt x="62" y="112"/>
                  </a:lnTo>
                  <a:lnTo>
                    <a:pt x="62" y="112"/>
                  </a:lnTo>
                  <a:lnTo>
                    <a:pt x="62" y="112"/>
                  </a:lnTo>
                  <a:lnTo>
                    <a:pt x="62" y="112"/>
                  </a:lnTo>
                  <a:lnTo>
                    <a:pt x="62" y="112"/>
                  </a:lnTo>
                  <a:lnTo>
                    <a:pt x="62" y="112"/>
                  </a:lnTo>
                  <a:lnTo>
                    <a:pt x="60" y="112"/>
                  </a:lnTo>
                  <a:lnTo>
                    <a:pt x="60" y="112"/>
                  </a:lnTo>
                  <a:lnTo>
                    <a:pt x="60" y="112"/>
                  </a:lnTo>
                  <a:lnTo>
                    <a:pt x="62" y="110"/>
                  </a:lnTo>
                  <a:lnTo>
                    <a:pt x="62" y="110"/>
                  </a:lnTo>
                  <a:lnTo>
                    <a:pt x="62" y="110"/>
                  </a:lnTo>
                  <a:lnTo>
                    <a:pt x="62" y="110"/>
                  </a:lnTo>
                  <a:lnTo>
                    <a:pt x="62" y="110"/>
                  </a:lnTo>
                  <a:lnTo>
                    <a:pt x="66" y="108"/>
                  </a:lnTo>
                  <a:lnTo>
                    <a:pt x="68" y="108"/>
                  </a:lnTo>
                  <a:lnTo>
                    <a:pt x="68" y="108"/>
                  </a:lnTo>
                  <a:lnTo>
                    <a:pt x="68" y="108"/>
                  </a:lnTo>
                  <a:lnTo>
                    <a:pt x="68" y="108"/>
                  </a:lnTo>
                  <a:lnTo>
                    <a:pt x="70" y="108"/>
                  </a:lnTo>
                  <a:lnTo>
                    <a:pt x="70" y="106"/>
                  </a:lnTo>
                  <a:lnTo>
                    <a:pt x="70" y="106"/>
                  </a:lnTo>
                  <a:lnTo>
                    <a:pt x="72" y="102"/>
                  </a:lnTo>
                  <a:lnTo>
                    <a:pt x="72" y="102"/>
                  </a:lnTo>
                  <a:lnTo>
                    <a:pt x="72" y="100"/>
                  </a:lnTo>
                  <a:lnTo>
                    <a:pt x="70" y="98"/>
                  </a:lnTo>
                  <a:lnTo>
                    <a:pt x="70" y="98"/>
                  </a:lnTo>
                  <a:lnTo>
                    <a:pt x="70" y="98"/>
                  </a:lnTo>
                  <a:lnTo>
                    <a:pt x="70" y="94"/>
                  </a:lnTo>
                  <a:lnTo>
                    <a:pt x="70" y="94"/>
                  </a:lnTo>
                  <a:lnTo>
                    <a:pt x="66" y="94"/>
                  </a:lnTo>
                  <a:lnTo>
                    <a:pt x="66" y="94"/>
                  </a:lnTo>
                  <a:lnTo>
                    <a:pt x="62" y="94"/>
                  </a:lnTo>
                  <a:lnTo>
                    <a:pt x="62" y="92"/>
                  </a:lnTo>
                  <a:lnTo>
                    <a:pt x="62" y="92"/>
                  </a:lnTo>
                  <a:lnTo>
                    <a:pt x="62" y="92"/>
                  </a:lnTo>
                  <a:lnTo>
                    <a:pt x="62" y="92"/>
                  </a:lnTo>
                  <a:lnTo>
                    <a:pt x="62" y="92"/>
                  </a:lnTo>
                  <a:lnTo>
                    <a:pt x="60" y="90"/>
                  </a:lnTo>
                  <a:lnTo>
                    <a:pt x="58" y="90"/>
                  </a:lnTo>
                  <a:lnTo>
                    <a:pt x="58" y="90"/>
                  </a:lnTo>
                  <a:lnTo>
                    <a:pt x="58" y="90"/>
                  </a:lnTo>
                  <a:lnTo>
                    <a:pt x="56" y="90"/>
                  </a:lnTo>
                  <a:lnTo>
                    <a:pt x="54" y="92"/>
                  </a:lnTo>
                  <a:lnTo>
                    <a:pt x="54" y="92"/>
                  </a:lnTo>
                  <a:lnTo>
                    <a:pt x="50" y="88"/>
                  </a:lnTo>
                  <a:lnTo>
                    <a:pt x="50" y="88"/>
                  </a:lnTo>
                  <a:lnTo>
                    <a:pt x="50" y="88"/>
                  </a:lnTo>
                  <a:lnTo>
                    <a:pt x="50" y="86"/>
                  </a:lnTo>
                  <a:lnTo>
                    <a:pt x="54" y="74"/>
                  </a:lnTo>
                  <a:lnTo>
                    <a:pt x="56" y="70"/>
                  </a:lnTo>
                  <a:lnTo>
                    <a:pt x="56" y="68"/>
                  </a:lnTo>
                  <a:lnTo>
                    <a:pt x="56" y="68"/>
                  </a:lnTo>
                  <a:lnTo>
                    <a:pt x="58" y="66"/>
                  </a:lnTo>
                  <a:lnTo>
                    <a:pt x="58" y="66"/>
                  </a:lnTo>
                  <a:lnTo>
                    <a:pt x="58" y="66"/>
                  </a:lnTo>
                  <a:lnTo>
                    <a:pt x="58" y="66"/>
                  </a:lnTo>
                  <a:lnTo>
                    <a:pt x="64" y="64"/>
                  </a:lnTo>
                  <a:lnTo>
                    <a:pt x="64" y="64"/>
                  </a:lnTo>
                  <a:lnTo>
                    <a:pt x="64" y="64"/>
                  </a:lnTo>
                  <a:lnTo>
                    <a:pt x="66" y="64"/>
                  </a:lnTo>
                  <a:lnTo>
                    <a:pt x="68" y="64"/>
                  </a:lnTo>
                  <a:lnTo>
                    <a:pt x="70" y="64"/>
                  </a:lnTo>
                  <a:lnTo>
                    <a:pt x="70" y="64"/>
                  </a:lnTo>
                  <a:lnTo>
                    <a:pt x="70" y="64"/>
                  </a:lnTo>
                  <a:lnTo>
                    <a:pt x="70" y="62"/>
                  </a:lnTo>
                  <a:lnTo>
                    <a:pt x="72" y="62"/>
                  </a:lnTo>
                  <a:lnTo>
                    <a:pt x="72" y="62"/>
                  </a:lnTo>
                  <a:lnTo>
                    <a:pt x="72" y="60"/>
                  </a:lnTo>
                  <a:lnTo>
                    <a:pt x="72" y="60"/>
                  </a:lnTo>
                  <a:lnTo>
                    <a:pt x="72" y="60"/>
                  </a:lnTo>
                  <a:lnTo>
                    <a:pt x="70" y="58"/>
                  </a:lnTo>
                  <a:lnTo>
                    <a:pt x="70" y="58"/>
                  </a:lnTo>
                  <a:lnTo>
                    <a:pt x="72" y="56"/>
                  </a:lnTo>
                  <a:lnTo>
                    <a:pt x="72" y="56"/>
                  </a:lnTo>
                  <a:lnTo>
                    <a:pt x="72" y="52"/>
                  </a:lnTo>
                  <a:lnTo>
                    <a:pt x="72" y="52"/>
                  </a:lnTo>
                  <a:lnTo>
                    <a:pt x="74" y="52"/>
                  </a:lnTo>
                  <a:lnTo>
                    <a:pt x="74" y="52"/>
                  </a:lnTo>
                  <a:lnTo>
                    <a:pt x="74" y="52"/>
                  </a:lnTo>
                  <a:lnTo>
                    <a:pt x="74" y="50"/>
                  </a:lnTo>
                  <a:lnTo>
                    <a:pt x="74" y="50"/>
                  </a:lnTo>
                  <a:lnTo>
                    <a:pt x="72" y="48"/>
                  </a:lnTo>
                  <a:lnTo>
                    <a:pt x="70" y="44"/>
                  </a:lnTo>
                  <a:lnTo>
                    <a:pt x="70" y="40"/>
                  </a:lnTo>
                  <a:lnTo>
                    <a:pt x="70" y="38"/>
                  </a:lnTo>
                  <a:lnTo>
                    <a:pt x="70" y="34"/>
                  </a:lnTo>
                  <a:lnTo>
                    <a:pt x="70" y="34"/>
                  </a:lnTo>
                  <a:lnTo>
                    <a:pt x="70" y="34"/>
                  </a:lnTo>
                  <a:lnTo>
                    <a:pt x="70" y="30"/>
                  </a:lnTo>
                  <a:lnTo>
                    <a:pt x="66" y="24"/>
                  </a:lnTo>
                  <a:lnTo>
                    <a:pt x="66" y="24"/>
                  </a:lnTo>
                  <a:lnTo>
                    <a:pt x="66" y="20"/>
                  </a:lnTo>
                  <a:lnTo>
                    <a:pt x="66" y="20"/>
                  </a:lnTo>
                  <a:lnTo>
                    <a:pt x="64" y="18"/>
                  </a:lnTo>
                  <a:lnTo>
                    <a:pt x="62" y="18"/>
                  </a:lnTo>
                  <a:lnTo>
                    <a:pt x="58" y="16"/>
                  </a:lnTo>
                  <a:lnTo>
                    <a:pt x="58" y="16"/>
                  </a:lnTo>
                  <a:lnTo>
                    <a:pt x="54" y="8"/>
                  </a:lnTo>
                  <a:lnTo>
                    <a:pt x="54" y="8"/>
                  </a:lnTo>
                  <a:lnTo>
                    <a:pt x="52" y="6"/>
                  </a:lnTo>
                  <a:lnTo>
                    <a:pt x="52" y="4"/>
                  </a:lnTo>
                  <a:lnTo>
                    <a:pt x="52" y="4"/>
                  </a:lnTo>
                  <a:lnTo>
                    <a:pt x="52" y="4"/>
                  </a:lnTo>
                  <a:lnTo>
                    <a:pt x="54" y="4"/>
                  </a:lnTo>
                  <a:lnTo>
                    <a:pt x="54" y="4"/>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3" name="Freeform 4982">
              <a:extLst>
                <a:ext uri="{FF2B5EF4-FFF2-40B4-BE49-F238E27FC236}">
                  <a16:creationId xmlns:a16="http://schemas.microsoft.com/office/drawing/2014/main" id="{10F589C6-2389-1443-A698-5D3932C03D39}"/>
                </a:ext>
              </a:extLst>
            </p:cNvPr>
            <p:cNvSpPr>
              <a:spLocks/>
            </p:cNvSpPr>
            <p:nvPr/>
          </p:nvSpPr>
          <p:spPr bwMode="auto">
            <a:xfrm>
              <a:off x="5496077" y="3585134"/>
              <a:ext cx="831034" cy="807054"/>
            </a:xfrm>
            <a:custGeom>
              <a:avLst/>
              <a:gdLst/>
              <a:ahLst/>
              <a:cxnLst>
                <a:cxn ang="0">
                  <a:pos x="194" y="0"/>
                </a:cxn>
                <a:cxn ang="0">
                  <a:pos x="330" y="62"/>
                </a:cxn>
                <a:cxn ang="0">
                  <a:pos x="394" y="110"/>
                </a:cxn>
                <a:cxn ang="0">
                  <a:pos x="398" y="120"/>
                </a:cxn>
                <a:cxn ang="0">
                  <a:pos x="466" y="174"/>
                </a:cxn>
                <a:cxn ang="0">
                  <a:pos x="464" y="182"/>
                </a:cxn>
                <a:cxn ang="0">
                  <a:pos x="446" y="236"/>
                </a:cxn>
                <a:cxn ang="0">
                  <a:pos x="456" y="258"/>
                </a:cxn>
                <a:cxn ang="0">
                  <a:pos x="478" y="276"/>
                </a:cxn>
                <a:cxn ang="0">
                  <a:pos x="474" y="296"/>
                </a:cxn>
                <a:cxn ang="0">
                  <a:pos x="472" y="344"/>
                </a:cxn>
                <a:cxn ang="0">
                  <a:pos x="476" y="374"/>
                </a:cxn>
                <a:cxn ang="0">
                  <a:pos x="494" y="416"/>
                </a:cxn>
                <a:cxn ang="0">
                  <a:pos x="504" y="434"/>
                </a:cxn>
                <a:cxn ang="0">
                  <a:pos x="508" y="432"/>
                </a:cxn>
                <a:cxn ang="0">
                  <a:pos x="516" y="436"/>
                </a:cxn>
                <a:cxn ang="0">
                  <a:pos x="502" y="464"/>
                </a:cxn>
                <a:cxn ang="0">
                  <a:pos x="482" y="472"/>
                </a:cxn>
                <a:cxn ang="0">
                  <a:pos x="466" y="480"/>
                </a:cxn>
                <a:cxn ang="0">
                  <a:pos x="430" y="492"/>
                </a:cxn>
                <a:cxn ang="0">
                  <a:pos x="404" y="488"/>
                </a:cxn>
                <a:cxn ang="0">
                  <a:pos x="394" y="502"/>
                </a:cxn>
                <a:cxn ang="0">
                  <a:pos x="354" y="500"/>
                </a:cxn>
                <a:cxn ang="0">
                  <a:pos x="340" y="508"/>
                </a:cxn>
                <a:cxn ang="0">
                  <a:pos x="322" y="502"/>
                </a:cxn>
                <a:cxn ang="0">
                  <a:pos x="288" y="502"/>
                </a:cxn>
                <a:cxn ang="0">
                  <a:pos x="252" y="480"/>
                </a:cxn>
                <a:cxn ang="0">
                  <a:pos x="250" y="470"/>
                </a:cxn>
                <a:cxn ang="0">
                  <a:pos x="248" y="444"/>
                </a:cxn>
                <a:cxn ang="0">
                  <a:pos x="236" y="412"/>
                </a:cxn>
                <a:cxn ang="0">
                  <a:pos x="218" y="406"/>
                </a:cxn>
                <a:cxn ang="0">
                  <a:pos x="208" y="406"/>
                </a:cxn>
                <a:cxn ang="0">
                  <a:pos x="192" y="404"/>
                </a:cxn>
                <a:cxn ang="0">
                  <a:pos x="174" y="398"/>
                </a:cxn>
                <a:cxn ang="0">
                  <a:pos x="162" y="394"/>
                </a:cxn>
                <a:cxn ang="0">
                  <a:pos x="146" y="384"/>
                </a:cxn>
                <a:cxn ang="0">
                  <a:pos x="130" y="380"/>
                </a:cxn>
                <a:cxn ang="0">
                  <a:pos x="122" y="380"/>
                </a:cxn>
                <a:cxn ang="0">
                  <a:pos x="114" y="374"/>
                </a:cxn>
                <a:cxn ang="0">
                  <a:pos x="90" y="358"/>
                </a:cxn>
                <a:cxn ang="0">
                  <a:pos x="80" y="358"/>
                </a:cxn>
                <a:cxn ang="0">
                  <a:pos x="64" y="330"/>
                </a:cxn>
                <a:cxn ang="0">
                  <a:pos x="52" y="308"/>
                </a:cxn>
                <a:cxn ang="0">
                  <a:pos x="42" y="284"/>
                </a:cxn>
                <a:cxn ang="0">
                  <a:pos x="26" y="272"/>
                </a:cxn>
                <a:cxn ang="0">
                  <a:pos x="10" y="248"/>
                </a:cxn>
                <a:cxn ang="0">
                  <a:pos x="14" y="224"/>
                </a:cxn>
                <a:cxn ang="0">
                  <a:pos x="6" y="200"/>
                </a:cxn>
                <a:cxn ang="0">
                  <a:pos x="0" y="182"/>
                </a:cxn>
                <a:cxn ang="0">
                  <a:pos x="4" y="164"/>
                </a:cxn>
                <a:cxn ang="0">
                  <a:pos x="46" y="132"/>
                </a:cxn>
                <a:cxn ang="0">
                  <a:pos x="52" y="120"/>
                </a:cxn>
                <a:cxn ang="0">
                  <a:pos x="62" y="114"/>
                </a:cxn>
                <a:cxn ang="0">
                  <a:pos x="62" y="110"/>
                </a:cxn>
                <a:cxn ang="0">
                  <a:pos x="70" y="98"/>
                </a:cxn>
                <a:cxn ang="0">
                  <a:pos x="58" y="90"/>
                </a:cxn>
                <a:cxn ang="0">
                  <a:pos x="58" y="66"/>
                </a:cxn>
                <a:cxn ang="0">
                  <a:pos x="72" y="60"/>
                </a:cxn>
                <a:cxn ang="0">
                  <a:pos x="72" y="48"/>
                </a:cxn>
                <a:cxn ang="0">
                  <a:pos x="58" y="16"/>
                </a:cxn>
              </a:cxnLst>
              <a:rect l="0" t="0" r="r" b="b"/>
              <a:pathLst>
                <a:path w="524" h="508">
                  <a:moveTo>
                    <a:pt x="54" y="4"/>
                  </a:moveTo>
                  <a:lnTo>
                    <a:pt x="60" y="4"/>
                  </a:lnTo>
                  <a:lnTo>
                    <a:pt x="64" y="2"/>
                  </a:lnTo>
                  <a:lnTo>
                    <a:pt x="64" y="0"/>
                  </a:lnTo>
                  <a:lnTo>
                    <a:pt x="64" y="0"/>
                  </a:lnTo>
                  <a:lnTo>
                    <a:pt x="66" y="0"/>
                  </a:lnTo>
                  <a:lnTo>
                    <a:pt x="66" y="0"/>
                  </a:lnTo>
                  <a:lnTo>
                    <a:pt x="72" y="0"/>
                  </a:lnTo>
                  <a:lnTo>
                    <a:pt x="82" y="0"/>
                  </a:lnTo>
                  <a:lnTo>
                    <a:pt x="92" y="0"/>
                  </a:lnTo>
                  <a:lnTo>
                    <a:pt x="92" y="0"/>
                  </a:lnTo>
                  <a:lnTo>
                    <a:pt x="104" y="0"/>
                  </a:lnTo>
                  <a:lnTo>
                    <a:pt x="110" y="0"/>
                  </a:lnTo>
                  <a:lnTo>
                    <a:pt x="194" y="0"/>
                  </a:lnTo>
                  <a:lnTo>
                    <a:pt x="216" y="0"/>
                  </a:lnTo>
                  <a:lnTo>
                    <a:pt x="216" y="0"/>
                  </a:lnTo>
                  <a:lnTo>
                    <a:pt x="218" y="0"/>
                  </a:lnTo>
                  <a:lnTo>
                    <a:pt x="222" y="0"/>
                  </a:lnTo>
                  <a:lnTo>
                    <a:pt x="224" y="2"/>
                  </a:lnTo>
                  <a:lnTo>
                    <a:pt x="240" y="10"/>
                  </a:lnTo>
                  <a:lnTo>
                    <a:pt x="244" y="14"/>
                  </a:lnTo>
                  <a:lnTo>
                    <a:pt x="254" y="18"/>
                  </a:lnTo>
                  <a:lnTo>
                    <a:pt x="280" y="34"/>
                  </a:lnTo>
                  <a:lnTo>
                    <a:pt x="300" y="44"/>
                  </a:lnTo>
                  <a:lnTo>
                    <a:pt x="310" y="50"/>
                  </a:lnTo>
                  <a:lnTo>
                    <a:pt x="316" y="54"/>
                  </a:lnTo>
                  <a:lnTo>
                    <a:pt x="322" y="56"/>
                  </a:lnTo>
                  <a:lnTo>
                    <a:pt x="330" y="62"/>
                  </a:lnTo>
                  <a:lnTo>
                    <a:pt x="348" y="70"/>
                  </a:lnTo>
                  <a:lnTo>
                    <a:pt x="372" y="84"/>
                  </a:lnTo>
                  <a:lnTo>
                    <a:pt x="372" y="84"/>
                  </a:lnTo>
                  <a:lnTo>
                    <a:pt x="376" y="86"/>
                  </a:lnTo>
                  <a:lnTo>
                    <a:pt x="382" y="90"/>
                  </a:lnTo>
                  <a:lnTo>
                    <a:pt x="386" y="92"/>
                  </a:lnTo>
                  <a:lnTo>
                    <a:pt x="386" y="92"/>
                  </a:lnTo>
                  <a:lnTo>
                    <a:pt x="386" y="92"/>
                  </a:lnTo>
                  <a:lnTo>
                    <a:pt x="390" y="94"/>
                  </a:lnTo>
                  <a:lnTo>
                    <a:pt x="394" y="96"/>
                  </a:lnTo>
                  <a:lnTo>
                    <a:pt x="396" y="102"/>
                  </a:lnTo>
                  <a:lnTo>
                    <a:pt x="396" y="106"/>
                  </a:lnTo>
                  <a:lnTo>
                    <a:pt x="396" y="108"/>
                  </a:lnTo>
                  <a:lnTo>
                    <a:pt x="394" y="110"/>
                  </a:lnTo>
                  <a:lnTo>
                    <a:pt x="392" y="112"/>
                  </a:lnTo>
                  <a:lnTo>
                    <a:pt x="390" y="114"/>
                  </a:lnTo>
                  <a:lnTo>
                    <a:pt x="390" y="114"/>
                  </a:lnTo>
                  <a:lnTo>
                    <a:pt x="390" y="114"/>
                  </a:lnTo>
                  <a:lnTo>
                    <a:pt x="390" y="116"/>
                  </a:lnTo>
                  <a:lnTo>
                    <a:pt x="392" y="118"/>
                  </a:lnTo>
                  <a:lnTo>
                    <a:pt x="392" y="118"/>
                  </a:lnTo>
                  <a:lnTo>
                    <a:pt x="392" y="118"/>
                  </a:lnTo>
                  <a:lnTo>
                    <a:pt x="392" y="118"/>
                  </a:lnTo>
                  <a:lnTo>
                    <a:pt x="394" y="118"/>
                  </a:lnTo>
                  <a:lnTo>
                    <a:pt x="396" y="118"/>
                  </a:lnTo>
                  <a:lnTo>
                    <a:pt x="398" y="120"/>
                  </a:lnTo>
                  <a:lnTo>
                    <a:pt x="398" y="120"/>
                  </a:lnTo>
                  <a:lnTo>
                    <a:pt x="398" y="120"/>
                  </a:lnTo>
                  <a:lnTo>
                    <a:pt x="398" y="122"/>
                  </a:lnTo>
                  <a:lnTo>
                    <a:pt x="398" y="124"/>
                  </a:lnTo>
                  <a:lnTo>
                    <a:pt x="398" y="124"/>
                  </a:lnTo>
                  <a:lnTo>
                    <a:pt x="400" y="124"/>
                  </a:lnTo>
                  <a:lnTo>
                    <a:pt x="400" y="124"/>
                  </a:lnTo>
                  <a:lnTo>
                    <a:pt x="402" y="128"/>
                  </a:lnTo>
                  <a:lnTo>
                    <a:pt x="430" y="146"/>
                  </a:lnTo>
                  <a:lnTo>
                    <a:pt x="432" y="148"/>
                  </a:lnTo>
                  <a:lnTo>
                    <a:pt x="440" y="154"/>
                  </a:lnTo>
                  <a:lnTo>
                    <a:pt x="444" y="156"/>
                  </a:lnTo>
                  <a:lnTo>
                    <a:pt x="458" y="168"/>
                  </a:lnTo>
                  <a:lnTo>
                    <a:pt x="464" y="172"/>
                  </a:lnTo>
                  <a:lnTo>
                    <a:pt x="466" y="172"/>
                  </a:lnTo>
                  <a:lnTo>
                    <a:pt x="466" y="174"/>
                  </a:lnTo>
                  <a:lnTo>
                    <a:pt x="468" y="174"/>
                  </a:lnTo>
                  <a:lnTo>
                    <a:pt x="468" y="176"/>
                  </a:lnTo>
                  <a:lnTo>
                    <a:pt x="468" y="182"/>
                  </a:lnTo>
                  <a:lnTo>
                    <a:pt x="466" y="184"/>
                  </a:lnTo>
                  <a:lnTo>
                    <a:pt x="466" y="186"/>
                  </a:lnTo>
                  <a:lnTo>
                    <a:pt x="464" y="186"/>
                  </a:lnTo>
                  <a:lnTo>
                    <a:pt x="464" y="186"/>
                  </a:lnTo>
                  <a:lnTo>
                    <a:pt x="464" y="184"/>
                  </a:lnTo>
                  <a:lnTo>
                    <a:pt x="464" y="184"/>
                  </a:lnTo>
                  <a:lnTo>
                    <a:pt x="464" y="182"/>
                  </a:lnTo>
                  <a:lnTo>
                    <a:pt x="464" y="182"/>
                  </a:lnTo>
                  <a:lnTo>
                    <a:pt x="464" y="182"/>
                  </a:lnTo>
                  <a:lnTo>
                    <a:pt x="464" y="182"/>
                  </a:lnTo>
                  <a:lnTo>
                    <a:pt x="464" y="182"/>
                  </a:lnTo>
                  <a:lnTo>
                    <a:pt x="464" y="184"/>
                  </a:lnTo>
                  <a:lnTo>
                    <a:pt x="464" y="184"/>
                  </a:lnTo>
                  <a:lnTo>
                    <a:pt x="464" y="186"/>
                  </a:lnTo>
                  <a:lnTo>
                    <a:pt x="464" y="186"/>
                  </a:lnTo>
                  <a:lnTo>
                    <a:pt x="462" y="190"/>
                  </a:lnTo>
                  <a:lnTo>
                    <a:pt x="460" y="200"/>
                  </a:lnTo>
                  <a:lnTo>
                    <a:pt x="460" y="204"/>
                  </a:lnTo>
                  <a:lnTo>
                    <a:pt x="456" y="210"/>
                  </a:lnTo>
                  <a:lnTo>
                    <a:pt x="456" y="214"/>
                  </a:lnTo>
                  <a:lnTo>
                    <a:pt x="454" y="218"/>
                  </a:lnTo>
                  <a:lnTo>
                    <a:pt x="450" y="224"/>
                  </a:lnTo>
                  <a:lnTo>
                    <a:pt x="448" y="234"/>
                  </a:lnTo>
                  <a:lnTo>
                    <a:pt x="446" y="236"/>
                  </a:lnTo>
                  <a:lnTo>
                    <a:pt x="446" y="236"/>
                  </a:lnTo>
                  <a:lnTo>
                    <a:pt x="446" y="238"/>
                  </a:lnTo>
                  <a:lnTo>
                    <a:pt x="446" y="238"/>
                  </a:lnTo>
                  <a:lnTo>
                    <a:pt x="446" y="238"/>
                  </a:lnTo>
                  <a:lnTo>
                    <a:pt x="446" y="238"/>
                  </a:lnTo>
                  <a:lnTo>
                    <a:pt x="450" y="242"/>
                  </a:lnTo>
                  <a:lnTo>
                    <a:pt x="450" y="248"/>
                  </a:lnTo>
                  <a:lnTo>
                    <a:pt x="450" y="250"/>
                  </a:lnTo>
                  <a:lnTo>
                    <a:pt x="450" y="252"/>
                  </a:lnTo>
                  <a:lnTo>
                    <a:pt x="450" y="252"/>
                  </a:lnTo>
                  <a:lnTo>
                    <a:pt x="450" y="254"/>
                  </a:lnTo>
                  <a:lnTo>
                    <a:pt x="450" y="254"/>
                  </a:lnTo>
                  <a:lnTo>
                    <a:pt x="452" y="256"/>
                  </a:lnTo>
                  <a:lnTo>
                    <a:pt x="454" y="256"/>
                  </a:lnTo>
                  <a:lnTo>
                    <a:pt x="456" y="258"/>
                  </a:lnTo>
                  <a:lnTo>
                    <a:pt x="458" y="258"/>
                  </a:lnTo>
                  <a:lnTo>
                    <a:pt x="458" y="258"/>
                  </a:lnTo>
                  <a:lnTo>
                    <a:pt x="458" y="258"/>
                  </a:lnTo>
                  <a:lnTo>
                    <a:pt x="458" y="258"/>
                  </a:lnTo>
                  <a:lnTo>
                    <a:pt x="460" y="258"/>
                  </a:lnTo>
                  <a:lnTo>
                    <a:pt x="460" y="258"/>
                  </a:lnTo>
                  <a:lnTo>
                    <a:pt x="464" y="262"/>
                  </a:lnTo>
                  <a:lnTo>
                    <a:pt x="464" y="264"/>
                  </a:lnTo>
                  <a:lnTo>
                    <a:pt x="464" y="264"/>
                  </a:lnTo>
                  <a:lnTo>
                    <a:pt x="468" y="270"/>
                  </a:lnTo>
                  <a:lnTo>
                    <a:pt x="472" y="274"/>
                  </a:lnTo>
                  <a:lnTo>
                    <a:pt x="474" y="274"/>
                  </a:lnTo>
                  <a:lnTo>
                    <a:pt x="476" y="276"/>
                  </a:lnTo>
                  <a:lnTo>
                    <a:pt x="478" y="276"/>
                  </a:lnTo>
                  <a:lnTo>
                    <a:pt x="478" y="276"/>
                  </a:lnTo>
                  <a:lnTo>
                    <a:pt x="480" y="278"/>
                  </a:lnTo>
                  <a:lnTo>
                    <a:pt x="480" y="278"/>
                  </a:lnTo>
                  <a:lnTo>
                    <a:pt x="480" y="280"/>
                  </a:lnTo>
                  <a:lnTo>
                    <a:pt x="480" y="280"/>
                  </a:lnTo>
                  <a:lnTo>
                    <a:pt x="480" y="280"/>
                  </a:lnTo>
                  <a:lnTo>
                    <a:pt x="482" y="282"/>
                  </a:lnTo>
                  <a:lnTo>
                    <a:pt x="482" y="282"/>
                  </a:lnTo>
                  <a:lnTo>
                    <a:pt x="482" y="282"/>
                  </a:lnTo>
                  <a:lnTo>
                    <a:pt x="482" y="286"/>
                  </a:lnTo>
                  <a:lnTo>
                    <a:pt x="480" y="290"/>
                  </a:lnTo>
                  <a:lnTo>
                    <a:pt x="476" y="294"/>
                  </a:lnTo>
                  <a:lnTo>
                    <a:pt x="476" y="296"/>
                  </a:lnTo>
                  <a:lnTo>
                    <a:pt x="474" y="296"/>
                  </a:lnTo>
                  <a:lnTo>
                    <a:pt x="472" y="304"/>
                  </a:lnTo>
                  <a:lnTo>
                    <a:pt x="470" y="306"/>
                  </a:lnTo>
                  <a:lnTo>
                    <a:pt x="470" y="310"/>
                  </a:lnTo>
                  <a:lnTo>
                    <a:pt x="470" y="312"/>
                  </a:lnTo>
                  <a:lnTo>
                    <a:pt x="470" y="312"/>
                  </a:lnTo>
                  <a:lnTo>
                    <a:pt x="472" y="318"/>
                  </a:lnTo>
                  <a:lnTo>
                    <a:pt x="472" y="318"/>
                  </a:lnTo>
                  <a:lnTo>
                    <a:pt x="472" y="318"/>
                  </a:lnTo>
                  <a:lnTo>
                    <a:pt x="472" y="318"/>
                  </a:lnTo>
                  <a:lnTo>
                    <a:pt x="474" y="318"/>
                  </a:lnTo>
                  <a:lnTo>
                    <a:pt x="478" y="322"/>
                  </a:lnTo>
                  <a:lnTo>
                    <a:pt x="478" y="330"/>
                  </a:lnTo>
                  <a:lnTo>
                    <a:pt x="474" y="344"/>
                  </a:lnTo>
                  <a:lnTo>
                    <a:pt x="472" y="344"/>
                  </a:lnTo>
                  <a:lnTo>
                    <a:pt x="472" y="344"/>
                  </a:lnTo>
                  <a:lnTo>
                    <a:pt x="470" y="344"/>
                  </a:lnTo>
                  <a:lnTo>
                    <a:pt x="472" y="344"/>
                  </a:lnTo>
                  <a:lnTo>
                    <a:pt x="472" y="350"/>
                  </a:lnTo>
                  <a:lnTo>
                    <a:pt x="472" y="356"/>
                  </a:lnTo>
                  <a:lnTo>
                    <a:pt x="474" y="362"/>
                  </a:lnTo>
                  <a:lnTo>
                    <a:pt x="474" y="364"/>
                  </a:lnTo>
                  <a:lnTo>
                    <a:pt x="478" y="370"/>
                  </a:lnTo>
                  <a:lnTo>
                    <a:pt x="482" y="374"/>
                  </a:lnTo>
                  <a:lnTo>
                    <a:pt x="478" y="372"/>
                  </a:lnTo>
                  <a:lnTo>
                    <a:pt x="478" y="372"/>
                  </a:lnTo>
                  <a:lnTo>
                    <a:pt x="476" y="372"/>
                  </a:lnTo>
                  <a:lnTo>
                    <a:pt x="476" y="374"/>
                  </a:lnTo>
                  <a:lnTo>
                    <a:pt x="476" y="374"/>
                  </a:lnTo>
                  <a:lnTo>
                    <a:pt x="476" y="374"/>
                  </a:lnTo>
                  <a:lnTo>
                    <a:pt x="478" y="376"/>
                  </a:lnTo>
                  <a:lnTo>
                    <a:pt x="486" y="386"/>
                  </a:lnTo>
                  <a:lnTo>
                    <a:pt x="488" y="386"/>
                  </a:lnTo>
                  <a:lnTo>
                    <a:pt x="488" y="388"/>
                  </a:lnTo>
                  <a:lnTo>
                    <a:pt x="488" y="394"/>
                  </a:lnTo>
                  <a:lnTo>
                    <a:pt x="488" y="394"/>
                  </a:lnTo>
                  <a:lnTo>
                    <a:pt x="488" y="396"/>
                  </a:lnTo>
                  <a:lnTo>
                    <a:pt x="490" y="404"/>
                  </a:lnTo>
                  <a:lnTo>
                    <a:pt x="490" y="406"/>
                  </a:lnTo>
                  <a:lnTo>
                    <a:pt x="492" y="410"/>
                  </a:lnTo>
                  <a:lnTo>
                    <a:pt x="492" y="412"/>
                  </a:lnTo>
                  <a:lnTo>
                    <a:pt x="492" y="414"/>
                  </a:lnTo>
                  <a:lnTo>
                    <a:pt x="494" y="416"/>
                  </a:lnTo>
                  <a:lnTo>
                    <a:pt x="494" y="418"/>
                  </a:lnTo>
                  <a:lnTo>
                    <a:pt x="494" y="418"/>
                  </a:lnTo>
                  <a:lnTo>
                    <a:pt x="494" y="418"/>
                  </a:lnTo>
                  <a:lnTo>
                    <a:pt x="494" y="420"/>
                  </a:lnTo>
                  <a:lnTo>
                    <a:pt x="494" y="422"/>
                  </a:lnTo>
                  <a:lnTo>
                    <a:pt x="496" y="426"/>
                  </a:lnTo>
                  <a:lnTo>
                    <a:pt x="498" y="426"/>
                  </a:lnTo>
                  <a:lnTo>
                    <a:pt x="500" y="428"/>
                  </a:lnTo>
                  <a:lnTo>
                    <a:pt x="500" y="428"/>
                  </a:lnTo>
                  <a:lnTo>
                    <a:pt x="502" y="428"/>
                  </a:lnTo>
                  <a:lnTo>
                    <a:pt x="502" y="432"/>
                  </a:lnTo>
                  <a:lnTo>
                    <a:pt x="502" y="432"/>
                  </a:lnTo>
                  <a:lnTo>
                    <a:pt x="504" y="434"/>
                  </a:lnTo>
                  <a:lnTo>
                    <a:pt x="504" y="434"/>
                  </a:lnTo>
                  <a:lnTo>
                    <a:pt x="502" y="436"/>
                  </a:lnTo>
                  <a:lnTo>
                    <a:pt x="504" y="436"/>
                  </a:lnTo>
                  <a:lnTo>
                    <a:pt x="504" y="436"/>
                  </a:lnTo>
                  <a:lnTo>
                    <a:pt x="504" y="436"/>
                  </a:lnTo>
                  <a:lnTo>
                    <a:pt x="504" y="436"/>
                  </a:lnTo>
                  <a:lnTo>
                    <a:pt x="504" y="434"/>
                  </a:lnTo>
                  <a:lnTo>
                    <a:pt x="504" y="434"/>
                  </a:lnTo>
                  <a:lnTo>
                    <a:pt x="504" y="434"/>
                  </a:lnTo>
                  <a:lnTo>
                    <a:pt x="504" y="432"/>
                  </a:lnTo>
                  <a:lnTo>
                    <a:pt x="504" y="432"/>
                  </a:lnTo>
                  <a:lnTo>
                    <a:pt x="504" y="432"/>
                  </a:lnTo>
                  <a:lnTo>
                    <a:pt x="504" y="432"/>
                  </a:lnTo>
                  <a:lnTo>
                    <a:pt x="506" y="432"/>
                  </a:lnTo>
                  <a:lnTo>
                    <a:pt x="508" y="432"/>
                  </a:lnTo>
                  <a:lnTo>
                    <a:pt x="510" y="434"/>
                  </a:lnTo>
                  <a:lnTo>
                    <a:pt x="510" y="434"/>
                  </a:lnTo>
                  <a:lnTo>
                    <a:pt x="510" y="438"/>
                  </a:lnTo>
                  <a:lnTo>
                    <a:pt x="514" y="440"/>
                  </a:lnTo>
                  <a:lnTo>
                    <a:pt x="516" y="440"/>
                  </a:lnTo>
                  <a:lnTo>
                    <a:pt x="516" y="438"/>
                  </a:lnTo>
                  <a:lnTo>
                    <a:pt x="516" y="438"/>
                  </a:lnTo>
                  <a:lnTo>
                    <a:pt x="516" y="438"/>
                  </a:lnTo>
                  <a:lnTo>
                    <a:pt x="514" y="438"/>
                  </a:lnTo>
                  <a:lnTo>
                    <a:pt x="514" y="438"/>
                  </a:lnTo>
                  <a:lnTo>
                    <a:pt x="514" y="438"/>
                  </a:lnTo>
                  <a:lnTo>
                    <a:pt x="514" y="436"/>
                  </a:lnTo>
                  <a:lnTo>
                    <a:pt x="516" y="436"/>
                  </a:lnTo>
                  <a:lnTo>
                    <a:pt x="516" y="436"/>
                  </a:lnTo>
                  <a:lnTo>
                    <a:pt x="516" y="436"/>
                  </a:lnTo>
                  <a:lnTo>
                    <a:pt x="522" y="444"/>
                  </a:lnTo>
                  <a:lnTo>
                    <a:pt x="524" y="446"/>
                  </a:lnTo>
                  <a:lnTo>
                    <a:pt x="524" y="448"/>
                  </a:lnTo>
                  <a:lnTo>
                    <a:pt x="524" y="450"/>
                  </a:lnTo>
                  <a:lnTo>
                    <a:pt x="524" y="450"/>
                  </a:lnTo>
                  <a:lnTo>
                    <a:pt x="522" y="452"/>
                  </a:lnTo>
                  <a:lnTo>
                    <a:pt x="520" y="452"/>
                  </a:lnTo>
                  <a:lnTo>
                    <a:pt x="520" y="452"/>
                  </a:lnTo>
                  <a:lnTo>
                    <a:pt x="520" y="452"/>
                  </a:lnTo>
                  <a:lnTo>
                    <a:pt x="512" y="458"/>
                  </a:lnTo>
                  <a:lnTo>
                    <a:pt x="506" y="462"/>
                  </a:lnTo>
                  <a:lnTo>
                    <a:pt x="502" y="464"/>
                  </a:lnTo>
                  <a:lnTo>
                    <a:pt x="502" y="464"/>
                  </a:lnTo>
                  <a:lnTo>
                    <a:pt x="500" y="466"/>
                  </a:lnTo>
                  <a:lnTo>
                    <a:pt x="498" y="466"/>
                  </a:lnTo>
                  <a:lnTo>
                    <a:pt x="496" y="466"/>
                  </a:lnTo>
                  <a:lnTo>
                    <a:pt x="496" y="468"/>
                  </a:lnTo>
                  <a:lnTo>
                    <a:pt x="496" y="468"/>
                  </a:lnTo>
                  <a:lnTo>
                    <a:pt x="494" y="468"/>
                  </a:lnTo>
                  <a:lnTo>
                    <a:pt x="494" y="468"/>
                  </a:lnTo>
                  <a:lnTo>
                    <a:pt x="494" y="470"/>
                  </a:lnTo>
                  <a:lnTo>
                    <a:pt x="490" y="470"/>
                  </a:lnTo>
                  <a:lnTo>
                    <a:pt x="490" y="470"/>
                  </a:lnTo>
                  <a:lnTo>
                    <a:pt x="490" y="470"/>
                  </a:lnTo>
                  <a:lnTo>
                    <a:pt x="488" y="470"/>
                  </a:lnTo>
                  <a:lnTo>
                    <a:pt x="482" y="472"/>
                  </a:lnTo>
                  <a:lnTo>
                    <a:pt x="482" y="472"/>
                  </a:lnTo>
                  <a:lnTo>
                    <a:pt x="480" y="474"/>
                  </a:lnTo>
                  <a:lnTo>
                    <a:pt x="480" y="474"/>
                  </a:lnTo>
                  <a:lnTo>
                    <a:pt x="476" y="478"/>
                  </a:lnTo>
                  <a:lnTo>
                    <a:pt x="472" y="480"/>
                  </a:lnTo>
                  <a:lnTo>
                    <a:pt x="472" y="480"/>
                  </a:lnTo>
                  <a:lnTo>
                    <a:pt x="470" y="480"/>
                  </a:lnTo>
                  <a:lnTo>
                    <a:pt x="470" y="482"/>
                  </a:lnTo>
                  <a:lnTo>
                    <a:pt x="468" y="482"/>
                  </a:lnTo>
                  <a:lnTo>
                    <a:pt x="468" y="482"/>
                  </a:lnTo>
                  <a:lnTo>
                    <a:pt x="468" y="482"/>
                  </a:lnTo>
                  <a:lnTo>
                    <a:pt x="466" y="482"/>
                  </a:lnTo>
                  <a:lnTo>
                    <a:pt x="466" y="482"/>
                  </a:lnTo>
                  <a:lnTo>
                    <a:pt x="466" y="482"/>
                  </a:lnTo>
                  <a:lnTo>
                    <a:pt x="466" y="480"/>
                  </a:lnTo>
                  <a:lnTo>
                    <a:pt x="464" y="480"/>
                  </a:lnTo>
                  <a:lnTo>
                    <a:pt x="464" y="480"/>
                  </a:lnTo>
                  <a:lnTo>
                    <a:pt x="462" y="480"/>
                  </a:lnTo>
                  <a:lnTo>
                    <a:pt x="454" y="482"/>
                  </a:lnTo>
                  <a:lnTo>
                    <a:pt x="452" y="482"/>
                  </a:lnTo>
                  <a:lnTo>
                    <a:pt x="452" y="482"/>
                  </a:lnTo>
                  <a:lnTo>
                    <a:pt x="442" y="486"/>
                  </a:lnTo>
                  <a:lnTo>
                    <a:pt x="440" y="486"/>
                  </a:lnTo>
                  <a:lnTo>
                    <a:pt x="440" y="488"/>
                  </a:lnTo>
                  <a:lnTo>
                    <a:pt x="440" y="488"/>
                  </a:lnTo>
                  <a:lnTo>
                    <a:pt x="436" y="490"/>
                  </a:lnTo>
                  <a:lnTo>
                    <a:pt x="434" y="492"/>
                  </a:lnTo>
                  <a:lnTo>
                    <a:pt x="432" y="494"/>
                  </a:lnTo>
                  <a:lnTo>
                    <a:pt x="430" y="492"/>
                  </a:lnTo>
                  <a:lnTo>
                    <a:pt x="428" y="492"/>
                  </a:lnTo>
                  <a:lnTo>
                    <a:pt x="428" y="492"/>
                  </a:lnTo>
                  <a:lnTo>
                    <a:pt x="426" y="490"/>
                  </a:lnTo>
                  <a:lnTo>
                    <a:pt x="426" y="490"/>
                  </a:lnTo>
                  <a:lnTo>
                    <a:pt x="426" y="490"/>
                  </a:lnTo>
                  <a:lnTo>
                    <a:pt x="426" y="490"/>
                  </a:lnTo>
                  <a:lnTo>
                    <a:pt x="418" y="486"/>
                  </a:lnTo>
                  <a:lnTo>
                    <a:pt x="414" y="486"/>
                  </a:lnTo>
                  <a:lnTo>
                    <a:pt x="412" y="486"/>
                  </a:lnTo>
                  <a:lnTo>
                    <a:pt x="410" y="486"/>
                  </a:lnTo>
                  <a:lnTo>
                    <a:pt x="408" y="486"/>
                  </a:lnTo>
                  <a:lnTo>
                    <a:pt x="406" y="486"/>
                  </a:lnTo>
                  <a:lnTo>
                    <a:pt x="406" y="488"/>
                  </a:lnTo>
                  <a:lnTo>
                    <a:pt x="404" y="488"/>
                  </a:lnTo>
                  <a:lnTo>
                    <a:pt x="404" y="488"/>
                  </a:lnTo>
                  <a:lnTo>
                    <a:pt x="402" y="490"/>
                  </a:lnTo>
                  <a:lnTo>
                    <a:pt x="400" y="494"/>
                  </a:lnTo>
                  <a:lnTo>
                    <a:pt x="400" y="496"/>
                  </a:lnTo>
                  <a:lnTo>
                    <a:pt x="400" y="496"/>
                  </a:lnTo>
                  <a:lnTo>
                    <a:pt x="400" y="496"/>
                  </a:lnTo>
                  <a:lnTo>
                    <a:pt x="400" y="498"/>
                  </a:lnTo>
                  <a:lnTo>
                    <a:pt x="402" y="498"/>
                  </a:lnTo>
                  <a:lnTo>
                    <a:pt x="402" y="498"/>
                  </a:lnTo>
                  <a:lnTo>
                    <a:pt x="402" y="498"/>
                  </a:lnTo>
                  <a:lnTo>
                    <a:pt x="400" y="498"/>
                  </a:lnTo>
                  <a:lnTo>
                    <a:pt x="400" y="500"/>
                  </a:lnTo>
                  <a:lnTo>
                    <a:pt x="400" y="500"/>
                  </a:lnTo>
                  <a:lnTo>
                    <a:pt x="394" y="502"/>
                  </a:lnTo>
                  <a:lnTo>
                    <a:pt x="390" y="504"/>
                  </a:lnTo>
                  <a:lnTo>
                    <a:pt x="384" y="508"/>
                  </a:lnTo>
                  <a:lnTo>
                    <a:pt x="384" y="508"/>
                  </a:lnTo>
                  <a:lnTo>
                    <a:pt x="384" y="508"/>
                  </a:lnTo>
                  <a:lnTo>
                    <a:pt x="382" y="508"/>
                  </a:lnTo>
                  <a:lnTo>
                    <a:pt x="380" y="508"/>
                  </a:lnTo>
                  <a:lnTo>
                    <a:pt x="374" y="508"/>
                  </a:lnTo>
                  <a:lnTo>
                    <a:pt x="372" y="506"/>
                  </a:lnTo>
                  <a:lnTo>
                    <a:pt x="372" y="506"/>
                  </a:lnTo>
                  <a:lnTo>
                    <a:pt x="368" y="506"/>
                  </a:lnTo>
                  <a:lnTo>
                    <a:pt x="368" y="506"/>
                  </a:lnTo>
                  <a:lnTo>
                    <a:pt x="368" y="506"/>
                  </a:lnTo>
                  <a:lnTo>
                    <a:pt x="362" y="502"/>
                  </a:lnTo>
                  <a:lnTo>
                    <a:pt x="354" y="500"/>
                  </a:lnTo>
                  <a:lnTo>
                    <a:pt x="354" y="500"/>
                  </a:lnTo>
                  <a:lnTo>
                    <a:pt x="354" y="500"/>
                  </a:lnTo>
                  <a:lnTo>
                    <a:pt x="354" y="500"/>
                  </a:lnTo>
                  <a:lnTo>
                    <a:pt x="352" y="502"/>
                  </a:lnTo>
                  <a:lnTo>
                    <a:pt x="352" y="502"/>
                  </a:lnTo>
                  <a:lnTo>
                    <a:pt x="352" y="504"/>
                  </a:lnTo>
                  <a:lnTo>
                    <a:pt x="350" y="506"/>
                  </a:lnTo>
                  <a:lnTo>
                    <a:pt x="350" y="506"/>
                  </a:lnTo>
                  <a:lnTo>
                    <a:pt x="346" y="508"/>
                  </a:lnTo>
                  <a:lnTo>
                    <a:pt x="342" y="508"/>
                  </a:lnTo>
                  <a:lnTo>
                    <a:pt x="342" y="508"/>
                  </a:lnTo>
                  <a:lnTo>
                    <a:pt x="340" y="508"/>
                  </a:lnTo>
                  <a:lnTo>
                    <a:pt x="340" y="508"/>
                  </a:lnTo>
                  <a:lnTo>
                    <a:pt x="340" y="508"/>
                  </a:lnTo>
                  <a:lnTo>
                    <a:pt x="340" y="508"/>
                  </a:lnTo>
                  <a:lnTo>
                    <a:pt x="332" y="506"/>
                  </a:lnTo>
                  <a:lnTo>
                    <a:pt x="332" y="506"/>
                  </a:lnTo>
                  <a:lnTo>
                    <a:pt x="328" y="508"/>
                  </a:lnTo>
                  <a:lnTo>
                    <a:pt x="328" y="508"/>
                  </a:lnTo>
                  <a:lnTo>
                    <a:pt x="324" y="508"/>
                  </a:lnTo>
                  <a:lnTo>
                    <a:pt x="324" y="508"/>
                  </a:lnTo>
                  <a:lnTo>
                    <a:pt x="324" y="506"/>
                  </a:lnTo>
                  <a:lnTo>
                    <a:pt x="324" y="506"/>
                  </a:lnTo>
                  <a:lnTo>
                    <a:pt x="324" y="506"/>
                  </a:lnTo>
                  <a:lnTo>
                    <a:pt x="324" y="504"/>
                  </a:lnTo>
                  <a:lnTo>
                    <a:pt x="324" y="504"/>
                  </a:lnTo>
                  <a:lnTo>
                    <a:pt x="324" y="502"/>
                  </a:lnTo>
                  <a:lnTo>
                    <a:pt x="322" y="502"/>
                  </a:lnTo>
                  <a:lnTo>
                    <a:pt x="312" y="494"/>
                  </a:lnTo>
                  <a:lnTo>
                    <a:pt x="312" y="494"/>
                  </a:lnTo>
                  <a:lnTo>
                    <a:pt x="308" y="494"/>
                  </a:lnTo>
                  <a:lnTo>
                    <a:pt x="306" y="494"/>
                  </a:lnTo>
                  <a:lnTo>
                    <a:pt x="306" y="494"/>
                  </a:lnTo>
                  <a:lnTo>
                    <a:pt x="306" y="494"/>
                  </a:lnTo>
                  <a:lnTo>
                    <a:pt x="302" y="496"/>
                  </a:lnTo>
                  <a:lnTo>
                    <a:pt x="300" y="500"/>
                  </a:lnTo>
                  <a:lnTo>
                    <a:pt x="298" y="502"/>
                  </a:lnTo>
                  <a:lnTo>
                    <a:pt x="298" y="502"/>
                  </a:lnTo>
                  <a:lnTo>
                    <a:pt x="294" y="502"/>
                  </a:lnTo>
                  <a:lnTo>
                    <a:pt x="294" y="502"/>
                  </a:lnTo>
                  <a:lnTo>
                    <a:pt x="288" y="502"/>
                  </a:lnTo>
                  <a:lnTo>
                    <a:pt x="288" y="502"/>
                  </a:lnTo>
                  <a:lnTo>
                    <a:pt x="278" y="500"/>
                  </a:lnTo>
                  <a:lnTo>
                    <a:pt x="268" y="500"/>
                  </a:lnTo>
                  <a:lnTo>
                    <a:pt x="266" y="500"/>
                  </a:lnTo>
                  <a:lnTo>
                    <a:pt x="266" y="498"/>
                  </a:lnTo>
                  <a:lnTo>
                    <a:pt x="266" y="496"/>
                  </a:lnTo>
                  <a:lnTo>
                    <a:pt x="266" y="496"/>
                  </a:lnTo>
                  <a:lnTo>
                    <a:pt x="262" y="492"/>
                  </a:lnTo>
                  <a:lnTo>
                    <a:pt x="262" y="490"/>
                  </a:lnTo>
                  <a:lnTo>
                    <a:pt x="260" y="490"/>
                  </a:lnTo>
                  <a:lnTo>
                    <a:pt x="258" y="490"/>
                  </a:lnTo>
                  <a:lnTo>
                    <a:pt x="258" y="490"/>
                  </a:lnTo>
                  <a:lnTo>
                    <a:pt x="254" y="482"/>
                  </a:lnTo>
                  <a:lnTo>
                    <a:pt x="254" y="482"/>
                  </a:lnTo>
                  <a:lnTo>
                    <a:pt x="252" y="480"/>
                  </a:lnTo>
                  <a:lnTo>
                    <a:pt x="250" y="480"/>
                  </a:lnTo>
                  <a:lnTo>
                    <a:pt x="250" y="480"/>
                  </a:lnTo>
                  <a:lnTo>
                    <a:pt x="250" y="480"/>
                  </a:lnTo>
                  <a:lnTo>
                    <a:pt x="250" y="480"/>
                  </a:lnTo>
                  <a:lnTo>
                    <a:pt x="250" y="478"/>
                  </a:lnTo>
                  <a:lnTo>
                    <a:pt x="250" y="478"/>
                  </a:lnTo>
                  <a:lnTo>
                    <a:pt x="248" y="474"/>
                  </a:lnTo>
                  <a:lnTo>
                    <a:pt x="248" y="474"/>
                  </a:lnTo>
                  <a:lnTo>
                    <a:pt x="248" y="474"/>
                  </a:lnTo>
                  <a:lnTo>
                    <a:pt x="248" y="472"/>
                  </a:lnTo>
                  <a:lnTo>
                    <a:pt x="248" y="472"/>
                  </a:lnTo>
                  <a:lnTo>
                    <a:pt x="250" y="470"/>
                  </a:lnTo>
                  <a:lnTo>
                    <a:pt x="250" y="470"/>
                  </a:lnTo>
                  <a:lnTo>
                    <a:pt x="250" y="470"/>
                  </a:lnTo>
                  <a:lnTo>
                    <a:pt x="250" y="468"/>
                  </a:lnTo>
                  <a:lnTo>
                    <a:pt x="252" y="462"/>
                  </a:lnTo>
                  <a:lnTo>
                    <a:pt x="252" y="460"/>
                  </a:lnTo>
                  <a:lnTo>
                    <a:pt x="252" y="458"/>
                  </a:lnTo>
                  <a:lnTo>
                    <a:pt x="252" y="456"/>
                  </a:lnTo>
                  <a:lnTo>
                    <a:pt x="252" y="456"/>
                  </a:lnTo>
                  <a:lnTo>
                    <a:pt x="250" y="456"/>
                  </a:lnTo>
                  <a:lnTo>
                    <a:pt x="250" y="454"/>
                  </a:lnTo>
                  <a:lnTo>
                    <a:pt x="248" y="452"/>
                  </a:lnTo>
                  <a:lnTo>
                    <a:pt x="248" y="452"/>
                  </a:lnTo>
                  <a:lnTo>
                    <a:pt x="248" y="452"/>
                  </a:lnTo>
                  <a:lnTo>
                    <a:pt x="248" y="450"/>
                  </a:lnTo>
                  <a:lnTo>
                    <a:pt x="248" y="446"/>
                  </a:lnTo>
                  <a:lnTo>
                    <a:pt x="248" y="444"/>
                  </a:lnTo>
                  <a:lnTo>
                    <a:pt x="248" y="444"/>
                  </a:lnTo>
                  <a:lnTo>
                    <a:pt x="248" y="442"/>
                  </a:lnTo>
                  <a:lnTo>
                    <a:pt x="246" y="428"/>
                  </a:lnTo>
                  <a:lnTo>
                    <a:pt x="246" y="428"/>
                  </a:lnTo>
                  <a:lnTo>
                    <a:pt x="246" y="426"/>
                  </a:lnTo>
                  <a:lnTo>
                    <a:pt x="244" y="426"/>
                  </a:lnTo>
                  <a:lnTo>
                    <a:pt x="244" y="424"/>
                  </a:lnTo>
                  <a:lnTo>
                    <a:pt x="244" y="424"/>
                  </a:lnTo>
                  <a:lnTo>
                    <a:pt x="244" y="424"/>
                  </a:lnTo>
                  <a:lnTo>
                    <a:pt x="240" y="420"/>
                  </a:lnTo>
                  <a:lnTo>
                    <a:pt x="238" y="416"/>
                  </a:lnTo>
                  <a:lnTo>
                    <a:pt x="236" y="414"/>
                  </a:lnTo>
                  <a:lnTo>
                    <a:pt x="236" y="414"/>
                  </a:lnTo>
                  <a:lnTo>
                    <a:pt x="236" y="412"/>
                  </a:lnTo>
                  <a:lnTo>
                    <a:pt x="230" y="408"/>
                  </a:lnTo>
                  <a:lnTo>
                    <a:pt x="228" y="406"/>
                  </a:lnTo>
                  <a:lnTo>
                    <a:pt x="226" y="406"/>
                  </a:lnTo>
                  <a:lnTo>
                    <a:pt x="224" y="402"/>
                  </a:lnTo>
                  <a:lnTo>
                    <a:pt x="222" y="400"/>
                  </a:lnTo>
                  <a:lnTo>
                    <a:pt x="222" y="400"/>
                  </a:lnTo>
                  <a:lnTo>
                    <a:pt x="220" y="400"/>
                  </a:lnTo>
                  <a:lnTo>
                    <a:pt x="220" y="402"/>
                  </a:lnTo>
                  <a:lnTo>
                    <a:pt x="220" y="402"/>
                  </a:lnTo>
                  <a:lnTo>
                    <a:pt x="218" y="402"/>
                  </a:lnTo>
                  <a:lnTo>
                    <a:pt x="218" y="404"/>
                  </a:lnTo>
                  <a:lnTo>
                    <a:pt x="218" y="404"/>
                  </a:lnTo>
                  <a:lnTo>
                    <a:pt x="218" y="406"/>
                  </a:lnTo>
                  <a:lnTo>
                    <a:pt x="218" y="406"/>
                  </a:lnTo>
                  <a:lnTo>
                    <a:pt x="218" y="406"/>
                  </a:lnTo>
                  <a:lnTo>
                    <a:pt x="218" y="406"/>
                  </a:lnTo>
                  <a:lnTo>
                    <a:pt x="218" y="406"/>
                  </a:lnTo>
                  <a:lnTo>
                    <a:pt x="218" y="406"/>
                  </a:lnTo>
                  <a:lnTo>
                    <a:pt x="218" y="408"/>
                  </a:lnTo>
                  <a:lnTo>
                    <a:pt x="218" y="410"/>
                  </a:lnTo>
                  <a:lnTo>
                    <a:pt x="218" y="410"/>
                  </a:lnTo>
                  <a:lnTo>
                    <a:pt x="218" y="410"/>
                  </a:lnTo>
                  <a:lnTo>
                    <a:pt x="216" y="412"/>
                  </a:lnTo>
                  <a:lnTo>
                    <a:pt x="216" y="412"/>
                  </a:lnTo>
                  <a:lnTo>
                    <a:pt x="216" y="410"/>
                  </a:lnTo>
                  <a:lnTo>
                    <a:pt x="214" y="410"/>
                  </a:lnTo>
                  <a:lnTo>
                    <a:pt x="210" y="406"/>
                  </a:lnTo>
                  <a:lnTo>
                    <a:pt x="208" y="406"/>
                  </a:lnTo>
                  <a:lnTo>
                    <a:pt x="200" y="406"/>
                  </a:lnTo>
                  <a:lnTo>
                    <a:pt x="198" y="406"/>
                  </a:lnTo>
                  <a:lnTo>
                    <a:pt x="198" y="408"/>
                  </a:lnTo>
                  <a:lnTo>
                    <a:pt x="198" y="408"/>
                  </a:lnTo>
                  <a:lnTo>
                    <a:pt x="196" y="408"/>
                  </a:lnTo>
                  <a:lnTo>
                    <a:pt x="196" y="408"/>
                  </a:lnTo>
                  <a:lnTo>
                    <a:pt x="194" y="408"/>
                  </a:lnTo>
                  <a:lnTo>
                    <a:pt x="194" y="408"/>
                  </a:lnTo>
                  <a:lnTo>
                    <a:pt x="194" y="406"/>
                  </a:lnTo>
                  <a:lnTo>
                    <a:pt x="192" y="406"/>
                  </a:lnTo>
                  <a:lnTo>
                    <a:pt x="192" y="406"/>
                  </a:lnTo>
                  <a:lnTo>
                    <a:pt x="192" y="406"/>
                  </a:lnTo>
                  <a:lnTo>
                    <a:pt x="192" y="404"/>
                  </a:lnTo>
                  <a:lnTo>
                    <a:pt x="192" y="404"/>
                  </a:lnTo>
                  <a:lnTo>
                    <a:pt x="192" y="404"/>
                  </a:lnTo>
                  <a:lnTo>
                    <a:pt x="188" y="402"/>
                  </a:lnTo>
                  <a:lnTo>
                    <a:pt x="188" y="400"/>
                  </a:lnTo>
                  <a:lnTo>
                    <a:pt x="188" y="400"/>
                  </a:lnTo>
                  <a:lnTo>
                    <a:pt x="188" y="400"/>
                  </a:lnTo>
                  <a:lnTo>
                    <a:pt x="184" y="402"/>
                  </a:lnTo>
                  <a:lnTo>
                    <a:pt x="182" y="402"/>
                  </a:lnTo>
                  <a:lnTo>
                    <a:pt x="182" y="402"/>
                  </a:lnTo>
                  <a:lnTo>
                    <a:pt x="182" y="402"/>
                  </a:lnTo>
                  <a:lnTo>
                    <a:pt x="180" y="402"/>
                  </a:lnTo>
                  <a:lnTo>
                    <a:pt x="178" y="402"/>
                  </a:lnTo>
                  <a:lnTo>
                    <a:pt x="178" y="402"/>
                  </a:lnTo>
                  <a:lnTo>
                    <a:pt x="174" y="398"/>
                  </a:lnTo>
                  <a:lnTo>
                    <a:pt x="174" y="398"/>
                  </a:lnTo>
                  <a:lnTo>
                    <a:pt x="174" y="398"/>
                  </a:lnTo>
                  <a:lnTo>
                    <a:pt x="174" y="396"/>
                  </a:lnTo>
                  <a:lnTo>
                    <a:pt x="174" y="396"/>
                  </a:lnTo>
                  <a:lnTo>
                    <a:pt x="172" y="396"/>
                  </a:lnTo>
                  <a:lnTo>
                    <a:pt x="172" y="396"/>
                  </a:lnTo>
                  <a:lnTo>
                    <a:pt x="170" y="396"/>
                  </a:lnTo>
                  <a:lnTo>
                    <a:pt x="170" y="398"/>
                  </a:lnTo>
                  <a:lnTo>
                    <a:pt x="170" y="398"/>
                  </a:lnTo>
                  <a:lnTo>
                    <a:pt x="168" y="396"/>
                  </a:lnTo>
                  <a:lnTo>
                    <a:pt x="166" y="396"/>
                  </a:lnTo>
                  <a:lnTo>
                    <a:pt x="166" y="396"/>
                  </a:lnTo>
                  <a:lnTo>
                    <a:pt x="166" y="396"/>
                  </a:lnTo>
                  <a:lnTo>
                    <a:pt x="162" y="394"/>
                  </a:lnTo>
                  <a:lnTo>
                    <a:pt x="162" y="394"/>
                  </a:lnTo>
                  <a:lnTo>
                    <a:pt x="158" y="392"/>
                  </a:lnTo>
                  <a:lnTo>
                    <a:pt x="156" y="390"/>
                  </a:lnTo>
                  <a:lnTo>
                    <a:pt x="152" y="390"/>
                  </a:lnTo>
                  <a:lnTo>
                    <a:pt x="152" y="390"/>
                  </a:lnTo>
                  <a:lnTo>
                    <a:pt x="152" y="390"/>
                  </a:lnTo>
                  <a:lnTo>
                    <a:pt x="150" y="390"/>
                  </a:lnTo>
                  <a:lnTo>
                    <a:pt x="150" y="388"/>
                  </a:lnTo>
                  <a:lnTo>
                    <a:pt x="150" y="388"/>
                  </a:lnTo>
                  <a:lnTo>
                    <a:pt x="150" y="388"/>
                  </a:lnTo>
                  <a:lnTo>
                    <a:pt x="150" y="386"/>
                  </a:lnTo>
                  <a:lnTo>
                    <a:pt x="148" y="386"/>
                  </a:lnTo>
                  <a:lnTo>
                    <a:pt x="148" y="386"/>
                  </a:lnTo>
                  <a:lnTo>
                    <a:pt x="148" y="386"/>
                  </a:lnTo>
                  <a:lnTo>
                    <a:pt x="146" y="384"/>
                  </a:lnTo>
                  <a:lnTo>
                    <a:pt x="146" y="384"/>
                  </a:lnTo>
                  <a:lnTo>
                    <a:pt x="146" y="384"/>
                  </a:lnTo>
                  <a:lnTo>
                    <a:pt x="142" y="384"/>
                  </a:lnTo>
                  <a:lnTo>
                    <a:pt x="140" y="384"/>
                  </a:lnTo>
                  <a:lnTo>
                    <a:pt x="138" y="384"/>
                  </a:lnTo>
                  <a:lnTo>
                    <a:pt x="138" y="384"/>
                  </a:lnTo>
                  <a:lnTo>
                    <a:pt x="136" y="384"/>
                  </a:lnTo>
                  <a:lnTo>
                    <a:pt x="136" y="384"/>
                  </a:lnTo>
                  <a:lnTo>
                    <a:pt x="136" y="382"/>
                  </a:lnTo>
                  <a:lnTo>
                    <a:pt x="134" y="382"/>
                  </a:lnTo>
                  <a:lnTo>
                    <a:pt x="134" y="380"/>
                  </a:lnTo>
                  <a:lnTo>
                    <a:pt x="132" y="380"/>
                  </a:lnTo>
                  <a:lnTo>
                    <a:pt x="130" y="380"/>
                  </a:lnTo>
                  <a:lnTo>
                    <a:pt x="130" y="380"/>
                  </a:lnTo>
                  <a:lnTo>
                    <a:pt x="128" y="380"/>
                  </a:lnTo>
                  <a:lnTo>
                    <a:pt x="128" y="380"/>
                  </a:lnTo>
                  <a:lnTo>
                    <a:pt x="128" y="380"/>
                  </a:lnTo>
                  <a:lnTo>
                    <a:pt x="128" y="380"/>
                  </a:lnTo>
                  <a:lnTo>
                    <a:pt x="126" y="380"/>
                  </a:lnTo>
                  <a:lnTo>
                    <a:pt x="126" y="380"/>
                  </a:lnTo>
                  <a:lnTo>
                    <a:pt x="126" y="380"/>
                  </a:lnTo>
                  <a:lnTo>
                    <a:pt x="126" y="382"/>
                  </a:lnTo>
                  <a:lnTo>
                    <a:pt x="126" y="382"/>
                  </a:lnTo>
                  <a:lnTo>
                    <a:pt x="124" y="382"/>
                  </a:lnTo>
                  <a:lnTo>
                    <a:pt x="124" y="382"/>
                  </a:lnTo>
                  <a:lnTo>
                    <a:pt x="124" y="380"/>
                  </a:lnTo>
                  <a:lnTo>
                    <a:pt x="122" y="380"/>
                  </a:lnTo>
                  <a:lnTo>
                    <a:pt x="122" y="380"/>
                  </a:lnTo>
                  <a:lnTo>
                    <a:pt x="122" y="378"/>
                  </a:lnTo>
                  <a:lnTo>
                    <a:pt x="122" y="378"/>
                  </a:lnTo>
                  <a:lnTo>
                    <a:pt x="122" y="376"/>
                  </a:lnTo>
                  <a:lnTo>
                    <a:pt x="122" y="376"/>
                  </a:lnTo>
                  <a:lnTo>
                    <a:pt x="122" y="376"/>
                  </a:lnTo>
                  <a:lnTo>
                    <a:pt x="122" y="376"/>
                  </a:lnTo>
                  <a:lnTo>
                    <a:pt x="124" y="376"/>
                  </a:lnTo>
                  <a:lnTo>
                    <a:pt x="124" y="374"/>
                  </a:lnTo>
                  <a:lnTo>
                    <a:pt x="120" y="374"/>
                  </a:lnTo>
                  <a:lnTo>
                    <a:pt x="118" y="372"/>
                  </a:lnTo>
                  <a:lnTo>
                    <a:pt x="116" y="372"/>
                  </a:lnTo>
                  <a:lnTo>
                    <a:pt x="116" y="372"/>
                  </a:lnTo>
                  <a:lnTo>
                    <a:pt x="114" y="372"/>
                  </a:lnTo>
                  <a:lnTo>
                    <a:pt x="114" y="374"/>
                  </a:lnTo>
                  <a:lnTo>
                    <a:pt x="114" y="374"/>
                  </a:lnTo>
                  <a:lnTo>
                    <a:pt x="112" y="374"/>
                  </a:lnTo>
                  <a:lnTo>
                    <a:pt x="112" y="374"/>
                  </a:lnTo>
                  <a:lnTo>
                    <a:pt x="110" y="374"/>
                  </a:lnTo>
                  <a:lnTo>
                    <a:pt x="106" y="370"/>
                  </a:lnTo>
                  <a:lnTo>
                    <a:pt x="106" y="370"/>
                  </a:lnTo>
                  <a:lnTo>
                    <a:pt x="106" y="370"/>
                  </a:lnTo>
                  <a:lnTo>
                    <a:pt x="106" y="370"/>
                  </a:lnTo>
                  <a:lnTo>
                    <a:pt x="106" y="368"/>
                  </a:lnTo>
                  <a:lnTo>
                    <a:pt x="104" y="366"/>
                  </a:lnTo>
                  <a:lnTo>
                    <a:pt x="102" y="362"/>
                  </a:lnTo>
                  <a:lnTo>
                    <a:pt x="98" y="360"/>
                  </a:lnTo>
                  <a:lnTo>
                    <a:pt x="92" y="360"/>
                  </a:lnTo>
                  <a:lnTo>
                    <a:pt x="90" y="358"/>
                  </a:lnTo>
                  <a:lnTo>
                    <a:pt x="88" y="358"/>
                  </a:lnTo>
                  <a:lnTo>
                    <a:pt x="88" y="358"/>
                  </a:lnTo>
                  <a:lnTo>
                    <a:pt x="88" y="358"/>
                  </a:lnTo>
                  <a:lnTo>
                    <a:pt x="88" y="358"/>
                  </a:lnTo>
                  <a:lnTo>
                    <a:pt x="86" y="358"/>
                  </a:lnTo>
                  <a:lnTo>
                    <a:pt x="86" y="360"/>
                  </a:lnTo>
                  <a:lnTo>
                    <a:pt x="84" y="360"/>
                  </a:lnTo>
                  <a:lnTo>
                    <a:pt x="84" y="360"/>
                  </a:lnTo>
                  <a:lnTo>
                    <a:pt x="84" y="360"/>
                  </a:lnTo>
                  <a:lnTo>
                    <a:pt x="84" y="360"/>
                  </a:lnTo>
                  <a:lnTo>
                    <a:pt x="82" y="360"/>
                  </a:lnTo>
                  <a:lnTo>
                    <a:pt x="82" y="358"/>
                  </a:lnTo>
                  <a:lnTo>
                    <a:pt x="80" y="358"/>
                  </a:lnTo>
                  <a:lnTo>
                    <a:pt x="80" y="358"/>
                  </a:lnTo>
                  <a:lnTo>
                    <a:pt x="78" y="356"/>
                  </a:lnTo>
                  <a:lnTo>
                    <a:pt x="76" y="356"/>
                  </a:lnTo>
                  <a:lnTo>
                    <a:pt x="76" y="356"/>
                  </a:lnTo>
                  <a:lnTo>
                    <a:pt x="76" y="356"/>
                  </a:lnTo>
                  <a:lnTo>
                    <a:pt x="74" y="352"/>
                  </a:lnTo>
                  <a:lnTo>
                    <a:pt x="74" y="352"/>
                  </a:lnTo>
                  <a:lnTo>
                    <a:pt x="72" y="348"/>
                  </a:lnTo>
                  <a:lnTo>
                    <a:pt x="70" y="348"/>
                  </a:lnTo>
                  <a:lnTo>
                    <a:pt x="70" y="346"/>
                  </a:lnTo>
                  <a:lnTo>
                    <a:pt x="68" y="342"/>
                  </a:lnTo>
                  <a:lnTo>
                    <a:pt x="68" y="340"/>
                  </a:lnTo>
                  <a:lnTo>
                    <a:pt x="68" y="340"/>
                  </a:lnTo>
                  <a:lnTo>
                    <a:pt x="66" y="338"/>
                  </a:lnTo>
                  <a:lnTo>
                    <a:pt x="64" y="330"/>
                  </a:lnTo>
                  <a:lnTo>
                    <a:pt x="64" y="328"/>
                  </a:lnTo>
                  <a:lnTo>
                    <a:pt x="62" y="326"/>
                  </a:lnTo>
                  <a:lnTo>
                    <a:pt x="62" y="324"/>
                  </a:lnTo>
                  <a:lnTo>
                    <a:pt x="62" y="324"/>
                  </a:lnTo>
                  <a:lnTo>
                    <a:pt x="60" y="322"/>
                  </a:lnTo>
                  <a:lnTo>
                    <a:pt x="58" y="320"/>
                  </a:lnTo>
                  <a:lnTo>
                    <a:pt x="56" y="316"/>
                  </a:lnTo>
                  <a:lnTo>
                    <a:pt x="56" y="316"/>
                  </a:lnTo>
                  <a:lnTo>
                    <a:pt x="54" y="312"/>
                  </a:lnTo>
                  <a:lnTo>
                    <a:pt x="54" y="312"/>
                  </a:lnTo>
                  <a:lnTo>
                    <a:pt x="52" y="310"/>
                  </a:lnTo>
                  <a:lnTo>
                    <a:pt x="52" y="310"/>
                  </a:lnTo>
                  <a:lnTo>
                    <a:pt x="52" y="308"/>
                  </a:lnTo>
                  <a:lnTo>
                    <a:pt x="52" y="308"/>
                  </a:lnTo>
                  <a:lnTo>
                    <a:pt x="52" y="306"/>
                  </a:lnTo>
                  <a:lnTo>
                    <a:pt x="52" y="304"/>
                  </a:lnTo>
                  <a:lnTo>
                    <a:pt x="52" y="304"/>
                  </a:lnTo>
                  <a:lnTo>
                    <a:pt x="52" y="304"/>
                  </a:lnTo>
                  <a:lnTo>
                    <a:pt x="50" y="302"/>
                  </a:lnTo>
                  <a:lnTo>
                    <a:pt x="50" y="300"/>
                  </a:lnTo>
                  <a:lnTo>
                    <a:pt x="50" y="300"/>
                  </a:lnTo>
                  <a:lnTo>
                    <a:pt x="48" y="296"/>
                  </a:lnTo>
                  <a:lnTo>
                    <a:pt x="48" y="294"/>
                  </a:lnTo>
                  <a:lnTo>
                    <a:pt x="46" y="292"/>
                  </a:lnTo>
                  <a:lnTo>
                    <a:pt x="46" y="290"/>
                  </a:lnTo>
                  <a:lnTo>
                    <a:pt x="46" y="290"/>
                  </a:lnTo>
                  <a:lnTo>
                    <a:pt x="42" y="286"/>
                  </a:lnTo>
                  <a:lnTo>
                    <a:pt x="42" y="284"/>
                  </a:lnTo>
                  <a:lnTo>
                    <a:pt x="40" y="282"/>
                  </a:lnTo>
                  <a:lnTo>
                    <a:pt x="40" y="280"/>
                  </a:lnTo>
                  <a:lnTo>
                    <a:pt x="38" y="280"/>
                  </a:lnTo>
                  <a:lnTo>
                    <a:pt x="38" y="280"/>
                  </a:lnTo>
                  <a:lnTo>
                    <a:pt x="34" y="276"/>
                  </a:lnTo>
                  <a:lnTo>
                    <a:pt x="34" y="276"/>
                  </a:lnTo>
                  <a:lnTo>
                    <a:pt x="34" y="274"/>
                  </a:lnTo>
                  <a:lnTo>
                    <a:pt x="32" y="274"/>
                  </a:lnTo>
                  <a:lnTo>
                    <a:pt x="32" y="274"/>
                  </a:lnTo>
                  <a:lnTo>
                    <a:pt x="32" y="274"/>
                  </a:lnTo>
                  <a:lnTo>
                    <a:pt x="30" y="274"/>
                  </a:lnTo>
                  <a:lnTo>
                    <a:pt x="28" y="272"/>
                  </a:lnTo>
                  <a:lnTo>
                    <a:pt x="28" y="272"/>
                  </a:lnTo>
                  <a:lnTo>
                    <a:pt x="26" y="272"/>
                  </a:lnTo>
                  <a:lnTo>
                    <a:pt x="26" y="272"/>
                  </a:lnTo>
                  <a:lnTo>
                    <a:pt x="26" y="270"/>
                  </a:lnTo>
                  <a:lnTo>
                    <a:pt x="20" y="266"/>
                  </a:lnTo>
                  <a:lnTo>
                    <a:pt x="18" y="266"/>
                  </a:lnTo>
                  <a:lnTo>
                    <a:pt x="18" y="266"/>
                  </a:lnTo>
                  <a:lnTo>
                    <a:pt x="18" y="264"/>
                  </a:lnTo>
                  <a:lnTo>
                    <a:pt x="18" y="264"/>
                  </a:lnTo>
                  <a:lnTo>
                    <a:pt x="16" y="264"/>
                  </a:lnTo>
                  <a:lnTo>
                    <a:pt x="12" y="254"/>
                  </a:lnTo>
                  <a:lnTo>
                    <a:pt x="10" y="252"/>
                  </a:lnTo>
                  <a:lnTo>
                    <a:pt x="10" y="250"/>
                  </a:lnTo>
                  <a:lnTo>
                    <a:pt x="10" y="250"/>
                  </a:lnTo>
                  <a:lnTo>
                    <a:pt x="10" y="248"/>
                  </a:lnTo>
                  <a:lnTo>
                    <a:pt x="10" y="248"/>
                  </a:lnTo>
                  <a:lnTo>
                    <a:pt x="8" y="238"/>
                  </a:lnTo>
                  <a:lnTo>
                    <a:pt x="8" y="236"/>
                  </a:lnTo>
                  <a:lnTo>
                    <a:pt x="8" y="236"/>
                  </a:lnTo>
                  <a:lnTo>
                    <a:pt x="8" y="234"/>
                  </a:lnTo>
                  <a:lnTo>
                    <a:pt x="8" y="234"/>
                  </a:lnTo>
                  <a:lnTo>
                    <a:pt x="8" y="232"/>
                  </a:lnTo>
                  <a:lnTo>
                    <a:pt x="8" y="230"/>
                  </a:lnTo>
                  <a:lnTo>
                    <a:pt x="10" y="230"/>
                  </a:lnTo>
                  <a:lnTo>
                    <a:pt x="10" y="228"/>
                  </a:lnTo>
                  <a:lnTo>
                    <a:pt x="12" y="228"/>
                  </a:lnTo>
                  <a:lnTo>
                    <a:pt x="12" y="228"/>
                  </a:lnTo>
                  <a:lnTo>
                    <a:pt x="12" y="226"/>
                  </a:lnTo>
                  <a:lnTo>
                    <a:pt x="12" y="226"/>
                  </a:lnTo>
                  <a:lnTo>
                    <a:pt x="14" y="224"/>
                  </a:lnTo>
                  <a:lnTo>
                    <a:pt x="14" y="224"/>
                  </a:lnTo>
                  <a:lnTo>
                    <a:pt x="14" y="224"/>
                  </a:lnTo>
                  <a:lnTo>
                    <a:pt x="14" y="224"/>
                  </a:lnTo>
                  <a:lnTo>
                    <a:pt x="14" y="222"/>
                  </a:lnTo>
                  <a:lnTo>
                    <a:pt x="14" y="220"/>
                  </a:lnTo>
                  <a:lnTo>
                    <a:pt x="12" y="216"/>
                  </a:lnTo>
                  <a:lnTo>
                    <a:pt x="10" y="212"/>
                  </a:lnTo>
                  <a:lnTo>
                    <a:pt x="10" y="212"/>
                  </a:lnTo>
                  <a:lnTo>
                    <a:pt x="10" y="210"/>
                  </a:lnTo>
                  <a:lnTo>
                    <a:pt x="8" y="210"/>
                  </a:lnTo>
                  <a:lnTo>
                    <a:pt x="8" y="208"/>
                  </a:lnTo>
                  <a:lnTo>
                    <a:pt x="8" y="206"/>
                  </a:lnTo>
                  <a:lnTo>
                    <a:pt x="6" y="202"/>
                  </a:lnTo>
                  <a:lnTo>
                    <a:pt x="6" y="200"/>
                  </a:lnTo>
                  <a:lnTo>
                    <a:pt x="6" y="198"/>
                  </a:lnTo>
                  <a:lnTo>
                    <a:pt x="6" y="196"/>
                  </a:lnTo>
                  <a:lnTo>
                    <a:pt x="4" y="196"/>
                  </a:lnTo>
                  <a:lnTo>
                    <a:pt x="4" y="196"/>
                  </a:lnTo>
                  <a:lnTo>
                    <a:pt x="4" y="196"/>
                  </a:lnTo>
                  <a:lnTo>
                    <a:pt x="4" y="194"/>
                  </a:lnTo>
                  <a:lnTo>
                    <a:pt x="2" y="194"/>
                  </a:lnTo>
                  <a:lnTo>
                    <a:pt x="2" y="190"/>
                  </a:lnTo>
                  <a:lnTo>
                    <a:pt x="0" y="188"/>
                  </a:lnTo>
                  <a:lnTo>
                    <a:pt x="0" y="188"/>
                  </a:lnTo>
                  <a:lnTo>
                    <a:pt x="0" y="186"/>
                  </a:lnTo>
                  <a:lnTo>
                    <a:pt x="0" y="186"/>
                  </a:lnTo>
                  <a:lnTo>
                    <a:pt x="0" y="184"/>
                  </a:lnTo>
                  <a:lnTo>
                    <a:pt x="0" y="182"/>
                  </a:lnTo>
                  <a:lnTo>
                    <a:pt x="0" y="182"/>
                  </a:lnTo>
                  <a:lnTo>
                    <a:pt x="0" y="178"/>
                  </a:lnTo>
                  <a:lnTo>
                    <a:pt x="0" y="178"/>
                  </a:lnTo>
                  <a:lnTo>
                    <a:pt x="0" y="176"/>
                  </a:lnTo>
                  <a:lnTo>
                    <a:pt x="0" y="176"/>
                  </a:lnTo>
                  <a:lnTo>
                    <a:pt x="2" y="174"/>
                  </a:lnTo>
                  <a:lnTo>
                    <a:pt x="2" y="174"/>
                  </a:lnTo>
                  <a:lnTo>
                    <a:pt x="2" y="172"/>
                  </a:lnTo>
                  <a:lnTo>
                    <a:pt x="4" y="170"/>
                  </a:lnTo>
                  <a:lnTo>
                    <a:pt x="4" y="168"/>
                  </a:lnTo>
                  <a:lnTo>
                    <a:pt x="4" y="168"/>
                  </a:lnTo>
                  <a:lnTo>
                    <a:pt x="4" y="166"/>
                  </a:lnTo>
                  <a:lnTo>
                    <a:pt x="4" y="166"/>
                  </a:lnTo>
                  <a:lnTo>
                    <a:pt x="4" y="164"/>
                  </a:lnTo>
                  <a:lnTo>
                    <a:pt x="4" y="162"/>
                  </a:lnTo>
                  <a:lnTo>
                    <a:pt x="4" y="162"/>
                  </a:lnTo>
                  <a:lnTo>
                    <a:pt x="4" y="162"/>
                  </a:lnTo>
                  <a:lnTo>
                    <a:pt x="16" y="162"/>
                  </a:lnTo>
                  <a:lnTo>
                    <a:pt x="20" y="162"/>
                  </a:lnTo>
                  <a:lnTo>
                    <a:pt x="28" y="158"/>
                  </a:lnTo>
                  <a:lnTo>
                    <a:pt x="28" y="156"/>
                  </a:lnTo>
                  <a:lnTo>
                    <a:pt x="32" y="154"/>
                  </a:lnTo>
                  <a:lnTo>
                    <a:pt x="40" y="146"/>
                  </a:lnTo>
                  <a:lnTo>
                    <a:pt x="40" y="144"/>
                  </a:lnTo>
                  <a:lnTo>
                    <a:pt x="42" y="140"/>
                  </a:lnTo>
                  <a:lnTo>
                    <a:pt x="42" y="138"/>
                  </a:lnTo>
                  <a:lnTo>
                    <a:pt x="42" y="138"/>
                  </a:lnTo>
                  <a:lnTo>
                    <a:pt x="46" y="132"/>
                  </a:lnTo>
                  <a:lnTo>
                    <a:pt x="46" y="132"/>
                  </a:lnTo>
                  <a:lnTo>
                    <a:pt x="48" y="130"/>
                  </a:lnTo>
                  <a:lnTo>
                    <a:pt x="48" y="130"/>
                  </a:lnTo>
                  <a:lnTo>
                    <a:pt x="48" y="130"/>
                  </a:lnTo>
                  <a:lnTo>
                    <a:pt x="48" y="130"/>
                  </a:lnTo>
                  <a:lnTo>
                    <a:pt x="48" y="130"/>
                  </a:lnTo>
                  <a:lnTo>
                    <a:pt x="50" y="132"/>
                  </a:lnTo>
                  <a:lnTo>
                    <a:pt x="50" y="130"/>
                  </a:lnTo>
                  <a:lnTo>
                    <a:pt x="50" y="130"/>
                  </a:lnTo>
                  <a:lnTo>
                    <a:pt x="50" y="130"/>
                  </a:lnTo>
                  <a:lnTo>
                    <a:pt x="50" y="130"/>
                  </a:lnTo>
                  <a:lnTo>
                    <a:pt x="50" y="128"/>
                  </a:lnTo>
                  <a:lnTo>
                    <a:pt x="50" y="126"/>
                  </a:lnTo>
                  <a:lnTo>
                    <a:pt x="52" y="120"/>
                  </a:lnTo>
                  <a:lnTo>
                    <a:pt x="52" y="120"/>
                  </a:lnTo>
                  <a:lnTo>
                    <a:pt x="52" y="120"/>
                  </a:lnTo>
                  <a:lnTo>
                    <a:pt x="54" y="118"/>
                  </a:lnTo>
                  <a:lnTo>
                    <a:pt x="56" y="118"/>
                  </a:lnTo>
                  <a:lnTo>
                    <a:pt x="58" y="116"/>
                  </a:lnTo>
                  <a:lnTo>
                    <a:pt x="58" y="116"/>
                  </a:lnTo>
                  <a:lnTo>
                    <a:pt x="60" y="116"/>
                  </a:lnTo>
                  <a:lnTo>
                    <a:pt x="60" y="116"/>
                  </a:lnTo>
                  <a:lnTo>
                    <a:pt x="60" y="116"/>
                  </a:lnTo>
                  <a:lnTo>
                    <a:pt x="60" y="116"/>
                  </a:lnTo>
                  <a:lnTo>
                    <a:pt x="60" y="116"/>
                  </a:lnTo>
                  <a:lnTo>
                    <a:pt x="62" y="114"/>
                  </a:lnTo>
                  <a:lnTo>
                    <a:pt x="62" y="114"/>
                  </a:lnTo>
                  <a:lnTo>
                    <a:pt x="62" y="114"/>
                  </a:lnTo>
                  <a:lnTo>
                    <a:pt x="62" y="112"/>
                  </a:lnTo>
                  <a:lnTo>
                    <a:pt x="62" y="112"/>
                  </a:lnTo>
                  <a:lnTo>
                    <a:pt x="62" y="112"/>
                  </a:lnTo>
                  <a:lnTo>
                    <a:pt x="62" y="112"/>
                  </a:lnTo>
                  <a:lnTo>
                    <a:pt x="62" y="112"/>
                  </a:lnTo>
                  <a:lnTo>
                    <a:pt x="62" y="112"/>
                  </a:lnTo>
                  <a:lnTo>
                    <a:pt x="62" y="112"/>
                  </a:lnTo>
                  <a:lnTo>
                    <a:pt x="60" y="112"/>
                  </a:lnTo>
                  <a:lnTo>
                    <a:pt x="60" y="112"/>
                  </a:lnTo>
                  <a:lnTo>
                    <a:pt x="60" y="112"/>
                  </a:lnTo>
                  <a:lnTo>
                    <a:pt x="62" y="110"/>
                  </a:lnTo>
                  <a:lnTo>
                    <a:pt x="62" y="110"/>
                  </a:lnTo>
                  <a:lnTo>
                    <a:pt x="62" y="110"/>
                  </a:lnTo>
                  <a:lnTo>
                    <a:pt x="62" y="110"/>
                  </a:lnTo>
                  <a:lnTo>
                    <a:pt x="62" y="110"/>
                  </a:lnTo>
                  <a:lnTo>
                    <a:pt x="66" y="108"/>
                  </a:lnTo>
                  <a:lnTo>
                    <a:pt x="68" y="108"/>
                  </a:lnTo>
                  <a:lnTo>
                    <a:pt x="68" y="108"/>
                  </a:lnTo>
                  <a:lnTo>
                    <a:pt x="68" y="108"/>
                  </a:lnTo>
                  <a:lnTo>
                    <a:pt x="68" y="108"/>
                  </a:lnTo>
                  <a:lnTo>
                    <a:pt x="70" y="108"/>
                  </a:lnTo>
                  <a:lnTo>
                    <a:pt x="70" y="106"/>
                  </a:lnTo>
                  <a:lnTo>
                    <a:pt x="70" y="106"/>
                  </a:lnTo>
                  <a:lnTo>
                    <a:pt x="72" y="102"/>
                  </a:lnTo>
                  <a:lnTo>
                    <a:pt x="72" y="102"/>
                  </a:lnTo>
                  <a:lnTo>
                    <a:pt x="72" y="100"/>
                  </a:lnTo>
                  <a:lnTo>
                    <a:pt x="70" y="98"/>
                  </a:lnTo>
                  <a:lnTo>
                    <a:pt x="70" y="98"/>
                  </a:lnTo>
                  <a:lnTo>
                    <a:pt x="70" y="98"/>
                  </a:lnTo>
                  <a:lnTo>
                    <a:pt x="70" y="94"/>
                  </a:lnTo>
                  <a:lnTo>
                    <a:pt x="70" y="94"/>
                  </a:lnTo>
                  <a:lnTo>
                    <a:pt x="66" y="94"/>
                  </a:lnTo>
                  <a:lnTo>
                    <a:pt x="66" y="94"/>
                  </a:lnTo>
                  <a:lnTo>
                    <a:pt x="62" y="94"/>
                  </a:lnTo>
                  <a:lnTo>
                    <a:pt x="62" y="92"/>
                  </a:lnTo>
                  <a:lnTo>
                    <a:pt x="62" y="92"/>
                  </a:lnTo>
                  <a:lnTo>
                    <a:pt x="62" y="92"/>
                  </a:lnTo>
                  <a:lnTo>
                    <a:pt x="62" y="92"/>
                  </a:lnTo>
                  <a:lnTo>
                    <a:pt x="62" y="92"/>
                  </a:lnTo>
                  <a:lnTo>
                    <a:pt x="60" y="90"/>
                  </a:lnTo>
                  <a:lnTo>
                    <a:pt x="58" y="90"/>
                  </a:lnTo>
                  <a:lnTo>
                    <a:pt x="58" y="90"/>
                  </a:lnTo>
                  <a:lnTo>
                    <a:pt x="58" y="90"/>
                  </a:lnTo>
                  <a:lnTo>
                    <a:pt x="56" y="90"/>
                  </a:lnTo>
                  <a:lnTo>
                    <a:pt x="54" y="92"/>
                  </a:lnTo>
                  <a:lnTo>
                    <a:pt x="54" y="92"/>
                  </a:lnTo>
                  <a:lnTo>
                    <a:pt x="50" y="88"/>
                  </a:lnTo>
                  <a:lnTo>
                    <a:pt x="50" y="88"/>
                  </a:lnTo>
                  <a:lnTo>
                    <a:pt x="50" y="88"/>
                  </a:lnTo>
                  <a:lnTo>
                    <a:pt x="50" y="86"/>
                  </a:lnTo>
                  <a:lnTo>
                    <a:pt x="54" y="74"/>
                  </a:lnTo>
                  <a:lnTo>
                    <a:pt x="56" y="70"/>
                  </a:lnTo>
                  <a:lnTo>
                    <a:pt x="56" y="68"/>
                  </a:lnTo>
                  <a:lnTo>
                    <a:pt x="56" y="68"/>
                  </a:lnTo>
                  <a:lnTo>
                    <a:pt x="58" y="66"/>
                  </a:lnTo>
                  <a:lnTo>
                    <a:pt x="58" y="66"/>
                  </a:lnTo>
                  <a:lnTo>
                    <a:pt x="58" y="66"/>
                  </a:lnTo>
                  <a:lnTo>
                    <a:pt x="58" y="66"/>
                  </a:lnTo>
                  <a:lnTo>
                    <a:pt x="64" y="64"/>
                  </a:lnTo>
                  <a:lnTo>
                    <a:pt x="64" y="64"/>
                  </a:lnTo>
                  <a:lnTo>
                    <a:pt x="64" y="64"/>
                  </a:lnTo>
                  <a:lnTo>
                    <a:pt x="66" y="64"/>
                  </a:lnTo>
                  <a:lnTo>
                    <a:pt x="68" y="64"/>
                  </a:lnTo>
                  <a:lnTo>
                    <a:pt x="70" y="64"/>
                  </a:lnTo>
                  <a:lnTo>
                    <a:pt x="70" y="64"/>
                  </a:lnTo>
                  <a:lnTo>
                    <a:pt x="70" y="64"/>
                  </a:lnTo>
                  <a:lnTo>
                    <a:pt x="70" y="62"/>
                  </a:lnTo>
                  <a:lnTo>
                    <a:pt x="72" y="62"/>
                  </a:lnTo>
                  <a:lnTo>
                    <a:pt x="72" y="62"/>
                  </a:lnTo>
                  <a:lnTo>
                    <a:pt x="72" y="60"/>
                  </a:lnTo>
                  <a:lnTo>
                    <a:pt x="72" y="60"/>
                  </a:lnTo>
                  <a:lnTo>
                    <a:pt x="72" y="60"/>
                  </a:lnTo>
                  <a:lnTo>
                    <a:pt x="70" y="58"/>
                  </a:lnTo>
                  <a:lnTo>
                    <a:pt x="70" y="58"/>
                  </a:lnTo>
                  <a:lnTo>
                    <a:pt x="72" y="56"/>
                  </a:lnTo>
                  <a:lnTo>
                    <a:pt x="72" y="56"/>
                  </a:lnTo>
                  <a:lnTo>
                    <a:pt x="72" y="52"/>
                  </a:lnTo>
                  <a:lnTo>
                    <a:pt x="72" y="52"/>
                  </a:lnTo>
                  <a:lnTo>
                    <a:pt x="74" y="52"/>
                  </a:lnTo>
                  <a:lnTo>
                    <a:pt x="74" y="52"/>
                  </a:lnTo>
                  <a:lnTo>
                    <a:pt x="74" y="52"/>
                  </a:lnTo>
                  <a:lnTo>
                    <a:pt x="74" y="50"/>
                  </a:lnTo>
                  <a:lnTo>
                    <a:pt x="74" y="50"/>
                  </a:lnTo>
                  <a:lnTo>
                    <a:pt x="72" y="48"/>
                  </a:lnTo>
                  <a:lnTo>
                    <a:pt x="70" y="44"/>
                  </a:lnTo>
                  <a:lnTo>
                    <a:pt x="70" y="40"/>
                  </a:lnTo>
                  <a:lnTo>
                    <a:pt x="70" y="38"/>
                  </a:lnTo>
                  <a:lnTo>
                    <a:pt x="70" y="34"/>
                  </a:lnTo>
                  <a:lnTo>
                    <a:pt x="70" y="34"/>
                  </a:lnTo>
                  <a:lnTo>
                    <a:pt x="70" y="34"/>
                  </a:lnTo>
                  <a:lnTo>
                    <a:pt x="70" y="30"/>
                  </a:lnTo>
                  <a:lnTo>
                    <a:pt x="66" y="24"/>
                  </a:lnTo>
                  <a:lnTo>
                    <a:pt x="66" y="24"/>
                  </a:lnTo>
                  <a:lnTo>
                    <a:pt x="66" y="20"/>
                  </a:lnTo>
                  <a:lnTo>
                    <a:pt x="66" y="20"/>
                  </a:lnTo>
                  <a:lnTo>
                    <a:pt x="64" y="18"/>
                  </a:lnTo>
                  <a:lnTo>
                    <a:pt x="62" y="18"/>
                  </a:lnTo>
                  <a:lnTo>
                    <a:pt x="58" y="16"/>
                  </a:lnTo>
                  <a:lnTo>
                    <a:pt x="58" y="16"/>
                  </a:lnTo>
                  <a:lnTo>
                    <a:pt x="54" y="8"/>
                  </a:lnTo>
                  <a:lnTo>
                    <a:pt x="54" y="8"/>
                  </a:lnTo>
                  <a:lnTo>
                    <a:pt x="52" y="6"/>
                  </a:lnTo>
                  <a:lnTo>
                    <a:pt x="52" y="4"/>
                  </a:lnTo>
                  <a:lnTo>
                    <a:pt x="52" y="4"/>
                  </a:lnTo>
                  <a:lnTo>
                    <a:pt x="52" y="4"/>
                  </a:lnTo>
                  <a:lnTo>
                    <a:pt x="54" y="4"/>
                  </a:lnTo>
                  <a:lnTo>
                    <a:pt x="54" y="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4" name="Freeform 4983">
              <a:extLst>
                <a:ext uri="{FF2B5EF4-FFF2-40B4-BE49-F238E27FC236}">
                  <a16:creationId xmlns:a16="http://schemas.microsoft.com/office/drawing/2014/main" id="{9E665AD2-9F50-694B-A1E0-F3AF28548DE8}"/>
                </a:ext>
              </a:extLst>
            </p:cNvPr>
            <p:cNvSpPr>
              <a:spLocks/>
            </p:cNvSpPr>
            <p:nvPr/>
          </p:nvSpPr>
          <p:spPr bwMode="auto">
            <a:xfrm>
              <a:off x="5838641" y="3167313"/>
              <a:ext cx="600544" cy="692703"/>
            </a:xfrm>
            <a:custGeom>
              <a:avLst/>
              <a:gdLst/>
              <a:ahLst/>
              <a:cxnLst>
                <a:cxn ang="0">
                  <a:pos x="50" y="0"/>
                </a:cxn>
                <a:cxn ang="0">
                  <a:pos x="84" y="0"/>
                </a:cxn>
                <a:cxn ang="0">
                  <a:pos x="100" y="8"/>
                </a:cxn>
                <a:cxn ang="0">
                  <a:pos x="140" y="8"/>
                </a:cxn>
                <a:cxn ang="0">
                  <a:pos x="196" y="44"/>
                </a:cxn>
                <a:cxn ang="0">
                  <a:pos x="228" y="50"/>
                </a:cxn>
                <a:cxn ang="0">
                  <a:pos x="250" y="54"/>
                </a:cxn>
                <a:cxn ang="0">
                  <a:pos x="256" y="52"/>
                </a:cxn>
                <a:cxn ang="0">
                  <a:pos x="264" y="56"/>
                </a:cxn>
                <a:cxn ang="0">
                  <a:pos x="278" y="44"/>
                </a:cxn>
                <a:cxn ang="0">
                  <a:pos x="326" y="16"/>
                </a:cxn>
                <a:cxn ang="0">
                  <a:pos x="338" y="28"/>
                </a:cxn>
                <a:cxn ang="0">
                  <a:pos x="344" y="32"/>
                </a:cxn>
                <a:cxn ang="0">
                  <a:pos x="358" y="30"/>
                </a:cxn>
                <a:cxn ang="0">
                  <a:pos x="370" y="28"/>
                </a:cxn>
                <a:cxn ang="0">
                  <a:pos x="376" y="32"/>
                </a:cxn>
                <a:cxn ang="0">
                  <a:pos x="352" y="68"/>
                </a:cxn>
                <a:cxn ang="0">
                  <a:pos x="342" y="268"/>
                </a:cxn>
                <a:cxn ang="0">
                  <a:pos x="356" y="302"/>
                </a:cxn>
                <a:cxn ang="0">
                  <a:pos x="336" y="312"/>
                </a:cxn>
                <a:cxn ang="0">
                  <a:pos x="334" y="324"/>
                </a:cxn>
                <a:cxn ang="0">
                  <a:pos x="332" y="326"/>
                </a:cxn>
                <a:cxn ang="0">
                  <a:pos x="328" y="322"/>
                </a:cxn>
                <a:cxn ang="0">
                  <a:pos x="328" y="328"/>
                </a:cxn>
                <a:cxn ang="0">
                  <a:pos x="318" y="338"/>
                </a:cxn>
                <a:cxn ang="0">
                  <a:pos x="308" y="338"/>
                </a:cxn>
                <a:cxn ang="0">
                  <a:pos x="298" y="346"/>
                </a:cxn>
                <a:cxn ang="0">
                  <a:pos x="296" y="362"/>
                </a:cxn>
                <a:cxn ang="0">
                  <a:pos x="294" y="370"/>
                </a:cxn>
                <a:cxn ang="0">
                  <a:pos x="286" y="380"/>
                </a:cxn>
                <a:cxn ang="0">
                  <a:pos x="278" y="400"/>
                </a:cxn>
                <a:cxn ang="0">
                  <a:pos x="272" y="410"/>
                </a:cxn>
                <a:cxn ang="0">
                  <a:pos x="252" y="434"/>
                </a:cxn>
                <a:cxn ang="0">
                  <a:pos x="214" y="410"/>
                </a:cxn>
                <a:cxn ang="0">
                  <a:pos x="182" y="384"/>
                </a:cxn>
                <a:cxn ang="0">
                  <a:pos x="176" y="382"/>
                </a:cxn>
                <a:cxn ang="0">
                  <a:pos x="178" y="374"/>
                </a:cxn>
                <a:cxn ang="0">
                  <a:pos x="170" y="356"/>
                </a:cxn>
                <a:cxn ang="0">
                  <a:pos x="114" y="326"/>
                </a:cxn>
                <a:cxn ang="0">
                  <a:pos x="28" y="278"/>
                </a:cxn>
                <a:cxn ang="0">
                  <a:pos x="0" y="238"/>
                </a:cxn>
                <a:cxn ang="0">
                  <a:pos x="0" y="214"/>
                </a:cxn>
                <a:cxn ang="0">
                  <a:pos x="12" y="188"/>
                </a:cxn>
                <a:cxn ang="0">
                  <a:pos x="18" y="186"/>
                </a:cxn>
                <a:cxn ang="0">
                  <a:pos x="28" y="170"/>
                </a:cxn>
                <a:cxn ang="0">
                  <a:pos x="28" y="166"/>
                </a:cxn>
                <a:cxn ang="0">
                  <a:pos x="32" y="162"/>
                </a:cxn>
                <a:cxn ang="0">
                  <a:pos x="42" y="160"/>
                </a:cxn>
                <a:cxn ang="0">
                  <a:pos x="44" y="156"/>
                </a:cxn>
                <a:cxn ang="0">
                  <a:pos x="44" y="150"/>
                </a:cxn>
                <a:cxn ang="0">
                  <a:pos x="46" y="146"/>
                </a:cxn>
                <a:cxn ang="0">
                  <a:pos x="48" y="144"/>
                </a:cxn>
                <a:cxn ang="0">
                  <a:pos x="52" y="120"/>
                </a:cxn>
                <a:cxn ang="0">
                  <a:pos x="46" y="104"/>
                </a:cxn>
                <a:cxn ang="0">
                  <a:pos x="42" y="90"/>
                </a:cxn>
                <a:cxn ang="0">
                  <a:pos x="38" y="82"/>
                </a:cxn>
                <a:cxn ang="0">
                  <a:pos x="36" y="82"/>
                </a:cxn>
                <a:cxn ang="0">
                  <a:pos x="30" y="72"/>
                </a:cxn>
                <a:cxn ang="0">
                  <a:pos x="24" y="58"/>
                </a:cxn>
                <a:cxn ang="0">
                  <a:pos x="24" y="52"/>
                </a:cxn>
                <a:cxn ang="0">
                  <a:pos x="26" y="46"/>
                </a:cxn>
                <a:cxn ang="0">
                  <a:pos x="12" y="36"/>
                </a:cxn>
                <a:cxn ang="0">
                  <a:pos x="6" y="20"/>
                </a:cxn>
              </a:cxnLst>
              <a:rect l="0" t="0" r="r" b="b"/>
              <a:pathLst>
                <a:path w="378" h="436">
                  <a:moveTo>
                    <a:pt x="4" y="18"/>
                  </a:moveTo>
                  <a:lnTo>
                    <a:pt x="8" y="14"/>
                  </a:lnTo>
                  <a:lnTo>
                    <a:pt x="22" y="0"/>
                  </a:lnTo>
                  <a:lnTo>
                    <a:pt x="22" y="0"/>
                  </a:lnTo>
                  <a:lnTo>
                    <a:pt x="24" y="0"/>
                  </a:lnTo>
                  <a:lnTo>
                    <a:pt x="38" y="0"/>
                  </a:lnTo>
                  <a:lnTo>
                    <a:pt x="50" y="0"/>
                  </a:lnTo>
                  <a:lnTo>
                    <a:pt x="58" y="0"/>
                  </a:lnTo>
                  <a:lnTo>
                    <a:pt x="76" y="0"/>
                  </a:lnTo>
                  <a:lnTo>
                    <a:pt x="78" y="0"/>
                  </a:lnTo>
                  <a:lnTo>
                    <a:pt x="80" y="0"/>
                  </a:lnTo>
                  <a:lnTo>
                    <a:pt x="80" y="0"/>
                  </a:lnTo>
                  <a:lnTo>
                    <a:pt x="82" y="0"/>
                  </a:lnTo>
                  <a:lnTo>
                    <a:pt x="84" y="0"/>
                  </a:lnTo>
                  <a:lnTo>
                    <a:pt x="84" y="0"/>
                  </a:lnTo>
                  <a:lnTo>
                    <a:pt x="84" y="0"/>
                  </a:lnTo>
                  <a:lnTo>
                    <a:pt x="86" y="0"/>
                  </a:lnTo>
                  <a:lnTo>
                    <a:pt x="94" y="0"/>
                  </a:lnTo>
                  <a:lnTo>
                    <a:pt x="96" y="0"/>
                  </a:lnTo>
                  <a:lnTo>
                    <a:pt x="96" y="4"/>
                  </a:lnTo>
                  <a:lnTo>
                    <a:pt x="100" y="8"/>
                  </a:lnTo>
                  <a:lnTo>
                    <a:pt x="108" y="8"/>
                  </a:lnTo>
                  <a:lnTo>
                    <a:pt x="112" y="8"/>
                  </a:lnTo>
                  <a:lnTo>
                    <a:pt x="120" y="8"/>
                  </a:lnTo>
                  <a:lnTo>
                    <a:pt x="130" y="8"/>
                  </a:lnTo>
                  <a:lnTo>
                    <a:pt x="130" y="8"/>
                  </a:lnTo>
                  <a:lnTo>
                    <a:pt x="132" y="8"/>
                  </a:lnTo>
                  <a:lnTo>
                    <a:pt x="140" y="8"/>
                  </a:lnTo>
                  <a:lnTo>
                    <a:pt x="148" y="12"/>
                  </a:lnTo>
                  <a:lnTo>
                    <a:pt x="150" y="14"/>
                  </a:lnTo>
                  <a:lnTo>
                    <a:pt x="152" y="14"/>
                  </a:lnTo>
                  <a:lnTo>
                    <a:pt x="152" y="16"/>
                  </a:lnTo>
                  <a:lnTo>
                    <a:pt x="160" y="20"/>
                  </a:lnTo>
                  <a:lnTo>
                    <a:pt x="194" y="42"/>
                  </a:lnTo>
                  <a:lnTo>
                    <a:pt x="196" y="44"/>
                  </a:lnTo>
                  <a:lnTo>
                    <a:pt x="196" y="46"/>
                  </a:lnTo>
                  <a:lnTo>
                    <a:pt x="200" y="48"/>
                  </a:lnTo>
                  <a:lnTo>
                    <a:pt x="208" y="48"/>
                  </a:lnTo>
                  <a:lnTo>
                    <a:pt x="214" y="48"/>
                  </a:lnTo>
                  <a:lnTo>
                    <a:pt x="218" y="46"/>
                  </a:lnTo>
                  <a:lnTo>
                    <a:pt x="222" y="48"/>
                  </a:lnTo>
                  <a:lnTo>
                    <a:pt x="228" y="50"/>
                  </a:lnTo>
                  <a:lnTo>
                    <a:pt x="232" y="50"/>
                  </a:lnTo>
                  <a:lnTo>
                    <a:pt x="236" y="52"/>
                  </a:lnTo>
                  <a:lnTo>
                    <a:pt x="238" y="52"/>
                  </a:lnTo>
                  <a:lnTo>
                    <a:pt x="244" y="52"/>
                  </a:lnTo>
                  <a:lnTo>
                    <a:pt x="244" y="50"/>
                  </a:lnTo>
                  <a:lnTo>
                    <a:pt x="246" y="52"/>
                  </a:lnTo>
                  <a:lnTo>
                    <a:pt x="250" y="54"/>
                  </a:lnTo>
                  <a:lnTo>
                    <a:pt x="252" y="54"/>
                  </a:lnTo>
                  <a:lnTo>
                    <a:pt x="254" y="54"/>
                  </a:lnTo>
                  <a:lnTo>
                    <a:pt x="254" y="54"/>
                  </a:lnTo>
                  <a:lnTo>
                    <a:pt x="256" y="52"/>
                  </a:lnTo>
                  <a:lnTo>
                    <a:pt x="256" y="52"/>
                  </a:lnTo>
                  <a:lnTo>
                    <a:pt x="256" y="52"/>
                  </a:lnTo>
                  <a:lnTo>
                    <a:pt x="256" y="52"/>
                  </a:lnTo>
                  <a:lnTo>
                    <a:pt x="256" y="52"/>
                  </a:lnTo>
                  <a:lnTo>
                    <a:pt x="256" y="52"/>
                  </a:lnTo>
                  <a:lnTo>
                    <a:pt x="256" y="54"/>
                  </a:lnTo>
                  <a:lnTo>
                    <a:pt x="260" y="54"/>
                  </a:lnTo>
                  <a:lnTo>
                    <a:pt x="262" y="54"/>
                  </a:lnTo>
                  <a:lnTo>
                    <a:pt x="264" y="54"/>
                  </a:lnTo>
                  <a:lnTo>
                    <a:pt x="264" y="56"/>
                  </a:lnTo>
                  <a:lnTo>
                    <a:pt x="264" y="56"/>
                  </a:lnTo>
                  <a:lnTo>
                    <a:pt x="264" y="56"/>
                  </a:lnTo>
                  <a:lnTo>
                    <a:pt x="266" y="56"/>
                  </a:lnTo>
                  <a:lnTo>
                    <a:pt x="266" y="56"/>
                  </a:lnTo>
                  <a:lnTo>
                    <a:pt x="268" y="56"/>
                  </a:lnTo>
                  <a:lnTo>
                    <a:pt x="268" y="52"/>
                  </a:lnTo>
                  <a:lnTo>
                    <a:pt x="278" y="44"/>
                  </a:lnTo>
                  <a:lnTo>
                    <a:pt x="282" y="36"/>
                  </a:lnTo>
                  <a:lnTo>
                    <a:pt x="288" y="32"/>
                  </a:lnTo>
                  <a:lnTo>
                    <a:pt x="296" y="28"/>
                  </a:lnTo>
                  <a:lnTo>
                    <a:pt x="306" y="24"/>
                  </a:lnTo>
                  <a:lnTo>
                    <a:pt x="308" y="24"/>
                  </a:lnTo>
                  <a:lnTo>
                    <a:pt x="320" y="18"/>
                  </a:lnTo>
                  <a:lnTo>
                    <a:pt x="326" y="16"/>
                  </a:lnTo>
                  <a:lnTo>
                    <a:pt x="328" y="18"/>
                  </a:lnTo>
                  <a:lnTo>
                    <a:pt x="330" y="18"/>
                  </a:lnTo>
                  <a:lnTo>
                    <a:pt x="336" y="24"/>
                  </a:lnTo>
                  <a:lnTo>
                    <a:pt x="338" y="26"/>
                  </a:lnTo>
                  <a:lnTo>
                    <a:pt x="338" y="26"/>
                  </a:lnTo>
                  <a:lnTo>
                    <a:pt x="338" y="26"/>
                  </a:lnTo>
                  <a:lnTo>
                    <a:pt x="338" y="28"/>
                  </a:lnTo>
                  <a:lnTo>
                    <a:pt x="338" y="28"/>
                  </a:lnTo>
                  <a:lnTo>
                    <a:pt x="340" y="30"/>
                  </a:lnTo>
                  <a:lnTo>
                    <a:pt x="340" y="30"/>
                  </a:lnTo>
                  <a:lnTo>
                    <a:pt x="342" y="30"/>
                  </a:lnTo>
                  <a:lnTo>
                    <a:pt x="342" y="30"/>
                  </a:lnTo>
                  <a:lnTo>
                    <a:pt x="342" y="32"/>
                  </a:lnTo>
                  <a:lnTo>
                    <a:pt x="344" y="32"/>
                  </a:lnTo>
                  <a:lnTo>
                    <a:pt x="344" y="32"/>
                  </a:lnTo>
                  <a:lnTo>
                    <a:pt x="344" y="32"/>
                  </a:lnTo>
                  <a:lnTo>
                    <a:pt x="348" y="32"/>
                  </a:lnTo>
                  <a:lnTo>
                    <a:pt x="358" y="32"/>
                  </a:lnTo>
                  <a:lnTo>
                    <a:pt x="358" y="32"/>
                  </a:lnTo>
                  <a:lnTo>
                    <a:pt x="358" y="32"/>
                  </a:lnTo>
                  <a:lnTo>
                    <a:pt x="358" y="30"/>
                  </a:lnTo>
                  <a:lnTo>
                    <a:pt x="358" y="30"/>
                  </a:lnTo>
                  <a:lnTo>
                    <a:pt x="358" y="30"/>
                  </a:lnTo>
                  <a:lnTo>
                    <a:pt x="360" y="30"/>
                  </a:lnTo>
                  <a:lnTo>
                    <a:pt x="360" y="30"/>
                  </a:lnTo>
                  <a:lnTo>
                    <a:pt x="364" y="30"/>
                  </a:lnTo>
                  <a:lnTo>
                    <a:pt x="370" y="28"/>
                  </a:lnTo>
                  <a:lnTo>
                    <a:pt x="370" y="28"/>
                  </a:lnTo>
                  <a:lnTo>
                    <a:pt x="372" y="30"/>
                  </a:lnTo>
                  <a:lnTo>
                    <a:pt x="372" y="30"/>
                  </a:lnTo>
                  <a:lnTo>
                    <a:pt x="374" y="30"/>
                  </a:lnTo>
                  <a:lnTo>
                    <a:pt x="374" y="30"/>
                  </a:lnTo>
                  <a:lnTo>
                    <a:pt x="374" y="32"/>
                  </a:lnTo>
                  <a:lnTo>
                    <a:pt x="376" y="32"/>
                  </a:lnTo>
                  <a:lnTo>
                    <a:pt x="376" y="32"/>
                  </a:lnTo>
                  <a:lnTo>
                    <a:pt x="376" y="32"/>
                  </a:lnTo>
                  <a:lnTo>
                    <a:pt x="378" y="30"/>
                  </a:lnTo>
                  <a:lnTo>
                    <a:pt x="378" y="30"/>
                  </a:lnTo>
                  <a:lnTo>
                    <a:pt x="378" y="30"/>
                  </a:lnTo>
                  <a:lnTo>
                    <a:pt x="378" y="30"/>
                  </a:lnTo>
                  <a:lnTo>
                    <a:pt x="374" y="38"/>
                  </a:lnTo>
                  <a:lnTo>
                    <a:pt x="352" y="68"/>
                  </a:lnTo>
                  <a:lnTo>
                    <a:pt x="350" y="70"/>
                  </a:lnTo>
                  <a:lnTo>
                    <a:pt x="336" y="84"/>
                  </a:lnTo>
                  <a:lnTo>
                    <a:pt x="334" y="84"/>
                  </a:lnTo>
                  <a:lnTo>
                    <a:pt x="334" y="90"/>
                  </a:lnTo>
                  <a:lnTo>
                    <a:pt x="334" y="218"/>
                  </a:lnTo>
                  <a:lnTo>
                    <a:pt x="336" y="258"/>
                  </a:lnTo>
                  <a:lnTo>
                    <a:pt x="342" y="268"/>
                  </a:lnTo>
                  <a:lnTo>
                    <a:pt x="362" y="292"/>
                  </a:lnTo>
                  <a:lnTo>
                    <a:pt x="362" y="296"/>
                  </a:lnTo>
                  <a:lnTo>
                    <a:pt x="362" y="296"/>
                  </a:lnTo>
                  <a:lnTo>
                    <a:pt x="360" y="296"/>
                  </a:lnTo>
                  <a:lnTo>
                    <a:pt x="358" y="300"/>
                  </a:lnTo>
                  <a:lnTo>
                    <a:pt x="356" y="300"/>
                  </a:lnTo>
                  <a:lnTo>
                    <a:pt x="356" y="302"/>
                  </a:lnTo>
                  <a:lnTo>
                    <a:pt x="356" y="302"/>
                  </a:lnTo>
                  <a:lnTo>
                    <a:pt x="356" y="304"/>
                  </a:lnTo>
                  <a:lnTo>
                    <a:pt x="350" y="310"/>
                  </a:lnTo>
                  <a:lnTo>
                    <a:pt x="348" y="310"/>
                  </a:lnTo>
                  <a:lnTo>
                    <a:pt x="344" y="310"/>
                  </a:lnTo>
                  <a:lnTo>
                    <a:pt x="340" y="310"/>
                  </a:lnTo>
                  <a:lnTo>
                    <a:pt x="336" y="312"/>
                  </a:lnTo>
                  <a:lnTo>
                    <a:pt x="330" y="312"/>
                  </a:lnTo>
                  <a:lnTo>
                    <a:pt x="332" y="316"/>
                  </a:lnTo>
                  <a:lnTo>
                    <a:pt x="332" y="322"/>
                  </a:lnTo>
                  <a:lnTo>
                    <a:pt x="334" y="322"/>
                  </a:lnTo>
                  <a:lnTo>
                    <a:pt x="334" y="322"/>
                  </a:lnTo>
                  <a:lnTo>
                    <a:pt x="334" y="322"/>
                  </a:lnTo>
                  <a:lnTo>
                    <a:pt x="334" y="324"/>
                  </a:lnTo>
                  <a:lnTo>
                    <a:pt x="334" y="326"/>
                  </a:lnTo>
                  <a:lnTo>
                    <a:pt x="334" y="326"/>
                  </a:lnTo>
                  <a:lnTo>
                    <a:pt x="334" y="326"/>
                  </a:lnTo>
                  <a:lnTo>
                    <a:pt x="332" y="326"/>
                  </a:lnTo>
                  <a:lnTo>
                    <a:pt x="332" y="326"/>
                  </a:lnTo>
                  <a:lnTo>
                    <a:pt x="332" y="326"/>
                  </a:lnTo>
                  <a:lnTo>
                    <a:pt x="332" y="326"/>
                  </a:lnTo>
                  <a:lnTo>
                    <a:pt x="332" y="326"/>
                  </a:lnTo>
                  <a:lnTo>
                    <a:pt x="332" y="324"/>
                  </a:lnTo>
                  <a:lnTo>
                    <a:pt x="332" y="324"/>
                  </a:lnTo>
                  <a:lnTo>
                    <a:pt x="330" y="322"/>
                  </a:lnTo>
                  <a:lnTo>
                    <a:pt x="330" y="322"/>
                  </a:lnTo>
                  <a:lnTo>
                    <a:pt x="328" y="322"/>
                  </a:lnTo>
                  <a:lnTo>
                    <a:pt x="328" y="322"/>
                  </a:lnTo>
                  <a:lnTo>
                    <a:pt x="326" y="324"/>
                  </a:lnTo>
                  <a:lnTo>
                    <a:pt x="326" y="326"/>
                  </a:lnTo>
                  <a:lnTo>
                    <a:pt x="326" y="326"/>
                  </a:lnTo>
                  <a:lnTo>
                    <a:pt x="326" y="326"/>
                  </a:lnTo>
                  <a:lnTo>
                    <a:pt x="326" y="328"/>
                  </a:lnTo>
                  <a:lnTo>
                    <a:pt x="326" y="328"/>
                  </a:lnTo>
                  <a:lnTo>
                    <a:pt x="328" y="328"/>
                  </a:lnTo>
                  <a:lnTo>
                    <a:pt x="328" y="328"/>
                  </a:lnTo>
                  <a:lnTo>
                    <a:pt x="328" y="330"/>
                  </a:lnTo>
                  <a:lnTo>
                    <a:pt x="326" y="330"/>
                  </a:lnTo>
                  <a:lnTo>
                    <a:pt x="326" y="330"/>
                  </a:lnTo>
                  <a:lnTo>
                    <a:pt x="318" y="338"/>
                  </a:lnTo>
                  <a:lnTo>
                    <a:pt x="318" y="338"/>
                  </a:lnTo>
                  <a:lnTo>
                    <a:pt x="318" y="338"/>
                  </a:lnTo>
                  <a:lnTo>
                    <a:pt x="316" y="338"/>
                  </a:lnTo>
                  <a:lnTo>
                    <a:pt x="316" y="336"/>
                  </a:lnTo>
                  <a:lnTo>
                    <a:pt x="314" y="336"/>
                  </a:lnTo>
                  <a:lnTo>
                    <a:pt x="314" y="336"/>
                  </a:lnTo>
                  <a:lnTo>
                    <a:pt x="314" y="336"/>
                  </a:lnTo>
                  <a:lnTo>
                    <a:pt x="312" y="336"/>
                  </a:lnTo>
                  <a:lnTo>
                    <a:pt x="308" y="338"/>
                  </a:lnTo>
                  <a:lnTo>
                    <a:pt x="306" y="338"/>
                  </a:lnTo>
                  <a:lnTo>
                    <a:pt x="304" y="340"/>
                  </a:lnTo>
                  <a:lnTo>
                    <a:pt x="302" y="340"/>
                  </a:lnTo>
                  <a:lnTo>
                    <a:pt x="302" y="340"/>
                  </a:lnTo>
                  <a:lnTo>
                    <a:pt x="300" y="342"/>
                  </a:lnTo>
                  <a:lnTo>
                    <a:pt x="298" y="344"/>
                  </a:lnTo>
                  <a:lnTo>
                    <a:pt x="298" y="346"/>
                  </a:lnTo>
                  <a:lnTo>
                    <a:pt x="296" y="348"/>
                  </a:lnTo>
                  <a:lnTo>
                    <a:pt x="296" y="348"/>
                  </a:lnTo>
                  <a:lnTo>
                    <a:pt x="296" y="354"/>
                  </a:lnTo>
                  <a:lnTo>
                    <a:pt x="296" y="354"/>
                  </a:lnTo>
                  <a:lnTo>
                    <a:pt x="296" y="356"/>
                  </a:lnTo>
                  <a:lnTo>
                    <a:pt x="296" y="358"/>
                  </a:lnTo>
                  <a:lnTo>
                    <a:pt x="296" y="362"/>
                  </a:lnTo>
                  <a:lnTo>
                    <a:pt x="294" y="366"/>
                  </a:lnTo>
                  <a:lnTo>
                    <a:pt x="294" y="368"/>
                  </a:lnTo>
                  <a:lnTo>
                    <a:pt x="294" y="368"/>
                  </a:lnTo>
                  <a:lnTo>
                    <a:pt x="294" y="368"/>
                  </a:lnTo>
                  <a:lnTo>
                    <a:pt x="294" y="368"/>
                  </a:lnTo>
                  <a:lnTo>
                    <a:pt x="294" y="370"/>
                  </a:lnTo>
                  <a:lnTo>
                    <a:pt x="294" y="370"/>
                  </a:lnTo>
                  <a:lnTo>
                    <a:pt x="294" y="372"/>
                  </a:lnTo>
                  <a:lnTo>
                    <a:pt x="294" y="372"/>
                  </a:lnTo>
                  <a:lnTo>
                    <a:pt x="292" y="372"/>
                  </a:lnTo>
                  <a:lnTo>
                    <a:pt x="292" y="374"/>
                  </a:lnTo>
                  <a:lnTo>
                    <a:pt x="290" y="374"/>
                  </a:lnTo>
                  <a:lnTo>
                    <a:pt x="286" y="376"/>
                  </a:lnTo>
                  <a:lnTo>
                    <a:pt x="286" y="380"/>
                  </a:lnTo>
                  <a:lnTo>
                    <a:pt x="282" y="388"/>
                  </a:lnTo>
                  <a:lnTo>
                    <a:pt x="282" y="388"/>
                  </a:lnTo>
                  <a:lnTo>
                    <a:pt x="282" y="390"/>
                  </a:lnTo>
                  <a:lnTo>
                    <a:pt x="282" y="390"/>
                  </a:lnTo>
                  <a:lnTo>
                    <a:pt x="280" y="396"/>
                  </a:lnTo>
                  <a:lnTo>
                    <a:pt x="280" y="396"/>
                  </a:lnTo>
                  <a:lnTo>
                    <a:pt x="278" y="400"/>
                  </a:lnTo>
                  <a:lnTo>
                    <a:pt x="278" y="402"/>
                  </a:lnTo>
                  <a:lnTo>
                    <a:pt x="278" y="402"/>
                  </a:lnTo>
                  <a:lnTo>
                    <a:pt x="274" y="406"/>
                  </a:lnTo>
                  <a:lnTo>
                    <a:pt x="274" y="408"/>
                  </a:lnTo>
                  <a:lnTo>
                    <a:pt x="274" y="408"/>
                  </a:lnTo>
                  <a:lnTo>
                    <a:pt x="274" y="408"/>
                  </a:lnTo>
                  <a:lnTo>
                    <a:pt x="272" y="410"/>
                  </a:lnTo>
                  <a:lnTo>
                    <a:pt x="266" y="424"/>
                  </a:lnTo>
                  <a:lnTo>
                    <a:pt x="260" y="434"/>
                  </a:lnTo>
                  <a:lnTo>
                    <a:pt x="260" y="436"/>
                  </a:lnTo>
                  <a:lnTo>
                    <a:pt x="256" y="436"/>
                  </a:lnTo>
                  <a:lnTo>
                    <a:pt x="256" y="434"/>
                  </a:lnTo>
                  <a:lnTo>
                    <a:pt x="256" y="434"/>
                  </a:lnTo>
                  <a:lnTo>
                    <a:pt x="252" y="434"/>
                  </a:lnTo>
                  <a:lnTo>
                    <a:pt x="250" y="436"/>
                  </a:lnTo>
                  <a:lnTo>
                    <a:pt x="248" y="436"/>
                  </a:lnTo>
                  <a:lnTo>
                    <a:pt x="242" y="432"/>
                  </a:lnTo>
                  <a:lnTo>
                    <a:pt x="228" y="420"/>
                  </a:lnTo>
                  <a:lnTo>
                    <a:pt x="224" y="418"/>
                  </a:lnTo>
                  <a:lnTo>
                    <a:pt x="216" y="412"/>
                  </a:lnTo>
                  <a:lnTo>
                    <a:pt x="214" y="410"/>
                  </a:lnTo>
                  <a:lnTo>
                    <a:pt x="186" y="392"/>
                  </a:lnTo>
                  <a:lnTo>
                    <a:pt x="184" y="388"/>
                  </a:lnTo>
                  <a:lnTo>
                    <a:pt x="184" y="388"/>
                  </a:lnTo>
                  <a:lnTo>
                    <a:pt x="182" y="388"/>
                  </a:lnTo>
                  <a:lnTo>
                    <a:pt x="182" y="386"/>
                  </a:lnTo>
                  <a:lnTo>
                    <a:pt x="182" y="386"/>
                  </a:lnTo>
                  <a:lnTo>
                    <a:pt x="182" y="384"/>
                  </a:lnTo>
                  <a:lnTo>
                    <a:pt x="182" y="384"/>
                  </a:lnTo>
                  <a:lnTo>
                    <a:pt x="182" y="384"/>
                  </a:lnTo>
                  <a:lnTo>
                    <a:pt x="180" y="382"/>
                  </a:lnTo>
                  <a:lnTo>
                    <a:pt x="178" y="382"/>
                  </a:lnTo>
                  <a:lnTo>
                    <a:pt x="176" y="382"/>
                  </a:lnTo>
                  <a:lnTo>
                    <a:pt x="176" y="382"/>
                  </a:lnTo>
                  <a:lnTo>
                    <a:pt x="176" y="382"/>
                  </a:lnTo>
                  <a:lnTo>
                    <a:pt x="176" y="382"/>
                  </a:lnTo>
                  <a:lnTo>
                    <a:pt x="174" y="380"/>
                  </a:lnTo>
                  <a:lnTo>
                    <a:pt x="174" y="378"/>
                  </a:lnTo>
                  <a:lnTo>
                    <a:pt x="174" y="378"/>
                  </a:lnTo>
                  <a:lnTo>
                    <a:pt x="174" y="378"/>
                  </a:lnTo>
                  <a:lnTo>
                    <a:pt x="176" y="376"/>
                  </a:lnTo>
                  <a:lnTo>
                    <a:pt x="178" y="374"/>
                  </a:lnTo>
                  <a:lnTo>
                    <a:pt x="180" y="372"/>
                  </a:lnTo>
                  <a:lnTo>
                    <a:pt x="180" y="370"/>
                  </a:lnTo>
                  <a:lnTo>
                    <a:pt x="180" y="366"/>
                  </a:lnTo>
                  <a:lnTo>
                    <a:pt x="178" y="360"/>
                  </a:lnTo>
                  <a:lnTo>
                    <a:pt x="174" y="358"/>
                  </a:lnTo>
                  <a:lnTo>
                    <a:pt x="170" y="356"/>
                  </a:lnTo>
                  <a:lnTo>
                    <a:pt x="170" y="356"/>
                  </a:lnTo>
                  <a:lnTo>
                    <a:pt x="170" y="356"/>
                  </a:lnTo>
                  <a:lnTo>
                    <a:pt x="166" y="354"/>
                  </a:lnTo>
                  <a:lnTo>
                    <a:pt x="160" y="350"/>
                  </a:lnTo>
                  <a:lnTo>
                    <a:pt x="156" y="348"/>
                  </a:lnTo>
                  <a:lnTo>
                    <a:pt x="156" y="348"/>
                  </a:lnTo>
                  <a:lnTo>
                    <a:pt x="132" y="334"/>
                  </a:lnTo>
                  <a:lnTo>
                    <a:pt x="114" y="326"/>
                  </a:lnTo>
                  <a:lnTo>
                    <a:pt x="106" y="320"/>
                  </a:lnTo>
                  <a:lnTo>
                    <a:pt x="100" y="318"/>
                  </a:lnTo>
                  <a:lnTo>
                    <a:pt x="94" y="314"/>
                  </a:lnTo>
                  <a:lnTo>
                    <a:pt x="84" y="308"/>
                  </a:lnTo>
                  <a:lnTo>
                    <a:pt x="64" y="298"/>
                  </a:lnTo>
                  <a:lnTo>
                    <a:pt x="38" y="282"/>
                  </a:lnTo>
                  <a:lnTo>
                    <a:pt x="28" y="278"/>
                  </a:lnTo>
                  <a:lnTo>
                    <a:pt x="24" y="274"/>
                  </a:lnTo>
                  <a:lnTo>
                    <a:pt x="8" y="266"/>
                  </a:lnTo>
                  <a:lnTo>
                    <a:pt x="6" y="264"/>
                  </a:lnTo>
                  <a:lnTo>
                    <a:pt x="2" y="264"/>
                  </a:lnTo>
                  <a:lnTo>
                    <a:pt x="0" y="264"/>
                  </a:lnTo>
                  <a:lnTo>
                    <a:pt x="0" y="262"/>
                  </a:lnTo>
                  <a:lnTo>
                    <a:pt x="0" y="238"/>
                  </a:lnTo>
                  <a:lnTo>
                    <a:pt x="2" y="230"/>
                  </a:lnTo>
                  <a:lnTo>
                    <a:pt x="2" y="230"/>
                  </a:lnTo>
                  <a:lnTo>
                    <a:pt x="4" y="224"/>
                  </a:lnTo>
                  <a:lnTo>
                    <a:pt x="2" y="222"/>
                  </a:lnTo>
                  <a:lnTo>
                    <a:pt x="2" y="220"/>
                  </a:lnTo>
                  <a:lnTo>
                    <a:pt x="2" y="218"/>
                  </a:lnTo>
                  <a:lnTo>
                    <a:pt x="0" y="214"/>
                  </a:lnTo>
                  <a:lnTo>
                    <a:pt x="0" y="214"/>
                  </a:lnTo>
                  <a:lnTo>
                    <a:pt x="0" y="212"/>
                  </a:lnTo>
                  <a:lnTo>
                    <a:pt x="4" y="208"/>
                  </a:lnTo>
                  <a:lnTo>
                    <a:pt x="6" y="202"/>
                  </a:lnTo>
                  <a:lnTo>
                    <a:pt x="10" y="198"/>
                  </a:lnTo>
                  <a:lnTo>
                    <a:pt x="12" y="188"/>
                  </a:lnTo>
                  <a:lnTo>
                    <a:pt x="12" y="188"/>
                  </a:lnTo>
                  <a:lnTo>
                    <a:pt x="12" y="188"/>
                  </a:lnTo>
                  <a:lnTo>
                    <a:pt x="14" y="188"/>
                  </a:lnTo>
                  <a:lnTo>
                    <a:pt x="14" y="188"/>
                  </a:lnTo>
                  <a:lnTo>
                    <a:pt x="16" y="186"/>
                  </a:lnTo>
                  <a:lnTo>
                    <a:pt x="16" y="186"/>
                  </a:lnTo>
                  <a:lnTo>
                    <a:pt x="16" y="186"/>
                  </a:lnTo>
                  <a:lnTo>
                    <a:pt x="18" y="186"/>
                  </a:lnTo>
                  <a:lnTo>
                    <a:pt x="18" y="186"/>
                  </a:lnTo>
                  <a:lnTo>
                    <a:pt x="24" y="178"/>
                  </a:lnTo>
                  <a:lnTo>
                    <a:pt x="26" y="176"/>
                  </a:lnTo>
                  <a:lnTo>
                    <a:pt x="26" y="172"/>
                  </a:lnTo>
                  <a:lnTo>
                    <a:pt x="28" y="172"/>
                  </a:lnTo>
                  <a:lnTo>
                    <a:pt x="28" y="172"/>
                  </a:lnTo>
                  <a:lnTo>
                    <a:pt x="28" y="170"/>
                  </a:lnTo>
                  <a:lnTo>
                    <a:pt x="28" y="170"/>
                  </a:lnTo>
                  <a:lnTo>
                    <a:pt x="28" y="170"/>
                  </a:lnTo>
                  <a:lnTo>
                    <a:pt x="28" y="170"/>
                  </a:lnTo>
                  <a:lnTo>
                    <a:pt x="28" y="168"/>
                  </a:lnTo>
                  <a:lnTo>
                    <a:pt x="28" y="168"/>
                  </a:lnTo>
                  <a:lnTo>
                    <a:pt x="28" y="168"/>
                  </a:lnTo>
                  <a:lnTo>
                    <a:pt x="28" y="166"/>
                  </a:lnTo>
                  <a:lnTo>
                    <a:pt x="28" y="166"/>
                  </a:lnTo>
                  <a:lnTo>
                    <a:pt x="28" y="166"/>
                  </a:lnTo>
                  <a:lnTo>
                    <a:pt x="30" y="164"/>
                  </a:lnTo>
                  <a:lnTo>
                    <a:pt x="32" y="166"/>
                  </a:lnTo>
                  <a:lnTo>
                    <a:pt x="32" y="164"/>
                  </a:lnTo>
                  <a:lnTo>
                    <a:pt x="32" y="162"/>
                  </a:lnTo>
                  <a:lnTo>
                    <a:pt x="32" y="162"/>
                  </a:lnTo>
                  <a:lnTo>
                    <a:pt x="36" y="160"/>
                  </a:lnTo>
                  <a:lnTo>
                    <a:pt x="36" y="160"/>
                  </a:lnTo>
                  <a:lnTo>
                    <a:pt x="38" y="160"/>
                  </a:lnTo>
                  <a:lnTo>
                    <a:pt x="40" y="160"/>
                  </a:lnTo>
                  <a:lnTo>
                    <a:pt x="40" y="160"/>
                  </a:lnTo>
                  <a:lnTo>
                    <a:pt x="42" y="160"/>
                  </a:lnTo>
                  <a:lnTo>
                    <a:pt x="42" y="160"/>
                  </a:lnTo>
                  <a:lnTo>
                    <a:pt x="44" y="160"/>
                  </a:lnTo>
                  <a:lnTo>
                    <a:pt x="44" y="158"/>
                  </a:lnTo>
                  <a:lnTo>
                    <a:pt x="44" y="158"/>
                  </a:lnTo>
                  <a:lnTo>
                    <a:pt x="44" y="158"/>
                  </a:lnTo>
                  <a:lnTo>
                    <a:pt x="44" y="158"/>
                  </a:lnTo>
                  <a:lnTo>
                    <a:pt x="44" y="156"/>
                  </a:lnTo>
                  <a:lnTo>
                    <a:pt x="44" y="156"/>
                  </a:lnTo>
                  <a:lnTo>
                    <a:pt x="44" y="156"/>
                  </a:lnTo>
                  <a:lnTo>
                    <a:pt x="42" y="156"/>
                  </a:lnTo>
                  <a:lnTo>
                    <a:pt x="42" y="154"/>
                  </a:lnTo>
                  <a:lnTo>
                    <a:pt x="42" y="154"/>
                  </a:lnTo>
                  <a:lnTo>
                    <a:pt x="42" y="152"/>
                  </a:lnTo>
                  <a:lnTo>
                    <a:pt x="42" y="152"/>
                  </a:lnTo>
                  <a:lnTo>
                    <a:pt x="44" y="150"/>
                  </a:lnTo>
                  <a:lnTo>
                    <a:pt x="44" y="150"/>
                  </a:lnTo>
                  <a:lnTo>
                    <a:pt x="44" y="150"/>
                  </a:lnTo>
                  <a:lnTo>
                    <a:pt x="44" y="150"/>
                  </a:lnTo>
                  <a:lnTo>
                    <a:pt x="46" y="148"/>
                  </a:lnTo>
                  <a:lnTo>
                    <a:pt x="46" y="148"/>
                  </a:lnTo>
                  <a:lnTo>
                    <a:pt x="46" y="146"/>
                  </a:lnTo>
                  <a:lnTo>
                    <a:pt x="46" y="146"/>
                  </a:lnTo>
                  <a:lnTo>
                    <a:pt x="46" y="146"/>
                  </a:lnTo>
                  <a:lnTo>
                    <a:pt x="46" y="144"/>
                  </a:lnTo>
                  <a:lnTo>
                    <a:pt x="46" y="144"/>
                  </a:lnTo>
                  <a:lnTo>
                    <a:pt x="48" y="144"/>
                  </a:lnTo>
                  <a:lnTo>
                    <a:pt x="48" y="144"/>
                  </a:lnTo>
                  <a:lnTo>
                    <a:pt x="48" y="144"/>
                  </a:lnTo>
                  <a:lnTo>
                    <a:pt x="48" y="144"/>
                  </a:lnTo>
                  <a:lnTo>
                    <a:pt x="50" y="144"/>
                  </a:lnTo>
                  <a:lnTo>
                    <a:pt x="50" y="142"/>
                  </a:lnTo>
                  <a:lnTo>
                    <a:pt x="50" y="142"/>
                  </a:lnTo>
                  <a:lnTo>
                    <a:pt x="52" y="138"/>
                  </a:lnTo>
                  <a:lnTo>
                    <a:pt x="52" y="138"/>
                  </a:lnTo>
                  <a:lnTo>
                    <a:pt x="52" y="128"/>
                  </a:lnTo>
                  <a:lnTo>
                    <a:pt x="52" y="120"/>
                  </a:lnTo>
                  <a:lnTo>
                    <a:pt x="48" y="112"/>
                  </a:lnTo>
                  <a:lnTo>
                    <a:pt x="48" y="110"/>
                  </a:lnTo>
                  <a:lnTo>
                    <a:pt x="46" y="106"/>
                  </a:lnTo>
                  <a:lnTo>
                    <a:pt x="46" y="106"/>
                  </a:lnTo>
                  <a:lnTo>
                    <a:pt x="46" y="104"/>
                  </a:lnTo>
                  <a:lnTo>
                    <a:pt x="46" y="104"/>
                  </a:lnTo>
                  <a:lnTo>
                    <a:pt x="46" y="104"/>
                  </a:lnTo>
                  <a:lnTo>
                    <a:pt x="46" y="104"/>
                  </a:lnTo>
                  <a:lnTo>
                    <a:pt x="48" y="98"/>
                  </a:lnTo>
                  <a:lnTo>
                    <a:pt x="44" y="96"/>
                  </a:lnTo>
                  <a:lnTo>
                    <a:pt x="44" y="94"/>
                  </a:lnTo>
                  <a:lnTo>
                    <a:pt x="42" y="92"/>
                  </a:lnTo>
                  <a:lnTo>
                    <a:pt x="42" y="90"/>
                  </a:lnTo>
                  <a:lnTo>
                    <a:pt x="42" y="90"/>
                  </a:lnTo>
                  <a:lnTo>
                    <a:pt x="42" y="90"/>
                  </a:lnTo>
                  <a:lnTo>
                    <a:pt x="42" y="86"/>
                  </a:lnTo>
                  <a:lnTo>
                    <a:pt x="42" y="86"/>
                  </a:lnTo>
                  <a:lnTo>
                    <a:pt x="40" y="84"/>
                  </a:lnTo>
                  <a:lnTo>
                    <a:pt x="40" y="82"/>
                  </a:lnTo>
                  <a:lnTo>
                    <a:pt x="40" y="82"/>
                  </a:lnTo>
                  <a:lnTo>
                    <a:pt x="38" y="82"/>
                  </a:lnTo>
                  <a:lnTo>
                    <a:pt x="36" y="82"/>
                  </a:lnTo>
                  <a:lnTo>
                    <a:pt x="36" y="82"/>
                  </a:lnTo>
                  <a:lnTo>
                    <a:pt x="36" y="82"/>
                  </a:lnTo>
                  <a:lnTo>
                    <a:pt x="36" y="82"/>
                  </a:lnTo>
                  <a:lnTo>
                    <a:pt x="36" y="82"/>
                  </a:lnTo>
                  <a:lnTo>
                    <a:pt x="36" y="82"/>
                  </a:lnTo>
                  <a:lnTo>
                    <a:pt x="36" y="82"/>
                  </a:lnTo>
                  <a:lnTo>
                    <a:pt x="32" y="80"/>
                  </a:lnTo>
                  <a:lnTo>
                    <a:pt x="32" y="78"/>
                  </a:lnTo>
                  <a:lnTo>
                    <a:pt x="32" y="78"/>
                  </a:lnTo>
                  <a:lnTo>
                    <a:pt x="32" y="76"/>
                  </a:lnTo>
                  <a:lnTo>
                    <a:pt x="32" y="72"/>
                  </a:lnTo>
                  <a:lnTo>
                    <a:pt x="32" y="72"/>
                  </a:lnTo>
                  <a:lnTo>
                    <a:pt x="30" y="72"/>
                  </a:lnTo>
                  <a:lnTo>
                    <a:pt x="30" y="70"/>
                  </a:lnTo>
                  <a:lnTo>
                    <a:pt x="30" y="70"/>
                  </a:lnTo>
                  <a:lnTo>
                    <a:pt x="30" y="70"/>
                  </a:lnTo>
                  <a:lnTo>
                    <a:pt x="28" y="70"/>
                  </a:lnTo>
                  <a:lnTo>
                    <a:pt x="28" y="70"/>
                  </a:lnTo>
                  <a:lnTo>
                    <a:pt x="26" y="64"/>
                  </a:lnTo>
                  <a:lnTo>
                    <a:pt x="24" y="58"/>
                  </a:lnTo>
                  <a:lnTo>
                    <a:pt x="24" y="58"/>
                  </a:lnTo>
                  <a:lnTo>
                    <a:pt x="24" y="54"/>
                  </a:lnTo>
                  <a:lnTo>
                    <a:pt x="24" y="54"/>
                  </a:lnTo>
                  <a:lnTo>
                    <a:pt x="24" y="54"/>
                  </a:lnTo>
                  <a:lnTo>
                    <a:pt x="24" y="52"/>
                  </a:lnTo>
                  <a:lnTo>
                    <a:pt x="24" y="52"/>
                  </a:lnTo>
                  <a:lnTo>
                    <a:pt x="24" y="52"/>
                  </a:lnTo>
                  <a:lnTo>
                    <a:pt x="26" y="52"/>
                  </a:lnTo>
                  <a:lnTo>
                    <a:pt x="26" y="52"/>
                  </a:lnTo>
                  <a:lnTo>
                    <a:pt x="26" y="52"/>
                  </a:lnTo>
                  <a:lnTo>
                    <a:pt x="26" y="52"/>
                  </a:lnTo>
                  <a:lnTo>
                    <a:pt x="26" y="50"/>
                  </a:lnTo>
                  <a:lnTo>
                    <a:pt x="26" y="48"/>
                  </a:lnTo>
                  <a:lnTo>
                    <a:pt x="26" y="46"/>
                  </a:lnTo>
                  <a:lnTo>
                    <a:pt x="26" y="44"/>
                  </a:lnTo>
                  <a:lnTo>
                    <a:pt x="26" y="44"/>
                  </a:lnTo>
                  <a:lnTo>
                    <a:pt x="26" y="44"/>
                  </a:lnTo>
                  <a:lnTo>
                    <a:pt x="22" y="42"/>
                  </a:lnTo>
                  <a:lnTo>
                    <a:pt x="22" y="42"/>
                  </a:lnTo>
                  <a:lnTo>
                    <a:pt x="14" y="40"/>
                  </a:lnTo>
                  <a:lnTo>
                    <a:pt x="12" y="36"/>
                  </a:lnTo>
                  <a:lnTo>
                    <a:pt x="10" y="32"/>
                  </a:lnTo>
                  <a:lnTo>
                    <a:pt x="10" y="30"/>
                  </a:lnTo>
                  <a:lnTo>
                    <a:pt x="8" y="24"/>
                  </a:lnTo>
                  <a:lnTo>
                    <a:pt x="8" y="20"/>
                  </a:lnTo>
                  <a:lnTo>
                    <a:pt x="6" y="20"/>
                  </a:lnTo>
                  <a:lnTo>
                    <a:pt x="6" y="20"/>
                  </a:lnTo>
                  <a:lnTo>
                    <a:pt x="6" y="20"/>
                  </a:lnTo>
                  <a:lnTo>
                    <a:pt x="6" y="18"/>
                  </a:lnTo>
                  <a:lnTo>
                    <a:pt x="4" y="1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5" name="Freeform 4984">
              <a:extLst>
                <a:ext uri="{FF2B5EF4-FFF2-40B4-BE49-F238E27FC236}">
                  <a16:creationId xmlns:a16="http://schemas.microsoft.com/office/drawing/2014/main" id="{6AB230BF-897C-C94D-A8BC-964F7C355AEA}"/>
                </a:ext>
              </a:extLst>
            </p:cNvPr>
            <p:cNvSpPr>
              <a:spLocks/>
            </p:cNvSpPr>
            <p:nvPr/>
          </p:nvSpPr>
          <p:spPr bwMode="auto">
            <a:xfrm>
              <a:off x="5838641" y="3167313"/>
              <a:ext cx="600544" cy="692703"/>
            </a:xfrm>
            <a:custGeom>
              <a:avLst/>
              <a:gdLst/>
              <a:ahLst/>
              <a:cxnLst>
                <a:cxn ang="0">
                  <a:pos x="50" y="0"/>
                </a:cxn>
                <a:cxn ang="0">
                  <a:pos x="84" y="0"/>
                </a:cxn>
                <a:cxn ang="0">
                  <a:pos x="100" y="8"/>
                </a:cxn>
                <a:cxn ang="0">
                  <a:pos x="140" y="8"/>
                </a:cxn>
                <a:cxn ang="0">
                  <a:pos x="196" y="44"/>
                </a:cxn>
                <a:cxn ang="0">
                  <a:pos x="228" y="50"/>
                </a:cxn>
                <a:cxn ang="0">
                  <a:pos x="250" y="54"/>
                </a:cxn>
                <a:cxn ang="0">
                  <a:pos x="256" y="52"/>
                </a:cxn>
                <a:cxn ang="0">
                  <a:pos x="264" y="56"/>
                </a:cxn>
                <a:cxn ang="0">
                  <a:pos x="278" y="44"/>
                </a:cxn>
                <a:cxn ang="0">
                  <a:pos x="326" y="16"/>
                </a:cxn>
                <a:cxn ang="0">
                  <a:pos x="338" y="28"/>
                </a:cxn>
                <a:cxn ang="0">
                  <a:pos x="344" y="32"/>
                </a:cxn>
                <a:cxn ang="0">
                  <a:pos x="358" y="30"/>
                </a:cxn>
                <a:cxn ang="0">
                  <a:pos x="370" y="28"/>
                </a:cxn>
                <a:cxn ang="0">
                  <a:pos x="376" y="32"/>
                </a:cxn>
                <a:cxn ang="0">
                  <a:pos x="352" y="68"/>
                </a:cxn>
                <a:cxn ang="0">
                  <a:pos x="342" y="268"/>
                </a:cxn>
                <a:cxn ang="0">
                  <a:pos x="356" y="302"/>
                </a:cxn>
                <a:cxn ang="0">
                  <a:pos x="336" y="312"/>
                </a:cxn>
                <a:cxn ang="0">
                  <a:pos x="334" y="324"/>
                </a:cxn>
                <a:cxn ang="0">
                  <a:pos x="332" y="326"/>
                </a:cxn>
                <a:cxn ang="0">
                  <a:pos x="328" y="322"/>
                </a:cxn>
                <a:cxn ang="0">
                  <a:pos x="328" y="328"/>
                </a:cxn>
                <a:cxn ang="0">
                  <a:pos x="318" y="338"/>
                </a:cxn>
                <a:cxn ang="0">
                  <a:pos x="308" y="338"/>
                </a:cxn>
                <a:cxn ang="0">
                  <a:pos x="298" y="346"/>
                </a:cxn>
                <a:cxn ang="0">
                  <a:pos x="296" y="362"/>
                </a:cxn>
                <a:cxn ang="0">
                  <a:pos x="294" y="370"/>
                </a:cxn>
                <a:cxn ang="0">
                  <a:pos x="286" y="380"/>
                </a:cxn>
                <a:cxn ang="0">
                  <a:pos x="278" y="400"/>
                </a:cxn>
                <a:cxn ang="0">
                  <a:pos x="272" y="410"/>
                </a:cxn>
                <a:cxn ang="0">
                  <a:pos x="252" y="434"/>
                </a:cxn>
                <a:cxn ang="0">
                  <a:pos x="214" y="410"/>
                </a:cxn>
                <a:cxn ang="0">
                  <a:pos x="182" y="384"/>
                </a:cxn>
                <a:cxn ang="0">
                  <a:pos x="176" y="382"/>
                </a:cxn>
                <a:cxn ang="0">
                  <a:pos x="178" y="374"/>
                </a:cxn>
                <a:cxn ang="0">
                  <a:pos x="170" y="356"/>
                </a:cxn>
                <a:cxn ang="0">
                  <a:pos x="114" y="326"/>
                </a:cxn>
                <a:cxn ang="0">
                  <a:pos x="28" y="278"/>
                </a:cxn>
                <a:cxn ang="0">
                  <a:pos x="0" y="238"/>
                </a:cxn>
                <a:cxn ang="0">
                  <a:pos x="0" y="214"/>
                </a:cxn>
                <a:cxn ang="0">
                  <a:pos x="12" y="188"/>
                </a:cxn>
                <a:cxn ang="0">
                  <a:pos x="18" y="186"/>
                </a:cxn>
                <a:cxn ang="0">
                  <a:pos x="28" y="170"/>
                </a:cxn>
                <a:cxn ang="0">
                  <a:pos x="28" y="166"/>
                </a:cxn>
                <a:cxn ang="0">
                  <a:pos x="32" y="162"/>
                </a:cxn>
                <a:cxn ang="0">
                  <a:pos x="42" y="160"/>
                </a:cxn>
                <a:cxn ang="0">
                  <a:pos x="44" y="156"/>
                </a:cxn>
                <a:cxn ang="0">
                  <a:pos x="44" y="150"/>
                </a:cxn>
                <a:cxn ang="0">
                  <a:pos x="46" y="146"/>
                </a:cxn>
                <a:cxn ang="0">
                  <a:pos x="48" y="144"/>
                </a:cxn>
                <a:cxn ang="0">
                  <a:pos x="52" y="120"/>
                </a:cxn>
                <a:cxn ang="0">
                  <a:pos x="46" y="104"/>
                </a:cxn>
                <a:cxn ang="0">
                  <a:pos x="42" y="90"/>
                </a:cxn>
                <a:cxn ang="0">
                  <a:pos x="38" y="82"/>
                </a:cxn>
                <a:cxn ang="0">
                  <a:pos x="36" y="82"/>
                </a:cxn>
                <a:cxn ang="0">
                  <a:pos x="30" y="72"/>
                </a:cxn>
                <a:cxn ang="0">
                  <a:pos x="24" y="58"/>
                </a:cxn>
                <a:cxn ang="0">
                  <a:pos x="24" y="52"/>
                </a:cxn>
                <a:cxn ang="0">
                  <a:pos x="26" y="46"/>
                </a:cxn>
                <a:cxn ang="0">
                  <a:pos x="12" y="36"/>
                </a:cxn>
                <a:cxn ang="0">
                  <a:pos x="6" y="20"/>
                </a:cxn>
              </a:cxnLst>
              <a:rect l="0" t="0" r="r" b="b"/>
              <a:pathLst>
                <a:path w="378" h="436">
                  <a:moveTo>
                    <a:pt x="4" y="18"/>
                  </a:moveTo>
                  <a:lnTo>
                    <a:pt x="8" y="14"/>
                  </a:lnTo>
                  <a:lnTo>
                    <a:pt x="22" y="0"/>
                  </a:lnTo>
                  <a:lnTo>
                    <a:pt x="22" y="0"/>
                  </a:lnTo>
                  <a:lnTo>
                    <a:pt x="24" y="0"/>
                  </a:lnTo>
                  <a:lnTo>
                    <a:pt x="38" y="0"/>
                  </a:lnTo>
                  <a:lnTo>
                    <a:pt x="50" y="0"/>
                  </a:lnTo>
                  <a:lnTo>
                    <a:pt x="58" y="0"/>
                  </a:lnTo>
                  <a:lnTo>
                    <a:pt x="76" y="0"/>
                  </a:lnTo>
                  <a:lnTo>
                    <a:pt x="78" y="0"/>
                  </a:lnTo>
                  <a:lnTo>
                    <a:pt x="80" y="0"/>
                  </a:lnTo>
                  <a:lnTo>
                    <a:pt x="80" y="0"/>
                  </a:lnTo>
                  <a:lnTo>
                    <a:pt x="82" y="0"/>
                  </a:lnTo>
                  <a:lnTo>
                    <a:pt x="84" y="0"/>
                  </a:lnTo>
                  <a:lnTo>
                    <a:pt x="84" y="0"/>
                  </a:lnTo>
                  <a:lnTo>
                    <a:pt x="84" y="0"/>
                  </a:lnTo>
                  <a:lnTo>
                    <a:pt x="86" y="0"/>
                  </a:lnTo>
                  <a:lnTo>
                    <a:pt x="94" y="0"/>
                  </a:lnTo>
                  <a:lnTo>
                    <a:pt x="96" y="0"/>
                  </a:lnTo>
                  <a:lnTo>
                    <a:pt x="96" y="4"/>
                  </a:lnTo>
                  <a:lnTo>
                    <a:pt x="100" y="8"/>
                  </a:lnTo>
                  <a:lnTo>
                    <a:pt x="108" y="8"/>
                  </a:lnTo>
                  <a:lnTo>
                    <a:pt x="112" y="8"/>
                  </a:lnTo>
                  <a:lnTo>
                    <a:pt x="120" y="8"/>
                  </a:lnTo>
                  <a:lnTo>
                    <a:pt x="130" y="8"/>
                  </a:lnTo>
                  <a:lnTo>
                    <a:pt x="130" y="8"/>
                  </a:lnTo>
                  <a:lnTo>
                    <a:pt x="132" y="8"/>
                  </a:lnTo>
                  <a:lnTo>
                    <a:pt x="140" y="8"/>
                  </a:lnTo>
                  <a:lnTo>
                    <a:pt x="148" y="12"/>
                  </a:lnTo>
                  <a:lnTo>
                    <a:pt x="150" y="14"/>
                  </a:lnTo>
                  <a:lnTo>
                    <a:pt x="152" y="14"/>
                  </a:lnTo>
                  <a:lnTo>
                    <a:pt x="152" y="16"/>
                  </a:lnTo>
                  <a:lnTo>
                    <a:pt x="160" y="20"/>
                  </a:lnTo>
                  <a:lnTo>
                    <a:pt x="194" y="42"/>
                  </a:lnTo>
                  <a:lnTo>
                    <a:pt x="196" y="44"/>
                  </a:lnTo>
                  <a:lnTo>
                    <a:pt x="196" y="46"/>
                  </a:lnTo>
                  <a:lnTo>
                    <a:pt x="200" y="48"/>
                  </a:lnTo>
                  <a:lnTo>
                    <a:pt x="208" y="48"/>
                  </a:lnTo>
                  <a:lnTo>
                    <a:pt x="214" y="48"/>
                  </a:lnTo>
                  <a:lnTo>
                    <a:pt x="218" y="46"/>
                  </a:lnTo>
                  <a:lnTo>
                    <a:pt x="222" y="48"/>
                  </a:lnTo>
                  <a:lnTo>
                    <a:pt x="228" y="50"/>
                  </a:lnTo>
                  <a:lnTo>
                    <a:pt x="232" y="50"/>
                  </a:lnTo>
                  <a:lnTo>
                    <a:pt x="236" y="52"/>
                  </a:lnTo>
                  <a:lnTo>
                    <a:pt x="238" y="52"/>
                  </a:lnTo>
                  <a:lnTo>
                    <a:pt x="244" y="52"/>
                  </a:lnTo>
                  <a:lnTo>
                    <a:pt x="244" y="50"/>
                  </a:lnTo>
                  <a:lnTo>
                    <a:pt x="246" y="52"/>
                  </a:lnTo>
                  <a:lnTo>
                    <a:pt x="250" y="54"/>
                  </a:lnTo>
                  <a:lnTo>
                    <a:pt x="252" y="54"/>
                  </a:lnTo>
                  <a:lnTo>
                    <a:pt x="254" y="54"/>
                  </a:lnTo>
                  <a:lnTo>
                    <a:pt x="254" y="54"/>
                  </a:lnTo>
                  <a:lnTo>
                    <a:pt x="256" y="52"/>
                  </a:lnTo>
                  <a:lnTo>
                    <a:pt x="256" y="52"/>
                  </a:lnTo>
                  <a:lnTo>
                    <a:pt x="256" y="52"/>
                  </a:lnTo>
                  <a:lnTo>
                    <a:pt x="256" y="52"/>
                  </a:lnTo>
                  <a:lnTo>
                    <a:pt x="256" y="52"/>
                  </a:lnTo>
                  <a:lnTo>
                    <a:pt x="256" y="52"/>
                  </a:lnTo>
                  <a:lnTo>
                    <a:pt x="256" y="54"/>
                  </a:lnTo>
                  <a:lnTo>
                    <a:pt x="260" y="54"/>
                  </a:lnTo>
                  <a:lnTo>
                    <a:pt x="262" y="54"/>
                  </a:lnTo>
                  <a:lnTo>
                    <a:pt x="264" y="54"/>
                  </a:lnTo>
                  <a:lnTo>
                    <a:pt x="264" y="56"/>
                  </a:lnTo>
                  <a:lnTo>
                    <a:pt x="264" y="56"/>
                  </a:lnTo>
                  <a:lnTo>
                    <a:pt x="264" y="56"/>
                  </a:lnTo>
                  <a:lnTo>
                    <a:pt x="266" y="56"/>
                  </a:lnTo>
                  <a:lnTo>
                    <a:pt x="266" y="56"/>
                  </a:lnTo>
                  <a:lnTo>
                    <a:pt x="268" y="56"/>
                  </a:lnTo>
                  <a:lnTo>
                    <a:pt x="268" y="52"/>
                  </a:lnTo>
                  <a:lnTo>
                    <a:pt x="278" y="44"/>
                  </a:lnTo>
                  <a:lnTo>
                    <a:pt x="282" y="36"/>
                  </a:lnTo>
                  <a:lnTo>
                    <a:pt x="288" y="32"/>
                  </a:lnTo>
                  <a:lnTo>
                    <a:pt x="296" y="28"/>
                  </a:lnTo>
                  <a:lnTo>
                    <a:pt x="306" y="24"/>
                  </a:lnTo>
                  <a:lnTo>
                    <a:pt x="308" y="24"/>
                  </a:lnTo>
                  <a:lnTo>
                    <a:pt x="320" y="18"/>
                  </a:lnTo>
                  <a:lnTo>
                    <a:pt x="326" y="16"/>
                  </a:lnTo>
                  <a:lnTo>
                    <a:pt x="328" y="18"/>
                  </a:lnTo>
                  <a:lnTo>
                    <a:pt x="330" y="18"/>
                  </a:lnTo>
                  <a:lnTo>
                    <a:pt x="336" y="24"/>
                  </a:lnTo>
                  <a:lnTo>
                    <a:pt x="338" y="26"/>
                  </a:lnTo>
                  <a:lnTo>
                    <a:pt x="338" y="26"/>
                  </a:lnTo>
                  <a:lnTo>
                    <a:pt x="338" y="26"/>
                  </a:lnTo>
                  <a:lnTo>
                    <a:pt x="338" y="28"/>
                  </a:lnTo>
                  <a:lnTo>
                    <a:pt x="338" y="28"/>
                  </a:lnTo>
                  <a:lnTo>
                    <a:pt x="340" y="30"/>
                  </a:lnTo>
                  <a:lnTo>
                    <a:pt x="340" y="30"/>
                  </a:lnTo>
                  <a:lnTo>
                    <a:pt x="342" y="30"/>
                  </a:lnTo>
                  <a:lnTo>
                    <a:pt x="342" y="30"/>
                  </a:lnTo>
                  <a:lnTo>
                    <a:pt x="342" y="32"/>
                  </a:lnTo>
                  <a:lnTo>
                    <a:pt x="344" y="32"/>
                  </a:lnTo>
                  <a:lnTo>
                    <a:pt x="344" y="32"/>
                  </a:lnTo>
                  <a:lnTo>
                    <a:pt x="344" y="32"/>
                  </a:lnTo>
                  <a:lnTo>
                    <a:pt x="348" y="32"/>
                  </a:lnTo>
                  <a:lnTo>
                    <a:pt x="358" y="32"/>
                  </a:lnTo>
                  <a:lnTo>
                    <a:pt x="358" y="32"/>
                  </a:lnTo>
                  <a:lnTo>
                    <a:pt x="358" y="32"/>
                  </a:lnTo>
                  <a:lnTo>
                    <a:pt x="358" y="30"/>
                  </a:lnTo>
                  <a:lnTo>
                    <a:pt x="358" y="30"/>
                  </a:lnTo>
                  <a:lnTo>
                    <a:pt x="358" y="30"/>
                  </a:lnTo>
                  <a:lnTo>
                    <a:pt x="360" y="30"/>
                  </a:lnTo>
                  <a:lnTo>
                    <a:pt x="360" y="30"/>
                  </a:lnTo>
                  <a:lnTo>
                    <a:pt x="364" y="30"/>
                  </a:lnTo>
                  <a:lnTo>
                    <a:pt x="370" y="28"/>
                  </a:lnTo>
                  <a:lnTo>
                    <a:pt x="370" y="28"/>
                  </a:lnTo>
                  <a:lnTo>
                    <a:pt x="372" y="30"/>
                  </a:lnTo>
                  <a:lnTo>
                    <a:pt x="372" y="30"/>
                  </a:lnTo>
                  <a:lnTo>
                    <a:pt x="374" y="30"/>
                  </a:lnTo>
                  <a:lnTo>
                    <a:pt x="374" y="30"/>
                  </a:lnTo>
                  <a:lnTo>
                    <a:pt x="374" y="32"/>
                  </a:lnTo>
                  <a:lnTo>
                    <a:pt x="376" y="32"/>
                  </a:lnTo>
                  <a:lnTo>
                    <a:pt x="376" y="32"/>
                  </a:lnTo>
                  <a:lnTo>
                    <a:pt x="376" y="32"/>
                  </a:lnTo>
                  <a:lnTo>
                    <a:pt x="378" y="30"/>
                  </a:lnTo>
                  <a:lnTo>
                    <a:pt x="378" y="30"/>
                  </a:lnTo>
                  <a:lnTo>
                    <a:pt x="378" y="30"/>
                  </a:lnTo>
                  <a:lnTo>
                    <a:pt x="378" y="30"/>
                  </a:lnTo>
                  <a:lnTo>
                    <a:pt x="374" y="38"/>
                  </a:lnTo>
                  <a:lnTo>
                    <a:pt x="352" y="68"/>
                  </a:lnTo>
                  <a:lnTo>
                    <a:pt x="350" y="70"/>
                  </a:lnTo>
                  <a:lnTo>
                    <a:pt x="336" y="84"/>
                  </a:lnTo>
                  <a:lnTo>
                    <a:pt x="334" y="84"/>
                  </a:lnTo>
                  <a:lnTo>
                    <a:pt x="334" y="90"/>
                  </a:lnTo>
                  <a:lnTo>
                    <a:pt x="334" y="218"/>
                  </a:lnTo>
                  <a:lnTo>
                    <a:pt x="336" y="258"/>
                  </a:lnTo>
                  <a:lnTo>
                    <a:pt x="342" y="268"/>
                  </a:lnTo>
                  <a:lnTo>
                    <a:pt x="362" y="292"/>
                  </a:lnTo>
                  <a:lnTo>
                    <a:pt x="362" y="296"/>
                  </a:lnTo>
                  <a:lnTo>
                    <a:pt x="362" y="296"/>
                  </a:lnTo>
                  <a:lnTo>
                    <a:pt x="360" y="296"/>
                  </a:lnTo>
                  <a:lnTo>
                    <a:pt x="358" y="300"/>
                  </a:lnTo>
                  <a:lnTo>
                    <a:pt x="356" y="300"/>
                  </a:lnTo>
                  <a:lnTo>
                    <a:pt x="356" y="302"/>
                  </a:lnTo>
                  <a:lnTo>
                    <a:pt x="356" y="302"/>
                  </a:lnTo>
                  <a:lnTo>
                    <a:pt x="356" y="304"/>
                  </a:lnTo>
                  <a:lnTo>
                    <a:pt x="350" y="310"/>
                  </a:lnTo>
                  <a:lnTo>
                    <a:pt x="348" y="310"/>
                  </a:lnTo>
                  <a:lnTo>
                    <a:pt x="344" y="310"/>
                  </a:lnTo>
                  <a:lnTo>
                    <a:pt x="340" y="310"/>
                  </a:lnTo>
                  <a:lnTo>
                    <a:pt x="336" y="312"/>
                  </a:lnTo>
                  <a:lnTo>
                    <a:pt x="330" y="312"/>
                  </a:lnTo>
                  <a:lnTo>
                    <a:pt x="332" y="316"/>
                  </a:lnTo>
                  <a:lnTo>
                    <a:pt x="332" y="322"/>
                  </a:lnTo>
                  <a:lnTo>
                    <a:pt x="334" y="322"/>
                  </a:lnTo>
                  <a:lnTo>
                    <a:pt x="334" y="322"/>
                  </a:lnTo>
                  <a:lnTo>
                    <a:pt x="334" y="322"/>
                  </a:lnTo>
                  <a:lnTo>
                    <a:pt x="334" y="324"/>
                  </a:lnTo>
                  <a:lnTo>
                    <a:pt x="334" y="326"/>
                  </a:lnTo>
                  <a:lnTo>
                    <a:pt x="334" y="326"/>
                  </a:lnTo>
                  <a:lnTo>
                    <a:pt x="334" y="326"/>
                  </a:lnTo>
                  <a:lnTo>
                    <a:pt x="332" y="326"/>
                  </a:lnTo>
                  <a:lnTo>
                    <a:pt x="332" y="326"/>
                  </a:lnTo>
                  <a:lnTo>
                    <a:pt x="332" y="326"/>
                  </a:lnTo>
                  <a:lnTo>
                    <a:pt x="332" y="326"/>
                  </a:lnTo>
                  <a:lnTo>
                    <a:pt x="332" y="326"/>
                  </a:lnTo>
                  <a:lnTo>
                    <a:pt x="332" y="324"/>
                  </a:lnTo>
                  <a:lnTo>
                    <a:pt x="332" y="324"/>
                  </a:lnTo>
                  <a:lnTo>
                    <a:pt x="330" y="322"/>
                  </a:lnTo>
                  <a:lnTo>
                    <a:pt x="330" y="322"/>
                  </a:lnTo>
                  <a:lnTo>
                    <a:pt x="328" y="322"/>
                  </a:lnTo>
                  <a:lnTo>
                    <a:pt x="328" y="322"/>
                  </a:lnTo>
                  <a:lnTo>
                    <a:pt x="326" y="324"/>
                  </a:lnTo>
                  <a:lnTo>
                    <a:pt x="326" y="326"/>
                  </a:lnTo>
                  <a:lnTo>
                    <a:pt x="326" y="326"/>
                  </a:lnTo>
                  <a:lnTo>
                    <a:pt x="326" y="326"/>
                  </a:lnTo>
                  <a:lnTo>
                    <a:pt x="326" y="328"/>
                  </a:lnTo>
                  <a:lnTo>
                    <a:pt x="326" y="328"/>
                  </a:lnTo>
                  <a:lnTo>
                    <a:pt x="328" y="328"/>
                  </a:lnTo>
                  <a:lnTo>
                    <a:pt x="328" y="328"/>
                  </a:lnTo>
                  <a:lnTo>
                    <a:pt x="328" y="330"/>
                  </a:lnTo>
                  <a:lnTo>
                    <a:pt x="326" y="330"/>
                  </a:lnTo>
                  <a:lnTo>
                    <a:pt x="326" y="330"/>
                  </a:lnTo>
                  <a:lnTo>
                    <a:pt x="318" y="338"/>
                  </a:lnTo>
                  <a:lnTo>
                    <a:pt x="318" y="338"/>
                  </a:lnTo>
                  <a:lnTo>
                    <a:pt x="318" y="338"/>
                  </a:lnTo>
                  <a:lnTo>
                    <a:pt x="316" y="338"/>
                  </a:lnTo>
                  <a:lnTo>
                    <a:pt x="316" y="336"/>
                  </a:lnTo>
                  <a:lnTo>
                    <a:pt x="314" y="336"/>
                  </a:lnTo>
                  <a:lnTo>
                    <a:pt x="314" y="336"/>
                  </a:lnTo>
                  <a:lnTo>
                    <a:pt x="314" y="336"/>
                  </a:lnTo>
                  <a:lnTo>
                    <a:pt x="312" y="336"/>
                  </a:lnTo>
                  <a:lnTo>
                    <a:pt x="308" y="338"/>
                  </a:lnTo>
                  <a:lnTo>
                    <a:pt x="306" y="338"/>
                  </a:lnTo>
                  <a:lnTo>
                    <a:pt x="304" y="340"/>
                  </a:lnTo>
                  <a:lnTo>
                    <a:pt x="302" y="340"/>
                  </a:lnTo>
                  <a:lnTo>
                    <a:pt x="302" y="340"/>
                  </a:lnTo>
                  <a:lnTo>
                    <a:pt x="300" y="342"/>
                  </a:lnTo>
                  <a:lnTo>
                    <a:pt x="298" y="344"/>
                  </a:lnTo>
                  <a:lnTo>
                    <a:pt x="298" y="346"/>
                  </a:lnTo>
                  <a:lnTo>
                    <a:pt x="296" y="348"/>
                  </a:lnTo>
                  <a:lnTo>
                    <a:pt x="296" y="348"/>
                  </a:lnTo>
                  <a:lnTo>
                    <a:pt x="296" y="354"/>
                  </a:lnTo>
                  <a:lnTo>
                    <a:pt x="296" y="354"/>
                  </a:lnTo>
                  <a:lnTo>
                    <a:pt x="296" y="356"/>
                  </a:lnTo>
                  <a:lnTo>
                    <a:pt x="296" y="358"/>
                  </a:lnTo>
                  <a:lnTo>
                    <a:pt x="296" y="362"/>
                  </a:lnTo>
                  <a:lnTo>
                    <a:pt x="294" y="366"/>
                  </a:lnTo>
                  <a:lnTo>
                    <a:pt x="294" y="368"/>
                  </a:lnTo>
                  <a:lnTo>
                    <a:pt x="294" y="368"/>
                  </a:lnTo>
                  <a:lnTo>
                    <a:pt x="294" y="368"/>
                  </a:lnTo>
                  <a:lnTo>
                    <a:pt x="294" y="368"/>
                  </a:lnTo>
                  <a:lnTo>
                    <a:pt x="294" y="370"/>
                  </a:lnTo>
                  <a:lnTo>
                    <a:pt x="294" y="370"/>
                  </a:lnTo>
                  <a:lnTo>
                    <a:pt x="294" y="372"/>
                  </a:lnTo>
                  <a:lnTo>
                    <a:pt x="294" y="372"/>
                  </a:lnTo>
                  <a:lnTo>
                    <a:pt x="292" y="372"/>
                  </a:lnTo>
                  <a:lnTo>
                    <a:pt x="292" y="374"/>
                  </a:lnTo>
                  <a:lnTo>
                    <a:pt x="290" y="374"/>
                  </a:lnTo>
                  <a:lnTo>
                    <a:pt x="286" y="376"/>
                  </a:lnTo>
                  <a:lnTo>
                    <a:pt x="286" y="380"/>
                  </a:lnTo>
                  <a:lnTo>
                    <a:pt x="282" y="388"/>
                  </a:lnTo>
                  <a:lnTo>
                    <a:pt x="282" y="388"/>
                  </a:lnTo>
                  <a:lnTo>
                    <a:pt x="282" y="390"/>
                  </a:lnTo>
                  <a:lnTo>
                    <a:pt x="282" y="390"/>
                  </a:lnTo>
                  <a:lnTo>
                    <a:pt x="280" y="396"/>
                  </a:lnTo>
                  <a:lnTo>
                    <a:pt x="280" y="396"/>
                  </a:lnTo>
                  <a:lnTo>
                    <a:pt x="278" y="400"/>
                  </a:lnTo>
                  <a:lnTo>
                    <a:pt x="278" y="402"/>
                  </a:lnTo>
                  <a:lnTo>
                    <a:pt x="278" y="402"/>
                  </a:lnTo>
                  <a:lnTo>
                    <a:pt x="274" y="406"/>
                  </a:lnTo>
                  <a:lnTo>
                    <a:pt x="274" y="408"/>
                  </a:lnTo>
                  <a:lnTo>
                    <a:pt x="274" y="408"/>
                  </a:lnTo>
                  <a:lnTo>
                    <a:pt x="274" y="408"/>
                  </a:lnTo>
                  <a:lnTo>
                    <a:pt x="272" y="410"/>
                  </a:lnTo>
                  <a:lnTo>
                    <a:pt x="266" y="424"/>
                  </a:lnTo>
                  <a:lnTo>
                    <a:pt x="260" y="434"/>
                  </a:lnTo>
                  <a:lnTo>
                    <a:pt x="260" y="436"/>
                  </a:lnTo>
                  <a:lnTo>
                    <a:pt x="256" y="436"/>
                  </a:lnTo>
                  <a:lnTo>
                    <a:pt x="256" y="434"/>
                  </a:lnTo>
                  <a:lnTo>
                    <a:pt x="256" y="434"/>
                  </a:lnTo>
                  <a:lnTo>
                    <a:pt x="252" y="434"/>
                  </a:lnTo>
                  <a:lnTo>
                    <a:pt x="250" y="436"/>
                  </a:lnTo>
                  <a:lnTo>
                    <a:pt x="248" y="436"/>
                  </a:lnTo>
                  <a:lnTo>
                    <a:pt x="242" y="432"/>
                  </a:lnTo>
                  <a:lnTo>
                    <a:pt x="228" y="420"/>
                  </a:lnTo>
                  <a:lnTo>
                    <a:pt x="224" y="418"/>
                  </a:lnTo>
                  <a:lnTo>
                    <a:pt x="216" y="412"/>
                  </a:lnTo>
                  <a:lnTo>
                    <a:pt x="214" y="410"/>
                  </a:lnTo>
                  <a:lnTo>
                    <a:pt x="186" y="392"/>
                  </a:lnTo>
                  <a:lnTo>
                    <a:pt x="184" y="388"/>
                  </a:lnTo>
                  <a:lnTo>
                    <a:pt x="184" y="388"/>
                  </a:lnTo>
                  <a:lnTo>
                    <a:pt x="182" y="388"/>
                  </a:lnTo>
                  <a:lnTo>
                    <a:pt x="182" y="386"/>
                  </a:lnTo>
                  <a:lnTo>
                    <a:pt x="182" y="386"/>
                  </a:lnTo>
                  <a:lnTo>
                    <a:pt x="182" y="384"/>
                  </a:lnTo>
                  <a:lnTo>
                    <a:pt x="182" y="384"/>
                  </a:lnTo>
                  <a:lnTo>
                    <a:pt x="182" y="384"/>
                  </a:lnTo>
                  <a:lnTo>
                    <a:pt x="180" y="382"/>
                  </a:lnTo>
                  <a:lnTo>
                    <a:pt x="178" y="382"/>
                  </a:lnTo>
                  <a:lnTo>
                    <a:pt x="176" y="382"/>
                  </a:lnTo>
                  <a:lnTo>
                    <a:pt x="176" y="382"/>
                  </a:lnTo>
                  <a:lnTo>
                    <a:pt x="176" y="382"/>
                  </a:lnTo>
                  <a:lnTo>
                    <a:pt x="176" y="382"/>
                  </a:lnTo>
                  <a:lnTo>
                    <a:pt x="174" y="380"/>
                  </a:lnTo>
                  <a:lnTo>
                    <a:pt x="174" y="378"/>
                  </a:lnTo>
                  <a:lnTo>
                    <a:pt x="174" y="378"/>
                  </a:lnTo>
                  <a:lnTo>
                    <a:pt x="174" y="378"/>
                  </a:lnTo>
                  <a:lnTo>
                    <a:pt x="176" y="376"/>
                  </a:lnTo>
                  <a:lnTo>
                    <a:pt x="178" y="374"/>
                  </a:lnTo>
                  <a:lnTo>
                    <a:pt x="180" y="372"/>
                  </a:lnTo>
                  <a:lnTo>
                    <a:pt x="180" y="370"/>
                  </a:lnTo>
                  <a:lnTo>
                    <a:pt x="180" y="366"/>
                  </a:lnTo>
                  <a:lnTo>
                    <a:pt x="178" y="360"/>
                  </a:lnTo>
                  <a:lnTo>
                    <a:pt x="174" y="358"/>
                  </a:lnTo>
                  <a:lnTo>
                    <a:pt x="170" y="356"/>
                  </a:lnTo>
                  <a:lnTo>
                    <a:pt x="170" y="356"/>
                  </a:lnTo>
                  <a:lnTo>
                    <a:pt x="170" y="356"/>
                  </a:lnTo>
                  <a:lnTo>
                    <a:pt x="166" y="354"/>
                  </a:lnTo>
                  <a:lnTo>
                    <a:pt x="160" y="350"/>
                  </a:lnTo>
                  <a:lnTo>
                    <a:pt x="156" y="348"/>
                  </a:lnTo>
                  <a:lnTo>
                    <a:pt x="156" y="348"/>
                  </a:lnTo>
                  <a:lnTo>
                    <a:pt x="132" y="334"/>
                  </a:lnTo>
                  <a:lnTo>
                    <a:pt x="114" y="326"/>
                  </a:lnTo>
                  <a:lnTo>
                    <a:pt x="106" y="320"/>
                  </a:lnTo>
                  <a:lnTo>
                    <a:pt x="100" y="318"/>
                  </a:lnTo>
                  <a:lnTo>
                    <a:pt x="94" y="314"/>
                  </a:lnTo>
                  <a:lnTo>
                    <a:pt x="84" y="308"/>
                  </a:lnTo>
                  <a:lnTo>
                    <a:pt x="64" y="298"/>
                  </a:lnTo>
                  <a:lnTo>
                    <a:pt x="38" y="282"/>
                  </a:lnTo>
                  <a:lnTo>
                    <a:pt x="28" y="278"/>
                  </a:lnTo>
                  <a:lnTo>
                    <a:pt x="24" y="274"/>
                  </a:lnTo>
                  <a:lnTo>
                    <a:pt x="8" y="266"/>
                  </a:lnTo>
                  <a:lnTo>
                    <a:pt x="6" y="264"/>
                  </a:lnTo>
                  <a:lnTo>
                    <a:pt x="2" y="264"/>
                  </a:lnTo>
                  <a:lnTo>
                    <a:pt x="0" y="264"/>
                  </a:lnTo>
                  <a:lnTo>
                    <a:pt x="0" y="262"/>
                  </a:lnTo>
                  <a:lnTo>
                    <a:pt x="0" y="238"/>
                  </a:lnTo>
                  <a:lnTo>
                    <a:pt x="2" y="230"/>
                  </a:lnTo>
                  <a:lnTo>
                    <a:pt x="2" y="230"/>
                  </a:lnTo>
                  <a:lnTo>
                    <a:pt x="4" y="224"/>
                  </a:lnTo>
                  <a:lnTo>
                    <a:pt x="2" y="222"/>
                  </a:lnTo>
                  <a:lnTo>
                    <a:pt x="2" y="220"/>
                  </a:lnTo>
                  <a:lnTo>
                    <a:pt x="2" y="218"/>
                  </a:lnTo>
                  <a:lnTo>
                    <a:pt x="0" y="214"/>
                  </a:lnTo>
                  <a:lnTo>
                    <a:pt x="0" y="214"/>
                  </a:lnTo>
                  <a:lnTo>
                    <a:pt x="0" y="212"/>
                  </a:lnTo>
                  <a:lnTo>
                    <a:pt x="4" y="208"/>
                  </a:lnTo>
                  <a:lnTo>
                    <a:pt x="6" y="202"/>
                  </a:lnTo>
                  <a:lnTo>
                    <a:pt x="10" y="198"/>
                  </a:lnTo>
                  <a:lnTo>
                    <a:pt x="12" y="188"/>
                  </a:lnTo>
                  <a:lnTo>
                    <a:pt x="12" y="188"/>
                  </a:lnTo>
                  <a:lnTo>
                    <a:pt x="12" y="188"/>
                  </a:lnTo>
                  <a:lnTo>
                    <a:pt x="14" y="188"/>
                  </a:lnTo>
                  <a:lnTo>
                    <a:pt x="14" y="188"/>
                  </a:lnTo>
                  <a:lnTo>
                    <a:pt x="16" y="186"/>
                  </a:lnTo>
                  <a:lnTo>
                    <a:pt x="16" y="186"/>
                  </a:lnTo>
                  <a:lnTo>
                    <a:pt x="16" y="186"/>
                  </a:lnTo>
                  <a:lnTo>
                    <a:pt x="18" y="186"/>
                  </a:lnTo>
                  <a:lnTo>
                    <a:pt x="18" y="186"/>
                  </a:lnTo>
                  <a:lnTo>
                    <a:pt x="24" y="178"/>
                  </a:lnTo>
                  <a:lnTo>
                    <a:pt x="26" y="176"/>
                  </a:lnTo>
                  <a:lnTo>
                    <a:pt x="26" y="172"/>
                  </a:lnTo>
                  <a:lnTo>
                    <a:pt x="28" y="172"/>
                  </a:lnTo>
                  <a:lnTo>
                    <a:pt x="28" y="172"/>
                  </a:lnTo>
                  <a:lnTo>
                    <a:pt x="28" y="170"/>
                  </a:lnTo>
                  <a:lnTo>
                    <a:pt x="28" y="170"/>
                  </a:lnTo>
                  <a:lnTo>
                    <a:pt x="28" y="170"/>
                  </a:lnTo>
                  <a:lnTo>
                    <a:pt x="28" y="170"/>
                  </a:lnTo>
                  <a:lnTo>
                    <a:pt x="28" y="168"/>
                  </a:lnTo>
                  <a:lnTo>
                    <a:pt x="28" y="168"/>
                  </a:lnTo>
                  <a:lnTo>
                    <a:pt x="28" y="168"/>
                  </a:lnTo>
                  <a:lnTo>
                    <a:pt x="28" y="166"/>
                  </a:lnTo>
                  <a:lnTo>
                    <a:pt x="28" y="166"/>
                  </a:lnTo>
                  <a:lnTo>
                    <a:pt x="28" y="166"/>
                  </a:lnTo>
                  <a:lnTo>
                    <a:pt x="30" y="164"/>
                  </a:lnTo>
                  <a:lnTo>
                    <a:pt x="32" y="166"/>
                  </a:lnTo>
                  <a:lnTo>
                    <a:pt x="32" y="164"/>
                  </a:lnTo>
                  <a:lnTo>
                    <a:pt x="32" y="162"/>
                  </a:lnTo>
                  <a:lnTo>
                    <a:pt x="32" y="162"/>
                  </a:lnTo>
                  <a:lnTo>
                    <a:pt x="36" y="160"/>
                  </a:lnTo>
                  <a:lnTo>
                    <a:pt x="36" y="160"/>
                  </a:lnTo>
                  <a:lnTo>
                    <a:pt x="38" y="160"/>
                  </a:lnTo>
                  <a:lnTo>
                    <a:pt x="40" y="160"/>
                  </a:lnTo>
                  <a:lnTo>
                    <a:pt x="40" y="160"/>
                  </a:lnTo>
                  <a:lnTo>
                    <a:pt x="42" y="160"/>
                  </a:lnTo>
                  <a:lnTo>
                    <a:pt x="42" y="160"/>
                  </a:lnTo>
                  <a:lnTo>
                    <a:pt x="44" y="160"/>
                  </a:lnTo>
                  <a:lnTo>
                    <a:pt x="44" y="158"/>
                  </a:lnTo>
                  <a:lnTo>
                    <a:pt x="44" y="158"/>
                  </a:lnTo>
                  <a:lnTo>
                    <a:pt x="44" y="158"/>
                  </a:lnTo>
                  <a:lnTo>
                    <a:pt x="44" y="158"/>
                  </a:lnTo>
                  <a:lnTo>
                    <a:pt x="44" y="156"/>
                  </a:lnTo>
                  <a:lnTo>
                    <a:pt x="44" y="156"/>
                  </a:lnTo>
                  <a:lnTo>
                    <a:pt x="44" y="156"/>
                  </a:lnTo>
                  <a:lnTo>
                    <a:pt x="42" y="156"/>
                  </a:lnTo>
                  <a:lnTo>
                    <a:pt x="42" y="154"/>
                  </a:lnTo>
                  <a:lnTo>
                    <a:pt x="42" y="154"/>
                  </a:lnTo>
                  <a:lnTo>
                    <a:pt x="42" y="152"/>
                  </a:lnTo>
                  <a:lnTo>
                    <a:pt x="42" y="152"/>
                  </a:lnTo>
                  <a:lnTo>
                    <a:pt x="44" y="150"/>
                  </a:lnTo>
                  <a:lnTo>
                    <a:pt x="44" y="150"/>
                  </a:lnTo>
                  <a:lnTo>
                    <a:pt x="44" y="150"/>
                  </a:lnTo>
                  <a:lnTo>
                    <a:pt x="44" y="150"/>
                  </a:lnTo>
                  <a:lnTo>
                    <a:pt x="46" y="148"/>
                  </a:lnTo>
                  <a:lnTo>
                    <a:pt x="46" y="148"/>
                  </a:lnTo>
                  <a:lnTo>
                    <a:pt x="46" y="146"/>
                  </a:lnTo>
                  <a:lnTo>
                    <a:pt x="46" y="146"/>
                  </a:lnTo>
                  <a:lnTo>
                    <a:pt x="46" y="146"/>
                  </a:lnTo>
                  <a:lnTo>
                    <a:pt x="46" y="144"/>
                  </a:lnTo>
                  <a:lnTo>
                    <a:pt x="46" y="144"/>
                  </a:lnTo>
                  <a:lnTo>
                    <a:pt x="48" y="144"/>
                  </a:lnTo>
                  <a:lnTo>
                    <a:pt x="48" y="144"/>
                  </a:lnTo>
                  <a:lnTo>
                    <a:pt x="48" y="144"/>
                  </a:lnTo>
                  <a:lnTo>
                    <a:pt x="48" y="144"/>
                  </a:lnTo>
                  <a:lnTo>
                    <a:pt x="50" y="144"/>
                  </a:lnTo>
                  <a:lnTo>
                    <a:pt x="50" y="142"/>
                  </a:lnTo>
                  <a:lnTo>
                    <a:pt x="50" y="142"/>
                  </a:lnTo>
                  <a:lnTo>
                    <a:pt x="52" y="138"/>
                  </a:lnTo>
                  <a:lnTo>
                    <a:pt x="52" y="138"/>
                  </a:lnTo>
                  <a:lnTo>
                    <a:pt x="52" y="128"/>
                  </a:lnTo>
                  <a:lnTo>
                    <a:pt x="52" y="120"/>
                  </a:lnTo>
                  <a:lnTo>
                    <a:pt x="48" y="112"/>
                  </a:lnTo>
                  <a:lnTo>
                    <a:pt x="48" y="110"/>
                  </a:lnTo>
                  <a:lnTo>
                    <a:pt x="46" y="106"/>
                  </a:lnTo>
                  <a:lnTo>
                    <a:pt x="46" y="106"/>
                  </a:lnTo>
                  <a:lnTo>
                    <a:pt x="46" y="104"/>
                  </a:lnTo>
                  <a:lnTo>
                    <a:pt x="46" y="104"/>
                  </a:lnTo>
                  <a:lnTo>
                    <a:pt x="46" y="104"/>
                  </a:lnTo>
                  <a:lnTo>
                    <a:pt x="46" y="104"/>
                  </a:lnTo>
                  <a:lnTo>
                    <a:pt x="48" y="98"/>
                  </a:lnTo>
                  <a:lnTo>
                    <a:pt x="44" y="96"/>
                  </a:lnTo>
                  <a:lnTo>
                    <a:pt x="44" y="94"/>
                  </a:lnTo>
                  <a:lnTo>
                    <a:pt x="42" y="92"/>
                  </a:lnTo>
                  <a:lnTo>
                    <a:pt x="42" y="90"/>
                  </a:lnTo>
                  <a:lnTo>
                    <a:pt x="42" y="90"/>
                  </a:lnTo>
                  <a:lnTo>
                    <a:pt x="42" y="90"/>
                  </a:lnTo>
                  <a:lnTo>
                    <a:pt x="42" y="86"/>
                  </a:lnTo>
                  <a:lnTo>
                    <a:pt x="42" y="86"/>
                  </a:lnTo>
                  <a:lnTo>
                    <a:pt x="40" y="84"/>
                  </a:lnTo>
                  <a:lnTo>
                    <a:pt x="40" y="82"/>
                  </a:lnTo>
                  <a:lnTo>
                    <a:pt x="40" y="82"/>
                  </a:lnTo>
                  <a:lnTo>
                    <a:pt x="38" y="82"/>
                  </a:lnTo>
                  <a:lnTo>
                    <a:pt x="36" y="82"/>
                  </a:lnTo>
                  <a:lnTo>
                    <a:pt x="36" y="82"/>
                  </a:lnTo>
                  <a:lnTo>
                    <a:pt x="36" y="82"/>
                  </a:lnTo>
                  <a:lnTo>
                    <a:pt x="36" y="82"/>
                  </a:lnTo>
                  <a:lnTo>
                    <a:pt x="36" y="82"/>
                  </a:lnTo>
                  <a:lnTo>
                    <a:pt x="36" y="82"/>
                  </a:lnTo>
                  <a:lnTo>
                    <a:pt x="36" y="82"/>
                  </a:lnTo>
                  <a:lnTo>
                    <a:pt x="32" y="80"/>
                  </a:lnTo>
                  <a:lnTo>
                    <a:pt x="32" y="78"/>
                  </a:lnTo>
                  <a:lnTo>
                    <a:pt x="32" y="78"/>
                  </a:lnTo>
                  <a:lnTo>
                    <a:pt x="32" y="76"/>
                  </a:lnTo>
                  <a:lnTo>
                    <a:pt x="32" y="72"/>
                  </a:lnTo>
                  <a:lnTo>
                    <a:pt x="32" y="72"/>
                  </a:lnTo>
                  <a:lnTo>
                    <a:pt x="30" y="72"/>
                  </a:lnTo>
                  <a:lnTo>
                    <a:pt x="30" y="70"/>
                  </a:lnTo>
                  <a:lnTo>
                    <a:pt x="30" y="70"/>
                  </a:lnTo>
                  <a:lnTo>
                    <a:pt x="30" y="70"/>
                  </a:lnTo>
                  <a:lnTo>
                    <a:pt x="28" y="70"/>
                  </a:lnTo>
                  <a:lnTo>
                    <a:pt x="28" y="70"/>
                  </a:lnTo>
                  <a:lnTo>
                    <a:pt x="26" y="64"/>
                  </a:lnTo>
                  <a:lnTo>
                    <a:pt x="24" y="58"/>
                  </a:lnTo>
                  <a:lnTo>
                    <a:pt x="24" y="58"/>
                  </a:lnTo>
                  <a:lnTo>
                    <a:pt x="24" y="54"/>
                  </a:lnTo>
                  <a:lnTo>
                    <a:pt x="24" y="54"/>
                  </a:lnTo>
                  <a:lnTo>
                    <a:pt x="24" y="54"/>
                  </a:lnTo>
                  <a:lnTo>
                    <a:pt x="24" y="52"/>
                  </a:lnTo>
                  <a:lnTo>
                    <a:pt x="24" y="52"/>
                  </a:lnTo>
                  <a:lnTo>
                    <a:pt x="24" y="52"/>
                  </a:lnTo>
                  <a:lnTo>
                    <a:pt x="26" y="52"/>
                  </a:lnTo>
                  <a:lnTo>
                    <a:pt x="26" y="52"/>
                  </a:lnTo>
                  <a:lnTo>
                    <a:pt x="26" y="52"/>
                  </a:lnTo>
                  <a:lnTo>
                    <a:pt x="26" y="52"/>
                  </a:lnTo>
                  <a:lnTo>
                    <a:pt x="26" y="50"/>
                  </a:lnTo>
                  <a:lnTo>
                    <a:pt x="26" y="48"/>
                  </a:lnTo>
                  <a:lnTo>
                    <a:pt x="26" y="46"/>
                  </a:lnTo>
                  <a:lnTo>
                    <a:pt x="26" y="44"/>
                  </a:lnTo>
                  <a:lnTo>
                    <a:pt x="26" y="44"/>
                  </a:lnTo>
                  <a:lnTo>
                    <a:pt x="26" y="44"/>
                  </a:lnTo>
                  <a:lnTo>
                    <a:pt x="22" y="42"/>
                  </a:lnTo>
                  <a:lnTo>
                    <a:pt x="22" y="42"/>
                  </a:lnTo>
                  <a:lnTo>
                    <a:pt x="14" y="40"/>
                  </a:lnTo>
                  <a:lnTo>
                    <a:pt x="12" y="36"/>
                  </a:lnTo>
                  <a:lnTo>
                    <a:pt x="10" y="32"/>
                  </a:lnTo>
                  <a:lnTo>
                    <a:pt x="10" y="30"/>
                  </a:lnTo>
                  <a:lnTo>
                    <a:pt x="8" y="24"/>
                  </a:lnTo>
                  <a:lnTo>
                    <a:pt x="8" y="20"/>
                  </a:lnTo>
                  <a:lnTo>
                    <a:pt x="6" y="20"/>
                  </a:lnTo>
                  <a:lnTo>
                    <a:pt x="6" y="20"/>
                  </a:lnTo>
                  <a:lnTo>
                    <a:pt x="6" y="20"/>
                  </a:lnTo>
                  <a:lnTo>
                    <a:pt x="6" y="18"/>
                  </a:lnTo>
                  <a:lnTo>
                    <a:pt x="4" y="18"/>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6" name="Freeform 4985">
              <a:extLst>
                <a:ext uri="{FF2B5EF4-FFF2-40B4-BE49-F238E27FC236}">
                  <a16:creationId xmlns:a16="http://schemas.microsoft.com/office/drawing/2014/main" id="{5B16A3B7-08AD-4F45-8FD2-7C4FE1150E17}"/>
                </a:ext>
              </a:extLst>
            </p:cNvPr>
            <p:cNvSpPr>
              <a:spLocks/>
            </p:cNvSpPr>
            <p:nvPr/>
          </p:nvSpPr>
          <p:spPr bwMode="auto">
            <a:xfrm>
              <a:off x="4172343" y="3947978"/>
              <a:ext cx="930420" cy="930203"/>
            </a:xfrm>
            <a:custGeom>
              <a:avLst/>
              <a:gdLst/>
              <a:ahLst/>
              <a:cxnLst>
                <a:cxn ang="0">
                  <a:pos x="108" y="0"/>
                </a:cxn>
                <a:cxn ang="0">
                  <a:pos x="210" y="0"/>
                </a:cxn>
                <a:cxn ang="0">
                  <a:pos x="236" y="16"/>
                </a:cxn>
                <a:cxn ang="0">
                  <a:pos x="246" y="50"/>
                </a:cxn>
                <a:cxn ang="0">
                  <a:pos x="254" y="72"/>
                </a:cxn>
                <a:cxn ang="0">
                  <a:pos x="280" y="106"/>
                </a:cxn>
                <a:cxn ang="0">
                  <a:pos x="306" y="102"/>
                </a:cxn>
                <a:cxn ang="0">
                  <a:pos x="344" y="102"/>
                </a:cxn>
                <a:cxn ang="0">
                  <a:pos x="364" y="88"/>
                </a:cxn>
                <a:cxn ang="0">
                  <a:pos x="370" y="78"/>
                </a:cxn>
                <a:cxn ang="0">
                  <a:pos x="406" y="54"/>
                </a:cxn>
                <a:cxn ang="0">
                  <a:pos x="416" y="66"/>
                </a:cxn>
                <a:cxn ang="0">
                  <a:pos x="478" y="86"/>
                </a:cxn>
                <a:cxn ang="0">
                  <a:pos x="476" y="104"/>
                </a:cxn>
                <a:cxn ang="0">
                  <a:pos x="484" y="122"/>
                </a:cxn>
                <a:cxn ang="0">
                  <a:pos x="480" y="180"/>
                </a:cxn>
                <a:cxn ang="0">
                  <a:pos x="496" y="202"/>
                </a:cxn>
                <a:cxn ang="0">
                  <a:pos x="502" y="232"/>
                </a:cxn>
                <a:cxn ang="0">
                  <a:pos x="498" y="256"/>
                </a:cxn>
                <a:cxn ang="0">
                  <a:pos x="512" y="248"/>
                </a:cxn>
                <a:cxn ang="0">
                  <a:pos x="526" y="248"/>
                </a:cxn>
                <a:cxn ang="0">
                  <a:pos x="544" y="248"/>
                </a:cxn>
                <a:cxn ang="0">
                  <a:pos x="566" y="246"/>
                </a:cxn>
                <a:cxn ang="0">
                  <a:pos x="582" y="268"/>
                </a:cxn>
                <a:cxn ang="0">
                  <a:pos x="580" y="304"/>
                </a:cxn>
                <a:cxn ang="0">
                  <a:pos x="576" y="330"/>
                </a:cxn>
                <a:cxn ang="0">
                  <a:pos x="582" y="340"/>
                </a:cxn>
                <a:cxn ang="0">
                  <a:pos x="486" y="386"/>
                </a:cxn>
                <a:cxn ang="0">
                  <a:pos x="492" y="502"/>
                </a:cxn>
                <a:cxn ang="0">
                  <a:pos x="522" y="540"/>
                </a:cxn>
                <a:cxn ang="0">
                  <a:pos x="452" y="584"/>
                </a:cxn>
                <a:cxn ang="0">
                  <a:pos x="422" y="584"/>
                </a:cxn>
                <a:cxn ang="0">
                  <a:pos x="404" y="580"/>
                </a:cxn>
                <a:cxn ang="0">
                  <a:pos x="382" y="578"/>
                </a:cxn>
                <a:cxn ang="0">
                  <a:pos x="350" y="576"/>
                </a:cxn>
                <a:cxn ang="0">
                  <a:pos x="328" y="568"/>
                </a:cxn>
                <a:cxn ang="0">
                  <a:pos x="138" y="556"/>
                </a:cxn>
                <a:cxn ang="0">
                  <a:pos x="100" y="552"/>
                </a:cxn>
                <a:cxn ang="0">
                  <a:pos x="78" y="534"/>
                </a:cxn>
                <a:cxn ang="0">
                  <a:pos x="56" y="538"/>
                </a:cxn>
                <a:cxn ang="0">
                  <a:pos x="18" y="542"/>
                </a:cxn>
                <a:cxn ang="0">
                  <a:pos x="2" y="528"/>
                </a:cxn>
                <a:cxn ang="0">
                  <a:pos x="2" y="492"/>
                </a:cxn>
                <a:cxn ang="0">
                  <a:pos x="0" y="478"/>
                </a:cxn>
                <a:cxn ang="0">
                  <a:pos x="14" y="468"/>
                </a:cxn>
                <a:cxn ang="0">
                  <a:pos x="26" y="426"/>
                </a:cxn>
                <a:cxn ang="0">
                  <a:pos x="28" y="400"/>
                </a:cxn>
                <a:cxn ang="0">
                  <a:pos x="38" y="368"/>
                </a:cxn>
                <a:cxn ang="0">
                  <a:pos x="58" y="334"/>
                </a:cxn>
                <a:cxn ang="0">
                  <a:pos x="82" y="318"/>
                </a:cxn>
                <a:cxn ang="0">
                  <a:pos x="92" y="302"/>
                </a:cxn>
                <a:cxn ang="0">
                  <a:pos x="98" y="260"/>
                </a:cxn>
                <a:cxn ang="0">
                  <a:pos x="94" y="234"/>
                </a:cxn>
                <a:cxn ang="0">
                  <a:pos x="86" y="216"/>
                </a:cxn>
                <a:cxn ang="0">
                  <a:pos x="76" y="196"/>
                </a:cxn>
                <a:cxn ang="0">
                  <a:pos x="68" y="166"/>
                </a:cxn>
                <a:cxn ang="0">
                  <a:pos x="64" y="148"/>
                </a:cxn>
                <a:cxn ang="0">
                  <a:pos x="80" y="132"/>
                </a:cxn>
                <a:cxn ang="0">
                  <a:pos x="76" y="114"/>
                </a:cxn>
                <a:cxn ang="0">
                  <a:pos x="58" y="76"/>
                </a:cxn>
                <a:cxn ang="0">
                  <a:pos x="30" y="20"/>
                </a:cxn>
                <a:cxn ang="0">
                  <a:pos x="38" y="10"/>
                </a:cxn>
                <a:cxn ang="0">
                  <a:pos x="60" y="2"/>
                </a:cxn>
              </a:cxnLst>
              <a:rect l="0" t="0" r="r" b="b"/>
              <a:pathLst>
                <a:path w="586" h="586">
                  <a:moveTo>
                    <a:pt x="70" y="0"/>
                  </a:moveTo>
                  <a:lnTo>
                    <a:pt x="72" y="2"/>
                  </a:lnTo>
                  <a:lnTo>
                    <a:pt x="80" y="0"/>
                  </a:lnTo>
                  <a:lnTo>
                    <a:pt x="80" y="0"/>
                  </a:lnTo>
                  <a:lnTo>
                    <a:pt x="82" y="0"/>
                  </a:lnTo>
                  <a:lnTo>
                    <a:pt x="82" y="0"/>
                  </a:lnTo>
                  <a:lnTo>
                    <a:pt x="84" y="0"/>
                  </a:lnTo>
                  <a:lnTo>
                    <a:pt x="86" y="2"/>
                  </a:lnTo>
                  <a:lnTo>
                    <a:pt x="86" y="2"/>
                  </a:lnTo>
                  <a:lnTo>
                    <a:pt x="86" y="2"/>
                  </a:lnTo>
                  <a:lnTo>
                    <a:pt x="96" y="2"/>
                  </a:lnTo>
                  <a:lnTo>
                    <a:pt x="104" y="0"/>
                  </a:lnTo>
                  <a:lnTo>
                    <a:pt x="106" y="0"/>
                  </a:lnTo>
                  <a:lnTo>
                    <a:pt x="106" y="0"/>
                  </a:lnTo>
                  <a:lnTo>
                    <a:pt x="108" y="0"/>
                  </a:lnTo>
                  <a:lnTo>
                    <a:pt x="112" y="2"/>
                  </a:lnTo>
                  <a:lnTo>
                    <a:pt x="120" y="2"/>
                  </a:lnTo>
                  <a:lnTo>
                    <a:pt x="124" y="2"/>
                  </a:lnTo>
                  <a:lnTo>
                    <a:pt x="136" y="4"/>
                  </a:lnTo>
                  <a:lnTo>
                    <a:pt x="142" y="2"/>
                  </a:lnTo>
                  <a:lnTo>
                    <a:pt x="144" y="2"/>
                  </a:lnTo>
                  <a:lnTo>
                    <a:pt x="148" y="2"/>
                  </a:lnTo>
                  <a:lnTo>
                    <a:pt x="158" y="2"/>
                  </a:lnTo>
                  <a:lnTo>
                    <a:pt x="188" y="0"/>
                  </a:lnTo>
                  <a:lnTo>
                    <a:pt x="188" y="0"/>
                  </a:lnTo>
                  <a:lnTo>
                    <a:pt x="194" y="2"/>
                  </a:lnTo>
                  <a:lnTo>
                    <a:pt x="194" y="2"/>
                  </a:lnTo>
                  <a:lnTo>
                    <a:pt x="200" y="2"/>
                  </a:lnTo>
                  <a:lnTo>
                    <a:pt x="208" y="0"/>
                  </a:lnTo>
                  <a:lnTo>
                    <a:pt x="210" y="0"/>
                  </a:lnTo>
                  <a:lnTo>
                    <a:pt x="212" y="0"/>
                  </a:lnTo>
                  <a:lnTo>
                    <a:pt x="218" y="0"/>
                  </a:lnTo>
                  <a:lnTo>
                    <a:pt x="220" y="0"/>
                  </a:lnTo>
                  <a:lnTo>
                    <a:pt x="226" y="2"/>
                  </a:lnTo>
                  <a:lnTo>
                    <a:pt x="230" y="2"/>
                  </a:lnTo>
                  <a:lnTo>
                    <a:pt x="230" y="4"/>
                  </a:lnTo>
                  <a:lnTo>
                    <a:pt x="230" y="4"/>
                  </a:lnTo>
                  <a:lnTo>
                    <a:pt x="232" y="6"/>
                  </a:lnTo>
                  <a:lnTo>
                    <a:pt x="232" y="8"/>
                  </a:lnTo>
                  <a:lnTo>
                    <a:pt x="234" y="14"/>
                  </a:lnTo>
                  <a:lnTo>
                    <a:pt x="236" y="14"/>
                  </a:lnTo>
                  <a:lnTo>
                    <a:pt x="236" y="14"/>
                  </a:lnTo>
                  <a:lnTo>
                    <a:pt x="236" y="16"/>
                  </a:lnTo>
                  <a:lnTo>
                    <a:pt x="236" y="16"/>
                  </a:lnTo>
                  <a:lnTo>
                    <a:pt x="236" y="16"/>
                  </a:lnTo>
                  <a:lnTo>
                    <a:pt x="236" y="24"/>
                  </a:lnTo>
                  <a:lnTo>
                    <a:pt x="236" y="24"/>
                  </a:lnTo>
                  <a:lnTo>
                    <a:pt x="236" y="26"/>
                  </a:lnTo>
                  <a:lnTo>
                    <a:pt x="236" y="26"/>
                  </a:lnTo>
                  <a:lnTo>
                    <a:pt x="236" y="30"/>
                  </a:lnTo>
                  <a:lnTo>
                    <a:pt x="240" y="40"/>
                  </a:lnTo>
                  <a:lnTo>
                    <a:pt x="242" y="46"/>
                  </a:lnTo>
                  <a:lnTo>
                    <a:pt x="244" y="48"/>
                  </a:lnTo>
                  <a:lnTo>
                    <a:pt x="244" y="48"/>
                  </a:lnTo>
                  <a:lnTo>
                    <a:pt x="244" y="48"/>
                  </a:lnTo>
                  <a:lnTo>
                    <a:pt x="244" y="48"/>
                  </a:lnTo>
                  <a:lnTo>
                    <a:pt x="246" y="48"/>
                  </a:lnTo>
                  <a:lnTo>
                    <a:pt x="246" y="48"/>
                  </a:lnTo>
                  <a:lnTo>
                    <a:pt x="246" y="48"/>
                  </a:lnTo>
                  <a:lnTo>
                    <a:pt x="246" y="50"/>
                  </a:lnTo>
                  <a:lnTo>
                    <a:pt x="246" y="50"/>
                  </a:lnTo>
                  <a:lnTo>
                    <a:pt x="248" y="56"/>
                  </a:lnTo>
                  <a:lnTo>
                    <a:pt x="248" y="56"/>
                  </a:lnTo>
                  <a:lnTo>
                    <a:pt x="248" y="56"/>
                  </a:lnTo>
                  <a:lnTo>
                    <a:pt x="248" y="58"/>
                  </a:lnTo>
                  <a:lnTo>
                    <a:pt x="248" y="58"/>
                  </a:lnTo>
                  <a:lnTo>
                    <a:pt x="248" y="58"/>
                  </a:lnTo>
                  <a:lnTo>
                    <a:pt x="246" y="60"/>
                  </a:lnTo>
                  <a:lnTo>
                    <a:pt x="248" y="64"/>
                  </a:lnTo>
                  <a:lnTo>
                    <a:pt x="248" y="64"/>
                  </a:lnTo>
                  <a:lnTo>
                    <a:pt x="248" y="64"/>
                  </a:lnTo>
                  <a:lnTo>
                    <a:pt x="250" y="68"/>
                  </a:lnTo>
                  <a:lnTo>
                    <a:pt x="250" y="70"/>
                  </a:lnTo>
                  <a:lnTo>
                    <a:pt x="252" y="70"/>
                  </a:lnTo>
                  <a:lnTo>
                    <a:pt x="254" y="72"/>
                  </a:lnTo>
                  <a:lnTo>
                    <a:pt x="254" y="74"/>
                  </a:lnTo>
                  <a:lnTo>
                    <a:pt x="256" y="76"/>
                  </a:lnTo>
                  <a:lnTo>
                    <a:pt x="258" y="80"/>
                  </a:lnTo>
                  <a:lnTo>
                    <a:pt x="264" y="88"/>
                  </a:lnTo>
                  <a:lnTo>
                    <a:pt x="264" y="90"/>
                  </a:lnTo>
                  <a:lnTo>
                    <a:pt x="268" y="94"/>
                  </a:lnTo>
                  <a:lnTo>
                    <a:pt x="268" y="96"/>
                  </a:lnTo>
                  <a:lnTo>
                    <a:pt x="270" y="96"/>
                  </a:lnTo>
                  <a:lnTo>
                    <a:pt x="270" y="96"/>
                  </a:lnTo>
                  <a:lnTo>
                    <a:pt x="274" y="102"/>
                  </a:lnTo>
                  <a:lnTo>
                    <a:pt x="274" y="104"/>
                  </a:lnTo>
                  <a:lnTo>
                    <a:pt x="276" y="106"/>
                  </a:lnTo>
                  <a:lnTo>
                    <a:pt x="276" y="106"/>
                  </a:lnTo>
                  <a:lnTo>
                    <a:pt x="280" y="106"/>
                  </a:lnTo>
                  <a:lnTo>
                    <a:pt x="280" y="106"/>
                  </a:lnTo>
                  <a:lnTo>
                    <a:pt x="282" y="106"/>
                  </a:lnTo>
                  <a:lnTo>
                    <a:pt x="286" y="106"/>
                  </a:lnTo>
                  <a:lnTo>
                    <a:pt x="292" y="104"/>
                  </a:lnTo>
                  <a:lnTo>
                    <a:pt x="292" y="104"/>
                  </a:lnTo>
                  <a:lnTo>
                    <a:pt x="294" y="104"/>
                  </a:lnTo>
                  <a:lnTo>
                    <a:pt x="294" y="106"/>
                  </a:lnTo>
                  <a:lnTo>
                    <a:pt x="296" y="106"/>
                  </a:lnTo>
                  <a:lnTo>
                    <a:pt x="296" y="106"/>
                  </a:lnTo>
                  <a:lnTo>
                    <a:pt x="298" y="108"/>
                  </a:lnTo>
                  <a:lnTo>
                    <a:pt x="298" y="108"/>
                  </a:lnTo>
                  <a:lnTo>
                    <a:pt x="300" y="108"/>
                  </a:lnTo>
                  <a:lnTo>
                    <a:pt x="302" y="108"/>
                  </a:lnTo>
                  <a:lnTo>
                    <a:pt x="302" y="106"/>
                  </a:lnTo>
                  <a:lnTo>
                    <a:pt x="302" y="104"/>
                  </a:lnTo>
                  <a:lnTo>
                    <a:pt x="306" y="102"/>
                  </a:lnTo>
                  <a:lnTo>
                    <a:pt x="312" y="102"/>
                  </a:lnTo>
                  <a:lnTo>
                    <a:pt x="316" y="102"/>
                  </a:lnTo>
                  <a:lnTo>
                    <a:pt x="322" y="102"/>
                  </a:lnTo>
                  <a:lnTo>
                    <a:pt x="322" y="102"/>
                  </a:lnTo>
                  <a:lnTo>
                    <a:pt x="322" y="100"/>
                  </a:lnTo>
                  <a:lnTo>
                    <a:pt x="322" y="100"/>
                  </a:lnTo>
                  <a:lnTo>
                    <a:pt x="322" y="100"/>
                  </a:lnTo>
                  <a:lnTo>
                    <a:pt x="322" y="98"/>
                  </a:lnTo>
                  <a:lnTo>
                    <a:pt x="334" y="98"/>
                  </a:lnTo>
                  <a:lnTo>
                    <a:pt x="334" y="100"/>
                  </a:lnTo>
                  <a:lnTo>
                    <a:pt x="334" y="100"/>
                  </a:lnTo>
                  <a:lnTo>
                    <a:pt x="334" y="100"/>
                  </a:lnTo>
                  <a:lnTo>
                    <a:pt x="334" y="102"/>
                  </a:lnTo>
                  <a:lnTo>
                    <a:pt x="334" y="102"/>
                  </a:lnTo>
                  <a:lnTo>
                    <a:pt x="344" y="102"/>
                  </a:lnTo>
                  <a:lnTo>
                    <a:pt x="362" y="102"/>
                  </a:lnTo>
                  <a:lnTo>
                    <a:pt x="362" y="102"/>
                  </a:lnTo>
                  <a:lnTo>
                    <a:pt x="362" y="100"/>
                  </a:lnTo>
                  <a:lnTo>
                    <a:pt x="362" y="98"/>
                  </a:lnTo>
                  <a:lnTo>
                    <a:pt x="362" y="98"/>
                  </a:lnTo>
                  <a:lnTo>
                    <a:pt x="360" y="98"/>
                  </a:lnTo>
                  <a:lnTo>
                    <a:pt x="360" y="98"/>
                  </a:lnTo>
                  <a:lnTo>
                    <a:pt x="362" y="94"/>
                  </a:lnTo>
                  <a:lnTo>
                    <a:pt x="362" y="94"/>
                  </a:lnTo>
                  <a:lnTo>
                    <a:pt x="362" y="92"/>
                  </a:lnTo>
                  <a:lnTo>
                    <a:pt x="362" y="92"/>
                  </a:lnTo>
                  <a:lnTo>
                    <a:pt x="362" y="92"/>
                  </a:lnTo>
                  <a:lnTo>
                    <a:pt x="362" y="90"/>
                  </a:lnTo>
                  <a:lnTo>
                    <a:pt x="364" y="88"/>
                  </a:lnTo>
                  <a:lnTo>
                    <a:pt x="364" y="88"/>
                  </a:lnTo>
                  <a:lnTo>
                    <a:pt x="364" y="88"/>
                  </a:lnTo>
                  <a:lnTo>
                    <a:pt x="362" y="84"/>
                  </a:lnTo>
                  <a:lnTo>
                    <a:pt x="362" y="84"/>
                  </a:lnTo>
                  <a:lnTo>
                    <a:pt x="362" y="82"/>
                  </a:lnTo>
                  <a:lnTo>
                    <a:pt x="362" y="82"/>
                  </a:lnTo>
                  <a:lnTo>
                    <a:pt x="362" y="82"/>
                  </a:lnTo>
                  <a:lnTo>
                    <a:pt x="362" y="82"/>
                  </a:lnTo>
                  <a:lnTo>
                    <a:pt x="362" y="82"/>
                  </a:lnTo>
                  <a:lnTo>
                    <a:pt x="364" y="82"/>
                  </a:lnTo>
                  <a:lnTo>
                    <a:pt x="366" y="82"/>
                  </a:lnTo>
                  <a:lnTo>
                    <a:pt x="366" y="82"/>
                  </a:lnTo>
                  <a:lnTo>
                    <a:pt x="366" y="82"/>
                  </a:lnTo>
                  <a:lnTo>
                    <a:pt x="366" y="82"/>
                  </a:lnTo>
                  <a:lnTo>
                    <a:pt x="370" y="78"/>
                  </a:lnTo>
                  <a:lnTo>
                    <a:pt x="370" y="78"/>
                  </a:lnTo>
                  <a:lnTo>
                    <a:pt x="370" y="76"/>
                  </a:lnTo>
                  <a:lnTo>
                    <a:pt x="370" y="76"/>
                  </a:lnTo>
                  <a:lnTo>
                    <a:pt x="370" y="76"/>
                  </a:lnTo>
                  <a:lnTo>
                    <a:pt x="370" y="76"/>
                  </a:lnTo>
                  <a:lnTo>
                    <a:pt x="370" y="76"/>
                  </a:lnTo>
                  <a:lnTo>
                    <a:pt x="368" y="72"/>
                  </a:lnTo>
                  <a:lnTo>
                    <a:pt x="368" y="72"/>
                  </a:lnTo>
                  <a:lnTo>
                    <a:pt x="368" y="70"/>
                  </a:lnTo>
                  <a:lnTo>
                    <a:pt x="368" y="68"/>
                  </a:lnTo>
                  <a:lnTo>
                    <a:pt x="368" y="64"/>
                  </a:lnTo>
                  <a:lnTo>
                    <a:pt x="368" y="62"/>
                  </a:lnTo>
                  <a:lnTo>
                    <a:pt x="368" y="62"/>
                  </a:lnTo>
                  <a:lnTo>
                    <a:pt x="370" y="54"/>
                  </a:lnTo>
                  <a:lnTo>
                    <a:pt x="406" y="54"/>
                  </a:lnTo>
                  <a:lnTo>
                    <a:pt x="406" y="54"/>
                  </a:lnTo>
                  <a:lnTo>
                    <a:pt x="406" y="54"/>
                  </a:lnTo>
                  <a:lnTo>
                    <a:pt x="406" y="52"/>
                  </a:lnTo>
                  <a:lnTo>
                    <a:pt x="406" y="52"/>
                  </a:lnTo>
                  <a:lnTo>
                    <a:pt x="408" y="50"/>
                  </a:lnTo>
                  <a:lnTo>
                    <a:pt x="408" y="50"/>
                  </a:lnTo>
                  <a:lnTo>
                    <a:pt x="422" y="50"/>
                  </a:lnTo>
                  <a:lnTo>
                    <a:pt x="422" y="54"/>
                  </a:lnTo>
                  <a:lnTo>
                    <a:pt x="420" y="54"/>
                  </a:lnTo>
                  <a:lnTo>
                    <a:pt x="420" y="56"/>
                  </a:lnTo>
                  <a:lnTo>
                    <a:pt x="418" y="60"/>
                  </a:lnTo>
                  <a:lnTo>
                    <a:pt x="418" y="60"/>
                  </a:lnTo>
                  <a:lnTo>
                    <a:pt x="418" y="60"/>
                  </a:lnTo>
                  <a:lnTo>
                    <a:pt x="418" y="64"/>
                  </a:lnTo>
                  <a:lnTo>
                    <a:pt x="416" y="64"/>
                  </a:lnTo>
                  <a:lnTo>
                    <a:pt x="416" y="66"/>
                  </a:lnTo>
                  <a:lnTo>
                    <a:pt x="416" y="66"/>
                  </a:lnTo>
                  <a:lnTo>
                    <a:pt x="416" y="66"/>
                  </a:lnTo>
                  <a:lnTo>
                    <a:pt x="418" y="68"/>
                  </a:lnTo>
                  <a:lnTo>
                    <a:pt x="418" y="68"/>
                  </a:lnTo>
                  <a:lnTo>
                    <a:pt x="448" y="68"/>
                  </a:lnTo>
                  <a:lnTo>
                    <a:pt x="468" y="68"/>
                  </a:lnTo>
                  <a:lnTo>
                    <a:pt x="476" y="68"/>
                  </a:lnTo>
                  <a:lnTo>
                    <a:pt x="476" y="68"/>
                  </a:lnTo>
                  <a:lnTo>
                    <a:pt x="478" y="70"/>
                  </a:lnTo>
                  <a:lnTo>
                    <a:pt x="478" y="70"/>
                  </a:lnTo>
                  <a:lnTo>
                    <a:pt x="478" y="72"/>
                  </a:lnTo>
                  <a:lnTo>
                    <a:pt x="480" y="78"/>
                  </a:lnTo>
                  <a:lnTo>
                    <a:pt x="480" y="78"/>
                  </a:lnTo>
                  <a:lnTo>
                    <a:pt x="480" y="82"/>
                  </a:lnTo>
                  <a:lnTo>
                    <a:pt x="478" y="86"/>
                  </a:lnTo>
                  <a:lnTo>
                    <a:pt x="478" y="86"/>
                  </a:lnTo>
                  <a:lnTo>
                    <a:pt x="478" y="86"/>
                  </a:lnTo>
                  <a:lnTo>
                    <a:pt x="476" y="92"/>
                  </a:lnTo>
                  <a:lnTo>
                    <a:pt x="476" y="92"/>
                  </a:lnTo>
                  <a:lnTo>
                    <a:pt x="476" y="94"/>
                  </a:lnTo>
                  <a:lnTo>
                    <a:pt x="474" y="100"/>
                  </a:lnTo>
                  <a:lnTo>
                    <a:pt x="474" y="100"/>
                  </a:lnTo>
                  <a:lnTo>
                    <a:pt x="474" y="102"/>
                  </a:lnTo>
                  <a:lnTo>
                    <a:pt x="474" y="102"/>
                  </a:lnTo>
                  <a:lnTo>
                    <a:pt x="474" y="102"/>
                  </a:lnTo>
                  <a:lnTo>
                    <a:pt x="476" y="102"/>
                  </a:lnTo>
                  <a:lnTo>
                    <a:pt x="476" y="104"/>
                  </a:lnTo>
                  <a:lnTo>
                    <a:pt x="476" y="104"/>
                  </a:lnTo>
                  <a:lnTo>
                    <a:pt x="476" y="104"/>
                  </a:lnTo>
                  <a:lnTo>
                    <a:pt x="476" y="104"/>
                  </a:lnTo>
                  <a:lnTo>
                    <a:pt x="478" y="106"/>
                  </a:lnTo>
                  <a:lnTo>
                    <a:pt x="478" y="108"/>
                  </a:lnTo>
                  <a:lnTo>
                    <a:pt x="480" y="112"/>
                  </a:lnTo>
                  <a:lnTo>
                    <a:pt x="480" y="112"/>
                  </a:lnTo>
                  <a:lnTo>
                    <a:pt x="480" y="116"/>
                  </a:lnTo>
                  <a:lnTo>
                    <a:pt x="480" y="116"/>
                  </a:lnTo>
                  <a:lnTo>
                    <a:pt x="482" y="118"/>
                  </a:lnTo>
                  <a:lnTo>
                    <a:pt x="482" y="118"/>
                  </a:lnTo>
                  <a:lnTo>
                    <a:pt x="482" y="118"/>
                  </a:lnTo>
                  <a:lnTo>
                    <a:pt x="482" y="120"/>
                  </a:lnTo>
                  <a:lnTo>
                    <a:pt x="482" y="120"/>
                  </a:lnTo>
                  <a:lnTo>
                    <a:pt x="482" y="120"/>
                  </a:lnTo>
                  <a:lnTo>
                    <a:pt x="482" y="120"/>
                  </a:lnTo>
                  <a:lnTo>
                    <a:pt x="482" y="122"/>
                  </a:lnTo>
                  <a:lnTo>
                    <a:pt x="484" y="122"/>
                  </a:lnTo>
                  <a:lnTo>
                    <a:pt x="484" y="122"/>
                  </a:lnTo>
                  <a:lnTo>
                    <a:pt x="484" y="122"/>
                  </a:lnTo>
                  <a:lnTo>
                    <a:pt x="484" y="126"/>
                  </a:lnTo>
                  <a:lnTo>
                    <a:pt x="484" y="128"/>
                  </a:lnTo>
                  <a:lnTo>
                    <a:pt x="482" y="130"/>
                  </a:lnTo>
                  <a:lnTo>
                    <a:pt x="482" y="138"/>
                  </a:lnTo>
                  <a:lnTo>
                    <a:pt x="480" y="140"/>
                  </a:lnTo>
                  <a:lnTo>
                    <a:pt x="480" y="146"/>
                  </a:lnTo>
                  <a:lnTo>
                    <a:pt x="478" y="154"/>
                  </a:lnTo>
                  <a:lnTo>
                    <a:pt x="478" y="158"/>
                  </a:lnTo>
                  <a:lnTo>
                    <a:pt x="478" y="164"/>
                  </a:lnTo>
                  <a:lnTo>
                    <a:pt x="478" y="166"/>
                  </a:lnTo>
                  <a:lnTo>
                    <a:pt x="476" y="170"/>
                  </a:lnTo>
                  <a:lnTo>
                    <a:pt x="476" y="170"/>
                  </a:lnTo>
                  <a:lnTo>
                    <a:pt x="480" y="180"/>
                  </a:lnTo>
                  <a:lnTo>
                    <a:pt x="480" y="180"/>
                  </a:lnTo>
                  <a:lnTo>
                    <a:pt x="480" y="180"/>
                  </a:lnTo>
                  <a:lnTo>
                    <a:pt x="480" y="182"/>
                  </a:lnTo>
                  <a:lnTo>
                    <a:pt x="488" y="190"/>
                  </a:lnTo>
                  <a:lnTo>
                    <a:pt x="488" y="190"/>
                  </a:lnTo>
                  <a:lnTo>
                    <a:pt x="490" y="192"/>
                  </a:lnTo>
                  <a:lnTo>
                    <a:pt x="490" y="192"/>
                  </a:lnTo>
                  <a:lnTo>
                    <a:pt x="490" y="192"/>
                  </a:lnTo>
                  <a:lnTo>
                    <a:pt x="492" y="192"/>
                  </a:lnTo>
                  <a:lnTo>
                    <a:pt x="492" y="192"/>
                  </a:lnTo>
                  <a:lnTo>
                    <a:pt x="494" y="194"/>
                  </a:lnTo>
                  <a:lnTo>
                    <a:pt x="494" y="194"/>
                  </a:lnTo>
                  <a:lnTo>
                    <a:pt x="494" y="196"/>
                  </a:lnTo>
                  <a:lnTo>
                    <a:pt x="494" y="196"/>
                  </a:lnTo>
                  <a:lnTo>
                    <a:pt x="496" y="202"/>
                  </a:lnTo>
                  <a:lnTo>
                    <a:pt x="496" y="204"/>
                  </a:lnTo>
                  <a:lnTo>
                    <a:pt x="498" y="206"/>
                  </a:lnTo>
                  <a:lnTo>
                    <a:pt x="498" y="208"/>
                  </a:lnTo>
                  <a:lnTo>
                    <a:pt x="500" y="210"/>
                  </a:lnTo>
                  <a:lnTo>
                    <a:pt x="502" y="214"/>
                  </a:lnTo>
                  <a:lnTo>
                    <a:pt x="502" y="216"/>
                  </a:lnTo>
                  <a:lnTo>
                    <a:pt x="502" y="216"/>
                  </a:lnTo>
                  <a:lnTo>
                    <a:pt x="502" y="216"/>
                  </a:lnTo>
                  <a:lnTo>
                    <a:pt x="500" y="218"/>
                  </a:lnTo>
                  <a:lnTo>
                    <a:pt x="500" y="222"/>
                  </a:lnTo>
                  <a:lnTo>
                    <a:pt x="500" y="226"/>
                  </a:lnTo>
                  <a:lnTo>
                    <a:pt x="500" y="226"/>
                  </a:lnTo>
                  <a:lnTo>
                    <a:pt x="500" y="230"/>
                  </a:lnTo>
                  <a:lnTo>
                    <a:pt x="502" y="232"/>
                  </a:lnTo>
                  <a:lnTo>
                    <a:pt x="502" y="232"/>
                  </a:lnTo>
                  <a:lnTo>
                    <a:pt x="498" y="236"/>
                  </a:lnTo>
                  <a:lnTo>
                    <a:pt x="496" y="236"/>
                  </a:lnTo>
                  <a:lnTo>
                    <a:pt x="496" y="236"/>
                  </a:lnTo>
                  <a:lnTo>
                    <a:pt x="496" y="238"/>
                  </a:lnTo>
                  <a:lnTo>
                    <a:pt x="494" y="238"/>
                  </a:lnTo>
                  <a:lnTo>
                    <a:pt x="494" y="238"/>
                  </a:lnTo>
                  <a:lnTo>
                    <a:pt x="494" y="238"/>
                  </a:lnTo>
                  <a:lnTo>
                    <a:pt x="494" y="240"/>
                  </a:lnTo>
                  <a:lnTo>
                    <a:pt x="496" y="244"/>
                  </a:lnTo>
                  <a:lnTo>
                    <a:pt x="496" y="246"/>
                  </a:lnTo>
                  <a:lnTo>
                    <a:pt x="498" y="248"/>
                  </a:lnTo>
                  <a:lnTo>
                    <a:pt x="498" y="248"/>
                  </a:lnTo>
                  <a:lnTo>
                    <a:pt x="498" y="254"/>
                  </a:lnTo>
                  <a:lnTo>
                    <a:pt x="498" y="254"/>
                  </a:lnTo>
                  <a:lnTo>
                    <a:pt x="498" y="256"/>
                  </a:lnTo>
                  <a:lnTo>
                    <a:pt x="500" y="256"/>
                  </a:lnTo>
                  <a:lnTo>
                    <a:pt x="508" y="252"/>
                  </a:lnTo>
                  <a:lnTo>
                    <a:pt x="510" y="252"/>
                  </a:lnTo>
                  <a:lnTo>
                    <a:pt x="510" y="252"/>
                  </a:lnTo>
                  <a:lnTo>
                    <a:pt x="510" y="250"/>
                  </a:lnTo>
                  <a:lnTo>
                    <a:pt x="510" y="250"/>
                  </a:lnTo>
                  <a:lnTo>
                    <a:pt x="510" y="250"/>
                  </a:lnTo>
                  <a:lnTo>
                    <a:pt x="510" y="250"/>
                  </a:lnTo>
                  <a:lnTo>
                    <a:pt x="510" y="250"/>
                  </a:lnTo>
                  <a:lnTo>
                    <a:pt x="510" y="248"/>
                  </a:lnTo>
                  <a:lnTo>
                    <a:pt x="510" y="248"/>
                  </a:lnTo>
                  <a:lnTo>
                    <a:pt x="510" y="248"/>
                  </a:lnTo>
                  <a:lnTo>
                    <a:pt x="510" y="248"/>
                  </a:lnTo>
                  <a:lnTo>
                    <a:pt x="510" y="248"/>
                  </a:lnTo>
                  <a:lnTo>
                    <a:pt x="512" y="248"/>
                  </a:lnTo>
                  <a:lnTo>
                    <a:pt x="512" y="246"/>
                  </a:lnTo>
                  <a:lnTo>
                    <a:pt x="514" y="246"/>
                  </a:lnTo>
                  <a:lnTo>
                    <a:pt x="514" y="248"/>
                  </a:lnTo>
                  <a:lnTo>
                    <a:pt x="516" y="248"/>
                  </a:lnTo>
                  <a:lnTo>
                    <a:pt x="516" y="248"/>
                  </a:lnTo>
                  <a:lnTo>
                    <a:pt x="516" y="248"/>
                  </a:lnTo>
                  <a:lnTo>
                    <a:pt x="516" y="248"/>
                  </a:lnTo>
                  <a:lnTo>
                    <a:pt x="518" y="250"/>
                  </a:lnTo>
                  <a:lnTo>
                    <a:pt x="520" y="250"/>
                  </a:lnTo>
                  <a:lnTo>
                    <a:pt x="522" y="250"/>
                  </a:lnTo>
                  <a:lnTo>
                    <a:pt x="524" y="250"/>
                  </a:lnTo>
                  <a:lnTo>
                    <a:pt x="524" y="250"/>
                  </a:lnTo>
                  <a:lnTo>
                    <a:pt x="524" y="248"/>
                  </a:lnTo>
                  <a:lnTo>
                    <a:pt x="526" y="248"/>
                  </a:lnTo>
                  <a:lnTo>
                    <a:pt x="526" y="248"/>
                  </a:lnTo>
                  <a:lnTo>
                    <a:pt x="526" y="248"/>
                  </a:lnTo>
                  <a:lnTo>
                    <a:pt x="528" y="248"/>
                  </a:lnTo>
                  <a:lnTo>
                    <a:pt x="530" y="248"/>
                  </a:lnTo>
                  <a:lnTo>
                    <a:pt x="530" y="248"/>
                  </a:lnTo>
                  <a:lnTo>
                    <a:pt x="530" y="248"/>
                  </a:lnTo>
                  <a:lnTo>
                    <a:pt x="530" y="250"/>
                  </a:lnTo>
                  <a:lnTo>
                    <a:pt x="532" y="250"/>
                  </a:lnTo>
                  <a:lnTo>
                    <a:pt x="532" y="250"/>
                  </a:lnTo>
                  <a:lnTo>
                    <a:pt x="534" y="250"/>
                  </a:lnTo>
                  <a:lnTo>
                    <a:pt x="538" y="250"/>
                  </a:lnTo>
                  <a:lnTo>
                    <a:pt x="538" y="250"/>
                  </a:lnTo>
                  <a:lnTo>
                    <a:pt x="544" y="250"/>
                  </a:lnTo>
                  <a:lnTo>
                    <a:pt x="544" y="248"/>
                  </a:lnTo>
                  <a:lnTo>
                    <a:pt x="544" y="248"/>
                  </a:lnTo>
                  <a:lnTo>
                    <a:pt x="544" y="248"/>
                  </a:lnTo>
                  <a:lnTo>
                    <a:pt x="546" y="248"/>
                  </a:lnTo>
                  <a:lnTo>
                    <a:pt x="548" y="246"/>
                  </a:lnTo>
                  <a:lnTo>
                    <a:pt x="552" y="244"/>
                  </a:lnTo>
                  <a:lnTo>
                    <a:pt x="552" y="244"/>
                  </a:lnTo>
                  <a:lnTo>
                    <a:pt x="554" y="244"/>
                  </a:lnTo>
                  <a:lnTo>
                    <a:pt x="554" y="244"/>
                  </a:lnTo>
                  <a:lnTo>
                    <a:pt x="556" y="244"/>
                  </a:lnTo>
                  <a:lnTo>
                    <a:pt x="558" y="244"/>
                  </a:lnTo>
                  <a:lnTo>
                    <a:pt x="558" y="244"/>
                  </a:lnTo>
                  <a:lnTo>
                    <a:pt x="560" y="244"/>
                  </a:lnTo>
                  <a:lnTo>
                    <a:pt x="562" y="244"/>
                  </a:lnTo>
                  <a:lnTo>
                    <a:pt x="562" y="244"/>
                  </a:lnTo>
                  <a:lnTo>
                    <a:pt x="564" y="246"/>
                  </a:lnTo>
                  <a:lnTo>
                    <a:pt x="566" y="246"/>
                  </a:lnTo>
                  <a:lnTo>
                    <a:pt x="566" y="246"/>
                  </a:lnTo>
                  <a:lnTo>
                    <a:pt x="574" y="246"/>
                  </a:lnTo>
                  <a:lnTo>
                    <a:pt x="574" y="246"/>
                  </a:lnTo>
                  <a:lnTo>
                    <a:pt x="574" y="246"/>
                  </a:lnTo>
                  <a:lnTo>
                    <a:pt x="576" y="246"/>
                  </a:lnTo>
                  <a:lnTo>
                    <a:pt x="578" y="242"/>
                  </a:lnTo>
                  <a:lnTo>
                    <a:pt x="580" y="242"/>
                  </a:lnTo>
                  <a:lnTo>
                    <a:pt x="580" y="240"/>
                  </a:lnTo>
                  <a:lnTo>
                    <a:pt x="580" y="242"/>
                  </a:lnTo>
                  <a:lnTo>
                    <a:pt x="582" y="252"/>
                  </a:lnTo>
                  <a:lnTo>
                    <a:pt x="582" y="258"/>
                  </a:lnTo>
                  <a:lnTo>
                    <a:pt x="586" y="264"/>
                  </a:lnTo>
                  <a:lnTo>
                    <a:pt x="584" y="266"/>
                  </a:lnTo>
                  <a:lnTo>
                    <a:pt x="584" y="266"/>
                  </a:lnTo>
                  <a:lnTo>
                    <a:pt x="582" y="266"/>
                  </a:lnTo>
                  <a:lnTo>
                    <a:pt x="582" y="268"/>
                  </a:lnTo>
                  <a:lnTo>
                    <a:pt x="582" y="268"/>
                  </a:lnTo>
                  <a:lnTo>
                    <a:pt x="580" y="276"/>
                  </a:lnTo>
                  <a:lnTo>
                    <a:pt x="580" y="278"/>
                  </a:lnTo>
                  <a:lnTo>
                    <a:pt x="580" y="278"/>
                  </a:lnTo>
                  <a:lnTo>
                    <a:pt x="580" y="278"/>
                  </a:lnTo>
                  <a:lnTo>
                    <a:pt x="580" y="280"/>
                  </a:lnTo>
                  <a:lnTo>
                    <a:pt x="580" y="280"/>
                  </a:lnTo>
                  <a:lnTo>
                    <a:pt x="582" y="280"/>
                  </a:lnTo>
                  <a:lnTo>
                    <a:pt x="582" y="284"/>
                  </a:lnTo>
                  <a:lnTo>
                    <a:pt x="582" y="284"/>
                  </a:lnTo>
                  <a:lnTo>
                    <a:pt x="582" y="284"/>
                  </a:lnTo>
                  <a:lnTo>
                    <a:pt x="582" y="286"/>
                  </a:lnTo>
                  <a:lnTo>
                    <a:pt x="580" y="288"/>
                  </a:lnTo>
                  <a:lnTo>
                    <a:pt x="580" y="302"/>
                  </a:lnTo>
                  <a:lnTo>
                    <a:pt x="580" y="304"/>
                  </a:lnTo>
                  <a:lnTo>
                    <a:pt x="580" y="304"/>
                  </a:lnTo>
                  <a:lnTo>
                    <a:pt x="580" y="304"/>
                  </a:lnTo>
                  <a:lnTo>
                    <a:pt x="580" y="304"/>
                  </a:lnTo>
                  <a:lnTo>
                    <a:pt x="582" y="304"/>
                  </a:lnTo>
                  <a:lnTo>
                    <a:pt x="582" y="306"/>
                  </a:lnTo>
                  <a:lnTo>
                    <a:pt x="582" y="306"/>
                  </a:lnTo>
                  <a:lnTo>
                    <a:pt x="582" y="306"/>
                  </a:lnTo>
                  <a:lnTo>
                    <a:pt x="582" y="308"/>
                  </a:lnTo>
                  <a:lnTo>
                    <a:pt x="584" y="308"/>
                  </a:lnTo>
                  <a:lnTo>
                    <a:pt x="584" y="312"/>
                  </a:lnTo>
                  <a:lnTo>
                    <a:pt x="584" y="312"/>
                  </a:lnTo>
                  <a:lnTo>
                    <a:pt x="584" y="312"/>
                  </a:lnTo>
                  <a:lnTo>
                    <a:pt x="580" y="316"/>
                  </a:lnTo>
                  <a:lnTo>
                    <a:pt x="580" y="318"/>
                  </a:lnTo>
                  <a:lnTo>
                    <a:pt x="576" y="330"/>
                  </a:lnTo>
                  <a:lnTo>
                    <a:pt x="576" y="330"/>
                  </a:lnTo>
                  <a:lnTo>
                    <a:pt x="576" y="330"/>
                  </a:lnTo>
                  <a:lnTo>
                    <a:pt x="576" y="332"/>
                  </a:lnTo>
                  <a:lnTo>
                    <a:pt x="576" y="332"/>
                  </a:lnTo>
                  <a:lnTo>
                    <a:pt x="576" y="334"/>
                  </a:lnTo>
                  <a:lnTo>
                    <a:pt x="576" y="334"/>
                  </a:lnTo>
                  <a:lnTo>
                    <a:pt x="576" y="334"/>
                  </a:lnTo>
                  <a:lnTo>
                    <a:pt x="578" y="334"/>
                  </a:lnTo>
                  <a:lnTo>
                    <a:pt x="578" y="336"/>
                  </a:lnTo>
                  <a:lnTo>
                    <a:pt x="578" y="336"/>
                  </a:lnTo>
                  <a:lnTo>
                    <a:pt x="580" y="336"/>
                  </a:lnTo>
                  <a:lnTo>
                    <a:pt x="580" y="338"/>
                  </a:lnTo>
                  <a:lnTo>
                    <a:pt x="580" y="338"/>
                  </a:lnTo>
                  <a:lnTo>
                    <a:pt x="582" y="338"/>
                  </a:lnTo>
                  <a:lnTo>
                    <a:pt x="582" y="340"/>
                  </a:lnTo>
                  <a:lnTo>
                    <a:pt x="582" y="342"/>
                  </a:lnTo>
                  <a:lnTo>
                    <a:pt x="582" y="342"/>
                  </a:lnTo>
                  <a:lnTo>
                    <a:pt x="576" y="342"/>
                  </a:lnTo>
                  <a:lnTo>
                    <a:pt x="562" y="342"/>
                  </a:lnTo>
                  <a:lnTo>
                    <a:pt x="554" y="342"/>
                  </a:lnTo>
                  <a:lnTo>
                    <a:pt x="548" y="342"/>
                  </a:lnTo>
                  <a:lnTo>
                    <a:pt x="534" y="342"/>
                  </a:lnTo>
                  <a:lnTo>
                    <a:pt x="510" y="342"/>
                  </a:lnTo>
                  <a:lnTo>
                    <a:pt x="486" y="342"/>
                  </a:lnTo>
                  <a:lnTo>
                    <a:pt x="486" y="342"/>
                  </a:lnTo>
                  <a:lnTo>
                    <a:pt x="486" y="356"/>
                  </a:lnTo>
                  <a:lnTo>
                    <a:pt x="486" y="364"/>
                  </a:lnTo>
                  <a:lnTo>
                    <a:pt x="486" y="376"/>
                  </a:lnTo>
                  <a:lnTo>
                    <a:pt x="486" y="376"/>
                  </a:lnTo>
                  <a:lnTo>
                    <a:pt x="486" y="386"/>
                  </a:lnTo>
                  <a:lnTo>
                    <a:pt x="486" y="388"/>
                  </a:lnTo>
                  <a:lnTo>
                    <a:pt x="486" y="390"/>
                  </a:lnTo>
                  <a:lnTo>
                    <a:pt x="486" y="412"/>
                  </a:lnTo>
                  <a:lnTo>
                    <a:pt x="486" y="426"/>
                  </a:lnTo>
                  <a:lnTo>
                    <a:pt x="486" y="436"/>
                  </a:lnTo>
                  <a:lnTo>
                    <a:pt x="486" y="460"/>
                  </a:lnTo>
                  <a:lnTo>
                    <a:pt x="486" y="468"/>
                  </a:lnTo>
                  <a:lnTo>
                    <a:pt x="486" y="488"/>
                  </a:lnTo>
                  <a:lnTo>
                    <a:pt x="486" y="494"/>
                  </a:lnTo>
                  <a:lnTo>
                    <a:pt x="486" y="496"/>
                  </a:lnTo>
                  <a:lnTo>
                    <a:pt x="488" y="496"/>
                  </a:lnTo>
                  <a:lnTo>
                    <a:pt x="490" y="498"/>
                  </a:lnTo>
                  <a:lnTo>
                    <a:pt x="490" y="498"/>
                  </a:lnTo>
                  <a:lnTo>
                    <a:pt x="490" y="498"/>
                  </a:lnTo>
                  <a:lnTo>
                    <a:pt x="492" y="502"/>
                  </a:lnTo>
                  <a:lnTo>
                    <a:pt x="492" y="504"/>
                  </a:lnTo>
                  <a:lnTo>
                    <a:pt x="492" y="504"/>
                  </a:lnTo>
                  <a:lnTo>
                    <a:pt x="492" y="506"/>
                  </a:lnTo>
                  <a:lnTo>
                    <a:pt x="492" y="506"/>
                  </a:lnTo>
                  <a:lnTo>
                    <a:pt x="492" y="510"/>
                  </a:lnTo>
                  <a:lnTo>
                    <a:pt x="492" y="510"/>
                  </a:lnTo>
                  <a:lnTo>
                    <a:pt x="492" y="512"/>
                  </a:lnTo>
                  <a:lnTo>
                    <a:pt x="496" y="514"/>
                  </a:lnTo>
                  <a:lnTo>
                    <a:pt x="496" y="514"/>
                  </a:lnTo>
                  <a:lnTo>
                    <a:pt x="496" y="514"/>
                  </a:lnTo>
                  <a:lnTo>
                    <a:pt x="500" y="518"/>
                  </a:lnTo>
                  <a:lnTo>
                    <a:pt x="510" y="526"/>
                  </a:lnTo>
                  <a:lnTo>
                    <a:pt x="510" y="526"/>
                  </a:lnTo>
                  <a:lnTo>
                    <a:pt x="520" y="538"/>
                  </a:lnTo>
                  <a:lnTo>
                    <a:pt x="522" y="540"/>
                  </a:lnTo>
                  <a:lnTo>
                    <a:pt x="536" y="552"/>
                  </a:lnTo>
                  <a:lnTo>
                    <a:pt x="544" y="560"/>
                  </a:lnTo>
                  <a:lnTo>
                    <a:pt x="556" y="566"/>
                  </a:lnTo>
                  <a:lnTo>
                    <a:pt x="556" y="568"/>
                  </a:lnTo>
                  <a:lnTo>
                    <a:pt x="548" y="568"/>
                  </a:lnTo>
                  <a:lnTo>
                    <a:pt x="548" y="568"/>
                  </a:lnTo>
                  <a:lnTo>
                    <a:pt x="534" y="572"/>
                  </a:lnTo>
                  <a:lnTo>
                    <a:pt x="530" y="572"/>
                  </a:lnTo>
                  <a:lnTo>
                    <a:pt x="528" y="572"/>
                  </a:lnTo>
                  <a:lnTo>
                    <a:pt x="514" y="576"/>
                  </a:lnTo>
                  <a:lnTo>
                    <a:pt x="500" y="578"/>
                  </a:lnTo>
                  <a:lnTo>
                    <a:pt x="474" y="582"/>
                  </a:lnTo>
                  <a:lnTo>
                    <a:pt x="458" y="586"/>
                  </a:lnTo>
                  <a:lnTo>
                    <a:pt x="452" y="584"/>
                  </a:lnTo>
                  <a:lnTo>
                    <a:pt x="452" y="584"/>
                  </a:lnTo>
                  <a:lnTo>
                    <a:pt x="450" y="582"/>
                  </a:lnTo>
                  <a:lnTo>
                    <a:pt x="450" y="582"/>
                  </a:lnTo>
                  <a:lnTo>
                    <a:pt x="450" y="582"/>
                  </a:lnTo>
                  <a:lnTo>
                    <a:pt x="448" y="582"/>
                  </a:lnTo>
                  <a:lnTo>
                    <a:pt x="446" y="582"/>
                  </a:lnTo>
                  <a:lnTo>
                    <a:pt x="446" y="582"/>
                  </a:lnTo>
                  <a:lnTo>
                    <a:pt x="440" y="584"/>
                  </a:lnTo>
                  <a:lnTo>
                    <a:pt x="438" y="584"/>
                  </a:lnTo>
                  <a:lnTo>
                    <a:pt x="436" y="584"/>
                  </a:lnTo>
                  <a:lnTo>
                    <a:pt x="436" y="584"/>
                  </a:lnTo>
                  <a:lnTo>
                    <a:pt x="434" y="586"/>
                  </a:lnTo>
                  <a:lnTo>
                    <a:pt x="432" y="586"/>
                  </a:lnTo>
                  <a:lnTo>
                    <a:pt x="428" y="586"/>
                  </a:lnTo>
                  <a:lnTo>
                    <a:pt x="428" y="586"/>
                  </a:lnTo>
                  <a:lnTo>
                    <a:pt x="422" y="584"/>
                  </a:lnTo>
                  <a:lnTo>
                    <a:pt x="422" y="584"/>
                  </a:lnTo>
                  <a:lnTo>
                    <a:pt x="420" y="584"/>
                  </a:lnTo>
                  <a:lnTo>
                    <a:pt x="418" y="584"/>
                  </a:lnTo>
                  <a:lnTo>
                    <a:pt x="418" y="584"/>
                  </a:lnTo>
                  <a:lnTo>
                    <a:pt x="418" y="584"/>
                  </a:lnTo>
                  <a:lnTo>
                    <a:pt x="416" y="582"/>
                  </a:lnTo>
                  <a:lnTo>
                    <a:pt x="414" y="582"/>
                  </a:lnTo>
                  <a:lnTo>
                    <a:pt x="412" y="580"/>
                  </a:lnTo>
                  <a:lnTo>
                    <a:pt x="412" y="580"/>
                  </a:lnTo>
                  <a:lnTo>
                    <a:pt x="408" y="578"/>
                  </a:lnTo>
                  <a:lnTo>
                    <a:pt x="408" y="578"/>
                  </a:lnTo>
                  <a:lnTo>
                    <a:pt x="406" y="578"/>
                  </a:lnTo>
                  <a:lnTo>
                    <a:pt x="404" y="578"/>
                  </a:lnTo>
                  <a:lnTo>
                    <a:pt x="404" y="578"/>
                  </a:lnTo>
                  <a:lnTo>
                    <a:pt x="404" y="580"/>
                  </a:lnTo>
                  <a:lnTo>
                    <a:pt x="404" y="580"/>
                  </a:lnTo>
                  <a:lnTo>
                    <a:pt x="398" y="580"/>
                  </a:lnTo>
                  <a:lnTo>
                    <a:pt x="396" y="580"/>
                  </a:lnTo>
                  <a:lnTo>
                    <a:pt x="392" y="580"/>
                  </a:lnTo>
                  <a:lnTo>
                    <a:pt x="390" y="580"/>
                  </a:lnTo>
                  <a:lnTo>
                    <a:pt x="390" y="580"/>
                  </a:lnTo>
                  <a:lnTo>
                    <a:pt x="390" y="580"/>
                  </a:lnTo>
                  <a:lnTo>
                    <a:pt x="390" y="580"/>
                  </a:lnTo>
                  <a:lnTo>
                    <a:pt x="390" y="578"/>
                  </a:lnTo>
                  <a:lnTo>
                    <a:pt x="388" y="578"/>
                  </a:lnTo>
                  <a:lnTo>
                    <a:pt x="388" y="578"/>
                  </a:lnTo>
                  <a:lnTo>
                    <a:pt x="384" y="578"/>
                  </a:lnTo>
                  <a:lnTo>
                    <a:pt x="382" y="578"/>
                  </a:lnTo>
                  <a:lnTo>
                    <a:pt x="382" y="578"/>
                  </a:lnTo>
                  <a:lnTo>
                    <a:pt x="382" y="578"/>
                  </a:lnTo>
                  <a:lnTo>
                    <a:pt x="378" y="580"/>
                  </a:lnTo>
                  <a:lnTo>
                    <a:pt x="370" y="578"/>
                  </a:lnTo>
                  <a:lnTo>
                    <a:pt x="366" y="578"/>
                  </a:lnTo>
                  <a:lnTo>
                    <a:pt x="364" y="578"/>
                  </a:lnTo>
                  <a:lnTo>
                    <a:pt x="360" y="578"/>
                  </a:lnTo>
                  <a:lnTo>
                    <a:pt x="360" y="578"/>
                  </a:lnTo>
                  <a:lnTo>
                    <a:pt x="360" y="578"/>
                  </a:lnTo>
                  <a:lnTo>
                    <a:pt x="358" y="578"/>
                  </a:lnTo>
                  <a:lnTo>
                    <a:pt x="358" y="576"/>
                  </a:lnTo>
                  <a:lnTo>
                    <a:pt x="356" y="576"/>
                  </a:lnTo>
                  <a:lnTo>
                    <a:pt x="356" y="576"/>
                  </a:lnTo>
                  <a:lnTo>
                    <a:pt x="352" y="576"/>
                  </a:lnTo>
                  <a:lnTo>
                    <a:pt x="352" y="576"/>
                  </a:lnTo>
                  <a:lnTo>
                    <a:pt x="350" y="576"/>
                  </a:lnTo>
                  <a:lnTo>
                    <a:pt x="350" y="576"/>
                  </a:lnTo>
                  <a:lnTo>
                    <a:pt x="350" y="576"/>
                  </a:lnTo>
                  <a:lnTo>
                    <a:pt x="350" y="576"/>
                  </a:lnTo>
                  <a:lnTo>
                    <a:pt x="350" y="576"/>
                  </a:lnTo>
                  <a:lnTo>
                    <a:pt x="348" y="578"/>
                  </a:lnTo>
                  <a:lnTo>
                    <a:pt x="346" y="578"/>
                  </a:lnTo>
                  <a:lnTo>
                    <a:pt x="344" y="576"/>
                  </a:lnTo>
                  <a:lnTo>
                    <a:pt x="344" y="576"/>
                  </a:lnTo>
                  <a:lnTo>
                    <a:pt x="340" y="576"/>
                  </a:lnTo>
                  <a:lnTo>
                    <a:pt x="340" y="576"/>
                  </a:lnTo>
                  <a:lnTo>
                    <a:pt x="336" y="574"/>
                  </a:lnTo>
                  <a:lnTo>
                    <a:pt x="336" y="574"/>
                  </a:lnTo>
                  <a:lnTo>
                    <a:pt x="334" y="574"/>
                  </a:lnTo>
                  <a:lnTo>
                    <a:pt x="332" y="574"/>
                  </a:lnTo>
                  <a:lnTo>
                    <a:pt x="332" y="572"/>
                  </a:lnTo>
                  <a:lnTo>
                    <a:pt x="328" y="568"/>
                  </a:lnTo>
                  <a:lnTo>
                    <a:pt x="324" y="564"/>
                  </a:lnTo>
                  <a:lnTo>
                    <a:pt x="322" y="560"/>
                  </a:lnTo>
                  <a:lnTo>
                    <a:pt x="318" y="556"/>
                  </a:lnTo>
                  <a:lnTo>
                    <a:pt x="316" y="556"/>
                  </a:lnTo>
                  <a:lnTo>
                    <a:pt x="298" y="556"/>
                  </a:lnTo>
                  <a:lnTo>
                    <a:pt x="276" y="556"/>
                  </a:lnTo>
                  <a:lnTo>
                    <a:pt x="274" y="556"/>
                  </a:lnTo>
                  <a:lnTo>
                    <a:pt x="262" y="556"/>
                  </a:lnTo>
                  <a:lnTo>
                    <a:pt x="232" y="556"/>
                  </a:lnTo>
                  <a:lnTo>
                    <a:pt x="202" y="556"/>
                  </a:lnTo>
                  <a:lnTo>
                    <a:pt x="200" y="556"/>
                  </a:lnTo>
                  <a:lnTo>
                    <a:pt x="182" y="556"/>
                  </a:lnTo>
                  <a:lnTo>
                    <a:pt x="178" y="556"/>
                  </a:lnTo>
                  <a:lnTo>
                    <a:pt x="154" y="556"/>
                  </a:lnTo>
                  <a:lnTo>
                    <a:pt x="138" y="556"/>
                  </a:lnTo>
                  <a:lnTo>
                    <a:pt x="130" y="556"/>
                  </a:lnTo>
                  <a:lnTo>
                    <a:pt x="118" y="556"/>
                  </a:lnTo>
                  <a:lnTo>
                    <a:pt x="118" y="556"/>
                  </a:lnTo>
                  <a:lnTo>
                    <a:pt x="116" y="556"/>
                  </a:lnTo>
                  <a:lnTo>
                    <a:pt x="116" y="556"/>
                  </a:lnTo>
                  <a:lnTo>
                    <a:pt x="116" y="558"/>
                  </a:lnTo>
                  <a:lnTo>
                    <a:pt x="112" y="558"/>
                  </a:lnTo>
                  <a:lnTo>
                    <a:pt x="112" y="558"/>
                  </a:lnTo>
                  <a:lnTo>
                    <a:pt x="110" y="556"/>
                  </a:lnTo>
                  <a:lnTo>
                    <a:pt x="108" y="556"/>
                  </a:lnTo>
                  <a:lnTo>
                    <a:pt x="108" y="556"/>
                  </a:lnTo>
                  <a:lnTo>
                    <a:pt x="108" y="556"/>
                  </a:lnTo>
                  <a:lnTo>
                    <a:pt x="108" y="558"/>
                  </a:lnTo>
                  <a:lnTo>
                    <a:pt x="104" y="556"/>
                  </a:lnTo>
                  <a:lnTo>
                    <a:pt x="100" y="552"/>
                  </a:lnTo>
                  <a:lnTo>
                    <a:pt x="94" y="548"/>
                  </a:lnTo>
                  <a:lnTo>
                    <a:pt x="92" y="548"/>
                  </a:lnTo>
                  <a:lnTo>
                    <a:pt x="92" y="546"/>
                  </a:lnTo>
                  <a:lnTo>
                    <a:pt x="86" y="542"/>
                  </a:lnTo>
                  <a:lnTo>
                    <a:pt x="86" y="542"/>
                  </a:lnTo>
                  <a:lnTo>
                    <a:pt x="86" y="540"/>
                  </a:lnTo>
                  <a:lnTo>
                    <a:pt x="86" y="540"/>
                  </a:lnTo>
                  <a:lnTo>
                    <a:pt x="86" y="540"/>
                  </a:lnTo>
                  <a:lnTo>
                    <a:pt x="84" y="538"/>
                  </a:lnTo>
                  <a:lnTo>
                    <a:pt x="84" y="538"/>
                  </a:lnTo>
                  <a:lnTo>
                    <a:pt x="82" y="536"/>
                  </a:lnTo>
                  <a:lnTo>
                    <a:pt x="82" y="536"/>
                  </a:lnTo>
                  <a:lnTo>
                    <a:pt x="78" y="534"/>
                  </a:lnTo>
                  <a:lnTo>
                    <a:pt x="78" y="534"/>
                  </a:lnTo>
                  <a:lnTo>
                    <a:pt x="78" y="534"/>
                  </a:lnTo>
                  <a:lnTo>
                    <a:pt x="78" y="534"/>
                  </a:lnTo>
                  <a:lnTo>
                    <a:pt x="76" y="534"/>
                  </a:lnTo>
                  <a:lnTo>
                    <a:pt x="76" y="536"/>
                  </a:lnTo>
                  <a:lnTo>
                    <a:pt x="74" y="536"/>
                  </a:lnTo>
                  <a:lnTo>
                    <a:pt x="72" y="536"/>
                  </a:lnTo>
                  <a:lnTo>
                    <a:pt x="70" y="534"/>
                  </a:lnTo>
                  <a:lnTo>
                    <a:pt x="70" y="534"/>
                  </a:lnTo>
                  <a:lnTo>
                    <a:pt x="68" y="534"/>
                  </a:lnTo>
                  <a:lnTo>
                    <a:pt x="68" y="534"/>
                  </a:lnTo>
                  <a:lnTo>
                    <a:pt x="68" y="534"/>
                  </a:lnTo>
                  <a:lnTo>
                    <a:pt x="68" y="534"/>
                  </a:lnTo>
                  <a:lnTo>
                    <a:pt x="62" y="536"/>
                  </a:lnTo>
                  <a:lnTo>
                    <a:pt x="62" y="536"/>
                  </a:lnTo>
                  <a:lnTo>
                    <a:pt x="60" y="536"/>
                  </a:lnTo>
                  <a:lnTo>
                    <a:pt x="56" y="538"/>
                  </a:lnTo>
                  <a:lnTo>
                    <a:pt x="56" y="538"/>
                  </a:lnTo>
                  <a:lnTo>
                    <a:pt x="54" y="538"/>
                  </a:lnTo>
                  <a:lnTo>
                    <a:pt x="54" y="538"/>
                  </a:lnTo>
                  <a:lnTo>
                    <a:pt x="54" y="540"/>
                  </a:lnTo>
                  <a:lnTo>
                    <a:pt x="52" y="542"/>
                  </a:lnTo>
                  <a:lnTo>
                    <a:pt x="52" y="542"/>
                  </a:lnTo>
                  <a:lnTo>
                    <a:pt x="42" y="548"/>
                  </a:lnTo>
                  <a:lnTo>
                    <a:pt x="40" y="548"/>
                  </a:lnTo>
                  <a:lnTo>
                    <a:pt x="36" y="548"/>
                  </a:lnTo>
                  <a:lnTo>
                    <a:pt x="34" y="546"/>
                  </a:lnTo>
                  <a:lnTo>
                    <a:pt x="28" y="548"/>
                  </a:lnTo>
                  <a:lnTo>
                    <a:pt x="24" y="546"/>
                  </a:lnTo>
                  <a:lnTo>
                    <a:pt x="22" y="546"/>
                  </a:lnTo>
                  <a:lnTo>
                    <a:pt x="18" y="542"/>
                  </a:lnTo>
                  <a:lnTo>
                    <a:pt x="18" y="542"/>
                  </a:lnTo>
                  <a:lnTo>
                    <a:pt x="16" y="544"/>
                  </a:lnTo>
                  <a:lnTo>
                    <a:pt x="12" y="544"/>
                  </a:lnTo>
                  <a:lnTo>
                    <a:pt x="10" y="546"/>
                  </a:lnTo>
                  <a:lnTo>
                    <a:pt x="10" y="546"/>
                  </a:lnTo>
                  <a:lnTo>
                    <a:pt x="8" y="546"/>
                  </a:lnTo>
                  <a:lnTo>
                    <a:pt x="8" y="548"/>
                  </a:lnTo>
                  <a:lnTo>
                    <a:pt x="8" y="548"/>
                  </a:lnTo>
                  <a:lnTo>
                    <a:pt x="4" y="550"/>
                  </a:lnTo>
                  <a:lnTo>
                    <a:pt x="4" y="550"/>
                  </a:lnTo>
                  <a:lnTo>
                    <a:pt x="4" y="550"/>
                  </a:lnTo>
                  <a:lnTo>
                    <a:pt x="2" y="548"/>
                  </a:lnTo>
                  <a:lnTo>
                    <a:pt x="2" y="544"/>
                  </a:lnTo>
                  <a:lnTo>
                    <a:pt x="2" y="534"/>
                  </a:lnTo>
                  <a:lnTo>
                    <a:pt x="2" y="528"/>
                  </a:lnTo>
                  <a:lnTo>
                    <a:pt x="2" y="528"/>
                  </a:lnTo>
                  <a:lnTo>
                    <a:pt x="2" y="528"/>
                  </a:lnTo>
                  <a:lnTo>
                    <a:pt x="4" y="526"/>
                  </a:lnTo>
                  <a:lnTo>
                    <a:pt x="4" y="522"/>
                  </a:lnTo>
                  <a:lnTo>
                    <a:pt x="4" y="520"/>
                  </a:lnTo>
                  <a:lnTo>
                    <a:pt x="4" y="512"/>
                  </a:lnTo>
                  <a:lnTo>
                    <a:pt x="4" y="510"/>
                  </a:lnTo>
                  <a:lnTo>
                    <a:pt x="4" y="510"/>
                  </a:lnTo>
                  <a:lnTo>
                    <a:pt x="4" y="508"/>
                  </a:lnTo>
                  <a:lnTo>
                    <a:pt x="4" y="506"/>
                  </a:lnTo>
                  <a:lnTo>
                    <a:pt x="4" y="504"/>
                  </a:lnTo>
                  <a:lnTo>
                    <a:pt x="4" y="500"/>
                  </a:lnTo>
                  <a:lnTo>
                    <a:pt x="4" y="496"/>
                  </a:lnTo>
                  <a:lnTo>
                    <a:pt x="2" y="492"/>
                  </a:lnTo>
                  <a:lnTo>
                    <a:pt x="2" y="492"/>
                  </a:lnTo>
                  <a:lnTo>
                    <a:pt x="2" y="492"/>
                  </a:lnTo>
                  <a:lnTo>
                    <a:pt x="4" y="490"/>
                  </a:lnTo>
                  <a:lnTo>
                    <a:pt x="4" y="490"/>
                  </a:lnTo>
                  <a:lnTo>
                    <a:pt x="4" y="488"/>
                  </a:lnTo>
                  <a:lnTo>
                    <a:pt x="4" y="488"/>
                  </a:lnTo>
                  <a:lnTo>
                    <a:pt x="4" y="488"/>
                  </a:lnTo>
                  <a:lnTo>
                    <a:pt x="4" y="486"/>
                  </a:lnTo>
                  <a:lnTo>
                    <a:pt x="4" y="486"/>
                  </a:lnTo>
                  <a:lnTo>
                    <a:pt x="4" y="486"/>
                  </a:lnTo>
                  <a:lnTo>
                    <a:pt x="2" y="484"/>
                  </a:lnTo>
                  <a:lnTo>
                    <a:pt x="2" y="484"/>
                  </a:lnTo>
                  <a:lnTo>
                    <a:pt x="2" y="482"/>
                  </a:lnTo>
                  <a:lnTo>
                    <a:pt x="0" y="482"/>
                  </a:lnTo>
                  <a:lnTo>
                    <a:pt x="0" y="480"/>
                  </a:lnTo>
                  <a:lnTo>
                    <a:pt x="0" y="480"/>
                  </a:lnTo>
                  <a:lnTo>
                    <a:pt x="0" y="478"/>
                  </a:lnTo>
                  <a:lnTo>
                    <a:pt x="2" y="478"/>
                  </a:lnTo>
                  <a:lnTo>
                    <a:pt x="2" y="476"/>
                  </a:lnTo>
                  <a:lnTo>
                    <a:pt x="2" y="476"/>
                  </a:lnTo>
                  <a:lnTo>
                    <a:pt x="4" y="476"/>
                  </a:lnTo>
                  <a:lnTo>
                    <a:pt x="4" y="476"/>
                  </a:lnTo>
                  <a:lnTo>
                    <a:pt x="4" y="476"/>
                  </a:lnTo>
                  <a:lnTo>
                    <a:pt x="4" y="476"/>
                  </a:lnTo>
                  <a:lnTo>
                    <a:pt x="4" y="478"/>
                  </a:lnTo>
                  <a:lnTo>
                    <a:pt x="6" y="478"/>
                  </a:lnTo>
                  <a:lnTo>
                    <a:pt x="6" y="476"/>
                  </a:lnTo>
                  <a:lnTo>
                    <a:pt x="6" y="476"/>
                  </a:lnTo>
                  <a:lnTo>
                    <a:pt x="8" y="476"/>
                  </a:lnTo>
                  <a:lnTo>
                    <a:pt x="8" y="476"/>
                  </a:lnTo>
                  <a:lnTo>
                    <a:pt x="14" y="468"/>
                  </a:lnTo>
                  <a:lnTo>
                    <a:pt x="14" y="468"/>
                  </a:lnTo>
                  <a:lnTo>
                    <a:pt x="14" y="466"/>
                  </a:lnTo>
                  <a:lnTo>
                    <a:pt x="14" y="462"/>
                  </a:lnTo>
                  <a:lnTo>
                    <a:pt x="14" y="462"/>
                  </a:lnTo>
                  <a:lnTo>
                    <a:pt x="14" y="462"/>
                  </a:lnTo>
                  <a:lnTo>
                    <a:pt x="14" y="462"/>
                  </a:lnTo>
                  <a:lnTo>
                    <a:pt x="14" y="460"/>
                  </a:lnTo>
                  <a:lnTo>
                    <a:pt x="14" y="460"/>
                  </a:lnTo>
                  <a:lnTo>
                    <a:pt x="14" y="458"/>
                  </a:lnTo>
                  <a:lnTo>
                    <a:pt x="14" y="458"/>
                  </a:lnTo>
                  <a:lnTo>
                    <a:pt x="16" y="450"/>
                  </a:lnTo>
                  <a:lnTo>
                    <a:pt x="18" y="444"/>
                  </a:lnTo>
                  <a:lnTo>
                    <a:pt x="20" y="438"/>
                  </a:lnTo>
                  <a:lnTo>
                    <a:pt x="22" y="432"/>
                  </a:lnTo>
                  <a:lnTo>
                    <a:pt x="24" y="428"/>
                  </a:lnTo>
                  <a:lnTo>
                    <a:pt x="26" y="426"/>
                  </a:lnTo>
                  <a:lnTo>
                    <a:pt x="26" y="426"/>
                  </a:lnTo>
                  <a:lnTo>
                    <a:pt x="26" y="422"/>
                  </a:lnTo>
                  <a:lnTo>
                    <a:pt x="26" y="420"/>
                  </a:lnTo>
                  <a:lnTo>
                    <a:pt x="28" y="416"/>
                  </a:lnTo>
                  <a:lnTo>
                    <a:pt x="28" y="412"/>
                  </a:lnTo>
                  <a:lnTo>
                    <a:pt x="28" y="410"/>
                  </a:lnTo>
                  <a:lnTo>
                    <a:pt x="30" y="410"/>
                  </a:lnTo>
                  <a:lnTo>
                    <a:pt x="30" y="408"/>
                  </a:lnTo>
                  <a:lnTo>
                    <a:pt x="30" y="404"/>
                  </a:lnTo>
                  <a:lnTo>
                    <a:pt x="30" y="402"/>
                  </a:lnTo>
                  <a:lnTo>
                    <a:pt x="30" y="402"/>
                  </a:lnTo>
                  <a:lnTo>
                    <a:pt x="30" y="402"/>
                  </a:lnTo>
                  <a:lnTo>
                    <a:pt x="28" y="402"/>
                  </a:lnTo>
                  <a:lnTo>
                    <a:pt x="28" y="400"/>
                  </a:lnTo>
                  <a:lnTo>
                    <a:pt x="28" y="400"/>
                  </a:lnTo>
                  <a:lnTo>
                    <a:pt x="28" y="400"/>
                  </a:lnTo>
                  <a:lnTo>
                    <a:pt x="28" y="398"/>
                  </a:lnTo>
                  <a:lnTo>
                    <a:pt x="28" y="394"/>
                  </a:lnTo>
                  <a:lnTo>
                    <a:pt x="30" y="392"/>
                  </a:lnTo>
                  <a:lnTo>
                    <a:pt x="32" y="388"/>
                  </a:lnTo>
                  <a:lnTo>
                    <a:pt x="36" y="384"/>
                  </a:lnTo>
                  <a:lnTo>
                    <a:pt x="36" y="384"/>
                  </a:lnTo>
                  <a:lnTo>
                    <a:pt x="36" y="384"/>
                  </a:lnTo>
                  <a:lnTo>
                    <a:pt x="36" y="384"/>
                  </a:lnTo>
                  <a:lnTo>
                    <a:pt x="38" y="382"/>
                  </a:lnTo>
                  <a:lnTo>
                    <a:pt x="38" y="382"/>
                  </a:lnTo>
                  <a:lnTo>
                    <a:pt x="38" y="370"/>
                  </a:lnTo>
                  <a:lnTo>
                    <a:pt x="38" y="370"/>
                  </a:lnTo>
                  <a:lnTo>
                    <a:pt x="38" y="368"/>
                  </a:lnTo>
                  <a:lnTo>
                    <a:pt x="38" y="368"/>
                  </a:lnTo>
                  <a:lnTo>
                    <a:pt x="38" y="368"/>
                  </a:lnTo>
                  <a:lnTo>
                    <a:pt x="38" y="362"/>
                  </a:lnTo>
                  <a:lnTo>
                    <a:pt x="38" y="362"/>
                  </a:lnTo>
                  <a:lnTo>
                    <a:pt x="38" y="362"/>
                  </a:lnTo>
                  <a:lnTo>
                    <a:pt x="38" y="360"/>
                  </a:lnTo>
                  <a:lnTo>
                    <a:pt x="50" y="350"/>
                  </a:lnTo>
                  <a:lnTo>
                    <a:pt x="50" y="350"/>
                  </a:lnTo>
                  <a:lnTo>
                    <a:pt x="54" y="346"/>
                  </a:lnTo>
                  <a:lnTo>
                    <a:pt x="58" y="342"/>
                  </a:lnTo>
                  <a:lnTo>
                    <a:pt x="58" y="340"/>
                  </a:lnTo>
                  <a:lnTo>
                    <a:pt x="58" y="340"/>
                  </a:lnTo>
                  <a:lnTo>
                    <a:pt x="58" y="338"/>
                  </a:lnTo>
                  <a:lnTo>
                    <a:pt x="58" y="338"/>
                  </a:lnTo>
                  <a:lnTo>
                    <a:pt x="58" y="338"/>
                  </a:lnTo>
                  <a:lnTo>
                    <a:pt x="58" y="334"/>
                  </a:lnTo>
                  <a:lnTo>
                    <a:pt x="58" y="334"/>
                  </a:lnTo>
                  <a:lnTo>
                    <a:pt x="58" y="334"/>
                  </a:lnTo>
                  <a:lnTo>
                    <a:pt x="58" y="334"/>
                  </a:lnTo>
                  <a:lnTo>
                    <a:pt x="58" y="332"/>
                  </a:lnTo>
                  <a:lnTo>
                    <a:pt x="60" y="332"/>
                  </a:lnTo>
                  <a:lnTo>
                    <a:pt x="66" y="324"/>
                  </a:lnTo>
                  <a:lnTo>
                    <a:pt x="70" y="322"/>
                  </a:lnTo>
                  <a:lnTo>
                    <a:pt x="70" y="322"/>
                  </a:lnTo>
                  <a:lnTo>
                    <a:pt x="70" y="322"/>
                  </a:lnTo>
                  <a:lnTo>
                    <a:pt x="72" y="322"/>
                  </a:lnTo>
                  <a:lnTo>
                    <a:pt x="78" y="322"/>
                  </a:lnTo>
                  <a:lnTo>
                    <a:pt x="78" y="322"/>
                  </a:lnTo>
                  <a:lnTo>
                    <a:pt x="78" y="322"/>
                  </a:lnTo>
                  <a:lnTo>
                    <a:pt x="78" y="322"/>
                  </a:lnTo>
                  <a:lnTo>
                    <a:pt x="82" y="318"/>
                  </a:lnTo>
                  <a:lnTo>
                    <a:pt x="82" y="318"/>
                  </a:lnTo>
                  <a:lnTo>
                    <a:pt x="82" y="316"/>
                  </a:lnTo>
                  <a:lnTo>
                    <a:pt x="82" y="316"/>
                  </a:lnTo>
                  <a:lnTo>
                    <a:pt x="84" y="316"/>
                  </a:lnTo>
                  <a:lnTo>
                    <a:pt x="82" y="314"/>
                  </a:lnTo>
                  <a:lnTo>
                    <a:pt x="82" y="314"/>
                  </a:lnTo>
                  <a:lnTo>
                    <a:pt x="82" y="314"/>
                  </a:lnTo>
                  <a:lnTo>
                    <a:pt x="84" y="312"/>
                  </a:lnTo>
                  <a:lnTo>
                    <a:pt x="84" y="312"/>
                  </a:lnTo>
                  <a:lnTo>
                    <a:pt x="86" y="310"/>
                  </a:lnTo>
                  <a:lnTo>
                    <a:pt x="86" y="310"/>
                  </a:lnTo>
                  <a:lnTo>
                    <a:pt x="86" y="308"/>
                  </a:lnTo>
                  <a:lnTo>
                    <a:pt x="88" y="308"/>
                  </a:lnTo>
                  <a:lnTo>
                    <a:pt x="88" y="308"/>
                  </a:lnTo>
                  <a:lnTo>
                    <a:pt x="92" y="302"/>
                  </a:lnTo>
                  <a:lnTo>
                    <a:pt x="96" y="290"/>
                  </a:lnTo>
                  <a:lnTo>
                    <a:pt x="96" y="290"/>
                  </a:lnTo>
                  <a:lnTo>
                    <a:pt x="98" y="284"/>
                  </a:lnTo>
                  <a:lnTo>
                    <a:pt x="98" y="284"/>
                  </a:lnTo>
                  <a:lnTo>
                    <a:pt x="98" y="282"/>
                  </a:lnTo>
                  <a:lnTo>
                    <a:pt x="98" y="282"/>
                  </a:lnTo>
                  <a:lnTo>
                    <a:pt x="98" y="280"/>
                  </a:lnTo>
                  <a:lnTo>
                    <a:pt x="98" y="280"/>
                  </a:lnTo>
                  <a:lnTo>
                    <a:pt x="98" y="280"/>
                  </a:lnTo>
                  <a:lnTo>
                    <a:pt x="98" y="274"/>
                  </a:lnTo>
                  <a:lnTo>
                    <a:pt x="98" y="270"/>
                  </a:lnTo>
                  <a:lnTo>
                    <a:pt x="98" y="262"/>
                  </a:lnTo>
                  <a:lnTo>
                    <a:pt x="98" y="262"/>
                  </a:lnTo>
                  <a:lnTo>
                    <a:pt x="98" y="260"/>
                  </a:lnTo>
                  <a:lnTo>
                    <a:pt x="98" y="260"/>
                  </a:lnTo>
                  <a:lnTo>
                    <a:pt x="100" y="260"/>
                  </a:lnTo>
                  <a:lnTo>
                    <a:pt x="100" y="260"/>
                  </a:lnTo>
                  <a:lnTo>
                    <a:pt x="100" y="260"/>
                  </a:lnTo>
                  <a:lnTo>
                    <a:pt x="100" y="250"/>
                  </a:lnTo>
                  <a:lnTo>
                    <a:pt x="100" y="246"/>
                  </a:lnTo>
                  <a:lnTo>
                    <a:pt x="100" y="246"/>
                  </a:lnTo>
                  <a:lnTo>
                    <a:pt x="100" y="244"/>
                  </a:lnTo>
                  <a:lnTo>
                    <a:pt x="100" y="242"/>
                  </a:lnTo>
                  <a:lnTo>
                    <a:pt x="100" y="242"/>
                  </a:lnTo>
                  <a:lnTo>
                    <a:pt x="100" y="242"/>
                  </a:lnTo>
                  <a:lnTo>
                    <a:pt x="98" y="238"/>
                  </a:lnTo>
                  <a:lnTo>
                    <a:pt x="94" y="234"/>
                  </a:lnTo>
                  <a:lnTo>
                    <a:pt x="94" y="234"/>
                  </a:lnTo>
                  <a:lnTo>
                    <a:pt x="94" y="234"/>
                  </a:lnTo>
                  <a:lnTo>
                    <a:pt x="94" y="234"/>
                  </a:lnTo>
                  <a:lnTo>
                    <a:pt x="96" y="232"/>
                  </a:lnTo>
                  <a:lnTo>
                    <a:pt x="96" y="232"/>
                  </a:lnTo>
                  <a:lnTo>
                    <a:pt x="96" y="232"/>
                  </a:lnTo>
                  <a:lnTo>
                    <a:pt x="98" y="232"/>
                  </a:lnTo>
                  <a:lnTo>
                    <a:pt x="98" y="230"/>
                  </a:lnTo>
                  <a:lnTo>
                    <a:pt x="98" y="230"/>
                  </a:lnTo>
                  <a:lnTo>
                    <a:pt x="98" y="230"/>
                  </a:lnTo>
                  <a:lnTo>
                    <a:pt x="96" y="230"/>
                  </a:lnTo>
                  <a:lnTo>
                    <a:pt x="96" y="230"/>
                  </a:lnTo>
                  <a:lnTo>
                    <a:pt x="96" y="228"/>
                  </a:lnTo>
                  <a:lnTo>
                    <a:pt x="90" y="222"/>
                  </a:lnTo>
                  <a:lnTo>
                    <a:pt x="86" y="218"/>
                  </a:lnTo>
                  <a:lnTo>
                    <a:pt x="86" y="218"/>
                  </a:lnTo>
                  <a:lnTo>
                    <a:pt x="86" y="216"/>
                  </a:lnTo>
                  <a:lnTo>
                    <a:pt x="86" y="216"/>
                  </a:lnTo>
                  <a:lnTo>
                    <a:pt x="86" y="216"/>
                  </a:lnTo>
                  <a:lnTo>
                    <a:pt x="86" y="216"/>
                  </a:lnTo>
                  <a:lnTo>
                    <a:pt x="86" y="214"/>
                  </a:lnTo>
                  <a:lnTo>
                    <a:pt x="86" y="214"/>
                  </a:lnTo>
                  <a:lnTo>
                    <a:pt x="86" y="212"/>
                  </a:lnTo>
                  <a:lnTo>
                    <a:pt x="84" y="212"/>
                  </a:lnTo>
                  <a:lnTo>
                    <a:pt x="84" y="210"/>
                  </a:lnTo>
                  <a:lnTo>
                    <a:pt x="84" y="210"/>
                  </a:lnTo>
                  <a:lnTo>
                    <a:pt x="84" y="210"/>
                  </a:lnTo>
                  <a:lnTo>
                    <a:pt x="82" y="206"/>
                  </a:lnTo>
                  <a:lnTo>
                    <a:pt x="76" y="196"/>
                  </a:lnTo>
                  <a:lnTo>
                    <a:pt x="76" y="196"/>
                  </a:lnTo>
                  <a:lnTo>
                    <a:pt x="76" y="196"/>
                  </a:lnTo>
                  <a:lnTo>
                    <a:pt x="76" y="196"/>
                  </a:lnTo>
                  <a:lnTo>
                    <a:pt x="76" y="196"/>
                  </a:lnTo>
                  <a:lnTo>
                    <a:pt x="76" y="196"/>
                  </a:lnTo>
                  <a:lnTo>
                    <a:pt x="76" y="194"/>
                  </a:lnTo>
                  <a:lnTo>
                    <a:pt x="76" y="194"/>
                  </a:lnTo>
                  <a:lnTo>
                    <a:pt x="76" y="192"/>
                  </a:lnTo>
                  <a:lnTo>
                    <a:pt x="76" y="190"/>
                  </a:lnTo>
                  <a:lnTo>
                    <a:pt x="74" y="190"/>
                  </a:lnTo>
                  <a:lnTo>
                    <a:pt x="74" y="190"/>
                  </a:lnTo>
                  <a:lnTo>
                    <a:pt x="72" y="186"/>
                  </a:lnTo>
                  <a:lnTo>
                    <a:pt x="70" y="182"/>
                  </a:lnTo>
                  <a:lnTo>
                    <a:pt x="72" y="180"/>
                  </a:lnTo>
                  <a:lnTo>
                    <a:pt x="72" y="180"/>
                  </a:lnTo>
                  <a:lnTo>
                    <a:pt x="72" y="180"/>
                  </a:lnTo>
                  <a:lnTo>
                    <a:pt x="72" y="178"/>
                  </a:lnTo>
                  <a:lnTo>
                    <a:pt x="68" y="170"/>
                  </a:lnTo>
                  <a:lnTo>
                    <a:pt x="68" y="166"/>
                  </a:lnTo>
                  <a:lnTo>
                    <a:pt x="66" y="164"/>
                  </a:lnTo>
                  <a:lnTo>
                    <a:pt x="60" y="154"/>
                  </a:lnTo>
                  <a:lnTo>
                    <a:pt x="60" y="154"/>
                  </a:lnTo>
                  <a:lnTo>
                    <a:pt x="60" y="150"/>
                  </a:lnTo>
                  <a:lnTo>
                    <a:pt x="62" y="148"/>
                  </a:lnTo>
                  <a:lnTo>
                    <a:pt x="62" y="148"/>
                  </a:lnTo>
                  <a:lnTo>
                    <a:pt x="64" y="146"/>
                  </a:lnTo>
                  <a:lnTo>
                    <a:pt x="66" y="144"/>
                  </a:lnTo>
                  <a:lnTo>
                    <a:pt x="68" y="144"/>
                  </a:lnTo>
                  <a:lnTo>
                    <a:pt x="66" y="144"/>
                  </a:lnTo>
                  <a:lnTo>
                    <a:pt x="66" y="146"/>
                  </a:lnTo>
                  <a:lnTo>
                    <a:pt x="66" y="146"/>
                  </a:lnTo>
                  <a:lnTo>
                    <a:pt x="64" y="146"/>
                  </a:lnTo>
                  <a:lnTo>
                    <a:pt x="64" y="148"/>
                  </a:lnTo>
                  <a:lnTo>
                    <a:pt x="64" y="148"/>
                  </a:lnTo>
                  <a:lnTo>
                    <a:pt x="62" y="150"/>
                  </a:lnTo>
                  <a:lnTo>
                    <a:pt x="60" y="152"/>
                  </a:lnTo>
                  <a:lnTo>
                    <a:pt x="60" y="152"/>
                  </a:lnTo>
                  <a:lnTo>
                    <a:pt x="60" y="154"/>
                  </a:lnTo>
                  <a:lnTo>
                    <a:pt x="62" y="154"/>
                  </a:lnTo>
                  <a:lnTo>
                    <a:pt x="64" y="152"/>
                  </a:lnTo>
                  <a:lnTo>
                    <a:pt x="66" y="148"/>
                  </a:lnTo>
                  <a:lnTo>
                    <a:pt x="70" y="144"/>
                  </a:lnTo>
                  <a:lnTo>
                    <a:pt x="74" y="140"/>
                  </a:lnTo>
                  <a:lnTo>
                    <a:pt x="78" y="138"/>
                  </a:lnTo>
                  <a:lnTo>
                    <a:pt x="78" y="138"/>
                  </a:lnTo>
                  <a:lnTo>
                    <a:pt x="80" y="134"/>
                  </a:lnTo>
                  <a:lnTo>
                    <a:pt x="80" y="134"/>
                  </a:lnTo>
                  <a:lnTo>
                    <a:pt x="80" y="132"/>
                  </a:lnTo>
                  <a:lnTo>
                    <a:pt x="80" y="132"/>
                  </a:lnTo>
                  <a:lnTo>
                    <a:pt x="80" y="132"/>
                  </a:lnTo>
                  <a:lnTo>
                    <a:pt x="78" y="130"/>
                  </a:lnTo>
                  <a:lnTo>
                    <a:pt x="78" y="126"/>
                  </a:lnTo>
                  <a:lnTo>
                    <a:pt x="76" y="124"/>
                  </a:lnTo>
                  <a:lnTo>
                    <a:pt x="78" y="124"/>
                  </a:lnTo>
                  <a:lnTo>
                    <a:pt x="78" y="124"/>
                  </a:lnTo>
                  <a:lnTo>
                    <a:pt x="78" y="124"/>
                  </a:lnTo>
                  <a:lnTo>
                    <a:pt x="78" y="124"/>
                  </a:lnTo>
                  <a:lnTo>
                    <a:pt x="80" y="122"/>
                  </a:lnTo>
                  <a:lnTo>
                    <a:pt x="80" y="120"/>
                  </a:lnTo>
                  <a:lnTo>
                    <a:pt x="78" y="118"/>
                  </a:lnTo>
                  <a:lnTo>
                    <a:pt x="78" y="118"/>
                  </a:lnTo>
                  <a:lnTo>
                    <a:pt x="78" y="116"/>
                  </a:lnTo>
                  <a:lnTo>
                    <a:pt x="76" y="116"/>
                  </a:lnTo>
                  <a:lnTo>
                    <a:pt x="76" y="114"/>
                  </a:lnTo>
                  <a:lnTo>
                    <a:pt x="76" y="114"/>
                  </a:lnTo>
                  <a:lnTo>
                    <a:pt x="72" y="110"/>
                  </a:lnTo>
                  <a:lnTo>
                    <a:pt x="70" y="106"/>
                  </a:lnTo>
                  <a:lnTo>
                    <a:pt x="70" y="104"/>
                  </a:lnTo>
                  <a:lnTo>
                    <a:pt x="70" y="102"/>
                  </a:lnTo>
                  <a:lnTo>
                    <a:pt x="68" y="98"/>
                  </a:lnTo>
                  <a:lnTo>
                    <a:pt x="66" y="94"/>
                  </a:lnTo>
                  <a:lnTo>
                    <a:pt x="66" y="92"/>
                  </a:lnTo>
                  <a:lnTo>
                    <a:pt x="66" y="92"/>
                  </a:lnTo>
                  <a:lnTo>
                    <a:pt x="64" y="92"/>
                  </a:lnTo>
                  <a:lnTo>
                    <a:pt x="64" y="90"/>
                  </a:lnTo>
                  <a:lnTo>
                    <a:pt x="64" y="90"/>
                  </a:lnTo>
                  <a:lnTo>
                    <a:pt x="62" y="84"/>
                  </a:lnTo>
                  <a:lnTo>
                    <a:pt x="60" y="80"/>
                  </a:lnTo>
                  <a:lnTo>
                    <a:pt x="58" y="76"/>
                  </a:lnTo>
                  <a:lnTo>
                    <a:pt x="54" y="68"/>
                  </a:lnTo>
                  <a:lnTo>
                    <a:pt x="54" y="60"/>
                  </a:lnTo>
                  <a:lnTo>
                    <a:pt x="52" y="56"/>
                  </a:lnTo>
                  <a:lnTo>
                    <a:pt x="52" y="54"/>
                  </a:lnTo>
                  <a:lnTo>
                    <a:pt x="52" y="52"/>
                  </a:lnTo>
                  <a:lnTo>
                    <a:pt x="46" y="44"/>
                  </a:lnTo>
                  <a:lnTo>
                    <a:pt x="44" y="44"/>
                  </a:lnTo>
                  <a:lnTo>
                    <a:pt x="42" y="40"/>
                  </a:lnTo>
                  <a:lnTo>
                    <a:pt x="40" y="40"/>
                  </a:lnTo>
                  <a:lnTo>
                    <a:pt x="40" y="40"/>
                  </a:lnTo>
                  <a:lnTo>
                    <a:pt x="40" y="38"/>
                  </a:lnTo>
                  <a:lnTo>
                    <a:pt x="40" y="38"/>
                  </a:lnTo>
                  <a:lnTo>
                    <a:pt x="38" y="38"/>
                  </a:lnTo>
                  <a:lnTo>
                    <a:pt x="36" y="30"/>
                  </a:lnTo>
                  <a:lnTo>
                    <a:pt x="30" y="20"/>
                  </a:lnTo>
                  <a:lnTo>
                    <a:pt x="30" y="18"/>
                  </a:lnTo>
                  <a:lnTo>
                    <a:pt x="28" y="16"/>
                  </a:lnTo>
                  <a:lnTo>
                    <a:pt x="26" y="14"/>
                  </a:lnTo>
                  <a:lnTo>
                    <a:pt x="24" y="12"/>
                  </a:lnTo>
                  <a:lnTo>
                    <a:pt x="24" y="12"/>
                  </a:lnTo>
                  <a:lnTo>
                    <a:pt x="24" y="12"/>
                  </a:lnTo>
                  <a:lnTo>
                    <a:pt x="26" y="12"/>
                  </a:lnTo>
                  <a:lnTo>
                    <a:pt x="26" y="12"/>
                  </a:lnTo>
                  <a:lnTo>
                    <a:pt x="26" y="10"/>
                  </a:lnTo>
                  <a:lnTo>
                    <a:pt x="28" y="10"/>
                  </a:lnTo>
                  <a:lnTo>
                    <a:pt x="28" y="10"/>
                  </a:lnTo>
                  <a:lnTo>
                    <a:pt x="28" y="10"/>
                  </a:lnTo>
                  <a:lnTo>
                    <a:pt x="28" y="12"/>
                  </a:lnTo>
                  <a:lnTo>
                    <a:pt x="32" y="12"/>
                  </a:lnTo>
                  <a:lnTo>
                    <a:pt x="38" y="10"/>
                  </a:lnTo>
                  <a:lnTo>
                    <a:pt x="40" y="10"/>
                  </a:lnTo>
                  <a:lnTo>
                    <a:pt x="48" y="8"/>
                  </a:lnTo>
                  <a:lnTo>
                    <a:pt x="50" y="8"/>
                  </a:lnTo>
                  <a:lnTo>
                    <a:pt x="52" y="8"/>
                  </a:lnTo>
                  <a:lnTo>
                    <a:pt x="52" y="8"/>
                  </a:lnTo>
                  <a:lnTo>
                    <a:pt x="52" y="8"/>
                  </a:lnTo>
                  <a:lnTo>
                    <a:pt x="56" y="6"/>
                  </a:lnTo>
                  <a:lnTo>
                    <a:pt x="56" y="6"/>
                  </a:lnTo>
                  <a:lnTo>
                    <a:pt x="58" y="6"/>
                  </a:lnTo>
                  <a:lnTo>
                    <a:pt x="58" y="4"/>
                  </a:lnTo>
                  <a:lnTo>
                    <a:pt x="58" y="4"/>
                  </a:lnTo>
                  <a:lnTo>
                    <a:pt x="58" y="4"/>
                  </a:lnTo>
                  <a:lnTo>
                    <a:pt x="58" y="2"/>
                  </a:lnTo>
                  <a:lnTo>
                    <a:pt x="58" y="2"/>
                  </a:lnTo>
                  <a:lnTo>
                    <a:pt x="60" y="2"/>
                  </a:lnTo>
                  <a:lnTo>
                    <a:pt x="60" y="2"/>
                  </a:lnTo>
                  <a:lnTo>
                    <a:pt x="62" y="2"/>
                  </a:lnTo>
                  <a:lnTo>
                    <a:pt x="64" y="2"/>
                  </a:lnTo>
                  <a:lnTo>
                    <a:pt x="64" y="2"/>
                  </a:lnTo>
                  <a:lnTo>
                    <a:pt x="64" y="2"/>
                  </a:lnTo>
                  <a:lnTo>
                    <a:pt x="64" y="2"/>
                  </a:lnTo>
                  <a:lnTo>
                    <a:pt x="66" y="2"/>
                  </a:lnTo>
                  <a:lnTo>
                    <a:pt x="66" y="2"/>
                  </a:lnTo>
                  <a:lnTo>
                    <a:pt x="66" y="2"/>
                  </a:lnTo>
                  <a:lnTo>
                    <a:pt x="68" y="2"/>
                  </a:lnTo>
                  <a:lnTo>
                    <a:pt x="7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7" name="Freeform 4986">
              <a:extLst>
                <a:ext uri="{FF2B5EF4-FFF2-40B4-BE49-F238E27FC236}">
                  <a16:creationId xmlns:a16="http://schemas.microsoft.com/office/drawing/2014/main" id="{7A99C7C2-F9C8-2E4E-BA23-8B54550061F0}"/>
                </a:ext>
              </a:extLst>
            </p:cNvPr>
            <p:cNvSpPr>
              <a:spLocks/>
            </p:cNvSpPr>
            <p:nvPr/>
          </p:nvSpPr>
          <p:spPr bwMode="auto">
            <a:xfrm>
              <a:off x="4172343" y="3947978"/>
              <a:ext cx="930420" cy="930203"/>
            </a:xfrm>
            <a:custGeom>
              <a:avLst/>
              <a:gdLst/>
              <a:ahLst/>
              <a:cxnLst>
                <a:cxn ang="0">
                  <a:pos x="108" y="0"/>
                </a:cxn>
                <a:cxn ang="0">
                  <a:pos x="210" y="0"/>
                </a:cxn>
                <a:cxn ang="0">
                  <a:pos x="236" y="16"/>
                </a:cxn>
                <a:cxn ang="0">
                  <a:pos x="246" y="50"/>
                </a:cxn>
                <a:cxn ang="0">
                  <a:pos x="254" y="72"/>
                </a:cxn>
                <a:cxn ang="0">
                  <a:pos x="280" y="106"/>
                </a:cxn>
                <a:cxn ang="0">
                  <a:pos x="306" y="102"/>
                </a:cxn>
                <a:cxn ang="0">
                  <a:pos x="344" y="102"/>
                </a:cxn>
                <a:cxn ang="0">
                  <a:pos x="364" y="88"/>
                </a:cxn>
                <a:cxn ang="0">
                  <a:pos x="370" y="78"/>
                </a:cxn>
                <a:cxn ang="0">
                  <a:pos x="406" y="54"/>
                </a:cxn>
                <a:cxn ang="0">
                  <a:pos x="416" y="66"/>
                </a:cxn>
                <a:cxn ang="0">
                  <a:pos x="478" y="86"/>
                </a:cxn>
                <a:cxn ang="0">
                  <a:pos x="476" y="104"/>
                </a:cxn>
                <a:cxn ang="0">
                  <a:pos x="484" y="122"/>
                </a:cxn>
                <a:cxn ang="0">
                  <a:pos x="480" y="180"/>
                </a:cxn>
                <a:cxn ang="0">
                  <a:pos x="496" y="202"/>
                </a:cxn>
                <a:cxn ang="0">
                  <a:pos x="502" y="232"/>
                </a:cxn>
                <a:cxn ang="0">
                  <a:pos x="498" y="256"/>
                </a:cxn>
                <a:cxn ang="0">
                  <a:pos x="512" y="248"/>
                </a:cxn>
                <a:cxn ang="0">
                  <a:pos x="526" y="248"/>
                </a:cxn>
                <a:cxn ang="0">
                  <a:pos x="544" y="248"/>
                </a:cxn>
                <a:cxn ang="0">
                  <a:pos x="566" y="246"/>
                </a:cxn>
                <a:cxn ang="0">
                  <a:pos x="582" y="268"/>
                </a:cxn>
                <a:cxn ang="0">
                  <a:pos x="580" y="304"/>
                </a:cxn>
                <a:cxn ang="0">
                  <a:pos x="576" y="330"/>
                </a:cxn>
                <a:cxn ang="0">
                  <a:pos x="582" y="340"/>
                </a:cxn>
                <a:cxn ang="0">
                  <a:pos x="486" y="386"/>
                </a:cxn>
                <a:cxn ang="0">
                  <a:pos x="492" y="502"/>
                </a:cxn>
                <a:cxn ang="0">
                  <a:pos x="522" y="540"/>
                </a:cxn>
                <a:cxn ang="0">
                  <a:pos x="452" y="584"/>
                </a:cxn>
                <a:cxn ang="0">
                  <a:pos x="422" y="584"/>
                </a:cxn>
                <a:cxn ang="0">
                  <a:pos x="404" y="580"/>
                </a:cxn>
                <a:cxn ang="0">
                  <a:pos x="382" y="578"/>
                </a:cxn>
                <a:cxn ang="0">
                  <a:pos x="350" y="576"/>
                </a:cxn>
                <a:cxn ang="0">
                  <a:pos x="328" y="568"/>
                </a:cxn>
                <a:cxn ang="0">
                  <a:pos x="138" y="556"/>
                </a:cxn>
                <a:cxn ang="0">
                  <a:pos x="100" y="552"/>
                </a:cxn>
                <a:cxn ang="0">
                  <a:pos x="78" y="534"/>
                </a:cxn>
                <a:cxn ang="0">
                  <a:pos x="56" y="538"/>
                </a:cxn>
                <a:cxn ang="0">
                  <a:pos x="18" y="542"/>
                </a:cxn>
                <a:cxn ang="0">
                  <a:pos x="2" y="528"/>
                </a:cxn>
                <a:cxn ang="0">
                  <a:pos x="2" y="492"/>
                </a:cxn>
                <a:cxn ang="0">
                  <a:pos x="0" y="478"/>
                </a:cxn>
                <a:cxn ang="0">
                  <a:pos x="14" y="468"/>
                </a:cxn>
                <a:cxn ang="0">
                  <a:pos x="26" y="426"/>
                </a:cxn>
                <a:cxn ang="0">
                  <a:pos x="28" y="400"/>
                </a:cxn>
                <a:cxn ang="0">
                  <a:pos x="38" y="368"/>
                </a:cxn>
                <a:cxn ang="0">
                  <a:pos x="58" y="334"/>
                </a:cxn>
                <a:cxn ang="0">
                  <a:pos x="82" y="318"/>
                </a:cxn>
                <a:cxn ang="0">
                  <a:pos x="92" y="302"/>
                </a:cxn>
                <a:cxn ang="0">
                  <a:pos x="98" y="260"/>
                </a:cxn>
                <a:cxn ang="0">
                  <a:pos x="94" y="234"/>
                </a:cxn>
                <a:cxn ang="0">
                  <a:pos x="86" y="216"/>
                </a:cxn>
                <a:cxn ang="0">
                  <a:pos x="76" y="196"/>
                </a:cxn>
                <a:cxn ang="0">
                  <a:pos x="68" y="166"/>
                </a:cxn>
                <a:cxn ang="0">
                  <a:pos x="64" y="148"/>
                </a:cxn>
                <a:cxn ang="0">
                  <a:pos x="80" y="132"/>
                </a:cxn>
                <a:cxn ang="0">
                  <a:pos x="76" y="114"/>
                </a:cxn>
                <a:cxn ang="0">
                  <a:pos x="58" y="76"/>
                </a:cxn>
                <a:cxn ang="0">
                  <a:pos x="30" y="20"/>
                </a:cxn>
                <a:cxn ang="0">
                  <a:pos x="38" y="10"/>
                </a:cxn>
                <a:cxn ang="0">
                  <a:pos x="60" y="2"/>
                </a:cxn>
              </a:cxnLst>
              <a:rect l="0" t="0" r="r" b="b"/>
              <a:pathLst>
                <a:path w="586" h="586">
                  <a:moveTo>
                    <a:pt x="70" y="0"/>
                  </a:moveTo>
                  <a:lnTo>
                    <a:pt x="72" y="2"/>
                  </a:lnTo>
                  <a:lnTo>
                    <a:pt x="80" y="0"/>
                  </a:lnTo>
                  <a:lnTo>
                    <a:pt x="80" y="0"/>
                  </a:lnTo>
                  <a:lnTo>
                    <a:pt x="82" y="0"/>
                  </a:lnTo>
                  <a:lnTo>
                    <a:pt x="82" y="0"/>
                  </a:lnTo>
                  <a:lnTo>
                    <a:pt x="84" y="0"/>
                  </a:lnTo>
                  <a:lnTo>
                    <a:pt x="86" y="2"/>
                  </a:lnTo>
                  <a:lnTo>
                    <a:pt x="86" y="2"/>
                  </a:lnTo>
                  <a:lnTo>
                    <a:pt x="86" y="2"/>
                  </a:lnTo>
                  <a:lnTo>
                    <a:pt x="96" y="2"/>
                  </a:lnTo>
                  <a:lnTo>
                    <a:pt x="104" y="0"/>
                  </a:lnTo>
                  <a:lnTo>
                    <a:pt x="106" y="0"/>
                  </a:lnTo>
                  <a:lnTo>
                    <a:pt x="106" y="0"/>
                  </a:lnTo>
                  <a:lnTo>
                    <a:pt x="108" y="0"/>
                  </a:lnTo>
                  <a:lnTo>
                    <a:pt x="112" y="2"/>
                  </a:lnTo>
                  <a:lnTo>
                    <a:pt x="120" y="2"/>
                  </a:lnTo>
                  <a:lnTo>
                    <a:pt x="124" y="2"/>
                  </a:lnTo>
                  <a:lnTo>
                    <a:pt x="136" y="4"/>
                  </a:lnTo>
                  <a:lnTo>
                    <a:pt x="142" y="2"/>
                  </a:lnTo>
                  <a:lnTo>
                    <a:pt x="144" y="2"/>
                  </a:lnTo>
                  <a:lnTo>
                    <a:pt x="148" y="2"/>
                  </a:lnTo>
                  <a:lnTo>
                    <a:pt x="158" y="2"/>
                  </a:lnTo>
                  <a:lnTo>
                    <a:pt x="188" y="0"/>
                  </a:lnTo>
                  <a:lnTo>
                    <a:pt x="188" y="0"/>
                  </a:lnTo>
                  <a:lnTo>
                    <a:pt x="194" y="2"/>
                  </a:lnTo>
                  <a:lnTo>
                    <a:pt x="194" y="2"/>
                  </a:lnTo>
                  <a:lnTo>
                    <a:pt x="200" y="2"/>
                  </a:lnTo>
                  <a:lnTo>
                    <a:pt x="208" y="0"/>
                  </a:lnTo>
                  <a:lnTo>
                    <a:pt x="210" y="0"/>
                  </a:lnTo>
                  <a:lnTo>
                    <a:pt x="212" y="0"/>
                  </a:lnTo>
                  <a:lnTo>
                    <a:pt x="218" y="0"/>
                  </a:lnTo>
                  <a:lnTo>
                    <a:pt x="220" y="0"/>
                  </a:lnTo>
                  <a:lnTo>
                    <a:pt x="226" y="2"/>
                  </a:lnTo>
                  <a:lnTo>
                    <a:pt x="230" y="2"/>
                  </a:lnTo>
                  <a:lnTo>
                    <a:pt x="230" y="4"/>
                  </a:lnTo>
                  <a:lnTo>
                    <a:pt x="230" y="4"/>
                  </a:lnTo>
                  <a:lnTo>
                    <a:pt x="232" y="6"/>
                  </a:lnTo>
                  <a:lnTo>
                    <a:pt x="232" y="8"/>
                  </a:lnTo>
                  <a:lnTo>
                    <a:pt x="234" y="14"/>
                  </a:lnTo>
                  <a:lnTo>
                    <a:pt x="236" y="14"/>
                  </a:lnTo>
                  <a:lnTo>
                    <a:pt x="236" y="14"/>
                  </a:lnTo>
                  <a:lnTo>
                    <a:pt x="236" y="16"/>
                  </a:lnTo>
                  <a:lnTo>
                    <a:pt x="236" y="16"/>
                  </a:lnTo>
                  <a:lnTo>
                    <a:pt x="236" y="16"/>
                  </a:lnTo>
                  <a:lnTo>
                    <a:pt x="236" y="24"/>
                  </a:lnTo>
                  <a:lnTo>
                    <a:pt x="236" y="24"/>
                  </a:lnTo>
                  <a:lnTo>
                    <a:pt x="236" y="26"/>
                  </a:lnTo>
                  <a:lnTo>
                    <a:pt x="236" y="26"/>
                  </a:lnTo>
                  <a:lnTo>
                    <a:pt x="236" y="30"/>
                  </a:lnTo>
                  <a:lnTo>
                    <a:pt x="240" y="40"/>
                  </a:lnTo>
                  <a:lnTo>
                    <a:pt x="242" y="46"/>
                  </a:lnTo>
                  <a:lnTo>
                    <a:pt x="244" y="48"/>
                  </a:lnTo>
                  <a:lnTo>
                    <a:pt x="244" y="48"/>
                  </a:lnTo>
                  <a:lnTo>
                    <a:pt x="244" y="48"/>
                  </a:lnTo>
                  <a:lnTo>
                    <a:pt x="244" y="48"/>
                  </a:lnTo>
                  <a:lnTo>
                    <a:pt x="246" y="48"/>
                  </a:lnTo>
                  <a:lnTo>
                    <a:pt x="246" y="48"/>
                  </a:lnTo>
                  <a:lnTo>
                    <a:pt x="246" y="48"/>
                  </a:lnTo>
                  <a:lnTo>
                    <a:pt x="246" y="50"/>
                  </a:lnTo>
                  <a:lnTo>
                    <a:pt x="246" y="50"/>
                  </a:lnTo>
                  <a:lnTo>
                    <a:pt x="248" y="56"/>
                  </a:lnTo>
                  <a:lnTo>
                    <a:pt x="248" y="56"/>
                  </a:lnTo>
                  <a:lnTo>
                    <a:pt x="248" y="56"/>
                  </a:lnTo>
                  <a:lnTo>
                    <a:pt x="248" y="58"/>
                  </a:lnTo>
                  <a:lnTo>
                    <a:pt x="248" y="58"/>
                  </a:lnTo>
                  <a:lnTo>
                    <a:pt x="248" y="58"/>
                  </a:lnTo>
                  <a:lnTo>
                    <a:pt x="246" y="60"/>
                  </a:lnTo>
                  <a:lnTo>
                    <a:pt x="248" y="64"/>
                  </a:lnTo>
                  <a:lnTo>
                    <a:pt x="248" y="64"/>
                  </a:lnTo>
                  <a:lnTo>
                    <a:pt x="248" y="64"/>
                  </a:lnTo>
                  <a:lnTo>
                    <a:pt x="250" y="68"/>
                  </a:lnTo>
                  <a:lnTo>
                    <a:pt x="250" y="70"/>
                  </a:lnTo>
                  <a:lnTo>
                    <a:pt x="252" y="70"/>
                  </a:lnTo>
                  <a:lnTo>
                    <a:pt x="254" y="72"/>
                  </a:lnTo>
                  <a:lnTo>
                    <a:pt x="254" y="74"/>
                  </a:lnTo>
                  <a:lnTo>
                    <a:pt x="256" y="76"/>
                  </a:lnTo>
                  <a:lnTo>
                    <a:pt x="258" y="80"/>
                  </a:lnTo>
                  <a:lnTo>
                    <a:pt x="264" y="88"/>
                  </a:lnTo>
                  <a:lnTo>
                    <a:pt x="264" y="90"/>
                  </a:lnTo>
                  <a:lnTo>
                    <a:pt x="268" y="94"/>
                  </a:lnTo>
                  <a:lnTo>
                    <a:pt x="268" y="96"/>
                  </a:lnTo>
                  <a:lnTo>
                    <a:pt x="270" y="96"/>
                  </a:lnTo>
                  <a:lnTo>
                    <a:pt x="270" y="96"/>
                  </a:lnTo>
                  <a:lnTo>
                    <a:pt x="274" y="102"/>
                  </a:lnTo>
                  <a:lnTo>
                    <a:pt x="274" y="104"/>
                  </a:lnTo>
                  <a:lnTo>
                    <a:pt x="276" y="106"/>
                  </a:lnTo>
                  <a:lnTo>
                    <a:pt x="276" y="106"/>
                  </a:lnTo>
                  <a:lnTo>
                    <a:pt x="280" y="106"/>
                  </a:lnTo>
                  <a:lnTo>
                    <a:pt x="280" y="106"/>
                  </a:lnTo>
                  <a:lnTo>
                    <a:pt x="282" y="106"/>
                  </a:lnTo>
                  <a:lnTo>
                    <a:pt x="286" y="106"/>
                  </a:lnTo>
                  <a:lnTo>
                    <a:pt x="292" y="104"/>
                  </a:lnTo>
                  <a:lnTo>
                    <a:pt x="292" y="104"/>
                  </a:lnTo>
                  <a:lnTo>
                    <a:pt x="294" y="104"/>
                  </a:lnTo>
                  <a:lnTo>
                    <a:pt x="294" y="106"/>
                  </a:lnTo>
                  <a:lnTo>
                    <a:pt x="296" y="106"/>
                  </a:lnTo>
                  <a:lnTo>
                    <a:pt x="296" y="106"/>
                  </a:lnTo>
                  <a:lnTo>
                    <a:pt x="298" y="108"/>
                  </a:lnTo>
                  <a:lnTo>
                    <a:pt x="298" y="108"/>
                  </a:lnTo>
                  <a:lnTo>
                    <a:pt x="300" y="108"/>
                  </a:lnTo>
                  <a:lnTo>
                    <a:pt x="302" y="108"/>
                  </a:lnTo>
                  <a:lnTo>
                    <a:pt x="302" y="106"/>
                  </a:lnTo>
                  <a:lnTo>
                    <a:pt x="302" y="104"/>
                  </a:lnTo>
                  <a:lnTo>
                    <a:pt x="306" y="102"/>
                  </a:lnTo>
                  <a:lnTo>
                    <a:pt x="312" y="102"/>
                  </a:lnTo>
                  <a:lnTo>
                    <a:pt x="316" y="102"/>
                  </a:lnTo>
                  <a:lnTo>
                    <a:pt x="322" y="102"/>
                  </a:lnTo>
                  <a:lnTo>
                    <a:pt x="322" y="102"/>
                  </a:lnTo>
                  <a:lnTo>
                    <a:pt x="322" y="100"/>
                  </a:lnTo>
                  <a:lnTo>
                    <a:pt x="322" y="100"/>
                  </a:lnTo>
                  <a:lnTo>
                    <a:pt x="322" y="100"/>
                  </a:lnTo>
                  <a:lnTo>
                    <a:pt x="322" y="98"/>
                  </a:lnTo>
                  <a:lnTo>
                    <a:pt x="334" y="98"/>
                  </a:lnTo>
                  <a:lnTo>
                    <a:pt x="334" y="100"/>
                  </a:lnTo>
                  <a:lnTo>
                    <a:pt x="334" y="100"/>
                  </a:lnTo>
                  <a:lnTo>
                    <a:pt x="334" y="100"/>
                  </a:lnTo>
                  <a:lnTo>
                    <a:pt x="334" y="102"/>
                  </a:lnTo>
                  <a:lnTo>
                    <a:pt x="334" y="102"/>
                  </a:lnTo>
                  <a:lnTo>
                    <a:pt x="344" y="102"/>
                  </a:lnTo>
                  <a:lnTo>
                    <a:pt x="362" y="102"/>
                  </a:lnTo>
                  <a:lnTo>
                    <a:pt x="362" y="102"/>
                  </a:lnTo>
                  <a:lnTo>
                    <a:pt x="362" y="100"/>
                  </a:lnTo>
                  <a:lnTo>
                    <a:pt x="362" y="98"/>
                  </a:lnTo>
                  <a:lnTo>
                    <a:pt x="362" y="98"/>
                  </a:lnTo>
                  <a:lnTo>
                    <a:pt x="360" y="98"/>
                  </a:lnTo>
                  <a:lnTo>
                    <a:pt x="360" y="98"/>
                  </a:lnTo>
                  <a:lnTo>
                    <a:pt x="362" y="94"/>
                  </a:lnTo>
                  <a:lnTo>
                    <a:pt x="362" y="94"/>
                  </a:lnTo>
                  <a:lnTo>
                    <a:pt x="362" y="92"/>
                  </a:lnTo>
                  <a:lnTo>
                    <a:pt x="362" y="92"/>
                  </a:lnTo>
                  <a:lnTo>
                    <a:pt x="362" y="92"/>
                  </a:lnTo>
                  <a:lnTo>
                    <a:pt x="362" y="90"/>
                  </a:lnTo>
                  <a:lnTo>
                    <a:pt x="364" y="88"/>
                  </a:lnTo>
                  <a:lnTo>
                    <a:pt x="364" y="88"/>
                  </a:lnTo>
                  <a:lnTo>
                    <a:pt x="364" y="88"/>
                  </a:lnTo>
                  <a:lnTo>
                    <a:pt x="362" y="84"/>
                  </a:lnTo>
                  <a:lnTo>
                    <a:pt x="362" y="84"/>
                  </a:lnTo>
                  <a:lnTo>
                    <a:pt x="362" y="82"/>
                  </a:lnTo>
                  <a:lnTo>
                    <a:pt x="362" y="82"/>
                  </a:lnTo>
                  <a:lnTo>
                    <a:pt x="362" y="82"/>
                  </a:lnTo>
                  <a:lnTo>
                    <a:pt x="362" y="82"/>
                  </a:lnTo>
                  <a:lnTo>
                    <a:pt x="362" y="82"/>
                  </a:lnTo>
                  <a:lnTo>
                    <a:pt x="364" y="82"/>
                  </a:lnTo>
                  <a:lnTo>
                    <a:pt x="366" y="82"/>
                  </a:lnTo>
                  <a:lnTo>
                    <a:pt x="366" y="82"/>
                  </a:lnTo>
                  <a:lnTo>
                    <a:pt x="366" y="82"/>
                  </a:lnTo>
                  <a:lnTo>
                    <a:pt x="366" y="82"/>
                  </a:lnTo>
                  <a:lnTo>
                    <a:pt x="370" y="78"/>
                  </a:lnTo>
                  <a:lnTo>
                    <a:pt x="370" y="78"/>
                  </a:lnTo>
                  <a:lnTo>
                    <a:pt x="370" y="76"/>
                  </a:lnTo>
                  <a:lnTo>
                    <a:pt x="370" y="76"/>
                  </a:lnTo>
                  <a:lnTo>
                    <a:pt x="370" y="76"/>
                  </a:lnTo>
                  <a:lnTo>
                    <a:pt x="370" y="76"/>
                  </a:lnTo>
                  <a:lnTo>
                    <a:pt x="370" y="76"/>
                  </a:lnTo>
                  <a:lnTo>
                    <a:pt x="368" y="72"/>
                  </a:lnTo>
                  <a:lnTo>
                    <a:pt x="368" y="72"/>
                  </a:lnTo>
                  <a:lnTo>
                    <a:pt x="368" y="70"/>
                  </a:lnTo>
                  <a:lnTo>
                    <a:pt x="368" y="68"/>
                  </a:lnTo>
                  <a:lnTo>
                    <a:pt x="368" y="64"/>
                  </a:lnTo>
                  <a:lnTo>
                    <a:pt x="368" y="62"/>
                  </a:lnTo>
                  <a:lnTo>
                    <a:pt x="368" y="62"/>
                  </a:lnTo>
                  <a:lnTo>
                    <a:pt x="370" y="54"/>
                  </a:lnTo>
                  <a:lnTo>
                    <a:pt x="406" y="54"/>
                  </a:lnTo>
                  <a:lnTo>
                    <a:pt x="406" y="54"/>
                  </a:lnTo>
                  <a:lnTo>
                    <a:pt x="406" y="54"/>
                  </a:lnTo>
                  <a:lnTo>
                    <a:pt x="406" y="52"/>
                  </a:lnTo>
                  <a:lnTo>
                    <a:pt x="406" y="52"/>
                  </a:lnTo>
                  <a:lnTo>
                    <a:pt x="408" y="50"/>
                  </a:lnTo>
                  <a:lnTo>
                    <a:pt x="408" y="50"/>
                  </a:lnTo>
                  <a:lnTo>
                    <a:pt x="422" y="50"/>
                  </a:lnTo>
                  <a:lnTo>
                    <a:pt x="422" y="54"/>
                  </a:lnTo>
                  <a:lnTo>
                    <a:pt x="420" y="54"/>
                  </a:lnTo>
                  <a:lnTo>
                    <a:pt x="420" y="56"/>
                  </a:lnTo>
                  <a:lnTo>
                    <a:pt x="418" y="60"/>
                  </a:lnTo>
                  <a:lnTo>
                    <a:pt x="418" y="60"/>
                  </a:lnTo>
                  <a:lnTo>
                    <a:pt x="418" y="60"/>
                  </a:lnTo>
                  <a:lnTo>
                    <a:pt x="418" y="64"/>
                  </a:lnTo>
                  <a:lnTo>
                    <a:pt x="416" y="64"/>
                  </a:lnTo>
                  <a:lnTo>
                    <a:pt x="416" y="66"/>
                  </a:lnTo>
                  <a:lnTo>
                    <a:pt x="416" y="66"/>
                  </a:lnTo>
                  <a:lnTo>
                    <a:pt x="416" y="66"/>
                  </a:lnTo>
                  <a:lnTo>
                    <a:pt x="418" y="68"/>
                  </a:lnTo>
                  <a:lnTo>
                    <a:pt x="418" y="68"/>
                  </a:lnTo>
                  <a:lnTo>
                    <a:pt x="448" y="68"/>
                  </a:lnTo>
                  <a:lnTo>
                    <a:pt x="468" y="68"/>
                  </a:lnTo>
                  <a:lnTo>
                    <a:pt x="476" y="68"/>
                  </a:lnTo>
                  <a:lnTo>
                    <a:pt x="476" y="68"/>
                  </a:lnTo>
                  <a:lnTo>
                    <a:pt x="478" y="70"/>
                  </a:lnTo>
                  <a:lnTo>
                    <a:pt x="478" y="70"/>
                  </a:lnTo>
                  <a:lnTo>
                    <a:pt x="478" y="72"/>
                  </a:lnTo>
                  <a:lnTo>
                    <a:pt x="480" y="78"/>
                  </a:lnTo>
                  <a:lnTo>
                    <a:pt x="480" y="78"/>
                  </a:lnTo>
                  <a:lnTo>
                    <a:pt x="480" y="82"/>
                  </a:lnTo>
                  <a:lnTo>
                    <a:pt x="478" y="86"/>
                  </a:lnTo>
                  <a:lnTo>
                    <a:pt x="478" y="86"/>
                  </a:lnTo>
                  <a:lnTo>
                    <a:pt x="478" y="86"/>
                  </a:lnTo>
                  <a:lnTo>
                    <a:pt x="476" y="92"/>
                  </a:lnTo>
                  <a:lnTo>
                    <a:pt x="476" y="92"/>
                  </a:lnTo>
                  <a:lnTo>
                    <a:pt x="476" y="94"/>
                  </a:lnTo>
                  <a:lnTo>
                    <a:pt x="474" y="100"/>
                  </a:lnTo>
                  <a:lnTo>
                    <a:pt x="474" y="100"/>
                  </a:lnTo>
                  <a:lnTo>
                    <a:pt x="474" y="102"/>
                  </a:lnTo>
                  <a:lnTo>
                    <a:pt x="474" y="102"/>
                  </a:lnTo>
                  <a:lnTo>
                    <a:pt x="474" y="102"/>
                  </a:lnTo>
                  <a:lnTo>
                    <a:pt x="476" y="102"/>
                  </a:lnTo>
                  <a:lnTo>
                    <a:pt x="476" y="104"/>
                  </a:lnTo>
                  <a:lnTo>
                    <a:pt x="476" y="104"/>
                  </a:lnTo>
                  <a:lnTo>
                    <a:pt x="476" y="104"/>
                  </a:lnTo>
                  <a:lnTo>
                    <a:pt x="476" y="104"/>
                  </a:lnTo>
                  <a:lnTo>
                    <a:pt x="478" y="106"/>
                  </a:lnTo>
                  <a:lnTo>
                    <a:pt x="478" y="108"/>
                  </a:lnTo>
                  <a:lnTo>
                    <a:pt x="480" y="112"/>
                  </a:lnTo>
                  <a:lnTo>
                    <a:pt x="480" y="112"/>
                  </a:lnTo>
                  <a:lnTo>
                    <a:pt x="480" y="116"/>
                  </a:lnTo>
                  <a:lnTo>
                    <a:pt x="480" y="116"/>
                  </a:lnTo>
                  <a:lnTo>
                    <a:pt x="482" y="118"/>
                  </a:lnTo>
                  <a:lnTo>
                    <a:pt x="482" y="118"/>
                  </a:lnTo>
                  <a:lnTo>
                    <a:pt x="482" y="118"/>
                  </a:lnTo>
                  <a:lnTo>
                    <a:pt x="482" y="120"/>
                  </a:lnTo>
                  <a:lnTo>
                    <a:pt x="482" y="120"/>
                  </a:lnTo>
                  <a:lnTo>
                    <a:pt x="482" y="120"/>
                  </a:lnTo>
                  <a:lnTo>
                    <a:pt x="482" y="120"/>
                  </a:lnTo>
                  <a:lnTo>
                    <a:pt x="482" y="122"/>
                  </a:lnTo>
                  <a:lnTo>
                    <a:pt x="484" y="122"/>
                  </a:lnTo>
                  <a:lnTo>
                    <a:pt x="484" y="122"/>
                  </a:lnTo>
                  <a:lnTo>
                    <a:pt x="484" y="122"/>
                  </a:lnTo>
                  <a:lnTo>
                    <a:pt x="484" y="126"/>
                  </a:lnTo>
                  <a:lnTo>
                    <a:pt x="484" y="128"/>
                  </a:lnTo>
                  <a:lnTo>
                    <a:pt x="482" y="130"/>
                  </a:lnTo>
                  <a:lnTo>
                    <a:pt x="482" y="138"/>
                  </a:lnTo>
                  <a:lnTo>
                    <a:pt x="480" y="140"/>
                  </a:lnTo>
                  <a:lnTo>
                    <a:pt x="480" y="146"/>
                  </a:lnTo>
                  <a:lnTo>
                    <a:pt x="478" y="154"/>
                  </a:lnTo>
                  <a:lnTo>
                    <a:pt x="478" y="158"/>
                  </a:lnTo>
                  <a:lnTo>
                    <a:pt x="478" y="164"/>
                  </a:lnTo>
                  <a:lnTo>
                    <a:pt x="478" y="166"/>
                  </a:lnTo>
                  <a:lnTo>
                    <a:pt x="476" y="170"/>
                  </a:lnTo>
                  <a:lnTo>
                    <a:pt x="476" y="170"/>
                  </a:lnTo>
                  <a:lnTo>
                    <a:pt x="480" y="180"/>
                  </a:lnTo>
                  <a:lnTo>
                    <a:pt x="480" y="180"/>
                  </a:lnTo>
                  <a:lnTo>
                    <a:pt x="480" y="180"/>
                  </a:lnTo>
                  <a:lnTo>
                    <a:pt x="480" y="182"/>
                  </a:lnTo>
                  <a:lnTo>
                    <a:pt x="488" y="190"/>
                  </a:lnTo>
                  <a:lnTo>
                    <a:pt x="488" y="190"/>
                  </a:lnTo>
                  <a:lnTo>
                    <a:pt x="490" y="192"/>
                  </a:lnTo>
                  <a:lnTo>
                    <a:pt x="490" y="192"/>
                  </a:lnTo>
                  <a:lnTo>
                    <a:pt x="490" y="192"/>
                  </a:lnTo>
                  <a:lnTo>
                    <a:pt x="492" y="192"/>
                  </a:lnTo>
                  <a:lnTo>
                    <a:pt x="492" y="192"/>
                  </a:lnTo>
                  <a:lnTo>
                    <a:pt x="494" y="194"/>
                  </a:lnTo>
                  <a:lnTo>
                    <a:pt x="494" y="194"/>
                  </a:lnTo>
                  <a:lnTo>
                    <a:pt x="494" y="196"/>
                  </a:lnTo>
                  <a:lnTo>
                    <a:pt x="494" y="196"/>
                  </a:lnTo>
                  <a:lnTo>
                    <a:pt x="496" y="202"/>
                  </a:lnTo>
                  <a:lnTo>
                    <a:pt x="496" y="204"/>
                  </a:lnTo>
                  <a:lnTo>
                    <a:pt x="498" y="206"/>
                  </a:lnTo>
                  <a:lnTo>
                    <a:pt x="498" y="208"/>
                  </a:lnTo>
                  <a:lnTo>
                    <a:pt x="500" y="210"/>
                  </a:lnTo>
                  <a:lnTo>
                    <a:pt x="502" y="214"/>
                  </a:lnTo>
                  <a:lnTo>
                    <a:pt x="502" y="216"/>
                  </a:lnTo>
                  <a:lnTo>
                    <a:pt x="502" y="216"/>
                  </a:lnTo>
                  <a:lnTo>
                    <a:pt x="502" y="216"/>
                  </a:lnTo>
                  <a:lnTo>
                    <a:pt x="500" y="218"/>
                  </a:lnTo>
                  <a:lnTo>
                    <a:pt x="500" y="222"/>
                  </a:lnTo>
                  <a:lnTo>
                    <a:pt x="500" y="226"/>
                  </a:lnTo>
                  <a:lnTo>
                    <a:pt x="500" y="226"/>
                  </a:lnTo>
                  <a:lnTo>
                    <a:pt x="500" y="230"/>
                  </a:lnTo>
                  <a:lnTo>
                    <a:pt x="502" y="232"/>
                  </a:lnTo>
                  <a:lnTo>
                    <a:pt x="502" y="232"/>
                  </a:lnTo>
                  <a:lnTo>
                    <a:pt x="498" y="236"/>
                  </a:lnTo>
                  <a:lnTo>
                    <a:pt x="496" y="236"/>
                  </a:lnTo>
                  <a:lnTo>
                    <a:pt x="496" y="236"/>
                  </a:lnTo>
                  <a:lnTo>
                    <a:pt x="496" y="238"/>
                  </a:lnTo>
                  <a:lnTo>
                    <a:pt x="494" y="238"/>
                  </a:lnTo>
                  <a:lnTo>
                    <a:pt x="494" y="238"/>
                  </a:lnTo>
                  <a:lnTo>
                    <a:pt x="494" y="238"/>
                  </a:lnTo>
                  <a:lnTo>
                    <a:pt x="494" y="240"/>
                  </a:lnTo>
                  <a:lnTo>
                    <a:pt x="496" y="244"/>
                  </a:lnTo>
                  <a:lnTo>
                    <a:pt x="496" y="246"/>
                  </a:lnTo>
                  <a:lnTo>
                    <a:pt x="498" y="248"/>
                  </a:lnTo>
                  <a:lnTo>
                    <a:pt x="498" y="248"/>
                  </a:lnTo>
                  <a:lnTo>
                    <a:pt x="498" y="254"/>
                  </a:lnTo>
                  <a:lnTo>
                    <a:pt x="498" y="254"/>
                  </a:lnTo>
                  <a:lnTo>
                    <a:pt x="498" y="256"/>
                  </a:lnTo>
                  <a:lnTo>
                    <a:pt x="500" y="256"/>
                  </a:lnTo>
                  <a:lnTo>
                    <a:pt x="508" y="252"/>
                  </a:lnTo>
                  <a:lnTo>
                    <a:pt x="510" y="252"/>
                  </a:lnTo>
                  <a:lnTo>
                    <a:pt x="510" y="252"/>
                  </a:lnTo>
                  <a:lnTo>
                    <a:pt x="510" y="250"/>
                  </a:lnTo>
                  <a:lnTo>
                    <a:pt x="510" y="250"/>
                  </a:lnTo>
                  <a:lnTo>
                    <a:pt x="510" y="250"/>
                  </a:lnTo>
                  <a:lnTo>
                    <a:pt x="510" y="250"/>
                  </a:lnTo>
                  <a:lnTo>
                    <a:pt x="510" y="250"/>
                  </a:lnTo>
                  <a:lnTo>
                    <a:pt x="510" y="248"/>
                  </a:lnTo>
                  <a:lnTo>
                    <a:pt x="510" y="248"/>
                  </a:lnTo>
                  <a:lnTo>
                    <a:pt x="510" y="248"/>
                  </a:lnTo>
                  <a:lnTo>
                    <a:pt x="510" y="248"/>
                  </a:lnTo>
                  <a:lnTo>
                    <a:pt x="510" y="248"/>
                  </a:lnTo>
                  <a:lnTo>
                    <a:pt x="512" y="248"/>
                  </a:lnTo>
                  <a:lnTo>
                    <a:pt x="512" y="246"/>
                  </a:lnTo>
                  <a:lnTo>
                    <a:pt x="514" y="246"/>
                  </a:lnTo>
                  <a:lnTo>
                    <a:pt x="514" y="248"/>
                  </a:lnTo>
                  <a:lnTo>
                    <a:pt x="516" y="248"/>
                  </a:lnTo>
                  <a:lnTo>
                    <a:pt x="516" y="248"/>
                  </a:lnTo>
                  <a:lnTo>
                    <a:pt x="516" y="248"/>
                  </a:lnTo>
                  <a:lnTo>
                    <a:pt x="516" y="248"/>
                  </a:lnTo>
                  <a:lnTo>
                    <a:pt x="518" y="250"/>
                  </a:lnTo>
                  <a:lnTo>
                    <a:pt x="520" y="250"/>
                  </a:lnTo>
                  <a:lnTo>
                    <a:pt x="522" y="250"/>
                  </a:lnTo>
                  <a:lnTo>
                    <a:pt x="524" y="250"/>
                  </a:lnTo>
                  <a:lnTo>
                    <a:pt x="524" y="250"/>
                  </a:lnTo>
                  <a:lnTo>
                    <a:pt x="524" y="248"/>
                  </a:lnTo>
                  <a:lnTo>
                    <a:pt x="526" y="248"/>
                  </a:lnTo>
                  <a:lnTo>
                    <a:pt x="526" y="248"/>
                  </a:lnTo>
                  <a:lnTo>
                    <a:pt x="526" y="248"/>
                  </a:lnTo>
                  <a:lnTo>
                    <a:pt x="528" y="248"/>
                  </a:lnTo>
                  <a:lnTo>
                    <a:pt x="530" y="248"/>
                  </a:lnTo>
                  <a:lnTo>
                    <a:pt x="530" y="248"/>
                  </a:lnTo>
                  <a:lnTo>
                    <a:pt x="530" y="248"/>
                  </a:lnTo>
                  <a:lnTo>
                    <a:pt x="530" y="250"/>
                  </a:lnTo>
                  <a:lnTo>
                    <a:pt x="532" y="250"/>
                  </a:lnTo>
                  <a:lnTo>
                    <a:pt x="532" y="250"/>
                  </a:lnTo>
                  <a:lnTo>
                    <a:pt x="534" y="250"/>
                  </a:lnTo>
                  <a:lnTo>
                    <a:pt x="538" y="250"/>
                  </a:lnTo>
                  <a:lnTo>
                    <a:pt x="538" y="250"/>
                  </a:lnTo>
                  <a:lnTo>
                    <a:pt x="544" y="250"/>
                  </a:lnTo>
                  <a:lnTo>
                    <a:pt x="544" y="248"/>
                  </a:lnTo>
                  <a:lnTo>
                    <a:pt x="544" y="248"/>
                  </a:lnTo>
                  <a:lnTo>
                    <a:pt x="544" y="248"/>
                  </a:lnTo>
                  <a:lnTo>
                    <a:pt x="546" y="248"/>
                  </a:lnTo>
                  <a:lnTo>
                    <a:pt x="548" y="246"/>
                  </a:lnTo>
                  <a:lnTo>
                    <a:pt x="552" y="244"/>
                  </a:lnTo>
                  <a:lnTo>
                    <a:pt x="552" y="244"/>
                  </a:lnTo>
                  <a:lnTo>
                    <a:pt x="554" y="244"/>
                  </a:lnTo>
                  <a:lnTo>
                    <a:pt x="554" y="244"/>
                  </a:lnTo>
                  <a:lnTo>
                    <a:pt x="556" y="244"/>
                  </a:lnTo>
                  <a:lnTo>
                    <a:pt x="558" y="244"/>
                  </a:lnTo>
                  <a:lnTo>
                    <a:pt x="558" y="244"/>
                  </a:lnTo>
                  <a:lnTo>
                    <a:pt x="560" y="244"/>
                  </a:lnTo>
                  <a:lnTo>
                    <a:pt x="562" y="244"/>
                  </a:lnTo>
                  <a:lnTo>
                    <a:pt x="562" y="244"/>
                  </a:lnTo>
                  <a:lnTo>
                    <a:pt x="564" y="246"/>
                  </a:lnTo>
                  <a:lnTo>
                    <a:pt x="566" y="246"/>
                  </a:lnTo>
                  <a:lnTo>
                    <a:pt x="566" y="246"/>
                  </a:lnTo>
                  <a:lnTo>
                    <a:pt x="574" y="246"/>
                  </a:lnTo>
                  <a:lnTo>
                    <a:pt x="574" y="246"/>
                  </a:lnTo>
                  <a:lnTo>
                    <a:pt x="574" y="246"/>
                  </a:lnTo>
                  <a:lnTo>
                    <a:pt x="576" y="246"/>
                  </a:lnTo>
                  <a:lnTo>
                    <a:pt x="578" y="242"/>
                  </a:lnTo>
                  <a:lnTo>
                    <a:pt x="580" y="242"/>
                  </a:lnTo>
                  <a:lnTo>
                    <a:pt x="580" y="240"/>
                  </a:lnTo>
                  <a:lnTo>
                    <a:pt x="580" y="242"/>
                  </a:lnTo>
                  <a:lnTo>
                    <a:pt x="582" y="252"/>
                  </a:lnTo>
                  <a:lnTo>
                    <a:pt x="582" y="258"/>
                  </a:lnTo>
                  <a:lnTo>
                    <a:pt x="586" y="264"/>
                  </a:lnTo>
                  <a:lnTo>
                    <a:pt x="584" y="266"/>
                  </a:lnTo>
                  <a:lnTo>
                    <a:pt x="584" y="266"/>
                  </a:lnTo>
                  <a:lnTo>
                    <a:pt x="582" y="266"/>
                  </a:lnTo>
                  <a:lnTo>
                    <a:pt x="582" y="268"/>
                  </a:lnTo>
                  <a:lnTo>
                    <a:pt x="582" y="268"/>
                  </a:lnTo>
                  <a:lnTo>
                    <a:pt x="580" y="276"/>
                  </a:lnTo>
                  <a:lnTo>
                    <a:pt x="580" y="278"/>
                  </a:lnTo>
                  <a:lnTo>
                    <a:pt x="580" y="278"/>
                  </a:lnTo>
                  <a:lnTo>
                    <a:pt x="580" y="278"/>
                  </a:lnTo>
                  <a:lnTo>
                    <a:pt x="580" y="280"/>
                  </a:lnTo>
                  <a:lnTo>
                    <a:pt x="580" y="280"/>
                  </a:lnTo>
                  <a:lnTo>
                    <a:pt x="582" y="280"/>
                  </a:lnTo>
                  <a:lnTo>
                    <a:pt x="582" y="284"/>
                  </a:lnTo>
                  <a:lnTo>
                    <a:pt x="582" y="284"/>
                  </a:lnTo>
                  <a:lnTo>
                    <a:pt x="582" y="284"/>
                  </a:lnTo>
                  <a:lnTo>
                    <a:pt x="582" y="286"/>
                  </a:lnTo>
                  <a:lnTo>
                    <a:pt x="580" y="288"/>
                  </a:lnTo>
                  <a:lnTo>
                    <a:pt x="580" y="302"/>
                  </a:lnTo>
                  <a:lnTo>
                    <a:pt x="580" y="304"/>
                  </a:lnTo>
                  <a:lnTo>
                    <a:pt x="580" y="304"/>
                  </a:lnTo>
                  <a:lnTo>
                    <a:pt x="580" y="304"/>
                  </a:lnTo>
                  <a:lnTo>
                    <a:pt x="580" y="304"/>
                  </a:lnTo>
                  <a:lnTo>
                    <a:pt x="582" y="304"/>
                  </a:lnTo>
                  <a:lnTo>
                    <a:pt x="582" y="306"/>
                  </a:lnTo>
                  <a:lnTo>
                    <a:pt x="582" y="306"/>
                  </a:lnTo>
                  <a:lnTo>
                    <a:pt x="582" y="306"/>
                  </a:lnTo>
                  <a:lnTo>
                    <a:pt x="582" y="308"/>
                  </a:lnTo>
                  <a:lnTo>
                    <a:pt x="584" y="308"/>
                  </a:lnTo>
                  <a:lnTo>
                    <a:pt x="584" y="312"/>
                  </a:lnTo>
                  <a:lnTo>
                    <a:pt x="584" y="312"/>
                  </a:lnTo>
                  <a:lnTo>
                    <a:pt x="584" y="312"/>
                  </a:lnTo>
                  <a:lnTo>
                    <a:pt x="580" y="316"/>
                  </a:lnTo>
                  <a:lnTo>
                    <a:pt x="580" y="318"/>
                  </a:lnTo>
                  <a:lnTo>
                    <a:pt x="576" y="330"/>
                  </a:lnTo>
                  <a:lnTo>
                    <a:pt x="576" y="330"/>
                  </a:lnTo>
                  <a:lnTo>
                    <a:pt x="576" y="330"/>
                  </a:lnTo>
                  <a:lnTo>
                    <a:pt x="576" y="332"/>
                  </a:lnTo>
                  <a:lnTo>
                    <a:pt x="576" y="332"/>
                  </a:lnTo>
                  <a:lnTo>
                    <a:pt x="576" y="334"/>
                  </a:lnTo>
                  <a:lnTo>
                    <a:pt x="576" y="334"/>
                  </a:lnTo>
                  <a:lnTo>
                    <a:pt x="576" y="334"/>
                  </a:lnTo>
                  <a:lnTo>
                    <a:pt x="578" y="334"/>
                  </a:lnTo>
                  <a:lnTo>
                    <a:pt x="578" y="336"/>
                  </a:lnTo>
                  <a:lnTo>
                    <a:pt x="578" y="336"/>
                  </a:lnTo>
                  <a:lnTo>
                    <a:pt x="580" y="336"/>
                  </a:lnTo>
                  <a:lnTo>
                    <a:pt x="580" y="338"/>
                  </a:lnTo>
                  <a:lnTo>
                    <a:pt x="580" y="338"/>
                  </a:lnTo>
                  <a:lnTo>
                    <a:pt x="582" y="338"/>
                  </a:lnTo>
                  <a:lnTo>
                    <a:pt x="582" y="340"/>
                  </a:lnTo>
                  <a:lnTo>
                    <a:pt x="582" y="342"/>
                  </a:lnTo>
                  <a:lnTo>
                    <a:pt x="582" y="342"/>
                  </a:lnTo>
                  <a:lnTo>
                    <a:pt x="576" y="342"/>
                  </a:lnTo>
                  <a:lnTo>
                    <a:pt x="562" y="342"/>
                  </a:lnTo>
                  <a:lnTo>
                    <a:pt x="554" y="342"/>
                  </a:lnTo>
                  <a:lnTo>
                    <a:pt x="548" y="342"/>
                  </a:lnTo>
                  <a:lnTo>
                    <a:pt x="534" y="342"/>
                  </a:lnTo>
                  <a:lnTo>
                    <a:pt x="510" y="342"/>
                  </a:lnTo>
                  <a:lnTo>
                    <a:pt x="486" y="342"/>
                  </a:lnTo>
                  <a:lnTo>
                    <a:pt x="486" y="342"/>
                  </a:lnTo>
                  <a:lnTo>
                    <a:pt x="486" y="356"/>
                  </a:lnTo>
                  <a:lnTo>
                    <a:pt x="486" y="364"/>
                  </a:lnTo>
                  <a:lnTo>
                    <a:pt x="486" y="376"/>
                  </a:lnTo>
                  <a:lnTo>
                    <a:pt x="486" y="376"/>
                  </a:lnTo>
                  <a:lnTo>
                    <a:pt x="486" y="386"/>
                  </a:lnTo>
                  <a:lnTo>
                    <a:pt x="486" y="388"/>
                  </a:lnTo>
                  <a:lnTo>
                    <a:pt x="486" y="390"/>
                  </a:lnTo>
                  <a:lnTo>
                    <a:pt x="486" y="412"/>
                  </a:lnTo>
                  <a:lnTo>
                    <a:pt x="486" y="426"/>
                  </a:lnTo>
                  <a:lnTo>
                    <a:pt x="486" y="436"/>
                  </a:lnTo>
                  <a:lnTo>
                    <a:pt x="486" y="460"/>
                  </a:lnTo>
                  <a:lnTo>
                    <a:pt x="486" y="468"/>
                  </a:lnTo>
                  <a:lnTo>
                    <a:pt x="486" y="488"/>
                  </a:lnTo>
                  <a:lnTo>
                    <a:pt x="486" y="494"/>
                  </a:lnTo>
                  <a:lnTo>
                    <a:pt x="486" y="496"/>
                  </a:lnTo>
                  <a:lnTo>
                    <a:pt x="488" y="496"/>
                  </a:lnTo>
                  <a:lnTo>
                    <a:pt x="490" y="498"/>
                  </a:lnTo>
                  <a:lnTo>
                    <a:pt x="490" y="498"/>
                  </a:lnTo>
                  <a:lnTo>
                    <a:pt x="490" y="498"/>
                  </a:lnTo>
                  <a:lnTo>
                    <a:pt x="492" y="502"/>
                  </a:lnTo>
                  <a:lnTo>
                    <a:pt x="492" y="504"/>
                  </a:lnTo>
                  <a:lnTo>
                    <a:pt x="492" y="504"/>
                  </a:lnTo>
                  <a:lnTo>
                    <a:pt x="492" y="506"/>
                  </a:lnTo>
                  <a:lnTo>
                    <a:pt x="492" y="506"/>
                  </a:lnTo>
                  <a:lnTo>
                    <a:pt x="492" y="510"/>
                  </a:lnTo>
                  <a:lnTo>
                    <a:pt x="492" y="510"/>
                  </a:lnTo>
                  <a:lnTo>
                    <a:pt x="492" y="512"/>
                  </a:lnTo>
                  <a:lnTo>
                    <a:pt x="496" y="514"/>
                  </a:lnTo>
                  <a:lnTo>
                    <a:pt x="496" y="514"/>
                  </a:lnTo>
                  <a:lnTo>
                    <a:pt x="496" y="514"/>
                  </a:lnTo>
                  <a:lnTo>
                    <a:pt x="500" y="518"/>
                  </a:lnTo>
                  <a:lnTo>
                    <a:pt x="510" y="526"/>
                  </a:lnTo>
                  <a:lnTo>
                    <a:pt x="510" y="526"/>
                  </a:lnTo>
                  <a:lnTo>
                    <a:pt x="520" y="538"/>
                  </a:lnTo>
                  <a:lnTo>
                    <a:pt x="522" y="540"/>
                  </a:lnTo>
                  <a:lnTo>
                    <a:pt x="536" y="552"/>
                  </a:lnTo>
                  <a:lnTo>
                    <a:pt x="544" y="560"/>
                  </a:lnTo>
                  <a:lnTo>
                    <a:pt x="556" y="566"/>
                  </a:lnTo>
                  <a:lnTo>
                    <a:pt x="556" y="568"/>
                  </a:lnTo>
                  <a:lnTo>
                    <a:pt x="548" y="568"/>
                  </a:lnTo>
                  <a:lnTo>
                    <a:pt x="548" y="568"/>
                  </a:lnTo>
                  <a:lnTo>
                    <a:pt x="534" y="572"/>
                  </a:lnTo>
                  <a:lnTo>
                    <a:pt x="530" y="572"/>
                  </a:lnTo>
                  <a:lnTo>
                    <a:pt x="528" y="572"/>
                  </a:lnTo>
                  <a:lnTo>
                    <a:pt x="514" y="576"/>
                  </a:lnTo>
                  <a:lnTo>
                    <a:pt x="500" y="578"/>
                  </a:lnTo>
                  <a:lnTo>
                    <a:pt x="474" y="582"/>
                  </a:lnTo>
                  <a:lnTo>
                    <a:pt x="458" y="586"/>
                  </a:lnTo>
                  <a:lnTo>
                    <a:pt x="452" y="584"/>
                  </a:lnTo>
                  <a:lnTo>
                    <a:pt x="452" y="584"/>
                  </a:lnTo>
                  <a:lnTo>
                    <a:pt x="450" y="582"/>
                  </a:lnTo>
                  <a:lnTo>
                    <a:pt x="450" y="582"/>
                  </a:lnTo>
                  <a:lnTo>
                    <a:pt x="450" y="582"/>
                  </a:lnTo>
                  <a:lnTo>
                    <a:pt x="448" y="582"/>
                  </a:lnTo>
                  <a:lnTo>
                    <a:pt x="446" y="582"/>
                  </a:lnTo>
                  <a:lnTo>
                    <a:pt x="446" y="582"/>
                  </a:lnTo>
                  <a:lnTo>
                    <a:pt x="440" y="584"/>
                  </a:lnTo>
                  <a:lnTo>
                    <a:pt x="438" y="584"/>
                  </a:lnTo>
                  <a:lnTo>
                    <a:pt x="436" y="584"/>
                  </a:lnTo>
                  <a:lnTo>
                    <a:pt x="436" y="584"/>
                  </a:lnTo>
                  <a:lnTo>
                    <a:pt x="434" y="586"/>
                  </a:lnTo>
                  <a:lnTo>
                    <a:pt x="432" y="586"/>
                  </a:lnTo>
                  <a:lnTo>
                    <a:pt x="428" y="586"/>
                  </a:lnTo>
                  <a:lnTo>
                    <a:pt x="428" y="586"/>
                  </a:lnTo>
                  <a:lnTo>
                    <a:pt x="422" y="584"/>
                  </a:lnTo>
                  <a:lnTo>
                    <a:pt x="422" y="584"/>
                  </a:lnTo>
                  <a:lnTo>
                    <a:pt x="420" y="584"/>
                  </a:lnTo>
                  <a:lnTo>
                    <a:pt x="418" y="584"/>
                  </a:lnTo>
                  <a:lnTo>
                    <a:pt x="418" y="584"/>
                  </a:lnTo>
                  <a:lnTo>
                    <a:pt x="418" y="584"/>
                  </a:lnTo>
                  <a:lnTo>
                    <a:pt x="416" y="582"/>
                  </a:lnTo>
                  <a:lnTo>
                    <a:pt x="414" y="582"/>
                  </a:lnTo>
                  <a:lnTo>
                    <a:pt x="412" y="580"/>
                  </a:lnTo>
                  <a:lnTo>
                    <a:pt x="412" y="580"/>
                  </a:lnTo>
                  <a:lnTo>
                    <a:pt x="408" y="578"/>
                  </a:lnTo>
                  <a:lnTo>
                    <a:pt x="408" y="578"/>
                  </a:lnTo>
                  <a:lnTo>
                    <a:pt x="406" y="578"/>
                  </a:lnTo>
                  <a:lnTo>
                    <a:pt x="404" y="578"/>
                  </a:lnTo>
                  <a:lnTo>
                    <a:pt x="404" y="578"/>
                  </a:lnTo>
                  <a:lnTo>
                    <a:pt x="404" y="580"/>
                  </a:lnTo>
                  <a:lnTo>
                    <a:pt x="404" y="580"/>
                  </a:lnTo>
                  <a:lnTo>
                    <a:pt x="398" y="580"/>
                  </a:lnTo>
                  <a:lnTo>
                    <a:pt x="396" y="580"/>
                  </a:lnTo>
                  <a:lnTo>
                    <a:pt x="392" y="580"/>
                  </a:lnTo>
                  <a:lnTo>
                    <a:pt x="390" y="580"/>
                  </a:lnTo>
                  <a:lnTo>
                    <a:pt x="390" y="580"/>
                  </a:lnTo>
                  <a:lnTo>
                    <a:pt x="390" y="580"/>
                  </a:lnTo>
                  <a:lnTo>
                    <a:pt x="390" y="580"/>
                  </a:lnTo>
                  <a:lnTo>
                    <a:pt x="390" y="578"/>
                  </a:lnTo>
                  <a:lnTo>
                    <a:pt x="388" y="578"/>
                  </a:lnTo>
                  <a:lnTo>
                    <a:pt x="388" y="578"/>
                  </a:lnTo>
                  <a:lnTo>
                    <a:pt x="384" y="578"/>
                  </a:lnTo>
                  <a:lnTo>
                    <a:pt x="382" y="578"/>
                  </a:lnTo>
                  <a:lnTo>
                    <a:pt x="382" y="578"/>
                  </a:lnTo>
                  <a:lnTo>
                    <a:pt x="382" y="578"/>
                  </a:lnTo>
                  <a:lnTo>
                    <a:pt x="378" y="580"/>
                  </a:lnTo>
                  <a:lnTo>
                    <a:pt x="370" y="578"/>
                  </a:lnTo>
                  <a:lnTo>
                    <a:pt x="366" y="578"/>
                  </a:lnTo>
                  <a:lnTo>
                    <a:pt x="364" y="578"/>
                  </a:lnTo>
                  <a:lnTo>
                    <a:pt x="360" y="578"/>
                  </a:lnTo>
                  <a:lnTo>
                    <a:pt x="360" y="578"/>
                  </a:lnTo>
                  <a:lnTo>
                    <a:pt x="360" y="578"/>
                  </a:lnTo>
                  <a:lnTo>
                    <a:pt x="358" y="578"/>
                  </a:lnTo>
                  <a:lnTo>
                    <a:pt x="358" y="576"/>
                  </a:lnTo>
                  <a:lnTo>
                    <a:pt x="356" y="576"/>
                  </a:lnTo>
                  <a:lnTo>
                    <a:pt x="356" y="576"/>
                  </a:lnTo>
                  <a:lnTo>
                    <a:pt x="352" y="576"/>
                  </a:lnTo>
                  <a:lnTo>
                    <a:pt x="352" y="576"/>
                  </a:lnTo>
                  <a:lnTo>
                    <a:pt x="350" y="576"/>
                  </a:lnTo>
                  <a:lnTo>
                    <a:pt x="350" y="576"/>
                  </a:lnTo>
                  <a:lnTo>
                    <a:pt x="350" y="576"/>
                  </a:lnTo>
                  <a:lnTo>
                    <a:pt x="350" y="576"/>
                  </a:lnTo>
                  <a:lnTo>
                    <a:pt x="350" y="576"/>
                  </a:lnTo>
                  <a:lnTo>
                    <a:pt x="348" y="578"/>
                  </a:lnTo>
                  <a:lnTo>
                    <a:pt x="346" y="578"/>
                  </a:lnTo>
                  <a:lnTo>
                    <a:pt x="344" y="576"/>
                  </a:lnTo>
                  <a:lnTo>
                    <a:pt x="344" y="576"/>
                  </a:lnTo>
                  <a:lnTo>
                    <a:pt x="340" y="576"/>
                  </a:lnTo>
                  <a:lnTo>
                    <a:pt x="340" y="576"/>
                  </a:lnTo>
                  <a:lnTo>
                    <a:pt x="336" y="574"/>
                  </a:lnTo>
                  <a:lnTo>
                    <a:pt x="336" y="574"/>
                  </a:lnTo>
                  <a:lnTo>
                    <a:pt x="334" y="574"/>
                  </a:lnTo>
                  <a:lnTo>
                    <a:pt x="332" y="574"/>
                  </a:lnTo>
                  <a:lnTo>
                    <a:pt x="332" y="572"/>
                  </a:lnTo>
                  <a:lnTo>
                    <a:pt x="328" y="568"/>
                  </a:lnTo>
                  <a:lnTo>
                    <a:pt x="324" y="564"/>
                  </a:lnTo>
                  <a:lnTo>
                    <a:pt x="322" y="560"/>
                  </a:lnTo>
                  <a:lnTo>
                    <a:pt x="318" y="556"/>
                  </a:lnTo>
                  <a:lnTo>
                    <a:pt x="316" y="556"/>
                  </a:lnTo>
                  <a:lnTo>
                    <a:pt x="298" y="556"/>
                  </a:lnTo>
                  <a:lnTo>
                    <a:pt x="276" y="556"/>
                  </a:lnTo>
                  <a:lnTo>
                    <a:pt x="274" y="556"/>
                  </a:lnTo>
                  <a:lnTo>
                    <a:pt x="262" y="556"/>
                  </a:lnTo>
                  <a:lnTo>
                    <a:pt x="232" y="556"/>
                  </a:lnTo>
                  <a:lnTo>
                    <a:pt x="202" y="556"/>
                  </a:lnTo>
                  <a:lnTo>
                    <a:pt x="200" y="556"/>
                  </a:lnTo>
                  <a:lnTo>
                    <a:pt x="182" y="556"/>
                  </a:lnTo>
                  <a:lnTo>
                    <a:pt x="178" y="556"/>
                  </a:lnTo>
                  <a:lnTo>
                    <a:pt x="154" y="556"/>
                  </a:lnTo>
                  <a:lnTo>
                    <a:pt x="138" y="556"/>
                  </a:lnTo>
                  <a:lnTo>
                    <a:pt x="130" y="556"/>
                  </a:lnTo>
                  <a:lnTo>
                    <a:pt x="118" y="556"/>
                  </a:lnTo>
                  <a:lnTo>
                    <a:pt x="118" y="556"/>
                  </a:lnTo>
                  <a:lnTo>
                    <a:pt x="116" y="556"/>
                  </a:lnTo>
                  <a:lnTo>
                    <a:pt x="116" y="556"/>
                  </a:lnTo>
                  <a:lnTo>
                    <a:pt x="116" y="558"/>
                  </a:lnTo>
                  <a:lnTo>
                    <a:pt x="112" y="558"/>
                  </a:lnTo>
                  <a:lnTo>
                    <a:pt x="112" y="558"/>
                  </a:lnTo>
                  <a:lnTo>
                    <a:pt x="110" y="556"/>
                  </a:lnTo>
                  <a:lnTo>
                    <a:pt x="108" y="556"/>
                  </a:lnTo>
                  <a:lnTo>
                    <a:pt x="108" y="556"/>
                  </a:lnTo>
                  <a:lnTo>
                    <a:pt x="108" y="556"/>
                  </a:lnTo>
                  <a:lnTo>
                    <a:pt x="108" y="558"/>
                  </a:lnTo>
                  <a:lnTo>
                    <a:pt x="104" y="556"/>
                  </a:lnTo>
                  <a:lnTo>
                    <a:pt x="100" y="552"/>
                  </a:lnTo>
                  <a:lnTo>
                    <a:pt x="94" y="548"/>
                  </a:lnTo>
                  <a:lnTo>
                    <a:pt x="92" y="548"/>
                  </a:lnTo>
                  <a:lnTo>
                    <a:pt x="92" y="546"/>
                  </a:lnTo>
                  <a:lnTo>
                    <a:pt x="86" y="542"/>
                  </a:lnTo>
                  <a:lnTo>
                    <a:pt x="86" y="542"/>
                  </a:lnTo>
                  <a:lnTo>
                    <a:pt x="86" y="540"/>
                  </a:lnTo>
                  <a:lnTo>
                    <a:pt x="86" y="540"/>
                  </a:lnTo>
                  <a:lnTo>
                    <a:pt x="86" y="540"/>
                  </a:lnTo>
                  <a:lnTo>
                    <a:pt x="84" y="538"/>
                  </a:lnTo>
                  <a:lnTo>
                    <a:pt x="84" y="538"/>
                  </a:lnTo>
                  <a:lnTo>
                    <a:pt x="82" y="536"/>
                  </a:lnTo>
                  <a:lnTo>
                    <a:pt x="82" y="536"/>
                  </a:lnTo>
                  <a:lnTo>
                    <a:pt x="78" y="534"/>
                  </a:lnTo>
                  <a:lnTo>
                    <a:pt x="78" y="534"/>
                  </a:lnTo>
                  <a:lnTo>
                    <a:pt x="78" y="534"/>
                  </a:lnTo>
                  <a:lnTo>
                    <a:pt x="78" y="534"/>
                  </a:lnTo>
                  <a:lnTo>
                    <a:pt x="76" y="534"/>
                  </a:lnTo>
                  <a:lnTo>
                    <a:pt x="76" y="536"/>
                  </a:lnTo>
                  <a:lnTo>
                    <a:pt x="74" y="536"/>
                  </a:lnTo>
                  <a:lnTo>
                    <a:pt x="72" y="536"/>
                  </a:lnTo>
                  <a:lnTo>
                    <a:pt x="70" y="534"/>
                  </a:lnTo>
                  <a:lnTo>
                    <a:pt x="70" y="534"/>
                  </a:lnTo>
                  <a:lnTo>
                    <a:pt x="68" y="534"/>
                  </a:lnTo>
                  <a:lnTo>
                    <a:pt x="68" y="534"/>
                  </a:lnTo>
                  <a:lnTo>
                    <a:pt x="68" y="534"/>
                  </a:lnTo>
                  <a:lnTo>
                    <a:pt x="68" y="534"/>
                  </a:lnTo>
                  <a:lnTo>
                    <a:pt x="62" y="536"/>
                  </a:lnTo>
                  <a:lnTo>
                    <a:pt x="62" y="536"/>
                  </a:lnTo>
                  <a:lnTo>
                    <a:pt x="60" y="536"/>
                  </a:lnTo>
                  <a:lnTo>
                    <a:pt x="56" y="538"/>
                  </a:lnTo>
                  <a:lnTo>
                    <a:pt x="56" y="538"/>
                  </a:lnTo>
                  <a:lnTo>
                    <a:pt x="54" y="538"/>
                  </a:lnTo>
                  <a:lnTo>
                    <a:pt x="54" y="538"/>
                  </a:lnTo>
                  <a:lnTo>
                    <a:pt x="54" y="540"/>
                  </a:lnTo>
                  <a:lnTo>
                    <a:pt x="52" y="542"/>
                  </a:lnTo>
                  <a:lnTo>
                    <a:pt x="52" y="542"/>
                  </a:lnTo>
                  <a:lnTo>
                    <a:pt x="42" y="548"/>
                  </a:lnTo>
                  <a:lnTo>
                    <a:pt x="40" y="548"/>
                  </a:lnTo>
                  <a:lnTo>
                    <a:pt x="36" y="548"/>
                  </a:lnTo>
                  <a:lnTo>
                    <a:pt x="34" y="546"/>
                  </a:lnTo>
                  <a:lnTo>
                    <a:pt x="28" y="548"/>
                  </a:lnTo>
                  <a:lnTo>
                    <a:pt x="24" y="546"/>
                  </a:lnTo>
                  <a:lnTo>
                    <a:pt x="22" y="546"/>
                  </a:lnTo>
                  <a:lnTo>
                    <a:pt x="18" y="542"/>
                  </a:lnTo>
                  <a:lnTo>
                    <a:pt x="18" y="542"/>
                  </a:lnTo>
                  <a:lnTo>
                    <a:pt x="16" y="544"/>
                  </a:lnTo>
                  <a:lnTo>
                    <a:pt x="12" y="544"/>
                  </a:lnTo>
                  <a:lnTo>
                    <a:pt x="10" y="546"/>
                  </a:lnTo>
                  <a:lnTo>
                    <a:pt x="10" y="546"/>
                  </a:lnTo>
                  <a:lnTo>
                    <a:pt x="8" y="546"/>
                  </a:lnTo>
                  <a:lnTo>
                    <a:pt x="8" y="548"/>
                  </a:lnTo>
                  <a:lnTo>
                    <a:pt x="8" y="548"/>
                  </a:lnTo>
                  <a:lnTo>
                    <a:pt x="4" y="550"/>
                  </a:lnTo>
                  <a:lnTo>
                    <a:pt x="4" y="550"/>
                  </a:lnTo>
                  <a:lnTo>
                    <a:pt x="4" y="550"/>
                  </a:lnTo>
                  <a:lnTo>
                    <a:pt x="2" y="548"/>
                  </a:lnTo>
                  <a:lnTo>
                    <a:pt x="2" y="544"/>
                  </a:lnTo>
                  <a:lnTo>
                    <a:pt x="2" y="534"/>
                  </a:lnTo>
                  <a:lnTo>
                    <a:pt x="2" y="528"/>
                  </a:lnTo>
                  <a:lnTo>
                    <a:pt x="2" y="528"/>
                  </a:lnTo>
                  <a:lnTo>
                    <a:pt x="2" y="528"/>
                  </a:lnTo>
                  <a:lnTo>
                    <a:pt x="4" y="526"/>
                  </a:lnTo>
                  <a:lnTo>
                    <a:pt x="4" y="522"/>
                  </a:lnTo>
                  <a:lnTo>
                    <a:pt x="4" y="520"/>
                  </a:lnTo>
                  <a:lnTo>
                    <a:pt x="4" y="512"/>
                  </a:lnTo>
                  <a:lnTo>
                    <a:pt x="4" y="510"/>
                  </a:lnTo>
                  <a:lnTo>
                    <a:pt x="4" y="510"/>
                  </a:lnTo>
                  <a:lnTo>
                    <a:pt x="4" y="508"/>
                  </a:lnTo>
                  <a:lnTo>
                    <a:pt x="4" y="506"/>
                  </a:lnTo>
                  <a:lnTo>
                    <a:pt x="4" y="504"/>
                  </a:lnTo>
                  <a:lnTo>
                    <a:pt x="4" y="500"/>
                  </a:lnTo>
                  <a:lnTo>
                    <a:pt x="4" y="496"/>
                  </a:lnTo>
                  <a:lnTo>
                    <a:pt x="2" y="492"/>
                  </a:lnTo>
                  <a:lnTo>
                    <a:pt x="2" y="492"/>
                  </a:lnTo>
                  <a:lnTo>
                    <a:pt x="2" y="492"/>
                  </a:lnTo>
                  <a:lnTo>
                    <a:pt x="4" y="490"/>
                  </a:lnTo>
                  <a:lnTo>
                    <a:pt x="4" y="490"/>
                  </a:lnTo>
                  <a:lnTo>
                    <a:pt x="4" y="488"/>
                  </a:lnTo>
                  <a:lnTo>
                    <a:pt x="4" y="488"/>
                  </a:lnTo>
                  <a:lnTo>
                    <a:pt x="4" y="488"/>
                  </a:lnTo>
                  <a:lnTo>
                    <a:pt x="4" y="486"/>
                  </a:lnTo>
                  <a:lnTo>
                    <a:pt x="4" y="486"/>
                  </a:lnTo>
                  <a:lnTo>
                    <a:pt x="4" y="486"/>
                  </a:lnTo>
                  <a:lnTo>
                    <a:pt x="2" y="484"/>
                  </a:lnTo>
                  <a:lnTo>
                    <a:pt x="2" y="484"/>
                  </a:lnTo>
                  <a:lnTo>
                    <a:pt x="2" y="482"/>
                  </a:lnTo>
                  <a:lnTo>
                    <a:pt x="0" y="482"/>
                  </a:lnTo>
                  <a:lnTo>
                    <a:pt x="0" y="480"/>
                  </a:lnTo>
                  <a:lnTo>
                    <a:pt x="0" y="480"/>
                  </a:lnTo>
                  <a:lnTo>
                    <a:pt x="0" y="478"/>
                  </a:lnTo>
                  <a:lnTo>
                    <a:pt x="2" y="478"/>
                  </a:lnTo>
                  <a:lnTo>
                    <a:pt x="2" y="476"/>
                  </a:lnTo>
                  <a:lnTo>
                    <a:pt x="2" y="476"/>
                  </a:lnTo>
                  <a:lnTo>
                    <a:pt x="4" y="476"/>
                  </a:lnTo>
                  <a:lnTo>
                    <a:pt x="4" y="476"/>
                  </a:lnTo>
                  <a:lnTo>
                    <a:pt x="4" y="476"/>
                  </a:lnTo>
                  <a:lnTo>
                    <a:pt x="4" y="476"/>
                  </a:lnTo>
                  <a:lnTo>
                    <a:pt x="4" y="478"/>
                  </a:lnTo>
                  <a:lnTo>
                    <a:pt x="6" y="478"/>
                  </a:lnTo>
                  <a:lnTo>
                    <a:pt x="6" y="476"/>
                  </a:lnTo>
                  <a:lnTo>
                    <a:pt x="6" y="476"/>
                  </a:lnTo>
                  <a:lnTo>
                    <a:pt x="8" y="476"/>
                  </a:lnTo>
                  <a:lnTo>
                    <a:pt x="8" y="476"/>
                  </a:lnTo>
                  <a:lnTo>
                    <a:pt x="14" y="468"/>
                  </a:lnTo>
                  <a:lnTo>
                    <a:pt x="14" y="468"/>
                  </a:lnTo>
                  <a:lnTo>
                    <a:pt x="14" y="466"/>
                  </a:lnTo>
                  <a:lnTo>
                    <a:pt x="14" y="462"/>
                  </a:lnTo>
                  <a:lnTo>
                    <a:pt x="14" y="462"/>
                  </a:lnTo>
                  <a:lnTo>
                    <a:pt x="14" y="462"/>
                  </a:lnTo>
                  <a:lnTo>
                    <a:pt x="14" y="462"/>
                  </a:lnTo>
                  <a:lnTo>
                    <a:pt x="14" y="460"/>
                  </a:lnTo>
                  <a:lnTo>
                    <a:pt x="14" y="460"/>
                  </a:lnTo>
                  <a:lnTo>
                    <a:pt x="14" y="458"/>
                  </a:lnTo>
                  <a:lnTo>
                    <a:pt x="14" y="458"/>
                  </a:lnTo>
                  <a:lnTo>
                    <a:pt x="16" y="450"/>
                  </a:lnTo>
                  <a:lnTo>
                    <a:pt x="18" y="444"/>
                  </a:lnTo>
                  <a:lnTo>
                    <a:pt x="20" y="438"/>
                  </a:lnTo>
                  <a:lnTo>
                    <a:pt x="22" y="432"/>
                  </a:lnTo>
                  <a:lnTo>
                    <a:pt x="24" y="428"/>
                  </a:lnTo>
                  <a:lnTo>
                    <a:pt x="26" y="426"/>
                  </a:lnTo>
                  <a:lnTo>
                    <a:pt x="26" y="426"/>
                  </a:lnTo>
                  <a:lnTo>
                    <a:pt x="26" y="422"/>
                  </a:lnTo>
                  <a:lnTo>
                    <a:pt x="26" y="420"/>
                  </a:lnTo>
                  <a:lnTo>
                    <a:pt x="28" y="416"/>
                  </a:lnTo>
                  <a:lnTo>
                    <a:pt x="28" y="412"/>
                  </a:lnTo>
                  <a:lnTo>
                    <a:pt x="28" y="410"/>
                  </a:lnTo>
                  <a:lnTo>
                    <a:pt x="30" y="410"/>
                  </a:lnTo>
                  <a:lnTo>
                    <a:pt x="30" y="408"/>
                  </a:lnTo>
                  <a:lnTo>
                    <a:pt x="30" y="404"/>
                  </a:lnTo>
                  <a:lnTo>
                    <a:pt x="30" y="402"/>
                  </a:lnTo>
                  <a:lnTo>
                    <a:pt x="30" y="402"/>
                  </a:lnTo>
                  <a:lnTo>
                    <a:pt x="30" y="402"/>
                  </a:lnTo>
                  <a:lnTo>
                    <a:pt x="28" y="402"/>
                  </a:lnTo>
                  <a:lnTo>
                    <a:pt x="28" y="400"/>
                  </a:lnTo>
                  <a:lnTo>
                    <a:pt x="28" y="400"/>
                  </a:lnTo>
                  <a:lnTo>
                    <a:pt x="28" y="400"/>
                  </a:lnTo>
                  <a:lnTo>
                    <a:pt x="28" y="398"/>
                  </a:lnTo>
                  <a:lnTo>
                    <a:pt x="28" y="394"/>
                  </a:lnTo>
                  <a:lnTo>
                    <a:pt x="30" y="392"/>
                  </a:lnTo>
                  <a:lnTo>
                    <a:pt x="32" y="388"/>
                  </a:lnTo>
                  <a:lnTo>
                    <a:pt x="36" y="384"/>
                  </a:lnTo>
                  <a:lnTo>
                    <a:pt x="36" y="384"/>
                  </a:lnTo>
                  <a:lnTo>
                    <a:pt x="36" y="384"/>
                  </a:lnTo>
                  <a:lnTo>
                    <a:pt x="36" y="384"/>
                  </a:lnTo>
                  <a:lnTo>
                    <a:pt x="38" y="382"/>
                  </a:lnTo>
                  <a:lnTo>
                    <a:pt x="38" y="382"/>
                  </a:lnTo>
                  <a:lnTo>
                    <a:pt x="38" y="370"/>
                  </a:lnTo>
                  <a:lnTo>
                    <a:pt x="38" y="370"/>
                  </a:lnTo>
                  <a:lnTo>
                    <a:pt x="38" y="368"/>
                  </a:lnTo>
                  <a:lnTo>
                    <a:pt x="38" y="368"/>
                  </a:lnTo>
                  <a:lnTo>
                    <a:pt x="38" y="368"/>
                  </a:lnTo>
                  <a:lnTo>
                    <a:pt x="38" y="362"/>
                  </a:lnTo>
                  <a:lnTo>
                    <a:pt x="38" y="362"/>
                  </a:lnTo>
                  <a:lnTo>
                    <a:pt x="38" y="362"/>
                  </a:lnTo>
                  <a:lnTo>
                    <a:pt x="38" y="360"/>
                  </a:lnTo>
                  <a:lnTo>
                    <a:pt x="50" y="350"/>
                  </a:lnTo>
                  <a:lnTo>
                    <a:pt x="50" y="350"/>
                  </a:lnTo>
                  <a:lnTo>
                    <a:pt x="54" y="346"/>
                  </a:lnTo>
                  <a:lnTo>
                    <a:pt x="58" y="342"/>
                  </a:lnTo>
                  <a:lnTo>
                    <a:pt x="58" y="340"/>
                  </a:lnTo>
                  <a:lnTo>
                    <a:pt x="58" y="340"/>
                  </a:lnTo>
                  <a:lnTo>
                    <a:pt x="58" y="338"/>
                  </a:lnTo>
                  <a:lnTo>
                    <a:pt x="58" y="338"/>
                  </a:lnTo>
                  <a:lnTo>
                    <a:pt x="58" y="338"/>
                  </a:lnTo>
                  <a:lnTo>
                    <a:pt x="58" y="334"/>
                  </a:lnTo>
                  <a:lnTo>
                    <a:pt x="58" y="334"/>
                  </a:lnTo>
                  <a:lnTo>
                    <a:pt x="58" y="334"/>
                  </a:lnTo>
                  <a:lnTo>
                    <a:pt x="58" y="334"/>
                  </a:lnTo>
                  <a:lnTo>
                    <a:pt x="58" y="332"/>
                  </a:lnTo>
                  <a:lnTo>
                    <a:pt x="60" y="332"/>
                  </a:lnTo>
                  <a:lnTo>
                    <a:pt x="66" y="324"/>
                  </a:lnTo>
                  <a:lnTo>
                    <a:pt x="70" y="322"/>
                  </a:lnTo>
                  <a:lnTo>
                    <a:pt x="70" y="322"/>
                  </a:lnTo>
                  <a:lnTo>
                    <a:pt x="70" y="322"/>
                  </a:lnTo>
                  <a:lnTo>
                    <a:pt x="72" y="322"/>
                  </a:lnTo>
                  <a:lnTo>
                    <a:pt x="78" y="322"/>
                  </a:lnTo>
                  <a:lnTo>
                    <a:pt x="78" y="322"/>
                  </a:lnTo>
                  <a:lnTo>
                    <a:pt x="78" y="322"/>
                  </a:lnTo>
                  <a:lnTo>
                    <a:pt x="78" y="322"/>
                  </a:lnTo>
                  <a:lnTo>
                    <a:pt x="82" y="318"/>
                  </a:lnTo>
                  <a:lnTo>
                    <a:pt x="82" y="318"/>
                  </a:lnTo>
                  <a:lnTo>
                    <a:pt x="82" y="316"/>
                  </a:lnTo>
                  <a:lnTo>
                    <a:pt x="82" y="316"/>
                  </a:lnTo>
                  <a:lnTo>
                    <a:pt x="84" y="316"/>
                  </a:lnTo>
                  <a:lnTo>
                    <a:pt x="82" y="314"/>
                  </a:lnTo>
                  <a:lnTo>
                    <a:pt x="82" y="314"/>
                  </a:lnTo>
                  <a:lnTo>
                    <a:pt x="82" y="314"/>
                  </a:lnTo>
                  <a:lnTo>
                    <a:pt x="84" y="312"/>
                  </a:lnTo>
                  <a:lnTo>
                    <a:pt x="84" y="312"/>
                  </a:lnTo>
                  <a:lnTo>
                    <a:pt x="86" y="310"/>
                  </a:lnTo>
                  <a:lnTo>
                    <a:pt x="86" y="310"/>
                  </a:lnTo>
                  <a:lnTo>
                    <a:pt x="86" y="308"/>
                  </a:lnTo>
                  <a:lnTo>
                    <a:pt x="88" y="308"/>
                  </a:lnTo>
                  <a:lnTo>
                    <a:pt x="88" y="308"/>
                  </a:lnTo>
                  <a:lnTo>
                    <a:pt x="92" y="302"/>
                  </a:lnTo>
                  <a:lnTo>
                    <a:pt x="96" y="290"/>
                  </a:lnTo>
                  <a:lnTo>
                    <a:pt x="96" y="290"/>
                  </a:lnTo>
                  <a:lnTo>
                    <a:pt x="98" y="284"/>
                  </a:lnTo>
                  <a:lnTo>
                    <a:pt x="98" y="284"/>
                  </a:lnTo>
                  <a:lnTo>
                    <a:pt x="98" y="282"/>
                  </a:lnTo>
                  <a:lnTo>
                    <a:pt x="98" y="282"/>
                  </a:lnTo>
                  <a:lnTo>
                    <a:pt x="98" y="280"/>
                  </a:lnTo>
                  <a:lnTo>
                    <a:pt x="98" y="280"/>
                  </a:lnTo>
                  <a:lnTo>
                    <a:pt x="98" y="280"/>
                  </a:lnTo>
                  <a:lnTo>
                    <a:pt x="98" y="274"/>
                  </a:lnTo>
                  <a:lnTo>
                    <a:pt x="98" y="270"/>
                  </a:lnTo>
                  <a:lnTo>
                    <a:pt x="98" y="262"/>
                  </a:lnTo>
                  <a:lnTo>
                    <a:pt x="98" y="262"/>
                  </a:lnTo>
                  <a:lnTo>
                    <a:pt x="98" y="260"/>
                  </a:lnTo>
                  <a:lnTo>
                    <a:pt x="98" y="260"/>
                  </a:lnTo>
                  <a:lnTo>
                    <a:pt x="100" y="260"/>
                  </a:lnTo>
                  <a:lnTo>
                    <a:pt x="100" y="260"/>
                  </a:lnTo>
                  <a:lnTo>
                    <a:pt x="100" y="260"/>
                  </a:lnTo>
                  <a:lnTo>
                    <a:pt x="100" y="250"/>
                  </a:lnTo>
                  <a:lnTo>
                    <a:pt x="100" y="246"/>
                  </a:lnTo>
                  <a:lnTo>
                    <a:pt x="100" y="246"/>
                  </a:lnTo>
                  <a:lnTo>
                    <a:pt x="100" y="244"/>
                  </a:lnTo>
                  <a:lnTo>
                    <a:pt x="100" y="242"/>
                  </a:lnTo>
                  <a:lnTo>
                    <a:pt x="100" y="242"/>
                  </a:lnTo>
                  <a:lnTo>
                    <a:pt x="100" y="242"/>
                  </a:lnTo>
                  <a:lnTo>
                    <a:pt x="98" y="238"/>
                  </a:lnTo>
                  <a:lnTo>
                    <a:pt x="94" y="234"/>
                  </a:lnTo>
                  <a:lnTo>
                    <a:pt x="94" y="234"/>
                  </a:lnTo>
                  <a:lnTo>
                    <a:pt x="94" y="234"/>
                  </a:lnTo>
                  <a:lnTo>
                    <a:pt x="94" y="234"/>
                  </a:lnTo>
                  <a:lnTo>
                    <a:pt x="96" y="232"/>
                  </a:lnTo>
                  <a:lnTo>
                    <a:pt x="96" y="232"/>
                  </a:lnTo>
                  <a:lnTo>
                    <a:pt x="96" y="232"/>
                  </a:lnTo>
                  <a:lnTo>
                    <a:pt x="98" y="232"/>
                  </a:lnTo>
                  <a:lnTo>
                    <a:pt x="98" y="230"/>
                  </a:lnTo>
                  <a:lnTo>
                    <a:pt x="98" y="230"/>
                  </a:lnTo>
                  <a:lnTo>
                    <a:pt x="98" y="230"/>
                  </a:lnTo>
                  <a:lnTo>
                    <a:pt x="96" y="230"/>
                  </a:lnTo>
                  <a:lnTo>
                    <a:pt x="96" y="230"/>
                  </a:lnTo>
                  <a:lnTo>
                    <a:pt x="96" y="228"/>
                  </a:lnTo>
                  <a:lnTo>
                    <a:pt x="90" y="222"/>
                  </a:lnTo>
                  <a:lnTo>
                    <a:pt x="86" y="218"/>
                  </a:lnTo>
                  <a:lnTo>
                    <a:pt x="86" y="218"/>
                  </a:lnTo>
                  <a:lnTo>
                    <a:pt x="86" y="216"/>
                  </a:lnTo>
                  <a:lnTo>
                    <a:pt x="86" y="216"/>
                  </a:lnTo>
                  <a:lnTo>
                    <a:pt x="86" y="216"/>
                  </a:lnTo>
                  <a:lnTo>
                    <a:pt x="86" y="216"/>
                  </a:lnTo>
                  <a:lnTo>
                    <a:pt x="86" y="214"/>
                  </a:lnTo>
                  <a:lnTo>
                    <a:pt x="86" y="214"/>
                  </a:lnTo>
                  <a:lnTo>
                    <a:pt x="86" y="212"/>
                  </a:lnTo>
                  <a:lnTo>
                    <a:pt x="84" y="212"/>
                  </a:lnTo>
                  <a:lnTo>
                    <a:pt x="84" y="210"/>
                  </a:lnTo>
                  <a:lnTo>
                    <a:pt x="84" y="210"/>
                  </a:lnTo>
                  <a:lnTo>
                    <a:pt x="84" y="210"/>
                  </a:lnTo>
                  <a:lnTo>
                    <a:pt x="82" y="206"/>
                  </a:lnTo>
                  <a:lnTo>
                    <a:pt x="76" y="196"/>
                  </a:lnTo>
                  <a:lnTo>
                    <a:pt x="76" y="196"/>
                  </a:lnTo>
                  <a:lnTo>
                    <a:pt x="76" y="196"/>
                  </a:lnTo>
                  <a:lnTo>
                    <a:pt x="76" y="196"/>
                  </a:lnTo>
                  <a:lnTo>
                    <a:pt x="76" y="196"/>
                  </a:lnTo>
                  <a:lnTo>
                    <a:pt x="76" y="196"/>
                  </a:lnTo>
                  <a:lnTo>
                    <a:pt x="76" y="194"/>
                  </a:lnTo>
                  <a:lnTo>
                    <a:pt x="76" y="194"/>
                  </a:lnTo>
                  <a:lnTo>
                    <a:pt x="76" y="192"/>
                  </a:lnTo>
                  <a:lnTo>
                    <a:pt x="76" y="190"/>
                  </a:lnTo>
                  <a:lnTo>
                    <a:pt x="74" y="190"/>
                  </a:lnTo>
                  <a:lnTo>
                    <a:pt x="74" y="190"/>
                  </a:lnTo>
                  <a:lnTo>
                    <a:pt x="72" y="186"/>
                  </a:lnTo>
                  <a:lnTo>
                    <a:pt x="70" y="182"/>
                  </a:lnTo>
                  <a:lnTo>
                    <a:pt x="72" y="180"/>
                  </a:lnTo>
                  <a:lnTo>
                    <a:pt x="72" y="180"/>
                  </a:lnTo>
                  <a:lnTo>
                    <a:pt x="72" y="180"/>
                  </a:lnTo>
                  <a:lnTo>
                    <a:pt x="72" y="178"/>
                  </a:lnTo>
                  <a:lnTo>
                    <a:pt x="68" y="170"/>
                  </a:lnTo>
                  <a:lnTo>
                    <a:pt x="68" y="166"/>
                  </a:lnTo>
                  <a:lnTo>
                    <a:pt x="66" y="164"/>
                  </a:lnTo>
                  <a:lnTo>
                    <a:pt x="60" y="154"/>
                  </a:lnTo>
                  <a:lnTo>
                    <a:pt x="60" y="154"/>
                  </a:lnTo>
                  <a:lnTo>
                    <a:pt x="60" y="150"/>
                  </a:lnTo>
                  <a:lnTo>
                    <a:pt x="62" y="148"/>
                  </a:lnTo>
                  <a:lnTo>
                    <a:pt x="62" y="148"/>
                  </a:lnTo>
                  <a:lnTo>
                    <a:pt x="64" y="146"/>
                  </a:lnTo>
                  <a:lnTo>
                    <a:pt x="66" y="144"/>
                  </a:lnTo>
                  <a:lnTo>
                    <a:pt x="68" y="144"/>
                  </a:lnTo>
                  <a:lnTo>
                    <a:pt x="66" y="144"/>
                  </a:lnTo>
                  <a:lnTo>
                    <a:pt x="66" y="146"/>
                  </a:lnTo>
                  <a:lnTo>
                    <a:pt x="66" y="146"/>
                  </a:lnTo>
                  <a:lnTo>
                    <a:pt x="64" y="146"/>
                  </a:lnTo>
                  <a:lnTo>
                    <a:pt x="64" y="148"/>
                  </a:lnTo>
                  <a:lnTo>
                    <a:pt x="64" y="148"/>
                  </a:lnTo>
                  <a:lnTo>
                    <a:pt x="62" y="150"/>
                  </a:lnTo>
                  <a:lnTo>
                    <a:pt x="60" y="152"/>
                  </a:lnTo>
                  <a:lnTo>
                    <a:pt x="60" y="152"/>
                  </a:lnTo>
                  <a:lnTo>
                    <a:pt x="60" y="154"/>
                  </a:lnTo>
                  <a:lnTo>
                    <a:pt x="62" y="154"/>
                  </a:lnTo>
                  <a:lnTo>
                    <a:pt x="64" y="152"/>
                  </a:lnTo>
                  <a:lnTo>
                    <a:pt x="66" y="148"/>
                  </a:lnTo>
                  <a:lnTo>
                    <a:pt x="70" y="144"/>
                  </a:lnTo>
                  <a:lnTo>
                    <a:pt x="74" y="140"/>
                  </a:lnTo>
                  <a:lnTo>
                    <a:pt x="78" y="138"/>
                  </a:lnTo>
                  <a:lnTo>
                    <a:pt x="78" y="138"/>
                  </a:lnTo>
                  <a:lnTo>
                    <a:pt x="80" y="134"/>
                  </a:lnTo>
                  <a:lnTo>
                    <a:pt x="80" y="134"/>
                  </a:lnTo>
                  <a:lnTo>
                    <a:pt x="80" y="132"/>
                  </a:lnTo>
                  <a:lnTo>
                    <a:pt x="80" y="132"/>
                  </a:lnTo>
                  <a:lnTo>
                    <a:pt x="80" y="132"/>
                  </a:lnTo>
                  <a:lnTo>
                    <a:pt x="78" y="130"/>
                  </a:lnTo>
                  <a:lnTo>
                    <a:pt x="78" y="126"/>
                  </a:lnTo>
                  <a:lnTo>
                    <a:pt x="76" y="124"/>
                  </a:lnTo>
                  <a:lnTo>
                    <a:pt x="78" y="124"/>
                  </a:lnTo>
                  <a:lnTo>
                    <a:pt x="78" y="124"/>
                  </a:lnTo>
                  <a:lnTo>
                    <a:pt x="78" y="124"/>
                  </a:lnTo>
                  <a:lnTo>
                    <a:pt x="78" y="124"/>
                  </a:lnTo>
                  <a:lnTo>
                    <a:pt x="80" y="122"/>
                  </a:lnTo>
                  <a:lnTo>
                    <a:pt x="80" y="120"/>
                  </a:lnTo>
                  <a:lnTo>
                    <a:pt x="78" y="118"/>
                  </a:lnTo>
                  <a:lnTo>
                    <a:pt x="78" y="118"/>
                  </a:lnTo>
                  <a:lnTo>
                    <a:pt x="78" y="116"/>
                  </a:lnTo>
                  <a:lnTo>
                    <a:pt x="76" y="116"/>
                  </a:lnTo>
                  <a:lnTo>
                    <a:pt x="76" y="114"/>
                  </a:lnTo>
                  <a:lnTo>
                    <a:pt x="76" y="114"/>
                  </a:lnTo>
                  <a:lnTo>
                    <a:pt x="72" y="110"/>
                  </a:lnTo>
                  <a:lnTo>
                    <a:pt x="70" y="106"/>
                  </a:lnTo>
                  <a:lnTo>
                    <a:pt x="70" y="104"/>
                  </a:lnTo>
                  <a:lnTo>
                    <a:pt x="70" y="102"/>
                  </a:lnTo>
                  <a:lnTo>
                    <a:pt x="68" y="98"/>
                  </a:lnTo>
                  <a:lnTo>
                    <a:pt x="66" y="94"/>
                  </a:lnTo>
                  <a:lnTo>
                    <a:pt x="66" y="92"/>
                  </a:lnTo>
                  <a:lnTo>
                    <a:pt x="66" y="92"/>
                  </a:lnTo>
                  <a:lnTo>
                    <a:pt x="64" y="92"/>
                  </a:lnTo>
                  <a:lnTo>
                    <a:pt x="64" y="90"/>
                  </a:lnTo>
                  <a:lnTo>
                    <a:pt x="64" y="90"/>
                  </a:lnTo>
                  <a:lnTo>
                    <a:pt x="62" y="84"/>
                  </a:lnTo>
                  <a:lnTo>
                    <a:pt x="60" y="80"/>
                  </a:lnTo>
                  <a:lnTo>
                    <a:pt x="58" y="76"/>
                  </a:lnTo>
                  <a:lnTo>
                    <a:pt x="54" y="68"/>
                  </a:lnTo>
                  <a:lnTo>
                    <a:pt x="54" y="60"/>
                  </a:lnTo>
                  <a:lnTo>
                    <a:pt x="52" y="56"/>
                  </a:lnTo>
                  <a:lnTo>
                    <a:pt x="52" y="54"/>
                  </a:lnTo>
                  <a:lnTo>
                    <a:pt x="52" y="52"/>
                  </a:lnTo>
                  <a:lnTo>
                    <a:pt x="46" y="44"/>
                  </a:lnTo>
                  <a:lnTo>
                    <a:pt x="44" y="44"/>
                  </a:lnTo>
                  <a:lnTo>
                    <a:pt x="42" y="40"/>
                  </a:lnTo>
                  <a:lnTo>
                    <a:pt x="40" y="40"/>
                  </a:lnTo>
                  <a:lnTo>
                    <a:pt x="40" y="40"/>
                  </a:lnTo>
                  <a:lnTo>
                    <a:pt x="40" y="38"/>
                  </a:lnTo>
                  <a:lnTo>
                    <a:pt x="40" y="38"/>
                  </a:lnTo>
                  <a:lnTo>
                    <a:pt x="38" y="38"/>
                  </a:lnTo>
                  <a:lnTo>
                    <a:pt x="36" y="30"/>
                  </a:lnTo>
                  <a:lnTo>
                    <a:pt x="30" y="20"/>
                  </a:lnTo>
                  <a:lnTo>
                    <a:pt x="30" y="18"/>
                  </a:lnTo>
                  <a:lnTo>
                    <a:pt x="28" y="16"/>
                  </a:lnTo>
                  <a:lnTo>
                    <a:pt x="26" y="14"/>
                  </a:lnTo>
                  <a:lnTo>
                    <a:pt x="24" y="12"/>
                  </a:lnTo>
                  <a:lnTo>
                    <a:pt x="24" y="12"/>
                  </a:lnTo>
                  <a:lnTo>
                    <a:pt x="24" y="12"/>
                  </a:lnTo>
                  <a:lnTo>
                    <a:pt x="26" y="12"/>
                  </a:lnTo>
                  <a:lnTo>
                    <a:pt x="26" y="12"/>
                  </a:lnTo>
                  <a:lnTo>
                    <a:pt x="26" y="10"/>
                  </a:lnTo>
                  <a:lnTo>
                    <a:pt x="28" y="10"/>
                  </a:lnTo>
                  <a:lnTo>
                    <a:pt x="28" y="10"/>
                  </a:lnTo>
                  <a:lnTo>
                    <a:pt x="28" y="10"/>
                  </a:lnTo>
                  <a:lnTo>
                    <a:pt x="28" y="12"/>
                  </a:lnTo>
                  <a:lnTo>
                    <a:pt x="32" y="12"/>
                  </a:lnTo>
                  <a:lnTo>
                    <a:pt x="38" y="10"/>
                  </a:lnTo>
                  <a:lnTo>
                    <a:pt x="40" y="10"/>
                  </a:lnTo>
                  <a:lnTo>
                    <a:pt x="48" y="8"/>
                  </a:lnTo>
                  <a:lnTo>
                    <a:pt x="50" y="8"/>
                  </a:lnTo>
                  <a:lnTo>
                    <a:pt x="52" y="8"/>
                  </a:lnTo>
                  <a:lnTo>
                    <a:pt x="52" y="8"/>
                  </a:lnTo>
                  <a:lnTo>
                    <a:pt x="52" y="8"/>
                  </a:lnTo>
                  <a:lnTo>
                    <a:pt x="56" y="6"/>
                  </a:lnTo>
                  <a:lnTo>
                    <a:pt x="56" y="6"/>
                  </a:lnTo>
                  <a:lnTo>
                    <a:pt x="58" y="6"/>
                  </a:lnTo>
                  <a:lnTo>
                    <a:pt x="58" y="4"/>
                  </a:lnTo>
                  <a:lnTo>
                    <a:pt x="58" y="4"/>
                  </a:lnTo>
                  <a:lnTo>
                    <a:pt x="58" y="4"/>
                  </a:lnTo>
                  <a:lnTo>
                    <a:pt x="58" y="2"/>
                  </a:lnTo>
                  <a:lnTo>
                    <a:pt x="58" y="2"/>
                  </a:lnTo>
                  <a:lnTo>
                    <a:pt x="60" y="2"/>
                  </a:lnTo>
                  <a:lnTo>
                    <a:pt x="60" y="2"/>
                  </a:lnTo>
                  <a:lnTo>
                    <a:pt x="62" y="2"/>
                  </a:lnTo>
                  <a:lnTo>
                    <a:pt x="64" y="2"/>
                  </a:lnTo>
                  <a:lnTo>
                    <a:pt x="64" y="2"/>
                  </a:lnTo>
                  <a:lnTo>
                    <a:pt x="64" y="2"/>
                  </a:lnTo>
                  <a:lnTo>
                    <a:pt x="64" y="2"/>
                  </a:lnTo>
                  <a:lnTo>
                    <a:pt x="66" y="2"/>
                  </a:lnTo>
                  <a:lnTo>
                    <a:pt x="66" y="2"/>
                  </a:lnTo>
                  <a:lnTo>
                    <a:pt x="66" y="2"/>
                  </a:lnTo>
                  <a:lnTo>
                    <a:pt x="68" y="2"/>
                  </a:lnTo>
                  <a:lnTo>
                    <a:pt x="70"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8" name="Freeform 4987">
              <a:extLst>
                <a:ext uri="{FF2B5EF4-FFF2-40B4-BE49-F238E27FC236}">
                  <a16:creationId xmlns:a16="http://schemas.microsoft.com/office/drawing/2014/main" id="{B5DFA74A-5B10-3F40-8D5D-97D81F489BC0}"/>
                </a:ext>
              </a:extLst>
            </p:cNvPr>
            <p:cNvSpPr>
              <a:spLocks/>
            </p:cNvSpPr>
            <p:nvPr/>
          </p:nvSpPr>
          <p:spPr bwMode="auto">
            <a:xfrm>
              <a:off x="4193489" y="3840225"/>
              <a:ext cx="80354" cy="101157"/>
            </a:xfrm>
            <a:custGeom>
              <a:avLst/>
              <a:gdLst/>
              <a:ahLst/>
              <a:cxnLst>
                <a:cxn ang="0">
                  <a:pos x="8" y="24"/>
                </a:cxn>
                <a:cxn ang="0">
                  <a:pos x="8" y="20"/>
                </a:cxn>
                <a:cxn ang="0">
                  <a:pos x="10" y="18"/>
                </a:cxn>
                <a:cxn ang="0">
                  <a:pos x="12" y="18"/>
                </a:cxn>
                <a:cxn ang="0">
                  <a:pos x="14" y="18"/>
                </a:cxn>
                <a:cxn ang="0">
                  <a:pos x="16" y="18"/>
                </a:cxn>
                <a:cxn ang="0">
                  <a:pos x="18" y="14"/>
                </a:cxn>
                <a:cxn ang="0">
                  <a:pos x="18" y="12"/>
                </a:cxn>
                <a:cxn ang="0">
                  <a:pos x="18" y="12"/>
                </a:cxn>
                <a:cxn ang="0">
                  <a:pos x="18" y="10"/>
                </a:cxn>
                <a:cxn ang="0">
                  <a:pos x="18" y="10"/>
                </a:cxn>
                <a:cxn ang="0">
                  <a:pos x="18" y="10"/>
                </a:cxn>
                <a:cxn ang="0">
                  <a:pos x="22" y="10"/>
                </a:cxn>
                <a:cxn ang="0">
                  <a:pos x="30" y="8"/>
                </a:cxn>
                <a:cxn ang="0">
                  <a:pos x="30" y="6"/>
                </a:cxn>
                <a:cxn ang="0">
                  <a:pos x="32" y="4"/>
                </a:cxn>
                <a:cxn ang="0">
                  <a:pos x="34" y="0"/>
                </a:cxn>
                <a:cxn ang="0">
                  <a:pos x="36" y="0"/>
                </a:cxn>
                <a:cxn ang="0">
                  <a:pos x="40" y="0"/>
                </a:cxn>
                <a:cxn ang="0">
                  <a:pos x="42" y="0"/>
                </a:cxn>
                <a:cxn ang="0">
                  <a:pos x="42" y="2"/>
                </a:cxn>
                <a:cxn ang="0">
                  <a:pos x="42" y="2"/>
                </a:cxn>
                <a:cxn ang="0">
                  <a:pos x="42" y="4"/>
                </a:cxn>
                <a:cxn ang="0">
                  <a:pos x="48" y="8"/>
                </a:cxn>
                <a:cxn ang="0">
                  <a:pos x="48" y="10"/>
                </a:cxn>
                <a:cxn ang="0">
                  <a:pos x="50" y="10"/>
                </a:cxn>
                <a:cxn ang="0">
                  <a:pos x="50" y="10"/>
                </a:cxn>
                <a:cxn ang="0">
                  <a:pos x="50" y="12"/>
                </a:cxn>
                <a:cxn ang="0">
                  <a:pos x="50" y="12"/>
                </a:cxn>
                <a:cxn ang="0">
                  <a:pos x="50" y="14"/>
                </a:cxn>
                <a:cxn ang="0">
                  <a:pos x="48" y="12"/>
                </a:cxn>
                <a:cxn ang="0">
                  <a:pos x="48" y="12"/>
                </a:cxn>
                <a:cxn ang="0">
                  <a:pos x="40" y="16"/>
                </a:cxn>
                <a:cxn ang="0">
                  <a:pos x="34" y="22"/>
                </a:cxn>
                <a:cxn ang="0">
                  <a:pos x="32" y="24"/>
                </a:cxn>
                <a:cxn ang="0">
                  <a:pos x="32" y="24"/>
                </a:cxn>
                <a:cxn ang="0">
                  <a:pos x="28" y="28"/>
                </a:cxn>
                <a:cxn ang="0">
                  <a:pos x="26" y="30"/>
                </a:cxn>
                <a:cxn ang="0">
                  <a:pos x="24" y="42"/>
                </a:cxn>
                <a:cxn ang="0">
                  <a:pos x="22" y="62"/>
                </a:cxn>
                <a:cxn ang="0">
                  <a:pos x="12" y="64"/>
                </a:cxn>
                <a:cxn ang="0">
                  <a:pos x="10" y="64"/>
                </a:cxn>
                <a:cxn ang="0">
                  <a:pos x="10" y="64"/>
                </a:cxn>
                <a:cxn ang="0">
                  <a:pos x="6" y="62"/>
                </a:cxn>
                <a:cxn ang="0">
                  <a:pos x="6" y="60"/>
                </a:cxn>
                <a:cxn ang="0">
                  <a:pos x="6" y="58"/>
                </a:cxn>
                <a:cxn ang="0">
                  <a:pos x="6" y="56"/>
                </a:cxn>
                <a:cxn ang="0">
                  <a:pos x="8" y="54"/>
                </a:cxn>
                <a:cxn ang="0">
                  <a:pos x="10" y="54"/>
                </a:cxn>
                <a:cxn ang="0">
                  <a:pos x="10" y="54"/>
                </a:cxn>
                <a:cxn ang="0">
                  <a:pos x="10" y="52"/>
                </a:cxn>
                <a:cxn ang="0">
                  <a:pos x="10" y="50"/>
                </a:cxn>
                <a:cxn ang="0">
                  <a:pos x="6" y="42"/>
                </a:cxn>
                <a:cxn ang="0">
                  <a:pos x="4" y="36"/>
                </a:cxn>
                <a:cxn ang="0">
                  <a:pos x="2" y="32"/>
                </a:cxn>
                <a:cxn ang="0">
                  <a:pos x="0" y="30"/>
                </a:cxn>
              </a:cxnLst>
              <a:rect l="0" t="0" r="r" b="b"/>
              <a:pathLst>
                <a:path w="50" h="64">
                  <a:moveTo>
                    <a:pt x="0" y="30"/>
                  </a:moveTo>
                  <a:lnTo>
                    <a:pt x="8" y="24"/>
                  </a:lnTo>
                  <a:lnTo>
                    <a:pt x="8" y="22"/>
                  </a:lnTo>
                  <a:lnTo>
                    <a:pt x="8" y="20"/>
                  </a:lnTo>
                  <a:lnTo>
                    <a:pt x="10" y="18"/>
                  </a:lnTo>
                  <a:lnTo>
                    <a:pt x="10" y="18"/>
                  </a:lnTo>
                  <a:lnTo>
                    <a:pt x="10" y="18"/>
                  </a:lnTo>
                  <a:lnTo>
                    <a:pt x="12" y="18"/>
                  </a:lnTo>
                  <a:lnTo>
                    <a:pt x="14" y="18"/>
                  </a:lnTo>
                  <a:lnTo>
                    <a:pt x="14" y="18"/>
                  </a:lnTo>
                  <a:lnTo>
                    <a:pt x="16" y="18"/>
                  </a:lnTo>
                  <a:lnTo>
                    <a:pt x="16" y="18"/>
                  </a:lnTo>
                  <a:lnTo>
                    <a:pt x="18" y="14"/>
                  </a:lnTo>
                  <a:lnTo>
                    <a:pt x="18" y="14"/>
                  </a:lnTo>
                  <a:lnTo>
                    <a:pt x="18" y="12"/>
                  </a:lnTo>
                  <a:lnTo>
                    <a:pt x="18" y="12"/>
                  </a:lnTo>
                  <a:lnTo>
                    <a:pt x="18" y="12"/>
                  </a:lnTo>
                  <a:lnTo>
                    <a:pt x="18" y="12"/>
                  </a:lnTo>
                  <a:lnTo>
                    <a:pt x="18" y="12"/>
                  </a:lnTo>
                  <a:lnTo>
                    <a:pt x="18" y="10"/>
                  </a:lnTo>
                  <a:lnTo>
                    <a:pt x="18" y="10"/>
                  </a:lnTo>
                  <a:lnTo>
                    <a:pt x="18" y="10"/>
                  </a:lnTo>
                  <a:lnTo>
                    <a:pt x="18" y="10"/>
                  </a:lnTo>
                  <a:lnTo>
                    <a:pt x="18" y="10"/>
                  </a:lnTo>
                  <a:lnTo>
                    <a:pt x="18" y="10"/>
                  </a:lnTo>
                  <a:lnTo>
                    <a:pt x="22" y="10"/>
                  </a:lnTo>
                  <a:lnTo>
                    <a:pt x="30" y="8"/>
                  </a:lnTo>
                  <a:lnTo>
                    <a:pt x="30" y="8"/>
                  </a:lnTo>
                  <a:lnTo>
                    <a:pt x="30" y="8"/>
                  </a:lnTo>
                  <a:lnTo>
                    <a:pt x="30" y="6"/>
                  </a:lnTo>
                  <a:lnTo>
                    <a:pt x="30" y="6"/>
                  </a:lnTo>
                  <a:lnTo>
                    <a:pt x="32" y="4"/>
                  </a:lnTo>
                  <a:lnTo>
                    <a:pt x="32" y="4"/>
                  </a:lnTo>
                  <a:lnTo>
                    <a:pt x="34" y="0"/>
                  </a:lnTo>
                  <a:lnTo>
                    <a:pt x="36" y="0"/>
                  </a:lnTo>
                  <a:lnTo>
                    <a:pt x="36" y="0"/>
                  </a:lnTo>
                  <a:lnTo>
                    <a:pt x="36" y="0"/>
                  </a:lnTo>
                  <a:lnTo>
                    <a:pt x="40" y="0"/>
                  </a:lnTo>
                  <a:lnTo>
                    <a:pt x="40" y="0"/>
                  </a:lnTo>
                  <a:lnTo>
                    <a:pt x="42" y="0"/>
                  </a:lnTo>
                  <a:lnTo>
                    <a:pt x="42" y="2"/>
                  </a:lnTo>
                  <a:lnTo>
                    <a:pt x="42" y="2"/>
                  </a:lnTo>
                  <a:lnTo>
                    <a:pt x="42" y="2"/>
                  </a:lnTo>
                  <a:lnTo>
                    <a:pt x="42" y="2"/>
                  </a:lnTo>
                  <a:lnTo>
                    <a:pt x="42" y="2"/>
                  </a:lnTo>
                  <a:lnTo>
                    <a:pt x="42" y="4"/>
                  </a:lnTo>
                  <a:lnTo>
                    <a:pt x="42" y="4"/>
                  </a:lnTo>
                  <a:lnTo>
                    <a:pt x="48" y="8"/>
                  </a:lnTo>
                  <a:lnTo>
                    <a:pt x="48" y="10"/>
                  </a:lnTo>
                  <a:lnTo>
                    <a:pt x="48" y="10"/>
                  </a:lnTo>
                  <a:lnTo>
                    <a:pt x="50" y="10"/>
                  </a:lnTo>
                  <a:lnTo>
                    <a:pt x="50" y="10"/>
                  </a:lnTo>
                  <a:lnTo>
                    <a:pt x="50" y="10"/>
                  </a:lnTo>
                  <a:lnTo>
                    <a:pt x="50" y="10"/>
                  </a:lnTo>
                  <a:lnTo>
                    <a:pt x="50" y="12"/>
                  </a:lnTo>
                  <a:lnTo>
                    <a:pt x="50" y="12"/>
                  </a:lnTo>
                  <a:lnTo>
                    <a:pt x="50" y="12"/>
                  </a:lnTo>
                  <a:lnTo>
                    <a:pt x="50" y="12"/>
                  </a:lnTo>
                  <a:lnTo>
                    <a:pt x="50" y="12"/>
                  </a:lnTo>
                  <a:lnTo>
                    <a:pt x="50" y="14"/>
                  </a:lnTo>
                  <a:lnTo>
                    <a:pt x="50" y="12"/>
                  </a:lnTo>
                  <a:lnTo>
                    <a:pt x="48" y="12"/>
                  </a:lnTo>
                  <a:lnTo>
                    <a:pt x="48" y="12"/>
                  </a:lnTo>
                  <a:lnTo>
                    <a:pt x="48" y="12"/>
                  </a:lnTo>
                  <a:lnTo>
                    <a:pt x="40" y="14"/>
                  </a:lnTo>
                  <a:lnTo>
                    <a:pt x="40" y="16"/>
                  </a:lnTo>
                  <a:lnTo>
                    <a:pt x="38" y="16"/>
                  </a:lnTo>
                  <a:lnTo>
                    <a:pt x="34" y="22"/>
                  </a:lnTo>
                  <a:lnTo>
                    <a:pt x="32" y="22"/>
                  </a:lnTo>
                  <a:lnTo>
                    <a:pt x="32" y="24"/>
                  </a:lnTo>
                  <a:lnTo>
                    <a:pt x="32" y="24"/>
                  </a:lnTo>
                  <a:lnTo>
                    <a:pt x="32" y="24"/>
                  </a:lnTo>
                  <a:lnTo>
                    <a:pt x="32" y="24"/>
                  </a:lnTo>
                  <a:lnTo>
                    <a:pt x="28" y="28"/>
                  </a:lnTo>
                  <a:lnTo>
                    <a:pt x="26" y="30"/>
                  </a:lnTo>
                  <a:lnTo>
                    <a:pt x="26" y="30"/>
                  </a:lnTo>
                  <a:lnTo>
                    <a:pt x="24" y="34"/>
                  </a:lnTo>
                  <a:lnTo>
                    <a:pt x="24" y="42"/>
                  </a:lnTo>
                  <a:lnTo>
                    <a:pt x="24" y="62"/>
                  </a:lnTo>
                  <a:lnTo>
                    <a:pt x="22" y="62"/>
                  </a:lnTo>
                  <a:lnTo>
                    <a:pt x="12" y="64"/>
                  </a:lnTo>
                  <a:lnTo>
                    <a:pt x="12" y="64"/>
                  </a:lnTo>
                  <a:lnTo>
                    <a:pt x="10" y="64"/>
                  </a:lnTo>
                  <a:lnTo>
                    <a:pt x="10" y="64"/>
                  </a:lnTo>
                  <a:lnTo>
                    <a:pt x="10" y="64"/>
                  </a:lnTo>
                  <a:lnTo>
                    <a:pt x="10" y="64"/>
                  </a:lnTo>
                  <a:lnTo>
                    <a:pt x="8" y="62"/>
                  </a:lnTo>
                  <a:lnTo>
                    <a:pt x="6" y="62"/>
                  </a:lnTo>
                  <a:lnTo>
                    <a:pt x="6" y="60"/>
                  </a:lnTo>
                  <a:lnTo>
                    <a:pt x="6" y="60"/>
                  </a:lnTo>
                  <a:lnTo>
                    <a:pt x="6" y="60"/>
                  </a:lnTo>
                  <a:lnTo>
                    <a:pt x="6" y="58"/>
                  </a:lnTo>
                  <a:lnTo>
                    <a:pt x="6" y="56"/>
                  </a:lnTo>
                  <a:lnTo>
                    <a:pt x="6" y="56"/>
                  </a:lnTo>
                  <a:lnTo>
                    <a:pt x="6" y="56"/>
                  </a:lnTo>
                  <a:lnTo>
                    <a:pt x="8" y="54"/>
                  </a:lnTo>
                  <a:lnTo>
                    <a:pt x="8" y="54"/>
                  </a:lnTo>
                  <a:lnTo>
                    <a:pt x="10" y="54"/>
                  </a:lnTo>
                  <a:lnTo>
                    <a:pt x="10" y="54"/>
                  </a:lnTo>
                  <a:lnTo>
                    <a:pt x="10" y="54"/>
                  </a:lnTo>
                  <a:lnTo>
                    <a:pt x="10" y="52"/>
                  </a:lnTo>
                  <a:lnTo>
                    <a:pt x="10" y="52"/>
                  </a:lnTo>
                  <a:lnTo>
                    <a:pt x="10" y="52"/>
                  </a:lnTo>
                  <a:lnTo>
                    <a:pt x="10" y="50"/>
                  </a:lnTo>
                  <a:lnTo>
                    <a:pt x="8" y="44"/>
                  </a:lnTo>
                  <a:lnTo>
                    <a:pt x="6" y="42"/>
                  </a:lnTo>
                  <a:lnTo>
                    <a:pt x="6" y="40"/>
                  </a:lnTo>
                  <a:lnTo>
                    <a:pt x="4" y="36"/>
                  </a:lnTo>
                  <a:lnTo>
                    <a:pt x="2" y="34"/>
                  </a:lnTo>
                  <a:lnTo>
                    <a:pt x="2" y="32"/>
                  </a:lnTo>
                  <a:lnTo>
                    <a:pt x="0" y="30"/>
                  </a:lnTo>
                  <a:lnTo>
                    <a:pt x="0" y="30"/>
                  </a:lnTo>
                  <a:lnTo>
                    <a:pt x="0" y="3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9" name="Freeform 4988">
              <a:extLst>
                <a:ext uri="{FF2B5EF4-FFF2-40B4-BE49-F238E27FC236}">
                  <a16:creationId xmlns:a16="http://schemas.microsoft.com/office/drawing/2014/main" id="{812ABBE5-61DB-BF41-A614-7B7560DB18DE}"/>
                </a:ext>
              </a:extLst>
            </p:cNvPr>
            <p:cNvSpPr>
              <a:spLocks/>
            </p:cNvSpPr>
            <p:nvPr/>
          </p:nvSpPr>
          <p:spPr bwMode="auto">
            <a:xfrm>
              <a:off x="4193489" y="3840225"/>
              <a:ext cx="80354" cy="101157"/>
            </a:xfrm>
            <a:custGeom>
              <a:avLst/>
              <a:gdLst/>
              <a:ahLst/>
              <a:cxnLst>
                <a:cxn ang="0">
                  <a:pos x="8" y="24"/>
                </a:cxn>
                <a:cxn ang="0">
                  <a:pos x="8" y="20"/>
                </a:cxn>
                <a:cxn ang="0">
                  <a:pos x="10" y="18"/>
                </a:cxn>
                <a:cxn ang="0">
                  <a:pos x="12" y="18"/>
                </a:cxn>
                <a:cxn ang="0">
                  <a:pos x="14" y="18"/>
                </a:cxn>
                <a:cxn ang="0">
                  <a:pos x="16" y="18"/>
                </a:cxn>
                <a:cxn ang="0">
                  <a:pos x="18" y="14"/>
                </a:cxn>
                <a:cxn ang="0">
                  <a:pos x="18" y="12"/>
                </a:cxn>
                <a:cxn ang="0">
                  <a:pos x="18" y="12"/>
                </a:cxn>
                <a:cxn ang="0">
                  <a:pos x="18" y="10"/>
                </a:cxn>
                <a:cxn ang="0">
                  <a:pos x="18" y="10"/>
                </a:cxn>
                <a:cxn ang="0">
                  <a:pos x="18" y="10"/>
                </a:cxn>
                <a:cxn ang="0">
                  <a:pos x="22" y="10"/>
                </a:cxn>
                <a:cxn ang="0">
                  <a:pos x="30" y="8"/>
                </a:cxn>
                <a:cxn ang="0">
                  <a:pos x="30" y="6"/>
                </a:cxn>
                <a:cxn ang="0">
                  <a:pos x="32" y="4"/>
                </a:cxn>
                <a:cxn ang="0">
                  <a:pos x="34" y="0"/>
                </a:cxn>
                <a:cxn ang="0">
                  <a:pos x="36" y="0"/>
                </a:cxn>
                <a:cxn ang="0">
                  <a:pos x="40" y="0"/>
                </a:cxn>
                <a:cxn ang="0">
                  <a:pos x="42" y="0"/>
                </a:cxn>
                <a:cxn ang="0">
                  <a:pos x="42" y="2"/>
                </a:cxn>
                <a:cxn ang="0">
                  <a:pos x="42" y="2"/>
                </a:cxn>
                <a:cxn ang="0">
                  <a:pos x="42" y="4"/>
                </a:cxn>
                <a:cxn ang="0">
                  <a:pos x="48" y="8"/>
                </a:cxn>
                <a:cxn ang="0">
                  <a:pos x="48" y="10"/>
                </a:cxn>
                <a:cxn ang="0">
                  <a:pos x="50" y="10"/>
                </a:cxn>
                <a:cxn ang="0">
                  <a:pos x="50" y="10"/>
                </a:cxn>
                <a:cxn ang="0">
                  <a:pos x="50" y="12"/>
                </a:cxn>
                <a:cxn ang="0">
                  <a:pos x="50" y="12"/>
                </a:cxn>
                <a:cxn ang="0">
                  <a:pos x="50" y="14"/>
                </a:cxn>
                <a:cxn ang="0">
                  <a:pos x="48" y="12"/>
                </a:cxn>
                <a:cxn ang="0">
                  <a:pos x="48" y="12"/>
                </a:cxn>
                <a:cxn ang="0">
                  <a:pos x="40" y="16"/>
                </a:cxn>
                <a:cxn ang="0">
                  <a:pos x="34" y="22"/>
                </a:cxn>
                <a:cxn ang="0">
                  <a:pos x="32" y="24"/>
                </a:cxn>
                <a:cxn ang="0">
                  <a:pos x="32" y="24"/>
                </a:cxn>
                <a:cxn ang="0">
                  <a:pos x="28" y="28"/>
                </a:cxn>
                <a:cxn ang="0">
                  <a:pos x="26" y="30"/>
                </a:cxn>
                <a:cxn ang="0">
                  <a:pos x="24" y="42"/>
                </a:cxn>
                <a:cxn ang="0">
                  <a:pos x="22" y="62"/>
                </a:cxn>
                <a:cxn ang="0">
                  <a:pos x="12" y="64"/>
                </a:cxn>
                <a:cxn ang="0">
                  <a:pos x="10" y="64"/>
                </a:cxn>
                <a:cxn ang="0">
                  <a:pos x="10" y="64"/>
                </a:cxn>
                <a:cxn ang="0">
                  <a:pos x="6" y="62"/>
                </a:cxn>
                <a:cxn ang="0">
                  <a:pos x="6" y="60"/>
                </a:cxn>
                <a:cxn ang="0">
                  <a:pos x="6" y="58"/>
                </a:cxn>
                <a:cxn ang="0">
                  <a:pos x="6" y="56"/>
                </a:cxn>
                <a:cxn ang="0">
                  <a:pos x="8" y="54"/>
                </a:cxn>
                <a:cxn ang="0">
                  <a:pos x="10" y="54"/>
                </a:cxn>
                <a:cxn ang="0">
                  <a:pos x="10" y="54"/>
                </a:cxn>
                <a:cxn ang="0">
                  <a:pos x="10" y="52"/>
                </a:cxn>
                <a:cxn ang="0">
                  <a:pos x="10" y="50"/>
                </a:cxn>
                <a:cxn ang="0">
                  <a:pos x="6" y="42"/>
                </a:cxn>
                <a:cxn ang="0">
                  <a:pos x="4" y="36"/>
                </a:cxn>
                <a:cxn ang="0">
                  <a:pos x="2" y="32"/>
                </a:cxn>
                <a:cxn ang="0">
                  <a:pos x="0" y="30"/>
                </a:cxn>
              </a:cxnLst>
              <a:rect l="0" t="0" r="r" b="b"/>
              <a:pathLst>
                <a:path w="50" h="64">
                  <a:moveTo>
                    <a:pt x="0" y="30"/>
                  </a:moveTo>
                  <a:lnTo>
                    <a:pt x="8" y="24"/>
                  </a:lnTo>
                  <a:lnTo>
                    <a:pt x="8" y="22"/>
                  </a:lnTo>
                  <a:lnTo>
                    <a:pt x="8" y="20"/>
                  </a:lnTo>
                  <a:lnTo>
                    <a:pt x="10" y="18"/>
                  </a:lnTo>
                  <a:lnTo>
                    <a:pt x="10" y="18"/>
                  </a:lnTo>
                  <a:lnTo>
                    <a:pt x="10" y="18"/>
                  </a:lnTo>
                  <a:lnTo>
                    <a:pt x="12" y="18"/>
                  </a:lnTo>
                  <a:lnTo>
                    <a:pt x="14" y="18"/>
                  </a:lnTo>
                  <a:lnTo>
                    <a:pt x="14" y="18"/>
                  </a:lnTo>
                  <a:lnTo>
                    <a:pt x="16" y="18"/>
                  </a:lnTo>
                  <a:lnTo>
                    <a:pt x="16" y="18"/>
                  </a:lnTo>
                  <a:lnTo>
                    <a:pt x="18" y="14"/>
                  </a:lnTo>
                  <a:lnTo>
                    <a:pt x="18" y="14"/>
                  </a:lnTo>
                  <a:lnTo>
                    <a:pt x="18" y="12"/>
                  </a:lnTo>
                  <a:lnTo>
                    <a:pt x="18" y="12"/>
                  </a:lnTo>
                  <a:lnTo>
                    <a:pt x="18" y="12"/>
                  </a:lnTo>
                  <a:lnTo>
                    <a:pt x="18" y="12"/>
                  </a:lnTo>
                  <a:lnTo>
                    <a:pt x="18" y="12"/>
                  </a:lnTo>
                  <a:lnTo>
                    <a:pt x="18" y="10"/>
                  </a:lnTo>
                  <a:lnTo>
                    <a:pt x="18" y="10"/>
                  </a:lnTo>
                  <a:lnTo>
                    <a:pt x="18" y="10"/>
                  </a:lnTo>
                  <a:lnTo>
                    <a:pt x="18" y="10"/>
                  </a:lnTo>
                  <a:lnTo>
                    <a:pt x="18" y="10"/>
                  </a:lnTo>
                  <a:lnTo>
                    <a:pt x="18" y="10"/>
                  </a:lnTo>
                  <a:lnTo>
                    <a:pt x="22" y="10"/>
                  </a:lnTo>
                  <a:lnTo>
                    <a:pt x="30" y="8"/>
                  </a:lnTo>
                  <a:lnTo>
                    <a:pt x="30" y="8"/>
                  </a:lnTo>
                  <a:lnTo>
                    <a:pt x="30" y="8"/>
                  </a:lnTo>
                  <a:lnTo>
                    <a:pt x="30" y="6"/>
                  </a:lnTo>
                  <a:lnTo>
                    <a:pt x="30" y="6"/>
                  </a:lnTo>
                  <a:lnTo>
                    <a:pt x="32" y="4"/>
                  </a:lnTo>
                  <a:lnTo>
                    <a:pt x="32" y="4"/>
                  </a:lnTo>
                  <a:lnTo>
                    <a:pt x="34" y="0"/>
                  </a:lnTo>
                  <a:lnTo>
                    <a:pt x="36" y="0"/>
                  </a:lnTo>
                  <a:lnTo>
                    <a:pt x="36" y="0"/>
                  </a:lnTo>
                  <a:lnTo>
                    <a:pt x="36" y="0"/>
                  </a:lnTo>
                  <a:lnTo>
                    <a:pt x="40" y="0"/>
                  </a:lnTo>
                  <a:lnTo>
                    <a:pt x="40" y="0"/>
                  </a:lnTo>
                  <a:lnTo>
                    <a:pt x="42" y="0"/>
                  </a:lnTo>
                  <a:lnTo>
                    <a:pt x="42" y="2"/>
                  </a:lnTo>
                  <a:lnTo>
                    <a:pt x="42" y="2"/>
                  </a:lnTo>
                  <a:lnTo>
                    <a:pt x="42" y="2"/>
                  </a:lnTo>
                  <a:lnTo>
                    <a:pt x="42" y="2"/>
                  </a:lnTo>
                  <a:lnTo>
                    <a:pt x="42" y="2"/>
                  </a:lnTo>
                  <a:lnTo>
                    <a:pt x="42" y="4"/>
                  </a:lnTo>
                  <a:lnTo>
                    <a:pt x="42" y="4"/>
                  </a:lnTo>
                  <a:lnTo>
                    <a:pt x="48" y="8"/>
                  </a:lnTo>
                  <a:lnTo>
                    <a:pt x="48" y="10"/>
                  </a:lnTo>
                  <a:lnTo>
                    <a:pt x="48" y="10"/>
                  </a:lnTo>
                  <a:lnTo>
                    <a:pt x="50" y="10"/>
                  </a:lnTo>
                  <a:lnTo>
                    <a:pt x="50" y="10"/>
                  </a:lnTo>
                  <a:lnTo>
                    <a:pt x="50" y="10"/>
                  </a:lnTo>
                  <a:lnTo>
                    <a:pt x="50" y="10"/>
                  </a:lnTo>
                  <a:lnTo>
                    <a:pt x="50" y="12"/>
                  </a:lnTo>
                  <a:lnTo>
                    <a:pt x="50" y="12"/>
                  </a:lnTo>
                  <a:lnTo>
                    <a:pt x="50" y="12"/>
                  </a:lnTo>
                  <a:lnTo>
                    <a:pt x="50" y="12"/>
                  </a:lnTo>
                  <a:lnTo>
                    <a:pt x="50" y="12"/>
                  </a:lnTo>
                  <a:lnTo>
                    <a:pt x="50" y="14"/>
                  </a:lnTo>
                  <a:lnTo>
                    <a:pt x="50" y="12"/>
                  </a:lnTo>
                  <a:lnTo>
                    <a:pt x="48" y="12"/>
                  </a:lnTo>
                  <a:lnTo>
                    <a:pt x="48" y="12"/>
                  </a:lnTo>
                  <a:lnTo>
                    <a:pt x="48" y="12"/>
                  </a:lnTo>
                  <a:lnTo>
                    <a:pt x="40" y="14"/>
                  </a:lnTo>
                  <a:lnTo>
                    <a:pt x="40" y="16"/>
                  </a:lnTo>
                  <a:lnTo>
                    <a:pt x="38" y="16"/>
                  </a:lnTo>
                  <a:lnTo>
                    <a:pt x="34" y="22"/>
                  </a:lnTo>
                  <a:lnTo>
                    <a:pt x="32" y="22"/>
                  </a:lnTo>
                  <a:lnTo>
                    <a:pt x="32" y="24"/>
                  </a:lnTo>
                  <a:lnTo>
                    <a:pt x="32" y="24"/>
                  </a:lnTo>
                  <a:lnTo>
                    <a:pt x="32" y="24"/>
                  </a:lnTo>
                  <a:lnTo>
                    <a:pt x="32" y="24"/>
                  </a:lnTo>
                  <a:lnTo>
                    <a:pt x="28" y="28"/>
                  </a:lnTo>
                  <a:lnTo>
                    <a:pt x="26" y="30"/>
                  </a:lnTo>
                  <a:lnTo>
                    <a:pt x="26" y="30"/>
                  </a:lnTo>
                  <a:lnTo>
                    <a:pt x="24" y="34"/>
                  </a:lnTo>
                  <a:lnTo>
                    <a:pt x="24" y="42"/>
                  </a:lnTo>
                  <a:lnTo>
                    <a:pt x="24" y="62"/>
                  </a:lnTo>
                  <a:lnTo>
                    <a:pt x="22" y="62"/>
                  </a:lnTo>
                  <a:lnTo>
                    <a:pt x="12" y="64"/>
                  </a:lnTo>
                  <a:lnTo>
                    <a:pt x="12" y="64"/>
                  </a:lnTo>
                  <a:lnTo>
                    <a:pt x="10" y="64"/>
                  </a:lnTo>
                  <a:lnTo>
                    <a:pt x="10" y="64"/>
                  </a:lnTo>
                  <a:lnTo>
                    <a:pt x="10" y="64"/>
                  </a:lnTo>
                  <a:lnTo>
                    <a:pt x="10" y="64"/>
                  </a:lnTo>
                  <a:lnTo>
                    <a:pt x="8" y="62"/>
                  </a:lnTo>
                  <a:lnTo>
                    <a:pt x="6" y="62"/>
                  </a:lnTo>
                  <a:lnTo>
                    <a:pt x="6" y="60"/>
                  </a:lnTo>
                  <a:lnTo>
                    <a:pt x="6" y="60"/>
                  </a:lnTo>
                  <a:lnTo>
                    <a:pt x="6" y="60"/>
                  </a:lnTo>
                  <a:lnTo>
                    <a:pt x="6" y="58"/>
                  </a:lnTo>
                  <a:lnTo>
                    <a:pt x="6" y="56"/>
                  </a:lnTo>
                  <a:lnTo>
                    <a:pt x="6" y="56"/>
                  </a:lnTo>
                  <a:lnTo>
                    <a:pt x="6" y="56"/>
                  </a:lnTo>
                  <a:lnTo>
                    <a:pt x="8" y="54"/>
                  </a:lnTo>
                  <a:lnTo>
                    <a:pt x="8" y="54"/>
                  </a:lnTo>
                  <a:lnTo>
                    <a:pt x="10" y="54"/>
                  </a:lnTo>
                  <a:lnTo>
                    <a:pt x="10" y="54"/>
                  </a:lnTo>
                  <a:lnTo>
                    <a:pt x="10" y="54"/>
                  </a:lnTo>
                  <a:lnTo>
                    <a:pt x="10" y="52"/>
                  </a:lnTo>
                  <a:lnTo>
                    <a:pt x="10" y="52"/>
                  </a:lnTo>
                  <a:lnTo>
                    <a:pt x="10" y="52"/>
                  </a:lnTo>
                  <a:lnTo>
                    <a:pt x="10" y="50"/>
                  </a:lnTo>
                  <a:lnTo>
                    <a:pt x="8" y="44"/>
                  </a:lnTo>
                  <a:lnTo>
                    <a:pt x="6" y="42"/>
                  </a:lnTo>
                  <a:lnTo>
                    <a:pt x="6" y="40"/>
                  </a:lnTo>
                  <a:lnTo>
                    <a:pt x="4" y="36"/>
                  </a:lnTo>
                  <a:lnTo>
                    <a:pt x="2" y="34"/>
                  </a:lnTo>
                  <a:lnTo>
                    <a:pt x="2" y="32"/>
                  </a:lnTo>
                  <a:lnTo>
                    <a:pt x="0" y="30"/>
                  </a:lnTo>
                  <a:lnTo>
                    <a:pt x="0" y="30"/>
                  </a:lnTo>
                  <a:lnTo>
                    <a:pt x="0" y="3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0" name="Freeform 4989">
              <a:extLst>
                <a:ext uri="{FF2B5EF4-FFF2-40B4-BE49-F238E27FC236}">
                  <a16:creationId xmlns:a16="http://schemas.microsoft.com/office/drawing/2014/main" id="{92D759AF-CC43-1549-965D-CBA65298ED6B}"/>
                </a:ext>
              </a:extLst>
            </p:cNvPr>
            <p:cNvSpPr>
              <a:spLocks/>
            </p:cNvSpPr>
            <p:nvPr/>
          </p:nvSpPr>
          <p:spPr bwMode="auto">
            <a:xfrm>
              <a:off x="3931279" y="2525188"/>
              <a:ext cx="577283" cy="864229"/>
            </a:xfrm>
            <a:custGeom>
              <a:avLst/>
              <a:gdLst/>
              <a:ahLst/>
              <a:cxnLst>
                <a:cxn ang="0">
                  <a:pos x="290" y="18"/>
                </a:cxn>
                <a:cxn ang="0">
                  <a:pos x="306" y="48"/>
                </a:cxn>
                <a:cxn ang="0">
                  <a:pos x="308" y="90"/>
                </a:cxn>
                <a:cxn ang="0">
                  <a:pos x="312" y="116"/>
                </a:cxn>
                <a:cxn ang="0">
                  <a:pos x="336" y="150"/>
                </a:cxn>
                <a:cxn ang="0">
                  <a:pos x="298" y="152"/>
                </a:cxn>
                <a:cxn ang="0">
                  <a:pos x="262" y="160"/>
                </a:cxn>
                <a:cxn ang="0">
                  <a:pos x="286" y="196"/>
                </a:cxn>
                <a:cxn ang="0">
                  <a:pos x="324" y="238"/>
                </a:cxn>
                <a:cxn ang="0">
                  <a:pos x="334" y="256"/>
                </a:cxn>
                <a:cxn ang="0">
                  <a:pos x="318" y="280"/>
                </a:cxn>
                <a:cxn ang="0">
                  <a:pos x="298" y="318"/>
                </a:cxn>
                <a:cxn ang="0">
                  <a:pos x="286" y="342"/>
                </a:cxn>
                <a:cxn ang="0">
                  <a:pos x="286" y="368"/>
                </a:cxn>
                <a:cxn ang="0">
                  <a:pos x="292" y="378"/>
                </a:cxn>
                <a:cxn ang="0">
                  <a:pos x="294" y="404"/>
                </a:cxn>
                <a:cxn ang="0">
                  <a:pos x="314" y="430"/>
                </a:cxn>
                <a:cxn ang="0">
                  <a:pos x="350" y="474"/>
                </a:cxn>
                <a:cxn ang="0">
                  <a:pos x="358" y="504"/>
                </a:cxn>
                <a:cxn ang="0">
                  <a:pos x="360" y="518"/>
                </a:cxn>
                <a:cxn ang="0">
                  <a:pos x="356" y="540"/>
                </a:cxn>
                <a:cxn ang="0">
                  <a:pos x="318" y="526"/>
                </a:cxn>
                <a:cxn ang="0">
                  <a:pos x="274" y="520"/>
                </a:cxn>
                <a:cxn ang="0">
                  <a:pos x="218" y="514"/>
                </a:cxn>
                <a:cxn ang="0">
                  <a:pos x="154" y="514"/>
                </a:cxn>
                <a:cxn ang="0">
                  <a:pos x="102" y="520"/>
                </a:cxn>
                <a:cxn ang="0">
                  <a:pos x="62" y="514"/>
                </a:cxn>
                <a:cxn ang="0">
                  <a:pos x="68" y="480"/>
                </a:cxn>
                <a:cxn ang="0">
                  <a:pos x="56" y="456"/>
                </a:cxn>
                <a:cxn ang="0">
                  <a:pos x="52" y="436"/>
                </a:cxn>
                <a:cxn ang="0">
                  <a:pos x="48" y="432"/>
                </a:cxn>
                <a:cxn ang="0">
                  <a:pos x="38" y="436"/>
                </a:cxn>
                <a:cxn ang="0">
                  <a:pos x="20" y="420"/>
                </a:cxn>
                <a:cxn ang="0">
                  <a:pos x="16" y="402"/>
                </a:cxn>
                <a:cxn ang="0">
                  <a:pos x="8" y="402"/>
                </a:cxn>
                <a:cxn ang="0">
                  <a:pos x="0" y="408"/>
                </a:cxn>
                <a:cxn ang="0">
                  <a:pos x="6" y="394"/>
                </a:cxn>
                <a:cxn ang="0">
                  <a:pos x="16" y="370"/>
                </a:cxn>
                <a:cxn ang="0">
                  <a:pos x="18" y="354"/>
                </a:cxn>
                <a:cxn ang="0">
                  <a:pos x="42" y="324"/>
                </a:cxn>
                <a:cxn ang="0">
                  <a:pos x="64" y="302"/>
                </a:cxn>
                <a:cxn ang="0">
                  <a:pos x="94" y="296"/>
                </a:cxn>
                <a:cxn ang="0">
                  <a:pos x="112" y="300"/>
                </a:cxn>
                <a:cxn ang="0">
                  <a:pos x="122" y="308"/>
                </a:cxn>
                <a:cxn ang="0">
                  <a:pos x="130" y="318"/>
                </a:cxn>
                <a:cxn ang="0">
                  <a:pos x="142" y="310"/>
                </a:cxn>
                <a:cxn ang="0">
                  <a:pos x="146" y="296"/>
                </a:cxn>
                <a:cxn ang="0">
                  <a:pos x="154" y="278"/>
                </a:cxn>
                <a:cxn ang="0">
                  <a:pos x="166" y="260"/>
                </a:cxn>
                <a:cxn ang="0">
                  <a:pos x="174" y="242"/>
                </a:cxn>
                <a:cxn ang="0">
                  <a:pos x="176" y="228"/>
                </a:cxn>
                <a:cxn ang="0">
                  <a:pos x="184" y="220"/>
                </a:cxn>
                <a:cxn ang="0">
                  <a:pos x="198" y="212"/>
                </a:cxn>
                <a:cxn ang="0">
                  <a:pos x="212" y="174"/>
                </a:cxn>
                <a:cxn ang="0">
                  <a:pos x="224" y="156"/>
                </a:cxn>
                <a:cxn ang="0">
                  <a:pos x="234" y="140"/>
                </a:cxn>
                <a:cxn ang="0">
                  <a:pos x="244" y="110"/>
                </a:cxn>
                <a:cxn ang="0">
                  <a:pos x="262" y="88"/>
                </a:cxn>
                <a:cxn ang="0">
                  <a:pos x="280" y="82"/>
                </a:cxn>
                <a:cxn ang="0">
                  <a:pos x="290" y="54"/>
                </a:cxn>
                <a:cxn ang="0">
                  <a:pos x="276" y="36"/>
                </a:cxn>
              </a:cxnLst>
              <a:rect l="0" t="0" r="r" b="b"/>
              <a:pathLst>
                <a:path w="364" h="544">
                  <a:moveTo>
                    <a:pt x="264" y="0"/>
                  </a:moveTo>
                  <a:lnTo>
                    <a:pt x="268" y="0"/>
                  </a:lnTo>
                  <a:lnTo>
                    <a:pt x="280" y="0"/>
                  </a:lnTo>
                  <a:lnTo>
                    <a:pt x="280" y="0"/>
                  </a:lnTo>
                  <a:lnTo>
                    <a:pt x="282" y="2"/>
                  </a:lnTo>
                  <a:lnTo>
                    <a:pt x="282" y="2"/>
                  </a:lnTo>
                  <a:lnTo>
                    <a:pt x="282" y="2"/>
                  </a:lnTo>
                  <a:lnTo>
                    <a:pt x="282" y="4"/>
                  </a:lnTo>
                  <a:lnTo>
                    <a:pt x="284" y="4"/>
                  </a:lnTo>
                  <a:lnTo>
                    <a:pt x="284" y="6"/>
                  </a:lnTo>
                  <a:lnTo>
                    <a:pt x="286" y="12"/>
                  </a:lnTo>
                  <a:lnTo>
                    <a:pt x="286" y="16"/>
                  </a:lnTo>
                  <a:lnTo>
                    <a:pt x="286" y="16"/>
                  </a:lnTo>
                  <a:lnTo>
                    <a:pt x="288" y="18"/>
                  </a:lnTo>
                  <a:lnTo>
                    <a:pt x="288" y="18"/>
                  </a:lnTo>
                  <a:lnTo>
                    <a:pt x="288" y="18"/>
                  </a:lnTo>
                  <a:lnTo>
                    <a:pt x="290" y="18"/>
                  </a:lnTo>
                  <a:lnTo>
                    <a:pt x="294" y="18"/>
                  </a:lnTo>
                  <a:lnTo>
                    <a:pt x="294" y="18"/>
                  </a:lnTo>
                  <a:lnTo>
                    <a:pt x="298" y="22"/>
                  </a:lnTo>
                  <a:lnTo>
                    <a:pt x="298" y="22"/>
                  </a:lnTo>
                  <a:lnTo>
                    <a:pt x="302" y="34"/>
                  </a:lnTo>
                  <a:lnTo>
                    <a:pt x="302" y="38"/>
                  </a:lnTo>
                  <a:lnTo>
                    <a:pt x="302" y="42"/>
                  </a:lnTo>
                  <a:lnTo>
                    <a:pt x="302" y="44"/>
                  </a:lnTo>
                  <a:lnTo>
                    <a:pt x="302" y="44"/>
                  </a:lnTo>
                  <a:lnTo>
                    <a:pt x="302" y="46"/>
                  </a:lnTo>
                  <a:lnTo>
                    <a:pt x="302" y="46"/>
                  </a:lnTo>
                  <a:lnTo>
                    <a:pt x="302" y="46"/>
                  </a:lnTo>
                  <a:lnTo>
                    <a:pt x="304" y="48"/>
                  </a:lnTo>
                  <a:lnTo>
                    <a:pt x="306" y="48"/>
                  </a:lnTo>
                  <a:lnTo>
                    <a:pt x="306" y="48"/>
                  </a:lnTo>
                  <a:lnTo>
                    <a:pt x="306" y="48"/>
                  </a:lnTo>
                  <a:lnTo>
                    <a:pt x="306" y="48"/>
                  </a:lnTo>
                  <a:lnTo>
                    <a:pt x="306" y="48"/>
                  </a:lnTo>
                  <a:lnTo>
                    <a:pt x="310" y="50"/>
                  </a:lnTo>
                  <a:lnTo>
                    <a:pt x="312" y="64"/>
                  </a:lnTo>
                  <a:lnTo>
                    <a:pt x="310" y="68"/>
                  </a:lnTo>
                  <a:lnTo>
                    <a:pt x="310" y="68"/>
                  </a:lnTo>
                  <a:lnTo>
                    <a:pt x="310" y="68"/>
                  </a:lnTo>
                  <a:lnTo>
                    <a:pt x="310" y="68"/>
                  </a:lnTo>
                  <a:lnTo>
                    <a:pt x="312" y="72"/>
                  </a:lnTo>
                  <a:lnTo>
                    <a:pt x="312" y="72"/>
                  </a:lnTo>
                  <a:lnTo>
                    <a:pt x="312" y="72"/>
                  </a:lnTo>
                  <a:lnTo>
                    <a:pt x="312" y="76"/>
                  </a:lnTo>
                  <a:lnTo>
                    <a:pt x="312" y="78"/>
                  </a:lnTo>
                  <a:lnTo>
                    <a:pt x="310" y="80"/>
                  </a:lnTo>
                  <a:lnTo>
                    <a:pt x="310" y="80"/>
                  </a:lnTo>
                  <a:lnTo>
                    <a:pt x="310" y="82"/>
                  </a:lnTo>
                  <a:lnTo>
                    <a:pt x="310" y="82"/>
                  </a:lnTo>
                  <a:lnTo>
                    <a:pt x="308" y="90"/>
                  </a:lnTo>
                  <a:lnTo>
                    <a:pt x="308" y="92"/>
                  </a:lnTo>
                  <a:lnTo>
                    <a:pt x="308" y="92"/>
                  </a:lnTo>
                  <a:lnTo>
                    <a:pt x="308" y="94"/>
                  </a:lnTo>
                  <a:lnTo>
                    <a:pt x="308" y="98"/>
                  </a:lnTo>
                  <a:lnTo>
                    <a:pt x="310" y="106"/>
                  </a:lnTo>
                  <a:lnTo>
                    <a:pt x="310" y="106"/>
                  </a:lnTo>
                  <a:lnTo>
                    <a:pt x="310" y="106"/>
                  </a:lnTo>
                  <a:lnTo>
                    <a:pt x="310" y="108"/>
                  </a:lnTo>
                  <a:lnTo>
                    <a:pt x="310" y="108"/>
                  </a:lnTo>
                  <a:lnTo>
                    <a:pt x="310" y="110"/>
                  </a:lnTo>
                  <a:lnTo>
                    <a:pt x="310" y="110"/>
                  </a:lnTo>
                  <a:lnTo>
                    <a:pt x="310" y="110"/>
                  </a:lnTo>
                  <a:lnTo>
                    <a:pt x="310" y="110"/>
                  </a:lnTo>
                  <a:lnTo>
                    <a:pt x="310" y="110"/>
                  </a:lnTo>
                  <a:lnTo>
                    <a:pt x="312" y="114"/>
                  </a:lnTo>
                  <a:lnTo>
                    <a:pt x="312" y="114"/>
                  </a:lnTo>
                  <a:lnTo>
                    <a:pt x="312" y="116"/>
                  </a:lnTo>
                  <a:lnTo>
                    <a:pt x="314" y="118"/>
                  </a:lnTo>
                  <a:lnTo>
                    <a:pt x="314" y="120"/>
                  </a:lnTo>
                  <a:lnTo>
                    <a:pt x="314" y="120"/>
                  </a:lnTo>
                  <a:lnTo>
                    <a:pt x="316" y="124"/>
                  </a:lnTo>
                  <a:lnTo>
                    <a:pt x="320" y="130"/>
                  </a:lnTo>
                  <a:lnTo>
                    <a:pt x="324" y="136"/>
                  </a:lnTo>
                  <a:lnTo>
                    <a:pt x="330" y="144"/>
                  </a:lnTo>
                  <a:lnTo>
                    <a:pt x="330" y="144"/>
                  </a:lnTo>
                  <a:lnTo>
                    <a:pt x="332" y="144"/>
                  </a:lnTo>
                  <a:lnTo>
                    <a:pt x="332" y="146"/>
                  </a:lnTo>
                  <a:lnTo>
                    <a:pt x="336" y="146"/>
                  </a:lnTo>
                  <a:lnTo>
                    <a:pt x="338" y="148"/>
                  </a:lnTo>
                  <a:lnTo>
                    <a:pt x="338" y="148"/>
                  </a:lnTo>
                  <a:lnTo>
                    <a:pt x="338" y="148"/>
                  </a:lnTo>
                  <a:lnTo>
                    <a:pt x="340" y="150"/>
                  </a:lnTo>
                  <a:lnTo>
                    <a:pt x="338" y="150"/>
                  </a:lnTo>
                  <a:lnTo>
                    <a:pt x="336" y="150"/>
                  </a:lnTo>
                  <a:lnTo>
                    <a:pt x="332" y="150"/>
                  </a:lnTo>
                  <a:lnTo>
                    <a:pt x="328" y="152"/>
                  </a:lnTo>
                  <a:lnTo>
                    <a:pt x="320" y="150"/>
                  </a:lnTo>
                  <a:lnTo>
                    <a:pt x="318" y="150"/>
                  </a:lnTo>
                  <a:lnTo>
                    <a:pt x="314" y="150"/>
                  </a:lnTo>
                  <a:lnTo>
                    <a:pt x="314" y="150"/>
                  </a:lnTo>
                  <a:lnTo>
                    <a:pt x="312" y="150"/>
                  </a:lnTo>
                  <a:lnTo>
                    <a:pt x="312" y="150"/>
                  </a:lnTo>
                  <a:lnTo>
                    <a:pt x="312" y="150"/>
                  </a:lnTo>
                  <a:lnTo>
                    <a:pt x="310" y="150"/>
                  </a:lnTo>
                  <a:lnTo>
                    <a:pt x="310" y="152"/>
                  </a:lnTo>
                  <a:lnTo>
                    <a:pt x="310" y="152"/>
                  </a:lnTo>
                  <a:lnTo>
                    <a:pt x="308" y="152"/>
                  </a:lnTo>
                  <a:lnTo>
                    <a:pt x="304" y="150"/>
                  </a:lnTo>
                  <a:lnTo>
                    <a:pt x="304" y="150"/>
                  </a:lnTo>
                  <a:lnTo>
                    <a:pt x="304" y="150"/>
                  </a:lnTo>
                  <a:lnTo>
                    <a:pt x="298" y="152"/>
                  </a:lnTo>
                  <a:lnTo>
                    <a:pt x="296" y="152"/>
                  </a:lnTo>
                  <a:lnTo>
                    <a:pt x="290" y="150"/>
                  </a:lnTo>
                  <a:lnTo>
                    <a:pt x="282" y="148"/>
                  </a:lnTo>
                  <a:lnTo>
                    <a:pt x="282" y="148"/>
                  </a:lnTo>
                  <a:lnTo>
                    <a:pt x="280" y="148"/>
                  </a:lnTo>
                  <a:lnTo>
                    <a:pt x="270" y="150"/>
                  </a:lnTo>
                  <a:lnTo>
                    <a:pt x="268" y="152"/>
                  </a:lnTo>
                  <a:lnTo>
                    <a:pt x="268" y="152"/>
                  </a:lnTo>
                  <a:lnTo>
                    <a:pt x="266" y="154"/>
                  </a:lnTo>
                  <a:lnTo>
                    <a:pt x="266" y="156"/>
                  </a:lnTo>
                  <a:lnTo>
                    <a:pt x="266" y="156"/>
                  </a:lnTo>
                  <a:lnTo>
                    <a:pt x="266" y="158"/>
                  </a:lnTo>
                  <a:lnTo>
                    <a:pt x="264" y="158"/>
                  </a:lnTo>
                  <a:lnTo>
                    <a:pt x="264" y="160"/>
                  </a:lnTo>
                  <a:lnTo>
                    <a:pt x="262" y="160"/>
                  </a:lnTo>
                  <a:lnTo>
                    <a:pt x="262" y="160"/>
                  </a:lnTo>
                  <a:lnTo>
                    <a:pt x="262" y="160"/>
                  </a:lnTo>
                  <a:lnTo>
                    <a:pt x="262" y="160"/>
                  </a:lnTo>
                  <a:lnTo>
                    <a:pt x="260" y="162"/>
                  </a:lnTo>
                  <a:lnTo>
                    <a:pt x="258" y="166"/>
                  </a:lnTo>
                  <a:lnTo>
                    <a:pt x="258" y="166"/>
                  </a:lnTo>
                  <a:lnTo>
                    <a:pt x="258" y="166"/>
                  </a:lnTo>
                  <a:lnTo>
                    <a:pt x="258" y="166"/>
                  </a:lnTo>
                  <a:lnTo>
                    <a:pt x="258" y="166"/>
                  </a:lnTo>
                  <a:lnTo>
                    <a:pt x="258" y="166"/>
                  </a:lnTo>
                  <a:lnTo>
                    <a:pt x="258" y="166"/>
                  </a:lnTo>
                  <a:lnTo>
                    <a:pt x="260" y="166"/>
                  </a:lnTo>
                  <a:lnTo>
                    <a:pt x="260" y="166"/>
                  </a:lnTo>
                  <a:lnTo>
                    <a:pt x="260" y="168"/>
                  </a:lnTo>
                  <a:lnTo>
                    <a:pt x="260" y="168"/>
                  </a:lnTo>
                  <a:lnTo>
                    <a:pt x="276" y="184"/>
                  </a:lnTo>
                  <a:lnTo>
                    <a:pt x="276" y="186"/>
                  </a:lnTo>
                  <a:lnTo>
                    <a:pt x="276" y="186"/>
                  </a:lnTo>
                  <a:lnTo>
                    <a:pt x="286" y="196"/>
                  </a:lnTo>
                  <a:lnTo>
                    <a:pt x="286" y="196"/>
                  </a:lnTo>
                  <a:lnTo>
                    <a:pt x="290" y="198"/>
                  </a:lnTo>
                  <a:lnTo>
                    <a:pt x="298" y="206"/>
                  </a:lnTo>
                  <a:lnTo>
                    <a:pt x="300" y="206"/>
                  </a:lnTo>
                  <a:lnTo>
                    <a:pt x="300" y="204"/>
                  </a:lnTo>
                  <a:lnTo>
                    <a:pt x="300" y="206"/>
                  </a:lnTo>
                  <a:lnTo>
                    <a:pt x="300" y="206"/>
                  </a:lnTo>
                  <a:lnTo>
                    <a:pt x="302" y="206"/>
                  </a:lnTo>
                  <a:lnTo>
                    <a:pt x="304" y="208"/>
                  </a:lnTo>
                  <a:lnTo>
                    <a:pt x="310" y="212"/>
                  </a:lnTo>
                  <a:lnTo>
                    <a:pt x="310" y="214"/>
                  </a:lnTo>
                  <a:lnTo>
                    <a:pt x="316" y="220"/>
                  </a:lnTo>
                  <a:lnTo>
                    <a:pt x="318" y="222"/>
                  </a:lnTo>
                  <a:lnTo>
                    <a:pt x="318" y="224"/>
                  </a:lnTo>
                  <a:lnTo>
                    <a:pt x="320" y="228"/>
                  </a:lnTo>
                  <a:lnTo>
                    <a:pt x="324" y="236"/>
                  </a:lnTo>
                  <a:lnTo>
                    <a:pt x="324" y="238"/>
                  </a:lnTo>
                  <a:lnTo>
                    <a:pt x="324" y="238"/>
                  </a:lnTo>
                  <a:lnTo>
                    <a:pt x="324" y="238"/>
                  </a:lnTo>
                  <a:lnTo>
                    <a:pt x="326" y="238"/>
                  </a:lnTo>
                  <a:lnTo>
                    <a:pt x="326" y="240"/>
                  </a:lnTo>
                  <a:lnTo>
                    <a:pt x="326" y="240"/>
                  </a:lnTo>
                  <a:lnTo>
                    <a:pt x="326" y="240"/>
                  </a:lnTo>
                  <a:lnTo>
                    <a:pt x="326" y="242"/>
                  </a:lnTo>
                  <a:lnTo>
                    <a:pt x="326" y="242"/>
                  </a:lnTo>
                  <a:lnTo>
                    <a:pt x="328" y="248"/>
                  </a:lnTo>
                  <a:lnTo>
                    <a:pt x="328" y="250"/>
                  </a:lnTo>
                  <a:lnTo>
                    <a:pt x="330" y="252"/>
                  </a:lnTo>
                  <a:lnTo>
                    <a:pt x="330" y="252"/>
                  </a:lnTo>
                  <a:lnTo>
                    <a:pt x="330" y="254"/>
                  </a:lnTo>
                  <a:lnTo>
                    <a:pt x="332" y="254"/>
                  </a:lnTo>
                  <a:lnTo>
                    <a:pt x="332" y="254"/>
                  </a:lnTo>
                  <a:lnTo>
                    <a:pt x="332" y="254"/>
                  </a:lnTo>
                  <a:lnTo>
                    <a:pt x="334" y="256"/>
                  </a:lnTo>
                  <a:lnTo>
                    <a:pt x="334" y="256"/>
                  </a:lnTo>
                  <a:lnTo>
                    <a:pt x="334" y="258"/>
                  </a:lnTo>
                  <a:lnTo>
                    <a:pt x="334" y="258"/>
                  </a:lnTo>
                  <a:lnTo>
                    <a:pt x="334" y="262"/>
                  </a:lnTo>
                  <a:lnTo>
                    <a:pt x="334" y="264"/>
                  </a:lnTo>
                  <a:lnTo>
                    <a:pt x="334" y="264"/>
                  </a:lnTo>
                  <a:lnTo>
                    <a:pt x="332" y="264"/>
                  </a:lnTo>
                  <a:lnTo>
                    <a:pt x="330" y="266"/>
                  </a:lnTo>
                  <a:lnTo>
                    <a:pt x="330" y="266"/>
                  </a:lnTo>
                  <a:lnTo>
                    <a:pt x="328" y="272"/>
                  </a:lnTo>
                  <a:lnTo>
                    <a:pt x="324" y="274"/>
                  </a:lnTo>
                  <a:lnTo>
                    <a:pt x="322" y="278"/>
                  </a:lnTo>
                  <a:lnTo>
                    <a:pt x="322" y="278"/>
                  </a:lnTo>
                  <a:lnTo>
                    <a:pt x="320" y="278"/>
                  </a:lnTo>
                  <a:lnTo>
                    <a:pt x="320" y="278"/>
                  </a:lnTo>
                  <a:lnTo>
                    <a:pt x="320" y="278"/>
                  </a:lnTo>
                  <a:lnTo>
                    <a:pt x="318" y="280"/>
                  </a:lnTo>
                  <a:lnTo>
                    <a:pt x="318" y="280"/>
                  </a:lnTo>
                  <a:lnTo>
                    <a:pt x="318" y="280"/>
                  </a:lnTo>
                  <a:lnTo>
                    <a:pt x="318" y="280"/>
                  </a:lnTo>
                  <a:lnTo>
                    <a:pt x="318" y="282"/>
                  </a:lnTo>
                  <a:lnTo>
                    <a:pt x="314" y="290"/>
                  </a:lnTo>
                  <a:lnTo>
                    <a:pt x="314" y="290"/>
                  </a:lnTo>
                  <a:lnTo>
                    <a:pt x="314" y="292"/>
                  </a:lnTo>
                  <a:lnTo>
                    <a:pt x="314" y="294"/>
                  </a:lnTo>
                  <a:lnTo>
                    <a:pt x="310" y="302"/>
                  </a:lnTo>
                  <a:lnTo>
                    <a:pt x="310" y="302"/>
                  </a:lnTo>
                  <a:lnTo>
                    <a:pt x="310" y="302"/>
                  </a:lnTo>
                  <a:lnTo>
                    <a:pt x="308" y="304"/>
                  </a:lnTo>
                  <a:lnTo>
                    <a:pt x="306" y="304"/>
                  </a:lnTo>
                  <a:lnTo>
                    <a:pt x="306" y="304"/>
                  </a:lnTo>
                  <a:lnTo>
                    <a:pt x="306" y="304"/>
                  </a:lnTo>
                  <a:lnTo>
                    <a:pt x="304" y="306"/>
                  </a:lnTo>
                  <a:lnTo>
                    <a:pt x="298" y="318"/>
                  </a:lnTo>
                  <a:lnTo>
                    <a:pt x="298" y="320"/>
                  </a:lnTo>
                  <a:lnTo>
                    <a:pt x="298" y="322"/>
                  </a:lnTo>
                  <a:lnTo>
                    <a:pt x="296" y="326"/>
                  </a:lnTo>
                  <a:lnTo>
                    <a:pt x="294" y="326"/>
                  </a:lnTo>
                  <a:lnTo>
                    <a:pt x="288" y="330"/>
                  </a:lnTo>
                  <a:lnTo>
                    <a:pt x="282" y="334"/>
                  </a:lnTo>
                  <a:lnTo>
                    <a:pt x="280" y="334"/>
                  </a:lnTo>
                  <a:lnTo>
                    <a:pt x="280" y="336"/>
                  </a:lnTo>
                  <a:lnTo>
                    <a:pt x="280" y="336"/>
                  </a:lnTo>
                  <a:lnTo>
                    <a:pt x="280" y="338"/>
                  </a:lnTo>
                  <a:lnTo>
                    <a:pt x="282" y="342"/>
                  </a:lnTo>
                  <a:lnTo>
                    <a:pt x="284" y="342"/>
                  </a:lnTo>
                  <a:lnTo>
                    <a:pt x="284" y="342"/>
                  </a:lnTo>
                  <a:lnTo>
                    <a:pt x="284" y="342"/>
                  </a:lnTo>
                  <a:lnTo>
                    <a:pt x="286" y="344"/>
                  </a:lnTo>
                  <a:lnTo>
                    <a:pt x="286" y="344"/>
                  </a:lnTo>
                  <a:lnTo>
                    <a:pt x="286" y="342"/>
                  </a:lnTo>
                  <a:lnTo>
                    <a:pt x="286" y="342"/>
                  </a:lnTo>
                  <a:lnTo>
                    <a:pt x="286" y="342"/>
                  </a:lnTo>
                  <a:lnTo>
                    <a:pt x="288" y="342"/>
                  </a:lnTo>
                  <a:lnTo>
                    <a:pt x="288" y="342"/>
                  </a:lnTo>
                  <a:lnTo>
                    <a:pt x="288" y="342"/>
                  </a:lnTo>
                  <a:lnTo>
                    <a:pt x="288" y="342"/>
                  </a:lnTo>
                  <a:lnTo>
                    <a:pt x="288" y="342"/>
                  </a:lnTo>
                  <a:lnTo>
                    <a:pt x="290" y="342"/>
                  </a:lnTo>
                  <a:lnTo>
                    <a:pt x="290" y="344"/>
                  </a:lnTo>
                  <a:lnTo>
                    <a:pt x="290" y="346"/>
                  </a:lnTo>
                  <a:lnTo>
                    <a:pt x="290" y="352"/>
                  </a:lnTo>
                  <a:lnTo>
                    <a:pt x="290" y="352"/>
                  </a:lnTo>
                  <a:lnTo>
                    <a:pt x="290" y="362"/>
                  </a:lnTo>
                  <a:lnTo>
                    <a:pt x="290" y="362"/>
                  </a:lnTo>
                  <a:lnTo>
                    <a:pt x="290" y="362"/>
                  </a:lnTo>
                  <a:lnTo>
                    <a:pt x="288" y="366"/>
                  </a:lnTo>
                  <a:lnTo>
                    <a:pt x="286" y="368"/>
                  </a:lnTo>
                  <a:lnTo>
                    <a:pt x="286" y="370"/>
                  </a:lnTo>
                  <a:lnTo>
                    <a:pt x="286" y="372"/>
                  </a:lnTo>
                  <a:lnTo>
                    <a:pt x="286" y="372"/>
                  </a:lnTo>
                  <a:lnTo>
                    <a:pt x="286" y="372"/>
                  </a:lnTo>
                  <a:lnTo>
                    <a:pt x="286" y="374"/>
                  </a:lnTo>
                  <a:lnTo>
                    <a:pt x="288" y="374"/>
                  </a:lnTo>
                  <a:lnTo>
                    <a:pt x="288" y="374"/>
                  </a:lnTo>
                  <a:lnTo>
                    <a:pt x="288" y="374"/>
                  </a:lnTo>
                  <a:lnTo>
                    <a:pt x="288" y="374"/>
                  </a:lnTo>
                  <a:lnTo>
                    <a:pt x="290" y="374"/>
                  </a:lnTo>
                  <a:lnTo>
                    <a:pt x="290" y="374"/>
                  </a:lnTo>
                  <a:lnTo>
                    <a:pt x="290" y="376"/>
                  </a:lnTo>
                  <a:lnTo>
                    <a:pt x="290" y="376"/>
                  </a:lnTo>
                  <a:lnTo>
                    <a:pt x="290" y="376"/>
                  </a:lnTo>
                  <a:lnTo>
                    <a:pt x="292" y="376"/>
                  </a:lnTo>
                  <a:lnTo>
                    <a:pt x="292" y="376"/>
                  </a:lnTo>
                  <a:lnTo>
                    <a:pt x="292" y="378"/>
                  </a:lnTo>
                  <a:lnTo>
                    <a:pt x="292" y="380"/>
                  </a:lnTo>
                  <a:lnTo>
                    <a:pt x="292" y="380"/>
                  </a:lnTo>
                  <a:lnTo>
                    <a:pt x="292" y="384"/>
                  </a:lnTo>
                  <a:lnTo>
                    <a:pt x="292" y="384"/>
                  </a:lnTo>
                  <a:lnTo>
                    <a:pt x="292" y="384"/>
                  </a:lnTo>
                  <a:lnTo>
                    <a:pt x="292" y="386"/>
                  </a:lnTo>
                  <a:lnTo>
                    <a:pt x="292" y="386"/>
                  </a:lnTo>
                  <a:lnTo>
                    <a:pt x="292" y="386"/>
                  </a:lnTo>
                  <a:lnTo>
                    <a:pt x="292" y="386"/>
                  </a:lnTo>
                  <a:lnTo>
                    <a:pt x="294" y="392"/>
                  </a:lnTo>
                  <a:lnTo>
                    <a:pt x="294" y="394"/>
                  </a:lnTo>
                  <a:lnTo>
                    <a:pt x="294" y="396"/>
                  </a:lnTo>
                  <a:lnTo>
                    <a:pt x="294" y="398"/>
                  </a:lnTo>
                  <a:lnTo>
                    <a:pt x="294" y="402"/>
                  </a:lnTo>
                  <a:lnTo>
                    <a:pt x="294" y="402"/>
                  </a:lnTo>
                  <a:lnTo>
                    <a:pt x="294" y="404"/>
                  </a:lnTo>
                  <a:lnTo>
                    <a:pt x="294" y="404"/>
                  </a:lnTo>
                  <a:lnTo>
                    <a:pt x="294" y="404"/>
                  </a:lnTo>
                  <a:lnTo>
                    <a:pt x="298" y="406"/>
                  </a:lnTo>
                  <a:lnTo>
                    <a:pt x="298" y="408"/>
                  </a:lnTo>
                  <a:lnTo>
                    <a:pt x="298" y="408"/>
                  </a:lnTo>
                  <a:lnTo>
                    <a:pt x="302" y="410"/>
                  </a:lnTo>
                  <a:lnTo>
                    <a:pt x="304" y="412"/>
                  </a:lnTo>
                  <a:lnTo>
                    <a:pt x="308" y="414"/>
                  </a:lnTo>
                  <a:lnTo>
                    <a:pt x="308" y="414"/>
                  </a:lnTo>
                  <a:lnTo>
                    <a:pt x="308" y="414"/>
                  </a:lnTo>
                  <a:lnTo>
                    <a:pt x="312" y="418"/>
                  </a:lnTo>
                  <a:lnTo>
                    <a:pt x="312" y="420"/>
                  </a:lnTo>
                  <a:lnTo>
                    <a:pt x="312" y="420"/>
                  </a:lnTo>
                  <a:lnTo>
                    <a:pt x="312" y="422"/>
                  </a:lnTo>
                  <a:lnTo>
                    <a:pt x="312" y="426"/>
                  </a:lnTo>
                  <a:lnTo>
                    <a:pt x="312" y="426"/>
                  </a:lnTo>
                  <a:lnTo>
                    <a:pt x="314" y="430"/>
                  </a:lnTo>
                  <a:lnTo>
                    <a:pt x="314" y="430"/>
                  </a:lnTo>
                  <a:lnTo>
                    <a:pt x="310" y="432"/>
                  </a:lnTo>
                  <a:lnTo>
                    <a:pt x="310" y="434"/>
                  </a:lnTo>
                  <a:lnTo>
                    <a:pt x="310" y="436"/>
                  </a:lnTo>
                  <a:lnTo>
                    <a:pt x="312" y="440"/>
                  </a:lnTo>
                  <a:lnTo>
                    <a:pt x="314" y="440"/>
                  </a:lnTo>
                  <a:lnTo>
                    <a:pt x="318" y="446"/>
                  </a:lnTo>
                  <a:lnTo>
                    <a:pt x="320" y="448"/>
                  </a:lnTo>
                  <a:lnTo>
                    <a:pt x="320" y="448"/>
                  </a:lnTo>
                  <a:lnTo>
                    <a:pt x="322" y="450"/>
                  </a:lnTo>
                  <a:lnTo>
                    <a:pt x="336" y="464"/>
                  </a:lnTo>
                  <a:lnTo>
                    <a:pt x="344" y="474"/>
                  </a:lnTo>
                  <a:lnTo>
                    <a:pt x="346" y="476"/>
                  </a:lnTo>
                  <a:lnTo>
                    <a:pt x="346" y="476"/>
                  </a:lnTo>
                  <a:lnTo>
                    <a:pt x="346" y="476"/>
                  </a:lnTo>
                  <a:lnTo>
                    <a:pt x="346" y="476"/>
                  </a:lnTo>
                  <a:lnTo>
                    <a:pt x="348" y="474"/>
                  </a:lnTo>
                  <a:lnTo>
                    <a:pt x="350" y="474"/>
                  </a:lnTo>
                  <a:lnTo>
                    <a:pt x="350" y="474"/>
                  </a:lnTo>
                  <a:lnTo>
                    <a:pt x="352" y="476"/>
                  </a:lnTo>
                  <a:lnTo>
                    <a:pt x="358" y="482"/>
                  </a:lnTo>
                  <a:lnTo>
                    <a:pt x="360" y="484"/>
                  </a:lnTo>
                  <a:lnTo>
                    <a:pt x="360" y="486"/>
                  </a:lnTo>
                  <a:lnTo>
                    <a:pt x="360" y="488"/>
                  </a:lnTo>
                  <a:lnTo>
                    <a:pt x="360" y="488"/>
                  </a:lnTo>
                  <a:lnTo>
                    <a:pt x="360" y="488"/>
                  </a:lnTo>
                  <a:lnTo>
                    <a:pt x="360" y="488"/>
                  </a:lnTo>
                  <a:lnTo>
                    <a:pt x="360" y="490"/>
                  </a:lnTo>
                  <a:lnTo>
                    <a:pt x="358" y="490"/>
                  </a:lnTo>
                  <a:lnTo>
                    <a:pt x="358" y="490"/>
                  </a:lnTo>
                  <a:lnTo>
                    <a:pt x="358" y="490"/>
                  </a:lnTo>
                  <a:lnTo>
                    <a:pt x="358" y="490"/>
                  </a:lnTo>
                  <a:lnTo>
                    <a:pt x="358" y="490"/>
                  </a:lnTo>
                  <a:lnTo>
                    <a:pt x="358" y="502"/>
                  </a:lnTo>
                  <a:lnTo>
                    <a:pt x="358" y="504"/>
                  </a:lnTo>
                  <a:lnTo>
                    <a:pt x="360" y="506"/>
                  </a:lnTo>
                  <a:lnTo>
                    <a:pt x="360" y="508"/>
                  </a:lnTo>
                  <a:lnTo>
                    <a:pt x="360" y="510"/>
                  </a:lnTo>
                  <a:lnTo>
                    <a:pt x="360" y="510"/>
                  </a:lnTo>
                  <a:lnTo>
                    <a:pt x="364" y="514"/>
                  </a:lnTo>
                  <a:lnTo>
                    <a:pt x="364" y="516"/>
                  </a:lnTo>
                  <a:lnTo>
                    <a:pt x="364" y="516"/>
                  </a:lnTo>
                  <a:lnTo>
                    <a:pt x="364" y="516"/>
                  </a:lnTo>
                  <a:lnTo>
                    <a:pt x="364" y="516"/>
                  </a:lnTo>
                  <a:lnTo>
                    <a:pt x="364" y="518"/>
                  </a:lnTo>
                  <a:lnTo>
                    <a:pt x="362" y="518"/>
                  </a:lnTo>
                  <a:lnTo>
                    <a:pt x="362" y="518"/>
                  </a:lnTo>
                  <a:lnTo>
                    <a:pt x="362" y="518"/>
                  </a:lnTo>
                  <a:lnTo>
                    <a:pt x="362" y="518"/>
                  </a:lnTo>
                  <a:lnTo>
                    <a:pt x="360" y="518"/>
                  </a:lnTo>
                  <a:lnTo>
                    <a:pt x="360" y="518"/>
                  </a:lnTo>
                  <a:lnTo>
                    <a:pt x="360" y="518"/>
                  </a:lnTo>
                  <a:lnTo>
                    <a:pt x="360" y="518"/>
                  </a:lnTo>
                  <a:lnTo>
                    <a:pt x="360" y="518"/>
                  </a:lnTo>
                  <a:lnTo>
                    <a:pt x="358" y="520"/>
                  </a:lnTo>
                  <a:lnTo>
                    <a:pt x="358" y="520"/>
                  </a:lnTo>
                  <a:lnTo>
                    <a:pt x="358" y="524"/>
                  </a:lnTo>
                  <a:lnTo>
                    <a:pt x="358" y="530"/>
                  </a:lnTo>
                  <a:lnTo>
                    <a:pt x="360" y="530"/>
                  </a:lnTo>
                  <a:lnTo>
                    <a:pt x="360" y="534"/>
                  </a:lnTo>
                  <a:lnTo>
                    <a:pt x="362" y="536"/>
                  </a:lnTo>
                  <a:lnTo>
                    <a:pt x="362" y="540"/>
                  </a:lnTo>
                  <a:lnTo>
                    <a:pt x="362" y="540"/>
                  </a:lnTo>
                  <a:lnTo>
                    <a:pt x="362" y="540"/>
                  </a:lnTo>
                  <a:lnTo>
                    <a:pt x="362" y="540"/>
                  </a:lnTo>
                  <a:lnTo>
                    <a:pt x="358" y="544"/>
                  </a:lnTo>
                  <a:lnTo>
                    <a:pt x="356" y="542"/>
                  </a:lnTo>
                  <a:lnTo>
                    <a:pt x="356" y="542"/>
                  </a:lnTo>
                  <a:lnTo>
                    <a:pt x="356" y="540"/>
                  </a:lnTo>
                  <a:lnTo>
                    <a:pt x="356" y="540"/>
                  </a:lnTo>
                  <a:lnTo>
                    <a:pt x="354" y="538"/>
                  </a:lnTo>
                  <a:lnTo>
                    <a:pt x="348" y="536"/>
                  </a:lnTo>
                  <a:lnTo>
                    <a:pt x="344" y="532"/>
                  </a:lnTo>
                  <a:lnTo>
                    <a:pt x="344" y="532"/>
                  </a:lnTo>
                  <a:lnTo>
                    <a:pt x="342" y="532"/>
                  </a:lnTo>
                  <a:lnTo>
                    <a:pt x="340" y="530"/>
                  </a:lnTo>
                  <a:lnTo>
                    <a:pt x="340" y="530"/>
                  </a:lnTo>
                  <a:lnTo>
                    <a:pt x="340" y="530"/>
                  </a:lnTo>
                  <a:lnTo>
                    <a:pt x="338" y="530"/>
                  </a:lnTo>
                  <a:lnTo>
                    <a:pt x="332" y="528"/>
                  </a:lnTo>
                  <a:lnTo>
                    <a:pt x="330" y="528"/>
                  </a:lnTo>
                  <a:lnTo>
                    <a:pt x="330" y="528"/>
                  </a:lnTo>
                  <a:lnTo>
                    <a:pt x="328" y="528"/>
                  </a:lnTo>
                  <a:lnTo>
                    <a:pt x="322" y="528"/>
                  </a:lnTo>
                  <a:lnTo>
                    <a:pt x="322" y="528"/>
                  </a:lnTo>
                  <a:lnTo>
                    <a:pt x="318" y="526"/>
                  </a:lnTo>
                  <a:lnTo>
                    <a:pt x="318" y="526"/>
                  </a:lnTo>
                  <a:lnTo>
                    <a:pt x="314" y="526"/>
                  </a:lnTo>
                  <a:lnTo>
                    <a:pt x="314" y="526"/>
                  </a:lnTo>
                  <a:lnTo>
                    <a:pt x="314" y="526"/>
                  </a:lnTo>
                  <a:lnTo>
                    <a:pt x="312" y="528"/>
                  </a:lnTo>
                  <a:lnTo>
                    <a:pt x="312" y="528"/>
                  </a:lnTo>
                  <a:lnTo>
                    <a:pt x="312" y="528"/>
                  </a:lnTo>
                  <a:lnTo>
                    <a:pt x="310" y="528"/>
                  </a:lnTo>
                  <a:lnTo>
                    <a:pt x="308" y="528"/>
                  </a:lnTo>
                  <a:lnTo>
                    <a:pt x="302" y="526"/>
                  </a:lnTo>
                  <a:lnTo>
                    <a:pt x="300" y="524"/>
                  </a:lnTo>
                  <a:lnTo>
                    <a:pt x="296" y="524"/>
                  </a:lnTo>
                  <a:lnTo>
                    <a:pt x="294" y="522"/>
                  </a:lnTo>
                  <a:lnTo>
                    <a:pt x="286" y="520"/>
                  </a:lnTo>
                  <a:lnTo>
                    <a:pt x="286" y="520"/>
                  </a:lnTo>
                  <a:lnTo>
                    <a:pt x="282" y="520"/>
                  </a:lnTo>
                  <a:lnTo>
                    <a:pt x="274" y="520"/>
                  </a:lnTo>
                  <a:lnTo>
                    <a:pt x="266" y="520"/>
                  </a:lnTo>
                  <a:lnTo>
                    <a:pt x="248" y="520"/>
                  </a:lnTo>
                  <a:lnTo>
                    <a:pt x="244" y="520"/>
                  </a:lnTo>
                  <a:lnTo>
                    <a:pt x="228" y="520"/>
                  </a:lnTo>
                  <a:lnTo>
                    <a:pt x="226" y="520"/>
                  </a:lnTo>
                  <a:lnTo>
                    <a:pt x="226" y="520"/>
                  </a:lnTo>
                  <a:lnTo>
                    <a:pt x="226" y="518"/>
                  </a:lnTo>
                  <a:lnTo>
                    <a:pt x="226" y="518"/>
                  </a:lnTo>
                  <a:lnTo>
                    <a:pt x="226" y="516"/>
                  </a:lnTo>
                  <a:lnTo>
                    <a:pt x="226" y="516"/>
                  </a:lnTo>
                  <a:lnTo>
                    <a:pt x="224" y="514"/>
                  </a:lnTo>
                  <a:lnTo>
                    <a:pt x="224" y="514"/>
                  </a:lnTo>
                  <a:lnTo>
                    <a:pt x="222" y="514"/>
                  </a:lnTo>
                  <a:lnTo>
                    <a:pt x="220" y="514"/>
                  </a:lnTo>
                  <a:lnTo>
                    <a:pt x="218" y="514"/>
                  </a:lnTo>
                  <a:lnTo>
                    <a:pt x="218" y="514"/>
                  </a:lnTo>
                  <a:lnTo>
                    <a:pt x="218" y="514"/>
                  </a:lnTo>
                  <a:lnTo>
                    <a:pt x="212" y="514"/>
                  </a:lnTo>
                  <a:lnTo>
                    <a:pt x="206" y="516"/>
                  </a:lnTo>
                  <a:lnTo>
                    <a:pt x="200" y="516"/>
                  </a:lnTo>
                  <a:lnTo>
                    <a:pt x="200" y="516"/>
                  </a:lnTo>
                  <a:lnTo>
                    <a:pt x="196" y="516"/>
                  </a:lnTo>
                  <a:lnTo>
                    <a:pt x="194" y="514"/>
                  </a:lnTo>
                  <a:lnTo>
                    <a:pt x="190" y="514"/>
                  </a:lnTo>
                  <a:lnTo>
                    <a:pt x="190" y="514"/>
                  </a:lnTo>
                  <a:lnTo>
                    <a:pt x="188" y="514"/>
                  </a:lnTo>
                  <a:lnTo>
                    <a:pt x="188" y="514"/>
                  </a:lnTo>
                  <a:lnTo>
                    <a:pt x="188" y="512"/>
                  </a:lnTo>
                  <a:lnTo>
                    <a:pt x="182" y="512"/>
                  </a:lnTo>
                  <a:lnTo>
                    <a:pt x="178" y="512"/>
                  </a:lnTo>
                  <a:lnTo>
                    <a:pt x="176" y="514"/>
                  </a:lnTo>
                  <a:lnTo>
                    <a:pt x="176" y="514"/>
                  </a:lnTo>
                  <a:lnTo>
                    <a:pt x="176" y="514"/>
                  </a:lnTo>
                  <a:lnTo>
                    <a:pt x="154" y="514"/>
                  </a:lnTo>
                  <a:lnTo>
                    <a:pt x="154" y="514"/>
                  </a:lnTo>
                  <a:lnTo>
                    <a:pt x="152" y="512"/>
                  </a:lnTo>
                  <a:lnTo>
                    <a:pt x="152" y="512"/>
                  </a:lnTo>
                  <a:lnTo>
                    <a:pt x="150" y="512"/>
                  </a:lnTo>
                  <a:lnTo>
                    <a:pt x="150" y="512"/>
                  </a:lnTo>
                  <a:lnTo>
                    <a:pt x="146" y="512"/>
                  </a:lnTo>
                  <a:lnTo>
                    <a:pt x="136" y="512"/>
                  </a:lnTo>
                  <a:lnTo>
                    <a:pt x="136" y="512"/>
                  </a:lnTo>
                  <a:lnTo>
                    <a:pt x="136" y="512"/>
                  </a:lnTo>
                  <a:lnTo>
                    <a:pt x="136" y="512"/>
                  </a:lnTo>
                  <a:lnTo>
                    <a:pt x="136" y="514"/>
                  </a:lnTo>
                  <a:lnTo>
                    <a:pt x="136" y="514"/>
                  </a:lnTo>
                  <a:lnTo>
                    <a:pt x="134" y="516"/>
                  </a:lnTo>
                  <a:lnTo>
                    <a:pt x="134" y="520"/>
                  </a:lnTo>
                  <a:lnTo>
                    <a:pt x="128" y="520"/>
                  </a:lnTo>
                  <a:lnTo>
                    <a:pt x="122" y="520"/>
                  </a:lnTo>
                  <a:lnTo>
                    <a:pt x="102" y="520"/>
                  </a:lnTo>
                  <a:lnTo>
                    <a:pt x="90" y="520"/>
                  </a:lnTo>
                  <a:lnTo>
                    <a:pt x="90" y="520"/>
                  </a:lnTo>
                  <a:lnTo>
                    <a:pt x="86" y="520"/>
                  </a:lnTo>
                  <a:lnTo>
                    <a:pt x="86" y="520"/>
                  </a:lnTo>
                  <a:lnTo>
                    <a:pt x="80" y="520"/>
                  </a:lnTo>
                  <a:lnTo>
                    <a:pt x="72" y="520"/>
                  </a:lnTo>
                  <a:lnTo>
                    <a:pt x="72" y="520"/>
                  </a:lnTo>
                  <a:lnTo>
                    <a:pt x="70" y="518"/>
                  </a:lnTo>
                  <a:lnTo>
                    <a:pt x="70" y="518"/>
                  </a:lnTo>
                  <a:lnTo>
                    <a:pt x="68" y="518"/>
                  </a:lnTo>
                  <a:lnTo>
                    <a:pt x="66" y="518"/>
                  </a:lnTo>
                  <a:lnTo>
                    <a:pt x="66" y="518"/>
                  </a:lnTo>
                  <a:lnTo>
                    <a:pt x="62" y="516"/>
                  </a:lnTo>
                  <a:lnTo>
                    <a:pt x="62" y="516"/>
                  </a:lnTo>
                  <a:lnTo>
                    <a:pt x="62" y="514"/>
                  </a:lnTo>
                  <a:lnTo>
                    <a:pt x="62" y="514"/>
                  </a:lnTo>
                  <a:lnTo>
                    <a:pt x="62" y="514"/>
                  </a:lnTo>
                  <a:lnTo>
                    <a:pt x="62" y="510"/>
                  </a:lnTo>
                  <a:lnTo>
                    <a:pt x="62" y="510"/>
                  </a:lnTo>
                  <a:lnTo>
                    <a:pt x="62" y="506"/>
                  </a:lnTo>
                  <a:lnTo>
                    <a:pt x="62" y="506"/>
                  </a:lnTo>
                  <a:lnTo>
                    <a:pt x="62" y="504"/>
                  </a:lnTo>
                  <a:lnTo>
                    <a:pt x="62" y="504"/>
                  </a:lnTo>
                  <a:lnTo>
                    <a:pt x="62" y="502"/>
                  </a:lnTo>
                  <a:lnTo>
                    <a:pt x="62" y="500"/>
                  </a:lnTo>
                  <a:lnTo>
                    <a:pt x="64" y="488"/>
                  </a:lnTo>
                  <a:lnTo>
                    <a:pt x="66" y="482"/>
                  </a:lnTo>
                  <a:lnTo>
                    <a:pt x="66" y="482"/>
                  </a:lnTo>
                  <a:lnTo>
                    <a:pt x="66" y="482"/>
                  </a:lnTo>
                  <a:lnTo>
                    <a:pt x="66" y="480"/>
                  </a:lnTo>
                  <a:lnTo>
                    <a:pt x="66" y="480"/>
                  </a:lnTo>
                  <a:lnTo>
                    <a:pt x="68" y="480"/>
                  </a:lnTo>
                  <a:lnTo>
                    <a:pt x="68" y="480"/>
                  </a:lnTo>
                  <a:lnTo>
                    <a:pt x="68" y="480"/>
                  </a:lnTo>
                  <a:lnTo>
                    <a:pt x="68" y="478"/>
                  </a:lnTo>
                  <a:lnTo>
                    <a:pt x="68" y="478"/>
                  </a:lnTo>
                  <a:lnTo>
                    <a:pt x="70" y="476"/>
                  </a:lnTo>
                  <a:lnTo>
                    <a:pt x="70" y="476"/>
                  </a:lnTo>
                  <a:lnTo>
                    <a:pt x="68" y="476"/>
                  </a:lnTo>
                  <a:lnTo>
                    <a:pt x="68" y="476"/>
                  </a:lnTo>
                  <a:lnTo>
                    <a:pt x="68" y="474"/>
                  </a:lnTo>
                  <a:lnTo>
                    <a:pt x="68" y="472"/>
                  </a:lnTo>
                  <a:lnTo>
                    <a:pt x="68" y="472"/>
                  </a:lnTo>
                  <a:lnTo>
                    <a:pt x="66" y="468"/>
                  </a:lnTo>
                  <a:lnTo>
                    <a:pt x="66" y="468"/>
                  </a:lnTo>
                  <a:lnTo>
                    <a:pt x="68" y="468"/>
                  </a:lnTo>
                  <a:lnTo>
                    <a:pt x="64" y="466"/>
                  </a:lnTo>
                  <a:lnTo>
                    <a:pt x="64" y="464"/>
                  </a:lnTo>
                  <a:lnTo>
                    <a:pt x="62" y="462"/>
                  </a:lnTo>
                  <a:lnTo>
                    <a:pt x="58" y="458"/>
                  </a:lnTo>
                  <a:lnTo>
                    <a:pt x="56" y="456"/>
                  </a:lnTo>
                  <a:lnTo>
                    <a:pt x="54" y="456"/>
                  </a:lnTo>
                  <a:lnTo>
                    <a:pt x="54" y="454"/>
                  </a:lnTo>
                  <a:lnTo>
                    <a:pt x="58" y="452"/>
                  </a:lnTo>
                  <a:lnTo>
                    <a:pt x="58" y="450"/>
                  </a:lnTo>
                  <a:lnTo>
                    <a:pt x="56" y="452"/>
                  </a:lnTo>
                  <a:lnTo>
                    <a:pt x="54" y="452"/>
                  </a:lnTo>
                  <a:lnTo>
                    <a:pt x="52" y="452"/>
                  </a:lnTo>
                  <a:lnTo>
                    <a:pt x="54" y="450"/>
                  </a:lnTo>
                  <a:lnTo>
                    <a:pt x="50" y="444"/>
                  </a:lnTo>
                  <a:lnTo>
                    <a:pt x="50" y="442"/>
                  </a:lnTo>
                  <a:lnTo>
                    <a:pt x="48" y="442"/>
                  </a:lnTo>
                  <a:lnTo>
                    <a:pt x="48" y="442"/>
                  </a:lnTo>
                  <a:lnTo>
                    <a:pt x="54" y="440"/>
                  </a:lnTo>
                  <a:lnTo>
                    <a:pt x="58" y="440"/>
                  </a:lnTo>
                  <a:lnTo>
                    <a:pt x="58" y="440"/>
                  </a:lnTo>
                  <a:lnTo>
                    <a:pt x="56" y="438"/>
                  </a:lnTo>
                  <a:lnTo>
                    <a:pt x="52" y="436"/>
                  </a:lnTo>
                  <a:lnTo>
                    <a:pt x="48" y="432"/>
                  </a:lnTo>
                  <a:lnTo>
                    <a:pt x="48" y="430"/>
                  </a:lnTo>
                  <a:lnTo>
                    <a:pt x="46" y="430"/>
                  </a:lnTo>
                  <a:lnTo>
                    <a:pt x="46" y="430"/>
                  </a:lnTo>
                  <a:lnTo>
                    <a:pt x="46" y="430"/>
                  </a:lnTo>
                  <a:lnTo>
                    <a:pt x="46" y="428"/>
                  </a:lnTo>
                  <a:lnTo>
                    <a:pt x="46" y="428"/>
                  </a:lnTo>
                  <a:lnTo>
                    <a:pt x="46" y="428"/>
                  </a:lnTo>
                  <a:lnTo>
                    <a:pt x="46" y="428"/>
                  </a:lnTo>
                  <a:lnTo>
                    <a:pt x="46" y="428"/>
                  </a:lnTo>
                  <a:lnTo>
                    <a:pt x="46" y="428"/>
                  </a:lnTo>
                  <a:lnTo>
                    <a:pt x="46" y="428"/>
                  </a:lnTo>
                  <a:lnTo>
                    <a:pt x="44" y="430"/>
                  </a:lnTo>
                  <a:lnTo>
                    <a:pt x="44" y="430"/>
                  </a:lnTo>
                  <a:lnTo>
                    <a:pt x="44" y="430"/>
                  </a:lnTo>
                  <a:lnTo>
                    <a:pt x="48" y="432"/>
                  </a:lnTo>
                  <a:lnTo>
                    <a:pt x="48" y="432"/>
                  </a:lnTo>
                  <a:lnTo>
                    <a:pt x="48" y="432"/>
                  </a:lnTo>
                  <a:lnTo>
                    <a:pt x="48" y="432"/>
                  </a:lnTo>
                  <a:lnTo>
                    <a:pt x="48" y="432"/>
                  </a:lnTo>
                  <a:lnTo>
                    <a:pt x="48" y="434"/>
                  </a:lnTo>
                  <a:lnTo>
                    <a:pt x="48" y="434"/>
                  </a:lnTo>
                  <a:lnTo>
                    <a:pt x="48" y="434"/>
                  </a:lnTo>
                  <a:lnTo>
                    <a:pt x="48" y="434"/>
                  </a:lnTo>
                  <a:lnTo>
                    <a:pt x="46" y="438"/>
                  </a:lnTo>
                  <a:lnTo>
                    <a:pt x="46" y="438"/>
                  </a:lnTo>
                  <a:lnTo>
                    <a:pt x="44" y="438"/>
                  </a:lnTo>
                  <a:lnTo>
                    <a:pt x="42" y="438"/>
                  </a:lnTo>
                  <a:lnTo>
                    <a:pt x="40" y="438"/>
                  </a:lnTo>
                  <a:lnTo>
                    <a:pt x="40" y="438"/>
                  </a:lnTo>
                  <a:lnTo>
                    <a:pt x="40" y="436"/>
                  </a:lnTo>
                  <a:lnTo>
                    <a:pt x="40" y="436"/>
                  </a:lnTo>
                  <a:lnTo>
                    <a:pt x="38" y="436"/>
                  </a:lnTo>
                  <a:lnTo>
                    <a:pt x="38" y="436"/>
                  </a:lnTo>
                  <a:lnTo>
                    <a:pt x="34" y="432"/>
                  </a:lnTo>
                  <a:lnTo>
                    <a:pt x="28" y="432"/>
                  </a:lnTo>
                  <a:lnTo>
                    <a:pt x="26" y="430"/>
                  </a:lnTo>
                  <a:lnTo>
                    <a:pt x="24" y="430"/>
                  </a:lnTo>
                  <a:lnTo>
                    <a:pt x="22" y="428"/>
                  </a:lnTo>
                  <a:lnTo>
                    <a:pt x="22" y="428"/>
                  </a:lnTo>
                  <a:lnTo>
                    <a:pt x="22" y="428"/>
                  </a:lnTo>
                  <a:lnTo>
                    <a:pt x="22" y="428"/>
                  </a:lnTo>
                  <a:lnTo>
                    <a:pt x="22" y="426"/>
                  </a:lnTo>
                  <a:lnTo>
                    <a:pt x="22" y="424"/>
                  </a:lnTo>
                  <a:lnTo>
                    <a:pt x="22" y="424"/>
                  </a:lnTo>
                  <a:lnTo>
                    <a:pt x="22" y="424"/>
                  </a:lnTo>
                  <a:lnTo>
                    <a:pt x="22" y="422"/>
                  </a:lnTo>
                  <a:lnTo>
                    <a:pt x="22" y="422"/>
                  </a:lnTo>
                  <a:lnTo>
                    <a:pt x="22" y="422"/>
                  </a:lnTo>
                  <a:lnTo>
                    <a:pt x="22" y="422"/>
                  </a:lnTo>
                  <a:lnTo>
                    <a:pt x="20" y="420"/>
                  </a:lnTo>
                  <a:lnTo>
                    <a:pt x="20" y="420"/>
                  </a:lnTo>
                  <a:lnTo>
                    <a:pt x="20" y="420"/>
                  </a:lnTo>
                  <a:lnTo>
                    <a:pt x="20" y="418"/>
                  </a:lnTo>
                  <a:lnTo>
                    <a:pt x="18" y="416"/>
                  </a:lnTo>
                  <a:lnTo>
                    <a:pt x="18" y="416"/>
                  </a:lnTo>
                  <a:lnTo>
                    <a:pt x="18" y="412"/>
                  </a:lnTo>
                  <a:lnTo>
                    <a:pt x="18" y="412"/>
                  </a:lnTo>
                  <a:lnTo>
                    <a:pt x="18" y="410"/>
                  </a:lnTo>
                  <a:lnTo>
                    <a:pt x="20" y="410"/>
                  </a:lnTo>
                  <a:lnTo>
                    <a:pt x="20" y="408"/>
                  </a:lnTo>
                  <a:lnTo>
                    <a:pt x="20" y="408"/>
                  </a:lnTo>
                  <a:lnTo>
                    <a:pt x="20" y="408"/>
                  </a:lnTo>
                  <a:lnTo>
                    <a:pt x="18" y="406"/>
                  </a:lnTo>
                  <a:lnTo>
                    <a:pt x="16" y="402"/>
                  </a:lnTo>
                  <a:lnTo>
                    <a:pt x="16" y="402"/>
                  </a:lnTo>
                  <a:lnTo>
                    <a:pt x="16" y="402"/>
                  </a:lnTo>
                  <a:lnTo>
                    <a:pt x="16" y="402"/>
                  </a:lnTo>
                  <a:lnTo>
                    <a:pt x="16" y="404"/>
                  </a:lnTo>
                  <a:lnTo>
                    <a:pt x="16" y="404"/>
                  </a:lnTo>
                  <a:lnTo>
                    <a:pt x="16" y="404"/>
                  </a:lnTo>
                  <a:lnTo>
                    <a:pt x="16" y="404"/>
                  </a:lnTo>
                  <a:lnTo>
                    <a:pt x="16" y="406"/>
                  </a:lnTo>
                  <a:lnTo>
                    <a:pt x="18" y="406"/>
                  </a:lnTo>
                  <a:lnTo>
                    <a:pt x="18" y="408"/>
                  </a:lnTo>
                  <a:lnTo>
                    <a:pt x="18" y="408"/>
                  </a:lnTo>
                  <a:lnTo>
                    <a:pt x="18" y="408"/>
                  </a:lnTo>
                  <a:lnTo>
                    <a:pt x="16" y="408"/>
                  </a:lnTo>
                  <a:lnTo>
                    <a:pt x="14" y="408"/>
                  </a:lnTo>
                  <a:lnTo>
                    <a:pt x="12" y="408"/>
                  </a:lnTo>
                  <a:lnTo>
                    <a:pt x="10" y="406"/>
                  </a:lnTo>
                  <a:lnTo>
                    <a:pt x="10" y="406"/>
                  </a:lnTo>
                  <a:lnTo>
                    <a:pt x="10" y="406"/>
                  </a:lnTo>
                  <a:lnTo>
                    <a:pt x="8" y="400"/>
                  </a:lnTo>
                  <a:lnTo>
                    <a:pt x="8" y="402"/>
                  </a:lnTo>
                  <a:lnTo>
                    <a:pt x="8" y="406"/>
                  </a:lnTo>
                  <a:lnTo>
                    <a:pt x="8" y="406"/>
                  </a:lnTo>
                  <a:lnTo>
                    <a:pt x="8" y="406"/>
                  </a:lnTo>
                  <a:lnTo>
                    <a:pt x="10" y="408"/>
                  </a:lnTo>
                  <a:lnTo>
                    <a:pt x="10" y="408"/>
                  </a:lnTo>
                  <a:lnTo>
                    <a:pt x="10" y="408"/>
                  </a:lnTo>
                  <a:lnTo>
                    <a:pt x="10" y="408"/>
                  </a:lnTo>
                  <a:lnTo>
                    <a:pt x="10" y="408"/>
                  </a:lnTo>
                  <a:lnTo>
                    <a:pt x="10" y="410"/>
                  </a:lnTo>
                  <a:lnTo>
                    <a:pt x="10" y="410"/>
                  </a:lnTo>
                  <a:lnTo>
                    <a:pt x="10" y="410"/>
                  </a:lnTo>
                  <a:lnTo>
                    <a:pt x="2" y="410"/>
                  </a:lnTo>
                  <a:lnTo>
                    <a:pt x="2" y="410"/>
                  </a:lnTo>
                  <a:lnTo>
                    <a:pt x="0" y="410"/>
                  </a:lnTo>
                  <a:lnTo>
                    <a:pt x="0" y="408"/>
                  </a:lnTo>
                  <a:lnTo>
                    <a:pt x="0" y="408"/>
                  </a:lnTo>
                  <a:lnTo>
                    <a:pt x="0" y="408"/>
                  </a:lnTo>
                  <a:lnTo>
                    <a:pt x="0" y="408"/>
                  </a:lnTo>
                  <a:lnTo>
                    <a:pt x="0" y="408"/>
                  </a:lnTo>
                  <a:lnTo>
                    <a:pt x="0" y="406"/>
                  </a:lnTo>
                  <a:lnTo>
                    <a:pt x="0" y="404"/>
                  </a:lnTo>
                  <a:lnTo>
                    <a:pt x="0" y="402"/>
                  </a:lnTo>
                  <a:lnTo>
                    <a:pt x="4" y="396"/>
                  </a:lnTo>
                  <a:lnTo>
                    <a:pt x="4" y="394"/>
                  </a:lnTo>
                  <a:lnTo>
                    <a:pt x="4" y="394"/>
                  </a:lnTo>
                  <a:lnTo>
                    <a:pt x="4" y="394"/>
                  </a:lnTo>
                  <a:lnTo>
                    <a:pt x="4" y="394"/>
                  </a:lnTo>
                  <a:lnTo>
                    <a:pt x="6" y="394"/>
                  </a:lnTo>
                  <a:lnTo>
                    <a:pt x="6" y="394"/>
                  </a:lnTo>
                  <a:lnTo>
                    <a:pt x="6" y="394"/>
                  </a:lnTo>
                  <a:lnTo>
                    <a:pt x="6" y="394"/>
                  </a:lnTo>
                  <a:lnTo>
                    <a:pt x="6" y="394"/>
                  </a:lnTo>
                  <a:lnTo>
                    <a:pt x="6" y="394"/>
                  </a:lnTo>
                  <a:lnTo>
                    <a:pt x="6" y="394"/>
                  </a:lnTo>
                  <a:lnTo>
                    <a:pt x="6" y="392"/>
                  </a:lnTo>
                  <a:lnTo>
                    <a:pt x="6" y="392"/>
                  </a:lnTo>
                  <a:lnTo>
                    <a:pt x="6" y="392"/>
                  </a:lnTo>
                  <a:lnTo>
                    <a:pt x="6" y="392"/>
                  </a:lnTo>
                  <a:lnTo>
                    <a:pt x="6" y="390"/>
                  </a:lnTo>
                  <a:lnTo>
                    <a:pt x="6" y="390"/>
                  </a:lnTo>
                  <a:lnTo>
                    <a:pt x="8" y="388"/>
                  </a:lnTo>
                  <a:lnTo>
                    <a:pt x="10" y="384"/>
                  </a:lnTo>
                  <a:lnTo>
                    <a:pt x="14" y="378"/>
                  </a:lnTo>
                  <a:lnTo>
                    <a:pt x="14" y="378"/>
                  </a:lnTo>
                  <a:lnTo>
                    <a:pt x="14" y="376"/>
                  </a:lnTo>
                  <a:lnTo>
                    <a:pt x="16" y="372"/>
                  </a:lnTo>
                  <a:lnTo>
                    <a:pt x="16" y="372"/>
                  </a:lnTo>
                  <a:lnTo>
                    <a:pt x="16" y="372"/>
                  </a:lnTo>
                  <a:lnTo>
                    <a:pt x="16" y="372"/>
                  </a:lnTo>
                  <a:lnTo>
                    <a:pt x="16" y="370"/>
                  </a:lnTo>
                  <a:lnTo>
                    <a:pt x="16" y="370"/>
                  </a:lnTo>
                  <a:lnTo>
                    <a:pt x="16" y="370"/>
                  </a:lnTo>
                  <a:lnTo>
                    <a:pt x="16" y="368"/>
                  </a:lnTo>
                  <a:lnTo>
                    <a:pt x="16" y="362"/>
                  </a:lnTo>
                  <a:lnTo>
                    <a:pt x="16" y="362"/>
                  </a:lnTo>
                  <a:lnTo>
                    <a:pt x="18" y="362"/>
                  </a:lnTo>
                  <a:lnTo>
                    <a:pt x="18" y="360"/>
                  </a:lnTo>
                  <a:lnTo>
                    <a:pt x="18" y="360"/>
                  </a:lnTo>
                  <a:lnTo>
                    <a:pt x="18" y="360"/>
                  </a:lnTo>
                  <a:lnTo>
                    <a:pt x="18" y="360"/>
                  </a:lnTo>
                  <a:lnTo>
                    <a:pt x="20" y="360"/>
                  </a:lnTo>
                  <a:lnTo>
                    <a:pt x="20" y="358"/>
                  </a:lnTo>
                  <a:lnTo>
                    <a:pt x="20" y="358"/>
                  </a:lnTo>
                  <a:lnTo>
                    <a:pt x="20" y="358"/>
                  </a:lnTo>
                  <a:lnTo>
                    <a:pt x="20" y="356"/>
                  </a:lnTo>
                  <a:lnTo>
                    <a:pt x="18" y="356"/>
                  </a:lnTo>
                  <a:lnTo>
                    <a:pt x="18" y="356"/>
                  </a:lnTo>
                  <a:lnTo>
                    <a:pt x="18" y="354"/>
                  </a:lnTo>
                  <a:lnTo>
                    <a:pt x="16" y="352"/>
                  </a:lnTo>
                  <a:lnTo>
                    <a:pt x="16" y="346"/>
                  </a:lnTo>
                  <a:lnTo>
                    <a:pt x="16" y="346"/>
                  </a:lnTo>
                  <a:lnTo>
                    <a:pt x="16" y="346"/>
                  </a:lnTo>
                  <a:lnTo>
                    <a:pt x="18" y="346"/>
                  </a:lnTo>
                  <a:lnTo>
                    <a:pt x="20" y="344"/>
                  </a:lnTo>
                  <a:lnTo>
                    <a:pt x="20" y="344"/>
                  </a:lnTo>
                  <a:lnTo>
                    <a:pt x="20" y="342"/>
                  </a:lnTo>
                  <a:lnTo>
                    <a:pt x="22" y="342"/>
                  </a:lnTo>
                  <a:lnTo>
                    <a:pt x="22" y="342"/>
                  </a:lnTo>
                  <a:lnTo>
                    <a:pt x="26" y="338"/>
                  </a:lnTo>
                  <a:lnTo>
                    <a:pt x="34" y="332"/>
                  </a:lnTo>
                  <a:lnTo>
                    <a:pt x="40" y="326"/>
                  </a:lnTo>
                  <a:lnTo>
                    <a:pt x="40" y="324"/>
                  </a:lnTo>
                  <a:lnTo>
                    <a:pt x="40" y="324"/>
                  </a:lnTo>
                  <a:lnTo>
                    <a:pt x="40" y="324"/>
                  </a:lnTo>
                  <a:lnTo>
                    <a:pt x="42" y="324"/>
                  </a:lnTo>
                  <a:lnTo>
                    <a:pt x="42" y="324"/>
                  </a:lnTo>
                  <a:lnTo>
                    <a:pt x="42" y="324"/>
                  </a:lnTo>
                  <a:lnTo>
                    <a:pt x="44" y="324"/>
                  </a:lnTo>
                  <a:lnTo>
                    <a:pt x="44" y="324"/>
                  </a:lnTo>
                  <a:lnTo>
                    <a:pt x="44" y="324"/>
                  </a:lnTo>
                  <a:lnTo>
                    <a:pt x="44" y="322"/>
                  </a:lnTo>
                  <a:lnTo>
                    <a:pt x="44" y="322"/>
                  </a:lnTo>
                  <a:lnTo>
                    <a:pt x="46" y="320"/>
                  </a:lnTo>
                  <a:lnTo>
                    <a:pt x="48" y="318"/>
                  </a:lnTo>
                  <a:lnTo>
                    <a:pt x="52" y="314"/>
                  </a:lnTo>
                  <a:lnTo>
                    <a:pt x="54" y="314"/>
                  </a:lnTo>
                  <a:lnTo>
                    <a:pt x="54" y="314"/>
                  </a:lnTo>
                  <a:lnTo>
                    <a:pt x="56" y="314"/>
                  </a:lnTo>
                  <a:lnTo>
                    <a:pt x="58" y="308"/>
                  </a:lnTo>
                  <a:lnTo>
                    <a:pt x="60" y="302"/>
                  </a:lnTo>
                  <a:lnTo>
                    <a:pt x="60" y="300"/>
                  </a:lnTo>
                  <a:lnTo>
                    <a:pt x="64" y="302"/>
                  </a:lnTo>
                  <a:lnTo>
                    <a:pt x="66" y="302"/>
                  </a:lnTo>
                  <a:lnTo>
                    <a:pt x="76" y="294"/>
                  </a:lnTo>
                  <a:lnTo>
                    <a:pt x="78" y="290"/>
                  </a:lnTo>
                  <a:lnTo>
                    <a:pt x="78" y="290"/>
                  </a:lnTo>
                  <a:lnTo>
                    <a:pt x="78" y="290"/>
                  </a:lnTo>
                  <a:lnTo>
                    <a:pt x="80" y="292"/>
                  </a:lnTo>
                  <a:lnTo>
                    <a:pt x="80" y="292"/>
                  </a:lnTo>
                  <a:lnTo>
                    <a:pt x="80" y="294"/>
                  </a:lnTo>
                  <a:lnTo>
                    <a:pt x="80" y="294"/>
                  </a:lnTo>
                  <a:lnTo>
                    <a:pt x="80" y="294"/>
                  </a:lnTo>
                  <a:lnTo>
                    <a:pt x="80" y="296"/>
                  </a:lnTo>
                  <a:lnTo>
                    <a:pt x="80" y="296"/>
                  </a:lnTo>
                  <a:lnTo>
                    <a:pt x="80" y="296"/>
                  </a:lnTo>
                  <a:lnTo>
                    <a:pt x="82" y="296"/>
                  </a:lnTo>
                  <a:lnTo>
                    <a:pt x="82" y="296"/>
                  </a:lnTo>
                  <a:lnTo>
                    <a:pt x="84" y="298"/>
                  </a:lnTo>
                  <a:lnTo>
                    <a:pt x="94" y="296"/>
                  </a:lnTo>
                  <a:lnTo>
                    <a:pt x="98" y="290"/>
                  </a:lnTo>
                  <a:lnTo>
                    <a:pt x="100" y="288"/>
                  </a:lnTo>
                  <a:lnTo>
                    <a:pt x="100" y="288"/>
                  </a:lnTo>
                  <a:lnTo>
                    <a:pt x="100" y="288"/>
                  </a:lnTo>
                  <a:lnTo>
                    <a:pt x="100" y="288"/>
                  </a:lnTo>
                  <a:lnTo>
                    <a:pt x="106" y="292"/>
                  </a:lnTo>
                  <a:lnTo>
                    <a:pt x="110" y="292"/>
                  </a:lnTo>
                  <a:lnTo>
                    <a:pt x="110" y="292"/>
                  </a:lnTo>
                  <a:lnTo>
                    <a:pt x="110" y="292"/>
                  </a:lnTo>
                  <a:lnTo>
                    <a:pt x="110" y="294"/>
                  </a:lnTo>
                  <a:lnTo>
                    <a:pt x="112" y="294"/>
                  </a:lnTo>
                  <a:lnTo>
                    <a:pt x="112" y="294"/>
                  </a:lnTo>
                  <a:lnTo>
                    <a:pt x="112" y="294"/>
                  </a:lnTo>
                  <a:lnTo>
                    <a:pt x="112" y="296"/>
                  </a:lnTo>
                  <a:lnTo>
                    <a:pt x="112" y="298"/>
                  </a:lnTo>
                  <a:lnTo>
                    <a:pt x="112" y="298"/>
                  </a:lnTo>
                  <a:lnTo>
                    <a:pt x="112" y="300"/>
                  </a:lnTo>
                  <a:lnTo>
                    <a:pt x="114" y="300"/>
                  </a:lnTo>
                  <a:lnTo>
                    <a:pt x="116" y="302"/>
                  </a:lnTo>
                  <a:lnTo>
                    <a:pt x="116" y="302"/>
                  </a:lnTo>
                  <a:lnTo>
                    <a:pt x="116" y="302"/>
                  </a:lnTo>
                  <a:lnTo>
                    <a:pt x="116" y="302"/>
                  </a:lnTo>
                  <a:lnTo>
                    <a:pt x="118" y="302"/>
                  </a:lnTo>
                  <a:lnTo>
                    <a:pt x="118" y="302"/>
                  </a:lnTo>
                  <a:lnTo>
                    <a:pt x="118" y="302"/>
                  </a:lnTo>
                  <a:lnTo>
                    <a:pt x="120" y="302"/>
                  </a:lnTo>
                  <a:lnTo>
                    <a:pt x="120" y="302"/>
                  </a:lnTo>
                  <a:lnTo>
                    <a:pt x="122" y="304"/>
                  </a:lnTo>
                  <a:lnTo>
                    <a:pt x="122" y="304"/>
                  </a:lnTo>
                  <a:lnTo>
                    <a:pt x="122" y="306"/>
                  </a:lnTo>
                  <a:lnTo>
                    <a:pt x="122" y="306"/>
                  </a:lnTo>
                  <a:lnTo>
                    <a:pt x="122" y="306"/>
                  </a:lnTo>
                  <a:lnTo>
                    <a:pt x="122" y="308"/>
                  </a:lnTo>
                  <a:lnTo>
                    <a:pt x="122" y="308"/>
                  </a:lnTo>
                  <a:lnTo>
                    <a:pt x="122" y="310"/>
                  </a:lnTo>
                  <a:lnTo>
                    <a:pt x="122" y="310"/>
                  </a:lnTo>
                  <a:lnTo>
                    <a:pt x="122" y="310"/>
                  </a:lnTo>
                  <a:lnTo>
                    <a:pt x="122" y="314"/>
                  </a:lnTo>
                  <a:lnTo>
                    <a:pt x="122" y="314"/>
                  </a:lnTo>
                  <a:lnTo>
                    <a:pt x="122" y="314"/>
                  </a:lnTo>
                  <a:lnTo>
                    <a:pt x="124" y="316"/>
                  </a:lnTo>
                  <a:lnTo>
                    <a:pt x="124" y="318"/>
                  </a:lnTo>
                  <a:lnTo>
                    <a:pt x="124" y="318"/>
                  </a:lnTo>
                  <a:lnTo>
                    <a:pt x="124" y="318"/>
                  </a:lnTo>
                  <a:lnTo>
                    <a:pt x="124" y="318"/>
                  </a:lnTo>
                  <a:lnTo>
                    <a:pt x="124" y="318"/>
                  </a:lnTo>
                  <a:lnTo>
                    <a:pt x="126" y="318"/>
                  </a:lnTo>
                  <a:lnTo>
                    <a:pt x="128" y="318"/>
                  </a:lnTo>
                  <a:lnTo>
                    <a:pt x="128" y="318"/>
                  </a:lnTo>
                  <a:lnTo>
                    <a:pt x="130" y="318"/>
                  </a:lnTo>
                  <a:lnTo>
                    <a:pt x="130" y="318"/>
                  </a:lnTo>
                  <a:lnTo>
                    <a:pt x="134" y="318"/>
                  </a:lnTo>
                  <a:lnTo>
                    <a:pt x="136" y="318"/>
                  </a:lnTo>
                  <a:lnTo>
                    <a:pt x="136" y="318"/>
                  </a:lnTo>
                  <a:lnTo>
                    <a:pt x="136" y="316"/>
                  </a:lnTo>
                  <a:lnTo>
                    <a:pt x="136" y="316"/>
                  </a:lnTo>
                  <a:lnTo>
                    <a:pt x="138" y="316"/>
                  </a:lnTo>
                  <a:lnTo>
                    <a:pt x="138" y="316"/>
                  </a:lnTo>
                  <a:lnTo>
                    <a:pt x="138" y="314"/>
                  </a:lnTo>
                  <a:lnTo>
                    <a:pt x="138" y="314"/>
                  </a:lnTo>
                  <a:lnTo>
                    <a:pt x="138" y="314"/>
                  </a:lnTo>
                  <a:lnTo>
                    <a:pt x="138" y="310"/>
                  </a:lnTo>
                  <a:lnTo>
                    <a:pt x="138" y="310"/>
                  </a:lnTo>
                  <a:lnTo>
                    <a:pt x="138" y="310"/>
                  </a:lnTo>
                  <a:lnTo>
                    <a:pt x="140" y="310"/>
                  </a:lnTo>
                  <a:lnTo>
                    <a:pt x="140" y="310"/>
                  </a:lnTo>
                  <a:lnTo>
                    <a:pt x="142" y="310"/>
                  </a:lnTo>
                  <a:lnTo>
                    <a:pt x="142" y="310"/>
                  </a:lnTo>
                  <a:lnTo>
                    <a:pt x="142" y="310"/>
                  </a:lnTo>
                  <a:lnTo>
                    <a:pt x="142" y="310"/>
                  </a:lnTo>
                  <a:lnTo>
                    <a:pt x="144" y="308"/>
                  </a:lnTo>
                  <a:lnTo>
                    <a:pt x="144" y="308"/>
                  </a:lnTo>
                  <a:lnTo>
                    <a:pt x="144" y="306"/>
                  </a:lnTo>
                  <a:lnTo>
                    <a:pt x="146" y="304"/>
                  </a:lnTo>
                  <a:lnTo>
                    <a:pt x="146" y="304"/>
                  </a:lnTo>
                  <a:lnTo>
                    <a:pt x="146" y="304"/>
                  </a:lnTo>
                  <a:lnTo>
                    <a:pt x="146" y="302"/>
                  </a:lnTo>
                  <a:lnTo>
                    <a:pt x="146" y="302"/>
                  </a:lnTo>
                  <a:lnTo>
                    <a:pt x="146" y="302"/>
                  </a:lnTo>
                  <a:lnTo>
                    <a:pt x="146" y="300"/>
                  </a:lnTo>
                  <a:lnTo>
                    <a:pt x="144" y="300"/>
                  </a:lnTo>
                  <a:lnTo>
                    <a:pt x="144" y="300"/>
                  </a:lnTo>
                  <a:lnTo>
                    <a:pt x="144" y="300"/>
                  </a:lnTo>
                  <a:lnTo>
                    <a:pt x="144" y="300"/>
                  </a:lnTo>
                  <a:lnTo>
                    <a:pt x="146" y="296"/>
                  </a:lnTo>
                  <a:lnTo>
                    <a:pt x="146" y="296"/>
                  </a:lnTo>
                  <a:lnTo>
                    <a:pt x="148" y="294"/>
                  </a:lnTo>
                  <a:lnTo>
                    <a:pt x="148" y="294"/>
                  </a:lnTo>
                  <a:lnTo>
                    <a:pt x="152" y="292"/>
                  </a:lnTo>
                  <a:lnTo>
                    <a:pt x="154" y="292"/>
                  </a:lnTo>
                  <a:lnTo>
                    <a:pt x="154" y="292"/>
                  </a:lnTo>
                  <a:lnTo>
                    <a:pt x="158" y="288"/>
                  </a:lnTo>
                  <a:lnTo>
                    <a:pt x="160" y="284"/>
                  </a:lnTo>
                  <a:lnTo>
                    <a:pt x="156" y="280"/>
                  </a:lnTo>
                  <a:lnTo>
                    <a:pt x="156" y="280"/>
                  </a:lnTo>
                  <a:lnTo>
                    <a:pt x="156" y="280"/>
                  </a:lnTo>
                  <a:lnTo>
                    <a:pt x="154" y="280"/>
                  </a:lnTo>
                  <a:lnTo>
                    <a:pt x="154" y="280"/>
                  </a:lnTo>
                  <a:lnTo>
                    <a:pt x="154" y="280"/>
                  </a:lnTo>
                  <a:lnTo>
                    <a:pt x="154" y="280"/>
                  </a:lnTo>
                  <a:lnTo>
                    <a:pt x="154" y="278"/>
                  </a:lnTo>
                  <a:lnTo>
                    <a:pt x="154" y="278"/>
                  </a:lnTo>
                  <a:lnTo>
                    <a:pt x="154" y="278"/>
                  </a:lnTo>
                  <a:lnTo>
                    <a:pt x="154" y="278"/>
                  </a:lnTo>
                  <a:lnTo>
                    <a:pt x="154" y="278"/>
                  </a:lnTo>
                  <a:lnTo>
                    <a:pt x="154" y="278"/>
                  </a:lnTo>
                  <a:lnTo>
                    <a:pt x="156" y="278"/>
                  </a:lnTo>
                  <a:lnTo>
                    <a:pt x="158" y="274"/>
                  </a:lnTo>
                  <a:lnTo>
                    <a:pt x="158" y="272"/>
                  </a:lnTo>
                  <a:lnTo>
                    <a:pt x="160" y="272"/>
                  </a:lnTo>
                  <a:lnTo>
                    <a:pt x="160" y="272"/>
                  </a:lnTo>
                  <a:lnTo>
                    <a:pt x="160" y="270"/>
                  </a:lnTo>
                  <a:lnTo>
                    <a:pt x="160" y="270"/>
                  </a:lnTo>
                  <a:lnTo>
                    <a:pt x="162" y="270"/>
                  </a:lnTo>
                  <a:lnTo>
                    <a:pt x="168" y="264"/>
                  </a:lnTo>
                  <a:lnTo>
                    <a:pt x="168" y="264"/>
                  </a:lnTo>
                  <a:lnTo>
                    <a:pt x="168" y="264"/>
                  </a:lnTo>
                  <a:lnTo>
                    <a:pt x="168" y="262"/>
                  </a:lnTo>
                  <a:lnTo>
                    <a:pt x="166" y="260"/>
                  </a:lnTo>
                  <a:lnTo>
                    <a:pt x="166" y="260"/>
                  </a:lnTo>
                  <a:lnTo>
                    <a:pt x="166" y="260"/>
                  </a:lnTo>
                  <a:lnTo>
                    <a:pt x="166" y="260"/>
                  </a:lnTo>
                  <a:lnTo>
                    <a:pt x="166" y="258"/>
                  </a:lnTo>
                  <a:lnTo>
                    <a:pt x="166" y="258"/>
                  </a:lnTo>
                  <a:lnTo>
                    <a:pt x="166" y="258"/>
                  </a:lnTo>
                  <a:lnTo>
                    <a:pt x="168" y="256"/>
                  </a:lnTo>
                  <a:lnTo>
                    <a:pt x="168" y="256"/>
                  </a:lnTo>
                  <a:lnTo>
                    <a:pt x="168" y="254"/>
                  </a:lnTo>
                  <a:lnTo>
                    <a:pt x="168" y="254"/>
                  </a:lnTo>
                  <a:lnTo>
                    <a:pt x="170" y="252"/>
                  </a:lnTo>
                  <a:lnTo>
                    <a:pt x="170" y="252"/>
                  </a:lnTo>
                  <a:lnTo>
                    <a:pt x="170" y="250"/>
                  </a:lnTo>
                  <a:lnTo>
                    <a:pt x="172" y="250"/>
                  </a:lnTo>
                  <a:lnTo>
                    <a:pt x="174" y="248"/>
                  </a:lnTo>
                  <a:lnTo>
                    <a:pt x="176" y="244"/>
                  </a:lnTo>
                  <a:lnTo>
                    <a:pt x="174" y="242"/>
                  </a:lnTo>
                  <a:lnTo>
                    <a:pt x="174" y="240"/>
                  </a:lnTo>
                  <a:lnTo>
                    <a:pt x="174" y="240"/>
                  </a:lnTo>
                  <a:lnTo>
                    <a:pt x="174" y="240"/>
                  </a:lnTo>
                  <a:lnTo>
                    <a:pt x="174" y="238"/>
                  </a:lnTo>
                  <a:lnTo>
                    <a:pt x="174" y="238"/>
                  </a:lnTo>
                  <a:lnTo>
                    <a:pt x="176" y="238"/>
                  </a:lnTo>
                  <a:lnTo>
                    <a:pt x="176" y="238"/>
                  </a:lnTo>
                  <a:lnTo>
                    <a:pt x="176" y="236"/>
                  </a:lnTo>
                  <a:lnTo>
                    <a:pt x="176" y="236"/>
                  </a:lnTo>
                  <a:lnTo>
                    <a:pt x="176" y="236"/>
                  </a:lnTo>
                  <a:lnTo>
                    <a:pt x="178" y="234"/>
                  </a:lnTo>
                  <a:lnTo>
                    <a:pt x="178" y="234"/>
                  </a:lnTo>
                  <a:lnTo>
                    <a:pt x="178" y="232"/>
                  </a:lnTo>
                  <a:lnTo>
                    <a:pt x="178" y="232"/>
                  </a:lnTo>
                  <a:lnTo>
                    <a:pt x="176" y="230"/>
                  </a:lnTo>
                  <a:lnTo>
                    <a:pt x="176" y="230"/>
                  </a:lnTo>
                  <a:lnTo>
                    <a:pt x="176" y="228"/>
                  </a:lnTo>
                  <a:lnTo>
                    <a:pt x="176" y="228"/>
                  </a:lnTo>
                  <a:lnTo>
                    <a:pt x="176" y="226"/>
                  </a:lnTo>
                  <a:lnTo>
                    <a:pt x="176" y="226"/>
                  </a:lnTo>
                  <a:lnTo>
                    <a:pt x="178" y="224"/>
                  </a:lnTo>
                  <a:lnTo>
                    <a:pt x="178" y="224"/>
                  </a:lnTo>
                  <a:lnTo>
                    <a:pt x="178" y="224"/>
                  </a:lnTo>
                  <a:lnTo>
                    <a:pt x="178" y="224"/>
                  </a:lnTo>
                  <a:lnTo>
                    <a:pt x="180" y="224"/>
                  </a:lnTo>
                  <a:lnTo>
                    <a:pt x="180" y="224"/>
                  </a:lnTo>
                  <a:lnTo>
                    <a:pt x="180" y="224"/>
                  </a:lnTo>
                  <a:lnTo>
                    <a:pt x="180" y="224"/>
                  </a:lnTo>
                  <a:lnTo>
                    <a:pt x="182" y="224"/>
                  </a:lnTo>
                  <a:lnTo>
                    <a:pt x="182" y="224"/>
                  </a:lnTo>
                  <a:lnTo>
                    <a:pt x="182" y="224"/>
                  </a:lnTo>
                  <a:lnTo>
                    <a:pt x="182" y="222"/>
                  </a:lnTo>
                  <a:lnTo>
                    <a:pt x="182" y="222"/>
                  </a:lnTo>
                  <a:lnTo>
                    <a:pt x="184" y="220"/>
                  </a:lnTo>
                  <a:lnTo>
                    <a:pt x="186" y="220"/>
                  </a:lnTo>
                  <a:lnTo>
                    <a:pt x="186" y="220"/>
                  </a:lnTo>
                  <a:lnTo>
                    <a:pt x="186" y="220"/>
                  </a:lnTo>
                  <a:lnTo>
                    <a:pt x="184" y="218"/>
                  </a:lnTo>
                  <a:lnTo>
                    <a:pt x="184" y="218"/>
                  </a:lnTo>
                  <a:lnTo>
                    <a:pt x="184" y="218"/>
                  </a:lnTo>
                  <a:lnTo>
                    <a:pt x="184" y="216"/>
                  </a:lnTo>
                  <a:lnTo>
                    <a:pt x="184" y="216"/>
                  </a:lnTo>
                  <a:lnTo>
                    <a:pt x="184" y="216"/>
                  </a:lnTo>
                  <a:lnTo>
                    <a:pt x="184" y="216"/>
                  </a:lnTo>
                  <a:lnTo>
                    <a:pt x="188" y="214"/>
                  </a:lnTo>
                  <a:lnTo>
                    <a:pt x="188" y="214"/>
                  </a:lnTo>
                  <a:lnTo>
                    <a:pt x="188" y="214"/>
                  </a:lnTo>
                  <a:lnTo>
                    <a:pt x="190" y="214"/>
                  </a:lnTo>
                  <a:lnTo>
                    <a:pt x="192" y="214"/>
                  </a:lnTo>
                  <a:lnTo>
                    <a:pt x="194" y="214"/>
                  </a:lnTo>
                  <a:lnTo>
                    <a:pt x="198" y="212"/>
                  </a:lnTo>
                  <a:lnTo>
                    <a:pt x="198" y="212"/>
                  </a:lnTo>
                  <a:lnTo>
                    <a:pt x="202" y="208"/>
                  </a:lnTo>
                  <a:lnTo>
                    <a:pt x="202" y="208"/>
                  </a:lnTo>
                  <a:lnTo>
                    <a:pt x="204" y="206"/>
                  </a:lnTo>
                  <a:lnTo>
                    <a:pt x="204" y="206"/>
                  </a:lnTo>
                  <a:lnTo>
                    <a:pt x="204" y="204"/>
                  </a:lnTo>
                  <a:lnTo>
                    <a:pt x="204" y="202"/>
                  </a:lnTo>
                  <a:lnTo>
                    <a:pt x="206" y="196"/>
                  </a:lnTo>
                  <a:lnTo>
                    <a:pt x="206" y="196"/>
                  </a:lnTo>
                  <a:lnTo>
                    <a:pt x="206" y="194"/>
                  </a:lnTo>
                  <a:lnTo>
                    <a:pt x="206" y="194"/>
                  </a:lnTo>
                  <a:lnTo>
                    <a:pt x="204" y="194"/>
                  </a:lnTo>
                  <a:lnTo>
                    <a:pt x="204" y="192"/>
                  </a:lnTo>
                  <a:lnTo>
                    <a:pt x="208" y="180"/>
                  </a:lnTo>
                  <a:lnTo>
                    <a:pt x="210" y="174"/>
                  </a:lnTo>
                  <a:lnTo>
                    <a:pt x="212" y="174"/>
                  </a:lnTo>
                  <a:lnTo>
                    <a:pt x="212" y="174"/>
                  </a:lnTo>
                  <a:lnTo>
                    <a:pt x="214" y="172"/>
                  </a:lnTo>
                  <a:lnTo>
                    <a:pt x="216" y="172"/>
                  </a:lnTo>
                  <a:lnTo>
                    <a:pt x="216" y="172"/>
                  </a:lnTo>
                  <a:lnTo>
                    <a:pt x="218" y="172"/>
                  </a:lnTo>
                  <a:lnTo>
                    <a:pt x="220" y="172"/>
                  </a:lnTo>
                  <a:lnTo>
                    <a:pt x="220" y="172"/>
                  </a:lnTo>
                  <a:lnTo>
                    <a:pt x="220" y="172"/>
                  </a:lnTo>
                  <a:lnTo>
                    <a:pt x="222" y="172"/>
                  </a:lnTo>
                  <a:lnTo>
                    <a:pt x="222" y="172"/>
                  </a:lnTo>
                  <a:lnTo>
                    <a:pt x="222" y="170"/>
                  </a:lnTo>
                  <a:lnTo>
                    <a:pt x="224" y="168"/>
                  </a:lnTo>
                  <a:lnTo>
                    <a:pt x="224" y="168"/>
                  </a:lnTo>
                  <a:lnTo>
                    <a:pt x="224" y="168"/>
                  </a:lnTo>
                  <a:lnTo>
                    <a:pt x="224" y="160"/>
                  </a:lnTo>
                  <a:lnTo>
                    <a:pt x="224" y="156"/>
                  </a:lnTo>
                  <a:lnTo>
                    <a:pt x="224" y="156"/>
                  </a:lnTo>
                  <a:lnTo>
                    <a:pt x="224" y="156"/>
                  </a:lnTo>
                  <a:lnTo>
                    <a:pt x="224" y="154"/>
                  </a:lnTo>
                  <a:lnTo>
                    <a:pt x="224" y="154"/>
                  </a:lnTo>
                  <a:lnTo>
                    <a:pt x="224" y="152"/>
                  </a:lnTo>
                  <a:lnTo>
                    <a:pt x="224" y="148"/>
                  </a:lnTo>
                  <a:lnTo>
                    <a:pt x="224" y="146"/>
                  </a:lnTo>
                  <a:lnTo>
                    <a:pt x="224" y="144"/>
                  </a:lnTo>
                  <a:lnTo>
                    <a:pt x="224" y="144"/>
                  </a:lnTo>
                  <a:lnTo>
                    <a:pt x="226" y="144"/>
                  </a:lnTo>
                  <a:lnTo>
                    <a:pt x="226" y="144"/>
                  </a:lnTo>
                  <a:lnTo>
                    <a:pt x="226" y="144"/>
                  </a:lnTo>
                  <a:lnTo>
                    <a:pt x="228" y="144"/>
                  </a:lnTo>
                  <a:lnTo>
                    <a:pt x="232" y="144"/>
                  </a:lnTo>
                  <a:lnTo>
                    <a:pt x="232" y="144"/>
                  </a:lnTo>
                  <a:lnTo>
                    <a:pt x="232" y="142"/>
                  </a:lnTo>
                  <a:lnTo>
                    <a:pt x="234" y="142"/>
                  </a:lnTo>
                  <a:lnTo>
                    <a:pt x="234" y="140"/>
                  </a:lnTo>
                  <a:lnTo>
                    <a:pt x="234" y="140"/>
                  </a:lnTo>
                  <a:lnTo>
                    <a:pt x="234" y="140"/>
                  </a:lnTo>
                  <a:lnTo>
                    <a:pt x="234" y="140"/>
                  </a:lnTo>
                  <a:lnTo>
                    <a:pt x="234" y="138"/>
                  </a:lnTo>
                  <a:lnTo>
                    <a:pt x="234" y="138"/>
                  </a:lnTo>
                  <a:lnTo>
                    <a:pt x="234" y="138"/>
                  </a:lnTo>
                  <a:lnTo>
                    <a:pt x="234" y="138"/>
                  </a:lnTo>
                  <a:lnTo>
                    <a:pt x="234" y="136"/>
                  </a:lnTo>
                  <a:lnTo>
                    <a:pt x="238" y="124"/>
                  </a:lnTo>
                  <a:lnTo>
                    <a:pt x="238" y="120"/>
                  </a:lnTo>
                  <a:lnTo>
                    <a:pt x="238" y="118"/>
                  </a:lnTo>
                  <a:lnTo>
                    <a:pt x="240" y="118"/>
                  </a:lnTo>
                  <a:lnTo>
                    <a:pt x="240" y="116"/>
                  </a:lnTo>
                  <a:lnTo>
                    <a:pt x="240" y="116"/>
                  </a:lnTo>
                  <a:lnTo>
                    <a:pt x="240" y="114"/>
                  </a:lnTo>
                  <a:lnTo>
                    <a:pt x="242" y="114"/>
                  </a:lnTo>
                  <a:lnTo>
                    <a:pt x="244" y="112"/>
                  </a:lnTo>
                  <a:lnTo>
                    <a:pt x="244" y="110"/>
                  </a:lnTo>
                  <a:lnTo>
                    <a:pt x="246" y="108"/>
                  </a:lnTo>
                  <a:lnTo>
                    <a:pt x="246" y="108"/>
                  </a:lnTo>
                  <a:lnTo>
                    <a:pt x="246" y="106"/>
                  </a:lnTo>
                  <a:lnTo>
                    <a:pt x="246" y="106"/>
                  </a:lnTo>
                  <a:lnTo>
                    <a:pt x="248" y="104"/>
                  </a:lnTo>
                  <a:lnTo>
                    <a:pt x="250" y="104"/>
                  </a:lnTo>
                  <a:lnTo>
                    <a:pt x="250" y="104"/>
                  </a:lnTo>
                  <a:lnTo>
                    <a:pt x="250" y="102"/>
                  </a:lnTo>
                  <a:lnTo>
                    <a:pt x="250" y="102"/>
                  </a:lnTo>
                  <a:lnTo>
                    <a:pt x="250" y="98"/>
                  </a:lnTo>
                  <a:lnTo>
                    <a:pt x="254" y="92"/>
                  </a:lnTo>
                  <a:lnTo>
                    <a:pt x="258" y="88"/>
                  </a:lnTo>
                  <a:lnTo>
                    <a:pt x="260" y="88"/>
                  </a:lnTo>
                  <a:lnTo>
                    <a:pt x="260" y="88"/>
                  </a:lnTo>
                  <a:lnTo>
                    <a:pt x="260" y="88"/>
                  </a:lnTo>
                  <a:lnTo>
                    <a:pt x="260" y="88"/>
                  </a:lnTo>
                  <a:lnTo>
                    <a:pt x="262" y="88"/>
                  </a:lnTo>
                  <a:lnTo>
                    <a:pt x="264" y="88"/>
                  </a:lnTo>
                  <a:lnTo>
                    <a:pt x="264" y="88"/>
                  </a:lnTo>
                  <a:lnTo>
                    <a:pt x="266" y="88"/>
                  </a:lnTo>
                  <a:lnTo>
                    <a:pt x="266" y="90"/>
                  </a:lnTo>
                  <a:lnTo>
                    <a:pt x="266" y="90"/>
                  </a:lnTo>
                  <a:lnTo>
                    <a:pt x="268" y="90"/>
                  </a:lnTo>
                  <a:lnTo>
                    <a:pt x="268" y="90"/>
                  </a:lnTo>
                  <a:lnTo>
                    <a:pt x="268" y="90"/>
                  </a:lnTo>
                  <a:lnTo>
                    <a:pt x="270" y="88"/>
                  </a:lnTo>
                  <a:lnTo>
                    <a:pt x="270" y="88"/>
                  </a:lnTo>
                  <a:lnTo>
                    <a:pt x="276" y="84"/>
                  </a:lnTo>
                  <a:lnTo>
                    <a:pt x="278" y="82"/>
                  </a:lnTo>
                  <a:lnTo>
                    <a:pt x="278" y="82"/>
                  </a:lnTo>
                  <a:lnTo>
                    <a:pt x="280" y="82"/>
                  </a:lnTo>
                  <a:lnTo>
                    <a:pt x="280" y="82"/>
                  </a:lnTo>
                  <a:lnTo>
                    <a:pt x="280" y="82"/>
                  </a:lnTo>
                  <a:lnTo>
                    <a:pt x="280" y="82"/>
                  </a:lnTo>
                  <a:lnTo>
                    <a:pt x="282" y="82"/>
                  </a:lnTo>
                  <a:lnTo>
                    <a:pt x="282" y="80"/>
                  </a:lnTo>
                  <a:lnTo>
                    <a:pt x="288" y="76"/>
                  </a:lnTo>
                  <a:lnTo>
                    <a:pt x="290" y="76"/>
                  </a:lnTo>
                  <a:lnTo>
                    <a:pt x="290" y="76"/>
                  </a:lnTo>
                  <a:lnTo>
                    <a:pt x="290" y="74"/>
                  </a:lnTo>
                  <a:lnTo>
                    <a:pt x="290" y="74"/>
                  </a:lnTo>
                  <a:lnTo>
                    <a:pt x="290" y="72"/>
                  </a:lnTo>
                  <a:lnTo>
                    <a:pt x="290" y="70"/>
                  </a:lnTo>
                  <a:lnTo>
                    <a:pt x="290" y="70"/>
                  </a:lnTo>
                  <a:lnTo>
                    <a:pt x="288" y="68"/>
                  </a:lnTo>
                  <a:lnTo>
                    <a:pt x="288" y="68"/>
                  </a:lnTo>
                  <a:lnTo>
                    <a:pt x="288" y="64"/>
                  </a:lnTo>
                  <a:lnTo>
                    <a:pt x="288" y="62"/>
                  </a:lnTo>
                  <a:lnTo>
                    <a:pt x="290" y="58"/>
                  </a:lnTo>
                  <a:lnTo>
                    <a:pt x="290" y="54"/>
                  </a:lnTo>
                  <a:lnTo>
                    <a:pt x="290" y="54"/>
                  </a:lnTo>
                  <a:lnTo>
                    <a:pt x="290" y="54"/>
                  </a:lnTo>
                  <a:lnTo>
                    <a:pt x="290" y="52"/>
                  </a:lnTo>
                  <a:lnTo>
                    <a:pt x="290" y="52"/>
                  </a:lnTo>
                  <a:lnTo>
                    <a:pt x="290" y="52"/>
                  </a:lnTo>
                  <a:lnTo>
                    <a:pt x="290" y="48"/>
                  </a:lnTo>
                  <a:lnTo>
                    <a:pt x="290" y="48"/>
                  </a:lnTo>
                  <a:lnTo>
                    <a:pt x="292" y="46"/>
                  </a:lnTo>
                  <a:lnTo>
                    <a:pt x="290" y="44"/>
                  </a:lnTo>
                  <a:lnTo>
                    <a:pt x="286" y="42"/>
                  </a:lnTo>
                  <a:lnTo>
                    <a:pt x="286" y="40"/>
                  </a:lnTo>
                  <a:lnTo>
                    <a:pt x="284" y="38"/>
                  </a:lnTo>
                  <a:lnTo>
                    <a:pt x="284" y="36"/>
                  </a:lnTo>
                  <a:lnTo>
                    <a:pt x="282" y="36"/>
                  </a:lnTo>
                  <a:lnTo>
                    <a:pt x="280" y="36"/>
                  </a:lnTo>
                  <a:lnTo>
                    <a:pt x="280" y="36"/>
                  </a:lnTo>
                  <a:lnTo>
                    <a:pt x="278" y="36"/>
                  </a:lnTo>
                  <a:lnTo>
                    <a:pt x="276" y="36"/>
                  </a:lnTo>
                  <a:lnTo>
                    <a:pt x="274" y="36"/>
                  </a:lnTo>
                  <a:lnTo>
                    <a:pt x="272" y="36"/>
                  </a:lnTo>
                  <a:lnTo>
                    <a:pt x="272" y="36"/>
                  </a:lnTo>
                  <a:lnTo>
                    <a:pt x="268" y="34"/>
                  </a:lnTo>
                  <a:lnTo>
                    <a:pt x="268" y="32"/>
                  </a:lnTo>
                  <a:lnTo>
                    <a:pt x="270" y="30"/>
                  </a:lnTo>
                  <a:lnTo>
                    <a:pt x="270" y="30"/>
                  </a:lnTo>
                  <a:lnTo>
                    <a:pt x="270" y="28"/>
                  </a:lnTo>
                  <a:lnTo>
                    <a:pt x="268" y="22"/>
                  </a:lnTo>
                  <a:lnTo>
                    <a:pt x="264" y="6"/>
                  </a:lnTo>
                  <a:lnTo>
                    <a:pt x="264" y="2"/>
                  </a:lnTo>
                  <a:lnTo>
                    <a:pt x="264"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1" name="Freeform 4990">
              <a:extLst>
                <a:ext uri="{FF2B5EF4-FFF2-40B4-BE49-F238E27FC236}">
                  <a16:creationId xmlns:a16="http://schemas.microsoft.com/office/drawing/2014/main" id="{73216024-42C6-0847-98B9-257E898B087E}"/>
                </a:ext>
              </a:extLst>
            </p:cNvPr>
            <p:cNvSpPr>
              <a:spLocks/>
            </p:cNvSpPr>
            <p:nvPr/>
          </p:nvSpPr>
          <p:spPr bwMode="auto">
            <a:xfrm>
              <a:off x="3931279" y="2525188"/>
              <a:ext cx="577283" cy="864229"/>
            </a:xfrm>
            <a:custGeom>
              <a:avLst/>
              <a:gdLst/>
              <a:ahLst/>
              <a:cxnLst>
                <a:cxn ang="0">
                  <a:pos x="290" y="18"/>
                </a:cxn>
                <a:cxn ang="0">
                  <a:pos x="306" y="48"/>
                </a:cxn>
                <a:cxn ang="0">
                  <a:pos x="308" y="90"/>
                </a:cxn>
                <a:cxn ang="0">
                  <a:pos x="312" y="116"/>
                </a:cxn>
                <a:cxn ang="0">
                  <a:pos x="336" y="150"/>
                </a:cxn>
                <a:cxn ang="0">
                  <a:pos x="298" y="152"/>
                </a:cxn>
                <a:cxn ang="0">
                  <a:pos x="262" y="160"/>
                </a:cxn>
                <a:cxn ang="0">
                  <a:pos x="286" y="196"/>
                </a:cxn>
                <a:cxn ang="0">
                  <a:pos x="324" y="238"/>
                </a:cxn>
                <a:cxn ang="0">
                  <a:pos x="334" y="256"/>
                </a:cxn>
                <a:cxn ang="0">
                  <a:pos x="318" y="280"/>
                </a:cxn>
                <a:cxn ang="0">
                  <a:pos x="298" y="318"/>
                </a:cxn>
                <a:cxn ang="0">
                  <a:pos x="286" y="342"/>
                </a:cxn>
                <a:cxn ang="0">
                  <a:pos x="286" y="368"/>
                </a:cxn>
                <a:cxn ang="0">
                  <a:pos x="292" y="378"/>
                </a:cxn>
                <a:cxn ang="0">
                  <a:pos x="294" y="404"/>
                </a:cxn>
                <a:cxn ang="0">
                  <a:pos x="314" y="430"/>
                </a:cxn>
                <a:cxn ang="0">
                  <a:pos x="350" y="474"/>
                </a:cxn>
                <a:cxn ang="0">
                  <a:pos x="358" y="504"/>
                </a:cxn>
                <a:cxn ang="0">
                  <a:pos x="360" y="518"/>
                </a:cxn>
                <a:cxn ang="0">
                  <a:pos x="356" y="540"/>
                </a:cxn>
                <a:cxn ang="0">
                  <a:pos x="318" y="526"/>
                </a:cxn>
                <a:cxn ang="0">
                  <a:pos x="274" y="520"/>
                </a:cxn>
                <a:cxn ang="0">
                  <a:pos x="218" y="514"/>
                </a:cxn>
                <a:cxn ang="0">
                  <a:pos x="154" y="514"/>
                </a:cxn>
                <a:cxn ang="0">
                  <a:pos x="102" y="520"/>
                </a:cxn>
                <a:cxn ang="0">
                  <a:pos x="62" y="514"/>
                </a:cxn>
                <a:cxn ang="0">
                  <a:pos x="68" y="480"/>
                </a:cxn>
                <a:cxn ang="0">
                  <a:pos x="56" y="456"/>
                </a:cxn>
                <a:cxn ang="0">
                  <a:pos x="52" y="436"/>
                </a:cxn>
                <a:cxn ang="0">
                  <a:pos x="48" y="432"/>
                </a:cxn>
                <a:cxn ang="0">
                  <a:pos x="38" y="436"/>
                </a:cxn>
                <a:cxn ang="0">
                  <a:pos x="20" y="420"/>
                </a:cxn>
                <a:cxn ang="0">
                  <a:pos x="16" y="402"/>
                </a:cxn>
                <a:cxn ang="0">
                  <a:pos x="8" y="402"/>
                </a:cxn>
                <a:cxn ang="0">
                  <a:pos x="0" y="408"/>
                </a:cxn>
                <a:cxn ang="0">
                  <a:pos x="6" y="394"/>
                </a:cxn>
                <a:cxn ang="0">
                  <a:pos x="16" y="370"/>
                </a:cxn>
                <a:cxn ang="0">
                  <a:pos x="18" y="354"/>
                </a:cxn>
                <a:cxn ang="0">
                  <a:pos x="42" y="324"/>
                </a:cxn>
                <a:cxn ang="0">
                  <a:pos x="64" y="302"/>
                </a:cxn>
                <a:cxn ang="0">
                  <a:pos x="94" y="296"/>
                </a:cxn>
                <a:cxn ang="0">
                  <a:pos x="112" y="300"/>
                </a:cxn>
                <a:cxn ang="0">
                  <a:pos x="122" y="308"/>
                </a:cxn>
                <a:cxn ang="0">
                  <a:pos x="130" y="318"/>
                </a:cxn>
                <a:cxn ang="0">
                  <a:pos x="142" y="310"/>
                </a:cxn>
                <a:cxn ang="0">
                  <a:pos x="146" y="296"/>
                </a:cxn>
                <a:cxn ang="0">
                  <a:pos x="154" y="278"/>
                </a:cxn>
                <a:cxn ang="0">
                  <a:pos x="166" y="260"/>
                </a:cxn>
                <a:cxn ang="0">
                  <a:pos x="174" y="242"/>
                </a:cxn>
                <a:cxn ang="0">
                  <a:pos x="176" y="228"/>
                </a:cxn>
                <a:cxn ang="0">
                  <a:pos x="184" y="220"/>
                </a:cxn>
                <a:cxn ang="0">
                  <a:pos x="198" y="212"/>
                </a:cxn>
                <a:cxn ang="0">
                  <a:pos x="212" y="174"/>
                </a:cxn>
                <a:cxn ang="0">
                  <a:pos x="224" y="156"/>
                </a:cxn>
                <a:cxn ang="0">
                  <a:pos x="234" y="140"/>
                </a:cxn>
                <a:cxn ang="0">
                  <a:pos x="244" y="110"/>
                </a:cxn>
                <a:cxn ang="0">
                  <a:pos x="262" y="88"/>
                </a:cxn>
                <a:cxn ang="0">
                  <a:pos x="280" y="82"/>
                </a:cxn>
                <a:cxn ang="0">
                  <a:pos x="290" y="54"/>
                </a:cxn>
                <a:cxn ang="0">
                  <a:pos x="276" y="36"/>
                </a:cxn>
              </a:cxnLst>
              <a:rect l="0" t="0" r="r" b="b"/>
              <a:pathLst>
                <a:path w="364" h="544">
                  <a:moveTo>
                    <a:pt x="264" y="0"/>
                  </a:moveTo>
                  <a:lnTo>
                    <a:pt x="268" y="0"/>
                  </a:lnTo>
                  <a:lnTo>
                    <a:pt x="280" y="0"/>
                  </a:lnTo>
                  <a:lnTo>
                    <a:pt x="280" y="0"/>
                  </a:lnTo>
                  <a:lnTo>
                    <a:pt x="282" y="2"/>
                  </a:lnTo>
                  <a:lnTo>
                    <a:pt x="282" y="2"/>
                  </a:lnTo>
                  <a:lnTo>
                    <a:pt x="282" y="2"/>
                  </a:lnTo>
                  <a:lnTo>
                    <a:pt x="282" y="4"/>
                  </a:lnTo>
                  <a:lnTo>
                    <a:pt x="284" y="4"/>
                  </a:lnTo>
                  <a:lnTo>
                    <a:pt x="284" y="6"/>
                  </a:lnTo>
                  <a:lnTo>
                    <a:pt x="286" y="12"/>
                  </a:lnTo>
                  <a:lnTo>
                    <a:pt x="286" y="16"/>
                  </a:lnTo>
                  <a:lnTo>
                    <a:pt x="286" y="16"/>
                  </a:lnTo>
                  <a:lnTo>
                    <a:pt x="288" y="18"/>
                  </a:lnTo>
                  <a:lnTo>
                    <a:pt x="288" y="18"/>
                  </a:lnTo>
                  <a:lnTo>
                    <a:pt x="288" y="18"/>
                  </a:lnTo>
                  <a:lnTo>
                    <a:pt x="290" y="18"/>
                  </a:lnTo>
                  <a:lnTo>
                    <a:pt x="294" y="18"/>
                  </a:lnTo>
                  <a:lnTo>
                    <a:pt x="294" y="18"/>
                  </a:lnTo>
                  <a:lnTo>
                    <a:pt x="298" y="22"/>
                  </a:lnTo>
                  <a:lnTo>
                    <a:pt x="298" y="22"/>
                  </a:lnTo>
                  <a:lnTo>
                    <a:pt x="302" y="34"/>
                  </a:lnTo>
                  <a:lnTo>
                    <a:pt x="302" y="38"/>
                  </a:lnTo>
                  <a:lnTo>
                    <a:pt x="302" y="42"/>
                  </a:lnTo>
                  <a:lnTo>
                    <a:pt x="302" y="44"/>
                  </a:lnTo>
                  <a:lnTo>
                    <a:pt x="302" y="44"/>
                  </a:lnTo>
                  <a:lnTo>
                    <a:pt x="302" y="46"/>
                  </a:lnTo>
                  <a:lnTo>
                    <a:pt x="302" y="46"/>
                  </a:lnTo>
                  <a:lnTo>
                    <a:pt x="302" y="46"/>
                  </a:lnTo>
                  <a:lnTo>
                    <a:pt x="304" y="48"/>
                  </a:lnTo>
                  <a:lnTo>
                    <a:pt x="306" y="48"/>
                  </a:lnTo>
                  <a:lnTo>
                    <a:pt x="306" y="48"/>
                  </a:lnTo>
                  <a:lnTo>
                    <a:pt x="306" y="48"/>
                  </a:lnTo>
                  <a:lnTo>
                    <a:pt x="306" y="48"/>
                  </a:lnTo>
                  <a:lnTo>
                    <a:pt x="306" y="48"/>
                  </a:lnTo>
                  <a:lnTo>
                    <a:pt x="310" y="50"/>
                  </a:lnTo>
                  <a:lnTo>
                    <a:pt x="312" y="64"/>
                  </a:lnTo>
                  <a:lnTo>
                    <a:pt x="310" y="68"/>
                  </a:lnTo>
                  <a:lnTo>
                    <a:pt x="310" y="68"/>
                  </a:lnTo>
                  <a:lnTo>
                    <a:pt x="310" y="68"/>
                  </a:lnTo>
                  <a:lnTo>
                    <a:pt x="310" y="68"/>
                  </a:lnTo>
                  <a:lnTo>
                    <a:pt x="312" y="72"/>
                  </a:lnTo>
                  <a:lnTo>
                    <a:pt x="312" y="72"/>
                  </a:lnTo>
                  <a:lnTo>
                    <a:pt x="312" y="72"/>
                  </a:lnTo>
                  <a:lnTo>
                    <a:pt x="312" y="76"/>
                  </a:lnTo>
                  <a:lnTo>
                    <a:pt x="312" y="78"/>
                  </a:lnTo>
                  <a:lnTo>
                    <a:pt x="310" y="80"/>
                  </a:lnTo>
                  <a:lnTo>
                    <a:pt x="310" y="80"/>
                  </a:lnTo>
                  <a:lnTo>
                    <a:pt x="310" y="82"/>
                  </a:lnTo>
                  <a:lnTo>
                    <a:pt x="310" y="82"/>
                  </a:lnTo>
                  <a:lnTo>
                    <a:pt x="308" y="90"/>
                  </a:lnTo>
                  <a:lnTo>
                    <a:pt x="308" y="92"/>
                  </a:lnTo>
                  <a:lnTo>
                    <a:pt x="308" y="92"/>
                  </a:lnTo>
                  <a:lnTo>
                    <a:pt x="308" y="94"/>
                  </a:lnTo>
                  <a:lnTo>
                    <a:pt x="308" y="98"/>
                  </a:lnTo>
                  <a:lnTo>
                    <a:pt x="310" y="106"/>
                  </a:lnTo>
                  <a:lnTo>
                    <a:pt x="310" y="106"/>
                  </a:lnTo>
                  <a:lnTo>
                    <a:pt x="310" y="106"/>
                  </a:lnTo>
                  <a:lnTo>
                    <a:pt x="310" y="108"/>
                  </a:lnTo>
                  <a:lnTo>
                    <a:pt x="310" y="108"/>
                  </a:lnTo>
                  <a:lnTo>
                    <a:pt x="310" y="110"/>
                  </a:lnTo>
                  <a:lnTo>
                    <a:pt x="310" y="110"/>
                  </a:lnTo>
                  <a:lnTo>
                    <a:pt x="310" y="110"/>
                  </a:lnTo>
                  <a:lnTo>
                    <a:pt x="310" y="110"/>
                  </a:lnTo>
                  <a:lnTo>
                    <a:pt x="310" y="110"/>
                  </a:lnTo>
                  <a:lnTo>
                    <a:pt x="312" y="114"/>
                  </a:lnTo>
                  <a:lnTo>
                    <a:pt x="312" y="114"/>
                  </a:lnTo>
                  <a:lnTo>
                    <a:pt x="312" y="116"/>
                  </a:lnTo>
                  <a:lnTo>
                    <a:pt x="314" y="118"/>
                  </a:lnTo>
                  <a:lnTo>
                    <a:pt x="314" y="120"/>
                  </a:lnTo>
                  <a:lnTo>
                    <a:pt x="314" y="120"/>
                  </a:lnTo>
                  <a:lnTo>
                    <a:pt x="316" y="124"/>
                  </a:lnTo>
                  <a:lnTo>
                    <a:pt x="320" y="130"/>
                  </a:lnTo>
                  <a:lnTo>
                    <a:pt x="324" y="136"/>
                  </a:lnTo>
                  <a:lnTo>
                    <a:pt x="330" y="144"/>
                  </a:lnTo>
                  <a:lnTo>
                    <a:pt x="330" y="144"/>
                  </a:lnTo>
                  <a:lnTo>
                    <a:pt x="332" y="144"/>
                  </a:lnTo>
                  <a:lnTo>
                    <a:pt x="332" y="146"/>
                  </a:lnTo>
                  <a:lnTo>
                    <a:pt x="336" y="146"/>
                  </a:lnTo>
                  <a:lnTo>
                    <a:pt x="338" y="148"/>
                  </a:lnTo>
                  <a:lnTo>
                    <a:pt x="338" y="148"/>
                  </a:lnTo>
                  <a:lnTo>
                    <a:pt x="338" y="148"/>
                  </a:lnTo>
                  <a:lnTo>
                    <a:pt x="340" y="150"/>
                  </a:lnTo>
                  <a:lnTo>
                    <a:pt x="338" y="150"/>
                  </a:lnTo>
                  <a:lnTo>
                    <a:pt x="336" y="150"/>
                  </a:lnTo>
                  <a:lnTo>
                    <a:pt x="332" y="150"/>
                  </a:lnTo>
                  <a:lnTo>
                    <a:pt x="328" y="152"/>
                  </a:lnTo>
                  <a:lnTo>
                    <a:pt x="320" y="150"/>
                  </a:lnTo>
                  <a:lnTo>
                    <a:pt x="318" y="150"/>
                  </a:lnTo>
                  <a:lnTo>
                    <a:pt x="314" y="150"/>
                  </a:lnTo>
                  <a:lnTo>
                    <a:pt x="314" y="150"/>
                  </a:lnTo>
                  <a:lnTo>
                    <a:pt x="312" y="150"/>
                  </a:lnTo>
                  <a:lnTo>
                    <a:pt x="312" y="150"/>
                  </a:lnTo>
                  <a:lnTo>
                    <a:pt x="312" y="150"/>
                  </a:lnTo>
                  <a:lnTo>
                    <a:pt x="310" y="150"/>
                  </a:lnTo>
                  <a:lnTo>
                    <a:pt x="310" y="152"/>
                  </a:lnTo>
                  <a:lnTo>
                    <a:pt x="310" y="152"/>
                  </a:lnTo>
                  <a:lnTo>
                    <a:pt x="308" y="152"/>
                  </a:lnTo>
                  <a:lnTo>
                    <a:pt x="304" y="150"/>
                  </a:lnTo>
                  <a:lnTo>
                    <a:pt x="304" y="150"/>
                  </a:lnTo>
                  <a:lnTo>
                    <a:pt x="304" y="150"/>
                  </a:lnTo>
                  <a:lnTo>
                    <a:pt x="298" y="152"/>
                  </a:lnTo>
                  <a:lnTo>
                    <a:pt x="296" y="152"/>
                  </a:lnTo>
                  <a:lnTo>
                    <a:pt x="290" y="150"/>
                  </a:lnTo>
                  <a:lnTo>
                    <a:pt x="282" y="148"/>
                  </a:lnTo>
                  <a:lnTo>
                    <a:pt x="282" y="148"/>
                  </a:lnTo>
                  <a:lnTo>
                    <a:pt x="280" y="148"/>
                  </a:lnTo>
                  <a:lnTo>
                    <a:pt x="270" y="150"/>
                  </a:lnTo>
                  <a:lnTo>
                    <a:pt x="268" y="152"/>
                  </a:lnTo>
                  <a:lnTo>
                    <a:pt x="268" y="152"/>
                  </a:lnTo>
                  <a:lnTo>
                    <a:pt x="266" y="154"/>
                  </a:lnTo>
                  <a:lnTo>
                    <a:pt x="266" y="156"/>
                  </a:lnTo>
                  <a:lnTo>
                    <a:pt x="266" y="156"/>
                  </a:lnTo>
                  <a:lnTo>
                    <a:pt x="266" y="158"/>
                  </a:lnTo>
                  <a:lnTo>
                    <a:pt x="264" y="158"/>
                  </a:lnTo>
                  <a:lnTo>
                    <a:pt x="264" y="160"/>
                  </a:lnTo>
                  <a:lnTo>
                    <a:pt x="262" y="160"/>
                  </a:lnTo>
                  <a:lnTo>
                    <a:pt x="262" y="160"/>
                  </a:lnTo>
                  <a:lnTo>
                    <a:pt x="262" y="160"/>
                  </a:lnTo>
                  <a:lnTo>
                    <a:pt x="262" y="160"/>
                  </a:lnTo>
                  <a:lnTo>
                    <a:pt x="260" y="162"/>
                  </a:lnTo>
                  <a:lnTo>
                    <a:pt x="258" y="166"/>
                  </a:lnTo>
                  <a:lnTo>
                    <a:pt x="258" y="166"/>
                  </a:lnTo>
                  <a:lnTo>
                    <a:pt x="258" y="166"/>
                  </a:lnTo>
                  <a:lnTo>
                    <a:pt x="258" y="166"/>
                  </a:lnTo>
                  <a:lnTo>
                    <a:pt x="258" y="166"/>
                  </a:lnTo>
                  <a:lnTo>
                    <a:pt x="258" y="166"/>
                  </a:lnTo>
                  <a:lnTo>
                    <a:pt x="258" y="166"/>
                  </a:lnTo>
                  <a:lnTo>
                    <a:pt x="260" y="166"/>
                  </a:lnTo>
                  <a:lnTo>
                    <a:pt x="260" y="166"/>
                  </a:lnTo>
                  <a:lnTo>
                    <a:pt x="260" y="168"/>
                  </a:lnTo>
                  <a:lnTo>
                    <a:pt x="260" y="168"/>
                  </a:lnTo>
                  <a:lnTo>
                    <a:pt x="276" y="184"/>
                  </a:lnTo>
                  <a:lnTo>
                    <a:pt x="276" y="186"/>
                  </a:lnTo>
                  <a:lnTo>
                    <a:pt x="276" y="186"/>
                  </a:lnTo>
                  <a:lnTo>
                    <a:pt x="286" y="196"/>
                  </a:lnTo>
                  <a:lnTo>
                    <a:pt x="286" y="196"/>
                  </a:lnTo>
                  <a:lnTo>
                    <a:pt x="290" y="198"/>
                  </a:lnTo>
                  <a:lnTo>
                    <a:pt x="298" y="206"/>
                  </a:lnTo>
                  <a:lnTo>
                    <a:pt x="300" y="206"/>
                  </a:lnTo>
                  <a:lnTo>
                    <a:pt x="300" y="204"/>
                  </a:lnTo>
                  <a:lnTo>
                    <a:pt x="300" y="206"/>
                  </a:lnTo>
                  <a:lnTo>
                    <a:pt x="300" y="206"/>
                  </a:lnTo>
                  <a:lnTo>
                    <a:pt x="302" y="206"/>
                  </a:lnTo>
                  <a:lnTo>
                    <a:pt x="304" y="208"/>
                  </a:lnTo>
                  <a:lnTo>
                    <a:pt x="310" y="212"/>
                  </a:lnTo>
                  <a:lnTo>
                    <a:pt x="310" y="214"/>
                  </a:lnTo>
                  <a:lnTo>
                    <a:pt x="316" y="220"/>
                  </a:lnTo>
                  <a:lnTo>
                    <a:pt x="318" y="222"/>
                  </a:lnTo>
                  <a:lnTo>
                    <a:pt x="318" y="224"/>
                  </a:lnTo>
                  <a:lnTo>
                    <a:pt x="320" y="228"/>
                  </a:lnTo>
                  <a:lnTo>
                    <a:pt x="324" y="236"/>
                  </a:lnTo>
                  <a:lnTo>
                    <a:pt x="324" y="238"/>
                  </a:lnTo>
                  <a:lnTo>
                    <a:pt x="324" y="238"/>
                  </a:lnTo>
                  <a:lnTo>
                    <a:pt x="324" y="238"/>
                  </a:lnTo>
                  <a:lnTo>
                    <a:pt x="326" y="238"/>
                  </a:lnTo>
                  <a:lnTo>
                    <a:pt x="326" y="240"/>
                  </a:lnTo>
                  <a:lnTo>
                    <a:pt x="326" y="240"/>
                  </a:lnTo>
                  <a:lnTo>
                    <a:pt x="326" y="240"/>
                  </a:lnTo>
                  <a:lnTo>
                    <a:pt x="326" y="242"/>
                  </a:lnTo>
                  <a:lnTo>
                    <a:pt x="326" y="242"/>
                  </a:lnTo>
                  <a:lnTo>
                    <a:pt x="328" y="248"/>
                  </a:lnTo>
                  <a:lnTo>
                    <a:pt x="328" y="250"/>
                  </a:lnTo>
                  <a:lnTo>
                    <a:pt x="330" y="252"/>
                  </a:lnTo>
                  <a:lnTo>
                    <a:pt x="330" y="252"/>
                  </a:lnTo>
                  <a:lnTo>
                    <a:pt x="330" y="254"/>
                  </a:lnTo>
                  <a:lnTo>
                    <a:pt x="332" y="254"/>
                  </a:lnTo>
                  <a:lnTo>
                    <a:pt x="332" y="254"/>
                  </a:lnTo>
                  <a:lnTo>
                    <a:pt x="332" y="254"/>
                  </a:lnTo>
                  <a:lnTo>
                    <a:pt x="334" y="256"/>
                  </a:lnTo>
                  <a:lnTo>
                    <a:pt x="334" y="256"/>
                  </a:lnTo>
                  <a:lnTo>
                    <a:pt x="334" y="258"/>
                  </a:lnTo>
                  <a:lnTo>
                    <a:pt x="334" y="258"/>
                  </a:lnTo>
                  <a:lnTo>
                    <a:pt x="334" y="262"/>
                  </a:lnTo>
                  <a:lnTo>
                    <a:pt x="334" y="264"/>
                  </a:lnTo>
                  <a:lnTo>
                    <a:pt x="334" y="264"/>
                  </a:lnTo>
                  <a:lnTo>
                    <a:pt x="332" y="264"/>
                  </a:lnTo>
                  <a:lnTo>
                    <a:pt x="330" y="266"/>
                  </a:lnTo>
                  <a:lnTo>
                    <a:pt x="330" y="266"/>
                  </a:lnTo>
                  <a:lnTo>
                    <a:pt x="328" y="272"/>
                  </a:lnTo>
                  <a:lnTo>
                    <a:pt x="324" y="274"/>
                  </a:lnTo>
                  <a:lnTo>
                    <a:pt x="322" y="278"/>
                  </a:lnTo>
                  <a:lnTo>
                    <a:pt x="322" y="278"/>
                  </a:lnTo>
                  <a:lnTo>
                    <a:pt x="320" y="278"/>
                  </a:lnTo>
                  <a:lnTo>
                    <a:pt x="320" y="278"/>
                  </a:lnTo>
                  <a:lnTo>
                    <a:pt x="320" y="278"/>
                  </a:lnTo>
                  <a:lnTo>
                    <a:pt x="318" y="280"/>
                  </a:lnTo>
                  <a:lnTo>
                    <a:pt x="318" y="280"/>
                  </a:lnTo>
                  <a:lnTo>
                    <a:pt x="318" y="280"/>
                  </a:lnTo>
                  <a:lnTo>
                    <a:pt x="318" y="280"/>
                  </a:lnTo>
                  <a:lnTo>
                    <a:pt x="318" y="282"/>
                  </a:lnTo>
                  <a:lnTo>
                    <a:pt x="314" y="290"/>
                  </a:lnTo>
                  <a:lnTo>
                    <a:pt x="314" y="290"/>
                  </a:lnTo>
                  <a:lnTo>
                    <a:pt x="314" y="292"/>
                  </a:lnTo>
                  <a:lnTo>
                    <a:pt x="314" y="294"/>
                  </a:lnTo>
                  <a:lnTo>
                    <a:pt x="310" y="302"/>
                  </a:lnTo>
                  <a:lnTo>
                    <a:pt x="310" y="302"/>
                  </a:lnTo>
                  <a:lnTo>
                    <a:pt x="310" y="302"/>
                  </a:lnTo>
                  <a:lnTo>
                    <a:pt x="308" y="304"/>
                  </a:lnTo>
                  <a:lnTo>
                    <a:pt x="306" y="304"/>
                  </a:lnTo>
                  <a:lnTo>
                    <a:pt x="306" y="304"/>
                  </a:lnTo>
                  <a:lnTo>
                    <a:pt x="306" y="304"/>
                  </a:lnTo>
                  <a:lnTo>
                    <a:pt x="304" y="306"/>
                  </a:lnTo>
                  <a:lnTo>
                    <a:pt x="298" y="318"/>
                  </a:lnTo>
                  <a:lnTo>
                    <a:pt x="298" y="320"/>
                  </a:lnTo>
                  <a:lnTo>
                    <a:pt x="298" y="322"/>
                  </a:lnTo>
                  <a:lnTo>
                    <a:pt x="296" y="326"/>
                  </a:lnTo>
                  <a:lnTo>
                    <a:pt x="294" y="326"/>
                  </a:lnTo>
                  <a:lnTo>
                    <a:pt x="288" y="330"/>
                  </a:lnTo>
                  <a:lnTo>
                    <a:pt x="282" y="334"/>
                  </a:lnTo>
                  <a:lnTo>
                    <a:pt x="280" y="334"/>
                  </a:lnTo>
                  <a:lnTo>
                    <a:pt x="280" y="336"/>
                  </a:lnTo>
                  <a:lnTo>
                    <a:pt x="280" y="336"/>
                  </a:lnTo>
                  <a:lnTo>
                    <a:pt x="280" y="338"/>
                  </a:lnTo>
                  <a:lnTo>
                    <a:pt x="282" y="342"/>
                  </a:lnTo>
                  <a:lnTo>
                    <a:pt x="284" y="342"/>
                  </a:lnTo>
                  <a:lnTo>
                    <a:pt x="284" y="342"/>
                  </a:lnTo>
                  <a:lnTo>
                    <a:pt x="284" y="342"/>
                  </a:lnTo>
                  <a:lnTo>
                    <a:pt x="286" y="344"/>
                  </a:lnTo>
                  <a:lnTo>
                    <a:pt x="286" y="344"/>
                  </a:lnTo>
                  <a:lnTo>
                    <a:pt x="286" y="342"/>
                  </a:lnTo>
                  <a:lnTo>
                    <a:pt x="286" y="342"/>
                  </a:lnTo>
                  <a:lnTo>
                    <a:pt x="286" y="342"/>
                  </a:lnTo>
                  <a:lnTo>
                    <a:pt x="288" y="342"/>
                  </a:lnTo>
                  <a:lnTo>
                    <a:pt x="288" y="342"/>
                  </a:lnTo>
                  <a:lnTo>
                    <a:pt x="288" y="342"/>
                  </a:lnTo>
                  <a:lnTo>
                    <a:pt x="288" y="342"/>
                  </a:lnTo>
                  <a:lnTo>
                    <a:pt x="288" y="342"/>
                  </a:lnTo>
                  <a:lnTo>
                    <a:pt x="290" y="342"/>
                  </a:lnTo>
                  <a:lnTo>
                    <a:pt x="290" y="344"/>
                  </a:lnTo>
                  <a:lnTo>
                    <a:pt x="290" y="346"/>
                  </a:lnTo>
                  <a:lnTo>
                    <a:pt x="290" y="352"/>
                  </a:lnTo>
                  <a:lnTo>
                    <a:pt x="290" y="352"/>
                  </a:lnTo>
                  <a:lnTo>
                    <a:pt x="290" y="362"/>
                  </a:lnTo>
                  <a:lnTo>
                    <a:pt x="290" y="362"/>
                  </a:lnTo>
                  <a:lnTo>
                    <a:pt x="290" y="362"/>
                  </a:lnTo>
                  <a:lnTo>
                    <a:pt x="288" y="366"/>
                  </a:lnTo>
                  <a:lnTo>
                    <a:pt x="286" y="368"/>
                  </a:lnTo>
                  <a:lnTo>
                    <a:pt x="286" y="370"/>
                  </a:lnTo>
                  <a:lnTo>
                    <a:pt x="286" y="372"/>
                  </a:lnTo>
                  <a:lnTo>
                    <a:pt x="286" y="372"/>
                  </a:lnTo>
                  <a:lnTo>
                    <a:pt x="286" y="372"/>
                  </a:lnTo>
                  <a:lnTo>
                    <a:pt x="286" y="374"/>
                  </a:lnTo>
                  <a:lnTo>
                    <a:pt x="288" y="374"/>
                  </a:lnTo>
                  <a:lnTo>
                    <a:pt x="288" y="374"/>
                  </a:lnTo>
                  <a:lnTo>
                    <a:pt x="288" y="374"/>
                  </a:lnTo>
                  <a:lnTo>
                    <a:pt x="288" y="374"/>
                  </a:lnTo>
                  <a:lnTo>
                    <a:pt x="290" y="374"/>
                  </a:lnTo>
                  <a:lnTo>
                    <a:pt x="290" y="374"/>
                  </a:lnTo>
                  <a:lnTo>
                    <a:pt x="290" y="376"/>
                  </a:lnTo>
                  <a:lnTo>
                    <a:pt x="290" y="376"/>
                  </a:lnTo>
                  <a:lnTo>
                    <a:pt x="290" y="376"/>
                  </a:lnTo>
                  <a:lnTo>
                    <a:pt x="292" y="376"/>
                  </a:lnTo>
                  <a:lnTo>
                    <a:pt x="292" y="376"/>
                  </a:lnTo>
                  <a:lnTo>
                    <a:pt x="292" y="378"/>
                  </a:lnTo>
                  <a:lnTo>
                    <a:pt x="292" y="380"/>
                  </a:lnTo>
                  <a:lnTo>
                    <a:pt x="292" y="380"/>
                  </a:lnTo>
                  <a:lnTo>
                    <a:pt x="292" y="384"/>
                  </a:lnTo>
                  <a:lnTo>
                    <a:pt x="292" y="384"/>
                  </a:lnTo>
                  <a:lnTo>
                    <a:pt x="292" y="384"/>
                  </a:lnTo>
                  <a:lnTo>
                    <a:pt x="292" y="386"/>
                  </a:lnTo>
                  <a:lnTo>
                    <a:pt x="292" y="386"/>
                  </a:lnTo>
                  <a:lnTo>
                    <a:pt x="292" y="386"/>
                  </a:lnTo>
                  <a:lnTo>
                    <a:pt x="292" y="386"/>
                  </a:lnTo>
                  <a:lnTo>
                    <a:pt x="294" y="392"/>
                  </a:lnTo>
                  <a:lnTo>
                    <a:pt x="294" y="394"/>
                  </a:lnTo>
                  <a:lnTo>
                    <a:pt x="294" y="396"/>
                  </a:lnTo>
                  <a:lnTo>
                    <a:pt x="294" y="398"/>
                  </a:lnTo>
                  <a:lnTo>
                    <a:pt x="294" y="402"/>
                  </a:lnTo>
                  <a:lnTo>
                    <a:pt x="294" y="402"/>
                  </a:lnTo>
                  <a:lnTo>
                    <a:pt x="294" y="404"/>
                  </a:lnTo>
                  <a:lnTo>
                    <a:pt x="294" y="404"/>
                  </a:lnTo>
                  <a:lnTo>
                    <a:pt x="294" y="404"/>
                  </a:lnTo>
                  <a:lnTo>
                    <a:pt x="298" y="406"/>
                  </a:lnTo>
                  <a:lnTo>
                    <a:pt x="298" y="408"/>
                  </a:lnTo>
                  <a:lnTo>
                    <a:pt x="298" y="408"/>
                  </a:lnTo>
                  <a:lnTo>
                    <a:pt x="302" y="410"/>
                  </a:lnTo>
                  <a:lnTo>
                    <a:pt x="304" y="412"/>
                  </a:lnTo>
                  <a:lnTo>
                    <a:pt x="308" y="414"/>
                  </a:lnTo>
                  <a:lnTo>
                    <a:pt x="308" y="414"/>
                  </a:lnTo>
                  <a:lnTo>
                    <a:pt x="308" y="414"/>
                  </a:lnTo>
                  <a:lnTo>
                    <a:pt x="312" y="418"/>
                  </a:lnTo>
                  <a:lnTo>
                    <a:pt x="312" y="420"/>
                  </a:lnTo>
                  <a:lnTo>
                    <a:pt x="312" y="420"/>
                  </a:lnTo>
                  <a:lnTo>
                    <a:pt x="312" y="422"/>
                  </a:lnTo>
                  <a:lnTo>
                    <a:pt x="312" y="426"/>
                  </a:lnTo>
                  <a:lnTo>
                    <a:pt x="312" y="426"/>
                  </a:lnTo>
                  <a:lnTo>
                    <a:pt x="314" y="430"/>
                  </a:lnTo>
                  <a:lnTo>
                    <a:pt x="314" y="430"/>
                  </a:lnTo>
                  <a:lnTo>
                    <a:pt x="310" y="432"/>
                  </a:lnTo>
                  <a:lnTo>
                    <a:pt x="310" y="434"/>
                  </a:lnTo>
                  <a:lnTo>
                    <a:pt x="310" y="436"/>
                  </a:lnTo>
                  <a:lnTo>
                    <a:pt x="312" y="440"/>
                  </a:lnTo>
                  <a:lnTo>
                    <a:pt x="314" y="440"/>
                  </a:lnTo>
                  <a:lnTo>
                    <a:pt x="318" y="446"/>
                  </a:lnTo>
                  <a:lnTo>
                    <a:pt x="320" y="448"/>
                  </a:lnTo>
                  <a:lnTo>
                    <a:pt x="320" y="448"/>
                  </a:lnTo>
                  <a:lnTo>
                    <a:pt x="322" y="450"/>
                  </a:lnTo>
                  <a:lnTo>
                    <a:pt x="336" y="464"/>
                  </a:lnTo>
                  <a:lnTo>
                    <a:pt x="344" y="474"/>
                  </a:lnTo>
                  <a:lnTo>
                    <a:pt x="346" y="476"/>
                  </a:lnTo>
                  <a:lnTo>
                    <a:pt x="346" y="476"/>
                  </a:lnTo>
                  <a:lnTo>
                    <a:pt x="346" y="476"/>
                  </a:lnTo>
                  <a:lnTo>
                    <a:pt x="346" y="476"/>
                  </a:lnTo>
                  <a:lnTo>
                    <a:pt x="348" y="474"/>
                  </a:lnTo>
                  <a:lnTo>
                    <a:pt x="350" y="474"/>
                  </a:lnTo>
                  <a:lnTo>
                    <a:pt x="350" y="474"/>
                  </a:lnTo>
                  <a:lnTo>
                    <a:pt x="352" y="476"/>
                  </a:lnTo>
                  <a:lnTo>
                    <a:pt x="358" y="482"/>
                  </a:lnTo>
                  <a:lnTo>
                    <a:pt x="360" y="484"/>
                  </a:lnTo>
                  <a:lnTo>
                    <a:pt x="360" y="486"/>
                  </a:lnTo>
                  <a:lnTo>
                    <a:pt x="360" y="488"/>
                  </a:lnTo>
                  <a:lnTo>
                    <a:pt x="360" y="488"/>
                  </a:lnTo>
                  <a:lnTo>
                    <a:pt x="360" y="488"/>
                  </a:lnTo>
                  <a:lnTo>
                    <a:pt x="360" y="488"/>
                  </a:lnTo>
                  <a:lnTo>
                    <a:pt x="360" y="490"/>
                  </a:lnTo>
                  <a:lnTo>
                    <a:pt x="358" y="490"/>
                  </a:lnTo>
                  <a:lnTo>
                    <a:pt x="358" y="490"/>
                  </a:lnTo>
                  <a:lnTo>
                    <a:pt x="358" y="490"/>
                  </a:lnTo>
                  <a:lnTo>
                    <a:pt x="358" y="490"/>
                  </a:lnTo>
                  <a:lnTo>
                    <a:pt x="358" y="490"/>
                  </a:lnTo>
                  <a:lnTo>
                    <a:pt x="358" y="502"/>
                  </a:lnTo>
                  <a:lnTo>
                    <a:pt x="358" y="504"/>
                  </a:lnTo>
                  <a:lnTo>
                    <a:pt x="360" y="506"/>
                  </a:lnTo>
                  <a:lnTo>
                    <a:pt x="360" y="508"/>
                  </a:lnTo>
                  <a:lnTo>
                    <a:pt x="360" y="510"/>
                  </a:lnTo>
                  <a:lnTo>
                    <a:pt x="360" y="510"/>
                  </a:lnTo>
                  <a:lnTo>
                    <a:pt x="364" y="514"/>
                  </a:lnTo>
                  <a:lnTo>
                    <a:pt x="364" y="516"/>
                  </a:lnTo>
                  <a:lnTo>
                    <a:pt x="364" y="516"/>
                  </a:lnTo>
                  <a:lnTo>
                    <a:pt x="364" y="516"/>
                  </a:lnTo>
                  <a:lnTo>
                    <a:pt x="364" y="516"/>
                  </a:lnTo>
                  <a:lnTo>
                    <a:pt x="364" y="518"/>
                  </a:lnTo>
                  <a:lnTo>
                    <a:pt x="362" y="518"/>
                  </a:lnTo>
                  <a:lnTo>
                    <a:pt x="362" y="518"/>
                  </a:lnTo>
                  <a:lnTo>
                    <a:pt x="362" y="518"/>
                  </a:lnTo>
                  <a:lnTo>
                    <a:pt x="362" y="518"/>
                  </a:lnTo>
                  <a:lnTo>
                    <a:pt x="360" y="518"/>
                  </a:lnTo>
                  <a:lnTo>
                    <a:pt x="360" y="518"/>
                  </a:lnTo>
                  <a:lnTo>
                    <a:pt x="360" y="518"/>
                  </a:lnTo>
                  <a:lnTo>
                    <a:pt x="360" y="518"/>
                  </a:lnTo>
                  <a:lnTo>
                    <a:pt x="360" y="518"/>
                  </a:lnTo>
                  <a:lnTo>
                    <a:pt x="358" y="520"/>
                  </a:lnTo>
                  <a:lnTo>
                    <a:pt x="358" y="520"/>
                  </a:lnTo>
                  <a:lnTo>
                    <a:pt x="358" y="524"/>
                  </a:lnTo>
                  <a:lnTo>
                    <a:pt x="358" y="530"/>
                  </a:lnTo>
                  <a:lnTo>
                    <a:pt x="360" y="530"/>
                  </a:lnTo>
                  <a:lnTo>
                    <a:pt x="360" y="534"/>
                  </a:lnTo>
                  <a:lnTo>
                    <a:pt x="362" y="536"/>
                  </a:lnTo>
                  <a:lnTo>
                    <a:pt x="362" y="540"/>
                  </a:lnTo>
                  <a:lnTo>
                    <a:pt x="362" y="540"/>
                  </a:lnTo>
                  <a:lnTo>
                    <a:pt x="362" y="540"/>
                  </a:lnTo>
                  <a:lnTo>
                    <a:pt x="362" y="540"/>
                  </a:lnTo>
                  <a:lnTo>
                    <a:pt x="358" y="544"/>
                  </a:lnTo>
                  <a:lnTo>
                    <a:pt x="356" y="542"/>
                  </a:lnTo>
                  <a:lnTo>
                    <a:pt x="356" y="542"/>
                  </a:lnTo>
                  <a:lnTo>
                    <a:pt x="356" y="540"/>
                  </a:lnTo>
                  <a:lnTo>
                    <a:pt x="356" y="540"/>
                  </a:lnTo>
                  <a:lnTo>
                    <a:pt x="354" y="538"/>
                  </a:lnTo>
                  <a:lnTo>
                    <a:pt x="348" y="536"/>
                  </a:lnTo>
                  <a:lnTo>
                    <a:pt x="344" y="532"/>
                  </a:lnTo>
                  <a:lnTo>
                    <a:pt x="344" y="532"/>
                  </a:lnTo>
                  <a:lnTo>
                    <a:pt x="342" y="532"/>
                  </a:lnTo>
                  <a:lnTo>
                    <a:pt x="340" y="530"/>
                  </a:lnTo>
                  <a:lnTo>
                    <a:pt x="340" y="530"/>
                  </a:lnTo>
                  <a:lnTo>
                    <a:pt x="340" y="530"/>
                  </a:lnTo>
                  <a:lnTo>
                    <a:pt x="338" y="530"/>
                  </a:lnTo>
                  <a:lnTo>
                    <a:pt x="332" y="528"/>
                  </a:lnTo>
                  <a:lnTo>
                    <a:pt x="330" y="528"/>
                  </a:lnTo>
                  <a:lnTo>
                    <a:pt x="330" y="528"/>
                  </a:lnTo>
                  <a:lnTo>
                    <a:pt x="328" y="528"/>
                  </a:lnTo>
                  <a:lnTo>
                    <a:pt x="322" y="528"/>
                  </a:lnTo>
                  <a:lnTo>
                    <a:pt x="322" y="528"/>
                  </a:lnTo>
                  <a:lnTo>
                    <a:pt x="318" y="526"/>
                  </a:lnTo>
                  <a:lnTo>
                    <a:pt x="318" y="526"/>
                  </a:lnTo>
                  <a:lnTo>
                    <a:pt x="314" y="526"/>
                  </a:lnTo>
                  <a:lnTo>
                    <a:pt x="314" y="526"/>
                  </a:lnTo>
                  <a:lnTo>
                    <a:pt x="314" y="526"/>
                  </a:lnTo>
                  <a:lnTo>
                    <a:pt x="312" y="528"/>
                  </a:lnTo>
                  <a:lnTo>
                    <a:pt x="312" y="528"/>
                  </a:lnTo>
                  <a:lnTo>
                    <a:pt x="312" y="528"/>
                  </a:lnTo>
                  <a:lnTo>
                    <a:pt x="310" y="528"/>
                  </a:lnTo>
                  <a:lnTo>
                    <a:pt x="308" y="528"/>
                  </a:lnTo>
                  <a:lnTo>
                    <a:pt x="302" y="526"/>
                  </a:lnTo>
                  <a:lnTo>
                    <a:pt x="300" y="524"/>
                  </a:lnTo>
                  <a:lnTo>
                    <a:pt x="296" y="524"/>
                  </a:lnTo>
                  <a:lnTo>
                    <a:pt x="294" y="522"/>
                  </a:lnTo>
                  <a:lnTo>
                    <a:pt x="286" y="520"/>
                  </a:lnTo>
                  <a:lnTo>
                    <a:pt x="286" y="520"/>
                  </a:lnTo>
                  <a:lnTo>
                    <a:pt x="282" y="520"/>
                  </a:lnTo>
                  <a:lnTo>
                    <a:pt x="274" y="520"/>
                  </a:lnTo>
                  <a:lnTo>
                    <a:pt x="266" y="520"/>
                  </a:lnTo>
                  <a:lnTo>
                    <a:pt x="248" y="520"/>
                  </a:lnTo>
                  <a:lnTo>
                    <a:pt x="244" y="520"/>
                  </a:lnTo>
                  <a:lnTo>
                    <a:pt x="228" y="520"/>
                  </a:lnTo>
                  <a:lnTo>
                    <a:pt x="226" y="520"/>
                  </a:lnTo>
                  <a:lnTo>
                    <a:pt x="226" y="520"/>
                  </a:lnTo>
                  <a:lnTo>
                    <a:pt x="226" y="518"/>
                  </a:lnTo>
                  <a:lnTo>
                    <a:pt x="226" y="518"/>
                  </a:lnTo>
                  <a:lnTo>
                    <a:pt x="226" y="516"/>
                  </a:lnTo>
                  <a:lnTo>
                    <a:pt x="226" y="516"/>
                  </a:lnTo>
                  <a:lnTo>
                    <a:pt x="224" y="514"/>
                  </a:lnTo>
                  <a:lnTo>
                    <a:pt x="224" y="514"/>
                  </a:lnTo>
                  <a:lnTo>
                    <a:pt x="222" y="514"/>
                  </a:lnTo>
                  <a:lnTo>
                    <a:pt x="220" y="514"/>
                  </a:lnTo>
                  <a:lnTo>
                    <a:pt x="218" y="514"/>
                  </a:lnTo>
                  <a:lnTo>
                    <a:pt x="218" y="514"/>
                  </a:lnTo>
                  <a:lnTo>
                    <a:pt x="218" y="514"/>
                  </a:lnTo>
                  <a:lnTo>
                    <a:pt x="212" y="514"/>
                  </a:lnTo>
                  <a:lnTo>
                    <a:pt x="206" y="516"/>
                  </a:lnTo>
                  <a:lnTo>
                    <a:pt x="200" y="516"/>
                  </a:lnTo>
                  <a:lnTo>
                    <a:pt x="200" y="516"/>
                  </a:lnTo>
                  <a:lnTo>
                    <a:pt x="196" y="516"/>
                  </a:lnTo>
                  <a:lnTo>
                    <a:pt x="194" y="514"/>
                  </a:lnTo>
                  <a:lnTo>
                    <a:pt x="190" y="514"/>
                  </a:lnTo>
                  <a:lnTo>
                    <a:pt x="190" y="514"/>
                  </a:lnTo>
                  <a:lnTo>
                    <a:pt x="188" y="514"/>
                  </a:lnTo>
                  <a:lnTo>
                    <a:pt x="188" y="514"/>
                  </a:lnTo>
                  <a:lnTo>
                    <a:pt x="188" y="512"/>
                  </a:lnTo>
                  <a:lnTo>
                    <a:pt x="182" y="512"/>
                  </a:lnTo>
                  <a:lnTo>
                    <a:pt x="178" y="512"/>
                  </a:lnTo>
                  <a:lnTo>
                    <a:pt x="176" y="514"/>
                  </a:lnTo>
                  <a:lnTo>
                    <a:pt x="176" y="514"/>
                  </a:lnTo>
                  <a:lnTo>
                    <a:pt x="176" y="514"/>
                  </a:lnTo>
                  <a:lnTo>
                    <a:pt x="154" y="514"/>
                  </a:lnTo>
                  <a:lnTo>
                    <a:pt x="154" y="514"/>
                  </a:lnTo>
                  <a:lnTo>
                    <a:pt x="152" y="512"/>
                  </a:lnTo>
                  <a:lnTo>
                    <a:pt x="152" y="512"/>
                  </a:lnTo>
                  <a:lnTo>
                    <a:pt x="150" y="512"/>
                  </a:lnTo>
                  <a:lnTo>
                    <a:pt x="150" y="512"/>
                  </a:lnTo>
                  <a:lnTo>
                    <a:pt x="146" y="512"/>
                  </a:lnTo>
                  <a:lnTo>
                    <a:pt x="136" y="512"/>
                  </a:lnTo>
                  <a:lnTo>
                    <a:pt x="136" y="512"/>
                  </a:lnTo>
                  <a:lnTo>
                    <a:pt x="136" y="512"/>
                  </a:lnTo>
                  <a:lnTo>
                    <a:pt x="136" y="512"/>
                  </a:lnTo>
                  <a:lnTo>
                    <a:pt x="136" y="514"/>
                  </a:lnTo>
                  <a:lnTo>
                    <a:pt x="136" y="514"/>
                  </a:lnTo>
                  <a:lnTo>
                    <a:pt x="134" y="516"/>
                  </a:lnTo>
                  <a:lnTo>
                    <a:pt x="134" y="520"/>
                  </a:lnTo>
                  <a:lnTo>
                    <a:pt x="128" y="520"/>
                  </a:lnTo>
                  <a:lnTo>
                    <a:pt x="122" y="520"/>
                  </a:lnTo>
                  <a:lnTo>
                    <a:pt x="102" y="520"/>
                  </a:lnTo>
                  <a:lnTo>
                    <a:pt x="90" y="520"/>
                  </a:lnTo>
                  <a:lnTo>
                    <a:pt x="90" y="520"/>
                  </a:lnTo>
                  <a:lnTo>
                    <a:pt x="86" y="520"/>
                  </a:lnTo>
                  <a:lnTo>
                    <a:pt x="86" y="520"/>
                  </a:lnTo>
                  <a:lnTo>
                    <a:pt x="80" y="520"/>
                  </a:lnTo>
                  <a:lnTo>
                    <a:pt x="72" y="520"/>
                  </a:lnTo>
                  <a:lnTo>
                    <a:pt x="72" y="520"/>
                  </a:lnTo>
                  <a:lnTo>
                    <a:pt x="70" y="518"/>
                  </a:lnTo>
                  <a:lnTo>
                    <a:pt x="70" y="518"/>
                  </a:lnTo>
                  <a:lnTo>
                    <a:pt x="68" y="518"/>
                  </a:lnTo>
                  <a:lnTo>
                    <a:pt x="66" y="518"/>
                  </a:lnTo>
                  <a:lnTo>
                    <a:pt x="66" y="518"/>
                  </a:lnTo>
                  <a:lnTo>
                    <a:pt x="62" y="516"/>
                  </a:lnTo>
                  <a:lnTo>
                    <a:pt x="62" y="516"/>
                  </a:lnTo>
                  <a:lnTo>
                    <a:pt x="62" y="514"/>
                  </a:lnTo>
                  <a:lnTo>
                    <a:pt x="62" y="514"/>
                  </a:lnTo>
                  <a:lnTo>
                    <a:pt x="62" y="514"/>
                  </a:lnTo>
                  <a:lnTo>
                    <a:pt x="62" y="510"/>
                  </a:lnTo>
                  <a:lnTo>
                    <a:pt x="62" y="510"/>
                  </a:lnTo>
                  <a:lnTo>
                    <a:pt x="62" y="506"/>
                  </a:lnTo>
                  <a:lnTo>
                    <a:pt x="62" y="506"/>
                  </a:lnTo>
                  <a:lnTo>
                    <a:pt x="62" y="504"/>
                  </a:lnTo>
                  <a:lnTo>
                    <a:pt x="62" y="504"/>
                  </a:lnTo>
                  <a:lnTo>
                    <a:pt x="62" y="502"/>
                  </a:lnTo>
                  <a:lnTo>
                    <a:pt x="62" y="500"/>
                  </a:lnTo>
                  <a:lnTo>
                    <a:pt x="64" y="488"/>
                  </a:lnTo>
                  <a:lnTo>
                    <a:pt x="66" y="482"/>
                  </a:lnTo>
                  <a:lnTo>
                    <a:pt x="66" y="482"/>
                  </a:lnTo>
                  <a:lnTo>
                    <a:pt x="66" y="482"/>
                  </a:lnTo>
                  <a:lnTo>
                    <a:pt x="66" y="480"/>
                  </a:lnTo>
                  <a:lnTo>
                    <a:pt x="66" y="480"/>
                  </a:lnTo>
                  <a:lnTo>
                    <a:pt x="68" y="480"/>
                  </a:lnTo>
                  <a:lnTo>
                    <a:pt x="68" y="480"/>
                  </a:lnTo>
                  <a:lnTo>
                    <a:pt x="68" y="480"/>
                  </a:lnTo>
                  <a:lnTo>
                    <a:pt x="68" y="478"/>
                  </a:lnTo>
                  <a:lnTo>
                    <a:pt x="68" y="478"/>
                  </a:lnTo>
                  <a:lnTo>
                    <a:pt x="70" y="476"/>
                  </a:lnTo>
                  <a:lnTo>
                    <a:pt x="70" y="476"/>
                  </a:lnTo>
                  <a:lnTo>
                    <a:pt x="68" y="476"/>
                  </a:lnTo>
                  <a:lnTo>
                    <a:pt x="68" y="476"/>
                  </a:lnTo>
                  <a:lnTo>
                    <a:pt x="68" y="474"/>
                  </a:lnTo>
                  <a:lnTo>
                    <a:pt x="68" y="472"/>
                  </a:lnTo>
                  <a:lnTo>
                    <a:pt x="68" y="472"/>
                  </a:lnTo>
                  <a:lnTo>
                    <a:pt x="66" y="468"/>
                  </a:lnTo>
                  <a:lnTo>
                    <a:pt x="66" y="468"/>
                  </a:lnTo>
                  <a:lnTo>
                    <a:pt x="68" y="468"/>
                  </a:lnTo>
                  <a:lnTo>
                    <a:pt x="64" y="466"/>
                  </a:lnTo>
                  <a:lnTo>
                    <a:pt x="64" y="464"/>
                  </a:lnTo>
                  <a:lnTo>
                    <a:pt x="62" y="462"/>
                  </a:lnTo>
                  <a:lnTo>
                    <a:pt x="58" y="458"/>
                  </a:lnTo>
                  <a:lnTo>
                    <a:pt x="56" y="456"/>
                  </a:lnTo>
                  <a:lnTo>
                    <a:pt x="54" y="456"/>
                  </a:lnTo>
                  <a:lnTo>
                    <a:pt x="54" y="454"/>
                  </a:lnTo>
                  <a:lnTo>
                    <a:pt x="58" y="452"/>
                  </a:lnTo>
                  <a:lnTo>
                    <a:pt x="58" y="450"/>
                  </a:lnTo>
                  <a:lnTo>
                    <a:pt x="56" y="452"/>
                  </a:lnTo>
                  <a:lnTo>
                    <a:pt x="54" y="452"/>
                  </a:lnTo>
                  <a:lnTo>
                    <a:pt x="52" y="452"/>
                  </a:lnTo>
                  <a:lnTo>
                    <a:pt x="54" y="450"/>
                  </a:lnTo>
                  <a:lnTo>
                    <a:pt x="50" y="444"/>
                  </a:lnTo>
                  <a:lnTo>
                    <a:pt x="50" y="442"/>
                  </a:lnTo>
                  <a:lnTo>
                    <a:pt x="48" y="442"/>
                  </a:lnTo>
                  <a:lnTo>
                    <a:pt x="48" y="442"/>
                  </a:lnTo>
                  <a:lnTo>
                    <a:pt x="54" y="440"/>
                  </a:lnTo>
                  <a:lnTo>
                    <a:pt x="58" y="440"/>
                  </a:lnTo>
                  <a:lnTo>
                    <a:pt x="58" y="440"/>
                  </a:lnTo>
                  <a:lnTo>
                    <a:pt x="56" y="438"/>
                  </a:lnTo>
                  <a:lnTo>
                    <a:pt x="52" y="436"/>
                  </a:lnTo>
                  <a:lnTo>
                    <a:pt x="48" y="432"/>
                  </a:lnTo>
                  <a:lnTo>
                    <a:pt x="48" y="430"/>
                  </a:lnTo>
                  <a:lnTo>
                    <a:pt x="46" y="430"/>
                  </a:lnTo>
                  <a:lnTo>
                    <a:pt x="46" y="430"/>
                  </a:lnTo>
                  <a:lnTo>
                    <a:pt x="46" y="430"/>
                  </a:lnTo>
                  <a:lnTo>
                    <a:pt x="46" y="428"/>
                  </a:lnTo>
                  <a:lnTo>
                    <a:pt x="46" y="428"/>
                  </a:lnTo>
                  <a:lnTo>
                    <a:pt x="46" y="428"/>
                  </a:lnTo>
                  <a:lnTo>
                    <a:pt x="46" y="428"/>
                  </a:lnTo>
                  <a:lnTo>
                    <a:pt x="46" y="428"/>
                  </a:lnTo>
                  <a:lnTo>
                    <a:pt x="46" y="428"/>
                  </a:lnTo>
                  <a:lnTo>
                    <a:pt x="46" y="428"/>
                  </a:lnTo>
                  <a:lnTo>
                    <a:pt x="44" y="430"/>
                  </a:lnTo>
                  <a:lnTo>
                    <a:pt x="44" y="430"/>
                  </a:lnTo>
                  <a:lnTo>
                    <a:pt x="44" y="430"/>
                  </a:lnTo>
                  <a:lnTo>
                    <a:pt x="48" y="432"/>
                  </a:lnTo>
                  <a:lnTo>
                    <a:pt x="48" y="432"/>
                  </a:lnTo>
                  <a:lnTo>
                    <a:pt x="48" y="432"/>
                  </a:lnTo>
                  <a:lnTo>
                    <a:pt x="48" y="432"/>
                  </a:lnTo>
                  <a:lnTo>
                    <a:pt x="48" y="432"/>
                  </a:lnTo>
                  <a:lnTo>
                    <a:pt x="48" y="434"/>
                  </a:lnTo>
                  <a:lnTo>
                    <a:pt x="48" y="434"/>
                  </a:lnTo>
                  <a:lnTo>
                    <a:pt x="48" y="434"/>
                  </a:lnTo>
                  <a:lnTo>
                    <a:pt x="48" y="434"/>
                  </a:lnTo>
                  <a:lnTo>
                    <a:pt x="46" y="438"/>
                  </a:lnTo>
                  <a:lnTo>
                    <a:pt x="46" y="438"/>
                  </a:lnTo>
                  <a:lnTo>
                    <a:pt x="44" y="438"/>
                  </a:lnTo>
                  <a:lnTo>
                    <a:pt x="42" y="438"/>
                  </a:lnTo>
                  <a:lnTo>
                    <a:pt x="40" y="438"/>
                  </a:lnTo>
                  <a:lnTo>
                    <a:pt x="40" y="438"/>
                  </a:lnTo>
                  <a:lnTo>
                    <a:pt x="40" y="436"/>
                  </a:lnTo>
                  <a:lnTo>
                    <a:pt x="40" y="436"/>
                  </a:lnTo>
                  <a:lnTo>
                    <a:pt x="38" y="436"/>
                  </a:lnTo>
                  <a:lnTo>
                    <a:pt x="38" y="436"/>
                  </a:lnTo>
                  <a:lnTo>
                    <a:pt x="34" y="432"/>
                  </a:lnTo>
                  <a:lnTo>
                    <a:pt x="28" y="432"/>
                  </a:lnTo>
                  <a:lnTo>
                    <a:pt x="26" y="430"/>
                  </a:lnTo>
                  <a:lnTo>
                    <a:pt x="24" y="430"/>
                  </a:lnTo>
                  <a:lnTo>
                    <a:pt x="22" y="428"/>
                  </a:lnTo>
                  <a:lnTo>
                    <a:pt x="22" y="428"/>
                  </a:lnTo>
                  <a:lnTo>
                    <a:pt x="22" y="428"/>
                  </a:lnTo>
                  <a:lnTo>
                    <a:pt x="22" y="428"/>
                  </a:lnTo>
                  <a:lnTo>
                    <a:pt x="22" y="426"/>
                  </a:lnTo>
                  <a:lnTo>
                    <a:pt x="22" y="424"/>
                  </a:lnTo>
                  <a:lnTo>
                    <a:pt x="22" y="424"/>
                  </a:lnTo>
                  <a:lnTo>
                    <a:pt x="22" y="424"/>
                  </a:lnTo>
                  <a:lnTo>
                    <a:pt x="22" y="422"/>
                  </a:lnTo>
                  <a:lnTo>
                    <a:pt x="22" y="422"/>
                  </a:lnTo>
                  <a:lnTo>
                    <a:pt x="22" y="422"/>
                  </a:lnTo>
                  <a:lnTo>
                    <a:pt x="22" y="422"/>
                  </a:lnTo>
                  <a:lnTo>
                    <a:pt x="20" y="420"/>
                  </a:lnTo>
                  <a:lnTo>
                    <a:pt x="20" y="420"/>
                  </a:lnTo>
                  <a:lnTo>
                    <a:pt x="20" y="420"/>
                  </a:lnTo>
                  <a:lnTo>
                    <a:pt x="20" y="418"/>
                  </a:lnTo>
                  <a:lnTo>
                    <a:pt x="18" y="416"/>
                  </a:lnTo>
                  <a:lnTo>
                    <a:pt x="18" y="416"/>
                  </a:lnTo>
                  <a:lnTo>
                    <a:pt x="18" y="412"/>
                  </a:lnTo>
                  <a:lnTo>
                    <a:pt x="18" y="412"/>
                  </a:lnTo>
                  <a:lnTo>
                    <a:pt x="18" y="410"/>
                  </a:lnTo>
                  <a:lnTo>
                    <a:pt x="20" y="410"/>
                  </a:lnTo>
                  <a:lnTo>
                    <a:pt x="20" y="408"/>
                  </a:lnTo>
                  <a:lnTo>
                    <a:pt x="20" y="408"/>
                  </a:lnTo>
                  <a:lnTo>
                    <a:pt x="20" y="408"/>
                  </a:lnTo>
                  <a:lnTo>
                    <a:pt x="18" y="406"/>
                  </a:lnTo>
                  <a:lnTo>
                    <a:pt x="16" y="402"/>
                  </a:lnTo>
                  <a:lnTo>
                    <a:pt x="16" y="402"/>
                  </a:lnTo>
                  <a:lnTo>
                    <a:pt x="16" y="402"/>
                  </a:lnTo>
                  <a:lnTo>
                    <a:pt x="16" y="402"/>
                  </a:lnTo>
                  <a:lnTo>
                    <a:pt x="16" y="404"/>
                  </a:lnTo>
                  <a:lnTo>
                    <a:pt x="16" y="404"/>
                  </a:lnTo>
                  <a:lnTo>
                    <a:pt x="16" y="404"/>
                  </a:lnTo>
                  <a:lnTo>
                    <a:pt x="16" y="404"/>
                  </a:lnTo>
                  <a:lnTo>
                    <a:pt x="16" y="406"/>
                  </a:lnTo>
                  <a:lnTo>
                    <a:pt x="18" y="406"/>
                  </a:lnTo>
                  <a:lnTo>
                    <a:pt x="18" y="408"/>
                  </a:lnTo>
                  <a:lnTo>
                    <a:pt x="18" y="408"/>
                  </a:lnTo>
                  <a:lnTo>
                    <a:pt x="18" y="408"/>
                  </a:lnTo>
                  <a:lnTo>
                    <a:pt x="16" y="408"/>
                  </a:lnTo>
                  <a:lnTo>
                    <a:pt x="14" y="408"/>
                  </a:lnTo>
                  <a:lnTo>
                    <a:pt x="12" y="408"/>
                  </a:lnTo>
                  <a:lnTo>
                    <a:pt x="10" y="406"/>
                  </a:lnTo>
                  <a:lnTo>
                    <a:pt x="10" y="406"/>
                  </a:lnTo>
                  <a:lnTo>
                    <a:pt x="10" y="406"/>
                  </a:lnTo>
                  <a:lnTo>
                    <a:pt x="8" y="400"/>
                  </a:lnTo>
                  <a:lnTo>
                    <a:pt x="8" y="402"/>
                  </a:lnTo>
                  <a:lnTo>
                    <a:pt x="8" y="406"/>
                  </a:lnTo>
                  <a:lnTo>
                    <a:pt x="8" y="406"/>
                  </a:lnTo>
                  <a:lnTo>
                    <a:pt x="8" y="406"/>
                  </a:lnTo>
                  <a:lnTo>
                    <a:pt x="10" y="408"/>
                  </a:lnTo>
                  <a:lnTo>
                    <a:pt x="10" y="408"/>
                  </a:lnTo>
                  <a:lnTo>
                    <a:pt x="10" y="408"/>
                  </a:lnTo>
                  <a:lnTo>
                    <a:pt x="10" y="408"/>
                  </a:lnTo>
                  <a:lnTo>
                    <a:pt x="10" y="408"/>
                  </a:lnTo>
                  <a:lnTo>
                    <a:pt x="10" y="410"/>
                  </a:lnTo>
                  <a:lnTo>
                    <a:pt x="10" y="410"/>
                  </a:lnTo>
                  <a:lnTo>
                    <a:pt x="10" y="410"/>
                  </a:lnTo>
                  <a:lnTo>
                    <a:pt x="2" y="410"/>
                  </a:lnTo>
                  <a:lnTo>
                    <a:pt x="2" y="410"/>
                  </a:lnTo>
                  <a:lnTo>
                    <a:pt x="0" y="410"/>
                  </a:lnTo>
                  <a:lnTo>
                    <a:pt x="0" y="408"/>
                  </a:lnTo>
                  <a:lnTo>
                    <a:pt x="0" y="408"/>
                  </a:lnTo>
                  <a:lnTo>
                    <a:pt x="0" y="408"/>
                  </a:lnTo>
                  <a:lnTo>
                    <a:pt x="0" y="408"/>
                  </a:lnTo>
                  <a:lnTo>
                    <a:pt x="0" y="408"/>
                  </a:lnTo>
                  <a:lnTo>
                    <a:pt x="0" y="406"/>
                  </a:lnTo>
                  <a:lnTo>
                    <a:pt x="0" y="404"/>
                  </a:lnTo>
                  <a:lnTo>
                    <a:pt x="0" y="402"/>
                  </a:lnTo>
                  <a:lnTo>
                    <a:pt x="4" y="396"/>
                  </a:lnTo>
                  <a:lnTo>
                    <a:pt x="4" y="394"/>
                  </a:lnTo>
                  <a:lnTo>
                    <a:pt x="4" y="394"/>
                  </a:lnTo>
                  <a:lnTo>
                    <a:pt x="4" y="394"/>
                  </a:lnTo>
                  <a:lnTo>
                    <a:pt x="4" y="394"/>
                  </a:lnTo>
                  <a:lnTo>
                    <a:pt x="6" y="394"/>
                  </a:lnTo>
                  <a:lnTo>
                    <a:pt x="6" y="394"/>
                  </a:lnTo>
                  <a:lnTo>
                    <a:pt x="6" y="394"/>
                  </a:lnTo>
                  <a:lnTo>
                    <a:pt x="6" y="394"/>
                  </a:lnTo>
                  <a:lnTo>
                    <a:pt x="6" y="394"/>
                  </a:lnTo>
                  <a:lnTo>
                    <a:pt x="6" y="394"/>
                  </a:lnTo>
                  <a:lnTo>
                    <a:pt x="6" y="394"/>
                  </a:lnTo>
                  <a:lnTo>
                    <a:pt x="6" y="392"/>
                  </a:lnTo>
                  <a:lnTo>
                    <a:pt x="6" y="392"/>
                  </a:lnTo>
                  <a:lnTo>
                    <a:pt x="6" y="392"/>
                  </a:lnTo>
                  <a:lnTo>
                    <a:pt x="6" y="392"/>
                  </a:lnTo>
                  <a:lnTo>
                    <a:pt x="6" y="390"/>
                  </a:lnTo>
                  <a:lnTo>
                    <a:pt x="6" y="390"/>
                  </a:lnTo>
                  <a:lnTo>
                    <a:pt x="8" y="388"/>
                  </a:lnTo>
                  <a:lnTo>
                    <a:pt x="10" y="384"/>
                  </a:lnTo>
                  <a:lnTo>
                    <a:pt x="14" y="378"/>
                  </a:lnTo>
                  <a:lnTo>
                    <a:pt x="14" y="378"/>
                  </a:lnTo>
                  <a:lnTo>
                    <a:pt x="14" y="376"/>
                  </a:lnTo>
                  <a:lnTo>
                    <a:pt x="16" y="372"/>
                  </a:lnTo>
                  <a:lnTo>
                    <a:pt x="16" y="372"/>
                  </a:lnTo>
                  <a:lnTo>
                    <a:pt x="16" y="372"/>
                  </a:lnTo>
                  <a:lnTo>
                    <a:pt x="16" y="372"/>
                  </a:lnTo>
                  <a:lnTo>
                    <a:pt x="16" y="370"/>
                  </a:lnTo>
                  <a:lnTo>
                    <a:pt x="16" y="370"/>
                  </a:lnTo>
                  <a:lnTo>
                    <a:pt x="16" y="370"/>
                  </a:lnTo>
                  <a:lnTo>
                    <a:pt x="16" y="368"/>
                  </a:lnTo>
                  <a:lnTo>
                    <a:pt x="16" y="362"/>
                  </a:lnTo>
                  <a:lnTo>
                    <a:pt x="16" y="362"/>
                  </a:lnTo>
                  <a:lnTo>
                    <a:pt x="18" y="362"/>
                  </a:lnTo>
                  <a:lnTo>
                    <a:pt x="18" y="360"/>
                  </a:lnTo>
                  <a:lnTo>
                    <a:pt x="18" y="360"/>
                  </a:lnTo>
                  <a:lnTo>
                    <a:pt x="18" y="360"/>
                  </a:lnTo>
                  <a:lnTo>
                    <a:pt x="18" y="360"/>
                  </a:lnTo>
                  <a:lnTo>
                    <a:pt x="20" y="360"/>
                  </a:lnTo>
                  <a:lnTo>
                    <a:pt x="20" y="358"/>
                  </a:lnTo>
                  <a:lnTo>
                    <a:pt x="20" y="358"/>
                  </a:lnTo>
                  <a:lnTo>
                    <a:pt x="20" y="358"/>
                  </a:lnTo>
                  <a:lnTo>
                    <a:pt x="20" y="356"/>
                  </a:lnTo>
                  <a:lnTo>
                    <a:pt x="18" y="356"/>
                  </a:lnTo>
                  <a:lnTo>
                    <a:pt x="18" y="356"/>
                  </a:lnTo>
                  <a:lnTo>
                    <a:pt x="18" y="354"/>
                  </a:lnTo>
                  <a:lnTo>
                    <a:pt x="16" y="352"/>
                  </a:lnTo>
                  <a:lnTo>
                    <a:pt x="16" y="346"/>
                  </a:lnTo>
                  <a:lnTo>
                    <a:pt x="16" y="346"/>
                  </a:lnTo>
                  <a:lnTo>
                    <a:pt x="16" y="346"/>
                  </a:lnTo>
                  <a:lnTo>
                    <a:pt x="18" y="346"/>
                  </a:lnTo>
                  <a:lnTo>
                    <a:pt x="20" y="344"/>
                  </a:lnTo>
                  <a:lnTo>
                    <a:pt x="20" y="344"/>
                  </a:lnTo>
                  <a:lnTo>
                    <a:pt x="20" y="342"/>
                  </a:lnTo>
                  <a:lnTo>
                    <a:pt x="22" y="342"/>
                  </a:lnTo>
                  <a:lnTo>
                    <a:pt x="22" y="342"/>
                  </a:lnTo>
                  <a:lnTo>
                    <a:pt x="26" y="338"/>
                  </a:lnTo>
                  <a:lnTo>
                    <a:pt x="34" y="332"/>
                  </a:lnTo>
                  <a:lnTo>
                    <a:pt x="40" y="326"/>
                  </a:lnTo>
                  <a:lnTo>
                    <a:pt x="40" y="324"/>
                  </a:lnTo>
                  <a:lnTo>
                    <a:pt x="40" y="324"/>
                  </a:lnTo>
                  <a:lnTo>
                    <a:pt x="40" y="324"/>
                  </a:lnTo>
                  <a:lnTo>
                    <a:pt x="42" y="324"/>
                  </a:lnTo>
                  <a:lnTo>
                    <a:pt x="42" y="324"/>
                  </a:lnTo>
                  <a:lnTo>
                    <a:pt x="42" y="324"/>
                  </a:lnTo>
                  <a:lnTo>
                    <a:pt x="44" y="324"/>
                  </a:lnTo>
                  <a:lnTo>
                    <a:pt x="44" y="324"/>
                  </a:lnTo>
                  <a:lnTo>
                    <a:pt x="44" y="324"/>
                  </a:lnTo>
                  <a:lnTo>
                    <a:pt x="44" y="322"/>
                  </a:lnTo>
                  <a:lnTo>
                    <a:pt x="44" y="322"/>
                  </a:lnTo>
                  <a:lnTo>
                    <a:pt x="46" y="320"/>
                  </a:lnTo>
                  <a:lnTo>
                    <a:pt x="48" y="318"/>
                  </a:lnTo>
                  <a:lnTo>
                    <a:pt x="52" y="314"/>
                  </a:lnTo>
                  <a:lnTo>
                    <a:pt x="54" y="314"/>
                  </a:lnTo>
                  <a:lnTo>
                    <a:pt x="54" y="314"/>
                  </a:lnTo>
                  <a:lnTo>
                    <a:pt x="56" y="314"/>
                  </a:lnTo>
                  <a:lnTo>
                    <a:pt x="58" y="308"/>
                  </a:lnTo>
                  <a:lnTo>
                    <a:pt x="60" y="302"/>
                  </a:lnTo>
                  <a:lnTo>
                    <a:pt x="60" y="300"/>
                  </a:lnTo>
                  <a:lnTo>
                    <a:pt x="64" y="302"/>
                  </a:lnTo>
                  <a:lnTo>
                    <a:pt x="66" y="302"/>
                  </a:lnTo>
                  <a:lnTo>
                    <a:pt x="76" y="294"/>
                  </a:lnTo>
                  <a:lnTo>
                    <a:pt x="78" y="290"/>
                  </a:lnTo>
                  <a:lnTo>
                    <a:pt x="78" y="290"/>
                  </a:lnTo>
                  <a:lnTo>
                    <a:pt x="78" y="290"/>
                  </a:lnTo>
                  <a:lnTo>
                    <a:pt x="80" y="292"/>
                  </a:lnTo>
                  <a:lnTo>
                    <a:pt x="80" y="292"/>
                  </a:lnTo>
                  <a:lnTo>
                    <a:pt x="80" y="294"/>
                  </a:lnTo>
                  <a:lnTo>
                    <a:pt x="80" y="294"/>
                  </a:lnTo>
                  <a:lnTo>
                    <a:pt x="80" y="294"/>
                  </a:lnTo>
                  <a:lnTo>
                    <a:pt x="80" y="296"/>
                  </a:lnTo>
                  <a:lnTo>
                    <a:pt x="80" y="296"/>
                  </a:lnTo>
                  <a:lnTo>
                    <a:pt x="80" y="296"/>
                  </a:lnTo>
                  <a:lnTo>
                    <a:pt x="82" y="296"/>
                  </a:lnTo>
                  <a:lnTo>
                    <a:pt x="82" y="296"/>
                  </a:lnTo>
                  <a:lnTo>
                    <a:pt x="84" y="298"/>
                  </a:lnTo>
                  <a:lnTo>
                    <a:pt x="94" y="296"/>
                  </a:lnTo>
                  <a:lnTo>
                    <a:pt x="98" y="290"/>
                  </a:lnTo>
                  <a:lnTo>
                    <a:pt x="100" y="288"/>
                  </a:lnTo>
                  <a:lnTo>
                    <a:pt x="100" y="288"/>
                  </a:lnTo>
                  <a:lnTo>
                    <a:pt x="100" y="288"/>
                  </a:lnTo>
                  <a:lnTo>
                    <a:pt x="100" y="288"/>
                  </a:lnTo>
                  <a:lnTo>
                    <a:pt x="106" y="292"/>
                  </a:lnTo>
                  <a:lnTo>
                    <a:pt x="110" y="292"/>
                  </a:lnTo>
                  <a:lnTo>
                    <a:pt x="110" y="292"/>
                  </a:lnTo>
                  <a:lnTo>
                    <a:pt x="110" y="292"/>
                  </a:lnTo>
                  <a:lnTo>
                    <a:pt x="110" y="294"/>
                  </a:lnTo>
                  <a:lnTo>
                    <a:pt x="112" y="294"/>
                  </a:lnTo>
                  <a:lnTo>
                    <a:pt x="112" y="294"/>
                  </a:lnTo>
                  <a:lnTo>
                    <a:pt x="112" y="294"/>
                  </a:lnTo>
                  <a:lnTo>
                    <a:pt x="112" y="296"/>
                  </a:lnTo>
                  <a:lnTo>
                    <a:pt x="112" y="298"/>
                  </a:lnTo>
                  <a:lnTo>
                    <a:pt x="112" y="298"/>
                  </a:lnTo>
                  <a:lnTo>
                    <a:pt x="112" y="300"/>
                  </a:lnTo>
                  <a:lnTo>
                    <a:pt x="114" y="300"/>
                  </a:lnTo>
                  <a:lnTo>
                    <a:pt x="116" y="302"/>
                  </a:lnTo>
                  <a:lnTo>
                    <a:pt x="116" y="302"/>
                  </a:lnTo>
                  <a:lnTo>
                    <a:pt x="116" y="302"/>
                  </a:lnTo>
                  <a:lnTo>
                    <a:pt x="116" y="302"/>
                  </a:lnTo>
                  <a:lnTo>
                    <a:pt x="118" y="302"/>
                  </a:lnTo>
                  <a:lnTo>
                    <a:pt x="118" y="302"/>
                  </a:lnTo>
                  <a:lnTo>
                    <a:pt x="118" y="302"/>
                  </a:lnTo>
                  <a:lnTo>
                    <a:pt x="120" y="302"/>
                  </a:lnTo>
                  <a:lnTo>
                    <a:pt x="120" y="302"/>
                  </a:lnTo>
                  <a:lnTo>
                    <a:pt x="122" y="304"/>
                  </a:lnTo>
                  <a:lnTo>
                    <a:pt x="122" y="304"/>
                  </a:lnTo>
                  <a:lnTo>
                    <a:pt x="122" y="306"/>
                  </a:lnTo>
                  <a:lnTo>
                    <a:pt x="122" y="306"/>
                  </a:lnTo>
                  <a:lnTo>
                    <a:pt x="122" y="306"/>
                  </a:lnTo>
                  <a:lnTo>
                    <a:pt x="122" y="308"/>
                  </a:lnTo>
                  <a:lnTo>
                    <a:pt x="122" y="308"/>
                  </a:lnTo>
                  <a:lnTo>
                    <a:pt x="122" y="310"/>
                  </a:lnTo>
                  <a:lnTo>
                    <a:pt x="122" y="310"/>
                  </a:lnTo>
                  <a:lnTo>
                    <a:pt x="122" y="310"/>
                  </a:lnTo>
                  <a:lnTo>
                    <a:pt x="122" y="314"/>
                  </a:lnTo>
                  <a:lnTo>
                    <a:pt x="122" y="314"/>
                  </a:lnTo>
                  <a:lnTo>
                    <a:pt x="122" y="314"/>
                  </a:lnTo>
                  <a:lnTo>
                    <a:pt x="124" y="316"/>
                  </a:lnTo>
                  <a:lnTo>
                    <a:pt x="124" y="318"/>
                  </a:lnTo>
                  <a:lnTo>
                    <a:pt x="124" y="318"/>
                  </a:lnTo>
                  <a:lnTo>
                    <a:pt x="124" y="318"/>
                  </a:lnTo>
                  <a:lnTo>
                    <a:pt x="124" y="318"/>
                  </a:lnTo>
                  <a:lnTo>
                    <a:pt x="124" y="318"/>
                  </a:lnTo>
                  <a:lnTo>
                    <a:pt x="126" y="318"/>
                  </a:lnTo>
                  <a:lnTo>
                    <a:pt x="128" y="318"/>
                  </a:lnTo>
                  <a:lnTo>
                    <a:pt x="128" y="318"/>
                  </a:lnTo>
                  <a:lnTo>
                    <a:pt x="130" y="318"/>
                  </a:lnTo>
                  <a:lnTo>
                    <a:pt x="130" y="318"/>
                  </a:lnTo>
                  <a:lnTo>
                    <a:pt x="134" y="318"/>
                  </a:lnTo>
                  <a:lnTo>
                    <a:pt x="136" y="318"/>
                  </a:lnTo>
                  <a:lnTo>
                    <a:pt x="136" y="318"/>
                  </a:lnTo>
                  <a:lnTo>
                    <a:pt x="136" y="316"/>
                  </a:lnTo>
                  <a:lnTo>
                    <a:pt x="136" y="316"/>
                  </a:lnTo>
                  <a:lnTo>
                    <a:pt x="138" y="316"/>
                  </a:lnTo>
                  <a:lnTo>
                    <a:pt x="138" y="316"/>
                  </a:lnTo>
                  <a:lnTo>
                    <a:pt x="138" y="314"/>
                  </a:lnTo>
                  <a:lnTo>
                    <a:pt x="138" y="314"/>
                  </a:lnTo>
                  <a:lnTo>
                    <a:pt x="138" y="314"/>
                  </a:lnTo>
                  <a:lnTo>
                    <a:pt x="138" y="310"/>
                  </a:lnTo>
                  <a:lnTo>
                    <a:pt x="138" y="310"/>
                  </a:lnTo>
                  <a:lnTo>
                    <a:pt x="138" y="310"/>
                  </a:lnTo>
                  <a:lnTo>
                    <a:pt x="140" y="310"/>
                  </a:lnTo>
                  <a:lnTo>
                    <a:pt x="140" y="310"/>
                  </a:lnTo>
                  <a:lnTo>
                    <a:pt x="142" y="310"/>
                  </a:lnTo>
                  <a:lnTo>
                    <a:pt x="142" y="310"/>
                  </a:lnTo>
                  <a:lnTo>
                    <a:pt x="142" y="310"/>
                  </a:lnTo>
                  <a:lnTo>
                    <a:pt x="142" y="310"/>
                  </a:lnTo>
                  <a:lnTo>
                    <a:pt x="144" y="308"/>
                  </a:lnTo>
                  <a:lnTo>
                    <a:pt x="144" y="308"/>
                  </a:lnTo>
                  <a:lnTo>
                    <a:pt x="144" y="306"/>
                  </a:lnTo>
                  <a:lnTo>
                    <a:pt x="146" y="304"/>
                  </a:lnTo>
                  <a:lnTo>
                    <a:pt x="146" y="304"/>
                  </a:lnTo>
                  <a:lnTo>
                    <a:pt x="146" y="304"/>
                  </a:lnTo>
                  <a:lnTo>
                    <a:pt x="146" y="302"/>
                  </a:lnTo>
                  <a:lnTo>
                    <a:pt x="146" y="302"/>
                  </a:lnTo>
                  <a:lnTo>
                    <a:pt x="146" y="302"/>
                  </a:lnTo>
                  <a:lnTo>
                    <a:pt x="146" y="300"/>
                  </a:lnTo>
                  <a:lnTo>
                    <a:pt x="144" y="300"/>
                  </a:lnTo>
                  <a:lnTo>
                    <a:pt x="144" y="300"/>
                  </a:lnTo>
                  <a:lnTo>
                    <a:pt x="144" y="300"/>
                  </a:lnTo>
                  <a:lnTo>
                    <a:pt x="144" y="300"/>
                  </a:lnTo>
                  <a:lnTo>
                    <a:pt x="146" y="296"/>
                  </a:lnTo>
                  <a:lnTo>
                    <a:pt x="146" y="296"/>
                  </a:lnTo>
                  <a:lnTo>
                    <a:pt x="148" y="294"/>
                  </a:lnTo>
                  <a:lnTo>
                    <a:pt x="148" y="294"/>
                  </a:lnTo>
                  <a:lnTo>
                    <a:pt x="152" y="292"/>
                  </a:lnTo>
                  <a:lnTo>
                    <a:pt x="154" y="292"/>
                  </a:lnTo>
                  <a:lnTo>
                    <a:pt x="154" y="292"/>
                  </a:lnTo>
                  <a:lnTo>
                    <a:pt x="158" y="288"/>
                  </a:lnTo>
                  <a:lnTo>
                    <a:pt x="160" y="284"/>
                  </a:lnTo>
                  <a:lnTo>
                    <a:pt x="156" y="280"/>
                  </a:lnTo>
                  <a:lnTo>
                    <a:pt x="156" y="280"/>
                  </a:lnTo>
                  <a:lnTo>
                    <a:pt x="156" y="280"/>
                  </a:lnTo>
                  <a:lnTo>
                    <a:pt x="154" y="280"/>
                  </a:lnTo>
                  <a:lnTo>
                    <a:pt x="154" y="280"/>
                  </a:lnTo>
                  <a:lnTo>
                    <a:pt x="154" y="280"/>
                  </a:lnTo>
                  <a:lnTo>
                    <a:pt x="154" y="280"/>
                  </a:lnTo>
                  <a:lnTo>
                    <a:pt x="154" y="278"/>
                  </a:lnTo>
                  <a:lnTo>
                    <a:pt x="154" y="278"/>
                  </a:lnTo>
                  <a:lnTo>
                    <a:pt x="154" y="278"/>
                  </a:lnTo>
                  <a:lnTo>
                    <a:pt x="154" y="278"/>
                  </a:lnTo>
                  <a:lnTo>
                    <a:pt x="154" y="278"/>
                  </a:lnTo>
                  <a:lnTo>
                    <a:pt x="154" y="278"/>
                  </a:lnTo>
                  <a:lnTo>
                    <a:pt x="156" y="278"/>
                  </a:lnTo>
                  <a:lnTo>
                    <a:pt x="158" y="274"/>
                  </a:lnTo>
                  <a:lnTo>
                    <a:pt x="158" y="272"/>
                  </a:lnTo>
                  <a:lnTo>
                    <a:pt x="160" y="272"/>
                  </a:lnTo>
                  <a:lnTo>
                    <a:pt x="160" y="272"/>
                  </a:lnTo>
                  <a:lnTo>
                    <a:pt x="160" y="270"/>
                  </a:lnTo>
                  <a:lnTo>
                    <a:pt x="160" y="270"/>
                  </a:lnTo>
                  <a:lnTo>
                    <a:pt x="162" y="270"/>
                  </a:lnTo>
                  <a:lnTo>
                    <a:pt x="168" y="264"/>
                  </a:lnTo>
                  <a:lnTo>
                    <a:pt x="168" y="264"/>
                  </a:lnTo>
                  <a:lnTo>
                    <a:pt x="168" y="264"/>
                  </a:lnTo>
                  <a:lnTo>
                    <a:pt x="168" y="262"/>
                  </a:lnTo>
                  <a:lnTo>
                    <a:pt x="166" y="260"/>
                  </a:lnTo>
                  <a:lnTo>
                    <a:pt x="166" y="260"/>
                  </a:lnTo>
                  <a:lnTo>
                    <a:pt x="166" y="260"/>
                  </a:lnTo>
                  <a:lnTo>
                    <a:pt x="166" y="260"/>
                  </a:lnTo>
                  <a:lnTo>
                    <a:pt x="166" y="258"/>
                  </a:lnTo>
                  <a:lnTo>
                    <a:pt x="166" y="258"/>
                  </a:lnTo>
                  <a:lnTo>
                    <a:pt x="166" y="258"/>
                  </a:lnTo>
                  <a:lnTo>
                    <a:pt x="168" y="256"/>
                  </a:lnTo>
                  <a:lnTo>
                    <a:pt x="168" y="256"/>
                  </a:lnTo>
                  <a:lnTo>
                    <a:pt x="168" y="254"/>
                  </a:lnTo>
                  <a:lnTo>
                    <a:pt x="168" y="254"/>
                  </a:lnTo>
                  <a:lnTo>
                    <a:pt x="170" y="252"/>
                  </a:lnTo>
                  <a:lnTo>
                    <a:pt x="170" y="252"/>
                  </a:lnTo>
                  <a:lnTo>
                    <a:pt x="170" y="250"/>
                  </a:lnTo>
                  <a:lnTo>
                    <a:pt x="172" y="250"/>
                  </a:lnTo>
                  <a:lnTo>
                    <a:pt x="174" y="248"/>
                  </a:lnTo>
                  <a:lnTo>
                    <a:pt x="176" y="244"/>
                  </a:lnTo>
                  <a:lnTo>
                    <a:pt x="174" y="242"/>
                  </a:lnTo>
                  <a:lnTo>
                    <a:pt x="174" y="240"/>
                  </a:lnTo>
                  <a:lnTo>
                    <a:pt x="174" y="240"/>
                  </a:lnTo>
                  <a:lnTo>
                    <a:pt x="174" y="240"/>
                  </a:lnTo>
                  <a:lnTo>
                    <a:pt x="174" y="238"/>
                  </a:lnTo>
                  <a:lnTo>
                    <a:pt x="174" y="238"/>
                  </a:lnTo>
                  <a:lnTo>
                    <a:pt x="176" y="238"/>
                  </a:lnTo>
                  <a:lnTo>
                    <a:pt x="176" y="238"/>
                  </a:lnTo>
                  <a:lnTo>
                    <a:pt x="176" y="236"/>
                  </a:lnTo>
                  <a:lnTo>
                    <a:pt x="176" y="236"/>
                  </a:lnTo>
                  <a:lnTo>
                    <a:pt x="176" y="236"/>
                  </a:lnTo>
                  <a:lnTo>
                    <a:pt x="178" y="234"/>
                  </a:lnTo>
                  <a:lnTo>
                    <a:pt x="178" y="234"/>
                  </a:lnTo>
                  <a:lnTo>
                    <a:pt x="178" y="232"/>
                  </a:lnTo>
                  <a:lnTo>
                    <a:pt x="178" y="232"/>
                  </a:lnTo>
                  <a:lnTo>
                    <a:pt x="176" y="230"/>
                  </a:lnTo>
                  <a:lnTo>
                    <a:pt x="176" y="230"/>
                  </a:lnTo>
                  <a:lnTo>
                    <a:pt x="176" y="228"/>
                  </a:lnTo>
                  <a:lnTo>
                    <a:pt x="176" y="228"/>
                  </a:lnTo>
                  <a:lnTo>
                    <a:pt x="176" y="226"/>
                  </a:lnTo>
                  <a:lnTo>
                    <a:pt x="176" y="226"/>
                  </a:lnTo>
                  <a:lnTo>
                    <a:pt x="178" y="224"/>
                  </a:lnTo>
                  <a:lnTo>
                    <a:pt x="178" y="224"/>
                  </a:lnTo>
                  <a:lnTo>
                    <a:pt x="178" y="224"/>
                  </a:lnTo>
                  <a:lnTo>
                    <a:pt x="178" y="224"/>
                  </a:lnTo>
                  <a:lnTo>
                    <a:pt x="180" y="224"/>
                  </a:lnTo>
                  <a:lnTo>
                    <a:pt x="180" y="224"/>
                  </a:lnTo>
                  <a:lnTo>
                    <a:pt x="180" y="224"/>
                  </a:lnTo>
                  <a:lnTo>
                    <a:pt x="180" y="224"/>
                  </a:lnTo>
                  <a:lnTo>
                    <a:pt x="182" y="224"/>
                  </a:lnTo>
                  <a:lnTo>
                    <a:pt x="182" y="224"/>
                  </a:lnTo>
                  <a:lnTo>
                    <a:pt x="182" y="224"/>
                  </a:lnTo>
                  <a:lnTo>
                    <a:pt x="182" y="222"/>
                  </a:lnTo>
                  <a:lnTo>
                    <a:pt x="182" y="222"/>
                  </a:lnTo>
                  <a:lnTo>
                    <a:pt x="184" y="220"/>
                  </a:lnTo>
                  <a:lnTo>
                    <a:pt x="186" y="220"/>
                  </a:lnTo>
                  <a:lnTo>
                    <a:pt x="186" y="220"/>
                  </a:lnTo>
                  <a:lnTo>
                    <a:pt x="186" y="220"/>
                  </a:lnTo>
                  <a:lnTo>
                    <a:pt x="184" y="218"/>
                  </a:lnTo>
                  <a:lnTo>
                    <a:pt x="184" y="218"/>
                  </a:lnTo>
                  <a:lnTo>
                    <a:pt x="184" y="218"/>
                  </a:lnTo>
                  <a:lnTo>
                    <a:pt x="184" y="216"/>
                  </a:lnTo>
                  <a:lnTo>
                    <a:pt x="184" y="216"/>
                  </a:lnTo>
                  <a:lnTo>
                    <a:pt x="184" y="216"/>
                  </a:lnTo>
                  <a:lnTo>
                    <a:pt x="184" y="216"/>
                  </a:lnTo>
                  <a:lnTo>
                    <a:pt x="188" y="214"/>
                  </a:lnTo>
                  <a:lnTo>
                    <a:pt x="188" y="214"/>
                  </a:lnTo>
                  <a:lnTo>
                    <a:pt x="188" y="214"/>
                  </a:lnTo>
                  <a:lnTo>
                    <a:pt x="190" y="214"/>
                  </a:lnTo>
                  <a:lnTo>
                    <a:pt x="192" y="214"/>
                  </a:lnTo>
                  <a:lnTo>
                    <a:pt x="194" y="214"/>
                  </a:lnTo>
                  <a:lnTo>
                    <a:pt x="198" y="212"/>
                  </a:lnTo>
                  <a:lnTo>
                    <a:pt x="198" y="212"/>
                  </a:lnTo>
                  <a:lnTo>
                    <a:pt x="202" y="208"/>
                  </a:lnTo>
                  <a:lnTo>
                    <a:pt x="202" y="208"/>
                  </a:lnTo>
                  <a:lnTo>
                    <a:pt x="204" y="206"/>
                  </a:lnTo>
                  <a:lnTo>
                    <a:pt x="204" y="206"/>
                  </a:lnTo>
                  <a:lnTo>
                    <a:pt x="204" y="204"/>
                  </a:lnTo>
                  <a:lnTo>
                    <a:pt x="204" y="202"/>
                  </a:lnTo>
                  <a:lnTo>
                    <a:pt x="206" y="196"/>
                  </a:lnTo>
                  <a:lnTo>
                    <a:pt x="206" y="196"/>
                  </a:lnTo>
                  <a:lnTo>
                    <a:pt x="206" y="194"/>
                  </a:lnTo>
                  <a:lnTo>
                    <a:pt x="206" y="194"/>
                  </a:lnTo>
                  <a:lnTo>
                    <a:pt x="204" y="194"/>
                  </a:lnTo>
                  <a:lnTo>
                    <a:pt x="204" y="192"/>
                  </a:lnTo>
                  <a:lnTo>
                    <a:pt x="208" y="180"/>
                  </a:lnTo>
                  <a:lnTo>
                    <a:pt x="210" y="174"/>
                  </a:lnTo>
                  <a:lnTo>
                    <a:pt x="212" y="174"/>
                  </a:lnTo>
                  <a:lnTo>
                    <a:pt x="212" y="174"/>
                  </a:lnTo>
                  <a:lnTo>
                    <a:pt x="214" y="172"/>
                  </a:lnTo>
                  <a:lnTo>
                    <a:pt x="216" y="172"/>
                  </a:lnTo>
                  <a:lnTo>
                    <a:pt x="216" y="172"/>
                  </a:lnTo>
                  <a:lnTo>
                    <a:pt x="218" y="172"/>
                  </a:lnTo>
                  <a:lnTo>
                    <a:pt x="220" y="172"/>
                  </a:lnTo>
                  <a:lnTo>
                    <a:pt x="220" y="172"/>
                  </a:lnTo>
                  <a:lnTo>
                    <a:pt x="220" y="172"/>
                  </a:lnTo>
                  <a:lnTo>
                    <a:pt x="222" y="172"/>
                  </a:lnTo>
                  <a:lnTo>
                    <a:pt x="222" y="172"/>
                  </a:lnTo>
                  <a:lnTo>
                    <a:pt x="222" y="170"/>
                  </a:lnTo>
                  <a:lnTo>
                    <a:pt x="224" y="168"/>
                  </a:lnTo>
                  <a:lnTo>
                    <a:pt x="224" y="168"/>
                  </a:lnTo>
                  <a:lnTo>
                    <a:pt x="224" y="168"/>
                  </a:lnTo>
                  <a:lnTo>
                    <a:pt x="224" y="160"/>
                  </a:lnTo>
                  <a:lnTo>
                    <a:pt x="224" y="156"/>
                  </a:lnTo>
                  <a:lnTo>
                    <a:pt x="224" y="156"/>
                  </a:lnTo>
                  <a:lnTo>
                    <a:pt x="224" y="156"/>
                  </a:lnTo>
                  <a:lnTo>
                    <a:pt x="224" y="154"/>
                  </a:lnTo>
                  <a:lnTo>
                    <a:pt x="224" y="154"/>
                  </a:lnTo>
                  <a:lnTo>
                    <a:pt x="224" y="152"/>
                  </a:lnTo>
                  <a:lnTo>
                    <a:pt x="224" y="148"/>
                  </a:lnTo>
                  <a:lnTo>
                    <a:pt x="224" y="146"/>
                  </a:lnTo>
                  <a:lnTo>
                    <a:pt x="224" y="144"/>
                  </a:lnTo>
                  <a:lnTo>
                    <a:pt x="224" y="144"/>
                  </a:lnTo>
                  <a:lnTo>
                    <a:pt x="226" y="144"/>
                  </a:lnTo>
                  <a:lnTo>
                    <a:pt x="226" y="144"/>
                  </a:lnTo>
                  <a:lnTo>
                    <a:pt x="226" y="144"/>
                  </a:lnTo>
                  <a:lnTo>
                    <a:pt x="228" y="144"/>
                  </a:lnTo>
                  <a:lnTo>
                    <a:pt x="232" y="144"/>
                  </a:lnTo>
                  <a:lnTo>
                    <a:pt x="232" y="144"/>
                  </a:lnTo>
                  <a:lnTo>
                    <a:pt x="232" y="142"/>
                  </a:lnTo>
                  <a:lnTo>
                    <a:pt x="234" y="142"/>
                  </a:lnTo>
                  <a:lnTo>
                    <a:pt x="234" y="140"/>
                  </a:lnTo>
                  <a:lnTo>
                    <a:pt x="234" y="140"/>
                  </a:lnTo>
                  <a:lnTo>
                    <a:pt x="234" y="140"/>
                  </a:lnTo>
                  <a:lnTo>
                    <a:pt x="234" y="140"/>
                  </a:lnTo>
                  <a:lnTo>
                    <a:pt x="234" y="138"/>
                  </a:lnTo>
                  <a:lnTo>
                    <a:pt x="234" y="138"/>
                  </a:lnTo>
                  <a:lnTo>
                    <a:pt x="234" y="138"/>
                  </a:lnTo>
                  <a:lnTo>
                    <a:pt x="234" y="138"/>
                  </a:lnTo>
                  <a:lnTo>
                    <a:pt x="234" y="136"/>
                  </a:lnTo>
                  <a:lnTo>
                    <a:pt x="238" y="124"/>
                  </a:lnTo>
                  <a:lnTo>
                    <a:pt x="238" y="120"/>
                  </a:lnTo>
                  <a:lnTo>
                    <a:pt x="238" y="118"/>
                  </a:lnTo>
                  <a:lnTo>
                    <a:pt x="240" y="118"/>
                  </a:lnTo>
                  <a:lnTo>
                    <a:pt x="240" y="116"/>
                  </a:lnTo>
                  <a:lnTo>
                    <a:pt x="240" y="116"/>
                  </a:lnTo>
                  <a:lnTo>
                    <a:pt x="240" y="114"/>
                  </a:lnTo>
                  <a:lnTo>
                    <a:pt x="242" y="114"/>
                  </a:lnTo>
                  <a:lnTo>
                    <a:pt x="244" y="112"/>
                  </a:lnTo>
                  <a:lnTo>
                    <a:pt x="244" y="110"/>
                  </a:lnTo>
                  <a:lnTo>
                    <a:pt x="246" y="108"/>
                  </a:lnTo>
                  <a:lnTo>
                    <a:pt x="246" y="108"/>
                  </a:lnTo>
                  <a:lnTo>
                    <a:pt x="246" y="106"/>
                  </a:lnTo>
                  <a:lnTo>
                    <a:pt x="246" y="106"/>
                  </a:lnTo>
                  <a:lnTo>
                    <a:pt x="248" y="104"/>
                  </a:lnTo>
                  <a:lnTo>
                    <a:pt x="250" y="104"/>
                  </a:lnTo>
                  <a:lnTo>
                    <a:pt x="250" y="104"/>
                  </a:lnTo>
                  <a:lnTo>
                    <a:pt x="250" y="102"/>
                  </a:lnTo>
                  <a:lnTo>
                    <a:pt x="250" y="102"/>
                  </a:lnTo>
                  <a:lnTo>
                    <a:pt x="250" y="98"/>
                  </a:lnTo>
                  <a:lnTo>
                    <a:pt x="254" y="92"/>
                  </a:lnTo>
                  <a:lnTo>
                    <a:pt x="258" y="88"/>
                  </a:lnTo>
                  <a:lnTo>
                    <a:pt x="260" y="88"/>
                  </a:lnTo>
                  <a:lnTo>
                    <a:pt x="260" y="88"/>
                  </a:lnTo>
                  <a:lnTo>
                    <a:pt x="260" y="88"/>
                  </a:lnTo>
                  <a:lnTo>
                    <a:pt x="260" y="88"/>
                  </a:lnTo>
                  <a:lnTo>
                    <a:pt x="262" y="88"/>
                  </a:lnTo>
                  <a:lnTo>
                    <a:pt x="264" y="88"/>
                  </a:lnTo>
                  <a:lnTo>
                    <a:pt x="264" y="88"/>
                  </a:lnTo>
                  <a:lnTo>
                    <a:pt x="266" y="88"/>
                  </a:lnTo>
                  <a:lnTo>
                    <a:pt x="266" y="90"/>
                  </a:lnTo>
                  <a:lnTo>
                    <a:pt x="266" y="90"/>
                  </a:lnTo>
                  <a:lnTo>
                    <a:pt x="268" y="90"/>
                  </a:lnTo>
                  <a:lnTo>
                    <a:pt x="268" y="90"/>
                  </a:lnTo>
                  <a:lnTo>
                    <a:pt x="268" y="90"/>
                  </a:lnTo>
                  <a:lnTo>
                    <a:pt x="270" y="88"/>
                  </a:lnTo>
                  <a:lnTo>
                    <a:pt x="270" y="88"/>
                  </a:lnTo>
                  <a:lnTo>
                    <a:pt x="276" y="84"/>
                  </a:lnTo>
                  <a:lnTo>
                    <a:pt x="278" y="82"/>
                  </a:lnTo>
                  <a:lnTo>
                    <a:pt x="278" y="82"/>
                  </a:lnTo>
                  <a:lnTo>
                    <a:pt x="280" y="82"/>
                  </a:lnTo>
                  <a:lnTo>
                    <a:pt x="280" y="82"/>
                  </a:lnTo>
                  <a:lnTo>
                    <a:pt x="280" y="82"/>
                  </a:lnTo>
                  <a:lnTo>
                    <a:pt x="280" y="82"/>
                  </a:lnTo>
                  <a:lnTo>
                    <a:pt x="282" y="82"/>
                  </a:lnTo>
                  <a:lnTo>
                    <a:pt x="282" y="80"/>
                  </a:lnTo>
                  <a:lnTo>
                    <a:pt x="288" y="76"/>
                  </a:lnTo>
                  <a:lnTo>
                    <a:pt x="290" y="76"/>
                  </a:lnTo>
                  <a:lnTo>
                    <a:pt x="290" y="76"/>
                  </a:lnTo>
                  <a:lnTo>
                    <a:pt x="290" y="74"/>
                  </a:lnTo>
                  <a:lnTo>
                    <a:pt x="290" y="74"/>
                  </a:lnTo>
                  <a:lnTo>
                    <a:pt x="290" y="72"/>
                  </a:lnTo>
                  <a:lnTo>
                    <a:pt x="290" y="70"/>
                  </a:lnTo>
                  <a:lnTo>
                    <a:pt x="290" y="70"/>
                  </a:lnTo>
                  <a:lnTo>
                    <a:pt x="288" y="68"/>
                  </a:lnTo>
                  <a:lnTo>
                    <a:pt x="288" y="68"/>
                  </a:lnTo>
                  <a:lnTo>
                    <a:pt x="288" y="64"/>
                  </a:lnTo>
                  <a:lnTo>
                    <a:pt x="288" y="62"/>
                  </a:lnTo>
                  <a:lnTo>
                    <a:pt x="290" y="58"/>
                  </a:lnTo>
                  <a:lnTo>
                    <a:pt x="290" y="54"/>
                  </a:lnTo>
                  <a:lnTo>
                    <a:pt x="290" y="54"/>
                  </a:lnTo>
                  <a:lnTo>
                    <a:pt x="290" y="54"/>
                  </a:lnTo>
                  <a:lnTo>
                    <a:pt x="290" y="52"/>
                  </a:lnTo>
                  <a:lnTo>
                    <a:pt x="290" y="52"/>
                  </a:lnTo>
                  <a:lnTo>
                    <a:pt x="290" y="52"/>
                  </a:lnTo>
                  <a:lnTo>
                    <a:pt x="290" y="48"/>
                  </a:lnTo>
                  <a:lnTo>
                    <a:pt x="290" y="48"/>
                  </a:lnTo>
                  <a:lnTo>
                    <a:pt x="292" y="46"/>
                  </a:lnTo>
                  <a:lnTo>
                    <a:pt x="290" y="44"/>
                  </a:lnTo>
                  <a:lnTo>
                    <a:pt x="286" y="42"/>
                  </a:lnTo>
                  <a:lnTo>
                    <a:pt x="286" y="40"/>
                  </a:lnTo>
                  <a:lnTo>
                    <a:pt x="284" y="38"/>
                  </a:lnTo>
                  <a:lnTo>
                    <a:pt x="284" y="36"/>
                  </a:lnTo>
                  <a:lnTo>
                    <a:pt x="282" y="36"/>
                  </a:lnTo>
                  <a:lnTo>
                    <a:pt x="280" y="36"/>
                  </a:lnTo>
                  <a:lnTo>
                    <a:pt x="280" y="36"/>
                  </a:lnTo>
                  <a:lnTo>
                    <a:pt x="278" y="36"/>
                  </a:lnTo>
                  <a:lnTo>
                    <a:pt x="276" y="36"/>
                  </a:lnTo>
                  <a:lnTo>
                    <a:pt x="274" y="36"/>
                  </a:lnTo>
                  <a:lnTo>
                    <a:pt x="272" y="36"/>
                  </a:lnTo>
                  <a:lnTo>
                    <a:pt x="272" y="36"/>
                  </a:lnTo>
                  <a:lnTo>
                    <a:pt x="268" y="34"/>
                  </a:lnTo>
                  <a:lnTo>
                    <a:pt x="268" y="32"/>
                  </a:lnTo>
                  <a:lnTo>
                    <a:pt x="270" y="30"/>
                  </a:lnTo>
                  <a:lnTo>
                    <a:pt x="270" y="30"/>
                  </a:lnTo>
                  <a:lnTo>
                    <a:pt x="270" y="28"/>
                  </a:lnTo>
                  <a:lnTo>
                    <a:pt x="268" y="22"/>
                  </a:lnTo>
                  <a:lnTo>
                    <a:pt x="264" y="6"/>
                  </a:lnTo>
                  <a:lnTo>
                    <a:pt x="264" y="2"/>
                  </a:lnTo>
                  <a:lnTo>
                    <a:pt x="264" y="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2" name="Freeform 4991">
              <a:extLst>
                <a:ext uri="{FF2B5EF4-FFF2-40B4-BE49-F238E27FC236}">
                  <a16:creationId xmlns:a16="http://schemas.microsoft.com/office/drawing/2014/main" id="{4F9B6F41-6F24-6043-9BE2-2E0BE763D0FE}"/>
                </a:ext>
              </a:extLst>
            </p:cNvPr>
            <p:cNvSpPr>
              <a:spLocks/>
            </p:cNvSpPr>
            <p:nvPr/>
          </p:nvSpPr>
          <p:spPr bwMode="auto">
            <a:xfrm>
              <a:off x="6028954" y="2144750"/>
              <a:ext cx="501158" cy="437613"/>
            </a:xfrm>
            <a:custGeom>
              <a:avLst/>
              <a:gdLst/>
              <a:ahLst/>
              <a:cxnLst>
                <a:cxn ang="0">
                  <a:pos x="8" y="124"/>
                </a:cxn>
                <a:cxn ang="0">
                  <a:pos x="24" y="86"/>
                </a:cxn>
                <a:cxn ang="0">
                  <a:pos x="22" y="76"/>
                </a:cxn>
                <a:cxn ang="0">
                  <a:pos x="24" y="66"/>
                </a:cxn>
                <a:cxn ang="0">
                  <a:pos x="26" y="48"/>
                </a:cxn>
                <a:cxn ang="0">
                  <a:pos x="34" y="50"/>
                </a:cxn>
                <a:cxn ang="0">
                  <a:pos x="52" y="38"/>
                </a:cxn>
                <a:cxn ang="0">
                  <a:pos x="62" y="32"/>
                </a:cxn>
                <a:cxn ang="0">
                  <a:pos x="78" y="22"/>
                </a:cxn>
                <a:cxn ang="0">
                  <a:pos x="94" y="8"/>
                </a:cxn>
                <a:cxn ang="0">
                  <a:pos x="116" y="28"/>
                </a:cxn>
                <a:cxn ang="0">
                  <a:pos x="128" y="70"/>
                </a:cxn>
                <a:cxn ang="0">
                  <a:pos x="130" y="88"/>
                </a:cxn>
                <a:cxn ang="0">
                  <a:pos x="142" y="118"/>
                </a:cxn>
                <a:cxn ang="0">
                  <a:pos x="144" y="122"/>
                </a:cxn>
                <a:cxn ang="0">
                  <a:pos x="154" y="132"/>
                </a:cxn>
                <a:cxn ang="0">
                  <a:pos x="154" y="144"/>
                </a:cxn>
                <a:cxn ang="0">
                  <a:pos x="160" y="136"/>
                </a:cxn>
                <a:cxn ang="0">
                  <a:pos x="158" y="136"/>
                </a:cxn>
                <a:cxn ang="0">
                  <a:pos x="158" y="126"/>
                </a:cxn>
                <a:cxn ang="0">
                  <a:pos x="172" y="140"/>
                </a:cxn>
                <a:cxn ang="0">
                  <a:pos x="176" y="150"/>
                </a:cxn>
                <a:cxn ang="0">
                  <a:pos x="200" y="152"/>
                </a:cxn>
                <a:cxn ang="0">
                  <a:pos x="230" y="174"/>
                </a:cxn>
                <a:cxn ang="0">
                  <a:pos x="248" y="200"/>
                </a:cxn>
                <a:cxn ang="0">
                  <a:pos x="262" y="204"/>
                </a:cxn>
                <a:cxn ang="0">
                  <a:pos x="274" y="214"/>
                </a:cxn>
                <a:cxn ang="0">
                  <a:pos x="270" y="212"/>
                </a:cxn>
                <a:cxn ang="0">
                  <a:pos x="280" y="234"/>
                </a:cxn>
                <a:cxn ang="0">
                  <a:pos x="296" y="242"/>
                </a:cxn>
                <a:cxn ang="0">
                  <a:pos x="306" y="254"/>
                </a:cxn>
                <a:cxn ang="0">
                  <a:pos x="310" y="250"/>
                </a:cxn>
                <a:cxn ang="0">
                  <a:pos x="306" y="262"/>
                </a:cxn>
                <a:cxn ang="0">
                  <a:pos x="302" y="272"/>
                </a:cxn>
                <a:cxn ang="0">
                  <a:pos x="290" y="270"/>
                </a:cxn>
                <a:cxn ang="0">
                  <a:pos x="278" y="266"/>
                </a:cxn>
                <a:cxn ang="0">
                  <a:pos x="270" y="256"/>
                </a:cxn>
                <a:cxn ang="0">
                  <a:pos x="262" y="252"/>
                </a:cxn>
                <a:cxn ang="0">
                  <a:pos x="256" y="240"/>
                </a:cxn>
                <a:cxn ang="0">
                  <a:pos x="242" y="226"/>
                </a:cxn>
                <a:cxn ang="0">
                  <a:pos x="222" y="208"/>
                </a:cxn>
                <a:cxn ang="0">
                  <a:pos x="206" y="190"/>
                </a:cxn>
                <a:cxn ang="0">
                  <a:pos x="196" y="186"/>
                </a:cxn>
                <a:cxn ang="0">
                  <a:pos x="180" y="176"/>
                </a:cxn>
                <a:cxn ang="0">
                  <a:pos x="166" y="176"/>
                </a:cxn>
                <a:cxn ang="0">
                  <a:pos x="158" y="172"/>
                </a:cxn>
                <a:cxn ang="0">
                  <a:pos x="144" y="172"/>
                </a:cxn>
                <a:cxn ang="0">
                  <a:pos x="128" y="168"/>
                </a:cxn>
                <a:cxn ang="0">
                  <a:pos x="122" y="168"/>
                </a:cxn>
                <a:cxn ang="0">
                  <a:pos x="90" y="172"/>
                </a:cxn>
                <a:cxn ang="0">
                  <a:pos x="82" y="162"/>
                </a:cxn>
                <a:cxn ang="0">
                  <a:pos x="72" y="158"/>
                </a:cxn>
                <a:cxn ang="0">
                  <a:pos x="58" y="178"/>
                </a:cxn>
                <a:cxn ang="0">
                  <a:pos x="40" y="174"/>
                </a:cxn>
                <a:cxn ang="0">
                  <a:pos x="30" y="178"/>
                </a:cxn>
                <a:cxn ang="0">
                  <a:pos x="26" y="184"/>
                </a:cxn>
                <a:cxn ang="0">
                  <a:pos x="14" y="180"/>
                </a:cxn>
              </a:cxnLst>
              <a:rect l="0" t="0" r="r" b="b"/>
              <a:pathLst>
                <a:path w="316" h="276">
                  <a:moveTo>
                    <a:pt x="4" y="184"/>
                  </a:moveTo>
                  <a:lnTo>
                    <a:pt x="4" y="182"/>
                  </a:lnTo>
                  <a:lnTo>
                    <a:pt x="4" y="174"/>
                  </a:lnTo>
                  <a:lnTo>
                    <a:pt x="0" y="144"/>
                  </a:lnTo>
                  <a:lnTo>
                    <a:pt x="0" y="140"/>
                  </a:lnTo>
                  <a:lnTo>
                    <a:pt x="2" y="138"/>
                  </a:lnTo>
                  <a:lnTo>
                    <a:pt x="4" y="136"/>
                  </a:lnTo>
                  <a:lnTo>
                    <a:pt x="6" y="134"/>
                  </a:lnTo>
                  <a:lnTo>
                    <a:pt x="8" y="126"/>
                  </a:lnTo>
                  <a:lnTo>
                    <a:pt x="8" y="124"/>
                  </a:lnTo>
                  <a:lnTo>
                    <a:pt x="10" y="116"/>
                  </a:lnTo>
                  <a:lnTo>
                    <a:pt x="12" y="112"/>
                  </a:lnTo>
                  <a:lnTo>
                    <a:pt x="12" y="112"/>
                  </a:lnTo>
                  <a:lnTo>
                    <a:pt x="14" y="108"/>
                  </a:lnTo>
                  <a:lnTo>
                    <a:pt x="18" y="100"/>
                  </a:lnTo>
                  <a:lnTo>
                    <a:pt x="20" y="92"/>
                  </a:lnTo>
                  <a:lnTo>
                    <a:pt x="22" y="88"/>
                  </a:lnTo>
                  <a:lnTo>
                    <a:pt x="22" y="88"/>
                  </a:lnTo>
                  <a:lnTo>
                    <a:pt x="22" y="88"/>
                  </a:lnTo>
                  <a:lnTo>
                    <a:pt x="24" y="86"/>
                  </a:lnTo>
                  <a:lnTo>
                    <a:pt x="24" y="86"/>
                  </a:lnTo>
                  <a:lnTo>
                    <a:pt x="24" y="86"/>
                  </a:lnTo>
                  <a:lnTo>
                    <a:pt x="24" y="86"/>
                  </a:lnTo>
                  <a:lnTo>
                    <a:pt x="24" y="86"/>
                  </a:lnTo>
                  <a:lnTo>
                    <a:pt x="24" y="84"/>
                  </a:lnTo>
                  <a:lnTo>
                    <a:pt x="24" y="78"/>
                  </a:lnTo>
                  <a:lnTo>
                    <a:pt x="24" y="78"/>
                  </a:lnTo>
                  <a:lnTo>
                    <a:pt x="24" y="78"/>
                  </a:lnTo>
                  <a:lnTo>
                    <a:pt x="22" y="76"/>
                  </a:lnTo>
                  <a:lnTo>
                    <a:pt x="22" y="76"/>
                  </a:lnTo>
                  <a:lnTo>
                    <a:pt x="22" y="74"/>
                  </a:lnTo>
                  <a:lnTo>
                    <a:pt x="22" y="74"/>
                  </a:lnTo>
                  <a:lnTo>
                    <a:pt x="22" y="74"/>
                  </a:lnTo>
                  <a:lnTo>
                    <a:pt x="22" y="72"/>
                  </a:lnTo>
                  <a:lnTo>
                    <a:pt x="22" y="68"/>
                  </a:lnTo>
                  <a:lnTo>
                    <a:pt x="22" y="68"/>
                  </a:lnTo>
                  <a:lnTo>
                    <a:pt x="22" y="68"/>
                  </a:lnTo>
                  <a:lnTo>
                    <a:pt x="22" y="66"/>
                  </a:lnTo>
                  <a:lnTo>
                    <a:pt x="24" y="66"/>
                  </a:lnTo>
                  <a:lnTo>
                    <a:pt x="24" y="66"/>
                  </a:lnTo>
                  <a:lnTo>
                    <a:pt x="24" y="64"/>
                  </a:lnTo>
                  <a:lnTo>
                    <a:pt x="26" y="64"/>
                  </a:lnTo>
                  <a:lnTo>
                    <a:pt x="26" y="64"/>
                  </a:lnTo>
                  <a:lnTo>
                    <a:pt x="26" y="62"/>
                  </a:lnTo>
                  <a:lnTo>
                    <a:pt x="26" y="60"/>
                  </a:lnTo>
                  <a:lnTo>
                    <a:pt x="26" y="60"/>
                  </a:lnTo>
                  <a:lnTo>
                    <a:pt x="28" y="50"/>
                  </a:lnTo>
                  <a:lnTo>
                    <a:pt x="26" y="48"/>
                  </a:lnTo>
                  <a:lnTo>
                    <a:pt x="26" y="48"/>
                  </a:lnTo>
                  <a:lnTo>
                    <a:pt x="26" y="48"/>
                  </a:lnTo>
                  <a:lnTo>
                    <a:pt x="26" y="48"/>
                  </a:lnTo>
                  <a:lnTo>
                    <a:pt x="26" y="48"/>
                  </a:lnTo>
                  <a:lnTo>
                    <a:pt x="26" y="46"/>
                  </a:lnTo>
                  <a:lnTo>
                    <a:pt x="26" y="46"/>
                  </a:lnTo>
                  <a:lnTo>
                    <a:pt x="28" y="46"/>
                  </a:lnTo>
                  <a:lnTo>
                    <a:pt x="32" y="48"/>
                  </a:lnTo>
                  <a:lnTo>
                    <a:pt x="32" y="48"/>
                  </a:lnTo>
                  <a:lnTo>
                    <a:pt x="32" y="48"/>
                  </a:lnTo>
                  <a:lnTo>
                    <a:pt x="34" y="50"/>
                  </a:lnTo>
                  <a:lnTo>
                    <a:pt x="34" y="50"/>
                  </a:lnTo>
                  <a:lnTo>
                    <a:pt x="34" y="50"/>
                  </a:lnTo>
                  <a:lnTo>
                    <a:pt x="38" y="48"/>
                  </a:lnTo>
                  <a:lnTo>
                    <a:pt x="38" y="48"/>
                  </a:lnTo>
                  <a:lnTo>
                    <a:pt x="44" y="48"/>
                  </a:lnTo>
                  <a:lnTo>
                    <a:pt x="46" y="48"/>
                  </a:lnTo>
                  <a:lnTo>
                    <a:pt x="50" y="44"/>
                  </a:lnTo>
                  <a:lnTo>
                    <a:pt x="50" y="40"/>
                  </a:lnTo>
                  <a:lnTo>
                    <a:pt x="52" y="38"/>
                  </a:lnTo>
                  <a:lnTo>
                    <a:pt x="52" y="38"/>
                  </a:lnTo>
                  <a:lnTo>
                    <a:pt x="52" y="38"/>
                  </a:lnTo>
                  <a:lnTo>
                    <a:pt x="52" y="38"/>
                  </a:lnTo>
                  <a:lnTo>
                    <a:pt x="50" y="36"/>
                  </a:lnTo>
                  <a:lnTo>
                    <a:pt x="50" y="34"/>
                  </a:lnTo>
                  <a:lnTo>
                    <a:pt x="50" y="34"/>
                  </a:lnTo>
                  <a:lnTo>
                    <a:pt x="50" y="34"/>
                  </a:lnTo>
                  <a:lnTo>
                    <a:pt x="50" y="34"/>
                  </a:lnTo>
                  <a:lnTo>
                    <a:pt x="54" y="32"/>
                  </a:lnTo>
                  <a:lnTo>
                    <a:pt x="54" y="32"/>
                  </a:lnTo>
                  <a:lnTo>
                    <a:pt x="56" y="32"/>
                  </a:lnTo>
                  <a:lnTo>
                    <a:pt x="62" y="32"/>
                  </a:lnTo>
                  <a:lnTo>
                    <a:pt x="68" y="28"/>
                  </a:lnTo>
                  <a:lnTo>
                    <a:pt x="70" y="28"/>
                  </a:lnTo>
                  <a:lnTo>
                    <a:pt x="72" y="26"/>
                  </a:lnTo>
                  <a:lnTo>
                    <a:pt x="72" y="26"/>
                  </a:lnTo>
                  <a:lnTo>
                    <a:pt x="74" y="24"/>
                  </a:lnTo>
                  <a:lnTo>
                    <a:pt x="76" y="24"/>
                  </a:lnTo>
                  <a:lnTo>
                    <a:pt x="76" y="22"/>
                  </a:lnTo>
                  <a:lnTo>
                    <a:pt x="76" y="22"/>
                  </a:lnTo>
                  <a:lnTo>
                    <a:pt x="78" y="22"/>
                  </a:lnTo>
                  <a:lnTo>
                    <a:pt x="78" y="22"/>
                  </a:lnTo>
                  <a:lnTo>
                    <a:pt x="78" y="22"/>
                  </a:lnTo>
                  <a:lnTo>
                    <a:pt x="78" y="24"/>
                  </a:lnTo>
                  <a:lnTo>
                    <a:pt x="78" y="24"/>
                  </a:lnTo>
                  <a:lnTo>
                    <a:pt x="80" y="26"/>
                  </a:lnTo>
                  <a:lnTo>
                    <a:pt x="86" y="24"/>
                  </a:lnTo>
                  <a:lnTo>
                    <a:pt x="86" y="24"/>
                  </a:lnTo>
                  <a:lnTo>
                    <a:pt x="86" y="24"/>
                  </a:lnTo>
                  <a:lnTo>
                    <a:pt x="90" y="18"/>
                  </a:lnTo>
                  <a:lnTo>
                    <a:pt x="92" y="18"/>
                  </a:lnTo>
                  <a:lnTo>
                    <a:pt x="94" y="8"/>
                  </a:lnTo>
                  <a:lnTo>
                    <a:pt x="96" y="8"/>
                  </a:lnTo>
                  <a:lnTo>
                    <a:pt x="98" y="4"/>
                  </a:lnTo>
                  <a:lnTo>
                    <a:pt x="102" y="0"/>
                  </a:lnTo>
                  <a:lnTo>
                    <a:pt x="102" y="2"/>
                  </a:lnTo>
                  <a:lnTo>
                    <a:pt x="106" y="8"/>
                  </a:lnTo>
                  <a:lnTo>
                    <a:pt x="106" y="12"/>
                  </a:lnTo>
                  <a:lnTo>
                    <a:pt x="108" y="12"/>
                  </a:lnTo>
                  <a:lnTo>
                    <a:pt x="108" y="14"/>
                  </a:lnTo>
                  <a:lnTo>
                    <a:pt x="112" y="18"/>
                  </a:lnTo>
                  <a:lnTo>
                    <a:pt x="116" y="28"/>
                  </a:lnTo>
                  <a:lnTo>
                    <a:pt x="118" y="32"/>
                  </a:lnTo>
                  <a:lnTo>
                    <a:pt x="120" y="40"/>
                  </a:lnTo>
                  <a:lnTo>
                    <a:pt x="122" y="48"/>
                  </a:lnTo>
                  <a:lnTo>
                    <a:pt x="126" y="56"/>
                  </a:lnTo>
                  <a:lnTo>
                    <a:pt x="126" y="58"/>
                  </a:lnTo>
                  <a:lnTo>
                    <a:pt x="128" y="60"/>
                  </a:lnTo>
                  <a:lnTo>
                    <a:pt x="128" y="62"/>
                  </a:lnTo>
                  <a:lnTo>
                    <a:pt x="128" y="66"/>
                  </a:lnTo>
                  <a:lnTo>
                    <a:pt x="128" y="68"/>
                  </a:lnTo>
                  <a:lnTo>
                    <a:pt x="128" y="70"/>
                  </a:lnTo>
                  <a:lnTo>
                    <a:pt x="128" y="72"/>
                  </a:lnTo>
                  <a:lnTo>
                    <a:pt x="128" y="76"/>
                  </a:lnTo>
                  <a:lnTo>
                    <a:pt x="130" y="76"/>
                  </a:lnTo>
                  <a:lnTo>
                    <a:pt x="130" y="76"/>
                  </a:lnTo>
                  <a:lnTo>
                    <a:pt x="130" y="76"/>
                  </a:lnTo>
                  <a:lnTo>
                    <a:pt x="130" y="80"/>
                  </a:lnTo>
                  <a:lnTo>
                    <a:pt x="130" y="80"/>
                  </a:lnTo>
                  <a:lnTo>
                    <a:pt x="130" y="82"/>
                  </a:lnTo>
                  <a:lnTo>
                    <a:pt x="130" y="84"/>
                  </a:lnTo>
                  <a:lnTo>
                    <a:pt x="130" y="88"/>
                  </a:lnTo>
                  <a:lnTo>
                    <a:pt x="130" y="88"/>
                  </a:lnTo>
                  <a:lnTo>
                    <a:pt x="132" y="92"/>
                  </a:lnTo>
                  <a:lnTo>
                    <a:pt x="134" y="100"/>
                  </a:lnTo>
                  <a:lnTo>
                    <a:pt x="134" y="100"/>
                  </a:lnTo>
                  <a:lnTo>
                    <a:pt x="136" y="104"/>
                  </a:lnTo>
                  <a:lnTo>
                    <a:pt x="136" y="104"/>
                  </a:lnTo>
                  <a:lnTo>
                    <a:pt x="138" y="106"/>
                  </a:lnTo>
                  <a:lnTo>
                    <a:pt x="140" y="110"/>
                  </a:lnTo>
                  <a:lnTo>
                    <a:pt x="142" y="116"/>
                  </a:lnTo>
                  <a:lnTo>
                    <a:pt x="142" y="118"/>
                  </a:lnTo>
                  <a:lnTo>
                    <a:pt x="142" y="118"/>
                  </a:lnTo>
                  <a:lnTo>
                    <a:pt x="142" y="118"/>
                  </a:lnTo>
                  <a:lnTo>
                    <a:pt x="142" y="118"/>
                  </a:lnTo>
                  <a:lnTo>
                    <a:pt x="142" y="118"/>
                  </a:lnTo>
                  <a:lnTo>
                    <a:pt x="142" y="122"/>
                  </a:lnTo>
                  <a:lnTo>
                    <a:pt x="142" y="122"/>
                  </a:lnTo>
                  <a:lnTo>
                    <a:pt x="142" y="122"/>
                  </a:lnTo>
                  <a:lnTo>
                    <a:pt x="144" y="122"/>
                  </a:lnTo>
                  <a:lnTo>
                    <a:pt x="144" y="122"/>
                  </a:lnTo>
                  <a:lnTo>
                    <a:pt x="144" y="122"/>
                  </a:lnTo>
                  <a:lnTo>
                    <a:pt x="146" y="122"/>
                  </a:lnTo>
                  <a:lnTo>
                    <a:pt x="146" y="122"/>
                  </a:lnTo>
                  <a:lnTo>
                    <a:pt x="146" y="122"/>
                  </a:lnTo>
                  <a:lnTo>
                    <a:pt x="148" y="122"/>
                  </a:lnTo>
                  <a:lnTo>
                    <a:pt x="148" y="122"/>
                  </a:lnTo>
                  <a:lnTo>
                    <a:pt x="148" y="122"/>
                  </a:lnTo>
                  <a:lnTo>
                    <a:pt x="148" y="122"/>
                  </a:lnTo>
                  <a:lnTo>
                    <a:pt x="150" y="124"/>
                  </a:lnTo>
                  <a:lnTo>
                    <a:pt x="150" y="124"/>
                  </a:lnTo>
                  <a:lnTo>
                    <a:pt x="154" y="132"/>
                  </a:lnTo>
                  <a:lnTo>
                    <a:pt x="154" y="136"/>
                  </a:lnTo>
                  <a:lnTo>
                    <a:pt x="154" y="136"/>
                  </a:lnTo>
                  <a:lnTo>
                    <a:pt x="154" y="136"/>
                  </a:lnTo>
                  <a:lnTo>
                    <a:pt x="154" y="138"/>
                  </a:lnTo>
                  <a:lnTo>
                    <a:pt x="154" y="138"/>
                  </a:lnTo>
                  <a:lnTo>
                    <a:pt x="154" y="142"/>
                  </a:lnTo>
                  <a:lnTo>
                    <a:pt x="154" y="142"/>
                  </a:lnTo>
                  <a:lnTo>
                    <a:pt x="154" y="142"/>
                  </a:lnTo>
                  <a:lnTo>
                    <a:pt x="154" y="142"/>
                  </a:lnTo>
                  <a:lnTo>
                    <a:pt x="154" y="144"/>
                  </a:lnTo>
                  <a:lnTo>
                    <a:pt x="154" y="144"/>
                  </a:lnTo>
                  <a:lnTo>
                    <a:pt x="158" y="144"/>
                  </a:lnTo>
                  <a:lnTo>
                    <a:pt x="158" y="144"/>
                  </a:lnTo>
                  <a:lnTo>
                    <a:pt x="158" y="144"/>
                  </a:lnTo>
                  <a:lnTo>
                    <a:pt x="160" y="144"/>
                  </a:lnTo>
                  <a:lnTo>
                    <a:pt x="160" y="144"/>
                  </a:lnTo>
                  <a:lnTo>
                    <a:pt x="162" y="140"/>
                  </a:lnTo>
                  <a:lnTo>
                    <a:pt x="162" y="140"/>
                  </a:lnTo>
                  <a:lnTo>
                    <a:pt x="162" y="138"/>
                  </a:lnTo>
                  <a:lnTo>
                    <a:pt x="160" y="136"/>
                  </a:lnTo>
                  <a:lnTo>
                    <a:pt x="160" y="134"/>
                  </a:lnTo>
                  <a:lnTo>
                    <a:pt x="160" y="134"/>
                  </a:lnTo>
                  <a:lnTo>
                    <a:pt x="160" y="134"/>
                  </a:lnTo>
                  <a:lnTo>
                    <a:pt x="158" y="134"/>
                  </a:lnTo>
                  <a:lnTo>
                    <a:pt x="158" y="134"/>
                  </a:lnTo>
                  <a:lnTo>
                    <a:pt x="158" y="134"/>
                  </a:lnTo>
                  <a:lnTo>
                    <a:pt x="158" y="136"/>
                  </a:lnTo>
                  <a:lnTo>
                    <a:pt x="158" y="136"/>
                  </a:lnTo>
                  <a:lnTo>
                    <a:pt x="158" y="136"/>
                  </a:lnTo>
                  <a:lnTo>
                    <a:pt x="158" y="136"/>
                  </a:lnTo>
                  <a:lnTo>
                    <a:pt x="158" y="136"/>
                  </a:lnTo>
                  <a:lnTo>
                    <a:pt x="158" y="136"/>
                  </a:lnTo>
                  <a:lnTo>
                    <a:pt x="158" y="134"/>
                  </a:lnTo>
                  <a:lnTo>
                    <a:pt x="158" y="130"/>
                  </a:lnTo>
                  <a:lnTo>
                    <a:pt x="158" y="128"/>
                  </a:lnTo>
                  <a:lnTo>
                    <a:pt x="158" y="128"/>
                  </a:lnTo>
                  <a:lnTo>
                    <a:pt x="158" y="128"/>
                  </a:lnTo>
                  <a:lnTo>
                    <a:pt x="158" y="126"/>
                  </a:lnTo>
                  <a:lnTo>
                    <a:pt x="158" y="126"/>
                  </a:lnTo>
                  <a:lnTo>
                    <a:pt x="158" y="126"/>
                  </a:lnTo>
                  <a:lnTo>
                    <a:pt x="160" y="124"/>
                  </a:lnTo>
                  <a:lnTo>
                    <a:pt x="162" y="124"/>
                  </a:lnTo>
                  <a:lnTo>
                    <a:pt x="162" y="124"/>
                  </a:lnTo>
                  <a:lnTo>
                    <a:pt x="168" y="128"/>
                  </a:lnTo>
                  <a:lnTo>
                    <a:pt x="170" y="134"/>
                  </a:lnTo>
                  <a:lnTo>
                    <a:pt x="170" y="134"/>
                  </a:lnTo>
                  <a:lnTo>
                    <a:pt x="170" y="136"/>
                  </a:lnTo>
                  <a:lnTo>
                    <a:pt x="170" y="136"/>
                  </a:lnTo>
                  <a:lnTo>
                    <a:pt x="170" y="138"/>
                  </a:lnTo>
                  <a:lnTo>
                    <a:pt x="172" y="140"/>
                  </a:lnTo>
                  <a:lnTo>
                    <a:pt x="172" y="140"/>
                  </a:lnTo>
                  <a:lnTo>
                    <a:pt x="172" y="140"/>
                  </a:lnTo>
                  <a:lnTo>
                    <a:pt x="176" y="146"/>
                  </a:lnTo>
                  <a:lnTo>
                    <a:pt x="176" y="146"/>
                  </a:lnTo>
                  <a:lnTo>
                    <a:pt x="176" y="146"/>
                  </a:lnTo>
                  <a:lnTo>
                    <a:pt x="176" y="148"/>
                  </a:lnTo>
                  <a:lnTo>
                    <a:pt x="176" y="148"/>
                  </a:lnTo>
                  <a:lnTo>
                    <a:pt x="176" y="148"/>
                  </a:lnTo>
                  <a:lnTo>
                    <a:pt x="176" y="150"/>
                  </a:lnTo>
                  <a:lnTo>
                    <a:pt x="176" y="150"/>
                  </a:lnTo>
                  <a:lnTo>
                    <a:pt x="182" y="152"/>
                  </a:lnTo>
                  <a:lnTo>
                    <a:pt x="182" y="152"/>
                  </a:lnTo>
                  <a:lnTo>
                    <a:pt x="182" y="152"/>
                  </a:lnTo>
                  <a:lnTo>
                    <a:pt x="184" y="150"/>
                  </a:lnTo>
                  <a:lnTo>
                    <a:pt x="186" y="150"/>
                  </a:lnTo>
                  <a:lnTo>
                    <a:pt x="188" y="148"/>
                  </a:lnTo>
                  <a:lnTo>
                    <a:pt x="190" y="148"/>
                  </a:lnTo>
                  <a:lnTo>
                    <a:pt x="190" y="148"/>
                  </a:lnTo>
                  <a:lnTo>
                    <a:pt x="196" y="150"/>
                  </a:lnTo>
                  <a:lnTo>
                    <a:pt x="200" y="152"/>
                  </a:lnTo>
                  <a:lnTo>
                    <a:pt x="202" y="156"/>
                  </a:lnTo>
                  <a:lnTo>
                    <a:pt x="202" y="156"/>
                  </a:lnTo>
                  <a:lnTo>
                    <a:pt x="202" y="158"/>
                  </a:lnTo>
                  <a:lnTo>
                    <a:pt x="202" y="158"/>
                  </a:lnTo>
                  <a:lnTo>
                    <a:pt x="206" y="162"/>
                  </a:lnTo>
                  <a:lnTo>
                    <a:pt x="208" y="162"/>
                  </a:lnTo>
                  <a:lnTo>
                    <a:pt x="210" y="162"/>
                  </a:lnTo>
                  <a:lnTo>
                    <a:pt x="224" y="166"/>
                  </a:lnTo>
                  <a:lnTo>
                    <a:pt x="224" y="166"/>
                  </a:lnTo>
                  <a:lnTo>
                    <a:pt x="230" y="174"/>
                  </a:lnTo>
                  <a:lnTo>
                    <a:pt x="234" y="178"/>
                  </a:lnTo>
                  <a:lnTo>
                    <a:pt x="236" y="184"/>
                  </a:lnTo>
                  <a:lnTo>
                    <a:pt x="240" y="186"/>
                  </a:lnTo>
                  <a:lnTo>
                    <a:pt x="244" y="194"/>
                  </a:lnTo>
                  <a:lnTo>
                    <a:pt x="246" y="196"/>
                  </a:lnTo>
                  <a:lnTo>
                    <a:pt x="246" y="196"/>
                  </a:lnTo>
                  <a:lnTo>
                    <a:pt x="246" y="196"/>
                  </a:lnTo>
                  <a:lnTo>
                    <a:pt x="246" y="198"/>
                  </a:lnTo>
                  <a:lnTo>
                    <a:pt x="246" y="198"/>
                  </a:lnTo>
                  <a:lnTo>
                    <a:pt x="248" y="200"/>
                  </a:lnTo>
                  <a:lnTo>
                    <a:pt x="248" y="200"/>
                  </a:lnTo>
                  <a:lnTo>
                    <a:pt x="248" y="200"/>
                  </a:lnTo>
                  <a:lnTo>
                    <a:pt x="250" y="200"/>
                  </a:lnTo>
                  <a:lnTo>
                    <a:pt x="256" y="202"/>
                  </a:lnTo>
                  <a:lnTo>
                    <a:pt x="256" y="202"/>
                  </a:lnTo>
                  <a:lnTo>
                    <a:pt x="258" y="202"/>
                  </a:lnTo>
                  <a:lnTo>
                    <a:pt x="258" y="202"/>
                  </a:lnTo>
                  <a:lnTo>
                    <a:pt x="260" y="204"/>
                  </a:lnTo>
                  <a:lnTo>
                    <a:pt x="260" y="204"/>
                  </a:lnTo>
                  <a:lnTo>
                    <a:pt x="262" y="204"/>
                  </a:lnTo>
                  <a:lnTo>
                    <a:pt x="266" y="210"/>
                  </a:lnTo>
                  <a:lnTo>
                    <a:pt x="266" y="210"/>
                  </a:lnTo>
                  <a:lnTo>
                    <a:pt x="268" y="212"/>
                  </a:lnTo>
                  <a:lnTo>
                    <a:pt x="272" y="216"/>
                  </a:lnTo>
                  <a:lnTo>
                    <a:pt x="272" y="218"/>
                  </a:lnTo>
                  <a:lnTo>
                    <a:pt x="274" y="218"/>
                  </a:lnTo>
                  <a:lnTo>
                    <a:pt x="274" y="218"/>
                  </a:lnTo>
                  <a:lnTo>
                    <a:pt x="274" y="218"/>
                  </a:lnTo>
                  <a:lnTo>
                    <a:pt x="274" y="214"/>
                  </a:lnTo>
                  <a:lnTo>
                    <a:pt x="274" y="214"/>
                  </a:lnTo>
                  <a:lnTo>
                    <a:pt x="272" y="214"/>
                  </a:lnTo>
                  <a:lnTo>
                    <a:pt x="272" y="214"/>
                  </a:lnTo>
                  <a:lnTo>
                    <a:pt x="272" y="212"/>
                  </a:lnTo>
                  <a:lnTo>
                    <a:pt x="272" y="212"/>
                  </a:lnTo>
                  <a:lnTo>
                    <a:pt x="270" y="214"/>
                  </a:lnTo>
                  <a:lnTo>
                    <a:pt x="270" y="214"/>
                  </a:lnTo>
                  <a:lnTo>
                    <a:pt x="270" y="214"/>
                  </a:lnTo>
                  <a:lnTo>
                    <a:pt x="270" y="212"/>
                  </a:lnTo>
                  <a:lnTo>
                    <a:pt x="270" y="212"/>
                  </a:lnTo>
                  <a:lnTo>
                    <a:pt x="270" y="212"/>
                  </a:lnTo>
                  <a:lnTo>
                    <a:pt x="272" y="212"/>
                  </a:lnTo>
                  <a:lnTo>
                    <a:pt x="274" y="214"/>
                  </a:lnTo>
                  <a:lnTo>
                    <a:pt x="276" y="216"/>
                  </a:lnTo>
                  <a:lnTo>
                    <a:pt x="276" y="218"/>
                  </a:lnTo>
                  <a:lnTo>
                    <a:pt x="276" y="218"/>
                  </a:lnTo>
                  <a:lnTo>
                    <a:pt x="278" y="224"/>
                  </a:lnTo>
                  <a:lnTo>
                    <a:pt x="280" y="226"/>
                  </a:lnTo>
                  <a:lnTo>
                    <a:pt x="280" y="228"/>
                  </a:lnTo>
                  <a:lnTo>
                    <a:pt x="280" y="234"/>
                  </a:lnTo>
                  <a:lnTo>
                    <a:pt x="280" y="234"/>
                  </a:lnTo>
                  <a:lnTo>
                    <a:pt x="280" y="234"/>
                  </a:lnTo>
                  <a:lnTo>
                    <a:pt x="284" y="236"/>
                  </a:lnTo>
                  <a:lnTo>
                    <a:pt x="284" y="236"/>
                  </a:lnTo>
                  <a:lnTo>
                    <a:pt x="284" y="236"/>
                  </a:lnTo>
                  <a:lnTo>
                    <a:pt x="286" y="236"/>
                  </a:lnTo>
                  <a:lnTo>
                    <a:pt x="286" y="236"/>
                  </a:lnTo>
                  <a:lnTo>
                    <a:pt x="286" y="236"/>
                  </a:lnTo>
                  <a:lnTo>
                    <a:pt x="286" y="236"/>
                  </a:lnTo>
                  <a:lnTo>
                    <a:pt x="290" y="236"/>
                  </a:lnTo>
                  <a:lnTo>
                    <a:pt x="296" y="242"/>
                  </a:lnTo>
                  <a:lnTo>
                    <a:pt x="298" y="242"/>
                  </a:lnTo>
                  <a:lnTo>
                    <a:pt x="298" y="244"/>
                  </a:lnTo>
                  <a:lnTo>
                    <a:pt x="298" y="244"/>
                  </a:lnTo>
                  <a:lnTo>
                    <a:pt x="298" y="248"/>
                  </a:lnTo>
                  <a:lnTo>
                    <a:pt x="300" y="250"/>
                  </a:lnTo>
                  <a:lnTo>
                    <a:pt x="300" y="252"/>
                  </a:lnTo>
                  <a:lnTo>
                    <a:pt x="304" y="254"/>
                  </a:lnTo>
                  <a:lnTo>
                    <a:pt x="304" y="254"/>
                  </a:lnTo>
                  <a:lnTo>
                    <a:pt x="304" y="254"/>
                  </a:lnTo>
                  <a:lnTo>
                    <a:pt x="306" y="254"/>
                  </a:lnTo>
                  <a:lnTo>
                    <a:pt x="308" y="254"/>
                  </a:lnTo>
                  <a:lnTo>
                    <a:pt x="308" y="254"/>
                  </a:lnTo>
                  <a:lnTo>
                    <a:pt x="310" y="254"/>
                  </a:lnTo>
                  <a:lnTo>
                    <a:pt x="310" y="254"/>
                  </a:lnTo>
                  <a:lnTo>
                    <a:pt x="310" y="252"/>
                  </a:lnTo>
                  <a:lnTo>
                    <a:pt x="310" y="252"/>
                  </a:lnTo>
                  <a:lnTo>
                    <a:pt x="310" y="250"/>
                  </a:lnTo>
                  <a:lnTo>
                    <a:pt x="310" y="250"/>
                  </a:lnTo>
                  <a:lnTo>
                    <a:pt x="310" y="250"/>
                  </a:lnTo>
                  <a:lnTo>
                    <a:pt x="310" y="250"/>
                  </a:lnTo>
                  <a:lnTo>
                    <a:pt x="310" y="250"/>
                  </a:lnTo>
                  <a:lnTo>
                    <a:pt x="310" y="250"/>
                  </a:lnTo>
                  <a:lnTo>
                    <a:pt x="310" y="250"/>
                  </a:lnTo>
                  <a:lnTo>
                    <a:pt x="314" y="252"/>
                  </a:lnTo>
                  <a:lnTo>
                    <a:pt x="314" y="252"/>
                  </a:lnTo>
                  <a:lnTo>
                    <a:pt x="314" y="254"/>
                  </a:lnTo>
                  <a:lnTo>
                    <a:pt x="314" y="254"/>
                  </a:lnTo>
                  <a:lnTo>
                    <a:pt x="316" y="258"/>
                  </a:lnTo>
                  <a:lnTo>
                    <a:pt x="316" y="258"/>
                  </a:lnTo>
                  <a:lnTo>
                    <a:pt x="306" y="262"/>
                  </a:lnTo>
                  <a:lnTo>
                    <a:pt x="302" y="266"/>
                  </a:lnTo>
                  <a:lnTo>
                    <a:pt x="300" y="268"/>
                  </a:lnTo>
                  <a:lnTo>
                    <a:pt x="300" y="268"/>
                  </a:lnTo>
                  <a:lnTo>
                    <a:pt x="300" y="268"/>
                  </a:lnTo>
                  <a:lnTo>
                    <a:pt x="300" y="268"/>
                  </a:lnTo>
                  <a:lnTo>
                    <a:pt x="300" y="270"/>
                  </a:lnTo>
                  <a:lnTo>
                    <a:pt x="300" y="270"/>
                  </a:lnTo>
                  <a:lnTo>
                    <a:pt x="302" y="270"/>
                  </a:lnTo>
                  <a:lnTo>
                    <a:pt x="302" y="270"/>
                  </a:lnTo>
                  <a:lnTo>
                    <a:pt x="302" y="272"/>
                  </a:lnTo>
                  <a:lnTo>
                    <a:pt x="302" y="272"/>
                  </a:lnTo>
                  <a:lnTo>
                    <a:pt x="302" y="272"/>
                  </a:lnTo>
                  <a:lnTo>
                    <a:pt x="302" y="272"/>
                  </a:lnTo>
                  <a:lnTo>
                    <a:pt x="300" y="272"/>
                  </a:lnTo>
                  <a:lnTo>
                    <a:pt x="298" y="274"/>
                  </a:lnTo>
                  <a:lnTo>
                    <a:pt x="298" y="274"/>
                  </a:lnTo>
                  <a:lnTo>
                    <a:pt x="296" y="276"/>
                  </a:lnTo>
                  <a:lnTo>
                    <a:pt x="294" y="274"/>
                  </a:lnTo>
                  <a:lnTo>
                    <a:pt x="292" y="272"/>
                  </a:lnTo>
                  <a:lnTo>
                    <a:pt x="290" y="270"/>
                  </a:lnTo>
                  <a:lnTo>
                    <a:pt x="290" y="270"/>
                  </a:lnTo>
                  <a:lnTo>
                    <a:pt x="288" y="268"/>
                  </a:lnTo>
                  <a:lnTo>
                    <a:pt x="286" y="268"/>
                  </a:lnTo>
                  <a:lnTo>
                    <a:pt x="286" y="268"/>
                  </a:lnTo>
                  <a:lnTo>
                    <a:pt x="284" y="268"/>
                  </a:lnTo>
                  <a:lnTo>
                    <a:pt x="282" y="270"/>
                  </a:lnTo>
                  <a:lnTo>
                    <a:pt x="280" y="268"/>
                  </a:lnTo>
                  <a:lnTo>
                    <a:pt x="280" y="268"/>
                  </a:lnTo>
                  <a:lnTo>
                    <a:pt x="280" y="268"/>
                  </a:lnTo>
                  <a:lnTo>
                    <a:pt x="278" y="266"/>
                  </a:lnTo>
                  <a:lnTo>
                    <a:pt x="278" y="266"/>
                  </a:lnTo>
                  <a:lnTo>
                    <a:pt x="278" y="264"/>
                  </a:lnTo>
                  <a:lnTo>
                    <a:pt x="276" y="264"/>
                  </a:lnTo>
                  <a:lnTo>
                    <a:pt x="276" y="264"/>
                  </a:lnTo>
                  <a:lnTo>
                    <a:pt x="276" y="262"/>
                  </a:lnTo>
                  <a:lnTo>
                    <a:pt x="274" y="258"/>
                  </a:lnTo>
                  <a:lnTo>
                    <a:pt x="272" y="258"/>
                  </a:lnTo>
                  <a:lnTo>
                    <a:pt x="272" y="258"/>
                  </a:lnTo>
                  <a:lnTo>
                    <a:pt x="272" y="256"/>
                  </a:lnTo>
                  <a:lnTo>
                    <a:pt x="270" y="256"/>
                  </a:lnTo>
                  <a:lnTo>
                    <a:pt x="270" y="256"/>
                  </a:lnTo>
                  <a:lnTo>
                    <a:pt x="268" y="254"/>
                  </a:lnTo>
                  <a:lnTo>
                    <a:pt x="268" y="254"/>
                  </a:lnTo>
                  <a:lnTo>
                    <a:pt x="268" y="254"/>
                  </a:lnTo>
                  <a:lnTo>
                    <a:pt x="266" y="254"/>
                  </a:lnTo>
                  <a:lnTo>
                    <a:pt x="266" y="254"/>
                  </a:lnTo>
                  <a:lnTo>
                    <a:pt x="264" y="252"/>
                  </a:lnTo>
                  <a:lnTo>
                    <a:pt x="264" y="252"/>
                  </a:lnTo>
                  <a:lnTo>
                    <a:pt x="264" y="252"/>
                  </a:lnTo>
                  <a:lnTo>
                    <a:pt x="262" y="252"/>
                  </a:lnTo>
                  <a:lnTo>
                    <a:pt x="262" y="252"/>
                  </a:lnTo>
                  <a:lnTo>
                    <a:pt x="262" y="252"/>
                  </a:lnTo>
                  <a:lnTo>
                    <a:pt x="262" y="252"/>
                  </a:lnTo>
                  <a:lnTo>
                    <a:pt x="260" y="250"/>
                  </a:lnTo>
                  <a:lnTo>
                    <a:pt x="260" y="250"/>
                  </a:lnTo>
                  <a:lnTo>
                    <a:pt x="260" y="248"/>
                  </a:lnTo>
                  <a:lnTo>
                    <a:pt x="260" y="248"/>
                  </a:lnTo>
                  <a:lnTo>
                    <a:pt x="258" y="248"/>
                  </a:lnTo>
                  <a:lnTo>
                    <a:pt x="258" y="246"/>
                  </a:lnTo>
                  <a:lnTo>
                    <a:pt x="256" y="240"/>
                  </a:lnTo>
                  <a:lnTo>
                    <a:pt x="256" y="240"/>
                  </a:lnTo>
                  <a:lnTo>
                    <a:pt x="256" y="240"/>
                  </a:lnTo>
                  <a:lnTo>
                    <a:pt x="254" y="238"/>
                  </a:lnTo>
                  <a:lnTo>
                    <a:pt x="254" y="236"/>
                  </a:lnTo>
                  <a:lnTo>
                    <a:pt x="254" y="236"/>
                  </a:lnTo>
                  <a:lnTo>
                    <a:pt x="252" y="234"/>
                  </a:lnTo>
                  <a:lnTo>
                    <a:pt x="252" y="234"/>
                  </a:lnTo>
                  <a:lnTo>
                    <a:pt x="244" y="228"/>
                  </a:lnTo>
                  <a:lnTo>
                    <a:pt x="244" y="228"/>
                  </a:lnTo>
                  <a:lnTo>
                    <a:pt x="242" y="226"/>
                  </a:lnTo>
                  <a:lnTo>
                    <a:pt x="242" y="226"/>
                  </a:lnTo>
                  <a:lnTo>
                    <a:pt x="240" y="224"/>
                  </a:lnTo>
                  <a:lnTo>
                    <a:pt x="240" y="224"/>
                  </a:lnTo>
                  <a:lnTo>
                    <a:pt x="236" y="222"/>
                  </a:lnTo>
                  <a:lnTo>
                    <a:pt x="226" y="216"/>
                  </a:lnTo>
                  <a:lnTo>
                    <a:pt x="226" y="216"/>
                  </a:lnTo>
                  <a:lnTo>
                    <a:pt x="226" y="216"/>
                  </a:lnTo>
                  <a:lnTo>
                    <a:pt x="226" y="214"/>
                  </a:lnTo>
                  <a:lnTo>
                    <a:pt x="224" y="212"/>
                  </a:lnTo>
                  <a:lnTo>
                    <a:pt x="222" y="208"/>
                  </a:lnTo>
                  <a:lnTo>
                    <a:pt x="220" y="206"/>
                  </a:lnTo>
                  <a:lnTo>
                    <a:pt x="220" y="206"/>
                  </a:lnTo>
                  <a:lnTo>
                    <a:pt x="220" y="204"/>
                  </a:lnTo>
                  <a:lnTo>
                    <a:pt x="220" y="204"/>
                  </a:lnTo>
                  <a:lnTo>
                    <a:pt x="218" y="202"/>
                  </a:lnTo>
                  <a:lnTo>
                    <a:pt x="218" y="202"/>
                  </a:lnTo>
                  <a:lnTo>
                    <a:pt x="216" y="200"/>
                  </a:lnTo>
                  <a:lnTo>
                    <a:pt x="212" y="194"/>
                  </a:lnTo>
                  <a:lnTo>
                    <a:pt x="212" y="194"/>
                  </a:lnTo>
                  <a:lnTo>
                    <a:pt x="206" y="190"/>
                  </a:lnTo>
                  <a:lnTo>
                    <a:pt x="206" y="188"/>
                  </a:lnTo>
                  <a:lnTo>
                    <a:pt x="206" y="188"/>
                  </a:lnTo>
                  <a:lnTo>
                    <a:pt x="204" y="188"/>
                  </a:lnTo>
                  <a:lnTo>
                    <a:pt x="204" y="188"/>
                  </a:lnTo>
                  <a:lnTo>
                    <a:pt x="200" y="188"/>
                  </a:lnTo>
                  <a:lnTo>
                    <a:pt x="200" y="188"/>
                  </a:lnTo>
                  <a:lnTo>
                    <a:pt x="198" y="188"/>
                  </a:lnTo>
                  <a:lnTo>
                    <a:pt x="198" y="188"/>
                  </a:lnTo>
                  <a:lnTo>
                    <a:pt x="198" y="186"/>
                  </a:lnTo>
                  <a:lnTo>
                    <a:pt x="196" y="186"/>
                  </a:lnTo>
                  <a:lnTo>
                    <a:pt x="194" y="186"/>
                  </a:lnTo>
                  <a:lnTo>
                    <a:pt x="190" y="184"/>
                  </a:lnTo>
                  <a:lnTo>
                    <a:pt x="188" y="182"/>
                  </a:lnTo>
                  <a:lnTo>
                    <a:pt x="188" y="182"/>
                  </a:lnTo>
                  <a:lnTo>
                    <a:pt x="186" y="180"/>
                  </a:lnTo>
                  <a:lnTo>
                    <a:pt x="186" y="180"/>
                  </a:lnTo>
                  <a:lnTo>
                    <a:pt x="184" y="178"/>
                  </a:lnTo>
                  <a:lnTo>
                    <a:pt x="184" y="178"/>
                  </a:lnTo>
                  <a:lnTo>
                    <a:pt x="182" y="176"/>
                  </a:lnTo>
                  <a:lnTo>
                    <a:pt x="180" y="176"/>
                  </a:lnTo>
                  <a:lnTo>
                    <a:pt x="178" y="174"/>
                  </a:lnTo>
                  <a:lnTo>
                    <a:pt x="176" y="174"/>
                  </a:lnTo>
                  <a:lnTo>
                    <a:pt x="176" y="174"/>
                  </a:lnTo>
                  <a:lnTo>
                    <a:pt x="174" y="174"/>
                  </a:lnTo>
                  <a:lnTo>
                    <a:pt x="174" y="174"/>
                  </a:lnTo>
                  <a:lnTo>
                    <a:pt x="174" y="174"/>
                  </a:lnTo>
                  <a:lnTo>
                    <a:pt x="170" y="174"/>
                  </a:lnTo>
                  <a:lnTo>
                    <a:pt x="166" y="176"/>
                  </a:lnTo>
                  <a:lnTo>
                    <a:pt x="166" y="176"/>
                  </a:lnTo>
                  <a:lnTo>
                    <a:pt x="166" y="176"/>
                  </a:lnTo>
                  <a:lnTo>
                    <a:pt x="166" y="176"/>
                  </a:lnTo>
                  <a:lnTo>
                    <a:pt x="164" y="176"/>
                  </a:lnTo>
                  <a:lnTo>
                    <a:pt x="164" y="176"/>
                  </a:lnTo>
                  <a:lnTo>
                    <a:pt x="164" y="176"/>
                  </a:lnTo>
                  <a:lnTo>
                    <a:pt x="162" y="174"/>
                  </a:lnTo>
                  <a:lnTo>
                    <a:pt x="162" y="174"/>
                  </a:lnTo>
                  <a:lnTo>
                    <a:pt x="162" y="174"/>
                  </a:lnTo>
                  <a:lnTo>
                    <a:pt x="162" y="174"/>
                  </a:lnTo>
                  <a:lnTo>
                    <a:pt x="160" y="172"/>
                  </a:lnTo>
                  <a:lnTo>
                    <a:pt x="158" y="172"/>
                  </a:lnTo>
                  <a:lnTo>
                    <a:pt x="158" y="172"/>
                  </a:lnTo>
                  <a:lnTo>
                    <a:pt x="156" y="172"/>
                  </a:lnTo>
                  <a:lnTo>
                    <a:pt x="156" y="172"/>
                  </a:lnTo>
                  <a:lnTo>
                    <a:pt x="156" y="172"/>
                  </a:lnTo>
                  <a:lnTo>
                    <a:pt x="154" y="172"/>
                  </a:lnTo>
                  <a:lnTo>
                    <a:pt x="154" y="172"/>
                  </a:lnTo>
                  <a:lnTo>
                    <a:pt x="154" y="172"/>
                  </a:lnTo>
                  <a:lnTo>
                    <a:pt x="150" y="172"/>
                  </a:lnTo>
                  <a:lnTo>
                    <a:pt x="146" y="168"/>
                  </a:lnTo>
                  <a:lnTo>
                    <a:pt x="144" y="172"/>
                  </a:lnTo>
                  <a:lnTo>
                    <a:pt x="144" y="172"/>
                  </a:lnTo>
                  <a:lnTo>
                    <a:pt x="144" y="172"/>
                  </a:lnTo>
                  <a:lnTo>
                    <a:pt x="138" y="172"/>
                  </a:lnTo>
                  <a:lnTo>
                    <a:pt x="138" y="172"/>
                  </a:lnTo>
                  <a:lnTo>
                    <a:pt x="134" y="174"/>
                  </a:lnTo>
                  <a:lnTo>
                    <a:pt x="130" y="172"/>
                  </a:lnTo>
                  <a:lnTo>
                    <a:pt x="130" y="170"/>
                  </a:lnTo>
                  <a:lnTo>
                    <a:pt x="130" y="170"/>
                  </a:lnTo>
                  <a:lnTo>
                    <a:pt x="130" y="170"/>
                  </a:lnTo>
                  <a:lnTo>
                    <a:pt x="128" y="168"/>
                  </a:lnTo>
                  <a:lnTo>
                    <a:pt x="128" y="168"/>
                  </a:lnTo>
                  <a:lnTo>
                    <a:pt x="128" y="166"/>
                  </a:lnTo>
                  <a:lnTo>
                    <a:pt x="126" y="166"/>
                  </a:lnTo>
                  <a:lnTo>
                    <a:pt x="126" y="166"/>
                  </a:lnTo>
                  <a:lnTo>
                    <a:pt x="124" y="164"/>
                  </a:lnTo>
                  <a:lnTo>
                    <a:pt x="122" y="164"/>
                  </a:lnTo>
                  <a:lnTo>
                    <a:pt x="122" y="168"/>
                  </a:lnTo>
                  <a:lnTo>
                    <a:pt x="122" y="168"/>
                  </a:lnTo>
                  <a:lnTo>
                    <a:pt x="122" y="168"/>
                  </a:lnTo>
                  <a:lnTo>
                    <a:pt x="122" y="168"/>
                  </a:lnTo>
                  <a:lnTo>
                    <a:pt x="120" y="170"/>
                  </a:lnTo>
                  <a:lnTo>
                    <a:pt x="116" y="172"/>
                  </a:lnTo>
                  <a:lnTo>
                    <a:pt x="112" y="174"/>
                  </a:lnTo>
                  <a:lnTo>
                    <a:pt x="100" y="176"/>
                  </a:lnTo>
                  <a:lnTo>
                    <a:pt x="100" y="176"/>
                  </a:lnTo>
                  <a:lnTo>
                    <a:pt x="96" y="176"/>
                  </a:lnTo>
                  <a:lnTo>
                    <a:pt x="94" y="176"/>
                  </a:lnTo>
                  <a:lnTo>
                    <a:pt x="94" y="176"/>
                  </a:lnTo>
                  <a:lnTo>
                    <a:pt x="94" y="176"/>
                  </a:lnTo>
                  <a:lnTo>
                    <a:pt x="90" y="172"/>
                  </a:lnTo>
                  <a:lnTo>
                    <a:pt x="90" y="172"/>
                  </a:lnTo>
                  <a:lnTo>
                    <a:pt x="90" y="170"/>
                  </a:lnTo>
                  <a:lnTo>
                    <a:pt x="88" y="170"/>
                  </a:lnTo>
                  <a:lnTo>
                    <a:pt x="88" y="168"/>
                  </a:lnTo>
                  <a:lnTo>
                    <a:pt x="86" y="164"/>
                  </a:lnTo>
                  <a:lnTo>
                    <a:pt x="86" y="164"/>
                  </a:lnTo>
                  <a:lnTo>
                    <a:pt x="86" y="164"/>
                  </a:lnTo>
                  <a:lnTo>
                    <a:pt x="84" y="162"/>
                  </a:lnTo>
                  <a:lnTo>
                    <a:pt x="82" y="162"/>
                  </a:lnTo>
                  <a:lnTo>
                    <a:pt x="82" y="162"/>
                  </a:lnTo>
                  <a:lnTo>
                    <a:pt x="82" y="162"/>
                  </a:lnTo>
                  <a:lnTo>
                    <a:pt x="82" y="162"/>
                  </a:lnTo>
                  <a:lnTo>
                    <a:pt x="82" y="162"/>
                  </a:lnTo>
                  <a:lnTo>
                    <a:pt x="82" y="164"/>
                  </a:lnTo>
                  <a:lnTo>
                    <a:pt x="80" y="164"/>
                  </a:lnTo>
                  <a:lnTo>
                    <a:pt x="80" y="164"/>
                  </a:lnTo>
                  <a:lnTo>
                    <a:pt x="76" y="162"/>
                  </a:lnTo>
                  <a:lnTo>
                    <a:pt x="76" y="162"/>
                  </a:lnTo>
                  <a:lnTo>
                    <a:pt x="74" y="160"/>
                  </a:lnTo>
                  <a:lnTo>
                    <a:pt x="72" y="158"/>
                  </a:lnTo>
                  <a:lnTo>
                    <a:pt x="72" y="158"/>
                  </a:lnTo>
                  <a:lnTo>
                    <a:pt x="72" y="158"/>
                  </a:lnTo>
                  <a:lnTo>
                    <a:pt x="72" y="158"/>
                  </a:lnTo>
                  <a:lnTo>
                    <a:pt x="72" y="158"/>
                  </a:lnTo>
                  <a:lnTo>
                    <a:pt x="72" y="156"/>
                  </a:lnTo>
                  <a:lnTo>
                    <a:pt x="70" y="154"/>
                  </a:lnTo>
                  <a:lnTo>
                    <a:pt x="70" y="154"/>
                  </a:lnTo>
                  <a:lnTo>
                    <a:pt x="70" y="154"/>
                  </a:lnTo>
                  <a:lnTo>
                    <a:pt x="66" y="162"/>
                  </a:lnTo>
                  <a:lnTo>
                    <a:pt x="58" y="178"/>
                  </a:lnTo>
                  <a:lnTo>
                    <a:pt x="54" y="192"/>
                  </a:lnTo>
                  <a:lnTo>
                    <a:pt x="52" y="192"/>
                  </a:lnTo>
                  <a:lnTo>
                    <a:pt x="52" y="190"/>
                  </a:lnTo>
                  <a:lnTo>
                    <a:pt x="50" y="190"/>
                  </a:lnTo>
                  <a:lnTo>
                    <a:pt x="46" y="184"/>
                  </a:lnTo>
                  <a:lnTo>
                    <a:pt x="44" y="180"/>
                  </a:lnTo>
                  <a:lnTo>
                    <a:pt x="44" y="178"/>
                  </a:lnTo>
                  <a:lnTo>
                    <a:pt x="42" y="176"/>
                  </a:lnTo>
                  <a:lnTo>
                    <a:pt x="40" y="174"/>
                  </a:lnTo>
                  <a:lnTo>
                    <a:pt x="40" y="174"/>
                  </a:lnTo>
                  <a:lnTo>
                    <a:pt x="40" y="174"/>
                  </a:lnTo>
                  <a:lnTo>
                    <a:pt x="36" y="174"/>
                  </a:lnTo>
                  <a:lnTo>
                    <a:pt x="36" y="174"/>
                  </a:lnTo>
                  <a:lnTo>
                    <a:pt x="32" y="176"/>
                  </a:lnTo>
                  <a:lnTo>
                    <a:pt x="32" y="176"/>
                  </a:lnTo>
                  <a:lnTo>
                    <a:pt x="32" y="176"/>
                  </a:lnTo>
                  <a:lnTo>
                    <a:pt x="32" y="176"/>
                  </a:lnTo>
                  <a:lnTo>
                    <a:pt x="30" y="178"/>
                  </a:lnTo>
                  <a:lnTo>
                    <a:pt x="30" y="178"/>
                  </a:lnTo>
                  <a:lnTo>
                    <a:pt x="30" y="178"/>
                  </a:lnTo>
                  <a:lnTo>
                    <a:pt x="30" y="180"/>
                  </a:lnTo>
                  <a:lnTo>
                    <a:pt x="30" y="180"/>
                  </a:lnTo>
                  <a:lnTo>
                    <a:pt x="30" y="180"/>
                  </a:lnTo>
                  <a:lnTo>
                    <a:pt x="30" y="182"/>
                  </a:lnTo>
                  <a:lnTo>
                    <a:pt x="30" y="182"/>
                  </a:lnTo>
                  <a:lnTo>
                    <a:pt x="30" y="182"/>
                  </a:lnTo>
                  <a:lnTo>
                    <a:pt x="30" y="182"/>
                  </a:lnTo>
                  <a:lnTo>
                    <a:pt x="30" y="182"/>
                  </a:lnTo>
                  <a:lnTo>
                    <a:pt x="26" y="184"/>
                  </a:lnTo>
                  <a:lnTo>
                    <a:pt x="26" y="184"/>
                  </a:lnTo>
                  <a:lnTo>
                    <a:pt x="26" y="184"/>
                  </a:lnTo>
                  <a:lnTo>
                    <a:pt x="26" y="184"/>
                  </a:lnTo>
                  <a:lnTo>
                    <a:pt x="24" y="182"/>
                  </a:lnTo>
                  <a:lnTo>
                    <a:pt x="24" y="182"/>
                  </a:lnTo>
                  <a:lnTo>
                    <a:pt x="24" y="182"/>
                  </a:lnTo>
                  <a:lnTo>
                    <a:pt x="24" y="182"/>
                  </a:lnTo>
                  <a:lnTo>
                    <a:pt x="24" y="182"/>
                  </a:lnTo>
                  <a:lnTo>
                    <a:pt x="20" y="180"/>
                  </a:lnTo>
                  <a:lnTo>
                    <a:pt x="18" y="180"/>
                  </a:lnTo>
                  <a:lnTo>
                    <a:pt x="14" y="180"/>
                  </a:lnTo>
                  <a:lnTo>
                    <a:pt x="10" y="180"/>
                  </a:lnTo>
                  <a:lnTo>
                    <a:pt x="10" y="182"/>
                  </a:lnTo>
                  <a:lnTo>
                    <a:pt x="6" y="182"/>
                  </a:lnTo>
                  <a:lnTo>
                    <a:pt x="6" y="182"/>
                  </a:lnTo>
                  <a:lnTo>
                    <a:pt x="6" y="182"/>
                  </a:lnTo>
                  <a:lnTo>
                    <a:pt x="6" y="182"/>
                  </a:lnTo>
                  <a:lnTo>
                    <a:pt x="4" y="184"/>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3" name="Freeform 4992">
              <a:extLst>
                <a:ext uri="{FF2B5EF4-FFF2-40B4-BE49-F238E27FC236}">
                  <a16:creationId xmlns:a16="http://schemas.microsoft.com/office/drawing/2014/main" id="{06C8513A-EC7F-984F-94C7-70393E1875BD}"/>
                </a:ext>
              </a:extLst>
            </p:cNvPr>
            <p:cNvSpPr>
              <a:spLocks/>
            </p:cNvSpPr>
            <p:nvPr/>
          </p:nvSpPr>
          <p:spPr bwMode="auto">
            <a:xfrm>
              <a:off x="6028954" y="2144750"/>
              <a:ext cx="501158" cy="437613"/>
            </a:xfrm>
            <a:custGeom>
              <a:avLst/>
              <a:gdLst/>
              <a:ahLst/>
              <a:cxnLst>
                <a:cxn ang="0">
                  <a:pos x="8" y="124"/>
                </a:cxn>
                <a:cxn ang="0">
                  <a:pos x="24" y="86"/>
                </a:cxn>
                <a:cxn ang="0">
                  <a:pos x="22" y="76"/>
                </a:cxn>
                <a:cxn ang="0">
                  <a:pos x="24" y="66"/>
                </a:cxn>
                <a:cxn ang="0">
                  <a:pos x="26" y="48"/>
                </a:cxn>
                <a:cxn ang="0">
                  <a:pos x="34" y="50"/>
                </a:cxn>
                <a:cxn ang="0">
                  <a:pos x="52" y="38"/>
                </a:cxn>
                <a:cxn ang="0">
                  <a:pos x="62" y="32"/>
                </a:cxn>
                <a:cxn ang="0">
                  <a:pos x="78" y="22"/>
                </a:cxn>
                <a:cxn ang="0">
                  <a:pos x="94" y="8"/>
                </a:cxn>
                <a:cxn ang="0">
                  <a:pos x="116" y="28"/>
                </a:cxn>
                <a:cxn ang="0">
                  <a:pos x="128" y="70"/>
                </a:cxn>
                <a:cxn ang="0">
                  <a:pos x="130" y="88"/>
                </a:cxn>
                <a:cxn ang="0">
                  <a:pos x="142" y="118"/>
                </a:cxn>
                <a:cxn ang="0">
                  <a:pos x="144" y="122"/>
                </a:cxn>
                <a:cxn ang="0">
                  <a:pos x="154" y="132"/>
                </a:cxn>
                <a:cxn ang="0">
                  <a:pos x="154" y="144"/>
                </a:cxn>
                <a:cxn ang="0">
                  <a:pos x="160" y="136"/>
                </a:cxn>
                <a:cxn ang="0">
                  <a:pos x="158" y="136"/>
                </a:cxn>
                <a:cxn ang="0">
                  <a:pos x="158" y="126"/>
                </a:cxn>
                <a:cxn ang="0">
                  <a:pos x="172" y="140"/>
                </a:cxn>
                <a:cxn ang="0">
                  <a:pos x="176" y="150"/>
                </a:cxn>
                <a:cxn ang="0">
                  <a:pos x="200" y="152"/>
                </a:cxn>
                <a:cxn ang="0">
                  <a:pos x="230" y="174"/>
                </a:cxn>
                <a:cxn ang="0">
                  <a:pos x="248" y="200"/>
                </a:cxn>
                <a:cxn ang="0">
                  <a:pos x="262" y="204"/>
                </a:cxn>
                <a:cxn ang="0">
                  <a:pos x="274" y="214"/>
                </a:cxn>
                <a:cxn ang="0">
                  <a:pos x="270" y="212"/>
                </a:cxn>
                <a:cxn ang="0">
                  <a:pos x="280" y="234"/>
                </a:cxn>
                <a:cxn ang="0">
                  <a:pos x="296" y="242"/>
                </a:cxn>
                <a:cxn ang="0">
                  <a:pos x="306" y="254"/>
                </a:cxn>
                <a:cxn ang="0">
                  <a:pos x="310" y="250"/>
                </a:cxn>
                <a:cxn ang="0">
                  <a:pos x="306" y="262"/>
                </a:cxn>
                <a:cxn ang="0">
                  <a:pos x="302" y="272"/>
                </a:cxn>
                <a:cxn ang="0">
                  <a:pos x="290" y="270"/>
                </a:cxn>
                <a:cxn ang="0">
                  <a:pos x="278" y="266"/>
                </a:cxn>
                <a:cxn ang="0">
                  <a:pos x="270" y="256"/>
                </a:cxn>
                <a:cxn ang="0">
                  <a:pos x="262" y="252"/>
                </a:cxn>
                <a:cxn ang="0">
                  <a:pos x="256" y="240"/>
                </a:cxn>
                <a:cxn ang="0">
                  <a:pos x="242" y="226"/>
                </a:cxn>
                <a:cxn ang="0">
                  <a:pos x="222" y="208"/>
                </a:cxn>
                <a:cxn ang="0">
                  <a:pos x="206" y="190"/>
                </a:cxn>
                <a:cxn ang="0">
                  <a:pos x="196" y="186"/>
                </a:cxn>
                <a:cxn ang="0">
                  <a:pos x="180" y="176"/>
                </a:cxn>
                <a:cxn ang="0">
                  <a:pos x="166" y="176"/>
                </a:cxn>
                <a:cxn ang="0">
                  <a:pos x="158" y="172"/>
                </a:cxn>
                <a:cxn ang="0">
                  <a:pos x="144" y="172"/>
                </a:cxn>
                <a:cxn ang="0">
                  <a:pos x="128" y="168"/>
                </a:cxn>
                <a:cxn ang="0">
                  <a:pos x="122" y="168"/>
                </a:cxn>
                <a:cxn ang="0">
                  <a:pos x="90" y="172"/>
                </a:cxn>
                <a:cxn ang="0">
                  <a:pos x="82" y="162"/>
                </a:cxn>
                <a:cxn ang="0">
                  <a:pos x="72" y="158"/>
                </a:cxn>
                <a:cxn ang="0">
                  <a:pos x="58" y="178"/>
                </a:cxn>
                <a:cxn ang="0">
                  <a:pos x="40" y="174"/>
                </a:cxn>
                <a:cxn ang="0">
                  <a:pos x="30" y="178"/>
                </a:cxn>
                <a:cxn ang="0">
                  <a:pos x="26" y="184"/>
                </a:cxn>
                <a:cxn ang="0">
                  <a:pos x="14" y="180"/>
                </a:cxn>
              </a:cxnLst>
              <a:rect l="0" t="0" r="r" b="b"/>
              <a:pathLst>
                <a:path w="316" h="276">
                  <a:moveTo>
                    <a:pt x="4" y="184"/>
                  </a:moveTo>
                  <a:lnTo>
                    <a:pt x="4" y="182"/>
                  </a:lnTo>
                  <a:lnTo>
                    <a:pt x="4" y="174"/>
                  </a:lnTo>
                  <a:lnTo>
                    <a:pt x="0" y="144"/>
                  </a:lnTo>
                  <a:lnTo>
                    <a:pt x="0" y="140"/>
                  </a:lnTo>
                  <a:lnTo>
                    <a:pt x="2" y="138"/>
                  </a:lnTo>
                  <a:lnTo>
                    <a:pt x="4" y="136"/>
                  </a:lnTo>
                  <a:lnTo>
                    <a:pt x="6" y="134"/>
                  </a:lnTo>
                  <a:lnTo>
                    <a:pt x="8" y="126"/>
                  </a:lnTo>
                  <a:lnTo>
                    <a:pt x="8" y="124"/>
                  </a:lnTo>
                  <a:lnTo>
                    <a:pt x="10" y="116"/>
                  </a:lnTo>
                  <a:lnTo>
                    <a:pt x="12" y="112"/>
                  </a:lnTo>
                  <a:lnTo>
                    <a:pt x="12" y="112"/>
                  </a:lnTo>
                  <a:lnTo>
                    <a:pt x="14" y="108"/>
                  </a:lnTo>
                  <a:lnTo>
                    <a:pt x="18" y="100"/>
                  </a:lnTo>
                  <a:lnTo>
                    <a:pt x="20" y="92"/>
                  </a:lnTo>
                  <a:lnTo>
                    <a:pt x="22" y="88"/>
                  </a:lnTo>
                  <a:lnTo>
                    <a:pt x="22" y="88"/>
                  </a:lnTo>
                  <a:lnTo>
                    <a:pt x="22" y="88"/>
                  </a:lnTo>
                  <a:lnTo>
                    <a:pt x="24" y="86"/>
                  </a:lnTo>
                  <a:lnTo>
                    <a:pt x="24" y="86"/>
                  </a:lnTo>
                  <a:lnTo>
                    <a:pt x="24" y="86"/>
                  </a:lnTo>
                  <a:lnTo>
                    <a:pt x="24" y="86"/>
                  </a:lnTo>
                  <a:lnTo>
                    <a:pt x="24" y="86"/>
                  </a:lnTo>
                  <a:lnTo>
                    <a:pt x="24" y="84"/>
                  </a:lnTo>
                  <a:lnTo>
                    <a:pt x="24" y="78"/>
                  </a:lnTo>
                  <a:lnTo>
                    <a:pt x="24" y="78"/>
                  </a:lnTo>
                  <a:lnTo>
                    <a:pt x="24" y="78"/>
                  </a:lnTo>
                  <a:lnTo>
                    <a:pt x="22" y="76"/>
                  </a:lnTo>
                  <a:lnTo>
                    <a:pt x="22" y="76"/>
                  </a:lnTo>
                  <a:lnTo>
                    <a:pt x="22" y="74"/>
                  </a:lnTo>
                  <a:lnTo>
                    <a:pt x="22" y="74"/>
                  </a:lnTo>
                  <a:lnTo>
                    <a:pt x="22" y="74"/>
                  </a:lnTo>
                  <a:lnTo>
                    <a:pt x="22" y="72"/>
                  </a:lnTo>
                  <a:lnTo>
                    <a:pt x="22" y="68"/>
                  </a:lnTo>
                  <a:lnTo>
                    <a:pt x="22" y="68"/>
                  </a:lnTo>
                  <a:lnTo>
                    <a:pt x="22" y="68"/>
                  </a:lnTo>
                  <a:lnTo>
                    <a:pt x="22" y="66"/>
                  </a:lnTo>
                  <a:lnTo>
                    <a:pt x="24" y="66"/>
                  </a:lnTo>
                  <a:lnTo>
                    <a:pt x="24" y="66"/>
                  </a:lnTo>
                  <a:lnTo>
                    <a:pt x="24" y="64"/>
                  </a:lnTo>
                  <a:lnTo>
                    <a:pt x="26" y="64"/>
                  </a:lnTo>
                  <a:lnTo>
                    <a:pt x="26" y="64"/>
                  </a:lnTo>
                  <a:lnTo>
                    <a:pt x="26" y="62"/>
                  </a:lnTo>
                  <a:lnTo>
                    <a:pt x="26" y="60"/>
                  </a:lnTo>
                  <a:lnTo>
                    <a:pt x="26" y="60"/>
                  </a:lnTo>
                  <a:lnTo>
                    <a:pt x="28" y="50"/>
                  </a:lnTo>
                  <a:lnTo>
                    <a:pt x="26" y="48"/>
                  </a:lnTo>
                  <a:lnTo>
                    <a:pt x="26" y="48"/>
                  </a:lnTo>
                  <a:lnTo>
                    <a:pt x="26" y="48"/>
                  </a:lnTo>
                  <a:lnTo>
                    <a:pt x="26" y="48"/>
                  </a:lnTo>
                  <a:lnTo>
                    <a:pt x="26" y="48"/>
                  </a:lnTo>
                  <a:lnTo>
                    <a:pt x="26" y="46"/>
                  </a:lnTo>
                  <a:lnTo>
                    <a:pt x="26" y="46"/>
                  </a:lnTo>
                  <a:lnTo>
                    <a:pt x="28" y="46"/>
                  </a:lnTo>
                  <a:lnTo>
                    <a:pt x="32" y="48"/>
                  </a:lnTo>
                  <a:lnTo>
                    <a:pt x="32" y="48"/>
                  </a:lnTo>
                  <a:lnTo>
                    <a:pt x="32" y="48"/>
                  </a:lnTo>
                  <a:lnTo>
                    <a:pt x="34" y="50"/>
                  </a:lnTo>
                  <a:lnTo>
                    <a:pt x="34" y="50"/>
                  </a:lnTo>
                  <a:lnTo>
                    <a:pt x="34" y="50"/>
                  </a:lnTo>
                  <a:lnTo>
                    <a:pt x="38" y="48"/>
                  </a:lnTo>
                  <a:lnTo>
                    <a:pt x="38" y="48"/>
                  </a:lnTo>
                  <a:lnTo>
                    <a:pt x="44" y="48"/>
                  </a:lnTo>
                  <a:lnTo>
                    <a:pt x="46" y="48"/>
                  </a:lnTo>
                  <a:lnTo>
                    <a:pt x="50" y="44"/>
                  </a:lnTo>
                  <a:lnTo>
                    <a:pt x="50" y="40"/>
                  </a:lnTo>
                  <a:lnTo>
                    <a:pt x="52" y="38"/>
                  </a:lnTo>
                  <a:lnTo>
                    <a:pt x="52" y="38"/>
                  </a:lnTo>
                  <a:lnTo>
                    <a:pt x="52" y="38"/>
                  </a:lnTo>
                  <a:lnTo>
                    <a:pt x="52" y="38"/>
                  </a:lnTo>
                  <a:lnTo>
                    <a:pt x="50" y="36"/>
                  </a:lnTo>
                  <a:lnTo>
                    <a:pt x="50" y="34"/>
                  </a:lnTo>
                  <a:lnTo>
                    <a:pt x="50" y="34"/>
                  </a:lnTo>
                  <a:lnTo>
                    <a:pt x="50" y="34"/>
                  </a:lnTo>
                  <a:lnTo>
                    <a:pt x="50" y="34"/>
                  </a:lnTo>
                  <a:lnTo>
                    <a:pt x="54" y="32"/>
                  </a:lnTo>
                  <a:lnTo>
                    <a:pt x="54" y="32"/>
                  </a:lnTo>
                  <a:lnTo>
                    <a:pt x="56" y="32"/>
                  </a:lnTo>
                  <a:lnTo>
                    <a:pt x="62" y="32"/>
                  </a:lnTo>
                  <a:lnTo>
                    <a:pt x="68" y="28"/>
                  </a:lnTo>
                  <a:lnTo>
                    <a:pt x="70" y="28"/>
                  </a:lnTo>
                  <a:lnTo>
                    <a:pt x="72" y="26"/>
                  </a:lnTo>
                  <a:lnTo>
                    <a:pt x="72" y="26"/>
                  </a:lnTo>
                  <a:lnTo>
                    <a:pt x="74" y="24"/>
                  </a:lnTo>
                  <a:lnTo>
                    <a:pt x="76" y="24"/>
                  </a:lnTo>
                  <a:lnTo>
                    <a:pt x="76" y="22"/>
                  </a:lnTo>
                  <a:lnTo>
                    <a:pt x="76" y="22"/>
                  </a:lnTo>
                  <a:lnTo>
                    <a:pt x="78" y="22"/>
                  </a:lnTo>
                  <a:lnTo>
                    <a:pt x="78" y="22"/>
                  </a:lnTo>
                  <a:lnTo>
                    <a:pt x="78" y="22"/>
                  </a:lnTo>
                  <a:lnTo>
                    <a:pt x="78" y="24"/>
                  </a:lnTo>
                  <a:lnTo>
                    <a:pt x="78" y="24"/>
                  </a:lnTo>
                  <a:lnTo>
                    <a:pt x="80" y="26"/>
                  </a:lnTo>
                  <a:lnTo>
                    <a:pt x="86" y="24"/>
                  </a:lnTo>
                  <a:lnTo>
                    <a:pt x="86" y="24"/>
                  </a:lnTo>
                  <a:lnTo>
                    <a:pt x="86" y="24"/>
                  </a:lnTo>
                  <a:lnTo>
                    <a:pt x="90" y="18"/>
                  </a:lnTo>
                  <a:lnTo>
                    <a:pt x="92" y="18"/>
                  </a:lnTo>
                  <a:lnTo>
                    <a:pt x="94" y="8"/>
                  </a:lnTo>
                  <a:lnTo>
                    <a:pt x="96" y="8"/>
                  </a:lnTo>
                  <a:lnTo>
                    <a:pt x="98" y="4"/>
                  </a:lnTo>
                  <a:lnTo>
                    <a:pt x="102" y="0"/>
                  </a:lnTo>
                  <a:lnTo>
                    <a:pt x="102" y="2"/>
                  </a:lnTo>
                  <a:lnTo>
                    <a:pt x="106" y="8"/>
                  </a:lnTo>
                  <a:lnTo>
                    <a:pt x="106" y="12"/>
                  </a:lnTo>
                  <a:lnTo>
                    <a:pt x="108" y="12"/>
                  </a:lnTo>
                  <a:lnTo>
                    <a:pt x="108" y="14"/>
                  </a:lnTo>
                  <a:lnTo>
                    <a:pt x="112" y="18"/>
                  </a:lnTo>
                  <a:lnTo>
                    <a:pt x="116" y="28"/>
                  </a:lnTo>
                  <a:lnTo>
                    <a:pt x="118" y="32"/>
                  </a:lnTo>
                  <a:lnTo>
                    <a:pt x="120" y="40"/>
                  </a:lnTo>
                  <a:lnTo>
                    <a:pt x="122" y="48"/>
                  </a:lnTo>
                  <a:lnTo>
                    <a:pt x="126" y="56"/>
                  </a:lnTo>
                  <a:lnTo>
                    <a:pt x="126" y="58"/>
                  </a:lnTo>
                  <a:lnTo>
                    <a:pt x="128" y="60"/>
                  </a:lnTo>
                  <a:lnTo>
                    <a:pt x="128" y="62"/>
                  </a:lnTo>
                  <a:lnTo>
                    <a:pt x="128" y="66"/>
                  </a:lnTo>
                  <a:lnTo>
                    <a:pt x="128" y="68"/>
                  </a:lnTo>
                  <a:lnTo>
                    <a:pt x="128" y="70"/>
                  </a:lnTo>
                  <a:lnTo>
                    <a:pt x="128" y="72"/>
                  </a:lnTo>
                  <a:lnTo>
                    <a:pt x="128" y="76"/>
                  </a:lnTo>
                  <a:lnTo>
                    <a:pt x="130" y="76"/>
                  </a:lnTo>
                  <a:lnTo>
                    <a:pt x="130" y="76"/>
                  </a:lnTo>
                  <a:lnTo>
                    <a:pt x="130" y="76"/>
                  </a:lnTo>
                  <a:lnTo>
                    <a:pt x="130" y="80"/>
                  </a:lnTo>
                  <a:lnTo>
                    <a:pt x="130" y="80"/>
                  </a:lnTo>
                  <a:lnTo>
                    <a:pt x="130" y="82"/>
                  </a:lnTo>
                  <a:lnTo>
                    <a:pt x="130" y="84"/>
                  </a:lnTo>
                  <a:lnTo>
                    <a:pt x="130" y="88"/>
                  </a:lnTo>
                  <a:lnTo>
                    <a:pt x="130" y="88"/>
                  </a:lnTo>
                  <a:lnTo>
                    <a:pt x="132" y="92"/>
                  </a:lnTo>
                  <a:lnTo>
                    <a:pt x="134" y="100"/>
                  </a:lnTo>
                  <a:lnTo>
                    <a:pt x="134" y="100"/>
                  </a:lnTo>
                  <a:lnTo>
                    <a:pt x="136" y="104"/>
                  </a:lnTo>
                  <a:lnTo>
                    <a:pt x="136" y="104"/>
                  </a:lnTo>
                  <a:lnTo>
                    <a:pt x="138" y="106"/>
                  </a:lnTo>
                  <a:lnTo>
                    <a:pt x="140" y="110"/>
                  </a:lnTo>
                  <a:lnTo>
                    <a:pt x="142" y="116"/>
                  </a:lnTo>
                  <a:lnTo>
                    <a:pt x="142" y="118"/>
                  </a:lnTo>
                  <a:lnTo>
                    <a:pt x="142" y="118"/>
                  </a:lnTo>
                  <a:lnTo>
                    <a:pt x="142" y="118"/>
                  </a:lnTo>
                  <a:lnTo>
                    <a:pt x="142" y="118"/>
                  </a:lnTo>
                  <a:lnTo>
                    <a:pt x="142" y="118"/>
                  </a:lnTo>
                  <a:lnTo>
                    <a:pt x="142" y="122"/>
                  </a:lnTo>
                  <a:lnTo>
                    <a:pt x="142" y="122"/>
                  </a:lnTo>
                  <a:lnTo>
                    <a:pt x="142" y="122"/>
                  </a:lnTo>
                  <a:lnTo>
                    <a:pt x="144" y="122"/>
                  </a:lnTo>
                  <a:lnTo>
                    <a:pt x="144" y="122"/>
                  </a:lnTo>
                  <a:lnTo>
                    <a:pt x="144" y="122"/>
                  </a:lnTo>
                  <a:lnTo>
                    <a:pt x="146" y="122"/>
                  </a:lnTo>
                  <a:lnTo>
                    <a:pt x="146" y="122"/>
                  </a:lnTo>
                  <a:lnTo>
                    <a:pt x="146" y="122"/>
                  </a:lnTo>
                  <a:lnTo>
                    <a:pt x="148" y="122"/>
                  </a:lnTo>
                  <a:lnTo>
                    <a:pt x="148" y="122"/>
                  </a:lnTo>
                  <a:lnTo>
                    <a:pt x="148" y="122"/>
                  </a:lnTo>
                  <a:lnTo>
                    <a:pt x="148" y="122"/>
                  </a:lnTo>
                  <a:lnTo>
                    <a:pt x="150" y="124"/>
                  </a:lnTo>
                  <a:lnTo>
                    <a:pt x="150" y="124"/>
                  </a:lnTo>
                  <a:lnTo>
                    <a:pt x="154" y="132"/>
                  </a:lnTo>
                  <a:lnTo>
                    <a:pt x="154" y="136"/>
                  </a:lnTo>
                  <a:lnTo>
                    <a:pt x="154" y="136"/>
                  </a:lnTo>
                  <a:lnTo>
                    <a:pt x="154" y="136"/>
                  </a:lnTo>
                  <a:lnTo>
                    <a:pt x="154" y="138"/>
                  </a:lnTo>
                  <a:lnTo>
                    <a:pt x="154" y="138"/>
                  </a:lnTo>
                  <a:lnTo>
                    <a:pt x="154" y="142"/>
                  </a:lnTo>
                  <a:lnTo>
                    <a:pt x="154" y="142"/>
                  </a:lnTo>
                  <a:lnTo>
                    <a:pt x="154" y="142"/>
                  </a:lnTo>
                  <a:lnTo>
                    <a:pt x="154" y="142"/>
                  </a:lnTo>
                  <a:lnTo>
                    <a:pt x="154" y="144"/>
                  </a:lnTo>
                  <a:lnTo>
                    <a:pt x="154" y="144"/>
                  </a:lnTo>
                  <a:lnTo>
                    <a:pt x="158" y="144"/>
                  </a:lnTo>
                  <a:lnTo>
                    <a:pt x="158" y="144"/>
                  </a:lnTo>
                  <a:lnTo>
                    <a:pt x="158" y="144"/>
                  </a:lnTo>
                  <a:lnTo>
                    <a:pt x="160" y="144"/>
                  </a:lnTo>
                  <a:lnTo>
                    <a:pt x="160" y="144"/>
                  </a:lnTo>
                  <a:lnTo>
                    <a:pt x="162" y="140"/>
                  </a:lnTo>
                  <a:lnTo>
                    <a:pt x="162" y="140"/>
                  </a:lnTo>
                  <a:lnTo>
                    <a:pt x="162" y="138"/>
                  </a:lnTo>
                  <a:lnTo>
                    <a:pt x="160" y="136"/>
                  </a:lnTo>
                  <a:lnTo>
                    <a:pt x="160" y="134"/>
                  </a:lnTo>
                  <a:lnTo>
                    <a:pt x="160" y="134"/>
                  </a:lnTo>
                  <a:lnTo>
                    <a:pt x="160" y="134"/>
                  </a:lnTo>
                  <a:lnTo>
                    <a:pt x="158" y="134"/>
                  </a:lnTo>
                  <a:lnTo>
                    <a:pt x="158" y="134"/>
                  </a:lnTo>
                  <a:lnTo>
                    <a:pt x="158" y="134"/>
                  </a:lnTo>
                  <a:lnTo>
                    <a:pt x="158" y="136"/>
                  </a:lnTo>
                  <a:lnTo>
                    <a:pt x="158" y="136"/>
                  </a:lnTo>
                  <a:lnTo>
                    <a:pt x="158" y="136"/>
                  </a:lnTo>
                  <a:lnTo>
                    <a:pt x="158" y="136"/>
                  </a:lnTo>
                  <a:lnTo>
                    <a:pt x="158" y="136"/>
                  </a:lnTo>
                  <a:lnTo>
                    <a:pt x="158" y="136"/>
                  </a:lnTo>
                  <a:lnTo>
                    <a:pt x="158" y="134"/>
                  </a:lnTo>
                  <a:lnTo>
                    <a:pt x="158" y="130"/>
                  </a:lnTo>
                  <a:lnTo>
                    <a:pt x="158" y="128"/>
                  </a:lnTo>
                  <a:lnTo>
                    <a:pt x="158" y="128"/>
                  </a:lnTo>
                  <a:lnTo>
                    <a:pt x="158" y="128"/>
                  </a:lnTo>
                  <a:lnTo>
                    <a:pt x="158" y="126"/>
                  </a:lnTo>
                  <a:lnTo>
                    <a:pt x="158" y="126"/>
                  </a:lnTo>
                  <a:lnTo>
                    <a:pt x="158" y="126"/>
                  </a:lnTo>
                  <a:lnTo>
                    <a:pt x="160" y="124"/>
                  </a:lnTo>
                  <a:lnTo>
                    <a:pt x="162" y="124"/>
                  </a:lnTo>
                  <a:lnTo>
                    <a:pt x="162" y="124"/>
                  </a:lnTo>
                  <a:lnTo>
                    <a:pt x="168" y="128"/>
                  </a:lnTo>
                  <a:lnTo>
                    <a:pt x="170" y="134"/>
                  </a:lnTo>
                  <a:lnTo>
                    <a:pt x="170" y="134"/>
                  </a:lnTo>
                  <a:lnTo>
                    <a:pt x="170" y="136"/>
                  </a:lnTo>
                  <a:lnTo>
                    <a:pt x="170" y="136"/>
                  </a:lnTo>
                  <a:lnTo>
                    <a:pt x="170" y="138"/>
                  </a:lnTo>
                  <a:lnTo>
                    <a:pt x="172" y="140"/>
                  </a:lnTo>
                  <a:lnTo>
                    <a:pt x="172" y="140"/>
                  </a:lnTo>
                  <a:lnTo>
                    <a:pt x="172" y="140"/>
                  </a:lnTo>
                  <a:lnTo>
                    <a:pt x="176" y="146"/>
                  </a:lnTo>
                  <a:lnTo>
                    <a:pt x="176" y="146"/>
                  </a:lnTo>
                  <a:lnTo>
                    <a:pt x="176" y="146"/>
                  </a:lnTo>
                  <a:lnTo>
                    <a:pt x="176" y="148"/>
                  </a:lnTo>
                  <a:lnTo>
                    <a:pt x="176" y="148"/>
                  </a:lnTo>
                  <a:lnTo>
                    <a:pt x="176" y="148"/>
                  </a:lnTo>
                  <a:lnTo>
                    <a:pt x="176" y="150"/>
                  </a:lnTo>
                  <a:lnTo>
                    <a:pt x="176" y="150"/>
                  </a:lnTo>
                  <a:lnTo>
                    <a:pt x="182" y="152"/>
                  </a:lnTo>
                  <a:lnTo>
                    <a:pt x="182" y="152"/>
                  </a:lnTo>
                  <a:lnTo>
                    <a:pt x="182" y="152"/>
                  </a:lnTo>
                  <a:lnTo>
                    <a:pt x="184" y="150"/>
                  </a:lnTo>
                  <a:lnTo>
                    <a:pt x="186" y="150"/>
                  </a:lnTo>
                  <a:lnTo>
                    <a:pt x="188" y="148"/>
                  </a:lnTo>
                  <a:lnTo>
                    <a:pt x="190" y="148"/>
                  </a:lnTo>
                  <a:lnTo>
                    <a:pt x="190" y="148"/>
                  </a:lnTo>
                  <a:lnTo>
                    <a:pt x="196" y="150"/>
                  </a:lnTo>
                  <a:lnTo>
                    <a:pt x="200" y="152"/>
                  </a:lnTo>
                  <a:lnTo>
                    <a:pt x="202" y="156"/>
                  </a:lnTo>
                  <a:lnTo>
                    <a:pt x="202" y="156"/>
                  </a:lnTo>
                  <a:lnTo>
                    <a:pt x="202" y="158"/>
                  </a:lnTo>
                  <a:lnTo>
                    <a:pt x="202" y="158"/>
                  </a:lnTo>
                  <a:lnTo>
                    <a:pt x="206" y="162"/>
                  </a:lnTo>
                  <a:lnTo>
                    <a:pt x="208" y="162"/>
                  </a:lnTo>
                  <a:lnTo>
                    <a:pt x="210" y="162"/>
                  </a:lnTo>
                  <a:lnTo>
                    <a:pt x="224" y="166"/>
                  </a:lnTo>
                  <a:lnTo>
                    <a:pt x="224" y="166"/>
                  </a:lnTo>
                  <a:lnTo>
                    <a:pt x="230" y="174"/>
                  </a:lnTo>
                  <a:lnTo>
                    <a:pt x="234" y="178"/>
                  </a:lnTo>
                  <a:lnTo>
                    <a:pt x="236" y="184"/>
                  </a:lnTo>
                  <a:lnTo>
                    <a:pt x="240" y="186"/>
                  </a:lnTo>
                  <a:lnTo>
                    <a:pt x="244" y="194"/>
                  </a:lnTo>
                  <a:lnTo>
                    <a:pt x="246" y="196"/>
                  </a:lnTo>
                  <a:lnTo>
                    <a:pt x="246" y="196"/>
                  </a:lnTo>
                  <a:lnTo>
                    <a:pt x="246" y="196"/>
                  </a:lnTo>
                  <a:lnTo>
                    <a:pt x="246" y="198"/>
                  </a:lnTo>
                  <a:lnTo>
                    <a:pt x="246" y="198"/>
                  </a:lnTo>
                  <a:lnTo>
                    <a:pt x="248" y="200"/>
                  </a:lnTo>
                  <a:lnTo>
                    <a:pt x="248" y="200"/>
                  </a:lnTo>
                  <a:lnTo>
                    <a:pt x="248" y="200"/>
                  </a:lnTo>
                  <a:lnTo>
                    <a:pt x="250" y="200"/>
                  </a:lnTo>
                  <a:lnTo>
                    <a:pt x="256" y="202"/>
                  </a:lnTo>
                  <a:lnTo>
                    <a:pt x="256" y="202"/>
                  </a:lnTo>
                  <a:lnTo>
                    <a:pt x="258" y="202"/>
                  </a:lnTo>
                  <a:lnTo>
                    <a:pt x="258" y="202"/>
                  </a:lnTo>
                  <a:lnTo>
                    <a:pt x="260" y="204"/>
                  </a:lnTo>
                  <a:lnTo>
                    <a:pt x="260" y="204"/>
                  </a:lnTo>
                  <a:lnTo>
                    <a:pt x="262" y="204"/>
                  </a:lnTo>
                  <a:lnTo>
                    <a:pt x="266" y="210"/>
                  </a:lnTo>
                  <a:lnTo>
                    <a:pt x="266" y="210"/>
                  </a:lnTo>
                  <a:lnTo>
                    <a:pt x="268" y="212"/>
                  </a:lnTo>
                  <a:lnTo>
                    <a:pt x="272" y="216"/>
                  </a:lnTo>
                  <a:lnTo>
                    <a:pt x="272" y="218"/>
                  </a:lnTo>
                  <a:lnTo>
                    <a:pt x="274" y="218"/>
                  </a:lnTo>
                  <a:lnTo>
                    <a:pt x="274" y="218"/>
                  </a:lnTo>
                  <a:lnTo>
                    <a:pt x="274" y="218"/>
                  </a:lnTo>
                  <a:lnTo>
                    <a:pt x="274" y="214"/>
                  </a:lnTo>
                  <a:lnTo>
                    <a:pt x="274" y="214"/>
                  </a:lnTo>
                  <a:lnTo>
                    <a:pt x="272" y="214"/>
                  </a:lnTo>
                  <a:lnTo>
                    <a:pt x="272" y="214"/>
                  </a:lnTo>
                  <a:lnTo>
                    <a:pt x="272" y="212"/>
                  </a:lnTo>
                  <a:lnTo>
                    <a:pt x="272" y="212"/>
                  </a:lnTo>
                  <a:lnTo>
                    <a:pt x="270" y="214"/>
                  </a:lnTo>
                  <a:lnTo>
                    <a:pt x="270" y="214"/>
                  </a:lnTo>
                  <a:lnTo>
                    <a:pt x="270" y="214"/>
                  </a:lnTo>
                  <a:lnTo>
                    <a:pt x="270" y="212"/>
                  </a:lnTo>
                  <a:lnTo>
                    <a:pt x="270" y="212"/>
                  </a:lnTo>
                  <a:lnTo>
                    <a:pt x="270" y="212"/>
                  </a:lnTo>
                  <a:lnTo>
                    <a:pt x="272" y="212"/>
                  </a:lnTo>
                  <a:lnTo>
                    <a:pt x="274" y="214"/>
                  </a:lnTo>
                  <a:lnTo>
                    <a:pt x="276" y="216"/>
                  </a:lnTo>
                  <a:lnTo>
                    <a:pt x="276" y="218"/>
                  </a:lnTo>
                  <a:lnTo>
                    <a:pt x="276" y="218"/>
                  </a:lnTo>
                  <a:lnTo>
                    <a:pt x="278" y="224"/>
                  </a:lnTo>
                  <a:lnTo>
                    <a:pt x="280" y="226"/>
                  </a:lnTo>
                  <a:lnTo>
                    <a:pt x="280" y="228"/>
                  </a:lnTo>
                  <a:lnTo>
                    <a:pt x="280" y="234"/>
                  </a:lnTo>
                  <a:lnTo>
                    <a:pt x="280" y="234"/>
                  </a:lnTo>
                  <a:lnTo>
                    <a:pt x="280" y="234"/>
                  </a:lnTo>
                  <a:lnTo>
                    <a:pt x="284" y="236"/>
                  </a:lnTo>
                  <a:lnTo>
                    <a:pt x="284" y="236"/>
                  </a:lnTo>
                  <a:lnTo>
                    <a:pt x="284" y="236"/>
                  </a:lnTo>
                  <a:lnTo>
                    <a:pt x="286" y="236"/>
                  </a:lnTo>
                  <a:lnTo>
                    <a:pt x="286" y="236"/>
                  </a:lnTo>
                  <a:lnTo>
                    <a:pt x="286" y="236"/>
                  </a:lnTo>
                  <a:lnTo>
                    <a:pt x="286" y="236"/>
                  </a:lnTo>
                  <a:lnTo>
                    <a:pt x="290" y="236"/>
                  </a:lnTo>
                  <a:lnTo>
                    <a:pt x="296" y="242"/>
                  </a:lnTo>
                  <a:lnTo>
                    <a:pt x="298" y="242"/>
                  </a:lnTo>
                  <a:lnTo>
                    <a:pt x="298" y="244"/>
                  </a:lnTo>
                  <a:lnTo>
                    <a:pt x="298" y="244"/>
                  </a:lnTo>
                  <a:lnTo>
                    <a:pt x="298" y="248"/>
                  </a:lnTo>
                  <a:lnTo>
                    <a:pt x="300" y="250"/>
                  </a:lnTo>
                  <a:lnTo>
                    <a:pt x="300" y="252"/>
                  </a:lnTo>
                  <a:lnTo>
                    <a:pt x="304" y="254"/>
                  </a:lnTo>
                  <a:lnTo>
                    <a:pt x="304" y="254"/>
                  </a:lnTo>
                  <a:lnTo>
                    <a:pt x="304" y="254"/>
                  </a:lnTo>
                  <a:lnTo>
                    <a:pt x="306" y="254"/>
                  </a:lnTo>
                  <a:lnTo>
                    <a:pt x="308" y="254"/>
                  </a:lnTo>
                  <a:lnTo>
                    <a:pt x="308" y="254"/>
                  </a:lnTo>
                  <a:lnTo>
                    <a:pt x="310" y="254"/>
                  </a:lnTo>
                  <a:lnTo>
                    <a:pt x="310" y="254"/>
                  </a:lnTo>
                  <a:lnTo>
                    <a:pt x="310" y="252"/>
                  </a:lnTo>
                  <a:lnTo>
                    <a:pt x="310" y="252"/>
                  </a:lnTo>
                  <a:lnTo>
                    <a:pt x="310" y="250"/>
                  </a:lnTo>
                  <a:lnTo>
                    <a:pt x="310" y="250"/>
                  </a:lnTo>
                  <a:lnTo>
                    <a:pt x="310" y="250"/>
                  </a:lnTo>
                  <a:lnTo>
                    <a:pt x="310" y="250"/>
                  </a:lnTo>
                  <a:lnTo>
                    <a:pt x="310" y="250"/>
                  </a:lnTo>
                  <a:lnTo>
                    <a:pt x="310" y="250"/>
                  </a:lnTo>
                  <a:lnTo>
                    <a:pt x="310" y="250"/>
                  </a:lnTo>
                  <a:lnTo>
                    <a:pt x="314" y="252"/>
                  </a:lnTo>
                  <a:lnTo>
                    <a:pt x="314" y="252"/>
                  </a:lnTo>
                  <a:lnTo>
                    <a:pt x="314" y="254"/>
                  </a:lnTo>
                  <a:lnTo>
                    <a:pt x="314" y="254"/>
                  </a:lnTo>
                  <a:lnTo>
                    <a:pt x="316" y="258"/>
                  </a:lnTo>
                  <a:lnTo>
                    <a:pt x="316" y="258"/>
                  </a:lnTo>
                  <a:lnTo>
                    <a:pt x="306" y="262"/>
                  </a:lnTo>
                  <a:lnTo>
                    <a:pt x="302" y="266"/>
                  </a:lnTo>
                  <a:lnTo>
                    <a:pt x="300" y="268"/>
                  </a:lnTo>
                  <a:lnTo>
                    <a:pt x="300" y="268"/>
                  </a:lnTo>
                  <a:lnTo>
                    <a:pt x="300" y="268"/>
                  </a:lnTo>
                  <a:lnTo>
                    <a:pt x="300" y="268"/>
                  </a:lnTo>
                  <a:lnTo>
                    <a:pt x="300" y="270"/>
                  </a:lnTo>
                  <a:lnTo>
                    <a:pt x="300" y="270"/>
                  </a:lnTo>
                  <a:lnTo>
                    <a:pt x="302" y="270"/>
                  </a:lnTo>
                  <a:lnTo>
                    <a:pt x="302" y="270"/>
                  </a:lnTo>
                  <a:lnTo>
                    <a:pt x="302" y="272"/>
                  </a:lnTo>
                  <a:lnTo>
                    <a:pt x="302" y="272"/>
                  </a:lnTo>
                  <a:lnTo>
                    <a:pt x="302" y="272"/>
                  </a:lnTo>
                  <a:lnTo>
                    <a:pt x="302" y="272"/>
                  </a:lnTo>
                  <a:lnTo>
                    <a:pt x="300" y="272"/>
                  </a:lnTo>
                  <a:lnTo>
                    <a:pt x="298" y="274"/>
                  </a:lnTo>
                  <a:lnTo>
                    <a:pt x="298" y="274"/>
                  </a:lnTo>
                  <a:lnTo>
                    <a:pt x="296" y="276"/>
                  </a:lnTo>
                  <a:lnTo>
                    <a:pt x="294" y="274"/>
                  </a:lnTo>
                  <a:lnTo>
                    <a:pt x="292" y="272"/>
                  </a:lnTo>
                  <a:lnTo>
                    <a:pt x="290" y="270"/>
                  </a:lnTo>
                  <a:lnTo>
                    <a:pt x="290" y="270"/>
                  </a:lnTo>
                  <a:lnTo>
                    <a:pt x="288" y="268"/>
                  </a:lnTo>
                  <a:lnTo>
                    <a:pt x="286" y="268"/>
                  </a:lnTo>
                  <a:lnTo>
                    <a:pt x="286" y="268"/>
                  </a:lnTo>
                  <a:lnTo>
                    <a:pt x="284" y="268"/>
                  </a:lnTo>
                  <a:lnTo>
                    <a:pt x="282" y="270"/>
                  </a:lnTo>
                  <a:lnTo>
                    <a:pt x="280" y="268"/>
                  </a:lnTo>
                  <a:lnTo>
                    <a:pt x="280" y="268"/>
                  </a:lnTo>
                  <a:lnTo>
                    <a:pt x="280" y="268"/>
                  </a:lnTo>
                  <a:lnTo>
                    <a:pt x="278" y="266"/>
                  </a:lnTo>
                  <a:lnTo>
                    <a:pt x="278" y="266"/>
                  </a:lnTo>
                  <a:lnTo>
                    <a:pt x="278" y="264"/>
                  </a:lnTo>
                  <a:lnTo>
                    <a:pt x="276" y="264"/>
                  </a:lnTo>
                  <a:lnTo>
                    <a:pt x="276" y="264"/>
                  </a:lnTo>
                  <a:lnTo>
                    <a:pt x="276" y="262"/>
                  </a:lnTo>
                  <a:lnTo>
                    <a:pt x="274" y="258"/>
                  </a:lnTo>
                  <a:lnTo>
                    <a:pt x="272" y="258"/>
                  </a:lnTo>
                  <a:lnTo>
                    <a:pt x="272" y="258"/>
                  </a:lnTo>
                  <a:lnTo>
                    <a:pt x="272" y="256"/>
                  </a:lnTo>
                  <a:lnTo>
                    <a:pt x="270" y="256"/>
                  </a:lnTo>
                  <a:lnTo>
                    <a:pt x="270" y="256"/>
                  </a:lnTo>
                  <a:lnTo>
                    <a:pt x="268" y="254"/>
                  </a:lnTo>
                  <a:lnTo>
                    <a:pt x="268" y="254"/>
                  </a:lnTo>
                  <a:lnTo>
                    <a:pt x="268" y="254"/>
                  </a:lnTo>
                  <a:lnTo>
                    <a:pt x="266" y="254"/>
                  </a:lnTo>
                  <a:lnTo>
                    <a:pt x="266" y="254"/>
                  </a:lnTo>
                  <a:lnTo>
                    <a:pt x="264" y="252"/>
                  </a:lnTo>
                  <a:lnTo>
                    <a:pt x="264" y="252"/>
                  </a:lnTo>
                  <a:lnTo>
                    <a:pt x="264" y="252"/>
                  </a:lnTo>
                  <a:lnTo>
                    <a:pt x="262" y="252"/>
                  </a:lnTo>
                  <a:lnTo>
                    <a:pt x="262" y="252"/>
                  </a:lnTo>
                  <a:lnTo>
                    <a:pt x="262" y="252"/>
                  </a:lnTo>
                  <a:lnTo>
                    <a:pt x="262" y="252"/>
                  </a:lnTo>
                  <a:lnTo>
                    <a:pt x="260" y="250"/>
                  </a:lnTo>
                  <a:lnTo>
                    <a:pt x="260" y="250"/>
                  </a:lnTo>
                  <a:lnTo>
                    <a:pt x="260" y="248"/>
                  </a:lnTo>
                  <a:lnTo>
                    <a:pt x="260" y="248"/>
                  </a:lnTo>
                  <a:lnTo>
                    <a:pt x="258" y="248"/>
                  </a:lnTo>
                  <a:lnTo>
                    <a:pt x="258" y="246"/>
                  </a:lnTo>
                  <a:lnTo>
                    <a:pt x="256" y="240"/>
                  </a:lnTo>
                  <a:lnTo>
                    <a:pt x="256" y="240"/>
                  </a:lnTo>
                  <a:lnTo>
                    <a:pt x="256" y="240"/>
                  </a:lnTo>
                  <a:lnTo>
                    <a:pt x="254" y="238"/>
                  </a:lnTo>
                  <a:lnTo>
                    <a:pt x="254" y="236"/>
                  </a:lnTo>
                  <a:lnTo>
                    <a:pt x="254" y="236"/>
                  </a:lnTo>
                  <a:lnTo>
                    <a:pt x="252" y="234"/>
                  </a:lnTo>
                  <a:lnTo>
                    <a:pt x="252" y="234"/>
                  </a:lnTo>
                  <a:lnTo>
                    <a:pt x="244" y="228"/>
                  </a:lnTo>
                  <a:lnTo>
                    <a:pt x="244" y="228"/>
                  </a:lnTo>
                  <a:lnTo>
                    <a:pt x="242" y="226"/>
                  </a:lnTo>
                  <a:lnTo>
                    <a:pt x="242" y="226"/>
                  </a:lnTo>
                  <a:lnTo>
                    <a:pt x="240" y="224"/>
                  </a:lnTo>
                  <a:lnTo>
                    <a:pt x="240" y="224"/>
                  </a:lnTo>
                  <a:lnTo>
                    <a:pt x="236" y="222"/>
                  </a:lnTo>
                  <a:lnTo>
                    <a:pt x="226" y="216"/>
                  </a:lnTo>
                  <a:lnTo>
                    <a:pt x="226" y="216"/>
                  </a:lnTo>
                  <a:lnTo>
                    <a:pt x="226" y="216"/>
                  </a:lnTo>
                  <a:lnTo>
                    <a:pt x="226" y="214"/>
                  </a:lnTo>
                  <a:lnTo>
                    <a:pt x="224" y="212"/>
                  </a:lnTo>
                  <a:lnTo>
                    <a:pt x="222" y="208"/>
                  </a:lnTo>
                  <a:lnTo>
                    <a:pt x="220" y="206"/>
                  </a:lnTo>
                  <a:lnTo>
                    <a:pt x="220" y="206"/>
                  </a:lnTo>
                  <a:lnTo>
                    <a:pt x="220" y="204"/>
                  </a:lnTo>
                  <a:lnTo>
                    <a:pt x="220" y="204"/>
                  </a:lnTo>
                  <a:lnTo>
                    <a:pt x="218" y="202"/>
                  </a:lnTo>
                  <a:lnTo>
                    <a:pt x="218" y="202"/>
                  </a:lnTo>
                  <a:lnTo>
                    <a:pt x="216" y="200"/>
                  </a:lnTo>
                  <a:lnTo>
                    <a:pt x="212" y="194"/>
                  </a:lnTo>
                  <a:lnTo>
                    <a:pt x="212" y="194"/>
                  </a:lnTo>
                  <a:lnTo>
                    <a:pt x="206" y="190"/>
                  </a:lnTo>
                  <a:lnTo>
                    <a:pt x="206" y="188"/>
                  </a:lnTo>
                  <a:lnTo>
                    <a:pt x="206" y="188"/>
                  </a:lnTo>
                  <a:lnTo>
                    <a:pt x="204" y="188"/>
                  </a:lnTo>
                  <a:lnTo>
                    <a:pt x="204" y="188"/>
                  </a:lnTo>
                  <a:lnTo>
                    <a:pt x="200" y="188"/>
                  </a:lnTo>
                  <a:lnTo>
                    <a:pt x="200" y="188"/>
                  </a:lnTo>
                  <a:lnTo>
                    <a:pt x="198" y="188"/>
                  </a:lnTo>
                  <a:lnTo>
                    <a:pt x="198" y="188"/>
                  </a:lnTo>
                  <a:lnTo>
                    <a:pt x="198" y="186"/>
                  </a:lnTo>
                  <a:lnTo>
                    <a:pt x="196" y="186"/>
                  </a:lnTo>
                  <a:lnTo>
                    <a:pt x="194" y="186"/>
                  </a:lnTo>
                  <a:lnTo>
                    <a:pt x="190" y="184"/>
                  </a:lnTo>
                  <a:lnTo>
                    <a:pt x="188" y="182"/>
                  </a:lnTo>
                  <a:lnTo>
                    <a:pt x="188" y="182"/>
                  </a:lnTo>
                  <a:lnTo>
                    <a:pt x="186" y="180"/>
                  </a:lnTo>
                  <a:lnTo>
                    <a:pt x="186" y="180"/>
                  </a:lnTo>
                  <a:lnTo>
                    <a:pt x="184" y="178"/>
                  </a:lnTo>
                  <a:lnTo>
                    <a:pt x="184" y="178"/>
                  </a:lnTo>
                  <a:lnTo>
                    <a:pt x="182" y="176"/>
                  </a:lnTo>
                  <a:lnTo>
                    <a:pt x="180" y="176"/>
                  </a:lnTo>
                  <a:lnTo>
                    <a:pt x="178" y="174"/>
                  </a:lnTo>
                  <a:lnTo>
                    <a:pt x="176" y="174"/>
                  </a:lnTo>
                  <a:lnTo>
                    <a:pt x="176" y="174"/>
                  </a:lnTo>
                  <a:lnTo>
                    <a:pt x="174" y="174"/>
                  </a:lnTo>
                  <a:lnTo>
                    <a:pt x="174" y="174"/>
                  </a:lnTo>
                  <a:lnTo>
                    <a:pt x="174" y="174"/>
                  </a:lnTo>
                  <a:lnTo>
                    <a:pt x="170" y="174"/>
                  </a:lnTo>
                  <a:lnTo>
                    <a:pt x="166" y="176"/>
                  </a:lnTo>
                  <a:lnTo>
                    <a:pt x="166" y="176"/>
                  </a:lnTo>
                  <a:lnTo>
                    <a:pt x="166" y="176"/>
                  </a:lnTo>
                  <a:lnTo>
                    <a:pt x="166" y="176"/>
                  </a:lnTo>
                  <a:lnTo>
                    <a:pt x="164" y="176"/>
                  </a:lnTo>
                  <a:lnTo>
                    <a:pt x="164" y="176"/>
                  </a:lnTo>
                  <a:lnTo>
                    <a:pt x="164" y="176"/>
                  </a:lnTo>
                  <a:lnTo>
                    <a:pt x="162" y="174"/>
                  </a:lnTo>
                  <a:lnTo>
                    <a:pt x="162" y="174"/>
                  </a:lnTo>
                  <a:lnTo>
                    <a:pt x="162" y="174"/>
                  </a:lnTo>
                  <a:lnTo>
                    <a:pt x="162" y="174"/>
                  </a:lnTo>
                  <a:lnTo>
                    <a:pt x="160" y="172"/>
                  </a:lnTo>
                  <a:lnTo>
                    <a:pt x="158" y="172"/>
                  </a:lnTo>
                  <a:lnTo>
                    <a:pt x="158" y="172"/>
                  </a:lnTo>
                  <a:lnTo>
                    <a:pt x="156" y="172"/>
                  </a:lnTo>
                  <a:lnTo>
                    <a:pt x="156" y="172"/>
                  </a:lnTo>
                  <a:lnTo>
                    <a:pt x="156" y="172"/>
                  </a:lnTo>
                  <a:lnTo>
                    <a:pt x="154" y="172"/>
                  </a:lnTo>
                  <a:lnTo>
                    <a:pt x="154" y="172"/>
                  </a:lnTo>
                  <a:lnTo>
                    <a:pt x="154" y="172"/>
                  </a:lnTo>
                  <a:lnTo>
                    <a:pt x="150" y="172"/>
                  </a:lnTo>
                  <a:lnTo>
                    <a:pt x="146" y="168"/>
                  </a:lnTo>
                  <a:lnTo>
                    <a:pt x="144" y="172"/>
                  </a:lnTo>
                  <a:lnTo>
                    <a:pt x="144" y="172"/>
                  </a:lnTo>
                  <a:lnTo>
                    <a:pt x="144" y="172"/>
                  </a:lnTo>
                  <a:lnTo>
                    <a:pt x="138" y="172"/>
                  </a:lnTo>
                  <a:lnTo>
                    <a:pt x="138" y="172"/>
                  </a:lnTo>
                  <a:lnTo>
                    <a:pt x="134" y="174"/>
                  </a:lnTo>
                  <a:lnTo>
                    <a:pt x="130" y="172"/>
                  </a:lnTo>
                  <a:lnTo>
                    <a:pt x="130" y="170"/>
                  </a:lnTo>
                  <a:lnTo>
                    <a:pt x="130" y="170"/>
                  </a:lnTo>
                  <a:lnTo>
                    <a:pt x="130" y="170"/>
                  </a:lnTo>
                  <a:lnTo>
                    <a:pt x="128" y="168"/>
                  </a:lnTo>
                  <a:lnTo>
                    <a:pt x="128" y="168"/>
                  </a:lnTo>
                  <a:lnTo>
                    <a:pt x="128" y="166"/>
                  </a:lnTo>
                  <a:lnTo>
                    <a:pt x="126" y="166"/>
                  </a:lnTo>
                  <a:lnTo>
                    <a:pt x="126" y="166"/>
                  </a:lnTo>
                  <a:lnTo>
                    <a:pt x="124" y="164"/>
                  </a:lnTo>
                  <a:lnTo>
                    <a:pt x="122" y="164"/>
                  </a:lnTo>
                  <a:lnTo>
                    <a:pt x="122" y="168"/>
                  </a:lnTo>
                  <a:lnTo>
                    <a:pt x="122" y="168"/>
                  </a:lnTo>
                  <a:lnTo>
                    <a:pt x="122" y="168"/>
                  </a:lnTo>
                  <a:lnTo>
                    <a:pt x="122" y="168"/>
                  </a:lnTo>
                  <a:lnTo>
                    <a:pt x="120" y="170"/>
                  </a:lnTo>
                  <a:lnTo>
                    <a:pt x="116" y="172"/>
                  </a:lnTo>
                  <a:lnTo>
                    <a:pt x="112" y="174"/>
                  </a:lnTo>
                  <a:lnTo>
                    <a:pt x="100" y="176"/>
                  </a:lnTo>
                  <a:lnTo>
                    <a:pt x="100" y="176"/>
                  </a:lnTo>
                  <a:lnTo>
                    <a:pt x="96" y="176"/>
                  </a:lnTo>
                  <a:lnTo>
                    <a:pt x="94" y="176"/>
                  </a:lnTo>
                  <a:lnTo>
                    <a:pt x="94" y="176"/>
                  </a:lnTo>
                  <a:lnTo>
                    <a:pt x="94" y="176"/>
                  </a:lnTo>
                  <a:lnTo>
                    <a:pt x="90" y="172"/>
                  </a:lnTo>
                  <a:lnTo>
                    <a:pt x="90" y="172"/>
                  </a:lnTo>
                  <a:lnTo>
                    <a:pt x="90" y="170"/>
                  </a:lnTo>
                  <a:lnTo>
                    <a:pt x="88" y="170"/>
                  </a:lnTo>
                  <a:lnTo>
                    <a:pt x="88" y="168"/>
                  </a:lnTo>
                  <a:lnTo>
                    <a:pt x="86" y="164"/>
                  </a:lnTo>
                  <a:lnTo>
                    <a:pt x="86" y="164"/>
                  </a:lnTo>
                  <a:lnTo>
                    <a:pt x="86" y="164"/>
                  </a:lnTo>
                  <a:lnTo>
                    <a:pt x="84" y="162"/>
                  </a:lnTo>
                  <a:lnTo>
                    <a:pt x="82" y="162"/>
                  </a:lnTo>
                  <a:lnTo>
                    <a:pt x="82" y="162"/>
                  </a:lnTo>
                  <a:lnTo>
                    <a:pt x="82" y="162"/>
                  </a:lnTo>
                  <a:lnTo>
                    <a:pt x="82" y="162"/>
                  </a:lnTo>
                  <a:lnTo>
                    <a:pt x="82" y="162"/>
                  </a:lnTo>
                  <a:lnTo>
                    <a:pt x="82" y="164"/>
                  </a:lnTo>
                  <a:lnTo>
                    <a:pt x="80" y="164"/>
                  </a:lnTo>
                  <a:lnTo>
                    <a:pt x="80" y="164"/>
                  </a:lnTo>
                  <a:lnTo>
                    <a:pt x="76" y="162"/>
                  </a:lnTo>
                  <a:lnTo>
                    <a:pt x="76" y="162"/>
                  </a:lnTo>
                  <a:lnTo>
                    <a:pt x="74" y="160"/>
                  </a:lnTo>
                  <a:lnTo>
                    <a:pt x="72" y="158"/>
                  </a:lnTo>
                  <a:lnTo>
                    <a:pt x="72" y="158"/>
                  </a:lnTo>
                  <a:lnTo>
                    <a:pt x="72" y="158"/>
                  </a:lnTo>
                  <a:lnTo>
                    <a:pt x="72" y="158"/>
                  </a:lnTo>
                  <a:lnTo>
                    <a:pt x="72" y="158"/>
                  </a:lnTo>
                  <a:lnTo>
                    <a:pt x="72" y="156"/>
                  </a:lnTo>
                  <a:lnTo>
                    <a:pt x="70" y="154"/>
                  </a:lnTo>
                  <a:lnTo>
                    <a:pt x="70" y="154"/>
                  </a:lnTo>
                  <a:lnTo>
                    <a:pt x="70" y="154"/>
                  </a:lnTo>
                  <a:lnTo>
                    <a:pt x="66" y="162"/>
                  </a:lnTo>
                  <a:lnTo>
                    <a:pt x="58" y="178"/>
                  </a:lnTo>
                  <a:lnTo>
                    <a:pt x="54" y="192"/>
                  </a:lnTo>
                  <a:lnTo>
                    <a:pt x="52" y="192"/>
                  </a:lnTo>
                  <a:lnTo>
                    <a:pt x="52" y="190"/>
                  </a:lnTo>
                  <a:lnTo>
                    <a:pt x="50" y="190"/>
                  </a:lnTo>
                  <a:lnTo>
                    <a:pt x="46" y="184"/>
                  </a:lnTo>
                  <a:lnTo>
                    <a:pt x="44" y="180"/>
                  </a:lnTo>
                  <a:lnTo>
                    <a:pt x="44" y="178"/>
                  </a:lnTo>
                  <a:lnTo>
                    <a:pt x="42" y="176"/>
                  </a:lnTo>
                  <a:lnTo>
                    <a:pt x="40" y="174"/>
                  </a:lnTo>
                  <a:lnTo>
                    <a:pt x="40" y="174"/>
                  </a:lnTo>
                  <a:lnTo>
                    <a:pt x="40" y="174"/>
                  </a:lnTo>
                  <a:lnTo>
                    <a:pt x="36" y="174"/>
                  </a:lnTo>
                  <a:lnTo>
                    <a:pt x="36" y="174"/>
                  </a:lnTo>
                  <a:lnTo>
                    <a:pt x="32" y="176"/>
                  </a:lnTo>
                  <a:lnTo>
                    <a:pt x="32" y="176"/>
                  </a:lnTo>
                  <a:lnTo>
                    <a:pt x="32" y="176"/>
                  </a:lnTo>
                  <a:lnTo>
                    <a:pt x="32" y="176"/>
                  </a:lnTo>
                  <a:lnTo>
                    <a:pt x="30" y="178"/>
                  </a:lnTo>
                  <a:lnTo>
                    <a:pt x="30" y="178"/>
                  </a:lnTo>
                  <a:lnTo>
                    <a:pt x="30" y="178"/>
                  </a:lnTo>
                  <a:lnTo>
                    <a:pt x="30" y="180"/>
                  </a:lnTo>
                  <a:lnTo>
                    <a:pt x="30" y="180"/>
                  </a:lnTo>
                  <a:lnTo>
                    <a:pt x="30" y="180"/>
                  </a:lnTo>
                  <a:lnTo>
                    <a:pt x="30" y="182"/>
                  </a:lnTo>
                  <a:lnTo>
                    <a:pt x="30" y="182"/>
                  </a:lnTo>
                  <a:lnTo>
                    <a:pt x="30" y="182"/>
                  </a:lnTo>
                  <a:lnTo>
                    <a:pt x="30" y="182"/>
                  </a:lnTo>
                  <a:lnTo>
                    <a:pt x="30" y="182"/>
                  </a:lnTo>
                  <a:lnTo>
                    <a:pt x="26" y="184"/>
                  </a:lnTo>
                  <a:lnTo>
                    <a:pt x="26" y="184"/>
                  </a:lnTo>
                  <a:lnTo>
                    <a:pt x="26" y="184"/>
                  </a:lnTo>
                  <a:lnTo>
                    <a:pt x="26" y="184"/>
                  </a:lnTo>
                  <a:lnTo>
                    <a:pt x="24" y="182"/>
                  </a:lnTo>
                  <a:lnTo>
                    <a:pt x="24" y="182"/>
                  </a:lnTo>
                  <a:lnTo>
                    <a:pt x="24" y="182"/>
                  </a:lnTo>
                  <a:lnTo>
                    <a:pt x="24" y="182"/>
                  </a:lnTo>
                  <a:lnTo>
                    <a:pt x="24" y="182"/>
                  </a:lnTo>
                  <a:lnTo>
                    <a:pt x="20" y="180"/>
                  </a:lnTo>
                  <a:lnTo>
                    <a:pt x="18" y="180"/>
                  </a:lnTo>
                  <a:lnTo>
                    <a:pt x="14" y="180"/>
                  </a:lnTo>
                  <a:lnTo>
                    <a:pt x="10" y="180"/>
                  </a:lnTo>
                  <a:lnTo>
                    <a:pt x="10" y="182"/>
                  </a:lnTo>
                  <a:lnTo>
                    <a:pt x="6" y="182"/>
                  </a:lnTo>
                  <a:lnTo>
                    <a:pt x="6" y="182"/>
                  </a:lnTo>
                  <a:lnTo>
                    <a:pt x="6" y="182"/>
                  </a:lnTo>
                  <a:lnTo>
                    <a:pt x="6" y="182"/>
                  </a:lnTo>
                  <a:lnTo>
                    <a:pt x="4" y="184"/>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4" name="Freeform 4993">
              <a:extLst>
                <a:ext uri="{FF2B5EF4-FFF2-40B4-BE49-F238E27FC236}">
                  <a16:creationId xmlns:a16="http://schemas.microsoft.com/office/drawing/2014/main" id="{74AFCCF8-3904-1048-8E59-12FAC3205545}"/>
                </a:ext>
              </a:extLst>
            </p:cNvPr>
            <p:cNvSpPr>
              <a:spLocks/>
            </p:cNvSpPr>
            <p:nvPr/>
          </p:nvSpPr>
          <p:spPr bwMode="auto">
            <a:xfrm>
              <a:off x="2645608" y="2707709"/>
              <a:ext cx="458866" cy="479395"/>
            </a:xfrm>
            <a:custGeom>
              <a:avLst/>
              <a:gdLst/>
              <a:ahLst/>
              <a:cxnLst>
                <a:cxn ang="0">
                  <a:pos x="40" y="20"/>
                </a:cxn>
                <a:cxn ang="0">
                  <a:pos x="60" y="20"/>
                </a:cxn>
                <a:cxn ang="0">
                  <a:pos x="74" y="28"/>
                </a:cxn>
                <a:cxn ang="0">
                  <a:pos x="78" y="22"/>
                </a:cxn>
                <a:cxn ang="0">
                  <a:pos x="92" y="12"/>
                </a:cxn>
                <a:cxn ang="0">
                  <a:pos x="94" y="4"/>
                </a:cxn>
                <a:cxn ang="0">
                  <a:pos x="106" y="6"/>
                </a:cxn>
                <a:cxn ang="0">
                  <a:pos x="112" y="0"/>
                </a:cxn>
                <a:cxn ang="0">
                  <a:pos x="118" y="26"/>
                </a:cxn>
                <a:cxn ang="0">
                  <a:pos x="136" y="14"/>
                </a:cxn>
                <a:cxn ang="0">
                  <a:pos x="148" y="18"/>
                </a:cxn>
                <a:cxn ang="0">
                  <a:pos x="174" y="38"/>
                </a:cxn>
                <a:cxn ang="0">
                  <a:pos x="188" y="48"/>
                </a:cxn>
                <a:cxn ang="0">
                  <a:pos x="204" y="50"/>
                </a:cxn>
                <a:cxn ang="0">
                  <a:pos x="232" y="38"/>
                </a:cxn>
                <a:cxn ang="0">
                  <a:pos x="274" y="62"/>
                </a:cxn>
                <a:cxn ang="0">
                  <a:pos x="280" y="72"/>
                </a:cxn>
                <a:cxn ang="0">
                  <a:pos x="284" y="90"/>
                </a:cxn>
                <a:cxn ang="0">
                  <a:pos x="284" y="124"/>
                </a:cxn>
                <a:cxn ang="0">
                  <a:pos x="256" y="188"/>
                </a:cxn>
                <a:cxn ang="0">
                  <a:pos x="258" y="212"/>
                </a:cxn>
                <a:cxn ang="0">
                  <a:pos x="276" y="244"/>
                </a:cxn>
                <a:cxn ang="0">
                  <a:pos x="268" y="266"/>
                </a:cxn>
                <a:cxn ang="0">
                  <a:pos x="272" y="262"/>
                </a:cxn>
                <a:cxn ang="0">
                  <a:pos x="260" y="254"/>
                </a:cxn>
                <a:cxn ang="0">
                  <a:pos x="252" y="266"/>
                </a:cxn>
                <a:cxn ang="0">
                  <a:pos x="228" y="262"/>
                </a:cxn>
                <a:cxn ang="0">
                  <a:pos x="232" y="258"/>
                </a:cxn>
                <a:cxn ang="0">
                  <a:pos x="228" y="258"/>
                </a:cxn>
                <a:cxn ang="0">
                  <a:pos x="184" y="262"/>
                </a:cxn>
                <a:cxn ang="0">
                  <a:pos x="170" y="264"/>
                </a:cxn>
                <a:cxn ang="0">
                  <a:pos x="158" y="262"/>
                </a:cxn>
                <a:cxn ang="0">
                  <a:pos x="152" y="264"/>
                </a:cxn>
                <a:cxn ang="0">
                  <a:pos x="160" y="264"/>
                </a:cxn>
                <a:cxn ang="0">
                  <a:pos x="152" y="268"/>
                </a:cxn>
                <a:cxn ang="0">
                  <a:pos x="120" y="274"/>
                </a:cxn>
                <a:cxn ang="0">
                  <a:pos x="88" y="286"/>
                </a:cxn>
                <a:cxn ang="0">
                  <a:pos x="72" y="294"/>
                </a:cxn>
                <a:cxn ang="0">
                  <a:pos x="54" y="302"/>
                </a:cxn>
                <a:cxn ang="0">
                  <a:pos x="50" y="282"/>
                </a:cxn>
                <a:cxn ang="0">
                  <a:pos x="58" y="256"/>
                </a:cxn>
                <a:cxn ang="0">
                  <a:pos x="56" y="248"/>
                </a:cxn>
                <a:cxn ang="0">
                  <a:pos x="54" y="232"/>
                </a:cxn>
                <a:cxn ang="0">
                  <a:pos x="40" y="226"/>
                </a:cxn>
                <a:cxn ang="0">
                  <a:pos x="20" y="212"/>
                </a:cxn>
                <a:cxn ang="0">
                  <a:pos x="2" y="200"/>
                </a:cxn>
                <a:cxn ang="0">
                  <a:pos x="4" y="196"/>
                </a:cxn>
                <a:cxn ang="0">
                  <a:pos x="6" y="196"/>
                </a:cxn>
                <a:cxn ang="0">
                  <a:pos x="8" y="194"/>
                </a:cxn>
                <a:cxn ang="0">
                  <a:pos x="14" y="168"/>
                </a:cxn>
                <a:cxn ang="0">
                  <a:pos x="10" y="148"/>
                </a:cxn>
                <a:cxn ang="0">
                  <a:pos x="26" y="140"/>
                </a:cxn>
                <a:cxn ang="0">
                  <a:pos x="26" y="128"/>
                </a:cxn>
                <a:cxn ang="0">
                  <a:pos x="18" y="114"/>
                </a:cxn>
                <a:cxn ang="0">
                  <a:pos x="40" y="112"/>
                </a:cxn>
                <a:cxn ang="0">
                  <a:pos x="44" y="100"/>
                </a:cxn>
                <a:cxn ang="0">
                  <a:pos x="32" y="92"/>
                </a:cxn>
                <a:cxn ang="0">
                  <a:pos x="42" y="78"/>
                </a:cxn>
                <a:cxn ang="0">
                  <a:pos x="34" y="66"/>
                </a:cxn>
                <a:cxn ang="0">
                  <a:pos x="24" y="44"/>
                </a:cxn>
                <a:cxn ang="0">
                  <a:pos x="24" y="32"/>
                </a:cxn>
              </a:cxnLst>
              <a:rect l="0" t="0" r="r" b="b"/>
              <a:pathLst>
                <a:path w="290" h="302">
                  <a:moveTo>
                    <a:pt x="30" y="26"/>
                  </a:moveTo>
                  <a:lnTo>
                    <a:pt x="30" y="28"/>
                  </a:lnTo>
                  <a:lnTo>
                    <a:pt x="30" y="28"/>
                  </a:lnTo>
                  <a:lnTo>
                    <a:pt x="32" y="28"/>
                  </a:lnTo>
                  <a:lnTo>
                    <a:pt x="32" y="28"/>
                  </a:lnTo>
                  <a:lnTo>
                    <a:pt x="34" y="26"/>
                  </a:lnTo>
                  <a:lnTo>
                    <a:pt x="36" y="26"/>
                  </a:lnTo>
                  <a:lnTo>
                    <a:pt x="38" y="24"/>
                  </a:lnTo>
                  <a:lnTo>
                    <a:pt x="38" y="24"/>
                  </a:lnTo>
                  <a:lnTo>
                    <a:pt x="38" y="22"/>
                  </a:lnTo>
                  <a:lnTo>
                    <a:pt x="40" y="22"/>
                  </a:lnTo>
                  <a:lnTo>
                    <a:pt x="40" y="20"/>
                  </a:lnTo>
                  <a:lnTo>
                    <a:pt x="40" y="20"/>
                  </a:lnTo>
                  <a:lnTo>
                    <a:pt x="40" y="20"/>
                  </a:lnTo>
                  <a:lnTo>
                    <a:pt x="40" y="18"/>
                  </a:lnTo>
                  <a:lnTo>
                    <a:pt x="42" y="16"/>
                  </a:lnTo>
                  <a:lnTo>
                    <a:pt x="42" y="16"/>
                  </a:lnTo>
                  <a:lnTo>
                    <a:pt x="44" y="16"/>
                  </a:lnTo>
                  <a:lnTo>
                    <a:pt x="46" y="14"/>
                  </a:lnTo>
                  <a:lnTo>
                    <a:pt x="46" y="14"/>
                  </a:lnTo>
                  <a:lnTo>
                    <a:pt x="46" y="14"/>
                  </a:lnTo>
                  <a:lnTo>
                    <a:pt x="46" y="14"/>
                  </a:lnTo>
                  <a:lnTo>
                    <a:pt x="54" y="16"/>
                  </a:lnTo>
                  <a:lnTo>
                    <a:pt x="60" y="18"/>
                  </a:lnTo>
                  <a:lnTo>
                    <a:pt x="60" y="18"/>
                  </a:lnTo>
                  <a:lnTo>
                    <a:pt x="60" y="18"/>
                  </a:lnTo>
                  <a:lnTo>
                    <a:pt x="60" y="20"/>
                  </a:lnTo>
                  <a:lnTo>
                    <a:pt x="60" y="20"/>
                  </a:lnTo>
                  <a:lnTo>
                    <a:pt x="64" y="22"/>
                  </a:lnTo>
                  <a:lnTo>
                    <a:pt x="68" y="24"/>
                  </a:lnTo>
                  <a:lnTo>
                    <a:pt x="70" y="24"/>
                  </a:lnTo>
                  <a:lnTo>
                    <a:pt x="70" y="24"/>
                  </a:lnTo>
                  <a:lnTo>
                    <a:pt x="72" y="24"/>
                  </a:lnTo>
                  <a:lnTo>
                    <a:pt x="72" y="26"/>
                  </a:lnTo>
                  <a:lnTo>
                    <a:pt x="74" y="26"/>
                  </a:lnTo>
                  <a:lnTo>
                    <a:pt x="74" y="26"/>
                  </a:lnTo>
                  <a:lnTo>
                    <a:pt x="74" y="26"/>
                  </a:lnTo>
                  <a:lnTo>
                    <a:pt x="74" y="26"/>
                  </a:lnTo>
                  <a:lnTo>
                    <a:pt x="74" y="28"/>
                  </a:lnTo>
                  <a:lnTo>
                    <a:pt x="74" y="28"/>
                  </a:lnTo>
                  <a:lnTo>
                    <a:pt x="74" y="28"/>
                  </a:lnTo>
                  <a:lnTo>
                    <a:pt x="74" y="28"/>
                  </a:lnTo>
                  <a:lnTo>
                    <a:pt x="76" y="28"/>
                  </a:lnTo>
                  <a:lnTo>
                    <a:pt x="76" y="28"/>
                  </a:lnTo>
                  <a:lnTo>
                    <a:pt x="76" y="28"/>
                  </a:lnTo>
                  <a:lnTo>
                    <a:pt x="76" y="28"/>
                  </a:lnTo>
                  <a:lnTo>
                    <a:pt x="78" y="28"/>
                  </a:lnTo>
                  <a:lnTo>
                    <a:pt x="78" y="28"/>
                  </a:lnTo>
                  <a:lnTo>
                    <a:pt x="78" y="26"/>
                  </a:lnTo>
                  <a:lnTo>
                    <a:pt x="78" y="26"/>
                  </a:lnTo>
                  <a:lnTo>
                    <a:pt x="78" y="26"/>
                  </a:lnTo>
                  <a:lnTo>
                    <a:pt x="78" y="24"/>
                  </a:lnTo>
                  <a:lnTo>
                    <a:pt x="78" y="24"/>
                  </a:lnTo>
                  <a:lnTo>
                    <a:pt x="78" y="24"/>
                  </a:lnTo>
                  <a:lnTo>
                    <a:pt x="78" y="24"/>
                  </a:lnTo>
                  <a:lnTo>
                    <a:pt x="78" y="22"/>
                  </a:lnTo>
                  <a:lnTo>
                    <a:pt x="78" y="22"/>
                  </a:lnTo>
                  <a:lnTo>
                    <a:pt x="78" y="18"/>
                  </a:lnTo>
                  <a:lnTo>
                    <a:pt x="78" y="18"/>
                  </a:lnTo>
                  <a:lnTo>
                    <a:pt x="78" y="18"/>
                  </a:lnTo>
                  <a:lnTo>
                    <a:pt x="78" y="18"/>
                  </a:lnTo>
                  <a:lnTo>
                    <a:pt x="80" y="18"/>
                  </a:lnTo>
                  <a:lnTo>
                    <a:pt x="90" y="18"/>
                  </a:lnTo>
                  <a:lnTo>
                    <a:pt x="92" y="18"/>
                  </a:lnTo>
                  <a:lnTo>
                    <a:pt x="92" y="18"/>
                  </a:lnTo>
                  <a:lnTo>
                    <a:pt x="92" y="18"/>
                  </a:lnTo>
                  <a:lnTo>
                    <a:pt x="94" y="14"/>
                  </a:lnTo>
                  <a:lnTo>
                    <a:pt x="94" y="14"/>
                  </a:lnTo>
                  <a:lnTo>
                    <a:pt x="92" y="12"/>
                  </a:lnTo>
                  <a:lnTo>
                    <a:pt x="92" y="12"/>
                  </a:lnTo>
                  <a:lnTo>
                    <a:pt x="92" y="12"/>
                  </a:lnTo>
                  <a:lnTo>
                    <a:pt x="92" y="12"/>
                  </a:lnTo>
                  <a:lnTo>
                    <a:pt x="92" y="12"/>
                  </a:lnTo>
                  <a:lnTo>
                    <a:pt x="92" y="12"/>
                  </a:lnTo>
                  <a:lnTo>
                    <a:pt x="92" y="6"/>
                  </a:lnTo>
                  <a:lnTo>
                    <a:pt x="92" y="4"/>
                  </a:lnTo>
                  <a:lnTo>
                    <a:pt x="92" y="4"/>
                  </a:lnTo>
                  <a:lnTo>
                    <a:pt x="92" y="4"/>
                  </a:lnTo>
                  <a:lnTo>
                    <a:pt x="92" y="2"/>
                  </a:lnTo>
                  <a:lnTo>
                    <a:pt x="94" y="2"/>
                  </a:lnTo>
                  <a:lnTo>
                    <a:pt x="94" y="2"/>
                  </a:lnTo>
                  <a:lnTo>
                    <a:pt x="94" y="2"/>
                  </a:lnTo>
                  <a:lnTo>
                    <a:pt x="94" y="4"/>
                  </a:lnTo>
                  <a:lnTo>
                    <a:pt x="94" y="4"/>
                  </a:lnTo>
                  <a:lnTo>
                    <a:pt x="94" y="4"/>
                  </a:lnTo>
                  <a:lnTo>
                    <a:pt x="94" y="4"/>
                  </a:lnTo>
                  <a:lnTo>
                    <a:pt x="96" y="4"/>
                  </a:lnTo>
                  <a:lnTo>
                    <a:pt x="96" y="4"/>
                  </a:lnTo>
                  <a:lnTo>
                    <a:pt x="96" y="4"/>
                  </a:lnTo>
                  <a:lnTo>
                    <a:pt x="96" y="6"/>
                  </a:lnTo>
                  <a:lnTo>
                    <a:pt x="96" y="6"/>
                  </a:lnTo>
                  <a:lnTo>
                    <a:pt x="98" y="8"/>
                  </a:lnTo>
                  <a:lnTo>
                    <a:pt x="104" y="8"/>
                  </a:lnTo>
                  <a:lnTo>
                    <a:pt x="104" y="8"/>
                  </a:lnTo>
                  <a:lnTo>
                    <a:pt x="104" y="8"/>
                  </a:lnTo>
                  <a:lnTo>
                    <a:pt x="104" y="8"/>
                  </a:lnTo>
                  <a:lnTo>
                    <a:pt x="104" y="8"/>
                  </a:lnTo>
                  <a:lnTo>
                    <a:pt x="106" y="6"/>
                  </a:lnTo>
                  <a:lnTo>
                    <a:pt x="106" y="6"/>
                  </a:lnTo>
                  <a:lnTo>
                    <a:pt x="106" y="6"/>
                  </a:lnTo>
                  <a:lnTo>
                    <a:pt x="106" y="6"/>
                  </a:lnTo>
                  <a:lnTo>
                    <a:pt x="104" y="6"/>
                  </a:lnTo>
                  <a:lnTo>
                    <a:pt x="104" y="6"/>
                  </a:lnTo>
                  <a:lnTo>
                    <a:pt x="104" y="6"/>
                  </a:lnTo>
                  <a:lnTo>
                    <a:pt x="104" y="6"/>
                  </a:lnTo>
                  <a:lnTo>
                    <a:pt x="104" y="4"/>
                  </a:lnTo>
                  <a:lnTo>
                    <a:pt x="104" y="4"/>
                  </a:lnTo>
                  <a:lnTo>
                    <a:pt x="104" y="2"/>
                  </a:lnTo>
                  <a:lnTo>
                    <a:pt x="104" y="2"/>
                  </a:lnTo>
                  <a:lnTo>
                    <a:pt x="104" y="2"/>
                  </a:lnTo>
                  <a:lnTo>
                    <a:pt x="104" y="2"/>
                  </a:lnTo>
                  <a:lnTo>
                    <a:pt x="112" y="0"/>
                  </a:lnTo>
                  <a:lnTo>
                    <a:pt x="112" y="0"/>
                  </a:lnTo>
                  <a:lnTo>
                    <a:pt x="112" y="0"/>
                  </a:lnTo>
                  <a:lnTo>
                    <a:pt x="114" y="4"/>
                  </a:lnTo>
                  <a:lnTo>
                    <a:pt x="114" y="4"/>
                  </a:lnTo>
                  <a:lnTo>
                    <a:pt x="114" y="4"/>
                  </a:lnTo>
                  <a:lnTo>
                    <a:pt x="114" y="8"/>
                  </a:lnTo>
                  <a:lnTo>
                    <a:pt x="114" y="12"/>
                  </a:lnTo>
                  <a:lnTo>
                    <a:pt x="114" y="14"/>
                  </a:lnTo>
                  <a:lnTo>
                    <a:pt x="116" y="16"/>
                  </a:lnTo>
                  <a:lnTo>
                    <a:pt x="116" y="18"/>
                  </a:lnTo>
                  <a:lnTo>
                    <a:pt x="114" y="24"/>
                  </a:lnTo>
                  <a:lnTo>
                    <a:pt x="114" y="24"/>
                  </a:lnTo>
                  <a:lnTo>
                    <a:pt x="116" y="24"/>
                  </a:lnTo>
                  <a:lnTo>
                    <a:pt x="118" y="26"/>
                  </a:lnTo>
                  <a:lnTo>
                    <a:pt x="120" y="26"/>
                  </a:lnTo>
                  <a:lnTo>
                    <a:pt x="124" y="26"/>
                  </a:lnTo>
                  <a:lnTo>
                    <a:pt x="124" y="26"/>
                  </a:lnTo>
                  <a:lnTo>
                    <a:pt x="124" y="24"/>
                  </a:lnTo>
                  <a:lnTo>
                    <a:pt x="124" y="24"/>
                  </a:lnTo>
                  <a:lnTo>
                    <a:pt x="126" y="24"/>
                  </a:lnTo>
                  <a:lnTo>
                    <a:pt x="126" y="24"/>
                  </a:lnTo>
                  <a:lnTo>
                    <a:pt x="126" y="22"/>
                  </a:lnTo>
                  <a:lnTo>
                    <a:pt x="128" y="18"/>
                  </a:lnTo>
                  <a:lnTo>
                    <a:pt x="130" y="16"/>
                  </a:lnTo>
                  <a:lnTo>
                    <a:pt x="132" y="14"/>
                  </a:lnTo>
                  <a:lnTo>
                    <a:pt x="134" y="14"/>
                  </a:lnTo>
                  <a:lnTo>
                    <a:pt x="134" y="14"/>
                  </a:lnTo>
                  <a:lnTo>
                    <a:pt x="136" y="14"/>
                  </a:lnTo>
                  <a:lnTo>
                    <a:pt x="136" y="14"/>
                  </a:lnTo>
                  <a:lnTo>
                    <a:pt x="138" y="14"/>
                  </a:lnTo>
                  <a:lnTo>
                    <a:pt x="138" y="14"/>
                  </a:lnTo>
                  <a:lnTo>
                    <a:pt x="138" y="14"/>
                  </a:lnTo>
                  <a:lnTo>
                    <a:pt x="140" y="14"/>
                  </a:lnTo>
                  <a:lnTo>
                    <a:pt x="140" y="14"/>
                  </a:lnTo>
                  <a:lnTo>
                    <a:pt x="140" y="14"/>
                  </a:lnTo>
                  <a:lnTo>
                    <a:pt x="144" y="12"/>
                  </a:lnTo>
                  <a:lnTo>
                    <a:pt x="144" y="12"/>
                  </a:lnTo>
                  <a:lnTo>
                    <a:pt x="146" y="14"/>
                  </a:lnTo>
                  <a:lnTo>
                    <a:pt x="146" y="14"/>
                  </a:lnTo>
                  <a:lnTo>
                    <a:pt x="146" y="14"/>
                  </a:lnTo>
                  <a:lnTo>
                    <a:pt x="148" y="18"/>
                  </a:lnTo>
                  <a:lnTo>
                    <a:pt x="148" y="18"/>
                  </a:lnTo>
                  <a:lnTo>
                    <a:pt x="152" y="20"/>
                  </a:lnTo>
                  <a:lnTo>
                    <a:pt x="152" y="20"/>
                  </a:lnTo>
                  <a:lnTo>
                    <a:pt x="152" y="20"/>
                  </a:lnTo>
                  <a:lnTo>
                    <a:pt x="154" y="20"/>
                  </a:lnTo>
                  <a:lnTo>
                    <a:pt x="154" y="20"/>
                  </a:lnTo>
                  <a:lnTo>
                    <a:pt x="156" y="20"/>
                  </a:lnTo>
                  <a:lnTo>
                    <a:pt x="158" y="20"/>
                  </a:lnTo>
                  <a:lnTo>
                    <a:pt x="160" y="20"/>
                  </a:lnTo>
                  <a:lnTo>
                    <a:pt x="164" y="20"/>
                  </a:lnTo>
                  <a:lnTo>
                    <a:pt x="164" y="20"/>
                  </a:lnTo>
                  <a:lnTo>
                    <a:pt x="164" y="20"/>
                  </a:lnTo>
                  <a:lnTo>
                    <a:pt x="166" y="20"/>
                  </a:lnTo>
                  <a:lnTo>
                    <a:pt x="172" y="32"/>
                  </a:lnTo>
                  <a:lnTo>
                    <a:pt x="174" y="38"/>
                  </a:lnTo>
                  <a:lnTo>
                    <a:pt x="178" y="42"/>
                  </a:lnTo>
                  <a:lnTo>
                    <a:pt x="180" y="42"/>
                  </a:lnTo>
                  <a:lnTo>
                    <a:pt x="180" y="42"/>
                  </a:lnTo>
                  <a:lnTo>
                    <a:pt x="182" y="44"/>
                  </a:lnTo>
                  <a:lnTo>
                    <a:pt x="180" y="46"/>
                  </a:lnTo>
                  <a:lnTo>
                    <a:pt x="180" y="46"/>
                  </a:lnTo>
                  <a:lnTo>
                    <a:pt x="180" y="46"/>
                  </a:lnTo>
                  <a:lnTo>
                    <a:pt x="180" y="46"/>
                  </a:lnTo>
                  <a:lnTo>
                    <a:pt x="180" y="46"/>
                  </a:lnTo>
                  <a:lnTo>
                    <a:pt x="180" y="46"/>
                  </a:lnTo>
                  <a:lnTo>
                    <a:pt x="182" y="48"/>
                  </a:lnTo>
                  <a:lnTo>
                    <a:pt x="184" y="50"/>
                  </a:lnTo>
                  <a:lnTo>
                    <a:pt x="188" y="50"/>
                  </a:lnTo>
                  <a:lnTo>
                    <a:pt x="188" y="48"/>
                  </a:lnTo>
                  <a:lnTo>
                    <a:pt x="188" y="48"/>
                  </a:lnTo>
                  <a:lnTo>
                    <a:pt x="188" y="48"/>
                  </a:lnTo>
                  <a:lnTo>
                    <a:pt x="190" y="48"/>
                  </a:lnTo>
                  <a:lnTo>
                    <a:pt x="190" y="48"/>
                  </a:lnTo>
                  <a:lnTo>
                    <a:pt x="194" y="50"/>
                  </a:lnTo>
                  <a:lnTo>
                    <a:pt x="198" y="50"/>
                  </a:lnTo>
                  <a:lnTo>
                    <a:pt x="202" y="52"/>
                  </a:lnTo>
                  <a:lnTo>
                    <a:pt x="202" y="52"/>
                  </a:lnTo>
                  <a:lnTo>
                    <a:pt x="204" y="54"/>
                  </a:lnTo>
                  <a:lnTo>
                    <a:pt x="204" y="54"/>
                  </a:lnTo>
                  <a:lnTo>
                    <a:pt x="204" y="54"/>
                  </a:lnTo>
                  <a:lnTo>
                    <a:pt x="204" y="52"/>
                  </a:lnTo>
                  <a:lnTo>
                    <a:pt x="204" y="50"/>
                  </a:lnTo>
                  <a:lnTo>
                    <a:pt x="204" y="50"/>
                  </a:lnTo>
                  <a:lnTo>
                    <a:pt x="206" y="48"/>
                  </a:lnTo>
                  <a:lnTo>
                    <a:pt x="206" y="46"/>
                  </a:lnTo>
                  <a:lnTo>
                    <a:pt x="206" y="46"/>
                  </a:lnTo>
                  <a:lnTo>
                    <a:pt x="212" y="42"/>
                  </a:lnTo>
                  <a:lnTo>
                    <a:pt x="212" y="42"/>
                  </a:lnTo>
                  <a:lnTo>
                    <a:pt x="216" y="44"/>
                  </a:lnTo>
                  <a:lnTo>
                    <a:pt x="222" y="42"/>
                  </a:lnTo>
                  <a:lnTo>
                    <a:pt x="222" y="40"/>
                  </a:lnTo>
                  <a:lnTo>
                    <a:pt x="222" y="40"/>
                  </a:lnTo>
                  <a:lnTo>
                    <a:pt x="224" y="40"/>
                  </a:lnTo>
                  <a:lnTo>
                    <a:pt x="224" y="40"/>
                  </a:lnTo>
                  <a:lnTo>
                    <a:pt x="230" y="38"/>
                  </a:lnTo>
                  <a:lnTo>
                    <a:pt x="230" y="38"/>
                  </a:lnTo>
                  <a:lnTo>
                    <a:pt x="232" y="38"/>
                  </a:lnTo>
                  <a:lnTo>
                    <a:pt x="236" y="36"/>
                  </a:lnTo>
                  <a:lnTo>
                    <a:pt x="236" y="36"/>
                  </a:lnTo>
                  <a:lnTo>
                    <a:pt x="246" y="38"/>
                  </a:lnTo>
                  <a:lnTo>
                    <a:pt x="256" y="40"/>
                  </a:lnTo>
                  <a:lnTo>
                    <a:pt x="260" y="42"/>
                  </a:lnTo>
                  <a:lnTo>
                    <a:pt x="266" y="48"/>
                  </a:lnTo>
                  <a:lnTo>
                    <a:pt x="266" y="48"/>
                  </a:lnTo>
                  <a:lnTo>
                    <a:pt x="266" y="48"/>
                  </a:lnTo>
                  <a:lnTo>
                    <a:pt x="268" y="50"/>
                  </a:lnTo>
                  <a:lnTo>
                    <a:pt x="268" y="52"/>
                  </a:lnTo>
                  <a:lnTo>
                    <a:pt x="270" y="54"/>
                  </a:lnTo>
                  <a:lnTo>
                    <a:pt x="270" y="56"/>
                  </a:lnTo>
                  <a:lnTo>
                    <a:pt x="272" y="60"/>
                  </a:lnTo>
                  <a:lnTo>
                    <a:pt x="274" y="62"/>
                  </a:lnTo>
                  <a:lnTo>
                    <a:pt x="276" y="64"/>
                  </a:lnTo>
                  <a:lnTo>
                    <a:pt x="276" y="64"/>
                  </a:lnTo>
                  <a:lnTo>
                    <a:pt x="276" y="64"/>
                  </a:lnTo>
                  <a:lnTo>
                    <a:pt x="278" y="64"/>
                  </a:lnTo>
                  <a:lnTo>
                    <a:pt x="278" y="64"/>
                  </a:lnTo>
                  <a:lnTo>
                    <a:pt x="278" y="62"/>
                  </a:lnTo>
                  <a:lnTo>
                    <a:pt x="278" y="62"/>
                  </a:lnTo>
                  <a:lnTo>
                    <a:pt x="280" y="60"/>
                  </a:lnTo>
                  <a:lnTo>
                    <a:pt x="280" y="60"/>
                  </a:lnTo>
                  <a:lnTo>
                    <a:pt x="280" y="60"/>
                  </a:lnTo>
                  <a:lnTo>
                    <a:pt x="282" y="64"/>
                  </a:lnTo>
                  <a:lnTo>
                    <a:pt x="280" y="72"/>
                  </a:lnTo>
                  <a:lnTo>
                    <a:pt x="280" y="72"/>
                  </a:lnTo>
                  <a:lnTo>
                    <a:pt x="280" y="72"/>
                  </a:lnTo>
                  <a:lnTo>
                    <a:pt x="278" y="74"/>
                  </a:lnTo>
                  <a:lnTo>
                    <a:pt x="276" y="76"/>
                  </a:lnTo>
                  <a:lnTo>
                    <a:pt x="276" y="80"/>
                  </a:lnTo>
                  <a:lnTo>
                    <a:pt x="278" y="80"/>
                  </a:lnTo>
                  <a:lnTo>
                    <a:pt x="278" y="80"/>
                  </a:lnTo>
                  <a:lnTo>
                    <a:pt x="280" y="82"/>
                  </a:lnTo>
                  <a:lnTo>
                    <a:pt x="280" y="82"/>
                  </a:lnTo>
                  <a:lnTo>
                    <a:pt x="282" y="82"/>
                  </a:lnTo>
                  <a:lnTo>
                    <a:pt x="282" y="82"/>
                  </a:lnTo>
                  <a:lnTo>
                    <a:pt x="282" y="82"/>
                  </a:lnTo>
                  <a:lnTo>
                    <a:pt x="284" y="86"/>
                  </a:lnTo>
                  <a:lnTo>
                    <a:pt x="284" y="90"/>
                  </a:lnTo>
                  <a:lnTo>
                    <a:pt x="284" y="90"/>
                  </a:lnTo>
                  <a:lnTo>
                    <a:pt x="284" y="90"/>
                  </a:lnTo>
                  <a:lnTo>
                    <a:pt x="284" y="92"/>
                  </a:lnTo>
                  <a:lnTo>
                    <a:pt x="284" y="92"/>
                  </a:lnTo>
                  <a:lnTo>
                    <a:pt x="284" y="92"/>
                  </a:lnTo>
                  <a:lnTo>
                    <a:pt x="284" y="92"/>
                  </a:lnTo>
                  <a:lnTo>
                    <a:pt x="284" y="92"/>
                  </a:lnTo>
                  <a:lnTo>
                    <a:pt x="286" y="92"/>
                  </a:lnTo>
                  <a:lnTo>
                    <a:pt x="286" y="94"/>
                  </a:lnTo>
                  <a:lnTo>
                    <a:pt x="286" y="94"/>
                  </a:lnTo>
                  <a:lnTo>
                    <a:pt x="286" y="96"/>
                  </a:lnTo>
                  <a:lnTo>
                    <a:pt x="286" y="100"/>
                  </a:lnTo>
                  <a:lnTo>
                    <a:pt x="290" y="118"/>
                  </a:lnTo>
                  <a:lnTo>
                    <a:pt x="290" y="120"/>
                  </a:lnTo>
                  <a:lnTo>
                    <a:pt x="286" y="122"/>
                  </a:lnTo>
                  <a:lnTo>
                    <a:pt x="284" y="124"/>
                  </a:lnTo>
                  <a:lnTo>
                    <a:pt x="282" y="128"/>
                  </a:lnTo>
                  <a:lnTo>
                    <a:pt x="276" y="132"/>
                  </a:lnTo>
                  <a:lnTo>
                    <a:pt x="276" y="132"/>
                  </a:lnTo>
                  <a:lnTo>
                    <a:pt x="276" y="136"/>
                  </a:lnTo>
                  <a:lnTo>
                    <a:pt x="274" y="142"/>
                  </a:lnTo>
                  <a:lnTo>
                    <a:pt x="272" y="142"/>
                  </a:lnTo>
                  <a:lnTo>
                    <a:pt x="270" y="148"/>
                  </a:lnTo>
                  <a:lnTo>
                    <a:pt x="268" y="156"/>
                  </a:lnTo>
                  <a:lnTo>
                    <a:pt x="266" y="164"/>
                  </a:lnTo>
                  <a:lnTo>
                    <a:pt x="264" y="174"/>
                  </a:lnTo>
                  <a:lnTo>
                    <a:pt x="260" y="174"/>
                  </a:lnTo>
                  <a:lnTo>
                    <a:pt x="260" y="178"/>
                  </a:lnTo>
                  <a:lnTo>
                    <a:pt x="254" y="186"/>
                  </a:lnTo>
                  <a:lnTo>
                    <a:pt x="256" y="188"/>
                  </a:lnTo>
                  <a:lnTo>
                    <a:pt x="256" y="192"/>
                  </a:lnTo>
                  <a:lnTo>
                    <a:pt x="254" y="194"/>
                  </a:lnTo>
                  <a:lnTo>
                    <a:pt x="254" y="194"/>
                  </a:lnTo>
                  <a:lnTo>
                    <a:pt x="254" y="194"/>
                  </a:lnTo>
                  <a:lnTo>
                    <a:pt x="254" y="196"/>
                  </a:lnTo>
                  <a:lnTo>
                    <a:pt x="254" y="196"/>
                  </a:lnTo>
                  <a:lnTo>
                    <a:pt x="254" y="198"/>
                  </a:lnTo>
                  <a:lnTo>
                    <a:pt x="256" y="204"/>
                  </a:lnTo>
                  <a:lnTo>
                    <a:pt x="258" y="210"/>
                  </a:lnTo>
                  <a:lnTo>
                    <a:pt x="258" y="212"/>
                  </a:lnTo>
                  <a:lnTo>
                    <a:pt x="258" y="212"/>
                  </a:lnTo>
                  <a:lnTo>
                    <a:pt x="258" y="212"/>
                  </a:lnTo>
                  <a:lnTo>
                    <a:pt x="258" y="212"/>
                  </a:lnTo>
                  <a:lnTo>
                    <a:pt x="258" y="212"/>
                  </a:lnTo>
                  <a:lnTo>
                    <a:pt x="260" y="218"/>
                  </a:lnTo>
                  <a:lnTo>
                    <a:pt x="262" y="220"/>
                  </a:lnTo>
                  <a:lnTo>
                    <a:pt x="262" y="224"/>
                  </a:lnTo>
                  <a:lnTo>
                    <a:pt x="266" y="232"/>
                  </a:lnTo>
                  <a:lnTo>
                    <a:pt x="264" y="238"/>
                  </a:lnTo>
                  <a:lnTo>
                    <a:pt x="268" y="242"/>
                  </a:lnTo>
                  <a:lnTo>
                    <a:pt x="268" y="242"/>
                  </a:lnTo>
                  <a:lnTo>
                    <a:pt x="268" y="242"/>
                  </a:lnTo>
                  <a:lnTo>
                    <a:pt x="268" y="242"/>
                  </a:lnTo>
                  <a:lnTo>
                    <a:pt x="270" y="242"/>
                  </a:lnTo>
                  <a:lnTo>
                    <a:pt x="272" y="242"/>
                  </a:lnTo>
                  <a:lnTo>
                    <a:pt x="274" y="242"/>
                  </a:lnTo>
                  <a:lnTo>
                    <a:pt x="276" y="242"/>
                  </a:lnTo>
                  <a:lnTo>
                    <a:pt x="276" y="244"/>
                  </a:lnTo>
                  <a:lnTo>
                    <a:pt x="278" y="250"/>
                  </a:lnTo>
                  <a:lnTo>
                    <a:pt x="276" y="256"/>
                  </a:lnTo>
                  <a:lnTo>
                    <a:pt x="276" y="256"/>
                  </a:lnTo>
                  <a:lnTo>
                    <a:pt x="276" y="256"/>
                  </a:lnTo>
                  <a:lnTo>
                    <a:pt x="276" y="258"/>
                  </a:lnTo>
                  <a:lnTo>
                    <a:pt x="276" y="262"/>
                  </a:lnTo>
                  <a:lnTo>
                    <a:pt x="276" y="262"/>
                  </a:lnTo>
                  <a:lnTo>
                    <a:pt x="278" y="264"/>
                  </a:lnTo>
                  <a:lnTo>
                    <a:pt x="278" y="264"/>
                  </a:lnTo>
                  <a:lnTo>
                    <a:pt x="278" y="266"/>
                  </a:lnTo>
                  <a:lnTo>
                    <a:pt x="278" y="266"/>
                  </a:lnTo>
                  <a:lnTo>
                    <a:pt x="278" y="266"/>
                  </a:lnTo>
                  <a:lnTo>
                    <a:pt x="268" y="268"/>
                  </a:lnTo>
                  <a:lnTo>
                    <a:pt x="268" y="266"/>
                  </a:lnTo>
                  <a:lnTo>
                    <a:pt x="268" y="266"/>
                  </a:lnTo>
                  <a:lnTo>
                    <a:pt x="268" y="266"/>
                  </a:lnTo>
                  <a:lnTo>
                    <a:pt x="270" y="266"/>
                  </a:lnTo>
                  <a:lnTo>
                    <a:pt x="272" y="266"/>
                  </a:lnTo>
                  <a:lnTo>
                    <a:pt x="272" y="266"/>
                  </a:lnTo>
                  <a:lnTo>
                    <a:pt x="272" y="266"/>
                  </a:lnTo>
                  <a:lnTo>
                    <a:pt x="272" y="266"/>
                  </a:lnTo>
                  <a:lnTo>
                    <a:pt x="272" y="264"/>
                  </a:lnTo>
                  <a:lnTo>
                    <a:pt x="272" y="264"/>
                  </a:lnTo>
                  <a:lnTo>
                    <a:pt x="272" y="264"/>
                  </a:lnTo>
                  <a:lnTo>
                    <a:pt x="272" y="264"/>
                  </a:lnTo>
                  <a:lnTo>
                    <a:pt x="272" y="264"/>
                  </a:lnTo>
                  <a:lnTo>
                    <a:pt x="272" y="262"/>
                  </a:lnTo>
                  <a:lnTo>
                    <a:pt x="272" y="262"/>
                  </a:lnTo>
                  <a:lnTo>
                    <a:pt x="268" y="264"/>
                  </a:lnTo>
                  <a:lnTo>
                    <a:pt x="266" y="266"/>
                  </a:lnTo>
                  <a:lnTo>
                    <a:pt x="260" y="266"/>
                  </a:lnTo>
                  <a:lnTo>
                    <a:pt x="256" y="262"/>
                  </a:lnTo>
                  <a:lnTo>
                    <a:pt x="256" y="262"/>
                  </a:lnTo>
                  <a:lnTo>
                    <a:pt x="256" y="260"/>
                  </a:lnTo>
                  <a:lnTo>
                    <a:pt x="258" y="258"/>
                  </a:lnTo>
                  <a:lnTo>
                    <a:pt x="258" y="258"/>
                  </a:lnTo>
                  <a:lnTo>
                    <a:pt x="260" y="258"/>
                  </a:lnTo>
                  <a:lnTo>
                    <a:pt x="260" y="256"/>
                  </a:lnTo>
                  <a:lnTo>
                    <a:pt x="260" y="256"/>
                  </a:lnTo>
                  <a:lnTo>
                    <a:pt x="260" y="256"/>
                  </a:lnTo>
                  <a:lnTo>
                    <a:pt x="260" y="254"/>
                  </a:lnTo>
                  <a:lnTo>
                    <a:pt x="260" y="254"/>
                  </a:lnTo>
                  <a:lnTo>
                    <a:pt x="260" y="254"/>
                  </a:lnTo>
                  <a:lnTo>
                    <a:pt x="258" y="254"/>
                  </a:lnTo>
                  <a:lnTo>
                    <a:pt x="258" y="254"/>
                  </a:lnTo>
                  <a:lnTo>
                    <a:pt x="254" y="254"/>
                  </a:lnTo>
                  <a:lnTo>
                    <a:pt x="254" y="256"/>
                  </a:lnTo>
                  <a:lnTo>
                    <a:pt x="254" y="256"/>
                  </a:lnTo>
                  <a:lnTo>
                    <a:pt x="254" y="256"/>
                  </a:lnTo>
                  <a:lnTo>
                    <a:pt x="254" y="256"/>
                  </a:lnTo>
                  <a:lnTo>
                    <a:pt x="254" y="258"/>
                  </a:lnTo>
                  <a:lnTo>
                    <a:pt x="252" y="262"/>
                  </a:lnTo>
                  <a:lnTo>
                    <a:pt x="252" y="266"/>
                  </a:lnTo>
                  <a:lnTo>
                    <a:pt x="252" y="266"/>
                  </a:lnTo>
                  <a:lnTo>
                    <a:pt x="252" y="266"/>
                  </a:lnTo>
                  <a:lnTo>
                    <a:pt x="252" y="266"/>
                  </a:lnTo>
                  <a:lnTo>
                    <a:pt x="252" y="266"/>
                  </a:lnTo>
                  <a:lnTo>
                    <a:pt x="250" y="266"/>
                  </a:lnTo>
                  <a:lnTo>
                    <a:pt x="250" y="266"/>
                  </a:lnTo>
                  <a:lnTo>
                    <a:pt x="248" y="266"/>
                  </a:lnTo>
                  <a:lnTo>
                    <a:pt x="246" y="266"/>
                  </a:lnTo>
                  <a:lnTo>
                    <a:pt x="246" y="266"/>
                  </a:lnTo>
                  <a:lnTo>
                    <a:pt x="244" y="266"/>
                  </a:lnTo>
                  <a:lnTo>
                    <a:pt x="244" y="266"/>
                  </a:lnTo>
                  <a:lnTo>
                    <a:pt x="242" y="264"/>
                  </a:lnTo>
                  <a:lnTo>
                    <a:pt x="240" y="264"/>
                  </a:lnTo>
                  <a:lnTo>
                    <a:pt x="234" y="264"/>
                  </a:lnTo>
                  <a:lnTo>
                    <a:pt x="230" y="262"/>
                  </a:lnTo>
                  <a:lnTo>
                    <a:pt x="228" y="262"/>
                  </a:lnTo>
                  <a:lnTo>
                    <a:pt x="228" y="262"/>
                  </a:lnTo>
                  <a:lnTo>
                    <a:pt x="220" y="260"/>
                  </a:lnTo>
                  <a:lnTo>
                    <a:pt x="220" y="260"/>
                  </a:lnTo>
                  <a:lnTo>
                    <a:pt x="218" y="260"/>
                  </a:lnTo>
                  <a:lnTo>
                    <a:pt x="218" y="260"/>
                  </a:lnTo>
                  <a:lnTo>
                    <a:pt x="218" y="260"/>
                  </a:lnTo>
                  <a:lnTo>
                    <a:pt x="222" y="258"/>
                  </a:lnTo>
                  <a:lnTo>
                    <a:pt x="224" y="260"/>
                  </a:lnTo>
                  <a:lnTo>
                    <a:pt x="226" y="260"/>
                  </a:lnTo>
                  <a:lnTo>
                    <a:pt x="228" y="260"/>
                  </a:lnTo>
                  <a:lnTo>
                    <a:pt x="230" y="260"/>
                  </a:lnTo>
                  <a:lnTo>
                    <a:pt x="230" y="260"/>
                  </a:lnTo>
                  <a:lnTo>
                    <a:pt x="230" y="260"/>
                  </a:lnTo>
                  <a:lnTo>
                    <a:pt x="232" y="258"/>
                  </a:lnTo>
                  <a:lnTo>
                    <a:pt x="232" y="258"/>
                  </a:lnTo>
                  <a:lnTo>
                    <a:pt x="230" y="256"/>
                  </a:lnTo>
                  <a:lnTo>
                    <a:pt x="228" y="254"/>
                  </a:lnTo>
                  <a:lnTo>
                    <a:pt x="228" y="254"/>
                  </a:lnTo>
                  <a:lnTo>
                    <a:pt x="226" y="254"/>
                  </a:lnTo>
                  <a:lnTo>
                    <a:pt x="226" y="254"/>
                  </a:lnTo>
                  <a:lnTo>
                    <a:pt x="228" y="254"/>
                  </a:lnTo>
                  <a:lnTo>
                    <a:pt x="228" y="256"/>
                  </a:lnTo>
                  <a:lnTo>
                    <a:pt x="228" y="256"/>
                  </a:lnTo>
                  <a:lnTo>
                    <a:pt x="228" y="256"/>
                  </a:lnTo>
                  <a:lnTo>
                    <a:pt x="230" y="258"/>
                  </a:lnTo>
                  <a:lnTo>
                    <a:pt x="230" y="258"/>
                  </a:lnTo>
                  <a:lnTo>
                    <a:pt x="230" y="258"/>
                  </a:lnTo>
                  <a:lnTo>
                    <a:pt x="230" y="260"/>
                  </a:lnTo>
                  <a:lnTo>
                    <a:pt x="228" y="258"/>
                  </a:lnTo>
                  <a:lnTo>
                    <a:pt x="226" y="258"/>
                  </a:lnTo>
                  <a:lnTo>
                    <a:pt x="222" y="256"/>
                  </a:lnTo>
                  <a:lnTo>
                    <a:pt x="216" y="258"/>
                  </a:lnTo>
                  <a:lnTo>
                    <a:pt x="202" y="258"/>
                  </a:lnTo>
                  <a:lnTo>
                    <a:pt x="196" y="258"/>
                  </a:lnTo>
                  <a:lnTo>
                    <a:pt x="196" y="258"/>
                  </a:lnTo>
                  <a:lnTo>
                    <a:pt x="196" y="258"/>
                  </a:lnTo>
                  <a:lnTo>
                    <a:pt x="196" y="258"/>
                  </a:lnTo>
                  <a:lnTo>
                    <a:pt x="196" y="258"/>
                  </a:lnTo>
                  <a:lnTo>
                    <a:pt x="196" y="258"/>
                  </a:lnTo>
                  <a:lnTo>
                    <a:pt x="194" y="260"/>
                  </a:lnTo>
                  <a:lnTo>
                    <a:pt x="190" y="260"/>
                  </a:lnTo>
                  <a:lnTo>
                    <a:pt x="190" y="260"/>
                  </a:lnTo>
                  <a:lnTo>
                    <a:pt x="184" y="262"/>
                  </a:lnTo>
                  <a:lnTo>
                    <a:pt x="180" y="262"/>
                  </a:lnTo>
                  <a:lnTo>
                    <a:pt x="180" y="262"/>
                  </a:lnTo>
                  <a:lnTo>
                    <a:pt x="180" y="262"/>
                  </a:lnTo>
                  <a:lnTo>
                    <a:pt x="180" y="264"/>
                  </a:lnTo>
                  <a:lnTo>
                    <a:pt x="180" y="264"/>
                  </a:lnTo>
                  <a:lnTo>
                    <a:pt x="180" y="264"/>
                  </a:lnTo>
                  <a:lnTo>
                    <a:pt x="180" y="264"/>
                  </a:lnTo>
                  <a:lnTo>
                    <a:pt x="180" y="266"/>
                  </a:lnTo>
                  <a:lnTo>
                    <a:pt x="178" y="266"/>
                  </a:lnTo>
                  <a:lnTo>
                    <a:pt x="176" y="266"/>
                  </a:lnTo>
                  <a:lnTo>
                    <a:pt x="174" y="266"/>
                  </a:lnTo>
                  <a:lnTo>
                    <a:pt x="172" y="266"/>
                  </a:lnTo>
                  <a:lnTo>
                    <a:pt x="172" y="266"/>
                  </a:lnTo>
                  <a:lnTo>
                    <a:pt x="170" y="264"/>
                  </a:lnTo>
                  <a:lnTo>
                    <a:pt x="170" y="264"/>
                  </a:lnTo>
                  <a:lnTo>
                    <a:pt x="170" y="264"/>
                  </a:lnTo>
                  <a:lnTo>
                    <a:pt x="170" y="264"/>
                  </a:lnTo>
                  <a:lnTo>
                    <a:pt x="170" y="262"/>
                  </a:lnTo>
                  <a:lnTo>
                    <a:pt x="170" y="262"/>
                  </a:lnTo>
                  <a:lnTo>
                    <a:pt x="170" y="262"/>
                  </a:lnTo>
                  <a:lnTo>
                    <a:pt x="170" y="262"/>
                  </a:lnTo>
                  <a:lnTo>
                    <a:pt x="168" y="262"/>
                  </a:lnTo>
                  <a:lnTo>
                    <a:pt x="166" y="264"/>
                  </a:lnTo>
                  <a:lnTo>
                    <a:pt x="164" y="262"/>
                  </a:lnTo>
                  <a:lnTo>
                    <a:pt x="162" y="262"/>
                  </a:lnTo>
                  <a:lnTo>
                    <a:pt x="160" y="262"/>
                  </a:lnTo>
                  <a:lnTo>
                    <a:pt x="158" y="262"/>
                  </a:lnTo>
                  <a:lnTo>
                    <a:pt x="158" y="262"/>
                  </a:lnTo>
                  <a:lnTo>
                    <a:pt x="156" y="260"/>
                  </a:lnTo>
                  <a:lnTo>
                    <a:pt x="156" y="262"/>
                  </a:lnTo>
                  <a:lnTo>
                    <a:pt x="156" y="262"/>
                  </a:lnTo>
                  <a:lnTo>
                    <a:pt x="154" y="262"/>
                  </a:lnTo>
                  <a:lnTo>
                    <a:pt x="154" y="262"/>
                  </a:lnTo>
                  <a:lnTo>
                    <a:pt x="156" y="262"/>
                  </a:lnTo>
                  <a:lnTo>
                    <a:pt x="156" y="262"/>
                  </a:lnTo>
                  <a:lnTo>
                    <a:pt x="156" y="262"/>
                  </a:lnTo>
                  <a:lnTo>
                    <a:pt x="156" y="262"/>
                  </a:lnTo>
                  <a:lnTo>
                    <a:pt x="156" y="262"/>
                  </a:lnTo>
                  <a:lnTo>
                    <a:pt x="156" y="262"/>
                  </a:lnTo>
                  <a:lnTo>
                    <a:pt x="156" y="264"/>
                  </a:lnTo>
                  <a:lnTo>
                    <a:pt x="154" y="264"/>
                  </a:lnTo>
                  <a:lnTo>
                    <a:pt x="152" y="264"/>
                  </a:lnTo>
                  <a:lnTo>
                    <a:pt x="152" y="264"/>
                  </a:lnTo>
                  <a:lnTo>
                    <a:pt x="152" y="264"/>
                  </a:lnTo>
                  <a:lnTo>
                    <a:pt x="152" y="264"/>
                  </a:lnTo>
                  <a:lnTo>
                    <a:pt x="152" y="266"/>
                  </a:lnTo>
                  <a:lnTo>
                    <a:pt x="154" y="266"/>
                  </a:lnTo>
                  <a:lnTo>
                    <a:pt x="154" y="266"/>
                  </a:lnTo>
                  <a:lnTo>
                    <a:pt x="154" y="266"/>
                  </a:lnTo>
                  <a:lnTo>
                    <a:pt x="158" y="266"/>
                  </a:lnTo>
                  <a:lnTo>
                    <a:pt x="158" y="266"/>
                  </a:lnTo>
                  <a:lnTo>
                    <a:pt x="158" y="266"/>
                  </a:lnTo>
                  <a:lnTo>
                    <a:pt x="158" y="266"/>
                  </a:lnTo>
                  <a:lnTo>
                    <a:pt x="158" y="266"/>
                  </a:lnTo>
                  <a:lnTo>
                    <a:pt x="158" y="266"/>
                  </a:lnTo>
                  <a:lnTo>
                    <a:pt x="160" y="264"/>
                  </a:lnTo>
                  <a:lnTo>
                    <a:pt x="160" y="262"/>
                  </a:lnTo>
                  <a:lnTo>
                    <a:pt x="162" y="262"/>
                  </a:lnTo>
                  <a:lnTo>
                    <a:pt x="164" y="264"/>
                  </a:lnTo>
                  <a:lnTo>
                    <a:pt x="166" y="264"/>
                  </a:lnTo>
                  <a:lnTo>
                    <a:pt x="168" y="264"/>
                  </a:lnTo>
                  <a:lnTo>
                    <a:pt x="168" y="262"/>
                  </a:lnTo>
                  <a:lnTo>
                    <a:pt x="168" y="262"/>
                  </a:lnTo>
                  <a:lnTo>
                    <a:pt x="170" y="264"/>
                  </a:lnTo>
                  <a:lnTo>
                    <a:pt x="170" y="266"/>
                  </a:lnTo>
                  <a:lnTo>
                    <a:pt x="170" y="266"/>
                  </a:lnTo>
                  <a:lnTo>
                    <a:pt x="170" y="266"/>
                  </a:lnTo>
                  <a:lnTo>
                    <a:pt x="170" y="266"/>
                  </a:lnTo>
                  <a:lnTo>
                    <a:pt x="156" y="266"/>
                  </a:lnTo>
                  <a:lnTo>
                    <a:pt x="152" y="268"/>
                  </a:lnTo>
                  <a:lnTo>
                    <a:pt x="152" y="268"/>
                  </a:lnTo>
                  <a:lnTo>
                    <a:pt x="150" y="268"/>
                  </a:lnTo>
                  <a:lnTo>
                    <a:pt x="148" y="268"/>
                  </a:lnTo>
                  <a:lnTo>
                    <a:pt x="132" y="270"/>
                  </a:lnTo>
                  <a:lnTo>
                    <a:pt x="130" y="270"/>
                  </a:lnTo>
                  <a:lnTo>
                    <a:pt x="128" y="270"/>
                  </a:lnTo>
                  <a:lnTo>
                    <a:pt x="128" y="270"/>
                  </a:lnTo>
                  <a:lnTo>
                    <a:pt x="126" y="272"/>
                  </a:lnTo>
                  <a:lnTo>
                    <a:pt x="122" y="274"/>
                  </a:lnTo>
                  <a:lnTo>
                    <a:pt x="120" y="274"/>
                  </a:lnTo>
                  <a:lnTo>
                    <a:pt x="120" y="274"/>
                  </a:lnTo>
                  <a:lnTo>
                    <a:pt x="120" y="274"/>
                  </a:lnTo>
                  <a:lnTo>
                    <a:pt x="120" y="274"/>
                  </a:lnTo>
                  <a:lnTo>
                    <a:pt x="120" y="274"/>
                  </a:lnTo>
                  <a:lnTo>
                    <a:pt x="120" y="274"/>
                  </a:lnTo>
                  <a:lnTo>
                    <a:pt x="114" y="278"/>
                  </a:lnTo>
                  <a:lnTo>
                    <a:pt x="112" y="278"/>
                  </a:lnTo>
                  <a:lnTo>
                    <a:pt x="110" y="278"/>
                  </a:lnTo>
                  <a:lnTo>
                    <a:pt x="108" y="278"/>
                  </a:lnTo>
                  <a:lnTo>
                    <a:pt x="104" y="280"/>
                  </a:lnTo>
                  <a:lnTo>
                    <a:pt x="98" y="282"/>
                  </a:lnTo>
                  <a:lnTo>
                    <a:pt x="96" y="284"/>
                  </a:lnTo>
                  <a:lnTo>
                    <a:pt x="96" y="284"/>
                  </a:lnTo>
                  <a:lnTo>
                    <a:pt x="96" y="284"/>
                  </a:lnTo>
                  <a:lnTo>
                    <a:pt x="94" y="284"/>
                  </a:lnTo>
                  <a:lnTo>
                    <a:pt x="90" y="286"/>
                  </a:lnTo>
                  <a:lnTo>
                    <a:pt x="88" y="286"/>
                  </a:lnTo>
                  <a:lnTo>
                    <a:pt x="88" y="286"/>
                  </a:lnTo>
                  <a:lnTo>
                    <a:pt x="86" y="286"/>
                  </a:lnTo>
                  <a:lnTo>
                    <a:pt x="84" y="286"/>
                  </a:lnTo>
                  <a:lnTo>
                    <a:pt x="82" y="288"/>
                  </a:lnTo>
                  <a:lnTo>
                    <a:pt x="80" y="288"/>
                  </a:lnTo>
                  <a:lnTo>
                    <a:pt x="80" y="288"/>
                  </a:lnTo>
                  <a:lnTo>
                    <a:pt x="80" y="288"/>
                  </a:lnTo>
                  <a:lnTo>
                    <a:pt x="80" y="288"/>
                  </a:lnTo>
                  <a:lnTo>
                    <a:pt x="80" y="290"/>
                  </a:lnTo>
                  <a:lnTo>
                    <a:pt x="80" y="290"/>
                  </a:lnTo>
                  <a:lnTo>
                    <a:pt x="80" y="290"/>
                  </a:lnTo>
                  <a:lnTo>
                    <a:pt x="74" y="294"/>
                  </a:lnTo>
                  <a:lnTo>
                    <a:pt x="74" y="294"/>
                  </a:lnTo>
                  <a:lnTo>
                    <a:pt x="74" y="294"/>
                  </a:lnTo>
                  <a:lnTo>
                    <a:pt x="72" y="294"/>
                  </a:lnTo>
                  <a:lnTo>
                    <a:pt x="70" y="294"/>
                  </a:lnTo>
                  <a:lnTo>
                    <a:pt x="70" y="294"/>
                  </a:lnTo>
                  <a:lnTo>
                    <a:pt x="66" y="294"/>
                  </a:lnTo>
                  <a:lnTo>
                    <a:pt x="66" y="294"/>
                  </a:lnTo>
                  <a:lnTo>
                    <a:pt x="62" y="298"/>
                  </a:lnTo>
                  <a:lnTo>
                    <a:pt x="58" y="300"/>
                  </a:lnTo>
                  <a:lnTo>
                    <a:pt x="58" y="300"/>
                  </a:lnTo>
                  <a:lnTo>
                    <a:pt x="58" y="300"/>
                  </a:lnTo>
                  <a:lnTo>
                    <a:pt x="56" y="302"/>
                  </a:lnTo>
                  <a:lnTo>
                    <a:pt x="56" y="302"/>
                  </a:lnTo>
                  <a:lnTo>
                    <a:pt x="56" y="302"/>
                  </a:lnTo>
                  <a:lnTo>
                    <a:pt x="56" y="302"/>
                  </a:lnTo>
                  <a:lnTo>
                    <a:pt x="54" y="302"/>
                  </a:lnTo>
                  <a:lnTo>
                    <a:pt x="54" y="302"/>
                  </a:lnTo>
                  <a:lnTo>
                    <a:pt x="52" y="302"/>
                  </a:lnTo>
                  <a:lnTo>
                    <a:pt x="52" y="302"/>
                  </a:lnTo>
                  <a:lnTo>
                    <a:pt x="50" y="302"/>
                  </a:lnTo>
                  <a:lnTo>
                    <a:pt x="50" y="302"/>
                  </a:lnTo>
                  <a:lnTo>
                    <a:pt x="50" y="300"/>
                  </a:lnTo>
                  <a:lnTo>
                    <a:pt x="50" y="300"/>
                  </a:lnTo>
                  <a:lnTo>
                    <a:pt x="50" y="300"/>
                  </a:lnTo>
                  <a:lnTo>
                    <a:pt x="50" y="298"/>
                  </a:lnTo>
                  <a:lnTo>
                    <a:pt x="50" y="298"/>
                  </a:lnTo>
                  <a:lnTo>
                    <a:pt x="50" y="294"/>
                  </a:lnTo>
                  <a:lnTo>
                    <a:pt x="50" y="290"/>
                  </a:lnTo>
                  <a:lnTo>
                    <a:pt x="50" y="290"/>
                  </a:lnTo>
                  <a:lnTo>
                    <a:pt x="50" y="284"/>
                  </a:lnTo>
                  <a:lnTo>
                    <a:pt x="50" y="282"/>
                  </a:lnTo>
                  <a:lnTo>
                    <a:pt x="50" y="282"/>
                  </a:lnTo>
                  <a:lnTo>
                    <a:pt x="50" y="282"/>
                  </a:lnTo>
                  <a:lnTo>
                    <a:pt x="48" y="280"/>
                  </a:lnTo>
                  <a:lnTo>
                    <a:pt x="48" y="280"/>
                  </a:lnTo>
                  <a:lnTo>
                    <a:pt x="48" y="276"/>
                  </a:lnTo>
                  <a:lnTo>
                    <a:pt x="50" y="270"/>
                  </a:lnTo>
                  <a:lnTo>
                    <a:pt x="52" y="268"/>
                  </a:lnTo>
                  <a:lnTo>
                    <a:pt x="52" y="268"/>
                  </a:lnTo>
                  <a:lnTo>
                    <a:pt x="52" y="268"/>
                  </a:lnTo>
                  <a:lnTo>
                    <a:pt x="52" y="266"/>
                  </a:lnTo>
                  <a:lnTo>
                    <a:pt x="58" y="256"/>
                  </a:lnTo>
                  <a:lnTo>
                    <a:pt x="58" y="256"/>
                  </a:lnTo>
                  <a:lnTo>
                    <a:pt x="58" y="256"/>
                  </a:lnTo>
                  <a:lnTo>
                    <a:pt x="58" y="256"/>
                  </a:lnTo>
                  <a:lnTo>
                    <a:pt x="58" y="254"/>
                  </a:lnTo>
                  <a:lnTo>
                    <a:pt x="58" y="254"/>
                  </a:lnTo>
                  <a:lnTo>
                    <a:pt x="58" y="254"/>
                  </a:lnTo>
                  <a:lnTo>
                    <a:pt x="58" y="254"/>
                  </a:lnTo>
                  <a:lnTo>
                    <a:pt x="58" y="254"/>
                  </a:lnTo>
                  <a:lnTo>
                    <a:pt x="58" y="254"/>
                  </a:lnTo>
                  <a:lnTo>
                    <a:pt x="58" y="254"/>
                  </a:lnTo>
                  <a:lnTo>
                    <a:pt x="58" y="254"/>
                  </a:lnTo>
                  <a:lnTo>
                    <a:pt x="56" y="254"/>
                  </a:lnTo>
                  <a:lnTo>
                    <a:pt x="56" y="254"/>
                  </a:lnTo>
                  <a:lnTo>
                    <a:pt x="56" y="252"/>
                  </a:lnTo>
                  <a:lnTo>
                    <a:pt x="56" y="252"/>
                  </a:lnTo>
                  <a:lnTo>
                    <a:pt x="56" y="252"/>
                  </a:lnTo>
                  <a:lnTo>
                    <a:pt x="56" y="248"/>
                  </a:lnTo>
                  <a:lnTo>
                    <a:pt x="58" y="246"/>
                  </a:lnTo>
                  <a:lnTo>
                    <a:pt x="58" y="244"/>
                  </a:lnTo>
                  <a:lnTo>
                    <a:pt x="58" y="242"/>
                  </a:lnTo>
                  <a:lnTo>
                    <a:pt x="58" y="242"/>
                  </a:lnTo>
                  <a:lnTo>
                    <a:pt x="56" y="238"/>
                  </a:lnTo>
                  <a:lnTo>
                    <a:pt x="56" y="236"/>
                  </a:lnTo>
                  <a:lnTo>
                    <a:pt x="56" y="234"/>
                  </a:lnTo>
                  <a:lnTo>
                    <a:pt x="56" y="234"/>
                  </a:lnTo>
                  <a:lnTo>
                    <a:pt x="56" y="232"/>
                  </a:lnTo>
                  <a:lnTo>
                    <a:pt x="56" y="232"/>
                  </a:lnTo>
                  <a:lnTo>
                    <a:pt x="56" y="232"/>
                  </a:lnTo>
                  <a:lnTo>
                    <a:pt x="56" y="232"/>
                  </a:lnTo>
                  <a:lnTo>
                    <a:pt x="56" y="232"/>
                  </a:lnTo>
                  <a:lnTo>
                    <a:pt x="54" y="232"/>
                  </a:lnTo>
                  <a:lnTo>
                    <a:pt x="54" y="232"/>
                  </a:lnTo>
                  <a:lnTo>
                    <a:pt x="52" y="232"/>
                  </a:lnTo>
                  <a:lnTo>
                    <a:pt x="50" y="230"/>
                  </a:lnTo>
                  <a:lnTo>
                    <a:pt x="46" y="228"/>
                  </a:lnTo>
                  <a:lnTo>
                    <a:pt x="44" y="228"/>
                  </a:lnTo>
                  <a:lnTo>
                    <a:pt x="44" y="228"/>
                  </a:lnTo>
                  <a:lnTo>
                    <a:pt x="44" y="228"/>
                  </a:lnTo>
                  <a:lnTo>
                    <a:pt x="44" y="230"/>
                  </a:lnTo>
                  <a:lnTo>
                    <a:pt x="44" y="230"/>
                  </a:lnTo>
                  <a:lnTo>
                    <a:pt x="44" y="228"/>
                  </a:lnTo>
                  <a:lnTo>
                    <a:pt x="42" y="228"/>
                  </a:lnTo>
                  <a:lnTo>
                    <a:pt x="40" y="228"/>
                  </a:lnTo>
                  <a:lnTo>
                    <a:pt x="40" y="228"/>
                  </a:lnTo>
                  <a:lnTo>
                    <a:pt x="40" y="226"/>
                  </a:lnTo>
                  <a:lnTo>
                    <a:pt x="40" y="226"/>
                  </a:lnTo>
                  <a:lnTo>
                    <a:pt x="40" y="226"/>
                  </a:lnTo>
                  <a:lnTo>
                    <a:pt x="40" y="224"/>
                  </a:lnTo>
                  <a:lnTo>
                    <a:pt x="40" y="224"/>
                  </a:lnTo>
                  <a:lnTo>
                    <a:pt x="38" y="222"/>
                  </a:lnTo>
                  <a:lnTo>
                    <a:pt x="38" y="216"/>
                  </a:lnTo>
                  <a:lnTo>
                    <a:pt x="36" y="214"/>
                  </a:lnTo>
                  <a:lnTo>
                    <a:pt x="34" y="212"/>
                  </a:lnTo>
                  <a:lnTo>
                    <a:pt x="34" y="212"/>
                  </a:lnTo>
                  <a:lnTo>
                    <a:pt x="28" y="210"/>
                  </a:lnTo>
                  <a:lnTo>
                    <a:pt x="26" y="210"/>
                  </a:lnTo>
                  <a:lnTo>
                    <a:pt x="24" y="212"/>
                  </a:lnTo>
                  <a:lnTo>
                    <a:pt x="22" y="212"/>
                  </a:lnTo>
                  <a:lnTo>
                    <a:pt x="20" y="212"/>
                  </a:lnTo>
                  <a:lnTo>
                    <a:pt x="12" y="208"/>
                  </a:lnTo>
                  <a:lnTo>
                    <a:pt x="6" y="204"/>
                  </a:lnTo>
                  <a:lnTo>
                    <a:pt x="4" y="202"/>
                  </a:lnTo>
                  <a:lnTo>
                    <a:pt x="4" y="202"/>
                  </a:lnTo>
                  <a:lnTo>
                    <a:pt x="2" y="202"/>
                  </a:lnTo>
                  <a:lnTo>
                    <a:pt x="0" y="200"/>
                  </a:lnTo>
                  <a:lnTo>
                    <a:pt x="0" y="200"/>
                  </a:lnTo>
                  <a:lnTo>
                    <a:pt x="0" y="200"/>
                  </a:lnTo>
                  <a:lnTo>
                    <a:pt x="0" y="200"/>
                  </a:lnTo>
                  <a:lnTo>
                    <a:pt x="0" y="200"/>
                  </a:lnTo>
                  <a:lnTo>
                    <a:pt x="2" y="200"/>
                  </a:lnTo>
                  <a:lnTo>
                    <a:pt x="2" y="200"/>
                  </a:lnTo>
                  <a:lnTo>
                    <a:pt x="2" y="200"/>
                  </a:lnTo>
                  <a:lnTo>
                    <a:pt x="2" y="200"/>
                  </a:lnTo>
                  <a:lnTo>
                    <a:pt x="2" y="198"/>
                  </a:lnTo>
                  <a:lnTo>
                    <a:pt x="2" y="198"/>
                  </a:lnTo>
                  <a:lnTo>
                    <a:pt x="2" y="198"/>
                  </a:lnTo>
                  <a:lnTo>
                    <a:pt x="2" y="198"/>
                  </a:lnTo>
                  <a:lnTo>
                    <a:pt x="2" y="198"/>
                  </a:lnTo>
                  <a:lnTo>
                    <a:pt x="2" y="198"/>
                  </a:lnTo>
                  <a:lnTo>
                    <a:pt x="2" y="198"/>
                  </a:lnTo>
                  <a:lnTo>
                    <a:pt x="2" y="198"/>
                  </a:lnTo>
                  <a:lnTo>
                    <a:pt x="4" y="198"/>
                  </a:lnTo>
                  <a:lnTo>
                    <a:pt x="4" y="198"/>
                  </a:lnTo>
                  <a:lnTo>
                    <a:pt x="4" y="198"/>
                  </a:lnTo>
                  <a:lnTo>
                    <a:pt x="4" y="198"/>
                  </a:lnTo>
                  <a:lnTo>
                    <a:pt x="4" y="196"/>
                  </a:lnTo>
                  <a:lnTo>
                    <a:pt x="4" y="196"/>
                  </a:lnTo>
                  <a:lnTo>
                    <a:pt x="4" y="196"/>
                  </a:lnTo>
                  <a:lnTo>
                    <a:pt x="4" y="196"/>
                  </a:lnTo>
                  <a:lnTo>
                    <a:pt x="4" y="196"/>
                  </a:lnTo>
                  <a:lnTo>
                    <a:pt x="4" y="196"/>
                  </a:lnTo>
                  <a:lnTo>
                    <a:pt x="4" y="196"/>
                  </a:lnTo>
                  <a:lnTo>
                    <a:pt x="4" y="196"/>
                  </a:lnTo>
                  <a:lnTo>
                    <a:pt x="4" y="196"/>
                  </a:lnTo>
                  <a:lnTo>
                    <a:pt x="4" y="196"/>
                  </a:lnTo>
                  <a:lnTo>
                    <a:pt x="4" y="196"/>
                  </a:lnTo>
                  <a:lnTo>
                    <a:pt x="4" y="196"/>
                  </a:lnTo>
                  <a:lnTo>
                    <a:pt x="6" y="196"/>
                  </a:lnTo>
                  <a:lnTo>
                    <a:pt x="6" y="196"/>
                  </a:lnTo>
                  <a:lnTo>
                    <a:pt x="6" y="196"/>
                  </a:lnTo>
                  <a:lnTo>
                    <a:pt x="6" y="196"/>
                  </a:lnTo>
                  <a:lnTo>
                    <a:pt x="6" y="196"/>
                  </a:lnTo>
                  <a:lnTo>
                    <a:pt x="6" y="196"/>
                  </a:lnTo>
                  <a:lnTo>
                    <a:pt x="6" y="196"/>
                  </a:lnTo>
                  <a:lnTo>
                    <a:pt x="6" y="196"/>
                  </a:lnTo>
                  <a:lnTo>
                    <a:pt x="6" y="194"/>
                  </a:lnTo>
                  <a:lnTo>
                    <a:pt x="6" y="194"/>
                  </a:lnTo>
                  <a:lnTo>
                    <a:pt x="6" y="194"/>
                  </a:lnTo>
                  <a:lnTo>
                    <a:pt x="6" y="194"/>
                  </a:lnTo>
                  <a:lnTo>
                    <a:pt x="8" y="194"/>
                  </a:lnTo>
                  <a:lnTo>
                    <a:pt x="8" y="194"/>
                  </a:lnTo>
                  <a:lnTo>
                    <a:pt x="8" y="194"/>
                  </a:lnTo>
                  <a:lnTo>
                    <a:pt x="8" y="194"/>
                  </a:lnTo>
                  <a:lnTo>
                    <a:pt x="8" y="194"/>
                  </a:lnTo>
                  <a:lnTo>
                    <a:pt x="8" y="194"/>
                  </a:lnTo>
                  <a:lnTo>
                    <a:pt x="8" y="194"/>
                  </a:lnTo>
                  <a:lnTo>
                    <a:pt x="8" y="194"/>
                  </a:lnTo>
                  <a:lnTo>
                    <a:pt x="10" y="192"/>
                  </a:lnTo>
                  <a:lnTo>
                    <a:pt x="10" y="190"/>
                  </a:lnTo>
                  <a:lnTo>
                    <a:pt x="12" y="190"/>
                  </a:lnTo>
                  <a:lnTo>
                    <a:pt x="12" y="190"/>
                  </a:lnTo>
                  <a:lnTo>
                    <a:pt x="12" y="188"/>
                  </a:lnTo>
                  <a:lnTo>
                    <a:pt x="14" y="186"/>
                  </a:lnTo>
                  <a:lnTo>
                    <a:pt x="14" y="184"/>
                  </a:lnTo>
                  <a:lnTo>
                    <a:pt x="14" y="184"/>
                  </a:lnTo>
                  <a:lnTo>
                    <a:pt x="16" y="176"/>
                  </a:lnTo>
                  <a:lnTo>
                    <a:pt x="16" y="168"/>
                  </a:lnTo>
                  <a:lnTo>
                    <a:pt x="16" y="168"/>
                  </a:lnTo>
                  <a:lnTo>
                    <a:pt x="14" y="168"/>
                  </a:lnTo>
                  <a:lnTo>
                    <a:pt x="12" y="166"/>
                  </a:lnTo>
                  <a:lnTo>
                    <a:pt x="10" y="162"/>
                  </a:lnTo>
                  <a:lnTo>
                    <a:pt x="10" y="160"/>
                  </a:lnTo>
                  <a:lnTo>
                    <a:pt x="10" y="158"/>
                  </a:lnTo>
                  <a:lnTo>
                    <a:pt x="10" y="156"/>
                  </a:lnTo>
                  <a:lnTo>
                    <a:pt x="10" y="156"/>
                  </a:lnTo>
                  <a:lnTo>
                    <a:pt x="10" y="156"/>
                  </a:lnTo>
                  <a:lnTo>
                    <a:pt x="10" y="154"/>
                  </a:lnTo>
                  <a:lnTo>
                    <a:pt x="8" y="152"/>
                  </a:lnTo>
                  <a:lnTo>
                    <a:pt x="8" y="152"/>
                  </a:lnTo>
                  <a:lnTo>
                    <a:pt x="6" y="150"/>
                  </a:lnTo>
                  <a:lnTo>
                    <a:pt x="8" y="148"/>
                  </a:lnTo>
                  <a:lnTo>
                    <a:pt x="10" y="148"/>
                  </a:lnTo>
                  <a:lnTo>
                    <a:pt x="10" y="148"/>
                  </a:lnTo>
                  <a:lnTo>
                    <a:pt x="16" y="150"/>
                  </a:lnTo>
                  <a:lnTo>
                    <a:pt x="18" y="152"/>
                  </a:lnTo>
                  <a:lnTo>
                    <a:pt x="18" y="152"/>
                  </a:lnTo>
                  <a:lnTo>
                    <a:pt x="18" y="152"/>
                  </a:lnTo>
                  <a:lnTo>
                    <a:pt x="18" y="152"/>
                  </a:lnTo>
                  <a:lnTo>
                    <a:pt x="20" y="150"/>
                  </a:lnTo>
                  <a:lnTo>
                    <a:pt x="20" y="150"/>
                  </a:lnTo>
                  <a:lnTo>
                    <a:pt x="20" y="150"/>
                  </a:lnTo>
                  <a:lnTo>
                    <a:pt x="20" y="150"/>
                  </a:lnTo>
                  <a:lnTo>
                    <a:pt x="20" y="148"/>
                  </a:lnTo>
                  <a:lnTo>
                    <a:pt x="20" y="148"/>
                  </a:lnTo>
                  <a:lnTo>
                    <a:pt x="20" y="148"/>
                  </a:lnTo>
                  <a:lnTo>
                    <a:pt x="24" y="140"/>
                  </a:lnTo>
                  <a:lnTo>
                    <a:pt x="26" y="140"/>
                  </a:lnTo>
                  <a:lnTo>
                    <a:pt x="24" y="138"/>
                  </a:lnTo>
                  <a:lnTo>
                    <a:pt x="24" y="138"/>
                  </a:lnTo>
                  <a:lnTo>
                    <a:pt x="24" y="136"/>
                  </a:lnTo>
                  <a:lnTo>
                    <a:pt x="24" y="136"/>
                  </a:lnTo>
                  <a:lnTo>
                    <a:pt x="24" y="136"/>
                  </a:lnTo>
                  <a:lnTo>
                    <a:pt x="24" y="136"/>
                  </a:lnTo>
                  <a:lnTo>
                    <a:pt x="24" y="136"/>
                  </a:lnTo>
                  <a:lnTo>
                    <a:pt x="26" y="132"/>
                  </a:lnTo>
                  <a:lnTo>
                    <a:pt x="26" y="132"/>
                  </a:lnTo>
                  <a:lnTo>
                    <a:pt x="26" y="132"/>
                  </a:lnTo>
                  <a:lnTo>
                    <a:pt x="26" y="130"/>
                  </a:lnTo>
                  <a:lnTo>
                    <a:pt x="26" y="130"/>
                  </a:lnTo>
                  <a:lnTo>
                    <a:pt x="26" y="128"/>
                  </a:lnTo>
                  <a:lnTo>
                    <a:pt x="26" y="128"/>
                  </a:lnTo>
                  <a:lnTo>
                    <a:pt x="28" y="128"/>
                  </a:lnTo>
                  <a:lnTo>
                    <a:pt x="32" y="128"/>
                  </a:lnTo>
                  <a:lnTo>
                    <a:pt x="32" y="128"/>
                  </a:lnTo>
                  <a:lnTo>
                    <a:pt x="32" y="128"/>
                  </a:lnTo>
                  <a:lnTo>
                    <a:pt x="28" y="122"/>
                  </a:lnTo>
                  <a:lnTo>
                    <a:pt x="28" y="122"/>
                  </a:lnTo>
                  <a:lnTo>
                    <a:pt x="26" y="122"/>
                  </a:lnTo>
                  <a:lnTo>
                    <a:pt x="26" y="122"/>
                  </a:lnTo>
                  <a:lnTo>
                    <a:pt x="26" y="122"/>
                  </a:lnTo>
                  <a:lnTo>
                    <a:pt x="24" y="122"/>
                  </a:lnTo>
                  <a:lnTo>
                    <a:pt x="20" y="120"/>
                  </a:lnTo>
                  <a:lnTo>
                    <a:pt x="18" y="118"/>
                  </a:lnTo>
                  <a:lnTo>
                    <a:pt x="18" y="116"/>
                  </a:lnTo>
                  <a:lnTo>
                    <a:pt x="18" y="114"/>
                  </a:lnTo>
                  <a:lnTo>
                    <a:pt x="18" y="108"/>
                  </a:lnTo>
                  <a:lnTo>
                    <a:pt x="18" y="108"/>
                  </a:lnTo>
                  <a:lnTo>
                    <a:pt x="18" y="108"/>
                  </a:lnTo>
                  <a:lnTo>
                    <a:pt x="20" y="106"/>
                  </a:lnTo>
                  <a:lnTo>
                    <a:pt x="20" y="106"/>
                  </a:lnTo>
                  <a:lnTo>
                    <a:pt x="32" y="106"/>
                  </a:lnTo>
                  <a:lnTo>
                    <a:pt x="38" y="106"/>
                  </a:lnTo>
                  <a:lnTo>
                    <a:pt x="38" y="106"/>
                  </a:lnTo>
                  <a:lnTo>
                    <a:pt x="38" y="108"/>
                  </a:lnTo>
                  <a:lnTo>
                    <a:pt x="40" y="108"/>
                  </a:lnTo>
                  <a:lnTo>
                    <a:pt x="40" y="110"/>
                  </a:lnTo>
                  <a:lnTo>
                    <a:pt x="40" y="110"/>
                  </a:lnTo>
                  <a:lnTo>
                    <a:pt x="40" y="112"/>
                  </a:lnTo>
                  <a:lnTo>
                    <a:pt x="40" y="112"/>
                  </a:lnTo>
                  <a:lnTo>
                    <a:pt x="40" y="112"/>
                  </a:lnTo>
                  <a:lnTo>
                    <a:pt x="40" y="112"/>
                  </a:lnTo>
                  <a:lnTo>
                    <a:pt x="42" y="112"/>
                  </a:lnTo>
                  <a:lnTo>
                    <a:pt x="42" y="112"/>
                  </a:lnTo>
                  <a:lnTo>
                    <a:pt x="44" y="112"/>
                  </a:lnTo>
                  <a:lnTo>
                    <a:pt x="44" y="112"/>
                  </a:lnTo>
                  <a:lnTo>
                    <a:pt x="46" y="112"/>
                  </a:lnTo>
                  <a:lnTo>
                    <a:pt x="46" y="112"/>
                  </a:lnTo>
                  <a:lnTo>
                    <a:pt x="46" y="110"/>
                  </a:lnTo>
                  <a:lnTo>
                    <a:pt x="44" y="110"/>
                  </a:lnTo>
                  <a:lnTo>
                    <a:pt x="44" y="110"/>
                  </a:lnTo>
                  <a:lnTo>
                    <a:pt x="44" y="108"/>
                  </a:lnTo>
                  <a:lnTo>
                    <a:pt x="44" y="104"/>
                  </a:lnTo>
                  <a:lnTo>
                    <a:pt x="44" y="100"/>
                  </a:lnTo>
                  <a:lnTo>
                    <a:pt x="44" y="100"/>
                  </a:lnTo>
                  <a:lnTo>
                    <a:pt x="44" y="100"/>
                  </a:lnTo>
                  <a:lnTo>
                    <a:pt x="40" y="96"/>
                  </a:lnTo>
                  <a:lnTo>
                    <a:pt x="40" y="96"/>
                  </a:lnTo>
                  <a:lnTo>
                    <a:pt x="38" y="94"/>
                  </a:lnTo>
                  <a:lnTo>
                    <a:pt x="38" y="94"/>
                  </a:lnTo>
                  <a:lnTo>
                    <a:pt x="34" y="92"/>
                  </a:lnTo>
                  <a:lnTo>
                    <a:pt x="34" y="94"/>
                  </a:lnTo>
                  <a:lnTo>
                    <a:pt x="34" y="94"/>
                  </a:lnTo>
                  <a:lnTo>
                    <a:pt x="32" y="94"/>
                  </a:lnTo>
                  <a:lnTo>
                    <a:pt x="32" y="94"/>
                  </a:lnTo>
                  <a:lnTo>
                    <a:pt x="32" y="92"/>
                  </a:lnTo>
                  <a:lnTo>
                    <a:pt x="32" y="92"/>
                  </a:lnTo>
                  <a:lnTo>
                    <a:pt x="32" y="92"/>
                  </a:lnTo>
                  <a:lnTo>
                    <a:pt x="30" y="92"/>
                  </a:lnTo>
                  <a:lnTo>
                    <a:pt x="30" y="90"/>
                  </a:lnTo>
                  <a:lnTo>
                    <a:pt x="30" y="90"/>
                  </a:lnTo>
                  <a:lnTo>
                    <a:pt x="32" y="86"/>
                  </a:lnTo>
                  <a:lnTo>
                    <a:pt x="32" y="84"/>
                  </a:lnTo>
                  <a:lnTo>
                    <a:pt x="32" y="84"/>
                  </a:lnTo>
                  <a:lnTo>
                    <a:pt x="32" y="82"/>
                  </a:lnTo>
                  <a:lnTo>
                    <a:pt x="34" y="82"/>
                  </a:lnTo>
                  <a:lnTo>
                    <a:pt x="34" y="82"/>
                  </a:lnTo>
                  <a:lnTo>
                    <a:pt x="34" y="82"/>
                  </a:lnTo>
                  <a:lnTo>
                    <a:pt x="38" y="78"/>
                  </a:lnTo>
                  <a:lnTo>
                    <a:pt x="42" y="78"/>
                  </a:lnTo>
                  <a:lnTo>
                    <a:pt x="42" y="78"/>
                  </a:lnTo>
                  <a:lnTo>
                    <a:pt x="42" y="78"/>
                  </a:lnTo>
                  <a:lnTo>
                    <a:pt x="42" y="78"/>
                  </a:lnTo>
                  <a:lnTo>
                    <a:pt x="42" y="78"/>
                  </a:lnTo>
                  <a:lnTo>
                    <a:pt x="38" y="76"/>
                  </a:lnTo>
                  <a:lnTo>
                    <a:pt x="34" y="74"/>
                  </a:lnTo>
                  <a:lnTo>
                    <a:pt x="34" y="74"/>
                  </a:lnTo>
                  <a:lnTo>
                    <a:pt x="34" y="74"/>
                  </a:lnTo>
                  <a:lnTo>
                    <a:pt x="32" y="74"/>
                  </a:lnTo>
                  <a:lnTo>
                    <a:pt x="32" y="72"/>
                  </a:lnTo>
                  <a:lnTo>
                    <a:pt x="32" y="72"/>
                  </a:lnTo>
                  <a:lnTo>
                    <a:pt x="32" y="72"/>
                  </a:lnTo>
                  <a:lnTo>
                    <a:pt x="32" y="72"/>
                  </a:lnTo>
                  <a:lnTo>
                    <a:pt x="32" y="70"/>
                  </a:lnTo>
                  <a:lnTo>
                    <a:pt x="34" y="66"/>
                  </a:lnTo>
                  <a:lnTo>
                    <a:pt x="34" y="66"/>
                  </a:lnTo>
                  <a:lnTo>
                    <a:pt x="32" y="64"/>
                  </a:lnTo>
                  <a:lnTo>
                    <a:pt x="30" y="64"/>
                  </a:lnTo>
                  <a:lnTo>
                    <a:pt x="28" y="64"/>
                  </a:lnTo>
                  <a:lnTo>
                    <a:pt x="28" y="64"/>
                  </a:lnTo>
                  <a:lnTo>
                    <a:pt x="26" y="64"/>
                  </a:lnTo>
                  <a:lnTo>
                    <a:pt x="26" y="62"/>
                  </a:lnTo>
                  <a:lnTo>
                    <a:pt x="26" y="62"/>
                  </a:lnTo>
                  <a:lnTo>
                    <a:pt x="24" y="60"/>
                  </a:lnTo>
                  <a:lnTo>
                    <a:pt x="22" y="58"/>
                  </a:lnTo>
                  <a:lnTo>
                    <a:pt x="22" y="56"/>
                  </a:lnTo>
                  <a:lnTo>
                    <a:pt x="22" y="56"/>
                  </a:lnTo>
                  <a:lnTo>
                    <a:pt x="22" y="52"/>
                  </a:lnTo>
                  <a:lnTo>
                    <a:pt x="24" y="44"/>
                  </a:lnTo>
                  <a:lnTo>
                    <a:pt x="24" y="44"/>
                  </a:lnTo>
                  <a:lnTo>
                    <a:pt x="24" y="44"/>
                  </a:lnTo>
                  <a:lnTo>
                    <a:pt x="24" y="44"/>
                  </a:lnTo>
                  <a:lnTo>
                    <a:pt x="24" y="44"/>
                  </a:lnTo>
                  <a:lnTo>
                    <a:pt x="24" y="44"/>
                  </a:lnTo>
                  <a:lnTo>
                    <a:pt x="24" y="42"/>
                  </a:lnTo>
                  <a:lnTo>
                    <a:pt x="24" y="40"/>
                  </a:lnTo>
                  <a:lnTo>
                    <a:pt x="22" y="40"/>
                  </a:lnTo>
                  <a:lnTo>
                    <a:pt x="22" y="38"/>
                  </a:lnTo>
                  <a:lnTo>
                    <a:pt x="22" y="38"/>
                  </a:lnTo>
                  <a:lnTo>
                    <a:pt x="22" y="38"/>
                  </a:lnTo>
                  <a:lnTo>
                    <a:pt x="22" y="36"/>
                  </a:lnTo>
                  <a:lnTo>
                    <a:pt x="22" y="36"/>
                  </a:lnTo>
                  <a:lnTo>
                    <a:pt x="24" y="32"/>
                  </a:lnTo>
                  <a:lnTo>
                    <a:pt x="24" y="32"/>
                  </a:lnTo>
                  <a:lnTo>
                    <a:pt x="24" y="32"/>
                  </a:lnTo>
                  <a:lnTo>
                    <a:pt x="24" y="32"/>
                  </a:lnTo>
                  <a:lnTo>
                    <a:pt x="26" y="32"/>
                  </a:lnTo>
                  <a:lnTo>
                    <a:pt x="26" y="32"/>
                  </a:lnTo>
                  <a:lnTo>
                    <a:pt x="26" y="32"/>
                  </a:lnTo>
                  <a:lnTo>
                    <a:pt x="28" y="30"/>
                  </a:lnTo>
                  <a:lnTo>
                    <a:pt x="28" y="30"/>
                  </a:lnTo>
                  <a:lnTo>
                    <a:pt x="28" y="30"/>
                  </a:lnTo>
                  <a:lnTo>
                    <a:pt x="28" y="30"/>
                  </a:lnTo>
                  <a:lnTo>
                    <a:pt x="30" y="26"/>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5" name="Freeform 4994">
              <a:extLst>
                <a:ext uri="{FF2B5EF4-FFF2-40B4-BE49-F238E27FC236}">
                  <a16:creationId xmlns:a16="http://schemas.microsoft.com/office/drawing/2014/main" id="{92F5FFEE-B7B3-B44B-8E3B-01B6B1204F95}"/>
                </a:ext>
              </a:extLst>
            </p:cNvPr>
            <p:cNvSpPr>
              <a:spLocks/>
            </p:cNvSpPr>
            <p:nvPr/>
          </p:nvSpPr>
          <p:spPr bwMode="auto">
            <a:xfrm>
              <a:off x="2645608" y="2707709"/>
              <a:ext cx="458866" cy="479395"/>
            </a:xfrm>
            <a:custGeom>
              <a:avLst/>
              <a:gdLst/>
              <a:ahLst/>
              <a:cxnLst>
                <a:cxn ang="0">
                  <a:pos x="40" y="20"/>
                </a:cxn>
                <a:cxn ang="0">
                  <a:pos x="60" y="20"/>
                </a:cxn>
                <a:cxn ang="0">
                  <a:pos x="74" y="28"/>
                </a:cxn>
                <a:cxn ang="0">
                  <a:pos x="78" y="22"/>
                </a:cxn>
                <a:cxn ang="0">
                  <a:pos x="92" y="12"/>
                </a:cxn>
                <a:cxn ang="0">
                  <a:pos x="94" y="4"/>
                </a:cxn>
                <a:cxn ang="0">
                  <a:pos x="106" y="6"/>
                </a:cxn>
                <a:cxn ang="0">
                  <a:pos x="112" y="0"/>
                </a:cxn>
                <a:cxn ang="0">
                  <a:pos x="118" y="26"/>
                </a:cxn>
                <a:cxn ang="0">
                  <a:pos x="136" y="14"/>
                </a:cxn>
                <a:cxn ang="0">
                  <a:pos x="148" y="18"/>
                </a:cxn>
                <a:cxn ang="0">
                  <a:pos x="174" y="38"/>
                </a:cxn>
                <a:cxn ang="0">
                  <a:pos x="188" y="48"/>
                </a:cxn>
                <a:cxn ang="0">
                  <a:pos x="204" y="50"/>
                </a:cxn>
                <a:cxn ang="0">
                  <a:pos x="232" y="38"/>
                </a:cxn>
                <a:cxn ang="0">
                  <a:pos x="274" y="62"/>
                </a:cxn>
                <a:cxn ang="0">
                  <a:pos x="280" y="72"/>
                </a:cxn>
                <a:cxn ang="0">
                  <a:pos x="284" y="90"/>
                </a:cxn>
                <a:cxn ang="0">
                  <a:pos x="284" y="124"/>
                </a:cxn>
                <a:cxn ang="0">
                  <a:pos x="256" y="188"/>
                </a:cxn>
                <a:cxn ang="0">
                  <a:pos x="258" y="212"/>
                </a:cxn>
                <a:cxn ang="0">
                  <a:pos x="276" y="244"/>
                </a:cxn>
                <a:cxn ang="0">
                  <a:pos x="268" y="266"/>
                </a:cxn>
                <a:cxn ang="0">
                  <a:pos x="272" y="262"/>
                </a:cxn>
                <a:cxn ang="0">
                  <a:pos x="260" y="254"/>
                </a:cxn>
                <a:cxn ang="0">
                  <a:pos x="252" y="266"/>
                </a:cxn>
                <a:cxn ang="0">
                  <a:pos x="228" y="262"/>
                </a:cxn>
                <a:cxn ang="0">
                  <a:pos x="232" y="258"/>
                </a:cxn>
                <a:cxn ang="0">
                  <a:pos x="228" y="258"/>
                </a:cxn>
                <a:cxn ang="0">
                  <a:pos x="184" y="262"/>
                </a:cxn>
                <a:cxn ang="0">
                  <a:pos x="170" y="264"/>
                </a:cxn>
                <a:cxn ang="0">
                  <a:pos x="158" y="262"/>
                </a:cxn>
                <a:cxn ang="0">
                  <a:pos x="152" y="264"/>
                </a:cxn>
                <a:cxn ang="0">
                  <a:pos x="160" y="264"/>
                </a:cxn>
                <a:cxn ang="0">
                  <a:pos x="152" y="268"/>
                </a:cxn>
                <a:cxn ang="0">
                  <a:pos x="120" y="274"/>
                </a:cxn>
                <a:cxn ang="0">
                  <a:pos x="88" y="286"/>
                </a:cxn>
                <a:cxn ang="0">
                  <a:pos x="72" y="294"/>
                </a:cxn>
                <a:cxn ang="0">
                  <a:pos x="54" y="302"/>
                </a:cxn>
                <a:cxn ang="0">
                  <a:pos x="50" y="282"/>
                </a:cxn>
                <a:cxn ang="0">
                  <a:pos x="58" y="256"/>
                </a:cxn>
                <a:cxn ang="0">
                  <a:pos x="56" y="248"/>
                </a:cxn>
                <a:cxn ang="0">
                  <a:pos x="54" y="232"/>
                </a:cxn>
                <a:cxn ang="0">
                  <a:pos x="40" y="226"/>
                </a:cxn>
                <a:cxn ang="0">
                  <a:pos x="20" y="212"/>
                </a:cxn>
                <a:cxn ang="0">
                  <a:pos x="2" y="200"/>
                </a:cxn>
                <a:cxn ang="0">
                  <a:pos x="4" y="196"/>
                </a:cxn>
                <a:cxn ang="0">
                  <a:pos x="6" y="196"/>
                </a:cxn>
                <a:cxn ang="0">
                  <a:pos x="8" y="194"/>
                </a:cxn>
                <a:cxn ang="0">
                  <a:pos x="14" y="168"/>
                </a:cxn>
                <a:cxn ang="0">
                  <a:pos x="10" y="148"/>
                </a:cxn>
                <a:cxn ang="0">
                  <a:pos x="26" y="140"/>
                </a:cxn>
                <a:cxn ang="0">
                  <a:pos x="26" y="128"/>
                </a:cxn>
                <a:cxn ang="0">
                  <a:pos x="18" y="114"/>
                </a:cxn>
                <a:cxn ang="0">
                  <a:pos x="40" y="112"/>
                </a:cxn>
                <a:cxn ang="0">
                  <a:pos x="44" y="100"/>
                </a:cxn>
                <a:cxn ang="0">
                  <a:pos x="32" y="92"/>
                </a:cxn>
                <a:cxn ang="0">
                  <a:pos x="42" y="78"/>
                </a:cxn>
                <a:cxn ang="0">
                  <a:pos x="34" y="66"/>
                </a:cxn>
                <a:cxn ang="0">
                  <a:pos x="24" y="44"/>
                </a:cxn>
                <a:cxn ang="0">
                  <a:pos x="24" y="32"/>
                </a:cxn>
              </a:cxnLst>
              <a:rect l="0" t="0" r="r" b="b"/>
              <a:pathLst>
                <a:path w="290" h="302">
                  <a:moveTo>
                    <a:pt x="30" y="26"/>
                  </a:moveTo>
                  <a:lnTo>
                    <a:pt x="30" y="28"/>
                  </a:lnTo>
                  <a:lnTo>
                    <a:pt x="30" y="28"/>
                  </a:lnTo>
                  <a:lnTo>
                    <a:pt x="32" y="28"/>
                  </a:lnTo>
                  <a:lnTo>
                    <a:pt x="32" y="28"/>
                  </a:lnTo>
                  <a:lnTo>
                    <a:pt x="34" y="26"/>
                  </a:lnTo>
                  <a:lnTo>
                    <a:pt x="36" y="26"/>
                  </a:lnTo>
                  <a:lnTo>
                    <a:pt x="38" y="24"/>
                  </a:lnTo>
                  <a:lnTo>
                    <a:pt x="38" y="24"/>
                  </a:lnTo>
                  <a:lnTo>
                    <a:pt x="38" y="22"/>
                  </a:lnTo>
                  <a:lnTo>
                    <a:pt x="40" y="22"/>
                  </a:lnTo>
                  <a:lnTo>
                    <a:pt x="40" y="20"/>
                  </a:lnTo>
                  <a:lnTo>
                    <a:pt x="40" y="20"/>
                  </a:lnTo>
                  <a:lnTo>
                    <a:pt x="40" y="20"/>
                  </a:lnTo>
                  <a:lnTo>
                    <a:pt x="40" y="18"/>
                  </a:lnTo>
                  <a:lnTo>
                    <a:pt x="42" y="16"/>
                  </a:lnTo>
                  <a:lnTo>
                    <a:pt x="42" y="16"/>
                  </a:lnTo>
                  <a:lnTo>
                    <a:pt x="44" y="16"/>
                  </a:lnTo>
                  <a:lnTo>
                    <a:pt x="46" y="14"/>
                  </a:lnTo>
                  <a:lnTo>
                    <a:pt x="46" y="14"/>
                  </a:lnTo>
                  <a:lnTo>
                    <a:pt x="46" y="14"/>
                  </a:lnTo>
                  <a:lnTo>
                    <a:pt x="46" y="14"/>
                  </a:lnTo>
                  <a:lnTo>
                    <a:pt x="54" y="16"/>
                  </a:lnTo>
                  <a:lnTo>
                    <a:pt x="60" y="18"/>
                  </a:lnTo>
                  <a:lnTo>
                    <a:pt x="60" y="18"/>
                  </a:lnTo>
                  <a:lnTo>
                    <a:pt x="60" y="18"/>
                  </a:lnTo>
                  <a:lnTo>
                    <a:pt x="60" y="20"/>
                  </a:lnTo>
                  <a:lnTo>
                    <a:pt x="60" y="20"/>
                  </a:lnTo>
                  <a:lnTo>
                    <a:pt x="64" y="22"/>
                  </a:lnTo>
                  <a:lnTo>
                    <a:pt x="68" y="24"/>
                  </a:lnTo>
                  <a:lnTo>
                    <a:pt x="70" y="24"/>
                  </a:lnTo>
                  <a:lnTo>
                    <a:pt x="70" y="24"/>
                  </a:lnTo>
                  <a:lnTo>
                    <a:pt x="72" y="24"/>
                  </a:lnTo>
                  <a:lnTo>
                    <a:pt x="72" y="26"/>
                  </a:lnTo>
                  <a:lnTo>
                    <a:pt x="74" y="26"/>
                  </a:lnTo>
                  <a:lnTo>
                    <a:pt x="74" y="26"/>
                  </a:lnTo>
                  <a:lnTo>
                    <a:pt x="74" y="26"/>
                  </a:lnTo>
                  <a:lnTo>
                    <a:pt x="74" y="26"/>
                  </a:lnTo>
                  <a:lnTo>
                    <a:pt x="74" y="28"/>
                  </a:lnTo>
                  <a:lnTo>
                    <a:pt x="74" y="28"/>
                  </a:lnTo>
                  <a:lnTo>
                    <a:pt x="74" y="28"/>
                  </a:lnTo>
                  <a:lnTo>
                    <a:pt x="74" y="28"/>
                  </a:lnTo>
                  <a:lnTo>
                    <a:pt x="76" y="28"/>
                  </a:lnTo>
                  <a:lnTo>
                    <a:pt x="76" y="28"/>
                  </a:lnTo>
                  <a:lnTo>
                    <a:pt x="76" y="28"/>
                  </a:lnTo>
                  <a:lnTo>
                    <a:pt x="76" y="28"/>
                  </a:lnTo>
                  <a:lnTo>
                    <a:pt x="78" y="28"/>
                  </a:lnTo>
                  <a:lnTo>
                    <a:pt x="78" y="28"/>
                  </a:lnTo>
                  <a:lnTo>
                    <a:pt x="78" y="26"/>
                  </a:lnTo>
                  <a:lnTo>
                    <a:pt x="78" y="26"/>
                  </a:lnTo>
                  <a:lnTo>
                    <a:pt x="78" y="26"/>
                  </a:lnTo>
                  <a:lnTo>
                    <a:pt x="78" y="24"/>
                  </a:lnTo>
                  <a:lnTo>
                    <a:pt x="78" y="24"/>
                  </a:lnTo>
                  <a:lnTo>
                    <a:pt x="78" y="24"/>
                  </a:lnTo>
                  <a:lnTo>
                    <a:pt x="78" y="24"/>
                  </a:lnTo>
                  <a:lnTo>
                    <a:pt x="78" y="22"/>
                  </a:lnTo>
                  <a:lnTo>
                    <a:pt x="78" y="22"/>
                  </a:lnTo>
                  <a:lnTo>
                    <a:pt x="78" y="18"/>
                  </a:lnTo>
                  <a:lnTo>
                    <a:pt x="78" y="18"/>
                  </a:lnTo>
                  <a:lnTo>
                    <a:pt x="78" y="18"/>
                  </a:lnTo>
                  <a:lnTo>
                    <a:pt x="78" y="18"/>
                  </a:lnTo>
                  <a:lnTo>
                    <a:pt x="80" y="18"/>
                  </a:lnTo>
                  <a:lnTo>
                    <a:pt x="90" y="18"/>
                  </a:lnTo>
                  <a:lnTo>
                    <a:pt x="92" y="18"/>
                  </a:lnTo>
                  <a:lnTo>
                    <a:pt x="92" y="18"/>
                  </a:lnTo>
                  <a:lnTo>
                    <a:pt x="92" y="18"/>
                  </a:lnTo>
                  <a:lnTo>
                    <a:pt x="94" y="14"/>
                  </a:lnTo>
                  <a:lnTo>
                    <a:pt x="94" y="14"/>
                  </a:lnTo>
                  <a:lnTo>
                    <a:pt x="92" y="12"/>
                  </a:lnTo>
                  <a:lnTo>
                    <a:pt x="92" y="12"/>
                  </a:lnTo>
                  <a:lnTo>
                    <a:pt x="92" y="12"/>
                  </a:lnTo>
                  <a:lnTo>
                    <a:pt x="92" y="12"/>
                  </a:lnTo>
                  <a:lnTo>
                    <a:pt x="92" y="12"/>
                  </a:lnTo>
                  <a:lnTo>
                    <a:pt x="92" y="12"/>
                  </a:lnTo>
                  <a:lnTo>
                    <a:pt x="92" y="6"/>
                  </a:lnTo>
                  <a:lnTo>
                    <a:pt x="92" y="4"/>
                  </a:lnTo>
                  <a:lnTo>
                    <a:pt x="92" y="4"/>
                  </a:lnTo>
                  <a:lnTo>
                    <a:pt x="92" y="4"/>
                  </a:lnTo>
                  <a:lnTo>
                    <a:pt x="92" y="2"/>
                  </a:lnTo>
                  <a:lnTo>
                    <a:pt x="94" y="2"/>
                  </a:lnTo>
                  <a:lnTo>
                    <a:pt x="94" y="2"/>
                  </a:lnTo>
                  <a:lnTo>
                    <a:pt x="94" y="2"/>
                  </a:lnTo>
                  <a:lnTo>
                    <a:pt x="94" y="4"/>
                  </a:lnTo>
                  <a:lnTo>
                    <a:pt x="94" y="4"/>
                  </a:lnTo>
                  <a:lnTo>
                    <a:pt x="94" y="4"/>
                  </a:lnTo>
                  <a:lnTo>
                    <a:pt x="94" y="4"/>
                  </a:lnTo>
                  <a:lnTo>
                    <a:pt x="96" y="4"/>
                  </a:lnTo>
                  <a:lnTo>
                    <a:pt x="96" y="4"/>
                  </a:lnTo>
                  <a:lnTo>
                    <a:pt x="96" y="4"/>
                  </a:lnTo>
                  <a:lnTo>
                    <a:pt x="96" y="6"/>
                  </a:lnTo>
                  <a:lnTo>
                    <a:pt x="96" y="6"/>
                  </a:lnTo>
                  <a:lnTo>
                    <a:pt x="98" y="8"/>
                  </a:lnTo>
                  <a:lnTo>
                    <a:pt x="104" y="8"/>
                  </a:lnTo>
                  <a:lnTo>
                    <a:pt x="104" y="8"/>
                  </a:lnTo>
                  <a:lnTo>
                    <a:pt x="104" y="8"/>
                  </a:lnTo>
                  <a:lnTo>
                    <a:pt x="104" y="8"/>
                  </a:lnTo>
                  <a:lnTo>
                    <a:pt x="104" y="8"/>
                  </a:lnTo>
                  <a:lnTo>
                    <a:pt x="106" y="6"/>
                  </a:lnTo>
                  <a:lnTo>
                    <a:pt x="106" y="6"/>
                  </a:lnTo>
                  <a:lnTo>
                    <a:pt x="106" y="6"/>
                  </a:lnTo>
                  <a:lnTo>
                    <a:pt x="106" y="6"/>
                  </a:lnTo>
                  <a:lnTo>
                    <a:pt x="104" y="6"/>
                  </a:lnTo>
                  <a:lnTo>
                    <a:pt x="104" y="6"/>
                  </a:lnTo>
                  <a:lnTo>
                    <a:pt x="104" y="6"/>
                  </a:lnTo>
                  <a:lnTo>
                    <a:pt x="104" y="6"/>
                  </a:lnTo>
                  <a:lnTo>
                    <a:pt x="104" y="4"/>
                  </a:lnTo>
                  <a:lnTo>
                    <a:pt x="104" y="4"/>
                  </a:lnTo>
                  <a:lnTo>
                    <a:pt x="104" y="2"/>
                  </a:lnTo>
                  <a:lnTo>
                    <a:pt x="104" y="2"/>
                  </a:lnTo>
                  <a:lnTo>
                    <a:pt x="104" y="2"/>
                  </a:lnTo>
                  <a:lnTo>
                    <a:pt x="104" y="2"/>
                  </a:lnTo>
                  <a:lnTo>
                    <a:pt x="112" y="0"/>
                  </a:lnTo>
                  <a:lnTo>
                    <a:pt x="112" y="0"/>
                  </a:lnTo>
                  <a:lnTo>
                    <a:pt x="112" y="0"/>
                  </a:lnTo>
                  <a:lnTo>
                    <a:pt x="114" y="4"/>
                  </a:lnTo>
                  <a:lnTo>
                    <a:pt x="114" y="4"/>
                  </a:lnTo>
                  <a:lnTo>
                    <a:pt x="114" y="4"/>
                  </a:lnTo>
                  <a:lnTo>
                    <a:pt x="114" y="8"/>
                  </a:lnTo>
                  <a:lnTo>
                    <a:pt x="114" y="12"/>
                  </a:lnTo>
                  <a:lnTo>
                    <a:pt x="114" y="14"/>
                  </a:lnTo>
                  <a:lnTo>
                    <a:pt x="116" y="16"/>
                  </a:lnTo>
                  <a:lnTo>
                    <a:pt x="116" y="18"/>
                  </a:lnTo>
                  <a:lnTo>
                    <a:pt x="114" y="24"/>
                  </a:lnTo>
                  <a:lnTo>
                    <a:pt x="114" y="24"/>
                  </a:lnTo>
                  <a:lnTo>
                    <a:pt x="116" y="24"/>
                  </a:lnTo>
                  <a:lnTo>
                    <a:pt x="118" y="26"/>
                  </a:lnTo>
                  <a:lnTo>
                    <a:pt x="120" y="26"/>
                  </a:lnTo>
                  <a:lnTo>
                    <a:pt x="124" y="26"/>
                  </a:lnTo>
                  <a:lnTo>
                    <a:pt x="124" y="26"/>
                  </a:lnTo>
                  <a:lnTo>
                    <a:pt x="124" y="24"/>
                  </a:lnTo>
                  <a:lnTo>
                    <a:pt x="124" y="24"/>
                  </a:lnTo>
                  <a:lnTo>
                    <a:pt x="126" y="24"/>
                  </a:lnTo>
                  <a:lnTo>
                    <a:pt x="126" y="24"/>
                  </a:lnTo>
                  <a:lnTo>
                    <a:pt x="126" y="22"/>
                  </a:lnTo>
                  <a:lnTo>
                    <a:pt x="128" y="18"/>
                  </a:lnTo>
                  <a:lnTo>
                    <a:pt x="130" y="16"/>
                  </a:lnTo>
                  <a:lnTo>
                    <a:pt x="132" y="14"/>
                  </a:lnTo>
                  <a:lnTo>
                    <a:pt x="134" y="14"/>
                  </a:lnTo>
                  <a:lnTo>
                    <a:pt x="134" y="14"/>
                  </a:lnTo>
                  <a:lnTo>
                    <a:pt x="136" y="14"/>
                  </a:lnTo>
                  <a:lnTo>
                    <a:pt x="136" y="14"/>
                  </a:lnTo>
                  <a:lnTo>
                    <a:pt x="138" y="14"/>
                  </a:lnTo>
                  <a:lnTo>
                    <a:pt x="138" y="14"/>
                  </a:lnTo>
                  <a:lnTo>
                    <a:pt x="138" y="14"/>
                  </a:lnTo>
                  <a:lnTo>
                    <a:pt x="140" y="14"/>
                  </a:lnTo>
                  <a:lnTo>
                    <a:pt x="140" y="14"/>
                  </a:lnTo>
                  <a:lnTo>
                    <a:pt x="140" y="14"/>
                  </a:lnTo>
                  <a:lnTo>
                    <a:pt x="144" y="12"/>
                  </a:lnTo>
                  <a:lnTo>
                    <a:pt x="144" y="12"/>
                  </a:lnTo>
                  <a:lnTo>
                    <a:pt x="146" y="14"/>
                  </a:lnTo>
                  <a:lnTo>
                    <a:pt x="146" y="14"/>
                  </a:lnTo>
                  <a:lnTo>
                    <a:pt x="146" y="14"/>
                  </a:lnTo>
                  <a:lnTo>
                    <a:pt x="148" y="18"/>
                  </a:lnTo>
                  <a:lnTo>
                    <a:pt x="148" y="18"/>
                  </a:lnTo>
                  <a:lnTo>
                    <a:pt x="152" y="20"/>
                  </a:lnTo>
                  <a:lnTo>
                    <a:pt x="152" y="20"/>
                  </a:lnTo>
                  <a:lnTo>
                    <a:pt x="152" y="20"/>
                  </a:lnTo>
                  <a:lnTo>
                    <a:pt x="154" y="20"/>
                  </a:lnTo>
                  <a:lnTo>
                    <a:pt x="154" y="20"/>
                  </a:lnTo>
                  <a:lnTo>
                    <a:pt x="156" y="20"/>
                  </a:lnTo>
                  <a:lnTo>
                    <a:pt x="158" y="20"/>
                  </a:lnTo>
                  <a:lnTo>
                    <a:pt x="160" y="20"/>
                  </a:lnTo>
                  <a:lnTo>
                    <a:pt x="164" y="20"/>
                  </a:lnTo>
                  <a:lnTo>
                    <a:pt x="164" y="20"/>
                  </a:lnTo>
                  <a:lnTo>
                    <a:pt x="164" y="20"/>
                  </a:lnTo>
                  <a:lnTo>
                    <a:pt x="166" y="20"/>
                  </a:lnTo>
                  <a:lnTo>
                    <a:pt x="172" y="32"/>
                  </a:lnTo>
                  <a:lnTo>
                    <a:pt x="174" y="38"/>
                  </a:lnTo>
                  <a:lnTo>
                    <a:pt x="178" y="42"/>
                  </a:lnTo>
                  <a:lnTo>
                    <a:pt x="180" y="42"/>
                  </a:lnTo>
                  <a:lnTo>
                    <a:pt x="180" y="42"/>
                  </a:lnTo>
                  <a:lnTo>
                    <a:pt x="182" y="44"/>
                  </a:lnTo>
                  <a:lnTo>
                    <a:pt x="180" y="46"/>
                  </a:lnTo>
                  <a:lnTo>
                    <a:pt x="180" y="46"/>
                  </a:lnTo>
                  <a:lnTo>
                    <a:pt x="180" y="46"/>
                  </a:lnTo>
                  <a:lnTo>
                    <a:pt x="180" y="46"/>
                  </a:lnTo>
                  <a:lnTo>
                    <a:pt x="180" y="46"/>
                  </a:lnTo>
                  <a:lnTo>
                    <a:pt x="180" y="46"/>
                  </a:lnTo>
                  <a:lnTo>
                    <a:pt x="182" y="48"/>
                  </a:lnTo>
                  <a:lnTo>
                    <a:pt x="184" y="50"/>
                  </a:lnTo>
                  <a:lnTo>
                    <a:pt x="188" y="50"/>
                  </a:lnTo>
                  <a:lnTo>
                    <a:pt x="188" y="48"/>
                  </a:lnTo>
                  <a:lnTo>
                    <a:pt x="188" y="48"/>
                  </a:lnTo>
                  <a:lnTo>
                    <a:pt x="188" y="48"/>
                  </a:lnTo>
                  <a:lnTo>
                    <a:pt x="190" y="48"/>
                  </a:lnTo>
                  <a:lnTo>
                    <a:pt x="190" y="48"/>
                  </a:lnTo>
                  <a:lnTo>
                    <a:pt x="194" y="50"/>
                  </a:lnTo>
                  <a:lnTo>
                    <a:pt x="198" y="50"/>
                  </a:lnTo>
                  <a:lnTo>
                    <a:pt x="202" y="52"/>
                  </a:lnTo>
                  <a:lnTo>
                    <a:pt x="202" y="52"/>
                  </a:lnTo>
                  <a:lnTo>
                    <a:pt x="204" y="54"/>
                  </a:lnTo>
                  <a:lnTo>
                    <a:pt x="204" y="54"/>
                  </a:lnTo>
                  <a:lnTo>
                    <a:pt x="204" y="54"/>
                  </a:lnTo>
                  <a:lnTo>
                    <a:pt x="204" y="52"/>
                  </a:lnTo>
                  <a:lnTo>
                    <a:pt x="204" y="50"/>
                  </a:lnTo>
                  <a:lnTo>
                    <a:pt x="204" y="50"/>
                  </a:lnTo>
                  <a:lnTo>
                    <a:pt x="206" y="48"/>
                  </a:lnTo>
                  <a:lnTo>
                    <a:pt x="206" y="46"/>
                  </a:lnTo>
                  <a:lnTo>
                    <a:pt x="206" y="46"/>
                  </a:lnTo>
                  <a:lnTo>
                    <a:pt x="212" y="42"/>
                  </a:lnTo>
                  <a:lnTo>
                    <a:pt x="212" y="42"/>
                  </a:lnTo>
                  <a:lnTo>
                    <a:pt x="216" y="44"/>
                  </a:lnTo>
                  <a:lnTo>
                    <a:pt x="222" y="42"/>
                  </a:lnTo>
                  <a:lnTo>
                    <a:pt x="222" y="40"/>
                  </a:lnTo>
                  <a:lnTo>
                    <a:pt x="222" y="40"/>
                  </a:lnTo>
                  <a:lnTo>
                    <a:pt x="224" y="40"/>
                  </a:lnTo>
                  <a:lnTo>
                    <a:pt x="224" y="40"/>
                  </a:lnTo>
                  <a:lnTo>
                    <a:pt x="230" y="38"/>
                  </a:lnTo>
                  <a:lnTo>
                    <a:pt x="230" y="38"/>
                  </a:lnTo>
                  <a:lnTo>
                    <a:pt x="232" y="38"/>
                  </a:lnTo>
                  <a:lnTo>
                    <a:pt x="236" y="36"/>
                  </a:lnTo>
                  <a:lnTo>
                    <a:pt x="236" y="36"/>
                  </a:lnTo>
                  <a:lnTo>
                    <a:pt x="246" y="38"/>
                  </a:lnTo>
                  <a:lnTo>
                    <a:pt x="256" y="40"/>
                  </a:lnTo>
                  <a:lnTo>
                    <a:pt x="260" y="42"/>
                  </a:lnTo>
                  <a:lnTo>
                    <a:pt x="266" y="48"/>
                  </a:lnTo>
                  <a:lnTo>
                    <a:pt x="266" y="48"/>
                  </a:lnTo>
                  <a:lnTo>
                    <a:pt x="266" y="48"/>
                  </a:lnTo>
                  <a:lnTo>
                    <a:pt x="268" y="50"/>
                  </a:lnTo>
                  <a:lnTo>
                    <a:pt x="268" y="52"/>
                  </a:lnTo>
                  <a:lnTo>
                    <a:pt x="270" y="54"/>
                  </a:lnTo>
                  <a:lnTo>
                    <a:pt x="270" y="56"/>
                  </a:lnTo>
                  <a:lnTo>
                    <a:pt x="272" y="60"/>
                  </a:lnTo>
                  <a:lnTo>
                    <a:pt x="274" y="62"/>
                  </a:lnTo>
                  <a:lnTo>
                    <a:pt x="276" y="64"/>
                  </a:lnTo>
                  <a:lnTo>
                    <a:pt x="276" y="64"/>
                  </a:lnTo>
                  <a:lnTo>
                    <a:pt x="276" y="64"/>
                  </a:lnTo>
                  <a:lnTo>
                    <a:pt x="278" y="64"/>
                  </a:lnTo>
                  <a:lnTo>
                    <a:pt x="278" y="64"/>
                  </a:lnTo>
                  <a:lnTo>
                    <a:pt x="278" y="62"/>
                  </a:lnTo>
                  <a:lnTo>
                    <a:pt x="278" y="62"/>
                  </a:lnTo>
                  <a:lnTo>
                    <a:pt x="280" y="60"/>
                  </a:lnTo>
                  <a:lnTo>
                    <a:pt x="280" y="60"/>
                  </a:lnTo>
                  <a:lnTo>
                    <a:pt x="280" y="60"/>
                  </a:lnTo>
                  <a:lnTo>
                    <a:pt x="282" y="64"/>
                  </a:lnTo>
                  <a:lnTo>
                    <a:pt x="280" y="72"/>
                  </a:lnTo>
                  <a:lnTo>
                    <a:pt x="280" y="72"/>
                  </a:lnTo>
                  <a:lnTo>
                    <a:pt x="280" y="72"/>
                  </a:lnTo>
                  <a:lnTo>
                    <a:pt x="278" y="74"/>
                  </a:lnTo>
                  <a:lnTo>
                    <a:pt x="276" y="76"/>
                  </a:lnTo>
                  <a:lnTo>
                    <a:pt x="276" y="80"/>
                  </a:lnTo>
                  <a:lnTo>
                    <a:pt x="278" y="80"/>
                  </a:lnTo>
                  <a:lnTo>
                    <a:pt x="278" y="80"/>
                  </a:lnTo>
                  <a:lnTo>
                    <a:pt x="280" y="82"/>
                  </a:lnTo>
                  <a:lnTo>
                    <a:pt x="280" y="82"/>
                  </a:lnTo>
                  <a:lnTo>
                    <a:pt x="282" y="82"/>
                  </a:lnTo>
                  <a:lnTo>
                    <a:pt x="282" y="82"/>
                  </a:lnTo>
                  <a:lnTo>
                    <a:pt x="282" y="82"/>
                  </a:lnTo>
                  <a:lnTo>
                    <a:pt x="284" y="86"/>
                  </a:lnTo>
                  <a:lnTo>
                    <a:pt x="284" y="90"/>
                  </a:lnTo>
                  <a:lnTo>
                    <a:pt x="284" y="90"/>
                  </a:lnTo>
                  <a:lnTo>
                    <a:pt x="284" y="90"/>
                  </a:lnTo>
                  <a:lnTo>
                    <a:pt x="284" y="92"/>
                  </a:lnTo>
                  <a:lnTo>
                    <a:pt x="284" y="92"/>
                  </a:lnTo>
                  <a:lnTo>
                    <a:pt x="284" y="92"/>
                  </a:lnTo>
                  <a:lnTo>
                    <a:pt x="284" y="92"/>
                  </a:lnTo>
                  <a:lnTo>
                    <a:pt x="284" y="92"/>
                  </a:lnTo>
                  <a:lnTo>
                    <a:pt x="286" y="92"/>
                  </a:lnTo>
                  <a:lnTo>
                    <a:pt x="286" y="94"/>
                  </a:lnTo>
                  <a:lnTo>
                    <a:pt x="286" y="94"/>
                  </a:lnTo>
                  <a:lnTo>
                    <a:pt x="286" y="96"/>
                  </a:lnTo>
                  <a:lnTo>
                    <a:pt x="286" y="100"/>
                  </a:lnTo>
                  <a:lnTo>
                    <a:pt x="290" y="118"/>
                  </a:lnTo>
                  <a:lnTo>
                    <a:pt x="290" y="120"/>
                  </a:lnTo>
                  <a:lnTo>
                    <a:pt x="286" y="122"/>
                  </a:lnTo>
                  <a:lnTo>
                    <a:pt x="284" y="124"/>
                  </a:lnTo>
                  <a:lnTo>
                    <a:pt x="282" y="128"/>
                  </a:lnTo>
                  <a:lnTo>
                    <a:pt x="276" y="132"/>
                  </a:lnTo>
                  <a:lnTo>
                    <a:pt x="276" y="132"/>
                  </a:lnTo>
                  <a:lnTo>
                    <a:pt x="276" y="136"/>
                  </a:lnTo>
                  <a:lnTo>
                    <a:pt x="274" y="142"/>
                  </a:lnTo>
                  <a:lnTo>
                    <a:pt x="272" y="142"/>
                  </a:lnTo>
                  <a:lnTo>
                    <a:pt x="270" y="148"/>
                  </a:lnTo>
                  <a:lnTo>
                    <a:pt x="268" y="156"/>
                  </a:lnTo>
                  <a:lnTo>
                    <a:pt x="266" y="164"/>
                  </a:lnTo>
                  <a:lnTo>
                    <a:pt x="264" y="174"/>
                  </a:lnTo>
                  <a:lnTo>
                    <a:pt x="260" y="174"/>
                  </a:lnTo>
                  <a:lnTo>
                    <a:pt x="260" y="178"/>
                  </a:lnTo>
                  <a:lnTo>
                    <a:pt x="254" y="186"/>
                  </a:lnTo>
                  <a:lnTo>
                    <a:pt x="256" y="188"/>
                  </a:lnTo>
                  <a:lnTo>
                    <a:pt x="256" y="192"/>
                  </a:lnTo>
                  <a:lnTo>
                    <a:pt x="254" y="194"/>
                  </a:lnTo>
                  <a:lnTo>
                    <a:pt x="254" y="194"/>
                  </a:lnTo>
                  <a:lnTo>
                    <a:pt x="254" y="194"/>
                  </a:lnTo>
                  <a:lnTo>
                    <a:pt x="254" y="196"/>
                  </a:lnTo>
                  <a:lnTo>
                    <a:pt x="254" y="196"/>
                  </a:lnTo>
                  <a:lnTo>
                    <a:pt x="254" y="198"/>
                  </a:lnTo>
                  <a:lnTo>
                    <a:pt x="256" y="204"/>
                  </a:lnTo>
                  <a:lnTo>
                    <a:pt x="258" y="210"/>
                  </a:lnTo>
                  <a:lnTo>
                    <a:pt x="258" y="212"/>
                  </a:lnTo>
                  <a:lnTo>
                    <a:pt x="258" y="212"/>
                  </a:lnTo>
                  <a:lnTo>
                    <a:pt x="258" y="212"/>
                  </a:lnTo>
                  <a:lnTo>
                    <a:pt x="258" y="212"/>
                  </a:lnTo>
                  <a:lnTo>
                    <a:pt x="258" y="212"/>
                  </a:lnTo>
                  <a:lnTo>
                    <a:pt x="260" y="218"/>
                  </a:lnTo>
                  <a:lnTo>
                    <a:pt x="262" y="220"/>
                  </a:lnTo>
                  <a:lnTo>
                    <a:pt x="262" y="224"/>
                  </a:lnTo>
                  <a:lnTo>
                    <a:pt x="266" y="232"/>
                  </a:lnTo>
                  <a:lnTo>
                    <a:pt x="264" y="238"/>
                  </a:lnTo>
                  <a:lnTo>
                    <a:pt x="268" y="242"/>
                  </a:lnTo>
                  <a:lnTo>
                    <a:pt x="268" y="242"/>
                  </a:lnTo>
                  <a:lnTo>
                    <a:pt x="268" y="242"/>
                  </a:lnTo>
                  <a:lnTo>
                    <a:pt x="268" y="242"/>
                  </a:lnTo>
                  <a:lnTo>
                    <a:pt x="270" y="242"/>
                  </a:lnTo>
                  <a:lnTo>
                    <a:pt x="272" y="242"/>
                  </a:lnTo>
                  <a:lnTo>
                    <a:pt x="274" y="242"/>
                  </a:lnTo>
                  <a:lnTo>
                    <a:pt x="276" y="242"/>
                  </a:lnTo>
                  <a:lnTo>
                    <a:pt x="276" y="244"/>
                  </a:lnTo>
                  <a:lnTo>
                    <a:pt x="278" y="250"/>
                  </a:lnTo>
                  <a:lnTo>
                    <a:pt x="276" y="256"/>
                  </a:lnTo>
                  <a:lnTo>
                    <a:pt x="276" y="256"/>
                  </a:lnTo>
                  <a:lnTo>
                    <a:pt x="276" y="256"/>
                  </a:lnTo>
                  <a:lnTo>
                    <a:pt x="276" y="258"/>
                  </a:lnTo>
                  <a:lnTo>
                    <a:pt x="276" y="262"/>
                  </a:lnTo>
                  <a:lnTo>
                    <a:pt x="276" y="262"/>
                  </a:lnTo>
                  <a:lnTo>
                    <a:pt x="278" y="264"/>
                  </a:lnTo>
                  <a:lnTo>
                    <a:pt x="278" y="264"/>
                  </a:lnTo>
                  <a:lnTo>
                    <a:pt x="278" y="266"/>
                  </a:lnTo>
                  <a:lnTo>
                    <a:pt x="278" y="266"/>
                  </a:lnTo>
                  <a:lnTo>
                    <a:pt x="278" y="266"/>
                  </a:lnTo>
                  <a:lnTo>
                    <a:pt x="268" y="268"/>
                  </a:lnTo>
                  <a:lnTo>
                    <a:pt x="268" y="266"/>
                  </a:lnTo>
                  <a:lnTo>
                    <a:pt x="268" y="266"/>
                  </a:lnTo>
                  <a:lnTo>
                    <a:pt x="268" y="266"/>
                  </a:lnTo>
                  <a:lnTo>
                    <a:pt x="270" y="266"/>
                  </a:lnTo>
                  <a:lnTo>
                    <a:pt x="272" y="266"/>
                  </a:lnTo>
                  <a:lnTo>
                    <a:pt x="272" y="266"/>
                  </a:lnTo>
                  <a:lnTo>
                    <a:pt x="272" y="266"/>
                  </a:lnTo>
                  <a:lnTo>
                    <a:pt x="272" y="266"/>
                  </a:lnTo>
                  <a:lnTo>
                    <a:pt x="272" y="264"/>
                  </a:lnTo>
                  <a:lnTo>
                    <a:pt x="272" y="264"/>
                  </a:lnTo>
                  <a:lnTo>
                    <a:pt x="272" y="264"/>
                  </a:lnTo>
                  <a:lnTo>
                    <a:pt x="272" y="264"/>
                  </a:lnTo>
                  <a:lnTo>
                    <a:pt x="272" y="264"/>
                  </a:lnTo>
                  <a:lnTo>
                    <a:pt x="272" y="262"/>
                  </a:lnTo>
                  <a:lnTo>
                    <a:pt x="272" y="262"/>
                  </a:lnTo>
                  <a:lnTo>
                    <a:pt x="268" y="264"/>
                  </a:lnTo>
                  <a:lnTo>
                    <a:pt x="266" y="266"/>
                  </a:lnTo>
                  <a:lnTo>
                    <a:pt x="260" y="266"/>
                  </a:lnTo>
                  <a:lnTo>
                    <a:pt x="256" y="262"/>
                  </a:lnTo>
                  <a:lnTo>
                    <a:pt x="256" y="262"/>
                  </a:lnTo>
                  <a:lnTo>
                    <a:pt x="256" y="260"/>
                  </a:lnTo>
                  <a:lnTo>
                    <a:pt x="258" y="258"/>
                  </a:lnTo>
                  <a:lnTo>
                    <a:pt x="258" y="258"/>
                  </a:lnTo>
                  <a:lnTo>
                    <a:pt x="260" y="258"/>
                  </a:lnTo>
                  <a:lnTo>
                    <a:pt x="260" y="256"/>
                  </a:lnTo>
                  <a:lnTo>
                    <a:pt x="260" y="256"/>
                  </a:lnTo>
                  <a:lnTo>
                    <a:pt x="260" y="256"/>
                  </a:lnTo>
                  <a:lnTo>
                    <a:pt x="260" y="254"/>
                  </a:lnTo>
                  <a:lnTo>
                    <a:pt x="260" y="254"/>
                  </a:lnTo>
                  <a:lnTo>
                    <a:pt x="260" y="254"/>
                  </a:lnTo>
                  <a:lnTo>
                    <a:pt x="258" y="254"/>
                  </a:lnTo>
                  <a:lnTo>
                    <a:pt x="258" y="254"/>
                  </a:lnTo>
                  <a:lnTo>
                    <a:pt x="254" y="254"/>
                  </a:lnTo>
                  <a:lnTo>
                    <a:pt x="254" y="256"/>
                  </a:lnTo>
                  <a:lnTo>
                    <a:pt x="254" y="256"/>
                  </a:lnTo>
                  <a:lnTo>
                    <a:pt x="254" y="256"/>
                  </a:lnTo>
                  <a:lnTo>
                    <a:pt x="254" y="256"/>
                  </a:lnTo>
                  <a:lnTo>
                    <a:pt x="254" y="258"/>
                  </a:lnTo>
                  <a:lnTo>
                    <a:pt x="252" y="262"/>
                  </a:lnTo>
                  <a:lnTo>
                    <a:pt x="252" y="266"/>
                  </a:lnTo>
                  <a:lnTo>
                    <a:pt x="252" y="266"/>
                  </a:lnTo>
                  <a:lnTo>
                    <a:pt x="252" y="266"/>
                  </a:lnTo>
                  <a:lnTo>
                    <a:pt x="252" y="266"/>
                  </a:lnTo>
                  <a:lnTo>
                    <a:pt x="252" y="266"/>
                  </a:lnTo>
                  <a:lnTo>
                    <a:pt x="250" y="266"/>
                  </a:lnTo>
                  <a:lnTo>
                    <a:pt x="250" y="266"/>
                  </a:lnTo>
                  <a:lnTo>
                    <a:pt x="248" y="266"/>
                  </a:lnTo>
                  <a:lnTo>
                    <a:pt x="246" y="266"/>
                  </a:lnTo>
                  <a:lnTo>
                    <a:pt x="246" y="266"/>
                  </a:lnTo>
                  <a:lnTo>
                    <a:pt x="244" y="266"/>
                  </a:lnTo>
                  <a:lnTo>
                    <a:pt x="244" y="266"/>
                  </a:lnTo>
                  <a:lnTo>
                    <a:pt x="242" y="264"/>
                  </a:lnTo>
                  <a:lnTo>
                    <a:pt x="240" y="264"/>
                  </a:lnTo>
                  <a:lnTo>
                    <a:pt x="234" y="264"/>
                  </a:lnTo>
                  <a:lnTo>
                    <a:pt x="230" y="262"/>
                  </a:lnTo>
                  <a:lnTo>
                    <a:pt x="228" y="262"/>
                  </a:lnTo>
                  <a:lnTo>
                    <a:pt x="228" y="262"/>
                  </a:lnTo>
                  <a:lnTo>
                    <a:pt x="220" y="260"/>
                  </a:lnTo>
                  <a:lnTo>
                    <a:pt x="220" y="260"/>
                  </a:lnTo>
                  <a:lnTo>
                    <a:pt x="218" y="260"/>
                  </a:lnTo>
                  <a:lnTo>
                    <a:pt x="218" y="260"/>
                  </a:lnTo>
                  <a:lnTo>
                    <a:pt x="218" y="260"/>
                  </a:lnTo>
                  <a:lnTo>
                    <a:pt x="222" y="258"/>
                  </a:lnTo>
                  <a:lnTo>
                    <a:pt x="224" y="260"/>
                  </a:lnTo>
                  <a:lnTo>
                    <a:pt x="226" y="260"/>
                  </a:lnTo>
                  <a:lnTo>
                    <a:pt x="228" y="260"/>
                  </a:lnTo>
                  <a:lnTo>
                    <a:pt x="230" y="260"/>
                  </a:lnTo>
                  <a:lnTo>
                    <a:pt x="230" y="260"/>
                  </a:lnTo>
                  <a:lnTo>
                    <a:pt x="230" y="260"/>
                  </a:lnTo>
                  <a:lnTo>
                    <a:pt x="232" y="258"/>
                  </a:lnTo>
                  <a:lnTo>
                    <a:pt x="232" y="258"/>
                  </a:lnTo>
                  <a:lnTo>
                    <a:pt x="230" y="256"/>
                  </a:lnTo>
                  <a:lnTo>
                    <a:pt x="228" y="254"/>
                  </a:lnTo>
                  <a:lnTo>
                    <a:pt x="228" y="254"/>
                  </a:lnTo>
                  <a:lnTo>
                    <a:pt x="226" y="254"/>
                  </a:lnTo>
                  <a:lnTo>
                    <a:pt x="226" y="254"/>
                  </a:lnTo>
                  <a:lnTo>
                    <a:pt x="228" y="254"/>
                  </a:lnTo>
                  <a:lnTo>
                    <a:pt x="228" y="256"/>
                  </a:lnTo>
                  <a:lnTo>
                    <a:pt x="228" y="256"/>
                  </a:lnTo>
                  <a:lnTo>
                    <a:pt x="228" y="256"/>
                  </a:lnTo>
                  <a:lnTo>
                    <a:pt x="230" y="258"/>
                  </a:lnTo>
                  <a:lnTo>
                    <a:pt x="230" y="258"/>
                  </a:lnTo>
                  <a:lnTo>
                    <a:pt x="230" y="258"/>
                  </a:lnTo>
                  <a:lnTo>
                    <a:pt x="230" y="260"/>
                  </a:lnTo>
                  <a:lnTo>
                    <a:pt x="228" y="258"/>
                  </a:lnTo>
                  <a:lnTo>
                    <a:pt x="226" y="258"/>
                  </a:lnTo>
                  <a:lnTo>
                    <a:pt x="222" y="256"/>
                  </a:lnTo>
                  <a:lnTo>
                    <a:pt x="216" y="258"/>
                  </a:lnTo>
                  <a:lnTo>
                    <a:pt x="202" y="258"/>
                  </a:lnTo>
                  <a:lnTo>
                    <a:pt x="196" y="258"/>
                  </a:lnTo>
                  <a:lnTo>
                    <a:pt x="196" y="258"/>
                  </a:lnTo>
                  <a:lnTo>
                    <a:pt x="196" y="258"/>
                  </a:lnTo>
                  <a:lnTo>
                    <a:pt x="196" y="258"/>
                  </a:lnTo>
                  <a:lnTo>
                    <a:pt x="196" y="258"/>
                  </a:lnTo>
                  <a:lnTo>
                    <a:pt x="196" y="258"/>
                  </a:lnTo>
                  <a:lnTo>
                    <a:pt x="194" y="260"/>
                  </a:lnTo>
                  <a:lnTo>
                    <a:pt x="190" y="260"/>
                  </a:lnTo>
                  <a:lnTo>
                    <a:pt x="190" y="260"/>
                  </a:lnTo>
                  <a:lnTo>
                    <a:pt x="184" y="262"/>
                  </a:lnTo>
                  <a:lnTo>
                    <a:pt x="180" y="262"/>
                  </a:lnTo>
                  <a:lnTo>
                    <a:pt x="180" y="262"/>
                  </a:lnTo>
                  <a:lnTo>
                    <a:pt x="180" y="262"/>
                  </a:lnTo>
                  <a:lnTo>
                    <a:pt x="180" y="264"/>
                  </a:lnTo>
                  <a:lnTo>
                    <a:pt x="180" y="264"/>
                  </a:lnTo>
                  <a:lnTo>
                    <a:pt x="180" y="264"/>
                  </a:lnTo>
                  <a:lnTo>
                    <a:pt x="180" y="264"/>
                  </a:lnTo>
                  <a:lnTo>
                    <a:pt x="180" y="266"/>
                  </a:lnTo>
                  <a:lnTo>
                    <a:pt x="178" y="266"/>
                  </a:lnTo>
                  <a:lnTo>
                    <a:pt x="176" y="266"/>
                  </a:lnTo>
                  <a:lnTo>
                    <a:pt x="174" y="266"/>
                  </a:lnTo>
                  <a:lnTo>
                    <a:pt x="172" y="266"/>
                  </a:lnTo>
                  <a:lnTo>
                    <a:pt x="172" y="266"/>
                  </a:lnTo>
                  <a:lnTo>
                    <a:pt x="170" y="264"/>
                  </a:lnTo>
                  <a:lnTo>
                    <a:pt x="170" y="264"/>
                  </a:lnTo>
                  <a:lnTo>
                    <a:pt x="170" y="264"/>
                  </a:lnTo>
                  <a:lnTo>
                    <a:pt x="170" y="264"/>
                  </a:lnTo>
                  <a:lnTo>
                    <a:pt x="170" y="262"/>
                  </a:lnTo>
                  <a:lnTo>
                    <a:pt x="170" y="262"/>
                  </a:lnTo>
                  <a:lnTo>
                    <a:pt x="170" y="262"/>
                  </a:lnTo>
                  <a:lnTo>
                    <a:pt x="170" y="262"/>
                  </a:lnTo>
                  <a:lnTo>
                    <a:pt x="168" y="262"/>
                  </a:lnTo>
                  <a:lnTo>
                    <a:pt x="166" y="264"/>
                  </a:lnTo>
                  <a:lnTo>
                    <a:pt x="164" y="262"/>
                  </a:lnTo>
                  <a:lnTo>
                    <a:pt x="162" y="262"/>
                  </a:lnTo>
                  <a:lnTo>
                    <a:pt x="160" y="262"/>
                  </a:lnTo>
                  <a:lnTo>
                    <a:pt x="158" y="262"/>
                  </a:lnTo>
                  <a:lnTo>
                    <a:pt x="158" y="262"/>
                  </a:lnTo>
                  <a:lnTo>
                    <a:pt x="156" y="260"/>
                  </a:lnTo>
                  <a:lnTo>
                    <a:pt x="156" y="262"/>
                  </a:lnTo>
                  <a:lnTo>
                    <a:pt x="156" y="262"/>
                  </a:lnTo>
                  <a:lnTo>
                    <a:pt x="154" y="262"/>
                  </a:lnTo>
                  <a:lnTo>
                    <a:pt x="154" y="262"/>
                  </a:lnTo>
                  <a:lnTo>
                    <a:pt x="156" y="262"/>
                  </a:lnTo>
                  <a:lnTo>
                    <a:pt x="156" y="262"/>
                  </a:lnTo>
                  <a:lnTo>
                    <a:pt x="156" y="262"/>
                  </a:lnTo>
                  <a:lnTo>
                    <a:pt x="156" y="262"/>
                  </a:lnTo>
                  <a:lnTo>
                    <a:pt x="156" y="262"/>
                  </a:lnTo>
                  <a:lnTo>
                    <a:pt x="156" y="262"/>
                  </a:lnTo>
                  <a:lnTo>
                    <a:pt x="156" y="264"/>
                  </a:lnTo>
                  <a:lnTo>
                    <a:pt x="154" y="264"/>
                  </a:lnTo>
                  <a:lnTo>
                    <a:pt x="152" y="264"/>
                  </a:lnTo>
                  <a:lnTo>
                    <a:pt x="152" y="264"/>
                  </a:lnTo>
                  <a:lnTo>
                    <a:pt x="152" y="264"/>
                  </a:lnTo>
                  <a:lnTo>
                    <a:pt x="152" y="264"/>
                  </a:lnTo>
                  <a:lnTo>
                    <a:pt x="152" y="266"/>
                  </a:lnTo>
                  <a:lnTo>
                    <a:pt x="154" y="266"/>
                  </a:lnTo>
                  <a:lnTo>
                    <a:pt x="154" y="266"/>
                  </a:lnTo>
                  <a:lnTo>
                    <a:pt x="154" y="266"/>
                  </a:lnTo>
                  <a:lnTo>
                    <a:pt x="158" y="266"/>
                  </a:lnTo>
                  <a:lnTo>
                    <a:pt x="158" y="266"/>
                  </a:lnTo>
                  <a:lnTo>
                    <a:pt x="158" y="266"/>
                  </a:lnTo>
                  <a:lnTo>
                    <a:pt x="158" y="266"/>
                  </a:lnTo>
                  <a:lnTo>
                    <a:pt x="158" y="266"/>
                  </a:lnTo>
                  <a:lnTo>
                    <a:pt x="158" y="266"/>
                  </a:lnTo>
                  <a:lnTo>
                    <a:pt x="160" y="264"/>
                  </a:lnTo>
                  <a:lnTo>
                    <a:pt x="160" y="262"/>
                  </a:lnTo>
                  <a:lnTo>
                    <a:pt x="162" y="262"/>
                  </a:lnTo>
                  <a:lnTo>
                    <a:pt x="164" y="264"/>
                  </a:lnTo>
                  <a:lnTo>
                    <a:pt x="166" y="264"/>
                  </a:lnTo>
                  <a:lnTo>
                    <a:pt x="168" y="264"/>
                  </a:lnTo>
                  <a:lnTo>
                    <a:pt x="168" y="262"/>
                  </a:lnTo>
                  <a:lnTo>
                    <a:pt x="168" y="262"/>
                  </a:lnTo>
                  <a:lnTo>
                    <a:pt x="170" y="264"/>
                  </a:lnTo>
                  <a:lnTo>
                    <a:pt x="170" y="266"/>
                  </a:lnTo>
                  <a:lnTo>
                    <a:pt x="170" y="266"/>
                  </a:lnTo>
                  <a:lnTo>
                    <a:pt x="170" y="266"/>
                  </a:lnTo>
                  <a:lnTo>
                    <a:pt x="170" y="266"/>
                  </a:lnTo>
                  <a:lnTo>
                    <a:pt x="156" y="266"/>
                  </a:lnTo>
                  <a:lnTo>
                    <a:pt x="152" y="268"/>
                  </a:lnTo>
                  <a:lnTo>
                    <a:pt x="152" y="268"/>
                  </a:lnTo>
                  <a:lnTo>
                    <a:pt x="150" y="268"/>
                  </a:lnTo>
                  <a:lnTo>
                    <a:pt x="148" y="268"/>
                  </a:lnTo>
                  <a:lnTo>
                    <a:pt x="132" y="270"/>
                  </a:lnTo>
                  <a:lnTo>
                    <a:pt x="130" y="270"/>
                  </a:lnTo>
                  <a:lnTo>
                    <a:pt x="128" y="270"/>
                  </a:lnTo>
                  <a:lnTo>
                    <a:pt x="128" y="270"/>
                  </a:lnTo>
                  <a:lnTo>
                    <a:pt x="126" y="272"/>
                  </a:lnTo>
                  <a:lnTo>
                    <a:pt x="122" y="274"/>
                  </a:lnTo>
                  <a:lnTo>
                    <a:pt x="120" y="274"/>
                  </a:lnTo>
                  <a:lnTo>
                    <a:pt x="120" y="274"/>
                  </a:lnTo>
                  <a:lnTo>
                    <a:pt x="120" y="274"/>
                  </a:lnTo>
                  <a:lnTo>
                    <a:pt x="120" y="274"/>
                  </a:lnTo>
                  <a:lnTo>
                    <a:pt x="120" y="274"/>
                  </a:lnTo>
                  <a:lnTo>
                    <a:pt x="120" y="274"/>
                  </a:lnTo>
                  <a:lnTo>
                    <a:pt x="114" y="278"/>
                  </a:lnTo>
                  <a:lnTo>
                    <a:pt x="112" y="278"/>
                  </a:lnTo>
                  <a:lnTo>
                    <a:pt x="110" y="278"/>
                  </a:lnTo>
                  <a:lnTo>
                    <a:pt x="108" y="278"/>
                  </a:lnTo>
                  <a:lnTo>
                    <a:pt x="104" y="280"/>
                  </a:lnTo>
                  <a:lnTo>
                    <a:pt x="98" y="282"/>
                  </a:lnTo>
                  <a:lnTo>
                    <a:pt x="96" y="284"/>
                  </a:lnTo>
                  <a:lnTo>
                    <a:pt x="96" y="284"/>
                  </a:lnTo>
                  <a:lnTo>
                    <a:pt x="96" y="284"/>
                  </a:lnTo>
                  <a:lnTo>
                    <a:pt x="94" y="284"/>
                  </a:lnTo>
                  <a:lnTo>
                    <a:pt x="90" y="286"/>
                  </a:lnTo>
                  <a:lnTo>
                    <a:pt x="88" y="286"/>
                  </a:lnTo>
                  <a:lnTo>
                    <a:pt x="88" y="286"/>
                  </a:lnTo>
                  <a:lnTo>
                    <a:pt x="86" y="286"/>
                  </a:lnTo>
                  <a:lnTo>
                    <a:pt x="84" y="286"/>
                  </a:lnTo>
                  <a:lnTo>
                    <a:pt x="82" y="288"/>
                  </a:lnTo>
                  <a:lnTo>
                    <a:pt x="80" y="288"/>
                  </a:lnTo>
                  <a:lnTo>
                    <a:pt x="80" y="288"/>
                  </a:lnTo>
                  <a:lnTo>
                    <a:pt x="80" y="288"/>
                  </a:lnTo>
                  <a:lnTo>
                    <a:pt x="80" y="288"/>
                  </a:lnTo>
                  <a:lnTo>
                    <a:pt x="80" y="290"/>
                  </a:lnTo>
                  <a:lnTo>
                    <a:pt x="80" y="290"/>
                  </a:lnTo>
                  <a:lnTo>
                    <a:pt x="80" y="290"/>
                  </a:lnTo>
                  <a:lnTo>
                    <a:pt x="74" y="294"/>
                  </a:lnTo>
                  <a:lnTo>
                    <a:pt x="74" y="294"/>
                  </a:lnTo>
                  <a:lnTo>
                    <a:pt x="74" y="294"/>
                  </a:lnTo>
                  <a:lnTo>
                    <a:pt x="72" y="294"/>
                  </a:lnTo>
                  <a:lnTo>
                    <a:pt x="70" y="294"/>
                  </a:lnTo>
                  <a:lnTo>
                    <a:pt x="70" y="294"/>
                  </a:lnTo>
                  <a:lnTo>
                    <a:pt x="66" y="294"/>
                  </a:lnTo>
                  <a:lnTo>
                    <a:pt x="66" y="294"/>
                  </a:lnTo>
                  <a:lnTo>
                    <a:pt x="62" y="298"/>
                  </a:lnTo>
                  <a:lnTo>
                    <a:pt x="58" y="300"/>
                  </a:lnTo>
                  <a:lnTo>
                    <a:pt x="58" y="300"/>
                  </a:lnTo>
                  <a:lnTo>
                    <a:pt x="58" y="300"/>
                  </a:lnTo>
                  <a:lnTo>
                    <a:pt x="56" y="302"/>
                  </a:lnTo>
                  <a:lnTo>
                    <a:pt x="56" y="302"/>
                  </a:lnTo>
                  <a:lnTo>
                    <a:pt x="56" y="302"/>
                  </a:lnTo>
                  <a:lnTo>
                    <a:pt x="56" y="302"/>
                  </a:lnTo>
                  <a:lnTo>
                    <a:pt x="54" y="302"/>
                  </a:lnTo>
                  <a:lnTo>
                    <a:pt x="54" y="302"/>
                  </a:lnTo>
                  <a:lnTo>
                    <a:pt x="52" y="302"/>
                  </a:lnTo>
                  <a:lnTo>
                    <a:pt x="52" y="302"/>
                  </a:lnTo>
                  <a:lnTo>
                    <a:pt x="50" y="302"/>
                  </a:lnTo>
                  <a:lnTo>
                    <a:pt x="50" y="302"/>
                  </a:lnTo>
                  <a:lnTo>
                    <a:pt x="50" y="300"/>
                  </a:lnTo>
                  <a:lnTo>
                    <a:pt x="50" y="300"/>
                  </a:lnTo>
                  <a:lnTo>
                    <a:pt x="50" y="300"/>
                  </a:lnTo>
                  <a:lnTo>
                    <a:pt x="50" y="298"/>
                  </a:lnTo>
                  <a:lnTo>
                    <a:pt x="50" y="298"/>
                  </a:lnTo>
                  <a:lnTo>
                    <a:pt x="50" y="294"/>
                  </a:lnTo>
                  <a:lnTo>
                    <a:pt x="50" y="290"/>
                  </a:lnTo>
                  <a:lnTo>
                    <a:pt x="50" y="290"/>
                  </a:lnTo>
                  <a:lnTo>
                    <a:pt x="50" y="284"/>
                  </a:lnTo>
                  <a:lnTo>
                    <a:pt x="50" y="282"/>
                  </a:lnTo>
                  <a:lnTo>
                    <a:pt x="50" y="282"/>
                  </a:lnTo>
                  <a:lnTo>
                    <a:pt x="50" y="282"/>
                  </a:lnTo>
                  <a:lnTo>
                    <a:pt x="48" y="280"/>
                  </a:lnTo>
                  <a:lnTo>
                    <a:pt x="48" y="280"/>
                  </a:lnTo>
                  <a:lnTo>
                    <a:pt x="48" y="276"/>
                  </a:lnTo>
                  <a:lnTo>
                    <a:pt x="50" y="270"/>
                  </a:lnTo>
                  <a:lnTo>
                    <a:pt x="52" y="268"/>
                  </a:lnTo>
                  <a:lnTo>
                    <a:pt x="52" y="268"/>
                  </a:lnTo>
                  <a:lnTo>
                    <a:pt x="52" y="268"/>
                  </a:lnTo>
                  <a:lnTo>
                    <a:pt x="52" y="266"/>
                  </a:lnTo>
                  <a:lnTo>
                    <a:pt x="58" y="256"/>
                  </a:lnTo>
                  <a:lnTo>
                    <a:pt x="58" y="256"/>
                  </a:lnTo>
                  <a:lnTo>
                    <a:pt x="58" y="256"/>
                  </a:lnTo>
                  <a:lnTo>
                    <a:pt x="58" y="256"/>
                  </a:lnTo>
                  <a:lnTo>
                    <a:pt x="58" y="254"/>
                  </a:lnTo>
                  <a:lnTo>
                    <a:pt x="58" y="254"/>
                  </a:lnTo>
                  <a:lnTo>
                    <a:pt x="58" y="254"/>
                  </a:lnTo>
                  <a:lnTo>
                    <a:pt x="58" y="254"/>
                  </a:lnTo>
                  <a:lnTo>
                    <a:pt x="58" y="254"/>
                  </a:lnTo>
                  <a:lnTo>
                    <a:pt x="58" y="254"/>
                  </a:lnTo>
                  <a:lnTo>
                    <a:pt x="58" y="254"/>
                  </a:lnTo>
                  <a:lnTo>
                    <a:pt x="58" y="254"/>
                  </a:lnTo>
                  <a:lnTo>
                    <a:pt x="56" y="254"/>
                  </a:lnTo>
                  <a:lnTo>
                    <a:pt x="56" y="254"/>
                  </a:lnTo>
                  <a:lnTo>
                    <a:pt x="56" y="252"/>
                  </a:lnTo>
                  <a:lnTo>
                    <a:pt x="56" y="252"/>
                  </a:lnTo>
                  <a:lnTo>
                    <a:pt x="56" y="252"/>
                  </a:lnTo>
                  <a:lnTo>
                    <a:pt x="56" y="248"/>
                  </a:lnTo>
                  <a:lnTo>
                    <a:pt x="58" y="246"/>
                  </a:lnTo>
                  <a:lnTo>
                    <a:pt x="58" y="244"/>
                  </a:lnTo>
                  <a:lnTo>
                    <a:pt x="58" y="242"/>
                  </a:lnTo>
                  <a:lnTo>
                    <a:pt x="58" y="242"/>
                  </a:lnTo>
                  <a:lnTo>
                    <a:pt x="56" y="238"/>
                  </a:lnTo>
                  <a:lnTo>
                    <a:pt x="56" y="236"/>
                  </a:lnTo>
                  <a:lnTo>
                    <a:pt x="56" y="234"/>
                  </a:lnTo>
                  <a:lnTo>
                    <a:pt x="56" y="234"/>
                  </a:lnTo>
                  <a:lnTo>
                    <a:pt x="56" y="232"/>
                  </a:lnTo>
                  <a:lnTo>
                    <a:pt x="56" y="232"/>
                  </a:lnTo>
                  <a:lnTo>
                    <a:pt x="56" y="232"/>
                  </a:lnTo>
                  <a:lnTo>
                    <a:pt x="56" y="232"/>
                  </a:lnTo>
                  <a:lnTo>
                    <a:pt x="56" y="232"/>
                  </a:lnTo>
                  <a:lnTo>
                    <a:pt x="54" y="232"/>
                  </a:lnTo>
                  <a:lnTo>
                    <a:pt x="54" y="232"/>
                  </a:lnTo>
                  <a:lnTo>
                    <a:pt x="52" y="232"/>
                  </a:lnTo>
                  <a:lnTo>
                    <a:pt x="50" y="230"/>
                  </a:lnTo>
                  <a:lnTo>
                    <a:pt x="46" y="228"/>
                  </a:lnTo>
                  <a:lnTo>
                    <a:pt x="44" y="228"/>
                  </a:lnTo>
                  <a:lnTo>
                    <a:pt x="44" y="228"/>
                  </a:lnTo>
                  <a:lnTo>
                    <a:pt x="44" y="228"/>
                  </a:lnTo>
                  <a:lnTo>
                    <a:pt x="44" y="230"/>
                  </a:lnTo>
                  <a:lnTo>
                    <a:pt x="44" y="230"/>
                  </a:lnTo>
                  <a:lnTo>
                    <a:pt x="44" y="228"/>
                  </a:lnTo>
                  <a:lnTo>
                    <a:pt x="42" y="228"/>
                  </a:lnTo>
                  <a:lnTo>
                    <a:pt x="40" y="228"/>
                  </a:lnTo>
                  <a:lnTo>
                    <a:pt x="40" y="228"/>
                  </a:lnTo>
                  <a:lnTo>
                    <a:pt x="40" y="226"/>
                  </a:lnTo>
                  <a:lnTo>
                    <a:pt x="40" y="226"/>
                  </a:lnTo>
                  <a:lnTo>
                    <a:pt x="40" y="226"/>
                  </a:lnTo>
                  <a:lnTo>
                    <a:pt x="40" y="224"/>
                  </a:lnTo>
                  <a:lnTo>
                    <a:pt x="40" y="224"/>
                  </a:lnTo>
                  <a:lnTo>
                    <a:pt x="38" y="222"/>
                  </a:lnTo>
                  <a:lnTo>
                    <a:pt x="38" y="216"/>
                  </a:lnTo>
                  <a:lnTo>
                    <a:pt x="36" y="214"/>
                  </a:lnTo>
                  <a:lnTo>
                    <a:pt x="34" y="212"/>
                  </a:lnTo>
                  <a:lnTo>
                    <a:pt x="34" y="212"/>
                  </a:lnTo>
                  <a:lnTo>
                    <a:pt x="28" y="210"/>
                  </a:lnTo>
                  <a:lnTo>
                    <a:pt x="26" y="210"/>
                  </a:lnTo>
                  <a:lnTo>
                    <a:pt x="24" y="212"/>
                  </a:lnTo>
                  <a:lnTo>
                    <a:pt x="22" y="212"/>
                  </a:lnTo>
                  <a:lnTo>
                    <a:pt x="20" y="212"/>
                  </a:lnTo>
                  <a:lnTo>
                    <a:pt x="12" y="208"/>
                  </a:lnTo>
                  <a:lnTo>
                    <a:pt x="6" y="204"/>
                  </a:lnTo>
                  <a:lnTo>
                    <a:pt x="4" y="202"/>
                  </a:lnTo>
                  <a:lnTo>
                    <a:pt x="4" y="202"/>
                  </a:lnTo>
                  <a:lnTo>
                    <a:pt x="2" y="202"/>
                  </a:lnTo>
                  <a:lnTo>
                    <a:pt x="0" y="200"/>
                  </a:lnTo>
                  <a:lnTo>
                    <a:pt x="0" y="200"/>
                  </a:lnTo>
                  <a:lnTo>
                    <a:pt x="0" y="200"/>
                  </a:lnTo>
                  <a:lnTo>
                    <a:pt x="0" y="200"/>
                  </a:lnTo>
                  <a:lnTo>
                    <a:pt x="0" y="200"/>
                  </a:lnTo>
                  <a:lnTo>
                    <a:pt x="2" y="200"/>
                  </a:lnTo>
                  <a:lnTo>
                    <a:pt x="2" y="200"/>
                  </a:lnTo>
                  <a:lnTo>
                    <a:pt x="2" y="200"/>
                  </a:lnTo>
                  <a:lnTo>
                    <a:pt x="2" y="200"/>
                  </a:lnTo>
                  <a:lnTo>
                    <a:pt x="2" y="198"/>
                  </a:lnTo>
                  <a:lnTo>
                    <a:pt x="2" y="198"/>
                  </a:lnTo>
                  <a:lnTo>
                    <a:pt x="2" y="198"/>
                  </a:lnTo>
                  <a:lnTo>
                    <a:pt x="2" y="198"/>
                  </a:lnTo>
                  <a:lnTo>
                    <a:pt x="2" y="198"/>
                  </a:lnTo>
                  <a:lnTo>
                    <a:pt x="2" y="198"/>
                  </a:lnTo>
                  <a:lnTo>
                    <a:pt x="2" y="198"/>
                  </a:lnTo>
                  <a:lnTo>
                    <a:pt x="2" y="198"/>
                  </a:lnTo>
                  <a:lnTo>
                    <a:pt x="4" y="198"/>
                  </a:lnTo>
                  <a:lnTo>
                    <a:pt x="4" y="198"/>
                  </a:lnTo>
                  <a:lnTo>
                    <a:pt x="4" y="198"/>
                  </a:lnTo>
                  <a:lnTo>
                    <a:pt x="4" y="198"/>
                  </a:lnTo>
                  <a:lnTo>
                    <a:pt x="4" y="196"/>
                  </a:lnTo>
                  <a:lnTo>
                    <a:pt x="4" y="196"/>
                  </a:lnTo>
                  <a:lnTo>
                    <a:pt x="4" y="196"/>
                  </a:lnTo>
                  <a:lnTo>
                    <a:pt x="4" y="196"/>
                  </a:lnTo>
                  <a:lnTo>
                    <a:pt x="4" y="196"/>
                  </a:lnTo>
                  <a:lnTo>
                    <a:pt x="4" y="196"/>
                  </a:lnTo>
                  <a:lnTo>
                    <a:pt x="4" y="196"/>
                  </a:lnTo>
                  <a:lnTo>
                    <a:pt x="4" y="196"/>
                  </a:lnTo>
                  <a:lnTo>
                    <a:pt x="4" y="196"/>
                  </a:lnTo>
                  <a:lnTo>
                    <a:pt x="4" y="196"/>
                  </a:lnTo>
                  <a:lnTo>
                    <a:pt x="4" y="196"/>
                  </a:lnTo>
                  <a:lnTo>
                    <a:pt x="4" y="196"/>
                  </a:lnTo>
                  <a:lnTo>
                    <a:pt x="6" y="196"/>
                  </a:lnTo>
                  <a:lnTo>
                    <a:pt x="6" y="196"/>
                  </a:lnTo>
                  <a:lnTo>
                    <a:pt x="6" y="196"/>
                  </a:lnTo>
                  <a:lnTo>
                    <a:pt x="6" y="196"/>
                  </a:lnTo>
                  <a:lnTo>
                    <a:pt x="6" y="196"/>
                  </a:lnTo>
                  <a:lnTo>
                    <a:pt x="6" y="196"/>
                  </a:lnTo>
                  <a:lnTo>
                    <a:pt x="6" y="196"/>
                  </a:lnTo>
                  <a:lnTo>
                    <a:pt x="6" y="196"/>
                  </a:lnTo>
                  <a:lnTo>
                    <a:pt x="6" y="194"/>
                  </a:lnTo>
                  <a:lnTo>
                    <a:pt x="6" y="194"/>
                  </a:lnTo>
                  <a:lnTo>
                    <a:pt x="6" y="194"/>
                  </a:lnTo>
                  <a:lnTo>
                    <a:pt x="6" y="194"/>
                  </a:lnTo>
                  <a:lnTo>
                    <a:pt x="8" y="194"/>
                  </a:lnTo>
                  <a:lnTo>
                    <a:pt x="8" y="194"/>
                  </a:lnTo>
                  <a:lnTo>
                    <a:pt x="8" y="194"/>
                  </a:lnTo>
                  <a:lnTo>
                    <a:pt x="8" y="194"/>
                  </a:lnTo>
                  <a:lnTo>
                    <a:pt x="8" y="194"/>
                  </a:lnTo>
                  <a:lnTo>
                    <a:pt x="8" y="194"/>
                  </a:lnTo>
                  <a:lnTo>
                    <a:pt x="8" y="194"/>
                  </a:lnTo>
                  <a:lnTo>
                    <a:pt x="8" y="194"/>
                  </a:lnTo>
                  <a:lnTo>
                    <a:pt x="10" y="192"/>
                  </a:lnTo>
                  <a:lnTo>
                    <a:pt x="10" y="190"/>
                  </a:lnTo>
                  <a:lnTo>
                    <a:pt x="12" y="190"/>
                  </a:lnTo>
                  <a:lnTo>
                    <a:pt x="12" y="190"/>
                  </a:lnTo>
                  <a:lnTo>
                    <a:pt x="12" y="188"/>
                  </a:lnTo>
                  <a:lnTo>
                    <a:pt x="14" y="186"/>
                  </a:lnTo>
                  <a:lnTo>
                    <a:pt x="14" y="184"/>
                  </a:lnTo>
                  <a:lnTo>
                    <a:pt x="14" y="184"/>
                  </a:lnTo>
                  <a:lnTo>
                    <a:pt x="16" y="176"/>
                  </a:lnTo>
                  <a:lnTo>
                    <a:pt x="16" y="168"/>
                  </a:lnTo>
                  <a:lnTo>
                    <a:pt x="16" y="168"/>
                  </a:lnTo>
                  <a:lnTo>
                    <a:pt x="14" y="168"/>
                  </a:lnTo>
                  <a:lnTo>
                    <a:pt x="12" y="166"/>
                  </a:lnTo>
                  <a:lnTo>
                    <a:pt x="10" y="162"/>
                  </a:lnTo>
                  <a:lnTo>
                    <a:pt x="10" y="160"/>
                  </a:lnTo>
                  <a:lnTo>
                    <a:pt x="10" y="158"/>
                  </a:lnTo>
                  <a:lnTo>
                    <a:pt x="10" y="156"/>
                  </a:lnTo>
                  <a:lnTo>
                    <a:pt x="10" y="156"/>
                  </a:lnTo>
                  <a:lnTo>
                    <a:pt x="10" y="156"/>
                  </a:lnTo>
                  <a:lnTo>
                    <a:pt x="10" y="154"/>
                  </a:lnTo>
                  <a:lnTo>
                    <a:pt x="8" y="152"/>
                  </a:lnTo>
                  <a:lnTo>
                    <a:pt x="8" y="152"/>
                  </a:lnTo>
                  <a:lnTo>
                    <a:pt x="6" y="150"/>
                  </a:lnTo>
                  <a:lnTo>
                    <a:pt x="8" y="148"/>
                  </a:lnTo>
                  <a:lnTo>
                    <a:pt x="10" y="148"/>
                  </a:lnTo>
                  <a:lnTo>
                    <a:pt x="10" y="148"/>
                  </a:lnTo>
                  <a:lnTo>
                    <a:pt x="16" y="150"/>
                  </a:lnTo>
                  <a:lnTo>
                    <a:pt x="18" y="152"/>
                  </a:lnTo>
                  <a:lnTo>
                    <a:pt x="18" y="152"/>
                  </a:lnTo>
                  <a:lnTo>
                    <a:pt x="18" y="152"/>
                  </a:lnTo>
                  <a:lnTo>
                    <a:pt x="18" y="152"/>
                  </a:lnTo>
                  <a:lnTo>
                    <a:pt x="20" y="150"/>
                  </a:lnTo>
                  <a:lnTo>
                    <a:pt x="20" y="150"/>
                  </a:lnTo>
                  <a:lnTo>
                    <a:pt x="20" y="150"/>
                  </a:lnTo>
                  <a:lnTo>
                    <a:pt x="20" y="150"/>
                  </a:lnTo>
                  <a:lnTo>
                    <a:pt x="20" y="148"/>
                  </a:lnTo>
                  <a:lnTo>
                    <a:pt x="20" y="148"/>
                  </a:lnTo>
                  <a:lnTo>
                    <a:pt x="20" y="148"/>
                  </a:lnTo>
                  <a:lnTo>
                    <a:pt x="24" y="140"/>
                  </a:lnTo>
                  <a:lnTo>
                    <a:pt x="26" y="140"/>
                  </a:lnTo>
                  <a:lnTo>
                    <a:pt x="24" y="138"/>
                  </a:lnTo>
                  <a:lnTo>
                    <a:pt x="24" y="138"/>
                  </a:lnTo>
                  <a:lnTo>
                    <a:pt x="24" y="136"/>
                  </a:lnTo>
                  <a:lnTo>
                    <a:pt x="24" y="136"/>
                  </a:lnTo>
                  <a:lnTo>
                    <a:pt x="24" y="136"/>
                  </a:lnTo>
                  <a:lnTo>
                    <a:pt x="24" y="136"/>
                  </a:lnTo>
                  <a:lnTo>
                    <a:pt x="24" y="136"/>
                  </a:lnTo>
                  <a:lnTo>
                    <a:pt x="26" y="132"/>
                  </a:lnTo>
                  <a:lnTo>
                    <a:pt x="26" y="132"/>
                  </a:lnTo>
                  <a:lnTo>
                    <a:pt x="26" y="132"/>
                  </a:lnTo>
                  <a:lnTo>
                    <a:pt x="26" y="130"/>
                  </a:lnTo>
                  <a:lnTo>
                    <a:pt x="26" y="130"/>
                  </a:lnTo>
                  <a:lnTo>
                    <a:pt x="26" y="128"/>
                  </a:lnTo>
                  <a:lnTo>
                    <a:pt x="26" y="128"/>
                  </a:lnTo>
                  <a:lnTo>
                    <a:pt x="28" y="128"/>
                  </a:lnTo>
                  <a:lnTo>
                    <a:pt x="32" y="128"/>
                  </a:lnTo>
                  <a:lnTo>
                    <a:pt x="32" y="128"/>
                  </a:lnTo>
                  <a:lnTo>
                    <a:pt x="32" y="128"/>
                  </a:lnTo>
                  <a:lnTo>
                    <a:pt x="28" y="122"/>
                  </a:lnTo>
                  <a:lnTo>
                    <a:pt x="28" y="122"/>
                  </a:lnTo>
                  <a:lnTo>
                    <a:pt x="26" y="122"/>
                  </a:lnTo>
                  <a:lnTo>
                    <a:pt x="26" y="122"/>
                  </a:lnTo>
                  <a:lnTo>
                    <a:pt x="26" y="122"/>
                  </a:lnTo>
                  <a:lnTo>
                    <a:pt x="24" y="122"/>
                  </a:lnTo>
                  <a:lnTo>
                    <a:pt x="20" y="120"/>
                  </a:lnTo>
                  <a:lnTo>
                    <a:pt x="18" y="118"/>
                  </a:lnTo>
                  <a:lnTo>
                    <a:pt x="18" y="116"/>
                  </a:lnTo>
                  <a:lnTo>
                    <a:pt x="18" y="114"/>
                  </a:lnTo>
                  <a:lnTo>
                    <a:pt x="18" y="108"/>
                  </a:lnTo>
                  <a:lnTo>
                    <a:pt x="18" y="108"/>
                  </a:lnTo>
                  <a:lnTo>
                    <a:pt x="18" y="108"/>
                  </a:lnTo>
                  <a:lnTo>
                    <a:pt x="20" y="106"/>
                  </a:lnTo>
                  <a:lnTo>
                    <a:pt x="20" y="106"/>
                  </a:lnTo>
                  <a:lnTo>
                    <a:pt x="32" y="106"/>
                  </a:lnTo>
                  <a:lnTo>
                    <a:pt x="38" y="106"/>
                  </a:lnTo>
                  <a:lnTo>
                    <a:pt x="38" y="106"/>
                  </a:lnTo>
                  <a:lnTo>
                    <a:pt x="38" y="108"/>
                  </a:lnTo>
                  <a:lnTo>
                    <a:pt x="40" y="108"/>
                  </a:lnTo>
                  <a:lnTo>
                    <a:pt x="40" y="110"/>
                  </a:lnTo>
                  <a:lnTo>
                    <a:pt x="40" y="110"/>
                  </a:lnTo>
                  <a:lnTo>
                    <a:pt x="40" y="112"/>
                  </a:lnTo>
                  <a:lnTo>
                    <a:pt x="40" y="112"/>
                  </a:lnTo>
                  <a:lnTo>
                    <a:pt x="40" y="112"/>
                  </a:lnTo>
                  <a:lnTo>
                    <a:pt x="40" y="112"/>
                  </a:lnTo>
                  <a:lnTo>
                    <a:pt x="42" y="112"/>
                  </a:lnTo>
                  <a:lnTo>
                    <a:pt x="42" y="112"/>
                  </a:lnTo>
                  <a:lnTo>
                    <a:pt x="44" y="112"/>
                  </a:lnTo>
                  <a:lnTo>
                    <a:pt x="44" y="112"/>
                  </a:lnTo>
                  <a:lnTo>
                    <a:pt x="46" y="112"/>
                  </a:lnTo>
                  <a:lnTo>
                    <a:pt x="46" y="112"/>
                  </a:lnTo>
                  <a:lnTo>
                    <a:pt x="46" y="110"/>
                  </a:lnTo>
                  <a:lnTo>
                    <a:pt x="44" y="110"/>
                  </a:lnTo>
                  <a:lnTo>
                    <a:pt x="44" y="110"/>
                  </a:lnTo>
                  <a:lnTo>
                    <a:pt x="44" y="108"/>
                  </a:lnTo>
                  <a:lnTo>
                    <a:pt x="44" y="104"/>
                  </a:lnTo>
                  <a:lnTo>
                    <a:pt x="44" y="100"/>
                  </a:lnTo>
                  <a:lnTo>
                    <a:pt x="44" y="100"/>
                  </a:lnTo>
                  <a:lnTo>
                    <a:pt x="44" y="100"/>
                  </a:lnTo>
                  <a:lnTo>
                    <a:pt x="40" y="96"/>
                  </a:lnTo>
                  <a:lnTo>
                    <a:pt x="40" y="96"/>
                  </a:lnTo>
                  <a:lnTo>
                    <a:pt x="38" y="94"/>
                  </a:lnTo>
                  <a:lnTo>
                    <a:pt x="38" y="94"/>
                  </a:lnTo>
                  <a:lnTo>
                    <a:pt x="34" y="92"/>
                  </a:lnTo>
                  <a:lnTo>
                    <a:pt x="34" y="94"/>
                  </a:lnTo>
                  <a:lnTo>
                    <a:pt x="34" y="94"/>
                  </a:lnTo>
                  <a:lnTo>
                    <a:pt x="32" y="94"/>
                  </a:lnTo>
                  <a:lnTo>
                    <a:pt x="32" y="94"/>
                  </a:lnTo>
                  <a:lnTo>
                    <a:pt x="32" y="92"/>
                  </a:lnTo>
                  <a:lnTo>
                    <a:pt x="32" y="92"/>
                  </a:lnTo>
                  <a:lnTo>
                    <a:pt x="32" y="92"/>
                  </a:lnTo>
                  <a:lnTo>
                    <a:pt x="30" y="92"/>
                  </a:lnTo>
                  <a:lnTo>
                    <a:pt x="30" y="90"/>
                  </a:lnTo>
                  <a:lnTo>
                    <a:pt x="30" y="90"/>
                  </a:lnTo>
                  <a:lnTo>
                    <a:pt x="32" y="86"/>
                  </a:lnTo>
                  <a:lnTo>
                    <a:pt x="32" y="84"/>
                  </a:lnTo>
                  <a:lnTo>
                    <a:pt x="32" y="84"/>
                  </a:lnTo>
                  <a:lnTo>
                    <a:pt x="32" y="82"/>
                  </a:lnTo>
                  <a:lnTo>
                    <a:pt x="34" y="82"/>
                  </a:lnTo>
                  <a:lnTo>
                    <a:pt x="34" y="82"/>
                  </a:lnTo>
                  <a:lnTo>
                    <a:pt x="34" y="82"/>
                  </a:lnTo>
                  <a:lnTo>
                    <a:pt x="38" y="78"/>
                  </a:lnTo>
                  <a:lnTo>
                    <a:pt x="42" y="78"/>
                  </a:lnTo>
                  <a:lnTo>
                    <a:pt x="42" y="78"/>
                  </a:lnTo>
                  <a:lnTo>
                    <a:pt x="42" y="78"/>
                  </a:lnTo>
                  <a:lnTo>
                    <a:pt x="42" y="78"/>
                  </a:lnTo>
                  <a:lnTo>
                    <a:pt x="42" y="78"/>
                  </a:lnTo>
                  <a:lnTo>
                    <a:pt x="38" y="76"/>
                  </a:lnTo>
                  <a:lnTo>
                    <a:pt x="34" y="74"/>
                  </a:lnTo>
                  <a:lnTo>
                    <a:pt x="34" y="74"/>
                  </a:lnTo>
                  <a:lnTo>
                    <a:pt x="34" y="74"/>
                  </a:lnTo>
                  <a:lnTo>
                    <a:pt x="32" y="74"/>
                  </a:lnTo>
                  <a:lnTo>
                    <a:pt x="32" y="72"/>
                  </a:lnTo>
                  <a:lnTo>
                    <a:pt x="32" y="72"/>
                  </a:lnTo>
                  <a:lnTo>
                    <a:pt x="32" y="72"/>
                  </a:lnTo>
                  <a:lnTo>
                    <a:pt x="32" y="72"/>
                  </a:lnTo>
                  <a:lnTo>
                    <a:pt x="32" y="70"/>
                  </a:lnTo>
                  <a:lnTo>
                    <a:pt x="34" y="66"/>
                  </a:lnTo>
                  <a:lnTo>
                    <a:pt x="34" y="66"/>
                  </a:lnTo>
                  <a:lnTo>
                    <a:pt x="32" y="64"/>
                  </a:lnTo>
                  <a:lnTo>
                    <a:pt x="30" y="64"/>
                  </a:lnTo>
                  <a:lnTo>
                    <a:pt x="28" y="64"/>
                  </a:lnTo>
                  <a:lnTo>
                    <a:pt x="28" y="64"/>
                  </a:lnTo>
                  <a:lnTo>
                    <a:pt x="26" y="64"/>
                  </a:lnTo>
                  <a:lnTo>
                    <a:pt x="26" y="62"/>
                  </a:lnTo>
                  <a:lnTo>
                    <a:pt x="26" y="62"/>
                  </a:lnTo>
                  <a:lnTo>
                    <a:pt x="24" y="60"/>
                  </a:lnTo>
                  <a:lnTo>
                    <a:pt x="22" y="58"/>
                  </a:lnTo>
                  <a:lnTo>
                    <a:pt x="22" y="56"/>
                  </a:lnTo>
                  <a:lnTo>
                    <a:pt x="22" y="56"/>
                  </a:lnTo>
                  <a:lnTo>
                    <a:pt x="22" y="52"/>
                  </a:lnTo>
                  <a:lnTo>
                    <a:pt x="24" y="44"/>
                  </a:lnTo>
                  <a:lnTo>
                    <a:pt x="24" y="44"/>
                  </a:lnTo>
                  <a:lnTo>
                    <a:pt x="24" y="44"/>
                  </a:lnTo>
                  <a:lnTo>
                    <a:pt x="24" y="44"/>
                  </a:lnTo>
                  <a:lnTo>
                    <a:pt x="24" y="44"/>
                  </a:lnTo>
                  <a:lnTo>
                    <a:pt x="24" y="44"/>
                  </a:lnTo>
                  <a:lnTo>
                    <a:pt x="24" y="42"/>
                  </a:lnTo>
                  <a:lnTo>
                    <a:pt x="24" y="40"/>
                  </a:lnTo>
                  <a:lnTo>
                    <a:pt x="22" y="40"/>
                  </a:lnTo>
                  <a:lnTo>
                    <a:pt x="22" y="38"/>
                  </a:lnTo>
                  <a:lnTo>
                    <a:pt x="22" y="38"/>
                  </a:lnTo>
                  <a:lnTo>
                    <a:pt x="22" y="38"/>
                  </a:lnTo>
                  <a:lnTo>
                    <a:pt x="22" y="36"/>
                  </a:lnTo>
                  <a:lnTo>
                    <a:pt x="22" y="36"/>
                  </a:lnTo>
                  <a:lnTo>
                    <a:pt x="24" y="32"/>
                  </a:lnTo>
                  <a:lnTo>
                    <a:pt x="24" y="32"/>
                  </a:lnTo>
                  <a:lnTo>
                    <a:pt x="24" y="32"/>
                  </a:lnTo>
                  <a:lnTo>
                    <a:pt x="24" y="32"/>
                  </a:lnTo>
                  <a:lnTo>
                    <a:pt x="26" y="32"/>
                  </a:lnTo>
                  <a:lnTo>
                    <a:pt x="26" y="32"/>
                  </a:lnTo>
                  <a:lnTo>
                    <a:pt x="26" y="32"/>
                  </a:lnTo>
                  <a:lnTo>
                    <a:pt x="28" y="30"/>
                  </a:lnTo>
                  <a:lnTo>
                    <a:pt x="28" y="30"/>
                  </a:lnTo>
                  <a:lnTo>
                    <a:pt x="28" y="30"/>
                  </a:lnTo>
                  <a:lnTo>
                    <a:pt x="28" y="30"/>
                  </a:lnTo>
                  <a:lnTo>
                    <a:pt x="30" y="26"/>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6" name="Freeform 4995">
              <a:extLst>
                <a:ext uri="{FF2B5EF4-FFF2-40B4-BE49-F238E27FC236}">
                  <a16:creationId xmlns:a16="http://schemas.microsoft.com/office/drawing/2014/main" id="{DDCA28B9-3BC8-494A-BA03-D5D46C630A3F}"/>
                </a:ext>
              </a:extLst>
            </p:cNvPr>
            <p:cNvSpPr>
              <a:spLocks/>
            </p:cNvSpPr>
            <p:nvPr/>
          </p:nvSpPr>
          <p:spPr bwMode="auto">
            <a:xfrm>
              <a:off x="4210406" y="3110138"/>
              <a:ext cx="1431578" cy="1416194"/>
            </a:xfrm>
            <a:custGeom>
              <a:avLst/>
              <a:gdLst/>
              <a:ahLst/>
              <a:cxnLst>
                <a:cxn ang="0">
                  <a:pos x="882" y="120"/>
                </a:cxn>
                <a:cxn ang="0">
                  <a:pos x="902" y="154"/>
                </a:cxn>
                <a:cxn ang="0">
                  <a:pos x="848" y="212"/>
                </a:cxn>
                <a:cxn ang="0">
                  <a:pos x="828" y="250"/>
                </a:cxn>
                <a:cxn ang="0">
                  <a:pos x="822" y="310"/>
                </a:cxn>
                <a:cxn ang="0">
                  <a:pos x="802" y="352"/>
                </a:cxn>
                <a:cxn ang="0">
                  <a:pos x="794" y="382"/>
                </a:cxn>
                <a:cxn ang="0">
                  <a:pos x="804" y="408"/>
                </a:cxn>
                <a:cxn ang="0">
                  <a:pos x="812" y="448"/>
                </a:cxn>
                <a:cxn ang="0">
                  <a:pos x="814" y="496"/>
                </a:cxn>
                <a:cxn ang="0">
                  <a:pos x="820" y="550"/>
                </a:cxn>
                <a:cxn ang="0">
                  <a:pos x="860" y="602"/>
                </a:cxn>
                <a:cxn ang="0">
                  <a:pos x="794" y="652"/>
                </a:cxn>
                <a:cxn ang="0">
                  <a:pos x="764" y="692"/>
                </a:cxn>
                <a:cxn ang="0">
                  <a:pos x="778" y="760"/>
                </a:cxn>
                <a:cxn ang="0">
                  <a:pos x="770" y="816"/>
                </a:cxn>
                <a:cxn ang="0">
                  <a:pos x="818" y="842"/>
                </a:cxn>
                <a:cxn ang="0">
                  <a:pos x="824" y="890"/>
                </a:cxn>
                <a:cxn ang="0">
                  <a:pos x="802" y="890"/>
                </a:cxn>
                <a:cxn ang="0">
                  <a:pos x="774" y="864"/>
                </a:cxn>
                <a:cxn ang="0">
                  <a:pos x="740" y="834"/>
                </a:cxn>
                <a:cxn ang="0">
                  <a:pos x="722" y="822"/>
                </a:cxn>
                <a:cxn ang="0">
                  <a:pos x="696" y="818"/>
                </a:cxn>
                <a:cxn ang="0">
                  <a:pos x="620" y="786"/>
                </a:cxn>
                <a:cxn ang="0">
                  <a:pos x="578" y="796"/>
                </a:cxn>
                <a:cxn ang="0">
                  <a:pos x="550" y="774"/>
                </a:cxn>
                <a:cxn ang="0">
                  <a:pos x="502" y="776"/>
                </a:cxn>
                <a:cxn ang="0">
                  <a:pos x="472" y="774"/>
                </a:cxn>
                <a:cxn ang="0">
                  <a:pos x="466" y="720"/>
                </a:cxn>
                <a:cxn ang="0">
                  <a:pos x="454" y="636"/>
                </a:cxn>
                <a:cxn ang="0">
                  <a:pos x="394" y="592"/>
                </a:cxn>
                <a:cxn ang="0">
                  <a:pos x="340" y="610"/>
                </a:cxn>
                <a:cxn ang="0">
                  <a:pos x="298" y="628"/>
                </a:cxn>
                <a:cxn ang="0">
                  <a:pos x="230" y="602"/>
                </a:cxn>
                <a:cxn ang="0">
                  <a:pos x="212" y="542"/>
                </a:cxn>
                <a:cxn ang="0">
                  <a:pos x="62" y="530"/>
                </a:cxn>
                <a:cxn ang="0">
                  <a:pos x="0" y="524"/>
                </a:cxn>
                <a:cxn ang="0">
                  <a:pos x="40" y="468"/>
                </a:cxn>
                <a:cxn ang="0">
                  <a:pos x="70" y="476"/>
                </a:cxn>
                <a:cxn ang="0">
                  <a:pos x="102" y="466"/>
                </a:cxn>
                <a:cxn ang="0">
                  <a:pos x="126" y="476"/>
                </a:cxn>
                <a:cxn ang="0">
                  <a:pos x="154" y="452"/>
                </a:cxn>
                <a:cxn ang="0">
                  <a:pos x="190" y="408"/>
                </a:cxn>
                <a:cxn ang="0">
                  <a:pos x="192" y="352"/>
                </a:cxn>
                <a:cxn ang="0">
                  <a:pos x="238" y="302"/>
                </a:cxn>
                <a:cxn ang="0">
                  <a:pos x="260" y="258"/>
                </a:cxn>
                <a:cxn ang="0">
                  <a:pos x="268" y="212"/>
                </a:cxn>
                <a:cxn ang="0">
                  <a:pos x="280" y="144"/>
                </a:cxn>
                <a:cxn ang="0">
                  <a:pos x="304" y="90"/>
                </a:cxn>
                <a:cxn ang="0">
                  <a:pos x="302" y="48"/>
                </a:cxn>
                <a:cxn ang="0">
                  <a:pos x="340" y="12"/>
                </a:cxn>
                <a:cxn ang="0">
                  <a:pos x="390" y="36"/>
                </a:cxn>
                <a:cxn ang="0">
                  <a:pos x="444" y="52"/>
                </a:cxn>
                <a:cxn ang="0">
                  <a:pos x="490" y="50"/>
                </a:cxn>
                <a:cxn ang="0">
                  <a:pos x="514" y="32"/>
                </a:cxn>
                <a:cxn ang="0">
                  <a:pos x="574" y="16"/>
                </a:cxn>
                <a:cxn ang="0">
                  <a:pos x="620" y="10"/>
                </a:cxn>
                <a:cxn ang="0">
                  <a:pos x="674" y="16"/>
                </a:cxn>
                <a:cxn ang="0">
                  <a:pos x="720" y="16"/>
                </a:cxn>
                <a:cxn ang="0">
                  <a:pos x="778" y="42"/>
                </a:cxn>
                <a:cxn ang="0">
                  <a:pos x="810" y="46"/>
                </a:cxn>
                <a:cxn ang="0">
                  <a:pos x="844" y="58"/>
                </a:cxn>
                <a:cxn ang="0">
                  <a:pos x="868" y="82"/>
                </a:cxn>
              </a:cxnLst>
              <a:rect l="0" t="0" r="r" b="b"/>
              <a:pathLst>
                <a:path w="902" h="892">
                  <a:moveTo>
                    <a:pt x="882" y="88"/>
                  </a:moveTo>
                  <a:lnTo>
                    <a:pt x="884" y="88"/>
                  </a:lnTo>
                  <a:lnTo>
                    <a:pt x="884" y="88"/>
                  </a:lnTo>
                  <a:lnTo>
                    <a:pt x="884" y="88"/>
                  </a:lnTo>
                  <a:lnTo>
                    <a:pt x="884" y="88"/>
                  </a:lnTo>
                  <a:lnTo>
                    <a:pt x="884" y="88"/>
                  </a:lnTo>
                  <a:lnTo>
                    <a:pt x="884" y="88"/>
                  </a:lnTo>
                  <a:lnTo>
                    <a:pt x="884" y="88"/>
                  </a:lnTo>
                  <a:lnTo>
                    <a:pt x="886" y="92"/>
                  </a:lnTo>
                  <a:lnTo>
                    <a:pt x="886" y="92"/>
                  </a:lnTo>
                  <a:lnTo>
                    <a:pt x="886" y="92"/>
                  </a:lnTo>
                  <a:lnTo>
                    <a:pt x="886" y="94"/>
                  </a:lnTo>
                  <a:lnTo>
                    <a:pt x="882" y="96"/>
                  </a:lnTo>
                  <a:lnTo>
                    <a:pt x="882" y="98"/>
                  </a:lnTo>
                  <a:lnTo>
                    <a:pt x="882" y="98"/>
                  </a:lnTo>
                  <a:lnTo>
                    <a:pt x="880" y="100"/>
                  </a:lnTo>
                  <a:lnTo>
                    <a:pt x="878" y="106"/>
                  </a:lnTo>
                  <a:lnTo>
                    <a:pt x="878" y="108"/>
                  </a:lnTo>
                  <a:lnTo>
                    <a:pt x="878" y="110"/>
                  </a:lnTo>
                  <a:lnTo>
                    <a:pt x="878" y="110"/>
                  </a:lnTo>
                  <a:lnTo>
                    <a:pt x="878" y="110"/>
                  </a:lnTo>
                  <a:lnTo>
                    <a:pt x="878" y="110"/>
                  </a:lnTo>
                  <a:lnTo>
                    <a:pt x="878" y="110"/>
                  </a:lnTo>
                  <a:lnTo>
                    <a:pt x="878" y="110"/>
                  </a:lnTo>
                  <a:lnTo>
                    <a:pt x="878" y="112"/>
                  </a:lnTo>
                  <a:lnTo>
                    <a:pt x="880" y="112"/>
                  </a:lnTo>
                  <a:lnTo>
                    <a:pt x="882" y="114"/>
                  </a:lnTo>
                  <a:lnTo>
                    <a:pt x="882" y="114"/>
                  </a:lnTo>
                  <a:lnTo>
                    <a:pt x="882" y="114"/>
                  </a:lnTo>
                  <a:lnTo>
                    <a:pt x="882" y="116"/>
                  </a:lnTo>
                  <a:lnTo>
                    <a:pt x="882" y="118"/>
                  </a:lnTo>
                  <a:lnTo>
                    <a:pt x="882" y="118"/>
                  </a:lnTo>
                  <a:lnTo>
                    <a:pt x="882" y="120"/>
                  </a:lnTo>
                  <a:lnTo>
                    <a:pt x="882" y="120"/>
                  </a:lnTo>
                  <a:lnTo>
                    <a:pt x="882" y="120"/>
                  </a:lnTo>
                  <a:lnTo>
                    <a:pt x="882" y="122"/>
                  </a:lnTo>
                  <a:lnTo>
                    <a:pt x="882" y="122"/>
                  </a:lnTo>
                  <a:lnTo>
                    <a:pt x="882" y="122"/>
                  </a:lnTo>
                  <a:lnTo>
                    <a:pt x="880" y="122"/>
                  </a:lnTo>
                  <a:lnTo>
                    <a:pt x="880" y="124"/>
                  </a:lnTo>
                  <a:lnTo>
                    <a:pt x="878" y="128"/>
                  </a:lnTo>
                  <a:lnTo>
                    <a:pt x="876" y="130"/>
                  </a:lnTo>
                  <a:lnTo>
                    <a:pt x="876" y="130"/>
                  </a:lnTo>
                  <a:lnTo>
                    <a:pt x="876" y="136"/>
                  </a:lnTo>
                  <a:lnTo>
                    <a:pt x="876" y="138"/>
                  </a:lnTo>
                  <a:lnTo>
                    <a:pt x="876" y="138"/>
                  </a:lnTo>
                  <a:lnTo>
                    <a:pt x="882" y="144"/>
                  </a:lnTo>
                  <a:lnTo>
                    <a:pt x="882" y="144"/>
                  </a:lnTo>
                  <a:lnTo>
                    <a:pt x="884" y="144"/>
                  </a:lnTo>
                  <a:lnTo>
                    <a:pt x="884" y="144"/>
                  </a:lnTo>
                  <a:lnTo>
                    <a:pt x="884" y="144"/>
                  </a:lnTo>
                  <a:lnTo>
                    <a:pt x="884" y="144"/>
                  </a:lnTo>
                  <a:lnTo>
                    <a:pt x="884" y="142"/>
                  </a:lnTo>
                  <a:lnTo>
                    <a:pt x="884" y="142"/>
                  </a:lnTo>
                  <a:lnTo>
                    <a:pt x="884" y="142"/>
                  </a:lnTo>
                  <a:lnTo>
                    <a:pt x="886" y="140"/>
                  </a:lnTo>
                  <a:lnTo>
                    <a:pt x="886" y="140"/>
                  </a:lnTo>
                  <a:lnTo>
                    <a:pt x="886" y="140"/>
                  </a:lnTo>
                  <a:lnTo>
                    <a:pt x="886" y="140"/>
                  </a:lnTo>
                  <a:lnTo>
                    <a:pt x="886" y="140"/>
                  </a:lnTo>
                  <a:lnTo>
                    <a:pt x="886" y="140"/>
                  </a:lnTo>
                  <a:lnTo>
                    <a:pt x="888" y="140"/>
                  </a:lnTo>
                  <a:lnTo>
                    <a:pt x="888" y="140"/>
                  </a:lnTo>
                  <a:lnTo>
                    <a:pt x="888" y="140"/>
                  </a:lnTo>
                  <a:lnTo>
                    <a:pt x="892" y="144"/>
                  </a:lnTo>
                  <a:lnTo>
                    <a:pt x="898" y="148"/>
                  </a:lnTo>
                  <a:lnTo>
                    <a:pt x="902" y="152"/>
                  </a:lnTo>
                  <a:lnTo>
                    <a:pt x="902" y="154"/>
                  </a:lnTo>
                  <a:lnTo>
                    <a:pt x="898" y="160"/>
                  </a:lnTo>
                  <a:lnTo>
                    <a:pt x="890" y="170"/>
                  </a:lnTo>
                  <a:lnTo>
                    <a:pt x="882" y="176"/>
                  </a:lnTo>
                  <a:lnTo>
                    <a:pt x="874" y="182"/>
                  </a:lnTo>
                  <a:lnTo>
                    <a:pt x="874" y="182"/>
                  </a:lnTo>
                  <a:lnTo>
                    <a:pt x="874" y="182"/>
                  </a:lnTo>
                  <a:lnTo>
                    <a:pt x="872" y="184"/>
                  </a:lnTo>
                  <a:lnTo>
                    <a:pt x="866" y="190"/>
                  </a:lnTo>
                  <a:lnTo>
                    <a:pt x="864" y="194"/>
                  </a:lnTo>
                  <a:lnTo>
                    <a:pt x="864" y="194"/>
                  </a:lnTo>
                  <a:lnTo>
                    <a:pt x="862" y="196"/>
                  </a:lnTo>
                  <a:lnTo>
                    <a:pt x="862" y="196"/>
                  </a:lnTo>
                  <a:lnTo>
                    <a:pt x="862" y="196"/>
                  </a:lnTo>
                  <a:lnTo>
                    <a:pt x="862" y="196"/>
                  </a:lnTo>
                  <a:lnTo>
                    <a:pt x="862" y="196"/>
                  </a:lnTo>
                  <a:lnTo>
                    <a:pt x="858" y="196"/>
                  </a:lnTo>
                  <a:lnTo>
                    <a:pt x="854" y="198"/>
                  </a:lnTo>
                  <a:lnTo>
                    <a:pt x="854" y="198"/>
                  </a:lnTo>
                  <a:lnTo>
                    <a:pt x="854" y="198"/>
                  </a:lnTo>
                  <a:lnTo>
                    <a:pt x="852" y="200"/>
                  </a:lnTo>
                  <a:lnTo>
                    <a:pt x="852" y="200"/>
                  </a:lnTo>
                  <a:lnTo>
                    <a:pt x="852" y="200"/>
                  </a:lnTo>
                  <a:lnTo>
                    <a:pt x="852" y="202"/>
                  </a:lnTo>
                  <a:lnTo>
                    <a:pt x="852" y="204"/>
                  </a:lnTo>
                  <a:lnTo>
                    <a:pt x="852" y="204"/>
                  </a:lnTo>
                  <a:lnTo>
                    <a:pt x="852" y="204"/>
                  </a:lnTo>
                  <a:lnTo>
                    <a:pt x="852" y="206"/>
                  </a:lnTo>
                  <a:lnTo>
                    <a:pt x="852" y="206"/>
                  </a:lnTo>
                  <a:lnTo>
                    <a:pt x="848" y="210"/>
                  </a:lnTo>
                  <a:lnTo>
                    <a:pt x="848" y="210"/>
                  </a:lnTo>
                  <a:lnTo>
                    <a:pt x="848" y="210"/>
                  </a:lnTo>
                  <a:lnTo>
                    <a:pt x="848" y="210"/>
                  </a:lnTo>
                  <a:lnTo>
                    <a:pt x="848" y="212"/>
                  </a:lnTo>
                  <a:lnTo>
                    <a:pt x="848" y="212"/>
                  </a:lnTo>
                  <a:lnTo>
                    <a:pt x="846" y="210"/>
                  </a:lnTo>
                  <a:lnTo>
                    <a:pt x="846" y="212"/>
                  </a:lnTo>
                  <a:lnTo>
                    <a:pt x="842" y="212"/>
                  </a:lnTo>
                  <a:lnTo>
                    <a:pt x="842" y="212"/>
                  </a:lnTo>
                  <a:lnTo>
                    <a:pt x="840" y="214"/>
                  </a:lnTo>
                  <a:lnTo>
                    <a:pt x="840" y="214"/>
                  </a:lnTo>
                  <a:lnTo>
                    <a:pt x="840" y="214"/>
                  </a:lnTo>
                  <a:lnTo>
                    <a:pt x="840" y="214"/>
                  </a:lnTo>
                  <a:lnTo>
                    <a:pt x="840" y="214"/>
                  </a:lnTo>
                  <a:lnTo>
                    <a:pt x="838" y="214"/>
                  </a:lnTo>
                  <a:lnTo>
                    <a:pt x="838" y="216"/>
                  </a:lnTo>
                  <a:lnTo>
                    <a:pt x="838" y="216"/>
                  </a:lnTo>
                  <a:lnTo>
                    <a:pt x="838" y="224"/>
                  </a:lnTo>
                  <a:lnTo>
                    <a:pt x="838" y="224"/>
                  </a:lnTo>
                  <a:lnTo>
                    <a:pt x="838" y="226"/>
                  </a:lnTo>
                  <a:lnTo>
                    <a:pt x="838" y="228"/>
                  </a:lnTo>
                  <a:lnTo>
                    <a:pt x="840" y="228"/>
                  </a:lnTo>
                  <a:lnTo>
                    <a:pt x="840" y="228"/>
                  </a:lnTo>
                  <a:lnTo>
                    <a:pt x="840" y="230"/>
                  </a:lnTo>
                  <a:lnTo>
                    <a:pt x="838" y="230"/>
                  </a:lnTo>
                  <a:lnTo>
                    <a:pt x="836" y="232"/>
                  </a:lnTo>
                  <a:lnTo>
                    <a:pt x="834" y="236"/>
                  </a:lnTo>
                  <a:lnTo>
                    <a:pt x="834" y="240"/>
                  </a:lnTo>
                  <a:lnTo>
                    <a:pt x="832" y="246"/>
                  </a:lnTo>
                  <a:lnTo>
                    <a:pt x="832" y="246"/>
                  </a:lnTo>
                  <a:lnTo>
                    <a:pt x="832" y="246"/>
                  </a:lnTo>
                  <a:lnTo>
                    <a:pt x="832" y="246"/>
                  </a:lnTo>
                  <a:lnTo>
                    <a:pt x="830" y="244"/>
                  </a:lnTo>
                  <a:lnTo>
                    <a:pt x="830" y="244"/>
                  </a:lnTo>
                  <a:lnTo>
                    <a:pt x="830" y="244"/>
                  </a:lnTo>
                  <a:lnTo>
                    <a:pt x="830" y="244"/>
                  </a:lnTo>
                  <a:lnTo>
                    <a:pt x="828" y="248"/>
                  </a:lnTo>
                  <a:lnTo>
                    <a:pt x="828" y="250"/>
                  </a:lnTo>
                  <a:lnTo>
                    <a:pt x="828" y="250"/>
                  </a:lnTo>
                  <a:lnTo>
                    <a:pt x="828" y="250"/>
                  </a:lnTo>
                  <a:lnTo>
                    <a:pt x="828" y="250"/>
                  </a:lnTo>
                  <a:lnTo>
                    <a:pt x="828" y="252"/>
                  </a:lnTo>
                  <a:lnTo>
                    <a:pt x="828" y="252"/>
                  </a:lnTo>
                  <a:lnTo>
                    <a:pt x="828" y="252"/>
                  </a:lnTo>
                  <a:lnTo>
                    <a:pt x="828" y="252"/>
                  </a:lnTo>
                  <a:lnTo>
                    <a:pt x="828" y="254"/>
                  </a:lnTo>
                  <a:lnTo>
                    <a:pt x="828" y="254"/>
                  </a:lnTo>
                  <a:lnTo>
                    <a:pt x="828" y="256"/>
                  </a:lnTo>
                  <a:lnTo>
                    <a:pt x="826" y="262"/>
                  </a:lnTo>
                  <a:lnTo>
                    <a:pt x="826" y="268"/>
                  </a:lnTo>
                  <a:lnTo>
                    <a:pt x="824" y="274"/>
                  </a:lnTo>
                  <a:lnTo>
                    <a:pt x="824" y="276"/>
                  </a:lnTo>
                  <a:lnTo>
                    <a:pt x="826" y="280"/>
                  </a:lnTo>
                  <a:lnTo>
                    <a:pt x="824" y="284"/>
                  </a:lnTo>
                  <a:lnTo>
                    <a:pt x="822" y="288"/>
                  </a:lnTo>
                  <a:lnTo>
                    <a:pt x="822" y="288"/>
                  </a:lnTo>
                  <a:lnTo>
                    <a:pt x="822" y="288"/>
                  </a:lnTo>
                  <a:lnTo>
                    <a:pt x="824" y="290"/>
                  </a:lnTo>
                  <a:lnTo>
                    <a:pt x="824" y="290"/>
                  </a:lnTo>
                  <a:lnTo>
                    <a:pt x="824" y="290"/>
                  </a:lnTo>
                  <a:lnTo>
                    <a:pt x="824" y="294"/>
                  </a:lnTo>
                  <a:lnTo>
                    <a:pt x="824" y="294"/>
                  </a:lnTo>
                  <a:lnTo>
                    <a:pt x="822" y="296"/>
                  </a:lnTo>
                  <a:lnTo>
                    <a:pt x="822" y="296"/>
                  </a:lnTo>
                  <a:lnTo>
                    <a:pt x="822" y="296"/>
                  </a:lnTo>
                  <a:lnTo>
                    <a:pt x="822" y="296"/>
                  </a:lnTo>
                  <a:lnTo>
                    <a:pt x="820" y="296"/>
                  </a:lnTo>
                  <a:lnTo>
                    <a:pt x="820" y="296"/>
                  </a:lnTo>
                  <a:lnTo>
                    <a:pt x="820" y="296"/>
                  </a:lnTo>
                  <a:lnTo>
                    <a:pt x="820" y="308"/>
                  </a:lnTo>
                  <a:lnTo>
                    <a:pt x="820" y="308"/>
                  </a:lnTo>
                  <a:lnTo>
                    <a:pt x="820" y="310"/>
                  </a:lnTo>
                  <a:lnTo>
                    <a:pt x="822" y="310"/>
                  </a:lnTo>
                  <a:lnTo>
                    <a:pt x="822" y="310"/>
                  </a:lnTo>
                  <a:lnTo>
                    <a:pt x="822" y="310"/>
                  </a:lnTo>
                  <a:lnTo>
                    <a:pt x="822" y="310"/>
                  </a:lnTo>
                  <a:lnTo>
                    <a:pt x="822" y="314"/>
                  </a:lnTo>
                  <a:lnTo>
                    <a:pt x="822" y="316"/>
                  </a:lnTo>
                  <a:lnTo>
                    <a:pt x="822" y="318"/>
                  </a:lnTo>
                  <a:lnTo>
                    <a:pt x="820" y="318"/>
                  </a:lnTo>
                  <a:lnTo>
                    <a:pt x="820" y="318"/>
                  </a:lnTo>
                  <a:lnTo>
                    <a:pt x="820" y="320"/>
                  </a:lnTo>
                  <a:lnTo>
                    <a:pt x="818" y="322"/>
                  </a:lnTo>
                  <a:lnTo>
                    <a:pt x="816" y="322"/>
                  </a:lnTo>
                  <a:lnTo>
                    <a:pt x="816" y="322"/>
                  </a:lnTo>
                  <a:lnTo>
                    <a:pt x="816" y="324"/>
                  </a:lnTo>
                  <a:lnTo>
                    <a:pt x="814" y="324"/>
                  </a:lnTo>
                  <a:lnTo>
                    <a:pt x="810" y="324"/>
                  </a:lnTo>
                  <a:lnTo>
                    <a:pt x="810" y="324"/>
                  </a:lnTo>
                  <a:lnTo>
                    <a:pt x="810" y="324"/>
                  </a:lnTo>
                  <a:lnTo>
                    <a:pt x="810" y="324"/>
                  </a:lnTo>
                  <a:lnTo>
                    <a:pt x="806" y="330"/>
                  </a:lnTo>
                  <a:lnTo>
                    <a:pt x="806" y="330"/>
                  </a:lnTo>
                  <a:lnTo>
                    <a:pt x="800" y="338"/>
                  </a:lnTo>
                  <a:lnTo>
                    <a:pt x="800" y="338"/>
                  </a:lnTo>
                  <a:lnTo>
                    <a:pt x="800" y="340"/>
                  </a:lnTo>
                  <a:lnTo>
                    <a:pt x="800" y="340"/>
                  </a:lnTo>
                  <a:lnTo>
                    <a:pt x="800" y="340"/>
                  </a:lnTo>
                  <a:lnTo>
                    <a:pt x="800" y="342"/>
                  </a:lnTo>
                  <a:lnTo>
                    <a:pt x="800" y="342"/>
                  </a:lnTo>
                  <a:lnTo>
                    <a:pt x="800" y="344"/>
                  </a:lnTo>
                  <a:lnTo>
                    <a:pt x="800" y="344"/>
                  </a:lnTo>
                  <a:lnTo>
                    <a:pt x="800" y="346"/>
                  </a:lnTo>
                  <a:lnTo>
                    <a:pt x="800" y="348"/>
                  </a:lnTo>
                  <a:lnTo>
                    <a:pt x="802" y="350"/>
                  </a:lnTo>
                  <a:lnTo>
                    <a:pt x="802" y="350"/>
                  </a:lnTo>
                  <a:lnTo>
                    <a:pt x="802" y="352"/>
                  </a:lnTo>
                  <a:lnTo>
                    <a:pt x="802" y="352"/>
                  </a:lnTo>
                  <a:lnTo>
                    <a:pt x="802" y="352"/>
                  </a:lnTo>
                  <a:lnTo>
                    <a:pt x="802" y="354"/>
                  </a:lnTo>
                  <a:lnTo>
                    <a:pt x="800" y="354"/>
                  </a:lnTo>
                  <a:lnTo>
                    <a:pt x="800" y="356"/>
                  </a:lnTo>
                  <a:lnTo>
                    <a:pt x="800" y="358"/>
                  </a:lnTo>
                  <a:lnTo>
                    <a:pt x="800" y="358"/>
                  </a:lnTo>
                  <a:lnTo>
                    <a:pt x="800" y="358"/>
                  </a:lnTo>
                  <a:lnTo>
                    <a:pt x="798" y="360"/>
                  </a:lnTo>
                  <a:lnTo>
                    <a:pt x="798" y="360"/>
                  </a:lnTo>
                  <a:lnTo>
                    <a:pt x="798" y="360"/>
                  </a:lnTo>
                  <a:lnTo>
                    <a:pt x="792" y="362"/>
                  </a:lnTo>
                  <a:lnTo>
                    <a:pt x="790" y="364"/>
                  </a:lnTo>
                  <a:lnTo>
                    <a:pt x="788" y="364"/>
                  </a:lnTo>
                  <a:lnTo>
                    <a:pt x="788" y="364"/>
                  </a:lnTo>
                  <a:lnTo>
                    <a:pt x="788" y="364"/>
                  </a:lnTo>
                  <a:lnTo>
                    <a:pt x="788" y="366"/>
                  </a:lnTo>
                  <a:lnTo>
                    <a:pt x="788" y="366"/>
                  </a:lnTo>
                  <a:lnTo>
                    <a:pt x="788" y="366"/>
                  </a:lnTo>
                  <a:lnTo>
                    <a:pt x="788" y="366"/>
                  </a:lnTo>
                  <a:lnTo>
                    <a:pt x="786" y="372"/>
                  </a:lnTo>
                  <a:lnTo>
                    <a:pt x="786" y="372"/>
                  </a:lnTo>
                  <a:lnTo>
                    <a:pt x="788" y="378"/>
                  </a:lnTo>
                  <a:lnTo>
                    <a:pt x="790" y="378"/>
                  </a:lnTo>
                  <a:lnTo>
                    <a:pt x="790" y="380"/>
                  </a:lnTo>
                  <a:lnTo>
                    <a:pt x="790" y="380"/>
                  </a:lnTo>
                  <a:lnTo>
                    <a:pt x="792" y="380"/>
                  </a:lnTo>
                  <a:lnTo>
                    <a:pt x="792" y="380"/>
                  </a:lnTo>
                  <a:lnTo>
                    <a:pt x="792" y="380"/>
                  </a:lnTo>
                  <a:lnTo>
                    <a:pt x="792" y="380"/>
                  </a:lnTo>
                  <a:lnTo>
                    <a:pt x="794" y="380"/>
                  </a:lnTo>
                  <a:lnTo>
                    <a:pt x="794" y="380"/>
                  </a:lnTo>
                  <a:lnTo>
                    <a:pt x="794" y="380"/>
                  </a:lnTo>
                  <a:lnTo>
                    <a:pt x="794" y="382"/>
                  </a:lnTo>
                  <a:lnTo>
                    <a:pt x="794" y="382"/>
                  </a:lnTo>
                  <a:lnTo>
                    <a:pt x="794" y="382"/>
                  </a:lnTo>
                  <a:lnTo>
                    <a:pt x="794" y="382"/>
                  </a:lnTo>
                  <a:lnTo>
                    <a:pt x="794" y="382"/>
                  </a:lnTo>
                  <a:lnTo>
                    <a:pt x="794" y="382"/>
                  </a:lnTo>
                  <a:lnTo>
                    <a:pt x="794" y="382"/>
                  </a:lnTo>
                  <a:lnTo>
                    <a:pt x="794" y="384"/>
                  </a:lnTo>
                  <a:lnTo>
                    <a:pt x="792" y="384"/>
                  </a:lnTo>
                  <a:lnTo>
                    <a:pt x="792" y="384"/>
                  </a:lnTo>
                  <a:lnTo>
                    <a:pt x="792" y="384"/>
                  </a:lnTo>
                  <a:lnTo>
                    <a:pt x="794" y="386"/>
                  </a:lnTo>
                  <a:lnTo>
                    <a:pt x="794" y="386"/>
                  </a:lnTo>
                  <a:lnTo>
                    <a:pt x="800" y="394"/>
                  </a:lnTo>
                  <a:lnTo>
                    <a:pt x="802" y="394"/>
                  </a:lnTo>
                  <a:lnTo>
                    <a:pt x="802" y="396"/>
                  </a:lnTo>
                  <a:lnTo>
                    <a:pt x="802" y="396"/>
                  </a:lnTo>
                  <a:lnTo>
                    <a:pt x="802" y="396"/>
                  </a:lnTo>
                  <a:lnTo>
                    <a:pt x="804" y="396"/>
                  </a:lnTo>
                  <a:lnTo>
                    <a:pt x="804" y="396"/>
                  </a:lnTo>
                  <a:lnTo>
                    <a:pt x="804" y="396"/>
                  </a:lnTo>
                  <a:lnTo>
                    <a:pt x="804" y="396"/>
                  </a:lnTo>
                  <a:lnTo>
                    <a:pt x="804" y="396"/>
                  </a:lnTo>
                  <a:lnTo>
                    <a:pt x="804" y="396"/>
                  </a:lnTo>
                  <a:lnTo>
                    <a:pt x="804" y="398"/>
                  </a:lnTo>
                  <a:lnTo>
                    <a:pt x="806" y="398"/>
                  </a:lnTo>
                  <a:lnTo>
                    <a:pt x="806" y="400"/>
                  </a:lnTo>
                  <a:lnTo>
                    <a:pt x="804" y="402"/>
                  </a:lnTo>
                  <a:lnTo>
                    <a:pt x="804" y="402"/>
                  </a:lnTo>
                  <a:lnTo>
                    <a:pt x="804" y="402"/>
                  </a:lnTo>
                  <a:lnTo>
                    <a:pt x="804" y="406"/>
                  </a:lnTo>
                  <a:lnTo>
                    <a:pt x="804" y="406"/>
                  </a:lnTo>
                  <a:lnTo>
                    <a:pt x="804" y="406"/>
                  </a:lnTo>
                  <a:lnTo>
                    <a:pt x="804" y="406"/>
                  </a:lnTo>
                  <a:lnTo>
                    <a:pt x="804" y="408"/>
                  </a:lnTo>
                  <a:lnTo>
                    <a:pt x="804" y="408"/>
                  </a:lnTo>
                  <a:lnTo>
                    <a:pt x="804" y="408"/>
                  </a:lnTo>
                  <a:lnTo>
                    <a:pt x="804" y="408"/>
                  </a:lnTo>
                  <a:lnTo>
                    <a:pt x="804" y="408"/>
                  </a:lnTo>
                  <a:lnTo>
                    <a:pt x="804" y="410"/>
                  </a:lnTo>
                  <a:lnTo>
                    <a:pt x="804" y="412"/>
                  </a:lnTo>
                  <a:lnTo>
                    <a:pt x="804" y="414"/>
                  </a:lnTo>
                  <a:lnTo>
                    <a:pt x="804" y="416"/>
                  </a:lnTo>
                  <a:lnTo>
                    <a:pt x="806" y="418"/>
                  </a:lnTo>
                  <a:lnTo>
                    <a:pt x="806" y="422"/>
                  </a:lnTo>
                  <a:lnTo>
                    <a:pt x="806" y="426"/>
                  </a:lnTo>
                  <a:lnTo>
                    <a:pt x="804" y="428"/>
                  </a:lnTo>
                  <a:lnTo>
                    <a:pt x="804" y="428"/>
                  </a:lnTo>
                  <a:lnTo>
                    <a:pt x="804" y="430"/>
                  </a:lnTo>
                  <a:lnTo>
                    <a:pt x="804" y="430"/>
                  </a:lnTo>
                  <a:lnTo>
                    <a:pt x="804" y="430"/>
                  </a:lnTo>
                  <a:lnTo>
                    <a:pt x="804" y="432"/>
                  </a:lnTo>
                  <a:lnTo>
                    <a:pt x="804" y="432"/>
                  </a:lnTo>
                  <a:lnTo>
                    <a:pt x="804" y="436"/>
                  </a:lnTo>
                  <a:lnTo>
                    <a:pt x="804" y="438"/>
                  </a:lnTo>
                  <a:lnTo>
                    <a:pt x="806" y="438"/>
                  </a:lnTo>
                  <a:lnTo>
                    <a:pt x="806" y="438"/>
                  </a:lnTo>
                  <a:lnTo>
                    <a:pt x="806" y="438"/>
                  </a:lnTo>
                  <a:lnTo>
                    <a:pt x="806" y="438"/>
                  </a:lnTo>
                  <a:lnTo>
                    <a:pt x="806" y="440"/>
                  </a:lnTo>
                  <a:lnTo>
                    <a:pt x="806" y="440"/>
                  </a:lnTo>
                  <a:lnTo>
                    <a:pt x="808" y="440"/>
                  </a:lnTo>
                  <a:lnTo>
                    <a:pt x="808" y="442"/>
                  </a:lnTo>
                  <a:lnTo>
                    <a:pt x="810" y="442"/>
                  </a:lnTo>
                  <a:lnTo>
                    <a:pt x="810" y="444"/>
                  </a:lnTo>
                  <a:lnTo>
                    <a:pt x="810" y="444"/>
                  </a:lnTo>
                  <a:lnTo>
                    <a:pt x="810" y="444"/>
                  </a:lnTo>
                  <a:lnTo>
                    <a:pt x="812" y="448"/>
                  </a:lnTo>
                  <a:lnTo>
                    <a:pt x="812" y="448"/>
                  </a:lnTo>
                  <a:lnTo>
                    <a:pt x="812" y="450"/>
                  </a:lnTo>
                  <a:lnTo>
                    <a:pt x="812" y="450"/>
                  </a:lnTo>
                  <a:lnTo>
                    <a:pt x="812" y="452"/>
                  </a:lnTo>
                  <a:lnTo>
                    <a:pt x="812" y="456"/>
                  </a:lnTo>
                  <a:lnTo>
                    <a:pt x="812" y="458"/>
                  </a:lnTo>
                  <a:lnTo>
                    <a:pt x="814" y="462"/>
                  </a:lnTo>
                  <a:lnTo>
                    <a:pt x="814" y="462"/>
                  </a:lnTo>
                  <a:lnTo>
                    <a:pt x="814" y="462"/>
                  </a:lnTo>
                  <a:lnTo>
                    <a:pt x="814" y="464"/>
                  </a:lnTo>
                  <a:lnTo>
                    <a:pt x="814" y="466"/>
                  </a:lnTo>
                  <a:lnTo>
                    <a:pt x="814" y="466"/>
                  </a:lnTo>
                  <a:lnTo>
                    <a:pt x="814" y="468"/>
                  </a:lnTo>
                  <a:lnTo>
                    <a:pt x="814" y="468"/>
                  </a:lnTo>
                  <a:lnTo>
                    <a:pt x="814" y="470"/>
                  </a:lnTo>
                  <a:lnTo>
                    <a:pt x="812" y="472"/>
                  </a:lnTo>
                  <a:lnTo>
                    <a:pt x="812" y="474"/>
                  </a:lnTo>
                  <a:lnTo>
                    <a:pt x="812" y="474"/>
                  </a:lnTo>
                  <a:lnTo>
                    <a:pt x="810" y="476"/>
                  </a:lnTo>
                  <a:lnTo>
                    <a:pt x="810" y="476"/>
                  </a:lnTo>
                  <a:lnTo>
                    <a:pt x="810" y="478"/>
                  </a:lnTo>
                  <a:lnTo>
                    <a:pt x="810" y="478"/>
                  </a:lnTo>
                  <a:lnTo>
                    <a:pt x="810" y="482"/>
                  </a:lnTo>
                  <a:lnTo>
                    <a:pt x="810" y="482"/>
                  </a:lnTo>
                  <a:lnTo>
                    <a:pt x="810" y="484"/>
                  </a:lnTo>
                  <a:lnTo>
                    <a:pt x="810" y="486"/>
                  </a:lnTo>
                  <a:lnTo>
                    <a:pt x="810" y="486"/>
                  </a:lnTo>
                  <a:lnTo>
                    <a:pt x="810" y="488"/>
                  </a:lnTo>
                  <a:lnTo>
                    <a:pt x="810" y="488"/>
                  </a:lnTo>
                  <a:lnTo>
                    <a:pt x="812" y="490"/>
                  </a:lnTo>
                  <a:lnTo>
                    <a:pt x="812" y="494"/>
                  </a:lnTo>
                  <a:lnTo>
                    <a:pt x="814" y="494"/>
                  </a:lnTo>
                  <a:lnTo>
                    <a:pt x="814" y="496"/>
                  </a:lnTo>
                  <a:lnTo>
                    <a:pt x="814" y="496"/>
                  </a:lnTo>
                  <a:lnTo>
                    <a:pt x="814" y="496"/>
                  </a:lnTo>
                  <a:lnTo>
                    <a:pt x="816" y="496"/>
                  </a:lnTo>
                  <a:lnTo>
                    <a:pt x="816" y="498"/>
                  </a:lnTo>
                  <a:lnTo>
                    <a:pt x="816" y="500"/>
                  </a:lnTo>
                  <a:lnTo>
                    <a:pt x="816" y="502"/>
                  </a:lnTo>
                  <a:lnTo>
                    <a:pt x="818" y="506"/>
                  </a:lnTo>
                  <a:lnTo>
                    <a:pt x="818" y="508"/>
                  </a:lnTo>
                  <a:lnTo>
                    <a:pt x="818" y="510"/>
                  </a:lnTo>
                  <a:lnTo>
                    <a:pt x="820" y="510"/>
                  </a:lnTo>
                  <a:lnTo>
                    <a:pt x="820" y="512"/>
                  </a:lnTo>
                  <a:lnTo>
                    <a:pt x="820" y="512"/>
                  </a:lnTo>
                  <a:lnTo>
                    <a:pt x="822" y="516"/>
                  </a:lnTo>
                  <a:lnTo>
                    <a:pt x="824" y="520"/>
                  </a:lnTo>
                  <a:lnTo>
                    <a:pt x="824" y="522"/>
                  </a:lnTo>
                  <a:lnTo>
                    <a:pt x="824" y="524"/>
                  </a:lnTo>
                  <a:lnTo>
                    <a:pt x="824" y="524"/>
                  </a:lnTo>
                  <a:lnTo>
                    <a:pt x="824" y="524"/>
                  </a:lnTo>
                  <a:lnTo>
                    <a:pt x="824" y="524"/>
                  </a:lnTo>
                  <a:lnTo>
                    <a:pt x="822" y="526"/>
                  </a:lnTo>
                  <a:lnTo>
                    <a:pt x="822" y="526"/>
                  </a:lnTo>
                  <a:lnTo>
                    <a:pt x="822" y="528"/>
                  </a:lnTo>
                  <a:lnTo>
                    <a:pt x="822" y="528"/>
                  </a:lnTo>
                  <a:lnTo>
                    <a:pt x="820" y="528"/>
                  </a:lnTo>
                  <a:lnTo>
                    <a:pt x="820" y="530"/>
                  </a:lnTo>
                  <a:lnTo>
                    <a:pt x="818" y="530"/>
                  </a:lnTo>
                  <a:lnTo>
                    <a:pt x="818" y="532"/>
                  </a:lnTo>
                  <a:lnTo>
                    <a:pt x="818" y="534"/>
                  </a:lnTo>
                  <a:lnTo>
                    <a:pt x="818" y="534"/>
                  </a:lnTo>
                  <a:lnTo>
                    <a:pt x="818" y="536"/>
                  </a:lnTo>
                  <a:lnTo>
                    <a:pt x="818" y="536"/>
                  </a:lnTo>
                  <a:lnTo>
                    <a:pt x="818" y="538"/>
                  </a:lnTo>
                  <a:lnTo>
                    <a:pt x="820" y="548"/>
                  </a:lnTo>
                  <a:lnTo>
                    <a:pt x="820" y="548"/>
                  </a:lnTo>
                  <a:lnTo>
                    <a:pt x="820" y="550"/>
                  </a:lnTo>
                  <a:lnTo>
                    <a:pt x="820" y="550"/>
                  </a:lnTo>
                  <a:lnTo>
                    <a:pt x="820" y="552"/>
                  </a:lnTo>
                  <a:lnTo>
                    <a:pt x="822" y="554"/>
                  </a:lnTo>
                  <a:lnTo>
                    <a:pt x="826" y="564"/>
                  </a:lnTo>
                  <a:lnTo>
                    <a:pt x="828" y="564"/>
                  </a:lnTo>
                  <a:lnTo>
                    <a:pt x="828" y="564"/>
                  </a:lnTo>
                  <a:lnTo>
                    <a:pt x="828" y="566"/>
                  </a:lnTo>
                  <a:lnTo>
                    <a:pt x="828" y="566"/>
                  </a:lnTo>
                  <a:lnTo>
                    <a:pt x="830" y="566"/>
                  </a:lnTo>
                  <a:lnTo>
                    <a:pt x="836" y="570"/>
                  </a:lnTo>
                  <a:lnTo>
                    <a:pt x="836" y="572"/>
                  </a:lnTo>
                  <a:lnTo>
                    <a:pt x="836" y="572"/>
                  </a:lnTo>
                  <a:lnTo>
                    <a:pt x="838" y="572"/>
                  </a:lnTo>
                  <a:lnTo>
                    <a:pt x="838" y="572"/>
                  </a:lnTo>
                  <a:lnTo>
                    <a:pt x="840" y="574"/>
                  </a:lnTo>
                  <a:lnTo>
                    <a:pt x="842" y="574"/>
                  </a:lnTo>
                  <a:lnTo>
                    <a:pt x="842" y="574"/>
                  </a:lnTo>
                  <a:lnTo>
                    <a:pt x="842" y="574"/>
                  </a:lnTo>
                  <a:lnTo>
                    <a:pt x="844" y="574"/>
                  </a:lnTo>
                  <a:lnTo>
                    <a:pt x="844" y="576"/>
                  </a:lnTo>
                  <a:lnTo>
                    <a:pt x="844" y="576"/>
                  </a:lnTo>
                  <a:lnTo>
                    <a:pt x="848" y="580"/>
                  </a:lnTo>
                  <a:lnTo>
                    <a:pt x="848" y="580"/>
                  </a:lnTo>
                  <a:lnTo>
                    <a:pt x="850" y="580"/>
                  </a:lnTo>
                  <a:lnTo>
                    <a:pt x="850" y="582"/>
                  </a:lnTo>
                  <a:lnTo>
                    <a:pt x="852" y="584"/>
                  </a:lnTo>
                  <a:lnTo>
                    <a:pt x="852" y="584"/>
                  </a:lnTo>
                  <a:lnTo>
                    <a:pt x="856" y="590"/>
                  </a:lnTo>
                  <a:lnTo>
                    <a:pt x="856" y="590"/>
                  </a:lnTo>
                  <a:lnTo>
                    <a:pt x="856" y="592"/>
                  </a:lnTo>
                  <a:lnTo>
                    <a:pt x="858" y="594"/>
                  </a:lnTo>
                  <a:lnTo>
                    <a:pt x="858" y="596"/>
                  </a:lnTo>
                  <a:lnTo>
                    <a:pt x="860" y="600"/>
                  </a:lnTo>
                  <a:lnTo>
                    <a:pt x="860" y="600"/>
                  </a:lnTo>
                  <a:lnTo>
                    <a:pt x="860" y="602"/>
                  </a:lnTo>
                  <a:lnTo>
                    <a:pt x="862" y="604"/>
                  </a:lnTo>
                  <a:lnTo>
                    <a:pt x="862" y="604"/>
                  </a:lnTo>
                  <a:lnTo>
                    <a:pt x="862" y="604"/>
                  </a:lnTo>
                  <a:lnTo>
                    <a:pt x="862" y="606"/>
                  </a:lnTo>
                  <a:lnTo>
                    <a:pt x="862" y="608"/>
                  </a:lnTo>
                  <a:lnTo>
                    <a:pt x="862" y="608"/>
                  </a:lnTo>
                  <a:lnTo>
                    <a:pt x="862" y="610"/>
                  </a:lnTo>
                  <a:lnTo>
                    <a:pt x="862" y="610"/>
                  </a:lnTo>
                  <a:lnTo>
                    <a:pt x="864" y="612"/>
                  </a:lnTo>
                  <a:lnTo>
                    <a:pt x="864" y="612"/>
                  </a:lnTo>
                  <a:lnTo>
                    <a:pt x="866" y="616"/>
                  </a:lnTo>
                  <a:lnTo>
                    <a:pt x="866" y="616"/>
                  </a:lnTo>
                  <a:lnTo>
                    <a:pt x="868" y="620"/>
                  </a:lnTo>
                  <a:lnTo>
                    <a:pt x="870" y="622"/>
                  </a:lnTo>
                  <a:lnTo>
                    <a:pt x="872" y="624"/>
                  </a:lnTo>
                  <a:lnTo>
                    <a:pt x="872" y="624"/>
                  </a:lnTo>
                  <a:lnTo>
                    <a:pt x="872" y="626"/>
                  </a:lnTo>
                  <a:lnTo>
                    <a:pt x="874" y="628"/>
                  </a:lnTo>
                  <a:lnTo>
                    <a:pt x="874" y="630"/>
                  </a:lnTo>
                  <a:lnTo>
                    <a:pt x="876" y="638"/>
                  </a:lnTo>
                  <a:lnTo>
                    <a:pt x="878" y="640"/>
                  </a:lnTo>
                  <a:lnTo>
                    <a:pt x="878" y="640"/>
                  </a:lnTo>
                  <a:lnTo>
                    <a:pt x="876" y="640"/>
                  </a:lnTo>
                  <a:lnTo>
                    <a:pt x="864" y="642"/>
                  </a:lnTo>
                  <a:lnTo>
                    <a:pt x="862" y="642"/>
                  </a:lnTo>
                  <a:lnTo>
                    <a:pt x="854" y="644"/>
                  </a:lnTo>
                  <a:lnTo>
                    <a:pt x="844" y="644"/>
                  </a:lnTo>
                  <a:lnTo>
                    <a:pt x="822" y="648"/>
                  </a:lnTo>
                  <a:lnTo>
                    <a:pt x="820" y="648"/>
                  </a:lnTo>
                  <a:lnTo>
                    <a:pt x="820" y="648"/>
                  </a:lnTo>
                  <a:lnTo>
                    <a:pt x="812" y="650"/>
                  </a:lnTo>
                  <a:lnTo>
                    <a:pt x="804" y="650"/>
                  </a:lnTo>
                  <a:lnTo>
                    <a:pt x="804" y="650"/>
                  </a:lnTo>
                  <a:lnTo>
                    <a:pt x="794" y="652"/>
                  </a:lnTo>
                  <a:lnTo>
                    <a:pt x="790" y="652"/>
                  </a:lnTo>
                  <a:lnTo>
                    <a:pt x="788" y="654"/>
                  </a:lnTo>
                  <a:lnTo>
                    <a:pt x="788" y="654"/>
                  </a:lnTo>
                  <a:lnTo>
                    <a:pt x="790" y="656"/>
                  </a:lnTo>
                  <a:lnTo>
                    <a:pt x="790" y="656"/>
                  </a:lnTo>
                  <a:lnTo>
                    <a:pt x="792" y="658"/>
                  </a:lnTo>
                  <a:lnTo>
                    <a:pt x="792" y="660"/>
                  </a:lnTo>
                  <a:lnTo>
                    <a:pt x="792" y="660"/>
                  </a:lnTo>
                  <a:lnTo>
                    <a:pt x="792" y="662"/>
                  </a:lnTo>
                  <a:lnTo>
                    <a:pt x="792" y="662"/>
                  </a:lnTo>
                  <a:lnTo>
                    <a:pt x="792" y="662"/>
                  </a:lnTo>
                  <a:lnTo>
                    <a:pt x="790" y="666"/>
                  </a:lnTo>
                  <a:lnTo>
                    <a:pt x="788" y="670"/>
                  </a:lnTo>
                  <a:lnTo>
                    <a:pt x="786" y="672"/>
                  </a:lnTo>
                  <a:lnTo>
                    <a:pt x="784" y="674"/>
                  </a:lnTo>
                  <a:lnTo>
                    <a:pt x="780" y="678"/>
                  </a:lnTo>
                  <a:lnTo>
                    <a:pt x="780" y="678"/>
                  </a:lnTo>
                  <a:lnTo>
                    <a:pt x="780" y="678"/>
                  </a:lnTo>
                  <a:lnTo>
                    <a:pt x="776" y="682"/>
                  </a:lnTo>
                  <a:lnTo>
                    <a:pt x="774" y="684"/>
                  </a:lnTo>
                  <a:lnTo>
                    <a:pt x="770" y="686"/>
                  </a:lnTo>
                  <a:lnTo>
                    <a:pt x="770" y="686"/>
                  </a:lnTo>
                  <a:lnTo>
                    <a:pt x="768" y="688"/>
                  </a:lnTo>
                  <a:lnTo>
                    <a:pt x="768" y="688"/>
                  </a:lnTo>
                  <a:lnTo>
                    <a:pt x="766" y="688"/>
                  </a:lnTo>
                  <a:lnTo>
                    <a:pt x="766" y="688"/>
                  </a:lnTo>
                  <a:lnTo>
                    <a:pt x="766" y="688"/>
                  </a:lnTo>
                  <a:lnTo>
                    <a:pt x="766" y="688"/>
                  </a:lnTo>
                  <a:lnTo>
                    <a:pt x="764" y="690"/>
                  </a:lnTo>
                  <a:lnTo>
                    <a:pt x="764" y="690"/>
                  </a:lnTo>
                  <a:lnTo>
                    <a:pt x="764" y="690"/>
                  </a:lnTo>
                  <a:lnTo>
                    <a:pt x="764" y="690"/>
                  </a:lnTo>
                  <a:lnTo>
                    <a:pt x="764" y="690"/>
                  </a:lnTo>
                  <a:lnTo>
                    <a:pt x="764" y="692"/>
                  </a:lnTo>
                  <a:lnTo>
                    <a:pt x="764" y="692"/>
                  </a:lnTo>
                  <a:lnTo>
                    <a:pt x="764" y="692"/>
                  </a:lnTo>
                  <a:lnTo>
                    <a:pt x="764" y="692"/>
                  </a:lnTo>
                  <a:lnTo>
                    <a:pt x="766" y="692"/>
                  </a:lnTo>
                  <a:lnTo>
                    <a:pt x="766" y="694"/>
                  </a:lnTo>
                  <a:lnTo>
                    <a:pt x="766" y="694"/>
                  </a:lnTo>
                  <a:lnTo>
                    <a:pt x="768" y="694"/>
                  </a:lnTo>
                  <a:lnTo>
                    <a:pt x="770" y="694"/>
                  </a:lnTo>
                  <a:lnTo>
                    <a:pt x="770" y="694"/>
                  </a:lnTo>
                  <a:lnTo>
                    <a:pt x="770" y="694"/>
                  </a:lnTo>
                  <a:lnTo>
                    <a:pt x="770" y="694"/>
                  </a:lnTo>
                  <a:lnTo>
                    <a:pt x="772" y="696"/>
                  </a:lnTo>
                  <a:lnTo>
                    <a:pt x="772" y="696"/>
                  </a:lnTo>
                  <a:lnTo>
                    <a:pt x="772" y="700"/>
                  </a:lnTo>
                  <a:lnTo>
                    <a:pt x="778" y="714"/>
                  </a:lnTo>
                  <a:lnTo>
                    <a:pt x="780" y="716"/>
                  </a:lnTo>
                  <a:lnTo>
                    <a:pt x="780" y="716"/>
                  </a:lnTo>
                  <a:lnTo>
                    <a:pt x="780" y="716"/>
                  </a:lnTo>
                  <a:lnTo>
                    <a:pt x="778" y="718"/>
                  </a:lnTo>
                  <a:lnTo>
                    <a:pt x="776" y="722"/>
                  </a:lnTo>
                  <a:lnTo>
                    <a:pt x="776" y="722"/>
                  </a:lnTo>
                  <a:lnTo>
                    <a:pt x="776" y="724"/>
                  </a:lnTo>
                  <a:lnTo>
                    <a:pt x="776" y="732"/>
                  </a:lnTo>
                  <a:lnTo>
                    <a:pt x="774" y="738"/>
                  </a:lnTo>
                  <a:lnTo>
                    <a:pt x="776" y="750"/>
                  </a:lnTo>
                  <a:lnTo>
                    <a:pt x="776" y="750"/>
                  </a:lnTo>
                  <a:lnTo>
                    <a:pt x="776" y="750"/>
                  </a:lnTo>
                  <a:lnTo>
                    <a:pt x="778" y="752"/>
                  </a:lnTo>
                  <a:lnTo>
                    <a:pt x="778" y="752"/>
                  </a:lnTo>
                  <a:lnTo>
                    <a:pt x="778" y="752"/>
                  </a:lnTo>
                  <a:lnTo>
                    <a:pt x="780" y="756"/>
                  </a:lnTo>
                  <a:lnTo>
                    <a:pt x="780" y="756"/>
                  </a:lnTo>
                  <a:lnTo>
                    <a:pt x="780" y="758"/>
                  </a:lnTo>
                  <a:lnTo>
                    <a:pt x="778" y="760"/>
                  </a:lnTo>
                  <a:lnTo>
                    <a:pt x="778" y="760"/>
                  </a:lnTo>
                  <a:lnTo>
                    <a:pt x="778" y="760"/>
                  </a:lnTo>
                  <a:lnTo>
                    <a:pt x="776" y="760"/>
                  </a:lnTo>
                  <a:lnTo>
                    <a:pt x="776" y="760"/>
                  </a:lnTo>
                  <a:lnTo>
                    <a:pt x="774" y="764"/>
                  </a:lnTo>
                  <a:lnTo>
                    <a:pt x="772" y="766"/>
                  </a:lnTo>
                  <a:lnTo>
                    <a:pt x="772" y="766"/>
                  </a:lnTo>
                  <a:lnTo>
                    <a:pt x="772" y="766"/>
                  </a:lnTo>
                  <a:lnTo>
                    <a:pt x="772" y="766"/>
                  </a:lnTo>
                  <a:lnTo>
                    <a:pt x="772" y="772"/>
                  </a:lnTo>
                  <a:lnTo>
                    <a:pt x="770" y="782"/>
                  </a:lnTo>
                  <a:lnTo>
                    <a:pt x="768" y="784"/>
                  </a:lnTo>
                  <a:lnTo>
                    <a:pt x="768" y="784"/>
                  </a:lnTo>
                  <a:lnTo>
                    <a:pt x="768" y="786"/>
                  </a:lnTo>
                  <a:lnTo>
                    <a:pt x="766" y="792"/>
                  </a:lnTo>
                  <a:lnTo>
                    <a:pt x="764" y="794"/>
                  </a:lnTo>
                  <a:lnTo>
                    <a:pt x="764" y="794"/>
                  </a:lnTo>
                  <a:lnTo>
                    <a:pt x="764" y="794"/>
                  </a:lnTo>
                  <a:lnTo>
                    <a:pt x="764" y="796"/>
                  </a:lnTo>
                  <a:lnTo>
                    <a:pt x="764" y="798"/>
                  </a:lnTo>
                  <a:lnTo>
                    <a:pt x="764" y="798"/>
                  </a:lnTo>
                  <a:lnTo>
                    <a:pt x="764" y="800"/>
                  </a:lnTo>
                  <a:lnTo>
                    <a:pt x="764" y="800"/>
                  </a:lnTo>
                  <a:lnTo>
                    <a:pt x="764" y="800"/>
                  </a:lnTo>
                  <a:lnTo>
                    <a:pt x="764" y="800"/>
                  </a:lnTo>
                  <a:lnTo>
                    <a:pt x="766" y="802"/>
                  </a:lnTo>
                  <a:lnTo>
                    <a:pt x="766" y="802"/>
                  </a:lnTo>
                  <a:lnTo>
                    <a:pt x="766" y="806"/>
                  </a:lnTo>
                  <a:lnTo>
                    <a:pt x="768" y="808"/>
                  </a:lnTo>
                  <a:lnTo>
                    <a:pt x="768" y="808"/>
                  </a:lnTo>
                  <a:lnTo>
                    <a:pt x="768" y="810"/>
                  </a:lnTo>
                  <a:lnTo>
                    <a:pt x="768" y="810"/>
                  </a:lnTo>
                  <a:lnTo>
                    <a:pt x="770" y="814"/>
                  </a:lnTo>
                  <a:lnTo>
                    <a:pt x="770" y="816"/>
                  </a:lnTo>
                  <a:lnTo>
                    <a:pt x="776" y="820"/>
                  </a:lnTo>
                  <a:lnTo>
                    <a:pt x="778" y="820"/>
                  </a:lnTo>
                  <a:lnTo>
                    <a:pt x="780" y="820"/>
                  </a:lnTo>
                  <a:lnTo>
                    <a:pt x="780" y="820"/>
                  </a:lnTo>
                  <a:lnTo>
                    <a:pt x="786" y="826"/>
                  </a:lnTo>
                  <a:lnTo>
                    <a:pt x="790" y="830"/>
                  </a:lnTo>
                  <a:lnTo>
                    <a:pt x="790" y="830"/>
                  </a:lnTo>
                  <a:lnTo>
                    <a:pt x="790" y="830"/>
                  </a:lnTo>
                  <a:lnTo>
                    <a:pt x="790" y="832"/>
                  </a:lnTo>
                  <a:lnTo>
                    <a:pt x="794" y="836"/>
                  </a:lnTo>
                  <a:lnTo>
                    <a:pt x="794" y="838"/>
                  </a:lnTo>
                  <a:lnTo>
                    <a:pt x="794" y="838"/>
                  </a:lnTo>
                  <a:lnTo>
                    <a:pt x="794" y="838"/>
                  </a:lnTo>
                  <a:lnTo>
                    <a:pt x="794" y="840"/>
                  </a:lnTo>
                  <a:lnTo>
                    <a:pt x="794" y="840"/>
                  </a:lnTo>
                  <a:lnTo>
                    <a:pt x="794" y="840"/>
                  </a:lnTo>
                  <a:lnTo>
                    <a:pt x="796" y="840"/>
                  </a:lnTo>
                  <a:lnTo>
                    <a:pt x="796" y="840"/>
                  </a:lnTo>
                  <a:lnTo>
                    <a:pt x="796" y="840"/>
                  </a:lnTo>
                  <a:lnTo>
                    <a:pt x="798" y="840"/>
                  </a:lnTo>
                  <a:lnTo>
                    <a:pt x="800" y="840"/>
                  </a:lnTo>
                  <a:lnTo>
                    <a:pt x="800" y="840"/>
                  </a:lnTo>
                  <a:lnTo>
                    <a:pt x="802" y="840"/>
                  </a:lnTo>
                  <a:lnTo>
                    <a:pt x="802" y="840"/>
                  </a:lnTo>
                  <a:lnTo>
                    <a:pt x="806" y="838"/>
                  </a:lnTo>
                  <a:lnTo>
                    <a:pt x="806" y="838"/>
                  </a:lnTo>
                  <a:lnTo>
                    <a:pt x="806" y="840"/>
                  </a:lnTo>
                  <a:lnTo>
                    <a:pt x="812" y="842"/>
                  </a:lnTo>
                  <a:lnTo>
                    <a:pt x="816" y="844"/>
                  </a:lnTo>
                  <a:lnTo>
                    <a:pt x="816" y="844"/>
                  </a:lnTo>
                  <a:lnTo>
                    <a:pt x="816" y="844"/>
                  </a:lnTo>
                  <a:lnTo>
                    <a:pt x="816" y="844"/>
                  </a:lnTo>
                  <a:lnTo>
                    <a:pt x="818" y="842"/>
                  </a:lnTo>
                  <a:lnTo>
                    <a:pt x="818" y="842"/>
                  </a:lnTo>
                  <a:lnTo>
                    <a:pt x="818" y="842"/>
                  </a:lnTo>
                  <a:lnTo>
                    <a:pt x="818" y="842"/>
                  </a:lnTo>
                  <a:lnTo>
                    <a:pt x="818" y="842"/>
                  </a:lnTo>
                  <a:lnTo>
                    <a:pt x="818" y="840"/>
                  </a:lnTo>
                  <a:lnTo>
                    <a:pt x="818" y="840"/>
                  </a:lnTo>
                  <a:lnTo>
                    <a:pt x="818" y="840"/>
                  </a:lnTo>
                  <a:lnTo>
                    <a:pt x="818" y="840"/>
                  </a:lnTo>
                  <a:lnTo>
                    <a:pt x="818" y="840"/>
                  </a:lnTo>
                  <a:lnTo>
                    <a:pt x="818" y="840"/>
                  </a:lnTo>
                  <a:lnTo>
                    <a:pt x="816" y="840"/>
                  </a:lnTo>
                  <a:lnTo>
                    <a:pt x="816" y="840"/>
                  </a:lnTo>
                  <a:lnTo>
                    <a:pt x="816" y="840"/>
                  </a:lnTo>
                  <a:lnTo>
                    <a:pt x="814" y="838"/>
                  </a:lnTo>
                  <a:lnTo>
                    <a:pt x="814" y="838"/>
                  </a:lnTo>
                  <a:lnTo>
                    <a:pt x="816" y="834"/>
                  </a:lnTo>
                  <a:lnTo>
                    <a:pt x="816" y="834"/>
                  </a:lnTo>
                  <a:lnTo>
                    <a:pt x="816" y="832"/>
                  </a:lnTo>
                  <a:lnTo>
                    <a:pt x="820" y="830"/>
                  </a:lnTo>
                  <a:lnTo>
                    <a:pt x="820" y="830"/>
                  </a:lnTo>
                  <a:lnTo>
                    <a:pt x="830" y="828"/>
                  </a:lnTo>
                  <a:lnTo>
                    <a:pt x="832" y="828"/>
                  </a:lnTo>
                  <a:lnTo>
                    <a:pt x="832" y="830"/>
                  </a:lnTo>
                  <a:lnTo>
                    <a:pt x="832" y="830"/>
                  </a:lnTo>
                  <a:lnTo>
                    <a:pt x="832" y="832"/>
                  </a:lnTo>
                  <a:lnTo>
                    <a:pt x="832" y="844"/>
                  </a:lnTo>
                  <a:lnTo>
                    <a:pt x="832" y="848"/>
                  </a:lnTo>
                  <a:lnTo>
                    <a:pt x="832" y="858"/>
                  </a:lnTo>
                  <a:lnTo>
                    <a:pt x="832" y="878"/>
                  </a:lnTo>
                  <a:lnTo>
                    <a:pt x="832" y="890"/>
                  </a:lnTo>
                  <a:lnTo>
                    <a:pt x="832" y="890"/>
                  </a:lnTo>
                  <a:lnTo>
                    <a:pt x="832" y="892"/>
                  </a:lnTo>
                  <a:lnTo>
                    <a:pt x="828" y="892"/>
                  </a:lnTo>
                  <a:lnTo>
                    <a:pt x="824" y="890"/>
                  </a:lnTo>
                  <a:lnTo>
                    <a:pt x="824" y="890"/>
                  </a:lnTo>
                  <a:lnTo>
                    <a:pt x="824" y="890"/>
                  </a:lnTo>
                  <a:lnTo>
                    <a:pt x="824" y="890"/>
                  </a:lnTo>
                  <a:lnTo>
                    <a:pt x="824" y="890"/>
                  </a:lnTo>
                  <a:lnTo>
                    <a:pt x="824" y="888"/>
                  </a:lnTo>
                  <a:lnTo>
                    <a:pt x="822" y="888"/>
                  </a:lnTo>
                  <a:lnTo>
                    <a:pt x="822" y="888"/>
                  </a:lnTo>
                  <a:lnTo>
                    <a:pt x="824" y="888"/>
                  </a:lnTo>
                  <a:lnTo>
                    <a:pt x="824" y="884"/>
                  </a:lnTo>
                  <a:lnTo>
                    <a:pt x="824" y="884"/>
                  </a:lnTo>
                  <a:lnTo>
                    <a:pt x="826" y="884"/>
                  </a:lnTo>
                  <a:lnTo>
                    <a:pt x="826" y="884"/>
                  </a:lnTo>
                  <a:lnTo>
                    <a:pt x="826" y="884"/>
                  </a:lnTo>
                  <a:lnTo>
                    <a:pt x="826" y="884"/>
                  </a:lnTo>
                  <a:lnTo>
                    <a:pt x="826" y="882"/>
                  </a:lnTo>
                  <a:lnTo>
                    <a:pt x="826" y="882"/>
                  </a:lnTo>
                  <a:lnTo>
                    <a:pt x="826" y="882"/>
                  </a:lnTo>
                  <a:lnTo>
                    <a:pt x="826" y="882"/>
                  </a:lnTo>
                  <a:lnTo>
                    <a:pt x="822" y="880"/>
                  </a:lnTo>
                  <a:lnTo>
                    <a:pt x="822" y="880"/>
                  </a:lnTo>
                  <a:lnTo>
                    <a:pt x="820" y="880"/>
                  </a:lnTo>
                  <a:lnTo>
                    <a:pt x="820" y="880"/>
                  </a:lnTo>
                  <a:lnTo>
                    <a:pt x="820" y="880"/>
                  </a:lnTo>
                  <a:lnTo>
                    <a:pt x="820" y="880"/>
                  </a:lnTo>
                  <a:lnTo>
                    <a:pt x="818" y="882"/>
                  </a:lnTo>
                  <a:lnTo>
                    <a:pt x="818" y="882"/>
                  </a:lnTo>
                  <a:lnTo>
                    <a:pt x="816" y="884"/>
                  </a:lnTo>
                  <a:lnTo>
                    <a:pt x="816" y="884"/>
                  </a:lnTo>
                  <a:lnTo>
                    <a:pt x="816" y="884"/>
                  </a:lnTo>
                  <a:lnTo>
                    <a:pt x="808" y="888"/>
                  </a:lnTo>
                  <a:lnTo>
                    <a:pt x="804" y="890"/>
                  </a:lnTo>
                  <a:lnTo>
                    <a:pt x="804" y="890"/>
                  </a:lnTo>
                  <a:lnTo>
                    <a:pt x="802" y="890"/>
                  </a:lnTo>
                  <a:lnTo>
                    <a:pt x="802" y="890"/>
                  </a:lnTo>
                  <a:lnTo>
                    <a:pt x="802" y="890"/>
                  </a:lnTo>
                  <a:lnTo>
                    <a:pt x="802" y="890"/>
                  </a:lnTo>
                  <a:lnTo>
                    <a:pt x="798" y="888"/>
                  </a:lnTo>
                  <a:lnTo>
                    <a:pt x="796" y="888"/>
                  </a:lnTo>
                  <a:lnTo>
                    <a:pt x="796" y="888"/>
                  </a:lnTo>
                  <a:lnTo>
                    <a:pt x="794" y="888"/>
                  </a:lnTo>
                  <a:lnTo>
                    <a:pt x="794" y="888"/>
                  </a:lnTo>
                  <a:lnTo>
                    <a:pt x="792" y="886"/>
                  </a:lnTo>
                  <a:lnTo>
                    <a:pt x="792" y="886"/>
                  </a:lnTo>
                  <a:lnTo>
                    <a:pt x="792" y="886"/>
                  </a:lnTo>
                  <a:lnTo>
                    <a:pt x="792" y="886"/>
                  </a:lnTo>
                  <a:lnTo>
                    <a:pt x="792" y="884"/>
                  </a:lnTo>
                  <a:lnTo>
                    <a:pt x="792" y="882"/>
                  </a:lnTo>
                  <a:lnTo>
                    <a:pt x="792" y="882"/>
                  </a:lnTo>
                  <a:lnTo>
                    <a:pt x="790" y="878"/>
                  </a:lnTo>
                  <a:lnTo>
                    <a:pt x="790" y="876"/>
                  </a:lnTo>
                  <a:lnTo>
                    <a:pt x="790" y="876"/>
                  </a:lnTo>
                  <a:lnTo>
                    <a:pt x="786" y="870"/>
                  </a:lnTo>
                  <a:lnTo>
                    <a:pt x="782" y="866"/>
                  </a:lnTo>
                  <a:lnTo>
                    <a:pt x="782" y="864"/>
                  </a:lnTo>
                  <a:lnTo>
                    <a:pt x="782" y="864"/>
                  </a:lnTo>
                  <a:lnTo>
                    <a:pt x="778" y="862"/>
                  </a:lnTo>
                  <a:lnTo>
                    <a:pt x="778" y="862"/>
                  </a:lnTo>
                  <a:lnTo>
                    <a:pt x="778" y="862"/>
                  </a:lnTo>
                  <a:lnTo>
                    <a:pt x="778" y="862"/>
                  </a:lnTo>
                  <a:lnTo>
                    <a:pt x="778" y="862"/>
                  </a:lnTo>
                  <a:lnTo>
                    <a:pt x="776" y="862"/>
                  </a:lnTo>
                  <a:lnTo>
                    <a:pt x="776" y="862"/>
                  </a:lnTo>
                  <a:lnTo>
                    <a:pt x="776" y="862"/>
                  </a:lnTo>
                  <a:lnTo>
                    <a:pt x="776" y="862"/>
                  </a:lnTo>
                  <a:lnTo>
                    <a:pt x="776" y="864"/>
                  </a:lnTo>
                  <a:lnTo>
                    <a:pt x="774" y="864"/>
                  </a:lnTo>
                  <a:lnTo>
                    <a:pt x="774" y="864"/>
                  </a:lnTo>
                  <a:lnTo>
                    <a:pt x="774" y="864"/>
                  </a:lnTo>
                  <a:lnTo>
                    <a:pt x="774" y="864"/>
                  </a:lnTo>
                  <a:lnTo>
                    <a:pt x="774" y="864"/>
                  </a:lnTo>
                  <a:lnTo>
                    <a:pt x="774" y="864"/>
                  </a:lnTo>
                  <a:lnTo>
                    <a:pt x="772" y="864"/>
                  </a:lnTo>
                  <a:lnTo>
                    <a:pt x="770" y="858"/>
                  </a:lnTo>
                  <a:lnTo>
                    <a:pt x="770" y="858"/>
                  </a:lnTo>
                  <a:lnTo>
                    <a:pt x="770" y="858"/>
                  </a:lnTo>
                  <a:lnTo>
                    <a:pt x="770" y="856"/>
                  </a:lnTo>
                  <a:lnTo>
                    <a:pt x="770" y="856"/>
                  </a:lnTo>
                  <a:lnTo>
                    <a:pt x="770" y="856"/>
                  </a:lnTo>
                  <a:lnTo>
                    <a:pt x="770" y="856"/>
                  </a:lnTo>
                  <a:lnTo>
                    <a:pt x="770" y="856"/>
                  </a:lnTo>
                  <a:lnTo>
                    <a:pt x="770" y="856"/>
                  </a:lnTo>
                  <a:lnTo>
                    <a:pt x="772" y="856"/>
                  </a:lnTo>
                  <a:lnTo>
                    <a:pt x="772" y="854"/>
                  </a:lnTo>
                  <a:lnTo>
                    <a:pt x="772" y="854"/>
                  </a:lnTo>
                  <a:lnTo>
                    <a:pt x="772" y="854"/>
                  </a:lnTo>
                  <a:lnTo>
                    <a:pt x="772" y="854"/>
                  </a:lnTo>
                  <a:lnTo>
                    <a:pt x="772" y="854"/>
                  </a:lnTo>
                  <a:lnTo>
                    <a:pt x="772" y="852"/>
                  </a:lnTo>
                  <a:lnTo>
                    <a:pt x="768" y="846"/>
                  </a:lnTo>
                  <a:lnTo>
                    <a:pt x="768" y="846"/>
                  </a:lnTo>
                  <a:lnTo>
                    <a:pt x="762" y="842"/>
                  </a:lnTo>
                  <a:lnTo>
                    <a:pt x="762" y="842"/>
                  </a:lnTo>
                  <a:lnTo>
                    <a:pt x="762" y="842"/>
                  </a:lnTo>
                  <a:lnTo>
                    <a:pt x="758" y="842"/>
                  </a:lnTo>
                  <a:lnTo>
                    <a:pt x="754" y="842"/>
                  </a:lnTo>
                  <a:lnTo>
                    <a:pt x="748" y="840"/>
                  </a:lnTo>
                  <a:lnTo>
                    <a:pt x="744" y="836"/>
                  </a:lnTo>
                  <a:lnTo>
                    <a:pt x="744" y="836"/>
                  </a:lnTo>
                  <a:lnTo>
                    <a:pt x="744" y="836"/>
                  </a:lnTo>
                  <a:lnTo>
                    <a:pt x="744" y="836"/>
                  </a:lnTo>
                  <a:lnTo>
                    <a:pt x="744" y="836"/>
                  </a:lnTo>
                  <a:lnTo>
                    <a:pt x="742" y="834"/>
                  </a:lnTo>
                  <a:lnTo>
                    <a:pt x="740" y="834"/>
                  </a:lnTo>
                  <a:lnTo>
                    <a:pt x="740" y="834"/>
                  </a:lnTo>
                  <a:lnTo>
                    <a:pt x="740" y="834"/>
                  </a:lnTo>
                  <a:lnTo>
                    <a:pt x="738" y="834"/>
                  </a:lnTo>
                  <a:lnTo>
                    <a:pt x="738" y="834"/>
                  </a:lnTo>
                  <a:lnTo>
                    <a:pt x="738" y="834"/>
                  </a:lnTo>
                  <a:lnTo>
                    <a:pt x="738" y="834"/>
                  </a:lnTo>
                  <a:lnTo>
                    <a:pt x="738" y="836"/>
                  </a:lnTo>
                  <a:lnTo>
                    <a:pt x="738" y="836"/>
                  </a:lnTo>
                  <a:lnTo>
                    <a:pt x="736" y="836"/>
                  </a:lnTo>
                  <a:lnTo>
                    <a:pt x="736" y="836"/>
                  </a:lnTo>
                  <a:lnTo>
                    <a:pt x="736" y="836"/>
                  </a:lnTo>
                  <a:lnTo>
                    <a:pt x="732" y="836"/>
                  </a:lnTo>
                  <a:lnTo>
                    <a:pt x="730" y="836"/>
                  </a:lnTo>
                  <a:lnTo>
                    <a:pt x="730" y="836"/>
                  </a:lnTo>
                  <a:lnTo>
                    <a:pt x="730" y="836"/>
                  </a:lnTo>
                  <a:lnTo>
                    <a:pt x="730" y="836"/>
                  </a:lnTo>
                  <a:lnTo>
                    <a:pt x="730" y="836"/>
                  </a:lnTo>
                  <a:lnTo>
                    <a:pt x="730" y="834"/>
                  </a:lnTo>
                  <a:lnTo>
                    <a:pt x="730" y="834"/>
                  </a:lnTo>
                  <a:lnTo>
                    <a:pt x="730" y="834"/>
                  </a:lnTo>
                  <a:lnTo>
                    <a:pt x="728" y="834"/>
                  </a:lnTo>
                  <a:lnTo>
                    <a:pt x="728" y="832"/>
                  </a:lnTo>
                  <a:lnTo>
                    <a:pt x="728" y="832"/>
                  </a:lnTo>
                  <a:lnTo>
                    <a:pt x="726" y="832"/>
                  </a:lnTo>
                  <a:lnTo>
                    <a:pt x="726" y="832"/>
                  </a:lnTo>
                  <a:lnTo>
                    <a:pt x="726" y="832"/>
                  </a:lnTo>
                  <a:lnTo>
                    <a:pt x="724" y="830"/>
                  </a:lnTo>
                  <a:lnTo>
                    <a:pt x="724" y="830"/>
                  </a:lnTo>
                  <a:lnTo>
                    <a:pt x="724" y="830"/>
                  </a:lnTo>
                  <a:lnTo>
                    <a:pt x="724" y="828"/>
                  </a:lnTo>
                  <a:lnTo>
                    <a:pt x="722" y="824"/>
                  </a:lnTo>
                  <a:lnTo>
                    <a:pt x="722" y="824"/>
                  </a:lnTo>
                  <a:lnTo>
                    <a:pt x="722" y="822"/>
                  </a:lnTo>
                  <a:lnTo>
                    <a:pt x="722" y="822"/>
                  </a:lnTo>
                  <a:lnTo>
                    <a:pt x="722" y="820"/>
                  </a:lnTo>
                  <a:lnTo>
                    <a:pt x="722" y="820"/>
                  </a:lnTo>
                  <a:lnTo>
                    <a:pt x="720" y="818"/>
                  </a:lnTo>
                  <a:lnTo>
                    <a:pt x="718" y="818"/>
                  </a:lnTo>
                  <a:lnTo>
                    <a:pt x="718" y="816"/>
                  </a:lnTo>
                  <a:lnTo>
                    <a:pt x="716" y="816"/>
                  </a:lnTo>
                  <a:lnTo>
                    <a:pt x="716" y="816"/>
                  </a:lnTo>
                  <a:lnTo>
                    <a:pt x="712" y="812"/>
                  </a:lnTo>
                  <a:lnTo>
                    <a:pt x="710" y="812"/>
                  </a:lnTo>
                  <a:lnTo>
                    <a:pt x="710" y="812"/>
                  </a:lnTo>
                  <a:lnTo>
                    <a:pt x="710" y="810"/>
                  </a:lnTo>
                  <a:lnTo>
                    <a:pt x="710" y="810"/>
                  </a:lnTo>
                  <a:lnTo>
                    <a:pt x="710" y="810"/>
                  </a:lnTo>
                  <a:lnTo>
                    <a:pt x="710" y="808"/>
                  </a:lnTo>
                  <a:lnTo>
                    <a:pt x="710" y="808"/>
                  </a:lnTo>
                  <a:lnTo>
                    <a:pt x="710" y="808"/>
                  </a:lnTo>
                  <a:lnTo>
                    <a:pt x="710" y="806"/>
                  </a:lnTo>
                  <a:lnTo>
                    <a:pt x="710" y="806"/>
                  </a:lnTo>
                  <a:lnTo>
                    <a:pt x="710" y="802"/>
                  </a:lnTo>
                  <a:lnTo>
                    <a:pt x="710" y="802"/>
                  </a:lnTo>
                  <a:lnTo>
                    <a:pt x="708" y="800"/>
                  </a:lnTo>
                  <a:lnTo>
                    <a:pt x="708" y="800"/>
                  </a:lnTo>
                  <a:lnTo>
                    <a:pt x="700" y="802"/>
                  </a:lnTo>
                  <a:lnTo>
                    <a:pt x="700" y="802"/>
                  </a:lnTo>
                  <a:lnTo>
                    <a:pt x="700" y="802"/>
                  </a:lnTo>
                  <a:lnTo>
                    <a:pt x="698" y="810"/>
                  </a:lnTo>
                  <a:lnTo>
                    <a:pt x="698" y="810"/>
                  </a:lnTo>
                  <a:lnTo>
                    <a:pt x="698" y="812"/>
                  </a:lnTo>
                  <a:lnTo>
                    <a:pt x="698" y="814"/>
                  </a:lnTo>
                  <a:lnTo>
                    <a:pt x="698" y="816"/>
                  </a:lnTo>
                  <a:lnTo>
                    <a:pt x="698" y="816"/>
                  </a:lnTo>
                  <a:lnTo>
                    <a:pt x="698" y="816"/>
                  </a:lnTo>
                  <a:lnTo>
                    <a:pt x="698" y="818"/>
                  </a:lnTo>
                  <a:lnTo>
                    <a:pt x="696" y="818"/>
                  </a:lnTo>
                  <a:lnTo>
                    <a:pt x="694" y="820"/>
                  </a:lnTo>
                  <a:lnTo>
                    <a:pt x="694" y="820"/>
                  </a:lnTo>
                  <a:lnTo>
                    <a:pt x="692" y="820"/>
                  </a:lnTo>
                  <a:lnTo>
                    <a:pt x="692" y="820"/>
                  </a:lnTo>
                  <a:lnTo>
                    <a:pt x="688" y="820"/>
                  </a:lnTo>
                  <a:lnTo>
                    <a:pt x="684" y="820"/>
                  </a:lnTo>
                  <a:lnTo>
                    <a:pt x="680" y="820"/>
                  </a:lnTo>
                  <a:lnTo>
                    <a:pt x="674" y="818"/>
                  </a:lnTo>
                  <a:lnTo>
                    <a:pt x="674" y="818"/>
                  </a:lnTo>
                  <a:lnTo>
                    <a:pt x="674" y="818"/>
                  </a:lnTo>
                  <a:lnTo>
                    <a:pt x="674" y="818"/>
                  </a:lnTo>
                  <a:lnTo>
                    <a:pt x="672" y="818"/>
                  </a:lnTo>
                  <a:lnTo>
                    <a:pt x="672" y="816"/>
                  </a:lnTo>
                  <a:lnTo>
                    <a:pt x="662" y="816"/>
                  </a:lnTo>
                  <a:lnTo>
                    <a:pt x="656" y="816"/>
                  </a:lnTo>
                  <a:lnTo>
                    <a:pt x="654" y="816"/>
                  </a:lnTo>
                  <a:lnTo>
                    <a:pt x="652" y="816"/>
                  </a:lnTo>
                  <a:lnTo>
                    <a:pt x="652" y="816"/>
                  </a:lnTo>
                  <a:lnTo>
                    <a:pt x="650" y="816"/>
                  </a:lnTo>
                  <a:lnTo>
                    <a:pt x="644" y="812"/>
                  </a:lnTo>
                  <a:lnTo>
                    <a:pt x="638" y="810"/>
                  </a:lnTo>
                  <a:lnTo>
                    <a:pt x="628" y="808"/>
                  </a:lnTo>
                  <a:lnTo>
                    <a:pt x="622" y="804"/>
                  </a:lnTo>
                  <a:lnTo>
                    <a:pt x="622" y="804"/>
                  </a:lnTo>
                  <a:lnTo>
                    <a:pt x="622" y="804"/>
                  </a:lnTo>
                  <a:lnTo>
                    <a:pt x="620" y="800"/>
                  </a:lnTo>
                  <a:lnTo>
                    <a:pt x="620" y="798"/>
                  </a:lnTo>
                  <a:lnTo>
                    <a:pt x="618" y="792"/>
                  </a:lnTo>
                  <a:lnTo>
                    <a:pt x="618" y="792"/>
                  </a:lnTo>
                  <a:lnTo>
                    <a:pt x="618" y="790"/>
                  </a:lnTo>
                  <a:lnTo>
                    <a:pt x="618" y="790"/>
                  </a:lnTo>
                  <a:lnTo>
                    <a:pt x="620" y="790"/>
                  </a:lnTo>
                  <a:lnTo>
                    <a:pt x="620" y="786"/>
                  </a:lnTo>
                  <a:lnTo>
                    <a:pt x="620" y="786"/>
                  </a:lnTo>
                  <a:lnTo>
                    <a:pt x="620" y="784"/>
                  </a:lnTo>
                  <a:lnTo>
                    <a:pt x="620" y="784"/>
                  </a:lnTo>
                  <a:lnTo>
                    <a:pt x="620" y="784"/>
                  </a:lnTo>
                  <a:lnTo>
                    <a:pt x="620" y="782"/>
                  </a:lnTo>
                  <a:lnTo>
                    <a:pt x="620" y="782"/>
                  </a:lnTo>
                  <a:lnTo>
                    <a:pt x="620" y="782"/>
                  </a:lnTo>
                  <a:lnTo>
                    <a:pt x="618" y="782"/>
                  </a:lnTo>
                  <a:lnTo>
                    <a:pt x="618" y="784"/>
                  </a:lnTo>
                  <a:lnTo>
                    <a:pt x="616" y="784"/>
                  </a:lnTo>
                  <a:lnTo>
                    <a:pt x="616" y="784"/>
                  </a:lnTo>
                  <a:lnTo>
                    <a:pt x="616" y="784"/>
                  </a:lnTo>
                  <a:lnTo>
                    <a:pt x="616" y="784"/>
                  </a:lnTo>
                  <a:lnTo>
                    <a:pt x="614" y="786"/>
                  </a:lnTo>
                  <a:lnTo>
                    <a:pt x="614" y="786"/>
                  </a:lnTo>
                  <a:lnTo>
                    <a:pt x="610" y="786"/>
                  </a:lnTo>
                  <a:lnTo>
                    <a:pt x="610" y="786"/>
                  </a:lnTo>
                  <a:lnTo>
                    <a:pt x="608" y="786"/>
                  </a:lnTo>
                  <a:lnTo>
                    <a:pt x="606" y="786"/>
                  </a:lnTo>
                  <a:lnTo>
                    <a:pt x="604" y="786"/>
                  </a:lnTo>
                  <a:lnTo>
                    <a:pt x="592" y="788"/>
                  </a:lnTo>
                  <a:lnTo>
                    <a:pt x="592" y="788"/>
                  </a:lnTo>
                  <a:lnTo>
                    <a:pt x="590" y="790"/>
                  </a:lnTo>
                  <a:lnTo>
                    <a:pt x="586" y="792"/>
                  </a:lnTo>
                  <a:lnTo>
                    <a:pt x="586" y="792"/>
                  </a:lnTo>
                  <a:lnTo>
                    <a:pt x="586" y="792"/>
                  </a:lnTo>
                  <a:lnTo>
                    <a:pt x="586" y="794"/>
                  </a:lnTo>
                  <a:lnTo>
                    <a:pt x="584" y="794"/>
                  </a:lnTo>
                  <a:lnTo>
                    <a:pt x="584" y="794"/>
                  </a:lnTo>
                  <a:lnTo>
                    <a:pt x="584" y="794"/>
                  </a:lnTo>
                  <a:lnTo>
                    <a:pt x="582" y="796"/>
                  </a:lnTo>
                  <a:lnTo>
                    <a:pt x="582" y="796"/>
                  </a:lnTo>
                  <a:lnTo>
                    <a:pt x="578" y="796"/>
                  </a:lnTo>
                  <a:lnTo>
                    <a:pt x="578" y="796"/>
                  </a:lnTo>
                  <a:lnTo>
                    <a:pt x="578" y="796"/>
                  </a:lnTo>
                  <a:lnTo>
                    <a:pt x="574" y="792"/>
                  </a:lnTo>
                  <a:lnTo>
                    <a:pt x="574" y="790"/>
                  </a:lnTo>
                  <a:lnTo>
                    <a:pt x="574" y="790"/>
                  </a:lnTo>
                  <a:lnTo>
                    <a:pt x="574" y="790"/>
                  </a:lnTo>
                  <a:lnTo>
                    <a:pt x="576" y="788"/>
                  </a:lnTo>
                  <a:lnTo>
                    <a:pt x="576" y="786"/>
                  </a:lnTo>
                  <a:lnTo>
                    <a:pt x="576" y="786"/>
                  </a:lnTo>
                  <a:lnTo>
                    <a:pt x="576" y="784"/>
                  </a:lnTo>
                  <a:lnTo>
                    <a:pt x="576" y="784"/>
                  </a:lnTo>
                  <a:lnTo>
                    <a:pt x="576" y="784"/>
                  </a:lnTo>
                  <a:lnTo>
                    <a:pt x="576" y="778"/>
                  </a:lnTo>
                  <a:lnTo>
                    <a:pt x="576" y="778"/>
                  </a:lnTo>
                  <a:lnTo>
                    <a:pt x="576" y="778"/>
                  </a:lnTo>
                  <a:lnTo>
                    <a:pt x="574" y="778"/>
                  </a:lnTo>
                  <a:lnTo>
                    <a:pt x="572" y="776"/>
                  </a:lnTo>
                  <a:lnTo>
                    <a:pt x="572" y="776"/>
                  </a:lnTo>
                  <a:lnTo>
                    <a:pt x="572" y="776"/>
                  </a:lnTo>
                  <a:lnTo>
                    <a:pt x="572" y="776"/>
                  </a:lnTo>
                  <a:lnTo>
                    <a:pt x="566" y="774"/>
                  </a:lnTo>
                  <a:lnTo>
                    <a:pt x="566" y="774"/>
                  </a:lnTo>
                  <a:lnTo>
                    <a:pt x="564" y="772"/>
                  </a:lnTo>
                  <a:lnTo>
                    <a:pt x="564" y="770"/>
                  </a:lnTo>
                  <a:lnTo>
                    <a:pt x="564" y="770"/>
                  </a:lnTo>
                  <a:lnTo>
                    <a:pt x="564" y="770"/>
                  </a:lnTo>
                  <a:lnTo>
                    <a:pt x="562" y="768"/>
                  </a:lnTo>
                  <a:lnTo>
                    <a:pt x="560" y="768"/>
                  </a:lnTo>
                  <a:lnTo>
                    <a:pt x="560" y="768"/>
                  </a:lnTo>
                  <a:lnTo>
                    <a:pt x="556" y="768"/>
                  </a:lnTo>
                  <a:lnTo>
                    <a:pt x="556" y="768"/>
                  </a:lnTo>
                  <a:lnTo>
                    <a:pt x="556" y="768"/>
                  </a:lnTo>
                  <a:lnTo>
                    <a:pt x="556" y="770"/>
                  </a:lnTo>
                  <a:lnTo>
                    <a:pt x="554" y="770"/>
                  </a:lnTo>
                  <a:lnTo>
                    <a:pt x="552" y="774"/>
                  </a:lnTo>
                  <a:lnTo>
                    <a:pt x="550" y="774"/>
                  </a:lnTo>
                  <a:lnTo>
                    <a:pt x="550" y="774"/>
                  </a:lnTo>
                  <a:lnTo>
                    <a:pt x="550" y="774"/>
                  </a:lnTo>
                  <a:lnTo>
                    <a:pt x="542" y="774"/>
                  </a:lnTo>
                  <a:lnTo>
                    <a:pt x="542" y="774"/>
                  </a:lnTo>
                  <a:lnTo>
                    <a:pt x="540" y="774"/>
                  </a:lnTo>
                  <a:lnTo>
                    <a:pt x="538" y="772"/>
                  </a:lnTo>
                  <a:lnTo>
                    <a:pt x="538" y="772"/>
                  </a:lnTo>
                  <a:lnTo>
                    <a:pt x="536" y="772"/>
                  </a:lnTo>
                  <a:lnTo>
                    <a:pt x="534" y="772"/>
                  </a:lnTo>
                  <a:lnTo>
                    <a:pt x="534" y="772"/>
                  </a:lnTo>
                  <a:lnTo>
                    <a:pt x="532" y="772"/>
                  </a:lnTo>
                  <a:lnTo>
                    <a:pt x="530" y="772"/>
                  </a:lnTo>
                  <a:lnTo>
                    <a:pt x="530" y="772"/>
                  </a:lnTo>
                  <a:lnTo>
                    <a:pt x="528" y="772"/>
                  </a:lnTo>
                  <a:lnTo>
                    <a:pt x="528" y="772"/>
                  </a:lnTo>
                  <a:lnTo>
                    <a:pt x="524" y="774"/>
                  </a:lnTo>
                  <a:lnTo>
                    <a:pt x="522" y="776"/>
                  </a:lnTo>
                  <a:lnTo>
                    <a:pt x="520" y="776"/>
                  </a:lnTo>
                  <a:lnTo>
                    <a:pt x="520" y="776"/>
                  </a:lnTo>
                  <a:lnTo>
                    <a:pt x="520" y="776"/>
                  </a:lnTo>
                  <a:lnTo>
                    <a:pt x="520" y="778"/>
                  </a:lnTo>
                  <a:lnTo>
                    <a:pt x="514" y="778"/>
                  </a:lnTo>
                  <a:lnTo>
                    <a:pt x="514" y="778"/>
                  </a:lnTo>
                  <a:lnTo>
                    <a:pt x="510" y="778"/>
                  </a:lnTo>
                  <a:lnTo>
                    <a:pt x="508" y="778"/>
                  </a:lnTo>
                  <a:lnTo>
                    <a:pt x="508" y="778"/>
                  </a:lnTo>
                  <a:lnTo>
                    <a:pt x="506" y="778"/>
                  </a:lnTo>
                  <a:lnTo>
                    <a:pt x="506" y="776"/>
                  </a:lnTo>
                  <a:lnTo>
                    <a:pt x="506" y="776"/>
                  </a:lnTo>
                  <a:lnTo>
                    <a:pt x="506" y="776"/>
                  </a:lnTo>
                  <a:lnTo>
                    <a:pt x="504" y="776"/>
                  </a:lnTo>
                  <a:lnTo>
                    <a:pt x="502" y="776"/>
                  </a:lnTo>
                  <a:lnTo>
                    <a:pt x="502" y="776"/>
                  </a:lnTo>
                  <a:lnTo>
                    <a:pt x="502" y="776"/>
                  </a:lnTo>
                  <a:lnTo>
                    <a:pt x="500" y="776"/>
                  </a:lnTo>
                  <a:lnTo>
                    <a:pt x="500" y="778"/>
                  </a:lnTo>
                  <a:lnTo>
                    <a:pt x="500" y="778"/>
                  </a:lnTo>
                  <a:lnTo>
                    <a:pt x="498" y="778"/>
                  </a:lnTo>
                  <a:lnTo>
                    <a:pt x="496" y="778"/>
                  </a:lnTo>
                  <a:lnTo>
                    <a:pt x="494" y="778"/>
                  </a:lnTo>
                  <a:lnTo>
                    <a:pt x="492" y="776"/>
                  </a:lnTo>
                  <a:lnTo>
                    <a:pt x="492" y="776"/>
                  </a:lnTo>
                  <a:lnTo>
                    <a:pt x="492" y="776"/>
                  </a:lnTo>
                  <a:lnTo>
                    <a:pt x="492" y="776"/>
                  </a:lnTo>
                  <a:lnTo>
                    <a:pt x="490" y="776"/>
                  </a:lnTo>
                  <a:lnTo>
                    <a:pt x="490" y="774"/>
                  </a:lnTo>
                  <a:lnTo>
                    <a:pt x="488" y="774"/>
                  </a:lnTo>
                  <a:lnTo>
                    <a:pt x="488" y="776"/>
                  </a:lnTo>
                  <a:lnTo>
                    <a:pt x="486" y="776"/>
                  </a:lnTo>
                  <a:lnTo>
                    <a:pt x="486" y="776"/>
                  </a:lnTo>
                  <a:lnTo>
                    <a:pt x="486" y="776"/>
                  </a:lnTo>
                  <a:lnTo>
                    <a:pt x="486" y="776"/>
                  </a:lnTo>
                  <a:lnTo>
                    <a:pt x="486" y="776"/>
                  </a:lnTo>
                  <a:lnTo>
                    <a:pt x="486" y="778"/>
                  </a:lnTo>
                  <a:lnTo>
                    <a:pt x="486" y="778"/>
                  </a:lnTo>
                  <a:lnTo>
                    <a:pt x="486" y="778"/>
                  </a:lnTo>
                  <a:lnTo>
                    <a:pt x="486" y="778"/>
                  </a:lnTo>
                  <a:lnTo>
                    <a:pt x="486" y="778"/>
                  </a:lnTo>
                  <a:lnTo>
                    <a:pt x="486" y="780"/>
                  </a:lnTo>
                  <a:lnTo>
                    <a:pt x="486" y="780"/>
                  </a:lnTo>
                  <a:lnTo>
                    <a:pt x="484" y="780"/>
                  </a:lnTo>
                  <a:lnTo>
                    <a:pt x="476" y="784"/>
                  </a:lnTo>
                  <a:lnTo>
                    <a:pt x="474" y="784"/>
                  </a:lnTo>
                  <a:lnTo>
                    <a:pt x="474" y="782"/>
                  </a:lnTo>
                  <a:lnTo>
                    <a:pt x="474" y="782"/>
                  </a:lnTo>
                  <a:lnTo>
                    <a:pt x="474" y="776"/>
                  </a:lnTo>
                  <a:lnTo>
                    <a:pt x="474" y="776"/>
                  </a:lnTo>
                  <a:lnTo>
                    <a:pt x="472" y="774"/>
                  </a:lnTo>
                  <a:lnTo>
                    <a:pt x="472" y="772"/>
                  </a:lnTo>
                  <a:lnTo>
                    <a:pt x="470" y="768"/>
                  </a:lnTo>
                  <a:lnTo>
                    <a:pt x="470" y="766"/>
                  </a:lnTo>
                  <a:lnTo>
                    <a:pt x="470" y="766"/>
                  </a:lnTo>
                  <a:lnTo>
                    <a:pt x="470" y="766"/>
                  </a:lnTo>
                  <a:lnTo>
                    <a:pt x="472" y="766"/>
                  </a:lnTo>
                  <a:lnTo>
                    <a:pt x="472" y="764"/>
                  </a:lnTo>
                  <a:lnTo>
                    <a:pt x="472" y="764"/>
                  </a:lnTo>
                  <a:lnTo>
                    <a:pt x="474" y="764"/>
                  </a:lnTo>
                  <a:lnTo>
                    <a:pt x="478" y="760"/>
                  </a:lnTo>
                  <a:lnTo>
                    <a:pt x="478" y="760"/>
                  </a:lnTo>
                  <a:lnTo>
                    <a:pt x="476" y="758"/>
                  </a:lnTo>
                  <a:lnTo>
                    <a:pt x="476" y="754"/>
                  </a:lnTo>
                  <a:lnTo>
                    <a:pt x="476" y="754"/>
                  </a:lnTo>
                  <a:lnTo>
                    <a:pt x="476" y="750"/>
                  </a:lnTo>
                  <a:lnTo>
                    <a:pt x="476" y="746"/>
                  </a:lnTo>
                  <a:lnTo>
                    <a:pt x="478" y="744"/>
                  </a:lnTo>
                  <a:lnTo>
                    <a:pt x="478" y="744"/>
                  </a:lnTo>
                  <a:lnTo>
                    <a:pt x="478" y="744"/>
                  </a:lnTo>
                  <a:lnTo>
                    <a:pt x="478" y="742"/>
                  </a:lnTo>
                  <a:lnTo>
                    <a:pt x="476" y="738"/>
                  </a:lnTo>
                  <a:lnTo>
                    <a:pt x="474" y="736"/>
                  </a:lnTo>
                  <a:lnTo>
                    <a:pt x="474" y="734"/>
                  </a:lnTo>
                  <a:lnTo>
                    <a:pt x="472" y="732"/>
                  </a:lnTo>
                  <a:lnTo>
                    <a:pt x="472" y="730"/>
                  </a:lnTo>
                  <a:lnTo>
                    <a:pt x="470" y="724"/>
                  </a:lnTo>
                  <a:lnTo>
                    <a:pt x="470" y="724"/>
                  </a:lnTo>
                  <a:lnTo>
                    <a:pt x="470" y="722"/>
                  </a:lnTo>
                  <a:lnTo>
                    <a:pt x="470" y="722"/>
                  </a:lnTo>
                  <a:lnTo>
                    <a:pt x="468" y="720"/>
                  </a:lnTo>
                  <a:lnTo>
                    <a:pt x="468" y="720"/>
                  </a:lnTo>
                  <a:lnTo>
                    <a:pt x="466" y="720"/>
                  </a:lnTo>
                  <a:lnTo>
                    <a:pt x="466" y="720"/>
                  </a:lnTo>
                  <a:lnTo>
                    <a:pt x="466" y="720"/>
                  </a:lnTo>
                  <a:lnTo>
                    <a:pt x="464" y="718"/>
                  </a:lnTo>
                  <a:lnTo>
                    <a:pt x="464" y="718"/>
                  </a:lnTo>
                  <a:lnTo>
                    <a:pt x="456" y="710"/>
                  </a:lnTo>
                  <a:lnTo>
                    <a:pt x="456" y="708"/>
                  </a:lnTo>
                  <a:lnTo>
                    <a:pt x="456" y="708"/>
                  </a:lnTo>
                  <a:lnTo>
                    <a:pt x="456" y="708"/>
                  </a:lnTo>
                  <a:lnTo>
                    <a:pt x="452" y="698"/>
                  </a:lnTo>
                  <a:lnTo>
                    <a:pt x="452" y="698"/>
                  </a:lnTo>
                  <a:lnTo>
                    <a:pt x="454" y="694"/>
                  </a:lnTo>
                  <a:lnTo>
                    <a:pt x="454" y="692"/>
                  </a:lnTo>
                  <a:lnTo>
                    <a:pt x="454" y="686"/>
                  </a:lnTo>
                  <a:lnTo>
                    <a:pt x="454" y="682"/>
                  </a:lnTo>
                  <a:lnTo>
                    <a:pt x="456" y="674"/>
                  </a:lnTo>
                  <a:lnTo>
                    <a:pt x="456" y="668"/>
                  </a:lnTo>
                  <a:lnTo>
                    <a:pt x="458" y="666"/>
                  </a:lnTo>
                  <a:lnTo>
                    <a:pt x="458" y="658"/>
                  </a:lnTo>
                  <a:lnTo>
                    <a:pt x="460" y="656"/>
                  </a:lnTo>
                  <a:lnTo>
                    <a:pt x="460" y="654"/>
                  </a:lnTo>
                  <a:lnTo>
                    <a:pt x="460" y="650"/>
                  </a:lnTo>
                  <a:lnTo>
                    <a:pt x="460" y="650"/>
                  </a:lnTo>
                  <a:lnTo>
                    <a:pt x="460" y="650"/>
                  </a:lnTo>
                  <a:lnTo>
                    <a:pt x="458" y="650"/>
                  </a:lnTo>
                  <a:lnTo>
                    <a:pt x="458" y="648"/>
                  </a:lnTo>
                  <a:lnTo>
                    <a:pt x="458" y="648"/>
                  </a:lnTo>
                  <a:lnTo>
                    <a:pt x="458" y="648"/>
                  </a:lnTo>
                  <a:lnTo>
                    <a:pt x="458" y="648"/>
                  </a:lnTo>
                  <a:lnTo>
                    <a:pt x="458" y="646"/>
                  </a:lnTo>
                  <a:lnTo>
                    <a:pt x="458" y="646"/>
                  </a:lnTo>
                  <a:lnTo>
                    <a:pt x="458" y="646"/>
                  </a:lnTo>
                  <a:lnTo>
                    <a:pt x="456" y="644"/>
                  </a:lnTo>
                  <a:lnTo>
                    <a:pt x="456" y="644"/>
                  </a:lnTo>
                  <a:lnTo>
                    <a:pt x="456" y="640"/>
                  </a:lnTo>
                  <a:lnTo>
                    <a:pt x="456" y="640"/>
                  </a:lnTo>
                  <a:lnTo>
                    <a:pt x="454" y="636"/>
                  </a:lnTo>
                  <a:lnTo>
                    <a:pt x="454" y="634"/>
                  </a:lnTo>
                  <a:lnTo>
                    <a:pt x="452" y="632"/>
                  </a:lnTo>
                  <a:lnTo>
                    <a:pt x="452" y="632"/>
                  </a:lnTo>
                  <a:lnTo>
                    <a:pt x="452" y="632"/>
                  </a:lnTo>
                  <a:lnTo>
                    <a:pt x="452" y="632"/>
                  </a:lnTo>
                  <a:lnTo>
                    <a:pt x="452" y="630"/>
                  </a:lnTo>
                  <a:lnTo>
                    <a:pt x="450" y="630"/>
                  </a:lnTo>
                  <a:lnTo>
                    <a:pt x="450" y="630"/>
                  </a:lnTo>
                  <a:lnTo>
                    <a:pt x="450" y="630"/>
                  </a:lnTo>
                  <a:lnTo>
                    <a:pt x="450" y="628"/>
                  </a:lnTo>
                  <a:lnTo>
                    <a:pt x="450" y="628"/>
                  </a:lnTo>
                  <a:lnTo>
                    <a:pt x="452" y="622"/>
                  </a:lnTo>
                  <a:lnTo>
                    <a:pt x="452" y="620"/>
                  </a:lnTo>
                  <a:lnTo>
                    <a:pt x="452" y="620"/>
                  </a:lnTo>
                  <a:lnTo>
                    <a:pt x="454" y="614"/>
                  </a:lnTo>
                  <a:lnTo>
                    <a:pt x="454" y="614"/>
                  </a:lnTo>
                  <a:lnTo>
                    <a:pt x="454" y="614"/>
                  </a:lnTo>
                  <a:lnTo>
                    <a:pt x="456" y="610"/>
                  </a:lnTo>
                  <a:lnTo>
                    <a:pt x="456" y="606"/>
                  </a:lnTo>
                  <a:lnTo>
                    <a:pt x="456" y="606"/>
                  </a:lnTo>
                  <a:lnTo>
                    <a:pt x="454" y="600"/>
                  </a:lnTo>
                  <a:lnTo>
                    <a:pt x="454" y="598"/>
                  </a:lnTo>
                  <a:lnTo>
                    <a:pt x="454" y="598"/>
                  </a:lnTo>
                  <a:lnTo>
                    <a:pt x="452" y="596"/>
                  </a:lnTo>
                  <a:lnTo>
                    <a:pt x="452" y="596"/>
                  </a:lnTo>
                  <a:lnTo>
                    <a:pt x="444" y="596"/>
                  </a:lnTo>
                  <a:lnTo>
                    <a:pt x="424" y="596"/>
                  </a:lnTo>
                  <a:lnTo>
                    <a:pt x="394" y="596"/>
                  </a:lnTo>
                  <a:lnTo>
                    <a:pt x="394" y="596"/>
                  </a:lnTo>
                  <a:lnTo>
                    <a:pt x="392" y="594"/>
                  </a:lnTo>
                  <a:lnTo>
                    <a:pt x="392" y="594"/>
                  </a:lnTo>
                  <a:lnTo>
                    <a:pt x="392" y="594"/>
                  </a:lnTo>
                  <a:lnTo>
                    <a:pt x="392" y="592"/>
                  </a:lnTo>
                  <a:lnTo>
                    <a:pt x="394" y="592"/>
                  </a:lnTo>
                  <a:lnTo>
                    <a:pt x="394" y="588"/>
                  </a:lnTo>
                  <a:lnTo>
                    <a:pt x="394" y="588"/>
                  </a:lnTo>
                  <a:lnTo>
                    <a:pt x="394" y="588"/>
                  </a:lnTo>
                  <a:lnTo>
                    <a:pt x="396" y="584"/>
                  </a:lnTo>
                  <a:lnTo>
                    <a:pt x="396" y="582"/>
                  </a:lnTo>
                  <a:lnTo>
                    <a:pt x="398" y="582"/>
                  </a:lnTo>
                  <a:lnTo>
                    <a:pt x="398" y="578"/>
                  </a:lnTo>
                  <a:lnTo>
                    <a:pt x="384" y="578"/>
                  </a:lnTo>
                  <a:lnTo>
                    <a:pt x="384" y="578"/>
                  </a:lnTo>
                  <a:lnTo>
                    <a:pt x="382" y="580"/>
                  </a:lnTo>
                  <a:lnTo>
                    <a:pt x="382" y="580"/>
                  </a:lnTo>
                  <a:lnTo>
                    <a:pt x="382" y="582"/>
                  </a:lnTo>
                  <a:lnTo>
                    <a:pt x="382" y="582"/>
                  </a:lnTo>
                  <a:lnTo>
                    <a:pt x="382" y="582"/>
                  </a:lnTo>
                  <a:lnTo>
                    <a:pt x="346" y="582"/>
                  </a:lnTo>
                  <a:lnTo>
                    <a:pt x="344" y="590"/>
                  </a:lnTo>
                  <a:lnTo>
                    <a:pt x="344" y="590"/>
                  </a:lnTo>
                  <a:lnTo>
                    <a:pt x="344" y="592"/>
                  </a:lnTo>
                  <a:lnTo>
                    <a:pt x="344" y="596"/>
                  </a:lnTo>
                  <a:lnTo>
                    <a:pt x="344" y="598"/>
                  </a:lnTo>
                  <a:lnTo>
                    <a:pt x="344" y="600"/>
                  </a:lnTo>
                  <a:lnTo>
                    <a:pt x="344" y="600"/>
                  </a:lnTo>
                  <a:lnTo>
                    <a:pt x="346" y="604"/>
                  </a:lnTo>
                  <a:lnTo>
                    <a:pt x="346" y="604"/>
                  </a:lnTo>
                  <a:lnTo>
                    <a:pt x="346" y="604"/>
                  </a:lnTo>
                  <a:lnTo>
                    <a:pt x="346" y="604"/>
                  </a:lnTo>
                  <a:lnTo>
                    <a:pt x="346" y="604"/>
                  </a:lnTo>
                  <a:lnTo>
                    <a:pt x="346" y="606"/>
                  </a:lnTo>
                  <a:lnTo>
                    <a:pt x="346" y="606"/>
                  </a:lnTo>
                  <a:lnTo>
                    <a:pt x="342" y="610"/>
                  </a:lnTo>
                  <a:lnTo>
                    <a:pt x="342" y="610"/>
                  </a:lnTo>
                  <a:lnTo>
                    <a:pt x="342" y="610"/>
                  </a:lnTo>
                  <a:lnTo>
                    <a:pt x="342" y="610"/>
                  </a:lnTo>
                  <a:lnTo>
                    <a:pt x="340" y="610"/>
                  </a:lnTo>
                  <a:lnTo>
                    <a:pt x="338" y="610"/>
                  </a:lnTo>
                  <a:lnTo>
                    <a:pt x="338" y="610"/>
                  </a:lnTo>
                  <a:lnTo>
                    <a:pt x="338" y="610"/>
                  </a:lnTo>
                  <a:lnTo>
                    <a:pt x="338" y="610"/>
                  </a:lnTo>
                  <a:lnTo>
                    <a:pt x="338" y="610"/>
                  </a:lnTo>
                  <a:lnTo>
                    <a:pt x="338" y="612"/>
                  </a:lnTo>
                  <a:lnTo>
                    <a:pt x="338" y="612"/>
                  </a:lnTo>
                  <a:lnTo>
                    <a:pt x="340" y="616"/>
                  </a:lnTo>
                  <a:lnTo>
                    <a:pt x="340" y="616"/>
                  </a:lnTo>
                  <a:lnTo>
                    <a:pt x="340" y="616"/>
                  </a:lnTo>
                  <a:lnTo>
                    <a:pt x="338" y="618"/>
                  </a:lnTo>
                  <a:lnTo>
                    <a:pt x="338" y="620"/>
                  </a:lnTo>
                  <a:lnTo>
                    <a:pt x="338" y="620"/>
                  </a:lnTo>
                  <a:lnTo>
                    <a:pt x="338" y="620"/>
                  </a:lnTo>
                  <a:lnTo>
                    <a:pt x="338" y="622"/>
                  </a:lnTo>
                  <a:lnTo>
                    <a:pt x="338" y="622"/>
                  </a:lnTo>
                  <a:lnTo>
                    <a:pt x="336" y="626"/>
                  </a:lnTo>
                  <a:lnTo>
                    <a:pt x="336" y="626"/>
                  </a:lnTo>
                  <a:lnTo>
                    <a:pt x="338" y="626"/>
                  </a:lnTo>
                  <a:lnTo>
                    <a:pt x="338" y="626"/>
                  </a:lnTo>
                  <a:lnTo>
                    <a:pt x="338" y="628"/>
                  </a:lnTo>
                  <a:lnTo>
                    <a:pt x="338" y="630"/>
                  </a:lnTo>
                  <a:lnTo>
                    <a:pt x="338" y="630"/>
                  </a:lnTo>
                  <a:lnTo>
                    <a:pt x="320" y="630"/>
                  </a:lnTo>
                  <a:lnTo>
                    <a:pt x="310" y="630"/>
                  </a:lnTo>
                  <a:lnTo>
                    <a:pt x="310" y="630"/>
                  </a:lnTo>
                  <a:lnTo>
                    <a:pt x="310" y="628"/>
                  </a:lnTo>
                  <a:lnTo>
                    <a:pt x="310" y="628"/>
                  </a:lnTo>
                  <a:lnTo>
                    <a:pt x="310" y="628"/>
                  </a:lnTo>
                  <a:lnTo>
                    <a:pt x="310" y="626"/>
                  </a:lnTo>
                  <a:lnTo>
                    <a:pt x="298" y="626"/>
                  </a:lnTo>
                  <a:lnTo>
                    <a:pt x="298" y="628"/>
                  </a:lnTo>
                  <a:lnTo>
                    <a:pt x="298" y="628"/>
                  </a:lnTo>
                  <a:lnTo>
                    <a:pt x="298" y="628"/>
                  </a:lnTo>
                  <a:lnTo>
                    <a:pt x="298" y="630"/>
                  </a:lnTo>
                  <a:lnTo>
                    <a:pt x="298" y="630"/>
                  </a:lnTo>
                  <a:lnTo>
                    <a:pt x="292" y="630"/>
                  </a:lnTo>
                  <a:lnTo>
                    <a:pt x="288" y="630"/>
                  </a:lnTo>
                  <a:lnTo>
                    <a:pt x="282" y="630"/>
                  </a:lnTo>
                  <a:lnTo>
                    <a:pt x="278" y="632"/>
                  </a:lnTo>
                  <a:lnTo>
                    <a:pt x="278" y="634"/>
                  </a:lnTo>
                  <a:lnTo>
                    <a:pt x="278" y="636"/>
                  </a:lnTo>
                  <a:lnTo>
                    <a:pt x="276" y="636"/>
                  </a:lnTo>
                  <a:lnTo>
                    <a:pt x="274" y="636"/>
                  </a:lnTo>
                  <a:lnTo>
                    <a:pt x="274" y="636"/>
                  </a:lnTo>
                  <a:lnTo>
                    <a:pt x="272" y="634"/>
                  </a:lnTo>
                  <a:lnTo>
                    <a:pt x="272" y="634"/>
                  </a:lnTo>
                  <a:lnTo>
                    <a:pt x="270" y="634"/>
                  </a:lnTo>
                  <a:lnTo>
                    <a:pt x="270" y="632"/>
                  </a:lnTo>
                  <a:lnTo>
                    <a:pt x="268" y="632"/>
                  </a:lnTo>
                  <a:lnTo>
                    <a:pt x="268" y="632"/>
                  </a:lnTo>
                  <a:lnTo>
                    <a:pt x="262" y="634"/>
                  </a:lnTo>
                  <a:lnTo>
                    <a:pt x="258" y="634"/>
                  </a:lnTo>
                  <a:lnTo>
                    <a:pt x="256" y="634"/>
                  </a:lnTo>
                  <a:lnTo>
                    <a:pt x="256" y="634"/>
                  </a:lnTo>
                  <a:lnTo>
                    <a:pt x="252" y="634"/>
                  </a:lnTo>
                  <a:lnTo>
                    <a:pt x="252" y="634"/>
                  </a:lnTo>
                  <a:lnTo>
                    <a:pt x="250" y="632"/>
                  </a:lnTo>
                  <a:lnTo>
                    <a:pt x="250" y="630"/>
                  </a:lnTo>
                  <a:lnTo>
                    <a:pt x="246" y="624"/>
                  </a:lnTo>
                  <a:lnTo>
                    <a:pt x="246" y="624"/>
                  </a:lnTo>
                  <a:lnTo>
                    <a:pt x="244" y="624"/>
                  </a:lnTo>
                  <a:lnTo>
                    <a:pt x="244" y="622"/>
                  </a:lnTo>
                  <a:lnTo>
                    <a:pt x="240" y="618"/>
                  </a:lnTo>
                  <a:lnTo>
                    <a:pt x="240" y="616"/>
                  </a:lnTo>
                  <a:lnTo>
                    <a:pt x="234" y="608"/>
                  </a:lnTo>
                  <a:lnTo>
                    <a:pt x="232" y="604"/>
                  </a:lnTo>
                  <a:lnTo>
                    <a:pt x="230" y="602"/>
                  </a:lnTo>
                  <a:lnTo>
                    <a:pt x="230" y="600"/>
                  </a:lnTo>
                  <a:lnTo>
                    <a:pt x="228" y="598"/>
                  </a:lnTo>
                  <a:lnTo>
                    <a:pt x="226" y="598"/>
                  </a:lnTo>
                  <a:lnTo>
                    <a:pt x="226" y="596"/>
                  </a:lnTo>
                  <a:lnTo>
                    <a:pt x="224" y="592"/>
                  </a:lnTo>
                  <a:lnTo>
                    <a:pt x="224" y="592"/>
                  </a:lnTo>
                  <a:lnTo>
                    <a:pt x="224" y="592"/>
                  </a:lnTo>
                  <a:lnTo>
                    <a:pt x="222" y="588"/>
                  </a:lnTo>
                  <a:lnTo>
                    <a:pt x="224" y="586"/>
                  </a:lnTo>
                  <a:lnTo>
                    <a:pt x="224" y="586"/>
                  </a:lnTo>
                  <a:lnTo>
                    <a:pt x="224" y="586"/>
                  </a:lnTo>
                  <a:lnTo>
                    <a:pt x="224" y="584"/>
                  </a:lnTo>
                  <a:lnTo>
                    <a:pt x="224" y="584"/>
                  </a:lnTo>
                  <a:lnTo>
                    <a:pt x="224" y="584"/>
                  </a:lnTo>
                  <a:lnTo>
                    <a:pt x="222" y="578"/>
                  </a:lnTo>
                  <a:lnTo>
                    <a:pt x="222" y="578"/>
                  </a:lnTo>
                  <a:lnTo>
                    <a:pt x="222" y="576"/>
                  </a:lnTo>
                  <a:lnTo>
                    <a:pt x="222" y="576"/>
                  </a:lnTo>
                  <a:lnTo>
                    <a:pt x="222" y="576"/>
                  </a:lnTo>
                  <a:lnTo>
                    <a:pt x="220" y="576"/>
                  </a:lnTo>
                  <a:lnTo>
                    <a:pt x="220" y="576"/>
                  </a:lnTo>
                  <a:lnTo>
                    <a:pt x="220" y="576"/>
                  </a:lnTo>
                  <a:lnTo>
                    <a:pt x="220" y="576"/>
                  </a:lnTo>
                  <a:lnTo>
                    <a:pt x="218" y="574"/>
                  </a:lnTo>
                  <a:lnTo>
                    <a:pt x="216" y="568"/>
                  </a:lnTo>
                  <a:lnTo>
                    <a:pt x="212" y="558"/>
                  </a:lnTo>
                  <a:lnTo>
                    <a:pt x="212" y="554"/>
                  </a:lnTo>
                  <a:lnTo>
                    <a:pt x="212" y="554"/>
                  </a:lnTo>
                  <a:lnTo>
                    <a:pt x="212" y="552"/>
                  </a:lnTo>
                  <a:lnTo>
                    <a:pt x="212" y="552"/>
                  </a:lnTo>
                  <a:lnTo>
                    <a:pt x="212" y="544"/>
                  </a:lnTo>
                  <a:lnTo>
                    <a:pt x="212" y="544"/>
                  </a:lnTo>
                  <a:lnTo>
                    <a:pt x="212" y="544"/>
                  </a:lnTo>
                  <a:lnTo>
                    <a:pt x="212" y="542"/>
                  </a:lnTo>
                  <a:lnTo>
                    <a:pt x="212" y="542"/>
                  </a:lnTo>
                  <a:lnTo>
                    <a:pt x="210" y="542"/>
                  </a:lnTo>
                  <a:lnTo>
                    <a:pt x="208" y="536"/>
                  </a:lnTo>
                  <a:lnTo>
                    <a:pt x="208" y="534"/>
                  </a:lnTo>
                  <a:lnTo>
                    <a:pt x="206" y="532"/>
                  </a:lnTo>
                  <a:lnTo>
                    <a:pt x="206" y="532"/>
                  </a:lnTo>
                  <a:lnTo>
                    <a:pt x="206" y="530"/>
                  </a:lnTo>
                  <a:lnTo>
                    <a:pt x="202" y="530"/>
                  </a:lnTo>
                  <a:lnTo>
                    <a:pt x="196" y="528"/>
                  </a:lnTo>
                  <a:lnTo>
                    <a:pt x="194" y="528"/>
                  </a:lnTo>
                  <a:lnTo>
                    <a:pt x="188" y="528"/>
                  </a:lnTo>
                  <a:lnTo>
                    <a:pt x="186" y="528"/>
                  </a:lnTo>
                  <a:lnTo>
                    <a:pt x="184" y="528"/>
                  </a:lnTo>
                  <a:lnTo>
                    <a:pt x="176" y="530"/>
                  </a:lnTo>
                  <a:lnTo>
                    <a:pt x="170" y="530"/>
                  </a:lnTo>
                  <a:lnTo>
                    <a:pt x="170" y="530"/>
                  </a:lnTo>
                  <a:lnTo>
                    <a:pt x="164" y="528"/>
                  </a:lnTo>
                  <a:lnTo>
                    <a:pt x="164" y="528"/>
                  </a:lnTo>
                  <a:lnTo>
                    <a:pt x="134" y="530"/>
                  </a:lnTo>
                  <a:lnTo>
                    <a:pt x="124" y="530"/>
                  </a:lnTo>
                  <a:lnTo>
                    <a:pt x="120" y="530"/>
                  </a:lnTo>
                  <a:lnTo>
                    <a:pt x="118" y="530"/>
                  </a:lnTo>
                  <a:lnTo>
                    <a:pt x="112" y="532"/>
                  </a:lnTo>
                  <a:lnTo>
                    <a:pt x="100" y="530"/>
                  </a:lnTo>
                  <a:lnTo>
                    <a:pt x="96" y="530"/>
                  </a:lnTo>
                  <a:lnTo>
                    <a:pt x="88" y="530"/>
                  </a:lnTo>
                  <a:lnTo>
                    <a:pt x="84" y="528"/>
                  </a:lnTo>
                  <a:lnTo>
                    <a:pt x="82" y="528"/>
                  </a:lnTo>
                  <a:lnTo>
                    <a:pt x="82" y="528"/>
                  </a:lnTo>
                  <a:lnTo>
                    <a:pt x="80" y="528"/>
                  </a:lnTo>
                  <a:lnTo>
                    <a:pt x="72" y="530"/>
                  </a:lnTo>
                  <a:lnTo>
                    <a:pt x="62" y="530"/>
                  </a:lnTo>
                  <a:lnTo>
                    <a:pt x="62" y="530"/>
                  </a:lnTo>
                  <a:lnTo>
                    <a:pt x="62" y="530"/>
                  </a:lnTo>
                  <a:lnTo>
                    <a:pt x="60" y="528"/>
                  </a:lnTo>
                  <a:lnTo>
                    <a:pt x="58" y="528"/>
                  </a:lnTo>
                  <a:lnTo>
                    <a:pt x="58" y="528"/>
                  </a:lnTo>
                  <a:lnTo>
                    <a:pt x="56" y="528"/>
                  </a:lnTo>
                  <a:lnTo>
                    <a:pt x="56" y="528"/>
                  </a:lnTo>
                  <a:lnTo>
                    <a:pt x="48" y="530"/>
                  </a:lnTo>
                  <a:lnTo>
                    <a:pt x="46" y="528"/>
                  </a:lnTo>
                  <a:lnTo>
                    <a:pt x="42" y="530"/>
                  </a:lnTo>
                  <a:lnTo>
                    <a:pt x="42" y="530"/>
                  </a:lnTo>
                  <a:lnTo>
                    <a:pt x="42" y="530"/>
                  </a:lnTo>
                  <a:lnTo>
                    <a:pt x="36" y="528"/>
                  </a:lnTo>
                  <a:lnTo>
                    <a:pt x="36" y="528"/>
                  </a:lnTo>
                  <a:lnTo>
                    <a:pt x="36" y="528"/>
                  </a:lnTo>
                  <a:lnTo>
                    <a:pt x="36" y="528"/>
                  </a:lnTo>
                  <a:lnTo>
                    <a:pt x="36" y="528"/>
                  </a:lnTo>
                  <a:lnTo>
                    <a:pt x="32" y="526"/>
                  </a:lnTo>
                  <a:lnTo>
                    <a:pt x="32" y="526"/>
                  </a:lnTo>
                  <a:lnTo>
                    <a:pt x="26" y="528"/>
                  </a:lnTo>
                  <a:lnTo>
                    <a:pt x="26" y="528"/>
                  </a:lnTo>
                  <a:lnTo>
                    <a:pt x="24" y="530"/>
                  </a:lnTo>
                  <a:lnTo>
                    <a:pt x="24" y="532"/>
                  </a:lnTo>
                  <a:lnTo>
                    <a:pt x="24" y="532"/>
                  </a:lnTo>
                  <a:lnTo>
                    <a:pt x="24" y="532"/>
                  </a:lnTo>
                  <a:lnTo>
                    <a:pt x="24" y="534"/>
                  </a:lnTo>
                  <a:lnTo>
                    <a:pt x="22" y="534"/>
                  </a:lnTo>
                  <a:lnTo>
                    <a:pt x="22" y="534"/>
                  </a:lnTo>
                  <a:lnTo>
                    <a:pt x="20" y="534"/>
                  </a:lnTo>
                  <a:lnTo>
                    <a:pt x="20" y="534"/>
                  </a:lnTo>
                  <a:lnTo>
                    <a:pt x="14" y="536"/>
                  </a:lnTo>
                  <a:lnTo>
                    <a:pt x="10" y="536"/>
                  </a:lnTo>
                  <a:lnTo>
                    <a:pt x="2" y="530"/>
                  </a:lnTo>
                  <a:lnTo>
                    <a:pt x="0" y="528"/>
                  </a:lnTo>
                  <a:lnTo>
                    <a:pt x="0" y="526"/>
                  </a:lnTo>
                  <a:lnTo>
                    <a:pt x="0" y="524"/>
                  </a:lnTo>
                  <a:lnTo>
                    <a:pt x="0" y="524"/>
                  </a:lnTo>
                  <a:lnTo>
                    <a:pt x="0" y="524"/>
                  </a:lnTo>
                  <a:lnTo>
                    <a:pt x="0" y="524"/>
                  </a:lnTo>
                  <a:lnTo>
                    <a:pt x="2" y="524"/>
                  </a:lnTo>
                  <a:lnTo>
                    <a:pt x="2" y="524"/>
                  </a:lnTo>
                  <a:lnTo>
                    <a:pt x="12" y="522"/>
                  </a:lnTo>
                  <a:lnTo>
                    <a:pt x="14" y="522"/>
                  </a:lnTo>
                  <a:lnTo>
                    <a:pt x="14" y="502"/>
                  </a:lnTo>
                  <a:lnTo>
                    <a:pt x="14" y="494"/>
                  </a:lnTo>
                  <a:lnTo>
                    <a:pt x="16" y="490"/>
                  </a:lnTo>
                  <a:lnTo>
                    <a:pt x="16" y="490"/>
                  </a:lnTo>
                  <a:lnTo>
                    <a:pt x="18" y="488"/>
                  </a:lnTo>
                  <a:lnTo>
                    <a:pt x="22" y="484"/>
                  </a:lnTo>
                  <a:lnTo>
                    <a:pt x="22" y="484"/>
                  </a:lnTo>
                  <a:lnTo>
                    <a:pt x="22" y="484"/>
                  </a:lnTo>
                  <a:lnTo>
                    <a:pt x="22" y="484"/>
                  </a:lnTo>
                  <a:lnTo>
                    <a:pt x="22" y="482"/>
                  </a:lnTo>
                  <a:lnTo>
                    <a:pt x="24" y="482"/>
                  </a:lnTo>
                  <a:lnTo>
                    <a:pt x="28" y="476"/>
                  </a:lnTo>
                  <a:lnTo>
                    <a:pt x="30" y="476"/>
                  </a:lnTo>
                  <a:lnTo>
                    <a:pt x="30" y="474"/>
                  </a:lnTo>
                  <a:lnTo>
                    <a:pt x="38" y="472"/>
                  </a:lnTo>
                  <a:lnTo>
                    <a:pt x="38" y="472"/>
                  </a:lnTo>
                  <a:lnTo>
                    <a:pt x="38" y="472"/>
                  </a:lnTo>
                  <a:lnTo>
                    <a:pt x="40" y="472"/>
                  </a:lnTo>
                  <a:lnTo>
                    <a:pt x="40" y="474"/>
                  </a:lnTo>
                  <a:lnTo>
                    <a:pt x="40" y="472"/>
                  </a:lnTo>
                  <a:lnTo>
                    <a:pt x="40" y="472"/>
                  </a:lnTo>
                  <a:lnTo>
                    <a:pt x="40" y="472"/>
                  </a:lnTo>
                  <a:lnTo>
                    <a:pt x="40" y="472"/>
                  </a:lnTo>
                  <a:lnTo>
                    <a:pt x="40" y="472"/>
                  </a:lnTo>
                  <a:lnTo>
                    <a:pt x="40" y="470"/>
                  </a:lnTo>
                  <a:lnTo>
                    <a:pt x="40" y="470"/>
                  </a:lnTo>
                  <a:lnTo>
                    <a:pt x="40" y="468"/>
                  </a:lnTo>
                  <a:lnTo>
                    <a:pt x="42" y="468"/>
                  </a:lnTo>
                  <a:lnTo>
                    <a:pt x="42" y="468"/>
                  </a:lnTo>
                  <a:lnTo>
                    <a:pt x="42" y="468"/>
                  </a:lnTo>
                  <a:lnTo>
                    <a:pt x="42" y="468"/>
                  </a:lnTo>
                  <a:lnTo>
                    <a:pt x="44" y="468"/>
                  </a:lnTo>
                  <a:lnTo>
                    <a:pt x="44" y="468"/>
                  </a:lnTo>
                  <a:lnTo>
                    <a:pt x="44" y="470"/>
                  </a:lnTo>
                  <a:lnTo>
                    <a:pt x="44" y="472"/>
                  </a:lnTo>
                  <a:lnTo>
                    <a:pt x="46" y="472"/>
                  </a:lnTo>
                  <a:lnTo>
                    <a:pt x="46" y="472"/>
                  </a:lnTo>
                  <a:lnTo>
                    <a:pt x="46" y="474"/>
                  </a:lnTo>
                  <a:lnTo>
                    <a:pt x="46" y="474"/>
                  </a:lnTo>
                  <a:lnTo>
                    <a:pt x="56" y="482"/>
                  </a:lnTo>
                  <a:lnTo>
                    <a:pt x="56" y="482"/>
                  </a:lnTo>
                  <a:lnTo>
                    <a:pt x="60" y="478"/>
                  </a:lnTo>
                  <a:lnTo>
                    <a:pt x="60" y="478"/>
                  </a:lnTo>
                  <a:lnTo>
                    <a:pt x="60" y="478"/>
                  </a:lnTo>
                  <a:lnTo>
                    <a:pt x="60" y="478"/>
                  </a:lnTo>
                  <a:lnTo>
                    <a:pt x="60" y="478"/>
                  </a:lnTo>
                  <a:lnTo>
                    <a:pt x="60" y="478"/>
                  </a:lnTo>
                  <a:lnTo>
                    <a:pt x="60" y="478"/>
                  </a:lnTo>
                  <a:lnTo>
                    <a:pt x="62" y="476"/>
                  </a:lnTo>
                  <a:lnTo>
                    <a:pt x="62" y="476"/>
                  </a:lnTo>
                  <a:lnTo>
                    <a:pt x="62" y="476"/>
                  </a:lnTo>
                  <a:lnTo>
                    <a:pt x="62" y="476"/>
                  </a:lnTo>
                  <a:lnTo>
                    <a:pt x="62" y="476"/>
                  </a:lnTo>
                  <a:lnTo>
                    <a:pt x="62" y="478"/>
                  </a:lnTo>
                  <a:lnTo>
                    <a:pt x="64" y="478"/>
                  </a:lnTo>
                  <a:lnTo>
                    <a:pt x="64" y="478"/>
                  </a:lnTo>
                  <a:lnTo>
                    <a:pt x="64" y="478"/>
                  </a:lnTo>
                  <a:lnTo>
                    <a:pt x="66" y="478"/>
                  </a:lnTo>
                  <a:lnTo>
                    <a:pt x="66" y="478"/>
                  </a:lnTo>
                  <a:lnTo>
                    <a:pt x="70" y="476"/>
                  </a:lnTo>
                  <a:lnTo>
                    <a:pt x="70" y="476"/>
                  </a:lnTo>
                  <a:lnTo>
                    <a:pt x="72" y="468"/>
                  </a:lnTo>
                  <a:lnTo>
                    <a:pt x="72" y="466"/>
                  </a:lnTo>
                  <a:lnTo>
                    <a:pt x="72" y="466"/>
                  </a:lnTo>
                  <a:lnTo>
                    <a:pt x="72" y="466"/>
                  </a:lnTo>
                  <a:lnTo>
                    <a:pt x="72" y="464"/>
                  </a:lnTo>
                  <a:lnTo>
                    <a:pt x="70" y="464"/>
                  </a:lnTo>
                  <a:lnTo>
                    <a:pt x="70" y="462"/>
                  </a:lnTo>
                  <a:lnTo>
                    <a:pt x="70" y="462"/>
                  </a:lnTo>
                  <a:lnTo>
                    <a:pt x="72" y="462"/>
                  </a:lnTo>
                  <a:lnTo>
                    <a:pt x="72" y="462"/>
                  </a:lnTo>
                  <a:lnTo>
                    <a:pt x="74" y="462"/>
                  </a:lnTo>
                  <a:lnTo>
                    <a:pt x="74" y="462"/>
                  </a:lnTo>
                  <a:lnTo>
                    <a:pt x="76" y="462"/>
                  </a:lnTo>
                  <a:lnTo>
                    <a:pt x="76" y="462"/>
                  </a:lnTo>
                  <a:lnTo>
                    <a:pt x="76" y="462"/>
                  </a:lnTo>
                  <a:lnTo>
                    <a:pt x="76" y="462"/>
                  </a:lnTo>
                  <a:lnTo>
                    <a:pt x="80" y="464"/>
                  </a:lnTo>
                  <a:lnTo>
                    <a:pt x="82" y="464"/>
                  </a:lnTo>
                  <a:lnTo>
                    <a:pt x="82" y="464"/>
                  </a:lnTo>
                  <a:lnTo>
                    <a:pt x="82" y="464"/>
                  </a:lnTo>
                  <a:lnTo>
                    <a:pt x="82" y="464"/>
                  </a:lnTo>
                  <a:lnTo>
                    <a:pt x="84" y="462"/>
                  </a:lnTo>
                  <a:lnTo>
                    <a:pt x="84" y="462"/>
                  </a:lnTo>
                  <a:lnTo>
                    <a:pt x="84" y="462"/>
                  </a:lnTo>
                  <a:lnTo>
                    <a:pt x="98" y="456"/>
                  </a:lnTo>
                  <a:lnTo>
                    <a:pt x="102" y="454"/>
                  </a:lnTo>
                  <a:lnTo>
                    <a:pt x="102" y="454"/>
                  </a:lnTo>
                  <a:lnTo>
                    <a:pt x="104" y="454"/>
                  </a:lnTo>
                  <a:lnTo>
                    <a:pt x="106" y="462"/>
                  </a:lnTo>
                  <a:lnTo>
                    <a:pt x="106" y="462"/>
                  </a:lnTo>
                  <a:lnTo>
                    <a:pt x="106" y="462"/>
                  </a:lnTo>
                  <a:lnTo>
                    <a:pt x="104" y="464"/>
                  </a:lnTo>
                  <a:lnTo>
                    <a:pt x="104" y="466"/>
                  </a:lnTo>
                  <a:lnTo>
                    <a:pt x="102" y="466"/>
                  </a:lnTo>
                  <a:lnTo>
                    <a:pt x="102" y="466"/>
                  </a:lnTo>
                  <a:lnTo>
                    <a:pt x="102" y="468"/>
                  </a:lnTo>
                  <a:lnTo>
                    <a:pt x="102" y="468"/>
                  </a:lnTo>
                  <a:lnTo>
                    <a:pt x="102" y="468"/>
                  </a:lnTo>
                  <a:lnTo>
                    <a:pt x="102" y="468"/>
                  </a:lnTo>
                  <a:lnTo>
                    <a:pt x="102" y="468"/>
                  </a:lnTo>
                  <a:lnTo>
                    <a:pt x="102" y="470"/>
                  </a:lnTo>
                  <a:lnTo>
                    <a:pt x="104" y="476"/>
                  </a:lnTo>
                  <a:lnTo>
                    <a:pt x="104" y="480"/>
                  </a:lnTo>
                  <a:lnTo>
                    <a:pt x="104" y="482"/>
                  </a:lnTo>
                  <a:lnTo>
                    <a:pt x="104" y="482"/>
                  </a:lnTo>
                  <a:lnTo>
                    <a:pt x="104" y="484"/>
                  </a:lnTo>
                  <a:lnTo>
                    <a:pt x="106" y="480"/>
                  </a:lnTo>
                  <a:lnTo>
                    <a:pt x="108" y="480"/>
                  </a:lnTo>
                  <a:lnTo>
                    <a:pt x="108" y="480"/>
                  </a:lnTo>
                  <a:lnTo>
                    <a:pt x="110" y="482"/>
                  </a:lnTo>
                  <a:lnTo>
                    <a:pt x="110" y="482"/>
                  </a:lnTo>
                  <a:lnTo>
                    <a:pt x="112" y="482"/>
                  </a:lnTo>
                  <a:lnTo>
                    <a:pt x="112" y="482"/>
                  </a:lnTo>
                  <a:lnTo>
                    <a:pt x="112" y="482"/>
                  </a:lnTo>
                  <a:lnTo>
                    <a:pt x="112" y="484"/>
                  </a:lnTo>
                  <a:lnTo>
                    <a:pt x="112" y="484"/>
                  </a:lnTo>
                  <a:lnTo>
                    <a:pt x="114" y="484"/>
                  </a:lnTo>
                  <a:lnTo>
                    <a:pt x="114" y="484"/>
                  </a:lnTo>
                  <a:lnTo>
                    <a:pt x="114" y="484"/>
                  </a:lnTo>
                  <a:lnTo>
                    <a:pt x="116" y="484"/>
                  </a:lnTo>
                  <a:lnTo>
                    <a:pt x="116" y="484"/>
                  </a:lnTo>
                  <a:lnTo>
                    <a:pt x="118" y="484"/>
                  </a:lnTo>
                  <a:lnTo>
                    <a:pt x="118" y="484"/>
                  </a:lnTo>
                  <a:lnTo>
                    <a:pt x="122" y="480"/>
                  </a:lnTo>
                  <a:lnTo>
                    <a:pt x="124" y="480"/>
                  </a:lnTo>
                  <a:lnTo>
                    <a:pt x="124" y="480"/>
                  </a:lnTo>
                  <a:lnTo>
                    <a:pt x="124" y="480"/>
                  </a:lnTo>
                  <a:lnTo>
                    <a:pt x="126" y="476"/>
                  </a:lnTo>
                  <a:lnTo>
                    <a:pt x="126" y="474"/>
                  </a:lnTo>
                  <a:lnTo>
                    <a:pt x="126" y="472"/>
                  </a:lnTo>
                  <a:lnTo>
                    <a:pt x="128" y="472"/>
                  </a:lnTo>
                  <a:lnTo>
                    <a:pt x="128" y="472"/>
                  </a:lnTo>
                  <a:lnTo>
                    <a:pt x="132" y="468"/>
                  </a:lnTo>
                  <a:lnTo>
                    <a:pt x="132" y="468"/>
                  </a:lnTo>
                  <a:lnTo>
                    <a:pt x="134" y="466"/>
                  </a:lnTo>
                  <a:lnTo>
                    <a:pt x="136" y="464"/>
                  </a:lnTo>
                  <a:lnTo>
                    <a:pt x="136" y="464"/>
                  </a:lnTo>
                  <a:lnTo>
                    <a:pt x="138" y="462"/>
                  </a:lnTo>
                  <a:lnTo>
                    <a:pt x="138" y="462"/>
                  </a:lnTo>
                  <a:lnTo>
                    <a:pt x="138" y="462"/>
                  </a:lnTo>
                  <a:lnTo>
                    <a:pt x="140" y="458"/>
                  </a:lnTo>
                  <a:lnTo>
                    <a:pt x="142" y="458"/>
                  </a:lnTo>
                  <a:lnTo>
                    <a:pt x="142" y="456"/>
                  </a:lnTo>
                  <a:lnTo>
                    <a:pt x="144" y="456"/>
                  </a:lnTo>
                  <a:lnTo>
                    <a:pt x="144" y="456"/>
                  </a:lnTo>
                  <a:lnTo>
                    <a:pt x="144" y="456"/>
                  </a:lnTo>
                  <a:lnTo>
                    <a:pt x="146" y="454"/>
                  </a:lnTo>
                  <a:lnTo>
                    <a:pt x="146" y="454"/>
                  </a:lnTo>
                  <a:lnTo>
                    <a:pt x="148" y="454"/>
                  </a:lnTo>
                  <a:lnTo>
                    <a:pt x="150" y="454"/>
                  </a:lnTo>
                  <a:lnTo>
                    <a:pt x="150" y="456"/>
                  </a:lnTo>
                  <a:lnTo>
                    <a:pt x="150" y="456"/>
                  </a:lnTo>
                  <a:lnTo>
                    <a:pt x="150" y="456"/>
                  </a:lnTo>
                  <a:lnTo>
                    <a:pt x="150" y="456"/>
                  </a:lnTo>
                  <a:lnTo>
                    <a:pt x="152" y="454"/>
                  </a:lnTo>
                  <a:lnTo>
                    <a:pt x="152" y="454"/>
                  </a:lnTo>
                  <a:lnTo>
                    <a:pt x="152" y="454"/>
                  </a:lnTo>
                  <a:lnTo>
                    <a:pt x="154" y="454"/>
                  </a:lnTo>
                  <a:lnTo>
                    <a:pt x="154" y="452"/>
                  </a:lnTo>
                  <a:lnTo>
                    <a:pt x="154" y="452"/>
                  </a:lnTo>
                  <a:lnTo>
                    <a:pt x="154" y="452"/>
                  </a:lnTo>
                  <a:lnTo>
                    <a:pt x="154" y="452"/>
                  </a:lnTo>
                  <a:lnTo>
                    <a:pt x="154" y="450"/>
                  </a:lnTo>
                  <a:lnTo>
                    <a:pt x="154" y="450"/>
                  </a:lnTo>
                  <a:lnTo>
                    <a:pt x="154" y="450"/>
                  </a:lnTo>
                  <a:lnTo>
                    <a:pt x="154" y="448"/>
                  </a:lnTo>
                  <a:lnTo>
                    <a:pt x="154" y="448"/>
                  </a:lnTo>
                  <a:lnTo>
                    <a:pt x="154" y="448"/>
                  </a:lnTo>
                  <a:lnTo>
                    <a:pt x="156" y="446"/>
                  </a:lnTo>
                  <a:lnTo>
                    <a:pt x="156" y="446"/>
                  </a:lnTo>
                  <a:lnTo>
                    <a:pt x="156" y="444"/>
                  </a:lnTo>
                  <a:lnTo>
                    <a:pt x="156" y="444"/>
                  </a:lnTo>
                  <a:lnTo>
                    <a:pt x="156" y="444"/>
                  </a:lnTo>
                  <a:lnTo>
                    <a:pt x="158" y="444"/>
                  </a:lnTo>
                  <a:lnTo>
                    <a:pt x="158" y="442"/>
                  </a:lnTo>
                  <a:lnTo>
                    <a:pt x="164" y="442"/>
                  </a:lnTo>
                  <a:lnTo>
                    <a:pt x="168" y="440"/>
                  </a:lnTo>
                  <a:lnTo>
                    <a:pt x="168" y="440"/>
                  </a:lnTo>
                  <a:lnTo>
                    <a:pt x="170" y="440"/>
                  </a:lnTo>
                  <a:lnTo>
                    <a:pt x="170" y="440"/>
                  </a:lnTo>
                  <a:lnTo>
                    <a:pt x="172" y="440"/>
                  </a:lnTo>
                  <a:lnTo>
                    <a:pt x="172" y="438"/>
                  </a:lnTo>
                  <a:lnTo>
                    <a:pt x="174" y="438"/>
                  </a:lnTo>
                  <a:lnTo>
                    <a:pt x="174" y="436"/>
                  </a:lnTo>
                  <a:lnTo>
                    <a:pt x="178" y="430"/>
                  </a:lnTo>
                  <a:lnTo>
                    <a:pt x="180" y="422"/>
                  </a:lnTo>
                  <a:lnTo>
                    <a:pt x="182" y="422"/>
                  </a:lnTo>
                  <a:lnTo>
                    <a:pt x="182" y="422"/>
                  </a:lnTo>
                  <a:lnTo>
                    <a:pt x="182" y="422"/>
                  </a:lnTo>
                  <a:lnTo>
                    <a:pt x="184" y="420"/>
                  </a:lnTo>
                  <a:lnTo>
                    <a:pt x="184" y="418"/>
                  </a:lnTo>
                  <a:lnTo>
                    <a:pt x="184" y="418"/>
                  </a:lnTo>
                  <a:lnTo>
                    <a:pt x="188" y="414"/>
                  </a:lnTo>
                  <a:lnTo>
                    <a:pt x="188" y="410"/>
                  </a:lnTo>
                  <a:lnTo>
                    <a:pt x="190" y="410"/>
                  </a:lnTo>
                  <a:lnTo>
                    <a:pt x="190" y="408"/>
                  </a:lnTo>
                  <a:lnTo>
                    <a:pt x="190" y="408"/>
                  </a:lnTo>
                  <a:lnTo>
                    <a:pt x="190" y="408"/>
                  </a:lnTo>
                  <a:lnTo>
                    <a:pt x="188" y="408"/>
                  </a:lnTo>
                  <a:lnTo>
                    <a:pt x="188" y="408"/>
                  </a:lnTo>
                  <a:lnTo>
                    <a:pt x="188" y="406"/>
                  </a:lnTo>
                  <a:lnTo>
                    <a:pt x="188" y="406"/>
                  </a:lnTo>
                  <a:lnTo>
                    <a:pt x="188" y="406"/>
                  </a:lnTo>
                  <a:lnTo>
                    <a:pt x="188" y="400"/>
                  </a:lnTo>
                  <a:lnTo>
                    <a:pt x="188" y="398"/>
                  </a:lnTo>
                  <a:lnTo>
                    <a:pt x="188" y="394"/>
                  </a:lnTo>
                  <a:lnTo>
                    <a:pt x="188" y="392"/>
                  </a:lnTo>
                  <a:lnTo>
                    <a:pt x="188" y="392"/>
                  </a:lnTo>
                  <a:lnTo>
                    <a:pt x="188" y="390"/>
                  </a:lnTo>
                  <a:lnTo>
                    <a:pt x="188" y="388"/>
                  </a:lnTo>
                  <a:lnTo>
                    <a:pt x="188" y="388"/>
                  </a:lnTo>
                  <a:lnTo>
                    <a:pt x="188" y="382"/>
                  </a:lnTo>
                  <a:lnTo>
                    <a:pt x="188" y="382"/>
                  </a:lnTo>
                  <a:lnTo>
                    <a:pt x="188" y="380"/>
                  </a:lnTo>
                  <a:lnTo>
                    <a:pt x="188" y="380"/>
                  </a:lnTo>
                  <a:lnTo>
                    <a:pt x="188" y="372"/>
                  </a:lnTo>
                  <a:lnTo>
                    <a:pt x="188" y="372"/>
                  </a:lnTo>
                  <a:lnTo>
                    <a:pt x="188" y="366"/>
                  </a:lnTo>
                  <a:lnTo>
                    <a:pt x="188" y="366"/>
                  </a:lnTo>
                  <a:lnTo>
                    <a:pt x="188" y="364"/>
                  </a:lnTo>
                  <a:lnTo>
                    <a:pt x="188" y="362"/>
                  </a:lnTo>
                  <a:lnTo>
                    <a:pt x="188" y="358"/>
                  </a:lnTo>
                  <a:lnTo>
                    <a:pt x="188" y="358"/>
                  </a:lnTo>
                  <a:lnTo>
                    <a:pt x="188" y="356"/>
                  </a:lnTo>
                  <a:lnTo>
                    <a:pt x="188" y="356"/>
                  </a:lnTo>
                  <a:lnTo>
                    <a:pt x="188" y="354"/>
                  </a:lnTo>
                  <a:lnTo>
                    <a:pt x="190" y="352"/>
                  </a:lnTo>
                  <a:lnTo>
                    <a:pt x="190" y="352"/>
                  </a:lnTo>
                  <a:lnTo>
                    <a:pt x="192" y="352"/>
                  </a:lnTo>
                  <a:lnTo>
                    <a:pt x="192" y="352"/>
                  </a:lnTo>
                  <a:lnTo>
                    <a:pt x="194" y="350"/>
                  </a:lnTo>
                  <a:lnTo>
                    <a:pt x="196" y="348"/>
                  </a:lnTo>
                  <a:lnTo>
                    <a:pt x="198" y="346"/>
                  </a:lnTo>
                  <a:lnTo>
                    <a:pt x="200" y="344"/>
                  </a:lnTo>
                  <a:lnTo>
                    <a:pt x="200" y="344"/>
                  </a:lnTo>
                  <a:lnTo>
                    <a:pt x="202" y="342"/>
                  </a:lnTo>
                  <a:lnTo>
                    <a:pt x="204" y="342"/>
                  </a:lnTo>
                  <a:lnTo>
                    <a:pt x="204" y="340"/>
                  </a:lnTo>
                  <a:lnTo>
                    <a:pt x="204" y="340"/>
                  </a:lnTo>
                  <a:lnTo>
                    <a:pt x="204" y="340"/>
                  </a:lnTo>
                  <a:lnTo>
                    <a:pt x="208" y="334"/>
                  </a:lnTo>
                  <a:lnTo>
                    <a:pt x="208" y="332"/>
                  </a:lnTo>
                  <a:lnTo>
                    <a:pt x="210" y="330"/>
                  </a:lnTo>
                  <a:lnTo>
                    <a:pt x="210" y="330"/>
                  </a:lnTo>
                  <a:lnTo>
                    <a:pt x="210" y="328"/>
                  </a:lnTo>
                  <a:lnTo>
                    <a:pt x="210" y="328"/>
                  </a:lnTo>
                  <a:lnTo>
                    <a:pt x="210" y="328"/>
                  </a:lnTo>
                  <a:lnTo>
                    <a:pt x="212" y="324"/>
                  </a:lnTo>
                  <a:lnTo>
                    <a:pt x="212" y="322"/>
                  </a:lnTo>
                  <a:lnTo>
                    <a:pt x="214" y="320"/>
                  </a:lnTo>
                  <a:lnTo>
                    <a:pt x="214" y="320"/>
                  </a:lnTo>
                  <a:lnTo>
                    <a:pt x="216" y="316"/>
                  </a:lnTo>
                  <a:lnTo>
                    <a:pt x="216" y="314"/>
                  </a:lnTo>
                  <a:lnTo>
                    <a:pt x="220" y="312"/>
                  </a:lnTo>
                  <a:lnTo>
                    <a:pt x="220" y="312"/>
                  </a:lnTo>
                  <a:lnTo>
                    <a:pt x="220" y="312"/>
                  </a:lnTo>
                  <a:lnTo>
                    <a:pt x="224" y="308"/>
                  </a:lnTo>
                  <a:lnTo>
                    <a:pt x="224" y="308"/>
                  </a:lnTo>
                  <a:lnTo>
                    <a:pt x="232" y="304"/>
                  </a:lnTo>
                  <a:lnTo>
                    <a:pt x="232" y="302"/>
                  </a:lnTo>
                  <a:lnTo>
                    <a:pt x="234" y="302"/>
                  </a:lnTo>
                  <a:lnTo>
                    <a:pt x="234" y="302"/>
                  </a:lnTo>
                  <a:lnTo>
                    <a:pt x="236" y="302"/>
                  </a:lnTo>
                  <a:lnTo>
                    <a:pt x="238" y="302"/>
                  </a:lnTo>
                  <a:lnTo>
                    <a:pt x="238" y="302"/>
                  </a:lnTo>
                  <a:lnTo>
                    <a:pt x="238" y="302"/>
                  </a:lnTo>
                  <a:lnTo>
                    <a:pt x="240" y="302"/>
                  </a:lnTo>
                  <a:lnTo>
                    <a:pt x="240" y="300"/>
                  </a:lnTo>
                  <a:lnTo>
                    <a:pt x="240" y="300"/>
                  </a:lnTo>
                  <a:lnTo>
                    <a:pt x="242" y="300"/>
                  </a:lnTo>
                  <a:lnTo>
                    <a:pt x="244" y="298"/>
                  </a:lnTo>
                  <a:lnTo>
                    <a:pt x="244" y="296"/>
                  </a:lnTo>
                  <a:lnTo>
                    <a:pt x="252" y="290"/>
                  </a:lnTo>
                  <a:lnTo>
                    <a:pt x="252" y="290"/>
                  </a:lnTo>
                  <a:lnTo>
                    <a:pt x="252" y="288"/>
                  </a:lnTo>
                  <a:lnTo>
                    <a:pt x="254" y="286"/>
                  </a:lnTo>
                  <a:lnTo>
                    <a:pt x="256" y="286"/>
                  </a:lnTo>
                  <a:lnTo>
                    <a:pt x="258" y="282"/>
                  </a:lnTo>
                  <a:lnTo>
                    <a:pt x="258" y="282"/>
                  </a:lnTo>
                  <a:lnTo>
                    <a:pt x="258" y="280"/>
                  </a:lnTo>
                  <a:lnTo>
                    <a:pt x="260" y="280"/>
                  </a:lnTo>
                  <a:lnTo>
                    <a:pt x="260" y="278"/>
                  </a:lnTo>
                  <a:lnTo>
                    <a:pt x="260" y="278"/>
                  </a:lnTo>
                  <a:lnTo>
                    <a:pt x="260" y="274"/>
                  </a:lnTo>
                  <a:lnTo>
                    <a:pt x="260" y="272"/>
                  </a:lnTo>
                  <a:lnTo>
                    <a:pt x="262" y="270"/>
                  </a:lnTo>
                  <a:lnTo>
                    <a:pt x="260" y="270"/>
                  </a:lnTo>
                  <a:lnTo>
                    <a:pt x="260" y="268"/>
                  </a:lnTo>
                  <a:lnTo>
                    <a:pt x="260" y="268"/>
                  </a:lnTo>
                  <a:lnTo>
                    <a:pt x="260" y="266"/>
                  </a:lnTo>
                  <a:lnTo>
                    <a:pt x="260" y="264"/>
                  </a:lnTo>
                  <a:lnTo>
                    <a:pt x="260" y="264"/>
                  </a:lnTo>
                  <a:lnTo>
                    <a:pt x="260" y="264"/>
                  </a:lnTo>
                  <a:lnTo>
                    <a:pt x="260" y="262"/>
                  </a:lnTo>
                  <a:lnTo>
                    <a:pt x="260" y="262"/>
                  </a:lnTo>
                  <a:lnTo>
                    <a:pt x="260" y="260"/>
                  </a:lnTo>
                  <a:lnTo>
                    <a:pt x="260" y="260"/>
                  </a:lnTo>
                  <a:lnTo>
                    <a:pt x="260" y="258"/>
                  </a:lnTo>
                  <a:lnTo>
                    <a:pt x="260" y="256"/>
                  </a:lnTo>
                  <a:lnTo>
                    <a:pt x="262" y="252"/>
                  </a:lnTo>
                  <a:lnTo>
                    <a:pt x="264" y="248"/>
                  </a:lnTo>
                  <a:lnTo>
                    <a:pt x="264" y="248"/>
                  </a:lnTo>
                  <a:lnTo>
                    <a:pt x="264" y="246"/>
                  </a:lnTo>
                  <a:lnTo>
                    <a:pt x="264" y="246"/>
                  </a:lnTo>
                  <a:lnTo>
                    <a:pt x="266" y="244"/>
                  </a:lnTo>
                  <a:lnTo>
                    <a:pt x="266" y="242"/>
                  </a:lnTo>
                  <a:lnTo>
                    <a:pt x="268" y="240"/>
                  </a:lnTo>
                  <a:lnTo>
                    <a:pt x="268" y="238"/>
                  </a:lnTo>
                  <a:lnTo>
                    <a:pt x="270" y="238"/>
                  </a:lnTo>
                  <a:lnTo>
                    <a:pt x="270" y="238"/>
                  </a:lnTo>
                  <a:lnTo>
                    <a:pt x="270" y="236"/>
                  </a:lnTo>
                  <a:lnTo>
                    <a:pt x="270" y="236"/>
                  </a:lnTo>
                  <a:lnTo>
                    <a:pt x="272" y="236"/>
                  </a:lnTo>
                  <a:lnTo>
                    <a:pt x="272" y="234"/>
                  </a:lnTo>
                  <a:lnTo>
                    <a:pt x="272" y="232"/>
                  </a:lnTo>
                  <a:lnTo>
                    <a:pt x="272" y="230"/>
                  </a:lnTo>
                  <a:lnTo>
                    <a:pt x="272" y="230"/>
                  </a:lnTo>
                  <a:lnTo>
                    <a:pt x="270" y="228"/>
                  </a:lnTo>
                  <a:lnTo>
                    <a:pt x="270" y="226"/>
                  </a:lnTo>
                  <a:lnTo>
                    <a:pt x="268" y="226"/>
                  </a:lnTo>
                  <a:lnTo>
                    <a:pt x="268" y="224"/>
                  </a:lnTo>
                  <a:lnTo>
                    <a:pt x="268" y="222"/>
                  </a:lnTo>
                  <a:lnTo>
                    <a:pt x="268" y="220"/>
                  </a:lnTo>
                  <a:lnTo>
                    <a:pt x="268" y="218"/>
                  </a:lnTo>
                  <a:lnTo>
                    <a:pt x="268" y="218"/>
                  </a:lnTo>
                  <a:lnTo>
                    <a:pt x="268" y="218"/>
                  </a:lnTo>
                  <a:lnTo>
                    <a:pt x="268" y="218"/>
                  </a:lnTo>
                  <a:lnTo>
                    <a:pt x="268" y="216"/>
                  </a:lnTo>
                  <a:lnTo>
                    <a:pt x="268" y="216"/>
                  </a:lnTo>
                  <a:lnTo>
                    <a:pt x="268" y="214"/>
                  </a:lnTo>
                  <a:lnTo>
                    <a:pt x="268" y="212"/>
                  </a:lnTo>
                  <a:lnTo>
                    <a:pt x="268" y="212"/>
                  </a:lnTo>
                  <a:lnTo>
                    <a:pt x="268" y="212"/>
                  </a:lnTo>
                  <a:lnTo>
                    <a:pt x="268" y="210"/>
                  </a:lnTo>
                  <a:lnTo>
                    <a:pt x="268" y="210"/>
                  </a:lnTo>
                  <a:lnTo>
                    <a:pt x="268" y="208"/>
                  </a:lnTo>
                  <a:lnTo>
                    <a:pt x="268" y="206"/>
                  </a:lnTo>
                  <a:lnTo>
                    <a:pt x="268" y="206"/>
                  </a:lnTo>
                  <a:lnTo>
                    <a:pt x="268" y="204"/>
                  </a:lnTo>
                  <a:lnTo>
                    <a:pt x="268" y="204"/>
                  </a:lnTo>
                  <a:lnTo>
                    <a:pt x="268" y="204"/>
                  </a:lnTo>
                  <a:lnTo>
                    <a:pt x="268" y="202"/>
                  </a:lnTo>
                  <a:lnTo>
                    <a:pt x="270" y="200"/>
                  </a:lnTo>
                  <a:lnTo>
                    <a:pt x="270" y="200"/>
                  </a:lnTo>
                  <a:lnTo>
                    <a:pt x="270" y="200"/>
                  </a:lnTo>
                  <a:lnTo>
                    <a:pt x="270" y="200"/>
                  </a:lnTo>
                  <a:lnTo>
                    <a:pt x="270" y="198"/>
                  </a:lnTo>
                  <a:lnTo>
                    <a:pt x="272" y="198"/>
                  </a:lnTo>
                  <a:lnTo>
                    <a:pt x="272" y="194"/>
                  </a:lnTo>
                  <a:lnTo>
                    <a:pt x="276" y="182"/>
                  </a:lnTo>
                  <a:lnTo>
                    <a:pt x="276" y="180"/>
                  </a:lnTo>
                  <a:lnTo>
                    <a:pt x="276" y="180"/>
                  </a:lnTo>
                  <a:lnTo>
                    <a:pt x="276" y="180"/>
                  </a:lnTo>
                  <a:lnTo>
                    <a:pt x="276" y="174"/>
                  </a:lnTo>
                  <a:lnTo>
                    <a:pt x="276" y="172"/>
                  </a:lnTo>
                  <a:lnTo>
                    <a:pt x="276" y="170"/>
                  </a:lnTo>
                  <a:lnTo>
                    <a:pt x="276" y="164"/>
                  </a:lnTo>
                  <a:lnTo>
                    <a:pt x="276" y="158"/>
                  </a:lnTo>
                  <a:lnTo>
                    <a:pt x="276" y="156"/>
                  </a:lnTo>
                  <a:lnTo>
                    <a:pt x="278" y="148"/>
                  </a:lnTo>
                  <a:lnTo>
                    <a:pt x="278" y="148"/>
                  </a:lnTo>
                  <a:lnTo>
                    <a:pt x="278" y="148"/>
                  </a:lnTo>
                  <a:lnTo>
                    <a:pt x="278" y="146"/>
                  </a:lnTo>
                  <a:lnTo>
                    <a:pt x="278" y="146"/>
                  </a:lnTo>
                  <a:lnTo>
                    <a:pt x="280" y="144"/>
                  </a:lnTo>
                  <a:lnTo>
                    <a:pt x="280" y="144"/>
                  </a:lnTo>
                  <a:lnTo>
                    <a:pt x="282" y="144"/>
                  </a:lnTo>
                  <a:lnTo>
                    <a:pt x="282" y="140"/>
                  </a:lnTo>
                  <a:lnTo>
                    <a:pt x="284" y="140"/>
                  </a:lnTo>
                  <a:lnTo>
                    <a:pt x="284" y="140"/>
                  </a:lnTo>
                  <a:lnTo>
                    <a:pt x="284" y="140"/>
                  </a:lnTo>
                  <a:lnTo>
                    <a:pt x="284" y="138"/>
                  </a:lnTo>
                  <a:lnTo>
                    <a:pt x="284" y="136"/>
                  </a:lnTo>
                  <a:lnTo>
                    <a:pt x="284" y="136"/>
                  </a:lnTo>
                  <a:lnTo>
                    <a:pt x="284" y="136"/>
                  </a:lnTo>
                  <a:lnTo>
                    <a:pt x="284" y="134"/>
                  </a:lnTo>
                  <a:lnTo>
                    <a:pt x="284" y="134"/>
                  </a:lnTo>
                  <a:lnTo>
                    <a:pt x="284" y="134"/>
                  </a:lnTo>
                  <a:lnTo>
                    <a:pt x="286" y="134"/>
                  </a:lnTo>
                  <a:lnTo>
                    <a:pt x="286" y="134"/>
                  </a:lnTo>
                  <a:lnTo>
                    <a:pt x="288" y="132"/>
                  </a:lnTo>
                  <a:lnTo>
                    <a:pt x="288" y="132"/>
                  </a:lnTo>
                  <a:lnTo>
                    <a:pt x="288" y="132"/>
                  </a:lnTo>
                  <a:lnTo>
                    <a:pt x="288" y="132"/>
                  </a:lnTo>
                  <a:lnTo>
                    <a:pt x="290" y="130"/>
                  </a:lnTo>
                  <a:lnTo>
                    <a:pt x="292" y="126"/>
                  </a:lnTo>
                  <a:lnTo>
                    <a:pt x="292" y="122"/>
                  </a:lnTo>
                  <a:lnTo>
                    <a:pt x="296" y="116"/>
                  </a:lnTo>
                  <a:lnTo>
                    <a:pt x="298" y="108"/>
                  </a:lnTo>
                  <a:lnTo>
                    <a:pt x="300" y="108"/>
                  </a:lnTo>
                  <a:lnTo>
                    <a:pt x="300" y="108"/>
                  </a:lnTo>
                  <a:lnTo>
                    <a:pt x="302" y="106"/>
                  </a:lnTo>
                  <a:lnTo>
                    <a:pt x="302" y="106"/>
                  </a:lnTo>
                  <a:lnTo>
                    <a:pt x="302" y="106"/>
                  </a:lnTo>
                  <a:lnTo>
                    <a:pt x="304" y="102"/>
                  </a:lnTo>
                  <a:lnTo>
                    <a:pt x="304" y="102"/>
                  </a:lnTo>
                  <a:lnTo>
                    <a:pt x="304" y="98"/>
                  </a:lnTo>
                  <a:lnTo>
                    <a:pt x="304" y="96"/>
                  </a:lnTo>
                  <a:lnTo>
                    <a:pt x="304" y="90"/>
                  </a:lnTo>
                  <a:lnTo>
                    <a:pt x="304" y="90"/>
                  </a:lnTo>
                  <a:lnTo>
                    <a:pt x="302" y="90"/>
                  </a:lnTo>
                  <a:lnTo>
                    <a:pt x="302" y="86"/>
                  </a:lnTo>
                  <a:lnTo>
                    <a:pt x="302" y="80"/>
                  </a:lnTo>
                  <a:lnTo>
                    <a:pt x="302" y="80"/>
                  </a:lnTo>
                  <a:lnTo>
                    <a:pt x="302" y="78"/>
                  </a:lnTo>
                  <a:lnTo>
                    <a:pt x="302" y="78"/>
                  </a:lnTo>
                  <a:lnTo>
                    <a:pt x="302" y="76"/>
                  </a:lnTo>
                  <a:lnTo>
                    <a:pt x="302" y="72"/>
                  </a:lnTo>
                  <a:lnTo>
                    <a:pt x="304" y="66"/>
                  </a:lnTo>
                  <a:lnTo>
                    <a:pt x="304" y="66"/>
                  </a:lnTo>
                  <a:lnTo>
                    <a:pt x="304" y="64"/>
                  </a:lnTo>
                  <a:lnTo>
                    <a:pt x="304" y="64"/>
                  </a:lnTo>
                  <a:lnTo>
                    <a:pt x="304" y="64"/>
                  </a:lnTo>
                  <a:lnTo>
                    <a:pt x="304" y="62"/>
                  </a:lnTo>
                  <a:lnTo>
                    <a:pt x="302" y="58"/>
                  </a:lnTo>
                  <a:lnTo>
                    <a:pt x="302" y="54"/>
                  </a:lnTo>
                  <a:lnTo>
                    <a:pt x="302" y="54"/>
                  </a:lnTo>
                  <a:lnTo>
                    <a:pt x="300" y="52"/>
                  </a:lnTo>
                  <a:lnTo>
                    <a:pt x="300" y="52"/>
                  </a:lnTo>
                  <a:lnTo>
                    <a:pt x="300" y="52"/>
                  </a:lnTo>
                  <a:lnTo>
                    <a:pt x="298" y="52"/>
                  </a:lnTo>
                  <a:lnTo>
                    <a:pt x="298" y="50"/>
                  </a:lnTo>
                  <a:lnTo>
                    <a:pt x="298" y="50"/>
                  </a:lnTo>
                  <a:lnTo>
                    <a:pt x="298" y="50"/>
                  </a:lnTo>
                  <a:lnTo>
                    <a:pt x="298" y="50"/>
                  </a:lnTo>
                  <a:lnTo>
                    <a:pt x="298" y="50"/>
                  </a:lnTo>
                  <a:lnTo>
                    <a:pt x="300" y="48"/>
                  </a:lnTo>
                  <a:lnTo>
                    <a:pt x="300" y="48"/>
                  </a:lnTo>
                  <a:lnTo>
                    <a:pt x="300" y="48"/>
                  </a:lnTo>
                  <a:lnTo>
                    <a:pt x="300" y="48"/>
                  </a:lnTo>
                  <a:lnTo>
                    <a:pt x="300" y="48"/>
                  </a:lnTo>
                  <a:lnTo>
                    <a:pt x="302" y="48"/>
                  </a:lnTo>
                  <a:lnTo>
                    <a:pt x="302" y="48"/>
                  </a:lnTo>
                  <a:lnTo>
                    <a:pt x="302" y="48"/>
                  </a:lnTo>
                  <a:lnTo>
                    <a:pt x="302" y="48"/>
                  </a:lnTo>
                  <a:lnTo>
                    <a:pt x="304" y="48"/>
                  </a:lnTo>
                  <a:lnTo>
                    <a:pt x="306" y="48"/>
                  </a:lnTo>
                  <a:lnTo>
                    <a:pt x="306" y="48"/>
                  </a:lnTo>
                  <a:lnTo>
                    <a:pt x="308" y="48"/>
                  </a:lnTo>
                  <a:lnTo>
                    <a:pt x="308" y="46"/>
                  </a:lnTo>
                  <a:lnTo>
                    <a:pt x="308" y="46"/>
                  </a:lnTo>
                  <a:lnTo>
                    <a:pt x="310" y="46"/>
                  </a:lnTo>
                  <a:lnTo>
                    <a:pt x="310" y="44"/>
                  </a:lnTo>
                  <a:lnTo>
                    <a:pt x="310" y="44"/>
                  </a:lnTo>
                  <a:lnTo>
                    <a:pt x="312" y="42"/>
                  </a:lnTo>
                  <a:lnTo>
                    <a:pt x="312" y="40"/>
                  </a:lnTo>
                  <a:lnTo>
                    <a:pt x="312" y="38"/>
                  </a:lnTo>
                  <a:lnTo>
                    <a:pt x="312" y="38"/>
                  </a:lnTo>
                  <a:lnTo>
                    <a:pt x="314" y="38"/>
                  </a:lnTo>
                  <a:lnTo>
                    <a:pt x="318" y="32"/>
                  </a:lnTo>
                  <a:lnTo>
                    <a:pt x="320" y="30"/>
                  </a:lnTo>
                  <a:lnTo>
                    <a:pt x="320" y="30"/>
                  </a:lnTo>
                  <a:lnTo>
                    <a:pt x="322" y="26"/>
                  </a:lnTo>
                  <a:lnTo>
                    <a:pt x="324" y="24"/>
                  </a:lnTo>
                  <a:lnTo>
                    <a:pt x="324" y="24"/>
                  </a:lnTo>
                  <a:lnTo>
                    <a:pt x="324" y="22"/>
                  </a:lnTo>
                  <a:lnTo>
                    <a:pt x="324" y="22"/>
                  </a:lnTo>
                  <a:lnTo>
                    <a:pt x="324" y="22"/>
                  </a:lnTo>
                  <a:lnTo>
                    <a:pt x="326" y="20"/>
                  </a:lnTo>
                  <a:lnTo>
                    <a:pt x="328" y="20"/>
                  </a:lnTo>
                  <a:lnTo>
                    <a:pt x="330" y="20"/>
                  </a:lnTo>
                  <a:lnTo>
                    <a:pt x="330" y="20"/>
                  </a:lnTo>
                  <a:lnTo>
                    <a:pt x="330" y="20"/>
                  </a:lnTo>
                  <a:lnTo>
                    <a:pt x="330" y="20"/>
                  </a:lnTo>
                  <a:lnTo>
                    <a:pt x="330" y="20"/>
                  </a:lnTo>
                  <a:lnTo>
                    <a:pt x="330" y="18"/>
                  </a:lnTo>
                  <a:lnTo>
                    <a:pt x="332" y="18"/>
                  </a:lnTo>
                  <a:lnTo>
                    <a:pt x="340" y="12"/>
                  </a:lnTo>
                  <a:lnTo>
                    <a:pt x="340" y="12"/>
                  </a:lnTo>
                  <a:lnTo>
                    <a:pt x="340" y="12"/>
                  </a:lnTo>
                  <a:lnTo>
                    <a:pt x="340" y="12"/>
                  </a:lnTo>
                  <a:lnTo>
                    <a:pt x="346" y="10"/>
                  </a:lnTo>
                  <a:lnTo>
                    <a:pt x="348" y="10"/>
                  </a:lnTo>
                  <a:lnTo>
                    <a:pt x="352" y="10"/>
                  </a:lnTo>
                  <a:lnTo>
                    <a:pt x="352" y="12"/>
                  </a:lnTo>
                  <a:lnTo>
                    <a:pt x="354" y="12"/>
                  </a:lnTo>
                  <a:lnTo>
                    <a:pt x="354" y="12"/>
                  </a:lnTo>
                  <a:lnTo>
                    <a:pt x="354" y="12"/>
                  </a:lnTo>
                  <a:lnTo>
                    <a:pt x="356" y="12"/>
                  </a:lnTo>
                  <a:lnTo>
                    <a:pt x="358" y="12"/>
                  </a:lnTo>
                  <a:lnTo>
                    <a:pt x="360" y="14"/>
                  </a:lnTo>
                  <a:lnTo>
                    <a:pt x="360" y="14"/>
                  </a:lnTo>
                  <a:lnTo>
                    <a:pt x="360" y="14"/>
                  </a:lnTo>
                  <a:lnTo>
                    <a:pt x="360" y="14"/>
                  </a:lnTo>
                  <a:lnTo>
                    <a:pt x="360" y="14"/>
                  </a:lnTo>
                  <a:lnTo>
                    <a:pt x="362" y="14"/>
                  </a:lnTo>
                  <a:lnTo>
                    <a:pt x="362" y="16"/>
                  </a:lnTo>
                  <a:lnTo>
                    <a:pt x="362" y="18"/>
                  </a:lnTo>
                  <a:lnTo>
                    <a:pt x="362" y="18"/>
                  </a:lnTo>
                  <a:lnTo>
                    <a:pt x="364" y="18"/>
                  </a:lnTo>
                  <a:lnTo>
                    <a:pt x="364" y="18"/>
                  </a:lnTo>
                  <a:lnTo>
                    <a:pt x="366" y="18"/>
                  </a:lnTo>
                  <a:lnTo>
                    <a:pt x="366" y="18"/>
                  </a:lnTo>
                  <a:lnTo>
                    <a:pt x="368" y="18"/>
                  </a:lnTo>
                  <a:lnTo>
                    <a:pt x="368" y="18"/>
                  </a:lnTo>
                  <a:lnTo>
                    <a:pt x="368" y="18"/>
                  </a:lnTo>
                  <a:lnTo>
                    <a:pt x="376" y="24"/>
                  </a:lnTo>
                  <a:lnTo>
                    <a:pt x="384" y="28"/>
                  </a:lnTo>
                  <a:lnTo>
                    <a:pt x="384" y="28"/>
                  </a:lnTo>
                  <a:lnTo>
                    <a:pt x="384" y="28"/>
                  </a:lnTo>
                  <a:lnTo>
                    <a:pt x="390" y="36"/>
                  </a:lnTo>
                  <a:lnTo>
                    <a:pt x="390" y="36"/>
                  </a:lnTo>
                  <a:lnTo>
                    <a:pt x="390" y="36"/>
                  </a:lnTo>
                  <a:lnTo>
                    <a:pt x="390" y="40"/>
                  </a:lnTo>
                  <a:lnTo>
                    <a:pt x="390" y="40"/>
                  </a:lnTo>
                  <a:lnTo>
                    <a:pt x="390" y="42"/>
                  </a:lnTo>
                  <a:lnTo>
                    <a:pt x="394" y="46"/>
                  </a:lnTo>
                  <a:lnTo>
                    <a:pt x="396" y="46"/>
                  </a:lnTo>
                  <a:lnTo>
                    <a:pt x="396" y="46"/>
                  </a:lnTo>
                  <a:lnTo>
                    <a:pt x="396" y="46"/>
                  </a:lnTo>
                  <a:lnTo>
                    <a:pt x="396" y="46"/>
                  </a:lnTo>
                  <a:lnTo>
                    <a:pt x="402" y="44"/>
                  </a:lnTo>
                  <a:lnTo>
                    <a:pt x="408" y="44"/>
                  </a:lnTo>
                  <a:lnTo>
                    <a:pt x="408" y="44"/>
                  </a:lnTo>
                  <a:lnTo>
                    <a:pt x="410" y="44"/>
                  </a:lnTo>
                  <a:lnTo>
                    <a:pt x="414" y="44"/>
                  </a:lnTo>
                  <a:lnTo>
                    <a:pt x="414" y="44"/>
                  </a:lnTo>
                  <a:lnTo>
                    <a:pt x="416" y="46"/>
                  </a:lnTo>
                  <a:lnTo>
                    <a:pt x="418" y="46"/>
                  </a:lnTo>
                  <a:lnTo>
                    <a:pt x="418" y="46"/>
                  </a:lnTo>
                  <a:lnTo>
                    <a:pt x="420" y="46"/>
                  </a:lnTo>
                  <a:lnTo>
                    <a:pt x="420" y="48"/>
                  </a:lnTo>
                  <a:lnTo>
                    <a:pt x="420" y="48"/>
                  </a:lnTo>
                  <a:lnTo>
                    <a:pt x="420" y="48"/>
                  </a:lnTo>
                  <a:lnTo>
                    <a:pt x="422" y="50"/>
                  </a:lnTo>
                  <a:lnTo>
                    <a:pt x="422" y="50"/>
                  </a:lnTo>
                  <a:lnTo>
                    <a:pt x="424" y="52"/>
                  </a:lnTo>
                  <a:lnTo>
                    <a:pt x="440" y="54"/>
                  </a:lnTo>
                  <a:lnTo>
                    <a:pt x="440" y="54"/>
                  </a:lnTo>
                  <a:lnTo>
                    <a:pt x="442" y="54"/>
                  </a:lnTo>
                  <a:lnTo>
                    <a:pt x="442" y="54"/>
                  </a:lnTo>
                  <a:lnTo>
                    <a:pt x="442" y="54"/>
                  </a:lnTo>
                  <a:lnTo>
                    <a:pt x="442" y="52"/>
                  </a:lnTo>
                  <a:lnTo>
                    <a:pt x="444" y="52"/>
                  </a:lnTo>
                  <a:lnTo>
                    <a:pt x="444" y="52"/>
                  </a:lnTo>
                  <a:lnTo>
                    <a:pt x="444" y="52"/>
                  </a:lnTo>
                  <a:lnTo>
                    <a:pt x="446" y="52"/>
                  </a:lnTo>
                  <a:lnTo>
                    <a:pt x="446" y="50"/>
                  </a:lnTo>
                  <a:lnTo>
                    <a:pt x="446" y="50"/>
                  </a:lnTo>
                  <a:lnTo>
                    <a:pt x="450" y="50"/>
                  </a:lnTo>
                  <a:lnTo>
                    <a:pt x="450" y="52"/>
                  </a:lnTo>
                  <a:lnTo>
                    <a:pt x="454" y="52"/>
                  </a:lnTo>
                  <a:lnTo>
                    <a:pt x="462" y="54"/>
                  </a:lnTo>
                  <a:lnTo>
                    <a:pt x="464" y="54"/>
                  </a:lnTo>
                  <a:lnTo>
                    <a:pt x="466" y="54"/>
                  </a:lnTo>
                  <a:lnTo>
                    <a:pt x="468" y="54"/>
                  </a:lnTo>
                  <a:lnTo>
                    <a:pt x="468" y="56"/>
                  </a:lnTo>
                  <a:lnTo>
                    <a:pt x="468" y="56"/>
                  </a:lnTo>
                  <a:lnTo>
                    <a:pt x="470" y="56"/>
                  </a:lnTo>
                  <a:lnTo>
                    <a:pt x="470" y="56"/>
                  </a:lnTo>
                  <a:lnTo>
                    <a:pt x="470" y="58"/>
                  </a:lnTo>
                  <a:lnTo>
                    <a:pt x="472" y="58"/>
                  </a:lnTo>
                  <a:lnTo>
                    <a:pt x="472" y="58"/>
                  </a:lnTo>
                  <a:lnTo>
                    <a:pt x="472" y="58"/>
                  </a:lnTo>
                  <a:lnTo>
                    <a:pt x="474" y="58"/>
                  </a:lnTo>
                  <a:lnTo>
                    <a:pt x="474" y="58"/>
                  </a:lnTo>
                  <a:lnTo>
                    <a:pt x="476" y="58"/>
                  </a:lnTo>
                  <a:lnTo>
                    <a:pt x="476" y="58"/>
                  </a:lnTo>
                  <a:lnTo>
                    <a:pt x="478" y="58"/>
                  </a:lnTo>
                  <a:lnTo>
                    <a:pt x="480" y="58"/>
                  </a:lnTo>
                  <a:lnTo>
                    <a:pt x="480" y="58"/>
                  </a:lnTo>
                  <a:lnTo>
                    <a:pt x="482" y="58"/>
                  </a:lnTo>
                  <a:lnTo>
                    <a:pt x="482" y="58"/>
                  </a:lnTo>
                  <a:lnTo>
                    <a:pt x="482" y="58"/>
                  </a:lnTo>
                  <a:lnTo>
                    <a:pt x="484" y="58"/>
                  </a:lnTo>
                  <a:lnTo>
                    <a:pt x="486" y="56"/>
                  </a:lnTo>
                  <a:lnTo>
                    <a:pt x="488" y="54"/>
                  </a:lnTo>
                  <a:lnTo>
                    <a:pt x="488" y="54"/>
                  </a:lnTo>
                  <a:lnTo>
                    <a:pt x="488" y="54"/>
                  </a:lnTo>
                  <a:lnTo>
                    <a:pt x="490" y="50"/>
                  </a:lnTo>
                  <a:lnTo>
                    <a:pt x="490" y="46"/>
                  </a:lnTo>
                  <a:lnTo>
                    <a:pt x="490" y="44"/>
                  </a:lnTo>
                  <a:lnTo>
                    <a:pt x="490" y="44"/>
                  </a:lnTo>
                  <a:lnTo>
                    <a:pt x="490" y="42"/>
                  </a:lnTo>
                  <a:lnTo>
                    <a:pt x="490" y="42"/>
                  </a:lnTo>
                  <a:lnTo>
                    <a:pt x="490" y="42"/>
                  </a:lnTo>
                  <a:lnTo>
                    <a:pt x="492" y="42"/>
                  </a:lnTo>
                  <a:lnTo>
                    <a:pt x="492" y="42"/>
                  </a:lnTo>
                  <a:lnTo>
                    <a:pt x="492" y="42"/>
                  </a:lnTo>
                  <a:lnTo>
                    <a:pt x="494" y="42"/>
                  </a:lnTo>
                  <a:lnTo>
                    <a:pt x="494" y="42"/>
                  </a:lnTo>
                  <a:lnTo>
                    <a:pt x="494" y="42"/>
                  </a:lnTo>
                  <a:lnTo>
                    <a:pt x="494" y="42"/>
                  </a:lnTo>
                  <a:lnTo>
                    <a:pt x="496" y="42"/>
                  </a:lnTo>
                  <a:lnTo>
                    <a:pt x="496" y="38"/>
                  </a:lnTo>
                  <a:lnTo>
                    <a:pt x="496" y="38"/>
                  </a:lnTo>
                  <a:lnTo>
                    <a:pt x="498" y="34"/>
                  </a:lnTo>
                  <a:lnTo>
                    <a:pt x="500" y="32"/>
                  </a:lnTo>
                  <a:lnTo>
                    <a:pt x="500" y="32"/>
                  </a:lnTo>
                  <a:lnTo>
                    <a:pt x="500" y="30"/>
                  </a:lnTo>
                  <a:lnTo>
                    <a:pt x="504" y="26"/>
                  </a:lnTo>
                  <a:lnTo>
                    <a:pt x="504" y="26"/>
                  </a:lnTo>
                  <a:lnTo>
                    <a:pt x="508" y="26"/>
                  </a:lnTo>
                  <a:lnTo>
                    <a:pt x="508" y="26"/>
                  </a:lnTo>
                  <a:lnTo>
                    <a:pt x="508" y="26"/>
                  </a:lnTo>
                  <a:lnTo>
                    <a:pt x="508" y="26"/>
                  </a:lnTo>
                  <a:lnTo>
                    <a:pt x="508" y="26"/>
                  </a:lnTo>
                  <a:lnTo>
                    <a:pt x="510" y="28"/>
                  </a:lnTo>
                  <a:lnTo>
                    <a:pt x="510" y="30"/>
                  </a:lnTo>
                  <a:lnTo>
                    <a:pt x="510" y="30"/>
                  </a:lnTo>
                  <a:lnTo>
                    <a:pt x="510" y="30"/>
                  </a:lnTo>
                  <a:lnTo>
                    <a:pt x="514" y="32"/>
                  </a:lnTo>
                  <a:lnTo>
                    <a:pt x="514" y="32"/>
                  </a:lnTo>
                  <a:lnTo>
                    <a:pt x="514" y="32"/>
                  </a:lnTo>
                  <a:lnTo>
                    <a:pt x="516" y="32"/>
                  </a:lnTo>
                  <a:lnTo>
                    <a:pt x="520" y="32"/>
                  </a:lnTo>
                  <a:lnTo>
                    <a:pt x="524" y="36"/>
                  </a:lnTo>
                  <a:lnTo>
                    <a:pt x="526" y="36"/>
                  </a:lnTo>
                  <a:lnTo>
                    <a:pt x="526" y="36"/>
                  </a:lnTo>
                  <a:lnTo>
                    <a:pt x="528" y="38"/>
                  </a:lnTo>
                  <a:lnTo>
                    <a:pt x="528" y="38"/>
                  </a:lnTo>
                  <a:lnTo>
                    <a:pt x="530" y="38"/>
                  </a:lnTo>
                  <a:lnTo>
                    <a:pt x="530" y="38"/>
                  </a:lnTo>
                  <a:lnTo>
                    <a:pt x="530" y="36"/>
                  </a:lnTo>
                  <a:lnTo>
                    <a:pt x="530" y="36"/>
                  </a:lnTo>
                  <a:lnTo>
                    <a:pt x="530" y="34"/>
                  </a:lnTo>
                  <a:lnTo>
                    <a:pt x="530" y="34"/>
                  </a:lnTo>
                  <a:lnTo>
                    <a:pt x="530" y="34"/>
                  </a:lnTo>
                  <a:lnTo>
                    <a:pt x="530" y="34"/>
                  </a:lnTo>
                  <a:lnTo>
                    <a:pt x="532" y="34"/>
                  </a:lnTo>
                  <a:lnTo>
                    <a:pt x="536" y="30"/>
                  </a:lnTo>
                  <a:lnTo>
                    <a:pt x="538" y="30"/>
                  </a:lnTo>
                  <a:lnTo>
                    <a:pt x="548" y="26"/>
                  </a:lnTo>
                  <a:lnTo>
                    <a:pt x="550" y="26"/>
                  </a:lnTo>
                  <a:lnTo>
                    <a:pt x="550" y="26"/>
                  </a:lnTo>
                  <a:lnTo>
                    <a:pt x="552" y="26"/>
                  </a:lnTo>
                  <a:lnTo>
                    <a:pt x="560" y="22"/>
                  </a:lnTo>
                  <a:lnTo>
                    <a:pt x="566" y="20"/>
                  </a:lnTo>
                  <a:lnTo>
                    <a:pt x="568" y="20"/>
                  </a:lnTo>
                  <a:lnTo>
                    <a:pt x="574" y="18"/>
                  </a:lnTo>
                  <a:lnTo>
                    <a:pt x="574" y="18"/>
                  </a:lnTo>
                  <a:lnTo>
                    <a:pt x="576" y="16"/>
                  </a:lnTo>
                  <a:lnTo>
                    <a:pt x="576" y="16"/>
                  </a:lnTo>
                  <a:lnTo>
                    <a:pt x="576" y="16"/>
                  </a:lnTo>
                  <a:lnTo>
                    <a:pt x="576" y="16"/>
                  </a:lnTo>
                  <a:lnTo>
                    <a:pt x="576" y="16"/>
                  </a:lnTo>
                  <a:lnTo>
                    <a:pt x="576" y="16"/>
                  </a:lnTo>
                  <a:lnTo>
                    <a:pt x="574" y="16"/>
                  </a:lnTo>
                  <a:lnTo>
                    <a:pt x="574" y="16"/>
                  </a:lnTo>
                  <a:lnTo>
                    <a:pt x="574" y="14"/>
                  </a:lnTo>
                  <a:lnTo>
                    <a:pt x="574" y="14"/>
                  </a:lnTo>
                  <a:lnTo>
                    <a:pt x="576" y="12"/>
                  </a:lnTo>
                  <a:lnTo>
                    <a:pt x="576" y="12"/>
                  </a:lnTo>
                  <a:lnTo>
                    <a:pt x="576" y="12"/>
                  </a:lnTo>
                  <a:lnTo>
                    <a:pt x="576" y="12"/>
                  </a:lnTo>
                  <a:lnTo>
                    <a:pt x="578" y="12"/>
                  </a:lnTo>
                  <a:lnTo>
                    <a:pt x="580" y="12"/>
                  </a:lnTo>
                  <a:lnTo>
                    <a:pt x="580" y="14"/>
                  </a:lnTo>
                  <a:lnTo>
                    <a:pt x="582" y="14"/>
                  </a:lnTo>
                  <a:lnTo>
                    <a:pt x="586" y="16"/>
                  </a:lnTo>
                  <a:lnTo>
                    <a:pt x="586" y="16"/>
                  </a:lnTo>
                  <a:lnTo>
                    <a:pt x="586" y="18"/>
                  </a:lnTo>
                  <a:lnTo>
                    <a:pt x="588" y="20"/>
                  </a:lnTo>
                  <a:lnTo>
                    <a:pt x="592" y="22"/>
                  </a:lnTo>
                  <a:lnTo>
                    <a:pt x="594" y="22"/>
                  </a:lnTo>
                  <a:lnTo>
                    <a:pt x="596" y="20"/>
                  </a:lnTo>
                  <a:lnTo>
                    <a:pt x="602" y="18"/>
                  </a:lnTo>
                  <a:lnTo>
                    <a:pt x="602" y="18"/>
                  </a:lnTo>
                  <a:lnTo>
                    <a:pt x="604" y="18"/>
                  </a:lnTo>
                  <a:lnTo>
                    <a:pt x="604" y="18"/>
                  </a:lnTo>
                  <a:lnTo>
                    <a:pt x="604" y="18"/>
                  </a:lnTo>
                  <a:lnTo>
                    <a:pt x="608" y="20"/>
                  </a:lnTo>
                  <a:lnTo>
                    <a:pt x="612" y="18"/>
                  </a:lnTo>
                  <a:lnTo>
                    <a:pt x="616" y="18"/>
                  </a:lnTo>
                  <a:lnTo>
                    <a:pt x="618" y="16"/>
                  </a:lnTo>
                  <a:lnTo>
                    <a:pt x="618" y="16"/>
                  </a:lnTo>
                  <a:lnTo>
                    <a:pt x="620" y="16"/>
                  </a:lnTo>
                  <a:lnTo>
                    <a:pt x="620" y="16"/>
                  </a:lnTo>
                  <a:lnTo>
                    <a:pt x="620" y="16"/>
                  </a:lnTo>
                  <a:lnTo>
                    <a:pt x="620" y="12"/>
                  </a:lnTo>
                  <a:lnTo>
                    <a:pt x="620" y="12"/>
                  </a:lnTo>
                  <a:lnTo>
                    <a:pt x="620" y="10"/>
                  </a:lnTo>
                  <a:lnTo>
                    <a:pt x="620" y="10"/>
                  </a:lnTo>
                  <a:lnTo>
                    <a:pt x="620" y="10"/>
                  </a:lnTo>
                  <a:lnTo>
                    <a:pt x="620" y="10"/>
                  </a:lnTo>
                  <a:lnTo>
                    <a:pt x="620" y="10"/>
                  </a:lnTo>
                  <a:lnTo>
                    <a:pt x="620" y="10"/>
                  </a:lnTo>
                  <a:lnTo>
                    <a:pt x="620" y="10"/>
                  </a:lnTo>
                  <a:lnTo>
                    <a:pt x="620" y="10"/>
                  </a:lnTo>
                  <a:lnTo>
                    <a:pt x="620" y="8"/>
                  </a:lnTo>
                  <a:lnTo>
                    <a:pt x="620" y="8"/>
                  </a:lnTo>
                  <a:lnTo>
                    <a:pt x="620" y="6"/>
                  </a:lnTo>
                  <a:lnTo>
                    <a:pt x="622" y="2"/>
                  </a:lnTo>
                  <a:lnTo>
                    <a:pt x="630" y="0"/>
                  </a:lnTo>
                  <a:lnTo>
                    <a:pt x="630" y="0"/>
                  </a:lnTo>
                  <a:lnTo>
                    <a:pt x="632" y="0"/>
                  </a:lnTo>
                  <a:lnTo>
                    <a:pt x="632" y="0"/>
                  </a:lnTo>
                  <a:lnTo>
                    <a:pt x="634" y="4"/>
                  </a:lnTo>
                  <a:lnTo>
                    <a:pt x="638" y="4"/>
                  </a:lnTo>
                  <a:lnTo>
                    <a:pt x="642" y="6"/>
                  </a:lnTo>
                  <a:lnTo>
                    <a:pt x="646" y="8"/>
                  </a:lnTo>
                  <a:lnTo>
                    <a:pt x="648" y="10"/>
                  </a:lnTo>
                  <a:lnTo>
                    <a:pt x="652" y="8"/>
                  </a:lnTo>
                  <a:lnTo>
                    <a:pt x="654" y="8"/>
                  </a:lnTo>
                  <a:lnTo>
                    <a:pt x="654" y="8"/>
                  </a:lnTo>
                  <a:lnTo>
                    <a:pt x="656" y="8"/>
                  </a:lnTo>
                  <a:lnTo>
                    <a:pt x="656" y="8"/>
                  </a:lnTo>
                  <a:lnTo>
                    <a:pt x="656" y="6"/>
                  </a:lnTo>
                  <a:lnTo>
                    <a:pt x="658" y="6"/>
                  </a:lnTo>
                  <a:lnTo>
                    <a:pt x="662" y="6"/>
                  </a:lnTo>
                  <a:lnTo>
                    <a:pt x="670" y="12"/>
                  </a:lnTo>
                  <a:lnTo>
                    <a:pt x="672" y="14"/>
                  </a:lnTo>
                  <a:lnTo>
                    <a:pt x="672" y="14"/>
                  </a:lnTo>
                  <a:lnTo>
                    <a:pt x="674" y="14"/>
                  </a:lnTo>
                  <a:lnTo>
                    <a:pt x="674" y="14"/>
                  </a:lnTo>
                  <a:lnTo>
                    <a:pt x="674" y="16"/>
                  </a:lnTo>
                  <a:lnTo>
                    <a:pt x="674" y="16"/>
                  </a:lnTo>
                  <a:lnTo>
                    <a:pt x="676" y="16"/>
                  </a:lnTo>
                  <a:lnTo>
                    <a:pt x="676" y="16"/>
                  </a:lnTo>
                  <a:lnTo>
                    <a:pt x="682" y="14"/>
                  </a:lnTo>
                  <a:lnTo>
                    <a:pt x="684" y="14"/>
                  </a:lnTo>
                  <a:lnTo>
                    <a:pt x="686" y="14"/>
                  </a:lnTo>
                  <a:lnTo>
                    <a:pt x="686" y="14"/>
                  </a:lnTo>
                  <a:lnTo>
                    <a:pt x="688" y="14"/>
                  </a:lnTo>
                  <a:lnTo>
                    <a:pt x="688" y="14"/>
                  </a:lnTo>
                  <a:lnTo>
                    <a:pt x="688" y="14"/>
                  </a:lnTo>
                  <a:lnTo>
                    <a:pt x="690" y="16"/>
                  </a:lnTo>
                  <a:lnTo>
                    <a:pt x="692" y="16"/>
                  </a:lnTo>
                  <a:lnTo>
                    <a:pt x="692" y="16"/>
                  </a:lnTo>
                  <a:lnTo>
                    <a:pt x="692" y="16"/>
                  </a:lnTo>
                  <a:lnTo>
                    <a:pt x="694" y="16"/>
                  </a:lnTo>
                  <a:lnTo>
                    <a:pt x="694" y="14"/>
                  </a:lnTo>
                  <a:lnTo>
                    <a:pt x="694" y="14"/>
                  </a:lnTo>
                  <a:lnTo>
                    <a:pt x="694" y="12"/>
                  </a:lnTo>
                  <a:lnTo>
                    <a:pt x="696" y="12"/>
                  </a:lnTo>
                  <a:lnTo>
                    <a:pt x="696" y="10"/>
                  </a:lnTo>
                  <a:lnTo>
                    <a:pt x="700" y="10"/>
                  </a:lnTo>
                  <a:lnTo>
                    <a:pt x="700" y="8"/>
                  </a:lnTo>
                  <a:lnTo>
                    <a:pt x="702" y="8"/>
                  </a:lnTo>
                  <a:lnTo>
                    <a:pt x="702" y="8"/>
                  </a:lnTo>
                  <a:lnTo>
                    <a:pt x="704" y="8"/>
                  </a:lnTo>
                  <a:lnTo>
                    <a:pt x="706" y="8"/>
                  </a:lnTo>
                  <a:lnTo>
                    <a:pt x="706" y="8"/>
                  </a:lnTo>
                  <a:lnTo>
                    <a:pt x="706" y="8"/>
                  </a:lnTo>
                  <a:lnTo>
                    <a:pt x="714" y="12"/>
                  </a:lnTo>
                  <a:lnTo>
                    <a:pt x="718" y="14"/>
                  </a:lnTo>
                  <a:lnTo>
                    <a:pt x="718" y="14"/>
                  </a:lnTo>
                  <a:lnTo>
                    <a:pt x="718" y="14"/>
                  </a:lnTo>
                  <a:lnTo>
                    <a:pt x="720" y="14"/>
                  </a:lnTo>
                  <a:lnTo>
                    <a:pt x="720" y="16"/>
                  </a:lnTo>
                  <a:lnTo>
                    <a:pt x="724" y="20"/>
                  </a:lnTo>
                  <a:lnTo>
                    <a:pt x="730" y="22"/>
                  </a:lnTo>
                  <a:lnTo>
                    <a:pt x="730" y="22"/>
                  </a:lnTo>
                  <a:lnTo>
                    <a:pt x="730" y="22"/>
                  </a:lnTo>
                  <a:lnTo>
                    <a:pt x="736" y="28"/>
                  </a:lnTo>
                  <a:lnTo>
                    <a:pt x="736" y="30"/>
                  </a:lnTo>
                  <a:lnTo>
                    <a:pt x="736" y="30"/>
                  </a:lnTo>
                  <a:lnTo>
                    <a:pt x="736" y="32"/>
                  </a:lnTo>
                  <a:lnTo>
                    <a:pt x="736" y="32"/>
                  </a:lnTo>
                  <a:lnTo>
                    <a:pt x="736" y="32"/>
                  </a:lnTo>
                  <a:lnTo>
                    <a:pt x="736" y="32"/>
                  </a:lnTo>
                  <a:lnTo>
                    <a:pt x="736" y="32"/>
                  </a:lnTo>
                  <a:lnTo>
                    <a:pt x="736" y="34"/>
                  </a:lnTo>
                  <a:lnTo>
                    <a:pt x="736" y="36"/>
                  </a:lnTo>
                  <a:lnTo>
                    <a:pt x="736" y="36"/>
                  </a:lnTo>
                  <a:lnTo>
                    <a:pt x="740" y="38"/>
                  </a:lnTo>
                  <a:lnTo>
                    <a:pt x="740" y="38"/>
                  </a:lnTo>
                  <a:lnTo>
                    <a:pt x="742" y="38"/>
                  </a:lnTo>
                  <a:lnTo>
                    <a:pt x="748" y="42"/>
                  </a:lnTo>
                  <a:lnTo>
                    <a:pt x="750" y="44"/>
                  </a:lnTo>
                  <a:lnTo>
                    <a:pt x="756" y="48"/>
                  </a:lnTo>
                  <a:lnTo>
                    <a:pt x="756" y="48"/>
                  </a:lnTo>
                  <a:lnTo>
                    <a:pt x="756" y="48"/>
                  </a:lnTo>
                  <a:lnTo>
                    <a:pt x="764" y="52"/>
                  </a:lnTo>
                  <a:lnTo>
                    <a:pt x="768" y="50"/>
                  </a:lnTo>
                  <a:lnTo>
                    <a:pt x="768" y="50"/>
                  </a:lnTo>
                  <a:lnTo>
                    <a:pt x="770" y="48"/>
                  </a:lnTo>
                  <a:lnTo>
                    <a:pt x="770" y="48"/>
                  </a:lnTo>
                  <a:lnTo>
                    <a:pt x="774" y="46"/>
                  </a:lnTo>
                  <a:lnTo>
                    <a:pt x="776" y="46"/>
                  </a:lnTo>
                  <a:lnTo>
                    <a:pt x="778" y="44"/>
                  </a:lnTo>
                  <a:lnTo>
                    <a:pt x="778" y="44"/>
                  </a:lnTo>
                  <a:lnTo>
                    <a:pt x="778" y="44"/>
                  </a:lnTo>
                  <a:lnTo>
                    <a:pt x="778" y="42"/>
                  </a:lnTo>
                  <a:lnTo>
                    <a:pt x="778" y="42"/>
                  </a:lnTo>
                  <a:lnTo>
                    <a:pt x="778" y="42"/>
                  </a:lnTo>
                  <a:lnTo>
                    <a:pt x="780" y="40"/>
                  </a:lnTo>
                  <a:lnTo>
                    <a:pt x="780" y="40"/>
                  </a:lnTo>
                  <a:lnTo>
                    <a:pt x="780" y="40"/>
                  </a:lnTo>
                  <a:lnTo>
                    <a:pt x="784" y="38"/>
                  </a:lnTo>
                  <a:lnTo>
                    <a:pt x="784" y="38"/>
                  </a:lnTo>
                  <a:lnTo>
                    <a:pt x="784" y="40"/>
                  </a:lnTo>
                  <a:lnTo>
                    <a:pt x="784" y="40"/>
                  </a:lnTo>
                  <a:lnTo>
                    <a:pt x="784" y="40"/>
                  </a:lnTo>
                  <a:lnTo>
                    <a:pt x="784" y="42"/>
                  </a:lnTo>
                  <a:lnTo>
                    <a:pt x="784" y="42"/>
                  </a:lnTo>
                  <a:lnTo>
                    <a:pt x="784" y="42"/>
                  </a:lnTo>
                  <a:lnTo>
                    <a:pt x="786" y="42"/>
                  </a:lnTo>
                  <a:lnTo>
                    <a:pt x="786" y="42"/>
                  </a:lnTo>
                  <a:lnTo>
                    <a:pt x="786" y="42"/>
                  </a:lnTo>
                  <a:lnTo>
                    <a:pt x="788" y="42"/>
                  </a:lnTo>
                  <a:lnTo>
                    <a:pt x="788" y="42"/>
                  </a:lnTo>
                  <a:lnTo>
                    <a:pt x="792" y="42"/>
                  </a:lnTo>
                  <a:lnTo>
                    <a:pt x="792" y="42"/>
                  </a:lnTo>
                  <a:lnTo>
                    <a:pt x="792" y="42"/>
                  </a:lnTo>
                  <a:lnTo>
                    <a:pt x="794" y="42"/>
                  </a:lnTo>
                  <a:lnTo>
                    <a:pt x="794" y="42"/>
                  </a:lnTo>
                  <a:lnTo>
                    <a:pt x="794" y="42"/>
                  </a:lnTo>
                  <a:lnTo>
                    <a:pt x="794" y="42"/>
                  </a:lnTo>
                  <a:lnTo>
                    <a:pt x="794" y="42"/>
                  </a:lnTo>
                  <a:lnTo>
                    <a:pt x="800" y="46"/>
                  </a:lnTo>
                  <a:lnTo>
                    <a:pt x="802" y="46"/>
                  </a:lnTo>
                  <a:lnTo>
                    <a:pt x="804" y="48"/>
                  </a:lnTo>
                  <a:lnTo>
                    <a:pt x="804" y="48"/>
                  </a:lnTo>
                  <a:lnTo>
                    <a:pt x="804" y="48"/>
                  </a:lnTo>
                  <a:lnTo>
                    <a:pt x="806" y="48"/>
                  </a:lnTo>
                  <a:lnTo>
                    <a:pt x="808" y="46"/>
                  </a:lnTo>
                  <a:lnTo>
                    <a:pt x="810" y="46"/>
                  </a:lnTo>
                  <a:lnTo>
                    <a:pt x="814" y="40"/>
                  </a:lnTo>
                  <a:lnTo>
                    <a:pt x="816" y="38"/>
                  </a:lnTo>
                  <a:lnTo>
                    <a:pt x="816" y="36"/>
                  </a:lnTo>
                  <a:lnTo>
                    <a:pt x="816" y="36"/>
                  </a:lnTo>
                  <a:lnTo>
                    <a:pt x="816" y="34"/>
                  </a:lnTo>
                  <a:lnTo>
                    <a:pt x="816" y="34"/>
                  </a:lnTo>
                  <a:lnTo>
                    <a:pt x="816" y="34"/>
                  </a:lnTo>
                  <a:lnTo>
                    <a:pt x="816" y="34"/>
                  </a:lnTo>
                  <a:lnTo>
                    <a:pt x="816" y="32"/>
                  </a:lnTo>
                  <a:lnTo>
                    <a:pt x="816" y="32"/>
                  </a:lnTo>
                  <a:lnTo>
                    <a:pt x="816" y="32"/>
                  </a:lnTo>
                  <a:lnTo>
                    <a:pt x="818" y="32"/>
                  </a:lnTo>
                  <a:lnTo>
                    <a:pt x="822" y="34"/>
                  </a:lnTo>
                  <a:lnTo>
                    <a:pt x="824" y="34"/>
                  </a:lnTo>
                  <a:lnTo>
                    <a:pt x="826" y="36"/>
                  </a:lnTo>
                  <a:lnTo>
                    <a:pt x="832" y="38"/>
                  </a:lnTo>
                  <a:lnTo>
                    <a:pt x="832" y="38"/>
                  </a:lnTo>
                  <a:lnTo>
                    <a:pt x="832" y="38"/>
                  </a:lnTo>
                  <a:lnTo>
                    <a:pt x="832" y="42"/>
                  </a:lnTo>
                  <a:lnTo>
                    <a:pt x="832" y="42"/>
                  </a:lnTo>
                  <a:lnTo>
                    <a:pt x="832" y="44"/>
                  </a:lnTo>
                  <a:lnTo>
                    <a:pt x="832" y="44"/>
                  </a:lnTo>
                  <a:lnTo>
                    <a:pt x="832" y="46"/>
                  </a:lnTo>
                  <a:lnTo>
                    <a:pt x="832" y="46"/>
                  </a:lnTo>
                  <a:lnTo>
                    <a:pt x="832" y="48"/>
                  </a:lnTo>
                  <a:lnTo>
                    <a:pt x="832" y="48"/>
                  </a:lnTo>
                  <a:lnTo>
                    <a:pt x="832" y="48"/>
                  </a:lnTo>
                  <a:lnTo>
                    <a:pt x="834" y="48"/>
                  </a:lnTo>
                  <a:lnTo>
                    <a:pt x="834" y="48"/>
                  </a:lnTo>
                  <a:lnTo>
                    <a:pt x="834" y="48"/>
                  </a:lnTo>
                  <a:lnTo>
                    <a:pt x="840" y="52"/>
                  </a:lnTo>
                  <a:lnTo>
                    <a:pt x="840" y="54"/>
                  </a:lnTo>
                  <a:lnTo>
                    <a:pt x="844" y="58"/>
                  </a:lnTo>
                  <a:lnTo>
                    <a:pt x="844" y="58"/>
                  </a:lnTo>
                  <a:lnTo>
                    <a:pt x="844" y="60"/>
                  </a:lnTo>
                  <a:lnTo>
                    <a:pt x="844" y="60"/>
                  </a:lnTo>
                  <a:lnTo>
                    <a:pt x="846" y="60"/>
                  </a:lnTo>
                  <a:lnTo>
                    <a:pt x="846" y="60"/>
                  </a:lnTo>
                  <a:lnTo>
                    <a:pt x="846" y="60"/>
                  </a:lnTo>
                  <a:lnTo>
                    <a:pt x="848" y="60"/>
                  </a:lnTo>
                  <a:lnTo>
                    <a:pt x="848" y="60"/>
                  </a:lnTo>
                  <a:lnTo>
                    <a:pt x="848" y="60"/>
                  </a:lnTo>
                  <a:lnTo>
                    <a:pt x="848" y="64"/>
                  </a:lnTo>
                  <a:lnTo>
                    <a:pt x="850" y="66"/>
                  </a:lnTo>
                  <a:lnTo>
                    <a:pt x="850" y="66"/>
                  </a:lnTo>
                  <a:lnTo>
                    <a:pt x="850" y="66"/>
                  </a:lnTo>
                  <a:lnTo>
                    <a:pt x="852" y="68"/>
                  </a:lnTo>
                  <a:lnTo>
                    <a:pt x="852" y="68"/>
                  </a:lnTo>
                  <a:lnTo>
                    <a:pt x="854" y="66"/>
                  </a:lnTo>
                  <a:lnTo>
                    <a:pt x="854" y="66"/>
                  </a:lnTo>
                  <a:lnTo>
                    <a:pt x="854" y="66"/>
                  </a:lnTo>
                  <a:lnTo>
                    <a:pt x="856" y="68"/>
                  </a:lnTo>
                  <a:lnTo>
                    <a:pt x="858" y="68"/>
                  </a:lnTo>
                  <a:lnTo>
                    <a:pt x="862" y="70"/>
                  </a:lnTo>
                  <a:lnTo>
                    <a:pt x="864" y="72"/>
                  </a:lnTo>
                  <a:lnTo>
                    <a:pt x="864" y="72"/>
                  </a:lnTo>
                  <a:lnTo>
                    <a:pt x="864" y="72"/>
                  </a:lnTo>
                  <a:lnTo>
                    <a:pt x="864" y="72"/>
                  </a:lnTo>
                  <a:lnTo>
                    <a:pt x="866" y="70"/>
                  </a:lnTo>
                  <a:lnTo>
                    <a:pt x="866" y="70"/>
                  </a:lnTo>
                  <a:lnTo>
                    <a:pt x="866" y="72"/>
                  </a:lnTo>
                  <a:lnTo>
                    <a:pt x="868" y="72"/>
                  </a:lnTo>
                  <a:lnTo>
                    <a:pt x="868" y="72"/>
                  </a:lnTo>
                  <a:lnTo>
                    <a:pt x="868" y="78"/>
                  </a:lnTo>
                  <a:lnTo>
                    <a:pt x="868" y="80"/>
                  </a:lnTo>
                  <a:lnTo>
                    <a:pt x="868" y="80"/>
                  </a:lnTo>
                  <a:lnTo>
                    <a:pt x="868" y="80"/>
                  </a:lnTo>
                  <a:lnTo>
                    <a:pt x="868" y="82"/>
                  </a:lnTo>
                  <a:lnTo>
                    <a:pt x="868" y="82"/>
                  </a:lnTo>
                  <a:lnTo>
                    <a:pt x="868" y="82"/>
                  </a:lnTo>
                  <a:lnTo>
                    <a:pt x="868" y="84"/>
                  </a:lnTo>
                  <a:lnTo>
                    <a:pt x="868" y="84"/>
                  </a:lnTo>
                  <a:lnTo>
                    <a:pt x="868" y="84"/>
                  </a:lnTo>
                  <a:lnTo>
                    <a:pt x="868" y="84"/>
                  </a:lnTo>
                  <a:lnTo>
                    <a:pt x="868" y="84"/>
                  </a:lnTo>
                  <a:lnTo>
                    <a:pt x="870" y="84"/>
                  </a:lnTo>
                  <a:lnTo>
                    <a:pt x="870" y="84"/>
                  </a:lnTo>
                  <a:lnTo>
                    <a:pt x="876" y="82"/>
                  </a:lnTo>
                  <a:lnTo>
                    <a:pt x="876" y="82"/>
                  </a:lnTo>
                  <a:lnTo>
                    <a:pt x="876" y="82"/>
                  </a:lnTo>
                  <a:lnTo>
                    <a:pt x="876" y="82"/>
                  </a:lnTo>
                  <a:lnTo>
                    <a:pt x="878" y="80"/>
                  </a:lnTo>
                  <a:lnTo>
                    <a:pt x="882" y="88"/>
                  </a:lnTo>
                  <a:lnTo>
                    <a:pt x="882" y="8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7" name="Freeform 4996">
              <a:extLst>
                <a:ext uri="{FF2B5EF4-FFF2-40B4-BE49-F238E27FC236}">
                  <a16:creationId xmlns:a16="http://schemas.microsoft.com/office/drawing/2014/main" id="{3B23D746-8BC0-3E42-B9FC-0E0668EE5402}"/>
                </a:ext>
              </a:extLst>
            </p:cNvPr>
            <p:cNvSpPr>
              <a:spLocks/>
            </p:cNvSpPr>
            <p:nvPr/>
          </p:nvSpPr>
          <p:spPr bwMode="auto">
            <a:xfrm>
              <a:off x="4210406" y="3110138"/>
              <a:ext cx="1431578" cy="1416194"/>
            </a:xfrm>
            <a:custGeom>
              <a:avLst/>
              <a:gdLst/>
              <a:ahLst/>
              <a:cxnLst>
                <a:cxn ang="0">
                  <a:pos x="882" y="120"/>
                </a:cxn>
                <a:cxn ang="0">
                  <a:pos x="902" y="154"/>
                </a:cxn>
                <a:cxn ang="0">
                  <a:pos x="848" y="212"/>
                </a:cxn>
                <a:cxn ang="0">
                  <a:pos x="828" y="250"/>
                </a:cxn>
                <a:cxn ang="0">
                  <a:pos x="822" y="310"/>
                </a:cxn>
                <a:cxn ang="0">
                  <a:pos x="802" y="352"/>
                </a:cxn>
                <a:cxn ang="0">
                  <a:pos x="794" y="382"/>
                </a:cxn>
                <a:cxn ang="0">
                  <a:pos x="804" y="408"/>
                </a:cxn>
                <a:cxn ang="0">
                  <a:pos x="812" y="448"/>
                </a:cxn>
                <a:cxn ang="0">
                  <a:pos x="814" y="496"/>
                </a:cxn>
                <a:cxn ang="0">
                  <a:pos x="820" y="550"/>
                </a:cxn>
                <a:cxn ang="0">
                  <a:pos x="860" y="602"/>
                </a:cxn>
                <a:cxn ang="0">
                  <a:pos x="794" y="652"/>
                </a:cxn>
                <a:cxn ang="0">
                  <a:pos x="764" y="692"/>
                </a:cxn>
                <a:cxn ang="0">
                  <a:pos x="778" y="760"/>
                </a:cxn>
                <a:cxn ang="0">
                  <a:pos x="770" y="816"/>
                </a:cxn>
                <a:cxn ang="0">
                  <a:pos x="818" y="842"/>
                </a:cxn>
                <a:cxn ang="0">
                  <a:pos x="824" y="890"/>
                </a:cxn>
                <a:cxn ang="0">
                  <a:pos x="802" y="890"/>
                </a:cxn>
                <a:cxn ang="0">
                  <a:pos x="774" y="864"/>
                </a:cxn>
                <a:cxn ang="0">
                  <a:pos x="740" y="834"/>
                </a:cxn>
                <a:cxn ang="0">
                  <a:pos x="722" y="822"/>
                </a:cxn>
                <a:cxn ang="0">
                  <a:pos x="696" y="818"/>
                </a:cxn>
                <a:cxn ang="0">
                  <a:pos x="620" y="786"/>
                </a:cxn>
                <a:cxn ang="0">
                  <a:pos x="578" y="796"/>
                </a:cxn>
                <a:cxn ang="0">
                  <a:pos x="550" y="774"/>
                </a:cxn>
                <a:cxn ang="0">
                  <a:pos x="502" y="776"/>
                </a:cxn>
                <a:cxn ang="0">
                  <a:pos x="472" y="774"/>
                </a:cxn>
                <a:cxn ang="0">
                  <a:pos x="466" y="720"/>
                </a:cxn>
                <a:cxn ang="0">
                  <a:pos x="454" y="636"/>
                </a:cxn>
                <a:cxn ang="0">
                  <a:pos x="394" y="592"/>
                </a:cxn>
                <a:cxn ang="0">
                  <a:pos x="340" y="610"/>
                </a:cxn>
                <a:cxn ang="0">
                  <a:pos x="298" y="628"/>
                </a:cxn>
                <a:cxn ang="0">
                  <a:pos x="230" y="602"/>
                </a:cxn>
                <a:cxn ang="0">
                  <a:pos x="212" y="542"/>
                </a:cxn>
                <a:cxn ang="0">
                  <a:pos x="62" y="530"/>
                </a:cxn>
                <a:cxn ang="0">
                  <a:pos x="0" y="524"/>
                </a:cxn>
                <a:cxn ang="0">
                  <a:pos x="40" y="468"/>
                </a:cxn>
                <a:cxn ang="0">
                  <a:pos x="70" y="476"/>
                </a:cxn>
                <a:cxn ang="0">
                  <a:pos x="102" y="466"/>
                </a:cxn>
                <a:cxn ang="0">
                  <a:pos x="126" y="476"/>
                </a:cxn>
                <a:cxn ang="0">
                  <a:pos x="154" y="452"/>
                </a:cxn>
                <a:cxn ang="0">
                  <a:pos x="190" y="408"/>
                </a:cxn>
                <a:cxn ang="0">
                  <a:pos x="192" y="352"/>
                </a:cxn>
                <a:cxn ang="0">
                  <a:pos x="238" y="302"/>
                </a:cxn>
                <a:cxn ang="0">
                  <a:pos x="260" y="258"/>
                </a:cxn>
                <a:cxn ang="0">
                  <a:pos x="268" y="212"/>
                </a:cxn>
                <a:cxn ang="0">
                  <a:pos x="280" y="144"/>
                </a:cxn>
                <a:cxn ang="0">
                  <a:pos x="304" y="90"/>
                </a:cxn>
                <a:cxn ang="0">
                  <a:pos x="302" y="48"/>
                </a:cxn>
                <a:cxn ang="0">
                  <a:pos x="340" y="12"/>
                </a:cxn>
                <a:cxn ang="0">
                  <a:pos x="390" y="36"/>
                </a:cxn>
                <a:cxn ang="0">
                  <a:pos x="444" y="52"/>
                </a:cxn>
                <a:cxn ang="0">
                  <a:pos x="490" y="50"/>
                </a:cxn>
                <a:cxn ang="0">
                  <a:pos x="514" y="32"/>
                </a:cxn>
                <a:cxn ang="0">
                  <a:pos x="574" y="16"/>
                </a:cxn>
                <a:cxn ang="0">
                  <a:pos x="620" y="10"/>
                </a:cxn>
                <a:cxn ang="0">
                  <a:pos x="674" y="16"/>
                </a:cxn>
                <a:cxn ang="0">
                  <a:pos x="720" y="16"/>
                </a:cxn>
                <a:cxn ang="0">
                  <a:pos x="778" y="42"/>
                </a:cxn>
                <a:cxn ang="0">
                  <a:pos x="810" y="46"/>
                </a:cxn>
                <a:cxn ang="0">
                  <a:pos x="844" y="58"/>
                </a:cxn>
                <a:cxn ang="0">
                  <a:pos x="868" y="82"/>
                </a:cxn>
              </a:cxnLst>
              <a:rect l="0" t="0" r="r" b="b"/>
              <a:pathLst>
                <a:path w="902" h="892">
                  <a:moveTo>
                    <a:pt x="882" y="88"/>
                  </a:moveTo>
                  <a:lnTo>
                    <a:pt x="884" y="88"/>
                  </a:lnTo>
                  <a:lnTo>
                    <a:pt x="884" y="88"/>
                  </a:lnTo>
                  <a:lnTo>
                    <a:pt x="884" y="88"/>
                  </a:lnTo>
                  <a:lnTo>
                    <a:pt x="884" y="88"/>
                  </a:lnTo>
                  <a:lnTo>
                    <a:pt x="884" y="88"/>
                  </a:lnTo>
                  <a:lnTo>
                    <a:pt x="884" y="88"/>
                  </a:lnTo>
                  <a:lnTo>
                    <a:pt x="884" y="88"/>
                  </a:lnTo>
                  <a:lnTo>
                    <a:pt x="886" y="92"/>
                  </a:lnTo>
                  <a:lnTo>
                    <a:pt x="886" y="92"/>
                  </a:lnTo>
                  <a:lnTo>
                    <a:pt x="886" y="92"/>
                  </a:lnTo>
                  <a:lnTo>
                    <a:pt x="886" y="94"/>
                  </a:lnTo>
                  <a:lnTo>
                    <a:pt x="882" y="96"/>
                  </a:lnTo>
                  <a:lnTo>
                    <a:pt x="882" y="98"/>
                  </a:lnTo>
                  <a:lnTo>
                    <a:pt x="882" y="98"/>
                  </a:lnTo>
                  <a:lnTo>
                    <a:pt x="880" y="100"/>
                  </a:lnTo>
                  <a:lnTo>
                    <a:pt x="878" y="106"/>
                  </a:lnTo>
                  <a:lnTo>
                    <a:pt x="878" y="108"/>
                  </a:lnTo>
                  <a:lnTo>
                    <a:pt x="878" y="110"/>
                  </a:lnTo>
                  <a:lnTo>
                    <a:pt x="878" y="110"/>
                  </a:lnTo>
                  <a:lnTo>
                    <a:pt x="878" y="110"/>
                  </a:lnTo>
                  <a:lnTo>
                    <a:pt x="878" y="110"/>
                  </a:lnTo>
                  <a:lnTo>
                    <a:pt x="878" y="110"/>
                  </a:lnTo>
                  <a:lnTo>
                    <a:pt x="878" y="110"/>
                  </a:lnTo>
                  <a:lnTo>
                    <a:pt x="878" y="112"/>
                  </a:lnTo>
                  <a:lnTo>
                    <a:pt x="880" y="112"/>
                  </a:lnTo>
                  <a:lnTo>
                    <a:pt x="882" y="114"/>
                  </a:lnTo>
                  <a:lnTo>
                    <a:pt x="882" y="114"/>
                  </a:lnTo>
                  <a:lnTo>
                    <a:pt x="882" y="114"/>
                  </a:lnTo>
                  <a:lnTo>
                    <a:pt x="882" y="116"/>
                  </a:lnTo>
                  <a:lnTo>
                    <a:pt x="882" y="118"/>
                  </a:lnTo>
                  <a:lnTo>
                    <a:pt x="882" y="118"/>
                  </a:lnTo>
                  <a:lnTo>
                    <a:pt x="882" y="120"/>
                  </a:lnTo>
                  <a:lnTo>
                    <a:pt x="882" y="120"/>
                  </a:lnTo>
                  <a:lnTo>
                    <a:pt x="882" y="120"/>
                  </a:lnTo>
                  <a:lnTo>
                    <a:pt x="882" y="122"/>
                  </a:lnTo>
                  <a:lnTo>
                    <a:pt x="882" y="122"/>
                  </a:lnTo>
                  <a:lnTo>
                    <a:pt x="882" y="122"/>
                  </a:lnTo>
                  <a:lnTo>
                    <a:pt x="880" y="122"/>
                  </a:lnTo>
                  <a:lnTo>
                    <a:pt x="880" y="124"/>
                  </a:lnTo>
                  <a:lnTo>
                    <a:pt x="878" y="128"/>
                  </a:lnTo>
                  <a:lnTo>
                    <a:pt x="876" y="130"/>
                  </a:lnTo>
                  <a:lnTo>
                    <a:pt x="876" y="130"/>
                  </a:lnTo>
                  <a:lnTo>
                    <a:pt x="876" y="136"/>
                  </a:lnTo>
                  <a:lnTo>
                    <a:pt x="876" y="138"/>
                  </a:lnTo>
                  <a:lnTo>
                    <a:pt x="876" y="138"/>
                  </a:lnTo>
                  <a:lnTo>
                    <a:pt x="882" y="144"/>
                  </a:lnTo>
                  <a:lnTo>
                    <a:pt x="882" y="144"/>
                  </a:lnTo>
                  <a:lnTo>
                    <a:pt x="884" y="144"/>
                  </a:lnTo>
                  <a:lnTo>
                    <a:pt x="884" y="144"/>
                  </a:lnTo>
                  <a:lnTo>
                    <a:pt x="884" y="144"/>
                  </a:lnTo>
                  <a:lnTo>
                    <a:pt x="884" y="144"/>
                  </a:lnTo>
                  <a:lnTo>
                    <a:pt x="884" y="142"/>
                  </a:lnTo>
                  <a:lnTo>
                    <a:pt x="884" y="142"/>
                  </a:lnTo>
                  <a:lnTo>
                    <a:pt x="884" y="142"/>
                  </a:lnTo>
                  <a:lnTo>
                    <a:pt x="886" y="140"/>
                  </a:lnTo>
                  <a:lnTo>
                    <a:pt x="886" y="140"/>
                  </a:lnTo>
                  <a:lnTo>
                    <a:pt x="886" y="140"/>
                  </a:lnTo>
                  <a:lnTo>
                    <a:pt x="886" y="140"/>
                  </a:lnTo>
                  <a:lnTo>
                    <a:pt x="886" y="140"/>
                  </a:lnTo>
                  <a:lnTo>
                    <a:pt x="886" y="140"/>
                  </a:lnTo>
                  <a:lnTo>
                    <a:pt x="888" y="140"/>
                  </a:lnTo>
                  <a:lnTo>
                    <a:pt x="888" y="140"/>
                  </a:lnTo>
                  <a:lnTo>
                    <a:pt x="888" y="140"/>
                  </a:lnTo>
                  <a:lnTo>
                    <a:pt x="892" y="144"/>
                  </a:lnTo>
                  <a:lnTo>
                    <a:pt x="898" y="148"/>
                  </a:lnTo>
                  <a:lnTo>
                    <a:pt x="902" y="152"/>
                  </a:lnTo>
                  <a:lnTo>
                    <a:pt x="902" y="154"/>
                  </a:lnTo>
                  <a:lnTo>
                    <a:pt x="898" y="160"/>
                  </a:lnTo>
                  <a:lnTo>
                    <a:pt x="890" y="170"/>
                  </a:lnTo>
                  <a:lnTo>
                    <a:pt x="882" y="176"/>
                  </a:lnTo>
                  <a:lnTo>
                    <a:pt x="874" y="182"/>
                  </a:lnTo>
                  <a:lnTo>
                    <a:pt x="874" y="182"/>
                  </a:lnTo>
                  <a:lnTo>
                    <a:pt x="874" y="182"/>
                  </a:lnTo>
                  <a:lnTo>
                    <a:pt x="872" y="184"/>
                  </a:lnTo>
                  <a:lnTo>
                    <a:pt x="866" y="190"/>
                  </a:lnTo>
                  <a:lnTo>
                    <a:pt x="864" y="194"/>
                  </a:lnTo>
                  <a:lnTo>
                    <a:pt x="864" y="194"/>
                  </a:lnTo>
                  <a:lnTo>
                    <a:pt x="862" y="196"/>
                  </a:lnTo>
                  <a:lnTo>
                    <a:pt x="862" y="196"/>
                  </a:lnTo>
                  <a:lnTo>
                    <a:pt x="862" y="196"/>
                  </a:lnTo>
                  <a:lnTo>
                    <a:pt x="862" y="196"/>
                  </a:lnTo>
                  <a:lnTo>
                    <a:pt x="862" y="196"/>
                  </a:lnTo>
                  <a:lnTo>
                    <a:pt x="858" y="196"/>
                  </a:lnTo>
                  <a:lnTo>
                    <a:pt x="854" y="198"/>
                  </a:lnTo>
                  <a:lnTo>
                    <a:pt x="854" y="198"/>
                  </a:lnTo>
                  <a:lnTo>
                    <a:pt x="854" y="198"/>
                  </a:lnTo>
                  <a:lnTo>
                    <a:pt x="852" y="200"/>
                  </a:lnTo>
                  <a:lnTo>
                    <a:pt x="852" y="200"/>
                  </a:lnTo>
                  <a:lnTo>
                    <a:pt x="852" y="200"/>
                  </a:lnTo>
                  <a:lnTo>
                    <a:pt x="852" y="202"/>
                  </a:lnTo>
                  <a:lnTo>
                    <a:pt x="852" y="204"/>
                  </a:lnTo>
                  <a:lnTo>
                    <a:pt x="852" y="204"/>
                  </a:lnTo>
                  <a:lnTo>
                    <a:pt x="852" y="204"/>
                  </a:lnTo>
                  <a:lnTo>
                    <a:pt x="852" y="206"/>
                  </a:lnTo>
                  <a:lnTo>
                    <a:pt x="852" y="206"/>
                  </a:lnTo>
                  <a:lnTo>
                    <a:pt x="848" y="210"/>
                  </a:lnTo>
                  <a:lnTo>
                    <a:pt x="848" y="210"/>
                  </a:lnTo>
                  <a:lnTo>
                    <a:pt x="848" y="210"/>
                  </a:lnTo>
                  <a:lnTo>
                    <a:pt x="848" y="210"/>
                  </a:lnTo>
                  <a:lnTo>
                    <a:pt x="848" y="212"/>
                  </a:lnTo>
                  <a:lnTo>
                    <a:pt x="848" y="212"/>
                  </a:lnTo>
                  <a:lnTo>
                    <a:pt x="846" y="210"/>
                  </a:lnTo>
                  <a:lnTo>
                    <a:pt x="846" y="212"/>
                  </a:lnTo>
                  <a:lnTo>
                    <a:pt x="842" y="212"/>
                  </a:lnTo>
                  <a:lnTo>
                    <a:pt x="842" y="212"/>
                  </a:lnTo>
                  <a:lnTo>
                    <a:pt x="840" y="214"/>
                  </a:lnTo>
                  <a:lnTo>
                    <a:pt x="840" y="214"/>
                  </a:lnTo>
                  <a:lnTo>
                    <a:pt x="840" y="214"/>
                  </a:lnTo>
                  <a:lnTo>
                    <a:pt x="840" y="214"/>
                  </a:lnTo>
                  <a:lnTo>
                    <a:pt x="840" y="214"/>
                  </a:lnTo>
                  <a:lnTo>
                    <a:pt x="838" y="214"/>
                  </a:lnTo>
                  <a:lnTo>
                    <a:pt x="838" y="216"/>
                  </a:lnTo>
                  <a:lnTo>
                    <a:pt x="838" y="216"/>
                  </a:lnTo>
                  <a:lnTo>
                    <a:pt x="838" y="224"/>
                  </a:lnTo>
                  <a:lnTo>
                    <a:pt x="838" y="224"/>
                  </a:lnTo>
                  <a:lnTo>
                    <a:pt x="838" y="226"/>
                  </a:lnTo>
                  <a:lnTo>
                    <a:pt x="838" y="228"/>
                  </a:lnTo>
                  <a:lnTo>
                    <a:pt x="840" y="228"/>
                  </a:lnTo>
                  <a:lnTo>
                    <a:pt x="840" y="228"/>
                  </a:lnTo>
                  <a:lnTo>
                    <a:pt x="840" y="230"/>
                  </a:lnTo>
                  <a:lnTo>
                    <a:pt x="838" y="230"/>
                  </a:lnTo>
                  <a:lnTo>
                    <a:pt x="836" y="232"/>
                  </a:lnTo>
                  <a:lnTo>
                    <a:pt x="834" y="236"/>
                  </a:lnTo>
                  <a:lnTo>
                    <a:pt x="834" y="240"/>
                  </a:lnTo>
                  <a:lnTo>
                    <a:pt x="832" y="246"/>
                  </a:lnTo>
                  <a:lnTo>
                    <a:pt x="832" y="246"/>
                  </a:lnTo>
                  <a:lnTo>
                    <a:pt x="832" y="246"/>
                  </a:lnTo>
                  <a:lnTo>
                    <a:pt x="832" y="246"/>
                  </a:lnTo>
                  <a:lnTo>
                    <a:pt x="830" y="244"/>
                  </a:lnTo>
                  <a:lnTo>
                    <a:pt x="830" y="244"/>
                  </a:lnTo>
                  <a:lnTo>
                    <a:pt x="830" y="244"/>
                  </a:lnTo>
                  <a:lnTo>
                    <a:pt x="830" y="244"/>
                  </a:lnTo>
                  <a:lnTo>
                    <a:pt x="828" y="248"/>
                  </a:lnTo>
                  <a:lnTo>
                    <a:pt x="828" y="250"/>
                  </a:lnTo>
                  <a:lnTo>
                    <a:pt x="828" y="250"/>
                  </a:lnTo>
                  <a:lnTo>
                    <a:pt x="828" y="250"/>
                  </a:lnTo>
                  <a:lnTo>
                    <a:pt x="828" y="250"/>
                  </a:lnTo>
                  <a:lnTo>
                    <a:pt x="828" y="252"/>
                  </a:lnTo>
                  <a:lnTo>
                    <a:pt x="828" y="252"/>
                  </a:lnTo>
                  <a:lnTo>
                    <a:pt x="828" y="252"/>
                  </a:lnTo>
                  <a:lnTo>
                    <a:pt x="828" y="252"/>
                  </a:lnTo>
                  <a:lnTo>
                    <a:pt x="828" y="254"/>
                  </a:lnTo>
                  <a:lnTo>
                    <a:pt x="828" y="254"/>
                  </a:lnTo>
                  <a:lnTo>
                    <a:pt x="828" y="256"/>
                  </a:lnTo>
                  <a:lnTo>
                    <a:pt x="826" y="262"/>
                  </a:lnTo>
                  <a:lnTo>
                    <a:pt x="826" y="268"/>
                  </a:lnTo>
                  <a:lnTo>
                    <a:pt x="824" y="274"/>
                  </a:lnTo>
                  <a:lnTo>
                    <a:pt x="824" y="276"/>
                  </a:lnTo>
                  <a:lnTo>
                    <a:pt x="826" y="280"/>
                  </a:lnTo>
                  <a:lnTo>
                    <a:pt x="824" y="284"/>
                  </a:lnTo>
                  <a:lnTo>
                    <a:pt x="822" y="288"/>
                  </a:lnTo>
                  <a:lnTo>
                    <a:pt x="822" y="288"/>
                  </a:lnTo>
                  <a:lnTo>
                    <a:pt x="822" y="288"/>
                  </a:lnTo>
                  <a:lnTo>
                    <a:pt x="824" y="290"/>
                  </a:lnTo>
                  <a:lnTo>
                    <a:pt x="824" y="290"/>
                  </a:lnTo>
                  <a:lnTo>
                    <a:pt x="824" y="290"/>
                  </a:lnTo>
                  <a:lnTo>
                    <a:pt x="824" y="294"/>
                  </a:lnTo>
                  <a:lnTo>
                    <a:pt x="824" y="294"/>
                  </a:lnTo>
                  <a:lnTo>
                    <a:pt x="822" y="296"/>
                  </a:lnTo>
                  <a:lnTo>
                    <a:pt x="822" y="296"/>
                  </a:lnTo>
                  <a:lnTo>
                    <a:pt x="822" y="296"/>
                  </a:lnTo>
                  <a:lnTo>
                    <a:pt x="822" y="296"/>
                  </a:lnTo>
                  <a:lnTo>
                    <a:pt x="820" y="296"/>
                  </a:lnTo>
                  <a:lnTo>
                    <a:pt x="820" y="296"/>
                  </a:lnTo>
                  <a:lnTo>
                    <a:pt x="820" y="296"/>
                  </a:lnTo>
                  <a:lnTo>
                    <a:pt x="820" y="308"/>
                  </a:lnTo>
                  <a:lnTo>
                    <a:pt x="820" y="308"/>
                  </a:lnTo>
                  <a:lnTo>
                    <a:pt x="820" y="310"/>
                  </a:lnTo>
                  <a:lnTo>
                    <a:pt x="822" y="310"/>
                  </a:lnTo>
                  <a:lnTo>
                    <a:pt x="822" y="310"/>
                  </a:lnTo>
                  <a:lnTo>
                    <a:pt x="822" y="310"/>
                  </a:lnTo>
                  <a:lnTo>
                    <a:pt x="822" y="310"/>
                  </a:lnTo>
                  <a:lnTo>
                    <a:pt x="822" y="314"/>
                  </a:lnTo>
                  <a:lnTo>
                    <a:pt x="822" y="316"/>
                  </a:lnTo>
                  <a:lnTo>
                    <a:pt x="822" y="318"/>
                  </a:lnTo>
                  <a:lnTo>
                    <a:pt x="820" y="318"/>
                  </a:lnTo>
                  <a:lnTo>
                    <a:pt x="820" y="318"/>
                  </a:lnTo>
                  <a:lnTo>
                    <a:pt x="820" y="320"/>
                  </a:lnTo>
                  <a:lnTo>
                    <a:pt x="818" y="322"/>
                  </a:lnTo>
                  <a:lnTo>
                    <a:pt x="816" y="322"/>
                  </a:lnTo>
                  <a:lnTo>
                    <a:pt x="816" y="322"/>
                  </a:lnTo>
                  <a:lnTo>
                    <a:pt x="816" y="324"/>
                  </a:lnTo>
                  <a:lnTo>
                    <a:pt x="814" y="324"/>
                  </a:lnTo>
                  <a:lnTo>
                    <a:pt x="810" y="324"/>
                  </a:lnTo>
                  <a:lnTo>
                    <a:pt x="810" y="324"/>
                  </a:lnTo>
                  <a:lnTo>
                    <a:pt x="810" y="324"/>
                  </a:lnTo>
                  <a:lnTo>
                    <a:pt x="810" y="324"/>
                  </a:lnTo>
                  <a:lnTo>
                    <a:pt x="806" y="330"/>
                  </a:lnTo>
                  <a:lnTo>
                    <a:pt x="806" y="330"/>
                  </a:lnTo>
                  <a:lnTo>
                    <a:pt x="800" y="338"/>
                  </a:lnTo>
                  <a:lnTo>
                    <a:pt x="800" y="338"/>
                  </a:lnTo>
                  <a:lnTo>
                    <a:pt x="800" y="340"/>
                  </a:lnTo>
                  <a:lnTo>
                    <a:pt x="800" y="340"/>
                  </a:lnTo>
                  <a:lnTo>
                    <a:pt x="800" y="340"/>
                  </a:lnTo>
                  <a:lnTo>
                    <a:pt x="800" y="342"/>
                  </a:lnTo>
                  <a:lnTo>
                    <a:pt x="800" y="342"/>
                  </a:lnTo>
                  <a:lnTo>
                    <a:pt x="800" y="344"/>
                  </a:lnTo>
                  <a:lnTo>
                    <a:pt x="800" y="344"/>
                  </a:lnTo>
                  <a:lnTo>
                    <a:pt x="800" y="346"/>
                  </a:lnTo>
                  <a:lnTo>
                    <a:pt x="800" y="348"/>
                  </a:lnTo>
                  <a:lnTo>
                    <a:pt x="802" y="350"/>
                  </a:lnTo>
                  <a:lnTo>
                    <a:pt x="802" y="350"/>
                  </a:lnTo>
                  <a:lnTo>
                    <a:pt x="802" y="352"/>
                  </a:lnTo>
                  <a:lnTo>
                    <a:pt x="802" y="352"/>
                  </a:lnTo>
                  <a:lnTo>
                    <a:pt x="802" y="352"/>
                  </a:lnTo>
                  <a:lnTo>
                    <a:pt x="802" y="354"/>
                  </a:lnTo>
                  <a:lnTo>
                    <a:pt x="800" y="354"/>
                  </a:lnTo>
                  <a:lnTo>
                    <a:pt x="800" y="356"/>
                  </a:lnTo>
                  <a:lnTo>
                    <a:pt x="800" y="358"/>
                  </a:lnTo>
                  <a:lnTo>
                    <a:pt x="800" y="358"/>
                  </a:lnTo>
                  <a:lnTo>
                    <a:pt x="800" y="358"/>
                  </a:lnTo>
                  <a:lnTo>
                    <a:pt x="798" y="360"/>
                  </a:lnTo>
                  <a:lnTo>
                    <a:pt x="798" y="360"/>
                  </a:lnTo>
                  <a:lnTo>
                    <a:pt x="798" y="360"/>
                  </a:lnTo>
                  <a:lnTo>
                    <a:pt x="792" y="362"/>
                  </a:lnTo>
                  <a:lnTo>
                    <a:pt x="790" y="364"/>
                  </a:lnTo>
                  <a:lnTo>
                    <a:pt x="788" y="364"/>
                  </a:lnTo>
                  <a:lnTo>
                    <a:pt x="788" y="364"/>
                  </a:lnTo>
                  <a:lnTo>
                    <a:pt x="788" y="364"/>
                  </a:lnTo>
                  <a:lnTo>
                    <a:pt x="788" y="366"/>
                  </a:lnTo>
                  <a:lnTo>
                    <a:pt x="788" y="366"/>
                  </a:lnTo>
                  <a:lnTo>
                    <a:pt x="788" y="366"/>
                  </a:lnTo>
                  <a:lnTo>
                    <a:pt x="788" y="366"/>
                  </a:lnTo>
                  <a:lnTo>
                    <a:pt x="786" y="372"/>
                  </a:lnTo>
                  <a:lnTo>
                    <a:pt x="786" y="372"/>
                  </a:lnTo>
                  <a:lnTo>
                    <a:pt x="788" y="378"/>
                  </a:lnTo>
                  <a:lnTo>
                    <a:pt x="790" y="378"/>
                  </a:lnTo>
                  <a:lnTo>
                    <a:pt x="790" y="380"/>
                  </a:lnTo>
                  <a:lnTo>
                    <a:pt x="790" y="380"/>
                  </a:lnTo>
                  <a:lnTo>
                    <a:pt x="792" y="380"/>
                  </a:lnTo>
                  <a:lnTo>
                    <a:pt x="792" y="380"/>
                  </a:lnTo>
                  <a:lnTo>
                    <a:pt x="792" y="380"/>
                  </a:lnTo>
                  <a:lnTo>
                    <a:pt x="792" y="380"/>
                  </a:lnTo>
                  <a:lnTo>
                    <a:pt x="794" y="380"/>
                  </a:lnTo>
                  <a:lnTo>
                    <a:pt x="794" y="380"/>
                  </a:lnTo>
                  <a:lnTo>
                    <a:pt x="794" y="380"/>
                  </a:lnTo>
                  <a:lnTo>
                    <a:pt x="794" y="382"/>
                  </a:lnTo>
                  <a:lnTo>
                    <a:pt x="794" y="382"/>
                  </a:lnTo>
                  <a:lnTo>
                    <a:pt x="794" y="382"/>
                  </a:lnTo>
                  <a:lnTo>
                    <a:pt x="794" y="382"/>
                  </a:lnTo>
                  <a:lnTo>
                    <a:pt x="794" y="382"/>
                  </a:lnTo>
                  <a:lnTo>
                    <a:pt x="794" y="382"/>
                  </a:lnTo>
                  <a:lnTo>
                    <a:pt x="794" y="382"/>
                  </a:lnTo>
                  <a:lnTo>
                    <a:pt x="794" y="384"/>
                  </a:lnTo>
                  <a:lnTo>
                    <a:pt x="792" y="384"/>
                  </a:lnTo>
                  <a:lnTo>
                    <a:pt x="792" y="384"/>
                  </a:lnTo>
                  <a:lnTo>
                    <a:pt x="792" y="384"/>
                  </a:lnTo>
                  <a:lnTo>
                    <a:pt x="794" y="386"/>
                  </a:lnTo>
                  <a:lnTo>
                    <a:pt x="794" y="386"/>
                  </a:lnTo>
                  <a:lnTo>
                    <a:pt x="800" y="394"/>
                  </a:lnTo>
                  <a:lnTo>
                    <a:pt x="802" y="394"/>
                  </a:lnTo>
                  <a:lnTo>
                    <a:pt x="802" y="396"/>
                  </a:lnTo>
                  <a:lnTo>
                    <a:pt x="802" y="396"/>
                  </a:lnTo>
                  <a:lnTo>
                    <a:pt x="802" y="396"/>
                  </a:lnTo>
                  <a:lnTo>
                    <a:pt x="804" y="396"/>
                  </a:lnTo>
                  <a:lnTo>
                    <a:pt x="804" y="396"/>
                  </a:lnTo>
                  <a:lnTo>
                    <a:pt x="804" y="396"/>
                  </a:lnTo>
                  <a:lnTo>
                    <a:pt x="804" y="396"/>
                  </a:lnTo>
                  <a:lnTo>
                    <a:pt x="804" y="396"/>
                  </a:lnTo>
                  <a:lnTo>
                    <a:pt x="804" y="396"/>
                  </a:lnTo>
                  <a:lnTo>
                    <a:pt x="804" y="398"/>
                  </a:lnTo>
                  <a:lnTo>
                    <a:pt x="806" y="398"/>
                  </a:lnTo>
                  <a:lnTo>
                    <a:pt x="806" y="400"/>
                  </a:lnTo>
                  <a:lnTo>
                    <a:pt x="804" y="402"/>
                  </a:lnTo>
                  <a:lnTo>
                    <a:pt x="804" y="402"/>
                  </a:lnTo>
                  <a:lnTo>
                    <a:pt x="804" y="402"/>
                  </a:lnTo>
                  <a:lnTo>
                    <a:pt x="804" y="406"/>
                  </a:lnTo>
                  <a:lnTo>
                    <a:pt x="804" y="406"/>
                  </a:lnTo>
                  <a:lnTo>
                    <a:pt x="804" y="406"/>
                  </a:lnTo>
                  <a:lnTo>
                    <a:pt x="804" y="406"/>
                  </a:lnTo>
                  <a:lnTo>
                    <a:pt x="804" y="408"/>
                  </a:lnTo>
                  <a:lnTo>
                    <a:pt x="804" y="408"/>
                  </a:lnTo>
                  <a:lnTo>
                    <a:pt x="804" y="408"/>
                  </a:lnTo>
                  <a:lnTo>
                    <a:pt x="804" y="408"/>
                  </a:lnTo>
                  <a:lnTo>
                    <a:pt x="804" y="408"/>
                  </a:lnTo>
                  <a:lnTo>
                    <a:pt x="804" y="410"/>
                  </a:lnTo>
                  <a:lnTo>
                    <a:pt x="804" y="412"/>
                  </a:lnTo>
                  <a:lnTo>
                    <a:pt x="804" y="414"/>
                  </a:lnTo>
                  <a:lnTo>
                    <a:pt x="804" y="416"/>
                  </a:lnTo>
                  <a:lnTo>
                    <a:pt x="806" y="418"/>
                  </a:lnTo>
                  <a:lnTo>
                    <a:pt x="806" y="422"/>
                  </a:lnTo>
                  <a:lnTo>
                    <a:pt x="806" y="426"/>
                  </a:lnTo>
                  <a:lnTo>
                    <a:pt x="804" y="428"/>
                  </a:lnTo>
                  <a:lnTo>
                    <a:pt x="804" y="428"/>
                  </a:lnTo>
                  <a:lnTo>
                    <a:pt x="804" y="430"/>
                  </a:lnTo>
                  <a:lnTo>
                    <a:pt x="804" y="430"/>
                  </a:lnTo>
                  <a:lnTo>
                    <a:pt x="804" y="430"/>
                  </a:lnTo>
                  <a:lnTo>
                    <a:pt x="804" y="432"/>
                  </a:lnTo>
                  <a:lnTo>
                    <a:pt x="804" y="432"/>
                  </a:lnTo>
                  <a:lnTo>
                    <a:pt x="804" y="436"/>
                  </a:lnTo>
                  <a:lnTo>
                    <a:pt x="804" y="438"/>
                  </a:lnTo>
                  <a:lnTo>
                    <a:pt x="806" y="438"/>
                  </a:lnTo>
                  <a:lnTo>
                    <a:pt x="806" y="438"/>
                  </a:lnTo>
                  <a:lnTo>
                    <a:pt x="806" y="438"/>
                  </a:lnTo>
                  <a:lnTo>
                    <a:pt x="806" y="438"/>
                  </a:lnTo>
                  <a:lnTo>
                    <a:pt x="806" y="440"/>
                  </a:lnTo>
                  <a:lnTo>
                    <a:pt x="806" y="440"/>
                  </a:lnTo>
                  <a:lnTo>
                    <a:pt x="808" y="440"/>
                  </a:lnTo>
                  <a:lnTo>
                    <a:pt x="808" y="442"/>
                  </a:lnTo>
                  <a:lnTo>
                    <a:pt x="810" y="442"/>
                  </a:lnTo>
                  <a:lnTo>
                    <a:pt x="810" y="444"/>
                  </a:lnTo>
                  <a:lnTo>
                    <a:pt x="810" y="444"/>
                  </a:lnTo>
                  <a:lnTo>
                    <a:pt x="810" y="444"/>
                  </a:lnTo>
                  <a:lnTo>
                    <a:pt x="812" y="448"/>
                  </a:lnTo>
                  <a:lnTo>
                    <a:pt x="812" y="448"/>
                  </a:lnTo>
                  <a:lnTo>
                    <a:pt x="812" y="450"/>
                  </a:lnTo>
                  <a:lnTo>
                    <a:pt x="812" y="450"/>
                  </a:lnTo>
                  <a:lnTo>
                    <a:pt x="812" y="452"/>
                  </a:lnTo>
                  <a:lnTo>
                    <a:pt x="812" y="456"/>
                  </a:lnTo>
                  <a:lnTo>
                    <a:pt x="812" y="458"/>
                  </a:lnTo>
                  <a:lnTo>
                    <a:pt x="814" y="462"/>
                  </a:lnTo>
                  <a:lnTo>
                    <a:pt x="814" y="462"/>
                  </a:lnTo>
                  <a:lnTo>
                    <a:pt x="814" y="462"/>
                  </a:lnTo>
                  <a:lnTo>
                    <a:pt x="814" y="464"/>
                  </a:lnTo>
                  <a:lnTo>
                    <a:pt x="814" y="466"/>
                  </a:lnTo>
                  <a:lnTo>
                    <a:pt x="814" y="466"/>
                  </a:lnTo>
                  <a:lnTo>
                    <a:pt x="814" y="468"/>
                  </a:lnTo>
                  <a:lnTo>
                    <a:pt x="814" y="468"/>
                  </a:lnTo>
                  <a:lnTo>
                    <a:pt x="814" y="470"/>
                  </a:lnTo>
                  <a:lnTo>
                    <a:pt x="812" y="472"/>
                  </a:lnTo>
                  <a:lnTo>
                    <a:pt x="812" y="474"/>
                  </a:lnTo>
                  <a:lnTo>
                    <a:pt x="812" y="474"/>
                  </a:lnTo>
                  <a:lnTo>
                    <a:pt x="810" y="476"/>
                  </a:lnTo>
                  <a:lnTo>
                    <a:pt x="810" y="476"/>
                  </a:lnTo>
                  <a:lnTo>
                    <a:pt x="810" y="478"/>
                  </a:lnTo>
                  <a:lnTo>
                    <a:pt x="810" y="478"/>
                  </a:lnTo>
                  <a:lnTo>
                    <a:pt x="810" y="482"/>
                  </a:lnTo>
                  <a:lnTo>
                    <a:pt x="810" y="482"/>
                  </a:lnTo>
                  <a:lnTo>
                    <a:pt x="810" y="484"/>
                  </a:lnTo>
                  <a:lnTo>
                    <a:pt x="810" y="486"/>
                  </a:lnTo>
                  <a:lnTo>
                    <a:pt x="810" y="486"/>
                  </a:lnTo>
                  <a:lnTo>
                    <a:pt x="810" y="488"/>
                  </a:lnTo>
                  <a:lnTo>
                    <a:pt x="810" y="488"/>
                  </a:lnTo>
                  <a:lnTo>
                    <a:pt x="812" y="490"/>
                  </a:lnTo>
                  <a:lnTo>
                    <a:pt x="812" y="494"/>
                  </a:lnTo>
                  <a:lnTo>
                    <a:pt x="814" y="494"/>
                  </a:lnTo>
                  <a:lnTo>
                    <a:pt x="814" y="496"/>
                  </a:lnTo>
                  <a:lnTo>
                    <a:pt x="814" y="496"/>
                  </a:lnTo>
                  <a:lnTo>
                    <a:pt x="814" y="496"/>
                  </a:lnTo>
                  <a:lnTo>
                    <a:pt x="816" y="496"/>
                  </a:lnTo>
                  <a:lnTo>
                    <a:pt x="816" y="498"/>
                  </a:lnTo>
                  <a:lnTo>
                    <a:pt x="816" y="500"/>
                  </a:lnTo>
                  <a:lnTo>
                    <a:pt x="816" y="502"/>
                  </a:lnTo>
                  <a:lnTo>
                    <a:pt x="818" y="506"/>
                  </a:lnTo>
                  <a:lnTo>
                    <a:pt x="818" y="508"/>
                  </a:lnTo>
                  <a:lnTo>
                    <a:pt x="818" y="510"/>
                  </a:lnTo>
                  <a:lnTo>
                    <a:pt x="820" y="510"/>
                  </a:lnTo>
                  <a:lnTo>
                    <a:pt x="820" y="512"/>
                  </a:lnTo>
                  <a:lnTo>
                    <a:pt x="820" y="512"/>
                  </a:lnTo>
                  <a:lnTo>
                    <a:pt x="822" y="516"/>
                  </a:lnTo>
                  <a:lnTo>
                    <a:pt x="824" y="520"/>
                  </a:lnTo>
                  <a:lnTo>
                    <a:pt x="824" y="522"/>
                  </a:lnTo>
                  <a:lnTo>
                    <a:pt x="824" y="524"/>
                  </a:lnTo>
                  <a:lnTo>
                    <a:pt x="824" y="524"/>
                  </a:lnTo>
                  <a:lnTo>
                    <a:pt x="824" y="524"/>
                  </a:lnTo>
                  <a:lnTo>
                    <a:pt x="824" y="524"/>
                  </a:lnTo>
                  <a:lnTo>
                    <a:pt x="822" y="526"/>
                  </a:lnTo>
                  <a:lnTo>
                    <a:pt x="822" y="526"/>
                  </a:lnTo>
                  <a:lnTo>
                    <a:pt x="822" y="528"/>
                  </a:lnTo>
                  <a:lnTo>
                    <a:pt x="822" y="528"/>
                  </a:lnTo>
                  <a:lnTo>
                    <a:pt x="820" y="528"/>
                  </a:lnTo>
                  <a:lnTo>
                    <a:pt x="820" y="530"/>
                  </a:lnTo>
                  <a:lnTo>
                    <a:pt x="818" y="530"/>
                  </a:lnTo>
                  <a:lnTo>
                    <a:pt x="818" y="532"/>
                  </a:lnTo>
                  <a:lnTo>
                    <a:pt x="818" y="534"/>
                  </a:lnTo>
                  <a:lnTo>
                    <a:pt x="818" y="534"/>
                  </a:lnTo>
                  <a:lnTo>
                    <a:pt x="818" y="536"/>
                  </a:lnTo>
                  <a:lnTo>
                    <a:pt x="818" y="536"/>
                  </a:lnTo>
                  <a:lnTo>
                    <a:pt x="818" y="538"/>
                  </a:lnTo>
                  <a:lnTo>
                    <a:pt x="820" y="548"/>
                  </a:lnTo>
                  <a:lnTo>
                    <a:pt x="820" y="548"/>
                  </a:lnTo>
                  <a:lnTo>
                    <a:pt x="820" y="550"/>
                  </a:lnTo>
                  <a:lnTo>
                    <a:pt x="820" y="550"/>
                  </a:lnTo>
                  <a:lnTo>
                    <a:pt x="820" y="552"/>
                  </a:lnTo>
                  <a:lnTo>
                    <a:pt x="822" y="554"/>
                  </a:lnTo>
                  <a:lnTo>
                    <a:pt x="826" y="564"/>
                  </a:lnTo>
                  <a:lnTo>
                    <a:pt x="828" y="564"/>
                  </a:lnTo>
                  <a:lnTo>
                    <a:pt x="828" y="564"/>
                  </a:lnTo>
                  <a:lnTo>
                    <a:pt x="828" y="566"/>
                  </a:lnTo>
                  <a:lnTo>
                    <a:pt x="828" y="566"/>
                  </a:lnTo>
                  <a:lnTo>
                    <a:pt x="830" y="566"/>
                  </a:lnTo>
                  <a:lnTo>
                    <a:pt x="836" y="570"/>
                  </a:lnTo>
                  <a:lnTo>
                    <a:pt x="836" y="572"/>
                  </a:lnTo>
                  <a:lnTo>
                    <a:pt x="836" y="572"/>
                  </a:lnTo>
                  <a:lnTo>
                    <a:pt x="838" y="572"/>
                  </a:lnTo>
                  <a:lnTo>
                    <a:pt x="838" y="572"/>
                  </a:lnTo>
                  <a:lnTo>
                    <a:pt x="840" y="574"/>
                  </a:lnTo>
                  <a:lnTo>
                    <a:pt x="842" y="574"/>
                  </a:lnTo>
                  <a:lnTo>
                    <a:pt x="842" y="574"/>
                  </a:lnTo>
                  <a:lnTo>
                    <a:pt x="842" y="574"/>
                  </a:lnTo>
                  <a:lnTo>
                    <a:pt x="844" y="574"/>
                  </a:lnTo>
                  <a:lnTo>
                    <a:pt x="844" y="576"/>
                  </a:lnTo>
                  <a:lnTo>
                    <a:pt x="844" y="576"/>
                  </a:lnTo>
                  <a:lnTo>
                    <a:pt x="848" y="580"/>
                  </a:lnTo>
                  <a:lnTo>
                    <a:pt x="848" y="580"/>
                  </a:lnTo>
                  <a:lnTo>
                    <a:pt x="850" y="580"/>
                  </a:lnTo>
                  <a:lnTo>
                    <a:pt x="850" y="582"/>
                  </a:lnTo>
                  <a:lnTo>
                    <a:pt x="852" y="584"/>
                  </a:lnTo>
                  <a:lnTo>
                    <a:pt x="852" y="584"/>
                  </a:lnTo>
                  <a:lnTo>
                    <a:pt x="856" y="590"/>
                  </a:lnTo>
                  <a:lnTo>
                    <a:pt x="856" y="590"/>
                  </a:lnTo>
                  <a:lnTo>
                    <a:pt x="856" y="592"/>
                  </a:lnTo>
                  <a:lnTo>
                    <a:pt x="858" y="594"/>
                  </a:lnTo>
                  <a:lnTo>
                    <a:pt x="858" y="596"/>
                  </a:lnTo>
                  <a:lnTo>
                    <a:pt x="860" y="600"/>
                  </a:lnTo>
                  <a:lnTo>
                    <a:pt x="860" y="600"/>
                  </a:lnTo>
                  <a:lnTo>
                    <a:pt x="860" y="602"/>
                  </a:lnTo>
                  <a:lnTo>
                    <a:pt x="862" y="604"/>
                  </a:lnTo>
                  <a:lnTo>
                    <a:pt x="862" y="604"/>
                  </a:lnTo>
                  <a:lnTo>
                    <a:pt x="862" y="604"/>
                  </a:lnTo>
                  <a:lnTo>
                    <a:pt x="862" y="606"/>
                  </a:lnTo>
                  <a:lnTo>
                    <a:pt x="862" y="608"/>
                  </a:lnTo>
                  <a:lnTo>
                    <a:pt x="862" y="608"/>
                  </a:lnTo>
                  <a:lnTo>
                    <a:pt x="862" y="610"/>
                  </a:lnTo>
                  <a:lnTo>
                    <a:pt x="862" y="610"/>
                  </a:lnTo>
                  <a:lnTo>
                    <a:pt x="864" y="612"/>
                  </a:lnTo>
                  <a:lnTo>
                    <a:pt x="864" y="612"/>
                  </a:lnTo>
                  <a:lnTo>
                    <a:pt x="866" y="616"/>
                  </a:lnTo>
                  <a:lnTo>
                    <a:pt x="866" y="616"/>
                  </a:lnTo>
                  <a:lnTo>
                    <a:pt x="868" y="620"/>
                  </a:lnTo>
                  <a:lnTo>
                    <a:pt x="870" y="622"/>
                  </a:lnTo>
                  <a:lnTo>
                    <a:pt x="872" y="624"/>
                  </a:lnTo>
                  <a:lnTo>
                    <a:pt x="872" y="624"/>
                  </a:lnTo>
                  <a:lnTo>
                    <a:pt x="872" y="626"/>
                  </a:lnTo>
                  <a:lnTo>
                    <a:pt x="874" y="628"/>
                  </a:lnTo>
                  <a:lnTo>
                    <a:pt x="874" y="630"/>
                  </a:lnTo>
                  <a:lnTo>
                    <a:pt x="876" y="638"/>
                  </a:lnTo>
                  <a:lnTo>
                    <a:pt x="878" y="640"/>
                  </a:lnTo>
                  <a:lnTo>
                    <a:pt x="878" y="640"/>
                  </a:lnTo>
                  <a:lnTo>
                    <a:pt x="876" y="640"/>
                  </a:lnTo>
                  <a:lnTo>
                    <a:pt x="864" y="642"/>
                  </a:lnTo>
                  <a:lnTo>
                    <a:pt x="862" y="642"/>
                  </a:lnTo>
                  <a:lnTo>
                    <a:pt x="854" y="644"/>
                  </a:lnTo>
                  <a:lnTo>
                    <a:pt x="844" y="644"/>
                  </a:lnTo>
                  <a:lnTo>
                    <a:pt x="822" y="648"/>
                  </a:lnTo>
                  <a:lnTo>
                    <a:pt x="820" y="648"/>
                  </a:lnTo>
                  <a:lnTo>
                    <a:pt x="820" y="648"/>
                  </a:lnTo>
                  <a:lnTo>
                    <a:pt x="812" y="650"/>
                  </a:lnTo>
                  <a:lnTo>
                    <a:pt x="804" y="650"/>
                  </a:lnTo>
                  <a:lnTo>
                    <a:pt x="804" y="650"/>
                  </a:lnTo>
                  <a:lnTo>
                    <a:pt x="794" y="652"/>
                  </a:lnTo>
                  <a:lnTo>
                    <a:pt x="790" y="652"/>
                  </a:lnTo>
                  <a:lnTo>
                    <a:pt x="788" y="654"/>
                  </a:lnTo>
                  <a:lnTo>
                    <a:pt x="788" y="654"/>
                  </a:lnTo>
                  <a:lnTo>
                    <a:pt x="790" y="656"/>
                  </a:lnTo>
                  <a:lnTo>
                    <a:pt x="790" y="656"/>
                  </a:lnTo>
                  <a:lnTo>
                    <a:pt x="792" y="658"/>
                  </a:lnTo>
                  <a:lnTo>
                    <a:pt x="792" y="660"/>
                  </a:lnTo>
                  <a:lnTo>
                    <a:pt x="792" y="660"/>
                  </a:lnTo>
                  <a:lnTo>
                    <a:pt x="792" y="662"/>
                  </a:lnTo>
                  <a:lnTo>
                    <a:pt x="792" y="662"/>
                  </a:lnTo>
                  <a:lnTo>
                    <a:pt x="792" y="662"/>
                  </a:lnTo>
                  <a:lnTo>
                    <a:pt x="790" y="666"/>
                  </a:lnTo>
                  <a:lnTo>
                    <a:pt x="788" y="670"/>
                  </a:lnTo>
                  <a:lnTo>
                    <a:pt x="786" y="672"/>
                  </a:lnTo>
                  <a:lnTo>
                    <a:pt x="784" y="674"/>
                  </a:lnTo>
                  <a:lnTo>
                    <a:pt x="780" y="678"/>
                  </a:lnTo>
                  <a:lnTo>
                    <a:pt x="780" y="678"/>
                  </a:lnTo>
                  <a:lnTo>
                    <a:pt x="780" y="678"/>
                  </a:lnTo>
                  <a:lnTo>
                    <a:pt x="776" y="682"/>
                  </a:lnTo>
                  <a:lnTo>
                    <a:pt x="774" y="684"/>
                  </a:lnTo>
                  <a:lnTo>
                    <a:pt x="770" y="686"/>
                  </a:lnTo>
                  <a:lnTo>
                    <a:pt x="770" y="686"/>
                  </a:lnTo>
                  <a:lnTo>
                    <a:pt x="768" y="688"/>
                  </a:lnTo>
                  <a:lnTo>
                    <a:pt x="768" y="688"/>
                  </a:lnTo>
                  <a:lnTo>
                    <a:pt x="766" y="688"/>
                  </a:lnTo>
                  <a:lnTo>
                    <a:pt x="766" y="688"/>
                  </a:lnTo>
                  <a:lnTo>
                    <a:pt x="766" y="688"/>
                  </a:lnTo>
                  <a:lnTo>
                    <a:pt x="766" y="688"/>
                  </a:lnTo>
                  <a:lnTo>
                    <a:pt x="764" y="690"/>
                  </a:lnTo>
                  <a:lnTo>
                    <a:pt x="764" y="690"/>
                  </a:lnTo>
                  <a:lnTo>
                    <a:pt x="764" y="690"/>
                  </a:lnTo>
                  <a:lnTo>
                    <a:pt x="764" y="690"/>
                  </a:lnTo>
                  <a:lnTo>
                    <a:pt x="764" y="690"/>
                  </a:lnTo>
                  <a:lnTo>
                    <a:pt x="764" y="692"/>
                  </a:lnTo>
                  <a:lnTo>
                    <a:pt x="764" y="692"/>
                  </a:lnTo>
                  <a:lnTo>
                    <a:pt x="764" y="692"/>
                  </a:lnTo>
                  <a:lnTo>
                    <a:pt x="764" y="692"/>
                  </a:lnTo>
                  <a:lnTo>
                    <a:pt x="766" y="692"/>
                  </a:lnTo>
                  <a:lnTo>
                    <a:pt x="766" y="694"/>
                  </a:lnTo>
                  <a:lnTo>
                    <a:pt x="766" y="694"/>
                  </a:lnTo>
                  <a:lnTo>
                    <a:pt x="768" y="694"/>
                  </a:lnTo>
                  <a:lnTo>
                    <a:pt x="770" y="694"/>
                  </a:lnTo>
                  <a:lnTo>
                    <a:pt x="770" y="694"/>
                  </a:lnTo>
                  <a:lnTo>
                    <a:pt x="770" y="694"/>
                  </a:lnTo>
                  <a:lnTo>
                    <a:pt x="770" y="694"/>
                  </a:lnTo>
                  <a:lnTo>
                    <a:pt x="772" y="696"/>
                  </a:lnTo>
                  <a:lnTo>
                    <a:pt x="772" y="696"/>
                  </a:lnTo>
                  <a:lnTo>
                    <a:pt x="772" y="700"/>
                  </a:lnTo>
                  <a:lnTo>
                    <a:pt x="778" y="714"/>
                  </a:lnTo>
                  <a:lnTo>
                    <a:pt x="780" y="716"/>
                  </a:lnTo>
                  <a:lnTo>
                    <a:pt x="780" y="716"/>
                  </a:lnTo>
                  <a:lnTo>
                    <a:pt x="780" y="716"/>
                  </a:lnTo>
                  <a:lnTo>
                    <a:pt x="778" y="718"/>
                  </a:lnTo>
                  <a:lnTo>
                    <a:pt x="776" y="722"/>
                  </a:lnTo>
                  <a:lnTo>
                    <a:pt x="776" y="722"/>
                  </a:lnTo>
                  <a:lnTo>
                    <a:pt x="776" y="724"/>
                  </a:lnTo>
                  <a:lnTo>
                    <a:pt x="776" y="732"/>
                  </a:lnTo>
                  <a:lnTo>
                    <a:pt x="774" y="738"/>
                  </a:lnTo>
                  <a:lnTo>
                    <a:pt x="776" y="750"/>
                  </a:lnTo>
                  <a:lnTo>
                    <a:pt x="776" y="750"/>
                  </a:lnTo>
                  <a:lnTo>
                    <a:pt x="776" y="750"/>
                  </a:lnTo>
                  <a:lnTo>
                    <a:pt x="778" y="752"/>
                  </a:lnTo>
                  <a:lnTo>
                    <a:pt x="778" y="752"/>
                  </a:lnTo>
                  <a:lnTo>
                    <a:pt x="778" y="752"/>
                  </a:lnTo>
                  <a:lnTo>
                    <a:pt x="780" y="756"/>
                  </a:lnTo>
                  <a:lnTo>
                    <a:pt x="780" y="756"/>
                  </a:lnTo>
                  <a:lnTo>
                    <a:pt x="780" y="758"/>
                  </a:lnTo>
                  <a:lnTo>
                    <a:pt x="778" y="760"/>
                  </a:lnTo>
                  <a:lnTo>
                    <a:pt x="778" y="760"/>
                  </a:lnTo>
                  <a:lnTo>
                    <a:pt x="778" y="760"/>
                  </a:lnTo>
                  <a:lnTo>
                    <a:pt x="776" y="760"/>
                  </a:lnTo>
                  <a:lnTo>
                    <a:pt x="776" y="760"/>
                  </a:lnTo>
                  <a:lnTo>
                    <a:pt x="774" y="764"/>
                  </a:lnTo>
                  <a:lnTo>
                    <a:pt x="772" y="766"/>
                  </a:lnTo>
                  <a:lnTo>
                    <a:pt x="772" y="766"/>
                  </a:lnTo>
                  <a:lnTo>
                    <a:pt x="772" y="766"/>
                  </a:lnTo>
                  <a:lnTo>
                    <a:pt x="772" y="766"/>
                  </a:lnTo>
                  <a:lnTo>
                    <a:pt x="772" y="772"/>
                  </a:lnTo>
                  <a:lnTo>
                    <a:pt x="770" y="782"/>
                  </a:lnTo>
                  <a:lnTo>
                    <a:pt x="768" y="784"/>
                  </a:lnTo>
                  <a:lnTo>
                    <a:pt x="768" y="784"/>
                  </a:lnTo>
                  <a:lnTo>
                    <a:pt x="768" y="786"/>
                  </a:lnTo>
                  <a:lnTo>
                    <a:pt x="766" y="792"/>
                  </a:lnTo>
                  <a:lnTo>
                    <a:pt x="764" y="794"/>
                  </a:lnTo>
                  <a:lnTo>
                    <a:pt x="764" y="794"/>
                  </a:lnTo>
                  <a:lnTo>
                    <a:pt x="764" y="794"/>
                  </a:lnTo>
                  <a:lnTo>
                    <a:pt x="764" y="796"/>
                  </a:lnTo>
                  <a:lnTo>
                    <a:pt x="764" y="798"/>
                  </a:lnTo>
                  <a:lnTo>
                    <a:pt x="764" y="798"/>
                  </a:lnTo>
                  <a:lnTo>
                    <a:pt x="764" y="800"/>
                  </a:lnTo>
                  <a:lnTo>
                    <a:pt x="764" y="800"/>
                  </a:lnTo>
                  <a:lnTo>
                    <a:pt x="764" y="800"/>
                  </a:lnTo>
                  <a:lnTo>
                    <a:pt x="764" y="800"/>
                  </a:lnTo>
                  <a:lnTo>
                    <a:pt x="766" y="802"/>
                  </a:lnTo>
                  <a:lnTo>
                    <a:pt x="766" y="802"/>
                  </a:lnTo>
                  <a:lnTo>
                    <a:pt x="766" y="806"/>
                  </a:lnTo>
                  <a:lnTo>
                    <a:pt x="768" y="808"/>
                  </a:lnTo>
                  <a:lnTo>
                    <a:pt x="768" y="808"/>
                  </a:lnTo>
                  <a:lnTo>
                    <a:pt x="768" y="810"/>
                  </a:lnTo>
                  <a:lnTo>
                    <a:pt x="768" y="810"/>
                  </a:lnTo>
                  <a:lnTo>
                    <a:pt x="770" y="814"/>
                  </a:lnTo>
                  <a:lnTo>
                    <a:pt x="770" y="816"/>
                  </a:lnTo>
                  <a:lnTo>
                    <a:pt x="776" y="820"/>
                  </a:lnTo>
                  <a:lnTo>
                    <a:pt x="778" y="820"/>
                  </a:lnTo>
                  <a:lnTo>
                    <a:pt x="780" y="820"/>
                  </a:lnTo>
                  <a:lnTo>
                    <a:pt x="780" y="820"/>
                  </a:lnTo>
                  <a:lnTo>
                    <a:pt x="786" y="826"/>
                  </a:lnTo>
                  <a:lnTo>
                    <a:pt x="790" y="830"/>
                  </a:lnTo>
                  <a:lnTo>
                    <a:pt x="790" y="830"/>
                  </a:lnTo>
                  <a:lnTo>
                    <a:pt x="790" y="830"/>
                  </a:lnTo>
                  <a:lnTo>
                    <a:pt x="790" y="832"/>
                  </a:lnTo>
                  <a:lnTo>
                    <a:pt x="794" y="836"/>
                  </a:lnTo>
                  <a:lnTo>
                    <a:pt x="794" y="838"/>
                  </a:lnTo>
                  <a:lnTo>
                    <a:pt x="794" y="838"/>
                  </a:lnTo>
                  <a:lnTo>
                    <a:pt x="794" y="838"/>
                  </a:lnTo>
                  <a:lnTo>
                    <a:pt x="794" y="840"/>
                  </a:lnTo>
                  <a:lnTo>
                    <a:pt x="794" y="840"/>
                  </a:lnTo>
                  <a:lnTo>
                    <a:pt x="794" y="840"/>
                  </a:lnTo>
                  <a:lnTo>
                    <a:pt x="796" y="840"/>
                  </a:lnTo>
                  <a:lnTo>
                    <a:pt x="796" y="840"/>
                  </a:lnTo>
                  <a:lnTo>
                    <a:pt x="796" y="840"/>
                  </a:lnTo>
                  <a:lnTo>
                    <a:pt x="798" y="840"/>
                  </a:lnTo>
                  <a:lnTo>
                    <a:pt x="800" y="840"/>
                  </a:lnTo>
                  <a:lnTo>
                    <a:pt x="800" y="840"/>
                  </a:lnTo>
                  <a:lnTo>
                    <a:pt x="802" y="840"/>
                  </a:lnTo>
                  <a:lnTo>
                    <a:pt x="802" y="840"/>
                  </a:lnTo>
                  <a:lnTo>
                    <a:pt x="806" y="838"/>
                  </a:lnTo>
                  <a:lnTo>
                    <a:pt x="806" y="838"/>
                  </a:lnTo>
                  <a:lnTo>
                    <a:pt x="806" y="840"/>
                  </a:lnTo>
                  <a:lnTo>
                    <a:pt x="812" y="842"/>
                  </a:lnTo>
                  <a:lnTo>
                    <a:pt x="816" y="844"/>
                  </a:lnTo>
                  <a:lnTo>
                    <a:pt x="816" y="844"/>
                  </a:lnTo>
                  <a:lnTo>
                    <a:pt x="816" y="844"/>
                  </a:lnTo>
                  <a:lnTo>
                    <a:pt x="816" y="844"/>
                  </a:lnTo>
                  <a:lnTo>
                    <a:pt x="818" y="842"/>
                  </a:lnTo>
                  <a:lnTo>
                    <a:pt x="818" y="842"/>
                  </a:lnTo>
                  <a:lnTo>
                    <a:pt x="818" y="842"/>
                  </a:lnTo>
                  <a:lnTo>
                    <a:pt x="818" y="842"/>
                  </a:lnTo>
                  <a:lnTo>
                    <a:pt x="818" y="842"/>
                  </a:lnTo>
                  <a:lnTo>
                    <a:pt x="818" y="840"/>
                  </a:lnTo>
                  <a:lnTo>
                    <a:pt x="818" y="840"/>
                  </a:lnTo>
                  <a:lnTo>
                    <a:pt x="818" y="840"/>
                  </a:lnTo>
                  <a:lnTo>
                    <a:pt x="818" y="840"/>
                  </a:lnTo>
                  <a:lnTo>
                    <a:pt x="818" y="840"/>
                  </a:lnTo>
                  <a:lnTo>
                    <a:pt x="818" y="840"/>
                  </a:lnTo>
                  <a:lnTo>
                    <a:pt x="816" y="840"/>
                  </a:lnTo>
                  <a:lnTo>
                    <a:pt x="816" y="840"/>
                  </a:lnTo>
                  <a:lnTo>
                    <a:pt x="816" y="840"/>
                  </a:lnTo>
                  <a:lnTo>
                    <a:pt x="814" y="838"/>
                  </a:lnTo>
                  <a:lnTo>
                    <a:pt x="814" y="838"/>
                  </a:lnTo>
                  <a:lnTo>
                    <a:pt x="816" y="834"/>
                  </a:lnTo>
                  <a:lnTo>
                    <a:pt x="816" y="834"/>
                  </a:lnTo>
                  <a:lnTo>
                    <a:pt x="816" y="832"/>
                  </a:lnTo>
                  <a:lnTo>
                    <a:pt x="820" y="830"/>
                  </a:lnTo>
                  <a:lnTo>
                    <a:pt x="820" y="830"/>
                  </a:lnTo>
                  <a:lnTo>
                    <a:pt x="830" y="828"/>
                  </a:lnTo>
                  <a:lnTo>
                    <a:pt x="832" y="828"/>
                  </a:lnTo>
                  <a:lnTo>
                    <a:pt x="832" y="830"/>
                  </a:lnTo>
                  <a:lnTo>
                    <a:pt x="832" y="830"/>
                  </a:lnTo>
                  <a:lnTo>
                    <a:pt x="832" y="832"/>
                  </a:lnTo>
                  <a:lnTo>
                    <a:pt x="832" y="844"/>
                  </a:lnTo>
                  <a:lnTo>
                    <a:pt x="832" y="848"/>
                  </a:lnTo>
                  <a:lnTo>
                    <a:pt x="832" y="858"/>
                  </a:lnTo>
                  <a:lnTo>
                    <a:pt x="832" y="878"/>
                  </a:lnTo>
                  <a:lnTo>
                    <a:pt x="832" y="890"/>
                  </a:lnTo>
                  <a:lnTo>
                    <a:pt x="832" y="890"/>
                  </a:lnTo>
                  <a:lnTo>
                    <a:pt x="832" y="892"/>
                  </a:lnTo>
                  <a:lnTo>
                    <a:pt x="828" y="892"/>
                  </a:lnTo>
                  <a:lnTo>
                    <a:pt x="824" y="890"/>
                  </a:lnTo>
                  <a:lnTo>
                    <a:pt x="824" y="890"/>
                  </a:lnTo>
                  <a:lnTo>
                    <a:pt x="824" y="890"/>
                  </a:lnTo>
                  <a:lnTo>
                    <a:pt x="824" y="890"/>
                  </a:lnTo>
                  <a:lnTo>
                    <a:pt x="824" y="890"/>
                  </a:lnTo>
                  <a:lnTo>
                    <a:pt x="824" y="888"/>
                  </a:lnTo>
                  <a:lnTo>
                    <a:pt x="822" y="888"/>
                  </a:lnTo>
                  <a:lnTo>
                    <a:pt x="822" y="888"/>
                  </a:lnTo>
                  <a:lnTo>
                    <a:pt x="824" y="888"/>
                  </a:lnTo>
                  <a:lnTo>
                    <a:pt x="824" y="884"/>
                  </a:lnTo>
                  <a:lnTo>
                    <a:pt x="824" y="884"/>
                  </a:lnTo>
                  <a:lnTo>
                    <a:pt x="826" y="884"/>
                  </a:lnTo>
                  <a:lnTo>
                    <a:pt x="826" y="884"/>
                  </a:lnTo>
                  <a:lnTo>
                    <a:pt x="826" y="884"/>
                  </a:lnTo>
                  <a:lnTo>
                    <a:pt x="826" y="884"/>
                  </a:lnTo>
                  <a:lnTo>
                    <a:pt x="826" y="882"/>
                  </a:lnTo>
                  <a:lnTo>
                    <a:pt x="826" y="882"/>
                  </a:lnTo>
                  <a:lnTo>
                    <a:pt x="826" y="882"/>
                  </a:lnTo>
                  <a:lnTo>
                    <a:pt x="826" y="882"/>
                  </a:lnTo>
                  <a:lnTo>
                    <a:pt x="822" y="880"/>
                  </a:lnTo>
                  <a:lnTo>
                    <a:pt x="822" y="880"/>
                  </a:lnTo>
                  <a:lnTo>
                    <a:pt x="820" y="880"/>
                  </a:lnTo>
                  <a:lnTo>
                    <a:pt x="820" y="880"/>
                  </a:lnTo>
                  <a:lnTo>
                    <a:pt x="820" y="880"/>
                  </a:lnTo>
                  <a:lnTo>
                    <a:pt x="820" y="880"/>
                  </a:lnTo>
                  <a:lnTo>
                    <a:pt x="818" y="882"/>
                  </a:lnTo>
                  <a:lnTo>
                    <a:pt x="818" y="882"/>
                  </a:lnTo>
                  <a:lnTo>
                    <a:pt x="816" y="884"/>
                  </a:lnTo>
                  <a:lnTo>
                    <a:pt x="816" y="884"/>
                  </a:lnTo>
                  <a:lnTo>
                    <a:pt x="816" y="884"/>
                  </a:lnTo>
                  <a:lnTo>
                    <a:pt x="808" y="888"/>
                  </a:lnTo>
                  <a:lnTo>
                    <a:pt x="804" y="890"/>
                  </a:lnTo>
                  <a:lnTo>
                    <a:pt x="804" y="890"/>
                  </a:lnTo>
                  <a:lnTo>
                    <a:pt x="802" y="890"/>
                  </a:lnTo>
                  <a:lnTo>
                    <a:pt x="802" y="890"/>
                  </a:lnTo>
                  <a:lnTo>
                    <a:pt x="802" y="890"/>
                  </a:lnTo>
                  <a:lnTo>
                    <a:pt x="802" y="890"/>
                  </a:lnTo>
                  <a:lnTo>
                    <a:pt x="798" y="888"/>
                  </a:lnTo>
                  <a:lnTo>
                    <a:pt x="796" y="888"/>
                  </a:lnTo>
                  <a:lnTo>
                    <a:pt x="796" y="888"/>
                  </a:lnTo>
                  <a:lnTo>
                    <a:pt x="794" y="888"/>
                  </a:lnTo>
                  <a:lnTo>
                    <a:pt x="794" y="888"/>
                  </a:lnTo>
                  <a:lnTo>
                    <a:pt x="792" y="886"/>
                  </a:lnTo>
                  <a:lnTo>
                    <a:pt x="792" y="886"/>
                  </a:lnTo>
                  <a:lnTo>
                    <a:pt x="792" y="886"/>
                  </a:lnTo>
                  <a:lnTo>
                    <a:pt x="792" y="886"/>
                  </a:lnTo>
                  <a:lnTo>
                    <a:pt x="792" y="884"/>
                  </a:lnTo>
                  <a:lnTo>
                    <a:pt x="792" y="882"/>
                  </a:lnTo>
                  <a:lnTo>
                    <a:pt x="792" y="882"/>
                  </a:lnTo>
                  <a:lnTo>
                    <a:pt x="790" y="878"/>
                  </a:lnTo>
                  <a:lnTo>
                    <a:pt x="790" y="876"/>
                  </a:lnTo>
                  <a:lnTo>
                    <a:pt x="790" y="876"/>
                  </a:lnTo>
                  <a:lnTo>
                    <a:pt x="786" y="870"/>
                  </a:lnTo>
                  <a:lnTo>
                    <a:pt x="782" y="866"/>
                  </a:lnTo>
                  <a:lnTo>
                    <a:pt x="782" y="864"/>
                  </a:lnTo>
                  <a:lnTo>
                    <a:pt x="782" y="864"/>
                  </a:lnTo>
                  <a:lnTo>
                    <a:pt x="778" y="862"/>
                  </a:lnTo>
                  <a:lnTo>
                    <a:pt x="778" y="862"/>
                  </a:lnTo>
                  <a:lnTo>
                    <a:pt x="778" y="862"/>
                  </a:lnTo>
                  <a:lnTo>
                    <a:pt x="778" y="862"/>
                  </a:lnTo>
                  <a:lnTo>
                    <a:pt x="778" y="862"/>
                  </a:lnTo>
                  <a:lnTo>
                    <a:pt x="776" y="862"/>
                  </a:lnTo>
                  <a:lnTo>
                    <a:pt x="776" y="862"/>
                  </a:lnTo>
                  <a:lnTo>
                    <a:pt x="776" y="862"/>
                  </a:lnTo>
                  <a:lnTo>
                    <a:pt x="776" y="862"/>
                  </a:lnTo>
                  <a:lnTo>
                    <a:pt x="776" y="864"/>
                  </a:lnTo>
                  <a:lnTo>
                    <a:pt x="774" y="864"/>
                  </a:lnTo>
                  <a:lnTo>
                    <a:pt x="774" y="864"/>
                  </a:lnTo>
                  <a:lnTo>
                    <a:pt x="774" y="864"/>
                  </a:lnTo>
                  <a:lnTo>
                    <a:pt x="774" y="864"/>
                  </a:lnTo>
                  <a:lnTo>
                    <a:pt x="774" y="864"/>
                  </a:lnTo>
                  <a:lnTo>
                    <a:pt x="774" y="864"/>
                  </a:lnTo>
                  <a:lnTo>
                    <a:pt x="772" y="864"/>
                  </a:lnTo>
                  <a:lnTo>
                    <a:pt x="770" y="858"/>
                  </a:lnTo>
                  <a:lnTo>
                    <a:pt x="770" y="858"/>
                  </a:lnTo>
                  <a:lnTo>
                    <a:pt x="770" y="858"/>
                  </a:lnTo>
                  <a:lnTo>
                    <a:pt x="770" y="856"/>
                  </a:lnTo>
                  <a:lnTo>
                    <a:pt x="770" y="856"/>
                  </a:lnTo>
                  <a:lnTo>
                    <a:pt x="770" y="856"/>
                  </a:lnTo>
                  <a:lnTo>
                    <a:pt x="770" y="856"/>
                  </a:lnTo>
                  <a:lnTo>
                    <a:pt x="770" y="856"/>
                  </a:lnTo>
                  <a:lnTo>
                    <a:pt x="770" y="856"/>
                  </a:lnTo>
                  <a:lnTo>
                    <a:pt x="772" y="856"/>
                  </a:lnTo>
                  <a:lnTo>
                    <a:pt x="772" y="854"/>
                  </a:lnTo>
                  <a:lnTo>
                    <a:pt x="772" y="854"/>
                  </a:lnTo>
                  <a:lnTo>
                    <a:pt x="772" y="854"/>
                  </a:lnTo>
                  <a:lnTo>
                    <a:pt x="772" y="854"/>
                  </a:lnTo>
                  <a:lnTo>
                    <a:pt x="772" y="854"/>
                  </a:lnTo>
                  <a:lnTo>
                    <a:pt x="772" y="852"/>
                  </a:lnTo>
                  <a:lnTo>
                    <a:pt x="768" y="846"/>
                  </a:lnTo>
                  <a:lnTo>
                    <a:pt x="768" y="846"/>
                  </a:lnTo>
                  <a:lnTo>
                    <a:pt x="762" y="842"/>
                  </a:lnTo>
                  <a:lnTo>
                    <a:pt x="762" y="842"/>
                  </a:lnTo>
                  <a:lnTo>
                    <a:pt x="762" y="842"/>
                  </a:lnTo>
                  <a:lnTo>
                    <a:pt x="758" y="842"/>
                  </a:lnTo>
                  <a:lnTo>
                    <a:pt x="754" y="842"/>
                  </a:lnTo>
                  <a:lnTo>
                    <a:pt x="748" y="840"/>
                  </a:lnTo>
                  <a:lnTo>
                    <a:pt x="744" y="836"/>
                  </a:lnTo>
                  <a:lnTo>
                    <a:pt x="744" y="836"/>
                  </a:lnTo>
                  <a:lnTo>
                    <a:pt x="744" y="836"/>
                  </a:lnTo>
                  <a:lnTo>
                    <a:pt x="744" y="836"/>
                  </a:lnTo>
                  <a:lnTo>
                    <a:pt x="744" y="836"/>
                  </a:lnTo>
                  <a:lnTo>
                    <a:pt x="742" y="834"/>
                  </a:lnTo>
                  <a:lnTo>
                    <a:pt x="740" y="834"/>
                  </a:lnTo>
                  <a:lnTo>
                    <a:pt x="740" y="834"/>
                  </a:lnTo>
                  <a:lnTo>
                    <a:pt x="740" y="834"/>
                  </a:lnTo>
                  <a:lnTo>
                    <a:pt x="738" y="834"/>
                  </a:lnTo>
                  <a:lnTo>
                    <a:pt x="738" y="834"/>
                  </a:lnTo>
                  <a:lnTo>
                    <a:pt x="738" y="834"/>
                  </a:lnTo>
                  <a:lnTo>
                    <a:pt x="738" y="834"/>
                  </a:lnTo>
                  <a:lnTo>
                    <a:pt x="738" y="836"/>
                  </a:lnTo>
                  <a:lnTo>
                    <a:pt x="738" y="836"/>
                  </a:lnTo>
                  <a:lnTo>
                    <a:pt x="736" y="836"/>
                  </a:lnTo>
                  <a:lnTo>
                    <a:pt x="736" y="836"/>
                  </a:lnTo>
                  <a:lnTo>
                    <a:pt x="736" y="836"/>
                  </a:lnTo>
                  <a:lnTo>
                    <a:pt x="732" y="836"/>
                  </a:lnTo>
                  <a:lnTo>
                    <a:pt x="730" y="836"/>
                  </a:lnTo>
                  <a:lnTo>
                    <a:pt x="730" y="836"/>
                  </a:lnTo>
                  <a:lnTo>
                    <a:pt x="730" y="836"/>
                  </a:lnTo>
                  <a:lnTo>
                    <a:pt x="730" y="836"/>
                  </a:lnTo>
                  <a:lnTo>
                    <a:pt x="730" y="836"/>
                  </a:lnTo>
                  <a:lnTo>
                    <a:pt x="730" y="834"/>
                  </a:lnTo>
                  <a:lnTo>
                    <a:pt x="730" y="834"/>
                  </a:lnTo>
                  <a:lnTo>
                    <a:pt x="730" y="834"/>
                  </a:lnTo>
                  <a:lnTo>
                    <a:pt x="728" y="834"/>
                  </a:lnTo>
                  <a:lnTo>
                    <a:pt x="728" y="832"/>
                  </a:lnTo>
                  <a:lnTo>
                    <a:pt x="728" y="832"/>
                  </a:lnTo>
                  <a:lnTo>
                    <a:pt x="726" y="832"/>
                  </a:lnTo>
                  <a:lnTo>
                    <a:pt x="726" y="832"/>
                  </a:lnTo>
                  <a:lnTo>
                    <a:pt x="726" y="832"/>
                  </a:lnTo>
                  <a:lnTo>
                    <a:pt x="724" y="830"/>
                  </a:lnTo>
                  <a:lnTo>
                    <a:pt x="724" y="830"/>
                  </a:lnTo>
                  <a:lnTo>
                    <a:pt x="724" y="830"/>
                  </a:lnTo>
                  <a:lnTo>
                    <a:pt x="724" y="828"/>
                  </a:lnTo>
                  <a:lnTo>
                    <a:pt x="722" y="824"/>
                  </a:lnTo>
                  <a:lnTo>
                    <a:pt x="722" y="824"/>
                  </a:lnTo>
                  <a:lnTo>
                    <a:pt x="722" y="822"/>
                  </a:lnTo>
                  <a:lnTo>
                    <a:pt x="722" y="822"/>
                  </a:lnTo>
                  <a:lnTo>
                    <a:pt x="722" y="820"/>
                  </a:lnTo>
                  <a:lnTo>
                    <a:pt x="722" y="820"/>
                  </a:lnTo>
                  <a:lnTo>
                    <a:pt x="720" y="818"/>
                  </a:lnTo>
                  <a:lnTo>
                    <a:pt x="718" y="818"/>
                  </a:lnTo>
                  <a:lnTo>
                    <a:pt x="718" y="816"/>
                  </a:lnTo>
                  <a:lnTo>
                    <a:pt x="716" y="816"/>
                  </a:lnTo>
                  <a:lnTo>
                    <a:pt x="716" y="816"/>
                  </a:lnTo>
                  <a:lnTo>
                    <a:pt x="712" y="812"/>
                  </a:lnTo>
                  <a:lnTo>
                    <a:pt x="710" y="812"/>
                  </a:lnTo>
                  <a:lnTo>
                    <a:pt x="710" y="812"/>
                  </a:lnTo>
                  <a:lnTo>
                    <a:pt x="710" y="810"/>
                  </a:lnTo>
                  <a:lnTo>
                    <a:pt x="710" y="810"/>
                  </a:lnTo>
                  <a:lnTo>
                    <a:pt x="710" y="810"/>
                  </a:lnTo>
                  <a:lnTo>
                    <a:pt x="710" y="808"/>
                  </a:lnTo>
                  <a:lnTo>
                    <a:pt x="710" y="808"/>
                  </a:lnTo>
                  <a:lnTo>
                    <a:pt x="710" y="808"/>
                  </a:lnTo>
                  <a:lnTo>
                    <a:pt x="710" y="806"/>
                  </a:lnTo>
                  <a:lnTo>
                    <a:pt x="710" y="806"/>
                  </a:lnTo>
                  <a:lnTo>
                    <a:pt x="710" y="802"/>
                  </a:lnTo>
                  <a:lnTo>
                    <a:pt x="710" y="802"/>
                  </a:lnTo>
                  <a:lnTo>
                    <a:pt x="708" y="800"/>
                  </a:lnTo>
                  <a:lnTo>
                    <a:pt x="708" y="800"/>
                  </a:lnTo>
                  <a:lnTo>
                    <a:pt x="700" y="802"/>
                  </a:lnTo>
                  <a:lnTo>
                    <a:pt x="700" y="802"/>
                  </a:lnTo>
                  <a:lnTo>
                    <a:pt x="700" y="802"/>
                  </a:lnTo>
                  <a:lnTo>
                    <a:pt x="698" y="810"/>
                  </a:lnTo>
                  <a:lnTo>
                    <a:pt x="698" y="810"/>
                  </a:lnTo>
                  <a:lnTo>
                    <a:pt x="698" y="812"/>
                  </a:lnTo>
                  <a:lnTo>
                    <a:pt x="698" y="814"/>
                  </a:lnTo>
                  <a:lnTo>
                    <a:pt x="698" y="816"/>
                  </a:lnTo>
                  <a:lnTo>
                    <a:pt x="698" y="816"/>
                  </a:lnTo>
                  <a:lnTo>
                    <a:pt x="698" y="816"/>
                  </a:lnTo>
                  <a:lnTo>
                    <a:pt x="698" y="818"/>
                  </a:lnTo>
                  <a:lnTo>
                    <a:pt x="696" y="818"/>
                  </a:lnTo>
                  <a:lnTo>
                    <a:pt x="694" y="820"/>
                  </a:lnTo>
                  <a:lnTo>
                    <a:pt x="694" y="820"/>
                  </a:lnTo>
                  <a:lnTo>
                    <a:pt x="692" y="820"/>
                  </a:lnTo>
                  <a:lnTo>
                    <a:pt x="692" y="820"/>
                  </a:lnTo>
                  <a:lnTo>
                    <a:pt x="688" y="820"/>
                  </a:lnTo>
                  <a:lnTo>
                    <a:pt x="684" y="820"/>
                  </a:lnTo>
                  <a:lnTo>
                    <a:pt x="680" y="820"/>
                  </a:lnTo>
                  <a:lnTo>
                    <a:pt x="674" y="818"/>
                  </a:lnTo>
                  <a:lnTo>
                    <a:pt x="674" y="818"/>
                  </a:lnTo>
                  <a:lnTo>
                    <a:pt x="674" y="818"/>
                  </a:lnTo>
                  <a:lnTo>
                    <a:pt x="674" y="818"/>
                  </a:lnTo>
                  <a:lnTo>
                    <a:pt x="672" y="818"/>
                  </a:lnTo>
                  <a:lnTo>
                    <a:pt x="672" y="816"/>
                  </a:lnTo>
                  <a:lnTo>
                    <a:pt x="662" y="816"/>
                  </a:lnTo>
                  <a:lnTo>
                    <a:pt x="656" y="816"/>
                  </a:lnTo>
                  <a:lnTo>
                    <a:pt x="654" y="816"/>
                  </a:lnTo>
                  <a:lnTo>
                    <a:pt x="652" y="816"/>
                  </a:lnTo>
                  <a:lnTo>
                    <a:pt x="652" y="816"/>
                  </a:lnTo>
                  <a:lnTo>
                    <a:pt x="650" y="816"/>
                  </a:lnTo>
                  <a:lnTo>
                    <a:pt x="644" y="812"/>
                  </a:lnTo>
                  <a:lnTo>
                    <a:pt x="638" y="810"/>
                  </a:lnTo>
                  <a:lnTo>
                    <a:pt x="628" y="808"/>
                  </a:lnTo>
                  <a:lnTo>
                    <a:pt x="622" y="804"/>
                  </a:lnTo>
                  <a:lnTo>
                    <a:pt x="622" y="804"/>
                  </a:lnTo>
                  <a:lnTo>
                    <a:pt x="622" y="804"/>
                  </a:lnTo>
                  <a:lnTo>
                    <a:pt x="620" y="800"/>
                  </a:lnTo>
                  <a:lnTo>
                    <a:pt x="620" y="798"/>
                  </a:lnTo>
                  <a:lnTo>
                    <a:pt x="618" y="792"/>
                  </a:lnTo>
                  <a:lnTo>
                    <a:pt x="618" y="792"/>
                  </a:lnTo>
                  <a:lnTo>
                    <a:pt x="618" y="790"/>
                  </a:lnTo>
                  <a:lnTo>
                    <a:pt x="618" y="790"/>
                  </a:lnTo>
                  <a:lnTo>
                    <a:pt x="620" y="790"/>
                  </a:lnTo>
                  <a:lnTo>
                    <a:pt x="620" y="786"/>
                  </a:lnTo>
                  <a:lnTo>
                    <a:pt x="620" y="786"/>
                  </a:lnTo>
                  <a:lnTo>
                    <a:pt x="620" y="784"/>
                  </a:lnTo>
                  <a:lnTo>
                    <a:pt x="620" y="784"/>
                  </a:lnTo>
                  <a:lnTo>
                    <a:pt x="620" y="784"/>
                  </a:lnTo>
                  <a:lnTo>
                    <a:pt x="620" y="782"/>
                  </a:lnTo>
                  <a:lnTo>
                    <a:pt x="620" y="782"/>
                  </a:lnTo>
                  <a:lnTo>
                    <a:pt x="620" y="782"/>
                  </a:lnTo>
                  <a:lnTo>
                    <a:pt x="618" y="782"/>
                  </a:lnTo>
                  <a:lnTo>
                    <a:pt x="618" y="784"/>
                  </a:lnTo>
                  <a:lnTo>
                    <a:pt x="616" y="784"/>
                  </a:lnTo>
                  <a:lnTo>
                    <a:pt x="616" y="784"/>
                  </a:lnTo>
                  <a:lnTo>
                    <a:pt x="616" y="784"/>
                  </a:lnTo>
                  <a:lnTo>
                    <a:pt x="616" y="784"/>
                  </a:lnTo>
                  <a:lnTo>
                    <a:pt x="614" y="786"/>
                  </a:lnTo>
                  <a:lnTo>
                    <a:pt x="614" y="786"/>
                  </a:lnTo>
                  <a:lnTo>
                    <a:pt x="610" y="786"/>
                  </a:lnTo>
                  <a:lnTo>
                    <a:pt x="610" y="786"/>
                  </a:lnTo>
                  <a:lnTo>
                    <a:pt x="608" y="786"/>
                  </a:lnTo>
                  <a:lnTo>
                    <a:pt x="606" y="786"/>
                  </a:lnTo>
                  <a:lnTo>
                    <a:pt x="604" y="786"/>
                  </a:lnTo>
                  <a:lnTo>
                    <a:pt x="592" y="788"/>
                  </a:lnTo>
                  <a:lnTo>
                    <a:pt x="592" y="788"/>
                  </a:lnTo>
                  <a:lnTo>
                    <a:pt x="590" y="790"/>
                  </a:lnTo>
                  <a:lnTo>
                    <a:pt x="586" y="792"/>
                  </a:lnTo>
                  <a:lnTo>
                    <a:pt x="586" y="792"/>
                  </a:lnTo>
                  <a:lnTo>
                    <a:pt x="586" y="792"/>
                  </a:lnTo>
                  <a:lnTo>
                    <a:pt x="586" y="794"/>
                  </a:lnTo>
                  <a:lnTo>
                    <a:pt x="584" y="794"/>
                  </a:lnTo>
                  <a:lnTo>
                    <a:pt x="584" y="794"/>
                  </a:lnTo>
                  <a:lnTo>
                    <a:pt x="584" y="794"/>
                  </a:lnTo>
                  <a:lnTo>
                    <a:pt x="582" y="796"/>
                  </a:lnTo>
                  <a:lnTo>
                    <a:pt x="582" y="796"/>
                  </a:lnTo>
                  <a:lnTo>
                    <a:pt x="578" y="796"/>
                  </a:lnTo>
                  <a:lnTo>
                    <a:pt x="578" y="796"/>
                  </a:lnTo>
                  <a:lnTo>
                    <a:pt x="578" y="796"/>
                  </a:lnTo>
                  <a:lnTo>
                    <a:pt x="574" y="792"/>
                  </a:lnTo>
                  <a:lnTo>
                    <a:pt x="574" y="790"/>
                  </a:lnTo>
                  <a:lnTo>
                    <a:pt x="574" y="790"/>
                  </a:lnTo>
                  <a:lnTo>
                    <a:pt x="574" y="790"/>
                  </a:lnTo>
                  <a:lnTo>
                    <a:pt x="576" y="788"/>
                  </a:lnTo>
                  <a:lnTo>
                    <a:pt x="576" y="786"/>
                  </a:lnTo>
                  <a:lnTo>
                    <a:pt x="576" y="786"/>
                  </a:lnTo>
                  <a:lnTo>
                    <a:pt x="576" y="784"/>
                  </a:lnTo>
                  <a:lnTo>
                    <a:pt x="576" y="784"/>
                  </a:lnTo>
                  <a:lnTo>
                    <a:pt x="576" y="784"/>
                  </a:lnTo>
                  <a:lnTo>
                    <a:pt x="576" y="778"/>
                  </a:lnTo>
                  <a:lnTo>
                    <a:pt x="576" y="778"/>
                  </a:lnTo>
                  <a:lnTo>
                    <a:pt x="576" y="778"/>
                  </a:lnTo>
                  <a:lnTo>
                    <a:pt x="574" y="778"/>
                  </a:lnTo>
                  <a:lnTo>
                    <a:pt x="572" y="776"/>
                  </a:lnTo>
                  <a:lnTo>
                    <a:pt x="572" y="776"/>
                  </a:lnTo>
                  <a:lnTo>
                    <a:pt x="572" y="776"/>
                  </a:lnTo>
                  <a:lnTo>
                    <a:pt x="572" y="776"/>
                  </a:lnTo>
                  <a:lnTo>
                    <a:pt x="566" y="774"/>
                  </a:lnTo>
                  <a:lnTo>
                    <a:pt x="566" y="774"/>
                  </a:lnTo>
                  <a:lnTo>
                    <a:pt x="564" y="772"/>
                  </a:lnTo>
                  <a:lnTo>
                    <a:pt x="564" y="770"/>
                  </a:lnTo>
                  <a:lnTo>
                    <a:pt x="564" y="770"/>
                  </a:lnTo>
                  <a:lnTo>
                    <a:pt x="564" y="770"/>
                  </a:lnTo>
                  <a:lnTo>
                    <a:pt x="562" y="768"/>
                  </a:lnTo>
                  <a:lnTo>
                    <a:pt x="560" y="768"/>
                  </a:lnTo>
                  <a:lnTo>
                    <a:pt x="560" y="768"/>
                  </a:lnTo>
                  <a:lnTo>
                    <a:pt x="556" y="768"/>
                  </a:lnTo>
                  <a:lnTo>
                    <a:pt x="556" y="768"/>
                  </a:lnTo>
                  <a:lnTo>
                    <a:pt x="556" y="768"/>
                  </a:lnTo>
                  <a:lnTo>
                    <a:pt x="556" y="770"/>
                  </a:lnTo>
                  <a:lnTo>
                    <a:pt x="554" y="770"/>
                  </a:lnTo>
                  <a:lnTo>
                    <a:pt x="552" y="774"/>
                  </a:lnTo>
                  <a:lnTo>
                    <a:pt x="550" y="774"/>
                  </a:lnTo>
                  <a:lnTo>
                    <a:pt x="550" y="774"/>
                  </a:lnTo>
                  <a:lnTo>
                    <a:pt x="550" y="774"/>
                  </a:lnTo>
                  <a:lnTo>
                    <a:pt x="542" y="774"/>
                  </a:lnTo>
                  <a:lnTo>
                    <a:pt x="542" y="774"/>
                  </a:lnTo>
                  <a:lnTo>
                    <a:pt x="540" y="774"/>
                  </a:lnTo>
                  <a:lnTo>
                    <a:pt x="538" y="772"/>
                  </a:lnTo>
                  <a:lnTo>
                    <a:pt x="538" y="772"/>
                  </a:lnTo>
                  <a:lnTo>
                    <a:pt x="536" y="772"/>
                  </a:lnTo>
                  <a:lnTo>
                    <a:pt x="534" y="772"/>
                  </a:lnTo>
                  <a:lnTo>
                    <a:pt x="534" y="772"/>
                  </a:lnTo>
                  <a:lnTo>
                    <a:pt x="532" y="772"/>
                  </a:lnTo>
                  <a:lnTo>
                    <a:pt x="530" y="772"/>
                  </a:lnTo>
                  <a:lnTo>
                    <a:pt x="530" y="772"/>
                  </a:lnTo>
                  <a:lnTo>
                    <a:pt x="528" y="772"/>
                  </a:lnTo>
                  <a:lnTo>
                    <a:pt x="528" y="772"/>
                  </a:lnTo>
                  <a:lnTo>
                    <a:pt x="524" y="774"/>
                  </a:lnTo>
                  <a:lnTo>
                    <a:pt x="522" y="776"/>
                  </a:lnTo>
                  <a:lnTo>
                    <a:pt x="520" y="776"/>
                  </a:lnTo>
                  <a:lnTo>
                    <a:pt x="520" y="776"/>
                  </a:lnTo>
                  <a:lnTo>
                    <a:pt x="520" y="776"/>
                  </a:lnTo>
                  <a:lnTo>
                    <a:pt x="520" y="778"/>
                  </a:lnTo>
                  <a:lnTo>
                    <a:pt x="514" y="778"/>
                  </a:lnTo>
                  <a:lnTo>
                    <a:pt x="514" y="778"/>
                  </a:lnTo>
                  <a:lnTo>
                    <a:pt x="510" y="778"/>
                  </a:lnTo>
                  <a:lnTo>
                    <a:pt x="508" y="778"/>
                  </a:lnTo>
                  <a:lnTo>
                    <a:pt x="508" y="778"/>
                  </a:lnTo>
                  <a:lnTo>
                    <a:pt x="506" y="778"/>
                  </a:lnTo>
                  <a:lnTo>
                    <a:pt x="506" y="776"/>
                  </a:lnTo>
                  <a:lnTo>
                    <a:pt x="506" y="776"/>
                  </a:lnTo>
                  <a:lnTo>
                    <a:pt x="506" y="776"/>
                  </a:lnTo>
                  <a:lnTo>
                    <a:pt x="504" y="776"/>
                  </a:lnTo>
                  <a:lnTo>
                    <a:pt x="502" y="776"/>
                  </a:lnTo>
                  <a:lnTo>
                    <a:pt x="502" y="776"/>
                  </a:lnTo>
                  <a:lnTo>
                    <a:pt x="502" y="776"/>
                  </a:lnTo>
                  <a:lnTo>
                    <a:pt x="500" y="776"/>
                  </a:lnTo>
                  <a:lnTo>
                    <a:pt x="500" y="778"/>
                  </a:lnTo>
                  <a:lnTo>
                    <a:pt x="500" y="778"/>
                  </a:lnTo>
                  <a:lnTo>
                    <a:pt x="498" y="778"/>
                  </a:lnTo>
                  <a:lnTo>
                    <a:pt x="496" y="778"/>
                  </a:lnTo>
                  <a:lnTo>
                    <a:pt x="494" y="778"/>
                  </a:lnTo>
                  <a:lnTo>
                    <a:pt x="492" y="776"/>
                  </a:lnTo>
                  <a:lnTo>
                    <a:pt x="492" y="776"/>
                  </a:lnTo>
                  <a:lnTo>
                    <a:pt x="492" y="776"/>
                  </a:lnTo>
                  <a:lnTo>
                    <a:pt x="492" y="776"/>
                  </a:lnTo>
                  <a:lnTo>
                    <a:pt x="490" y="776"/>
                  </a:lnTo>
                  <a:lnTo>
                    <a:pt x="490" y="774"/>
                  </a:lnTo>
                  <a:lnTo>
                    <a:pt x="488" y="774"/>
                  </a:lnTo>
                  <a:lnTo>
                    <a:pt x="488" y="776"/>
                  </a:lnTo>
                  <a:lnTo>
                    <a:pt x="486" y="776"/>
                  </a:lnTo>
                  <a:lnTo>
                    <a:pt x="486" y="776"/>
                  </a:lnTo>
                  <a:lnTo>
                    <a:pt x="486" y="776"/>
                  </a:lnTo>
                  <a:lnTo>
                    <a:pt x="486" y="776"/>
                  </a:lnTo>
                  <a:lnTo>
                    <a:pt x="486" y="776"/>
                  </a:lnTo>
                  <a:lnTo>
                    <a:pt x="486" y="778"/>
                  </a:lnTo>
                  <a:lnTo>
                    <a:pt x="486" y="778"/>
                  </a:lnTo>
                  <a:lnTo>
                    <a:pt x="486" y="778"/>
                  </a:lnTo>
                  <a:lnTo>
                    <a:pt x="486" y="778"/>
                  </a:lnTo>
                  <a:lnTo>
                    <a:pt x="486" y="778"/>
                  </a:lnTo>
                  <a:lnTo>
                    <a:pt x="486" y="780"/>
                  </a:lnTo>
                  <a:lnTo>
                    <a:pt x="486" y="780"/>
                  </a:lnTo>
                  <a:lnTo>
                    <a:pt x="484" y="780"/>
                  </a:lnTo>
                  <a:lnTo>
                    <a:pt x="476" y="784"/>
                  </a:lnTo>
                  <a:lnTo>
                    <a:pt x="474" y="784"/>
                  </a:lnTo>
                  <a:lnTo>
                    <a:pt x="474" y="782"/>
                  </a:lnTo>
                  <a:lnTo>
                    <a:pt x="474" y="782"/>
                  </a:lnTo>
                  <a:lnTo>
                    <a:pt x="474" y="776"/>
                  </a:lnTo>
                  <a:lnTo>
                    <a:pt x="474" y="776"/>
                  </a:lnTo>
                  <a:lnTo>
                    <a:pt x="472" y="774"/>
                  </a:lnTo>
                  <a:lnTo>
                    <a:pt x="472" y="772"/>
                  </a:lnTo>
                  <a:lnTo>
                    <a:pt x="470" y="768"/>
                  </a:lnTo>
                  <a:lnTo>
                    <a:pt x="470" y="766"/>
                  </a:lnTo>
                  <a:lnTo>
                    <a:pt x="470" y="766"/>
                  </a:lnTo>
                  <a:lnTo>
                    <a:pt x="470" y="766"/>
                  </a:lnTo>
                  <a:lnTo>
                    <a:pt x="472" y="766"/>
                  </a:lnTo>
                  <a:lnTo>
                    <a:pt x="472" y="764"/>
                  </a:lnTo>
                  <a:lnTo>
                    <a:pt x="472" y="764"/>
                  </a:lnTo>
                  <a:lnTo>
                    <a:pt x="474" y="764"/>
                  </a:lnTo>
                  <a:lnTo>
                    <a:pt x="478" y="760"/>
                  </a:lnTo>
                  <a:lnTo>
                    <a:pt x="478" y="760"/>
                  </a:lnTo>
                  <a:lnTo>
                    <a:pt x="476" y="758"/>
                  </a:lnTo>
                  <a:lnTo>
                    <a:pt x="476" y="754"/>
                  </a:lnTo>
                  <a:lnTo>
                    <a:pt x="476" y="754"/>
                  </a:lnTo>
                  <a:lnTo>
                    <a:pt x="476" y="750"/>
                  </a:lnTo>
                  <a:lnTo>
                    <a:pt x="476" y="746"/>
                  </a:lnTo>
                  <a:lnTo>
                    <a:pt x="478" y="744"/>
                  </a:lnTo>
                  <a:lnTo>
                    <a:pt x="478" y="744"/>
                  </a:lnTo>
                  <a:lnTo>
                    <a:pt x="478" y="744"/>
                  </a:lnTo>
                  <a:lnTo>
                    <a:pt x="478" y="742"/>
                  </a:lnTo>
                  <a:lnTo>
                    <a:pt x="476" y="738"/>
                  </a:lnTo>
                  <a:lnTo>
                    <a:pt x="474" y="736"/>
                  </a:lnTo>
                  <a:lnTo>
                    <a:pt x="474" y="734"/>
                  </a:lnTo>
                  <a:lnTo>
                    <a:pt x="472" y="732"/>
                  </a:lnTo>
                  <a:lnTo>
                    <a:pt x="472" y="730"/>
                  </a:lnTo>
                  <a:lnTo>
                    <a:pt x="470" y="724"/>
                  </a:lnTo>
                  <a:lnTo>
                    <a:pt x="470" y="724"/>
                  </a:lnTo>
                  <a:lnTo>
                    <a:pt x="470" y="722"/>
                  </a:lnTo>
                  <a:lnTo>
                    <a:pt x="470" y="722"/>
                  </a:lnTo>
                  <a:lnTo>
                    <a:pt x="468" y="720"/>
                  </a:lnTo>
                  <a:lnTo>
                    <a:pt x="468" y="720"/>
                  </a:lnTo>
                  <a:lnTo>
                    <a:pt x="466" y="720"/>
                  </a:lnTo>
                  <a:lnTo>
                    <a:pt x="466" y="720"/>
                  </a:lnTo>
                  <a:lnTo>
                    <a:pt x="466" y="720"/>
                  </a:lnTo>
                  <a:lnTo>
                    <a:pt x="464" y="718"/>
                  </a:lnTo>
                  <a:lnTo>
                    <a:pt x="464" y="718"/>
                  </a:lnTo>
                  <a:lnTo>
                    <a:pt x="456" y="710"/>
                  </a:lnTo>
                  <a:lnTo>
                    <a:pt x="456" y="708"/>
                  </a:lnTo>
                  <a:lnTo>
                    <a:pt x="456" y="708"/>
                  </a:lnTo>
                  <a:lnTo>
                    <a:pt x="456" y="708"/>
                  </a:lnTo>
                  <a:lnTo>
                    <a:pt x="452" y="698"/>
                  </a:lnTo>
                  <a:lnTo>
                    <a:pt x="452" y="698"/>
                  </a:lnTo>
                  <a:lnTo>
                    <a:pt x="454" y="694"/>
                  </a:lnTo>
                  <a:lnTo>
                    <a:pt x="454" y="692"/>
                  </a:lnTo>
                  <a:lnTo>
                    <a:pt x="454" y="686"/>
                  </a:lnTo>
                  <a:lnTo>
                    <a:pt x="454" y="682"/>
                  </a:lnTo>
                  <a:lnTo>
                    <a:pt x="456" y="674"/>
                  </a:lnTo>
                  <a:lnTo>
                    <a:pt x="456" y="668"/>
                  </a:lnTo>
                  <a:lnTo>
                    <a:pt x="458" y="666"/>
                  </a:lnTo>
                  <a:lnTo>
                    <a:pt x="458" y="658"/>
                  </a:lnTo>
                  <a:lnTo>
                    <a:pt x="460" y="656"/>
                  </a:lnTo>
                  <a:lnTo>
                    <a:pt x="460" y="654"/>
                  </a:lnTo>
                  <a:lnTo>
                    <a:pt x="460" y="650"/>
                  </a:lnTo>
                  <a:lnTo>
                    <a:pt x="460" y="650"/>
                  </a:lnTo>
                  <a:lnTo>
                    <a:pt x="460" y="650"/>
                  </a:lnTo>
                  <a:lnTo>
                    <a:pt x="458" y="650"/>
                  </a:lnTo>
                  <a:lnTo>
                    <a:pt x="458" y="648"/>
                  </a:lnTo>
                  <a:lnTo>
                    <a:pt x="458" y="648"/>
                  </a:lnTo>
                  <a:lnTo>
                    <a:pt x="458" y="648"/>
                  </a:lnTo>
                  <a:lnTo>
                    <a:pt x="458" y="648"/>
                  </a:lnTo>
                  <a:lnTo>
                    <a:pt x="458" y="646"/>
                  </a:lnTo>
                  <a:lnTo>
                    <a:pt x="458" y="646"/>
                  </a:lnTo>
                  <a:lnTo>
                    <a:pt x="458" y="646"/>
                  </a:lnTo>
                  <a:lnTo>
                    <a:pt x="456" y="644"/>
                  </a:lnTo>
                  <a:lnTo>
                    <a:pt x="456" y="644"/>
                  </a:lnTo>
                  <a:lnTo>
                    <a:pt x="456" y="640"/>
                  </a:lnTo>
                  <a:lnTo>
                    <a:pt x="456" y="640"/>
                  </a:lnTo>
                  <a:lnTo>
                    <a:pt x="454" y="636"/>
                  </a:lnTo>
                  <a:lnTo>
                    <a:pt x="454" y="634"/>
                  </a:lnTo>
                  <a:lnTo>
                    <a:pt x="452" y="632"/>
                  </a:lnTo>
                  <a:lnTo>
                    <a:pt x="452" y="632"/>
                  </a:lnTo>
                  <a:lnTo>
                    <a:pt x="452" y="632"/>
                  </a:lnTo>
                  <a:lnTo>
                    <a:pt x="452" y="632"/>
                  </a:lnTo>
                  <a:lnTo>
                    <a:pt x="452" y="630"/>
                  </a:lnTo>
                  <a:lnTo>
                    <a:pt x="450" y="630"/>
                  </a:lnTo>
                  <a:lnTo>
                    <a:pt x="450" y="630"/>
                  </a:lnTo>
                  <a:lnTo>
                    <a:pt x="450" y="630"/>
                  </a:lnTo>
                  <a:lnTo>
                    <a:pt x="450" y="628"/>
                  </a:lnTo>
                  <a:lnTo>
                    <a:pt x="450" y="628"/>
                  </a:lnTo>
                  <a:lnTo>
                    <a:pt x="452" y="622"/>
                  </a:lnTo>
                  <a:lnTo>
                    <a:pt x="452" y="620"/>
                  </a:lnTo>
                  <a:lnTo>
                    <a:pt x="452" y="620"/>
                  </a:lnTo>
                  <a:lnTo>
                    <a:pt x="454" y="614"/>
                  </a:lnTo>
                  <a:lnTo>
                    <a:pt x="454" y="614"/>
                  </a:lnTo>
                  <a:lnTo>
                    <a:pt x="454" y="614"/>
                  </a:lnTo>
                  <a:lnTo>
                    <a:pt x="456" y="610"/>
                  </a:lnTo>
                  <a:lnTo>
                    <a:pt x="456" y="606"/>
                  </a:lnTo>
                  <a:lnTo>
                    <a:pt x="456" y="606"/>
                  </a:lnTo>
                  <a:lnTo>
                    <a:pt x="454" y="600"/>
                  </a:lnTo>
                  <a:lnTo>
                    <a:pt x="454" y="598"/>
                  </a:lnTo>
                  <a:lnTo>
                    <a:pt x="454" y="598"/>
                  </a:lnTo>
                  <a:lnTo>
                    <a:pt x="452" y="596"/>
                  </a:lnTo>
                  <a:lnTo>
                    <a:pt x="452" y="596"/>
                  </a:lnTo>
                  <a:lnTo>
                    <a:pt x="444" y="596"/>
                  </a:lnTo>
                  <a:lnTo>
                    <a:pt x="424" y="596"/>
                  </a:lnTo>
                  <a:lnTo>
                    <a:pt x="394" y="596"/>
                  </a:lnTo>
                  <a:lnTo>
                    <a:pt x="394" y="596"/>
                  </a:lnTo>
                  <a:lnTo>
                    <a:pt x="392" y="594"/>
                  </a:lnTo>
                  <a:lnTo>
                    <a:pt x="392" y="594"/>
                  </a:lnTo>
                  <a:lnTo>
                    <a:pt x="392" y="594"/>
                  </a:lnTo>
                  <a:lnTo>
                    <a:pt x="392" y="592"/>
                  </a:lnTo>
                  <a:lnTo>
                    <a:pt x="394" y="592"/>
                  </a:lnTo>
                  <a:lnTo>
                    <a:pt x="394" y="588"/>
                  </a:lnTo>
                  <a:lnTo>
                    <a:pt x="394" y="588"/>
                  </a:lnTo>
                  <a:lnTo>
                    <a:pt x="394" y="588"/>
                  </a:lnTo>
                  <a:lnTo>
                    <a:pt x="396" y="584"/>
                  </a:lnTo>
                  <a:lnTo>
                    <a:pt x="396" y="582"/>
                  </a:lnTo>
                  <a:lnTo>
                    <a:pt x="398" y="582"/>
                  </a:lnTo>
                  <a:lnTo>
                    <a:pt x="398" y="578"/>
                  </a:lnTo>
                  <a:lnTo>
                    <a:pt x="384" y="578"/>
                  </a:lnTo>
                  <a:lnTo>
                    <a:pt x="384" y="578"/>
                  </a:lnTo>
                  <a:lnTo>
                    <a:pt x="382" y="580"/>
                  </a:lnTo>
                  <a:lnTo>
                    <a:pt x="382" y="580"/>
                  </a:lnTo>
                  <a:lnTo>
                    <a:pt x="382" y="582"/>
                  </a:lnTo>
                  <a:lnTo>
                    <a:pt x="382" y="582"/>
                  </a:lnTo>
                  <a:lnTo>
                    <a:pt x="382" y="582"/>
                  </a:lnTo>
                  <a:lnTo>
                    <a:pt x="346" y="582"/>
                  </a:lnTo>
                  <a:lnTo>
                    <a:pt x="344" y="590"/>
                  </a:lnTo>
                  <a:lnTo>
                    <a:pt x="344" y="590"/>
                  </a:lnTo>
                  <a:lnTo>
                    <a:pt x="344" y="592"/>
                  </a:lnTo>
                  <a:lnTo>
                    <a:pt x="344" y="596"/>
                  </a:lnTo>
                  <a:lnTo>
                    <a:pt x="344" y="598"/>
                  </a:lnTo>
                  <a:lnTo>
                    <a:pt x="344" y="600"/>
                  </a:lnTo>
                  <a:lnTo>
                    <a:pt x="344" y="600"/>
                  </a:lnTo>
                  <a:lnTo>
                    <a:pt x="346" y="604"/>
                  </a:lnTo>
                  <a:lnTo>
                    <a:pt x="346" y="604"/>
                  </a:lnTo>
                  <a:lnTo>
                    <a:pt x="346" y="604"/>
                  </a:lnTo>
                  <a:lnTo>
                    <a:pt x="346" y="604"/>
                  </a:lnTo>
                  <a:lnTo>
                    <a:pt x="346" y="604"/>
                  </a:lnTo>
                  <a:lnTo>
                    <a:pt x="346" y="606"/>
                  </a:lnTo>
                  <a:lnTo>
                    <a:pt x="346" y="606"/>
                  </a:lnTo>
                  <a:lnTo>
                    <a:pt x="342" y="610"/>
                  </a:lnTo>
                  <a:lnTo>
                    <a:pt x="342" y="610"/>
                  </a:lnTo>
                  <a:lnTo>
                    <a:pt x="342" y="610"/>
                  </a:lnTo>
                  <a:lnTo>
                    <a:pt x="342" y="610"/>
                  </a:lnTo>
                  <a:lnTo>
                    <a:pt x="340" y="610"/>
                  </a:lnTo>
                  <a:lnTo>
                    <a:pt x="338" y="610"/>
                  </a:lnTo>
                  <a:lnTo>
                    <a:pt x="338" y="610"/>
                  </a:lnTo>
                  <a:lnTo>
                    <a:pt x="338" y="610"/>
                  </a:lnTo>
                  <a:lnTo>
                    <a:pt x="338" y="610"/>
                  </a:lnTo>
                  <a:lnTo>
                    <a:pt x="338" y="610"/>
                  </a:lnTo>
                  <a:lnTo>
                    <a:pt x="338" y="612"/>
                  </a:lnTo>
                  <a:lnTo>
                    <a:pt x="338" y="612"/>
                  </a:lnTo>
                  <a:lnTo>
                    <a:pt x="340" y="616"/>
                  </a:lnTo>
                  <a:lnTo>
                    <a:pt x="340" y="616"/>
                  </a:lnTo>
                  <a:lnTo>
                    <a:pt x="340" y="616"/>
                  </a:lnTo>
                  <a:lnTo>
                    <a:pt x="338" y="618"/>
                  </a:lnTo>
                  <a:lnTo>
                    <a:pt x="338" y="620"/>
                  </a:lnTo>
                  <a:lnTo>
                    <a:pt x="338" y="620"/>
                  </a:lnTo>
                  <a:lnTo>
                    <a:pt x="338" y="620"/>
                  </a:lnTo>
                  <a:lnTo>
                    <a:pt x="338" y="622"/>
                  </a:lnTo>
                  <a:lnTo>
                    <a:pt x="338" y="622"/>
                  </a:lnTo>
                  <a:lnTo>
                    <a:pt x="336" y="626"/>
                  </a:lnTo>
                  <a:lnTo>
                    <a:pt x="336" y="626"/>
                  </a:lnTo>
                  <a:lnTo>
                    <a:pt x="338" y="626"/>
                  </a:lnTo>
                  <a:lnTo>
                    <a:pt x="338" y="626"/>
                  </a:lnTo>
                  <a:lnTo>
                    <a:pt x="338" y="628"/>
                  </a:lnTo>
                  <a:lnTo>
                    <a:pt x="338" y="630"/>
                  </a:lnTo>
                  <a:lnTo>
                    <a:pt x="338" y="630"/>
                  </a:lnTo>
                  <a:lnTo>
                    <a:pt x="320" y="630"/>
                  </a:lnTo>
                  <a:lnTo>
                    <a:pt x="310" y="630"/>
                  </a:lnTo>
                  <a:lnTo>
                    <a:pt x="310" y="630"/>
                  </a:lnTo>
                  <a:lnTo>
                    <a:pt x="310" y="628"/>
                  </a:lnTo>
                  <a:lnTo>
                    <a:pt x="310" y="628"/>
                  </a:lnTo>
                  <a:lnTo>
                    <a:pt x="310" y="628"/>
                  </a:lnTo>
                  <a:lnTo>
                    <a:pt x="310" y="626"/>
                  </a:lnTo>
                  <a:lnTo>
                    <a:pt x="298" y="626"/>
                  </a:lnTo>
                  <a:lnTo>
                    <a:pt x="298" y="628"/>
                  </a:lnTo>
                  <a:lnTo>
                    <a:pt x="298" y="628"/>
                  </a:lnTo>
                  <a:lnTo>
                    <a:pt x="298" y="628"/>
                  </a:lnTo>
                  <a:lnTo>
                    <a:pt x="298" y="630"/>
                  </a:lnTo>
                  <a:lnTo>
                    <a:pt x="298" y="630"/>
                  </a:lnTo>
                  <a:lnTo>
                    <a:pt x="292" y="630"/>
                  </a:lnTo>
                  <a:lnTo>
                    <a:pt x="288" y="630"/>
                  </a:lnTo>
                  <a:lnTo>
                    <a:pt x="282" y="630"/>
                  </a:lnTo>
                  <a:lnTo>
                    <a:pt x="278" y="632"/>
                  </a:lnTo>
                  <a:lnTo>
                    <a:pt x="278" y="634"/>
                  </a:lnTo>
                  <a:lnTo>
                    <a:pt x="278" y="636"/>
                  </a:lnTo>
                  <a:lnTo>
                    <a:pt x="276" y="636"/>
                  </a:lnTo>
                  <a:lnTo>
                    <a:pt x="274" y="636"/>
                  </a:lnTo>
                  <a:lnTo>
                    <a:pt x="274" y="636"/>
                  </a:lnTo>
                  <a:lnTo>
                    <a:pt x="272" y="634"/>
                  </a:lnTo>
                  <a:lnTo>
                    <a:pt x="272" y="634"/>
                  </a:lnTo>
                  <a:lnTo>
                    <a:pt x="270" y="634"/>
                  </a:lnTo>
                  <a:lnTo>
                    <a:pt x="270" y="632"/>
                  </a:lnTo>
                  <a:lnTo>
                    <a:pt x="268" y="632"/>
                  </a:lnTo>
                  <a:lnTo>
                    <a:pt x="268" y="632"/>
                  </a:lnTo>
                  <a:lnTo>
                    <a:pt x="262" y="634"/>
                  </a:lnTo>
                  <a:lnTo>
                    <a:pt x="258" y="634"/>
                  </a:lnTo>
                  <a:lnTo>
                    <a:pt x="256" y="634"/>
                  </a:lnTo>
                  <a:lnTo>
                    <a:pt x="256" y="634"/>
                  </a:lnTo>
                  <a:lnTo>
                    <a:pt x="252" y="634"/>
                  </a:lnTo>
                  <a:lnTo>
                    <a:pt x="252" y="634"/>
                  </a:lnTo>
                  <a:lnTo>
                    <a:pt x="250" y="632"/>
                  </a:lnTo>
                  <a:lnTo>
                    <a:pt x="250" y="630"/>
                  </a:lnTo>
                  <a:lnTo>
                    <a:pt x="246" y="624"/>
                  </a:lnTo>
                  <a:lnTo>
                    <a:pt x="246" y="624"/>
                  </a:lnTo>
                  <a:lnTo>
                    <a:pt x="244" y="624"/>
                  </a:lnTo>
                  <a:lnTo>
                    <a:pt x="244" y="622"/>
                  </a:lnTo>
                  <a:lnTo>
                    <a:pt x="240" y="618"/>
                  </a:lnTo>
                  <a:lnTo>
                    <a:pt x="240" y="616"/>
                  </a:lnTo>
                  <a:lnTo>
                    <a:pt x="234" y="608"/>
                  </a:lnTo>
                  <a:lnTo>
                    <a:pt x="232" y="604"/>
                  </a:lnTo>
                  <a:lnTo>
                    <a:pt x="230" y="602"/>
                  </a:lnTo>
                  <a:lnTo>
                    <a:pt x="230" y="600"/>
                  </a:lnTo>
                  <a:lnTo>
                    <a:pt x="228" y="598"/>
                  </a:lnTo>
                  <a:lnTo>
                    <a:pt x="226" y="598"/>
                  </a:lnTo>
                  <a:lnTo>
                    <a:pt x="226" y="596"/>
                  </a:lnTo>
                  <a:lnTo>
                    <a:pt x="224" y="592"/>
                  </a:lnTo>
                  <a:lnTo>
                    <a:pt x="224" y="592"/>
                  </a:lnTo>
                  <a:lnTo>
                    <a:pt x="224" y="592"/>
                  </a:lnTo>
                  <a:lnTo>
                    <a:pt x="222" y="588"/>
                  </a:lnTo>
                  <a:lnTo>
                    <a:pt x="224" y="586"/>
                  </a:lnTo>
                  <a:lnTo>
                    <a:pt x="224" y="586"/>
                  </a:lnTo>
                  <a:lnTo>
                    <a:pt x="224" y="586"/>
                  </a:lnTo>
                  <a:lnTo>
                    <a:pt x="224" y="584"/>
                  </a:lnTo>
                  <a:lnTo>
                    <a:pt x="224" y="584"/>
                  </a:lnTo>
                  <a:lnTo>
                    <a:pt x="224" y="584"/>
                  </a:lnTo>
                  <a:lnTo>
                    <a:pt x="222" y="578"/>
                  </a:lnTo>
                  <a:lnTo>
                    <a:pt x="222" y="578"/>
                  </a:lnTo>
                  <a:lnTo>
                    <a:pt x="222" y="576"/>
                  </a:lnTo>
                  <a:lnTo>
                    <a:pt x="222" y="576"/>
                  </a:lnTo>
                  <a:lnTo>
                    <a:pt x="222" y="576"/>
                  </a:lnTo>
                  <a:lnTo>
                    <a:pt x="220" y="576"/>
                  </a:lnTo>
                  <a:lnTo>
                    <a:pt x="220" y="576"/>
                  </a:lnTo>
                  <a:lnTo>
                    <a:pt x="220" y="576"/>
                  </a:lnTo>
                  <a:lnTo>
                    <a:pt x="220" y="576"/>
                  </a:lnTo>
                  <a:lnTo>
                    <a:pt x="218" y="574"/>
                  </a:lnTo>
                  <a:lnTo>
                    <a:pt x="216" y="568"/>
                  </a:lnTo>
                  <a:lnTo>
                    <a:pt x="212" y="558"/>
                  </a:lnTo>
                  <a:lnTo>
                    <a:pt x="212" y="554"/>
                  </a:lnTo>
                  <a:lnTo>
                    <a:pt x="212" y="554"/>
                  </a:lnTo>
                  <a:lnTo>
                    <a:pt x="212" y="552"/>
                  </a:lnTo>
                  <a:lnTo>
                    <a:pt x="212" y="552"/>
                  </a:lnTo>
                  <a:lnTo>
                    <a:pt x="212" y="544"/>
                  </a:lnTo>
                  <a:lnTo>
                    <a:pt x="212" y="544"/>
                  </a:lnTo>
                  <a:lnTo>
                    <a:pt x="212" y="544"/>
                  </a:lnTo>
                  <a:lnTo>
                    <a:pt x="212" y="542"/>
                  </a:lnTo>
                  <a:lnTo>
                    <a:pt x="212" y="542"/>
                  </a:lnTo>
                  <a:lnTo>
                    <a:pt x="210" y="542"/>
                  </a:lnTo>
                  <a:lnTo>
                    <a:pt x="208" y="536"/>
                  </a:lnTo>
                  <a:lnTo>
                    <a:pt x="208" y="534"/>
                  </a:lnTo>
                  <a:lnTo>
                    <a:pt x="206" y="532"/>
                  </a:lnTo>
                  <a:lnTo>
                    <a:pt x="206" y="532"/>
                  </a:lnTo>
                  <a:lnTo>
                    <a:pt x="206" y="530"/>
                  </a:lnTo>
                  <a:lnTo>
                    <a:pt x="202" y="530"/>
                  </a:lnTo>
                  <a:lnTo>
                    <a:pt x="196" y="528"/>
                  </a:lnTo>
                  <a:lnTo>
                    <a:pt x="194" y="528"/>
                  </a:lnTo>
                  <a:lnTo>
                    <a:pt x="188" y="528"/>
                  </a:lnTo>
                  <a:lnTo>
                    <a:pt x="186" y="528"/>
                  </a:lnTo>
                  <a:lnTo>
                    <a:pt x="184" y="528"/>
                  </a:lnTo>
                  <a:lnTo>
                    <a:pt x="176" y="530"/>
                  </a:lnTo>
                  <a:lnTo>
                    <a:pt x="170" y="530"/>
                  </a:lnTo>
                  <a:lnTo>
                    <a:pt x="170" y="530"/>
                  </a:lnTo>
                  <a:lnTo>
                    <a:pt x="164" y="528"/>
                  </a:lnTo>
                  <a:lnTo>
                    <a:pt x="164" y="528"/>
                  </a:lnTo>
                  <a:lnTo>
                    <a:pt x="134" y="530"/>
                  </a:lnTo>
                  <a:lnTo>
                    <a:pt x="124" y="530"/>
                  </a:lnTo>
                  <a:lnTo>
                    <a:pt x="120" y="530"/>
                  </a:lnTo>
                  <a:lnTo>
                    <a:pt x="118" y="530"/>
                  </a:lnTo>
                  <a:lnTo>
                    <a:pt x="112" y="532"/>
                  </a:lnTo>
                  <a:lnTo>
                    <a:pt x="100" y="530"/>
                  </a:lnTo>
                  <a:lnTo>
                    <a:pt x="96" y="530"/>
                  </a:lnTo>
                  <a:lnTo>
                    <a:pt x="88" y="530"/>
                  </a:lnTo>
                  <a:lnTo>
                    <a:pt x="84" y="528"/>
                  </a:lnTo>
                  <a:lnTo>
                    <a:pt x="82" y="528"/>
                  </a:lnTo>
                  <a:lnTo>
                    <a:pt x="82" y="528"/>
                  </a:lnTo>
                  <a:lnTo>
                    <a:pt x="80" y="528"/>
                  </a:lnTo>
                  <a:lnTo>
                    <a:pt x="72" y="530"/>
                  </a:lnTo>
                  <a:lnTo>
                    <a:pt x="62" y="530"/>
                  </a:lnTo>
                  <a:lnTo>
                    <a:pt x="62" y="530"/>
                  </a:lnTo>
                  <a:lnTo>
                    <a:pt x="62" y="530"/>
                  </a:lnTo>
                  <a:lnTo>
                    <a:pt x="60" y="528"/>
                  </a:lnTo>
                  <a:lnTo>
                    <a:pt x="58" y="528"/>
                  </a:lnTo>
                  <a:lnTo>
                    <a:pt x="58" y="528"/>
                  </a:lnTo>
                  <a:lnTo>
                    <a:pt x="56" y="528"/>
                  </a:lnTo>
                  <a:lnTo>
                    <a:pt x="56" y="528"/>
                  </a:lnTo>
                  <a:lnTo>
                    <a:pt x="48" y="530"/>
                  </a:lnTo>
                  <a:lnTo>
                    <a:pt x="46" y="528"/>
                  </a:lnTo>
                  <a:lnTo>
                    <a:pt x="42" y="530"/>
                  </a:lnTo>
                  <a:lnTo>
                    <a:pt x="42" y="530"/>
                  </a:lnTo>
                  <a:lnTo>
                    <a:pt x="42" y="530"/>
                  </a:lnTo>
                  <a:lnTo>
                    <a:pt x="36" y="528"/>
                  </a:lnTo>
                  <a:lnTo>
                    <a:pt x="36" y="528"/>
                  </a:lnTo>
                  <a:lnTo>
                    <a:pt x="36" y="528"/>
                  </a:lnTo>
                  <a:lnTo>
                    <a:pt x="36" y="528"/>
                  </a:lnTo>
                  <a:lnTo>
                    <a:pt x="36" y="528"/>
                  </a:lnTo>
                  <a:lnTo>
                    <a:pt x="32" y="526"/>
                  </a:lnTo>
                  <a:lnTo>
                    <a:pt x="32" y="526"/>
                  </a:lnTo>
                  <a:lnTo>
                    <a:pt x="26" y="528"/>
                  </a:lnTo>
                  <a:lnTo>
                    <a:pt x="26" y="528"/>
                  </a:lnTo>
                  <a:lnTo>
                    <a:pt x="24" y="530"/>
                  </a:lnTo>
                  <a:lnTo>
                    <a:pt x="24" y="532"/>
                  </a:lnTo>
                  <a:lnTo>
                    <a:pt x="24" y="532"/>
                  </a:lnTo>
                  <a:lnTo>
                    <a:pt x="24" y="532"/>
                  </a:lnTo>
                  <a:lnTo>
                    <a:pt x="24" y="534"/>
                  </a:lnTo>
                  <a:lnTo>
                    <a:pt x="22" y="534"/>
                  </a:lnTo>
                  <a:lnTo>
                    <a:pt x="22" y="534"/>
                  </a:lnTo>
                  <a:lnTo>
                    <a:pt x="20" y="534"/>
                  </a:lnTo>
                  <a:lnTo>
                    <a:pt x="20" y="534"/>
                  </a:lnTo>
                  <a:lnTo>
                    <a:pt x="14" y="536"/>
                  </a:lnTo>
                  <a:lnTo>
                    <a:pt x="10" y="536"/>
                  </a:lnTo>
                  <a:lnTo>
                    <a:pt x="2" y="530"/>
                  </a:lnTo>
                  <a:lnTo>
                    <a:pt x="0" y="528"/>
                  </a:lnTo>
                  <a:lnTo>
                    <a:pt x="0" y="526"/>
                  </a:lnTo>
                  <a:lnTo>
                    <a:pt x="0" y="524"/>
                  </a:lnTo>
                  <a:lnTo>
                    <a:pt x="0" y="524"/>
                  </a:lnTo>
                  <a:lnTo>
                    <a:pt x="0" y="524"/>
                  </a:lnTo>
                  <a:lnTo>
                    <a:pt x="0" y="524"/>
                  </a:lnTo>
                  <a:lnTo>
                    <a:pt x="2" y="524"/>
                  </a:lnTo>
                  <a:lnTo>
                    <a:pt x="2" y="524"/>
                  </a:lnTo>
                  <a:lnTo>
                    <a:pt x="12" y="522"/>
                  </a:lnTo>
                  <a:lnTo>
                    <a:pt x="14" y="522"/>
                  </a:lnTo>
                  <a:lnTo>
                    <a:pt x="14" y="502"/>
                  </a:lnTo>
                  <a:lnTo>
                    <a:pt x="14" y="494"/>
                  </a:lnTo>
                  <a:lnTo>
                    <a:pt x="16" y="490"/>
                  </a:lnTo>
                  <a:lnTo>
                    <a:pt x="16" y="490"/>
                  </a:lnTo>
                  <a:lnTo>
                    <a:pt x="18" y="488"/>
                  </a:lnTo>
                  <a:lnTo>
                    <a:pt x="22" y="484"/>
                  </a:lnTo>
                  <a:lnTo>
                    <a:pt x="22" y="484"/>
                  </a:lnTo>
                  <a:lnTo>
                    <a:pt x="22" y="484"/>
                  </a:lnTo>
                  <a:lnTo>
                    <a:pt x="22" y="484"/>
                  </a:lnTo>
                  <a:lnTo>
                    <a:pt x="22" y="482"/>
                  </a:lnTo>
                  <a:lnTo>
                    <a:pt x="24" y="482"/>
                  </a:lnTo>
                  <a:lnTo>
                    <a:pt x="28" y="476"/>
                  </a:lnTo>
                  <a:lnTo>
                    <a:pt x="30" y="476"/>
                  </a:lnTo>
                  <a:lnTo>
                    <a:pt x="30" y="474"/>
                  </a:lnTo>
                  <a:lnTo>
                    <a:pt x="38" y="472"/>
                  </a:lnTo>
                  <a:lnTo>
                    <a:pt x="38" y="472"/>
                  </a:lnTo>
                  <a:lnTo>
                    <a:pt x="38" y="472"/>
                  </a:lnTo>
                  <a:lnTo>
                    <a:pt x="40" y="472"/>
                  </a:lnTo>
                  <a:lnTo>
                    <a:pt x="40" y="474"/>
                  </a:lnTo>
                  <a:lnTo>
                    <a:pt x="40" y="472"/>
                  </a:lnTo>
                  <a:lnTo>
                    <a:pt x="40" y="472"/>
                  </a:lnTo>
                  <a:lnTo>
                    <a:pt x="40" y="472"/>
                  </a:lnTo>
                  <a:lnTo>
                    <a:pt x="40" y="472"/>
                  </a:lnTo>
                  <a:lnTo>
                    <a:pt x="40" y="472"/>
                  </a:lnTo>
                  <a:lnTo>
                    <a:pt x="40" y="470"/>
                  </a:lnTo>
                  <a:lnTo>
                    <a:pt x="40" y="470"/>
                  </a:lnTo>
                  <a:lnTo>
                    <a:pt x="40" y="468"/>
                  </a:lnTo>
                  <a:lnTo>
                    <a:pt x="42" y="468"/>
                  </a:lnTo>
                  <a:lnTo>
                    <a:pt x="42" y="468"/>
                  </a:lnTo>
                  <a:lnTo>
                    <a:pt x="42" y="468"/>
                  </a:lnTo>
                  <a:lnTo>
                    <a:pt x="42" y="468"/>
                  </a:lnTo>
                  <a:lnTo>
                    <a:pt x="44" y="468"/>
                  </a:lnTo>
                  <a:lnTo>
                    <a:pt x="44" y="468"/>
                  </a:lnTo>
                  <a:lnTo>
                    <a:pt x="44" y="470"/>
                  </a:lnTo>
                  <a:lnTo>
                    <a:pt x="44" y="472"/>
                  </a:lnTo>
                  <a:lnTo>
                    <a:pt x="46" y="472"/>
                  </a:lnTo>
                  <a:lnTo>
                    <a:pt x="46" y="472"/>
                  </a:lnTo>
                  <a:lnTo>
                    <a:pt x="46" y="474"/>
                  </a:lnTo>
                  <a:lnTo>
                    <a:pt x="46" y="474"/>
                  </a:lnTo>
                  <a:lnTo>
                    <a:pt x="56" y="482"/>
                  </a:lnTo>
                  <a:lnTo>
                    <a:pt x="56" y="482"/>
                  </a:lnTo>
                  <a:lnTo>
                    <a:pt x="60" y="478"/>
                  </a:lnTo>
                  <a:lnTo>
                    <a:pt x="60" y="478"/>
                  </a:lnTo>
                  <a:lnTo>
                    <a:pt x="60" y="478"/>
                  </a:lnTo>
                  <a:lnTo>
                    <a:pt x="60" y="478"/>
                  </a:lnTo>
                  <a:lnTo>
                    <a:pt x="60" y="478"/>
                  </a:lnTo>
                  <a:lnTo>
                    <a:pt x="60" y="478"/>
                  </a:lnTo>
                  <a:lnTo>
                    <a:pt x="60" y="478"/>
                  </a:lnTo>
                  <a:lnTo>
                    <a:pt x="62" y="476"/>
                  </a:lnTo>
                  <a:lnTo>
                    <a:pt x="62" y="476"/>
                  </a:lnTo>
                  <a:lnTo>
                    <a:pt x="62" y="476"/>
                  </a:lnTo>
                  <a:lnTo>
                    <a:pt x="62" y="476"/>
                  </a:lnTo>
                  <a:lnTo>
                    <a:pt x="62" y="476"/>
                  </a:lnTo>
                  <a:lnTo>
                    <a:pt x="62" y="478"/>
                  </a:lnTo>
                  <a:lnTo>
                    <a:pt x="64" y="478"/>
                  </a:lnTo>
                  <a:lnTo>
                    <a:pt x="64" y="478"/>
                  </a:lnTo>
                  <a:lnTo>
                    <a:pt x="64" y="478"/>
                  </a:lnTo>
                  <a:lnTo>
                    <a:pt x="66" y="478"/>
                  </a:lnTo>
                  <a:lnTo>
                    <a:pt x="66" y="478"/>
                  </a:lnTo>
                  <a:lnTo>
                    <a:pt x="70" y="476"/>
                  </a:lnTo>
                  <a:lnTo>
                    <a:pt x="70" y="476"/>
                  </a:lnTo>
                  <a:lnTo>
                    <a:pt x="72" y="468"/>
                  </a:lnTo>
                  <a:lnTo>
                    <a:pt x="72" y="466"/>
                  </a:lnTo>
                  <a:lnTo>
                    <a:pt x="72" y="466"/>
                  </a:lnTo>
                  <a:lnTo>
                    <a:pt x="72" y="466"/>
                  </a:lnTo>
                  <a:lnTo>
                    <a:pt x="72" y="464"/>
                  </a:lnTo>
                  <a:lnTo>
                    <a:pt x="70" y="464"/>
                  </a:lnTo>
                  <a:lnTo>
                    <a:pt x="70" y="462"/>
                  </a:lnTo>
                  <a:lnTo>
                    <a:pt x="70" y="462"/>
                  </a:lnTo>
                  <a:lnTo>
                    <a:pt x="72" y="462"/>
                  </a:lnTo>
                  <a:lnTo>
                    <a:pt x="72" y="462"/>
                  </a:lnTo>
                  <a:lnTo>
                    <a:pt x="74" y="462"/>
                  </a:lnTo>
                  <a:lnTo>
                    <a:pt x="74" y="462"/>
                  </a:lnTo>
                  <a:lnTo>
                    <a:pt x="76" y="462"/>
                  </a:lnTo>
                  <a:lnTo>
                    <a:pt x="76" y="462"/>
                  </a:lnTo>
                  <a:lnTo>
                    <a:pt x="76" y="462"/>
                  </a:lnTo>
                  <a:lnTo>
                    <a:pt x="76" y="462"/>
                  </a:lnTo>
                  <a:lnTo>
                    <a:pt x="80" y="464"/>
                  </a:lnTo>
                  <a:lnTo>
                    <a:pt x="82" y="464"/>
                  </a:lnTo>
                  <a:lnTo>
                    <a:pt x="82" y="464"/>
                  </a:lnTo>
                  <a:lnTo>
                    <a:pt x="82" y="464"/>
                  </a:lnTo>
                  <a:lnTo>
                    <a:pt x="82" y="464"/>
                  </a:lnTo>
                  <a:lnTo>
                    <a:pt x="84" y="462"/>
                  </a:lnTo>
                  <a:lnTo>
                    <a:pt x="84" y="462"/>
                  </a:lnTo>
                  <a:lnTo>
                    <a:pt x="84" y="462"/>
                  </a:lnTo>
                  <a:lnTo>
                    <a:pt x="98" y="456"/>
                  </a:lnTo>
                  <a:lnTo>
                    <a:pt x="102" y="454"/>
                  </a:lnTo>
                  <a:lnTo>
                    <a:pt x="102" y="454"/>
                  </a:lnTo>
                  <a:lnTo>
                    <a:pt x="104" y="454"/>
                  </a:lnTo>
                  <a:lnTo>
                    <a:pt x="106" y="462"/>
                  </a:lnTo>
                  <a:lnTo>
                    <a:pt x="106" y="462"/>
                  </a:lnTo>
                  <a:lnTo>
                    <a:pt x="106" y="462"/>
                  </a:lnTo>
                  <a:lnTo>
                    <a:pt x="104" y="464"/>
                  </a:lnTo>
                  <a:lnTo>
                    <a:pt x="104" y="466"/>
                  </a:lnTo>
                  <a:lnTo>
                    <a:pt x="102" y="466"/>
                  </a:lnTo>
                  <a:lnTo>
                    <a:pt x="102" y="466"/>
                  </a:lnTo>
                  <a:lnTo>
                    <a:pt x="102" y="468"/>
                  </a:lnTo>
                  <a:lnTo>
                    <a:pt x="102" y="468"/>
                  </a:lnTo>
                  <a:lnTo>
                    <a:pt x="102" y="468"/>
                  </a:lnTo>
                  <a:lnTo>
                    <a:pt x="102" y="468"/>
                  </a:lnTo>
                  <a:lnTo>
                    <a:pt x="102" y="468"/>
                  </a:lnTo>
                  <a:lnTo>
                    <a:pt x="102" y="470"/>
                  </a:lnTo>
                  <a:lnTo>
                    <a:pt x="104" y="476"/>
                  </a:lnTo>
                  <a:lnTo>
                    <a:pt x="104" y="480"/>
                  </a:lnTo>
                  <a:lnTo>
                    <a:pt x="104" y="482"/>
                  </a:lnTo>
                  <a:lnTo>
                    <a:pt x="104" y="482"/>
                  </a:lnTo>
                  <a:lnTo>
                    <a:pt x="104" y="484"/>
                  </a:lnTo>
                  <a:lnTo>
                    <a:pt x="106" y="480"/>
                  </a:lnTo>
                  <a:lnTo>
                    <a:pt x="108" y="480"/>
                  </a:lnTo>
                  <a:lnTo>
                    <a:pt x="108" y="480"/>
                  </a:lnTo>
                  <a:lnTo>
                    <a:pt x="110" y="482"/>
                  </a:lnTo>
                  <a:lnTo>
                    <a:pt x="110" y="482"/>
                  </a:lnTo>
                  <a:lnTo>
                    <a:pt x="112" y="482"/>
                  </a:lnTo>
                  <a:lnTo>
                    <a:pt x="112" y="482"/>
                  </a:lnTo>
                  <a:lnTo>
                    <a:pt x="112" y="482"/>
                  </a:lnTo>
                  <a:lnTo>
                    <a:pt x="112" y="484"/>
                  </a:lnTo>
                  <a:lnTo>
                    <a:pt x="112" y="484"/>
                  </a:lnTo>
                  <a:lnTo>
                    <a:pt x="114" y="484"/>
                  </a:lnTo>
                  <a:lnTo>
                    <a:pt x="114" y="484"/>
                  </a:lnTo>
                  <a:lnTo>
                    <a:pt x="114" y="484"/>
                  </a:lnTo>
                  <a:lnTo>
                    <a:pt x="116" y="484"/>
                  </a:lnTo>
                  <a:lnTo>
                    <a:pt x="116" y="484"/>
                  </a:lnTo>
                  <a:lnTo>
                    <a:pt x="118" y="484"/>
                  </a:lnTo>
                  <a:lnTo>
                    <a:pt x="118" y="484"/>
                  </a:lnTo>
                  <a:lnTo>
                    <a:pt x="122" y="480"/>
                  </a:lnTo>
                  <a:lnTo>
                    <a:pt x="124" y="480"/>
                  </a:lnTo>
                  <a:lnTo>
                    <a:pt x="124" y="480"/>
                  </a:lnTo>
                  <a:lnTo>
                    <a:pt x="124" y="480"/>
                  </a:lnTo>
                  <a:lnTo>
                    <a:pt x="126" y="476"/>
                  </a:lnTo>
                  <a:lnTo>
                    <a:pt x="126" y="474"/>
                  </a:lnTo>
                  <a:lnTo>
                    <a:pt x="126" y="472"/>
                  </a:lnTo>
                  <a:lnTo>
                    <a:pt x="128" y="472"/>
                  </a:lnTo>
                  <a:lnTo>
                    <a:pt x="128" y="472"/>
                  </a:lnTo>
                  <a:lnTo>
                    <a:pt x="132" y="468"/>
                  </a:lnTo>
                  <a:lnTo>
                    <a:pt x="132" y="468"/>
                  </a:lnTo>
                  <a:lnTo>
                    <a:pt x="134" y="466"/>
                  </a:lnTo>
                  <a:lnTo>
                    <a:pt x="136" y="464"/>
                  </a:lnTo>
                  <a:lnTo>
                    <a:pt x="136" y="464"/>
                  </a:lnTo>
                  <a:lnTo>
                    <a:pt x="138" y="462"/>
                  </a:lnTo>
                  <a:lnTo>
                    <a:pt x="138" y="462"/>
                  </a:lnTo>
                  <a:lnTo>
                    <a:pt x="138" y="462"/>
                  </a:lnTo>
                  <a:lnTo>
                    <a:pt x="140" y="458"/>
                  </a:lnTo>
                  <a:lnTo>
                    <a:pt x="142" y="458"/>
                  </a:lnTo>
                  <a:lnTo>
                    <a:pt x="142" y="456"/>
                  </a:lnTo>
                  <a:lnTo>
                    <a:pt x="144" y="456"/>
                  </a:lnTo>
                  <a:lnTo>
                    <a:pt x="144" y="456"/>
                  </a:lnTo>
                  <a:lnTo>
                    <a:pt x="144" y="456"/>
                  </a:lnTo>
                  <a:lnTo>
                    <a:pt x="146" y="454"/>
                  </a:lnTo>
                  <a:lnTo>
                    <a:pt x="146" y="454"/>
                  </a:lnTo>
                  <a:lnTo>
                    <a:pt x="148" y="454"/>
                  </a:lnTo>
                  <a:lnTo>
                    <a:pt x="150" y="454"/>
                  </a:lnTo>
                  <a:lnTo>
                    <a:pt x="150" y="456"/>
                  </a:lnTo>
                  <a:lnTo>
                    <a:pt x="150" y="456"/>
                  </a:lnTo>
                  <a:lnTo>
                    <a:pt x="150" y="456"/>
                  </a:lnTo>
                  <a:lnTo>
                    <a:pt x="150" y="456"/>
                  </a:lnTo>
                  <a:lnTo>
                    <a:pt x="152" y="454"/>
                  </a:lnTo>
                  <a:lnTo>
                    <a:pt x="152" y="454"/>
                  </a:lnTo>
                  <a:lnTo>
                    <a:pt x="152" y="454"/>
                  </a:lnTo>
                  <a:lnTo>
                    <a:pt x="154" y="454"/>
                  </a:lnTo>
                  <a:lnTo>
                    <a:pt x="154" y="452"/>
                  </a:lnTo>
                  <a:lnTo>
                    <a:pt x="154" y="452"/>
                  </a:lnTo>
                  <a:lnTo>
                    <a:pt x="154" y="452"/>
                  </a:lnTo>
                  <a:lnTo>
                    <a:pt x="154" y="452"/>
                  </a:lnTo>
                  <a:lnTo>
                    <a:pt x="154" y="450"/>
                  </a:lnTo>
                  <a:lnTo>
                    <a:pt x="154" y="450"/>
                  </a:lnTo>
                  <a:lnTo>
                    <a:pt x="154" y="450"/>
                  </a:lnTo>
                  <a:lnTo>
                    <a:pt x="154" y="448"/>
                  </a:lnTo>
                  <a:lnTo>
                    <a:pt x="154" y="448"/>
                  </a:lnTo>
                  <a:lnTo>
                    <a:pt x="154" y="448"/>
                  </a:lnTo>
                  <a:lnTo>
                    <a:pt x="156" y="446"/>
                  </a:lnTo>
                  <a:lnTo>
                    <a:pt x="156" y="446"/>
                  </a:lnTo>
                  <a:lnTo>
                    <a:pt x="156" y="444"/>
                  </a:lnTo>
                  <a:lnTo>
                    <a:pt x="156" y="444"/>
                  </a:lnTo>
                  <a:lnTo>
                    <a:pt x="156" y="444"/>
                  </a:lnTo>
                  <a:lnTo>
                    <a:pt x="158" y="444"/>
                  </a:lnTo>
                  <a:lnTo>
                    <a:pt x="158" y="442"/>
                  </a:lnTo>
                  <a:lnTo>
                    <a:pt x="164" y="442"/>
                  </a:lnTo>
                  <a:lnTo>
                    <a:pt x="168" y="440"/>
                  </a:lnTo>
                  <a:lnTo>
                    <a:pt x="168" y="440"/>
                  </a:lnTo>
                  <a:lnTo>
                    <a:pt x="170" y="440"/>
                  </a:lnTo>
                  <a:lnTo>
                    <a:pt x="170" y="440"/>
                  </a:lnTo>
                  <a:lnTo>
                    <a:pt x="172" y="440"/>
                  </a:lnTo>
                  <a:lnTo>
                    <a:pt x="172" y="438"/>
                  </a:lnTo>
                  <a:lnTo>
                    <a:pt x="174" y="438"/>
                  </a:lnTo>
                  <a:lnTo>
                    <a:pt x="174" y="436"/>
                  </a:lnTo>
                  <a:lnTo>
                    <a:pt x="178" y="430"/>
                  </a:lnTo>
                  <a:lnTo>
                    <a:pt x="180" y="422"/>
                  </a:lnTo>
                  <a:lnTo>
                    <a:pt x="182" y="422"/>
                  </a:lnTo>
                  <a:lnTo>
                    <a:pt x="182" y="422"/>
                  </a:lnTo>
                  <a:lnTo>
                    <a:pt x="182" y="422"/>
                  </a:lnTo>
                  <a:lnTo>
                    <a:pt x="184" y="420"/>
                  </a:lnTo>
                  <a:lnTo>
                    <a:pt x="184" y="418"/>
                  </a:lnTo>
                  <a:lnTo>
                    <a:pt x="184" y="418"/>
                  </a:lnTo>
                  <a:lnTo>
                    <a:pt x="188" y="414"/>
                  </a:lnTo>
                  <a:lnTo>
                    <a:pt x="188" y="410"/>
                  </a:lnTo>
                  <a:lnTo>
                    <a:pt x="190" y="410"/>
                  </a:lnTo>
                  <a:lnTo>
                    <a:pt x="190" y="408"/>
                  </a:lnTo>
                  <a:lnTo>
                    <a:pt x="190" y="408"/>
                  </a:lnTo>
                  <a:lnTo>
                    <a:pt x="190" y="408"/>
                  </a:lnTo>
                  <a:lnTo>
                    <a:pt x="188" y="408"/>
                  </a:lnTo>
                  <a:lnTo>
                    <a:pt x="188" y="408"/>
                  </a:lnTo>
                  <a:lnTo>
                    <a:pt x="188" y="406"/>
                  </a:lnTo>
                  <a:lnTo>
                    <a:pt x="188" y="406"/>
                  </a:lnTo>
                  <a:lnTo>
                    <a:pt x="188" y="406"/>
                  </a:lnTo>
                  <a:lnTo>
                    <a:pt x="188" y="400"/>
                  </a:lnTo>
                  <a:lnTo>
                    <a:pt x="188" y="398"/>
                  </a:lnTo>
                  <a:lnTo>
                    <a:pt x="188" y="394"/>
                  </a:lnTo>
                  <a:lnTo>
                    <a:pt x="188" y="392"/>
                  </a:lnTo>
                  <a:lnTo>
                    <a:pt x="188" y="392"/>
                  </a:lnTo>
                  <a:lnTo>
                    <a:pt x="188" y="390"/>
                  </a:lnTo>
                  <a:lnTo>
                    <a:pt x="188" y="388"/>
                  </a:lnTo>
                  <a:lnTo>
                    <a:pt x="188" y="388"/>
                  </a:lnTo>
                  <a:lnTo>
                    <a:pt x="188" y="382"/>
                  </a:lnTo>
                  <a:lnTo>
                    <a:pt x="188" y="382"/>
                  </a:lnTo>
                  <a:lnTo>
                    <a:pt x="188" y="380"/>
                  </a:lnTo>
                  <a:lnTo>
                    <a:pt x="188" y="380"/>
                  </a:lnTo>
                  <a:lnTo>
                    <a:pt x="188" y="372"/>
                  </a:lnTo>
                  <a:lnTo>
                    <a:pt x="188" y="372"/>
                  </a:lnTo>
                  <a:lnTo>
                    <a:pt x="188" y="366"/>
                  </a:lnTo>
                  <a:lnTo>
                    <a:pt x="188" y="366"/>
                  </a:lnTo>
                  <a:lnTo>
                    <a:pt x="188" y="364"/>
                  </a:lnTo>
                  <a:lnTo>
                    <a:pt x="188" y="362"/>
                  </a:lnTo>
                  <a:lnTo>
                    <a:pt x="188" y="358"/>
                  </a:lnTo>
                  <a:lnTo>
                    <a:pt x="188" y="358"/>
                  </a:lnTo>
                  <a:lnTo>
                    <a:pt x="188" y="356"/>
                  </a:lnTo>
                  <a:lnTo>
                    <a:pt x="188" y="356"/>
                  </a:lnTo>
                  <a:lnTo>
                    <a:pt x="188" y="354"/>
                  </a:lnTo>
                  <a:lnTo>
                    <a:pt x="190" y="352"/>
                  </a:lnTo>
                  <a:lnTo>
                    <a:pt x="190" y="352"/>
                  </a:lnTo>
                  <a:lnTo>
                    <a:pt x="192" y="352"/>
                  </a:lnTo>
                  <a:lnTo>
                    <a:pt x="192" y="352"/>
                  </a:lnTo>
                  <a:lnTo>
                    <a:pt x="194" y="350"/>
                  </a:lnTo>
                  <a:lnTo>
                    <a:pt x="196" y="348"/>
                  </a:lnTo>
                  <a:lnTo>
                    <a:pt x="198" y="346"/>
                  </a:lnTo>
                  <a:lnTo>
                    <a:pt x="200" y="344"/>
                  </a:lnTo>
                  <a:lnTo>
                    <a:pt x="200" y="344"/>
                  </a:lnTo>
                  <a:lnTo>
                    <a:pt x="202" y="342"/>
                  </a:lnTo>
                  <a:lnTo>
                    <a:pt x="204" y="342"/>
                  </a:lnTo>
                  <a:lnTo>
                    <a:pt x="204" y="340"/>
                  </a:lnTo>
                  <a:lnTo>
                    <a:pt x="204" y="340"/>
                  </a:lnTo>
                  <a:lnTo>
                    <a:pt x="204" y="340"/>
                  </a:lnTo>
                  <a:lnTo>
                    <a:pt x="208" y="334"/>
                  </a:lnTo>
                  <a:lnTo>
                    <a:pt x="208" y="332"/>
                  </a:lnTo>
                  <a:lnTo>
                    <a:pt x="210" y="330"/>
                  </a:lnTo>
                  <a:lnTo>
                    <a:pt x="210" y="330"/>
                  </a:lnTo>
                  <a:lnTo>
                    <a:pt x="210" y="328"/>
                  </a:lnTo>
                  <a:lnTo>
                    <a:pt x="210" y="328"/>
                  </a:lnTo>
                  <a:lnTo>
                    <a:pt x="210" y="328"/>
                  </a:lnTo>
                  <a:lnTo>
                    <a:pt x="212" y="324"/>
                  </a:lnTo>
                  <a:lnTo>
                    <a:pt x="212" y="322"/>
                  </a:lnTo>
                  <a:lnTo>
                    <a:pt x="214" y="320"/>
                  </a:lnTo>
                  <a:lnTo>
                    <a:pt x="214" y="320"/>
                  </a:lnTo>
                  <a:lnTo>
                    <a:pt x="216" y="316"/>
                  </a:lnTo>
                  <a:lnTo>
                    <a:pt x="216" y="314"/>
                  </a:lnTo>
                  <a:lnTo>
                    <a:pt x="220" y="312"/>
                  </a:lnTo>
                  <a:lnTo>
                    <a:pt x="220" y="312"/>
                  </a:lnTo>
                  <a:lnTo>
                    <a:pt x="220" y="312"/>
                  </a:lnTo>
                  <a:lnTo>
                    <a:pt x="224" y="308"/>
                  </a:lnTo>
                  <a:lnTo>
                    <a:pt x="224" y="308"/>
                  </a:lnTo>
                  <a:lnTo>
                    <a:pt x="232" y="304"/>
                  </a:lnTo>
                  <a:lnTo>
                    <a:pt x="232" y="302"/>
                  </a:lnTo>
                  <a:lnTo>
                    <a:pt x="234" y="302"/>
                  </a:lnTo>
                  <a:lnTo>
                    <a:pt x="234" y="302"/>
                  </a:lnTo>
                  <a:lnTo>
                    <a:pt x="236" y="302"/>
                  </a:lnTo>
                  <a:lnTo>
                    <a:pt x="238" y="302"/>
                  </a:lnTo>
                  <a:lnTo>
                    <a:pt x="238" y="302"/>
                  </a:lnTo>
                  <a:lnTo>
                    <a:pt x="238" y="302"/>
                  </a:lnTo>
                  <a:lnTo>
                    <a:pt x="240" y="302"/>
                  </a:lnTo>
                  <a:lnTo>
                    <a:pt x="240" y="300"/>
                  </a:lnTo>
                  <a:lnTo>
                    <a:pt x="240" y="300"/>
                  </a:lnTo>
                  <a:lnTo>
                    <a:pt x="242" y="300"/>
                  </a:lnTo>
                  <a:lnTo>
                    <a:pt x="244" y="298"/>
                  </a:lnTo>
                  <a:lnTo>
                    <a:pt x="244" y="296"/>
                  </a:lnTo>
                  <a:lnTo>
                    <a:pt x="252" y="290"/>
                  </a:lnTo>
                  <a:lnTo>
                    <a:pt x="252" y="290"/>
                  </a:lnTo>
                  <a:lnTo>
                    <a:pt x="252" y="288"/>
                  </a:lnTo>
                  <a:lnTo>
                    <a:pt x="254" y="286"/>
                  </a:lnTo>
                  <a:lnTo>
                    <a:pt x="256" y="286"/>
                  </a:lnTo>
                  <a:lnTo>
                    <a:pt x="258" y="282"/>
                  </a:lnTo>
                  <a:lnTo>
                    <a:pt x="258" y="282"/>
                  </a:lnTo>
                  <a:lnTo>
                    <a:pt x="258" y="280"/>
                  </a:lnTo>
                  <a:lnTo>
                    <a:pt x="260" y="280"/>
                  </a:lnTo>
                  <a:lnTo>
                    <a:pt x="260" y="278"/>
                  </a:lnTo>
                  <a:lnTo>
                    <a:pt x="260" y="278"/>
                  </a:lnTo>
                  <a:lnTo>
                    <a:pt x="260" y="274"/>
                  </a:lnTo>
                  <a:lnTo>
                    <a:pt x="260" y="272"/>
                  </a:lnTo>
                  <a:lnTo>
                    <a:pt x="262" y="270"/>
                  </a:lnTo>
                  <a:lnTo>
                    <a:pt x="260" y="270"/>
                  </a:lnTo>
                  <a:lnTo>
                    <a:pt x="260" y="268"/>
                  </a:lnTo>
                  <a:lnTo>
                    <a:pt x="260" y="268"/>
                  </a:lnTo>
                  <a:lnTo>
                    <a:pt x="260" y="266"/>
                  </a:lnTo>
                  <a:lnTo>
                    <a:pt x="260" y="264"/>
                  </a:lnTo>
                  <a:lnTo>
                    <a:pt x="260" y="264"/>
                  </a:lnTo>
                  <a:lnTo>
                    <a:pt x="260" y="264"/>
                  </a:lnTo>
                  <a:lnTo>
                    <a:pt x="260" y="262"/>
                  </a:lnTo>
                  <a:lnTo>
                    <a:pt x="260" y="262"/>
                  </a:lnTo>
                  <a:lnTo>
                    <a:pt x="260" y="260"/>
                  </a:lnTo>
                  <a:lnTo>
                    <a:pt x="260" y="260"/>
                  </a:lnTo>
                  <a:lnTo>
                    <a:pt x="260" y="258"/>
                  </a:lnTo>
                  <a:lnTo>
                    <a:pt x="260" y="256"/>
                  </a:lnTo>
                  <a:lnTo>
                    <a:pt x="262" y="252"/>
                  </a:lnTo>
                  <a:lnTo>
                    <a:pt x="264" y="248"/>
                  </a:lnTo>
                  <a:lnTo>
                    <a:pt x="264" y="248"/>
                  </a:lnTo>
                  <a:lnTo>
                    <a:pt x="264" y="246"/>
                  </a:lnTo>
                  <a:lnTo>
                    <a:pt x="264" y="246"/>
                  </a:lnTo>
                  <a:lnTo>
                    <a:pt x="266" y="244"/>
                  </a:lnTo>
                  <a:lnTo>
                    <a:pt x="266" y="242"/>
                  </a:lnTo>
                  <a:lnTo>
                    <a:pt x="268" y="240"/>
                  </a:lnTo>
                  <a:lnTo>
                    <a:pt x="268" y="238"/>
                  </a:lnTo>
                  <a:lnTo>
                    <a:pt x="270" y="238"/>
                  </a:lnTo>
                  <a:lnTo>
                    <a:pt x="270" y="238"/>
                  </a:lnTo>
                  <a:lnTo>
                    <a:pt x="270" y="236"/>
                  </a:lnTo>
                  <a:lnTo>
                    <a:pt x="270" y="236"/>
                  </a:lnTo>
                  <a:lnTo>
                    <a:pt x="272" y="236"/>
                  </a:lnTo>
                  <a:lnTo>
                    <a:pt x="272" y="234"/>
                  </a:lnTo>
                  <a:lnTo>
                    <a:pt x="272" y="232"/>
                  </a:lnTo>
                  <a:lnTo>
                    <a:pt x="272" y="230"/>
                  </a:lnTo>
                  <a:lnTo>
                    <a:pt x="272" y="230"/>
                  </a:lnTo>
                  <a:lnTo>
                    <a:pt x="270" y="228"/>
                  </a:lnTo>
                  <a:lnTo>
                    <a:pt x="270" y="226"/>
                  </a:lnTo>
                  <a:lnTo>
                    <a:pt x="268" y="226"/>
                  </a:lnTo>
                  <a:lnTo>
                    <a:pt x="268" y="224"/>
                  </a:lnTo>
                  <a:lnTo>
                    <a:pt x="268" y="222"/>
                  </a:lnTo>
                  <a:lnTo>
                    <a:pt x="268" y="220"/>
                  </a:lnTo>
                  <a:lnTo>
                    <a:pt x="268" y="218"/>
                  </a:lnTo>
                  <a:lnTo>
                    <a:pt x="268" y="218"/>
                  </a:lnTo>
                  <a:lnTo>
                    <a:pt x="268" y="218"/>
                  </a:lnTo>
                  <a:lnTo>
                    <a:pt x="268" y="218"/>
                  </a:lnTo>
                  <a:lnTo>
                    <a:pt x="268" y="216"/>
                  </a:lnTo>
                  <a:lnTo>
                    <a:pt x="268" y="216"/>
                  </a:lnTo>
                  <a:lnTo>
                    <a:pt x="268" y="214"/>
                  </a:lnTo>
                  <a:lnTo>
                    <a:pt x="268" y="212"/>
                  </a:lnTo>
                  <a:lnTo>
                    <a:pt x="268" y="212"/>
                  </a:lnTo>
                  <a:lnTo>
                    <a:pt x="268" y="212"/>
                  </a:lnTo>
                  <a:lnTo>
                    <a:pt x="268" y="210"/>
                  </a:lnTo>
                  <a:lnTo>
                    <a:pt x="268" y="210"/>
                  </a:lnTo>
                  <a:lnTo>
                    <a:pt x="268" y="208"/>
                  </a:lnTo>
                  <a:lnTo>
                    <a:pt x="268" y="206"/>
                  </a:lnTo>
                  <a:lnTo>
                    <a:pt x="268" y="206"/>
                  </a:lnTo>
                  <a:lnTo>
                    <a:pt x="268" y="204"/>
                  </a:lnTo>
                  <a:lnTo>
                    <a:pt x="268" y="204"/>
                  </a:lnTo>
                  <a:lnTo>
                    <a:pt x="268" y="204"/>
                  </a:lnTo>
                  <a:lnTo>
                    <a:pt x="268" y="202"/>
                  </a:lnTo>
                  <a:lnTo>
                    <a:pt x="270" y="200"/>
                  </a:lnTo>
                  <a:lnTo>
                    <a:pt x="270" y="200"/>
                  </a:lnTo>
                  <a:lnTo>
                    <a:pt x="270" y="200"/>
                  </a:lnTo>
                  <a:lnTo>
                    <a:pt x="270" y="200"/>
                  </a:lnTo>
                  <a:lnTo>
                    <a:pt x="270" y="198"/>
                  </a:lnTo>
                  <a:lnTo>
                    <a:pt x="272" y="198"/>
                  </a:lnTo>
                  <a:lnTo>
                    <a:pt x="272" y="194"/>
                  </a:lnTo>
                  <a:lnTo>
                    <a:pt x="276" y="182"/>
                  </a:lnTo>
                  <a:lnTo>
                    <a:pt x="276" y="180"/>
                  </a:lnTo>
                  <a:lnTo>
                    <a:pt x="276" y="180"/>
                  </a:lnTo>
                  <a:lnTo>
                    <a:pt x="276" y="180"/>
                  </a:lnTo>
                  <a:lnTo>
                    <a:pt x="276" y="174"/>
                  </a:lnTo>
                  <a:lnTo>
                    <a:pt x="276" y="172"/>
                  </a:lnTo>
                  <a:lnTo>
                    <a:pt x="276" y="170"/>
                  </a:lnTo>
                  <a:lnTo>
                    <a:pt x="276" y="164"/>
                  </a:lnTo>
                  <a:lnTo>
                    <a:pt x="276" y="158"/>
                  </a:lnTo>
                  <a:lnTo>
                    <a:pt x="276" y="156"/>
                  </a:lnTo>
                  <a:lnTo>
                    <a:pt x="278" y="148"/>
                  </a:lnTo>
                  <a:lnTo>
                    <a:pt x="278" y="148"/>
                  </a:lnTo>
                  <a:lnTo>
                    <a:pt x="278" y="148"/>
                  </a:lnTo>
                  <a:lnTo>
                    <a:pt x="278" y="146"/>
                  </a:lnTo>
                  <a:lnTo>
                    <a:pt x="278" y="146"/>
                  </a:lnTo>
                  <a:lnTo>
                    <a:pt x="280" y="144"/>
                  </a:lnTo>
                  <a:lnTo>
                    <a:pt x="280" y="144"/>
                  </a:lnTo>
                  <a:lnTo>
                    <a:pt x="282" y="144"/>
                  </a:lnTo>
                  <a:lnTo>
                    <a:pt x="282" y="140"/>
                  </a:lnTo>
                  <a:lnTo>
                    <a:pt x="284" y="140"/>
                  </a:lnTo>
                  <a:lnTo>
                    <a:pt x="284" y="140"/>
                  </a:lnTo>
                  <a:lnTo>
                    <a:pt x="284" y="140"/>
                  </a:lnTo>
                  <a:lnTo>
                    <a:pt x="284" y="138"/>
                  </a:lnTo>
                  <a:lnTo>
                    <a:pt x="284" y="136"/>
                  </a:lnTo>
                  <a:lnTo>
                    <a:pt x="284" y="136"/>
                  </a:lnTo>
                  <a:lnTo>
                    <a:pt x="284" y="136"/>
                  </a:lnTo>
                  <a:lnTo>
                    <a:pt x="284" y="134"/>
                  </a:lnTo>
                  <a:lnTo>
                    <a:pt x="284" y="134"/>
                  </a:lnTo>
                  <a:lnTo>
                    <a:pt x="284" y="134"/>
                  </a:lnTo>
                  <a:lnTo>
                    <a:pt x="286" y="134"/>
                  </a:lnTo>
                  <a:lnTo>
                    <a:pt x="286" y="134"/>
                  </a:lnTo>
                  <a:lnTo>
                    <a:pt x="288" y="132"/>
                  </a:lnTo>
                  <a:lnTo>
                    <a:pt x="288" y="132"/>
                  </a:lnTo>
                  <a:lnTo>
                    <a:pt x="288" y="132"/>
                  </a:lnTo>
                  <a:lnTo>
                    <a:pt x="288" y="132"/>
                  </a:lnTo>
                  <a:lnTo>
                    <a:pt x="290" y="130"/>
                  </a:lnTo>
                  <a:lnTo>
                    <a:pt x="292" y="126"/>
                  </a:lnTo>
                  <a:lnTo>
                    <a:pt x="292" y="122"/>
                  </a:lnTo>
                  <a:lnTo>
                    <a:pt x="296" y="116"/>
                  </a:lnTo>
                  <a:lnTo>
                    <a:pt x="298" y="108"/>
                  </a:lnTo>
                  <a:lnTo>
                    <a:pt x="300" y="108"/>
                  </a:lnTo>
                  <a:lnTo>
                    <a:pt x="300" y="108"/>
                  </a:lnTo>
                  <a:lnTo>
                    <a:pt x="302" y="106"/>
                  </a:lnTo>
                  <a:lnTo>
                    <a:pt x="302" y="106"/>
                  </a:lnTo>
                  <a:lnTo>
                    <a:pt x="302" y="106"/>
                  </a:lnTo>
                  <a:lnTo>
                    <a:pt x="304" y="102"/>
                  </a:lnTo>
                  <a:lnTo>
                    <a:pt x="304" y="102"/>
                  </a:lnTo>
                  <a:lnTo>
                    <a:pt x="304" y="98"/>
                  </a:lnTo>
                  <a:lnTo>
                    <a:pt x="304" y="96"/>
                  </a:lnTo>
                  <a:lnTo>
                    <a:pt x="304" y="90"/>
                  </a:lnTo>
                  <a:lnTo>
                    <a:pt x="304" y="90"/>
                  </a:lnTo>
                  <a:lnTo>
                    <a:pt x="302" y="90"/>
                  </a:lnTo>
                  <a:lnTo>
                    <a:pt x="302" y="86"/>
                  </a:lnTo>
                  <a:lnTo>
                    <a:pt x="302" y="80"/>
                  </a:lnTo>
                  <a:lnTo>
                    <a:pt x="302" y="80"/>
                  </a:lnTo>
                  <a:lnTo>
                    <a:pt x="302" y="78"/>
                  </a:lnTo>
                  <a:lnTo>
                    <a:pt x="302" y="78"/>
                  </a:lnTo>
                  <a:lnTo>
                    <a:pt x="302" y="76"/>
                  </a:lnTo>
                  <a:lnTo>
                    <a:pt x="302" y="72"/>
                  </a:lnTo>
                  <a:lnTo>
                    <a:pt x="304" y="66"/>
                  </a:lnTo>
                  <a:lnTo>
                    <a:pt x="304" y="66"/>
                  </a:lnTo>
                  <a:lnTo>
                    <a:pt x="304" y="64"/>
                  </a:lnTo>
                  <a:lnTo>
                    <a:pt x="304" y="64"/>
                  </a:lnTo>
                  <a:lnTo>
                    <a:pt x="304" y="64"/>
                  </a:lnTo>
                  <a:lnTo>
                    <a:pt x="304" y="62"/>
                  </a:lnTo>
                  <a:lnTo>
                    <a:pt x="302" y="58"/>
                  </a:lnTo>
                  <a:lnTo>
                    <a:pt x="302" y="54"/>
                  </a:lnTo>
                  <a:lnTo>
                    <a:pt x="302" y="54"/>
                  </a:lnTo>
                  <a:lnTo>
                    <a:pt x="300" y="52"/>
                  </a:lnTo>
                  <a:lnTo>
                    <a:pt x="300" y="52"/>
                  </a:lnTo>
                  <a:lnTo>
                    <a:pt x="300" y="52"/>
                  </a:lnTo>
                  <a:lnTo>
                    <a:pt x="298" y="52"/>
                  </a:lnTo>
                  <a:lnTo>
                    <a:pt x="298" y="50"/>
                  </a:lnTo>
                  <a:lnTo>
                    <a:pt x="298" y="50"/>
                  </a:lnTo>
                  <a:lnTo>
                    <a:pt x="298" y="50"/>
                  </a:lnTo>
                  <a:lnTo>
                    <a:pt x="298" y="50"/>
                  </a:lnTo>
                  <a:lnTo>
                    <a:pt x="298" y="50"/>
                  </a:lnTo>
                  <a:lnTo>
                    <a:pt x="300" y="48"/>
                  </a:lnTo>
                  <a:lnTo>
                    <a:pt x="300" y="48"/>
                  </a:lnTo>
                  <a:lnTo>
                    <a:pt x="300" y="48"/>
                  </a:lnTo>
                  <a:lnTo>
                    <a:pt x="300" y="48"/>
                  </a:lnTo>
                  <a:lnTo>
                    <a:pt x="300" y="48"/>
                  </a:lnTo>
                  <a:lnTo>
                    <a:pt x="302" y="48"/>
                  </a:lnTo>
                  <a:lnTo>
                    <a:pt x="302" y="48"/>
                  </a:lnTo>
                  <a:lnTo>
                    <a:pt x="302" y="48"/>
                  </a:lnTo>
                  <a:lnTo>
                    <a:pt x="302" y="48"/>
                  </a:lnTo>
                  <a:lnTo>
                    <a:pt x="304" y="48"/>
                  </a:lnTo>
                  <a:lnTo>
                    <a:pt x="306" y="48"/>
                  </a:lnTo>
                  <a:lnTo>
                    <a:pt x="306" y="48"/>
                  </a:lnTo>
                  <a:lnTo>
                    <a:pt x="308" y="48"/>
                  </a:lnTo>
                  <a:lnTo>
                    <a:pt x="308" y="46"/>
                  </a:lnTo>
                  <a:lnTo>
                    <a:pt x="308" y="46"/>
                  </a:lnTo>
                  <a:lnTo>
                    <a:pt x="310" y="46"/>
                  </a:lnTo>
                  <a:lnTo>
                    <a:pt x="310" y="44"/>
                  </a:lnTo>
                  <a:lnTo>
                    <a:pt x="310" y="44"/>
                  </a:lnTo>
                  <a:lnTo>
                    <a:pt x="312" y="42"/>
                  </a:lnTo>
                  <a:lnTo>
                    <a:pt x="312" y="40"/>
                  </a:lnTo>
                  <a:lnTo>
                    <a:pt x="312" y="38"/>
                  </a:lnTo>
                  <a:lnTo>
                    <a:pt x="312" y="38"/>
                  </a:lnTo>
                  <a:lnTo>
                    <a:pt x="314" y="38"/>
                  </a:lnTo>
                  <a:lnTo>
                    <a:pt x="318" y="32"/>
                  </a:lnTo>
                  <a:lnTo>
                    <a:pt x="320" y="30"/>
                  </a:lnTo>
                  <a:lnTo>
                    <a:pt x="320" y="30"/>
                  </a:lnTo>
                  <a:lnTo>
                    <a:pt x="322" y="26"/>
                  </a:lnTo>
                  <a:lnTo>
                    <a:pt x="324" y="24"/>
                  </a:lnTo>
                  <a:lnTo>
                    <a:pt x="324" y="24"/>
                  </a:lnTo>
                  <a:lnTo>
                    <a:pt x="324" y="22"/>
                  </a:lnTo>
                  <a:lnTo>
                    <a:pt x="324" y="22"/>
                  </a:lnTo>
                  <a:lnTo>
                    <a:pt x="324" y="22"/>
                  </a:lnTo>
                  <a:lnTo>
                    <a:pt x="326" y="20"/>
                  </a:lnTo>
                  <a:lnTo>
                    <a:pt x="328" y="20"/>
                  </a:lnTo>
                  <a:lnTo>
                    <a:pt x="330" y="20"/>
                  </a:lnTo>
                  <a:lnTo>
                    <a:pt x="330" y="20"/>
                  </a:lnTo>
                  <a:lnTo>
                    <a:pt x="330" y="20"/>
                  </a:lnTo>
                  <a:lnTo>
                    <a:pt x="330" y="20"/>
                  </a:lnTo>
                  <a:lnTo>
                    <a:pt x="330" y="20"/>
                  </a:lnTo>
                  <a:lnTo>
                    <a:pt x="330" y="18"/>
                  </a:lnTo>
                  <a:lnTo>
                    <a:pt x="332" y="18"/>
                  </a:lnTo>
                  <a:lnTo>
                    <a:pt x="340" y="12"/>
                  </a:lnTo>
                  <a:lnTo>
                    <a:pt x="340" y="12"/>
                  </a:lnTo>
                  <a:lnTo>
                    <a:pt x="340" y="12"/>
                  </a:lnTo>
                  <a:lnTo>
                    <a:pt x="340" y="12"/>
                  </a:lnTo>
                  <a:lnTo>
                    <a:pt x="346" y="10"/>
                  </a:lnTo>
                  <a:lnTo>
                    <a:pt x="348" y="10"/>
                  </a:lnTo>
                  <a:lnTo>
                    <a:pt x="352" y="10"/>
                  </a:lnTo>
                  <a:lnTo>
                    <a:pt x="352" y="12"/>
                  </a:lnTo>
                  <a:lnTo>
                    <a:pt x="354" y="12"/>
                  </a:lnTo>
                  <a:lnTo>
                    <a:pt x="354" y="12"/>
                  </a:lnTo>
                  <a:lnTo>
                    <a:pt x="354" y="12"/>
                  </a:lnTo>
                  <a:lnTo>
                    <a:pt x="356" y="12"/>
                  </a:lnTo>
                  <a:lnTo>
                    <a:pt x="358" y="12"/>
                  </a:lnTo>
                  <a:lnTo>
                    <a:pt x="360" y="14"/>
                  </a:lnTo>
                  <a:lnTo>
                    <a:pt x="360" y="14"/>
                  </a:lnTo>
                  <a:lnTo>
                    <a:pt x="360" y="14"/>
                  </a:lnTo>
                  <a:lnTo>
                    <a:pt x="360" y="14"/>
                  </a:lnTo>
                  <a:lnTo>
                    <a:pt x="360" y="14"/>
                  </a:lnTo>
                  <a:lnTo>
                    <a:pt x="362" y="14"/>
                  </a:lnTo>
                  <a:lnTo>
                    <a:pt x="362" y="16"/>
                  </a:lnTo>
                  <a:lnTo>
                    <a:pt x="362" y="18"/>
                  </a:lnTo>
                  <a:lnTo>
                    <a:pt x="362" y="18"/>
                  </a:lnTo>
                  <a:lnTo>
                    <a:pt x="364" y="18"/>
                  </a:lnTo>
                  <a:lnTo>
                    <a:pt x="364" y="18"/>
                  </a:lnTo>
                  <a:lnTo>
                    <a:pt x="366" y="18"/>
                  </a:lnTo>
                  <a:lnTo>
                    <a:pt x="366" y="18"/>
                  </a:lnTo>
                  <a:lnTo>
                    <a:pt x="368" y="18"/>
                  </a:lnTo>
                  <a:lnTo>
                    <a:pt x="368" y="18"/>
                  </a:lnTo>
                  <a:lnTo>
                    <a:pt x="368" y="18"/>
                  </a:lnTo>
                  <a:lnTo>
                    <a:pt x="376" y="24"/>
                  </a:lnTo>
                  <a:lnTo>
                    <a:pt x="384" y="28"/>
                  </a:lnTo>
                  <a:lnTo>
                    <a:pt x="384" y="28"/>
                  </a:lnTo>
                  <a:lnTo>
                    <a:pt x="384" y="28"/>
                  </a:lnTo>
                  <a:lnTo>
                    <a:pt x="390" y="36"/>
                  </a:lnTo>
                  <a:lnTo>
                    <a:pt x="390" y="36"/>
                  </a:lnTo>
                  <a:lnTo>
                    <a:pt x="390" y="36"/>
                  </a:lnTo>
                  <a:lnTo>
                    <a:pt x="390" y="40"/>
                  </a:lnTo>
                  <a:lnTo>
                    <a:pt x="390" y="40"/>
                  </a:lnTo>
                  <a:lnTo>
                    <a:pt x="390" y="42"/>
                  </a:lnTo>
                  <a:lnTo>
                    <a:pt x="394" y="46"/>
                  </a:lnTo>
                  <a:lnTo>
                    <a:pt x="396" y="46"/>
                  </a:lnTo>
                  <a:lnTo>
                    <a:pt x="396" y="46"/>
                  </a:lnTo>
                  <a:lnTo>
                    <a:pt x="396" y="46"/>
                  </a:lnTo>
                  <a:lnTo>
                    <a:pt x="396" y="46"/>
                  </a:lnTo>
                  <a:lnTo>
                    <a:pt x="402" y="44"/>
                  </a:lnTo>
                  <a:lnTo>
                    <a:pt x="408" y="44"/>
                  </a:lnTo>
                  <a:lnTo>
                    <a:pt x="408" y="44"/>
                  </a:lnTo>
                  <a:lnTo>
                    <a:pt x="410" y="44"/>
                  </a:lnTo>
                  <a:lnTo>
                    <a:pt x="414" y="44"/>
                  </a:lnTo>
                  <a:lnTo>
                    <a:pt x="414" y="44"/>
                  </a:lnTo>
                  <a:lnTo>
                    <a:pt x="416" y="46"/>
                  </a:lnTo>
                  <a:lnTo>
                    <a:pt x="418" y="46"/>
                  </a:lnTo>
                  <a:lnTo>
                    <a:pt x="418" y="46"/>
                  </a:lnTo>
                  <a:lnTo>
                    <a:pt x="420" y="46"/>
                  </a:lnTo>
                  <a:lnTo>
                    <a:pt x="420" y="48"/>
                  </a:lnTo>
                  <a:lnTo>
                    <a:pt x="420" y="48"/>
                  </a:lnTo>
                  <a:lnTo>
                    <a:pt x="420" y="48"/>
                  </a:lnTo>
                  <a:lnTo>
                    <a:pt x="422" y="50"/>
                  </a:lnTo>
                  <a:lnTo>
                    <a:pt x="422" y="50"/>
                  </a:lnTo>
                  <a:lnTo>
                    <a:pt x="424" y="52"/>
                  </a:lnTo>
                  <a:lnTo>
                    <a:pt x="440" y="54"/>
                  </a:lnTo>
                  <a:lnTo>
                    <a:pt x="440" y="54"/>
                  </a:lnTo>
                  <a:lnTo>
                    <a:pt x="442" y="54"/>
                  </a:lnTo>
                  <a:lnTo>
                    <a:pt x="442" y="54"/>
                  </a:lnTo>
                  <a:lnTo>
                    <a:pt x="442" y="54"/>
                  </a:lnTo>
                  <a:lnTo>
                    <a:pt x="442" y="52"/>
                  </a:lnTo>
                  <a:lnTo>
                    <a:pt x="444" y="52"/>
                  </a:lnTo>
                  <a:lnTo>
                    <a:pt x="444" y="52"/>
                  </a:lnTo>
                  <a:lnTo>
                    <a:pt x="444" y="52"/>
                  </a:lnTo>
                  <a:lnTo>
                    <a:pt x="446" y="52"/>
                  </a:lnTo>
                  <a:lnTo>
                    <a:pt x="446" y="50"/>
                  </a:lnTo>
                  <a:lnTo>
                    <a:pt x="446" y="50"/>
                  </a:lnTo>
                  <a:lnTo>
                    <a:pt x="450" y="50"/>
                  </a:lnTo>
                  <a:lnTo>
                    <a:pt x="450" y="52"/>
                  </a:lnTo>
                  <a:lnTo>
                    <a:pt x="454" y="52"/>
                  </a:lnTo>
                  <a:lnTo>
                    <a:pt x="462" y="54"/>
                  </a:lnTo>
                  <a:lnTo>
                    <a:pt x="464" y="54"/>
                  </a:lnTo>
                  <a:lnTo>
                    <a:pt x="466" y="54"/>
                  </a:lnTo>
                  <a:lnTo>
                    <a:pt x="468" y="54"/>
                  </a:lnTo>
                  <a:lnTo>
                    <a:pt x="468" y="56"/>
                  </a:lnTo>
                  <a:lnTo>
                    <a:pt x="468" y="56"/>
                  </a:lnTo>
                  <a:lnTo>
                    <a:pt x="470" y="56"/>
                  </a:lnTo>
                  <a:lnTo>
                    <a:pt x="470" y="56"/>
                  </a:lnTo>
                  <a:lnTo>
                    <a:pt x="470" y="58"/>
                  </a:lnTo>
                  <a:lnTo>
                    <a:pt x="472" y="58"/>
                  </a:lnTo>
                  <a:lnTo>
                    <a:pt x="472" y="58"/>
                  </a:lnTo>
                  <a:lnTo>
                    <a:pt x="472" y="58"/>
                  </a:lnTo>
                  <a:lnTo>
                    <a:pt x="474" y="58"/>
                  </a:lnTo>
                  <a:lnTo>
                    <a:pt x="474" y="58"/>
                  </a:lnTo>
                  <a:lnTo>
                    <a:pt x="476" y="58"/>
                  </a:lnTo>
                  <a:lnTo>
                    <a:pt x="476" y="58"/>
                  </a:lnTo>
                  <a:lnTo>
                    <a:pt x="478" y="58"/>
                  </a:lnTo>
                  <a:lnTo>
                    <a:pt x="480" y="58"/>
                  </a:lnTo>
                  <a:lnTo>
                    <a:pt x="480" y="58"/>
                  </a:lnTo>
                  <a:lnTo>
                    <a:pt x="482" y="58"/>
                  </a:lnTo>
                  <a:lnTo>
                    <a:pt x="482" y="58"/>
                  </a:lnTo>
                  <a:lnTo>
                    <a:pt x="482" y="58"/>
                  </a:lnTo>
                  <a:lnTo>
                    <a:pt x="484" y="58"/>
                  </a:lnTo>
                  <a:lnTo>
                    <a:pt x="486" y="56"/>
                  </a:lnTo>
                  <a:lnTo>
                    <a:pt x="488" y="54"/>
                  </a:lnTo>
                  <a:lnTo>
                    <a:pt x="488" y="54"/>
                  </a:lnTo>
                  <a:lnTo>
                    <a:pt x="488" y="54"/>
                  </a:lnTo>
                  <a:lnTo>
                    <a:pt x="490" y="50"/>
                  </a:lnTo>
                  <a:lnTo>
                    <a:pt x="490" y="46"/>
                  </a:lnTo>
                  <a:lnTo>
                    <a:pt x="490" y="44"/>
                  </a:lnTo>
                  <a:lnTo>
                    <a:pt x="490" y="44"/>
                  </a:lnTo>
                  <a:lnTo>
                    <a:pt x="490" y="42"/>
                  </a:lnTo>
                  <a:lnTo>
                    <a:pt x="490" y="42"/>
                  </a:lnTo>
                  <a:lnTo>
                    <a:pt x="490" y="42"/>
                  </a:lnTo>
                  <a:lnTo>
                    <a:pt x="492" y="42"/>
                  </a:lnTo>
                  <a:lnTo>
                    <a:pt x="492" y="42"/>
                  </a:lnTo>
                  <a:lnTo>
                    <a:pt x="492" y="42"/>
                  </a:lnTo>
                  <a:lnTo>
                    <a:pt x="494" y="42"/>
                  </a:lnTo>
                  <a:lnTo>
                    <a:pt x="494" y="42"/>
                  </a:lnTo>
                  <a:lnTo>
                    <a:pt x="494" y="42"/>
                  </a:lnTo>
                  <a:lnTo>
                    <a:pt x="494" y="42"/>
                  </a:lnTo>
                  <a:lnTo>
                    <a:pt x="496" y="42"/>
                  </a:lnTo>
                  <a:lnTo>
                    <a:pt x="496" y="38"/>
                  </a:lnTo>
                  <a:lnTo>
                    <a:pt x="496" y="38"/>
                  </a:lnTo>
                  <a:lnTo>
                    <a:pt x="498" y="34"/>
                  </a:lnTo>
                  <a:lnTo>
                    <a:pt x="500" y="32"/>
                  </a:lnTo>
                  <a:lnTo>
                    <a:pt x="500" y="32"/>
                  </a:lnTo>
                  <a:lnTo>
                    <a:pt x="500" y="30"/>
                  </a:lnTo>
                  <a:lnTo>
                    <a:pt x="504" y="26"/>
                  </a:lnTo>
                  <a:lnTo>
                    <a:pt x="504" y="26"/>
                  </a:lnTo>
                  <a:lnTo>
                    <a:pt x="508" y="26"/>
                  </a:lnTo>
                  <a:lnTo>
                    <a:pt x="508" y="26"/>
                  </a:lnTo>
                  <a:lnTo>
                    <a:pt x="508" y="26"/>
                  </a:lnTo>
                  <a:lnTo>
                    <a:pt x="508" y="26"/>
                  </a:lnTo>
                  <a:lnTo>
                    <a:pt x="508" y="26"/>
                  </a:lnTo>
                  <a:lnTo>
                    <a:pt x="510" y="28"/>
                  </a:lnTo>
                  <a:lnTo>
                    <a:pt x="510" y="30"/>
                  </a:lnTo>
                  <a:lnTo>
                    <a:pt x="510" y="30"/>
                  </a:lnTo>
                  <a:lnTo>
                    <a:pt x="510" y="30"/>
                  </a:lnTo>
                  <a:lnTo>
                    <a:pt x="514" y="32"/>
                  </a:lnTo>
                  <a:lnTo>
                    <a:pt x="514" y="32"/>
                  </a:lnTo>
                  <a:lnTo>
                    <a:pt x="514" y="32"/>
                  </a:lnTo>
                  <a:lnTo>
                    <a:pt x="516" y="32"/>
                  </a:lnTo>
                  <a:lnTo>
                    <a:pt x="520" y="32"/>
                  </a:lnTo>
                  <a:lnTo>
                    <a:pt x="524" y="36"/>
                  </a:lnTo>
                  <a:lnTo>
                    <a:pt x="526" y="36"/>
                  </a:lnTo>
                  <a:lnTo>
                    <a:pt x="526" y="36"/>
                  </a:lnTo>
                  <a:lnTo>
                    <a:pt x="528" y="38"/>
                  </a:lnTo>
                  <a:lnTo>
                    <a:pt x="528" y="38"/>
                  </a:lnTo>
                  <a:lnTo>
                    <a:pt x="530" y="38"/>
                  </a:lnTo>
                  <a:lnTo>
                    <a:pt x="530" y="38"/>
                  </a:lnTo>
                  <a:lnTo>
                    <a:pt x="530" y="36"/>
                  </a:lnTo>
                  <a:lnTo>
                    <a:pt x="530" y="36"/>
                  </a:lnTo>
                  <a:lnTo>
                    <a:pt x="530" y="34"/>
                  </a:lnTo>
                  <a:lnTo>
                    <a:pt x="530" y="34"/>
                  </a:lnTo>
                  <a:lnTo>
                    <a:pt x="530" y="34"/>
                  </a:lnTo>
                  <a:lnTo>
                    <a:pt x="530" y="34"/>
                  </a:lnTo>
                  <a:lnTo>
                    <a:pt x="532" y="34"/>
                  </a:lnTo>
                  <a:lnTo>
                    <a:pt x="536" y="30"/>
                  </a:lnTo>
                  <a:lnTo>
                    <a:pt x="538" y="30"/>
                  </a:lnTo>
                  <a:lnTo>
                    <a:pt x="548" y="26"/>
                  </a:lnTo>
                  <a:lnTo>
                    <a:pt x="550" y="26"/>
                  </a:lnTo>
                  <a:lnTo>
                    <a:pt x="550" y="26"/>
                  </a:lnTo>
                  <a:lnTo>
                    <a:pt x="552" y="26"/>
                  </a:lnTo>
                  <a:lnTo>
                    <a:pt x="560" y="22"/>
                  </a:lnTo>
                  <a:lnTo>
                    <a:pt x="566" y="20"/>
                  </a:lnTo>
                  <a:lnTo>
                    <a:pt x="568" y="20"/>
                  </a:lnTo>
                  <a:lnTo>
                    <a:pt x="574" y="18"/>
                  </a:lnTo>
                  <a:lnTo>
                    <a:pt x="574" y="18"/>
                  </a:lnTo>
                  <a:lnTo>
                    <a:pt x="576" y="16"/>
                  </a:lnTo>
                  <a:lnTo>
                    <a:pt x="576" y="16"/>
                  </a:lnTo>
                  <a:lnTo>
                    <a:pt x="576" y="16"/>
                  </a:lnTo>
                  <a:lnTo>
                    <a:pt x="576" y="16"/>
                  </a:lnTo>
                  <a:lnTo>
                    <a:pt x="576" y="16"/>
                  </a:lnTo>
                  <a:lnTo>
                    <a:pt x="576" y="16"/>
                  </a:lnTo>
                  <a:lnTo>
                    <a:pt x="574" y="16"/>
                  </a:lnTo>
                  <a:lnTo>
                    <a:pt x="574" y="16"/>
                  </a:lnTo>
                  <a:lnTo>
                    <a:pt x="574" y="14"/>
                  </a:lnTo>
                  <a:lnTo>
                    <a:pt x="574" y="14"/>
                  </a:lnTo>
                  <a:lnTo>
                    <a:pt x="576" y="12"/>
                  </a:lnTo>
                  <a:lnTo>
                    <a:pt x="576" y="12"/>
                  </a:lnTo>
                  <a:lnTo>
                    <a:pt x="576" y="12"/>
                  </a:lnTo>
                  <a:lnTo>
                    <a:pt x="576" y="12"/>
                  </a:lnTo>
                  <a:lnTo>
                    <a:pt x="578" y="12"/>
                  </a:lnTo>
                  <a:lnTo>
                    <a:pt x="580" y="12"/>
                  </a:lnTo>
                  <a:lnTo>
                    <a:pt x="580" y="14"/>
                  </a:lnTo>
                  <a:lnTo>
                    <a:pt x="582" y="14"/>
                  </a:lnTo>
                  <a:lnTo>
                    <a:pt x="586" y="16"/>
                  </a:lnTo>
                  <a:lnTo>
                    <a:pt x="586" y="16"/>
                  </a:lnTo>
                  <a:lnTo>
                    <a:pt x="586" y="18"/>
                  </a:lnTo>
                  <a:lnTo>
                    <a:pt x="588" y="20"/>
                  </a:lnTo>
                  <a:lnTo>
                    <a:pt x="592" y="22"/>
                  </a:lnTo>
                  <a:lnTo>
                    <a:pt x="594" y="22"/>
                  </a:lnTo>
                  <a:lnTo>
                    <a:pt x="596" y="20"/>
                  </a:lnTo>
                  <a:lnTo>
                    <a:pt x="602" y="18"/>
                  </a:lnTo>
                  <a:lnTo>
                    <a:pt x="602" y="18"/>
                  </a:lnTo>
                  <a:lnTo>
                    <a:pt x="604" y="18"/>
                  </a:lnTo>
                  <a:lnTo>
                    <a:pt x="604" y="18"/>
                  </a:lnTo>
                  <a:lnTo>
                    <a:pt x="604" y="18"/>
                  </a:lnTo>
                  <a:lnTo>
                    <a:pt x="608" y="20"/>
                  </a:lnTo>
                  <a:lnTo>
                    <a:pt x="612" y="18"/>
                  </a:lnTo>
                  <a:lnTo>
                    <a:pt x="616" y="18"/>
                  </a:lnTo>
                  <a:lnTo>
                    <a:pt x="618" y="16"/>
                  </a:lnTo>
                  <a:lnTo>
                    <a:pt x="618" y="16"/>
                  </a:lnTo>
                  <a:lnTo>
                    <a:pt x="620" y="16"/>
                  </a:lnTo>
                  <a:lnTo>
                    <a:pt x="620" y="16"/>
                  </a:lnTo>
                  <a:lnTo>
                    <a:pt x="620" y="16"/>
                  </a:lnTo>
                  <a:lnTo>
                    <a:pt x="620" y="12"/>
                  </a:lnTo>
                  <a:lnTo>
                    <a:pt x="620" y="12"/>
                  </a:lnTo>
                  <a:lnTo>
                    <a:pt x="620" y="10"/>
                  </a:lnTo>
                  <a:lnTo>
                    <a:pt x="620" y="10"/>
                  </a:lnTo>
                  <a:lnTo>
                    <a:pt x="620" y="10"/>
                  </a:lnTo>
                  <a:lnTo>
                    <a:pt x="620" y="10"/>
                  </a:lnTo>
                  <a:lnTo>
                    <a:pt x="620" y="10"/>
                  </a:lnTo>
                  <a:lnTo>
                    <a:pt x="620" y="10"/>
                  </a:lnTo>
                  <a:lnTo>
                    <a:pt x="620" y="10"/>
                  </a:lnTo>
                  <a:lnTo>
                    <a:pt x="620" y="10"/>
                  </a:lnTo>
                  <a:lnTo>
                    <a:pt x="620" y="8"/>
                  </a:lnTo>
                  <a:lnTo>
                    <a:pt x="620" y="8"/>
                  </a:lnTo>
                  <a:lnTo>
                    <a:pt x="620" y="6"/>
                  </a:lnTo>
                  <a:lnTo>
                    <a:pt x="622" y="2"/>
                  </a:lnTo>
                  <a:lnTo>
                    <a:pt x="630" y="0"/>
                  </a:lnTo>
                  <a:lnTo>
                    <a:pt x="630" y="0"/>
                  </a:lnTo>
                  <a:lnTo>
                    <a:pt x="632" y="0"/>
                  </a:lnTo>
                  <a:lnTo>
                    <a:pt x="632" y="0"/>
                  </a:lnTo>
                  <a:lnTo>
                    <a:pt x="634" y="4"/>
                  </a:lnTo>
                  <a:lnTo>
                    <a:pt x="638" y="4"/>
                  </a:lnTo>
                  <a:lnTo>
                    <a:pt x="642" y="6"/>
                  </a:lnTo>
                  <a:lnTo>
                    <a:pt x="646" y="8"/>
                  </a:lnTo>
                  <a:lnTo>
                    <a:pt x="648" y="10"/>
                  </a:lnTo>
                  <a:lnTo>
                    <a:pt x="652" y="8"/>
                  </a:lnTo>
                  <a:lnTo>
                    <a:pt x="654" y="8"/>
                  </a:lnTo>
                  <a:lnTo>
                    <a:pt x="654" y="8"/>
                  </a:lnTo>
                  <a:lnTo>
                    <a:pt x="656" y="8"/>
                  </a:lnTo>
                  <a:lnTo>
                    <a:pt x="656" y="8"/>
                  </a:lnTo>
                  <a:lnTo>
                    <a:pt x="656" y="6"/>
                  </a:lnTo>
                  <a:lnTo>
                    <a:pt x="658" y="6"/>
                  </a:lnTo>
                  <a:lnTo>
                    <a:pt x="662" y="6"/>
                  </a:lnTo>
                  <a:lnTo>
                    <a:pt x="670" y="12"/>
                  </a:lnTo>
                  <a:lnTo>
                    <a:pt x="672" y="14"/>
                  </a:lnTo>
                  <a:lnTo>
                    <a:pt x="672" y="14"/>
                  </a:lnTo>
                  <a:lnTo>
                    <a:pt x="674" y="14"/>
                  </a:lnTo>
                  <a:lnTo>
                    <a:pt x="674" y="14"/>
                  </a:lnTo>
                  <a:lnTo>
                    <a:pt x="674" y="16"/>
                  </a:lnTo>
                  <a:lnTo>
                    <a:pt x="674" y="16"/>
                  </a:lnTo>
                  <a:lnTo>
                    <a:pt x="676" y="16"/>
                  </a:lnTo>
                  <a:lnTo>
                    <a:pt x="676" y="16"/>
                  </a:lnTo>
                  <a:lnTo>
                    <a:pt x="682" y="14"/>
                  </a:lnTo>
                  <a:lnTo>
                    <a:pt x="684" y="14"/>
                  </a:lnTo>
                  <a:lnTo>
                    <a:pt x="686" y="14"/>
                  </a:lnTo>
                  <a:lnTo>
                    <a:pt x="686" y="14"/>
                  </a:lnTo>
                  <a:lnTo>
                    <a:pt x="688" y="14"/>
                  </a:lnTo>
                  <a:lnTo>
                    <a:pt x="688" y="14"/>
                  </a:lnTo>
                  <a:lnTo>
                    <a:pt x="688" y="14"/>
                  </a:lnTo>
                  <a:lnTo>
                    <a:pt x="690" y="16"/>
                  </a:lnTo>
                  <a:lnTo>
                    <a:pt x="692" y="16"/>
                  </a:lnTo>
                  <a:lnTo>
                    <a:pt x="692" y="16"/>
                  </a:lnTo>
                  <a:lnTo>
                    <a:pt x="692" y="16"/>
                  </a:lnTo>
                  <a:lnTo>
                    <a:pt x="694" y="16"/>
                  </a:lnTo>
                  <a:lnTo>
                    <a:pt x="694" y="14"/>
                  </a:lnTo>
                  <a:lnTo>
                    <a:pt x="694" y="14"/>
                  </a:lnTo>
                  <a:lnTo>
                    <a:pt x="694" y="12"/>
                  </a:lnTo>
                  <a:lnTo>
                    <a:pt x="696" y="12"/>
                  </a:lnTo>
                  <a:lnTo>
                    <a:pt x="696" y="10"/>
                  </a:lnTo>
                  <a:lnTo>
                    <a:pt x="700" y="10"/>
                  </a:lnTo>
                  <a:lnTo>
                    <a:pt x="700" y="8"/>
                  </a:lnTo>
                  <a:lnTo>
                    <a:pt x="702" y="8"/>
                  </a:lnTo>
                  <a:lnTo>
                    <a:pt x="702" y="8"/>
                  </a:lnTo>
                  <a:lnTo>
                    <a:pt x="704" y="8"/>
                  </a:lnTo>
                  <a:lnTo>
                    <a:pt x="706" y="8"/>
                  </a:lnTo>
                  <a:lnTo>
                    <a:pt x="706" y="8"/>
                  </a:lnTo>
                  <a:lnTo>
                    <a:pt x="706" y="8"/>
                  </a:lnTo>
                  <a:lnTo>
                    <a:pt x="714" y="12"/>
                  </a:lnTo>
                  <a:lnTo>
                    <a:pt x="718" y="14"/>
                  </a:lnTo>
                  <a:lnTo>
                    <a:pt x="718" y="14"/>
                  </a:lnTo>
                  <a:lnTo>
                    <a:pt x="718" y="14"/>
                  </a:lnTo>
                  <a:lnTo>
                    <a:pt x="720" y="14"/>
                  </a:lnTo>
                  <a:lnTo>
                    <a:pt x="720" y="16"/>
                  </a:lnTo>
                  <a:lnTo>
                    <a:pt x="724" y="20"/>
                  </a:lnTo>
                  <a:lnTo>
                    <a:pt x="730" y="22"/>
                  </a:lnTo>
                  <a:lnTo>
                    <a:pt x="730" y="22"/>
                  </a:lnTo>
                  <a:lnTo>
                    <a:pt x="730" y="22"/>
                  </a:lnTo>
                  <a:lnTo>
                    <a:pt x="736" y="28"/>
                  </a:lnTo>
                  <a:lnTo>
                    <a:pt x="736" y="30"/>
                  </a:lnTo>
                  <a:lnTo>
                    <a:pt x="736" y="30"/>
                  </a:lnTo>
                  <a:lnTo>
                    <a:pt x="736" y="32"/>
                  </a:lnTo>
                  <a:lnTo>
                    <a:pt x="736" y="32"/>
                  </a:lnTo>
                  <a:lnTo>
                    <a:pt x="736" y="32"/>
                  </a:lnTo>
                  <a:lnTo>
                    <a:pt x="736" y="32"/>
                  </a:lnTo>
                  <a:lnTo>
                    <a:pt x="736" y="32"/>
                  </a:lnTo>
                  <a:lnTo>
                    <a:pt x="736" y="34"/>
                  </a:lnTo>
                  <a:lnTo>
                    <a:pt x="736" y="36"/>
                  </a:lnTo>
                  <a:lnTo>
                    <a:pt x="736" y="36"/>
                  </a:lnTo>
                  <a:lnTo>
                    <a:pt x="740" y="38"/>
                  </a:lnTo>
                  <a:lnTo>
                    <a:pt x="740" y="38"/>
                  </a:lnTo>
                  <a:lnTo>
                    <a:pt x="742" y="38"/>
                  </a:lnTo>
                  <a:lnTo>
                    <a:pt x="748" y="42"/>
                  </a:lnTo>
                  <a:lnTo>
                    <a:pt x="750" y="44"/>
                  </a:lnTo>
                  <a:lnTo>
                    <a:pt x="756" y="48"/>
                  </a:lnTo>
                  <a:lnTo>
                    <a:pt x="756" y="48"/>
                  </a:lnTo>
                  <a:lnTo>
                    <a:pt x="756" y="48"/>
                  </a:lnTo>
                  <a:lnTo>
                    <a:pt x="764" y="52"/>
                  </a:lnTo>
                  <a:lnTo>
                    <a:pt x="768" y="50"/>
                  </a:lnTo>
                  <a:lnTo>
                    <a:pt x="768" y="50"/>
                  </a:lnTo>
                  <a:lnTo>
                    <a:pt x="770" y="48"/>
                  </a:lnTo>
                  <a:lnTo>
                    <a:pt x="770" y="48"/>
                  </a:lnTo>
                  <a:lnTo>
                    <a:pt x="774" y="46"/>
                  </a:lnTo>
                  <a:lnTo>
                    <a:pt x="776" y="46"/>
                  </a:lnTo>
                  <a:lnTo>
                    <a:pt x="778" y="44"/>
                  </a:lnTo>
                  <a:lnTo>
                    <a:pt x="778" y="44"/>
                  </a:lnTo>
                  <a:lnTo>
                    <a:pt x="778" y="44"/>
                  </a:lnTo>
                  <a:lnTo>
                    <a:pt x="778" y="42"/>
                  </a:lnTo>
                  <a:lnTo>
                    <a:pt x="778" y="42"/>
                  </a:lnTo>
                  <a:lnTo>
                    <a:pt x="778" y="42"/>
                  </a:lnTo>
                  <a:lnTo>
                    <a:pt x="780" y="40"/>
                  </a:lnTo>
                  <a:lnTo>
                    <a:pt x="780" y="40"/>
                  </a:lnTo>
                  <a:lnTo>
                    <a:pt x="780" y="40"/>
                  </a:lnTo>
                  <a:lnTo>
                    <a:pt x="784" y="38"/>
                  </a:lnTo>
                  <a:lnTo>
                    <a:pt x="784" y="38"/>
                  </a:lnTo>
                  <a:lnTo>
                    <a:pt x="784" y="40"/>
                  </a:lnTo>
                  <a:lnTo>
                    <a:pt x="784" y="40"/>
                  </a:lnTo>
                  <a:lnTo>
                    <a:pt x="784" y="40"/>
                  </a:lnTo>
                  <a:lnTo>
                    <a:pt x="784" y="42"/>
                  </a:lnTo>
                  <a:lnTo>
                    <a:pt x="784" y="42"/>
                  </a:lnTo>
                  <a:lnTo>
                    <a:pt x="784" y="42"/>
                  </a:lnTo>
                  <a:lnTo>
                    <a:pt x="786" y="42"/>
                  </a:lnTo>
                  <a:lnTo>
                    <a:pt x="786" y="42"/>
                  </a:lnTo>
                  <a:lnTo>
                    <a:pt x="786" y="42"/>
                  </a:lnTo>
                  <a:lnTo>
                    <a:pt x="788" y="42"/>
                  </a:lnTo>
                  <a:lnTo>
                    <a:pt x="788" y="42"/>
                  </a:lnTo>
                  <a:lnTo>
                    <a:pt x="792" y="42"/>
                  </a:lnTo>
                  <a:lnTo>
                    <a:pt x="792" y="42"/>
                  </a:lnTo>
                  <a:lnTo>
                    <a:pt x="792" y="42"/>
                  </a:lnTo>
                  <a:lnTo>
                    <a:pt x="794" y="42"/>
                  </a:lnTo>
                  <a:lnTo>
                    <a:pt x="794" y="42"/>
                  </a:lnTo>
                  <a:lnTo>
                    <a:pt x="794" y="42"/>
                  </a:lnTo>
                  <a:lnTo>
                    <a:pt x="794" y="42"/>
                  </a:lnTo>
                  <a:lnTo>
                    <a:pt x="794" y="42"/>
                  </a:lnTo>
                  <a:lnTo>
                    <a:pt x="800" y="46"/>
                  </a:lnTo>
                  <a:lnTo>
                    <a:pt x="802" y="46"/>
                  </a:lnTo>
                  <a:lnTo>
                    <a:pt x="804" y="48"/>
                  </a:lnTo>
                  <a:lnTo>
                    <a:pt x="804" y="48"/>
                  </a:lnTo>
                  <a:lnTo>
                    <a:pt x="804" y="48"/>
                  </a:lnTo>
                  <a:lnTo>
                    <a:pt x="806" y="48"/>
                  </a:lnTo>
                  <a:lnTo>
                    <a:pt x="808" y="46"/>
                  </a:lnTo>
                  <a:lnTo>
                    <a:pt x="810" y="46"/>
                  </a:lnTo>
                  <a:lnTo>
                    <a:pt x="814" y="40"/>
                  </a:lnTo>
                  <a:lnTo>
                    <a:pt x="816" y="38"/>
                  </a:lnTo>
                  <a:lnTo>
                    <a:pt x="816" y="36"/>
                  </a:lnTo>
                  <a:lnTo>
                    <a:pt x="816" y="36"/>
                  </a:lnTo>
                  <a:lnTo>
                    <a:pt x="816" y="34"/>
                  </a:lnTo>
                  <a:lnTo>
                    <a:pt x="816" y="34"/>
                  </a:lnTo>
                  <a:lnTo>
                    <a:pt x="816" y="34"/>
                  </a:lnTo>
                  <a:lnTo>
                    <a:pt x="816" y="34"/>
                  </a:lnTo>
                  <a:lnTo>
                    <a:pt x="816" y="32"/>
                  </a:lnTo>
                  <a:lnTo>
                    <a:pt x="816" y="32"/>
                  </a:lnTo>
                  <a:lnTo>
                    <a:pt x="816" y="32"/>
                  </a:lnTo>
                  <a:lnTo>
                    <a:pt x="818" y="32"/>
                  </a:lnTo>
                  <a:lnTo>
                    <a:pt x="822" y="34"/>
                  </a:lnTo>
                  <a:lnTo>
                    <a:pt x="824" y="34"/>
                  </a:lnTo>
                  <a:lnTo>
                    <a:pt x="826" y="36"/>
                  </a:lnTo>
                  <a:lnTo>
                    <a:pt x="832" y="38"/>
                  </a:lnTo>
                  <a:lnTo>
                    <a:pt x="832" y="38"/>
                  </a:lnTo>
                  <a:lnTo>
                    <a:pt x="832" y="38"/>
                  </a:lnTo>
                  <a:lnTo>
                    <a:pt x="832" y="42"/>
                  </a:lnTo>
                  <a:lnTo>
                    <a:pt x="832" y="42"/>
                  </a:lnTo>
                  <a:lnTo>
                    <a:pt x="832" y="44"/>
                  </a:lnTo>
                  <a:lnTo>
                    <a:pt x="832" y="44"/>
                  </a:lnTo>
                  <a:lnTo>
                    <a:pt x="832" y="46"/>
                  </a:lnTo>
                  <a:lnTo>
                    <a:pt x="832" y="46"/>
                  </a:lnTo>
                  <a:lnTo>
                    <a:pt x="832" y="48"/>
                  </a:lnTo>
                  <a:lnTo>
                    <a:pt x="832" y="48"/>
                  </a:lnTo>
                  <a:lnTo>
                    <a:pt x="832" y="48"/>
                  </a:lnTo>
                  <a:lnTo>
                    <a:pt x="834" y="48"/>
                  </a:lnTo>
                  <a:lnTo>
                    <a:pt x="834" y="48"/>
                  </a:lnTo>
                  <a:lnTo>
                    <a:pt x="834" y="48"/>
                  </a:lnTo>
                  <a:lnTo>
                    <a:pt x="840" y="52"/>
                  </a:lnTo>
                  <a:lnTo>
                    <a:pt x="840" y="54"/>
                  </a:lnTo>
                  <a:lnTo>
                    <a:pt x="844" y="58"/>
                  </a:lnTo>
                  <a:lnTo>
                    <a:pt x="844" y="58"/>
                  </a:lnTo>
                  <a:lnTo>
                    <a:pt x="844" y="60"/>
                  </a:lnTo>
                  <a:lnTo>
                    <a:pt x="844" y="60"/>
                  </a:lnTo>
                  <a:lnTo>
                    <a:pt x="846" y="60"/>
                  </a:lnTo>
                  <a:lnTo>
                    <a:pt x="846" y="60"/>
                  </a:lnTo>
                  <a:lnTo>
                    <a:pt x="846" y="60"/>
                  </a:lnTo>
                  <a:lnTo>
                    <a:pt x="848" y="60"/>
                  </a:lnTo>
                  <a:lnTo>
                    <a:pt x="848" y="60"/>
                  </a:lnTo>
                  <a:lnTo>
                    <a:pt x="848" y="60"/>
                  </a:lnTo>
                  <a:lnTo>
                    <a:pt x="848" y="64"/>
                  </a:lnTo>
                  <a:lnTo>
                    <a:pt x="850" y="66"/>
                  </a:lnTo>
                  <a:lnTo>
                    <a:pt x="850" y="66"/>
                  </a:lnTo>
                  <a:lnTo>
                    <a:pt x="850" y="66"/>
                  </a:lnTo>
                  <a:lnTo>
                    <a:pt x="852" y="68"/>
                  </a:lnTo>
                  <a:lnTo>
                    <a:pt x="852" y="68"/>
                  </a:lnTo>
                  <a:lnTo>
                    <a:pt x="854" y="66"/>
                  </a:lnTo>
                  <a:lnTo>
                    <a:pt x="854" y="66"/>
                  </a:lnTo>
                  <a:lnTo>
                    <a:pt x="854" y="66"/>
                  </a:lnTo>
                  <a:lnTo>
                    <a:pt x="856" y="68"/>
                  </a:lnTo>
                  <a:lnTo>
                    <a:pt x="858" y="68"/>
                  </a:lnTo>
                  <a:lnTo>
                    <a:pt x="862" y="70"/>
                  </a:lnTo>
                  <a:lnTo>
                    <a:pt x="864" y="72"/>
                  </a:lnTo>
                  <a:lnTo>
                    <a:pt x="864" y="72"/>
                  </a:lnTo>
                  <a:lnTo>
                    <a:pt x="864" y="72"/>
                  </a:lnTo>
                  <a:lnTo>
                    <a:pt x="864" y="72"/>
                  </a:lnTo>
                  <a:lnTo>
                    <a:pt x="866" y="70"/>
                  </a:lnTo>
                  <a:lnTo>
                    <a:pt x="866" y="70"/>
                  </a:lnTo>
                  <a:lnTo>
                    <a:pt x="866" y="72"/>
                  </a:lnTo>
                  <a:lnTo>
                    <a:pt x="868" y="72"/>
                  </a:lnTo>
                  <a:lnTo>
                    <a:pt x="868" y="72"/>
                  </a:lnTo>
                  <a:lnTo>
                    <a:pt x="868" y="78"/>
                  </a:lnTo>
                  <a:lnTo>
                    <a:pt x="868" y="80"/>
                  </a:lnTo>
                  <a:lnTo>
                    <a:pt x="868" y="80"/>
                  </a:lnTo>
                  <a:lnTo>
                    <a:pt x="868" y="80"/>
                  </a:lnTo>
                  <a:lnTo>
                    <a:pt x="868" y="82"/>
                  </a:lnTo>
                  <a:lnTo>
                    <a:pt x="868" y="82"/>
                  </a:lnTo>
                  <a:lnTo>
                    <a:pt x="868" y="82"/>
                  </a:lnTo>
                  <a:lnTo>
                    <a:pt x="868" y="84"/>
                  </a:lnTo>
                  <a:lnTo>
                    <a:pt x="868" y="84"/>
                  </a:lnTo>
                  <a:lnTo>
                    <a:pt x="868" y="84"/>
                  </a:lnTo>
                  <a:lnTo>
                    <a:pt x="868" y="84"/>
                  </a:lnTo>
                  <a:lnTo>
                    <a:pt x="868" y="84"/>
                  </a:lnTo>
                  <a:lnTo>
                    <a:pt x="870" y="84"/>
                  </a:lnTo>
                  <a:lnTo>
                    <a:pt x="870" y="84"/>
                  </a:lnTo>
                  <a:lnTo>
                    <a:pt x="876" y="82"/>
                  </a:lnTo>
                  <a:lnTo>
                    <a:pt x="876" y="82"/>
                  </a:lnTo>
                  <a:lnTo>
                    <a:pt x="876" y="82"/>
                  </a:lnTo>
                  <a:lnTo>
                    <a:pt x="876" y="82"/>
                  </a:lnTo>
                  <a:lnTo>
                    <a:pt x="878" y="80"/>
                  </a:lnTo>
                  <a:lnTo>
                    <a:pt x="882" y="88"/>
                  </a:lnTo>
                  <a:lnTo>
                    <a:pt x="882" y="88"/>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8" name="Freeform 4997">
              <a:extLst>
                <a:ext uri="{FF2B5EF4-FFF2-40B4-BE49-F238E27FC236}">
                  <a16:creationId xmlns:a16="http://schemas.microsoft.com/office/drawing/2014/main" id="{CFDD516D-5A8A-B549-8BCA-490417084E01}"/>
                </a:ext>
              </a:extLst>
            </p:cNvPr>
            <p:cNvSpPr>
              <a:spLocks/>
            </p:cNvSpPr>
            <p:nvPr/>
          </p:nvSpPr>
          <p:spPr bwMode="auto">
            <a:xfrm>
              <a:off x="3943967" y="3338840"/>
              <a:ext cx="437720" cy="466200"/>
            </a:xfrm>
            <a:custGeom>
              <a:avLst/>
              <a:gdLst/>
              <a:ahLst/>
              <a:cxnLst>
                <a:cxn ang="0">
                  <a:pos x="214" y="24"/>
                </a:cxn>
                <a:cxn ang="0">
                  <a:pos x="216" y="46"/>
                </a:cxn>
                <a:cxn ang="0">
                  <a:pos x="214" y="52"/>
                </a:cxn>
                <a:cxn ang="0">
                  <a:pos x="242" y="42"/>
                </a:cxn>
                <a:cxn ang="0">
                  <a:pos x="262" y="44"/>
                </a:cxn>
                <a:cxn ang="0">
                  <a:pos x="274" y="66"/>
                </a:cxn>
                <a:cxn ang="0">
                  <a:pos x="256" y="84"/>
                </a:cxn>
                <a:cxn ang="0">
                  <a:pos x="248" y="114"/>
                </a:cxn>
                <a:cxn ang="0">
                  <a:pos x="250" y="120"/>
                </a:cxn>
                <a:cxn ang="0">
                  <a:pos x="268" y="130"/>
                </a:cxn>
                <a:cxn ang="0">
                  <a:pos x="272" y="158"/>
                </a:cxn>
                <a:cxn ang="0">
                  <a:pos x="272" y="198"/>
                </a:cxn>
                <a:cxn ang="0">
                  <a:pos x="264" y="204"/>
                </a:cxn>
                <a:cxn ang="0">
                  <a:pos x="248" y="226"/>
                </a:cxn>
                <a:cxn ang="0">
                  <a:pos x="238" y="210"/>
                </a:cxn>
                <a:cxn ang="0">
                  <a:pos x="222" y="224"/>
                </a:cxn>
                <a:cxn ang="0">
                  <a:pos x="202" y="212"/>
                </a:cxn>
                <a:cxn ang="0">
                  <a:pos x="194" y="198"/>
                </a:cxn>
                <a:cxn ang="0">
                  <a:pos x="182" y="198"/>
                </a:cxn>
                <a:cxn ang="0">
                  <a:pos x="178" y="204"/>
                </a:cxn>
                <a:cxn ang="0">
                  <a:pos x="154" y="218"/>
                </a:cxn>
                <a:cxn ang="0">
                  <a:pos x="140" y="232"/>
                </a:cxn>
                <a:cxn ang="0">
                  <a:pos x="136" y="244"/>
                </a:cxn>
                <a:cxn ang="0">
                  <a:pos x="146" y="252"/>
                </a:cxn>
                <a:cxn ang="0">
                  <a:pos x="146" y="260"/>
                </a:cxn>
                <a:cxn ang="0">
                  <a:pos x="154" y="268"/>
                </a:cxn>
                <a:cxn ang="0">
                  <a:pos x="154" y="280"/>
                </a:cxn>
                <a:cxn ang="0">
                  <a:pos x="140" y="278"/>
                </a:cxn>
                <a:cxn ang="0">
                  <a:pos x="116" y="294"/>
                </a:cxn>
                <a:cxn ang="0">
                  <a:pos x="106" y="280"/>
                </a:cxn>
                <a:cxn ang="0">
                  <a:pos x="76" y="250"/>
                </a:cxn>
                <a:cxn ang="0">
                  <a:pos x="48" y="224"/>
                </a:cxn>
                <a:cxn ang="0">
                  <a:pos x="70" y="230"/>
                </a:cxn>
                <a:cxn ang="0">
                  <a:pos x="52" y="224"/>
                </a:cxn>
                <a:cxn ang="0">
                  <a:pos x="44" y="218"/>
                </a:cxn>
                <a:cxn ang="0">
                  <a:pos x="38" y="208"/>
                </a:cxn>
                <a:cxn ang="0">
                  <a:pos x="40" y="206"/>
                </a:cxn>
                <a:cxn ang="0">
                  <a:pos x="28" y="196"/>
                </a:cxn>
                <a:cxn ang="0">
                  <a:pos x="26" y="184"/>
                </a:cxn>
                <a:cxn ang="0">
                  <a:pos x="16" y="170"/>
                </a:cxn>
                <a:cxn ang="0">
                  <a:pos x="38" y="184"/>
                </a:cxn>
                <a:cxn ang="0">
                  <a:pos x="30" y="178"/>
                </a:cxn>
                <a:cxn ang="0">
                  <a:pos x="30" y="172"/>
                </a:cxn>
                <a:cxn ang="0">
                  <a:pos x="16" y="170"/>
                </a:cxn>
                <a:cxn ang="0">
                  <a:pos x="4" y="140"/>
                </a:cxn>
                <a:cxn ang="0">
                  <a:pos x="20" y="136"/>
                </a:cxn>
                <a:cxn ang="0">
                  <a:pos x="30" y="120"/>
                </a:cxn>
                <a:cxn ang="0">
                  <a:pos x="32" y="110"/>
                </a:cxn>
                <a:cxn ang="0">
                  <a:pos x="32" y="92"/>
                </a:cxn>
                <a:cxn ang="0">
                  <a:pos x="56" y="100"/>
                </a:cxn>
                <a:cxn ang="0">
                  <a:pos x="36" y="88"/>
                </a:cxn>
                <a:cxn ang="0">
                  <a:pos x="30" y="84"/>
                </a:cxn>
                <a:cxn ang="0">
                  <a:pos x="44" y="82"/>
                </a:cxn>
                <a:cxn ang="0">
                  <a:pos x="44" y="70"/>
                </a:cxn>
                <a:cxn ang="0">
                  <a:pos x="52" y="60"/>
                </a:cxn>
                <a:cxn ang="0">
                  <a:pos x="82" y="62"/>
                </a:cxn>
                <a:cxn ang="0">
                  <a:pos x="126" y="16"/>
                </a:cxn>
                <a:cxn ang="0">
                  <a:pos x="144" y="0"/>
                </a:cxn>
                <a:cxn ang="0">
                  <a:pos x="186" y="2"/>
                </a:cxn>
                <a:cxn ang="0">
                  <a:pos x="218" y="4"/>
                </a:cxn>
              </a:cxnLst>
              <a:rect l="0" t="0" r="r" b="b"/>
              <a:pathLst>
                <a:path w="276" h="294">
                  <a:moveTo>
                    <a:pt x="218" y="8"/>
                  </a:moveTo>
                  <a:lnTo>
                    <a:pt x="218" y="12"/>
                  </a:lnTo>
                  <a:lnTo>
                    <a:pt x="218" y="12"/>
                  </a:lnTo>
                  <a:lnTo>
                    <a:pt x="218" y="12"/>
                  </a:lnTo>
                  <a:lnTo>
                    <a:pt x="218" y="14"/>
                  </a:lnTo>
                  <a:lnTo>
                    <a:pt x="218" y="14"/>
                  </a:lnTo>
                  <a:lnTo>
                    <a:pt x="214" y="16"/>
                  </a:lnTo>
                  <a:lnTo>
                    <a:pt x="214" y="18"/>
                  </a:lnTo>
                  <a:lnTo>
                    <a:pt x="212" y="20"/>
                  </a:lnTo>
                  <a:lnTo>
                    <a:pt x="214" y="22"/>
                  </a:lnTo>
                  <a:lnTo>
                    <a:pt x="214" y="22"/>
                  </a:lnTo>
                  <a:lnTo>
                    <a:pt x="214" y="22"/>
                  </a:lnTo>
                  <a:lnTo>
                    <a:pt x="214" y="24"/>
                  </a:lnTo>
                  <a:lnTo>
                    <a:pt x="214" y="24"/>
                  </a:lnTo>
                  <a:lnTo>
                    <a:pt x="212" y="26"/>
                  </a:lnTo>
                  <a:lnTo>
                    <a:pt x="212" y="28"/>
                  </a:lnTo>
                  <a:lnTo>
                    <a:pt x="212" y="28"/>
                  </a:lnTo>
                  <a:lnTo>
                    <a:pt x="212" y="28"/>
                  </a:lnTo>
                  <a:lnTo>
                    <a:pt x="210" y="34"/>
                  </a:lnTo>
                  <a:lnTo>
                    <a:pt x="210" y="34"/>
                  </a:lnTo>
                  <a:lnTo>
                    <a:pt x="212" y="36"/>
                  </a:lnTo>
                  <a:lnTo>
                    <a:pt x="212" y="36"/>
                  </a:lnTo>
                  <a:lnTo>
                    <a:pt x="212" y="36"/>
                  </a:lnTo>
                  <a:lnTo>
                    <a:pt x="214" y="38"/>
                  </a:lnTo>
                  <a:lnTo>
                    <a:pt x="216" y="40"/>
                  </a:lnTo>
                  <a:lnTo>
                    <a:pt x="216" y="42"/>
                  </a:lnTo>
                  <a:lnTo>
                    <a:pt x="216" y="44"/>
                  </a:lnTo>
                  <a:lnTo>
                    <a:pt x="216" y="46"/>
                  </a:lnTo>
                  <a:lnTo>
                    <a:pt x="216" y="46"/>
                  </a:lnTo>
                  <a:lnTo>
                    <a:pt x="216" y="46"/>
                  </a:lnTo>
                  <a:lnTo>
                    <a:pt x="216" y="48"/>
                  </a:lnTo>
                  <a:lnTo>
                    <a:pt x="216" y="48"/>
                  </a:lnTo>
                  <a:lnTo>
                    <a:pt x="214" y="48"/>
                  </a:lnTo>
                  <a:lnTo>
                    <a:pt x="214" y="48"/>
                  </a:lnTo>
                  <a:lnTo>
                    <a:pt x="214" y="48"/>
                  </a:lnTo>
                  <a:lnTo>
                    <a:pt x="214" y="48"/>
                  </a:lnTo>
                  <a:lnTo>
                    <a:pt x="214" y="48"/>
                  </a:lnTo>
                  <a:lnTo>
                    <a:pt x="214" y="48"/>
                  </a:lnTo>
                  <a:lnTo>
                    <a:pt x="212" y="50"/>
                  </a:lnTo>
                  <a:lnTo>
                    <a:pt x="212" y="50"/>
                  </a:lnTo>
                  <a:lnTo>
                    <a:pt x="212" y="50"/>
                  </a:lnTo>
                  <a:lnTo>
                    <a:pt x="214" y="52"/>
                  </a:lnTo>
                  <a:lnTo>
                    <a:pt x="214" y="52"/>
                  </a:lnTo>
                  <a:lnTo>
                    <a:pt x="216" y="52"/>
                  </a:lnTo>
                  <a:lnTo>
                    <a:pt x="218" y="52"/>
                  </a:lnTo>
                  <a:lnTo>
                    <a:pt x="218" y="52"/>
                  </a:lnTo>
                  <a:lnTo>
                    <a:pt x="220" y="50"/>
                  </a:lnTo>
                  <a:lnTo>
                    <a:pt x="222" y="50"/>
                  </a:lnTo>
                  <a:lnTo>
                    <a:pt x="222" y="50"/>
                  </a:lnTo>
                  <a:lnTo>
                    <a:pt x="226" y="48"/>
                  </a:lnTo>
                  <a:lnTo>
                    <a:pt x="232" y="48"/>
                  </a:lnTo>
                  <a:lnTo>
                    <a:pt x="242" y="44"/>
                  </a:lnTo>
                  <a:lnTo>
                    <a:pt x="242" y="44"/>
                  </a:lnTo>
                  <a:lnTo>
                    <a:pt x="242" y="42"/>
                  </a:lnTo>
                  <a:lnTo>
                    <a:pt x="242" y="42"/>
                  </a:lnTo>
                  <a:lnTo>
                    <a:pt x="242" y="42"/>
                  </a:lnTo>
                  <a:lnTo>
                    <a:pt x="246" y="42"/>
                  </a:lnTo>
                  <a:lnTo>
                    <a:pt x="248" y="42"/>
                  </a:lnTo>
                  <a:lnTo>
                    <a:pt x="250" y="42"/>
                  </a:lnTo>
                  <a:lnTo>
                    <a:pt x="256" y="44"/>
                  </a:lnTo>
                  <a:lnTo>
                    <a:pt x="256" y="44"/>
                  </a:lnTo>
                  <a:lnTo>
                    <a:pt x="256" y="44"/>
                  </a:lnTo>
                  <a:lnTo>
                    <a:pt x="256" y="44"/>
                  </a:lnTo>
                  <a:lnTo>
                    <a:pt x="258" y="44"/>
                  </a:lnTo>
                  <a:lnTo>
                    <a:pt x="258" y="44"/>
                  </a:lnTo>
                  <a:lnTo>
                    <a:pt x="258" y="44"/>
                  </a:lnTo>
                  <a:lnTo>
                    <a:pt x="258" y="44"/>
                  </a:lnTo>
                  <a:lnTo>
                    <a:pt x="260" y="44"/>
                  </a:lnTo>
                  <a:lnTo>
                    <a:pt x="260" y="44"/>
                  </a:lnTo>
                  <a:lnTo>
                    <a:pt x="262" y="44"/>
                  </a:lnTo>
                  <a:lnTo>
                    <a:pt x="264" y="46"/>
                  </a:lnTo>
                  <a:lnTo>
                    <a:pt x="264" y="46"/>
                  </a:lnTo>
                  <a:lnTo>
                    <a:pt x="264" y="46"/>
                  </a:lnTo>
                  <a:lnTo>
                    <a:pt x="264" y="46"/>
                  </a:lnTo>
                  <a:lnTo>
                    <a:pt x="264" y="48"/>
                  </a:lnTo>
                  <a:lnTo>
                    <a:pt x="266" y="50"/>
                  </a:lnTo>
                  <a:lnTo>
                    <a:pt x="266" y="50"/>
                  </a:lnTo>
                  <a:lnTo>
                    <a:pt x="266" y="50"/>
                  </a:lnTo>
                  <a:lnTo>
                    <a:pt x="266" y="52"/>
                  </a:lnTo>
                  <a:lnTo>
                    <a:pt x="268" y="58"/>
                  </a:lnTo>
                  <a:lnTo>
                    <a:pt x="272" y="64"/>
                  </a:lnTo>
                  <a:lnTo>
                    <a:pt x="274" y="66"/>
                  </a:lnTo>
                  <a:lnTo>
                    <a:pt x="274" y="66"/>
                  </a:lnTo>
                  <a:lnTo>
                    <a:pt x="274" y="66"/>
                  </a:lnTo>
                  <a:lnTo>
                    <a:pt x="274" y="66"/>
                  </a:lnTo>
                  <a:lnTo>
                    <a:pt x="274" y="70"/>
                  </a:lnTo>
                  <a:lnTo>
                    <a:pt x="268" y="80"/>
                  </a:lnTo>
                  <a:lnTo>
                    <a:pt x="268" y="80"/>
                  </a:lnTo>
                  <a:lnTo>
                    <a:pt x="264" y="84"/>
                  </a:lnTo>
                  <a:lnTo>
                    <a:pt x="264" y="84"/>
                  </a:lnTo>
                  <a:lnTo>
                    <a:pt x="262" y="84"/>
                  </a:lnTo>
                  <a:lnTo>
                    <a:pt x="262" y="84"/>
                  </a:lnTo>
                  <a:lnTo>
                    <a:pt x="260" y="84"/>
                  </a:lnTo>
                  <a:lnTo>
                    <a:pt x="260" y="84"/>
                  </a:lnTo>
                  <a:lnTo>
                    <a:pt x="258" y="84"/>
                  </a:lnTo>
                  <a:lnTo>
                    <a:pt x="258" y="84"/>
                  </a:lnTo>
                  <a:lnTo>
                    <a:pt x="258" y="84"/>
                  </a:lnTo>
                  <a:lnTo>
                    <a:pt x="256" y="84"/>
                  </a:lnTo>
                  <a:lnTo>
                    <a:pt x="256" y="84"/>
                  </a:lnTo>
                  <a:lnTo>
                    <a:pt x="256" y="84"/>
                  </a:lnTo>
                  <a:lnTo>
                    <a:pt x="256" y="84"/>
                  </a:lnTo>
                  <a:lnTo>
                    <a:pt x="250" y="92"/>
                  </a:lnTo>
                  <a:lnTo>
                    <a:pt x="250" y="92"/>
                  </a:lnTo>
                  <a:lnTo>
                    <a:pt x="246" y="98"/>
                  </a:lnTo>
                  <a:lnTo>
                    <a:pt x="246" y="98"/>
                  </a:lnTo>
                  <a:lnTo>
                    <a:pt x="246" y="100"/>
                  </a:lnTo>
                  <a:lnTo>
                    <a:pt x="248" y="104"/>
                  </a:lnTo>
                  <a:lnTo>
                    <a:pt x="250" y="108"/>
                  </a:lnTo>
                  <a:lnTo>
                    <a:pt x="250" y="108"/>
                  </a:lnTo>
                  <a:lnTo>
                    <a:pt x="250" y="108"/>
                  </a:lnTo>
                  <a:lnTo>
                    <a:pt x="250" y="110"/>
                  </a:lnTo>
                  <a:lnTo>
                    <a:pt x="248" y="114"/>
                  </a:lnTo>
                  <a:lnTo>
                    <a:pt x="246" y="116"/>
                  </a:lnTo>
                  <a:lnTo>
                    <a:pt x="246" y="116"/>
                  </a:lnTo>
                  <a:lnTo>
                    <a:pt x="244" y="116"/>
                  </a:lnTo>
                  <a:lnTo>
                    <a:pt x="244" y="118"/>
                  </a:lnTo>
                  <a:lnTo>
                    <a:pt x="244" y="118"/>
                  </a:lnTo>
                  <a:lnTo>
                    <a:pt x="244" y="118"/>
                  </a:lnTo>
                  <a:lnTo>
                    <a:pt x="246" y="122"/>
                  </a:lnTo>
                  <a:lnTo>
                    <a:pt x="248" y="122"/>
                  </a:lnTo>
                  <a:lnTo>
                    <a:pt x="248" y="122"/>
                  </a:lnTo>
                  <a:lnTo>
                    <a:pt x="248" y="122"/>
                  </a:lnTo>
                  <a:lnTo>
                    <a:pt x="248" y="120"/>
                  </a:lnTo>
                  <a:lnTo>
                    <a:pt x="248" y="120"/>
                  </a:lnTo>
                  <a:lnTo>
                    <a:pt x="250" y="120"/>
                  </a:lnTo>
                  <a:lnTo>
                    <a:pt x="250" y="120"/>
                  </a:lnTo>
                  <a:lnTo>
                    <a:pt x="252" y="120"/>
                  </a:lnTo>
                  <a:lnTo>
                    <a:pt x="256" y="120"/>
                  </a:lnTo>
                  <a:lnTo>
                    <a:pt x="256" y="122"/>
                  </a:lnTo>
                  <a:lnTo>
                    <a:pt x="258" y="122"/>
                  </a:lnTo>
                  <a:lnTo>
                    <a:pt x="258" y="122"/>
                  </a:lnTo>
                  <a:lnTo>
                    <a:pt x="260" y="124"/>
                  </a:lnTo>
                  <a:lnTo>
                    <a:pt x="260" y="126"/>
                  </a:lnTo>
                  <a:lnTo>
                    <a:pt x="260" y="128"/>
                  </a:lnTo>
                  <a:lnTo>
                    <a:pt x="260" y="130"/>
                  </a:lnTo>
                  <a:lnTo>
                    <a:pt x="260" y="130"/>
                  </a:lnTo>
                  <a:lnTo>
                    <a:pt x="264" y="130"/>
                  </a:lnTo>
                  <a:lnTo>
                    <a:pt x="266" y="130"/>
                  </a:lnTo>
                  <a:lnTo>
                    <a:pt x="268" y="130"/>
                  </a:lnTo>
                  <a:lnTo>
                    <a:pt x="268" y="130"/>
                  </a:lnTo>
                  <a:lnTo>
                    <a:pt x="272" y="132"/>
                  </a:lnTo>
                  <a:lnTo>
                    <a:pt x="274" y="134"/>
                  </a:lnTo>
                  <a:lnTo>
                    <a:pt x="274" y="134"/>
                  </a:lnTo>
                  <a:lnTo>
                    <a:pt x="276" y="138"/>
                  </a:lnTo>
                  <a:lnTo>
                    <a:pt x="276" y="138"/>
                  </a:lnTo>
                  <a:lnTo>
                    <a:pt x="276" y="140"/>
                  </a:lnTo>
                  <a:lnTo>
                    <a:pt x="276" y="142"/>
                  </a:lnTo>
                  <a:lnTo>
                    <a:pt x="276" y="142"/>
                  </a:lnTo>
                  <a:lnTo>
                    <a:pt x="274" y="144"/>
                  </a:lnTo>
                  <a:lnTo>
                    <a:pt x="274" y="144"/>
                  </a:lnTo>
                  <a:lnTo>
                    <a:pt x="272" y="152"/>
                  </a:lnTo>
                  <a:lnTo>
                    <a:pt x="272" y="154"/>
                  </a:lnTo>
                  <a:lnTo>
                    <a:pt x="272" y="156"/>
                  </a:lnTo>
                  <a:lnTo>
                    <a:pt x="272" y="158"/>
                  </a:lnTo>
                  <a:lnTo>
                    <a:pt x="274" y="162"/>
                  </a:lnTo>
                  <a:lnTo>
                    <a:pt x="274" y="166"/>
                  </a:lnTo>
                  <a:lnTo>
                    <a:pt x="274" y="168"/>
                  </a:lnTo>
                  <a:lnTo>
                    <a:pt x="274" y="176"/>
                  </a:lnTo>
                  <a:lnTo>
                    <a:pt x="274" y="182"/>
                  </a:lnTo>
                  <a:lnTo>
                    <a:pt x="272" y="182"/>
                  </a:lnTo>
                  <a:lnTo>
                    <a:pt x="272" y="184"/>
                  </a:lnTo>
                  <a:lnTo>
                    <a:pt x="272" y="196"/>
                  </a:lnTo>
                  <a:lnTo>
                    <a:pt x="272" y="196"/>
                  </a:lnTo>
                  <a:lnTo>
                    <a:pt x="272" y="198"/>
                  </a:lnTo>
                  <a:lnTo>
                    <a:pt x="272" y="198"/>
                  </a:lnTo>
                  <a:lnTo>
                    <a:pt x="272" y="198"/>
                  </a:lnTo>
                  <a:lnTo>
                    <a:pt x="272" y="198"/>
                  </a:lnTo>
                  <a:lnTo>
                    <a:pt x="272" y="198"/>
                  </a:lnTo>
                  <a:lnTo>
                    <a:pt x="272" y="198"/>
                  </a:lnTo>
                  <a:lnTo>
                    <a:pt x="270" y="200"/>
                  </a:lnTo>
                  <a:lnTo>
                    <a:pt x="270" y="200"/>
                  </a:lnTo>
                  <a:lnTo>
                    <a:pt x="268" y="200"/>
                  </a:lnTo>
                  <a:lnTo>
                    <a:pt x="268" y="200"/>
                  </a:lnTo>
                  <a:lnTo>
                    <a:pt x="266" y="200"/>
                  </a:lnTo>
                  <a:lnTo>
                    <a:pt x="264" y="202"/>
                  </a:lnTo>
                  <a:lnTo>
                    <a:pt x="264" y="202"/>
                  </a:lnTo>
                  <a:lnTo>
                    <a:pt x="264" y="202"/>
                  </a:lnTo>
                  <a:lnTo>
                    <a:pt x="264" y="204"/>
                  </a:lnTo>
                  <a:lnTo>
                    <a:pt x="264" y="204"/>
                  </a:lnTo>
                  <a:lnTo>
                    <a:pt x="264" y="204"/>
                  </a:lnTo>
                  <a:lnTo>
                    <a:pt x="264" y="204"/>
                  </a:lnTo>
                  <a:lnTo>
                    <a:pt x="264" y="204"/>
                  </a:lnTo>
                  <a:lnTo>
                    <a:pt x="264" y="204"/>
                  </a:lnTo>
                  <a:lnTo>
                    <a:pt x="264" y="204"/>
                  </a:lnTo>
                  <a:lnTo>
                    <a:pt x="264" y="206"/>
                  </a:lnTo>
                  <a:lnTo>
                    <a:pt x="264" y="210"/>
                  </a:lnTo>
                  <a:lnTo>
                    <a:pt x="262" y="216"/>
                  </a:lnTo>
                  <a:lnTo>
                    <a:pt x="262" y="220"/>
                  </a:lnTo>
                  <a:lnTo>
                    <a:pt x="262" y="220"/>
                  </a:lnTo>
                  <a:lnTo>
                    <a:pt x="260" y="220"/>
                  </a:lnTo>
                  <a:lnTo>
                    <a:pt x="260" y="222"/>
                  </a:lnTo>
                  <a:lnTo>
                    <a:pt x="260" y="222"/>
                  </a:lnTo>
                  <a:lnTo>
                    <a:pt x="258" y="224"/>
                  </a:lnTo>
                  <a:lnTo>
                    <a:pt x="258" y="226"/>
                  </a:lnTo>
                  <a:lnTo>
                    <a:pt x="256" y="226"/>
                  </a:lnTo>
                  <a:lnTo>
                    <a:pt x="248" y="226"/>
                  </a:lnTo>
                  <a:lnTo>
                    <a:pt x="248" y="226"/>
                  </a:lnTo>
                  <a:lnTo>
                    <a:pt x="246" y="226"/>
                  </a:lnTo>
                  <a:lnTo>
                    <a:pt x="246" y="226"/>
                  </a:lnTo>
                  <a:lnTo>
                    <a:pt x="246" y="226"/>
                  </a:lnTo>
                  <a:lnTo>
                    <a:pt x="246" y="224"/>
                  </a:lnTo>
                  <a:lnTo>
                    <a:pt x="246" y="222"/>
                  </a:lnTo>
                  <a:lnTo>
                    <a:pt x="246" y="218"/>
                  </a:lnTo>
                  <a:lnTo>
                    <a:pt x="242" y="210"/>
                  </a:lnTo>
                  <a:lnTo>
                    <a:pt x="240" y="208"/>
                  </a:lnTo>
                  <a:lnTo>
                    <a:pt x="240" y="208"/>
                  </a:lnTo>
                  <a:lnTo>
                    <a:pt x="240" y="208"/>
                  </a:lnTo>
                  <a:lnTo>
                    <a:pt x="240" y="208"/>
                  </a:lnTo>
                  <a:lnTo>
                    <a:pt x="238" y="210"/>
                  </a:lnTo>
                  <a:lnTo>
                    <a:pt x="238" y="210"/>
                  </a:lnTo>
                  <a:lnTo>
                    <a:pt x="238" y="212"/>
                  </a:lnTo>
                  <a:lnTo>
                    <a:pt x="238" y="214"/>
                  </a:lnTo>
                  <a:lnTo>
                    <a:pt x="232" y="218"/>
                  </a:lnTo>
                  <a:lnTo>
                    <a:pt x="232" y="220"/>
                  </a:lnTo>
                  <a:lnTo>
                    <a:pt x="228" y="222"/>
                  </a:lnTo>
                  <a:lnTo>
                    <a:pt x="228" y="222"/>
                  </a:lnTo>
                  <a:lnTo>
                    <a:pt x="228" y="222"/>
                  </a:lnTo>
                  <a:lnTo>
                    <a:pt x="228" y="222"/>
                  </a:lnTo>
                  <a:lnTo>
                    <a:pt x="228" y="224"/>
                  </a:lnTo>
                  <a:lnTo>
                    <a:pt x="228" y="224"/>
                  </a:lnTo>
                  <a:lnTo>
                    <a:pt x="228" y="224"/>
                  </a:lnTo>
                  <a:lnTo>
                    <a:pt x="228" y="224"/>
                  </a:lnTo>
                  <a:lnTo>
                    <a:pt x="224" y="224"/>
                  </a:lnTo>
                  <a:lnTo>
                    <a:pt x="222" y="224"/>
                  </a:lnTo>
                  <a:lnTo>
                    <a:pt x="220" y="222"/>
                  </a:lnTo>
                  <a:lnTo>
                    <a:pt x="216" y="220"/>
                  </a:lnTo>
                  <a:lnTo>
                    <a:pt x="214" y="220"/>
                  </a:lnTo>
                  <a:lnTo>
                    <a:pt x="206" y="218"/>
                  </a:lnTo>
                  <a:lnTo>
                    <a:pt x="206" y="218"/>
                  </a:lnTo>
                  <a:lnTo>
                    <a:pt x="206" y="218"/>
                  </a:lnTo>
                  <a:lnTo>
                    <a:pt x="204" y="220"/>
                  </a:lnTo>
                  <a:lnTo>
                    <a:pt x="206" y="218"/>
                  </a:lnTo>
                  <a:lnTo>
                    <a:pt x="206" y="216"/>
                  </a:lnTo>
                  <a:lnTo>
                    <a:pt x="204" y="214"/>
                  </a:lnTo>
                  <a:lnTo>
                    <a:pt x="204" y="214"/>
                  </a:lnTo>
                  <a:lnTo>
                    <a:pt x="204" y="212"/>
                  </a:lnTo>
                  <a:lnTo>
                    <a:pt x="202" y="212"/>
                  </a:lnTo>
                  <a:lnTo>
                    <a:pt x="202" y="212"/>
                  </a:lnTo>
                  <a:lnTo>
                    <a:pt x="202" y="212"/>
                  </a:lnTo>
                  <a:lnTo>
                    <a:pt x="202" y="212"/>
                  </a:lnTo>
                  <a:lnTo>
                    <a:pt x="202" y="212"/>
                  </a:lnTo>
                  <a:lnTo>
                    <a:pt x="202" y="212"/>
                  </a:lnTo>
                  <a:lnTo>
                    <a:pt x="202" y="212"/>
                  </a:lnTo>
                  <a:lnTo>
                    <a:pt x="200" y="212"/>
                  </a:lnTo>
                  <a:lnTo>
                    <a:pt x="200" y="212"/>
                  </a:lnTo>
                  <a:lnTo>
                    <a:pt x="200" y="210"/>
                  </a:lnTo>
                  <a:lnTo>
                    <a:pt x="198" y="202"/>
                  </a:lnTo>
                  <a:lnTo>
                    <a:pt x="198" y="202"/>
                  </a:lnTo>
                  <a:lnTo>
                    <a:pt x="198" y="200"/>
                  </a:lnTo>
                  <a:lnTo>
                    <a:pt x="196" y="198"/>
                  </a:lnTo>
                  <a:lnTo>
                    <a:pt x="196" y="198"/>
                  </a:lnTo>
                  <a:lnTo>
                    <a:pt x="194" y="198"/>
                  </a:lnTo>
                  <a:lnTo>
                    <a:pt x="192" y="198"/>
                  </a:lnTo>
                  <a:lnTo>
                    <a:pt x="192" y="196"/>
                  </a:lnTo>
                  <a:lnTo>
                    <a:pt x="192" y="196"/>
                  </a:lnTo>
                  <a:lnTo>
                    <a:pt x="192" y="196"/>
                  </a:lnTo>
                  <a:lnTo>
                    <a:pt x="192" y="196"/>
                  </a:lnTo>
                  <a:lnTo>
                    <a:pt x="188" y="194"/>
                  </a:lnTo>
                  <a:lnTo>
                    <a:pt x="188" y="194"/>
                  </a:lnTo>
                  <a:lnTo>
                    <a:pt x="186" y="194"/>
                  </a:lnTo>
                  <a:lnTo>
                    <a:pt x="186" y="194"/>
                  </a:lnTo>
                  <a:lnTo>
                    <a:pt x="184" y="196"/>
                  </a:lnTo>
                  <a:lnTo>
                    <a:pt x="182" y="198"/>
                  </a:lnTo>
                  <a:lnTo>
                    <a:pt x="182" y="198"/>
                  </a:lnTo>
                  <a:lnTo>
                    <a:pt x="182" y="198"/>
                  </a:lnTo>
                  <a:lnTo>
                    <a:pt x="182" y="198"/>
                  </a:lnTo>
                  <a:lnTo>
                    <a:pt x="182" y="198"/>
                  </a:lnTo>
                  <a:lnTo>
                    <a:pt x="182" y="198"/>
                  </a:lnTo>
                  <a:lnTo>
                    <a:pt x="182" y="200"/>
                  </a:lnTo>
                  <a:lnTo>
                    <a:pt x="182" y="200"/>
                  </a:lnTo>
                  <a:lnTo>
                    <a:pt x="180" y="200"/>
                  </a:lnTo>
                  <a:lnTo>
                    <a:pt x="180" y="200"/>
                  </a:lnTo>
                  <a:lnTo>
                    <a:pt x="180" y="198"/>
                  </a:lnTo>
                  <a:lnTo>
                    <a:pt x="178" y="198"/>
                  </a:lnTo>
                  <a:lnTo>
                    <a:pt x="178" y="198"/>
                  </a:lnTo>
                  <a:lnTo>
                    <a:pt x="178" y="198"/>
                  </a:lnTo>
                  <a:lnTo>
                    <a:pt x="178" y="198"/>
                  </a:lnTo>
                  <a:lnTo>
                    <a:pt x="178" y="198"/>
                  </a:lnTo>
                  <a:lnTo>
                    <a:pt x="178" y="198"/>
                  </a:lnTo>
                  <a:lnTo>
                    <a:pt x="178" y="204"/>
                  </a:lnTo>
                  <a:lnTo>
                    <a:pt x="180" y="206"/>
                  </a:lnTo>
                  <a:lnTo>
                    <a:pt x="180" y="206"/>
                  </a:lnTo>
                  <a:lnTo>
                    <a:pt x="182" y="210"/>
                  </a:lnTo>
                  <a:lnTo>
                    <a:pt x="180" y="214"/>
                  </a:lnTo>
                  <a:lnTo>
                    <a:pt x="180" y="214"/>
                  </a:lnTo>
                  <a:lnTo>
                    <a:pt x="180" y="218"/>
                  </a:lnTo>
                  <a:lnTo>
                    <a:pt x="160" y="222"/>
                  </a:lnTo>
                  <a:lnTo>
                    <a:pt x="158" y="222"/>
                  </a:lnTo>
                  <a:lnTo>
                    <a:pt x="158" y="222"/>
                  </a:lnTo>
                  <a:lnTo>
                    <a:pt x="158" y="220"/>
                  </a:lnTo>
                  <a:lnTo>
                    <a:pt x="156" y="220"/>
                  </a:lnTo>
                  <a:lnTo>
                    <a:pt x="156" y="218"/>
                  </a:lnTo>
                  <a:lnTo>
                    <a:pt x="156" y="218"/>
                  </a:lnTo>
                  <a:lnTo>
                    <a:pt x="154" y="218"/>
                  </a:lnTo>
                  <a:lnTo>
                    <a:pt x="154" y="218"/>
                  </a:lnTo>
                  <a:lnTo>
                    <a:pt x="148" y="220"/>
                  </a:lnTo>
                  <a:lnTo>
                    <a:pt x="146" y="222"/>
                  </a:lnTo>
                  <a:lnTo>
                    <a:pt x="144" y="222"/>
                  </a:lnTo>
                  <a:lnTo>
                    <a:pt x="142" y="220"/>
                  </a:lnTo>
                  <a:lnTo>
                    <a:pt x="142" y="220"/>
                  </a:lnTo>
                  <a:lnTo>
                    <a:pt x="140" y="218"/>
                  </a:lnTo>
                  <a:lnTo>
                    <a:pt x="138" y="218"/>
                  </a:lnTo>
                  <a:lnTo>
                    <a:pt x="138" y="218"/>
                  </a:lnTo>
                  <a:lnTo>
                    <a:pt x="138" y="220"/>
                  </a:lnTo>
                  <a:lnTo>
                    <a:pt x="138" y="224"/>
                  </a:lnTo>
                  <a:lnTo>
                    <a:pt x="140" y="230"/>
                  </a:lnTo>
                  <a:lnTo>
                    <a:pt x="140" y="232"/>
                  </a:lnTo>
                  <a:lnTo>
                    <a:pt x="140" y="232"/>
                  </a:lnTo>
                  <a:lnTo>
                    <a:pt x="140" y="232"/>
                  </a:lnTo>
                  <a:lnTo>
                    <a:pt x="140" y="232"/>
                  </a:lnTo>
                  <a:lnTo>
                    <a:pt x="140" y="234"/>
                  </a:lnTo>
                  <a:lnTo>
                    <a:pt x="138" y="236"/>
                  </a:lnTo>
                  <a:lnTo>
                    <a:pt x="138" y="238"/>
                  </a:lnTo>
                  <a:lnTo>
                    <a:pt x="138" y="238"/>
                  </a:lnTo>
                  <a:lnTo>
                    <a:pt x="138" y="238"/>
                  </a:lnTo>
                  <a:lnTo>
                    <a:pt x="136" y="240"/>
                  </a:lnTo>
                  <a:lnTo>
                    <a:pt x="136" y="242"/>
                  </a:lnTo>
                  <a:lnTo>
                    <a:pt x="136" y="242"/>
                  </a:lnTo>
                  <a:lnTo>
                    <a:pt x="136" y="244"/>
                  </a:lnTo>
                  <a:lnTo>
                    <a:pt x="136" y="244"/>
                  </a:lnTo>
                  <a:lnTo>
                    <a:pt x="136" y="244"/>
                  </a:lnTo>
                  <a:lnTo>
                    <a:pt x="136" y="244"/>
                  </a:lnTo>
                  <a:lnTo>
                    <a:pt x="136" y="244"/>
                  </a:lnTo>
                  <a:lnTo>
                    <a:pt x="136" y="244"/>
                  </a:lnTo>
                  <a:lnTo>
                    <a:pt x="136" y="244"/>
                  </a:lnTo>
                  <a:lnTo>
                    <a:pt x="138" y="244"/>
                  </a:lnTo>
                  <a:lnTo>
                    <a:pt x="138" y="242"/>
                  </a:lnTo>
                  <a:lnTo>
                    <a:pt x="140" y="242"/>
                  </a:lnTo>
                  <a:lnTo>
                    <a:pt x="140" y="242"/>
                  </a:lnTo>
                  <a:lnTo>
                    <a:pt x="140" y="242"/>
                  </a:lnTo>
                  <a:lnTo>
                    <a:pt x="140" y="242"/>
                  </a:lnTo>
                  <a:lnTo>
                    <a:pt x="140" y="242"/>
                  </a:lnTo>
                  <a:lnTo>
                    <a:pt x="148" y="250"/>
                  </a:lnTo>
                  <a:lnTo>
                    <a:pt x="148" y="250"/>
                  </a:lnTo>
                  <a:lnTo>
                    <a:pt x="148" y="250"/>
                  </a:lnTo>
                  <a:lnTo>
                    <a:pt x="146" y="252"/>
                  </a:lnTo>
                  <a:lnTo>
                    <a:pt x="146" y="252"/>
                  </a:lnTo>
                  <a:lnTo>
                    <a:pt x="146" y="252"/>
                  </a:lnTo>
                  <a:lnTo>
                    <a:pt x="146" y="252"/>
                  </a:lnTo>
                  <a:lnTo>
                    <a:pt x="146" y="252"/>
                  </a:lnTo>
                  <a:lnTo>
                    <a:pt x="144" y="252"/>
                  </a:lnTo>
                  <a:lnTo>
                    <a:pt x="144" y="252"/>
                  </a:lnTo>
                  <a:lnTo>
                    <a:pt x="144" y="252"/>
                  </a:lnTo>
                  <a:lnTo>
                    <a:pt x="144" y="252"/>
                  </a:lnTo>
                  <a:lnTo>
                    <a:pt x="144" y="254"/>
                  </a:lnTo>
                  <a:lnTo>
                    <a:pt x="144" y="254"/>
                  </a:lnTo>
                  <a:lnTo>
                    <a:pt x="142" y="258"/>
                  </a:lnTo>
                  <a:lnTo>
                    <a:pt x="144" y="258"/>
                  </a:lnTo>
                  <a:lnTo>
                    <a:pt x="144" y="258"/>
                  </a:lnTo>
                  <a:lnTo>
                    <a:pt x="146" y="260"/>
                  </a:lnTo>
                  <a:lnTo>
                    <a:pt x="146" y="260"/>
                  </a:lnTo>
                  <a:lnTo>
                    <a:pt x="148" y="260"/>
                  </a:lnTo>
                  <a:lnTo>
                    <a:pt x="156" y="264"/>
                  </a:lnTo>
                  <a:lnTo>
                    <a:pt x="156" y="264"/>
                  </a:lnTo>
                  <a:lnTo>
                    <a:pt x="156" y="264"/>
                  </a:lnTo>
                  <a:lnTo>
                    <a:pt x="156" y="264"/>
                  </a:lnTo>
                  <a:lnTo>
                    <a:pt x="156" y="266"/>
                  </a:lnTo>
                  <a:lnTo>
                    <a:pt x="156" y="266"/>
                  </a:lnTo>
                  <a:lnTo>
                    <a:pt x="156" y="266"/>
                  </a:lnTo>
                  <a:lnTo>
                    <a:pt x="156" y="266"/>
                  </a:lnTo>
                  <a:lnTo>
                    <a:pt x="156" y="266"/>
                  </a:lnTo>
                  <a:lnTo>
                    <a:pt x="156" y="266"/>
                  </a:lnTo>
                  <a:lnTo>
                    <a:pt x="154" y="268"/>
                  </a:lnTo>
                  <a:lnTo>
                    <a:pt x="154" y="268"/>
                  </a:lnTo>
                  <a:lnTo>
                    <a:pt x="154" y="268"/>
                  </a:lnTo>
                  <a:lnTo>
                    <a:pt x="152" y="268"/>
                  </a:lnTo>
                  <a:lnTo>
                    <a:pt x="152" y="270"/>
                  </a:lnTo>
                  <a:lnTo>
                    <a:pt x="150" y="276"/>
                  </a:lnTo>
                  <a:lnTo>
                    <a:pt x="150" y="276"/>
                  </a:lnTo>
                  <a:lnTo>
                    <a:pt x="150" y="278"/>
                  </a:lnTo>
                  <a:lnTo>
                    <a:pt x="150" y="278"/>
                  </a:lnTo>
                  <a:lnTo>
                    <a:pt x="150" y="278"/>
                  </a:lnTo>
                  <a:lnTo>
                    <a:pt x="150" y="278"/>
                  </a:lnTo>
                  <a:lnTo>
                    <a:pt x="150" y="278"/>
                  </a:lnTo>
                  <a:lnTo>
                    <a:pt x="150" y="278"/>
                  </a:lnTo>
                  <a:lnTo>
                    <a:pt x="152" y="278"/>
                  </a:lnTo>
                  <a:lnTo>
                    <a:pt x="152" y="280"/>
                  </a:lnTo>
                  <a:lnTo>
                    <a:pt x="154" y="280"/>
                  </a:lnTo>
                  <a:lnTo>
                    <a:pt x="154" y="280"/>
                  </a:lnTo>
                  <a:lnTo>
                    <a:pt x="154" y="280"/>
                  </a:lnTo>
                  <a:lnTo>
                    <a:pt x="154" y="282"/>
                  </a:lnTo>
                  <a:lnTo>
                    <a:pt x="154" y="282"/>
                  </a:lnTo>
                  <a:lnTo>
                    <a:pt x="152" y="282"/>
                  </a:lnTo>
                  <a:lnTo>
                    <a:pt x="152" y="284"/>
                  </a:lnTo>
                  <a:lnTo>
                    <a:pt x="152" y="284"/>
                  </a:lnTo>
                  <a:lnTo>
                    <a:pt x="152" y="284"/>
                  </a:lnTo>
                  <a:lnTo>
                    <a:pt x="152" y="284"/>
                  </a:lnTo>
                  <a:lnTo>
                    <a:pt x="150" y="284"/>
                  </a:lnTo>
                  <a:lnTo>
                    <a:pt x="144" y="282"/>
                  </a:lnTo>
                  <a:lnTo>
                    <a:pt x="140" y="280"/>
                  </a:lnTo>
                  <a:lnTo>
                    <a:pt x="140" y="280"/>
                  </a:lnTo>
                  <a:lnTo>
                    <a:pt x="140" y="278"/>
                  </a:lnTo>
                  <a:lnTo>
                    <a:pt x="138" y="276"/>
                  </a:lnTo>
                  <a:lnTo>
                    <a:pt x="138" y="276"/>
                  </a:lnTo>
                  <a:lnTo>
                    <a:pt x="136" y="274"/>
                  </a:lnTo>
                  <a:lnTo>
                    <a:pt x="136" y="274"/>
                  </a:lnTo>
                  <a:lnTo>
                    <a:pt x="134" y="274"/>
                  </a:lnTo>
                  <a:lnTo>
                    <a:pt x="134" y="274"/>
                  </a:lnTo>
                  <a:lnTo>
                    <a:pt x="134" y="274"/>
                  </a:lnTo>
                  <a:lnTo>
                    <a:pt x="132" y="274"/>
                  </a:lnTo>
                  <a:lnTo>
                    <a:pt x="124" y="280"/>
                  </a:lnTo>
                  <a:lnTo>
                    <a:pt x="122" y="282"/>
                  </a:lnTo>
                  <a:lnTo>
                    <a:pt x="120" y="282"/>
                  </a:lnTo>
                  <a:lnTo>
                    <a:pt x="120" y="284"/>
                  </a:lnTo>
                  <a:lnTo>
                    <a:pt x="118" y="290"/>
                  </a:lnTo>
                  <a:lnTo>
                    <a:pt x="116" y="294"/>
                  </a:lnTo>
                  <a:lnTo>
                    <a:pt x="116" y="294"/>
                  </a:lnTo>
                  <a:lnTo>
                    <a:pt x="112" y="290"/>
                  </a:lnTo>
                  <a:lnTo>
                    <a:pt x="112" y="290"/>
                  </a:lnTo>
                  <a:lnTo>
                    <a:pt x="110" y="288"/>
                  </a:lnTo>
                  <a:lnTo>
                    <a:pt x="110" y="288"/>
                  </a:lnTo>
                  <a:lnTo>
                    <a:pt x="110" y="286"/>
                  </a:lnTo>
                  <a:lnTo>
                    <a:pt x="110" y="284"/>
                  </a:lnTo>
                  <a:lnTo>
                    <a:pt x="110" y="284"/>
                  </a:lnTo>
                  <a:lnTo>
                    <a:pt x="110" y="284"/>
                  </a:lnTo>
                  <a:lnTo>
                    <a:pt x="108" y="284"/>
                  </a:lnTo>
                  <a:lnTo>
                    <a:pt x="108" y="282"/>
                  </a:lnTo>
                  <a:lnTo>
                    <a:pt x="108" y="282"/>
                  </a:lnTo>
                  <a:lnTo>
                    <a:pt x="108" y="282"/>
                  </a:lnTo>
                  <a:lnTo>
                    <a:pt x="106" y="280"/>
                  </a:lnTo>
                  <a:lnTo>
                    <a:pt x="106" y="280"/>
                  </a:lnTo>
                  <a:lnTo>
                    <a:pt x="102" y="276"/>
                  </a:lnTo>
                  <a:lnTo>
                    <a:pt x="100" y="276"/>
                  </a:lnTo>
                  <a:lnTo>
                    <a:pt x="98" y="274"/>
                  </a:lnTo>
                  <a:lnTo>
                    <a:pt x="96" y="272"/>
                  </a:lnTo>
                  <a:lnTo>
                    <a:pt x="94" y="268"/>
                  </a:lnTo>
                  <a:lnTo>
                    <a:pt x="94" y="266"/>
                  </a:lnTo>
                  <a:lnTo>
                    <a:pt x="94" y="266"/>
                  </a:lnTo>
                  <a:lnTo>
                    <a:pt x="92" y="266"/>
                  </a:lnTo>
                  <a:lnTo>
                    <a:pt x="92" y="264"/>
                  </a:lnTo>
                  <a:lnTo>
                    <a:pt x="92" y="264"/>
                  </a:lnTo>
                  <a:lnTo>
                    <a:pt x="86" y="258"/>
                  </a:lnTo>
                  <a:lnTo>
                    <a:pt x="84" y="256"/>
                  </a:lnTo>
                  <a:lnTo>
                    <a:pt x="76" y="250"/>
                  </a:lnTo>
                  <a:lnTo>
                    <a:pt x="72" y="246"/>
                  </a:lnTo>
                  <a:lnTo>
                    <a:pt x="70" y="244"/>
                  </a:lnTo>
                  <a:lnTo>
                    <a:pt x="66" y="240"/>
                  </a:lnTo>
                  <a:lnTo>
                    <a:pt x="64" y="240"/>
                  </a:lnTo>
                  <a:lnTo>
                    <a:pt x="62" y="238"/>
                  </a:lnTo>
                  <a:lnTo>
                    <a:pt x="62" y="236"/>
                  </a:lnTo>
                  <a:lnTo>
                    <a:pt x="60" y="236"/>
                  </a:lnTo>
                  <a:lnTo>
                    <a:pt x="58" y="234"/>
                  </a:lnTo>
                  <a:lnTo>
                    <a:pt x="58" y="234"/>
                  </a:lnTo>
                  <a:lnTo>
                    <a:pt x="50" y="226"/>
                  </a:lnTo>
                  <a:lnTo>
                    <a:pt x="50" y="226"/>
                  </a:lnTo>
                  <a:lnTo>
                    <a:pt x="48" y="224"/>
                  </a:lnTo>
                  <a:lnTo>
                    <a:pt x="48" y="224"/>
                  </a:lnTo>
                  <a:lnTo>
                    <a:pt x="48" y="224"/>
                  </a:lnTo>
                  <a:lnTo>
                    <a:pt x="50" y="226"/>
                  </a:lnTo>
                  <a:lnTo>
                    <a:pt x="52" y="226"/>
                  </a:lnTo>
                  <a:lnTo>
                    <a:pt x="54" y="226"/>
                  </a:lnTo>
                  <a:lnTo>
                    <a:pt x="54" y="226"/>
                  </a:lnTo>
                  <a:lnTo>
                    <a:pt x="62" y="230"/>
                  </a:lnTo>
                  <a:lnTo>
                    <a:pt x="62" y="230"/>
                  </a:lnTo>
                  <a:lnTo>
                    <a:pt x="62" y="232"/>
                  </a:lnTo>
                  <a:lnTo>
                    <a:pt x="62" y="232"/>
                  </a:lnTo>
                  <a:lnTo>
                    <a:pt x="62" y="232"/>
                  </a:lnTo>
                  <a:lnTo>
                    <a:pt x="64" y="234"/>
                  </a:lnTo>
                  <a:lnTo>
                    <a:pt x="70" y="230"/>
                  </a:lnTo>
                  <a:lnTo>
                    <a:pt x="70" y="230"/>
                  </a:lnTo>
                  <a:lnTo>
                    <a:pt x="70" y="230"/>
                  </a:lnTo>
                  <a:lnTo>
                    <a:pt x="70" y="230"/>
                  </a:lnTo>
                  <a:lnTo>
                    <a:pt x="70" y="228"/>
                  </a:lnTo>
                  <a:lnTo>
                    <a:pt x="68" y="228"/>
                  </a:lnTo>
                  <a:lnTo>
                    <a:pt x="66" y="226"/>
                  </a:lnTo>
                  <a:lnTo>
                    <a:pt x="62" y="228"/>
                  </a:lnTo>
                  <a:lnTo>
                    <a:pt x="62" y="230"/>
                  </a:lnTo>
                  <a:lnTo>
                    <a:pt x="60" y="228"/>
                  </a:lnTo>
                  <a:lnTo>
                    <a:pt x="58" y="226"/>
                  </a:lnTo>
                  <a:lnTo>
                    <a:pt x="56" y="222"/>
                  </a:lnTo>
                  <a:lnTo>
                    <a:pt x="54" y="224"/>
                  </a:lnTo>
                  <a:lnTo>
                    <a:pt x="54" y="224"/>
                  </a:lnTo>
                  <a:lnTo>
                    <a:pt x="54" y="224"/>
                  </a:lnTo>
                  <a:lnTo>
                    <a:pt x="54" y="224"/>
                  </a:lnTo>
                  <a:lnTo>
                    <a:pt x="54" y="224"/>
                  </a:lnTo>
                  <a:lnTo>
                    <a:pt x="52" y="224"/>
                  </a:lnTo>
                  <a:lnTo>
                    <a:pt x="52" y="224"/>
                  </a:lnTo>
                  <a:lnTo>
                    <a:pt x="52" y="224"/>
                  </a:lnTo>
                  <a:lnTo>
                    <a:pt x="52" y="226"/>
                  </a:lnTo>
                  <a:lnTo>
                    <a:pt x="52" y="226"/>
                  </a:lnTo>
                  <a:lnTo>
                    <a:pt x="52" y="226"/>
                  </a:lnTo>
                  <a:lnTo>
                    <a:pt x="50" y="226"/>
                  </a:lnTo>
                  <a:lnTo>
                    <a:pt x="50" y="224"/>
                  </a:lnTo>
                  <a:lnTo>
                    <a:pt x="46" y="224"/>
                  </a:lnTo>
                  <a:lnTo>
                    <a:pt x="46" y="224"/>
                  </a:lnTo>
                  <a:lnTo>
                    <a:pt x="46" y="222"/>
                  </a:lnTo>
                  <a:lnTo>
                    <a:pt x="44" y="220"/>
                  </a:lnTo>
                  <a:lnTo>
                    <a:pt x="44" y="220"/>
                  </a:lnTo>
                  <a:lnTo>
                    <a:pt x="44" y="220"/>
                  </a:lnTo>
                  <a:lnTo>
                    <a:pt x="44" y="218"/>
                  </a:lnTo>
                  <a:lnTo>
                    <a:pt x="42" y="218"/>
                  </a:lnTo>
                  <a:lnTo>
                    <a:pt x="42" y="218"/>
                  </a:lnTo>
                  <a:lnTo>
                    <a:pt x="42" y="216"/>
                  </a:lnTo>
                  <a:lnTo>
                    <a:pt x="42" y="216"/>
                  </a:lnTo>
                  <a:lnTo>
                    <a:pt x="42" y="216"/>
                  </a:lnTo>
                  <a:lnTo>
                    <a:pt x="42" y="214"/>
                  </a:lnTo>
                  <a:lnTo>
                    <a:pt x="42" y="214"/>
                  </a:lnTo>
                  <a:lnTo>
                    <a:pt x="42" y="212"/>
                  </a:lnTo>
                  <a:lnTo>
                    <a:pt x="42" y="212"/>
                  </a:lnTo>
                  <a:lnTo>
                    <a:pt x="42" y="212"/>
                  </a:lnTo>
                  <a:lnTo>
                    <a:pt x="40" y="210"/>
                  </a:lnTo>
                  <a:lnTo>
                    <a:pt x="38" y="210"/>
                  </a:lnTo>
                  <a:lnTo>
                    <a:pt x="38" y="208"/>
                  </a:lnTo>
                  <a:lnTo>
                    <a:pt x="38" y="208"/>
                  </a:lnTo>
                  <a:lnTo>
                    <a:pt x="36" y="208"/>
                  </a:lnTo>
                  <a:lnTo>
                    <a:pt x="36" y="208"/>
                  </a:lnTo>
                  <a:lnTo>
                    <a:pt x="36" y="206"/>
                  </a:lnTo>
                  <a:lnTo>
                    <a:pt x="36" y="206"/>
                  </a:lnTo>
                  <a:lnTo>
                    <a:pt x="34" y="204"/>
                  </a:lnTo>
                  <a:lnTo>
                    <a:pt x="34" y="204"/>
                  </a:lnTo>
                  <a:lnTo>
                    <a:pt x="32" y="204"/>
                  </a:lnTo>
                  <a:lnTo>
                    <a:pt x="32" y="200"/>
                  </a:lnTo>
                  <a:lnTo>
                    <a:pt x="30" y="198"/>
                  </a:lnTo>
                  <a:lnTo>
                    <a:pt x="36" y="200"/>
                  </a:lnTo>
                  <a:lnTo>
                    <a:pt x="38" y="202"/>
                  </a:lnTo>
                  <a:lnTo>
                    <a:pt x="38" y="204"/>
                  </a:lnTo>
                  <a:lnTo>
                    <a:pt x="40" y="206"/>
                  </a:lnTo>
                  <a:lnTo>
                    <a:pt x="40" y="206"/>
                  </a:lnTo>
                  <a:lnTo>
                    <a:pt x="40" y="206"/>
                  </a:lnTo>
                  <a:lnTo>
                    <a:pt x="42" y="206"/>
                  </a:lnTo>
                  <a:lnTo>
                    <a:pt x="42" y="206"/>
                  </a:lnTo>
                  <a:lnTo>
                    <a:pt x="42" y="204"/>
                  </a:lnTo>
                  <a:lnTo>
                    <a:pt x="42" y="204"/>
                  </a:lnTo>
                  <a:lnTo>
                    <a:pt x="40" y="200"/>
                  </a:lnTo>
                  <a:lnTo>
                    <a:pt x="38" y="196"/>
                  </a:lnTo>
                  <a:lnTo>
                    <a:pt x="38" y="196"/>
                  </a:lnTo>
                  <a:lnTo>
                    <a:pt x="38" y="196"/>
                  </a:lnTo>
                  <a:lnTo>
                    <a:pt x="34" y="194"/>
                  </a:lnTo>
                  <a:lnTo>
                    <a:pt x="32" y="194"/>
                  </a:lnTo>
                  <a:lnTo>
                    <a:pt x="32" y="196"/>
                  </a:lnTo>
                  <a:lnTo>
                    <a:pt x="30" y="196"/>
                  </a:lnTo>
                  <a:lnTo>
                    <a:pt x="28" y="196"/>
                  </a:lnTo>
                  <a:lnTo>
                    <a:pt x="28" y="196"/>
                  </a:lnTo>
                  <a:lnTo>
                    <a:pt x="28" y="196"/>
                  </a:lnTo>
                  <a:lnTo>
                    <a:pt x="26" y="194"/>
                  </a:lnTo>
                  <a:lnTo>
                    <a:pt x="26" y="192"/>
                  </a:lnTo>
                  <a:lnTo>
                    <a:pt x="26" y="192"/>
                  </a:lnTo>
                  <a:lnTo>
                    <a:pt x="26" y="192"/>
                  </a:lnTo>
                  <a:lnTo>
                    <a:pt x="28" y="192"/>
                  </a:lnTo>
                  <a:lnTo>
                    <a:pt x="28" y="192"/>
                  </a:lnTo>
                  <a:lnTo>
                    <a:pt x="28" y="192"/>
                  </a:lnTo>
                  <a:lnTo>
                    <a:pt x="28" y="190"/>
                  </a:lnTo>
                  <a:lnTo>
                    <a:pt x="28" y="190"/>
                  </a:lnTo>
                  <a:lnTo>
                    <a:pt x="26" y="186"/>
                  </a:lnTo>
                  <a:lnTo>
                    <a:pt x="26" y="184"/>
                  </a:lnTo>
                  <a:lnTo>
                    <a:pt x="26" y="184"/>
                  </a:lnTo>
                  <a:lnTo>
                    <a:pt x="24" y="182"/>
                  </a:lnTo>
                  <a:lnTo>
                    <a:pt x="24" y="182"/>
                  </a:lnTo>
                  <a:lnTo>
                    <a:pt x="24" y="180"/>
                  </a:lnTo>
                  <a:lnTo>
                    <a:pt x="22" y="178"/>
                  </a:lnTo>
                  <a:lnTo>
                    <a:pt x="18" y="174"/>
                  </a:lnTo>
                  <a:lnTo>
                    <a:pt x="18" y="174"/>
                  </a:lnTo>
                  <a:lnTo>
                    <a:pt x="16" y="172"/>
                  </a:lnTo>
                  <a:lnTo>
                    <a:pt x="16" y="170"/>
                  </a:lnTo>
                  <a:lnTo>
                    <a:pt x="16" y="170"/>
                  </a:lnTo>
                  <a:lnTo>
                    <a:pt x="14" y="168"/>
                  </a:lnTo>
                  <a:lnTo>
                    <a:pt x="14" y="168"/>
                  </a:lnTo>
                  <a:lnTo>
                    <a:pt x="14" y="168"/>
                  </a:lnTo>
                  <a:lnTo>
                    <a:pt x="16" y="168"/>
                  </a:lnTo>
                  <a:lnTo>
                    <a:pt x="16" y="170"/>
                  </a:lnTo>
                  <a:lnTo>
                    <a:pt x="16" y="172"/>
                  </a:lnTo>
                  <a:lnTo>
                    <a:pt x="16" y="172"/>
                  </a:lnTo>
                  <a:lnTo>
                    <a:pt x="18" y="172"/>
                  </a:lnTo>
                  <a:lnTo>
                    <a:pt x="18" y="172"/>
                  </a:lnTo>
                  <a:lnTo>
                    <a:pt x="18" y="172"/>
                  </a:lnTo>
                  <a:lnTo>
                    <a:pt x="20" y="176"/>
                  </a:lnTo>
                  <a:lnTo>
                    <a:pt x="26" y="182"/>
                  </a:lnTo>
                  <a:lnTo>
                    <a:pt x="30" y="186"/>
                  </a:lnTo>
                  <a:lnTo>
                    <a:pt x="32" y="186"/>
                  </a:lnTo>
                  <a:lnTo>
                    <a:pt x="34" y="186"/>
                  </a:lnTo>
                  <a:lnTo>
                    <a:pt x="34" y="188"/>
                  </a:lnTo>
                  <a:lnTo>
                    <a:pt x="36" y="184"/>
                  </a:lnTo>
                  <a:lnTo>
                    <a:pt x="36" y="184"/>
                  </a:lnTo>
                  <a:lnTo>
                    <a:pt x="38" y="184"/>
                  </a:lnTo>
                  <a:lnTo>
                    <a:pt x="40" y="184"/>
                  </a:lnTo>
                  <a:lnTo>
                    <a:pt x="38" y="182"/>
                  </a:lnTo>
                  <a:lnTo>
                    <a:pt x="36" y="180"/>
                  </a:lnTo>
                  <a:lnTo>
                    <a:pt x="36" y="180"/>
                  </a:lnTo>
                  <a:lnTo>
                    <a:pt x="34" y="182"/>
                  </a:lnTo>
                  <a:lnTo>
                    <a:pt x="32" y="184"/>
                  </a:lnTo>
                  <a:lnTo>
                    <a:pt x="30" y="184"/>
                  </a:lnTo>
                  <a:lnTo>
                    <a:pt x="30" y="184"/>
                  </a:lnTo>
                  <a:lnTo>
                    <a:pt x="28" y="182"/>
                  </a:lnTo>
                  <a:lnTo>
                    <a:pt x="28" y="180"/>
                  </a:lnTo>
                  <a:lnTo>
                    <a:pt x="28" y="178"/>
                  </a:lnTo>
                  <a:lnTo>
                    <a:pt x="28" y="178"/>
                  </a:lnTo>
                  <a:lnTo>
                    <a:pt x="28" y="178"/>
                  </a:lnTo>
                  <a:lnTo>
                    <a:pt x="30" y="178"/>
                  </a:lnTo>
                  <a:lnTo>
                    <a:pt x="32" y="176"/>
                  </a:lnTo>
                  <a:lnTo>
                    <a:pt x="32" y="174"/>
                  </a:lnTo>
                  <a:lnTo>
                    <a:pt x="32" y="174"/>
                  </a:lnTo>
                  <a:lnTo>
                    <a:pt x="32" y="172"/>
                  </a:lnTo>
                  <a:lnTo>
                    <a:pt x="32" y="170"/>
                  </a:lnTo>
                  <a:lnTo>
                    <a:pt x="32" y="170"/>
                  </a:lnTo>
                  <a:lnTo>
                    <a:pt x="32" y="170"/>
                  </a:lnTo>
                  <a:lnTo>
                    <a:pt x="30" y="170"/>
                  </a:lnTo>
                  <a:lnTo>
                    <a:pt x="30" y="170"/>
                  </a:lnTo>
                  <a:lnTo>
                    <a:pt x="30" y="170"/>
                  </a:lnTo>
                  <a:lnTo>
                    <a:pt x="30" y="170"/>
                  </a:lnTo>
                  <a:lnTo>
                    <a:pt x="30" y="170"/>
                  </a:lnTo>
                  <a:lnTo>
                    <a:pt x="30" y="170"/>
                  </a:lnTo>
                  <a:lnTo>
                    <a:pt x="30" y="172"/>
                  </a:lnTo>
                  <a:lnTo>
                    <a:pt x="32" y="172"/>
                  </a:lnTo>
                  <a:lnTo>
                    <a:pt x="32" y="172"/>
                  </a:lnTo>
                  <a:lnTo>
                    <a:pt x="30" y="174"/>
                  </a:lnTo>
                  <a:lnTo>
                    <a:pt x="30" y="174"/>
                  </a:lnTo>
                  <a:lnTo>
                    <a:pt x="30" y="174"/>
                  </a:lnTo>
                  <a:lnTo>
                    <a:pt x="26" y="176"/>
                  </a:lnTo>
                  <a:lnTo>
                    <a:pt x="26" y="176"/>
                  </a:lnTo>
                  <a:lnTo>
                    <a:pt x="24" y="176"/>
                  </a:lnTo>
                  <a:lnTo>
                    <a:pt x="24" y="176"/>
                  </a:lnTo>
                  <a:lnTo>
                    <a:pt x="24" y="176"/>
                  </a:lnTo>
                  <a:lnTo>
                    <a:pt x="24" y="176"/>
                  </a:lnTo>
                  <a:lnTo>
                    <a:pt x="18" y="170"/>
                  </a:lnTo>
                  <a:lnTo>
                    <a:pt x="16" y="170"/>
                  </a:lnTo>
                  <a:lnTo>
                    <a:pt x="16" y="170"/>
                  </a:lnTo>
                  <a:lnTo>
                    <a:pt x="16" y="168"/>
                  </a:lnTo>
                  <a:lnTo>
                    <a:pt x="16" y="168"/>
                  </a:lnTo>
                  <a:lnTo>
                    <a:pt x="16" y="164"/>
                  </a:lnTo>
                  <a:lnTo>
                    <a:pt x="10" y="156"/>
                  </a:lnTo>
                  <a:lnTo>
                    <a:pt x="6" y="150"/>
                  </a:lnTo>
                  <a:lnTo>
                    <a:pt x="6" y="148"/>
                  </a:lnTo>
                  <a:lnTo>
                    <a:pt x="2" y="140"/>
                  </a:lnTo>
                  <a:lnTo>
                    <a:pt x="2" y="138"/>
                  </a:lnTo>
                  <a:lnTo>
                    <a:pt x="0" y="136"/>
                  </a:lnTo>
                  <a:lnTo>
                    <a:pt x="2" y="136"/>
                  </a:lnTo>
                  <a:lnTo>
                    <a:pt x="2" y="136"/>
                  </a:lnTo>
                  <a:lnTo>
                    <a:pt x="2" y="136"/>
                  </a:lnTo>
                  <a:lnTo>
                    <a:pt x="4" y="138"/>
                  </a:lnTo>
                  <a:lnTo>
                    <a:pt x="4" y="140"/>
                  </a:lnTo>
                  <a:lnTo>
                    <a:pt x="6" y="142"/>
                  </a:lnTo>
                  <a:lnTo>
                    <a:pt x="8" y="144"/>
                  </a:lnTo>
                  <a:lnTo>
                    <a:pt x="14" y="144"/>
                  </a:lnTo>
                  <a:lnTo>
                    <a:pt x="14" y="144"/>
                  </a:lnTo>
                  <a:lnTo>
                    <a:pt x="16" y="148"/>
                  </a:lnTo>
                  <a:lnTo>
                    <a:pt x="16" y="148"/>
                  </a:lnTo>
                  <a:lnTo>
                    <a:pt x="20" y="142"/>
                  </a:lnTo>
                  <a:lnTo>
                    <a:pt x="20" y="142"/>
                  </a:lnTo>
                  <a:lnTo>
                    <a:pt x="20" y="140"/>
                  </a:lnTo>
                  <a:lnTo>
                    <a:pt x="20" y="138"/>
                  </a:lnTo>
                  <a:lnTo>
                    <a:pt x="20" y="138"/>
                  </a:lnTo>
                  <a:lnTo>
                    <a:pt x="20" y="138"/>
                  </a:lnTo>
                  <a:lnTo>
                    <a:pt x="20" y="136"/>
                  </a:lnTo>
                  <a:lnTo>
                    <a:pt x="20" y="136"/>
                  </a:lnTo>
                  <a:lnTo>
                    <a:pt x="22" y="136"/>
                  </a:lnTo>
                  <a:lnTo>
                    <a:pt x="22" y="136"/>
                  </a:lnTo>
                  <a:lnTo>
                    <a:pt x="24" y="134"/>
                  </a:lnTo>
                  <a:lnTo>
                    <a:pt x="24" y="134"/>
                  </a:lnTo>
                  <a:lnTo>
                    <a:pt x="28" y="128"/>
                  </a:lnTo>
                  <a:lnTo>
                    <a:pt x="30" y="126"/>
                  </a:lnTo>
                  <a:lnTo>
                    <a:pt x="30" y="126"/>
                  </a:lnTo>
                  <a:lnTo>
                    <a:pt x="30" y="124"/>
                  </a:lnTo>
                  <a:lnTo>
                    <a:pt x="30" y="124"/>
                  </a:lnTo>
                  <a:lnTo>
                    <a:pt x="30" y="124"/>
                  </a:lnTo>
                  <a:lnTo>
                    <a:pt x="30" y="122"/>
                  </a:lnTo>
                  <a:lnTo>
                    <a:pt x="30" y="120"/>
                  </a:lnTo>
                  <a:lnTo>
                    <a:pt x="30" y="120"/>
                  </a:lnTo>
                  <a:lnTo>
                    <a:pt x="30" y="120"/>
                  </a:lnTo>
                  <a:lnTo>
                    <a:pt x="30" y="118"/>
                  </a:lnTo>
                  <a:lnTo>
                    <a:pt x="30" y="118"/>
                  </a:lnTo>
                  <a:lnTo>
                    <a:pt x="30" y="118"/>
                  </a:lnTo>
                  <a:lnTo>
                    <a:pt x="30" y="118"/>
                  </a:lnTo>
                  <a:lnTo>
                    <a:pt x="30" y="116"/>
                  </a:lnTo>
                  <a:lnTo>
                    <a:pt x="30" y="116"/>
                  </a:lnTo>
                  <a:lnTo>
                    <a:pt x="32" y="116"/>
                  </a:lnTo>
                  <a:lnTo>
                    <a:pt x="32" y="114"/>
                  </a:lnTo>
                  <a:lnTo>
                    <a:pt x="32" y="114"/>
                  </a:lnTo>
                  <a:lnTo>
                    <a:pt x="32" y="112"/>
                  </a:lnTo>
                  <a:lnTo>
                    <a:pt x="32" y="112"/>
                  </a:lnTo>
                  <a:lnTo>
                    <a:pt x="32" y="112"/>
                  </a:lnTo>
                  <a:lnTo>
                    <a:pt x="32" y="110"/>
                  </a:lnTo>
                  <a:lnTo>
                    <a:pt x="32" y="110"/>
                  </a:lnTo>
                  <a:lnTo>
                    <a:pt x="32" y="110"/>
                  </a:lnTo>
                  <a:lnTo>
                    <a:pt x="32" y="110"/>
                  </a:lnTo>
                  <a:lnTo>
                    <a:pt x="32" y="110"/>
                  </a:lnTo>
                  <a:lnTo>
                    <a:pt x="32" y="108"/>
                  </a:lnTo>
                  <a:lnTo>
                    <a:pt x="32" y="108"/>
                  </a:lnTo>
                  <a:lnTo>
                    <a:pt x="32" y="106"/>
                  </a:lnTo>
                  <a:lnTo>
                    <a:pt x="32" y="106"/>
                  </a:lnTo>
                  <a:lnTo>
                    <a:pt x="32" y="106"/>
                  </a:lnTo>
                  <a:lnTo>
                    <a:pt x="30" y="100"/>
                  </a:lnTo>
                  <a:lnTo>
                    <a:pt x="30" y="96"/>
                  </a:lnTo>
                  <a:lnTo>
                    <a:pt x="30" y="94"/>
                  </a:lnTo>
                  <a:lnTo>
                    <a:pt x="30" y="94"/>
                  </a:lnTo>
                  <a:lnTo>
                    <a:pt x="30" y="94"/>
                  </a:lnTo>
                  <a:lnTo>
                    <a:pt x="32" y="92"/>
                  </a:lnTo>
                  <a:lnTo>
                    <a:pt x="32" y="92"/>
                  </a:lnTo>
                  <a:lnTo>
                    <a:pt x="32" y="92"/>
                  </a:lnTo>
                  <a:lnTo>
                    <a:pt x="32" y="94"/>
                  </a:lnTo>
                  <a:lnTo>
                    <a:pt x="34" y="100"/>
                  </a:lnTo>
                  <a:lnTo>
                    <a:pt x="38" y="102"/>
                  </a:lnTo>
                  <a:lnTo>
                    <a:pt x="38" y="102"/>
                  </a:lnTo>
                  <a:lnTo>
                    <a:pt x="42" y="102"/>
                  </a:lnTo>
                  <a:lnTo>
                    <a:pt x="48" y="102"/>
                  </a:lnTo>
                  <a:lnTo>
                    <a:pt x="50" y="104"/>
                  </a:lnTo>
                  <a:lnTo>
                    <a:pt x="50" y="104"/>
                  </a:lnTo>
                  <a:lnTo>
                    <a:pt x="52" y="104"/>
                  </a:lnTo>
                  <a:lnTo>
                    <a:pt x="52" y="102"/>
                  </a:lnTo>
                  <a:lnTo>
                    <a:pt x="58" y="100"/>
                  </a:lnTo>
                  <a:lnTo>
                    <a:pt x="56" y="100"/>
                  </a:lnTo>
                  <a:lnTo>
                    <a:pt x="54" y="100"/>
                  </a:lnTo>
                  <a:lnTo>
                    <a:pt x="54" y="100"/>
                  </a:lnTo>
                  <a:lnTo>
                    <a:pt x="52" y="100"/>
                  </a:lnTo>
                  <a:lnTo>
                    <a:pt x="52" y="100"/>
                  </a:lnTo>
                  <a:lnTo>
                    <a:pt x="52" y="100"/>
                  </a:lnTo>
                  <a:lnTo>
                    <a:pt x="48" y="98"/>
                  </a:lnTo>
                  <a:lnTo>
                    <a:pt x="44" y="96"/>
                  </a:lnTo>
                  <a:lnTo>
                    <a:pt x="42" y="96"/>
                  </a:lnTo>
                  <a:lnTo>
                    <a:pt x="38" y="96"/>
                  </a:lnTo>
                  <a:lnTo>
                    <a:pt x="38" y="96"/>
                  </a:lnTo>
                  <a:lnTo>
                    <a:pt x="38" y="96"/>
                  </a:lnTo>
                  <a:lnTo>
                    <a:pt x="38" y="92"/>
                  </a:lnTo>
                  <a:lnTo>
                    <a:pt x="36" y="90"/>
                  </a:lnTo>
                  <a:lnTo>
                    <a:pt x="36" y="88"/>
                  </a:lnTo>
                  <a:lnTo>
                    <a:pt x="34" y="86"/>
                  </a:lnTo>
                  <a:lnTo>
                    <a:pt x="34" y="86"/>
                  </a:lnTo>
                  <a:lnTo>
                    <a:pt x="32" y="84"/>
                  </a:lnTo>
                  <a:lnTo>
                    <a:pt x="32" y="84"/>
                  </a:lnTo>
                  <a:lnTo>
                    <a:pt x="32" y="84"/>
                  </a:lnTo>
                  <a:lnTo>
                    <a:pt x="32" y="84"/>
                  </a:lnTo>
                  <a:lnTo>
                    <a:pt x="32" y="84"/>
                  </a:lnTo>
                  <a:lnTo>
                    <a:pt x="32" y="84"/>
                  </a:lnTo>
                  <a:lnTo>
                    <a:pt x="30" y="84"/>
                  </a:lnTo>
                  <a:lnTo>
                    <a:pt x="30" y="84"/>
                  </a:lnTo>
                  <a:lnTo>
                    <a:pt x="30" y="84"/>
                  </a:lnTo>
                  <a:lnTo>
                    <a:pt x="30" y="84"/>
                  </a:lnTo>
                  <a:lnTo>
                    <a:pt x="30" y="84"/>
                  </a:lnTo>
                  <a:lnTo>
                    <a:pt x="30" y="84"/>
                  </a:lnTo>
                  <a:lnTo>
                    <a:pt x="30" y="82"/>
                  </a:lnTo>
                  <a:lnTo>
                    <a:pt x="30" y="82"/>
                  </a:lnTo>
                  <a:lnTo>
                    <a:pt x="30" y="80"/>
                  </a:lnTo>
                  <a:lnTo>
                    <a:pt x="30" y="80"/>
                  </a:lnTo>
                  <a:lnTo>
                    <a:pt x="30" y="80"/>
                  </a:lnTo>
                  <a:lnTo>
                    <a:pt x="40" y="78"/>
                  </a:lnTo>
                  <a:lnTo>
                    <a:pt x="40" y="78"/>
                  </a:lnTo>
                  <a:lnTo>
                    <a:pt x="40" y="78"/>
                  </a:lnTo>
                  <a:lnTo>
                    <a:pt x="40" y="78"/>
                  </a:lnTo>
                  <a:lnTo>
                    <a:pt x="42" y="78"/>
                  </a:lnTo>
                  <a:lnTo>
                    <a:pt x="42" y="78"/>
                  </a:lnTo>
                  <a:lnTo>
                    <a:pt x="42" y="80"/>
                  </a:lnTo>
                  <a:lnTo>
                    <a:pt x="42" y="82"/>
                  </a:lnTo>
                  <a:lnTo>
                    <a:pt x="44" y="82"/>
                  </a:lnTo>
                  <a:lnTo>
                    <a:pt x="44" y="82"/>
                  </a:lnTo>
                  <a:lnTo>
                    <a:pt x="42" y="84"/>
                  </a:lnTo>
                  <a:lnTo>
                    <a:pt x="42" y="86"/>
                  </a:lnTo>
                  <a:lnTo>
                    <a:pt x="44" y="86"/>
                  </a:lnTo>
                  <a:lnTo>
                    <a:pt x="46" y="84"/>
                  </a:lnTo>
                  <a:lnTo>
                    <a:pt x="46" y="84"/>
                  </a:lnTo>
                  <a:lnTo>
                    <a:pt x="46" y="82"/>
                  </a:lnTo>
                  <a:lnTo>
                    <a:pt x="44" y="72"/>
                  </a:lnTo>
                  <a:lnTo>
                    <a:pt x="44" y="72"/>
                  </a:lnTo>
                  <a:lnTo>
                    <a:pt x="44" y="70"/>
                  </a:lnTo>
                  <a:lnTo>
                    <a:pt x="44" y="70"/>
                  </a:lnTo>
                  <a:lnTo>
                    <a:pt x="44" y="70"/>
                  </a:lnTo>
                  <a:lnTo>
                    <a:pt x="44" y="70"/>
                  </a:lnTo>
                  <a:lnTo>
                    <a:pt x="44" y="70"/>
                  </a:lnTo>
                  <a:lnTo>
                    <a:pt x="44" y="68"/>
                  </a:lnTo>
                  <a:lnTo>
                    <a:pt x="42" y="64"/>
                  </a:lnTo>
                  <a:lnTo>
                    <a:pt x="42" y="64"/>
                  </a:lnTo>
                  <a:lnTo>
                    <a:pt x="42" y="62"/>
                  </a:lnTo>
                  <a:lnTo>
                    <a:pt x="42" y="62"/>
                  </a:lnTo>
                  <a:lnTo>
                    <a:pt x="42" y="62"/>
                  </a:lnTo>
                  <a:lnTo>
                    <a:pt x="42" y="62"/>
                  </a:lnTo>
                  <a:lnTo>
                    <a:pt x="44" y="62"/>
                  </a:lnTo>
                  <a:lnTo>
                    <a:pt x="48" y="60"/>
                  </a:lnTo>
                  <a:lnTo>
                    <a:pt x="48" y="60"/>
                  </a:lnTo>
                  <a:lnTo>
                    <a:pt x="50" y="60"/>
                  </a:lnTo>
                  <a:lnTo>
                    <a:pt x="50" y="60"/>
                  </a:lnTo>
                  <a:lnTo>
                    <a:pt x="52" y="60"/>
                  </a:lnTo>
                  <a:lnTo>
                    <a:pt x="52" y="60"/>
                  </a:lnTo>
                  <a:lnTo>
                    <a:pt x="52" y="60"/>
                  </a:lnTo>
                  <a:lnTo>
                    <a:pt x="54" y="62"/>
                  </a:lnTo>
                  <a:lnTo>
                    <a:pt x="54" y="62"/>
                  </a:lnTo>
                  <a:lnTo>
                    <a:pt x="56" y="62"/>
                  </a:lnTo>
                  <a:lnTo>
                    <a:pt x="56" y="62"/>
                  </a:lnTo>
                  <a:lnTo>
                    <a:pt x="56" y="64"/>
                  </a:lnTo>
                  <a:lnTo>
                    <a:pt x="58" y="64"/>
                  </a:lnTo>
                  <a:lnTo>
                    <a:pt x="60" y="66"/>
                  </a:lnTo>
                  <a:lnTo>
                    <a:pt x="60" y="66"/>
                  </a:lnTo>
                  <a:lnTo>
                    <a:pt x="62" y="64"/>
                  </a:lnTo>
                  <a:lnTo>
                    <a:pt x="62" y="62"/>
                  </a:lnTo>
                  <a:lnTo>
                    <a:pt x="62" y="62"/>
                  </a:lnTo>
                  <a:lnTo>
                    <a:pt x="64" y="62"/>
                  </a:lnTo>
                  <a:lnTo>
                    <a:pt x="82" y="62"/>
                  </a:lnTo>
                  <a:lnTo>
                    <a:pt x="86" y="62"/>
                  </a:lnTo>
                  <a:lnTo>
                    <a:pt x="88" y="62"/>
                  </a:lnTo>
                  <a:lnTo>
                    <a:pt x="100" y="62"/>
                  </a:lnTo>
                  <a:lnTo>
                    <a:pt x="106" y="62"/>
                  </a:lnTo>
                  <a:lnTo>
                    <a:pt x="108" y="62"/>
                  </a:lnTo>
                  <a:lnTo>
                    <a:pt x="122" y="62"/>
                  </a:lnTo>
                  <a:lnTo>
                    <a:pt x="126" y="62"/>
                  </a:lnTo>
                  <a:lnTo>
                    <a:pt x="126" y="40"/>
                  </a:lnTo>
                  <a:lnTo>
                    <a:pt x="126" y="34"/>
                  </a:lnTo>
                  <a:lnTo>
                    <a:pt x="126" y="30"/>
                  </a:lnTo>
                  <a:lnTo>
                    <a:pt x="126" y="28"/>
                  </a:lnTo>
                  <a:lnTo>
                    <a:pt x="126" y="24"/>
                  </a:lnTo>
                  <a:lnTo>
                    <a:pt x="126" y="18"/>
                  </a:lnTo>
                  <a:lnTo>
                    <a:pt x="126" y="16"/>
                  </a:lnTo>
                  <a:lnTo>
                    <a:pt x="126" y="14"/>
                  </a:lnTo>
                  <a:lnTo>
                    <a:pt x="126" y="8"/>
                  </a:lnTo>
                  <a:lnTo>
                    <a:pt x="126" y="8"/>
                  </a:lnTo>
                  <a:lnTo>
                    <a:pt x="126" y="4"/>
                  </a:lnTo>
                  <a:lnTo>
                    <a:pt x="128" y="2"/>
                  </a:lnTo>
                  <a:lnTo>
                    <a:pt x="128" y="2"/>
                  </a:lnTo>
                  <a:lnTo>
                    <a:pt x="128" y="0"/>
                  </a:lnTo>
                  <a:lnTo>
                    <a:pt x="128" y="0"/>
                  </a:lnTo>
                  <a:lnTo>
                    <a:pt x="128" y="0"/>
                  </a:lnTo>
                  <a:lnTo>
                    <a:pt x="128" y="0"/>
                  </a:lnTo>
                  <a:lnTo>
                    <a:pt x="138" y="0"/>
                  </a:lnTo>
                  <a:lnTo>
                    <a:pt x="142" y="0"/>
                  </a:lnTo>
                  <a:lnTo>
                    <a:pt x="142" y="0"/>
                  </a:lnTo>
                  <a:lnTo>
                    <a:pt x="144" y="0"/>
                  </a:lnTo>
                  <a:lnTo>
                    <a:pt x="144" y="0"/>
                  </a:lnTo>
                  <a:lnTo>
                    <a:pt x="146" y="2"/>
                  </a:lnTo>
                  <a:lnTo>
                    <a:pt x="146" y="2"/>
                  </a:lnTo>
                  <a:lnTo>
                    <a:pt x="168" y="2"/>
                  </a:lnTo>
                  <a:lnTo>
                    <a:pt x="168" y="2"/>
                  </a:lnTo>
                  <a:lnTo>
                    <a:pt x="168" y="2"/>
                  </a:lnTo>
                  <a:lnTo>
                    <a:pt x="170" y="0"/>
                  </a:lnTo>
                  <a:lnTo>
                    <a:pt x="174" y="0"/>
                  </a:lnTo>
                  <a:lnTo>
                    <a:pt x="180" y="0"/>
                  </a:lnTo>
                  <a:lnTo>
                    <a:pt x="180" y="2"/>
                  </a:lnTo>
                  <a:lnTo>
                    <a:pt x="180" y="2"/>
                  </a:lnTo>
                  <a:lnTo>
                    <a:pt x="182" y="2"/>
                  </a:lnTo>
                  <a:lnTo>
                    <a:pt x="182" y="2"/>
                  </a:lnTo>
                  <a:lnTo>
                    <a:pt x="186" y="2"/>
                  </a:lnTo>
                  <a:lnTo>
                    <a:pt x="188" y="4"/>
                  </a:lnTo>
                  <a:lnTo>
                    <a:pt x="192" y="4"/>
                  </a:lnTo>
                  <a:lnTo>
                    <a:pt x="192" y="4"/>
                  </a:lnTo>
                  <a:lnTo>
                    <a:pt x="198" y="4"/>
                  </a:lnTo>
                  <a:lnTo>
                    <a:pt x="204" y="2"/>
                  </a:lnTo>
                  <a:lnTo>
                    <a:pt x="210" y="2"/>
                  </a:lnTo>
                  <a:lnTo>
                    <a:pt x="210" y="2"/>
                  </a:lnTo>
                  <a:lnTo>
                    <a:pt x="210" y="2"/>
                  </a:lnTo>
                  <a:lnTo>
                    <a:pt x="212" y="2"/>
                  </a:lnTo>
                  <a:lnTo>
                    <a:pt x="214" y="2"/>
                  </a:lnTo>
                  <a:lnTo>
                    <a:pt x="216" y="2"/>
                  </a:lnTo>
                  <a:lnTo>
                    <a:pt x="216" y="2"/>
                  </a:lnTo>
                  <a:lnTo>
                    <a:pt x="218" y="4"/>
                  </a:lnTo>
                  <a:lnTo>
                    <a:pt x="218" y="4"/>
                  </a:lnTo>
                  <a:lnTo>
                    <a:pt x="218" y="6"/>
                  </a:lnTo>
                  <a:lnTo>
                    <a:pt x="218" y="8"/>
                  </a:lnTo>
                  <a:lnTo>
                    <a:pt x="218" y="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9" name="Freeform 4998">
              <a:extLst>
                <a:ext uri="{FF2B5EF4-FFF2-40B4-BE49-F238E27FC236}">
                  <a16:creationId xmlns:a16="http://schemas.microsoft.com/office/drawing/2014/main" id="{F049DAD7-B6A7-D946-B73F-650C080A4330}"/>
                </a:ext>
              </a:extLst>
            </p:cNvPr>
            <p:cNvSpPr>
              <a:spLocks/>
            </p:cNvSpPr>
            <p:nvPr/>
          </p:nvSpPr>
          <p:spPr bwMode="auto">
            <a:xfrm>
              <a:off x="3943967" y="3338840"/>
              <a:ext cx="437720" cy="466200"/>
            </a:xfrm>
            <a:custGeom>
              <a:avLst/>
              <a:gdLst/>
              <a:ahLst/>
              <a:cxnLst>
                <a:cxn ang="0">
                  <a:pos x="214" y="24"/>
                </a:cxn>
                <a:cxn ang="0">
                  <a:pos x="216" y="46"/>
                </a:cxn>
                <a:cxn ang="0">
                  <a:pos x="214" y="52"/>
                </a:cxn>
                <a:cxn ang="0">
                  <a:pos x="242" y="42"/>
                </a:cxn>
                <a:cxn ang="0">
                  <a:pos x="262" y="44"/>
                </a:cxn>
                <a:cxn ang="0">
                  <a:pos x="274" y="66"/>
                </a:cxn>
                <a:cxn ang="0">
                  <a:pos x="256" y="84"/>
                </a:cxn>
                <a:cxn ang="0">
                  <a:pos x="248" y="114"/>
                </a:cxn>
                <a:cxn ang="0">
                  <a:pos x="250" y="120"/>
                </a:cxn>
                <a:cxn ang="0">
                  <a:pos x="268" y="130"/>
                </a:cxn>
                <a:cxn ang="0">
                  <a:pos x="272" y="158"/>
                </a:cxn>
                <a:cxn ang="0">
                  <a:pos x="272" y="198"/>
                </a:cxn>
                <a:cxn ang="0">
                  <a:pos x="264" y="204"/>
                </a:cxn>
                <a:cxn ang="0">
                  <a:pos x="248" y="226"/>
                </a:cxn>
                <a:cxn ang="0">
                  <a:pos x="238" y="210"/>
                </a:cxn>
                <a:cxn ang="0">
                  <a:pos x="222" y="224"/>
                </a:cxn>
                <a:cxn ang="0">
                  <a:pos x="202" y="212"/>
                </a:cxn>
                <a:cxn ang="0">
                  <a:pos x="194" y="198"/>
                </a:cxn>
                <a:cxn ang="0">
                  <a:pos x="182" y="198"/>
                </a:cxn>
                <a:cxn ang="0">
                  <a:pos x="178" y="204"/>
                </a:cxn>
                <a:cxn ang="0">
                  <a:pos x="154" y="218"/>
                </a:cxn>
                <a:cxn ang="0">
                  <a:pos x="140" y="232"/>
                </a:cxn>
                <a:cxn ang="0">
                  <a:pos x="136" y="244"/>
                </a:cxn>
                <a:cxn ang="0">
                  <a:pos x="146" y="252"/>
                </a:cxn>
                <a:cxn ang="0">
                  <a:pos x="146" y="260"/>
                </a:cxn>
                <a:cxn ang="0">
                  <a:pos x="154" y="268"/>
                </a:cxn>
                <a:cxn ang="0">
                  <a:pos x="154" y="280"/>
                </a:cxn>
                <a:cxn ang="0">
                  <a:pos x="140" y="278"/>
                </a:cxn>
                <a:cxn ang="0">
                  <a:pos x="116" y="294"/>
                </a:cxn>
                <a:cxn ang="0">
                  <a:pos x="106" y="280"/>
                </a:cxn>
                <a:cxn ang="0">
                  <a:pos x="76" y="250"/>
                </a:cxn>
                <a:cxn ang="0">
                  <a:pos x="48" y="224"/>
                </a:cxn>
                <a:cxn ang="0">
                  <a:pos x="70" y="230"/>
                </a:cxn>
                <a:cxn ang="0">
                  <a:pos x="52" y="224"/>
                </a:cxn>
                <a:cxn ang="0">
                  <a:pos x="44" y="218"/>
                </a:cxn>
                <a:cxn ang="0">
                  <a:pos x="38" y="208"/>
                </a:cxn>
                <a:cxn ang="0">
                  <a:pos x="40" y="206"/>
                </a:cxn>
                <a:cxn ang="0">
                  <a:pos x="28" y="196"/>
                </a:cxn>
                <a:cxn ang="0">
                  <a:pos x="26" y="184"/>
                </a:cxn>
                <a:cxn ang="0">
                  <a:pos x="16" y="170"/>
                </a:cxn>
                <a:cxn ang="0">
                  <a:pos x="38" y="184"/>
                </a:cxn>
                <a:cxn ang="0">
                  <a:pos x="30" y="178"/>
                </a:cxn>
                <a:cxn ang="0">
                  <a:pos x="30" y="172"/>
                </a:cxn>
                <a:cxn ang="0">
                  <a:pos x="16" y="170"/>
                </a:cxn>
                <a:cxn ang="0">
                  <a:pos x="4" y="140"/>
                </a:cxn>
                <a:cxn ang="0">
                  <a:pos x="20" y="136"/>
                </a:cxn>
                <a:cxn ang="0">
                  <a:pos x="30" y="120"/>
                </a:cxn>
                <a:cxn ang="0">
                  <a:pos x="32" y="110"/>
                </a:cxn>
                <a:cxn ang="0">
                  <a:pos x="32" y="92"/>
                </a:cxn>
                <a:cxn ang="0">
                  <a:pos x="56" y="100"/>
                </a:cxn>
                <a:cxn ang="0">
                  <a:pos x="36" y="88"/>
                </a:cxn>
                <a:cxn ang="0">
                  <a:pos x="30" y="84"/>
                </a:cxn>
                <a:cxn ang="0">
                  <a:pos x="44" y="82"/>
                </a:cxn>
                <a:cxn ang="0">
                  <a:pos x="44" y="70"/>
                </a:cxn>
                <a:cxn ang="0">
                  <a:pos x="52" y="60"/>
                </a:cxn>
                <a:cxn ang="0">
                  <a:pos x="82" y="62"/>
                </a:cxn>
                <a:cxn ang="0">
                  <a:pos x="126" y="16"/>
                </a:cxn>
                <a:cxn ang="0">
                  <a:pos x="144" y="0"/>
                </a:cxn>
                <a:cxn ang="0">
                  <a:pos x="186" y="2"/>
                </a:cxn>
                <a:cxn ang="0">
                  <a:pos x="218" y="4"/>
                </a:cxn>
              </a:cxnLst>
              <a:rect l="0" t="0" r="r" b="b"/>
              <a:pathLst>
                <a:path w="276" h="294">
                  <a:moveTo>
                    <a:pt x="218" y="8"/>
                  </a:moveTo>
                  <a:lnTo>
                    <a:pt x="218" y="12"/>
                  </a:lnTo>
                  <a:lnTo>
                    <a:pt x="218" y="12"/>
                  </a:lnTo>
                  <a:lnTo>
                    <a:pt x="218" y="12"/>
                  </a:lnTo>
                  <a:lnTo>
                    <a:pt x="218" y="14"/>
                  </a:lnTo>
                  <a:lnTo>
                    <a:pt x="218" y="14"/>
                  </a:lnTo>
                  <a:lnTo>
                    <a:pt x="214" y="16"/>
                  </a:lnTo>
                  <a:lnTo>
                    <a:pt x="214" y="18"/>
                  </a:lnTo>
                  <a:lnTo>
                    <a:pt x="212" y="20"/>
                  </a:lnTo>
                  <a:lnTo>
                    <a:pt x="214" y="22"/>
                  </a:lnTo>
                  <a:lnTo>
                    <a:pt x="214" y="22"/>
                  </a:lnTo>
                  <a:lnTo>
                    <a:pt x="214" y="22"/>
                  </a:lnTo>
                  <a:lnTo>
                    <a:pt x="214" y="24"/>
                  </a:lnTo>
                  <a:lnTo>
                    <a:pt x="214" y="24"/>
                  </a:lnTo>
                  <a:lnTo>
                    <a:pt x="212" y="26"/>
                  </a:lnTo>
                  <a:lnTo>
                    <a:pt x="212" y="28"/>
                  </a:lnTo>
                  <a:lnTo>
                    <a:pt x="212" y="28"/>
                  </a:lnTo>
                  <a:lnTo>
                    <a:pt x="212" y="28"/>
                  </a:lnTo>
                  <a:lnTo>
                    <a:pt x="210" y="34"/>
                  </a:lnTo>
                  <a:lnTo>
                    <a:pt x="210" y="34"/>
                  </a:lnTo>
                  <a:lnTo>
                    <a:pt x="212" y="36"/>
                  </a:lnTo>
                  <a:lnTo>
                    <a:pt x="212" y="36"/>
                  </a:lnTo>
                  <a:lnTo>
                    <a:pt x="212" y="36"/>
                  </a:lnTo>
                  <a:lnTo>
                    <a:pt x="214" y="38"/>
                  </a:lnTo>
                  <a:lnTo>
                    <a:pt x="216" y="40"/>
                  </a:lnTo>
                  <a:lnTo>
                    <a:pt x="216" y="42"/>
                  </a:lnTo>
                  <a:lnTo>
                    <a:pt x="216" y="44"/>
                  </a:lnTo>
                  <a:lnTo>
                    <a:pt x="216" y="46"/>
                  </a:lnTo>
                  <a:lnTo>
                    <a:pt x="216" y="46"/>
                  </a:lnTo>
                  <a:lnTo>
                    <a:pt x="216" y="46"/>
                  </a:lnTo>
                  <a:lnTo>
                    <a:pt x="216" y="48"/>
                  </a:lnTo>
                  <a:lnTo>
                    <a:pt x="216" y="48"/>
                  </a:lnTo>
                  <a:lnTo>
                    <a:pt x="214" y="48"/>
                  </a:lnTo>
                  <a:lnTo>
                    <a:pt x="214" y="48"/>
                  </a:lnTo>
                  <a:lnTo>
                    <a:pt x="214" y="48"/>
                  </a:lnTo>
                  <a:lnTo>
                    <a:pt x="214" y="48"/>
                  </a:lnTo>
                  <a:lnTo>
                    <a:pt x="214" y="48"/>
                  </a:lnTo>
                  <a:lnTo>
                    <a:pt x="214" y="48"/>
                  </a:lnTo>
                  <a:lnTo>
                    <a:pt x="212" y="50"/>
                  </a:lnTo>
                  <a:lnTo>
                    <a:pt x="212" y="50"/>
                  </a:lnTo>
                  <a:lnTo>
                    <a:pt x="212" y="50"/>
                  </a:lnTo>
                  <a:lnTo>
                    <a:pt x="214" y="52"/>
                  </a:lnTo>
                  <a:lnTo>
                    <a:pt x="214" y="52"/>
                  </a:lnTo>
                  <a:lnTo>
                    <a:pt x="216" y="52"/>
                  </a:lnTo>
                  <a:lnTo>
                    <a:pt x="218" y="52"/>
                  </a:lnTo>
                  <a:lnTo>
                    <a:pt x="218" y="52"/>
                  </a:lnTo>
                  <a:lnTo>
                    <a:pt x="220" y="50"/>
                  </a:lnTo>
                  <a:lnTo>
                    <a:pt x="222" y="50"/>
                  </a:lnTo>
                  <a:lnTo>
                    <a:pt x="222" y="50"/>
                  </a:lnTo>
                  <a:lnTo>
                    <a:pt x="226" y="48"/>
                  </a:lnTo>
                  <a:lnTo>
                    <a:pt x="232" y="48"/>
                  </a:lnTo>
                  <a:lnTo>
                    <a:pt x="242" y="44"/>
                  </a:lnTo>
                  <a:lnTo>
                    <a:pt x="242" y="44"/>
                  </a:lnTo>
                  <a:lnTo>
                    <a:pt x="242" y="42"/>
                  </a:lnTo>
                  <a:lnTo>
                    <a:pt x="242" y="42"/>
                  </a:lnTo>
                  <a:lnTo>
                    <a:pt x="242" y="42"/>
                  </a:lnTo>
                  <a:lnTo>
                    <a:pt x="246" y="42"/>
                  </a:lnTo>
                  <a:lnTo>
                    <a:pt x="248" y="42"/>
                  </a:lnTo>
                  <a:lnTo>
                    <a:pt x="250" y="42"/>
                  </a:lnTo>
                  <a:lnTo>
                    <a:pt x="256" y="44"/>
                  </a:lnTo>
                  <a:lnTo>
                    <a:pt x="256" y="44"/>
                  </a:lnTo>
                  <a:lnTo>
                    <a:pt x="256" y="44"/>
                  </a:lnTo>
                  <a:lnTo>
                    <a:pt x="256" y="44"/>
                  </a:lnTo>
                  <a:lnTo>
                    <a:pt x="258" y="44"/>
                  </a:lnTo>
                  <a:lnTo>
                    <a:pt x="258" y="44"/>
                  </a:lnTo>
                  <a:lnTo>
                    <a:pt x="258" y="44"/>
                  </a:lnTo>
                  <a:lnTo>
                    <a:pt x="258" y="44"/>
                  </a:lnTo>
                  <a:lnTo>
                    <a:pt x="260" y="44"/>
                  </a:lnTo>
                  <a:lnTo>
                    <a:pt x="260" y="44"/>
                  </a:lnTo>
                  <a:lnTo>
                    <a:pt x="262" y="44"/>
                  </a:lnTo>
                  <a:lnTo>
                    <a:pt x="264" y="46"/>
                  </a:lnTo>
                  <a:lnTo>
                    <a:pt x="264" y="46"/>
                  </a:lnTo>
                  <a:lnTo>
                    <a:pt x="264" y="46"/>
                  </a:lnTo>
                  <a:lnTo>
                    <a:pt x="264" y="46"/>
                  </a:lnTo>
                  <a:lnTo>
                    <a:pt x="264" y="48"/>
                  </a:lnTo>
                  <a:lnTo>
                    <a:pt x="266" y="50"/>
                  </a:lnTo>
                  <a:lnTo>
                    <a:pt x="266" y="50"/>
                  </a:lnTo>
                  <a:lnTo>
                    <a:pt x="266" y="50"/>
                  </a:lnTo>
                  <a:lnTo>
                    <a:pt x="266" y="52"/>
                  </a:lnTo>
                  <a:lnTo>
                    <a:pt x="268" y="58"/>
                  </a:lnTo>
                  <a:lnTo>
                    <a:pt x="272" y="64"/>
                  </a:lnTo>
                  <a:lnTo>
                    <a:pt x="274" y="66"/>
                  </a:lnTo>
                  <a:lnTo>
                    <a:pt x="274" y="66"/>
                  </a:lnTo>
                  <a:lnTo>
                    <a:pt x="274" y="66"/>
                  </a:lnTo>
                  <a:lnTo>
                    <a:pt x="274" y="66"/>
                  </a:lnTo>
                  <a:lnTo>
                    <a:pt x="274" y="70"/>
                  </a:lnTo>
                  <a:lnTo>
                    <a:pt x="268" y="80"/>
                  </a:lnTo>
                  <a:lnTo>
                    <a:pt x="268" y="80"/>
                  </a:lnTo>
                  <a:lnTo>
                    <a:pt x="264" y="84"/>
                  </a:lnTo>
                  <a:lnTo>
                    <a:pt x="264" y="84"/>
                  </a:lnTo>
                  <a:lnTo>
                    <a:pt x="262" y="84"/>
                  </a:lnTo>
                  <a:lnTo>
                    <a:pt x="262" y="84"/>
                  </a:lnTo>
                  <a:lnTo>
                    <a:pt x="260" y="84"/>
                  </a:lnTo>
                  <a:lnTo>
                    <a:pt x="260" y="84"/>
                  </a:lnTo>
                  <a:lnTo>
                    <a:pt x="258" y="84"/>
                  </a:lnTo>
                  <a:lnTo>
                    <a:pt x="258" y="84"/>
                  </a:lnTo>
                  <a:lnTo>
                    <a:pt x="258" y="84"/>
                  </a:lnTo>
                  <a:lnTo>
                    <a:pt x="256" y="84"/>
                  </a:lnTo>
                  <a:lnTo>
                    <a:pt x="256" y="84"/>
                  </a:lnTo>
                  <a:lnTo>
                    <a:pt x="256" y="84"/>
                  </a:lnTo>
                  <a:lnTo>
                    <a:pt x="256" y="84"/>
                  </a:lnTo>
                  <a:lnTo>
                    <a:pt x="250" y="92"/>
                  </a:lnTo>
                  <a:lnTo>
                    <a:pt x="250" y="92"/>
                  </a:lnTo>
                  <a:lnTo>
                    <a:pt x="246" y="98"/>
                  </a:lnTo>
                  <a:lnTo>
                    <a:pt x="246" y="98"/>
                  </a:lnTo>
                  <a:lnTo>
                    <a:pt x="246" y="100"/>
                  </a:lnTo>
                  <a:lnTo>
                    <a:pt x="248" y="104"/>
                  </a:lnTo>
                  <a:lnTo>
                    <a:pt x="250" y="108"/>
                  </a:lnTo>
                  <a:lnTo>
                    <a:pt x="250" y="108"/>
                  </a:lnTo>
                  <a:lnTo>
                    <a:pt x="250" y="108"/>
                  </a:lnTo>
                  <a:lnTo>
                    <a:pt x="250" y="110"/>
                  </a:lnTo>
                  <a:lnTo>
                    <a:pt x="248" y="114"/>
                  </a:lnTo>
                  <a:lnTo>
                    <a:pt x="246" y="116"/>
                  </a:lnTo>
                  <a:lnTo>
                    <a:pt x="246" y="116"/>
                  </a:lnTo>
                  <a:lnTo>
                    <a:pt x="244" y="116"/>
                  </a:lnTo>
                  <a:lnTo>
                    <a:pt x="244" y="118"/>
                  </a:lnTo>
                  <a:lnTo>
                    <a:pt x="244" y="118"/>
                  </a:lnTo>
                  <a:lnTo>
                    <a:pt x="244" y="118"/>
                  </a:lnTo>
                  <a:lnTo>
                    <a:pt x="246" y="122"/>
                  </a:lnTo>
                  <a:lnTo>
                    <a:pt x="248" y="122"/>
                  </a:lnTo>
                  <a:lnTo>
                    <a:pt x="248" y="122"/>
                  </a:lnTo>
                  <a:lnTo>
                    <a:pt x="248" y="122"/>
                  </a:lnTo>
                  <a:lnTo>
                    <a:pt x="248" y="120"/>
                  </a:lnTo>
                  <a:lnTo>
                    <a:pt x="248" y="120"/>
                  </a:lnTo>
                  <a:lnTo>
                    <a:pt x="250" y="120"/>
                  </a:lnTo>
                  <a:lnTo>
                    <a:pt x="250" y="120"/>
                  </a:lnTo>
                  <a:lnTo>
                    <a:pt x="252" y="120"/>
                  </a:lnTo>
                  <a:lnTo>
                    <a:pt x="256" y="120"/>
                  </a:lnTo>
                  <a:lnTo>
                    <a:pt x="256" y="122"/>
                  </a:lnTo>
                  <a:lnTo>
                    <a:pt x="258" y="122"/>
                  </a:lnTo>
                  <a:lnTo>
                    <a:pt x="258" y="122"/>
                  </a:lnTo>
                  <a:lnTo>
                    <a:pt x="260" y="124"/>
                  </a:lnTo>
                  <a:lnTo>
                    <a:pt x="260" y="126"/>
                  </a:lnTo>
                  <a:lnTo>
                    <a:pt x="260" y="128"/>
                  </a:lnTo>
                  <a:lnTo>
                    <a:pt x="260" y="130"/>
                  </a:lnTo>
                  <a:lnTo>
                    <a:pt x="260" y="130"/>
                  </a:lnTo>
                  <a:lnTo>
                    <a:pt x="264" y="130"/>
                  </a:lnTo>
                  <a:lnTo>
                    <a:pt x="266" y="130"/>
                  </a:lnTo>
                  <a:lnTo>
                    <a:pt x="268" y="130"/>
                  </a:lnTo>
                  <a:lnTo>
                    <a:pt x="268" y="130"/>
                  </a:lnTo>
                  <a:lnTo>
                    <a:pt x="272" y="132"/>
                  </a:lnTo>
                  <a:lnTo>
                    <a:pt x="274" y="134"/>
                  </a:lnTo>
                  <a:lnTo>
                    <a:pt x="274" y="134"/>
                  </a:lnTo>
                  <a:lnTo>
                    <a:pt x="276" y="138"/>
                  </a:lnTo>
                  <a:lnTo>
                    <a:pt x="276" y="138"/>
                  </a:lnTo>
                  <a:lnTo>
                    <a:pt x="276" y="140"/>
                  </a:lnTo>
                  <a:lnTo>
                    <a:pt x="276" y="142"/>
                  </a:lnTo>
                  <a:lnTo>
                    <a:pt x="276" y="142"/>
                  </a:lnTo>
                  <a:lnTo>
                    <a:pt x="274" y="144"/>
                  </a:lnTo>
                  <a:lnTo>
                    <a:pt x="274" y="144"/>
                  </a:lnTo>
                  <a:lnTo>
                    <a:pt x="272" y="152"/>
                  </a:lnTo>
                  <a:lnTo>
                    <a:pt x="272" y="154"/>
                  </a:lnTo>
                  <a:lnTo>
                    <a:pt x="272" y="156"/>
                  </a:lnTo>
                  <a:lnTo>
                    <a:pt x="272" y="158"/>
                  </a:lnTo>
                  <a:lnTo>
                    <a:pt x="274" y="162"/>
                  </a:lnTo>
                  <a:lnTo>
                    <a:pt x="274" y="166"/>
                  </a:lnTo>
                  <a:lnTo>
                    <a:pt x="274" y="168"/>
                  </a:lnTo>
                  <a:lnTo>
                    <a:pt x="274" y="176"/>
                  </a:lnTo>
                  <a:lnTo>
                    <a:pt x="274" y="182"/>
                  </a:lnTo>
                  <a:lnTo>
                    <a:pt x="272" y="182"/>
                  </a:lnTo>
                  <a:lnTo>
                    <a:pt x="272" y="184"/>
                  </a:lnTo>
                  <a:lnTo>
                    <a:pt x="272" y="196"/>
                  </a:lnTo>
                  <a:lnTo>
                    <a:pt x="272" y="196"/>
                  </a:lnTo>
                  <a:lnTo>
                    <a:pt x="272" y="198"/>
                  </a:lnTo>
                  <a:lnTo>
                    <a:pt x="272" y="198"/>
                  </a:lnTo>
                  <a:lnTo>
                    <a:pt x="272" y="198"/>
                  </a:lnTo>
                  <a:lnTo>
                    <a:pt x="272" y="198"/>
                  </a:lnTo>
                  <a:lnTo>
                    <a:pt x="272" y="198"/>
                  </a:lnTo>
                  <a:lnTo>
                    <a:pt x="272" y="198"/>
                  </a:lnTo>
                  <a:lnTo>
                    <a:pt x="270" y="200"/>
                  </a:lnTo>
                  <a:lnTo>
                    <a:pt x="270" y="200"/>
                  </a:lnTo>
                  <a:lnTo>
                    <a:pt x="268" y="200"/>
                  </a:lnTo>
                  <a:lnTo>
                    <a:pt x="268" y="200"/>
                  </a:lnTo>
                  <a:lnTo>
                    <a:pt x="266" y="200"/>
                  </a:lnTo>
                  <a:lnTo>
                    <a:pt x="264" y="202"/>
                  </a:lnTo>
                  <a:lnTo>
                    <a:pt x="264" y="202"/>
                  </a:lnTo>
                  <a:lnTo>
                    <a:pt x="264" y="202"/>
                  </a:lnTo>
                  <a:lnTo>
                    <a:pt x="264" y="204"/>
                  </a:lnTo>
                  <a:lnTo>
                    <a:pt x="264" y="204"/>
                  </a:lnTo>
                  <a:lnTo>
                    <a:pt x="264" y="204"/>
                  </a:lnTo>
                  <a:lnTo>
                    <a:pt x="264" y="204"/>
                  </a:lnTo>
                  <a:lnTo>
                    <a:pt x="264" y="204"/>
                  </a:lnTo>
                  <a:lnTo>
                    <a:pt x="264" y="204"/>
                  </a:lnTo>
                  <a:lnTo>
                    <a:pt x="264" y="204"/>
                  </a:lnTo>
                  <a:lnTo>
                    <a:pt x="264" y="206"/>
                  </a:lnTo>
                  <a:lnTo>
                    <a:pt x="264" y="210"/>
                  </a:lnTo>
                  <a:lnTo>
                    <a:pt x="262" y="216"/>
                  </a:lnTo>
                  <a:lnTo>
                    <a:pt x="262" y="220"/>
                  </a:lnTo>
                  <a:lnTo>
                    <a:pt x="262" y="220"/>
                  </a:lnTo>
                  <a:lnTo>
                    <a:pt x="260" y="220"/>
                  </a:lnTo>
                  <a:lnTo>
                    <a:pt x="260" y="222"/>
                  </a:lnTo>
                  <a:lnTo>
                    <a:pt x="260" y="222"/>
                  </a:lnTo>
                  <a:lnTo>
                    <a:pt x="258" y="224"/>
                  </a:lnTo>
                  <a:lnTo>
                    <a:pt x="258" y="226"/>
                  </a:lnTo>
                  <a:lnTo>
                    <a:pt x="256" y="226"/>
                  </a:lnTo>
                  <a:lnTo>
                    <a:pt x="248" y="226"/>
                  </a:lnTo>
                  <a:lnTo>
                    <a:pt x="248" y="226"/>
                  </a:lnTo>
                  <a:lnTo>
                    <a:pt x="246" y="226"/>
                  </a:lnTo>
                  <a:lnTo>
                    <a:pt x="246" y="226"/>
                  </a:lnTo>
                  <a:lnTo>
                    <a:pt x="246" y="226"/>
                  </a:lnTo>
                  <a:lnTo>
                    <a:pt x="246" y="224"/>
                  </a:lnTo>
                  <a:lnTo>
                    <a:pt x="246" y="222"/>
                  </a:lnTo>
                  <a:lnTo>
                    <a:pt x="246" y="218"/>
                  </a:lnTo>
                  <a:lnTo>
                    <a:pt x="242" y="210"/>
                  </a:lnTo>
                  <a:lnTo>
                    <a:pt x="240" y="208"/>
                  </a:lnTo>
                  <a:lnTo>
                    <a:pt x="240" y="208"/>
                  </a:lnTo>
                  <a:lnTo>
                    <a:pt x="240" y="208"/>
                  </a:lnTo>
                  <a:lnTo>
                    <a:pt x="240" y="208"/>
                  </a:lnTo>
                  <a:lnTo>
                    <a:pt x="238" y="210"/>
                  </a:lnTo>
                  <a:lnTo>
                    <a:pt x="238" y="210"/>
                  </a:lnTo>
                  <a:lnTo>
                    <a:pt x="238" y="212"/>
                  </a:lnTo>
                  <a:lnTo>
                    <a:pt x="238" y="214"/>
                  </a:lnTo>
                  <a:lnTo>
                    <a:pt x="232" y="218"/>
                  </a:lnTo>
                  <a:lnTo>
                    <a:pt x="232" y="220"/>
                  </a:lnTo>
                  <a:lnTo>
                    <a:pt x="228" y="222"/>
                  </a:lnTo>
                  <a:lnTo>
                    <a:pt x="228" y="222"/>
                  </a:lnTo>
                  <a:lnTo>
                    <a:pt x="228" y="222"/>
                  </a:lnTo>
                  <a:lnTo>
                    <a:pt x="228" y="222"/>
                  </a:lnTo>
                  <a:lnTo>
                    <a:pt x="228" y="224"/>
                  </a:lnTo>
                  <a:lnTo>
                    <a:pt x="228" y="224"/>
                  </a:lnTo>
                  <a:lnTo>
                    <a:pt x="228" y="224"/>
                  </a:lnTo>
                  <a:lnTo>
                    <a:pt x="228" y="224"/>
                  </a:lnTo>
                  <a:lnTo>
                    <a:pt x="224" y="224"/>
                  </a:lnTo>
                  <a:lnTo>
                    <a:pt x="222" y="224"/>
                  </a:lnTo>
                  <a:lnTo>
                    <a:pt x="220" y="222"/>
                  </a:lnTo>
                  <a:lnTo>
                    <a:pt x="216" y="220"/>
                  </a:lnTo>
                  <a:lnTo>
                    <a:pt x="214" y="220"/>
                  </a:lnTo>
                  <a:lnTo>
                    <a:pt x="206" y="218"/>
                  </a:lnTo>
                  <a:lnTo>
                    <a:pt x="206" y="218"/>
                  </a:lnTo>
                  <a:lnTo>
                    <a:pt x="206" y="218"/>
                  </a:lnTo>
                  <a:lnTo>
                    <a:pt x="204" y="220"/>
                  </a:lnTo>
                  <a:lnTo>
                    <a:pt x="206" y="218"/>
                  </a:lnTo>
                  <a:lnTo>
                    <a:pt x="206" y="216"/>
                  </a:lnTo>
                  <a:lnTo>
                    <a:pt x="204" y="214"/>
                  </a:lnTo>
                  <a:lnTo>
                    <a:pt x="204" y="214"/>
                  </a:lnTo>
                  <a:lnTo>
                    <a:pt x="204" y="212"/>
                  </a:lnTo>
                  <a:lnTo>
                    <a:pt x="202" y="212"/>
                  </a:lnTo>
                  <a:lnTo>
                    <a:pt x="202" y="212"/>
                  </a:lnTo>
                  <a:lnTo>
                    <a:pt x="202" y="212"/>
                  </a:lnTo>
                  <a:lnTo>
                    <a:pt x="202" y="212"/>
                  </a:lnTo>
                  <a:lnTo>
                    <a:pt x="202" y="212"/>
                  </a:lnTo>
                  <a:lnTo>
                    <a:pt x="202" y="212"/>
                  </a:lnTo>
                  <a:lnTo>
                    <a:pt x="202" y="212"/>
                  </a:lnTo>
                  <a:lnTo>
                    <a:pt x="200" y="212"/>
                  </a:lnTo>
                  <a:lnTo>
                    <a:pt x="200" y="212"/>
                  </a:lnTo>
                  <a:lnTo>
                    <a:pt x="200" y="210"/>
                  </a:lnTo>
                  <a:lnTo>
                    <a:pt x="198" y="202"/>
                  </a:lnTo>
                  <a:lnTo>
                    <a:pt x="198" y="202"/>
                  </a:lnTo>
                  <a:lnTo>
                    <a:pt x="198" y="200"/>
                  </a:lnTo>
                  <a:lnTo>
                    <a:pt x="196" y="198"/>
                  </a:lnTo>
                  <a:lnTo>
                    <a:pt x="196" y="198"/>
                  </a:lnTo>
                  <a:lnTo>
                    <a:pt x="194" y="198"/>
                  </a:lnTo>
                  <a:lnTo>
                    <a:pt x="192" y="198"/>
                  </a:lnTo>
                  <a:lnTo>
                    <a:pt x="192" y="196"/>
                  </a:lnTo>
                  <a:lnTo>
                    <a:pt x="192" y="196"/>
                  </a:lnTo>
                  <a:lnTo>
                    <a:pt x="192" y="196"/>
                  </a:lnTo>
                  <a:lnTo>
                    <a:pt x="192" y="196"/>
                  </a:lnTo>
                  <a:lnTo>
                    <a:pt x="188" y="194"/>
                  </a:lnTo>
                  <a:lnTo>
                    <a:pt x="188" y="194"/>
                  </a:lnTo>
                  <a:lnTo>
                    <a:pt x="186" y="194"/>
                  </a:lnTo>
                  <a:lnTo>
                    <a:pt x="186" y="194"/>
                  </a:lnTo>
                  <a:lnTo>
                    <a:pt x="184" y="196"/>
                  </a:lnTo>
                  <a:lnTo>
                    <a:pt x="182" y="198"/>
                  </a:lnTo>
                  <a:lnTo>
                    <a:pt x="182" y="198"/>
                  </a:lnTo>
                  <a:lnTo>
                    <a:pt x="182" y="198"/>
                  </a:lnTo>
                  <a:lnTo>
                    <a:pt x="182" y="198"/>
                  </a:lnTo>
                  <a:lnTo>
                    <a:pt x="182" y="198"/>
                  </a:lnTo>
                  <a:lnTo>
                    <a:pt x="182" y="198"/>
                  </a:lnTo>
                  <a:lnTo>
                    <a:pt x="182" y="200"/>
                  </a:lnTo>
                  <a:lnTo>
                    <a:pt x="182" y="200"/>
                  </a:lnTo>
                  <a:lnTo>
                    <a:pt x="180" y="200"/>
                  </a:lnTo>
                  <a:lnTo>
                    <a:pt x="180" y="200"/>
                  </a:lnTo>
                  <a:lnTo>
                    <a:pt x="180" y="198"/>
                  </a:lnTo>
                  <a:lnTo>
                    <a:pt x="178" y="198"/>
                  </a:lnTo>
                  <a:lnTo>
                    <a:pt x="178" y="198"/>
                  </a:lnTo>
                  <a:lnTo>
                    <a:pt x="178" y="198"/>
                  </a:lnTo>
                  <a:lnTo>
                    <a:pt x="178" y="198"/>
                  </a:lnTo>
                  <a:lnTo>
                    <a:pt x="178" y="198"/>
                  </a:lnTo>
                  <a:lnTo>
                    <a:pt x="178" y="198"/>
                  </a:lnTo>
                  <a:lnTo>
                    <a:pt x="178" y="204"/>
                  </a:lnTo>
                  <a:lnTo>
                    <a:pt x="180" y="206"/>
                  </a:lnTo>
                  <a:lnTo>
                    <a:pt x="180" y="206"/>
                  </a:lnTo>
                  <a:lnTo>
                    <a:pt x="182" y="210"/>
                  </a:lnTo>
                  <a:lnTo>
                    <a:pt x="180" y="214"/>
                  </a:lnTo>
                  <a:lnTo>
                    <a:pt x="180" y="214"/>
                  </a:lnTo>
                  <a:lnTo>
                    <a:pt x="180" y="218"/>
                  </a:lnTo>
                  <a:lnTo>
                    <a:pt x="160" y="222"/>
                  </a:lnTo>
                  <a:lnTo>
                    <a:pt x="158" y="222"/>
                  </a:lnTo>
                  <a:lnTo>
                    <a:pt x="158" y="222"/>
                  </a:lnTo>
                  <a:lnTo>
                    <a:pt x="158" y="220"/>
                  </a:lnTo>
                  <a:lnTo>
                    <a:pt x="156" y="220"/>
                  </a:lnTo>
                  <a:lnTo>
                    <a:pt x="156" y="218"/>
                  </a:lnTo>
                  <a:lnTo>
                    <a:pt x="156" y="218"/>
                  </a:lnTo>
                  <a:lnTo>
                    <a:pt x="154" y="218"/>
                  </a:lnTo>
                  <a:lnTo>
                    <a:pt x="154" y="218"/>
                  </a:lnTo>
                  <a:lnTo>
                    <a:pt x="148" y="220"/>
                  </a:lnTo>
                  <a:lnTo>
                    <a:pt x="146" y="222"/>
                  </a:lnTo>
                  <a:lnTo>
                    <a:pt x="144" y="222"/>
                  </a:lnTo>
                  <a:lnTo>
                    <a:pt x="142" y="220"/>
                  </a:lnTo>
                  <a:lnTo>
                    <a:pt x="142" y="220"/>
                  </a:lnTo>
                  <a:lnTo>
                    <a:pt x="140" y="218"/>
                  </a:lnTo>
                  <a:lnTo>
                    <a:pt x="138" y="218"/>
                  </a:lnTo>
                  <a:lnTo>
                    <a:pt x="138" y="218"/>
                  </a:lnTo>
                  <a:lnTo>
                    <a:pt x="138" y="220"/>
                  </a:lnTo>
                  <a:lnTo>
                    <a:pt x="138" y="224"/>
                  </a:lnTo>
                  <a:lnTo>
                    <a:pt x="140" y="230"/>
                  </a:lnTo>
                  <a:lnTo>
                    <a:pt x="140" y="232"/>
                  </a:lnTo>
                  <a:lnTo>
                    <a:pt x="140" y="232"/>
                  </a:lnTo>
                  <a:lnTo>
                    <a:pt x="140" y="232"/>
                  </a:lnTo>
                  <a:lnTo>
                    <a:pt x="140" y="232"/>
                  </a:lnTo>
                  <a:lnTo>
                    <a:pt x="140" y="234"/>
                  </a:lnTo>
                  <a:lnTo>
                    <a:pt x="138" y="236"/>
                  </a:lnTo>
                  <a:lnTo>
                    <a:pt x="138" y="238"/>
                  </a:lnTo>
                  <a:lnTo>
                    <a:pt x="138" y="238"/>
                  </a:lnTo>
                  <a:lnTo>
                    <a:pt x="138" y="238"/>
                  </a:lnTo>
                  <a:lnTo>
                    <a:pt x="136" y="240"/>
                  </a:lnTo>
                  <a:lnTo>
                    <a:pt x="136" y="242"/>
                  </a:lnTo>
                  <a:lnTo>
                    <a:pt x="136" y="242"/>
                  </a:lnTo>
                  <a:lnTo>
                    <a:pt x="136" y="244"/>
                  </a:lnTo>
                  <a:lnTo>
                    <a:pt x="136" y="244"/>
                  </a:lnTo>
                  <a:lnTo>
                    <a:pt x="136" y="244"/>
                  </a:lnTo>
                  <a:lnTo>
                    <a:pt x="136" y="244"/>
                  </a:lnTo>
                  <a:lnTo>
                    <a:pt x="136" y="244"/>
                  </a:lnTo>
                  <a:lnTo>
                    <a:pt x="136" y="244"/>
                  </a:lnTo>
                  <a:lnTo>
                    <a:pt x="136" y="244"/>
                  </a:lnTo>
                  <a:lnTo>
                    <a:pt x="138" y="244"/>
                  </a:lnTo>
                  <a:lnTo>
                    <a:pt x="138" y="242"/>
                  </a:lnTo>
                  <a:lnTo>
                    <a:pt x="140" y="242"/>
                  </a:lnTo>
                  <a:lnTo>
                    <a:pt x="140" y="242"/>
                  </a:lnTo>
                  <a:lnTo>
                    <a:pt x="140" y="242"/>
                  </a:lnTo>
                  <a:lnTo>
                    <a:pt x="140" y="242"/>
                  </a:lnTo>
                  <a:lnTo>
                    <a:pt x="140" y="242"/>
                  </a:lnTo>
                  <a:lnTo>
                    <a:pt x="148" y="250"/>
                  </a:lnTo>
                  <a:lnTo>
                    <a:pt x="148" y="250"/>
                  </a:lnTo>
                  <a:lnTo>
                    <a:pt x="148" y="250"/>
                  </a:lnTo>
                  <a:lnTo>
                    <a:pt x="146" y="252"/>
                  </a:lnTo>
                  <a:lnTo>
                    <a:pt x="146" y="252"/>
                  </a:lnTo>
                  <a:lnTo>
                    <a:pt x="146" y="252"/>
                  </a:lnTo>
                  <a:lnTo>
                    <a:pt x="146" y="252"/>
                  </a:lnTo>
                  <a:lnTo>
                    <a:pt x="146" y="252"/>
                  </a:lnTo>
                  <a:lnTo>
                    <a:pt x="144" y="252"/>
                  </a:lnTo>
                  <a:lnTo>
                    <a:pt x="144" y="252"/>
                  </a:lnTo>
                  <a:lnTo>
                    <a:pt x="144" y="252"/>
                  </a:lnTo>
                  <a:lnTo>
                    <a:pt x="144" y="252"/>
                  </a:lnTo>
                  <a:lnTo>
                    <a:pt x="144" y="254"/>
                  </a:lnTo>
                  <a:lnTo>
                    <a:pt x="144" y="254"/>
                  </a:lnTo>
                  <a:lnTo>
                    <a:pt x="142" y="258"/>
                  </a:lnTo>
                  <a:lnTo>
                    <a:pt x="144" y="258"/>
                  </a:lnTo>
                  <a:lnTo>
                    <a:pt x="144" y="258"/>
                  </a:lnTo>
                  <a:lnTo>
                    <a:pt x="146" y="260"/>
                  </a:lnTo>
                  <a:lnTo>
                    <a:pt x="146" y="260"/>
                  </a:lnTo>
                  <a:lnTo>
                    <a:pt x="148" y="260"/>
                  </a:lnTo>
                  <a:lnTo>
                    <a:pt x="156" y="264"/>
                  </a:lnTo>
                  <a:lnTo>
                    <a:pt x="156" y="264"/>
                  </a:lnTo>
                  <a:lnTo>
                    <a:pt x="156" y="264"/>
                  </a:lnTo>
                  <a:lnTo>
                    <a:pt x="156" y="264"/>
                  </a:lnTo>
                  <a:lnTo>
                    <a:pt x="156" y="266"/>
                  </a:lnTo>
                  <a:lnTo>
                    <a:pt x="156" y="266"/>
                  </a:lnTo>
                  <a:lnTo>
                    <a:pt x="156" y="266"/>
                  </a:lnTo>
                  <a:lnTo>
                    <a:pt x="156" y="266"/>
                  </a:lnTo>
                  <a:lnTo>
                    <a:pt x="156" y="266"/>
                  </a:lnTo>
                  <a:lnTo>
                    <a:pt x="156" y="266"/>
                  </a:lnTo>
                  <a:lnTo>
                    <a:pt x="154" y="268"/>
                  </a:lnTo>
                  <a:lnTo>
                    <a:pt x="154" y="268"/>
                  </a:lnTo>
                  <a:lnTo>
                    <a:pt x="154" y="268"/>
                  </a:lnTo>
                  <a:lnTo>
                    <a:pt x="152" y="268"/>
                  </a:lnTo>
                  <a:lnTo>
                    <a:pt x="152" y="270"/>
                  </a:lnTo>
                  <a:lnTo>
                    <a:pt x="150" y="276"/>
                  </a:lnTo>
                  <a:lnTo>
                    <a:pt x="150" y="276"/>
                  </a:lnTo>
                  <a:lnTo>
                    <a:pt x="150" y="278"/>
                  </a:lnTo>
                  <a:lnTo>
                    <a:pt x="150" y="278"/>
                  </a:lnTo>
                  <a:lnTo>
                    <a:pt x="150" y="278"/>
                  </a:lnTo>
                  <a:lnTo>
                    <a:pt x="150" y="278"/>
                  </a:lnTo>
                  <a:lnTo>
                    <a:pt x="150" y="278"/>
                  </a:lnTo>
                  <a:lnTo>
                    <a:pt x="150" y="278"/>
                  </a:lnTo>
                  <a:lnTo>
                    <a:pt x="152" y="278"/>
                  </a:lnTo>
                  <a:lnTo>
                    <a:pt x="152" y="280"/>
                  </a:lnTo>
                  <a:lnTo>
                    <a:pt x="154" y="280"/>
                  </a:lnTo>
                  <a:lnTo>
                    <a:pt x="154" y="280"/>
                  </a:lnTo>
                  <a:lnTo>
                    <a:pt x="154" y="280"/>
                  </a:lnTo>
                  <a:lnTo>
                    <a:pt x="154" y="282"/>
                  </a:lnTo>
                  <a:lnTo>
                    <a:pt x="154" y="282"/>
                  </a:lnTo>
                  <a:lnTo>
                    <a:pt x="152" y="282"/>
                  </a:lnTo>
                  <a:lnTo>
                    <a:pt x="152" y="284"/>
                  </a:lnTo>
                  <a:lnTo>
                    <a:pt x="152" y="284"/>
                  </a:lnTo>
                  <a:lnTo>
                    <a:pt x="152" y="284"/>
                  </a:lnTo>
                  <a:lnTo>
                    <a:pt x="152" y="284"/>
                  </a:lnTo>
                  <a:lnTo>
                    <a:pt x="150" y="284"/>
                  </a:lnTo>
                  <a:lnTo>
                    <a:pt x="144" y="282"/>
                  </a:lnTo>
                  <a:lnTo>
                    <a:pt x="140" y="280"/>
                  </a:lnTo>
                  <a:lnTo>
                    <a:pt x="140" y="280"/>
                  </a:lnTo>
                  <a:lnTo>
                    <a:pt x="140" y="278"/>
                  </a:lnTo>
                  <a:lnTo>
                    <a:pt x="138" y="276"/>
                  </a:lnTo>
                  <a:lnTo>
                    <a:pt x="138" y="276"/>
                  </a:lnTo>
                  <a:lnTo>
                    <a:pt x="136" y="274"/>
                  </a:lnTo>
                  <a:lnTo>
                    <a:pt x="136" y="274"/>
                  </a:lnTo>
                  <a:lnTo>
                    <a:pt x="134" y="274"/>
                  </a:lnTo>
                  <a:lnTo>
                    <a:pt x="134" y="274"/>
                  </a:lnTo>
                  <a:lnTo>
                    <a:pt x="134" y="274"/>
                  </a:lnTo>
                  <a:lnTo>
                    <a:pt x="132" y="274"/>
                  </a:lnTo>
                  <a:lnTo>
                    <a:pt x="124" y="280"/>
                  </a:lnTo>
                  <a:lnTo>
                    <a:pt x="122" y="282"/>
                  </a:lnTo>
                  <a:lnTo>
                    <a:pt x="120" y="282"/>
                  </a:lnTo>
                  <a:lnTo>
                    <a:pt x="120" y="284"/>
                  </a:lnTo>
                  <a:lnTo>
                    <a:pt x="118" y="290"/>
                  </a:lnTo>
                  <a:lnTo>
                    <a:pt x="116" y="294"/>
                  </a:lnTo>
                  <a:lnTo>
                    <a:pt x="116" y="294"/>
                  </a:lnTo>
                  <a:lnTo>
                    <a:pt x="112" y="290"/>
                  </a:lnTo>
                  <a:lnTo>
                    <a:pt x="112" y="290"/>
                  </a:lnTo>
                  <a:lnTo>
                    <a:pt x="110" y="288"/>
                  </a:lnTo>
                  <a:lnTo>
                    <a:pt x="110" y="288"/>
                  </a:lnTo>
                  <a:lnTo>
                    <a:pt x="110" y="286"/>
                  </a:lnTo>
                  <a:lnTo>
                    <a:pt x="110" y="284"/>
                  </a:lnTo>
                  <a:lnTo>
                    <a:pt x="110" y="284"/>
                  </a:lnTo>
                  <a:lnTo>
                    <a:pt x="110" y="284"/>
                  </a:lnTo>
                  <a:lnTo>
                    <a:pt x="108" y="284"/>
                  </a:lnTo>
                  <a:lnTo>
                    <a:pt x="108" y="282"/>
                  </a:lnTo>
                  <a:lnTo>
                    <a:pt x="108" y="282"/>
                  </a:lnTo>
                  <a:lnTo>
                    <a:pt x="108" y="282"/>
                  </a:lnTo>
                  <a:lnTo>
                    <a:pt x="106" y="280"/>
                  </a:lnTo>
                  <a:lnTo>
                    <a:pt x="106" y="280"/>
                  </a:lnTo>
                  <a:lnTo>
                    <a:pt x="102" y="276"/>
                  </a:lnTo>
                  <a:lnTo>
                    <a:pt x="100" y="276"/>
                  </a:lnTo>
                  <a:lnTo>
                    <a:pt x="98" y="274"/>
                  </a:lnTo>
                  <a:lnTo>
                    <a:pt x="96" y="272"/>
                  </a:lnTo>
                  <a:lnTo>
                    <a:pt x="94" y="268"/>
                  </a:lnTo>
                  <a:lnTo>
                    <a:pt x="94" y="266"/>
                  </a:lnTo>
                  <a:lnTo>
                    <a:pt x="94" y="266"/>
                  </a:lnTo>
                  <a:lnTo>
                    <a:pt x="92" y="266"/>
                  </a:lnTo>
                  <a:lnTo>
                    <a:pt x="92" y="264"/>
                  </a:lnTo>
                  <a:lnTo>
                    <a:pt x="92" y="264"/>
                  </a:lnTo>
                  <a:lnTo>
                    <a:pt x="86" y="258"/>
                  </a:lnTo>
                  <a:lnTo>
                    <a:pt x="84" y="256"/>
                  </a:lnTo>
                  <a:lnTo>
                    <a:pt x="76" y="250"/>
                  </a:lnTo>
                  <a:lnTo>
                    <a:pt x="72" y="246"/>
                  </a:lnTo>
                  <a:lnTo>
                    <a:pt x="70" y="244"/>
                  </a:lnTo>
                  <a:lnTo>
                    <a:pt x="66" y="240"/>
                  </a:lnTo>
                  <a:lnTo>
                    <a:pt x="64" y="240"/>
                  </a:lnTo>
                  <a:lnTo>
                    <a:pt x="62" y="238"/>
                  </a:lnTo>
                  <a:lnTo>
                    <a:pt x="62" y="236"/>
                  </a:lnTo>
                  <a:lnTo>
                    <a:pt x="60" y="236"/>
                  </a:lnTo>
                  <a:lnTo>
                    <a:pt x="58" y="234"/>
                  </a:lnTo>
                  <a:lnTo>
                    <a:pt x="58" y="234"/>
                  </a:lnTo>
                  <a:lnTo>
                    <a:pt x="50" y="226"/>
                  </a:lnTo>
                  <a:lnTo>
                    <a:pt x="50" y="226"/>
                  </a:lnTo>
                  <a:lnTo>
                    <a:pt x="48" y="224"/>
                  </a:lnTo>
                  <a:lnTo>
                    <a:pt x="48" y="224"/>
                  </a:lnTo>
                  <a:lnTo>
                    <a:pt x="48" y="224"/>
                  </a:lnTo>
                  <a:lnTo>
                    <a:pt x="50" y="226"/>
                  </a:lnTo>
                  <a:lnTo>
                    <a:pt x="52" y="226"/>
                  </a:lnTo>
                  <a:lnTo>
                    <a:pt x="54" y="226"/>
                  </a:lnTo>
                  <a:lnTo>
                    <a:pt x="54" y="226"/>
                  </a:lnTo>
                  <a:lnTo>
                    <a:pt x="62" y="230"/>
                  </a:lnTo>
                  <a:lnTo>
                    <a:pt x="62" y="230"/>
                  </a:lnTo>
                  <a:lnTo>
                    <a:pt x="62" y="232"/>
                  </a:lnTo>
                  <a:lnTo>
                    <a:pt x="62" y="232"/>
                  </a:lnTo>
                  <a:lnTo>
                    <a:pt x="62" y="232"/>
                  </a:lnTo>
                  <a:lnTo>
                    <a:pt x="64" y="234"/>
                  </a:lnTo>
                  <a:lnTo>
                    <a:pt x="70" y="230"/>
                  </a:lnTo>
                  <a:lnTo>
                    <a:pt x="70" y="230"/>
                  </a:lnTo>
                  <a:lnTo>
                    <a:pt x="70" y="230"/>
                  </a:lnTo>
                  <a:lnTo>
                    <a:pt x="70" y="230"/>
                  </a:lnTo>
                  <a:lnTo>
                    <a:pt x="70" y="228"/>
                  </a:lnTo>
                  <a:lnTo>
                    <a:pt x="68" y="228"/>
                  </a:lnTo>
                  <a:lnTo>
                    <a:pt x="66" y="226"/>
                  </a:lnTo>
                  <a:lnTo>
                    <a:pt x="62" y="228"/>
                  </a:lnTo>
                  <a:lnTo>
                    <a:pt x="62" y="230"/>
                  </a:lnTo>
                  <a:lnTo>
                    <a:pt x="60" y="228"/>
                  </a:lnTo>
                  <a:lnTo>
                    <a:pt x="58" y="226"/>
                  </a:lnTo>
                  <a:lnTo>
                    <a:pt x="56" y="222"/>
                  </a:lnTo>
                  <a:lnTo>
                    <a:pt x="54" y="224"/>
                  </a:lnTo>
                  <a:lnTo>
                    <a:pt x="54" y="224"/>
                  </a:lnTo>
                  <a:lnTo>
                    <a:pt x="54" y="224"/>
                  </a:lnTo>
                  <a:lnTo>
                    <a:pt x="54" y="224"/>
                  </a:lnTo>
                  <a:lnTo>
                    <a:pt x="54" y="224"/>
                  </a:lnTo>
                  <a:lnTo>
                    <a:pt x="52" y="224"/>
                  </a:lnTo>
                  <a:lnTo>
                    <a:pt x="52" y="224"/>
                  </a:lnTo>
                  <a:lnTo>
                    <a:pt x="52" y="224"/>
                  </a:lnTo>
                  <a:lnTo>
                    <a:pt x="52" y="226"/>
                  </a:lnTo>
                  <a:lnTo>
                    <a:pt x="52" y="226"/>
                  </a:lnTo>
                  <a:lnTo>
                    <a:pt x="52" y="226"/>
                  </a:lnTo>
                  <a:lnTo>
                    <a:pt x="50" y="226"/>
                  </a:lnTo>
                  <a:lnTo>
                    <a:pt x="50" y="224"/>
                  </a:lnTo>
                  <a:lnTo>
                    <a:pt x="46" y="224"/>
                  </a:lnTo>
                  <a:lnTo>
                    <a:pt x="46" y="224"/>
                  </a:lnTo>
                  <a:lnTo>
                    <a:pt x="46" y="222"/>
                  </a:lnTo>
                  <a:lnTo>
                    <a:pt x="44" y="220"/>
                  </a:lnTo>
                  <a:lnTo>
                    <a:pt x="44" y="220"/>
                  </a:lnTo>
                  <a:lnTo>
                    <a:pt x="44" y="220"/>
                  </a:lnTo>
                  <a:lnTo>
                    <a:pt x="44" y="218"/>
                  </a:lnTo>
                  <a:lnTo>
                    <a:pt x="42" y="218"/>
                  </a:lnTo>
                  <a:lnTo>
                    <a:pt x="42" y="218"/>
                  </a:lnTo>
                  <a:lnTo>
                    <a:pt x="42" y="216"/>
                  </a:lnTo>
                  <a:lnTo>
                    <a:pt x="42" y="216"/>
                  </a:lnTo>
                  <a:lnTo>
                    <a:pt x="42" y="216"/>
                  </a:lnTo>
                  <a:lnTo>
                    <a:pt x="42" y="214"/>
                  </a:lnTo>
                  <a:lnTo>
                    <a:pt x="42" y="214"/>
                  </a:lnTo>
                  <a:lnTo>
                    <a:pt x="42" y="212"/>
                  </a:lnTo>
                  <a:lnTo>
                    <a:pt x="42" y="212"/>
                  </a:lnTo>
                  <a:lnTo>
                    <a:pt x="42" y="212"/>
                  </a:lnTo>
                  <a:lnTo>
                    <a:pt x="40" y="210"/>
                  </a:lnTo>
                  <a:lnTo>
                    <a:pt x="38" y="210"/>
                  </a:lnTo>
                  <a:lnTo>
                    <a:pt x="38" y="208"/>
                  </a:lnTo>
                  <a:lnTo>
                    <a:pt x="38" y="208"/>
                  </a:lnTo>
                  <a:lnTo>
                    <a:pt x="36" y="208"/>
                  </a:lnTo>
                  <a:lnTo>
                    <a:pt x="36" y="208"/>
                  </a:lnTo>
                  <a:lnTo>
                    <a:pt x="36" y="206"/>
                  </a:lnTo>
                  <a:lnTo>
                    <a:pt x="36" y="206"/>
                  </a:lnTo>
                  <a:lnTo>
                    <a:pt x="34" y="204"/>
                  </a:lnTo>
                  <a:lnTo>
                    <a:pt x="34" y="204"/>
                  </a:lnTo>
                  <a:lnTo>
                    <a:pt x="32" y="204"/>
                  </a:lnTo>
                  <a:lnTo>
                    <a:pt x="32" y="200"/>
                  </a:lnTo>
                  <a:lnTo>
                    <a:pt x="30" y="198"/>
                  </a:lnTo>
                  <a:lnTo>
                    <a:pt x="36" y="200"/>
                  </a:lnTo>
                  <a:lnTo>
                    <a:pt x="38" y="202"/>
                  </a:lnTo>
                  <a:lnTo>
                    <a:pt x="38" y="204"/>
                  </a:lnTo>
                  <a:lnTo>
                    <a:pt x="40" y="206"/>
                  </a:lnTo>
                  <a:lnTo>
                    <a:pt x="40" y="206"/>
                  </a:lnTo>
                  <a:lnTo>
                    <a:pt x="40" y="206"/>
                  </a:lnTo>
                  <a:lnTo>
                    <a:pt x="42" y="206"/>
                  </a:lnTo>
                  <a:lnTo>
                    <a:pt x="42" y="206"/>
                  </a:lnTo>
                  <a:lnTo>
                    <a:pt x="42" y="204"/>
                  </a:lnTo>
                  <a:lnTo>
                    <a:pt x="42" y="204"/>
                  </a:lnTo>
                  <a:lnTo>
                    <a:pt x="40" y="200"/>
                  </a:lnTo>
                  <a:lnTo>
                    <a:pt x="38" y="196"/>
                  </a:lnTo>
                  <a:lnTo>
                    <a:pt x="38" y="196"/>
                  </a:lnTo>
                  <a:lnTo>
                    <a:pt x="38" y="196"/>
                  </a:lnTo>
                  <a:lnTo>
                    <a:pt x="34" y="194"/>
                  </a:lnTo>
                  <a:lnTo>
                    <a:pt x="32" y="194"/>
                  </a:lnTo>
                  <a:lnTo>
                    <a:pt x="32" y="196"/>
                  </a:lnTo>
                  <a:lnTo>
                    <a:pt x="30" y="196"/>
                  </a:lnTo>
                  <a:lnTo>
                    <a:pt x="28" y="196"/>
                  </a:lnTo>
                  <a:lnTo>
                    <a:pt x="28" y="196"/>
                  </a:lnTo>
                  <a:lnTo>
                    <a:pt x="28" y="196"/>
                  </a:lnTo>
                  <a:lnTo>
                    <a:pt x="26" y="194"/>
                  </a:lnTo>
                  <a:lnTo>
                    <a:pt x="26" y="192"/>
                  </a:lnTo>
                  <a:lnTo>
                    <a:pt x="26" y="192"/>
                  </a:lnTo>
                  <a:lnTo>
                    <a:pt x="26" y="192"/>
                  </a:lnTo>
                  <a:lnTo>
                    <a:pt x="28" y="192"/>
                  </a:lnTo>
                  <a:lnTo>
                    <a:pt x="28" y="192"/>
                  </a:lnTo>
                  <a:lnTo>
                    <a:pt x="28" y="192"/>
                  </a:lnTo>
                  <a:lnTo>
                    <a:pt x="28" y="190"/>
                  </a:lnTo>
                  <a:lnTo>
                    <a:pt x="28" y="190"/>
                  </a:lnTo>
                  <a:lnTo>
                    <a:pt x="26" y="186"/>
                  </a:lnTo>
                  <a:lnTo>
                    <a:pt x="26" y="184"/>
                  </a:lnTo>
                  <a:lnTo>
                    <a:pt x="26" y="184"/>
                  </a:lnTo>
                  <a:lnTo>
                    <a:pt x="24" y="182"/>
                  </a:lnTo>
                  <a:lnTo>
                    <a:pt x="24" y="182"/>
                  </a:lnTo>
                  <a:lnTo>
                    <a:pt x="24" y="180"/>
                  </a:lnTo>
                  <a:lnTo>
                    <a:pt x="22" y="178"/>
                  </a:lnTo>
                  <a:lnTo>
                    <a:pt x="18" y="174"/>
                  </a:lnTo>
                  <a:lnTo>
                    <a:pt x="18" y="174"/>
                  </a:lnTo>
                  <a:lnTo>
                    <a:pt x="16" y="172"/>
                  </a:lnTo>
                  <a:lnTo>
                    <a:pt x="16" y="170"/>
                  </a:lnTo>
                  <a:lnTo>
                    <a:pt x="16" y="170"/>
                  </a:lnTo>
                  <a:lnTo>
                    <a:pt x="14" y="168"/>
                  </a:lnTo>
                  <a:lnTo>
                    <a:pt x="14" y="168"/>
                  </a:lnTo>
                  <a:lnTo>
                    <a:pt x="14" y="168"/>
                  </a:lnTo>
                  <a:lnTo>
                    <a:pt x="16" y="168"/>
                  </a:lnTo>
                  <a:lnTo>
                    <a:pt x="16" y="170"/>
                  </a:lnTo>
                  <a:lnTo>
                    <a:pt x="16" y="172"/>
                  </a:lnTo>
                  <a:lnTo>
                    <a:pt x="16" y="172"/>
                  </a:lnTo>
                  <a:lnTo>
                    <a:pt x="18" y="172"/>
                  </a:lnTo>
                  <a:lnTo>
                    <a:pt x="18" y="172"/>
                  </a:lnTo>
                  <a:lnTo>
                    <a:pt x="18" y="172"/>
                  </a:lnTo>
                  <a:lnTo>
                    <a:pt x="20" y="176"/>
                  </a:lnTo>
                  <a:lnTo>
                    <a:pt x="26" y="182"/>
                  </a:lnTo>
                  <a:lnTo>
                    <a:pt x="30" y="186"/>
                  </a:lnTo>
                  <a:lnTo>
                    <a:pt x="32" y="186"/>
                  </a:lnTo>
                  <a:lnTo>
                    <a:pt x="34" y="186"/>
                  </a:lnTo>
                  <a:lnTo>
                    <a:pt x="34" y="188"/>
                  </a:lnTo>
                  <a:lnTo>
                    <a:pt x="36" y="184"/>
                  </a:lnTo>
                  <a:lnTo>
                    <a:pt x="36" y="184"/>
                  </a:lnTo>
                  <a:lnTo>
                    <a:pt x="38" y="184"/>
                  </a:lnTo>
                  <a:lnTo>
                    <a:pt x="40" y="184"/>
                  </a:lnTo>
                  <a:lnTo>
                    <a:pt x="38" y="182"/>
                  </a:lnTo>
                  <a:lnTo>
                    <a:pt x="36" y="180"/>
                  </a:lnTo>
                  <a:lnTo>
                    <a:pt x="36" y="180"/>
                  </a:lnTo>
                  <a:lnTo>
                    <a:pt x="34" y="182"/>
                  </a:lnTo>
                  <a:lnTo>
                    <a:pt x="32" y="184"/>
                  </a:lnTo>
                  <a:lnTo>
                    <a:pt x="30" y="184"/>
                  </a:lnTo>
                  <a:lnTo>
                    <a:pt x="30" y="184"/>
                  </a:lnTo>
                  <a:lnTo>
                    <a:pt x="28" y="182"/>
                  </a:lnTo>
                  <a:lnTo>
                    <a:pt x="28" y="180"/>
                  </a:lnTo>
                  <a:lnTo>
                    <a:pt x="28" y="178"/>
                  </a:lnTo>
                  <a:lnTo>
                    <a:pt x="28" y="178"/>
                  </a:lnTo>
                  <a:lnTo>
                    <a:pt x="28" y="178"/>
                  </a:lnTo>
                  <a:lnTo>
                    <a:pt x="30" y="178"/>
                  </a:lnTo>
                  <a:lnTo>
                    <a:pt x="32" y="176"/>
                  </a:lnTo>
                  <a:lnTo>
                    <a:pt x="32" y="174"/>
                  </a:lnTo>
                  <a:lnTo>
                    <a:pt x="32" y="174"/>
                  </a:lnTo>
                  <a:lnTo>
                    <a:pt x="32" y="172"/>
                  </a:lnTo>
                  <a:lnTo>
                    <a:pt x="32" y="170"/>
                  </a:lnTo>
                  <a:lnTo>
                    <a:pt x="32" y="170"/>
                  </a:lnTo>
                  <a:lnTo>
                    <a:pt x="32" y="170"/>
                  </a:lnTo>
                  <a:lnTo>
                    <a:pt x="30" y="170"/>
                  </a:lnTo>
                  <a:lnTo>
                    <a:pt x="30" y="170"/>
                  </a:lnTo>
                  <a:lnTo>
                    <a:pt x="30" y="170"/>
                  </a:lnTo>
                  <a:lnTo>
                    <a:pt x="30" y="170"/>
                  </a:lnTo>
                  <a:lnTo>
                    <a:pt x="30" y="170"/>
                  </a:lnTo>
                  <a:lnTo>
                    <a:pt x="30" y="170"/>
                  </a:lnTo>
                  <a:lnTo>
                    <a:pt x="30" y="172"/>
                  </a:lnTo>
                  <a:lnTo>
                    <a:pt x="32" y="172"/>
                  </a:lnTo>
                  <a:lnTo>
                    <a:pt x="32" y="172"/>
                  </a:lnTo>
                  <a:lnTo>
                    <a:pt x="30" y="174"/>
                  </a:lnTo>
                  <a:lnTo>
                    <a:pt x="30" y="174"/>
                  </a:lnTo>
                  <a:lnTo>
                    <a:pt x="30" y="174"/>
                  </a:lnTo>
                  <a:lnTo>
                    <a:pt x="26" y="176"/>
                  </a:lnTo>
                  <a:lnTo>
                    <a:pt x="26" y="176"/>
                  </a:lnTo>
                  <a:lnTo>
                    <a:pt x="24" y="176"/>
                  </a:lnTo>
                  <a:lnTo>
                    <a:pt x="24" y="176"/>
                  </a:lnTo>
                  <a:lnTo>
                    <a:pt x="24" y="176"/>
                  </a:lnTo>
                  <a:lnTo>
                    <a:pt x="24" y="176"/>
                  </a:lnTo>
                  <a:lnTo>
                    <a:pt x="18" y="170"/>
                  </a:lnTo>
                  <a:lnTo>
                    <a:pt x="16" y="170"/>
                  </a:lnTo>
                  <a:lnTo>
                    <a:pt x="16" y="170"/>
                  </a:lnTo>
                  <a:lnTo>
                    <a:pt x="16" y="168"/>
                  </a:lnTo>
                  <a:lnTo>
                    <a:pt x="16" y="168"/>
                  </a:lnTo>
                  <a:lnTo>
                    <a:pt x="16" y="164"/>
                  </a:lnTo>
                  <a:lnTo>
                    <a:pt x="10" y="156"/>
                  </a:lnTo>
                  <a:lnTo>
                    <a:pt x="6" y="150"/>
                  </a:lnTo>
                  <a:lnTo>
                    <a:pt x="6" y="148"/>
                  </a:lnTo>
                  <a:lnTo>
                    <a:pt x="2" y="140"/>
                  </a:lnTo>
                  <a:lnTo>
                    <a:pt x="2" y="138"/>
                  </a:lnTo>
                  <a:lnTo>
                    <a:pt x="0" y="136"/>
                  </a:lnTo>
                  <a:lnTo>
                    <a:pt x="2" y="136"/>
                  </a:lnTo>
                  <a:lnTo>
                    <a:pt x="2" y="136"/>
                  </a:lnTo>
                  <a:lnTo>
                    <a:pt x="2" y="136"/>
                  </a:lnTo>
                  <a:lnTo>
                    <a:pt x="4" y="138"/>
                  </a:lnTo>
                  <a:lnTo>
                    <a:pt x="4" y="140"/>
                  </a:lnTo>
                  <a:lnTo>
                    <a:pt x="6" y="142"/>
                  </a:lnTo>
                  <a:lnTo>
                    <a:pt x="8" y="144"/>
                  </a:lnTo>
                  <a:lnTo>
                    <a:pt x="14" y="144"/>
                  </a:lnTo>
                  <a:lnTo>
                    <a:pt x="14" y="144"/>
                  </a:lnTo>
                  <a:lnTo>
                    <a:pt x="16" y="148"/>
                  </a:lnTo>
                  <a:lnTo>
                    <a:pt x="16" y="148"/>
                  </a:lnTo>
                  <a:lnTo>
                    <a:pt x="20" y="142"/>
                  </a:lnTo>
                  <a:lnTo>
                    <a:pt x="20" y="142"/>
                  </a:lnTo>
                  <a:lnTo>
                    <a:pt x="20" y="140"/>
                  </a:lnTo>
                  <a:lnTo>
                    <a:pt x="20" y="138"/>
                  </a:lnTo>
                  <a:lnTo>
                    <a:pt x="20" y="138"/>
                  </a:lnTo>
                  <a:lnTo>
                    <a:pt x="20" y="138"/>
                  </a:lnTo>
                  <a:lnTo>
                    <a:pt x="20" y="136"/>
                  </a:lnTo>
                  <a:lnTo>
                    <a:pt x="20" y="136"/>
                  </a:lnTo>
                  <a:lnTo>
                    <a:pt x="22" y="136"/>
                  </a:lnTo>
                  <a:lnTo>
                    <a:pt x="22" y="136"/>
                  </a:lnTo>
                  <a:lnTo>
                    <a:pt x="24" y="134"/>
                  </a:lnTo>
                  <a:lnTo>
                    <a:pt x="24" y="134"/>
                  </a:lnTo>
                  <a:lnTo>
                    <a:pt x="28" y="128"/>
                  </a:lnTo>
                  <a:lnTo>
                    <a:pt x="30" y="126"/>
                  </a:lnTo>
                  <a:lnTo>
                    <a:pt x="30" y="126"/>
                  </a:lnTo>
                  <a:lnTo>
                    <a:pt x="30" y="124"/>
                  </a:lnTo>
                  <a:lnTo>
                    <a:pt x="30" y="124"/>
                  </a:lnTo>
                  <a:lnTo>
                    <a:pt x="30" y="124"/>
                  </a:lnTo>
                  <a:lnTo>
                    <a:pt x="30" y="122"/>
                  </a:lnTo>
                  <a:lnTo>
                    <a:pt x="30" y="120"/>
                  </a:lnTo>
                  <a:lnTo>
                    <a:pt x="30" y="120"/>
                  </a:lnTo>
                  <a:lnTo>
                    <a:pt x="30" y="120"/>
                  </a:lnTo>
                  <a:lnTo>
                    <a:pt x="30" y="118"/>
                  </a:lnTo>
                  <a:lnTo>
                    <a:pt x="30" y="118"/>
                  </a:lnTo>
                  <a:lnTo>
                    <a:pt x="30" y="118"/>
                  </a:lnTo>
                  <a:lnTo>
                    <a:pt x="30" y="118"/>
                  </a:lnTo>
                  <a:lnTo>
                    <a:pt x="30" y="116"/>
                  </a:lnTo>
                  <a:lnTo>
                    <a:pt x="30" y="116"/>
                  </a:lnTo>
                  <a:lnTo>
                    <a:pt x="32" y="116"/>
                  </a:lnTo>
                  <a:lnTo>
                    <a:pt x="32" y="114"/>
                  </a:lnTo>
                  <a:lnTo>
                    <a:pt x="32" y="114"/>
                  </a:lnTo>
                  <a:lnTo>
                    <a:pt x="32" y="112"/>
                  </a:lnTo>
                  <a:lnTo>
                    <a:pt x="32" y="112"/>
                  </a:lnTo>
                  <a:lnTo>
                    <a:pt x="32" y="112"/>
                  </a:lnTo>
                  <a:lnTo>
                    <a:pt x="32" y="110"/>
                  </a:lnTo>
                  <a:lnTo>
                    <a:pt x="32" y="110"/>
                  </a:lnTo>
                  <a:lnTo>
                    <a:pt x="32" y="110"/>
                  </a:lnTo>
                  <a:lnTo>
                    <a:pt x="32" y="110"/>
                  </a:lnTo>
                  <a:lnTo>
                    <a:pt x="32" y="110"/>
                  </a:lnTo>
                  <a:lnTo>
                    <a:pt x="32" y="108"/>
                  </a:lnTo>
                  <a:lnTo>
                    <a:pt x="32" y="108"/>
                  </a:lnTo>
                  <a:lnTo>
                    <a:pt x="32" y="106"/>
                  </a:lnTo>
                  <a:lnTo>
                    <a:pt x="32" y="106"/>
                  </a:lnTo>
                  <a:lnTo>
                    <a:pt x="32" y="106"/>
                  </a:lnTo>
                  <a:lnTo>
                    <a:pt x="30" y="100"/>
                  </a:lnTo>
                  <a:lnTo>
                    <a:pt x="30" y="96"/>
                  </a:lnTo>
                  <a:lnTo>
                    <a:pt x="30" y="94"/>
                  </a:lnTo>
                  <a:lnTo>
                    <a:pt x="30" y="94"/>
                  </a:lnTo>
                  <a:lnTo>
                    <a:pt x="30" y="94"/>
                  </a:lnTo>
                  <a:lnTo>
                    <a:pt x="32" y="92"/>
                  </a:lnTo>
                  <a:lnTo>
                    <a:pt x="32" y="92"/>
                  </a:lnTo>
                  <a:lnTo>
                    <a:pt x="32" y="92"/>
                  </a:lnTo>
                  <a:lnTo>
                    <a:pt x="32" y="94"/>
                  </a:lnTo>
                  <a:lnTo>
                    <a:pt x="34" y="100"/>
                  </a:lnTo>
                  <a:lnTo>
                    <a:pt x="38" y="102"/>
                  </a:lnTo>
                  <a:lnTo>
                    <a:pt x="38" y="102"/>
                  </a:lnTo>
                  <a:lnTo>
                    <a:pt x="42" y="102"/>
                  </a:lnTo>
                  <a:lnTo>
                    <a:pt x="48" y="102"/>
                  </a:lnTo>
                  <a:lnTo>
                    <a:pt x="50" y="104"/>
                  </a:lnTo>
                  <a:lnTo>
                    <a:pt x="50" y="104"/>
                  </a:lnTo>
                  <a:lnTo>
                    <a:pt x="52" y="104"/>
                  </a:lnTo>
                  <a:lnTo>
                    <a:pt x="52" y="102"/>
                  </a:lnTo>
                  <a:lnTo>
                    <a:pt x="58" y="100"/>
                  </a:lnTo>
                  <a:lnTo>
                    <a:pt x="56" y="100"/>
                  </a:lnTo>
                  <a:lnTo>
                    <a:pt x="54" y="100"/>
                  </a:lnTo>
                  <a:lnTo>
                    <a:pt x="54" y="100"/>
                  </a:lnTo>
                  <a:lnTo>
                    <a:pt x="52" y="100"/>
                  </a:lnTo>
                  <a:lnTo>
                    <a:pt x="52" y="100"/>
                  </a:lnTo>
                  <a:lnTo>
                    <a:pt x="52" y="100"/>
                  </a:lnTo>
                  <a:lnTo>
                    <a:pt x="48" y="98"/>
                  </a:lnTo>
                  <a:lnTo>
                    <a:pt x="44" y="96"/>
                  </a:lnTo>
                  <a:lnTo>
                    <a:pt x="42" y="96"/>
                  </a:lnTo>
                  <a:lnTo>
                    <a:pt x="38" y="96"/>
                  </a:lnTo>
                  <a:lnTo>
                    <a:pt x="38" y="96"/>
                  </a:lnTo>
                  <a:lnTo>
                    <a:pt x="38" y="96"/>
                  </a:lnTo>
                  <a:lnTo>
                    <a:pt x="38" y="92"/>
                  </a:lnTo>
                  <a:lnTo>
                    <a:pt x="36" y="90"/>
                  </a:lnTo>
                  <a:lnTo>
                    <a:pt x="36" y="88"/>
                  </a:lnTo>
                  <a:lnTo>
                    <a:pt x="34" y="86"/>
                  </a:lnTo>
                  <a:lnTo>
                    <a:pt x="34" y="86"/>
                  </a:lnTo>
                  <a:lnTo>
                    <a:pt x="32" y="84"/>
                  </a:lnTo>
                  <a:lnTo>
                    <a:pt x="32" y="84"/>
                  </a:lnTo>
                  <a:lnTo>
                    <a:pt x="32" y="84"/>
                  </a:lnTo>
                  <a:lnTo>
                    <a:pt x="32" y="84"/>
                  </a:lnTo>
                  <a:lnTo>
                    <a:pt x="32" y="84"/>
                  </a:lnTo>
                  <a:lnTo>
                    <a:pt x="32" y="84"/>
                  </a:lnTo>
                  <a:lnTo>
                    <a:pt x="30" y="84"/>
                  </a:lnTo>
                  <a:lnTo>
                    <a:pt x="30" y="84"/>
                  </a:lnTo>
                  <a:lnTo>
                    <a:pt x="30" y="84"/>
                  </a:lnTo>
                  <a:lnTo>
                    <a:pt x="30" y="84"/>
                  </a:lnTo>
                  <a:lnTo>
                    <a:pt x="30" y="84"/>
                  </a:lnTo>
                  <a:lnTo>
                    <a:pt x="30" y="84"/>
                  </a:lnTo>
                  <a:lnTo>
                    <a:pt x="30" y="82"/>
                  </a:lnTo>
                  <a:lnTo>
                    <a:pt x="30" y="82"/>
                  </a:lnTo>
                  <a:lnTo>
                    <a:pt x="30" y="80"/>
                  </a:lnTo>
                  <a:lnTo>
                    <a:pt x="30" y="80"/>
                  </a:lnTo>
                  <a:lnTo>
                    <a:pt x="30" y="80"/>
                  </a:lnTo>
                  <a:lnTo>
                    <a:pt x="40" y="78"/>
                  </a:lnTo>
                  <a:lnTo>
                    <a:pt x="40" y="78"/>
                  </a:lnTo>
                  <a:lnTo>
                    <a:pt x="40" y="78"/>
                  </a:lnTo>
                  <a:lnTo>
                    <a:pt x="40" y="78"/>
                  </a:lnTo>
                  <a:lnTo>
                    <a:pt x="42" y="78"/>
                  </a:lnTo>
                  <a:lnTo>
                    <a:pt x="42" y="78"/>
                  </a:lnTo>
                  <a:lnTo>
                    <a:pt x="42" y="80"/>
                  </a:lnTo>
                  <a:lnTo>
                    <a:pt x="42" y="82"/>
                  </a:lnTo>
                  <a:lnTo>
                    <a:pt x="44" y="82"/>
                  </a:lnTo>
                  <a:lnTo>
                    <a:pt x="44" y="82"/>
                  </a:lnTo>
                  <a:lnTo>
                    <a:pt x="42" y="84"/>
                  </a:lnTo>
                  <a:lnTo>
                    <a:pt x="42" y="86"/>
                  </a:lnTo>
                  <a:lnTo>
                    <a:pt x="44" y="86"/>
                  </a:lnTo>
                  <a:lnTo>
                    <a:pt x="46" y="84"/>
                  </a:lnTo>
                  <a:lnTo>
                    <a:pt x="46" y="84"/>
                  </a:lnTo>
                  <a:lnTo>
                    <a:pt x="46" y="82"/>
                  </a:lnTo>
                  <a:lnTo>
                    <a:pt x="44" y="72"/>
                  </a:lnTo>
                  <a:lnTo>
                    <a:pt x="44" y="72"/>
                  </a:lnTo>
                  <a:lnTo>
                    <a:pt x="44" y="70"/>
                  </a:lnTo>
                  <a:lnTo>
                    <a:pt x="44" y="70"/>
                  </a:lnTo>
                  <a:lnTo>
                    <a:pt x="44" y="70"/>
                  </a:lnTo>
                  <a:lnTo>
                    <a:pt x="44" y="70"/>
                  </a:lnTo>
                  <a:lnTo>
                    <a:pt x="44" y="70"/>
                  </a:lnTo>
                  <a:lnTo>
                    <a:pt x="44" y="68"/>
                  </a:lnTo>
                  <a:lnTo>
                    <a:pt x="42" y="64"/>
                  </a:lnTo>
                  <a:lnTo>
                    <a:pt x="42" y="64"/>
                  </a:lnTo>
                  <a:lnTo>
                    <a:pt x="42" y="62"/>
                  </a:lnTo>
                  <a:lnTo>
                    <a:pt x="42" y="62"/>
                  </a:lnTo>
                  <a:lnTo>
                    <a:pt x="42" y="62"/>
                  </a:lnTo>
                  <a:lnTo>
                    <a:pt x="42" y="62"/>
                  </a:lnTo>
                  <a:lnTo>
                    <a:pt x="44" y="62"/>
                  </a:lnTo>
                  <a:lnTo>
                    <a:pt x="48" y="60"/>
                  </a:lnTo>
                  <a:lnTo>
                    <a:pt x="48" y="60"/>
                  </a:lnTo>
                  <a:lnTo>
                    <a:pt x="50" y="60"/>
                  </a:lnTo>
                  <a:lnTo>
                    <a:pt x="50" y="60"/>
                  </a:lnTo>
                  <a:lnTo>
                    <a:pt x="52" y="60"/>
                  </a:lnTo>
                  <a:lnTo>
                    <a:pt x="52" y="60"/>
                  </a:lnTo>
                  <a:lnTo>
                    <a:pt x="52" y="60"/>
                  </a:lnTo>
                  <a:lnTo>
                    <a:pt x="54" y="62"/>
                  </a:lnTo>
                  <a:lnTo>
                    <a:pt x="54" y="62"/>
                  </a:lnTo>
                  <a:lnTo>
                    <a:pt x="56" y="62"/>
                  </a:lnTo>
                  <a:lnTo>
                    <a:pt x="56" y="62"/>
                  </a:lnTo>
                  <a:lnTo>
                    <a:pt x="56" y="64"/>
                  </a:lnTo>
                  <a:lnTo>
                    <a:pt x="58" y="64"/>
                  </a:lnTo>
                  <a:lnTo>
                    <a:pt x="60" y="66"/>
                  </a:lnTo>
                  <a:lnTo>
                    <a:pt x="60" y="66"/>
                  </a:lnTo>
                  <a:lnTo>
                    <a:pt x="62" y="64"/>
                  </a:lnTo>
                  <a:lnTo>
                    <a:pt x="62" y="62"/>
                  </a:lnTo>
                  <a:lnTo>
                    <a:pt x="62" y="62"/>
                  </a:lnTo>
                  <a:lnTo>
                    <a:pt x="64" y="62"/>
                  </a:lnTo>
                  <a:lnTo>
                    <a:pt x="82" y="62"/>
                  </a:lnTo>
                  <a:lnTo>
                    <a:pt x="86" y="62"/>
                  </a:lnTo>
                  <a:lnTo>
                    <a:pt x="88" y="62"/>
                  </a:lnTo>
                  <a:lnTo>
                    <a:pt x="100" y="62"/>
                  </a:lnTo>
                  <a:lnTo>
                    <a:pt x="106" y="62"/>
                  </a:lnTo>
                  <a:lnTo>
                    <a:pt x="108" y="62"/>
                  </a:lnTo>
                  <a:lnTo>
                    <a:pt x="122" y="62"/>
                  </a:lnTo>
                  <a:lnTo>
                    <a:pt x="126" y="62"/>
                  </a:lnTo>
                  <a:lnTo>
                    <a:pt x="126" y="40"/>
                  </a:lnTo>
                  <a:lnTo>
                    <a:pt x="126" y="34"/>
                  </a:lnTo>
                  <a:lnTo>
                    <a:pt x="126" y="30"/>
                  </a:lnTo>
                  <a:lnTo>
                    <a:pt x="126" y="28"/>
                  </a:lnTo>
                  <a:lnTo>
                    <a:pt x="126" y="24"/>
                  </a:lnTo>
                  <a:lnTo>
                    <a:pt x="126" y="18"/>
                  </a:lnTo>
                  <a:lnTo>
                    <a:pt x="126" y="16"/>
                  </a:lnTo>
                  <a:lnTo>
                    <a:pt x="126" y="14"/>
                  </a:lnTo>
                  <a:lnTo>
                    <a:pt x="126" y="8"/>
                  </a:lnTo>
                  <a:lnTo>
                    <a:pt x="126" y="8"/>
                  </a:lnTo>
                  <a:lnTo>
                    <a:pt x="126" y="4"/>
                  </a:lnTo>
                  <a:lnTo>
                    <a:pt x="128" y="2"/>
                  </a:lnTo>
                  <a:lnTo>
                    <a:pt x="128" y="2"/>
                  </a:lnTo>
                  <a:lnTo>
                    <a:pt x="128" y="0"/>
                  </a:lnTo>
                  <a:lnTo>
                    <a:pt x="128" y="0"/>
                  </a:lnTo>
                  <a:lnTo>
                    <a:pt x="128" y="0"/>
                  </a:lnTo>
                  <a:lnTo>
                    <a:pt x="128" y="0"/>
                  </a:lnTo>
                  <a:lnTo>
                    <a:pt x="138" y="0"/>
                  </a:lnTo>
                  <a:lnTo>
                    <a:pt x="142" y="0"/>
                  </a:lnTo>
                  <a:lnTo>
                    <a:pt x="142" y="0"/>
                  </a:lnTo>
                  <a:lnTo>
                    <a:pt x="144" y="0"/>
                  </a:lnTo>
                  <a:lnTo>
                    <a:pt x="144" y="0"/>
                  </a:lnTo>
                  <a:lnTo>
                    <a:pt x="146" y="2"/>
                  </a:lnTo>
                  <a:lnTo>
                    <a:pt x="146" y="2"/>
                  </a:lnTo>
                  <a:lnTo>
                    <a:pt x="168" y="2"/>
                  </a:lnTo>
                  <a:lnTo>
                    <a:pt x="168" y="2"/>
                  </a:lnTo>
                  <a:lnTo>
                    <a:pt x="168" y="2"/>
                  </a:lnTo>
                  <a:lnTo>
                    <a:pt x="170" y="0"/>
                  </a:lnTo>
                  <a:lnTo>
                    <a:pt x="174" y="0"/>
                  </a:lnTo>
                  <a:lnTo>
                    <a:pt x="180" y="0"/>
                  </a:lnTo>
                  <a:lnTo>
                    <a:pt x="180" y="2"/>
                  </a:lnTo>
                  <a:lnTo>
                    <a:pt x="180" y="2"/>
                  </a:lnTo>
                  <a:lnTo>
                    <a:pt x="182" y="2"/>
                  </a:lnTo>
                  <a:lnTo>
                    <a:pt x="182" y="2"/>
                  </a:lnTo>
                  <a:lnTo>
                    <a:pt x="186" y="2"/>
                  </a:lnTo>
                  <a:lnTo>
                    <a:pt x="188" y="4"/>
                  </a:lnTo>
                  <a:lnTo>
                    <a:pt x="192" y="4"/>
                  </a:lnTo>
                  <a:lnTo>
                    <a:pt x="192" y="4"/>
                  </a:lnTo>
                  <a:lnTo>
                    <a:pt x="198" y="4"/>
                  </a:lnTo>
                  <a:lnTo>
                    <a:pt x="204" y="2"/>
                  </a:lnTo>
                  <a:lnTo>
                    <a:pt x="210" y="2"/>
                  </a:lnTo>
                  <a:lnTo>
                    <a:pt x="210" y="2"/>
                  </a:lnTo>
                  <a:lnTo>
                    <a:pt x="210" y="2"/>
                  </a:lnTo>
                  <a:lnTo>
                    <a:pt x="212" y="2"/>
                  </a:lnTo>
                  <a:lnTo>
                    <a:pt x="214" y="2"/>
                  </a:lnTo>
                  <a:lnTo>
                    <a:pt x="216" y="2"/>
                  </a:lnTo>
                  <a:lnTo>
                    <a:pt x="216" y="2"/>
                  </a:lnTo>
                  <a:lnTo>
                    <a:pt x="218" y="4"/>
                  </a:lnTo>
                  <a:lnTo>
                    <a:pt x="218" y="4"/>
                  </a:lnTo>
                  <a:lnTo>
                    <a:pt x="218" y="6"/>
                  </a:lnTo>
                  <a:lnTo>
                    <a:pt x="218" y="8"/>
                  </a:lnTo>
                  <a:lnTo>
                    <a:pt x="218" y="8"/>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0" name="Rectangle 4999">
              <a:extLst>
                <a:ext uri="{FF2B5EF4-FFF2-40B4-BE49-F238E27FC236}">
                  <a16:creationId xmlns:a16="http://schemas.microsoft.com/office/drawing/2014/main" id="{F6BE71D5-C76D-3947-931A-A9758DADD62F}"/>
                </a:ext>
              </a:extLst>
            </p:cNvPr>
            <p:cNvSpPr>
              <a:spLocks noChangeArrowheads="1"/>
            </p:cNvSpPr>
            <p:nvPr/>
          </p:nvSpPr>
          <p:spPr bwMode="auto">
            <a:xfrm>
              <a:off x="3969342" y="3609323"/>
              <a:ext cx="0" cy="0"/>
            </a:xfrm>
            <a:prstGeom prst="rect">
              <a:avLst/>
            </a:prstGeom>
            <a:solidFill>
              <a:srgbClr val="FFFFFF"/>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1" name="Rectangle 5000">
              <a:extLst>
                <a:ext uri="{FF2B5EF4-FFF2-40B4-BE49-F238E27FC236}">
                  <a16:creationId xmlns:a16="http://schemas.microsoft.com/office/drawing/2014/main" id="{84B70554-F5F0-194C-BB5E-B54FBB39CA83}"/>
                </a:ext>
              </a:extLst>
            </p:cNvPr>
            <p:cNvSpPr>
              <a:spLocks noChangeArrowheads="1"/>
            </p:cNvSpPr>
            <p:nvPr/>
          </p:nvSpPr>
          <p:spPr bwMode="auto">
            <a:xfrm>
              <a:off x="3969342" y="3609323"/>
              <a:ext cx="0" cy="0"/>
            </a:xfrm>
            <a:prstGeom prst="rect">
              <a:avLst/>
            </a:prstGeom>
            <a:no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2" name="Freeform 5001">
              <a:extLst>
                <a:ext uri="{FF2B5EF4-FFF2-40B4-BE49-F238E27FC236}">
                  <a16:creationId xmlns:a16="http://schemas.microsoft.com/office/drawing/2014/main" id="{70CC57BE-FBDB-E149-AD52-410B952F1AD3}"/>
                </a:ext>
              </a:extLst>
            </p:cNvPr>
            <p:cNvSpPr>
              <a:spLocks/>
            </p:cNvSpPr>
            <p:nvPr/>
          </p:nvSpPr>
          <p:spPr bwMode="auto">
            <a:xfrm>
              <a:off x="3965113" y="3604925"/>
              <a:ext cx="4229" cy="4398"/>
            </a:xfrm>
            <a:custGeom>
              <a:avLst/>
              <a:gdLst/>
              <a:ahLst/>
              <a:cxnLst>
                <a:cxn ang="0">
                  <a:pos x="2" y="2"/>
                </a:cxn>
                <a:cxn ang="0">
                  <a:pos x="2" y="0"/>
                </a:cxn>
                <a:cxn ang="0">
                  <a:pos x="0" y="0"/>
                </a:cxn>
                <a:cxn ang="0">
                  <a:pos x="2" y="2"/>
                </a:cxn>
              </a:cxnLst>
              <a:rect l="0" t="0" r="r" b="b"/>
              <a:pathLst>
                <a:path w="2" h="2">
                  <a:moveTo>
                    <a:pt x="2" y="2"/>
                  </a:moveTo>
                  <a:lnTo>
                    <a:pt x="2" y="0"/>
                  </a:lnTo>
                  <a:lnTo>
                    <a:pt x="0" y="0"/>
                  </a:lnTo>
                  <a:lnTo>
                    <a:pt x="2" y="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3" name="Freeform 5002">
              <a:extLst>
                <a:ext uri="{FF2B5EF4-FFF2-40B4-BE49-F238E27FC236}">
                  <a16:creationId xmlns:a16="http://schemas.microsoft.com/office/drawing/2014/main" id="{B83AC284-F55D-C948-A7FC-E7C0C9DA303C}"/>
                </a:ext>
              </a:extLst>
            </p:cNvPr>
            <p:cNvSpPr>
              <a:spLocks/>
            </p:cNvSpPr>
            <p:nvPr/>
          </p:nvSpPr>
          <p:spPr bwMode="auto">
            <a:xfrm>
              <a:off x="3965113" y="3604925"/>
              <a:ext cx="4229" cy="4398"/>
            </a:xfrm>
            <a:custGeom>
              <a:avLst/>
              <a:gdLst/>
              <a:ahLst/>
              <a:cxnLst>
                <a:cxn ang="0">
                  <a:pos x="2" y="2"/>
                </a:cxn>
                <a:cxn ang="0">
                  <a:pos x="2" y="0"/>
                </a:cxn>
                <a:cxn ang="0">
                  <a:pos x="0" y="0"/>
                </a:cxn>
                <a:cxn ang="0">
                  <a:pos x="2" y="2"/>
                </a:cxn>
              </a:cxnLst>
              <a:rect l="0" t="0" r="r" b="b"/>
              <a:pathLst>
                <a:path w="2" h="2">
                  <a:moveTo>
                    <a:pt x="2" y="2"/>
                  </a:moveTo>
                  <a:lnTo>
                    <a:pt x="2" y="0"/>
                  </a:lnTo>
                  <a:lnTo>
                    <a:pt x="0" y="0"/>
                  </a:lnTo>
                  <a:lnTo>
                    <a:pt x="2" y="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4" name="Freeform 5003">
              <a:extLst>
                <a:ext uri="{FF2B5EF4-FFF2-40B4-BE49-F238E27FC236}">
                  <a16:creationId xmlns:a16="http://schemas.microsoft.com/office/drawing/2014/main" id="{951725EC-DFCE-3544-828F-38B8AB43D218}"/>
                </a:ext>
              </a:extLst>
            </p:cNvPr>
            <p:cNvSpPr>
              <a:spLocks/>
            </p:cNvSpPr>
            <p:nvPr/>
          </p:nvSpPr>
          <p:spPr bwMode="auto">
            <a:xfrm>
              <a:off x="2034490" y="2558173"/>
              <a:ext cx="232605" cy="131944"/>
            </a:xfrm>
            <a:custGeom>
              <a:avLst/>
              <a:gdLst/>
              <a:ahLst/>
              <a:cxnLst>
                <a:cxn ang="0">
                  <a:pos x="8" y="16"/>
                </a:cxn>
                <a:cxn ang="0">
                  <a:pos x="30" y="10"/>
                </a:cxn>
                <a:cxn ang="0">
                  <a:pos x="50" y="12"/>
                </a:cxn>
                <a:cxn ang="0">
                  <a:pos x="98" y="0"/>
                </a:cxn>
                <a:cxn ang="0">
                  <a:pos x="136" y="0"/>
                </a:cxn>
                <a:cxn ang="0">
                  <a:pos x="144" y="8"/>
                </a:cxn>
                <a:cxn ang="0">
                  <a:pos x="144" y="18"/>
                </a:cxn>
                <a:cxn ang="0">
                  <a:pos x="138" y="20"/>
                </a:cxn>
                <a:cxn ang="0">
                  <a:pos x="138" y="18"/>
                </a:cxn>
                <a:cxn ang="0">
                  <a:pos x="132" y="26"/>
                </a:cxn>
                <a:cxn ang="0">
                  <a:pos x="142" y="32"/>
                </a:cxn>
                <a:cxn ang="0">
                  <a:pos x="140" y="48"/>
                </a:cxn>
                <a:cxn ang="0">
                  <a:pos x="124" y="50"/>
                </a:cxn>
                <a:cxn ang="0">
                  <a:pos x="108" y="54"/>
                </a:cxn>
                <a:cxn ang="0">
                  <a:pos x="98" y="56"/>
                </a:cxn>
                <a:cxn ang="0">
                  <a:pos x="90" y="64"/>
                </a:cxn>
                <a:cxn ang="0">
                  <a:pos x="86" y="78"/>
                </a:cxn>
                <a:cxn ang="0">
                  <a:pos x="78" y="84"/>
                </a:cxn>
                <a:cxn ang="0">
                  <a:pos x="80" y="74"/>
                </a:cxn>
                <a:cxn ang="0">
                  <a:pos x="72" y="80"/>
                </a:cxn>
                <a:cxn ang="0">
                  <a:pos x="68" y="80"/>
                </a:cxn>
                <a:cxn ang="0">
                  <a:pos x="72" y="76"/>
                </a:cxn>
                <a:cxn ang="0">
                  <a:pos x="70" y="70"/>
                </a:cxn>
                <a:cxn ang="0">
                  <a:pos x="72" y="74"/>
                </a:cxn>
                <a:cxn ang="0">
                  <a:pos x="62" y="72"/>
                </a:cxn>
                <a:cxn ang="0">
                  <a:pos x="64" y="64"/>
                </a:cxn>
                <a:cxn ang="0">
                  <a:pos x="66" y="64"/>
                </a:cxn>
                <a:cxn ang="0">
                  <a:pos x="64" y="62"/>
                </a:cxn>
                <a:cxn ang="0">
                  <a:pos x="58" y="64"/>
                </a:cxn>
                <a:cxn ang="0">
                  <a:pos x="76" y="52"/>
                </a:cxn>
                <a:cxn ang="0">
                  <a:pos x="74" y="50"/>
                </a:cxn>
                <a:cxn ang="0">
                  <a:pos x="64" y="52"/>
                </a:cxn>
                <a:cxn ang="0">
                  <a:pos x="60" y="54"/>
                </a:cxn>
                <a:cxn ang="0">
                  <a:pos x="62" y="50"/>
                </a:cxn>
                <a:cxn ang="0">
                  <a:pos x="56" y="48"/>
                </a:cxn>
                <a:cxn ang="0">
                  <a:pos x="64" y="38"/>
                </a:cxn>
                <a:cxn ang="0">
                  <a:pos x="76" y="38"/>
                </a:cxn>
                <a:cxn ang="0">
                  <a:pos x="84" y="44"/>
                </a:cxn>
                <a:cxn ang="0">
                  <a:pos x="84" y="44"/>
                </a:cxn>
                <a:cxn ang="0">
                  <a:pos x="80" y="36"/>
                </a:cxn>
                <a:cxn ang="0">
                  <a:pos x="78" y="34"/>
                </a:cxn>
                <a:cxn ang="0">
                  <a:pos x="72" y="38"/>
                </a:cxn>
                <a:cxn ang="0">
                  <a:pos x="64" y="34"/>
                </a:cxn>
                <a:cxn ang="0">
                  <a:pos x="54" y="40"/>
                </a:cxn>
                <a:cxn ang="0">
                  <a:pos x="36" y="46"/>
                </a:cxn>
                <a:cxn ang="0">
                  <a:pos x="38" y="38"/>
                </a:cxn>
                <a:cxn ang="0">
                  <a:pos x="44" y="32"/>
                </a:cxn>
                <a:cxn ang="0">
                  <a:pos x="48" y="32"/>
                </a:cxn>
                <a:cxn ang="0">
                  <a:pos x="46" y="32"/>
                </a:cxn>
                <a:cxn ang="0">
                  <a:pos x="38" y="34"/>
                </a:cxn>
                <a:cxn ang="0">
                  <a:pos x="28" y="38"/>
                </a:cxn>
                <a:cxn ang="0">
                  <a:pos x="18" y="34"/>
                </a:cxn>
                <a:cxn ang="0">
                  <a:pos x="18" y="26"/>
                </a:cxn>
                <a:cxn ang="0">
                  <a:pos x="30" y="16"/>
                </a:cxn>
                <a:cxn ang="0">
                  <a:pos x="12" y="24"/>
                </a:cxn>
                <a:cxn ang="0">
                  <a:pos x="8" y="20"/>
                </a:cxn>
              </a:cxnLst>
              <a:rect l="0" t="0" r="r" b="b"/>
              <a:pathLst>
                <a:path w="146" h="84">
                  <a:moveTo>
                    <a:pt x="0" y="18"/>
                  </a:moveTo>
                  <a:lnTo>
                    <a:pt x="0" y="16"/>
                  </a:lnTo>
                  <a:lnTo>
                    <a:pt x="2" y="16"/>
                  </a:lnTo>
                  <a:lnTo>
                    <a:pt x="2" y="16"/>
                  </a:lnTo>
                  <a:lnTo>
                    <a:pt x="2" y="16"/>
                  </a:lnTo>
                  <a:lnTo>
                    <a:pt x="2" y="16"/>
                  </a:lnTo>
                  <a:lnTo>
                    <a:pt x="2" y="16"/>
                  </a:lnTo>
                  <a:lnTo>
                    <a:pt x="8" y="16"/>
                  </a:lnTo>
                  <a:lnTo>
                    <a:pt x="8" y="16"/>
                  </a:lnTo>
                  <a:lnTo>
                    <a:pt x="8" y="16"/>
                  </a:lnTo>
                  <a:lnTo>
                    <a:pt x="10" y="16"/>
                  </a:lnTo>
                  <a:lnTo>
                    <a:pt x="10" y="16"/>
                  </a:lnTo>
                  <a:lnTo>
                    <a:pt x="16" y="14"/>
                  </a:lnTo>
                  <a:lnTo>
                    <a:pt x="24" y="10"/>
                  </a:lnTo>
                  <a:lnTo>
                    <a:pt x="30" y="10"/>
                  </a:lnTo>
                  <a:lnTo>
                    <a:pt x="30" y="10"/>
                  </a:lnTo>
                  <a:lnTo>
                    <a:pt x="32" y="10"/>
                  </a:lnTo>
                  <a:lnTo>
                    <a:pt x="32" y="10"/>
                  </a:lnTo>
                  <a:lnTo>
                    <a:pt x="34" y="10"/>
                  </a:lnTo>
                  <a:lnTo>
                    <a:pt x="34" y="12"/>
                  </a:lnTo>
                  <a:lnTo>
                    <a:pt x="36" y="12"/>
                  </a:lnTo>
                  <a:lnTo>
                    <a:pt x="40" y="12"/>
                  </a:lnTo>
                  <a:lnTo>
                    <a:pt x="44" y="12"/>
                  </a:lnTo>
                  <a:lnTo>
                    <a:pt x="50" y="12"/>
                  </a:lnTo>
                  <a:lnTo>
                    <a:pt x="52" y="10"/>
                  </a:lnTo>
                  <a:lnTo>
                    <a:pt x="62" y="6"/>
                  </a:lnTo>
                  <a:lnTo>
                    <a:pt x="64" y="4"/>
                  </a:lnTo>
                  <a:lnTo>
                    <a:pt x="66" y="4"/>
                  </a:lnTo>
                  <a:lnTo>
                    <a:pt x="72" y="0"/>
                  </a:lnTo>
                  <a:lnTo>
                    <a:pt x="86" y="0"/>
                  </a:lnTo>
                  <a:lnTo>
                    <a:pt x="88" y="0"/>
                  </a:lnTo>
                  <a:lnTo>
                    <a:pt x="98" y="0"/>
                  </a:lnTo>
                  <a:lnTo>
                    <a:pt x="98" y="0"/>
                  </a:lnTo>
                  <a:lnTo>
                    <a:pt x="104" y="0"/>
                  </a:lnTo>
                  <a:lnTo>
                    <a:pt x="110" y="0"/>
                  </a:lnTo>
                  <a:lnTo>
                    <a:pt x="112" y="0"/>
                  </a:lnTo>
                  <a:lnTo>
                    <a:pt x="122" y="0"/>
                  </a:lnTo>
                  <a:lnTo>
                    <a:pt x="122" y="0"/>
                  </a:lnTo>
                  <a:lnTo>
                    <a:pt x="130" y="0"/>
                  </a:lnTo>
                  <a:lnTo>
                    <a:pt x="136" y="0"/>
                  </a:lnTo>
                  <a:lnTo>
                    <a:pt x="142" y="0"/>
                  </a:lnTo>
                  <a:lnTo>
                    <a:pt x="142" y="2"/>
                  </a:lnTo>
                  <a:lnTo>
                    <a:pt x="142" y="4"/>
                  </a:lnTo>
                  <a:lnTo>
                    <a:pt x="142" y="4"/>
                  </a:lnTo>
                  <a:lnTo>
                    <a:pt x="142" y="6"/>
                  </a:lnTo>
                  <a:lnTo>
                    <a:pt x="142" y="6"/>
                  </a:lnTo>
                  <a:lnTo>
                    <a:pt x="142" y="6"/>
                  </a:lnTo>
                  <a:lnTo>
                    <a:pt x="144" y="8"/>
                  </a:lnTo>
                  <a:lnTo>
                    <a:pt x="144" y="8"/>
                  </a:lnTo>
                  <a:lnTo>
                    <a:pt x="146" y="8"/>
                  </a:lnTo>
                  <a:lnTo>
                    <a:pt x="146" y="10"/>
                  </a:lnTo>
                  <a:lnTo>
                    <a:pt x="146" y="10"/>
                  </a:lnTo>
                  <a:lnTo>
                    <a:pt x="146" y="10"/>
                  </a:lnTo>
                  <a:lnTo>
                    <a:pt x="146" y="10"/>
                  </a:lnTo>
                  <a:lnTo>
                    <a:pt x="146" y="12"/>
                  </a:lnTo>
                  <a:lnTo>
                    <a:pt x="144" y="18"/>
                  </a:lnTo>
                  <a:lnTo>
                    <a:pt x="144" y="18"/>
                  </a:lnTo>
                  <a:lnTo>
                    <a:pt x="144" y="18"/>
                  </a:lnTo>
                  <a:lnTo>
                    <a:pt x="144" y="20"/>
                  </a:lnTo>
                  <a:lnTo>
                    <a:pt x="142" y="20"/>
                  </a:lnTo>
                  <a:lnTo>
                    <a:pt x="138" y="20"/>
                  </a:lnTo>
                  <a:lnTo>
                    <a:pt x="138" y="20"/>
                  </a:lnTo>
                  <a:lnTo>
                    <a:pt x="138" y="20"/>
                  </a:lnTo>
                  <a:lnTo>
                    <a:pt x="138" y="20"/>
                  </a:lnTo>
                  <a:lnTo>
                    <a:pt x="138" y="20"/>
                  </a:lnTo>
                  <a:lnTo>
                    <a:pt x="138" y="20"/>
                  </a:lnTo>
                  <a:lnTo>
                    <a:pt x="138" y="20"/>
                  </a:lnTo>
                  <a:lnTo>
                    <a:pt x="138" y="20"/>
                  </a:lnTo>
                  <a:lnTo>
                    <a:pt x="138" y="20"/>
                  </a:lnTo>
                  <a:lnTo>
                    <a:pt x="138" y="20"/>
                  </a:lnTo>
                  <a:lnTo>
                    <a:pt x="138" y="18"/>
                  </a:lnTo>
                  <a:lnTo>
                    <a:pt x="138" y="18"/>
                  </a:lnTo>
                  <a:lnTo>
                    <a:pt x="136" y="20"/>
                  </a:lnTo>
                  <a:lnTo>
                    <a:pt x="132" y="22"/>
                  </a:lnTo>
                  <a:lnTo>
                    <a:pt x="130" y="24"/>
                  </a:lnTo>
                  <a:lnTo>
                    <a:pt x="130" y="24"/>
                  </a:lnTo>
                  <a:lnTo>
                    <a:pt x="130" y="24"/>
                  </a:lnTo>
                  <a:lnTo>
                    <a:pt x="130" y="26"/>
                  </a:lnTo>
                  <a:lnTo>
                    <a:pt x="132" y="26"/>
                  </a:lnTo>
                  <a:lnTo>
                    <a:pt x="132" y="26"/>
                  </a:lnTo>
                  <a:lnTo>
                    <a:pt x="134" y="26"/>
                  </a:lnTo>
                  <a:lnTo>
                    <a:pt x="136" y="28"/>
                  </a:lnTo>
                  <a:lnTo>
                    <a:pt x="138" y="30"/>
                  </a:lnTo>
                  <a:lnTo>
                    <a:pt x="140" y="32"/>
                  </a:lnTo>
                  <a:lnTo>
                    <a:pt x="140" y="32"/>
                  </a:lnTo>
                  <a:lnTo>
                    <a:pt x="142" y="32"/>
                  </a:lnTo>
                  <a:lnTo>
                    <a:pt x="142" y="32"/>
                  </a:lnTo>
                  <a:lnTo>
                    <a:pt x="142" y="32"/>
                  </a:lnTo>
                  <a:lnTo>
                    <a:pt x="142" y="32"/>
                  </a:lnTo>
                  <a:lnTo>
                    <a:pt x="142" y="32"/>
                  </a:lnTo>
                  <a:lnTo>
                    <a:pt x="142" y="32"/>
                  </a:lnTo>
                  <a:lnTo>
                    <a:pt x="144" y="44"/>
                  </a:lnTo>
                  <a:lnTo>
                    <a:pt x="142" y="46"/>
                  </a:lnTo>
                  <a:lnTo>
                    <a:pt x="142" y="46"/>
                  </a:lnTo>
                  <a:lnTo>
                    <a:pt x="140" y="48"/>
                  </a:lnTo>
                  <a:lnTo>
                    <a:pt x="140" y="48"/>
                  </a:lnTo>
                  <a:lnTo>
                    <a:pt x="130" y="50"/>
                  </a:lnTo>
                  <a:lnTo>
                    <a:pt x="128" y="50"/>
                  </a:lnTo>
                  <a:lnTo>
                    <a:pt x="126" y="50"/>
                  </a:lnTo>
                  <a:lnTo>
                    <a:pt x="126" y="50"/>
                  </a:lnTo>
                  <a:lnTo>
                    <a:pt x="124" y="50"/>
                  </a:lnTo>
                  <a:lnTo>
                    <a:pt x="124" y="50"/>
                  </a:lnTo>
                  <a:lnTo>
                    <a:pt x="124" y="50"/>
                  </a:lnTo>
                  <a:lnTo>
                    <a:pt x="124" y="50"/>
                  </a:lnTo>
                  <a:lnTo>
                    <a:pt x="122" y="50"/>
                  </a:lnTo>
                  <a:lnTo>
                    <a:pt x="122" y="48"/>
                  </a:lnTo>
                  <a:lnTo>
                    <a:pt x="116" y="48"/>
                  </a:lnTo>
                  <a:lnTo>
                    <a:pt x="116" y="48"/>
                  </a:lnTo>
                  <a:lnTo>
                    <a:pt x="116" y="48"/>
                  </a:lnTo>
                  <a:lnTo>
                    <a:pt x="114" y="50"/>
                  </a:lnTo>
                  <a:lnTo>
                    <a:pt x="110" y="54"/>
                  </a:lnTo>
                  <a:lnTo>
                    <a:pt x="108" y="54"/>
                  </a:lnTo>
                  <a:lnTo>
                    <a:pt x="106" y="56"/>
                  </a:lnTo>
                  <a:lnTo>
                    <a:pt x="104" y="56"/>
                  </a:lnTo>
                  <a:lnTo>
                    <a:pt x="104" y="56"/>
                  </a:lnTo>
                  <a:lnTo>
                    <a:pt x="102" y="56"/>
                  </a:lnTo>
                  <a:lnTo>
                    <a:pt x="102" y="56"/>
                  </a:lnTo>
                  <a:lnTo>
                    <a:pt x="100" y="56"/>
                  </a:lnTo>
                  <a:lnTo>
                    <a:pt x="100" y="56"/>
                  </a:lnTo>
                  <a:lnTo>
                    <a:pt x="98" y="56"/>
                  </a:lnTo>
                  <a:lnTo>
                    <a:pt x="98" y="56"/>
                  </a:lnTo>
                  <a:lnTo>
                    <a:pt x="96" y="56"/>
                  </a:lnTo>
                  <a:lnTo>
                    <a:pt x="96" y="56"/>
                  </a:lnTo>
                  <a:lnTo>
                    <a:pt x="96" y="56"/>
                  </a:lnTo>
                  <a:lnTo>
                    <a:pt x="96" y="56"/>
                  </a:lnTo>
                  <a:lnTo>
                    <a:pt x="96" y="58"/>
                  </a:lnTo>
                  <a:lnTo>
                    <a:pt x="92" y="62"/>
                  </a:lnTo>
                  <a:lnTo>
                    <a:pt x="90" y="64"/>
                  </a:lnTo>
                  <a:lnTo>
                    <a:pt x="90" y="64"/>
                  </a:lnTo>
                  <a:lnTo>
                    <a:pt x="90" y="66"/>
                  </a:lnTo>
                  <a:lnTo>
                    <a:pt x="90" y="66"/>
                  </a:lnTo>
                  <a:lnTo>
                    <a:pt x="90" y="68"/>
                  </a:lnTo>
                  <a:lnTo>
                    <a:pt x="90" y="68"/>
                  </a:lnTo>
                  <a:lnTo>
                    <a:pt x="88" y="70"/>
                  </a:lnTo>
                  <a:lnTo>
                    <a:pt x="88" y="72"/>
                  </a:lnTo>
                  <a:lnTo>
                    <a:pt x="86" y="78"/>
                  </a:lnTo>
                  <a:lnTo>
                    <a:pt x="84" y="80"/>
                  </a:lnTo>
                  <a:lnTo>
                    <a:pt x="82" y="82"/>
                  </a:lnTo>
                  <a:lnTo>
                    <a:pt x="80" y="82"/>
                  </a:lnTo>
                  <a:lnTo>
                    <a:pt x="80" y="84"/>
                  </a:lnTo>
                  <a:lnTo>
                    <a:pt x="78" y="84"/>
                  </a:lnTo>
                  <a:lnTo>
                    <a:pt x="78" y="84"/>
                  </a:lnTo>
                  <a:lnTo>
                    <a:pt x="78" y="84"/>
                  </a:lnTo>
                  <a:lnTo>
                    <a:pt x="78" y="84"/>
                  </a:lnTo>
                  <a:lnTo>
                    <a:pt x="78" y="84"/>
                  </a:lnTo>
                  <a:lnTo>
                    <a:pt x="76" y="82"/>
                  </a:lnTo>
                  <a:lnTo>
                    <a:pt x="76" y="82"/>
                  </a:lnTo>
                  <a:lnTo>
                    <a:pt x="76" y="78"/>
                  </a:lnTo>
                  <a:lnTo>
                    <a:pt x="78" y="76"/>
                  </a:lnTo>
                  <a:lnTo>
                    <a:pt x="80" y="74"/>
                  </a:lnTo>
                  <a:lnTo>
                    <a:pt x="80" y="74"/>
                  </a:lnTo>
                  <a:lnTo>
                    <a:pt x="80" y="74"/>
                  </a:lnTo>
                  <a:lnTo>
                    <a:pt x="80" y="72"/>
                  </a:lnTo>
                  <a:lnTo>
                    <a:pt x="78" y="74"/>
                  </a:lnTo>
                  <a:lnTo>
                    <a:pt x="74" y="76"/>
                  </a:lnTo>
                  <a:lnTo>
                    <a:pt x="74" y="78"/>
                  </a:lnTo>
                  <a:lnTo>
                    <a:pt x="74" y="78"/>
                  </a:lnTo>
                  <a:lnTo>
                    <a:pt x="74" y="78"/>
                  </a:lnTo>
                  <a:lnTo>
                    <a:pt x="74" y="78"/>
                  </a:lnTo>
                  <a:lnTo>
                    <a:pt x="72" y="80"/>
                  </a:lnTo>
                  <a:lnTo>
                    <a:pt x="72" y="80"/>
                  </a:lnTo>
                  <a:lnTo>
                    <a:pt x="72" y="82"/>
                  </a:lnTo>
                  <a:lnTo>
                    <a:pt x="70" y="82"/>
                  </a:lnTo>
                  <a:lnTo>
                    <a:pt x="70" y="82"/>
                  </a:lnTo>
                  <a:lnTo>
                    <a:pt x="70" y="80"/>
                  </a:lnTo>
                  <a:lnTo>
                    <a:pt x="68" y="80"/>
                  </a:lnTo>
                  <a:lnTo>
                    <a:pt x="68" y="80"/>
                  </a:lnTo>
                  <a:lnTo>
                    <a:pt x="68" y="80"/>
                  </a:lnTo>
                  <a:lnTo>
                    <a:pt x="70" y="78"/>
                  </a:lnTo>
                  <a:lnTo>
                    <a:pt x="70" y="78"/>
                  </a:lnTo>
                  <a:lnTo>
                    <a:pt x="70" y="78"/>
                  </a:lnTo>
                  <a:lnTo>
                    <a:pt x="72" y="78"/>
                  </a:lnTo>
                  <a:lnTo>
                    <a:pt x="72" y="76"/>
                  </a:lnTo>
                  <a:lnTo>
                    <a:pt x="72" y="76"/>
                  </a:lnTo>
                  <a:lnTo>
                    <a:pt x="72" y="76"/>
                  </a:lnTo>
                  <a:lnTo>
                    <a:pt x="72" y="76"/>
                  </a:lnTo>
                  <a:lnTo>
                    <a:pt x="72" y="74"/>
                  </a:lnTo>
                  <a:lnTo>
                    <a:pt x="72" y="74"/>
                  </a:lnTo>
                  <a:lnTo>
                    <a:pt x="72" y="70"/>
                  </a:lnTo>
                  <a:lnTo>
                    <a:pt x="72" y="70"/>
                  </a:lnTo>
                  <a:lnTo>
                    <a:pt x="72" y="70"/>
                  </a:lnTo>
                  <a:lnTo>
                    <a:pt x="72" y="70"/>
                  </a:lnTo>
                  <a:lnTo>
                    <a:pt x="70" y="70"/>
                  </a:lnTo>
                  <a:lnTo>
                    <a:pt x="70" y="70"/>
                  </a:lnTo>
                  <a:lnTo>
                    <a:pt x="70" y="70"/>
                  </a:lnTo>
                  <a:lnTo>
                    <a:pt x="70" y="72"/>
                  </a:lnTo>
                  <a:lnTo>
                    <a:pt x="70" y="72"/>
                  </a:lnTo>
                  <a:lnTo>
                    <a:pt x="72" y="72"/>
                  </a:lnTo>
                  <a:lnTo>
                    <a:pt x="72" y="74"/>
                  </a:lnTo>
                  <a:lnTo>
                    <a:pt x="72" y="74"/>
                  </a:lnTo>
                  <a:lnTo>
                    <a:pt x="72" y="74"/>
                  </a:lnTo>
                  <a:lnTo>
                    <a:pt x="72" y="74"/>
                  </a:lnTo>
                  <a:lnTo>
                    <a:pt x="70" y="74"/>
                  </a:lnTo>
                  <a:lnTo>
                    <a:pt x="70" y="74"/>
                  </a:lnTo>
                  <a:lnTo>
                    <a:pt x="70" y="74"/>
                  </a:lnTo>
                  <a:lnTo>
                    <a:pt x="68" y="74"/>
                  </a:lnTo>
                  <a:lnTo>
                    <a:pt x="68" y="74"/>
                  </a:lnTo>
                  <a:lnTo>
                    <a:pt x="66" y="74"/>
                  </a:lnTo>
                  <a:lnTo>
                    <a:pt x="64" y="74"/>
                  </a:lnTo>
                  <a:lnTo>
                    <a:pt x="62" y="72"/>
                  </a:lnTo>
                  <a:lnTo>
                    <a:pt x="62" y="72"/>
                  </a:lnTo>
                  <a:lnTo>
                    <a:pt x="62" y="72"/>
                  </a:lnTo>
                  <a:lnTo>
                    <a:pt x="62" y="72"/>
                  </a:lnTo>
                  <a:lnTo>
                    <a:pt x="62" y="68"/>
                  </a:lnTo>
                  <a:lnTo>
                    <a:pt x="62" y="66"/>
                  </a:lnTo>
                  <a:lnTo>
                    <a:pt x="62" y="66"/>
                  </a:lnTo>
                  <a:lnTo>
                    <a:pt x="62" y="66"/>
                  </a:lnTo>
                  <a:lnTo>
                    <a:pt x="64" y="64"/>
                  </a:lnTo>
                  <a:lnTo>
                    <a:pt x="64" y="62"/>
                  </a:lnTo>
                  <a:lnTo>
                    <a:pt x="64" y="62"/>
                  </a:lnTo>
                  <a:lnTo>
                    <a:pt x="64" y="62"/>
                  </a:lnTo>
                  <a:lnTo>
                    <a:pt x="64" y="64"/>
                  </a:lnTo>
                  <a:lnTo>
                    <a:pt x="64" y="64"/>
                  </a:lnTo>
                  <a:lnTo>
                    <a:pt x="66" y="64"/>
                  </a:lnTo>
                  <a:lnTo>
                    <a:pt x="66" y="64"/>
                  </a:lnTo>
                  <a:lnTo>
                    <a:pt x="66" y="64"/>
                  </a:lnTo>
                  <a:lnTo>
                    <a:pt x="66" y="62"/>
                  </a:lnTo>
                  <a:lnTo>
                    <a:pt x="68" y="62"/>
                  </a:lnTo>
                  <a:lnTo>
                    <a:pt x="68" y="62"/>
                  </a:lnTo>
                  <a:lnTo>
                    <a:pt x="70" y="60"/>
                  </a:lnTo>
                  <a:lnTo>
                    <a:pt x="70" y="60"/>
                  </a:lnTo>
                  <a:lnTo>
                    <a:pt x="66" y="62"/>
                  </a:lnTo>
                  <a:lnTo>
                    <a:pt x="66" y="62"/>
                  </a:lnTo>
                  <a:lnTo>
                    <a:pt x="64" y="62"/>
                  </a:lnTo>
                  <a:lnTo>
                    <a:pt x="64" y="62"/>
                  </a:lnTo>
                  <a:lnTo>
                    <a:pt x="64" y="62"/>
                  </a:lnTo>
                  <a:lnTo>
                    <a:pt x="62" y="62"/>
                  </a:lnTo>
                  <a:lnTo>
                    <a:pt x="60" y="64"/>
                  </a:lnTo>
                  <a:lnTo>
                    <a:pt x="58" y="66"/>
                  </a:lnTo>
                  <a:lnTo>
                    <a:pt x="58" y="66"/>
                  </a:lnTo>
                  <a:lnTo>
                    <a:pt x="58" y="66"/>
                  </a:lnTo>
                  <a:lnTo>
                    <a:pt x="58" y="64"/>
                  </a:lnTo>
                  <a:lnTo>
                    <a:pt x="58" y="64"/>
                  </a:lnTo>
                  <a:lnTo>
                    <a:pt x="58" y="64"/>
                  </a:lnTo>
                  <a:lnTo>
                    <a:pt x="60" y="58"/>
                  </a:lnTo>
                  <a:lnTo>
                    <a:pt x="66" y="52"/>
                  </a:lnTo>
                  <a:lnTo>
                    <a:pt x="68" y="52"/>
                  </a:lnTo>
                  <a:lnTo>
                    <a:pt x="68" y="52"/>
                  </a:lnTo>
                  <a:lnTo>
                    <a:pt x="72" y="50"/>
                  </a:lnTo>
                  <a:lnTo>
                    <a:pt x="76" y="52"/>
                  </a:lnTo>
                  <a:lnTo>
                    <a:pt x="76" y="52"/>
                  </a:lnTo>
                  <a:lnTo>
                    <a:pt x="76" y="52"/>
                  </a:lnTo>
                  <a:lnTo>
                    <a:pt x="78" y="52"/>
                  </a:lnTo>
                  <a:lnTo>
                    <a:pt x="78" y="54"/>
                  </a:lnTo>
                  <a:lnTo>
                    <a:pt x="80" y="54"/>
                  </a:lnTo>
                  <a:lnTo>
                    <a:pt x="80" y="52"/>
                  </a:lnTo>
                  <a:lnTo>
                    <a:pt x="78" y="50"/>
                  </a:lnTo>
                  <a:lnTo>
                    <a:pt x="74" y="50"/>
                  </a:lnTo>
                  <a:lnTo>
                    <a:pt x="68" y="50"/>
                  </a:lnTo>
                  <a:lnTo>
                    <a:pt x="66" y="50"/>
                  </a:lnTo>
                  <a:lnTo>
                    <a:pt x="66" y="50"/>
                  </a:lnTo>
                  <a:lnTo>
                    <a:pt x="66" y="48"/>
                  </a:lnTo>
                  <a:lnTo>
                    <a:pt x="66" y="48"/>
                  </a:lnTo>
                  <a:lnTo>
                    <a:pt x="66" y="48"/>
                  </a:lnTo>
                  <a:lnTo>
                    <a:pt x="64" y="50"/>
                  </a:lnTo>
                  <a:lnTo>
                    <a:pt x="64" y="52"/>
                  </a:lnTo>
                  <a:lnTo>
                    <a:pt x="64" y="52"/>
                  </a:lnTo>
                  <a:lnTo>
                    <a:pt x="64" y="52"/>
                  </a:lnTo>
                  <a:lnTo>
                    <a:pt x="64" y="54"/>
                  </a:lnTo>
                  <a:lnTo>
                    <a:pt x="60" y="54"/>
                  </a:lnTo>
                  <a:lnTo>
                    <a:pt x="60" y="54"/>
                  </a:lnTo>
                  <a:lnTo>
                    <a:pt x="60" y="54"/>
                  </a:lnTo>
                  <a:lnTo>
                    <a:pt x="60" y="54"/>
                  </a:lnTo>
                  <a:lnTo>
                    <a:pt x="60" y="54"/>
                  </a:lnTo>
                  <a:lnTo>
                    <a:pt x="60" y="52"/>
                  </a:lnTo>
                  <a:lnTo>
                    <a:pt x="60" y="52"/>
                  </a:lnTo>
                  <a:lnTo>
                    <a:pt x="60" y="52"/>
                  </a:lnTo>
                  <a:lnTo>
                    <a:pt x="60" y="52"/>
                  </a:lnTo>
                  <a:lnTo>
                    <a:pt x="60" y="52"/>
                  </a:lnTo>
                  <a:lnTo>
                    <a:pt x="60" y="50"/>
                  </a:lnTo>
                  <a:lnTo>
                    <a:pt x="62" y="50"/>
                  </a:lnTo>
                  <a:lnTo>
                    <a:pt x="62" y="50"/>
                  </a:lnTo>
                  <a:lnTo>
                    <a:pt x="62" y="48"/>
                  </a:lnTo>
                  <a:lnTo>
                    <a:pt x="62" y="48"/>
                  </a:lnTo>
                  <a:lnTo>
                    <a:pt x="62" y="48"/>
                  </a:lnTo>
                  <a:lnTo>
                    <a:pt x="60" y="48"/>
                  </a:lnTo>
                  <a:lnTo>
                    <a:pt x="56" y="48"/>
                  </a:lnTo>
                  <a:lnTo>
                    <a:pt x="56" y="48"/>
                  </a:lnTo>
                  <a:lnTo>
                    <a:pt x="56" y="48"/>
                  </a:lnTo>
                  <a:lnTo>
                    <a:pt x="56" y="48"/>
                  </a:lnTo>
                  <a:lnTo>
                    <a:pt x="56" y="46"/>
                  </a:lnTo>
                  <a:lnTo>
                    <a:pt x="56" y="46"/>
                  </a:lnTo>
                  <a:lnTo>
                    <a:pt x="56" y="44"/>
                  </a:lnTo>
                  <a:lnTo>
                    <a:pt x="60" y="40"/>
                  </a:lnTo>
                  <a:lnTo>
                    <a:pt x="60" y="38"/>
                  </a:lnTo>
                  <a:lnTo>
                    <a:pt x="64" y="38"/>
                  </a:lnTo>
                  <a:lnTo>
                    <a:pt x="64" y="38"/>
                  </a:lnTo>
                  <a:lnTo>
                    <a:pt x="64" y="38"/>
                  </a:lnTo>
                  <a:lnTo>
                    <a:pt x="66" y="38"/>
                  </a:lnTo>
                  <a:lnTo>
                    <a:pt x="66" y="40"/>
                  </a:lnTo>
                  <a:lnTo>
                    <a:pt x="66" y="40"/>
                  </a:lnTo>
                  <a:lnTo>
                    <a:pt x="70" y="40"/>
                  </a:lnTo>
                  <a:lnTo>
                    <a:pt x="72" y="40"/>
                  </a:lnTo>
                  <a:lnTo>
                    <a:pt x="72" y="40"/>
                  </a:lnTo>
                  <a:lnTo>
                    <a:pt x="72" y="40"/>
                  </a:lnTo>
                  <a:lnTo>
                    <a:pt x="76" y="38"/>
                  </a:lnTo>
                  <a:lnTo>
                    <a:pt x="78" y="40"/>
                  </a:lnTo>
                  <a:lnTo>
                    <a:pt x="78" y="40"/>
                  </a:lnTo>
                  <a:lnTo>
                    <a:pt x="78" y="42"/>
                  </a:lnTo>
                  <a:lnTo>
                    <a:pt x="78" y="42"/>
                  </a:lnTo>
                  <a:lnTo>
                    <a:pt x="78" y="42"/>
                  </a:lnTo>
                  <a:lnTo>
                    <a:pt x="82" y="44"/>
                  </a:lnTo>
                  <a:lnTo>
                    <a:pt x="84" y="44"/>
                  </a:lnTo>
                  <a:lnTo>
                    <a:pt x="84" y="44"/>
                  </a:lnTo>
                  <a:lnTo>
                    <a:pt x="84" y="44"/>
                  </a:lnTo>
                  <a:lnTo>
                    <a:pt x="84" y="44"/>
                  </a:lnTo>
                  <a:lnTo>
                    <a:pt x="84" y="44"/>
                  </a:lnTo>
                  <a:lnTo>
                    <a:pt x="86" y="44"/>
                  </a:lnTo>
                  <a:lnTo>
                    <a:pt x="86" y="44"/>
                  </a:lnTo>
                  <a:lnTo>
                    <a:pt x="86" y="44"/>
                  </a:lnTo>
                  <a:lnTo>
                    <a:pt x="84" y="44"/>
                  </a:lnTo>
                  <a:lnTo>
                    <a:pt x="84" y="44"/>
                  </a:lnTo>
                  <a:lnTo>
                    <a:pt x="84" y="44"/>
                  </a:lnTo>
                  <a:lnTo>
                    <a:pt x="80" y="42"/>
                  </a:lnTo>
                  <a:lnTo>
                    <a:pt x="80" y="42"/>
                  </a:lnTo>
                  <a:lnTo>
                    <a:pt x="78" y="40"/>
                  </a:lnTo>
                  <a:lnTo>
                    <a:pt x="78" y="40"/>
                  </a:lnTo>
                  <a:lnTo>
                    <a:pt x="78" y="40"/>
                  </a:lnTo>
                  <a:lnTo>
                    <a:pt x="80" y="36"/>
                  </a:lnTo>
                  <a:lnTo>
                    <a:pt x="80" y="36"/>
                  </a:lnTo>
                  <a:lnTo>
                    <a:pt x="82" y="34"/>
                  </a:lnTo>
                  <a:lnTo>
                    <a:pt x="82" y="34"/>
                  </a:lnTo>
                  <a:lnTo>
                    <a:pt x="82" y="34"/>
                  </a:lnTo>
                  <a:lnTo>
                    <a:pt x="82" y="34"/>
                  </a:lnTo>
                  <a:lnTo>
                    <a:pt x="82" y="34"/>
                  </a:lnTo>
                  <a:lnTo>
                    <a:pt x="80" y="34"/>
                  </a:lnTo>
                  <a:lnTo>
                    <a:pt x="78" y="34"/>
                  </a:lnTo>
                  <a:lnTo>
                    <a:pt x="78" y="34"/>
                  </a:lnTo>
                  <a:lnTo>
                    <a:pt x="78" y="34"/>
                  </a:lnTo>
                  <a:lnTo>
                    <a:pt x="76" y="34"/>
                  </a:lnTo>
                  <a:lnTo>
                    <a:pt x="76" y="34"/>
                  </a:lnTo>
                  <a:lnTo>
                    <a:pt x="74" y="36"/>
                  </a:lnTo>
                  <a:lnTo>
                    <a:pt x="74" y="36"/>
                  </a:lnTo>
                  <a:lnTo>
                    <a:pt x="74" y="36"/>
                  </a:lnTo>
                  <a:lnTo>
                    <a:pt x="74" y="36"/>
                  </a:lnTo>
                  <a:lnTo>
                    <a:pt x="72" y="38"/>
                  </a:lnTo>
                  <a:lnTo>
                    <a:pt x="72" y="38"/>
                  </a:lnTo>
                  <a:lnTo>
                    <a:pt x="72" y="38"/>
                  </a:lnTo>
                  <a:lnTo>
                    <a:pt x="70" y="38"/>
                  </a:lnTo>
                  <a:lnTo>
                    <a:pt x="66" y="36"/>
                  </a:lnTo>
                  <a:lnTo>
                    <a:pt x="66" y="36"/>
                  </a:lnTo>
                  <a:lnTo>
                    <a:pt x="66" y="36"/>
                  </a:lnTo>
                  <a:lnTo>
                    <a:pt x="66" y="34"/>
                  </a:lnTo>
                  <a:lnTo>
                    <a:pt x="64" y="34"/>
                  </a:lnTo>
                  <a:lnTo>
                    <a:pt x="64" y="34"/>
                  </a:lnTo>
                  <a:lnTo>
                    <a:pt x="62" y="34"/>
                  </a:lnTo>
                  <a:lnTo>
                    <a:pt x="62" y="34"/>
                  </a:lnTo>
                  <a:lnTo>
                    <a:pt x="58" y="36"/>
                  </a:lnTo>
                  <a:lnTo>
                    <a:pt x="58" y="36"/>
                  </a:lnTo>
                  <a:lnTo>
                    <a:pt x="58" y="36"/>
                  </a:lnTo>
                  <a:lnTo>
                    <a:pt x="56" y="38"/>
                  </a:lnTo>
                  <a:lnTo>
                    <a:pt x="54" y="40"/>
                  </a:lnTo>
                  <a:lnTo>
                    <a:pt x="54" y="40"/>
                  </a:lnTo>
                  <a:lnTo>
                    <a:pt x="52" y="42"/>
                  </a:lnTo>
                  <a:lnTo>
                    <a:pt x="50" y="42"/>
                  </a:lnTo>
                  <a:lnTo>
                    <a:pt x="50" y="42"/>
                  </a:lnTo>
                  <a:lnTo>
                    <a:pt x="50" y="42"/>
                  </a:lnTo>
                  <a:lnTo>
                    <a:pt x="46" y="42"/>
                  </a:lnTo>
                  <a:lnTo>
                    <a:pt x="42" y="44"/>
                  </a:lnTo>
                  <a:lnTo>
                    <a:pt x="36" y="46"/>
                  </a:lnTo>
                  <a:lnTo>
                    <a:pt x="36" y="46"/>
                  </a:lnTo>
                  <a:lnTo>
                    <a:pt x="36" y="46"/>
                  </a:lnTo>
                  <a:lnTo>
                    <a:pt x="36" y="46"/>
                  </a:lnTo>
                  <a:lnTo>
                    <a:pt x="36" y="44"/>
                  </a:lnTo>
                  <a:lnTo>
                    <a:pt x="36" y="44"/>
                  </a:lnTo>
                  <a:lnTo>
                    <a:pt x="38" y="40"/>
                  </a:lnTo>
                  <a:lnTo>
                    <a:pt x="38" y="38"/>
                  </a:lnTo>
                  <a:lnTo>
                    <a:pt x="38" y="38"/>
                  </a:lnTo>
                  <a:lnTo>
                    <a:pt x="40" y="34"/>
                  </a:lnTo>
                  <a:lnTo>
                    <a:pt x="42" y="34"/>
                  </a:lnTo>
                  <a:lnTo>
                    <a:pt x="42" y="34"/>
                  </a:lnTo>
                  <a:lnTo>
                    <a:pt x="42" y="34"/>
                  </a:lnTo>
                  <a:lnTo>
                    <a:pt x="44" y="32"/>
                  </a:lnTo>
                  <a:lnTo>
                    <a:pt x="44" y="32"/>
                  </a:lnTo>
                  <a:lnTo>
                    <a:pt x="44" y="32"/>
                  </a:lnTo>
                  <a:lnTo>
                    <a:pt x="44" y="32"/>
                  </a:lnTo>
                  <a:lnTo>
                    <a:pt x="44" y="34"/>
                  </a:lnTo>
                  <a:lnTo>
                    <a:pt x="46" y="34"/>
                  </a:lnTo>
                  <a:lnTo>
                    <a:pt x="46" y="34"/>
                  </a:lnTo>
                  <a:lnTo>
                    <a:pt x="46" y="34"/>
                  </a:lnTo>
                  <a:lnTo>
                    <a:pt x="48" y="34"/>
                  </a:lnTo>
                  <a:lnTo>
                    <a:pt x="48" y="34"/>
                  </a:lnTo>
                  <a:lnTo>
                    <a:pt x="48" y="34"/>
                  </a:lnTo>
                  <a:lnTo>
                    <a:pt x="48" y="32"/>
                  </a:lnTo>
                  <a:lnTo>
                    <a:pt x="48" y="32"/>
                  </a:lnTo>
                  <a:lnTo>
                    <a:pt x="48" y="32"/>
                  </a:lnTo>
                  <a:lnTo>
                    <a:pt x="48" y="34"/>
                  </a:lnTo>
                  <a:lnTo>
                    <a:pt x="48" y="34"/>
                  </a:lnTo>
                  <a:lnTo>
                    <a:pt x="46" y="34"/>
                  </a:lnTo>
                  <a:lnTo>
                    <a:pt x="46" y="34"/>
                  </a:lnTo>
                  <a:lnTo>
                    <a:pt x="46" y="32"/>
                  </a:lnTo>
                  <a:lnTo>
                    <a:pt x="46" y="32"/>
                  </a:lnTo>
                  <a:lnTo>
                    <a:pt x="46" y="32"/>
                  </a:lnTo>
                  <a:lnTo>
                    <a:pt x="46" y="32"/>
                  </a:lnTo>
                  <a:lnTo>
                    <a:pt x="44" y="32"/>
                  </a:lnTo>
                  <a:lnTo>
                    <a:pt x="44" y="32"/>
                  </a:lnTo>
                  <a:lnTo>
                    <a:pt x="42" y="32"/>
                  </a:lnTo>
                  <a:lnTo>
                    <a:pt x="40" y="32"/>
                  </a:lnTo>
                  <a:lnTo>
                    <a:pt x="38" y="34"/>
                  </a:lnTo>
                  <a:lnTo>
                    <a:pt x="38" y="34"/>
                  </a:lnTo>
                  <a:lnTo>
                    <a:pt x="38" y="34"/>
                  </a:lnTo>
                  <a:lnTo>
                    <a:pt x="38" y="36"/>
                  </a:lnTo>
                  <a:lnTo>
                    <a:pt x="36" y="36"/>
                  </a:lnTo>
                  <a:lnTo>
                    <a:pt x="36" y="36"/>
                  </a:lnTo>
                  <a:lnTo>
                    <a:pt x="36" y="36"/>
                  </a:lnTo>
                  <a:lnTo>
                    <a:pt x="36" y="36"/>
                  </a:lnTo>
                  <a:lnTo>
                    <a:pt x="36" y="38"/>
                  </a:lnTo>
                  <a:lnTo>
                    <a:pt x="28" y="38"/>
                  </a:lnTo>
                  <a:lnTo>
                    <a:pt x="28" y="38"/>
                  </a:lnTo>
                  <a:lnTo>
                    <a:pt x="28" y="38"/>
                  </a:lnTo>
                  <a:lnTo>
                    <a:pt x="24" y="38"/>
                  </a:lnTo>
                  <a:lnTo>
                    <a:pt x="22" y="36"/>
                  </a:lnTo>
                  <a:lnTo>
                    <a:pt x="22" y="36"/>
                  </a:lnTo>
                  <a:lnTo>
                    <a:pt x="22" y="34"/>
                  </a:lnTo>
                  <a:lnTo>
                    <a:pt x="20" y="34"/>
                  </a:lnTo>
                  <a:lnTo>
                    <a:pt x="18" y="34"/>
                  </a:lnTo>
                  <a:lnTo>
                    <a:pt x="18" y="32"/>
                  </a:lnTo>
                  <a:lnTo>
                    <a:pt x="18" y="32"/>
                  </a:lnTo>
                  <a:lnTo>
                    <a:pt x="18" y="32"/>
                  </a:lnTo>
                  <a:lnTo>
                    <a:pt x="18" y="32"/>
                  </a:lnTo>
                  <a:lnTo>
                    <a:pt x="18" y="28"/>
                  </a:lnTo>
                  <a:lnTo>
                    <a:pt x="18" y="26"/>
                  </a:lnTo>
                  <a:lnTo>
                    <a:pt x="18" y="26"/>
                  </a:lnTo>
                  <a:lnTo>
                    <a:pt x="18" y="26"/>
                  </a:lnTo>
                  <a:lnTo>
                    <a:pt x="18" y="26"/>
                  </a:lnTo>
                  <a:lnTo>
                    <a:pt x="22" y="22"/>
                  </a:lnTo>
                  <a:lnTo>
                    <a:pt x="24" y="20"/>
                  </a:lnTo>
                  <a:lnTo>
                    <a:pt x="24" y="20"/>
                  </a:lnTo>
                  <a:lnTo>
                    <a:pt x="28" y="20"/>
                  </a:lnTo>
                  <a:lnTo>
                    <a:pt x="28" y="20"/>
                  </a:lnTo>
                  <a:lnTo>
                    <a:pt x="28" y="18"/>
                  </a:lnTo>
                  <a:lnTo>
                    <a:pt x="30" y="16"/>
                  </a:lnTo>
                  <a:lnTo>
                    <a:pt x="28" y="16"/>
                  </a:lnTo>
                  <a:lnTo>
                    <a:pt x="24" y="18"/>
                  </a:lnTo>
                  <a:lnTo>
                    <a:pt x="24" y="20"/>
                  </a:lnTo>
                  <a:lnTo>
                    <a:pt x="22" y="22"/>
                  </a:lnTo>
                  <a:lnTo>
                    <a:pt x="18" y="24"/>
                  </a:lnTo>
                  <a:lnTo>
                    <a:pt x="18" y="24"/>
                  </a:lnTo>
                  <a:lnTo>
                    <a:pt x="12" y="24"/>
                  </a:lnTo>
                  <a:lnTo>
                    <a:pt x="12" y="24"/>
                  </a:lnTo>
                  <a:lnTo>
                    <a:pt x="12" y="24"/>
                  </a:lnTo>
                  <a:lnTo>
                    <a:pt x="10" y="24"/>
                  </a:lnTo>
                  <a:lnTo>
                    <a:pt x="10" y="22"/>
                  </a:lnTo>
                  <a:lnTo>
                    <a:pt x="10" y="22"/>
                  </a:lnTo>
                  <a:lnTo>
                    <a:pt x="8" y="20"/>
                  </a:lnTo>
                  <a:lnTo>
                    <a:pt x="8" y="20"/>
                  </a:lnTo>
                  <a:lnTo>
                    <a:pt x="8" y="20"/>
                  </a:lnTo>
                  <a:lnTo>
                    <a:pt x="8" y="20"/>
                  </a:lnTo>
                  <a:lnTo>
                    <a:pt x="2" y="16"/>
                  </a:lnTo>
                  <a:lnTo>
                    <a:pt x="2" y="16"/>
                  </a:lnTo>
                  <a:lnTo>
                    <a:pt x="2" y="16"/>
                  </a:lnTo>
                  <a:lnTo>
                    <a:pt x="2" y="16"/>
                  </a:lnTo>
                  <a:lnTo>
                    <a:pt x="0" y="1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5" name="Freeform 5004">
              <a:extLst>
                <a:ext uri="{FF2B5EF4-FFF2-40B4-BE49-F238E27FC236}">
                  <a16:creationId xmlns:a16="http://schemas.microsoft.com/office/drawing/2014/main" id="{574D211E-6745-4347-B252-D05D2C733A01}"/>
                </a:ext>
              </a:extLst>
            </p:cNvPr>
            <p:cNvSpPr>
              <a:spLocks/>
            </p:cNvSpPr>
            <p:nvPr/>
          </p:nvSpPr>
          <p:spPr bwMode="auto">
            <a:xfrm>
              <a:off x="2034490" y="2558173"/>
              <a:ext cx="232605" cy="131944"/>
            </a:xfrm>
            <a:custGeom>
              <a:avLst/>
              <a:gdLst/>
              <a:ahLst/>
              <a:cxnLst>
                <a:cxn ang="0">
                  <a:pos x="8" y="16"/>
                </a:cxn>
                <a:cxn ang="0">
                  <a:pos x="30" y="10"/>
                </a:cxn>
                <a:cxn ang="0">
                  <a:pos x="50" y="12"/>
                </a:cxn>
                <a:cxn ang="0">
                  <a:pos x="98" y="0"/>
                </a:cxn>
                <a:cxn ang="0">
                  <a:pos x="136" y="0"/>
                </a:cxn>
                <a:cxn ang="0">
                  <a:pos x="144" y="8"/>
                </a:cxn>
                <a:cxn ang="0">
                  <a:pos x="144" y="18"/>
                </a:cxn>
                <a:cxn ang="0">
                  <a:pos x="138" y="20"/>
                </a:cxn>
                <a:cxn ang="0">
                  <a:pos x="138" y="18"/>
                </a:cxn>
                <a:cxn ang="0">
                  <a:pos x="132" y="26"/>
                </a:cxn>
                <a:cxn ang="0">
                  <a:pos x="142" y="32"/>
                </a:cxn>
                <a:cxn ang="0">
                  <a:pos x="140" y="48"/>
                </a:cxn>
                <a:cxn ang="0">
                  <a:pos x="124" y="50"/>
                </a:cxn>
                <a:cxn ang="0">
                  <a:pos x="108" y="54"/>
                </a:cxn>
                <a:cxn ang="0">
                  <a:pos x="98" y="56"/>
                </a:cxn>
                <a:cxn ang="0">
                  <a:pos x="90" y="64"/>
                </a:cxn>
                <a:cxn ang="0">
                  <a:pos x="86" y="78"/>
                </a:cxn>
                <a:cxn ang="0">
                  <a:pos x="78" y="84"/>
                </a:cxn>
                <a:cxn ang="0">
                  <a:pos x="80" y="74"/>
                </a:cxn>
                <a:cxn ang="0">
                  <a:pos x="72" y="80"/>
                </a:cxn>
                <a:cxn ang="0">
                  <a:pos x="68" y="80"/>
                </a:cxn>
                <a:cxn ang="0">
                  <a:pos x="72" y="76"/>
                </a:cxn>
                <a:cxn ang="0">
                  <a:pos x="70" y="70"/>
                </a:cxn>
                <a:cxn ang="0">
                  <a:pos x="72" y="74"/>
                </a:cxn>
                <a:cxn ang="0">
                  <a:pos x="62" y="72"/>
                </a:cxn>
                <a:cxn ang="0">
                  <a:pos x="64" y="64"/>
                </a:cxn>
                <a:cxn ang="0">
                  <a:pos x="66" y="64"/>
                </a:cxn>
                <a:cxn ang="0">
                  <a:pos x="64" y="62"/>
                </a:cxn>
                <a:cxn ang="0">
                  <a:pos x="58" y="64"/>
                </a:cxn>
                <a:cxn ang="0">
                  <a:pos x="76" y="52"/>
                </a:cxn>
                <a:cxn ang="0">
                  <a:pos x="74" y="50"/>
                </a:cxn>
                <a:cxn ang="0">
                  <a:pos x="64" y="52"/>
                </a:cxn>
                <a:cxn ang="0">
                  <a:pos x="60" y="54"/>
                </a:cxn>
                <a:cxn ang="0">
                  <a:pos x="62" y="50"/>
                </a:cxn>
                <a:cxn ang="0">
                  <a:pos x="56" y="48"/>
                </a:cxn>
                <a:cxn ang="0">
                  <a:pos x="64" y="38"/>
                </a:cxn>
                <a:cxn ang="0">
                  <a:pos x="76" y="38"/>
                </a:cxn>
                <a:cxn ang="0">
                  <a:pos x="84" y="44"/>
                </a:cxn>
                <a:cxn ang="0">
                  <a:pos x="84" y="44"/>
                </a:cxn>
                <a:cxn ang="0">
                  <a:pos x="80" y="36"/>
                </a:cxn>
                <a:cxn ang="0">
                  <a:pos x="78" y="34"/>
                </a:cxn>
                <a:cxn ang="0">
                  <a:pos x="72" y="38"/>
                </a:cxn>
                <a:cxn ang="0">
                  <a:pos x="64" y="34"/>
                </a:cxn>
                <a:cxn ang="0">
                  <a:pos x="54" y="40"/>
                </a:cxn>
                <a:cxn ang="0">
                  <a:pos x="36" y="46"/>
                </a:cxn>
                <a:cxn ang="0">
                  <a:pos x="38" y="38"/>
                </a:cxn>
                <a:cxn ang="0">
                  <a:pos x="44" y="32"/>
                </a:cxn>
                <a:cxn ang="0">
                  <a:pos x="48" y="32"/>
                </a:cxn>
                <a:cxn ang="0">
                  <a:pos x="46" y="32"/>
                </a:cxn>
                <a:cxn ang="0">
                  <a:pos x="38" y="34"/>
                </a:cxn>
                <a:cxn ang="0">
                  <a:pos x="28" y="38"/>
                </a:cxn>
                <a:cxn ang="0">
                  <a:pos x="18" y="34"/>
                </a:cxn>
                <a:cxn ang="0">
                  <a:pos x="18" y="26"/>
                </a:cxn>
                <a:cxn ang="0">
                  <a:pos x="30" y="16"/>
                </a:cxn>
                <a:cxn ang="0">
                  <a:pos x="12" y="24"/>
                </a:cxn>
                <a:cxn ang="0">
                  <a:pos x="8" y="20"/>
                </a:cxn>
              </a:cxnLst>
              <a:rect l="0" t="0" r="r" b="b"/>
              <a:pathLst>
                <a:path w="146" h="84">
                  <a:moveTo>
                    <a:pt x="0" y="18"/>
                  </a:moveTo>
                  <a:lnTo>
                    <a:pt x="0" y="16"/>
                  </a:lnTo>
                  <a:lnTo>
                    <a:pt x="2" y="16"/>
                  </a:lnTo>
                  <a:lnTo>
                    <a:pt x="2" y="16"/>
                  </a:lnTo>
                  <a:lnTo>
                    <a:pt x="2" y="16"/>
                  </a:lnTo>
                  <a:lnTo>
                    <a:pt x="2" y="16"/>
                  </a:lnTo>
                  <a:lnTo>
                    <a:pt x="2" y="16"/>
                  </a:lnTo>
                  <a:lnTo>
                    <a:pt x="8" y="16"/>
                  </a:lnTo>
                  <a:lnTo>
                    <a:pt x="8" y="16"/>
                  </a:lnTo>
                  <a:lnTo>
                    <a:pt x="8" y="16"/>
                  </a:lnTo>
                  <a:lnTo>
                    <a:pt x="10" y="16"/>
                  </a:lnTo>
                  <a:lnTo>
                    <a:pt x="10" y="16"/>
                  </a:lnTo>
                  <a:lnTo>
                    <a:pt x="16" y="14"/>
                  </a:lnTo>
                  <a:lnTo>
                    <a:pt x="24" y="10"/>
                  </a:lnTo>
                  <a:lnTo>
                    <a:pt x="30" y="10"/>
                  </a:lnTo>
                  <a:lnTo>
                    <a:pt x="30" y="10"/>
                  </a:lnTo>
                  <a:lnTo>
                    <a:pt x="32" y="10"/>
                  </a:lnTo>
                  <a:lnTo>
                    <a:pt x="32" y="10"/>
                  </a:lnTo>
                  <a:lnTo>
                    <a:pt x="34" y="10"/>
                  </a:lnTo>
                  <a:lnTo>
                    <a:pt x="34" y="12"/>
                  </a:lnTo>
                  <a:lnTo>
                    <a:pt x="36" y="12"/>
                  </a:lnTo>
                  <a:lnTo>
                    <a:pt x="40" y="12"/>
                  </a:lnTo>
                  <a:lnTo>
                    <a:pt x="44" y="12"/>
                  </a:lnTo>
                  <a:lnTo>
                    <a:pt x="50" y="12"/>
                  </a:lnTo>
                  <a:lnTo>
                    <a:pt x="52" y="10"/>
                  </a:lnTo>
                  <a:lnTo>
                    <a:pt x="62" y="6"/>
                  </a:lnTo>
                  <a:lnTo>
                    <a:pt x="64" y="4"/>
                  </a:lnTo>
                  <a:lnTo>
                    <a:pt x="66" y="4"/>
                  </a:lnTo>
                  <a:lnTo>
                    <a:pt x="72" y="0"/>
                  </a:lnTo>
                  <a:lnTo>
                    <a:pt x="86" y="0"/>
                  </a:lnTo>
                  <a:lnTo>
                    <a:pt x="88" y="0"/>
                  </a:lnTo>
                  <a:lnTo>
                    <a:pt x="98" y="0"/>
                  </a:lnTo>
                  <a:lnTo>
                    <a:pt x="98" y="0"/>
                  </a:lnTo>
                  <a:lnTo>
                    <a:pt x="104" y="0"/>
                  </a:lnTo>
                  <a:lnTo>
                    <a:pt x="110" y="0"/>
                  </a:lnTo>
                  <a:lnTo>
                    <a:pt x="112" y="0"/>
                  </a:lnTo>
                  <a:lnTo>
                    <a:pt x="122" y="0"/>
                  </a:lnTo>
                  <a:lnTo>
                    <a:pt x="122" y="0"/>
                  </a:lnTo>
                  <a:lnTo>
                    <a:pt x="130" y="0"/>
                  </a:lnTo>
                  <a:lnTo>
                    <a:pt x="136" y="0"/>
                  </a:lnTo>
                  <a:lnTo>
                    <a:pt x="142" y="0"/>
                  </a:lnTo>
                  <a:lnTo>
                    <a:pt x="142" y="2"/>
                  </a:lnTo>
                  <a:lnTo>
                    <a:pt x="142" y="4"/>
                  </a:lnTo>
                  <a:lnTo>
                    <a:pt x="142" y="4"/>
                  </a:lnTo>
                  <a:lnTo>
                    <a:pt x="142" y="6"/>
                  </a:lnTo>
                  <a:lnTo>
                    <a:pt x="142" y="6"/>
                  </a:lnTo>
                  <a:lnTo>
                    <a:pt x="142" y="6"/>
                  </a:lnTo>
                  <a:lnTo>
                    <a:pt x="144" y="8"/>
                  </a:lnTo>
                  <a:lnTo>
                    <a:pt x="144" y="8"/>
                  </a:lnTo>
                  <a:lnTo>
                    <a:pt x="146" y="8"/>
                  </a:lnTo>
                  <a:lnTo>
                    <a:pt x="146" y="10"/>
                  </a:lnTo>
                  <a:lnTo>
                    <a:pt x="146" y="10"/>
                  </a:lnTo>
                  <a:lnTo>
                    <a:pt x="146" y="10"/>
                  </a:lnTo>
                  <a:lnTo>
                    <a:pt x="146" y="10"/>
                  </a:lnTo>
                  <a:lnTo>
                    <a:pt x="146" y="12"/>
                  </a:lnTo>
                  <a:lnTo>
                    <a:pt x="144" y="18"/>
                  </a:lnTo>
                  <a:lnTo>
                    <a:pt x="144" y="18"/>
                  </a:lnTo>
                  <a:lnTo>
                    <a:pt x="144" y="18"/>
                  </a:lnTo>
                  <a:lnTo>
                    <a:pt x="144" y="20"/>
                  </a:lnTo>
                  <a:lnTo>
                    <a:pt x="142" y="20"/>
                  </a:lnTo>
                  <a:lnTo>
                    <a:pt x="138" y="20"/>
                  </a:lnTo>
                  <a:lnTo>
                    <a:pt x="138" y="20"/>
                  </a:lnTo>
                  <a:lnTo>
                    <a:pt x="138" y="20"/>
                  </a:lnTo>
                  <a:lnTo>
                    <a:pt x="138" y="20"/>
                  </a:lnTo>
                  <a:lnTo>
                    <a:pt x="138" y="20"/>
                  </a:lnTo>
                  <a:lnTo>
                    <a:pt x="138" y="20"/>
                  </a:lnTo>
                  <a:lnTo>
                    <a:pt x="138" y="20"/>
                  </a:lnTo>
                  <a:lnTo>
                    <a:pt x="138" y="20"/>
                  </a:lnTo>
                  <a:lnTo>
                    <a:pt x="138" y="20"/>
                  </a:lnTo>
                  <a:lnTo>
                    <a:pt x="138" y="20"/>
                  </a:lnTo>
                  <a:lnTo>
                    <a:pt x="138" y="18"/>
                  </a:lnTo>
                  <a:lnTo>
                    <a:pt x="138" y="18"/>
                  </a:lnTo>
                  <a:lnTo>
                    <a:pt x="136" y="20"/>
                  </a:lnTo>
                  <a:lnTo>
                    <a:pt x="132" y="22"/>
                  </a:lnTo>
                  <a:lnTo>
                    <a:pt x="130" y="24"/>
                  </a:lnTo>
                  <a:lnTo>
                    <a:pt x="130" y="24"/>
                  </a:lnTo>
                  <a:lnTo>
                    <a:pt x="130" y="24"/>
                  </a:lnTo>
                  <a:lnTo>
                    <a:pt x="130" y="26"/>
                  </a:lnTo>
                  <a:lnTo>
                    <a:pt x="132" y="26"/>
                  </a:lnTo>
                  <a:lnTo>
                    <a:pt x="132" y="26"/>
                  </a:lnTo>
                  <a:lnTo>
                    <a:pt x="134" y="26"/>
                  </a:lnTo>
                  <a:lnTo>
                    <a:pt x="136" y="28"/>
                  </a:lnTo>
                  <a:lnTo>
                    <a:pt x="138" y="30"/>
                  </a:lnTo>
                  <a:lnTo>
                    <a:pt x="140" y="32"/>
                  </a:lnTo>
                  <a:lnTo>
                    <a:pt x="140" y="32"/>
                  </a:lnTo>
                  <a:lnTo>
                    <a:pt x="142" y="32"/>
                  </a:lnTo>
                  <a:lnTo>
                    <a:pt x="142" y="32"/>
                  </a:lnTo>
                  <a:lnTo>
                    <a:pt x="142" y="32"/>
                  </a:lnTo>
                  <a:lnTo>
                    <a:pt x="142" y="32"/>
                  </a:lnTo>
                  <a:lnTo>
                    <a:pt x="142" y="32"/>
                  </a:lnTo>
                  <a:lnTo>
                    <a:pt x="142" y="32"/>
                  </a:lnTo>
                  <a:lnTo>
                    <a:pt x="144" y="44"/>
                  </a:lnTo>
                  <a:lnTo>
                    <a:pt x="142" y="46"/>
                  </a:lnTo>
                  <a:lnTo>
                    <a:pt x="142" y="46"/>
                  </a:lnTo>
                  <a:lnTo>
                    <a:pt x="140" y="48"/>
                  </a:lnTo>
                  <a:lnTo>
                    <a:pt x="140" y="48"/>
                  </a:lnTo>
                  <a:lnTo>
                    <a:pt x="130" y="50"/>
                  </a:lnTo>
                  <a:lnTo>
                    <a:pt x="128" y="50"/>
                  </a:lnTo>
                  <a:lnTo>
                    <a:pt x="126" y="50"/>
                  </a:lnTo>
                  <a:lnTo>
                    <a:pt x="126" y="50"/>
                  </a:lnTo>
                  <a:lnTo>
                    <a:pt x="124" y="50"/>
                  </a:lnTo>
                  <a:lnTo>
                    <a:pt x="124" y="50"/>
                  </a:lnTo>
                  <a:lnTo>
                    <a:pt x="124" y="50"/>
                  </a:lnTo>
                  <a:lnTo>
                    <a:pt x="124" y="50"/>
                  </a:lnTo>
                  <a:lnTo>
                    <a:pt x="122" y="50"/>
                  </a:lnTo>
                  <a:lnTo>
                    <a:pt x="122" y="48"/>
                  </a:lnTo>
                  <a:lnTo>
                    <a:pt x="116" y="48"/>
                  </a:lnTo>
                  <a:lnTo>
                    <a:pt x="116" y="48"/>
                  </a:lnTo>
                  <a:lnTo>
                    <a:pt x="116" y="48"/>
                  </a:lnTo>
                  <a:lnTo>
                    <a:pt x="114" y="50"/>
                  </a:lnTo>
                  <a:lnTo>
                    <a:pt x="110" y="54"/>
                  </a:lnTo>
                  <a:lnTo>
                    <a:pt x="108" y="54"/>
                  </a:lnTo>
                  <a:lnTo>
                    <a:pt x="106" y="56"/>
                  </a:lnTo>
                  <a:lnTo>
                    <a:pt x="104" y="56"/>
                  </a:lnTo>
                  <a:lnTo>
                    <a:pt x="104" y="56"/>
                  </a:lnTo>
                  <a:lnTo>
                    <a:pt x="102" y="56"/>
                  </a:lnTo>
                  <a:lnTo>
                    <a:pt x="102" y="56"/>
                  </a:lnTo>
                  <a:lnTo>
                    <a:pt x="100" y="56"/>
                  </a:lnTo>
                  <a:lnTo>
                    <a:pt x="100" y="56"/>
                  </a:lnTo>
                  <a:lnTo>
                    <a:pt x="98" y="56"/>
                  </a:lnTo>
                  <a:lnTo>
                    <a:pt x="98" y="56"/>
                  </a:lnTo>
                  <a:lnTo>
                    <a:pt x="96" y="56"/>
                  </a:lnTo>
                  <a:lnTo>
                    <a:pt x="96" y="56"/>
                  </a:lnTo>
                  <a:lnTo>
                    <a:pt x="96" y="56"/>
                  </a:lnTo>
                  <a:lnTo>
                    <a:pt x="96" y="56"/>
                  </a:lnTo>
                  <a:lnTo>
                    <a:pt x="96" y="58"/>
                  </a:lnTo>
                  <a:lnTo>
                    <a:pt x="92" y="62"/>
                  </a:lnTo>
                  <a:lnTo>
                    <a:pt x="90" y="64"/>
                  </a:lnTo>
                  <a:lnTo>
                    <a:pt x="90" y="64"/>
                  </a:lnTo>
                  <a:lnTo>
                    <a:pt x="90" y="66"/>
                  </a:lnTo>
                  <a:lnTo>
                    <a:pt x="90" y="66"/>
                  </a:lnTo>
                  <a:lnTo>
                    <a:pt x="90" y="68"/>
                  </a:lnTo>
                  <a:lnTo>
                    <a:pt x="90" y="68"/>
                  </a:lnTo>
                  <a:lnTo>
                    <a:pt x="88" y="70"/>
                  </a:lnTo>
                  <a:lnTo>
                    <a:pt x="88" y="72"/>
                  </a:lnTo>
                  <a:lnTo>
                    <a:pt x="86" y="78"/>
                  </a:lnTo>
                  <a:lnTo>
                    <a:pt x="84" y="80"/>
                  </a:lnTo>
                  <a:lnTo>
                    <a:pt x="82" y="82"/>
                  </a:lnTo>
                  <a:lnTo>
                    <a:pt x="80" y="82"/>
                  </a:lnTo>
                  <a:lnTo>
                    <a:pt x="80" y="84"/>
                  </a:lnTo>
                  <a:lnTo>
                    <a:pt x="78" y="84"/>
                  </a:lnTo>
                  <a:lnTo>
                    <a:pt x="78" y="84"/>
                  </a:lnTo>
                  <a:lnTo>
                    <a:pt x="78" y="84"/>
                  </a:lnTo>
                  <a:lnTo>
                    <a:pt x="78" y="84"/>
                  </a:lnTo>
                  <a:lnTo>
                    <a:pt x="78" y="84"/>
                  </a:lnTo>
                  <a:lnTo>
                    <a:pt x="76" y="82"/>
                  </a:lnTo>
                  <a:lnTo>
                    <a:pt x="76" y="82"/>
                  </a:lnTo>
                  <a:lnTo>
                    <a:pt x="76" y="78"/>
                  </a:lnTo>
                  <a:lnTo>
                    <a:pt x="78" y="76"/>
                  </a:lnTo>
                  <a:lnTo>
                    <a:pt x="80" y="74"/>
                  </a:lnTo>
                  <a:lnTo>
                    <a:pt x="80" y="74"/>
                  </a:lnTo>
                  <a:lnTo>
                    <a:pt x="80" y="74"/>
                  </a:lnTo>
                  <a:lnTo>
                    <a:pt x="80" y="72"/>
                  </a:lnTo>
                  <a:lnTo>
                    <a:pt x="78" y="74"/>
                  </a:lnTo>
                  <a:lnTo>
                    <a:pt x="74" y="76"/>
                  </a:lnTo>
                  <a:lnTo>
                    <a:pt x="74" y="78"/>
                  </a:lnTo>
                  <a:lnTo>
                    <a:pt x="74" y="78"/>
                  </a:lnTo>
                  <a:lnTo>
                    <a:pt x="74" y="78"/>
                  </a:lnTo>
                  <a:lnTo>
                    <a:pt x="74" y="78"/>
                  </a:lnTo>
                  <a:lnTo>
                    <a:pt x="72" y="80"/>
                  </a:lnTo>
                  <a:lnTo>
                    <a:pt x="72" y="80"/>
                  </a:lnTo>
                  <a:lnTo>
                    <a:pt x="72" y="82"/>
                  </a:lnTo>
                  <a:lnTo>
                    <a:pt x="70" y="82"/>
                  </a:lnTo>
                  <a:lnTo>
                    <a:pt x="70" y="82"/>
                  </a:lnTo>
                  <a:lnTo>
                    <a:pt x="70" y="80"/>
                  </a:lnTo>
                  <a:lnTo>
                    <a:pt x="68" y="80"/>
                  </a:lnTo>
                  <a:lnTo>
                    <a:pt x="68" y="80"/>
                  </a:lnTo>
                  <a:lnTo>
                    <a:pt x="68" y="80"/>
                  </a:lnTo>
                  <a:lnTo>
                    <a:pt x="70" y="78"/>
                  </a:lnTo>
                  <a:lnTo>
                    <a:pt x="70" y="78"/>
                  </a:lnTo>
                  <a:lnTo>
                    <a:pt x="70" y="78"/>
                  </a:lnTo>
                  <a:lnTo>
                    <a:pt x="72" y="78"/>
                  </a:lnTo>
                  <a:lnTo>
                    <a:pt x="72" y="76"/>
                  </a:lnTo>
                  <a:lnTo>
                    <a:pt x="72" y="76"/>
                  </a:lnTo>
                  <a:lnTo>
                    <a:pt x="72" y="76"/>
                  </a:lnTo>
                  <a:lnTo>
                    <a:pt x="72" y="76"/>
                  </a:lnTo>
                  <a:lnTo>
                    <a:pt x="72" y="74"/>
                  </a:lnTo>
                  <a:lnTo>
                    <a:pt x="72" y="74"/>
                  </a:lnTo>
                  <a:lnTo>
                    <a:pt x="72" y="70"/>
                  </a:lnTo>
                  <a:lnTo>
                    <a:pt x="72" y="70"/>
                  </a:lnTo>
                  <a:lnTo>
                    <a:pt x="72" y="70"/>
                  </a:lnTo>
                  <a:lnTo>
                    <a:pt x="72" y="70"/>
                  </a:lnTo>
                  <a:lnTo>
                    <a:pt x="70" y="70"/>
                  </a:lnTo>
                  <a:lnTo>
                    <a:pt x="70" y="70"/>
                  </a:lnTo>
                  <a:lnTo>
                    <a:pt x="70" y="70"/>
                  </a:lnTo>
                  <a:lnTo>
                    <a:pt x="70" y="72"/>
                  </a:lnTo>
                  <a:lnTo>
                    <a:pt x="70" y="72"/>
                  </a:lnTo>
                  <a:lnTo>
                    <a:pt x="72" y="72"/>
                  </a:lnTo>
                  <a:lnTo>
                    <a:pt x="72" y="74"/>
                  </a:lnTo>
                  <a:lnTo>
                    <a:pt x="72" y="74"/>
                  </a:lnTo>
                  <a:lnTo>
                    <a:pt x="72" y="74"/>
                  </a:lnTo>
                  <a:lnTo>
                    <a:pt x="72" y="74"/>
                  </a:lnTo>
                  <a:lnTo>
                    <a:pt x="70" y="74"/>
                  </a:lnTo>
                  <a:lnTo>
                    <a:pt x="70" y="74"/>
                  </a:lnTo>
                  <a:lnTo>
                    <a:pt x="70" y="74"/>
                  </a:lnTo>
                  <a:lnTo>
                    <a:pt x="68" y="74"/>
                  </a:lnTo>
                  <a:lnTo>
                    <a:pt x="68" y="74"/>
                  </a:lnTo>
                  <a:lnTo>
                    <a:pt x="66" y="74"/>
                  </a:lnTo>
                  <a:lnTo>
                    <a:pt x="64" y="74"/>
                  </a:lnTo>
                  <a:lnTo>
                    <a:pt x="62" y="72"/>
                  </a:lnTo>
                  <a:lnTo>
                    <a:pt x="62" y="72"/>
                  </a:lnTo>
                  <a:lnTo>
                    <a:pt x="62" y="72"/>
                  </a:lnTo>
                  <a:lnTo>
                    <a:pt x="62" y="72"/>
                  </a:lnTo>
                  <a:lnTo>
                    <a:pt x="62" y="68"/>
                  </a:lnTo>
                  <a:lnTo>
                    <a:pt x="62" y="66"/>
                  </a:lnTo>
                  <a:lnTo>
                    <a:pt x="62" y="66"/>
                  </a:lnTo>
                  <a:lnTo>
                    <a:pt x="62" y="66"/>
                  </a:lnTo>
                  <a:lnTo>
                    <a:pt x="64" y="64"/>
                  </a:lnTo>
                  <a:lnTo>
                    <a:pt x="64" y="62"/>
                  </a:lnTo>
                  <a:lnTo>
                    <a:pt x="64" y="62"/>
                  </a:lnTo>
                  <a:lnTo>
                    <a:pt x="64" y="62"/>
                  </a:lnTo>
                  <a:lnTo>
                    <a:pt x="64" y="64"/>
                  </a:lnTo>
                  <a:lnTo>
                    <a:pt x="64" y="64"/>
                  </a:lnTo>
                  <a:lnTo>
                    <a:pt x="66" y="64"/>
                  </a:lnTo>
                  <a:lnTo>
                    <a:pt x="66" y="64"/>
                  </a:lnTo>
                  <a:lnTo>
                    <a:pt x="66" y="64"/>
                  </a:lnTo>
                  <a:lnTo>
                    <a:pt x="66" y="62"/>
                  </a:lnTo>
                  <a:lnTo>
                    <a:pt x="68" y="62"/>
                  </a:lnTo>
                  <a:lnTo>
                    <a:pt x="68" y="62"/>
                  </a:lnTo>
                  <a:lnTo>
                    <a:pt x="70" y="60"/>
                  </a:lnTo>
                  <a:lnTo>
                    <a:pt x="70" y="60"/>
                  </a:lnTo>
                  <a:lnTo>
                    <a:pt x="66" y="62"/>
                  </a:lnTo>
                  <a:lnTo>
                    <a:pt x="66" y="62"/>
                  </a:lnTo>
                  <a:lnTo>
                    <a:pt x="64" y="62"/>
                  </a:lnTo>
                  <a:lnTo>
                    <a:pt x="64" y="62"/>
                  </a:lnTo>
                  <a:lnTo>
                    <a:pt x="64" y="62"/>
                  </a:lnTo>
                  <a:lnTo>
                    <a:pt x="62" y="62"/>
                  </a:lnTo>
                  <a:lnTo>
                    <a:pt x="60" y="64"/>
                  </a:lnTo>
                  <a:lnTo>
                    <a:pt x="58" y="66"/>
                  </a:lnTo>
                  <a:lnTo>
                    <a:pt x="58" y="66"/>
                  </a:lnTo>
                  <a:lnTo>
                    <a:pt x="58" y="66"/>
                  </a:lnTo>
                  <a:lnTo>
                    <a:pt x="58" y="64"/>
                  </a:lnTo>
                  <a:lnTo>
                    <a:pt x="58" y="64"/>
                  </a:lnTo>
                  <a:lnTo>
                    <a:pt x="58" y="64"/>
                  </a:lnTo>
                  <a:lnTo>
                    <a:pt x="60" y="58"/>
                  </a:lnTo>
                  <a:lnTo>
                    <a:pt x="66" y="52"/>
                  </a:lnTo>
                  <a:lnTo>
                    <a:pt x="68" y="52"/>
                  </a:lnTo>
                  <a:lnTo>
                    <a:pt x="68" y="52"/>
                  </a:lnTo>
                  <a:lnTo>
                    <a:pt x="72" y="50"/>
                  </a:lnTo>
                  <a:lnTo>
                    <a:pt x="76" y="52"/>
                  </a:lnTo>
                  <a:lnTo>
                    <a:pt x="76" y="52"/>
                  </a:lnTo>
                  <a:lnTo>
                    <a:pt x="76" y="52"/>
                  </a:lnTo>
                  <a:lnTo>
                    <a:pt x="78" y="52"/>
                  </a:lnTo>
                  <a:lnTo>
                    <a:pt x="78" y="54"/>
                  </a:lnTo>
                  <a:lnTo>
                    <a:pt x="80" y="54"/>
                  </a:lnTo>
                  <a:lnTo>
                    <a:pt x="80" y="52"/>
                  </a:lnTo>
                  <a:lnTo>
                    <a:pt x="78" y="50"/>
                  </a:lnTo>
                  <a:lnTo>
                    <a:pt x="74" y="50"/>
                  </a:lnTo>
                  <a:lnTo>
                    <a:pt x="68" y="50"/>
                  </a:lnTo>
                  <a:lnTo>
                    <a:pt x="66" y="50"/>
                  </a:lnTo>
                  <a:lnTo>
                    <a:pt x="66" y="50"/>
                  </a:lnTo>
                  <a:lnTo>
                    <a:pt x="66" y="48"/>
                  </a:lnTo>
                  <a:lnTo>
                    <a:pt x="66" y="48"/>
                  </a:lnTo>
                  <a:lnTo>
                    <a:pt x="66" y="48"/>
                  </a:lnTo>
                  <a:lnTo>
                    <a:pt x="64" y="50"/>
                  </a:lnTo>
                  <a:lnTo>
                    <a:pt x="64" y="52"/>
                  </a:lnTo>
                  <a:lnTo>
                    <a:pt x="64" y="52"/>
                  </a:lnTo>
                  <a:lnTo>
                    <a:pt x="64" y="52"/>
                  </a:lnTo>
                  <a:lnTo>
                    <a:pt x="64" y="54"/>
                  </a:lnTo>
                  <a:lnTo>
                    <a:pt x="60" y="54"/>
                  </a:lnTo>
                  <a:lnTo>
                    <a:pt x="60" y="54"/>
                  </a:lnTo>
                  <a:lnTo>
                    <a:pt x="60" y="54"/>
                  </a:lnTo>
                  <a:lnTo>
                    <a:pt x="60" y="54"/>
                  </a:lnTo>
                  <a:lnTo>
                    <a:pt x="60" y="54"/>
                  </a:lnTo>
                  <a:lnTo>
                    <a:pt x="60" y="52"/>
                  </a:lnTo>
                  <a:lnTo>
                    <a:pt x="60" y="52"/>
                  </a:lnTo>
                  <a:lnTo>
                    <a:pt x="60" y="52"/>
                  </a:lnTo>
                  <a:lnTo>
                    <a:pt x="60" y="52"/>
                  </a:lnTo>
                  <a:lnTo>
                    <a:pt x="60" y="52"/>
                  </a:lnTo>
                  <a:lnTo>
                    <a:pt x="60" y="50"/>
                  </a:lnTo>
                  <a:lnTo>
                    <a:pt x="62" y="50"/>
                  </a:lnTo>
                  <a:lnTo>
                    <a:pt x="62" y="50"/>
                  </a:lnTo>
                  <a:lnTo>
                    <a:pt x="62" y="48"/>
                  </a:lnTo>
                  <a:lnTo>
                    <a:pt x="62" y="48"/>
                  </a:lnTo>
                  <a:lnTo>
                    <a:pt x="62" y="48"/>
                  </a:lnTo>
                  <a:lnTo>
                    <a:pt x="60" y="48"/>
                  </a:lnTo>
                  <a:lnTo>
                    <a:pt x="56" y="48"/>
                  </a:lnTo>
                  <a:lnTo>
                    <a:pt x="56" y="48"/>
                  </a:lnTo>
                  <a:lnTo>
                    <a:pt x="56" y="48"/>
                  </a:lnTo>
                  <a:lnTo>
                    <a:pt x="56" y="48"/>
                  </a:lnTo>
                  <a:lnTo>
                    <a:pt x="56" y="46"/>
                  </a:lnTo>
                  <a:lnTo>
                    <a:pt x="56" y="46"/>
                  </a:lnTo>
                  <a:lnTo>
                    <a:pt x="56" y="44"/>
                  </a:lnTo>
                  <a:lnTo>
                    <a:pt x="60" y="40"/>
                  </a:lnTo>
                  <a:lnTo>
                    <a:pt x="60" y="38"/>
                  </a:lnTo>
                  <a:lnTo>
                    <a:pt x="64" y="38"/>
                  </a:lnTo>
                  <a:lnTo>
                    <a:pt x="64" y="38"/>
                  </a:lnTo>
                  <a:lnTo>
                    <a:pt x="64" y="38"/>
                  </a:lnTo>
                  <a:lnTo>
                    <a:pt x="66" y="38"/>
                  </a:lnTo>
                  <a:lnTo>
                    <a:pt x="66" y="40"/>
                  </a:lnTo>
                  <a:lnTo>
                    <a:pt x="66" y="40"/>
                  </a:lnTo>
                  <a:lnTo>
                    <a:pt x="70" y="40"/>
                  </a:lnTo>
                  <a:lnTo>
                    <a:pt x="72" y="40"/>
                  </a:lnTo>
                  <a:lnTo>
                    <a:pt x="72" y="40"/>
                  </a:lnTo>
                  <a:lnTo>
                    <a:pt x="72" y="40"/>
                  </a:lnTo>
                  <a:lnTo>
                    <a:pt x="76" y="38"/>
                  </a:lnTo>
                  <a:lnTo>
                    <a:pt x="78" y="40"/>
                  </a:lnTo>
                  <a:lnTo>
                    <a:pt x="78" y="40"/>
                  </a:lnTo>
                  <a:lnTo>
                    <a:pt x="78" y="42"/>
                  </a:lnTo>
                  <a:lnTo>
                    <a:pt x="78" y="42"/>
                  </a:lnTo>
                  <a:lnTo>
                    <a:pt x="78" y="42"/>
                  </a:lnTo>
                  <a:lnTo>
                    <a:pt x="82" y="44"/>
                  </a:lnTo>
                  <a:lnTo>
                    <a:pt x="84" y="44"/>
                  </a:lnTo>
                  <a:lnTo>
                    <a:pt x="84" y="44"/>
                  </a:lnTo>
                  <a:lnTo>
                    <a:pt x="84" y="44"/>
                  </a:lnTo>
                  <a:lnTo>
                    <a:pt x="84" y="44"/>
                  </a:lnTo>
                  <a:lnTo>
                    <a:pt x="84" y="44"/>
                  </a:lnTo>
                  <a:lnTo>
                    <a:pt x="86" y="44"/>
                  </a:lnTo>
                  <a:lnTo>
                    <a:pt x="86" y="44"/>
                  </a:lnTo>
                  <a:lnTo>
                    <a:pt x="86" y="44"/>
                  </a:lnTo>
                  <a:lnTo>
                    <a:pt x="84" y="44"/>
                  </a:lnTo>
                  <a:lnTo>
                    <a:pt x="84" y="44"/>
                  </a:lnTo>
                  <a:lnTo>
                    <a:pt x="84" y="44"/>
                  </a:lnTo>
                  <a:lnTo>
                    <a:pt x="80" y="42"/>
                  </a:lnTo>
                  <a:lnTo>
                    <a:pt x="80" y="42"/>
                  </a:lnTo>
                  <a:lnTo>
                    <a:pt x="78" y="40"/>
                  </a:lnTo>
                  <a:lnTo>
                    <a:pt x="78" y="40"/>
                  </a:lnTo>
                  <a:lnTo>
                    <a:pt x="78" y="40"/>
                  </a:lnTo>
                  <a:lnTo>
                    <a:pt x="80" y="36"/>
                  </a:lnTo>
                  <a:lnTo>
                    <a:pt x="80" y="36"/>
                  </a:lnTo>
                  <a:lnTo>
                    <a:pt x="82" y="34"/>
                  </a:lnTo>
                  <a:lnTo>
                    <a:pt x="82" y="34"/>
                  </a:lnTo>
                  <a:lnTo>
                    <a:pt x="82" y="34"/>
                  </a:lnTo>
                  <a:lnTo>
                    <a:pt x="82" y="34"/>
                  </a:lnTo>
                  <a:lnTo>
                    <a:pt x="82" y="34"/>
                  </a:lnTo>
                  <a:lnTo>
                    <a:pt x="80" y="34"/>
                  </a:lnTo>
                  <a:lnTo>
                    <a:pt x="78" y="34"/>
                  </a:lnTo>
                  <a:lnTo>
                    <a:pt x="78" y="34"/>
                  </a:lnTo>
                  <a:lnTo>
                    <a:pt x="78" y="34"/>
                  </a:lnTo>
                  <a:lnTo>
                    <a:pt x="76" y="34"/>
                  </a:lnTo>
                  <a:lnTo>
                    <a:pt x="76" y="34"/>
                  </a:lnTo>
                  <a:lnTo>
                    <a:pt x="74" y="36"/>
                  </a:lnTo>
                  <a:lnTo>
                    <a:pt x="74" y="36"/>
                  </a:lnTo>
                  <a:lnTo>
                    <a:pt x="74" y="36"/>
                  </a:lnTo>
                  <a:lnTo>
                    <a:pt x="74" y="36"/>
                  </a:lnTo>
                  <a:lnTo>
                    <a:pt x="72" y="38"/>
                  </a:lnTo>
                  <a:lnTo>
                    <a:pt x="72" y="38"/>
                  </a:lnTo>
                  <a:lnTo>
                    <a:pt x="72" y="38"/>
                  </a:lnTo>
                  <a:lnTo>
                    <a:pt x="70" y="38"/>
                  </a:lnTo>
                  <a:lnTo>
                    <a:pt x="66" y="36"/>
                  </a:lnTo>
                  <a:lnTo>
                    <a:pt x="66" y="36"/>
                  </a:lnTo>
                  <a:lnTo>
                    <a:pt x="66" y="36"/>
                  </a:lnTo>
                  <a:lnTo>
                    <a:pt x="66" y="34"/>
                  </a:lnTo>
                  <a:lnTo>
                    <a:pt x="64" y="34"/>
                  </a:lnTo>
                  <a:lnTo>
                    <a:pt x="64" y="34"/>
                  </a:lnTo>
                  <a:lnTo>
                    <a:pt x="62" y="34"/>
                  </a:lnTo>
                  <a:lnTo>
                    <a:pt x="62" y="34"/>
                  </a:lnTo>
                  <a:lnTo>
                    <a:pt x="58" y="36"/>
                  </a:lnTo>
                  <a:lnTo>
                    <a:pt x="58" y="36"/>
                  </a:lnTo>
                  <a:lnTo>
                    <a:pt x="58" y="36"/>
                  </a:lnTo>
                  <a:lnTo>
                    <a:pt x="56" y="38"/>
                  </a:lnTo>
                  <a:lnTo>
                    <a:pt x="54" y="40"/>
                  </a:lnTo>
                  <a:lnTo>
                    <a:pt x="54" y="40"/>
                  </a:lnTo>
                  <a:lnTo>
                    <a:pt x="52" y="42"/>
                  </a:lnTo>
                  <a:lnTo>
                    <a:pt x="50" y="42"/>
                  </a:lnTo>
                  <a:lnTo>
                    <a:pt x="50" y="42"/>
                  </a:lnTo>
                  <a:lnTo>
                    <a:pt x="50" y="42"/>
                  </a:lnTo>
                  <a:lnTo>
                    <a:pt x="46" y="42"/>
                  </a:lnTo>
                  <a:lnTo>
                    <a:pt x="42" y="44"/>
                  </a:lnTo>
                  <a:lnTo>
                    <a:pt x="36" y="46"/>
                  </a:lnTo>
                  <a:lnTo>
                    <a:pt x="36" y="46"/>
                  </a:lnTo>
                  <a:lnTo>
                    <a:pt x="36" y="46"/>
                  </a:lnTo>
                  <a:lnTo>
                    <a:pt x="36" y="46"/>
                  </a:lnTo>
                  <a:lnTo>
                    <a:pt x="36" y="44"/>
                  </a:lnTo>
                  <a:lnTo>
                    <a:pt x="36" y="44"/>
                  </a:lnTo>
                  <a:lnTo>
                    <a:pt x="38" y="40"/>
                  </a:lnTo>
                  <a:lnTo>
                    <a:pt x="38" y="38"/>
                  </a:lnTo>
                  <a:lnTo>
                    <a:pt x="38" y="38"/>
                  </a:lnTo>
                  <a:lnTo>
                    <a:pt x="40" y="34"/>
                  </a:lnTo>
                  <a:lnTo>
                    <a:pt x="42" y="34"/>
                  </a:lnTo>
                  <a:lnTo>
                    <a:pt x="42" y="34"/>
                  </a:lnTo>
                  <a:lnTo>
                    <a:pt x="42" y="34"/>
                  </a:lnTo>
                  <a:lnTo>
                    <a:pt x="44" y="32"/>
                  </a:lnTo>
                  <a:lnTo>
                    <a:pt x="44" y="32"/>
                  </a:lnTo>
                  <a:lnTo>
                    <a:pt x="44" y="32"/>
                  </a:lnTo>
                  <a:lnTo>
                    <a:pt x="44" y="32"/>
                  </a:lnTo>
                  <a:lnTo>
                    <a:pt x="44" y="34"/>
                  </a:lnTo>
                  <a:lnTo>
                    <a:pt x="46" y="34"/>
                  </a:lnTo>
                  <a:lnTo>
                    <a:pt x="46" y="34"/>
                  </a:lnTo>
                  <a:lnTo>
                    <a:pt x="46" y="34"/>
                  </a:lnTo>
                  <a:lnTo>
                    <a:pt x="48" y="34"/>
                  </a:lnTo>
                  <a:lnTo>
                    <a:pt x="48" y="34"/>
                  </a:lnTo>
                  <a:lnTo>
                    <a:pt x="48" y="34"/>
                  </a:lnTo>
                  <a:lnTo>
                    <a:pt x="48" y="32"/>
                  </a:lnTo>
                  <a:lnTo>
                    <a:pt x="48" y="32"/>
                  </a:lnTo>
                  <a:lnTo>
                    <a:pt x="48" y="32"/>
                  </a:lnTo>
                  <a:lnTo>
                    <a:pt x="48" y="34"/>
                  </a:lnTo>
                  <a:lnTo>
                    <a:pt x="48" y="34"/>
                  </a:lnTo>
                  <a:lnTo>
                    <a:pt x="46" y="34"/>
                  </a:lnTo>
                  <a:lnTo>
                    <a:pt x="46" y="34"/>
                  </a:lnTo>
                  <a:lnTo>
                    <a:pt x="46" y="32"/>
                  </a:lnTo>
                  <a:lnTo>
                    <a:pt x="46" y="32"/>
                  </a:lnTo>
                  <a:lnTo>
                    <a:pt x="46" y="32"/>
                  </a:lnTo>
                  <a:lnTo>
                    <a:pt x="46" y="32"/>
                  </a:lnTo>
                  <a:lnTo>
                    <a:pt x="44" y="32"/>
                  </a:lnTo>
                  <a:lnTo>
                    <a:pt x="44" y="32"/>
                  </a:lnTo>
                  <a:lnTo>
                    <a:pt x="42" y="32"/>
                  </a:lnTo>
                  <a:lnTo>
                    <a:pt x="40" y="32"/>
                  </a:lnTo>
                  <a:lnTo>
                    <a:pt x="38" y="34"/>
                  </a:lnTo>
                  <a:lnTo>
                    <a:pt x="38" y="34"/>
                  </a:lnTo>
                  <a:lnTo>
                    <a:pt x="38" y="34"/>
                  </a:lnTo>
                  <a:lnTo>
                    <a:pt x="38" y="36"/>
                  </a:lnTo>
                  <a:lnTo>
                    <a:pt x="36" y="36"/>
                  </a:lnTo>
                  <a:lnTo>
                    <a:pt x="36" y="36"/>
                  </a:lnTo>
                  <a:lnTo>
                    <a:pt x="36" y="36"/>
                  </a:lnTo>
                  <a:lnTo>
                    <a:pt x="36" y="36"/>
                  </a:lnTo>
                  <a:lnTo>
                    <a:pt x="36" y="38"/>
                  </a:lnTo>
                  <a:lnTo>
                    <a:pt x="28" y="38"/>
                  </a:lnTo>
                  <a:lnTo>
                    <a:pt x="28" y="38"/>
                  </a:lnTo>
                  <a:lnTo>
                    <a:pt x="28" y="38"/>
                  </a:lnTo>
                  <a:lnTo>
                    <a:pt x="24" y="38"/>
                  </a:lnTo>
                  <a:lnTo>
                    <a:pt x="22" y="36"/>
                  </a:lnTo>
                  <a:lnTo>
                    <a:pt x="22" y="36"/>
                  </a:lnTo>
                  <a:lnTo>
                    <a:pt x="22" y="34"/>
                  </a:lnTo>
                  <a:lnTo>
                    <a:pt x="20" y="34"/>
                  </a:lnTo>
                  <a:lnTo>
                    <a:pt x="18" y="34"/>
                  </a:lnTo>
                  <a:lnTo>
                    <a:pt x="18" y="32"/>
                  </a:lnTo>
                  <a:lnTo>
                    <a:pt x="18" y="32"/>
                  </a:lnTo>
                  <a:lnTo>
                    <a:pt x="18" y="32"/>
                  </a:lnTo>
                  <a:lnTo>
                    <a:pt x="18" y="32"/>
                  </a:lnTo>
                  <a:lnTo>
                    <a:pt x="18" y="28"/>
                  </a:lnTo>
                  <a:lnTo>
                    <a:pt x="18" y="26"/>
                  </a:lnTo>
                  <a:lnTo>
                    <a:pt x="18" y="26"/>
                  </a:lnTo>
                  <a:lnTo>
                    <a:pt x="18" y="26"/>
                  </a:lnTo>
                  <a:lnTo>
                    <a:pt x="18" y="26"/>
                  </a:lnTo>
                  <a:lnTo>
                    <a:pt x="22" y="22"/>
                  </a:lnTo>
                  <a:lnTo>
                    <a:pt x="24" y="20"/>
                  </a:lnTo>
                  <a:lnTo>
                    <a:pt x="24" y="20"/>
                  </a:lnTo>
                  <a:lnTo>
                    <a:pt x="28" y="20"/>
                  </a:lnTo>
                  <a:lnTo>
                    <a:pt x="28" y="20"/>
                  </a:lnTo>
                  <a:lnTo>
                    <a:pt x="28" y="18"/>
                  </a:lnTo>
                  <a:lnTo>
                    <a:pt x="30" y="16"/>
                  </a:lnTo>
                  <a:lnTo>
                    <a:pt x="28" y="16"/>
                  </a:lnTo>
                  <a:lnTo>
                    <a:pt x="24" y="18"/>
                  </a:lnTo>
                  <a:lnTo>
                    <a:pt x="24" y="20"/>
                  </a:lnTo>
                  <a:lnTo>
                    <a:pt x="22" y="22"/>
                  </a:lnTo>
                  <a:lnTo>
                    <a:pt x="18" y="24"/>
                  </a:lnTo>
                  <a:lnTo>
                    <a:pt x="18" y="24"/>
                  </a:lnTo>
                  <a:lnTo>
                    <a:pt x="12" y="24"/>
                  </a:lnTo>
                  <a:lnTo>
                    <a:pt x="12" y="24"/>
                  </a:lnTo>
                  <a:lnTo>
                    <a:pt x="12" y="24"/>
                  </a:lnTo>
                  <a:lnTo>
                    <a:pt x="10" y="24"/>
                  </a:lnTo>
                  <a:lnTo>
                    <a:pt x="10" y="22"/>
                  </a:lnTo>
                  <a:lnTo>
                    <a:pt x="10" y="22"/>
                  </a:lnTo>
                  <a:lnTo>
                    <a:pt x="8" y="20"/>
                  </a:lnTo>
                  <a:lnTo>
                    <a:pt x="8" y="20"/>
                  </a:lnTo>
                  <a:lnTo>
                    <a:pt x="8" y="20"/>
                  </a:lnTo>
                  <a:lnTo>
                    <a:pt x="8" y="20"/>
                  </a:lnTo>
                  <a:lnTo>
                    <a:pt x="2" y="16"/>
                  </a:lnTo>
                  <a:lnTo>
                    <a:pt x="2" y="16"/>
                  </a:lnTo>
                  <a:lnTo>
                    <a:pt x="2" y="16"/>
                  </a:lnTo>
                  <a:lnTo>
                    <a:pt x="2" y="16"/>
                  </a:lnTo>
                  <a:lnTo>
                    <a:pt x="0" y="18"/>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6" name="Freeform 5005">
              <a:extLst>
                <a:ext uri="{FF2B5EF4-FFF2-40B4-BE49-F238E27FC236}">
                  <a16:creationId xmlns:a16="http://schemas.microsoft.com/office/drawing/2014/main" id="{EA9DC565-5383-9142-9EB1-40C7CFD684C8}"/>
                </a:ext>
              </a:extLst>
            </p:cNvPr>
            <p:cNvSpPr>
              <a:spLocks/>
            </p:cNvSpPr>
            <p:nvPr/>
          </p:nvSpPr>
          <p:spPr bwMode="auto">
            <a:xfrm>
              <a:off x="2009115" y="1392672"/>
              <a:ext cx="921962" cy="1009369"/>
            </a:xfrm>
            <a:custGeom>
              <a:avLst/>
              <a:gdLst/>
              <a:ahLst/>
              <a:cxnLst>
                <a:cxn ang="0">
                  <a:pos x="498" y="140"/>
                </a:cxn>
                <a:cxn ang="0">
                  <a:pos x="512" y="272"/>
                </a:cxn>
                <a:cxn ang="0">
                  <a:pos x="526" y="390"/>
                </a:cxn>
                <a:cxn ang="0">
                  <a:pos x="542" y="536"/>
                </a:cxn>
                <a:cxn ang="0">
                  <a:pos x="526" y="598"/>
                </a:cxn>
                <a:cxn ang="0">
                  <a:pos x="426" y="598"/>
                </a:cxn>
                <a:cxn ang="0">
                  <a:pos x="366" y="594"/>
                </a:cxn>
                <a:cxn ang="0">
                  <a:pos x="346" y="602"/>
                </a:cxn>
                <a:cxn ang="0">
                  <a:pos x="328" y="604"/>
                </a:cxn>
                <a:cxn ang="0">
                  <a:pos x="306" y="600"/>
                </a:cxn>
                <a:cxn ang="0">
                  <a:pos x="298" y="606"/>
                </a:cxn>
                <a:cxn ang="0">
                  <a:pos x="278" y="602"/>
                </a:cxn>
                <a:cxn ang="0">
                  <a:pos x="268" y="590"/>
                </a:cxn>
                <a:cxn ang="0">
                  <a:pos x="254" y="596"/>
                </a:cxn>
                <a:cxn ang="0">
                  <a:pos x="248" y="612"/>
                </a:cxn>
                <a:cxn ang="0">
                  <a:pos x="248" y="620"/>
                </a:cxn>
                <a:cxn ang="0">
                  <a:pos x="236" y="636"/>
                </a:cxn>
                <a:cxn ang="0">
                  <a:pos x="218" y="626"/>
                </a:cxn>
                <a:cxn ang="0">
                  <a:pos x="210" y="616"/>
                </a:cxn>
                <a:cxn ang="0">
                  <a:pos x="198" y="608"/>
                </a:cxn>
                <a:cxn ang="0">
                  <a:pos x="200" y="608"/>
                </a:cxn>
                <a:cxn ang="0">
                  <a:pos x="196" y="602"/>
                </a:cxn>
                <a:cxn ang="0">
                  <a:pos x="190" y="598"/>
                </a:cxn>
                <a:cxn ang="0">
                  <a:pos x="174" y="570"/>
                </a:cxn>
                <a:cxn ang="0">
                  <a:pos x="158" y="566"/>
                </a:cxn>
                <a:cxn ang="0">
                  <a:pos x="158" y="564"/>
                </a:cxn>
                <a:cxn ang="0">
                  <a:pos x="134" y="546"/>
                </a:cxn>
                <a:cxn ang="0">
                  <a:pos x="114" y="542"/>
                </a:cxn>
                <a:cxn ang="0">
                  <a:pos x="100" y="540"/>
                </a:cxn>
                <a:cxn ang="0">
                  <a:pos x="98" y="540"/>
                </a:cxn>
                <a:cxn ang="0">
                  <a:pos x="70" y="548"/>
                </a:cxn>
                <a:cxn ang="0">
                  <a:pos x="54" y="548"/>
                </a:cxn>
                <a:cxn ang="0">
                  <a:pos x="46" y="546"/>
                </a:cxn>
                <a:cxn ang="0">
                  <a:pos x="36" y="550"/>
                </a:cxn>
                <a:cxn ang="0">
                  <a:pos x="30" y="562"/>
                </a:cxn>
                <a:cxn ang="0">
                  <a:pos x="28" y="550"/>
                </a:cxn>
                <a:cxn ang="0">
                  <a:pos x="36" y="524"/>
                </a:cxn>
                <a:cxn ang="0">
                  <a:pos x="46" y="498"/>
                </a:cxn>
                <a:cxn ang="0">
                  <a:pos x="48" y="464"/>
                </a:cxn>
                <a:cxn ang="0">
                  <a:pos x="46" y="450"/>
                </a:cxn>
                <a:cxn ang="0">
                  <a:pos x="40" y="422"/>
                </a:cxn>
                <a:cxn ang="0">
                  <a:pos x="28" y="406"/>
                </a:cxn>
                <a:cxn ang="0">
                  <a:pos x="36" y="398"/>
                </a:cxn>
                <a:cxn ang="0">
                  <a:pos x="30" y="402"/>
                </a:cxn>
                <a:cxn ang="0">
                  <a:pos x="32" y="398"/>
                </a:cxn>
                <a:cxn ang="0">
                  <a:pos x="40" y="364"/>
                </a:cxn>
                <a:cxn ang="0">
                  <a:pos x="26" y="338"/>
                </a:cxn>
                <a:cxn ang="0">
                  <a:pos x="24" y="346"/>
                </a:cxn>
                <a:cxn ang="0">
                  <a:pos x="4" y="322"/>
                </a:cxn>
                <a:cxn ang="0">
                  <a:pos x="0" y="328"/>
                </a:cxn>
                <a:cxn ang="0">
                  <a:pos x="62" y="308"/>
                </a:cxn>
                <a:cxn ang="0">
                  <a:pos x="192" y="304"/>
                </a:cxn>
                <a:cxn ang="0">
                  <a:pos x="186" y="236"/>
                </a:cxn>
                <a:cxn ang="0">
                  <a:pos x="228" y="204"/>
                </a:cxn>
                <a:cxn ang="0">
                  <a:pos x="240" y="110"/>
                </a:cxn>
                <a:cxn ang="0">
                  <a:pos x="328" y="68"/>
                </a:cxn>
                <a:cxn ang="0">
                  <a:pos x="398" y="48"/>
                </a:cxn>
                <a:cxn ang="0">
                  <a:pos x="476" y="52"/>
                </a:cxn>
                <a:cxn ang="0">
                  <a:pos x="576" y="118"/>
                </a:cxn>
              </a:cxnLst>
              <a:rect l="0" t="0" r="r" b="b"/>
              <a:pathLst>
                <a:path w="580" h="636">
                  <a:moveTo>
                    <a:pt x="580" y="120"/>
                  </a:moveTo>
                  <a:lnTo>
                    <a:pt x="578" y="120"/>
                  </a:lnTo>
                  <a:lnTo>
                    <a:pt x="572" y="120"/>
                  </a:lnTo>
                  <a:lnTo>
                    <a:pt x="534" y="120"/>
                  </a:lnTo>
                  <a:lnTo>
                    <a:pt x="518" y="120"/>
                  </a:lnTo>
                  <a:lnTo>
                    <a:pt x="510" y="120"/>
                  </a:lnTo>
                  <a:lnTo>
                    <a:pt x="506" y="120"/>
                  </a:lnTo>
                  <a:lnTo>
                    <a:pt x="500" y="120"/>
                  </a:lnTo>
                  <a:lnTo>
                    <a:pt x="496" y="120"/>
                  </a:lnTo>
                  <a:lnTo>
                    <a:pt x="498" y="140"/>
                  </a:lnTo>
                  <a:lnTo>
                    <a:pt x="498" y="144"/>
                  </a:lnTo>
                  <a:lnTo>
                    <a:pt x="500" y="148"/>
                  </a:lnTo>
                  <a:lnTo>
                    <a:pt x="502" y="164"/>
                  </a:lnTo>
                  <a:lnTo>
                    <a:pt x="502" y="178"/>
                  </a:lnTo>
                  <a:lnTo>
                    <a:pt x="506" y="210"/>
                  </a:lnTo>
                  <a:lnTo>
                    <a:pt x="508" y="224"/>
                  </a:lnTo>
                  <a:lnTo>
                    <a:pt x="508" y="228"/>
                  </a:lnTo>
                  <a:lnTo>
                    <a:pt x="508" y="230"/>
                  </a:lnTo>
                  <a:lnTo>
                    <a:pt x="510" y="240"/>
                  </a:lnTo>
                  <a:lnTo>
                    <a:pt x="512" y="272"/>
                  </a:lnTo>
                  <a:lnTo>
                    <a:pt x="514" y="280"/>
                  </a:lnTo>
                  <a:lnTo>
                    <a:pt x="516" y="294"/>
                  </a:lnTo>
                  <a:lnTo>
                    <a:pt x="516" y="304"/>
                  </a:lnTo>
                  <a:lnTo>
                    <a:pt x="518" y="314"/>
                  </a:lnTo>
                  <a:lnTo>
                    <a:pt x="518" y="324"/>
                  </a:lnTo>
                  <a:lnTo>
                    <a:pt x="520" y="338"/>
                  </a:lnTo>
                  <a:lnTo>
                    <a:pt x="520" y="348"/>
                  </a:lnTo>
                  <a:lnTo>
                    <a:pt x="524" y="368"/>
                  </a:lnTo>
                  <a:lnTo>
                    <a:pt x="524" y="382"/>
                  </a:lnTo>
                  <a:lnTo>
                    <a:pt x="526" y="390"/>
                  </a:lnTo>
                  <a:lnTo>
                    <a:pt x="528" y="406"/>
                  </a:lnTo>
                  <a:lnTo>
                    <a:pt x="528" y="414"/>
                  </a:lnTo>
                  <a:lnTo>
                    <a:pt x="528" y="422"/>
                  </a:lnTo>
                  <a:lnTo>
                    <a:pt x="530" y="436"/>
                  </a:lnTo>
                  <a:lnTo>
                    <a:pt x="532" y="442"/>
                  </a:lnTo>
                  <a:lnTo>
                    <a:pt x="532" y="458"/>
                  </a:lnTo>
                  <a:lnTo>
                    <a:pt x="534" y="468"/>
                  </a:lnTo>
                  <a:lnTo>
                    <a:pt x="536" y="482"/>
                  </a:lnTo>
                  <a:lnTo>
                    <a:pt x="538" y="506"/>
                  </a:lnTo>
                  <a:lnTo>
                    <a:pt x="542" y="536"/>
                  </a:lnTo>
                  <a:lnTo>
                    <a:pt x="542" y="548"/>
                  </a:lnTo>
                  <a:lnTo>
                    <a:pt x="554" y="556"/>
                  </a:lnTo>
                  <a:lnTo>
                    <a:pt x="554" y="566"/>
                  </a:lnTo>
                  <a:lnTo>
                    <a:pt x="552" y="570"/>
                  </a:lnTo>
                  <a:lnTo>
                    <a:pt x="550" y="578"/>
                  </a:lnTo>
                  <a:lnTo>
                    <a:pt x="548" y="594"/>
                  </a:lnTo>
                  <a:lnTo>
                    <a:pt x="548" y="596"/>
                  </a:lnTo>
                  <a:lnTo>
                    <a:pt x="548" y="598"/>
                  </a:lnTo>
                  <a:lnTo>
                    <a:pt x="544" y="598"/>
                  </a:lnTo>
                  <a:lnTo>
                    <a:pt x="526" y="598"/>
                  </a:lnTo>
                  <a:lnTo>
                    <a:pt x="508" y="598"/>
                  </a:lnTo>
                  <a:lnTo>
                    <a:pt x="508" y="598"/>
                  </a:lnTo>
                  <a:lnTo>
                    <a:pt x="504" y="598"/>
                  </a:lnTo>
                  <a:lnTo>
                    <a:pt x="492" y="598"/>
                  </a:lnTo>
                  <a:lnTo>
                    <a:pt x="476" y="598"/>
                  </a:lnTo>
                  <a:lnTo>
                    <a:pt x="460" y="598"/>
                  </a:lnTo>
                  <a:lnTo>
                    <a:pt x="452" y="598"/>
                  </a:lnTo>
                  <a:lnTo>
                    <a:pt x="444" y="598"/>
                  </a:lnTo>
                  <a:lnTo>
                    <a:pt x="428" y="598"/>
                  </a:lnTo>
                  <a:lnTo>
                    <a:pt x="426" y="598"/>
                  </a:lnTo>
                  <a:lnTo>
                    <a:pt x="426" y="598"/>
                  </a:lnTo>
                  <a:lnTo>
                    <a:pt x="404" y="598"/>
                  </a:lnTo>
                  <a:lnTo>
                    <a:pt x="402" y="598"/>
                  </a:lnTo>
                  <a:lnTo>
                    <a:pt x="382" y="598"/>
                  </a:lnTo>
                  <a:lnTo>
                    <a:pt x="380" y="598"/>
                  </a:lnTo>
                  <a:lnTo>
                    <a:pt x="378" y="598"/>
                  </a:lnTo>
                  <a:lnTo>
                    <a:pt x="372" y="598"/>
                  </a:lnTo>
                  <a:lnTo>
                    <a:pt x="370" y="598"/>
                  </a:lnTo>
                  <a:lnTo>
                    <a:pt x="366" y="598"/>
                  </a:lnTo>
                  <a:lnTo>
                    <a:pt x="366" y="594"/>
                  </a:lnTo>
                  <a:lnTo>
                    <a:pt x="366" y="590"/>
                  </a:lnTo>
                  <a:lnTo>
                    <a:pt x="366" y="588"/>
                  </a:lnTo>
                  <a:lnTo>
                    <a:pt x="366" y="588"/>
                  </a:lnTo>
                  <a:lnTo>
                    <a:pt x="360" y="592"/>
                  </a:lnTo>
                  <a:lnTo>
                    <a:pt x="362" y="598"/>
                  </a:lnTo>
                  <a:lnTo>
                    <a:pt x="362" y="600"/>
                  </a:lnTo>
                  <a:lnTo>
                    <a:pt x="362" y="600"/>
                  </a:lnTo>
                  <a:lnTo>
                    <a:pt x="350" y="600"/>
                  </a:lnTo>
                  <a:lnTo>
                    <a:pt x="348" y="600"/>
                  </a:lnTo>
                  <a:lnTo>
                    <a:pt x="346" y="602"/>
                  </a:lnTo>
                  <a:lnTo>
                    <a:pt x="346" y="602"/>
                  </a:lnTo>
                  <a:lnTo>
                    <a:pt x="346" y="602"/>
                  </a:lnTo>
                  <a:lnTo>
                    <a:pt x="344" y="604"/>
                  </a:lnTo>
                  <a:lnTo>
                    <a:pt x="344" y="604"/>
                  </a:lnTo>
                  <a:lnTo>
                    <a:pt x="344" y="604"/>
                  </a:lnTo>
                  <a:lnTo>
                    <a:pt x="342" y="604"/>
                  </a:lnTo>
                  <a:lnTo>
                    <a:pt x="332" y="604"/>
                  </a:lnTo>
                  <a:lnTo>
                    <a:pt x="332" y="604"/>
                  </a:lnTo>
                  <a:lnTo>
                    <a:pt x="330" y="604"/>
                  </a:lnTo>
                  <a:lnTo>
                    <a:pt x="328" y="604"/>
                  </a:lnTo>
                  <a:lnTo>
                    <a:pt x="324" y="602"/>
                  </a:lnTo>
                  <a:lnTo>
                    <a:pt x="320" y="600"/>
                  </a:lnTo>
                  <a:lnTo>
                    <a:pt x="320" y="600"/>
                  </a:lnTo>
                  <a:lnTo>
                    <a:pt x="320" y="600"/>
                  </a:lnTo>
                  <a:lnTo>
                    <a:pt x="320" y="600"/>
                  </a:lnTo>
                  <a:lnTo>
                    <a:pt x="312" y="600"/>
                  </a:lnTo>
                  <a:lnTo>
                    <a:pt x="308" y="600"/>
                  </a:lnTo>
                  <a:lnTo>
                    <a:pt x="308" y="600"/>
                  </a:lnTo>
                  <a:lnTo>
                    <a:pt x="306" y="600"/>
                  </a:lnTo>
                  <a:lnTo>
                    <a:pt x="306" y="600"/>
                  </a:lnTo>
                  <a:lnTo>
                    <a:pt x="304" y="600"/>
                  </a:lnTo>
                  <a:lnTo>
                    <a:pt x="302" y="600"/>
                  </a:lnTo>
                  <a:lnTo>
                    <a:pt x="302" y="600"/>
                  </a:lnTo>
                  <a:lnTo>
                    <a:pt x="300" y="600"/>
                  </a:lnTo>
                  <a:lnTo>
                    <a:pt x="300" y="604"/>
                  </a:lnTo>
                  <a:lnTo>
                    <a:pt x="300" y="604"/>
                  </a:lnTo>
                  <a:lnTo>
                    <a:pt x="300" y="604"/>
                  </a:lnTo>
                  <a:lnTo>
                    <a:pt x="300" y="606"/>
                  </a:lnTo>
                  <a:lnTo>
                    <a:pt x="298" y="606"/>
                  </a:lnTo>
                  <a:lnTo>
                    <a:pt x="298" y="606"/>
                  </a:lnTo>
                  <a:lnTo>
                    <a:pt x="294" y="612"/>
                  </a:lnTo>
                  <a:lnTo>
                    <a:pt x="292" y="616"/>
                  </a:lnTo>
                  <a:lnTo>
                    <a:pt x="292" y="616"/>
                  </a:lnTo>
                  <a:lnTo>
                    <a:pt x="290" y="616"/>
                  </a:lnTo>
                  <a:lnTo>
                    <a:pt x="288" y="612"/>
                  </a:lnTo>
                  <a:lnTo>
                    <a:pt x="288" y="612"/>
                  </a:lnTo>
                  <a:lnTo>
                    <a:pt x="288" y="610"/>
                  </a:lnTo>
                  <a:lnTo>
                    <a:pt x="288" y="610"/>
                  </a:lnTo>
                  <a:lnTo>
                    <a:pt x="278" y="604"/>
                  </a:lnTo>
                  <a:lnTo>
                    <a:pt x="278" y="602"/>
                  </a:lnTo>
                  <a:lnTo>
                    <a:pt x="276" y="602"/>
                  </a:lnTo>
                  <a:lnTo>
                    <a:pt x="274" y="600"/>
                  </a:lnTo>
                  <a:lnTo>
                    <a:pt x="274" y="600"/>
                  </a:lnTo>
                  <a:lnTo>
                    <a:pt x="272" y="598"/>
                  </a:lnTo>
                  <a:lnTo>
                    <a:pt x="270" y="596"/>
                  </a:lnTo>
                  <a:lnTo>
                    <a:pt x="270" y="594"/>
                  </a:lnTo>
                  <a:lnTo>
                    <a:pt x="270" y="594"/>
                  </a:lnTo>
                  <a:lnTo>
                    <a:pt x="268" y="592"/>
                  </a:lnTo>
                  <a:lnTo>
                    <a:pt x="268" y="590"/>
                  </a:lnTo>
                  <a:lnTo>
                    <a:pt x="268" y="590"/>
                  </a:lnTo>
                  <a:lnTo>
                    <a:pt x="266" y="590"/>
                  </a:lnTo>
                  <a:lnTo>
                    <a:pt x="266" y="590"/>
                  </a:lnTo>
                  <a:lnTo>
                    <a:pt x="264" y="590"/>
                  </a:lnTo>
                  <a:lnTo>
                    <a:pt x="264" y="590"/>
                  </a:lnTo>
                  <a:lnTo>
                    <a:pt x="262" y="592"/>
                  </a:lnTo>
                  <a:lnTo>
                    <a:pt x="258" y="596"/>
                  </a:lnTo>
                  <a:lnTo>
                    <a:pt x="258" y="596"/>
                  </a:lnTo>
                  <a:lnTo>
                    <a:pt x="256" y="596"/>
                  </a:lnTo>
                  <a:lnTo>
                    <a:pt x="256" y="596"/>
                  </a:lnTo>
                  <a:lnTo>
                    <a:pt x="254" y="596"/>
                  </a:lnTo>
                  <a:lnTo>
                    <a:pt x="254" y="596"/>
                  </a:lnTo>
                  <a:lnTo>
                    <a:pt x="254" y="598"/>
                  </a:lnTo>
                  <a:lnTo>
                    <a:pt x="254" y="598"/>
                  </a:lnTo>
                  <a:lnTo>
                    <a:pt x="252" y="598"/>
                  </a:lnTo>
                  <a:lnTo>
                    <a:pt x="252" y="598"/>
                  </a:lnTo>
                  <a:lnTo>
                    <a:pt x="252" y="598"/>
                  </a:lnTo>
                  <a:lnTo>
                    <a:pt x="252" y="598"/>
                  </a:lnTo>
                  <a:lnTo>
                    <a:pt x="252" y="600"/>
                  </a:lnTo>
                  <a:lnTo>
                    <a:pt x="250" y="606"/>
                  </a:lnTo>
                  <a:lnTo>
                    <a:pt x="248" y="612"/>
                  </a:lnTo>
                  <a:lnTo>
                    <a:pt x="246" y="618"/>
                  </a:lnTo>
                  <a:lnTo>
                    <a:pt x="246" y="620"/>
                  </a:lnTo>
                  <a:lnTo>
                    <a:pt x="248" y="620"/>
                  </a:lnTo>
                  <a:lnTo>
                    <a:pt x="248" y="620"/>
                  </a:lnTo>
                  <a:lnTo>
                    <a:pt x="248" y="620"/>
                  </a:lnTo>
                  <a:lnTo>
                    <a:pt x="248" y="620"/>
                  </a:lnTo>
                  <a:lnTo>
                    <a:pt x="248" y="620"/>
                  </a:lnTo>
                  <a:lnTo>
                    <a:pt x="248" y="620"/>
                  </a:lnTo>
                  <a:lnTo>
                    <a:pt x="248" y="620"/>
                  </a:lnTo>
                  <a:lnTo>
                    <a:pt x="248" y="620"/>
                  </a:lnTo>
                  <a:lnTo>
                    <a:pt x="248" y="620"/>
                  </a:lnTo>
                  <a:lnTo>
                    <a:pt x="250" y="620"/>
                  </a:lnTo>
                  <a:lnTo>
                    <a:pt x="250" y="622"/>
                  </a:lnTo>
                  <a:lnTo>
                    <a:pt x="250" y="622"/>
                  </a:lnTo>
                  <a:lnTo>
                    <a:pt x="248" y="626"/>
                  </a:lnTo>
                  <a:lnTo>
                    <a:pt x="248" y="628"/>
                  </a:lnTo>
                  <a:lnTo>
                    <a:pt x="246" y="630"/>
                  </a:lnTo>
                  <a:lnTo>
                    <a:pt x="242" y="632"/>
                  </a:lnTo>
                  <a:lnTo>
                    <a:pt x="240" y="632"/>
                  </a:lnTo>
                  <a:lnTo>
                    <a:pt x="236" y="636"/>
                  </a:lnTo>
                  <a:lnTo>
                    <a:pt x="236" y="636"/>
                  </a:lnTo>
                  <a:lnTo>
                    <a:pt x="236" y="634"/>
                  </a:lnTo>
                  <a:lnTo>
                    <a:pt x="234" y="634"/>
                  </a:lnTo>
                  <a:lnTo>
                    <a:pt x="232" y="634"/>
                  </a:lnTo>
                  <a:lnTo>
                    <a:pt x="228" y="634"/>
                  </a:lnTo>
                  <a:lnTo>
                    <a:pt x="226" y="632"/>
                  </a:lnTo>
                  <a:lnTo>
                    <a:pt x="220" y="628"/>
                  </a:lnTo>
                  <a:lnTo>
                    <a:pt x="218" y="626"/>
                  </a:lnTo>
                  <a:lnTo>
                    <a:pt x="218" y="626"/>
                  </a:lnTo>
                  <a:lnTo>
                    <a:pt x="218" y="626"/>
                  </a:lnTo>
                  <a:lnTo>
                    <a:pt x="218" y="626"/>
                  </a:lnTo>
                  <a:lnTo>
                    <a:pt x="218" y="624"/>
                  </a:lnTo>
                  <a:lnTo>
                    <a:pt x="218" y="624"/>
                  </a:lnTo>
                  <a:lnTo>
                    <a:pt x="218" y="624"/>
                  </a:lnTo>
                  <a:lnTo>
                    <a:pt x="218" y="622"/>
                  </a:lnTo>
                  <a:lnTo>
                    <a:pt x="218" y="622"/>
                  </a:lnTo>
                  <a:lnTo>
                    <a:pt x="216" y="622"/>
                  </a:lnTo>
                  <a:lnTo>
                    <a:pt x="216" y="622"/>
                  </a:lnTo>
                  <a:lnTo>
                    <a:pt x="210" y="616"/>
                  </a:lnTo>
                  <a:lnTo>
                    <a:pt x="210" y="616"/>
                  </a:lnTo>
                  <a:lnTo>
                    <a:pt x="208" y="616"/>
                  </a:lnTo>
                  <a:lnTo>
                    <a:pt x="208" y="616"/>
                  </a:lnTo>
                  <a:lnTo>
                    <a:pt x="208" y="616"/>
                  </a:lnTo>
                  <a:lnTo>
                    <a:pt x="208" y="618"/>
                  </a:lnTo>
                  <a:lnTo>
                    <a:pt x="206" y="618"/>
                  </a:lnTo>
                  <a:lnTo>
                    <a:pt x="202" y="614"/>
                  </a:lnTo>
                  <a:lnTo>
                    <a:pt x="200" y="612"/>
                  </a:lnTo>
                  <a:lnTo>
                    <a:pt x="198" y="610"/>
                  </a:lnTo>
                  <a:lnTo>
                    <a:pt x="198" y="610"/>
                  </a:lnTo>
                  <a:lnTo>
                    <a:pt x="198" y="608"/>
                  </a:lnTo>
                  <a:lnTo>
                    <a:pt x="198" y="608"/>
                  </a:lnTo>
                  <a:lnTo>
                    <a:pt x="198" y="608"/>
                  </a:lnTo>
                  <a:lnTo>
                    <a:pt x="198" y="608"/>
                  </a:lnTo>
                  <a:lnTo>
                    <a:pt x="198" y="610"/>
                  </a:lnTo>
                  <a:lnTo>
                    <a:pt x="200" y="608"/>
                  </a:lnTo>
                  <a:lnTo>
                    <a:pt x="200" y="608"/>
                  </a:lnTo>
                  <a:lnTo>
                    <a:pt x="200" y="608"/>
                  </a:lnTo>
                  <a:lnTo>
                    <a:pt x="200" y="608"/>
                  </a:lnTo>
                  <a:lnTo>
                    <a:pt x="200" y="608"/>
                  </a:lnTo>
                  <a:lnTo>
                    <a:pt x="200" y="608"/>
                  </a:lnTo>
                  <a:lnTo>
                    <a:pt x="200" y="606"/>
                  </a:lnTo>
                  <a:lnTo>
                    <a:pt x="198" y="606"/>
                  </a:lnTo>
                  <a:lnTo>
                    <a:pt x="198" y="606"/>
                  </a:lnTo>
                  <a:lnTo>
                    <a:pt x="198" y="606"/>
                  </a:lnTo>
                  <a:lnTo>
                    <a:pt x="196" y="604"/>
                  </a:lnTo>
                  <a:lnTo>
                    <a:pt x="196" y="604"/>
                  </a:lnTo>
                  <a:lnTo>
                    <a:pt x="196" y="604"/>
                  </a:lnTo>
                  <a:lnTo>
                    <a:pt x="196" y="604"/>
                  </a:lnTo>
                  <a:lnTo>
                    <a:pt x="196" y="604"/>
                  </a:lnTo>
                  <a:lnTo>
                    <a:pt x="196" y="602"/>
                  </a:lnTo>
                  <a:lnTo>
                    <a:pt x="196" y="602"/>
                  </a:lnTo>
                  <a:lnTo>
                    <a:pt x="194" y="598"/>
                  </a:lnTo>
                  <a:lnTo>
                    <a:pt x="194" y="598"/>
                  </a:lnTo>
                  <a:lnTo>
                    <a:pt x="194" y="598"/>
                  </a:lnTo>
                  <a:lnTo>
                    <a:pt x="194" y="598"/>
                  </a:lnTo>
                  <a:lnTo>
                    <a:pt x="194" y="598"/>
                  </a:lnTo>
                  <a:lnTo>
                    <a:pt x="192" y="598"/>
                  </a:lnTo>
                  <a:lnTo>
                    <a:pt x="190" y="598"/>
                  </a:lnTo>
                  <a:lnTo>
                    <a:pt x="190" y="598"/>
                  </a:lnTo>
                  <a:lnTo>
                    <a:pt x="190" y="598"/>
                  </a:lnTo>
                  <a:lnTo>
                    <a:pt x="190" y="598"/>
                  </a:lnTo>
                  <a:lnTo>
                    <a:pt x="188" y="598"/>
                  </a:lnTo>
                  <a:lnTo>
                    <a:pt x="188" y="596"/>
                  </a:lnTo>
                  <a:lnTo>
                    <a:pt x="188" y="596"/>
                  </a:lnTo>
                  <a:lnTo>
                    <a:pt x="188" y="596"/>
                  </a:lnTo>
                  <a:lnTo>
                    <a:pt x="188" y="596"/>
                  </a:lnTo>
                  <a:lnTo>
                    <a:pt x="184" y="592"/>
                  </a:lnTo>
                  <a:lnTo>
                    <a:pt x="180" y="588"/>
                  </a:lnTo>
                  <a:lnTo>
                    <a:pt x="176" y="576"/>
                  </a:lnTo>
                  <a:lnTo>
                    <a:pt x="174" y="570"/>
                  </a:lnTo>
                  <a:lnTo>
                    <a:pt x="174" y="570"/>
                  </a:lnTo>
                  <a:lnTo>
                    <a:pt x="168" y="566"/>
                  </a:lnTo>
                  <a:lnTo>
                    <a:pt x="166" y="566"/>
                  </a:lnTo>
                  <a:lnTo>
                    <a:pt x="164" y="566"/>
                  </a:lnTo>
                  <a:lnTo>
                    <a:pt x="162" y="568"/>
                  </a:lnTo>
                  <a:lnTo>
                    <a:pt x="162" y="568"/>
                  </a:lnTo>
                  <a:lnTo>
                    <a:pt x="160" y="568"/>
                  </a:lnTo>
                  <a:lnTo>
                    <a:pt x="160" y="568"/>
                  </a:lnTo>
                  <a:lnTo>
                    <a:pt x="160" y="568"/>
                  </a:lnTo>
                  <a:lnTo>
                    <a:pt x="158" y="566"/>
                  </a:lnTo>
                  <a:lnTo>
                    <a:pt x="158" y="566"/>
                  </a:lnTo>
                  <a:lnTo>
                    <a:pt x="158" y="566"/>
                  </a:lnTo>
                  <a:lnTo>
                    <a:pt x="158" y="566"/>
                  </a:lnTo>
                  <a:lnTo>
                    <a:pt x="160" y="564"/>
                  </a:lnTo>
                  <a:lnTo>
                    <a:pt x="160" y="564"/>
                  </a:lnTo>
                  <a:lnTo>
                    <a:pt x="160" y="564"/>
                  </a:lnTo>
                  <a:lnTo>
                    <a:pt x="160" y="564"/>
                  </a:lnTo>
                  <a:lnTo>
                    <a:pt x="158" y="564"/>
                  </a:lnTo>
                  <a:lnTo>
                    <a:pt x="158" y="564"/>
                  </a:lnTo>
                  <a:lnTo>
                    <a:pt x="158" y="564"/>
                  </a:lnTo>
                  <a:lnTo>
                    <a:pt x="154" y="566"/>
                  </a:lnTo>
                  <a:lnTo>
                    <a:pt x="154" y="566"/>
                  </a:lnTo>
                  <a:lnTo>
                    <a:pt x="146" y="562"/>
                  </a:lnTo>
                  <a:lnTo>
                    <a:pt x="146" y="562"/>
                  </a:lnTo>
                  <a:lnTo>
                    <a:pt x="146" y="558"/>
                  </a:lnTo>
                  <a:lnTo>
                    <a:pt x="146" y="558"/>
                  </a:lnTo>
                  <a:lnTo>
                    <a:pt x="146" y="558"/>
                  </a:lnTo>
                  <a:lnTo>
                    <a:pt x="144" y="556"/>
                  </a:lnTo>
                  <a:lnTo>
                    <a:pt x="134" y="546"/>
                  </a:lnTo>
                  <a:lnTo>
                    <a:pt x="134" y="546"/>
                  </a:lnTo>
                  <a:lnTo>
                    <a:pt x="130" y="542"/>
                  </a:lnTo>
                  <a:lnTo>
                    <a:pt x="128" y="542"/>
                  </a:lnTo>
                  <a:lnTo>
                    <a:pt x="128" y="542"/>
                  </a:lnTo>
                  <a:lnTo>
                    <a:pt x="126" y="542"/>
                  </a:lnTo>
                  <a:lnTo>
                    <a:pt x="124" y="542"/>
                  </a:lnTo>
                  <a:lnTo>
                    <a:pt x="124" y="542"/>
                  </a:lnTo>
                  <a:lnTo>
                    <a:pt x="124" y="542"/>
                  </a:lnTo>
                  <a:lnTo>
                    <a:pt x="122" y="542"/>
                  </a:lnTo>
                  <a:lnTo>
                    <a:pt x="120" y="542"/>
                  </a:lnTo>
                  <a:lnTo>
                    <a:pt x="114" y="542"/>
                  </a:lnTo>
                  <a:lnTo>
                    <a:pt x="114" y="542"/>
                  </a:lnTo>
                  <a:lnTo>
                    <a:pt x="114" y="542"/>
                  </a:lnTo>
                  <a:lnTo>
                    <a:pt x="114" y="542"/>
                  </a:lnTo>
                  <a:lnTo>
                    <a:pt x="110" y="542"/>
                  </a:lnTo>
                  <a:lnTo>
                    <a:pt x="104" y="542"/>
                  </a:lnTo>
                  <a:lnTo>
                    <a:pt x="102" y="542"/>
                  </a:lnTo>
                  <a:lnTo>
                    <a:pt x="100" y="542"/>
                  </a:lnTo>
                  <a:lnTo>
                    <a:pt x="100" y="542"/>
                  </a:lnTo>
                  <a:lnTo>
                    <a:pt x="100" y="542"/>
                  </a:lnTo>
                  <a:lnTo>
                    <a:pt x="100" y="540"/>
                  </a:lnTo>
                  <a:lnTo>
                    <a:pt x="100" y="540"/>
                  </a:lnTo>
                  <a:lnTo>
                    <a:pt x="100" y="540"/>
                  </a:lnTo>
                  <a:lnTo>
                    <a:pt x="100" y="540"/>
                  </a:lnTo>
                  <a:lnTo>
                    <a:pt x="98" y="540"/>
                  </a:lnTo>
                  <a:lnTo>
                    <a:pt x="98" y="538"/>
                  </a:lnTo>
                  <a:lnTo>
                    <a:pt x="98" y="540"/>
                  </a:lnTo>
                  <a:lnTo>
                    <a:pt x="98" y="540"/>
                  </a:lnTo>
                  <a:lnTo>
                    <a:pt x="98" y="540"/>
                  </a:lnTo>
                  <a:lnTo>
                    <a:pt x="98" y="540"/>
                  </a:lnTo>
                  <a:lnTo>
                    <a:pt x="98" y="540"/>
                  </a:lnTo>
                  <a:lnTo>
                    <a:pt x="98" y="540"/>
                  </a:lnTo>
                  <a:lnTo>
                    <a:pt x="96" y="542"/>
                  </a:lnTo>
                  <a:lnTo>
                    <a:pt x="96" y="542"/>
                  </a:lnTo>
                  <a:lnTo>
                    <a:pt x="94" y="544"/>
                  </a:lnTo>
                  <a:lnTo>
                    <a:pt x="86" y="546"/>
                  </a:lnTo>
                  <a:lnTo>
                    <a:pt x="86" y="546"/>
                  </a:lnTo>
                  <a:lnTo>
                    <a:pt x="80" y="546"/>
                  </a:lnTo>
                  <a:lnTo>
                    <a:pt x="76" y="544"/>
                  </a:lnTo>
                  <a:lnTo>
                    <a:pt x="74" y="546"/>
                  </a:lnTo>
                  <a:lnTo>
                    <a:pt x="70" y="548"/>
                  </a:lnTo>
                  <a:lnTo>
                    <a:pt x="66" y="550"/>
                  </a:lnTo>
                  <a:lnTo>
                    <a:pt x="66" y="550"/>
                  </a:lnTo>
                  <a:lnTo>
                    <a:pt x="64" y="550"/>
                  </a:lnTo>
                  <a:lnTo>
                    <a:pt x="64" y="550"/>
                  </a:lnTo>
                  <a:lnTo>
                    <a:pt x="62" y="550"/>
                  </a:lnTo>
                  <a:lnTo>
                    <a:pt x="58" y="548"/>
                  </a:lnTo>
                  <a:lnTo>
                    <a:pt x="56" y="548"/>
                  </a:lnTo>
                  <a:lnTo>
                    <a:pt x="56" y="548"/>
                  </a:lnTo>
                  <a:lnTo>
                    <a:pt x="54" y="548"/>
                  </a:lnTo>
                  <a:lnTo>
                    <a:pt x="54" y="548"/>
                  </a:lnTo>
                  <a:lnTo>
                    <a:pt x="52" y="548"/>
                  </a:lnTo>
                  <a:lnTo>
                    <a:pt x="48" y="550"/>
                  </a:lnTo>
                  <a:lnTo>
                    <a:pt x="48" y="550"/>
                  </a:lnTo>
                  <a:lnTo>
                    <a:pt x="48" y="550"/>
                  </a:lnTo>
                  <a:lnTo>
                    <a:pt x="48" y="550"/>
                  </a:lnTo>
                  <a:lnTo>
                    <a:pt x="46" y="548"/>
                  </a:lnTo>
                  <a:lnTo>
                    <a:pt x="46" y="548"/>
                  </a:lnTo>
                  <a:lnTo>
                    <a:pt x="46" y="548"/>
                  </a:lnTo>
                  <a:lnTo>
                    <a:pt x="46" y="546"/>
                  </a:lnTo>
                  <a:lnTo>
                    <a:pt x="46" y="546"/>
                  </a:lnTo>
                  <a:lnTo>
                    <a:pt x="44" y="546"/>
                  </a:lnTo>
                  <a:lnTo>
                    <a:pt x="44" y="546"/>
                  </a:lnTo>
                  <a:lnTo>
                    <a:pt x="44" y="546"/>
                  </a:lnTo>
                  <a:lnTo>
                    <a:pt x="44" y="546"/>
                  </a:lnTo>
                  <a:lnTo>
                    <a:pt x="38" y="548"/>
                  </a:lnTo>
                  <a:lnTo>
                    <a:pt x="36" y="548"/>
                  </a:lnTo>
                  <a:lnTo>
                    <a:pt x="36" y="548"/>
                  </a:lnTo>
                  <a:lnTo>
                    <a:pt x="36" y="548"/>
                  </a:lnTo>
                  <a:lnTo>
                    <a:pt x="36" y="550"/>
                  </a:lnTo>
                  <a:lnTo>
                    <a:pt x="36" y="550"/>
                  </a:lnTo>
                  <a:lnTo>
                    <a:pt x="34" y="554"/>
                  </a:lnTo>
                  <a:lnTo>
                    <a:pt x="34" y="554"/>
                  </a:lnTo>
                  <a:lnTo>
                    <a:pt x="34" y="558"/>
                  </a:lnTo>
                  <a:lnTo>
                    <a:pt x="34" y="560"/>
                  </a:lnTo>
                  <a:lnTo>
                    <a:pt x="32" y="560"/>
                  </a:lnTo>
                  <a:lnTo>
                    <a:pt x="32" y="562"/>
                  </a:lnTo>
                  <a:lnTo>
                    <a:pt x="32" y="562"/>
                  </a:lnTo>
                  <a:lnTo>
                    <a:pt x="32" y="562"/>
                  </a:lnTo>
                  <a:lnTo>
                    <a:pt x="32" y="562"/>
                  </a:lnTo>
                  <a:lnTo>
                    <a:pt x="30" y="562"/>
                  </a:lnTo>
                  <a:lnTo>
                    <a:pt x="26" y="568"/>
                  </a:lnTo>
                  <a:lnTo>
                    <a:pt x="26" y="570"/>
                  </a:lnTo>
                  <a:lnTo>
                    <a:pt x="26" y="568"/>
                  </a:lnTo>
                  <a:lnTo>
                    <a:pt x="24" y="558"/>
                  </a:lnTo>
                  <a:lnTo>
                    <a:pt x="26" y="558"/>
                  </a:lnTo>
                  <a:lnTo>
                    <a:pt x="26" y="556"/>
                  </a:lnTo>
                  <a:lnTo>
                    <a:pt x="26" y="554"/>
                  </a:lnTo>
                  <a:lnTo>
                    <a:pt x="26" y="554"/>
                  </a:lnTo>
                  <a:lnTo>
                    <a:pt x="28" y="550"/>
                  </a:lnTo>
                  <a:lnTo>
                    <a:pt x="28" y="550"/>
                  </a:lnTo>
                  <a:lnTo>
                    <a:pt x="28" y="548"/>
                  </a:lnTo>
                  <a:lnTo>
                    <a:pt x="28" y="548"/>
                  </a:lnTo>
                  <a:lnTo>
                    <a:pt x="28" y="546"/>
                  </a:lnTo>
                  <a:lnTo>
                    <a:pt x="28" y="544"/>
                  </a:lnTo>
                  <a:lnTo>
                    <a:pt x="28" y="542"/>
                  </a:lnTo>
                  <a:lnTo>
                    <a:pt x="30" y="540"/>
                  </a:lnTo>
                  <a:lnTo>
                    <a:pt x="30" y="536"/>
                  </a:lnTo>
                  <a:lnTo>
                    <a:pt x="32" y="534"/>
                  </a:lnTo>
                  <a:lnTo>
                    <a:pt x="34" y="528"/>
                  </a:lnTo>
                  <a:lnTo>
                    <a:pt x="36" y="524"/>
                  </a:lnTo>
                  <a:lnTo>
                    <a:pt x="36" y="522"/>
                  </a:lnTo>
                  <a:lnTo>
                    <a:pt x="38" y="522"/>
                  </a:lnTo>
                  <a:lnTo>
                    <a:pt x="38" y="522"/>
                  </a:lnTo>
                  <a:lnTo>
                    <a:pt x="38" y="520"/>
                  </a:lnTo>
                  <a:lnTo>
                    <a:pt x="40" y="514"/>
                  </a:lnTo>
                  <a:lnTo>
                    <a:pt x="42" y="512"/>
                  </a:lnTo>
                  <a:lnTo>
                    <a:pt x="44" y="506"/>
                  </a:lnTo>
                  <a:lnTo>
                    <a:pt x="44" y="506"/>
                  </a:lnTo>
                  <a:lnTo>
                    <a:pt x="46" y="500"/>
                  </a:lnTo>
                  <a:lnTo>
                    <a:pt x="46" y="498"/>
                  </a:lnTo>
                  <a:lnTo>
                    <a:pt x="48" y="494"/>
                  </a:lnTo>
                  <a:lnTo>
                    <a:pt x="48" y="494"/>
                  </a:lnTo>
                  <a:lnTo>
                    <a:pt x="48" y="488"/>
                  </a:lnTo>
                  <a:lnTo>
                    <a:pt x="48" y="488"/>
                  </a:lnTo>
                  <a:lnTo>
                    <a:pt x="48" y="478"/>
                  </a:lnTo>
                  <a:lnTo>
                    <a:pt x="48" y="470"/>
                  </a:lnTo>
                  <a:lnTo>
                    <a:pt x="48" y="466"/>
                  </a:lnTo>
                  <a:lnTo>
                    <a:pt x="48" y="466"/>
                  </a:lnTo>
                  <a:lnTo>
                    <a:pt x="48" y="466"/>
                  </a:lnTo>
                  <a:lnTo>
                    <a:pt x="48" y="464"/>
                  </a:lnTo>
                  <a:lnTo>
                    <a:pt x="48" y="464"/>
                  </a:lnTo>
                  <a:lnTo>
                    <a:pt x="48" y="462"/>
                  </a:lnTo>
                  <a:lnTo>
                    <a:pt x="48" y="456"/>
                  </a:lnTo>
                  <a:lnTo>
                    <a:pt x="48" y="456"/>
                  </a:lnTo>
                  <a:lnTo>
                    <a:pt x="48" y="456"/>
                  </a:lnTo>
                  <a:lnTo>
                    <a:pt x="48" y="454"/>
                  </a:lnTo>
                  <a:lnTo>
                    <a:pt x="48" y="454"/>
                  </a:lnTo>
                  <a:lnTo>
                    <a:pt x="48" y="454"/>
                  </a:lnTo>
                  <a:lnTo>
                    <a:pt x="48" y="452"/>
                  </a:lnTo>
                  <a:lnTo>
                    <a:pt x="46" y="450"/>
                  </a:lnTo>
                  <a:lnTo>
                    <a:pt x="46" y="448"/>
                  </a:lnTo>
                  <a:lnTo>
                    <a:pt x="46" y="448"/>
                  </a:lnTo>
                  <a:lnTo>
                    <a:pt x="46" y="446"/>
                  </a:lnTo>
                  <a:lnTo>
                    <a:pt x="44" y="440"/>
                  </a:lnTo>
                  <a:lnTo>
                    <a:pt x="44" y="438"/>
                  </a:lnTo>
                  <a:lnTo>
                    <a:pt x="42" y="432"/>
                  </a:lnTo>
                  <a:lnTo>
                    <a:pt x="42" y="430"/>
                  </a:lnTo>
                  <a:lnTo>
                    <a:pt x="42" y="428"/>
                  </a:lnTo>
                  <a:lnTo>
                    <a:pt x="40" y="424"/>
                  </a:lnTo>
                  <a:lnTo>
                    <a:pt x="40" y="422"/>
                  </a:lnTo>
                  <a:lnTo>
                    <a:pt x="38" y="420"/>
                  </a:lnTo>
                  <a:lnTo>
                    <a:pt x="38" y="420"/>
                  </a:lnTo>
                  <a:lnTo>
                    <a:pt x="38" y="418"/>
                  </a:lnTo>
                  <a:lnTo>
                    <a:pt x="34" y="414"/>
                  </a:lnTo>
                  <a:lnTo>
                    <a:pt x="34" y="414"/>
                  </a:lnTo>
                  <a:lnTo>
                    <a:pt x="32" y="414"/>
                  </a:lnTo>
                  <a:lnTo>
                    <a:pt x="28" y="412"/>
                  </a:lnTo>
                  <a:lnTo>
                    <a:pt x="26" y="408"/>
                  </a:lnTo>
                  <a:lnTo>
                    <a:pt x="26" y="408"/>
                  </a:lnTo>
                  <a:lnTo>
                    <a:pt x="28" y="406"/>
                  </a:lnTo>
                  <a:lnTo>
                    <a:pt x="28" y="406"/>
                  </a:lnTo>
                  <a:lnTo>
                    <a:pt x="30" y="406"/>
                  </a:lnTo>
                  <a:lnTo>
                    <a:pt x="32" y="406"/>
                  </a:lnTo>
                  <a:lnTo>
                    <a:pt x="32" y="406"/>
                  </a:lnTo>
                  <a:lnTo>
                    <a:pt x="34" y="404"/>
                  </a:lnTo>
                  <a:lnTo>
                    <a:pt x="34" y="404"/>
                  </a:lnTo>
                  <a:lnTo>
                    <a:pt x="36" y="402"/>
                  </a:lnTo>
                  <a:lnTo>
                    <a:pt x="36" y="398"/>
                  </a:lnTo>
                  <a:lnTo>
                    <a:pt x="36" y="398"/>
                  </a:lnTo>
                  <a:lnTo>
                    <a:pt x="36" y="398"/>
                  </a:lnTo>
                  <a:lnTo>
                    <a:pt x="36" y="398"/>
                  </a:lnTo>
                  <a:lnTo>
                    <a:pt x="34" y="398"/>
                  </a:lnTo>
                  <a:lnTo>
                    <a:pt x="34" y="398"/>
                  </a:lnTo>
                  <a:lnTo>
                    <a:pt x="34" y="398"/>
                  </a:lnTo>
                  <a:lnTo>
                    <a:pt x="30" y="400"/>
                  </a:lnTo>
                  <a:lnTo>
                    <a:pt x="30" y="402"/>
                  </a:lnTo>
                  <a:lnTo>
                    <a:pt x="30" y="402"/>
                  </a:lnTo>
                  <a:lnTo>
                    <a:pt x="30" y="402"/>
                  </a:lnTo>
                  <a:lnTo>
                    <a:pt x="30" y="402"/>
                  </a:lnTo>
                  <a:lnTo>
                    <a:pt x="30" y="402"/>
                  </a:lnTo>
                  <a:lnTo>
                    <a:pt x="30" y="404"/>
                  </a:lnTo>
                  <a:lnTo>
                    <a:pt x="30" y="404"/>
                  </a:lnTo>
                  <a:lnTo>
                    <a:pt x="30" y="404"/>
                  </a:lnTo>
                  <a:lnTo>
                    <a:pt x="28" y="404"/>
                  </a:lnTo>
                  <a:lnTo>
                    <a:pt x="28" y="404"/>
                  </a:lnTo>
                  <a:lnTo>
                    <a:pt x="28" y="404"/>
                  </a:lnTo>
                  <a:lnTo>
                    <a:pt x="28" y="402"/>
                  </a:lnTo>
                  <a:lnTo>
                    <a:pt x="28" y="402"/>
                  </a:lnTo>
                  <a:lnTo>
                    <a:pt x="30" y="398"/>
                  </a:lnTo>
                  <a:lnTo>
                    <a:pt x="32" y="398"/>
                  </a:lnTo>
                  <a:lnTo>
                    <a:pt x="32" y="396"/>
                  </a:lnTo>
                  <a:lnTo>
                    <a:pt x="32" y="396"/>
                  </a:lnTo>
                  <a:lnTo>
                    <a:pt x="34" y="394"/>
                  </a:lnTo>
                  <a:lnTo>
                    <a:pt x="34" y="394"/>
                  </a:lnTo>
                  <a:lnTo>
                    <a:pt x="40" y="386"/>
                  </a:lnTo>
                  <a:lnTo>
                    <a:pt x="40" y="386"/>
                  </a:lnTo>
                  <a:lnTo>
                    <a:pt x="38" y="380"/>
                  </a:lnTo>
                  <a:lnTo>
                    <a:pt x="40" y="376"/>
                  </a:lnTo>
                  <a:lnTo>
                    <a:pt x="42" y="364"/>
                  </a:lnTo>
                  <a:lnTo>
                    <a:pt x="40" y="364"/>
                  </a:lnTo>
                  <a:lnTo>
                    <a:pt x="40" y="360"/>
                  </a:lnTo>
                  <a:lnTo>
                    <a:pt x="40" y="360"/>
                  </a:lnTo>
                  <a:lnTo>
                    <a:pt x="38" y="360"/>
                  </a:lnTo>
                  <a:lnTo>
                    <a:pt x="36" y="356"/>
                  </a:lnTo>
                  <a:lnTo>
                    <a:pt x="34" y="354"/>
                  </a:lnTo>
                  <a:lnTo>
                    <a:pt x="32" y="348"/>
                  </a:lnTo>
                  <a:lnTo>
                    <a:pt x="30" y="344"/>
                  </a:lnTo>
                  <a:lnTo>
                    <a:pt x="28" y="342"/>
                  </a:lnTo>
                  <a:lnTo>
                    <a:pt x="28" y="338"/>
                  </a:lnTo>
                  <a:lnTo>
                    <a:pt x="26" y="338"/>
                  </a:lnTo>
                  <a:lnTo>
                    <a:pt x="26" y="338"/>
                  </a:lnTo>
                  <a:lnTo>
                    <a:pt x="26" y="338"/>
                  </a:lnTo>
                  <a:lnTo>
                    <a:pt x="26" y="338"/>
                  </a:lnTo>
                  <a:lnTo>
                    <a:pt x="26" y="340"/>
                  </a:lnTo>
                  <a:lnTo>
                    <a:pt x="26" y="344"/>
                  </a:lnTo>
                  <a:lnTo>
                    <a:pt x="26" y="346"/>
                  </a:lnTo>
                  <a:lnTo>
                    <a:pt x="24" y="346"/>
                  </a:lnTo>
                  <a:lnTo>
                    <a:pt x="24" y="348"/>
                  </a:lnTo>
                  <a:lnTo>
                    <a:pt x="24" y="346"/>
                  </a:lnTo>
                  <a:lnTo>
                    <a:pt x="24" y="346"/>
                  </a:lnTo>
                  <a:lnTo>
                    <a:pt x="22" y="344"/>
                  </a:lnTo>
                  <a:lnTo>
                    <a:pt x="20" y="342"/>
                  </a:lnTo>
                  <a:lnTo>
                    <a:pt x="8" y="320"/>
                  </a:lnTo>
                  <a:lnTo>
                    <a:pt x="8" y="318"/>
                  </a:lnTo>
                  <a:lnTo>
                    <a:pt x="8" y="318"/>
                  </a:lnTo>
                  <a:lnTo>
                    <a:pt x="8" y="316"/>
                  </a:lnTo>
                  <a:lnTo>
                    <a:pt x="6" y="316"/>
                  </a:lnTo>
                  <a:lnTo>
                    <a:pt x="6" y="316"/>
                  </a:lnTo>
                  <a:lnTo>
                    <a:pt x="6" y="318"/>
                  </a:lnTo>
                  <a:lnTo>
                    <a:pt x="4" y="322"/>
                  </a:lnTo>
                  <a:lnTo>
                    <a:pt x="2" y="324"/>
                  </a:lnTo>
                  <a:lnTo>
                    <a:pt x="4" y="324"/>
                  </a:lnTo>
                  <a:lnTo>
                    <a:pt x="4" y="324"/>
                  </a:lnTo>
                  <a:lnTo>
                    <a:pt x="4" y="326"/>
                  </a:lnTo>
                  <a:lnTo>
                    <a:pt x="2" y="332"/>
                  </a:lnTo>
                  <a:lnTo>
                    <a:pt x="0" y="336"/>
                  </a:lnTo>
                  <a:lnTo>
                    <a:pt x="0" y="336"/>
                  </a:lnTo>
                  <a:lnTo>
                    <a:pt x="0" y="330"/>
                  </a:lnTo>
                  <a:lnTo>
                    <a:pt x="0" y="330"/>
                  </a:lnTo>
                  <a:lnTo>
                    <a:pt x="0" y="328"/>
                  </a:lnTo>
                  <a:lnTo>
                    <a:pt x="0" y="326"/>
                  </a:lnTo>
                  <a:lnTo>
                    <a:pt x="2" y="324"/>
                  </a:lnTo>
                  <a:lnTo>
                    <a:pt x="4" y="318"/>
                  </a:lnTo>
                  <a:lnTo>
                    <a:pt x="4" y="310"/>
                  </a:lnTo>
                  <a:lnTo>
                    <a:pt x="6" y="308"/>
                  </a:lnTo>
                  <a:lnTo>
                    <a:pt x="6" y="308"/>
                  </a:lnTo>
                  <a:lnTo>
                    <a:pt x="22" y="308"/>
                  </a:lnTo>
                  <a:lnTo>
                    <a:pt x="44" y="308"/>
                  </a:lnTo>
                  <a:lnTo>
                    <a:pt x="56" y="308"/>
                  </a:lnTo>
                  <a:lnTo>
                    <a:pt x="62" y="308"/>
                  </a:lnTo>
                  <a:lnTo>
                    <a:pt x="86" y="308"/>
                  </a:lnTo>
                  <a:lnTo>
                    <a:pt x="98" y="308"/>
                  </a:lnTo>
                  <a:lnTo>
                    <a:pt x="112" y="308"/>
                  </a:lnTo>
                  <a:lnTo>
                    <a:pt x="122" y="308"/>
                  </a:lnTo>
                  <a:lnTo>
                    <a:pt x="130" y="308"/>
                  </a:lnTo>
                  <a:lnTo>
                    <a:pt x="132" y="308"/>
                  </a:lnTo>
                  <a:lnTo>
                    <a:pt x="150" y="308"/>
                  </a:lnTo>
                  <a:lnTo>
                    <a:pt x="174" y="308"/>
                  </a:lnTo>
                  <a:lnTo>
                    <a:pt x="192" y="308"/>
                  </a:lnTo>
                  <a:lnTo>
                    <a:pt x="192" y="304"/>
                  </a:lnTo>
                  <a:lnTo>
                    <a:pt x="190" y="284"/>
                  </a:lnTo>
                  <a:lnTo>
                    <a:pt x="190" y="272"/>
                  </a:lnTo>
                  <a:lnTo>
                    <a:pt x="190" y="270"/>
                  </a:lnTo>
                  <a:lnTo>
                    <a:pt x="190" y="264"/>
                  </a:lnTo>
                  <a:lnTo>
                    <a:pt x="190" y="258"/>
                  </a:lnTo>
                  <a:lnTo>
                    <a:pt x="188" y="250"/>
                  </a:lnTo>
                  <a:lnTo>
                    <a:pt x="188" y="248"/>
                  </a:lnTo>
                  <a:lnTo>
                    <a:pt x="188" y="248"/>
                  </a:lnTo>
                  <a:lnTo>
                    <a:pt x="188" y="246"/>
                  </a:lnTo>
                  <a:lnTo>
                    <a:pt x="186" y="236"/>
                  </a:lnTo>
                  <a:lnTo>
                    <a:pt x="186" y="234"/>
                  </a:lnTo>
                  <a:lnTo>
                    <a:pt x="188" y="228"/>
                  </a:lnTo>
                  <a:lnTo>
                    <a:pt x="190" y="226"/>
                  </a:lnTo>
                  <a:lnTo>
                    <a:pt x="192" y="222"/>
                  </a:lnTo>
                  <a:lnTo>
                    <a:pt x="204" y="214"/>
                  </a:lnTo>
                  <a:lnTo>
                    <a:pt x="210" y="210"/>
                  </a:lnTo>
                  <a:lnTo>
                    <a:pt x="212" y="210"/>
                  </a:lnTo>
                  <a:lnTo>
                    <a:pt x="212" y="208"/>
                  </a:lnTo>
                  <a:lnTo>
                    <a:pt x="222" y="208"/>
                  </a:lnTo>
                  <a:lnTo>
                    <a:pt x="228" y="204"/>
                  </a:lnTo>
                  <a:lnTo>
                    <a:pt x="234" y="202"/>
                  </a:lnTo>
                  <a:lnTo>
                    <a:pt x="240" y="200"/>
                  </a:lnTo>
                  <a:lnTo>
                    <a:pt x="240" y="182"/>
                  </a:lnTo>
                  <a:lnTo>
                    <a:pt x="240" y="172"/>
                  </a:lnTo>
                  <a:lnTo>
                    <a:pt x="240" y="154"/>
                  </a:lnTo>
                  <a:lnTo>
                    <a:pt x="240" y="152"/>
                  </a:lnTo>
                  <a:lnTo>
                    <a:pt x="240" y="132"/>
                  </a:lnTo>
                  <a:lnTo>
                    <a:pt x="240" y="130"/>
                  </a:lnTo>
                  <a:lnTo>
                    <a:pt x="240" y="128"/>
                  </a:lnTo>
                  <a:lnTo>
                    <a:pt x="240" y="110"/>
                  </a:lnTo>
                  <a:lnTo>
                    <a:pt x="240" y="108"/>
                  </a:lnTo>
                  <a:lnTo>
                    <a:pt x="240" y="104"/>
                  </a:lnTo>
                  <a:lnTo>
                    <a:pt x="240" y="88"/>
                  </a:lnTo>
                  <a:lnTo>
                    <a:pt x="240" y="86"/>
                  </a:lnTo>
                  <a:lnTo>
                    <a:pt x="240" y="82"/>
                  </a:lnTo>
                  <a:lnTo>
                    <a:pt x="240" y="68"/>
                  </a:lnTo>
                  <a:lnTo>
                    <a:pt x="254" y="68"/>
                  </a:lnTo>
                  <a:lnTo>
                    <a:pt x="274" y="68"/>
                  </a:lnTo>
                  <a:lnTo>
                    <a:pt x="310" y="68"/>
                  </a:lnTo>
                  <a:lnTo>
                    <a:pt x="328" y="68"/>
                  </a:lnTo>
                  <a:lnTo>
                    <a:pt x="334" y="68"/>
                  </a:lnTo>
                  <a:lnTo>
                    <a:pt x="336" y="68"/>
                  </a:lnTo>
                  <a:lnTo>
                    <a:pt x="338" y="68"/>
                  </a:lnTo>
                  <a:lnTo>
                    <a:pt x="348" y="68"/>
                  </a:lnTo>
                  <a:lnTo>
                    <a:pt x="354" y="68"/>
                  </a:lnTo>
                  <a:lnTo>
                    <a:pt x="362" y="68"/>
                  </a:lnTo>
                  <a:lnTo>
                    <a:pt x="398" y="68"/>
                  </a:lnTo>
                  <a:lnTo>
                    <a:pt x="398" y="64"/>
                  </a:lnTo>
                  <a:lnTo>
                    <a:pt x="398" y="62"/>
                  </a:lnTo>
                  <a:lnTo>
                    <a:pt x="398" y="48"/>
                  </a:lnTo>
                  <a:lnTo>
                    <a:pt x="398" y="18"/>
                  </a:lnTo>
                  <a:lnTo>
                    <a:pt x="398" y="0"/>
                  </a:lnTo>
                  <a:lnTo>
                    <a:pt x="398" y="0"/>
                  </a:lnTo>
                  <a:lnTo>
                    <a:pt x="420" y="14"/>
                  </a:lnTo>
                  <a:lnTo>
                    <a:pt x="422" y="16"/>
                  </a:lnTo>
                  <a:lnTo>
                    <a:pt x="442" y="30"/>
                  </a:lnTo>
                  <a:lnTo>
                    <a:pt x="444" y="30"/>
                  </a:lnTo>
                  <a:lnTo>
                    <a:pt x="464" y="44"/>
                  </a:lnTo>
                  <a:lnTo>
                    <a:pt x="466" y="44"/>
                  </a:lnTo>
                  <a:lnTo>
                    <a:pt x="476" y="52"/>
                  </a:lnTo>
                  <a:lnTo>
                    <a:pt x="488" y="58"/>
                  </a:lnTo>
                  <a:lnTo>
                    <a:pt x="492" y="62"/>
                  </a:lnTo>
                  <a:lnTo>
                    <a:pt x="510" y="72"/>
                  </a:lnTo>
                  <a:lnTo>
                    <a:pt x="510" y="74"/>
                  </a:lnTo>
                  <a:lnTo>
                    <a:pt x="530" y="86"/>
                  </a:lnTo>
                  <a:lnTo>
                    <a:pt x="532" y="88"/>
                  </a:lnTo>
                  <a:lnTo>
                    <a:pt x="540" y="94"/>
                  </a:lnTo>
                  <a:lnTo>
                    <a:pt x="558" y="104"/>
                  </a:lnTo>
                  <a:lnTo>
                    <a:pt x="574" y="116"/>
                  </a:lnTo>
                  <a:lnTo>
                    <a:pt x="576" y="118"/>
                  </a:lnTo>
                  <a:lnTo>
                    <a:pt x="580" y="120"/>
                  </a:lnTo>
                  <a:lnTo>
                    <a:pt x="580" y="12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7" name="Freeform 5006">
              <a:extLst>
                <a:ext uri="{FF2B5EF4-FFF2-40B4-BE49-F238E27FC236}">
                  <a16:creationId xmlns:a16="http://schemas.microsoft.com/office/drawing/2014/main" id="{B3D33C14-18CB-8441-84E1-77E9F24B3956}"/>
                </a:ext>
              </a:extLst>
            </p:cNvPr>
            <p:cNvSpPr>
              <a:spLocks/>
            </p:cNvSpPr>
            <p:nvPr/>
          </p:nvSpPr>
          <p:spPr bwMode="auto">
            <a:xfrm>
              <a:off x="2009115" y="1392672"/>
              <a:ext cx="921962" cy="1009369"/>
            </a:xfrm>
            <a:custGeom>
              <a:avLst/>
              <a:gdLst/>
              <a:ahLst/>
              <a:cxnLst>
                <a:cxn ang="0">
                  <a:pos x="498" y="140"/>
                </a:cxn>
                <a:cxn ang="0">
                  <a:pos x="512" y="272"/>
                </a:cxn>
                <a:cxn ang="0">
                  <a:pos x="526" y="390"/>
                </a:cxn>
                <a:cxn ang="0">
                  <a:pos x="542" y="536"/>
                </a:cxn>
                <a:cxn ang="0">
                  <a:pos x="526" y="598"/>
                </a:cxn>
                <a:cxn ang="0">
                  <a:pos x="426" y="598"/>
                </a:cxn>
                <a:cxn ang="0">
                  <a:pos x="366" y="594"/>
                </a:cxn>
                <a:cxn ang="0">
                  <a:pos x="346" y="602"/>
                </a:cxn>
                <a:cxn ang="0">
                  <a:pos x="328" y="604"/>
                </a:cxn>
                <a:cxn ang="0">
                  <a:pos x="306" y="600"/>
                </a:cxn>
                <a:cxn ang="0">
                  <a:pos x="298" y="606"/>
                </a:cxn>
                <a:cxn ang="0">
                  <a:pos x="278" y="602"/>
                </a:cxn>
                <a:cxn ang="0">
                  <a:pos x="268" y="590"/>
                </a:cxn>
                <a:cxn ang="0">
                  <a:pos x="254" y="596"/>
                </a:cxn>
                <a:cxn ang="0">
                  <a:pos x="248" y="612"/>
                </a:cxn>
                <a:cxn ang="0">
                  <a:pos x="248" y="620"/>
                </a:cxn>
                <a:cxn ang="0">
                  <a:pos x="236" y="636"/>
                </a:cxn>
                <a:cxn ang="0">
                  <a:pos x="218" y="626"/>
                </a:cxn>
                <a:cxn ang="0">
                  <a:pos x="210" y="616"/>
                </a:cxn>
                <a:cxn ang="0">
                  <a:pos x="198" y="608"/>
                </a:cxn>
                <a:cxn ang="0">
                  <a:pos x="200" y="608"/>
                </a:cxn>
                <a:cxn ang="0">
                  <a:pos x="196" y="602"/>
                </a:cxn>
                <a:cxn ang="0">
                  <a:pos x="190" y="598"/>
                </a:cxn>
                <a:cxn ang="0">
                  <a:pos x="174" y="570"/>
                </a:cxn>
                <a:cxn ang="0">
                  <a:pos x="158" y="566"/>
                </a:cxn>
                <a:cxn ang="0">
                  <a:pos x="158" y="564"/>
                </a:cxn>
                <a:cxn ang="0">
                  <a:pos x="134" y="546"/>
                </a:cxn>
                <a:cxn ang="0">
                  <a:pos x="114" y="542"/>
                </a:cxn>
                <a:cxn ang="0">
                  <a:pos x="100" y="540"/>
                </a:cxn>
                <a:cxn ang="0">
                  <a:pos x="98" y="540"/>
                </a:cxn>
                <a:cxn ang="0">
                  <a:pos x="70" y="548"/>
                </a:cxn>
                <a:cxn ang="0">
                  <a:pos x="54" y="548"/>
                </a:cxn>
                <a:cxn ang="0">
                  <a:pos x="46" y="546"/>
                </a:cxn>
                <a:cxn ang="0">
                  <a:pos x="36" y="550"/>
                </a:cxn>
                <a:cxn ang="0">
                  <a:pos x="30" y="562"/>
                </a:cxn>
                <a:cxn ang="0">
                  <a:pos x="28" y="550"/>
                </a:cxn>
                <a:cxn ang="0">
                  <a:pos x="36" y="524"/>
                </a:cxn>
                <a:cxn ang="0">
                  <a:pos x="46" y="498"/>
                </a:cxn>
                <a:cxn ang="0">
                  <a:pos x="48" y="464"/>
                </a:cxn>
                <a:cxn ang="0">
                  <a:pos x="46" y="450"/>
                </a:cxn>
                <a:cxn ang="0">
                  <a:pos x="40" y="422"/>
                </a:cxn>
                <a:cxn ang="0">
                  <a:pos x="28" y="406"/>
                </a:cxn>
                <a:cxn ang="0">
                  <a:pos x="36" y="398"/>
                </a:cxn>
                <a:cxn ang="0">
                  <a:pos x="30" y="402"/>
                </a:cxn>
                <a:cxn ang="0">
                  <a:pos x="32" y="398"/>
                </a:cxn>
                <a:cxn ang="0">
                  <a:pos x="40" y="364"/>
                </a:cxn>
                <a:cxn ang="0">
                  <a:pos x="26" y="338"/>
                </a:cxn>
                <a:cxn ang="0">
                  <a:pos x="24" y="346"/>
                </a:cxn>
                <a:cxn ang="0">
                  <a:pos x="4" y="322"/>
                </a:cxn>
                <a:cxn ang="0">
                  <a:pos x="0" y="328"/>
                </a:cxn>
                <a:cxn ang="0">
                  <a:pos x="62" y="308"/>
                </a:cxn>
                <a:cxn ang="0">
                  <a:pos x="192" y="304"/>
                </a:cxn>
                <a:cxn ang="0">
                  <a:pos x="186" y="236"/>
                </a:cxn>
                <a:cxn ang="0">
                  <a:pos x="228" y="204"/>
                </a:cxn>
                <a:cxn ang="0">
                  <a:pos x="240" y="110"/>
                </a:cxn>
                <a:cxn ang="0">
                  <a:pos x="328" y="68"/>
                </a:cxn>
                <a:cxn ang="0">
                  <a:pos x="398" y="48"/>
                </a:cxn>
                <a:cxn ang="0">
                  <a:pos x="476" y="52"/>
                </a:cxn>
                <a:cxn ang="0">
                  <a:pos x="576" y="118"/>
                </a:cxn>
              </a:cxnLst>
              <a:rect l="0" t="0" r="r" b="b"/>
              <a:pathLst>
                <a:path w="580" h="636">
                  <a:moveTo>
                    <a:pt x="580" y="120"/>
                  </a:moveTo>
                  <a:lnTo>
                    <a:pt x="578" y="120"/>
                  </a:lnTo>
                  <a:lnTo>
                    <a:pt x="572" y="120"/>
                  </a:lnTo>
                  <a:lnTo>
                    <a:pt x="534" y="120"/>
                  </a:lnTo>
                  <a:lnTo>
                    <a:pt x="518" y="120"/>
                  </a:lnTo>
                  <a:lnTo>
                    <a:pt x="510" y="120"/>
                  </a:lnTo>
                  <a:lnTo>
                    <a:pt x="506" y="120"/>
                  </a:lnTo>
                  <a:lnTo>
                    <a:pt x="500" y="120"/>
                  </a:lnTo>
                  <a:lnTo>
                    <a:pt x="496" y="120"/>
                  </a:lnTo>
                  <a:lnTo>
                    <a:pt x="498" y="140"/>
                  </a:lnTo>
                  <a:lnTo>
                    <a:pt x="498" y="144"/>
                  </a:lnTo>
                  <a:lnTo>
                    <a:pt x="500" y="148"/>
                  </a:lnTo>
                  <a:lnTo>
                    <a:pt x="502" y="164"/>
                  </a:lnTo>
                  <a:lnTo>
                    <a:pt x="502" y="178"/>
                  </a:lnTo>
                  <a:lnTo>
                    <a:pt x="506" y="210"/>
                  </a:lnTo>
                  <a:lnTo>
                    <a:pt x="508" y="224"/>
                  </a:lnTo>
                  <a:lnTo>
                    <a:pt x="508" y="228"/>
                  </a:lnTo>
                  <a:lnTo>
                    <a:pt x="508" y="230"/>
                  </a:lnTo>
                  <a:lnTo>
                    <a:pt x="510" y="240"/>
                  </a:lnTo>
                  <a:lnTo>
                    <a:pt x="512" y="272"/>
                  </a:lnTo>
                  <a:lnTo>
                    <a:pt x="514" y="280"/>
                  </a:lnTo>
                  <a:lnTo>
                    <a:pt x="516" y="294"/>
                  </a:lnTo>
                  <a:lnTo>
                    <a:pt x="516" y="304"/>
                  </a:lnTo>
                  <a:lnTo>
                    <a:pt x="518" y="314"/>
                  </a:lnTo>
                  <a:lnTo>
                    <a:pt x="518" y="324"/>
                  </a:lnTo>
                  <a:lnTo>
                    <a:pt x="520" y="338"/>
                  </a:lnTo>
                  <a:lnTo>
                    <a:pt x="520" y="348"/>
                  </a:lnTo>
                  <a:lnTo>
                    <a:pt x="524" y="368"/>
                  </a:lnTo>
                  <a:lnTo>
                    <a:pt x="524" y="382"/>
                  </a:lnTo>
                  <a:lnTo>
                    <a:pt x="526" y="390"/>
                  </a:lnTo>
                  <a:lnTo>
                    <a:pt x="528" y="406"/>
                  </a:lnTo>
                  <a:lnTo>
                    <a:pt x="528" y="414"/>
                  </a:lnTo>
                  <a:lnTo>
                    <a:pt x="528" y="422"/>
                  </a:lnTo>
                  <a:lnTo>
                    <a:pt x="530" y="436"/>
                  </a:lnTo>
                  <a:lnTo>
                    <a:pt x="532" y="442"/>
                  </a:lnTo>
                  <a:lnTo>
                    <a:pt x="532" y="458"/>
                  </a:lnTo>
                  <a:lnTo>
                    <a:pt x="534" y="468"/>
                  </a:lnTo>
                  <a:lnTo>
                    <a:pt x="536" y="482"/>
                  </a:lnTo>
                  <a:lnTo>
                    <a:pt x="538" y="506"/>
                  </a:lnTo>
                  <a:lnTo>
                    <a:pt x="542" y="536"/>
                  </a:lnTo>
                  <a:lnTo>
                    <a:pt x="542" y="548"/>
                  </a:lnTo>
                  <a:lnTo>
                    <a:pt x="554" y="556"/>
                  </a:lnTo>
                  <a:lnTo>
                    <a:pt x="554" y="566"/>
                  </a:lnTo>
                  <a:lnTo>
                    <a:pt x="552" y="570"/>
                  </a:lnTo>
                  <a:lnTo>
                    <a:pt x="550" y="578"/>
                  </a:lnTo>
                  <a:lnTo>
                    <a:pt x="548" y="594"/>
                  </a:lnTo>
                  <a:lnTo>
                    <a:pt x="548" y="596"/>
                  </a:lnTo>
                  <a:lnTo>
                    <a:pt x="548" y="598"/>
                  </a:lnTo>
                  <a:lnTo>
                    <a:pt x="544" y="598"/>
                  </a:lnTo>
                  <a:lnTo>
                    <a:pt x="526" y="598"/>
                  </a:lnTo>
                  <a:lnTo>
                    <a:pt x="508" y="598"/>
                  </a:lnTo>
                  <a:lnTo>
                    <a:pt x="508" y="598"/>
                  </a:lnTo>
                  <a:lnTo>
                    <a:pt x="504" y="598"/>
                  </a:lnTo>
                  <a:lnTo>
                    <a:pt x="492" y="598"/>
                  </a:lnTo>
                  <a:lnTo>
                    <a:pt x="476" y="598"/>
                  </a:lnTo>
                  <a:lnTo>
                    <a:pt x="460" y="598"/>
                  </a:lnTo>
                  <a:lnTo>
                    <a:pt x="452" y="598"/>
                  </a:lnTo>
                  <a:lnTo>
                    <a:pt x="444" y="598"/>
                  </a:lnTo>
                  <a:lnTo>
                    <a:pt x="428" y="598"/>
                  </a:lnTo>
                  <a:lnTo>
                    <a:pt x="426" y="598"/>
                  </a:lnTo>
                  <a:lnTo>
                    <a:pt x="426" y="598"/>
                  </a:lnTo>
                  <a:lnTo>
                    <a:pt x="404" y="598"/>
                  </a:lnTo>
                  <a:lnTo>
                    <a:pt x="402" y="598"/>
                  </a:lnTo>
                  <a:lnTo>
                    <a:pt x="382" y="598"/>
                  </a:lnTo>
                  <a:lnTo>
                    <a:pt x="380" y="598"/>
                  </a:lnTo>
                  <a:lnTo>
                    <a:pt x="378" y="598"/>
                  </a:lnTo>
                  <a:lnTo>
                    <a:pt x="372" y="598"/>
                  </a:lnTo>
                  <a:lnTo>
                    <a:pt x="370" y="598"/>
                  </a:lnTo>
                  <a:lnTo>
                    <a:pt x="366" y="598"/>
                  </a:lnTo>
                  <a:lnTo>
                    <a:pt x="366" y="594"/>
                  </a:lnTo>
                  <a:lnTo>
                    <a:pt x="366" y="590"/>
                  </a:lnTo>
                  <a:lnTo>
                    <a:pt x="366" y="588"/>
                  </a:lnTo>
                  <a:lnTo>
                    <a:pt x="366" y="588"/>
                  </a:lnTo>
                  <a:lnTo>
                    <a:pt x="360" y="592"/>
                  </a:lnTo>
                  <a:lnTo>
                    <a:pt x="362" y="598"/>
                  </a:lnTo>
                  <a:lnTo>
                    <a:pt x="362" y="600"/>
                  </a:lnTo>
                  <a:lnTo>
                    <a:pt x="362" y="600"/>
                  </a:lnTo>
                  <a:lnTo>
                    <a:pt x="350" y="600"/>
                  </a:lnTo>
                  <a:lnTo>
                    <a:pt x="348" y="600"/>
                  </a:lnTo>
                  <a:lnTo>
                    <a:pt x="346" y="602"/>
                  </a:lnTo>
                  <a:lnTo>
                    <a:pt x="346" y="602"/>
                  </a:lnTo>
                  <a:lnTo>
                    <a:pt x="346" y="602"/>
                  </a:lnTo>
                  <a:lnTo>
                    <a:pt x="344" y="604"/>
                  </a:lnTo>
                  <a:lnTo>
                    <a:pt x="344" y="604"/>
                  </a:lnTo>
                  <a:lnTo>
                    <a:pt x="344" y="604"/>
                  </a:lnTo>
                  <a:lnTo>
                    <a:pt x="342" y="604"/>
                  </a:lnTo>
                  <a:lnTo>
                    <a:pt x="332" y="604"/>
                  </a:lnTo>
                  <a:lnTo>
                    <a:pt x="332" y="604"/>
                  </a:lnTo>
                  <a:lnTo>
                    <a:pt x="330" y="604"/>
                  </a:lnTo>
                  <a:lnTo>
                    <a:pt x="328" y="604"/>
                  </a:lnTo>
                  <a:lnTo>
                    <a:pt x="324" y="602"/>
                  </a:lnTo>
                  <a:lnTo>
                    <a:pt x="320" y="600"/>
                  </a:lnTo>
                  <a:lnTo>
                    <a:pt x="320" y="600"/>
                  </a:lnTo>
                  <a:lnTo>
                    <a:pt x="320" y="600"/>
                  </a:lnTo>
                  <a:lnTo>
                    <a:pt x="320" y="600"/>
                  </a:lnTo>
                  <a:lnTo>
                    <a:pt x="312" y="600"/>
                  </a:lnTo>
                  <a:lnTo>
                    <a:pt x="308" y="600"/>
                  </a:lnTo>
                  <a:lnTo>
                    <a:pt x="308" y="600"/>
                  </a:lnTo>
                  <a:lnTo>
                    <a:pt x="306" y="600"/>
                  </a:lnTo>
                  <a:lnTo>
                    <a:pt x="306" y="600"/>
                  </a:lnTo>
                  <a:lnTo>
                    <a:pt x="304" y="600"/>
                  </a:lnTo>
                  <a:lnTo>
                    <a:pt x="302" y="600"/>
                  </a:lnTo>
                  <a:lnTo>
                    <a:pt x="302" y="600"/>
                  </a:lnTo>
                  <a:lnTo>
                    <a:pt x="300" y="600"/>
                  </a:lnTo>
                  <a:lnTo>
                    <a:pt x="300" y="604"/>
                  </a:lnTo>
                  <a:lnTo>
                    <a:pt x="300" y="604"/>
                  </a:lnTo>
                  <a:lnTo>
                    <a:pt x="300" y="604"/>
                  </a:lnTo>
                  <a:lnTo>
                    <a:pt x="300" y="606"/>
                  </a:lnTo>
                  <a:lnTo>
                    <a:pt x="298" y="606"/>
                  </a:lnTo>
                  <a:lnTo>
                    <a:pt x="298" y="606"/>
                  </a:lnTo>
                  <a:lnTo>
                    <a:pt x="294" y="612"/>
                  </a:lnTo>
                  <a:lnTo>
                    <a:pt x="292" y="616"/>
                  </a:lnTo>
                  <a:lnTo>
                    <a:pt x="292" y="616"/>
                  </a:lnTo>
                  <a:lnTo>
                    <a:pt x="290" y="616"/>
                  </a:lnTo>
                  <a:lnTo>
                    <a:pt x="288" y="612"/>
                  </a:lnTo>
                  <a:lnTo>
                    <a:pt x="288" y="612"/>
                  </a:lnTo>
                  <a:lnTo>
                    <a:pt x="288" y="610"/>
                  </a:lnTo>
                  <a:lnTo>
                    <a:pt x="288" y="610"/>
                  </a:lnTo>
                  <a:lnTo>
                    <a:pt x="278" y="604"/>
                  </a:lnTo>
                  <a:lnTo>
                    <a:pt x="278" y="602"/>
                  </a:lnTo>
                  <a:lnTo>
                    <a:pt x="276" y="602"/>
                  </a:lnTo>
                  <a:lnTo>
                    <a:pt x="274" y="600"/>
                  </a:lnTo>
                  <a:lnTo>
                    <a:pt x="274" y="600"/>
                  </a:lnTo>
                  <a:lnTo>
                    <a:pt x="272" y="598"/>
                  </a:lnTo>
                  <a:lnTo>
                    <a:pt x="270" y="596"/>
                  </a:lnTo>
                  <a:lnTo>
                    <a:pt x="270" y="594"/>
                  </a:lnTo>
                  <a:lnTo>
                    <a:pt x="270" y="594"/>
                  </a:lnTo>
                  <a:lnTo>
                    <a:pt x="268" y="592"/>
                  </a:lnTo>
                  <a:lnTo>
                    <a:pt x="268" y="590"/>
                  </a:lnTo>
                  <a:lnTo>
                    <a:pt x="268" y="590"/>
                  </a:lnTo>
                  <a:lnTo>
                    <a:pt x="266" y="590"/>
                  </a:lnTo>
                  <a:lnTo>
                    <a:pt x="266" y="590"/>
                  </a:lnTo>
                  <a:lnTo>
                    <a:pt x="264" y="590"/>
                  </a:lnTo>
                  <a:lnTo>
                    <a:pt x="264" y="590"/>
                  </a:lnTo>
                  <a:lnTo>
                    <a:pt x="262" y="592"/>
                  </a:lnTo>
                  <a:lnTo>
                    <a:pt x="258" y="596"/>
                  </a:lnTo>
                  <a:lnTo>
                    <a:pt x="258" y="596"/>
                  </a:lnTo>
                  <a:lnTo>
                    <a:pt x="256" y="596"/>
                  </a:lnTo>
                  <a:lnTo>
                    <a:pt x="256" y="596"/>
                  </a:lnTo>
                  <a:lnTo>
                    <a:pt x="254" y="596"/>
                  </a:lnTo>
                  <a:lnTo>
                    <a:pt x="254" y="596"/>
                  </a:lnTo>
                  <a:lnTo>
                    <a:pt x="254" y="598"/>
                  </a:lnTo>
                  <a:lnTo>
                    <a:pt x="254" y="598"/>
                  </a:lnTo>
                  <a:lnTo>
                    <a:pt x="252" y="598"/>
                  </a:lnTo>
                  <a:lnTo>
                    <a:pt x="252" y="598"/>
                  </a:lnTo>
                  <a:lnTo>
                    <a:pt x="252" y="598"/>
                  </a:lnTo>
                  <a:lnTo>
                    <a:pt x="252" y="598"/>
                  </a:lnTo>
                  <a:lnTo>
                    <a:pt x="252" y="600"/>
                  </a:lnTo>
                  <a:lnTo>
                    <a:pt x="250" y="606"/>
                  </a:lnTo>
                  <a:lnTo>
                    <a:pt x="248" y="612"/>
                  </a:lnTo>
                  <a:lnTo>
                    <a:pt x="246" y="618"/>
                  </a:lnTo>
                  <a:lnTo>
                    <a:pt x="246" y="620"/>
                  </a:lnTo>
                  <a:lnTo>
                    <a:pt x="248" y="620"/>
                  </a:lnTo>
                  <a:lnTo>
                    <a:pt x="248" y="620"/>
                  </a:lnTo>
                  <a:lnTo>
                    <a:pt x="248" y="620"/>
                  </a:lnTo>
                  <a:lnTo>
                    <a:pt x="248" y="620"/>
                  </a:lnTo>
                  <a:lnTo>
                    <a:pt x="248" y="620"/>
                  </a:lnTo>
                  <a:lnTo>
                    <a:pt x="248" y="620"/>
                  </a:lnTo>
                  <a:lnTo>
                    <a:pt x="248" y="620"/>
                  </a:lnTo>
                  <a:lnTo>
                    <a:pt x="248" y="620"/>
                  </a:lnTo>
                  <a:lnTo>
                    <a:pt x="248" y="620"/>
                  </a:lnTo>
                  <a:lnTo>
                    <a:pt x="250" y="620"/>
                  </a:lnTo>
                  <a:lnTo>
                    <a:pt x="250" y="622"/>
                  </a:lnTo>
                  <a:lnTo>
                    <a:pt x="250" y="622"/>
                  </a:lnTo>
                  <a:lnTo>
                    <a:pt x="248" y="626"/>
                  </a:lnTo>
                  <a:lnTo>
                    <a:pt x="248" y="628"/>
                  </a:lnTo>
                  <a:lnTo>
                    <a:pt x="246" y="630"/>
                  </a:lnTo>
                  <a:lnTo>
                    <a:pt x="242" y="632"/>
                  </a:lnTo>
                  <a:lnTo>
                    <a:pt x="240" y="632"/>
                  </a:lnTo>
                  <a:lnTo>
                    <a:pt x="236" y="636"/>
                  </a:lnTo>
                  <a:lnTo>
                    <a:pt x="236" y="636"/>
                  </a:lnTo>
                  <a:lnTo>
                    <a:pt x="236" y="634"/>
                  </a:lnTo>
                  <a:lnTo>
                    <a:pt x="234" y="634"/>
                  </a:lnTo>
                  <a:lnTo>
                    <a:pt x="232" y="634"/>
                  </a:lnTo>
                  <a:lnTo>
                    <a:pt x="228" y="634"/>
                  </a:lnTo>
                  <a:lnTo>
                    <a:pt x="226" y="632"/>
                  </a:lnTo>
                  <a:lnTo>
                    <a:pt x="220" y="628"/>
                  </a:lnTo>
                  <a:lnTo>
                    <a:pt x="218" y="626"/>
                  </a:lnTo>
                  <a:lnTo>
                    <a:pt x="218" y="626"/>
                  </a:lnTo>
                  <a:lnTo>
                    <a:pt x="218" y="626"/>
                  </a:lnTo>
                  <a:lnTo>
                    <a:pt x="218" y="626"/>
                  </a:lnTo>
                  <a:lnTo>
                    <a:pt x="218" y="624"/>
                  </a:lnTo>
                  <a:lnTo>
                    <a:pt x="218" y="624"/>
                  </a:lnTo>
                  <a:lnTo>
                    <a:pt x="218" y="624"/>
                  </a:lnTo>
                  <a:lnTo>
                    <a:pt x="218" y="622"/>
                  </a:lnTo>
                  <a:lnTo>
                    <a:pt x="218" y="622"/>
                  </a:lnTo>
                  <a:lnTo>
                    <a:pt x="216" y="622"/>
                  </a:lnTo>
                  <a:lnTo>
                    <a:pt x="216" y="622"/>
                  </a:lnTo>
                  <a:lnTo>
                    <a:pt x="210" y="616"/>
                  </a:lnTo>
                  <a:lnTo>
                    <a:pt x="210" y="616"/>
                  </a:lnTo>
                  <a:lnTo>
                    <a:pt x="208" y="616"/>
                  </a:lnTo>
                  <a:lnTo>
                    <a:pt x="208" y="616"/>
                  </a:lnTo>
                  <a:lnTo>
                    <a:pt x="208" y="616"/>
                  </a:lnTo>
                  <a:lnTo>
                    <a:pt x="208" y="618"/>
                  </a:lnTo>
                  <a:lnTo>
                    <a:pt x="206" y="618"/>
                  </a:lnTo>
                  <a:lnTo>
                    <a:pt x="202" y="614"/>
                  </a:lnTo>
                  <a:lnTo>
                    <a:pt x="200" y="612"/>
                  </a:lnTo>
                  <a:lnTo>
                    <a:pt x="198" y="610"/>
                  </a:lnTo>
                  <a:lnTo>
                    <a:pt x="198" y="610"/>
                  </a:lnTo>
                  <a:lnTo>
                    <a:pt x="198" y="608"/>
                  </a:lnTo>
                  <a:lnTo>
                    <a:pt x="198" y="608"/>
                  </a:lnTo>
                  <a:lnTo>
                    <a:pt x="198" y="608"/>
                  </a:lnTo>
                  <a:lnTo>
                    <a:pt x="198" y="608"/>
                  </a:lnTo>
                  <a:lnTo>
                    <a:pt x="198" y="610"/>
                  </a:lnTo>
                  <a:lnTo>
                    <a:pt x="200" y="608"/>
                  </a:lnTo>
                  <a:lnTo>
                    <a:pt x="200" y="608"/>
                  </a:lnTo>
                  <a:lnTo>
                    <a:pt x="200" y="608"/>
                  </a:lnTo>
                  <a:lnTo>
                    <a:pt x="200" y="608"/>
                  </a:lnTo>
                  <a:lnTo>
                    <a:pt x="200" y="608"/>
                  </a:lnTo>
                  <a:lnTo>
                    <a:pt x="200" y="608"/>
                  </a:lnTo>
                  <a:lnTo>
                    <a:pt x="200" y="606"/>
                  </a:lnTo>
                  <a:lnTo>
                    <a:pt x="198" y="606"/>
                  </a:lnTo>
                  <a:lnTo>
                    <a:pt x="198" y="606"/>
                  </a:lnTo>
                  <a:lnTo>
                    <a:pt x="198" y="606"/>
                  </a:lnTo>
                  <a:lnTo>
                    <a:pt x="196" y="604"/>
                  </a:lnTo>
                  <a:lnTo>
                    <a:pt x="196" y="604"/>
                  </a:lnTo>
                  <a:lnTo>
                    <a:pt x="196" y="604"/>
                  </a:lnTo>
                  <a:lnTo>
                    <a:pt x="196" y="604"/>
                  </a:lnTo>
                  <a:lnTo>
                    <a:pt x="196" y="604"/>
                  </a:lnTo>
                  <a:lnTo>
                    <a:pt x="196" y="602"/>
                  </a:lnTo>
                  <a:lnTo>
                    <a:pt x="196" y="602"/>
                  </a:lnTo>
                  <a:lnTo>
                    <a:pt x="194" y="598"/>
                  </a:lnTo>
                  <a:lnTo>
                    <a:pt x="194" y="598"/>
                  </a:lnTo>
                  <a:lnTo>
                    <a:pt x="194" y="598"/>
                  </a:lnTo>
                  <a:lnTo>
                    <a:pt x="194" y="598"/>
                  </a:lnTo>
                  <a:lnTo>
                    <a:pt x="194" y="598"/>
                  </a:lnTo>
                  <a:lnTo>
                    <a:pt x="192" y="598"/>
                  </a:lnTo>
                  <a:lnTo>
                    <a:pt x="190" y="598"/>
                  </a:lnTo>
                  <a:lnTo>
                    <a:pt x="190" y="598"/>
                  </a:lnTo>
                  <a:lnTo>
                    <a:pt x="190" y="598"/>
                  </a:lnTo>
                  <a:lnTo>
                    <a:pt x="190" y="598"/>
                  </a:lnTo>
                  <a:lnTo>
                    <a:pt x="188" y="598"/>
                  </a:lnTo>
                  <a:lnTo>
                    <a:pt x="188" y="596"/>
                  </a:lnTo>
                  <a:lnTo>
                    <a:pt x="188" y="596"/>
                  </a:lnTo>
                  <a:lnTo>
                    <a:pt x="188" y="596"/>
                  </a:lnTo>
                  <a:lnTo>
                    <a:pt x="188" y="596"/>
                  </a:lnTo>
                  <a:lnTo>
                    <a:pt x="184" y="592"/>
                  </a:lnTo>
                  <a:lnTo>
                    <a:pt x="180" y="588"/>
                  </a:lnTo>
                  <a:lnTo>
                    <a:pt x="176" y="576"/>
                  </a:lnTo>
                  <a:lnTo>
                    <a:pt x="174" y="570"/>
                  </a:lnTo>
                  <a:lnTo>
                    <a:pt x="174" y="570"/>
                  </a:lnTo>
                  <a:lnTo>
                    <a:pt x="168" y="566"/>
                  </a:lnTo>
                  <a:lnTo>
                    <a:pt x="166" y="566"/>
                  </a:lnTo>
                  <a:lnTo>
                    <a:pt x="164" y="566"/>
                  </a:lnTo>
                  <a:lnTo>
                    <a:pt x="162" y="568"/>
                  </a:lnTo>
                  <a:lnTo>
                    <a:pt x="162" y="568"/>
                  </a:lnTo>
                  <a:lnTo>
                    <a:pt x="160" y="568"/>
                  </a:lnTo>
                  <a:lnTo>
                    <a:pt x="160" y="568"/>
                  </a:lnTo>
                  <a:lnTo>
                    <a:pt x="160" y="568"/>
                  </a:lnTo>
                  <a:lnTo>
                    <a:pt x="158" y="566"/>
                  </a:lnTo>
                  <a:lnTo>
                    <a:pt x="158" y="566"/>
                  </a:lnTo>
                  <a:lnTo>
                    <a:pt x="158" y="566"/>
                  </a:lnTo>
                  <a:lnTo>
                    <a:pt x="158" y="566"/>
                  </a:lnTo>
                  <a:lnTo>
                    <a:pt x="160" y="564"/>
                  </a:lnTo>
                  <a:lnTo>
                    <a:pt x="160" y="564"/>
                  </a:lnTo>
                  <a:lnTo>
                    <a:pt x="160" y="564"/>
                  </a:lnTo>
                  <a:lnTo>
                    <a:pt x="160" y="564"/>
                  </a:lnTo>
                  <a:lnTo>
                    <a:pt x="158" y="564"/>
                  </a:lnTo>
                  <a:lnTo>
                    <a:pt x="158" y="564"/>
                  </a:lnTo>
                  <a:lnTo>
                    <a:pt x="158" y="564"/>
                  </a:lnTo>
                  <a:lnTo>
                    <a:pt x="154" y="566"/>
                  </a:lnTo>
                  <a:lnTo>
                    <a:pt x="154" y="566"/>
                  </a:lnTo>
                  <a:lnTo>
                    <a:pt x="146" y="562"/>
                  </a:lnTo>
                  <a:lnTo>
                    <a:pt x="146" y="562"/>
                  </a:lnTo>
                  <a:lnTo>
                    <a:pt x="146" y="558"/>
                  </a:lnTo>
                  <a:lnTo>
                    <a:pt x="146" y="558"/>
                  </a:lnTo>
                  <a:lnTo>
                    <a:pt x="146" y="558"/>
                  </a:lnTo>
                  <a:lnTo>
                    <a:pt x="144" y="556"/>
                  </a:lnTo>
                  <a:lnTo>
                    <a:pt x="134" y="546"/>
                  </a:lnTo>
                  <a:lnTo>
                    <a:pt x="134" y="546"/>
                  </a:lnTo>
                  <a:lnTo>
                    <a:pt x="130" y="542"/>
                  </a:lnTo>
                  <a:lnTo>
                    <a:pt x="128" y="542"/>
                  </a:lnTo>
                  <a:lnTo>
                    <a:pt x="128" y="542"/>
                  </a:lnTo>
                  <a:lnTo>
                    <a:pt x="126" y="542"/>
                  </a:lnTo>
                  <a:lnTo>
                    <a:pt x="124" y="542"/>
                  </a:lnTo>
                  <a:lnTo>
                    <a:pt x="124" y="542"/>
                  </a:lnTo>
                  <a:lnTo>
                    <a:pt x="124" y="542"/>
                  </a:lnTo>
                  <a:lnTo>
                    <a:pt x="122" y="542"/>
                  </a:lnTo>
                  <a:lnTo>
                    <a:pt x="120" y="542"/>
                  </a:lnTo>
                  <a:lnTo>
                    <a:pt x="114" y="542"/>
                  </a:lnTo>
                  <a:lnTo>
                    <a:pt x="114" y="542"/>
                  </a:lnTo>
                  <a:lnTo>
                    <a:pt x="114" y="542"/>
                  </a:lnTo>
                  <a:lnTo>
                    <a:pt x="114" y="542"/>
                  </a:lnTo>
                  <a:lnTo>
                    <a:pt x="110" y="542"/>
                  </a:lnTo>
                  <a:lnTo>
                    <a:pt x="104" y="542"/>
                  </a:lnTo>
                  <a:lnTo>
                    <a:pt x="102" y="542"/>
                  </a:lnTo>
                  <a:lnTo>
                    <a:pt x="100" y="542"/>
                  </a:lnTo>
                  <a:lnTo>
                    <a:pt x="100" y="542"/>
                  </a:lnTo>
                  <a:lnTo>
                    <a:pt x="100" y="542"/>
                  </a:lnTo>
                  <a:lnTo>
                    <a:pt x="100" y="540"/>
                  </a:lnTo>
                  <a:lnTo>
                    <a:pt x="100" y="540"/>
                  </a:lnTo>
                  <a:lnTo>
                    <a:pt x="100" y="540"/>
                  </a:lnTo>
                  <a:lnTo>
                    <a:pt x="100" y="540"/>
                  </a:lnTo>
                  <a:lnTo>
                    <a:pt x="98" y="540"/>
                  </a:lnTo>
                  <a:lnTo>
                    <a:pt x="98" y="538"/>
                  </a:lnTo>
                  <a:lnTo>
                    <a:pt x="98" y="540"/>
                  </a:lnTo>
                  <a:lnTo>
                    <a:pt x="98" y="540"/>
                  </a:lnTo>
                  <a:lnTo>
                    <a:pt x="98" y="540"/>
                  </a:lnTo>
                  <a:lnTo>
                    <a:pt x="98" y="540"/>
                  </a:lnTo>
                  <a:lnTo>
                    <a:pt x="98" y="540"/>
                  </a:lnTo>
                  <a:lnTo>
                    <a:pt x="98" y="540"/>
                  </a:lnTo>
                  <a:lnTo>
                    <a:pt x="96" y="542"/>
                  </a:lnTo>
                  <a:lnTo>
                    <a:pt x="96" y="542"/>
                  </a:lnTo>
                  <a:lnTo>
                    <a:pt x="94" y="544"/>
                  </a:lnTo>
                  <a:lnTo>
                    <a:pt x="86" y="546"/>
                  </a:lnTo>
                  <a:lnTo>
                    <a:pt x="86" y="546"/>
                  </a:lnTo>
                  <a:lnTo>
                    <a:pt x="80" y="546"/>
                  </a:lnTo>
                  <a:lnTo>
                    <a:pt x="76" y="544"/>
                  </a:lnTo>
                  <a:lnTo>
                    <a:pt x="74" y="546"/>
                  </a:lnTo>
                  <a:lnTo>
                    <a:pt x="70" y="548"/>
                  </a:lnTo>
                  <a:lnTo>
                    <a:pt x="66" y="550"/>
                  </a:lnTo>
                  <a:lnTo>
                    <a:pt x="66" y="550"/>
                  </a:lnTo>
                  <a:lnTo>
                    <a:pt x="64" y="550"/>
                  </a:lnTo>
                  <a:lnTo>
                    <a:pt x="64" y="550"/>
                  </a:lnTo>
                  <a:lnTo>
                    <a:pt x="62" y="550"/>
                  </a:lnTo>
                  <a:lnTo>
                    <a:pt x="58" y="548"/>
                  </a:lnTo>
                  <a:lnTo>
                    <a:pt x="56" y="548"/>
                  </a:lnTo>
                  <a:lnTo>
                    <a:pt x="56" y="548"/>
                  </a:lnTo>
                  <a:lnTo>
                    <a:pt x="54" y="548"/>
                  </a:lnTo>
                  <a:lnTo>
                    <a:pt x="54" y="548"/>
                  </a:lnTo>
                  <a:lnTo>
                    <a:pt x="52" y="548"/>
                  </a:lnTo>
                  <a:lnTo>
                    <a:pt x="48" y="550"/>
                  </a:lnTo>
                  <a:lnTo>
                    <a:pt x="48" y="550"/>
                  </a:lnTo>
                  <a:lnTo>
                    <a:pt x="48" y="550"/>
                  </a:lnTo>
                  <a:lnTo>
                    <a:pt x="48" y="550"/>
                  </a:lnTo>
                  <a:lnTo>
                    <a:pt x="46" y="548"/>
                  </a:lnTo>
                  <a:lnTo>
                    <a:pt x="46" y="548"/>
                  </a:lnTo>
                  <a:lnTo>
                    <a:pt x="46" y="548"/>
                  </a:lnTo>
                  <a:lnTo>
                    <a:pt x="46" y="546"/>
                  </a:lnTo>
                  <a:lnTo>
                    <a:pt x="46" y="546"/>
                  </a:lnTo>
                  <a:lnTo>
                    <a:pt x="44" y="546"/>
                  </a:lnTo>
                  <a:lnTo>
                    <a:pt x="44" y="546"/>
                  </a:lnTo>
                  <a:lnTo>
                    <a:pt x="44" y="546"/>
                  </a:lnTo>
                  <a:lnTo>
                    <a:pt x="44" y="546"/>
                  </a:lnTo>
                  <a:lnTo>
                    <a:pt x="38" y="548"/>
                  </a:lnTo>
                  <a:lnTo>
                    <a:pt x="36" y="548"/>
                  </a:lnTo>
                  <a:lnTo>
                    <a:pt x="36" y="548"/>
                  </a:lnTo>
                  <a:lnTo>
                    <a:pt x="36" y="548"/>
                  </a:lnTo>
                  <a:lnTo>
                    <a:pt x="36" y="550"/>
                  </a:lnTo>
                  <a:lnTo>
                    <a:pt x="36" y="550"/>
                  </a:lnTo>
                  <a:lnTo>
                    <a:pt x="34" y="554"/>
                  </a:lnTo>
                  <a:lnTo>
                    <a:pt x="34" y="554"/>
                  </a:lnTo>
                  <a:lnTo>
                    <a:pt x="34" y="558"/>
                  </a:lnTo>
                  <a:lnTo>
                    <a:pt x="34" y="560"/>
                  </a:lnTo>
                  <a:lnTo>
                    <a:pt x="32" y="560"/>
                  </a:lnTo>
                  <a:lnTo>
                    <a:pt x="32" y="562"/>
                  </a:lnTo>
                  <a:lnTo>
                    <a:pt x="32" y="562"/>
                  </a:lnTo>
                  <a:lnTo>
                    <a:pt x="32" y="562"/>
                  </a:lnTo>
                  <a:lnTo>
                    <a:pt x="32" y="562"/>
                  </a:lnTo>
                  <a:lnTo>
                    <a:pt x="30" y="562"/>
                  </a:lnTo>
                  <a:lnTo>
                    <a:pt x="26" y="568"/>
                  </a:lnTo>
                  <a:lnTo>
                    <a:pt x="26" y="570"/>
                  </a:lnTo>
                  <a:lnTo>
                    <a:pt x="26" y="568"/>
                  </a:lnTo>
                  <a:lnTo>
                    <a:pt x="24" y="558"/>
                  </a:lnTo>
                  <a:lnTo>
                    <a:pt x="26" y="558"/>
                  </a:lnTo>
                  <a:lnTo>
                    <a:pt x="26" y="556"/>
                  </a:lnTo>
                  <a:lnTo>
                    <a:pt x="26" y="554"/>
                  </a:lnTo>
                  <a:lnTo>
                    <a:pt x="26" y="554"/>
                  </a:lnTo>
                  <a:lnTo>
                    <a:pt x="28" y="550"/>
                  </a:lnTo>
                  <a:lnTo>
                    <a:pt x="28" y="550"/>
                  </a:lnTo>
                  <a:lnTo>
                    <a:pt x="28" y="548"/>
                  </a:lnTo>
                  <a:lnTo>
                    <a:pt x="28" y="548"/>
                  </a:lnTo>
                  <a:lnTo>
                    <a:pt x="28" y="546"/>
                  </a:lnTo>
                  <a:lnTo>
                    <a:pt x="28" y="544"/>
                  </a:lnTo>
                  <a:lnTo>
                    <a:pt x="28" y="542"/>
                  </a:lnTo>
                  <a:lnTo>
                    <a:pt x="30" y="540"/>
                  </a:lnTo>
                  <a:lnTo>
                    <a:pt x="30" y="536"/>
                  </a:lnTo>
                  <a:lnTo>
                    <a:pt x="32" y="534"/>
                  </a:lnTo>
                  <a:lnTo>
                    <a:pt x="34" y="528"/>
                  </a:lnTo>
                  <a:lnTo>
                    <a:pt x="36" y="524"/>
                  </a:lnTo>
                  <a:lnTo>
                    <a:pt x="36" y="522"/>
                  </a:lnTo>
                  <a:lnTo>
                    <a:pt x="38" y="522"/>
                  </a:lnTo>
                  <a:lnTo>
                    <a:pt x="38" y="522"/>
                  </a:lnTo>
                  <a:lnTo>
                    <a:pt x="38" y="520"/>
                  </a:lnTo>
                  <a:lnTo>
                    <a:pt x="40" y="514"/>
                  </a:lnTo>
                  <a:lnTo>
                    <a:pt x="42" y="512"/>
                  </a:lnTo>
                  <a:lnTo>
                    <a:pt x="44" y="506"/>
                  </a:lnTo>
                  <a:lnTo>
                    <a:pt x="44" y="506"/>
                  </a:lnTo>
                  <a:lnTo>
                    <a:pt x="46" y="500"/>
                  </a:lnTo>
                  <a:lnTo>
                    <a:pt x="46" y="498"/>
                  </a:lnTo>
                  <a:lnTo>
                    <a:pt x="48" y="494"/>
                  </a:lnTo>
                  <a:lnTo>
                    <a:pt x="48" y="494"/>
                  </a:lnTo>
                  <a:lnTo>
                    <a:pt x="48" y="488"/>
                  </a:lnTo>
                  <a:lnTo>
                    <a:pt x="48" y="488"/>
                  </a:lnTo>
                  <a:lnTo>
                    <a:pt x="48" y="478"/>
                  </a:lnTo>
                  <a:lnTo>
                    <a:pt x="48" y="470"/>
                  </a:lnTo>
                  <a:lnTo>
                    <a:pt x="48" y="466"/>
                  </a:lnTo>
                  <a:lnTo>
                    <a:pt x="48" y="466"/>
                  </a:lnTo>
                  <a:lnTo>
                    <a:pt x="48" y="466"/>
                  </a:lnTo>
                  <a:lnTo>
                    <a:pt x="48" y="464"/>
                  </a:lnTo>
                  <a:lnTo>
                    <a:pt x="48" y="464"/>
                  </a:lnTo>
                  <a:lnTo>
                    <a:pt x="48" y="462"/>
                  </a:lnTo>
                  <a:lnTo>
                    <a:pt x="48" y="456"/>
                  </a:lnTo>
                  <a:lnTo>
                    <a:pt x="48" y="456"/>
                  </a:lnTo>
                  <a:lnTo>
                    <a:pt x="48" y="456"/>
                  </a:lnTo>
                  <a:lnTo>
                    <a:pt x="48" y="454"/>
                  </a:lnTo>
                  <a:lnTo>
                    <a:pt x="48" y="454"/>
                  </a:lnTo>
                  <a:lnTo>
                    <a:pt x="48" y="454"/>
                  </a:lnTo>
                  <a:lnTo>
                    <a:pt x="48" y="452"/>
                  </a:lnTo>
                  <a:lnTo>
                    <a:pt x="46" y="450"/>
                  </a:lnTo>
                  <a:lnTo>
                    <a:pt x="46" y="448"/>
                  </a:lnTo>
                  <a:lnTo>
                    <a:pt x="46" y="448"/>
                  </a:lnTo>
                  <a:lnTo>
                    <a:pt x="46" y="446"/>
                  </a:lnTo>
                  <a:lnTo>
                    <a:pt x="44" y="440"/>
                  </a:lnTo>
                  <a:lnTo>
                    <a:pt x="44" y="438"/>
                  </a:lnTo>
                  <a:lnTo>
                    <a:pt x="42" y="432"/>
                  </a:lnTo>
                  <a:lnTo>
                    <a:pt x="42" y="430"/>
                  </a:lnTo>
                  <a:lnTo>
                    <a:pt x="42" y="428"/>
                  </a:lnTo>
                  <a:lnTo>
                    <a:pt x="40" y="424"/>
                  </a:lnTo>
                  <a:lnTo>
                    <a:pt x="40" y="422"/>
                  </a:lnTo>
                  <a:lnTo>
                    <a:pt x="38" y="420"/>
                  </a:lnTo>
                  <a:lnTo>
                    <a:pt x="38" y="420"/>
                  </a:lnTo>
                  <a:lnTo>
                    <a:pt x="38" y="418"/>
                  </a:lnTo>
                  <a:lnTo>
                    <a:pt x="34" y="414"/>
                  </a:lnTo>
                  <a:lnTo>
                    <a:pt x="34" y="414"/>
                  </a:lnTo>
                  <a:lnTo>
                    <a:pt x="32" y="414"/>
                  </a:lnTo>
                  <a:lnTo>
                    <a:pt x="28" y="412"/>
                  </a:lnTo>
                  <a:lnTo>
                    <a:pt x="26" y="408"/>
                  </a:lnTo>
                  <a:lnTo>
                    <a:pt x="26" y="408"/>
                  </a:lnTo>
                  <a:lnTo>
                    <a:pt x="28" y="406"/>
                  </a:lnTo>
                  <a:lnTo>
                    <a:pt x="28" y="406"/>
                  </a:lnTo>
                  <a:lnTo>
                    <a:pt x="30" y="406"/>
                  </a:lnTo>
                  <a:lnTo>
                    <a:pt x="32" y="406"/>
                  </a:lnTo>
                  <a:lnTo>
                    <a:pt x="32" y="406"/>
                  </a:lnTo>
                  <a:lnTo>
                    <a:pt x="34" y="404"/>
                  </a:lnTo>
                  <a:lnTo>
                    <a:pt x="34" y="404"/>
                  </a:lnTo>
                  <a:lnTo>
                    <a:pt x="36" y="402"/>
                  </a:lnTo>
                  <a:lnTo>
                    <a:pt x="36" y="398"/>
                  </a:lnTo>
                  <a:lnTo>
                    <a:pt x="36" y="398"/>
                  </a:lnTo>
                  <a:lnTo>
                    <a:pt x="36" y="398"/>
                  </a:lnTo>
                  <a:lnTo>
                    <a:pt x="36" y="398"/>
                  </a:lnTo>
                  <a:lnTo>
                    <a:pt x="34" y="398"/>
                  </a:lnTo>
                  <a:lnTo>
                    <a:pt x="34" y="398"/>
                  </a:lnTo>
                  <a:lnTo>
                    <a:pt x="34" y="398"/>
                  </a:lnTo>
                  <a:lnTo>
                    <a:pt x="30" y="400"/>
                  </a:lnTo>
                  <a:lnTo>
                    <a:pt x="30" y="402"/>
                  </a:lnTo>
                  <a:lnTo>
                    <a:pt x="30" y="402"/>
                  </a:lnTo>
                  <a:lnTo>
                    <a:pt x="30" y="402"/>
                  </a:lnTo>
                  <a:lnTo>
                    <a:pt x="30" y="402"/>
                  </a:lnTo>
                  <a:lnTo>
                    <a:pt x="30" y="402"/>
                  </a:lnTo>
                  <a:lnTo>
                    <a:pt x="30" y="404"/>
                  </a:lnTo>
                  <a:lnTo>
                    <a:pt x="30" y="404"/>
                  </a:lnTo>
                  <a:lnTo>
                    <a:pt x="30" y="404"/>
                  </a:lnTo>
                  <a:lnTo>
                    <a:pt x="28" y="404"/>
                  </a:lnTo>
                  <a:lnTo>
                    <a:pt x="28" y="404"/>
                  </a:lnTo>
                  <a:lnTo>
                    <a:pt x="28" y="404"/>
                  </a:lnTo>
                  <a:lnTo>
                    <a:pt x="28" y="402"/>
                  </a:lnTo>
                  <a:lnTo>
                    <a:pt x="28" y="402"/>
                  </a:lnTo>
                  <a:lnTo>
                    <a:pt x="30" y="398"/>
                  </a:lnTo>
                  <a:lnTo>
                    <a:pt x="32" y="398"/>
                  </a:lnTo>
                  <a:lnTo>
                    <a:pt x="32" y="396"/>
                  </a:lnTo>
                  <a:lnTo>
                    <a:pt x="32" y="396"/>
                  </a:lnTo>
                  <a:lnTo>
                    <a:pt x="34" y="394"/>
                  </a:lnTo>
                  <a:lnTo>
                    <a:pt x="34" y="394"/>
                  </a:lnTo>
                  <a:lnTo>
                    <a:pt x="40" y="386"/>
                  </a:lnTo>
                  <a:lnTo>
                    <a:pt x="40" y="386"/>
                  </a:lnTo>
                  <a:lnTo>
                    <a:pt x="38" y="380"/>
                  </a:lnTo>
                  <a:lnTo>
                    <a:pt x="40" y="376"/>
                  </a:lnTo>
                  <a:lnTo>
                    <a:pt x="42" y="364"/>
                  </a:lnTo>
                  <a:lnTo>
                    <a:pt x="40" y="364"/>
                  </a:lnTo>
                  <a:lnTo>
                    <a:pt x="40" y="360"/>
                  </a:lnTo>
                  <a:lnTo>
                    <a:pt x="40" y="360"/>
                  </a:lnTo>
                  <a:lnTo>
                    <a:pt x="38" y="360"/>
                  </a:lnTo>
                  <a:lnTo>
                    <a:pt x="36" y="356"/>
                  </a:lnTo>
                  <a:lnTo>
                    <a:pt x="34" y="354"/>
                  </a:lnTo>
                  <a:lnTo>
                    <a:pt x="32" y="348"/>
                  </a:lnTo>
                  <a:lnTo>
                    <a:pt x="30" y="344"/>
                  </a:lnTo>
                  <a:lnTo>
                    <a:pt x="28" y="342"/>
                  </a:lnTo>
                  <a:lnTo>
                    <a:pt x="28" y="338"/>
                  </a:lnTo>
                  <a:lnTo>
                    <a:pt x="26" y="338"/>
                  </a:lnTo>
                  <a:lnTo>
                    <a:pt x="26" y="338"/>
                  </a:lnTo>
                  <a:lnTo>
                    <a:pt x="26" y="338"/>
                  </a:lnTo>
                  <a:lnTo>
                    <a:pt x="26" y="338"/>
                  </a:lnTo>
                  <a:lnTo>
                    <a:pt x="26" y="340"/>
                  </a:lnTo>
                  <a:lnTo>
                    <a:pt x="26" y="344"/>
                  </a:lnTo>
                  <a:lnTo>
                    <a:pt x="26" y="346"/>
                  </a:lnTo>
                  <a:lnTo>
                    <a:pt x="24" y="346"/>
                  </a:lnTo>
                  <a:lnTo>
                    <a:pt x="24" y="348"/>
                  </a:lnTo>
                  <a:lnTo>
                    <a:pt x="24" y="346"/>
                  </a:lnTo>
                  <a:lnTo>
                    <a:pt x="24" y="346"/>
                  </a:lnTo>
                  <a:lnTo>
                    <a:pt x="22" y="344"/>
                  </a:lnTo>
                  <a:lnTo>
                    <a:pt x="20" y="342"/>
                  </a:lnTo>
                  <a:lnTo>
                    <a:pt x="8" y="320"/>
                  </a:lnTo>
                  <a:lnTo>
                    <a:pt x="8" y="318"/>
                  </a:lnTo>
                  <a:lnTo>
                    <a:pt x="8" y="318"/>
                  </a:lnTo>
                  <a:lnTo>
                    <a:pt x="8" y="316"/>
                  </a:lnTo>
                  <a:lnTo>
                    <a:pt x="6" y="316"/>
                  </a:lnTo>
                  <a:lnTo>
                    <a:pt x="6" y="316"/>
                  </a:lnTo>
                  <a:lnTo>
                    <a:pt x="6" y="318"/>
                  </a:lnTo>
                  <a:lnTo>
                    <a:pt x="4" y="322"/>
                  </a:lnTo>
                  <a:lnTo>
                    <a:pt x="2" y="324"/>
                  </a:lnTo>
                  <a:lnTo>
                    <a:pt x="4" y="324"/>
                  </a:lnTo>
                  <a:lnTo>
                    <a:pt x="4" y="324"/>
                  </a:lnTo>
                  <a:lnTo>
                    <a:pt x="4" y="326"/>
                  </a:lnTo>
                  <a:lnTo>
                    <a:pt x="2" y="332"/>
                  </a:lnTo>
                  <a:lnTo>
                    <a:pt x="0" y="336"/>
                  </a:lnTo>
                  <a:lnTo>
                    <a:pt x="0" y="336"/>
                  </a:lnTo>
                  <a:lnTo>
                    <a:pt x="0" y="330"/>
                  </a:lnTo>
                  <a:lnTo>
                    <a:pt x="0" y="330"/>
                  </a:lnTo>
                  <a:lnTo>
                    <a:pt x="0" y="328"/>
                  </a:lnTo>
                  <a:lnTo>
                    <a:pt x="0" y="326"/>
                  </a:lnTo>
                  <a:lnTo>
                    <a:pt x="2" y="324"/>
                  </a:lnTo>
                  <a:lnTo>
                    <a:pt x="4" y="318"/>
                  </a:lnTo>
                  <a:lnTo>
                    <a:pt x="4" y="310"/>
                  </a:lnTo>
                  <a:lnTo>
                    <a:pt x="6" y="308"/>
                  </a:lnTo>
                  <a:lnTo>
                    <a:pt x="6" y="308"/>
                  </a:lnTo>
                  <a:lnTo>
                    <a:pt x="22" y="308"/>
                  </a:lnTo>
                  <a:lnTo>
                    <a:pt x="44" y="308"/>
                  </a:lnTo>
                  <a:lnTo>
                    <a:pt x="56" y="308"/>
                  </a:lnTo>
                  <a:lnTo>
                    <a:pt x="62" y="308"/>
                  </a:lnTo>
                  <a:lnTo>
                    <a:pt x="86" y="308"/>
                  </a:lnTo>
                  <a:lnTo>
                    <a:pt x="98" y="308"/>
                  </a:lnTo>
                  <a:lnTo>
                    <a:pt x="112" y="308"/>
                  </a:lnTo>
                  <a:lnTo>
                    <a:pt x="122" y="308"/>
                  </a:lnTo>
                  <a:lnTo>
                    <a:pt x="130" y="308"/>
                  </a:lnTo>
                  <a:lnTo>
                    <a:pt x="132" y="308"/>
                  </a:lnTo>
                  <a:lnTo>
                    <a:pt x="150" y="308"/>
                  </a:lnTo>
                  <a:lnTo>
                    <a:pt x="174" y="308"/>
                  </a:lnTo>
                  <a:lnTo>
                    <a:pt x="192" y="308"/>
                  </a:lnTo>
                  <a:lnTo>
                    <a:pt x="192" y="304"/>
                  </a:lnTo>
                  <a:lnTo>
                    <a:pt x="190" y="284"/>
                  </a:lnTo>
                  <a:lnTo>
                    <a:pt x="190" y="272"/>
                  </a:lnTo>
                  <a:lnTo>
                    <a:pt x="190" y="270"/>
                  </a:lnTo>
                  <a:lnTo>
                    <a:pt x="190" y="264"/>
                  </a:lnTo>
                  <a:lnTo>
                    <a:pt x="190" y="258"/>
                  </a:lnTo>
                  <a:lnTo>
                    <a:pt x="188" y="250"/>
                  </a:lnTo>
                  <a:lnTo>
                    <a:pt x="188" y="248"/>
                  </a:lnTo>
                  <a:lnTo>
                    <a:pt x="188" y="248"/>
                  </a:lnTo>
                  <a:lnTo>
                    <a:pt x="188" y="246"/>
                  </a:lnTo>
                  <a:lnTo>
                    <a:pt x="186" y="236"/>
                  </a:lnTo>
                  <a:lnTo>
                    <a:pt x="186" y="234"/>
                  </a:lnTo>
                  <a:lnTo>
                    <a:pt x="188" y="228"/>
                  </a:lnTo>
                  <a:lnTo>
                    <a:pt x="190" y="226"/>
                  </a:lnTo>
                  <a:lnTo>
                    <a:pt x="192" y="222"/>
                  </a:lnTo>
                  <a:lnTo>
                    <a:pt x="204" y="214"/>
                  </a:lnTo>
                  <a:lnTo>
                    <a:pt x="210" y="210"/>
                  </a:lnTo>
                  <a:lnTo>
                    <a:pt x="212" y="210"/>
                  </a:lnTo>
                  <a:lnTo>
                    <a:pt x="212" y="208"/>
                  </a:lnTo>
                  <a:lnTo>
                    <a:pt x="222" y="208"/>
                  </a:lnTo>
                  <a:lnTo>
                    <a:pt x="228" y="204"/>
                  </a:lnTo>
                  <a:lnTo>
                    <a:pt x="234" y="202"/>
                  </a:lnTo>
                  <a:lnTo>
                    <a:pt x="240" y="200"/>
                  </a:lnTo>
                  <a:lnTo>
                    <a:pt x="240" y="182"/>
                  </a:lnTo>
                  <a:lnTo>
                    <a:pt x="240" y="172"/>
                  </a:lnTo>
                  <a:lnTo>
                    <a:pt x="240" y="154"/>
                  </a:lnTo>
                  <a:lnTo>
                    <a:pt x="240" y="152"/>
                  </a:lnTo>
                  <a:lnTo>
                    <a:pt x="240" y="132"/>
                  </a:lnTo>
                  <a:lnTo>
                    <a:pt x="240" y="130"/>
                  </a:lnTo>
                  <a:lnTo>
                    <a:pt x="240" y="128"/>
                  </a:lnTo>
                  <a:lnTo>
                    <a:pt x="240" y="110"/>
                  </a:lnTo>
                  <a:lnTo>
                    <a:pt x="240" y="108"/>
                  </a:lnTo>
                  <a:lnTo>
                    <a:pt x="240" y="104"/>
                  </a:lnTo>
                  <a:lnTo>
                    <a:pt x="240" y="88"/>
                  </a:lnTo>
                  <a:lnTo>
                    <a:pt x="240" y="86"/>
                  </a:lnTo>
                  <a:lnTo>
                    <a:pt x="240" y="82"/>
                  </a:lnTo>
                  <a:lnTo>
                    <a:pt x="240" y="68"/>
                  </a:lnTo>
                  <a:lnTo>
                    <a:pt x="254" y="68"/>
                  </a:lnTo>
                  <a:lnTo>
                    <a:pt x="274" y="68"/>
                  </a:lnTo>
                  <a:lnTo>
                    <a:pt x="310" y="68"/>
                  </a:lnTo>
                  <a:lnTo>
                    <a:pt x="328" y="68"/>
                  </a:lnTo>
                  <a:lnTo>
                    <a:pt x="334" y="68"/>
                  </a:lnTo>
                  <a:lnTo>
                    <a:pt x="336" y="68"/>
                  </a:lnTo>
                  <a:lnTo>
                    <a:pt x="338" y="68"/>
                  </a:lnTo>
                  <a:lnTo>
                    <a:pt x="348" y="68"/>
                  </a:lnTo>
                  <a:lnTo>
                    <a:pt x="354" y="68"/>
                  </a:lnTo>
                  <a:lnTo>
                    <a:pt x="362" y="68"/>
                  </a:lnTo>
                  <a:lnTo>
                    <a:pt x="398" y="68"/>
                  </a:lnTo>
                  <a:lnTo>
                    <a:pt x="398" y="64"/>
                  </a:lnTo>
                  <a:lnTo>
                    <a:pt x="398" y="62"/>
                  </a:lnTo>
                  <a:lnTo>
                    <a:pt x="398" y="48"/>
                  </a:lnTo>
                  <a:lnTo>
                    <a:pt x="398" y="18"/>
                  </a:lnTo>
                  <a:lnTo>
                    <a:pt x="398" y="0"/>
                  </a:lnTo>
                  <a:lnTo>
                    <a:pt x="398" y="0"/>
                  </a:lnTo>
                  <a:lnTo>
                    <a:pt x="420" y="14"/>
                  </a:lnTo>
                  <a:lnTo>
                    <a:pt x="422" y="16"/>
                  </a:lnTo>
                  <a:lnTo>
                    <a:pt x="442" y="30"/>
                  </a:lnTo>
                  <a:lnTo>
                    <a:pt x="444" y="30"/>
                  </a:lnTo>
                  <a:lnTo>
                    <a:pt x="464" y="44"/>
                  </a:lnTo>
                  <a:lnTo>
                    <a:pt x="466" y="44"/>
                  </a:lnTo>
                  <a:lnTo>
                    <a:pt x="476" y="52"/>
                  </a:lnTo>
                  <a:lnTo>
                    <a:pt x="488" y="58"/>
                  </a:lnTo>
                  <a:lnTo>
                    <a:pt x="492" y="62"/>
                  </a:lnTo>
                  <a:lnTo>
                    <a:pt x="510" y="72"/>
                  </a:lnTo>
                  <a:lnTo>
                    <a:pt x="510" y="74"/>
                  </a:lnTo>
                  <a:lnTo>
                    <a:pt x="530" y="86"/>
                  </a:lnTo>
                  <a:lnTo>
                    <a:pt x="532" y="88"/>
                  </a:lnTo>
                  <a:lnTo>
                    <a:pt x="540" y="94"/>
                  </a:lnTo>
                  <a:lnTo>
                    <a:pt x="558" y="104"/>
                  </a:lnTo>
                  <a:lnTo>
                    <a:pt x="574" y="116"/>
                  </a:lnTo>
                  <a:lnTo>
                    <a:pt x="576" y="118"/>
                  </a:lnTo>
                  <a:lnTo>
                    <a:pt x="580" y="120"/>
                  </a:lnTo>
                  <a:lnTo>
                    <a:pt x="580" y="120"/>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8" name="Freeform 5007">
              <a:extLst>
                <a:ext uri="{FF2B5EF4-FFF2-40B4-BE49-F238E27FC236}">
                  <a16:creationId xmlns:a16="http://schemas.microsoft.com/office/drawing/2014/main" id="{964A10D4-F719-124A-8D12-F90D9F00B5EC}"/>
                </a:ext>
              </a:extLst>
            </p:cNvPr>
            <p:cNvSpPr>
              <a:spLocks/>
            </p:cNvSpPr>
            <p:nvPr/>
          </p:nvSpPr>
          <p:spPr bwMode="auto">
            <a:xfrm>
              <a:off x="5561629" y="4297629"/>
              <a:ext cx="797202" cy="1297445"/>
            </a:xfrm>
            <a:custGeom>
              <a:avLst/>
              <a:gdLst/>
              <a:ahLst/>
              <a:cxnLst>
                <a:cxn ang="0">
                  <a:pos x="282" y="58"/>
                </a:cxn>
                <a:cxn ang="0">
                  <a:pos x="312" y="52"/>
                </a:cxn>
                <a:cxn ang="0">
                  <a:pos x="360" y="50"/>
                </a:cxn>
                <a:cxn ang="0">
                  <a:pos x="388" y="44"/>
                </a:cxn>
                <a:cxn ang="0">
                  <a:pos x="428" y="32"/>
                </a:cxn>
                <a:cxn ang="0">
                  <a:pos x="464" y="14"/>
                </a:cxn>
                <a:cxn ang="0">
                  <a:pos x="490" y="18"/>
                </a:cxn>
                <a:cxn ang="0">
                  <a:pos x="484" y="36"/>
                </a:cxn>
                <a:cxn ang="0">
                  <a:pos x="490" y="108"/>
                </a:cxn>
                <a:cxn ang="0">
                  <a:pos x="486" y="120"/>
                </a:cxn>
                <a:cxn ang="0">
                  <a:pos x="490" y="164"/>
                </a:cxn>
                <a:cxn ang="0">
                  <a:pos x="496" y="178"/>
                </a:cxn>
                <a:cxn ang="0">
                  <a:pos x="502" y="204"/>
                </a:cxn>
                <a:cxn ang="0">
                  <a:pos x="490" y="226"/>
                </a:cxn>
                <a:cxn ang="0">
                  <a:pos x="474" y="260"/>
                </a:cxn>
                <a:cxn ang="0">
                  <a:pos x="454" y="288"/>
                </a:cxn>
                <a:cxn ang="0">
                  <a:pos x="378" y="328"/>
                </a:cxn>
                <a:cxn ang="0">
                  <a:pos x="324" y="360"/>
                </a:cxn>
                <a:cxn ang="0">
                  <a:pos x="318" y="368"/>
                </a:cxn>
                <a:cxn ang="0">
                  <a:pos x="278" y="406"/>
                </a:cxn>
                <a:cxn ang="0">
                  <a:pos x="220" y="458"/>
                </a:cxn>
                <a:cxn ang="0">
                  <a:pos x="214" y="454"/>
                </a:cxn>
                <a:cxn ang="0">
                  <a:pos x="224" y="500"/>
                </a:cxn>
                <a:cxn ang="0">
                  <a:pos x="234" y="542"/>
                </a:cxn>
                <a:cxn ang="0">
                  <a:pos x="240" y="582"/>
                </a:cxn>
                <a:cxn ang="0">
                  <a:pos x="248" y="570"/>
                </a:cxn>
                <a:cxn ang="0">
                  <a:pos x="254" y="614"/>
                </a:cxn>
                <a:cxn ang="0">
                  <a:pos x="248" y="630"/>
                </a:cxn>
                <a:cxn ang="0">
                  <a:pos x="250" y="658"/>
                </a:cxn>
                <a:cxn ang="0">
                  <a:pos x="244" y="682"/>
                </a:cxn>
                <a:cxn ang="0">
                  <a:pos x="202" y="712"/>
                </a:cxn>
                <a:cxn ang="0">
                  <a:pos x="122" y="752"/>
                </a:cxn>
                <a:cxn ang="0">
                  <a:pos x="112" y="774"/>
                </a:cxn>
                <a:cxn ang="0">
                  <a:pos x="128" y="786"/>
                </a:cxn>
                <a:cxn ang="0">
                  <a:pos x="88" y="774"/>
                </a:cxn>
                <a:cxn ang="0">
                  <a:pos x="78" y="676"/>
                </a:cxn>
                <a:cxn ang="0">
                  <a:pos x="50" y="586"/>
                </a:cxn>
                <a:cxn ang="0">
                  <a:pos x="106" y="500"/>
                </a:cxn>
                <a:cxn ang="0">
                  <a:pos x="122" y="438"/>
                </a:cxn>
                <a:cxn ang="0">
                  <a:pos x="124" y="416"/>
                </a:cxn>
                <a:cxn ang="0">
                  <a:pos x="126" y="404"/>
                </a:cxn>
                <a:cxn ang="0">
                  <a:pos x="132" y="380"/>
                </a:cxn>
                <a:cxn ang="0">
                  <a:pos x="130" y="356"/>
                </a:cxn>
                <a:cxn ang="0">
                  <a:pos x="130" y="332"/>
                </a:cxn>
                <a:cxn ang="0">
                  <a:pos x="130" y="302"/>
                </a:cxn>
                <a:cxn ang="0">
                  <a:pos x="86" y="290"/>
                </a:cxn>
                <a:cxn ang="0">
                  <a:pos x="52" y="272"/>
                </a:cxn>
                <a:cxn ang="0">
                  <a:pos x="2" y="230"/>
                </a:cxn>
                <a:cxn ang="0">
                  <a:pos x="62" y="198"/>
                </a:cxn>
                <a:cxn ang="0">
                  <a:pos x="152" y="186"/>
                </a:cxn>
                <a:cxn ang="0">
                  <a:pos x="204" y="208"/>
                </a:cxn>
                <a:cxn ang="0">
                  <a:pos x="200" y="246"/>
                </a:cxn>
                <a:cxn ang="0">
                  <a:pos x="194" y="264"/>
                </a:cxn>
                <a:cxn ang="0">
                  <a:pos x="204" y="282"/>
                </a:cxn>
                <a:cxn ang="0">
                  <a:pos x="232" y="308"/>
                </a:cxn>
                <a:cxn ang="0">
                  <a:pos x="240" y="322"/>
                </a:cxn>
                <a:cxn ang="0">
                  <a:pos x="238" y="286"/>
                </a:cxn>
                <a:cxn ang="0">
                  <a:pos x="266" y="242"/>
                </a:cxn>
                <a:cxn ang="0">
                  <a:pos x="236" y="162"/>
                </a:cxn>
                <a:cxn ang="0">
                  <a:pos x="202" y="104"/>
                </a:cxn>
                <a:cxn ang="0">
                  <a:pos x="200" y="72"/>
                </a:cxn>
              </a:cxnLst>
              <a:rect l="0" t="0" r="r" b="b"/>
              <a:pathLst>
                <a:path w="502" h="818">
                  <a:moveTo>
                    <a:pt x="224" y="52"/>
                  </a:moveTo>
                  <a:lnTo>
                    <a:pt x="226" y="52"/>
                  </a:lnTo>
                  <a:lnTo>
                    <a:pt x="236" y="52"/>
                  </a:lnTo>
                  <a:lnTo>
                    <a:pt x="246" y="54"/>
                  </a:lnTo>
                  <a:lnTo>
                    <a:pt x="246" y="54"/>
                  </a:lnTo>
                  <a:lnTo>
                    <a:pt x="252" y="54"/>
                  </a:lnTo>
                  <a:lnTo>
                    <a:pt x="252" y="54"/>
                  </a:lnTo>
                  <a:lnTo>
                    <a:pt x="256" y="54"/>
                  </a:lnTo>
                  <a:lnTo>
                    <a:pt x="256" y="54"/>
                  </a:lnTo>
                  <a:lnTo>
                    <a:pt x="258" y="52"/>
                  </a:lnTo>
                  <a:lnTo>
                    <a:pt x="260" y="48"/>
                  </a:lnTo>
                  <a:lnTo>
                    <a:pt x="264" y="46"/>
                  </a:lnTo>
                  <a:lnTo>
                    <a:pt x="264" y="46"/>
                  </a:lnTo>
                  <a:lnTo>
                    <a:pt x="264" y="46"/>
                  </a:lnTo>
                  <a:lnTo>
                    <a:pt x="266" y="46"/>
                  </a:lnTo>
                  <a:lnTo>
                    <a:pt x="270" y="46"/>
                  </a:lnTo>
                  <a:lnTo>
                    <a:pt x="270" y="46"/>
                  </a:lnTo>
                  <a:lnTo>
                    <a:pt x="280" y="54"/>
                  </a:lnTo>
                  <a:lnTo>
                    <a:pt x="282" y="54"/>
                  </a:lnTo>
                  <a:lnTo>
                    <a:pt x="282" y="56"/>
                  </a:lnTo>
                  <a:lnTo>
                    <a:pt x="282" y="56"/>
                  </a:lnTo>
                  <a:lnTo>
                    <a:pt x="282" y="58"/>
                  </a:lnTo>
                  <a:lnTo>
                    <a:pt x="282" y="58"/>
                  </a:lnTo>
                  <a:lnTo>
                    <a:pt x="282" y="58"/>
                  </a:lnTo>
                  <a:lnTo>
                    <a:pt x="282" y="60"/>
                  </a:lnTo>
                  <a:lnTo>
                    <a:pt x="282" y="60"/>
                  </a:lnTo>
                  <a:lnTo>
                    <a:pt x="286" y="60"/>
                  </a:lnTo>
                  <a:lnTo>
                    <a:pt x="286" y="60"/>
                  </a:lnTo>
                  <a:lnTo>
                    <a:pt x="290" y="58"/>
                  </a:lnTo>
                  <a:lnTo>
                    <a:pt x="290" y="58"/>
                  </a:lnTo>
                  <a:lnTo>
                    <a:pt x="298" y="60"/>
                  </a:lnTo>
                  <a:lnTo>
                    <a:pt x="298" y="60"/>
                  </a:lnTo>
                  <a:lnTo>
                    <a:pt x="298" y="60"/>
                  </a:lnTo>
                  <a:lnTo>
                    <a:pt x="298" y="60"/>
                  </a:lnTo>
                  <a:lnTo>
                    <a:pt x="300" y="60"/>
                  </a:lnTo>
                  <a:lnTo>
                    <a:pt x="300" y="60"/>
                  </a:lnTo>
                  <a:lnTo>
                    <a:pt x="304" y="60"/>
                  </a:lnTo>
                  <a:lnTo>
                    <a:pt x="308" y="58"/>
                  </a:lnTo>
                  <a:lnTo>
                    <a:pt x="308" y="58"/>
                  </a:lnTo>
                  <a:lnTo>
                    <a:pt x="310" y="56"/>
                  </a:lnTo>
                  <a:lnTo>
                    <a:pt x="310" y="54"/>
                  </a:lnTo>
                  <a:lnTo>
                    <a:pt x="310" y="54"/>
                  </a:lnTo>
                  <a:lnTo>
                    <a:pt x="312" y="52"/>
                  </a:lnTo>
                  <a:lnTo>
                    <a:pt x="312" y="52"/>
                  </a:lnTo>
                  <a:lnTo>
                    <a:pt x="312" y="52"/>
                  </a:lnTo>
                  <a:lnTo>
                    <a:pt x="312" y="52"/>
                  </a:lnTo>
                  <a:lnTo>
                    <a:pt x="320" y="54"/>
                  </a:lnTo>
                  <a:lnTo>
                    <a:pt x="326" y="58"/>
                  </a:lnTo>
                  <a:lnTo>
                    <a:pt x="326" y="58"/>
                  </a:lnTo>
                  <a:lnTo>
                    <a:pt x="326" y="58"/>
                  </a:lnTo>
                  <a:lnTo>
                    <a:pt x="330" y="58"/>
                  </a:lnTo>
                  <a:lnTo>
                    <a:pt x="330" y="58"/>
                  </a:lnTo>
                  <a:lnTo>
                    <a:pt x="332" y="60"/>
                  </a:lnTo>
                  <a:lnTo>
                    <a:pt x="338" y="60"/>
                  </a:lnTo>
                  <a:lnTo>
                    <a:pt x="340" y="60"/>
                  </a:lnTo>
                  <a:lnTo>
                    <a:pt x="342" y="60"/>
                  </a:lnTo>
                  <a:lnTo>
                    <a:pt x="342" y="60"/>
                  </a:lnTo>
                  <a:lnTo>
                    <a:pt x="342" y="60"/>
                  </a:lnTo>
                  <a:lnTo>
                    <a:pt x="348" y="56"/>
                  </a:lnTo>
                  <a:lnTo>
                    <a:pt x="352" y="54"/>
                  </a:lnTo>
                  <a:lnTo>
                    <a:pt x="358" y="52"/>
                  </a:lnTo>
                  <a:lnTo>
                    <a:pt x="358" y="52"/>
                  </a:lnTo>
                  <a:lnTo>
                    <a:pt x="358" y="50"/>
                  </a:lnTo>
                  <a:lnTo>
                    <a:pt x="360" y="50"/>
                  </a:lnTo>
                  <a:lnTo>
                    <a:pt x="360" y="50"/>
                  </a:lnTo>
                  <a:lnTo>
                    <a:pt x="360" y="50"/>
                  </a:lnTo>
                  <a:lnTo>
                    <a:pt x="358" y="50"/>
                  </a:lnTo>
                  <a:lnTo>
                    <a:pt x="358" y="48"/>
                  </a:lnTo>
                  <a:lnTo>
                    <a:pt x="358" y="48"/>
                  </a:lnTo>
                  <a:lnTo>
                    <a:pt x="358" y="48"/>
                  </a:lnTo>
                  <a:lnTo>
                    <a:pt x="358" y="46"/>
                  </a:lnTo>
                  <a:lnTo>
                    <a:pt x="360" y="42"/>
                  </a:lnTo>
                  <a:lnTo>
                    <a:pt x="362" y="40"/>
                  </a:lnTo>
                  <a:lnTo>
                    <a:pt x="362" y="40"/>
                  </a:lnTo>
                  <a:lnTo>
                    <a:pt x="364" y="40"/>
                  </a:lnTo>
                  <a:lnTo>
                    <a:pt x="364" y="38"/>
                  </a:lnTo>
                  <a:lnTo>
                    <a:pt x="366" y="38"/>
                  </a:lnTo>
                  <a:lnTo>
                    <a:pt x="368" y="38"/>
                  </a:lnTo>
                  <a:lnTo>
                    <a:pt x="370" y="38"/>
                  </a:lnTo>
                  <a:lnTo>
                    <a:pt x="372" y="38"/>
                  </a:lnTo>
                  <a:lnTo>
                    <a:pt x="376" y="38"/>
                  </a:lnTo>
                  <a:lnTo>
                    <a:pt x="384" y="42"/>
                  </a:lnTo>
                  <a:lnTo>
                    <a:pt x="384" y="42"/>
                  </a:lnTo>
                  <a:lnTo>
                    <a:pt x="384" y="42"/>
                  </a:lnTo>
                  <a:lnTo>
                    <a:pt x="384" y="42"/>
                  </a:lnTo>
                  <a:lnTo>
                    <a:pt x="386" y="44"/>
                  </a:lnTo>
                  <a:lnTo>
                    <a:pt x="386" y="44"/>
                  </a:lnTo>
                  <a:lnTo>
                    <a:pt x="388" y="44"/>
                  </a:lnTo>
                  <a:lnTo>
                    <a:pt x="390" y="46"/>
                  </a:lnTo>
                  <a:lnTo>
                    <a:pt x="392" y="44"/>
                  </a:lnTo>
                  <a:lnTo>
                    <a:pt x="394" y="42"/>
                  </a:lnTo>
                  <a:lnTo>
                    <a:pt x="398" y="40"/>
                  </a:lnTo>
                  <a:lnTo>
                    <a:pt x="398" y="40"/>
                  </a:lnTo>
                  <a:lnTo>
                    <a:pt x="398" y="38"/>
                  </a:lnTo>
                  <a:lnTo>
                    <a:pt x="400" y="38"/>
                  </a:lnTo>
                  <a:lnTo>
                    <a:pt x="410" y="34"/>
                  </a:lnTo>
                  <a:lnTo>
                    <a:pt x="410" y="34"/>
                  </a:lnTo>
                  <a:lnTo>
                    <a:pt x="412" y="34"/>
                  </a:lnTo>
                  <a:lnTo>
                    <a:pt x="420" y="32"/>
                  </a:lnTo>
                  <a:lnTo>
                    <a:pt x="422" y="32"/>
                  </a:lnTo>
                  <a:lnTo>
                    <a:pt x="422" y="32"/>
                  </a:lnTo>
                  <a:lnTo>
                    <a:pt x="424" y="32"/>
                  </a:lnTo>
                  <a:lnTo>
                    <a:pt x="424" y="34"/>
                  </a:lnTo>
                  <a:lnTo>
                    <a:pt x="424" y="34"/>
                  </a:lnTo>
                  <a:lnTo>
                    <a:pt x="424" y="34"/>
                  </a:lnTo>
                  <a:lnTo>
                    <a:pt x="426" y="34"/>
                  </a:lnTo>
                  <a:lnTo>
                    <a:pt x="426" y="34"/>
                  </a:lnTo>
                  <a:lnTo>
                    <a:pt x="426" y="34"/>
                  </a:lnTo>
                  <a:lnTo>
                    <a:pt x="428" y="34"/>
                  </a:lnTo>
                  <a:lnTo>
                    <a:pt x="428" y="32"/>
                  </a:lnTo>
                  <a:lnTo>
                    <a:pt x="430" y="32"/>
                  </a:lnTo>
                  <a:lnTo>
                    <a:pt x="430" y="32"/>
                  </a:lnTo>
                  <a:lnTo>
                    <a:pt x="434" y="30"/>
                  </a:lnTo>
                  <a:lnTo>
                    <a:pt x="438" y="26"/>
                  </a:lnTo>
                  <a:lnTo>
                    <a:pt x="438" y="26"/>
                  </a:lnTo>
                  <a:lnTo>
                    <a:pt x="440" y="24"/>
                  </a:lnTo>
                  <a:lnTo>
                    <a:pt x="440" y="24"/>
                  </a:lnTo>
                  <a:lnTo>
                    <a:pt x="446" y="22"/>
                  </a:lnTo>
                  <a:lnTo>
                    <a:pt x="448" y="22"/>
                  </a:lnTo>
                  <a:lnTo>
                    <a:pt x="448" y="22"/>
                  </a:lnTo>
                  <a:lnTo>
                    <a:pt x="448" y="22"/>
                  </a:lnTo>
                  <a:lnTo>
                    <a:pt x="452" y="22"/>
                  </a:lnTo>
                  <a:lnTo>
                    <a:pt x="452" y="20"/>
                  </a:lnTo>
                  <a:lnTo>
                    <a:pt x="452" y="20"/>
                  </a:lnTo>
                  <a:lnTo>
                    <a:pt x="454" y="20"/>
                  </a:lnTo>
                  <a:lnTo>
                    <a:pt x="454" y="20"/>
                  </a:lnTo>
                  <a:lnTo>
                    <a:pt x="454" y="18"/>
                  </a:lnTo>
                  <a:lnTo>
                    <a:pt x="456" y="18"/>
                  </a:lnTo>
                  <a:lnTo>
                    <a:pt x="458" y="18"/>
                  </a:lnTo>
                  <a:lnTo>
                    <a:pt x="460" y="16"/>
                  </a:lnTo>
                  <a:lnTo>
                    <a:pt x="460" y="16"/>
                  </a:lnTo>
                  <a:lnTo>
                    <a:pt x="464" y="14"/>
                  </a:lnTo>
                  <a:lnTo>
                    <a:pt x="470" y="10"/>
                  </a:lnTo>
                  <a:lnTo>
                    <a:pt x="478" y="4"/>
                  </a:lnTo>
                  <a:lnTo>
                    <a:pt x="478" y="4"/>
                  </a:lnTo>
                  <a:lnTo>
                    <a:pt x="478" y="4"/>
                  </a:lnTo>
                  <a:lnTo>
                    <a:pt x="480" y="4"/>
                  </a:lnTo>
                  <a:lnTo>
                    <a:pt x="482" y="2"/>
                  </a:lnTo>
                  <a:lnTo>
                    <a:pt x="482" y="2"/>
                  </a:lnTo>
                  <a:lnTo>
                    <a:pt x="482" y="0"/>
                  </a:lnTo>
                  <a:lnTo>
                    <a:pt x="484" y="0"/>
                  </a:lnTo>
                  <a:lnTo>
                    <a:pt x="486" y="0"/>
                  </a:lnTo>
                  <a:lnTo>
                    <a:pt x="486" y="0"/>
                  </a:lnTo>
                  <a:lnTo>
                    <a:pt x="490" y="6"/>
                  </a:lnTo>
                  <a:lnTo>
                    <a:pt x="490" y="8"/>
                  </a:lnTo>
                  <a:lnTo>
                    <a:pt x="490" y="10"/>
                  </a:lnTo>
                  <a:lnTo>
                    <a:pt x="486" y="16"/>
                  </a:lnTo>
                  <a:lnTo>
                    <a:pt x="488" y="16"/>
                  </a:lnTo>
                  <a:lnTo>
                    <a:pt x="490" y="16"/>
                  </a:lnTo>
                  <a:lnTo>
                    <a:pt x="490" y="18"/>
                  </a:lnTo>
                  <a:lnTo>
                    <a:pt x="492" y="18"/>
                  </a:lnTo>
                  <a:lnTo>
                    <a:pt x="492" y="18"/>
                  </a:lnTo>
                  <a:lnTo>
                    <a:pt x="492" y="18"/>
                  </a:lnTo>
                  <a:lnTo>
                    <a:pt x="490" y="18"/>
                  </a:lnTo>
                  <a:lnTo>
                    <a:pt x="490" y="20"/>
                  </a:lnTo>
                  <a:lnTo>
                    <a:pt x="488" y="20"/>
                  </a:lnTo>
                  <a:lnTo>
                    <a:pt x="488" y="20"/>
                  </a:lnTo>
                  <a:lnTo>
                    <a:pt x="486" y="22"/>
                  </a:lnTo>
                  <a:lnTo>
                    <a:pt x="486" y="22"/>
                  </a:lnTo>
                  <a:lnTo>
                    <a:pt x="486" y="22"/>
                  </a:lnTo>
                  <a:lnTo>
                    <a:pt x="486" y="24"/>
                  </a:lnTo>
                  <a:lnTo>
                    <a:pt x="486" y="24"/>
                  </a:lnTo>
                  <a:lnTo>
                    <a:pt x="486" y="26"/>
                  </a:lnTo>
                  <a:lnTo>
                    <a:pt x="486" y="26"/>
                  </a:lnTo>
                  <a:lnTo>
                    <a:pt x="486" y="28"/>
                  </a:lnTo>
                  <a:lnTo>
                    <a:pt x="486" y="28"/>
                  </a:lnTo>
                  <a:lnTo>
                    <a:pt x="488" y="26"/>
                  </a:lnTo>
                  <a:lnTo>
                    <a:pt x="488" y="26"/>
                  </a:lnTo>
                  <a:lnTo>
                    <a:pt x="488" y="26"/>
                  </a:lnTo>
                  <a:lnTo>
                    <a:pt x="488" y="26"/>
                  </a:lnTo>
                  <a:lnTo>
                    <a:pt x="488" y="26"/>
                  </a:lnTo>
                  <a:lnTo>
                    <a:pt x="490" y="26"/>
                  </a:lnTo>
                  <a:lnTo>
                    <a:pt x="490" y="28"/>
                  </a:lnTo>
                  <a:lnTo>
                    <a:pt x="488" y="28"/>
                  </a:lnTo>
                  <a:lnTo>
                    <a:pt x="486" y="34"/>
                  </a:lnTo>
                  <a:lnTo>
                    <a:pt x="484" y="36"/>
                  </a:lnTo>
                  <a:lnTo>
                    <a:pt x="482" y="38"/>
                  </a:lnTo>
                  <a:lnTo>
                    <a:pt x="480" y="40"/>
                  </a:lnTo>
                  <a:lnTo>
                    <a:pt x="484" y="44"/>
                  </a:lnTo>
                  <a:lnTo>
                    <a:pt x="484" y="44"/>
                  </a:lnTo>
                  <a:lnTo>
                    <a:pt x="484" y="46"/>
                  </a:lnTo>
                  <a:lnTo>
                    <a:pt x="484" y="50"/>
                  </a:lnTo>
                  <a:lnTo>
                    <a:pt x="484" y="50"/>
                  </a:lnTo>
                  <a:lnTo>
                    <a:pt x="482" y="52"/>
                  </a:lnTo>
                  <a:lnTo>
                    <a:pt x="482" y="56"/>
                  </a:lnTo>
                  <a:lnTo>
                    <a:pt x="484" y="60"/>
                  </a:lnTo>
                  <a:lnTo>
                    <a:pt x="484" y="64"/>
                  </a:lnTo>
                  <a:lnTo>
                    <a:pt x="486" y="72"/>
                  </a:lnTo>
                  <a:lnTo>
                    <a:pt x="486" y="88"/>
                  </a:lnTo>
                  <a:lnTo>
                    <a:pt x="486" y="94"/>
                  </a:lnTo>
                  <a:lnTo>
                    <a:pt x="486" y="94"/>
                  </a:lnTo>
                  <a:lnTo>
                    <a:pt x="484" y="98"/>
                  </a:lnTo>
                  <a:lnTo>
                    <a:pt x="484" y="98"/>
                  </a:lnTo>
                  <a:lnTo>
                    <a:pt x="484" y="98"/>
                  </a:lnTo>
                  <a:lnTo>
                    <a:pt x="486" y="98"/>
                  </a:lnTo>
                  <a:lnTo>
                    <a:pt x="486" y="98"/>
                  </a:lnTo>
                  <a:lnTo>
                    <a:pt x="488" y="100"/>
                  </a:lnTo>
                  <a:lnTo>
                    <a:pt x="490" y="108"/>
                  </a:lnTo>
                  <a:lnTo>
                    <a:pt x="492" y="108"/>
                  </a:lnTo>
                  <a:lnTo>
                    <a:pt x="492" y="110"/>
                  </a:lnTo>
                  <a:lnTo>
                    <a:pt x="492" y="110"/>
                  </a:lnTo>
                  <a:lnTo>
                    <a:pt x="492" y="110"/>
                  </a:lnTo>
                  <a:lnTo>
                    <a:pt x="492" y="110"/>
                  </a:lnTo>
                  <a:lnTo>
                    <a:pt x="486" y="116"/>
                  </a:lnTo>
                  <a:lnTo>
                    <a:pt x="486" y="116"/>
                  </a:lnTo>
                  <a:lnTo>
                    <a:pt x="484" y="116"/>
                  </a:lnTo>
                  <a:lnTo>
                    <a:pt x="484" y="116"/>
                  </a:lnTo>
                  <a:lnTo>
                    <a:pt x="482" y="118"/>
                  </a:lnTo>
                  <a:lnTo>
                    <a:pt x="482" y="118"/>
                  </a:lnTo>
                  <a:lnTo>
                    <a:pt x="482" y="120"/>
                  </a:lnTo>
                  <a:lnTo>
                    <a:pt x="482" y="120"/>
                  </a:lnTo>
                  <a:lnTo>
                    <a:pt x="482" y="120"/>
                  </a:lnTo>
                  <a:lnTo>
                    <a:pt x="484" y="122"/>
                  </a:lnTo>
                  <a:lnTo>
                    <a:pt x="486" y="122"/>
                  </a:lnTo>
                  <a:lnTo>
                    <a:pt x="486" y="122"/>
                  </a:lnTo>
                  <a:lnTo>
                    <a:pt x="486" y="122"/>
                  </a:lnTo>
                  <a:lnTo>
                    <a:pt x="486" y="122"/>
                  </a:lnTo>
                  <a:lnTo>
                    <a:pt x="486" y="120"/>
                  </a:lnTo>
                  <a:lnTo>
                    <a:pt x="486" y="120"/>
                  </a:lnTo>
                  <a:lnTo>
                    <a:pt x="486" y="120"/>
                  </a:lnTo>
                  <a:lnTo>
                    <a:pt x="490" y="120"/>
                  </a:lnTo>
                  <a:lnTo>
                    <a:pt x="490" y="120"/>
                  </a:lnTo>
                  <a:lnTo>
                    <a:pt x="490" y="120"/>
                  </a:lnTo>
                  <a:lnTo>
                    <a:pt x="490" y="120"/>
                  </a:lnTo>
                  <a:lnTo>
                    <a:pt x="490" y="132"/>
                  </a:lnTo>
                  <a:lnTo>
                    <a:pt x="488" y="136"/>
                  </a:lnTo>
                  <a:lnTo>
                    <a:pt x="488" y="138"/>
                  </a:lnTo>
                  <a:lnTo>
                    <a:pt x="490" y="138"/>
                  </a:lnTo>
                  <a:lnTo>
                    <a:pt x="490" y="140"/>
                  </a:lnTo>
                  <a:lnTo>
                    <a:pt x="490" y="140"/>
                  </a:lnTo>
                  <a:lnTo>
                    <a:pt x="488" y="144"/>
                  </a:lnTo>
                  <a:lnTo>
                    <a:pt x="486" y="146"/>
                  </a:lnTo>
                  <a:lnTo>
                    <a:pt x="488" y="146"/>
                  </a:lnTo>
                  <a:lnTo>
                    <a:pt x="488" y="148"/>
                  </a:lnTo>
                  <a:lnTo>
                    <a:pt x="490" y="148"/>
                  </a:lnTo>
                  <a:lnTo>
                    <a:pt x="490" y="150"/>
                  </a:lnTo>
                  <a:lnTo>
                    <a:pt x="490" y="150"/>
                  </a:lnTo>
                  <a:lnTo>
                    <a:pt x="488" y="152"/>
                  </a:lnTo>
                  <a:lnTo>
                    <a:pt x="488" y="152"/>
                  </a:lnTo>
                  <a:lnTo>
                    <a:pt x="488" y="154"/>
                  </a:lnTo>
                  <a:lnTo>
                    <a:pt x="490" y="164"/>
                  </a:lnTo>
                  <a:lnTo>
                    <a:pt x="490" y="164"/>
                  </a:lnTo>
                  <a:lnTo>
                    <a:pt x="490" y="166"/>
                  </a:lnTo>
                  <a:lnTo>
                    <a:pt x="492" y="166"/>
                  </a:lnTo>
                  <a:lnTo>
                    <a:pt x="492" y="166"/>
                  </a:lnTo>
                  <a:lnTo>
                    <a:pt x="492" y="168"/>
                  </a:lnTo>
                  <a:lnTo>
                    <a:pt x="492" y="170"/>
                  </a:lnTo>
                  <a:lnTo>
                    <a:pt x="492" y="172"/>
                  </a:lnTo>
                  <a:lnTo>
                    <a:pt x="492" y="174"/>
                  </a:lnTo>
                  <a:lnTo>
                    <a:pt x="492" y="176"/>
                  </a:lnTo>
                  <a:lnTo>
                    <a:pt x="492" y="176"/>
                  </a:lnTo>
                  <a:lnTo>
                    <a:pt x="490" y="176"/>
                  </a:lnTo>
                  <a:lnTo>
                    <a:pt x="490" y="176"/>
                  </a:lnTo>
                  <a:lnTo>
                    <a:pt x="488" y="178"/>
                  </a:lnTo>
                  <a:lnTo>
                    <a:pt x="488" y="178"/>
                  </a:lnTo>
                  <a:lnTo>
                    <a:pt x="488" y="178"/>
                  </a:lnTo>
                  <a:lnTo>
                    <a:pt x="488" y="180"/>
                  </a:lnTo>
                  <a:lnTo>
                    <a:pt x="490" y="182"/>
                  </a:lnTo>
                  <a:lnTo>
                    <a:pt x="492" y="182"/>
                  </a:lnTo>
                  <a:lnTo>
                    <a:pt x="492" y="180"/>
                  </a:lnTo>
                  <a:lnTo>
                    <a:pt x="492" y="180"/>
                  </a:lnTo>
                  <a:lnTo>
                    <a:pt x="494" y="180"/>
                  </a:lnTo>
                  <a:lnTo>
                    <a:pt x="494" y="178"/>
                  </a:lnTo>
                  <a:lnTo>
                    <a:pt x="496" y="178"/>
                  </a:lnTo>
                  <a:lnTo>
                    <a:pt x="496" y="180"/>
                  </a:lnTo>
                  <a:lnTo>
                    <a:pt x="496" y="180"/>
                  </a:lnTo>
                  <a:lnTo>
                    <a:pt x="498" y="184"/>
                  </a:lnTo>
                  <a:lnTo>
                    <a:pt x="496" y="186"/>
                  </a:lnTo>
                  <a:lnTo>
                    <a:pt x="494" y="188"/>
                  </a:lnTo>
                  <a:lnTo>
                    <a:pt x="494" y="188"/>
                  </a:lnTo>
                  <a:lnTo>
                    <a:pt x="494" y="188"/>
                  </a:lnTo>
                  <a:lnTo>
                    <a:pt x="492" y="190"/>
                  </a:lnTo>
                  <a:lnTo>
                    <a:pt x="492" y="194"/>
                  </a:lnTo>
                  <a:lnTo>
                    <a:pt x="494" y="194"/>
                  </a:lnTo>
                  <a:lnTo>
                    <a:pt x="494" y="190"/>
                  </a:lnTo>
                  <a:lnTo>
                    <a:pt x="496" y="190"/>
                  </a:lnTo>
                  <a:lnTo>
                    <a:pt x="498" y="190"/>
                  </a:lnTo>
                  <a:lnTo>
                    <a:pt x="498" y="190"/>
                  </a:lnTo>
                  <a:lnTo>
                    <a:pt x="500" y="190"/>
                  </a:lnTo>
                  <a:lnTo>
                    <a:pt x="500" y="190"/>
                  </a:lnTo>
                  <a:lnTo>
                    <a:pt x="500" y="190"/>
                  </a:lnTo>
                  <a:lnTo>
                    <a:pt x="500" y="190"/>
                  </a:lnTo>
                  <a:lnTo>
                    <a:pt x="502" y="190"/>
                  </a:lnTo>
                  <a:lnTo>
                    <a:pt x="502" y="192"/>
                  </a:lnTo>
                  <a:lnTo>
                    <a:pt x="502" y="192"/>
                  </a:lnTo>
                  <a:lnTo>
                    <a:pt x="502" y="204"/>
                  </a:lnTo>
                  <a:lnTo>
                    <a:pt x="502" y="206"/>
                  </a:lnTo>
                  <a:lnTo>
                    <a:pt x="502" y="208"/>
                  </a:lnTo>
                  <a:lnTo>
                    <a:pt x="500" y="210"/>
                  </a:lnTo>
                  <a:lnTo>
                    <a:pt x="496" y="212"/>
                  </a:lnTo>
                  <a:lnTo>
                    <a:pt x="496" y="214"/>
                  </a:lnTo>
                  <a:lnTo>
                    <a:pt x="498" y="214"/>
                  </a:lnTo>
                  <a:lnTo>
                    <a:pt x="498" y="216"/>
                  </a:lnTo>
                  <a:lnTo>
                    <a:pt x="498" y="218"/>
                  </a:lnTo>
                  <a:lnTo>
                    <a:pt x="496" y="222"/>
                  </a:lnTo>
                  <a:lnTo>
                    <a:pt x="496" y="222"/>
                  </a:lnTo>
                  <a:lnTo>
                    <a:pt x="490" y="224"/>
                  </a:lnTo>
                  <a:lnTo>
                    <a:pt x="490" y="224"/>
                  </a:lnTo>
                  <a:lnTo>
                    <a:pt x="488" y="224"/>
                  </a:lnTo>
                  <a:lnTo>
                    <a:pt x="488" y="224"/>
                  </a:lnTo>
                  <a:lnTo>
                    <a:pt x="488" y="224"/>
                  </a:lnTo>
                  <a:lnTo>
                    <a:pt x="486" y="228"/>
                  </a:lnTo>
                  <a:lnTo>
                    <a:pt x="486" y="228"/>
                  </a:lnTo>
                  <a:lnTo>
                    <a:pt x="488" y="228"/>
                  </a:lnTo>
                  <a:lnTo>
                    <a:pt x="490" y="228"/>
                  </a:lnTo>
                  <a:lnTo>
                    <a:pt x="490" y="228"/>
                  </a:lnTo>
                  <a:lnTo>
                    <a:pt x="490" y="228"/>
                  </a:lnTo>
                  <a:lnTo>
                    <a:pt x="490" y="226"/>
                  </a:lnTo>
                  <a:lnTo>
                    <a:pt x="490" y="226"/>
                  </a:lnTo>
                  <a:lnTo>
                    <a:pt x="492" y="226"/>
                  </a:lnTo>
                  <a:lnTo>
                    <a:pt x="492" y="226"/>
                  </a:lnTo>
                  <a:lnTo>
                    <a:pt x="492" y="226"/>
                  </a:lnTo>
                  <a:lnTo>
                    <a:pt x="494" y="228"/>
                  </a:lnTo>
                  <a:lnTo>
                    <a:pt x="494" y="228"/>
                  </a:lnTo>
                  <a:lnTo>
                    <a:pt x="494" y="230"/>
                  </a:lnTo>
                  <a:lnTo>
                    <a:pt x="494" y="232"/>
                  </a:lnTo>
                  <a:lnTo>
                    <a:pt x="494" y="232"/>
                  </a:lnTo>
                  <a:lnTo>
                    <a:pt x="490" y="242"/>
                  </a:lnTo>
                  <a:lnTo>
                    <a:pt x="490" y="242"/>
                  </a:lnTo>
                  <a:lnTo>
                    <a:pt x="488" y="244"/>
                  </a:lnTo>
                  <a:lnTo>
                    <a:pt x="488" y="244"/>
                  </a:lnTo>
                  <a:lnTo>
                    <a:pt x="484" y="246"/>
                  </a:lnTo>
                  <a:lnTo>
                    <a:pt x="484" y="248"/>
                  </a:lnTo>
                  <a:lnTo>
                    <a:pt x="482" y="248"/>
                  </a:lnTo>
                  <a:lnTo>
                    <a:pt x="482" y="250"/>
                  </a:lnTo>
                  <a:lnTo>
                    <a:pt x="480" y="252"/>
                  </a:lnTo>
                  <a:lnTo>
                    <a:pt x="480" y="252"/>
                  </a:lnTo>
                  <a:lnTo>
                    <a:pt x="480" y="254"/>
                  </a:lnTo>
                  <a:lnTo>
                    <a:pt x="478" y="254"/>
                  </a:lnTo>
                  <a:lnTo>
                    <a:pt x="474" y="260"/>
                  </a:lnTo>
                  <a:lnTo>
                    <a:pt x="468" y="264"/>
                  </a:lnTo>
                  <a:lnTo>
                    <a:pt x="468" y="266"/>
                  </a:lnTo>
                  <a:lnTo>
                    <a:pt x="468" y="266"/>
                  </a:lnTo>
                  <a:lnTo>
                    <a:pt x="468" y="266"/>
                  </a:lnTo>
                  <a:lnTo>
                    <a:pt x="468" y="268"/>
                  </a:lnTo>
                  <a:lnTo>
                    <a:pt x="466" y="272"/>
                  </a:lnTo>
                  <a:lnTo>
                    <a:pt x="466" y="272"/>
                  </a:lnTo>
                  <a:lnTo>
                    <a:pt x="464" y="276"/>
                  </a:lnTo>
                  <a:lnTo>
                    <a:pt x="462" y="278"/>
                  </a:lnTo>
                  <a:lnTo>
                    <a:pt x="460" y="278"/>
                  </a:lnTo>
                  <a:lnTo>
                    <a:pt x="460" y="278"/>
                  </a:lnTo>
                  <a:lnTo>
                    <a:pt x="460" y="280"/>
                  </a:lnTo>
                  <a:lnTo>
                    <a:pt x="458" y="280"/>
                  </a:lnTo>
                  <a:lnTo>
                    <a:pt x="458" y="280"/>
                  </a:lnTo>
                  <a:lnTo>
                    <a:pt x="458" y="278"/>
                  </a:lnTo>
                  <a:lnTo>
                    <a:pt x="456" y="278"/>
                  </a:lnTo>
                  <a:lnTo>
                    <a:pt x="456" y="280"/>
                  </a:lnTo>
                  <a:lnTo>
                    <a:pt x="454" y="280"/>
                  </a:lnTo>
                  <a:lnTo>
                    <a:pt x="452" y="282"/>
                  </a:lnTo>
                  <a:lnTo>
                    <a:pt x="452" y="282"/>
                  </a:lnTo>
                  <a:lnTo>
                    <a:pt x="452" y="286"/>
                  </a:lnTo>
                  <a:lnTo>
                    <a:pt x="454" y="288"/>
                  </a:lnTo>
                  <a:lnTo>
                    <a:pt x="448" y="294"/>
                  </a:lnTo>
                  <a:lnTo>
                    <a:pt x="446" y="294"/>
                  </a:lnTo>
                  <a:lnTo>
                    <a:pt x="438" y="300"/>
                  </a:lnTo>
                  <a:lnTo>
                    <a:pt x="436" y="300"/>
                  </a:lnTo>
                  <a:lnTo>
                    <a:pt x="430" y="304"/>
                  </a:lnTo>
                  <a:lnTo>
                    <a:pt x="428" y="304"/>
                  </a:lnTo>
                  <a:lnTo>
                    <a:pt x="424" y="308"/>
                  </a:lnTo>
                  <a:lnTo>
                    <a:pt x="420" y="310"/>
                  </a:lnTo>
                  <a:lnTo>
                    <a:pt x="420" y="312"/>
                  </a:lnTo>
                  <a:lnTo>
                    <a:pt x="420" y="314"/>
                  </a:lnTo>
                  <a:lnTo>
                    <a:pt x="420" y="316"/>
                  </a:lnTo>
                  <a:lnTo>
                    <a:pt x="420" y="316"/>
                  </a:lnTo>
                  <a:lnTo>
                    <a:pt x="418" y="316"/>
                  </a:lnTo>
                  <a:lnTo>
                    <a:pt x="410" y="318"/>
                  </a:lnTo>
                  <a:lnTo>
                    <a:pt x="406" y="318"/>
                  </a:lnTo>
                  <a:lnTo>
                    <a:pt x="406" y="320"/>
                  </a:lnTo>
                  <a:lnTo>
                    <a:pt x="400" y="320"/>
                  </a:lnTo>
                  <a:lnTo>
                    <a:pt x="396" y="322"/>
                  </a:lnTo>
                  <a:lnTo>
                    <a:pt x="386" y="324"/>
                  </a:lnTo>
                  <a:lnTo>
                    <a:pt x="384" y="326"/>
                  </a:lnTo>
                  <a:lnTo>
                    <a:pt x="380" y="328"/>
                  </a:lnTo>
                  <a:lnTo>
                    <a:pt x="378" y="328"/>
                  </a:lnTo>
                  <a:lnTo>
                    <a:pt x="378" y="328"/>
                  </a:lnTo>
                  <a:lnTo>
                    <a:pt x="378" y="330"/>
                  </a:lnTo>
                  <a:lnTo>
                    <a:pt x="376" y="330"/>
                  </a:lnTo>
                  <a:lnTo>
                    <a:pt x="376" y="330"/>
                  </a:lnTo>
                  <a:lnTo>
                    <a:pt x="372" y="332"/>
                  </a:lnTo>
                  <a:lnTo>
                    <a:pt x="372" y="332"/>
                  </a:lnTo>
                  <a:lnTo>
                    <a:pt x="370" y="332"/>
                  </a:lnTo>
                  <a:lnTo>
                    <a:pt x="368" y="332"/>
                  </a:lnTo>
                  <a:lnTo>
                    <a:pt x="368" y="332"/>
                  </a:lnTo>
                  <a:lnTo>
                    <a:pt x="366" y="334"/>
                  </a:lnTo>
                  <a:lnTo>
                    <a:pt x="364" y="334"/>
                  </a:lnTo>
                  <a:lnTo>
                    <a:pt x="364" y="334"/>
                  </a:lnTo>
                  <a:lnTo>
                    <a:pt x="362" y="334"/>
                  </a:lnTo>
                  <a:lnTo>
                    <a:pt x="360" y="336"/>
                  </a:lnTo>
                  <a:lnTo>
                    <a:pt x="358" y="338"/>
                  </a:lnTo>
                  <a:lnTo>
                    <a:pt x="348" y="342"/>
                  </a:lnTo>
                  <a:lnTo>
                    <a:pt x="340" y="348"/>
                  </a:lnTo>
                  <a:lnTo>
                    <a:pt x="330" y="354"/>
                  </a:lnTo>
                  <a:lnTo>
                    <a:pt x="330" y="354"/>
                  </a:lnTo>
                  <a:lnTo>
                    <a:pt x="330" y="354"/>
                  </a:lnTo>
                  <a:lnTo>
                    <a:pt x="324" y="360"/>
                  </a:lnTo>
                  <a:lnTo>
                    <a:pt x="324" y="360"/>
                  </a:lnTo>
                  <a:lnTo>
                    <a:pt x="322" y="362"/>
                  </a:lnTo>
                  <a:lnTo>
                    <a:pt x="322" y="362"/>
                  </a:lnTo>
                  <a:lnTo>
                    <a:pt x="322" y="364"/>
                  </a:lnTo>
                  <a:lnTo>
                    <a:pt x="320" y="366"/>
                  </a:lnTo>
                  <a:lnTo>
                    <a:pt x="320" y="366"/>
                  </a:lnTo>
                  <a:lnTo>
                    <a:pt x="316" y="364"/>
                  </a:lnTo>
                  <a:lnTo>
                    <a:pt x="316" y="364"/>
                  </a:lnTo>
                  <a:lnTo>
                    <a:pt x="316" y="362"/>
                  </a:lnTo>
                  <a:lnTo>
                    <a:pt x="316" y="362"/>
                  </a:lnTo>
                  <a:lnTo>
                    <a:pt x="316" y="360"/>
                  </a:lnTo>
                  <a:lnTo>
                    <a:pt x="316" y="360"/>
                  </a:lnTo>
                  <a:lnTo>
                    <a:pt x="316" y="360"/>
                  </a:lnTo>
                  <a:lnTo>
                    <a:pt x="314" y="360"/>
                  </a:lnTo>
                  <a:lnTo>
                    <a:pt x="314" y="360"/>
                  </a:lnTo>
                  <a:lnTo>
                    <a:pt x="314" y="360"/>
                  </a:lnTo>
                  <a:lnTo>
                    <a:pt x="312" y="360"/>
                  </a:lnTo>
                  <a:lnTo>
                    <a:pt x="312" y="360"/>
                  </a:lnTo>
                  <a:lnTo>
                    <a:pt x="312" y="360"/>
                  </a:lnTo>
                  <a:lnTo>
                    <a:pt x="312" y="360"/>
                  </a:lnTo>
                  <a:lnTo>
                    <a:pt x="316" y="364"/>
                  </a:lnTo>
                  <a:lnTo>
                    <a:pt x="318" y="368"/>
                  </a:lnTo>
                  <a:lnTo>
                    <a:pt x="318" y="368"/>
                  </a:lnTo>
                  <a:lnTo>
                    <a:pt x="318" y="368"/>
                  </a:lnTo>
                  <a:lnTo>
                    <a:pt x="318" y="370"/>
                  </a:lnTo>
                  <a:lnTo>
                    <a:pt x="318" y="370"/>
                  </a:lnTo>
                  <a:lnTo>
                    <a:pt x="316" y="374"/>
                  </a:lnTo>
                  <a:lnTo>
                    <a:pt x="310" y="380"/>
                  </a:lnTo>
                  <a:lnTo>
                    <a:pt x="310" y="380"/>
                  </a:lnTo>
                  <a:lnTo>
                    <a:pt x="302" y="388"/>
                  </a:lnTo>
                  <a:lnTo>
                    <a:pt x="296" y="394"/>
                  </a:lnTo>
                  <a:lnTo>
                    <a:pt x="296" y="394"/>
                  </a:lnTo>
                  <a:lnTo>
                    <a:pt x="292" y="398"/>
                  </a:lnTo>
                  <a:lnTo>
                    <a:pt x="292" y="402"/>
                  </a:lnTo>
                  <a:lnTo>
                    <a:pt x="288" y="404"/>
                  </a:lnTo>
                  <a:lnTo>
                    <a:pt x="284" y="410"/>
                  </a:lnTo>
                  <a:lnTo>
                    <a:pt x="280" y="410"/>
                  </a:lnTo>
                  <a:lnTo>
                    <a:pt x="280" y="410"/>
                  </a:lnTo>
                  <a:lnTo>
                    <a:pt x="280" y="410"/>
                  </a:lnTo>
                  <a:lnTo>
                    <a:pt x="278" y="410"/>
                  </a:lnTo>
                  <a:lnTo>
                    <a:pt x="278" y="410"/>
                  </a:lnTo>
                  <a:lnTo>
                    <a:pt x="278" y="408"/>
                  </a:lnTo>
                  <a:lnTo>
                    <a:pt x="278" y="406"/>
                  </a:lnTo>
                  <a:lnTo>
                    <a:pt x="280" y="406"/>
                  </a:lnTo>
                  <a:lnTo>
                    <a:pt x="278" y="406"/>
                  </a:lnTo>
                  <a:lnTo>
                    <a:pt x="278" y="406"/>
                  </a:lnTo>
                  <a:lnTo>
                    <a:pt x="278" y="406"/>
                  </a:lnTo>
                  <a:lnTo>
                    <a:pt x="278" y="406"/>
                  </a:lnTo>
                  <a:lnTo>
                    <a:pt x="278" y="406"/>
                  </a:lnTo>
                  <a:lnTo>
                    <a:pt x="278" y="406"/>
                  </a:lnTo>
                  <a:lnTo>
                    <a:pt x="276" y="408"/>
                  </a:lnTo>
                  <a:lnTo>
                    <a:pt x="272" y="412"/>
                  </a:lnTo>
                  <a:lnTo>
                    <a:pt x="268" y="414"/>
                  </a:lnTo>
                  <a:lnTo>
                    <a:pt x="264" y="416"/>
                  </a:lnTo>
                  <a:lnTo>
                    <a:pt x="260" y="418"/>
                  </a:lnTo>
                  <a:lnTo>
                    <a:pt x="258" y="422"/>
                  </a:lnTo>
                  <a:lnTo>
                    <a:pt x="258" y="422"/>
                  </a:lnTo>
                  <a:lnTo>
                    <a:pt x="256" y="422"/>
                  </a:lnTo>
                  <a:lnTo>
                    <a:pt x="256" y="424"/>
                  </a:lnTo>
                  <a:lnTo>
                    <a:pt x="252" y="428"/>
                  </a:lnTo>
                  <a:lnTo>
                    <a:pt x="246" y="436"/>
                  </a:lnTo>
                  <a:lnTo>
                    <a:pt x="246" y="436"/>
                  </a:lnTo>
                  <a:lnTo>
                    <a:pt x="246" y="436"/>
                  </a:lnTo>
                  <a:lnTo>
                    <a:pt x="242" y="440"/>
                  </a:lnTo>
                  <a:lnTo>
                    <a:pt x="240" y="444"/>
                  </a:lnTo>
                  <a:lnTo>
                    <a:pt x="230" y="450"/>
                  </a:lnTo>
                  <a:lnTo>
                    <a:pt x="220" y="458"/>
                  </a:lnTo>
                  <a:lnTo>
                    <a:pt x="220" y="458"/>
                  </a:lnTo>
                  <a:lnTo>
                    <a:pt x="218" y="458"/>
                  </a:lnTo>
                  <a:lnTo>
                    <a:pt x="218" y="458"/>
                  </a:lnTo>
                  <a:lnTo>
                    <a:pt x="218" y="458"/>
                  </a:lnTo>
                  <a:lnTo>
                    <a:pt x="218" y="458"/>
                  </a:lnTo>
                  <a:lnTo>
                    <a:pt x="218" y="458"/>
                  </a:lnTo>
                  <a:lnTo>
                    <a:pt x="218" y="456"/>
                  </a:lnTo>
                  <a:lnTo>
                    <a:pt x="218" y="456"/>
                  </a:lnTo>
                  <a:lnTo>
                    <a:pt x="216" y="454"/>
                  </a:lnTo>
                  <a:lnTo>
                    <a:pt x="216" y="454"/>
                  </a:lnTo>
                  <a:lnTo>
                    <a:pt x="216" y="454"/>
                  </a:lnTo>
                  <a:lnTo>
                    <a:pt x="208" y="446"/>
                  </a:lnTo>
                  <a:lnTo>
                    <a:pt x="208" y="446"/>
                  </a:lnTo>
                  <a:lnTo>
                    <a:pt x="208" y="448"/>
                  </a:lnTo>
                  <a:lnTo>
                    <a:pt x="208" y="448"/>
                  </a:lnTo>
                  <a:lnTo>
                    <a:pt x="210" y="452"/>
                  </a:lnTo>
                  <a:lnTo>
                    <a:pt x="210" y="452"/>
                  </a:lnTo>
                  <a:lnTo>
                    <a:pt x="212" y="452"/>
                  </a:lnTo>
                  <a:lnTo>
                    <a:pt x="212" y="452"/>
                  </a:lnTo>
                  <a:lnTo>
                    <a:pt x="212" y="452"/>
                  </a:lnTo>
                  <a:lnTo>
                    <a:pt x="214" y="454"/>
                  </a:lnTo>
                  <a:lnTo>
                    <a:pt x="214" y="454"/>
                  </a:lnTo>
                  <a:lnTo>
                    <a:pt x="214" y="454"/>
                  </a:lnTo>
                  <a:lnTo>
                    <a:pt x="214" y="456"/>
                  </a:lnTo>
                  <a:lnTo>
                    <a:pt x="214" y="456"/>
                  </a:lnTo>
                  <a:lnTo>
                    <a:pt x="214" y="456"/>
                  </a:lnTo>
                  <a:lnTo>
                    <a:pt x="214" y="456"/>
                  </a:lnTo>
                  <a:lnTo>
                    <a:pt x="214" y="460"/>
                  </a:lnTo>
                  <a:lnTo>
                    <a:pt x="214" y="462"/>
                  </a:lnTo>
                  <a:lnTo>
                    <a:pt x="214" y="464"/>
                  </a:lnTo>
                  <a:lnTo>
                    <a:pt x="214" y="466"/>
                  </a:lnTo>
                  <a:lnTo>
                    <a:pt x="214" y="468"/>
                  </a:lnTo>
                  <a:lnTo>
                    <a:pt x="214" y="468"/>
                  </a:lnTo>
                  <a:lnTo>
                    <a:pt x="214" y="474"/>
                  </a:lnTo>
                  <a:lnTo>
                    <a:pt x="212" y="484"/>
                  </a:lnTo>
                  <a:lnTo>
                    <a:pt x="210" y="484"/>
                  </a:lnTo>
                  <a:lnTo>
                    <a:pt x="210" y="484"/>
                  </a:lnTo>
                  <a:lnTo>
                    <a:pt x="210" y="484"/>
                  </a:lnTo>
                  <a:lnTo>
                    <a:pt x="210" y="484"/>
                  </a:lnTo>
                  <a:lnTo>
                    <a:pt x="214" y="492"/>
                  </a:lnTo>
                  <a:lnTo>
                    <a:pt x="214" y="494"/>
                  </a:lnTo>
                  <a:lnTo>
                    <a:pt x="220" y="498"/>
                  </a:lnTo>
                  <a:lnTo>
                    <a:pt x="224" y="500"/>
                  </a:lnTo>
                  <a:lnTo>
                    <a:pt x="224" y="500"/>
                  </a:lnTo>
                  <a:lnTo>
                    <a:pt x="224" y="500"/>
                  </a:lnTo>
                  <a:lnTo>
                    <a:pt x="224" y="502"/>
                  </a:lnTo>
                  <a:lnTo>
                    <a:pt x="224" y="502"/>
                  </a:lnTo>
                  <a:lnTo>
                    <a:pt x="226" y="502"/>
                  </a:lnTo>
                  <a:lnTo>
                    <a:pt x="226" y="504"/>
                  </a:lnTo>
                  <a:lnTo>
                    <a:pt x="226" y="506"/>
                  </a:lnTo>
                  <a:lnTo>
                    <a:pt x="230" y="510"/>
                  </a:lnTo>
                  <a:lnTo>
                    <a:pt x="230" y="512"/>
                  </a:lnTo>
                  <a:lnTo>
                    <a:pt x="230" y="512"/>
                  </a:lnTo>
                  <a:lnTo>
                    <a:pt x="232" y="512"/>
                  </a:lnTo>
                  <a:lnTo>
                    <a:pt x="232" y="512"/>
                  </a:lnTo>
                  <a:lnTo>
                    <a:pt x="230" y="512"/>
                  </a:lnTo>
                  <a:lnTo>
                    <a:pt x="230" y="514"/>
                  </a:lnTo>
                  <a:lnTo>
                    <a:pt x="232" y="514"/>
                  </a:lnTo>
                  <a:lnTo>
                    <a:pt x="232" y="514"/>
                  </a:lnTo>
                  <a:lnTo>
                    <a:pt x="230" y="520"/>
                  </a:lnTo>
                  <a:lnTo>
                    <a:pt x="230" y="520"/>
                  </a:lnTo>
                  <a:lnTo>
                    <a:pt x="230" y="520"/>
                  </a:lnTo>
                  <a:lnTo>
                    <a:pt x="228" y="520"/>
                  </a:lnTo>
                  <a:lnTo>
                    <a:pt x="230" y="532"/>
                  </a:lnTo>
                  <a:lnTo>
                    <a:pt x="232" y="538"/>
                  </a:lnTo>
                  <a:lnTo>
                    <a:pt x="234" y="542"/>
                  </a:lnTo>
                  <a:lnTo>
                    <a:pt x="236" y="544"/>
                  </a:lnTo>
                  <a:lnTo>
                    <a:pt x="236" y="544"/>
                  </a:lnTo>
                  <a:lnTo>
                    <a:pt x="236" y="544"/>
                  </a:lnTo>
                  <a:lnTo>
                    <a:pt x="238" y="544"/>
                  </a:lnTo>
                  <a:lnTo>
                    <a:pt x="238" y="546"/>
                  </a:lnTo>
                  <a:lnTo>
                    <a:pt x="238" y="548"/>
                  </a:lnTo>
                  <a:lnTo>
                    <a:pt x="238" y="548"/>
                  </a:lnTo>
                  <a:lnTo>
                    <a:pt x="238" y="548"/>
                  </a:lnTo>
                  <a:lnTo>
                    <a:pt x="238" y="550"/>
                  </a:lnTo>
                  <a:lnTo>
                    <a:pt x="238" y="550"/>
                  </a:lnTo>
                  <a:lnTo>
                    <a:pt x="238" y="552"/>
                  </a:lnTo>
                  <a:lnTo>
                    <a:pt x="238" y="556"/>
                  </a:lnTo>
                  <a:lnTo>
                    <a:pt x="238" y="556"/>
                  </a:lnTo>
                  <a:lnTo>
                    <a:pt x="238" y="558"/>
                  </a:lnTo>
                  <a:lnTo>
                    <a:pt x="240" y="560"/>
                  </a:lnTo>
                  <a:lnTo>
                    <a:pt x="242" y="566"/>
                  </a:lnTo>
                  <a:lnTo>
                    <a:pt x="242" y="570"/>
                  </a:lnTo>
                  <a:lnTo>
                    <a:pt x="242" y="570"/>
                  </a:lnTo>
                  <a:lnTo>
                    <a:pt x="242" y="572"/>
                  </a:lnTo>
                  <a:lnTo>
                    <a:pt x="242" y="578"/>
                  </a:lnTo>
                  <a:lnTo>
                    <a:pt x="240" y="578"/>
                  </a:lnTo>
                  <a:lnTo>
                    <a:pt x="240" y="582"/>
                  </a:lnTo>
                  <a:lnTo>
                    <a:pt x="240" y="582"/>
                  </a:lnTo>
                  <a:lnTo>
                    <a:pt x="240" y="582"/>
                  </a:lnTo>
                  <a:lnTo>
                    <a:pt x="240" y="582"/>
                  </a:lnTo>
                  <a:lnTo>
                    <a:pt x="240" y="584"/>
                  </a:lnTo>
                  <a:lnTo>
                    <a:pt x="240" y="586"/>
                  </a:lnTo>
                  <a:lnTo>
                    <a:pt x="240" y="586"/>
                  </a:lnTo>
                  <a:lnTo>
                    <a:pt x="240" y="586"/>
                  </a:lnTo>
                  <a:lnTo>
                    <a:pt x="240" y="588"/>
                  </a:lnTo>
                  <a:lnTo>
                    <a:pt x="244" y="590"/>
                  </a:lnTo>
                  <a:lnTo>
                    <a:pt x="244" y="590"/>
                  </a:lnTo>
                  <a:lnTo>
                    <a:pt x="244" y="586"/>
                  </a:lnTo>
                  <a:lnTo>
                    <a:pt x="244" y="584"/>
                  </a:lnTo>
                  <a:lnTo>
                    <a:pt x="244" y="584"/>
                  </a:lnTo>
                  <a:lnTo>
                    <a:pt x="244" y="582"/>
                  </a:lnTo>
                  <a:lnTo>
                    <a:pt x="244" y="580"/>
                  </a:lnTo>
                  <a:lnTo>
                    <a:pt x="244" y="580"/>
                  </a:lnTo>
                  <a:lnTo>
                    <a:pt x="244" y="580"/>
                  </a:lnTo>
                  <a:lnTo>
                    <a:pt x="244" y="578"/>
                  </a:lnTo>
                  <a:lnTo>
                    <a:pt x="246" y="574"/>
                  </a:lnTo>
                  <a:lnTo>
                    <a:pt x="246" y="572"/>
                  </a:lnTo>
                  <a:lnTo>
                    <a:pt x="246" y="572"/>
                  </a:lnTo>
                  <a:lnTo>
                    <a:pt x="248" y="570"/>
                  </a:lnTo>
                  <a:lnTo>
                    <a:pt x="248" y="570"/>
                  </a:lnTo>
                  <a:lnTo>
                    <a:pt x="248" y="570"/>
                  </a:lnTo>
                  <a:lnTo>
                    <a:pt x="248" y="570"/>
                  </a:lnTo>
                  <a:lnTo>
                    <a:pt x="250" y="572"/>
                  </a:lnTo>
                  <a:lnTo>
                    <a:pt x="252" y="578"/>
                  </a:lnTo>
                  <a:lnTo>
                    <a:pt x="252" y="586"/>
                  </a:lnTo>
                  <a:lnTo>
                    <a:pt x="252" y="586"/>
                  </a:lnTo>
                  <a:lnTo>
                    <a:pt x="250" y="588"/>
                  </a:lnTo>
                  <a:lnTo>
                    <a:pt x="250" y="590"/>
                  </a:lnTo>
                  <a:lnTo>
                    <a:pt x="250" y="590"/>
                  </a:lnTo>
                  <a:lnTo>
                    <a:pt x="250" y="592"/>
                  </a:lnTo>
                  <a:lnTo>
                    <a:pt x="250" y="592"/>
                  </a:lnTo>
                  <a:lnTo>
                    <a:pt x="248" y="594"/>
                  </a:lnTo>
                  <a:lnTo>
                    <a:pt x="248" y="594"/>
                  </a:lnTo>
                  <a:lnTo>
                    <a:pt x="248" y="598"/>
                  </a:lnTo>
                  <a:lnTo>
                    <a:pt x="248" y="598"/>
                  </a:lnTo>
                  <a:lnTo>
                    <a:pt x="250" y="608"/>
                  </a:lnTo>
                  <a:lnTo>
                    <a:pt x="250" y="612"/>
                  </a:lnTo>
                  <a:lnTo>
                    <a:pt x="250" y="612"/>
                  </a:lnTo>
                  <a:lnTo>
                    <a:pt x="250" y="614"/>
                  </a:lnTo>
                  <a:lnTo>
                    <a:pt x="254" y="614"/>
                  </a:lnTo>
                  <a:lnTo>
                    <a:pt x="254" y="614"/>
                  </a:lnTo>
                  <a:lnTo>
                    <a:pt x="254" y="614"/>
                  </a:lnTo>
                  <a:lnTo>
                    <a:pt x="254" y="612"/>
                  </a:lnTo>
                  <a:lnTo>
                    <a:pt x="254" y="612"/>
                  </a:lnTo>
                  <a:lnTo>
                    <a:pt x="254" y="612"/>
                  </a:lnTo>
                  <a:lnTo>
                    <a:pt x="254" y="612"/>
                  </a:lnTo>
                  <a:lnTo>
                    <a:pt x="254" y="612"/>
                  </a:lnTo>
                  <a:lnTo>
                    <a:pt x="254" y="612"/>
                  </a:lnTo>
                  <a:lnTo>
                    <a:pt x="254" y="612"/>
                  </a:lnTo>
                  <a:lnTo>
                    <a:pt x="254" y="612"/>
                  </a:lnTo>
                  <a:lnTo>
                    <a:pt x="254" y="614"/>
                  </a:lnTo>
                  <a:lnTo>
                    <a:pt x="252" y="618"/>
                  </a:lnTo>
                  <a:lnTo>
                    <a:pt x="252" y="618"/>
                  </a:lnTo>
                  <a:lnTo>
                    <a:pt x="252" y="620"/>
                  </a:lnTo>
                  <a:lnTo>
                    <a:pt x="250" y="620"/>
                  </a:lnTo>
                  <a:lnTo>
                    <a:pt x="250" y="620"/>
                  </a:lnTo>
                  <a:lnTo>
                    <a:pt x="250" y="620"/>
                  </a:lnTo>
                  <a:lnTo>
                    <a:pt x="248" y="626"/>
                  </a:lnTo>
                  <a:lnTo>
                    <a:pt x="248" y="626"/>
                  </a:lnTo>
                  <a:lnTo>
                    <a:pt x="248" y="626"/>
                  </a:lnTo>
                  <a:lnTo>
                    <a:pt x="248" y="628"/>
                  </a:lnTo>
                  <a:lnTo>
                    <a:pt x="248" y="630"/>
                  </a:lnTo>
                  <a:lnTo>
                    <a:pt x="248" y="630"/>
                  </a:lnTo>
                  <a:lnTo>
                    <a:pt x="248" y="630"/>
                  </a:lnTo>
                  <a:lnTo>
                    <a:pt x="248" y="630"/>
                  </a:lnTo>
                  <a:lnTo>
                    <a:pt x="248" y="632"/>
                  </a:lnTo>
                  <a:lnTo>
                    <a:pt x="248" y="632"/>
                  </a:lnTo>
                  <a:lnTo>
                    <a:pt x="248" y="632"/>
                  </a:lnTo>
                  <a:lnTo>
                    <a:pt x="248" y="634"/>
                  </a:lnTo>
                  <a:lnTo>
                    <a:pt x="246" y="636"/>
                  </a:lnTo>
                  <a:lnTo>
                    <a:pt x="246" y="642"/>
                  </a:lnTo>
                  <a:lnTo>
                    <a:pt x="246" y="644"/>
                  </a:lnTo>
                  <a:lnTo>
                    <a:pt x="244" y="644"/>
                  </a:lnTo>
                  <a:lnTo>
                    <a:pt x="244" y="648"/>
                  </a:lnTo>
                  <a:lnTo>
                    <a:pt x="244" y="650"/>
                  </a:lnTo>
                  <a:lnTo>
                    <a:pt x="242" y="652"/>
                  </a:lnTo>
                  <a:lnTo>
                    <a:pt x="242" y="664"/>
                  </a:lnTo>
                  <a:lnTo>
                    <a:pt x="242" y="666"/>
                  </a:lnTo>
                  <a:lnTo>
                    <a:pt x="242" y="666"/>
                  </a:lnTo>
                  <a:lnTo>
                    <a:pt x="246" y="662"/>
                  </a:lnTo>
                  <a:lnTo>
                    <a:pt x="248" y="660"/>
                  </a:lnTo>
                  <a:lnTo>
                    <a:pt x="248" y="658"/>
                  </a:lnTo>
                  <a:lnTo>
                    <a:pt x="248" y="658"/>
                  </a:lnTo>
                  <a:lnTo>
                    <a:pt x="250" y="658"/>
                  </a:lnTo>
                  <a:lnTo>
                    <a:pt x="250" y="658"/>
                  </a:lnTo>
                  <a:lnTo>
                    <a:pt x="250" y="658"/>
                  </a:lnTo>
                  <a:lnTo>
                    <a:pt x="250" y="658"/>
                  </a:lnTo>
                  <a:lnTo>
                    <a:pt x="250" y="658"/>
                  </a:lnTo>
                  <a:lnTo>
                    <a:pt x="250" y="658"/>
                  </a:lnTo>
                  <a:lnTo>
                    <a:pt x="252" y="662"/>
                  </a:lnTo>
                  <a:lnTo>
                    <a:pt x="252" y="662"/>
                  </a:lnTo>
                  <a:lnTo>
                    <a:pt x="250" y="662"/>
                  </a:lnTo>
                  <a:lnTo>
                    <a:pt x="250" y="664"/>
                  </a:lnTo>
                  <a:lnTo>
                    <a:pt x="250" y="664"/>
                  </a:lnTo>
                  <a:lnTo>
                    <a:pt x="250" y="666"/>
                  </a:lnTo>
                  <a:lnTo>
                    <a:pt x="248" y="670"/>
                  </a:lnTo>
                  <a:lnTo>
                    <a:pt x="248" y="670"/>
                  </a:lnTo>
                  <a:lnTo>
                    <a:pt x="248" y="672"/>
                  </a:lnTo>
                  <a:lnTo>
                    <a:pt x="248" y="672"/>
                  </a:lnTo>
                  <a:lnTo>
                    <a:pt x="248" y="672"/>
                  </a:lnTo>
                  <a:lnTo>
                    <a:pt x="248" y="672"/>
                  </a:lnTo>
                  <a:lnTo>
                    <a:pt x="250" y="674"/>
                  </a:lnTo>
                  <a:lnTo>
                    <a:pt x="250" y="674"/>
                  </a:lnTo>
                  <a:lnTo>
                    <a:pt x="248" y="674"/>
                  </a:lnTo>
                  <a:lnTo>
                    <a:pt x="248" y="676"/>
                  </a:lnTo>
                  <a:lnTo>
                    <a:pt x="244" y="680"/>
                  </a:lnTo>
                  <a:lnTo>
                    <a:pt x="244" y="682"/>
                  </a:lnTo>
                  <a:lnTo>
                    <a:pt x="240" y="686"/>
                  </a:lnTo>
                  <a:lnTo>
                    <a:pt x="240" y="688"/>
                  </a:lnTo>
                  <a:lnTo>
                    <a:pt x="238" y="688"/>
                  </a:lnTo>
                  <a:lnTo>
                    <a:pt x="238" y="690"/>
                  </a:lnTo>
                  <a:lnTo>
                    <a:pt x="234" y="694"/>
                  </a:lnTo>
                  <a:lnTo>
                    <a:pt x="234" y="694"/>
                  </a:lnTo>
                  <a:lnTo>
                    <a:pt x="234" y="694"/>
                  </a:lnTo>
                  <a:lnTo>
                    <a:pt x="234" y="694"/>
                  </a:lnTo>
                  <a:lnTo>
                    <a:pt x="234" y="696"/>
                  </a:lnTo>
                  <a:lnTo>
                    <a:pt x="234" y="696"/>
                  </a:lnTo>
                  <a:lnTo>
                    <a:pt x="232" y="698"/>
                  </a:lnTo>
                  <a:lnTo>
                    <a:pt x="232" y="698"/>
                  </a:lnTo>
                  <a:lnTo>
                    <a:pt x="230" y="700"/>
                  </a:lnTo>
                  <a:lnTo>
                    <a:pt x="230" y="700"/>
                  </a:lnTo>
                  <a:lnTo>
                    <a:pt x="228" y="700"/>
                  </a:lnTo>
                  <a:lnTo>
                    <a:pt x="226" y="702"/>
                  </a:lnTo>
                  <a:lnTo>
                    <a:pt x="224" y="702"/>
                  </a:lnTo>
                  <a:lnTo>
                    <a:pt x="216" y="706"/>
                  </a:lnTo>
                  <a:lnTo>
                    <a:pt x="212" y="708"/>
                  </a:lnTo>
                  <a:lnTo>
                    <a:pt x="210" y="710"/>
                  </a:lnTo>
                  <a:lnTo>
                    <a:pt x="208" y="710"/>
                  </a:lnTo>
                  <a:lnTo>
                    <a:pt x="202" y="712"/>
                  </a:lnTo>
                  <a:lnTo>
                    <a:pt x="200" y="712"/>
                  </a:lnTo>
                  <a:lnTo>
                    <a:pt x="196" y="714"/>
                  </a:lnTo>
                  <a:lnTo>
                    <a:pt x="194" y="716"/>
                  </a:lnTo>
                  <a:lnTo>
                    <a:pt x="194" y="716"/>
                  </a:lnTo>
                  <a:lnTo>
                    <a:pt x="192" y="716"/>
                  </a:lnTo>
                  <a:lnTo>
                    <a:pt x="190" y="716"/>
                  </a:lnTo>
                  <a:lnTo>
                    <a:pt x="184" y="720"/>
                  </a:lnTo>
                  <a:lnTo>
                    <a:pt x="178" y="720"/>
                  </a:lnTo>
                  <a:lnTo>
                    <a:pt x="164" y="726"/>
                  </a:lnTo>
                  <a:lnTo>
                    <a:pt x="148" y="734"/>
                  </a:lnTo>
                  <a:lnTo>
                    <a:pt x="142" y="736"/>
                  </a:lnTo>
                  <a:lnTo>
                    <a:pt x="142" y="738"/>
                  </a:lnTo>
                  <a:lnTo>
                    <a:pt x="142" y="738"/>
                  </a:lnTo>
                  <a:lnTo>
                    <a:pt x="142" y="738"/>
                  </a:lnTo>
                  <a:lnTo>
                    <a:pt x="138" y="740"/>
                  </a:lnTo>
                  <a:lnTo>
                    <a:pt x="136" y="740"/>
                  </a:lnTo>
                  <a:lnTo>
                    <a:pt x="134" y="742"/>
                  </a:lnTo>
                  <a:lnTo>
                    <a:pt x="126" y="746"/>
                  </a:lnTo>
                  <a:lnTo>
                    <a:pt x="126" y="748"/>
                  </a:lnTo>
                  <a:lnTo>
                    <a:pt x="126" y="748"/>
                  </a:lnTo>
                  <a:lnTo>
                    <a:pt x="122" y="752"/>
                  </a:lnTo>
                  <a:lnTo>
                    <a:pt x="122" y="752"/>
                  </a:lnTo>
                  <a:lnTo>
                    <a:pt x="120" y="756"/>
                  </a:lnTo>
                  <a:lnTo>
                    <a:pt x="120" y="756"/>
                  </a:lnTo>
                  <a:lnTo>
                    <a:pt x="118" y="760"/>
                  </a:lnTo>
                  <a:lnTo>
                    <a:pt x="118" y="762"/>
                  </a:lnTo>
                  <a:lnTo>
                    <a:pt x="118" y="762"/>
                  </a:lnTo>
                  <a:lnTo>
                    <a:pt x="118" y="762"/>
                  </a:lnTo>
                  <a:lnTo>
                    <a:pt x="116" y="762"/>
                  </a:lnTo>
                  <a:lnTo>
                    <a:pt x="116" y="764"/>
                  </a:lnTo>
                  <a:lnTo>
                    <a:pt x="116" y="764"/>
                  </a:lnTo>
                  <a:lnTo>
                    <a:pt x="116" y="764"/>
                  </a:lnTo>
                  <a:lnTo>
                    <a:pt x="116" y="766"/>
                  </a:lnTo>
                  <a:lnTo>
                    <a:pt x="116" y="766"/>
                  </a:lnTo>
                  <a:lnTo>
                    <a:pt x="116" y="766"/>
                  </a:lnTo>
                  <a:lnTo>
                    <a:pt x="116" y="766"/>
                  </a:lnTo>
                  <a:lnTo>
                    <a:pt x="114" y="768"/>
                  </a:lnTo>
                  <a:lnTo>
                    <a:pt x="114" y="768"/>
                  </a:lnTo>
                  <a:lnTo>
                    <a:pt x="112" y="770"/>
                  </a:lnTo>
                  <a:lnTo>
                    <a:pt x="112" y="770"/>
                  </a:lnTo>
                  <a:lnTo>
                    <a:pt x="112" y="770"/>
                  </a:lnTo>
                  <a:lnTo>
                    <a:pt x="112" y="770"/>
                  </a:lnTo>
                  <a:lnTo>
                    <a:pt x="110" y="770"/>
                  </a:lnTo>
                  <a:lnTo>
                    <a:pt x="112" y="774"/>
                  </a:lnTo>
                  <a:lnTo>
                    <a:pt x="118" y="782"/>
                  </a:lnTo>
                  <a:lnTo>
                    <a:pt x="122" y="786"/>
                  </a:lnTo>
                  <a:lnTo>
                    <a:pt x="122" y="786"/>
                  </a:lnTo>
                  <a:lnTo>
                    <a:pt x="124" y="788"/>
                  </a:lnTo>
                  <a:lnTo>
                    <a:pt x="124" y="788"/>
                  </a:lnTo>
                  <a:lnTo>
                    <a:pt x="124" y="786"/>
                  </a:lnTo>
                  <a:lnTo>
                    <a:pt x="124" y="786"/>
                  </a:lnTo>
                  <a:lnTo>
                    <a:pt x="124" y="784"/>
                  </a:lnTo>
                  <a:lnTo>
                    <a:pt x="124" y="784"/>
                  </a:lnTo>
                  <a:lnTo>
                    <a:pt x="124" y="782"/>
                  </a:lnTo>
                  <a:lnTo>
                    <a:pt x="124" y="782"/>
                  </a:lnTo>
                  <a:lnTo>
                    <a:pt x="126" y="778"/>
                  </a:lnTo>
                  <a:lnTo>
                    <a:pt x="126" y="778"/>
                  </a:lnTo>
                  <a:lnTo>
                    <a:pt x="126" y="778"/>
                  </a:lnTo>
                  <a:lnTo>
                    <a:pt x="128" y="776"/>
                  </a:lnTo>
                  <a:lnTo>
                    <a:pt x="128" y="776"/>
                  </a:lnTo>
                  <a:lnTo>
                    <a:pt x="128" y="776"/>
                  </a:lnTo>
                  <a:lnTo>
                    <a:pt x="128" y="776"/>
                  </a:lnTo>
                  <a:lnTo>
                    <a:pt x="128" y="778"/>
                  </a:lnTo>
                  <a:lnTo>
                    <a:pt x="128" y="780"/>
                  </a:lnTo>
                  <a:lnTo>
                    <a:pt x="128" y="782"/>
                  </a:lnTo>
                  <a:lnTo>
                    <a:pt x="128" y="786"/>
                  </a:lnTo>
                  <a:lnTo>
                    <a:pt x="128" y="790"/>
                  </a:lnTo>
                  <a:lnTo>
                    <a:pt x="126" y="810"/>
                  </a:lnTo>
                  <a:lnTo>
                    <a:pt x="126" y="814"/>
                  </a:lnTo>
                  <a:lnTo>
                    <a:pt x="126" y="816"/>
                  </a:lnTo>
                  <a:lnTo>
                    <a:pt x="126" y="816"/>
                  </a:lnTo>
                  <a:lnTo>
                    <a:pt x="120" y="816"/>
                  </a:lnTo>
                  <a:lnTo>
                    <a:pt x="116" y="816"/>
                  </a:lnTo>
                  <a:lnTo>
                    <a:pt x="102" y="818"/>
                  </a:lnTo>
                  <a:lnTo>
                    <a:pt x="100" y="818"/>
                  </a:lnTo>
                  <a:lnTo>
                    <a:pt x="92" y="816"/>
                  </a:lnTo>
                  <a:lnTo>
                    <a:pt x="92" y="816"/>
                  </a:lnTo>
                  <a:lnTo>
                    <a:pt x="90" y="816"/>
                  </a:lnTo>
                  <a:lnTo>
                    <a:pt x="90" y="816"/>
                  </a:lnTo>
                  <a:lnTo>
                    <a:pt x="90" y="814"/>
                  </a:lnTo>
                  <a:lnTo>
                    <a:pt x="90" y="798"/>
                  </a:lnTo>
                  <a:lnTo>
                    <a:pt x="90" y="798"/>
                  </a:lnTo>
                  <a:lnTo>
                    <a:pt x="88" y="794"/>
                  </a:lnTo>
                  <a:lnTo>
                    <a:pt x="86" y="792"/>
                  </a:lnTo>
                  <a:lnTo>
                    <a:pt x="86" y="786"/>
                  </a:lnTo>
                  <a:lnTo>
                    <a:pt x="88" y="780"/>
                  </a:lnTo>
                  <a:lnTo>
                    <a:pt x="88" y="780"/>
                  </a:lnTo>
                  <a:lnTo>
                    <a:pt x="88" y="774"/>
                  </a:lnTo>
                  <a:lnTo>
                    <a:pt x="84" y="772"/>
                  </a:lnTo>
                  <a:lnTo>
                    <a:pt x="82" y="770"/>
                  </a:lnTo>
                  <a:lnTo>
                    <a:pt x="80" y="762"/>
                  </a:lnTo>
                  <a:lnTo>
                    <a:pt x="82" y="754"/>
                  </a:lnTo>
                  <a:lnTo>
                    <a:pt x="82" y="754"/>
                  </a:lnTo>
                  <a:lnTo>
                    <a:pt x="84" y="752"/>
                  </a:lnTo>
                  <a:lnTo>
                    <a:pt x="84" y="748"/>
                  </a:lnTo>
                  <a:lnTo>
                    <a:pt x="84" y="746"/>
                  </a:lnTo>
                  <a:lnTo>
                    <a:pt x="84" y="746"/>
                  </a:lnTo>
                  <a:lnTo>
                    <a:pt x="84" y="742"/>
                  </a:lnTo>
                  <a:lnTo>
                    <a:pt x="84" y="738"/>
                  </a:lnTo>
                  <a:lnTo>
                    <a:pt x="84" y="726"/>
                  </a:lnTo>
                  <a:lnTo>
                    <a:pt x="84" y="722"/>
                  </a:lnTo>
                  <a:lnTo>
                    <a:pt x="84" y="716"/>
                  </a:lnTo>
                  <a:lnTo>
                    <a:pt x="84" y="710"/>
                  </a:lnTo>
                  <a:lnTo>
                    <a:pt x="84" y="704"/>
                  </a:lnTo>
                  <a:lnTo>
                    <a:pt x="84" y="692"/>
                  </a:lnTo>
                  <a:lnTo>
                    <a:pt x="84" y="690"/>
                  </a:lnTo>
                  <a:lnTo>
                    <a:pt x="82" y="684"/>
                  </a:lnTo>
                  <a:lnTo>
                    <a:pt x="82" y="684"/>
                  </a:lnTo>
                  <a:lnTo>
                    <a:pt x="80" y="682"/>
                  </a:lnTo>
                  <a:lnTo>
                    <a:pt x="78" y="676"/>
                  </a:lnTo>
                  <a:lnTo>
                    <a:pt x="78" y="676"/>
                  </a:lnTo>
                  <a:lnTo>
                    <a:pt x="78" y="666"/>
                  </a:lnTo>
                  <a:lnTo>
                    <a:pt x="78" y="666"/>
                  </a:lnTo>
                  <a:lnTo>
                    <a:pt x="76" y="664"/>
                  </a:lnTo>
                  <a:lnTo>
                    <a:pt x="72" y="660"/>
                  </a:lnTo>
                  <a:lnTo>
                    <a:pt x="70" y="656"/>
                  </a:lnTo>
                  <a:lnTo>
                    <a:pt x="68" y="652"/>
                  </a:lnTo>
                  <a:lnTo>
                    <a:pt x="68" y="650"/>
                  </a:lnTo>
                  <a:lnTo>
                    <a:pt x="68" y="648"/>
                  </a:lnTo>
                  <a:lnTo>
                    <a:pt x="68" y="646"/>
                  </a:lnTo>
                  <a:lnTo>
                    <a:pt x="66" y="644"/>
                  </a:lnTo>
                  <a:lnTo>
                    <a:pt x="66" y="644"/>
                  </a:lnTo>
                  <a:lnTo>
                    <a:pt x="62" y="642"/>
                  </a:lnTo>
                  <a:lnTo>
                    <a:pt x="62" y="638"/>
                  </a:lnTo>
                  <a:lnTo>
                    <a:pt x="62" y="632"/>
                  </a:lnTo>
                  <a:lnTo>
                    <a:pt x="62" y="628"/>
                  </a:lnTo>
                  <a:lnTo>
                    <a:pt x="62" y="628"/>
                  </a:lnTo>
                  <a:lnTo>
                    <a:pt x="62" y="626"/>
                  </a:lnTo>
                  <a:lnTo>
                    <a:pt x="60" y="620"/>
                  </a:lnTo>
                  <a:lnTo>
                    <a:pt x="50" y="588"/>
                  </a:lnTo>
                  <a:lnTo>
                    <a:pt x="50" y="588"/>
                  </a:lnTo>
                  <a:lnTo>
                    <a:pt x="50" y="586"/>
                  </a:lnTo>
                  <a:lnTo>
                    <a:pt x="50" y="586"/>
                  </a:lnTo>
                  <a:lnTo>
                    <a:pt x="54" y="586"/>
                  </a:lnTo>
                  <a:lnTo>
                    <a:pt x="54" y="584"/>
                  </a:lnTo>
                  <a:lnTo>
                    <a:pt x="56" y="584"/>
                  </a:lnTo>
                  <a:lnTo>
                    <a:pt x="68" y="568"/>
                  </a:lnTo>
                  <a:lnTo>
                    <a:pt x="80" y="556"/>
                  </a:lnTo>
                  <a:lnTo>
                    <a:pt x="102" y="532"/>
                  </a:lnTo>
                  <a:lnTo>
                    <a:pt x="102" y="532"/>
                  </a:lnTo>
                  <a:lnTo>
                    <a:pt x="104" y="530"/>
                  </a:lnTo>
                  <a:lnTo>
                    <a:pt x="106" y="532"/>
                  </a:lnTo>
                  <a:lnTo>
                    <a:pt x="106" y="532"/>
                  </a:lnTo>
                  <a:lnTo>
                    <a:pt x="106" y="532"/>
                  </a:lnTo>
                  <a:lnTo>
                    <a:pt x="106" y="532"/>
                  </a:lnTo>
                  <a:lnTo>
                    <a:pt x="104" y="526"/>
                  </a:lnTo>
                  <a:lnTo>
                    <a:pt x="100" y="522"/>
                  </a:lnTo>
                  <a:lnTo>
                    <a:pt x="100" y="522"/>
                  </a:lnTo>
                  <a:lnTo>
                    <a:pt x="102" y="520"/>
                  </a:lnTo>
                  <a:lnTo>
                    <a:pt x="106" y="514"/>
                  </a:lnTo>
                  <a:lnTo>
                    <a:pt x="108" y="510"/>
                  </a:lnTo>
                  <a:lnTo>
                    <a:pt x="108" y="508"/>
                  </a:lnTo>
                  <a:lnTo>
                    <a:pt x="108" y="506"/>
                  </a:lnTo>
                  <a:lnTo>
                    <a:pt x="106" y="500"/>
                  </a:lnTo>
                  <a:lnTo>
                    <a:pt x="106" y="498"/>
                  </a:lnTo>
                  <a:lnTo>
                    <a:pt x="108" y="496"/>
                  </a:lnTo>
                  <a:lnTo>
                    <a:pt x="110" y="492"/>
                  </a:lnTo>
                  <a:lnTo>
                    <a:pt x="116" y="492"/>
                  </a:lnTo>
                  <a:lnTo>
                    <a:pt x="122" y="484"/>
                  </a:lnTo>
                  <a:lnTo>
                    <a:pt x="124" y="478"/>
                  </a:lnTo>
                  <a:lnTo>
                    <a:pt x="126" y="478"/>
                  </a:lnTo>
                  <a:lnTo>
                    <a:pt x="126" y="476"/>
                  </a:lnTo>
                  <a:lnTo>
                    <a:pt x="126" y="476"/>
                  </a:lnTo>
                  <a:lnTo>
                    <a:pt x="126" y="474"/>
                  </a:lnTo>
                  <a:lnTo>
                    <a:pt x="126" y="472"/>
                  </a:lnTo>
                  <a:lnTo>
                    <a:pt x="130" y="466"/>
                  </a:lnTo>
                  <a:lnTo>
                    <a:pt x="132" y="462"/>
                  </a:lnTo>
                  <a:lnTo>
                    <a:pt x="134" y="454"/>
                  </a:lnTo>
                  <a:lnTo>
                    <a:pt x="130" y="450"/>
                  </a:lnTo>
                  <a:lnTo>
                    <a:pt x="124" y="446"/>
                  </a:lnTo>
                  <a:lnTo>
                    <a:pt x="124" y="440"/>
                  </a:lnTo>
                  <a:lnTo>
                    <a:pt x="124" y="440"/>
                  </a:lnTo>
                  <a:lnTo>
                    <a:pt x="124" y="440"/>
                  </a:lnTo>
                  <a:lnTo>
                    <a:pt x="124" y="440"/>
                  </a:lnTo>
                  <a:lnTo>
                    <a:pt x="124" y="438"/>
                  </a:lnTo>
                  <a:lnTo>
                    <a:pt x="122" y="438"/>
                  </a:lnTo>
                  <a:lnTo>
                    <a:pt x="122" y="438"/>
                  </a:lnTo>
                  <a:lnTo>
                    <a:pt x="122" y="438"/>
                  </a:lnTo>
                  <a:lnTo>
                    <a:pt x="122" y="438"/>
                  </a:lnTo>
                  <a:lnTo>
                    <a:pt x="122" y="438"/>
                  </a:lnTo>
                  <a:lnTo>
                    <a:pt x="122" y="438"/>
                  </a:lnTo>
                  <a:lnTo>
                    <a:pt x="120" y="438"/>
                  </a:lnTo>
                  <a:lnTo>
                    <a:pt x="120" y="438"/>
                  </a:lnTo>
                  <a:lnTo>
                    <a:pt x="120" y="438"/>
                  </a:lnTo>
                  <a:lnTo>
                    <a:pt x="120" y="434"/>
                  </a:lnTo>
                  <a:lnTo>
                    <a:pt x="120" y="434"/>
                  </a:lnTo>
                  <a:lnTo>
                    <a:pt x="120" y="434"/>
                  </a:lnTo>
                  <a:lnTo>
                    <a:pt x="122" y="434"/>
                  </a:lnTo>
                  <a:lnTo>
                    <a:pt x="122" y="432"/>
                  </a:lnTo>
                  <a:lnTo>
                    <a:pt x="122" y="432"/>
                  </a:lnTo>
                  <a:lnTo>
                    <a:pt x="122" y="432"/>
                  </a:lnTo>
                  <a:lnTo>
                    <a:pt x="124" y="430"/>
                  </a:lnTo>
                  <a:lnTo>
                    <a:pt x="124" y="428"/>
                  </a:lnTo>
                  <a:lnTo>
                    <a:pt x="126" y="420"/>
                  </a:lnTo>
                  <a:lnTo>
                    <a:pt x="126" y="420"/>
                  </a:lnTo>
                  <a:lnTo>
                    <a:pt x="126" y="420"/>
                  </a:lnTo>
                  <a:lnTo>
                    <a:pt x="124" y="416"/>
                  </a:lnTo>
                  <a:lnTo>
                    <a:pt x="124" y="416"/>
                  </a:lnTo>
                  <a:lnTo>
                    <a:pt x="122" y="416"/>
                  </a:lnTo>
                  <a:lnTo>
                    <a:pt x="122" y="416"/>
                  </a:lnTo>
                  <a:lnTo>
                    <a:pt x="122" y="416"/>
                  </a:lnTo>
                  <a:lnTo>
                    <a:pt x="120" y="416"/>
                  </a:lnTo>
                  <a:lnTo>
                    <a:pt x="120" y="416"/>
                  </a:lnTo>
                  <a:lnTo>
                    <a:pt x="118" y="416"/>
                  </a:lnTo>
                  <a:lnTo>
                    <a:pt x="118" y="416"/>
                  </a:lnTo>
                  <a:lnTo>
                    <a:pt x="118" y="416"/>
                  </a:lnTo>
                  <a:lnTo>
                    <a:pt x="118" y="416"/>
                  </a:lnTo>
                  <a:lnTo>
                    <a:pt x="118" y="416"/>
                  </a:lnTo>
                  <a:lnTo>
                    <a:pt x="116" y="412"/>
                  </a:lnTo>
                  <a:lnTo>
                    <a:pt x="116" y="412"/>
                  </a:lnTo>
                  <a:lnTo>
                    <a:pt x="116" y="408"/>
                  </a:lnTo>
                  <a:lnTo>
                    <a:pt x="118" y="406"/>
                  </a:lnTo>
                  <a:lnTo>
                    <a:pt x="120" y="404"/>
                  </a:lnTo>
                  <a:lnTo>
                    <a:pt x="122" y="404"/>
                  </a:lnTo>
                  <a:lnTo>
                    <a:pt x="122" y="404"/>
                  </a:lnTo>
                  <a:lnTo>
                    <a:pt x="124" y="404"/>
                  </a:lnTo>
                  <a:lnTo>
                    <a:pt x="124" y="404"/>
                  </a:lnTo>
                  <a:lnTo>
                    <a:pt x="124" y="404"/>
                  </a:lnTo>
                  <a:lnTo>
                    <a:pt x="126" y="404"/>
                  </a:lnTo>
                  <a:lnTo>
                    <a:pt x="126" y="404"/>
                  </a:lnTo>
                  <a:lnTo>
                    <a:pt x="126" y="404"/>
                  </a:lnTo>
                  <a:lnTo>
                    <a:pt x="128" y="404"/>
                  </a:lnTo>
                  <a:lnTo>
                    <a:pt x="128" y="404"/>
                  </a:lnTo>
                  <a:lnTo>
                    <a:pt x="128" y="404"/>
                  </a:lnTo>
                  <a:lnTo>
                    <a:pt x="128" y="400"/>
                  </a:lnTo>
                  <a:lnTo>
                    <a:pt x="126" y="396"/>
                  </a:lnTo>
                  <a:lnTo>
                    <a:pt x="126" y="394"/>
                  </a:lnTo>
                  <a:lnTo>
                    <a:pt x="126" y="394"/>
                  </a:lnTo>
                  <a:lnTo>
                    <a:pt x="126" y="392"/>
                  </a:lnTo>
                  <a:lnTo>
                    <a:pt x="126" y="392"/>
                  </a:lnTo>
                  <a:lnTo>
                    <a:pt x="128" y="390"/>
                  </a:lnTo>
                  <a:lnTo>
                    <a:pt x="128" y="390"/>
                  </a:lnTo>
                  <a:lnTo>
                    <a:pt x="128" y="390"/>
                  </a:lnTo>
                  <a:lnTo>
                    <a:pt x="130" y="390"/>
                  </a:lnTo>
                  <a:lnTo>
                    <a:pt x="130" y="390"/>
                  </a:lnTo>
                  <a:lnTo>
                    <a:pt x="132" y="388"/>
                  </a:lnTo>
                  <a:lnTo>
                    <a:pt x="132" y="388"/>
                  </a:lnTo>
                  <a:lnTo>
                    <a:pt x="134" y="384"/>
                  </a:lnTo>
                  <a:lnTo>
                    <a:pt x="134" y="382"/>
                  </a:lnTo>
                  <a:lnTo>
                    <a:pt x="134" y="382"/>
                  </a:lnTo>
                  <a:lnTo>
                    <a:pt x="134" y="382"/>
                  </a:lnTo>
                  <a:lnTo>
                    <a:pt x="132" y="380"/>
                  </a:lnTo>
                  <a:lnTo>
                    <a:pt x="130" y="378"/>
                  </a:lnTo>
                  <a:lnTo>
                    <a:pt x="130" y="378"/>
                  </a:lnTo>
                  <a:lnTo>
                    <a:pt x="130" y="378"/>
                  </a:lnTo>
                  <a:lnTo>
                    <a:pt x="130" y="378"/>
                  </a:lnTo>
                  <a:lnTo>
                    <a:pt x="130" y="376"/>
                  </a:lnTo>
                  <a:lnTo>
                    <a:pt x="130" y="376"/>
                  </a:lnTo>
                  <a:lnTo>
                    <a:pt x="130" y="374"/>
                  </a:lnTo>
                  <a:lnTo>
                    <a:pt x="130" y="374"/>
                  </a:lnTo>
                  <a:lnTo>
                    <a:pt x="130" y="374"/>
                  </a:lnTo>
                  <a:lnTo>
                    <a:pt x="130" y="372"/>
                  </a:lnTo>
                  <a:lnTo>
                    <a:pt x="130" y="372"/>
                  </a:lnTo>
                  <a:lnTo>
                    <a:pt x="130" y="370"/>
                  </a:lnTo>
                  <a:lnTo>
                    <a:pt x="130" y="370"/>
                  </a:lnTo>
                  <a:lnTo>
                    <a:pt x="130" y="370"/>
                  </a:lnTo>
                  <a:lnTo>
                    <a:pt x="128" y="368"/>
                  </a:lnTo>
                  <a:lnTo>
                    <a:pt x="128" y="364"/>
                  </a:lnTo>
                  <a:lnTo>
                    <a:pt x="128" y="360"/>
                  </a:lnTo>
                  <a:lnTo>
                    <a:pt x="128" y="360"/>
                  </a:lnTo>
                  <a:lnTo>
                    <a:pt x="130" y="356"/>
                  </a:lnTo>
                  <a:lnTo>
                    <a:pt x="130" y="356"/>
                  </a:lnTo>
                  <a:lnTo>
                    <a:pt x="130" y="356"/>
                  </a:lnTo>
                  <a:lnTo>
                    <a:pt x="130" y="356"/>
                  </a:lnTo>
                  <a:lnTo>
                    <a:pt x="130" y="356"/>
                  </a:lnTo>
                  <a:lnTo>
                    <a:pt x="132" y="352"/>
                  </a:lnTo>
                  <a:lnTo>
                    <a:pt x="132" y="348"/>
                  </a:lnTo>
                  <a:lnTo>
                    <a:pt x="132" y="346"/>
                  </a:lnTo>
                  <a:lnTo>
                    <a:pt x="132" y="346"/>
                  </a:lnTo>
                  <a:lnTo>
                    <a:pt x="132" y="346"/>
                  </a:lnTo>
                  <a:lnTo>
                    <a:pt x="132" y="344"/>
                  </a:lnTo>
                  <a:lnTo>
                    <a:pt x="132" y="344"/>
                  </a:lnTo>
                  <a:lnTo>
                    <a:pt x="130" y="344"/>
                  </a:lnTo>
                  <a:lnTo>
                    <a:pt x="130" y="344"/>
                  </a:lnTo>
                  <a:lnTo>
                    <a:pt x="130" y="344"/>
                  </a:lnTo>
                  <a:lnTo>
                    <a:pt x="130" y="344"/>
                  </a:lnTo>
                  <a:lnTo>
                    <a:pt x="128" y="342"/>
                  </a:lnTo>
                  <a:lnTo>
                    <a:pt x="128" y="342"/>
                  </a:lnTo>
                  <a:lnTo>
                    <a:pt x="128" y="340"/>
                  </a:lnTo>
                  <a:lnTo>
                    <a:pt x="128" y="340"/>
                  </a:lnTo>
                  <a:lnTo>
                    <a:pt x="132" y="334"/>
                  </a:lnTo>
                  <a:lnTo>
                    <a:pt x="132" y="334"/>
                  </a:lnTo>
                  <a:lnTo>
                    <a:pt x="132" y="332"/>
                  </a:lnTo>
                  <a:lnTo>
                    <a:pt x="132" y="332"/>
                  </a:lnTo>
                  <a:lnTo>
                    <a:pt x="130" y="332"/>
                  </a:lnTo>
                  <a:lnTo>
                    <a:pt x="130" y="332"/>
                  </a:lnTo>
                  <a:lnTo>
                    <a:pt x="130" y="332"/>
                  </a:lnTo>
                  <a:lnTo>
                    <a:pt x="130" y="332"/>
                  </a:lnTo>
                  <a:lnTo>
                    <a:pt x="130" y="330"/>
                  </a:lnTo>
                  <a:lnTo>
                    <a:pt x="130" y="328"/>
                  </a:lnTo>
                  <a:lnTo>
                    <a:pt x="130" y="328"/>
                  </a:lnTo>
                  <a:lnTo>
                    <a:pt x="130" y="326"/>
                  </a:lnTo>
                  <a:lnTo>
                    <a:pt x="130" y="324"/>
                  </a:lnTo>
                  <a:lnTo>
                    <a:pt x="130" y="324"/>
                  </a:lnTo>
                  <a:lnTo>
                    <a:pt x="128" y="320"/>
                  </a:lnTo>
                  <a:lnTo>
                    <a:pt x="126" y="318"/>
                  </a:lnTo>
                  <a:lnTo>
                    <a:pt x="124" y="312"/>
                  </a:lnTo>
                  <a:lnTo>
                    <a:pt x="126" y="312"/>
                  </a:lnTo>
                  <a:lnTo>
                    <a:pt x="126" y="310"/>
                  </a:lnTo>
                  <a:lnTo>
                    <a:pt x="126" y="310"/>
                  </a:lnTo>
                  <a:lnTo>
                    <a:pt x="128" y="310"/>
                  </a:lnTo>
                  <a:lnTo>
                    <a:pt x="128" y="308"/>
                  </a:lnTo>
                  <a:lnTo>
                    <a:pt x="128" y="308"/>
                  </a:lnTo>
                  <a:lnTo>
                    <a:pt x="128" y="306"/>
                  </a:lnTo>
                  <a:lnTo>
                    <a:pt x="130" y="306"/>
                  </a:lnTo>
                  <a:lnTo>
                    <a:pt x="130" y="304"/>
                  </a:lnTo>
                  <a:lnTo>
                    <a:pt x="130" y="304"/>
                  </a:lnTo>
                  <a:lnTo>
                    <a:pt x="130" y="302"/>
                  </a:lnTo>
                  <a:lnTo>
                    <a:pt x="128" y="302"/>
                  </a:lnTo>
                  <a:lnTo>
                    <a:pt x="128" y="302"/>
                  </a:lnTo>
                  <a:lnTo>
                    <a:pt x="128" y="302"/>
                  </a:lnTo>
                  <a:lnTo>
                    <a:pt x="122" y="302"/>
                  </a:lnTo>
                  <a:lnTo>
                    <a:pt x="120" y="302"/>
                  </a:lnTo>
                  <a:lnTo>
                    <a:pt x="118" y="302"/>
                  </a:lnTo>
                  <a:lnTo>
                    <a:pt x="118" y="298"/>
                  </a:lnTo>
                  <a:lnTo>
                    <a:pt x="118" y="296"/>
                  </a:lnTo>
                  <a:lnTo>
                    <a:pt x="116" y="296"/>
                  </a:lnTo>
                  <a:lnTo>
                    <a:pt x="112" y="294"/>
                  </a:lnTo>
                  <a:lnTo>
                    <a:pt x="102" y="290"/>
                  </a:lnTo>
                  <a:lnTo>
                    <a:pt x="102" y="290"/>
                  </a:lnTo>
                  <a:lnTo>
                    <a:pt x="100" y="290"/>
                  </a:lnTo>
                  <a:lnTo>
                    <a:pt x="98" y="290"/>
                  </a:lnTo>
                  <a:lnTo>
                    <a:pt x="96" y="288"/>
                  </a:lnTo>
                  <a:lnTo>
                    <a:pt x="94" y="288"/>
                  </a:lnTo>
                  <a:lnTo>
                    <a:pt x="94" y="288"/>
                  </a:lnTo>
                  <a:lnTo>
                    <a:pt x="90" y="288"/>
                  </a:lnTo>
                  <a:lnTo>
                    <a:pt x="88" y="290"/>
                  </a:lnTo>
                  <a:lnTo>
                    <a:pt x="88" y="290"/>
                  </a:lnTo>
                  <a:lnTo>
                    <a:pt x="86" y="290"/>
                  </a:lnTo>
                  <a:lnTo>
                    <a:pt x="86" y="290"/>
                  </a:lnTo>
                  <a:lnTo>
                    <a:pt x="82" y="288"/>
                  </a:lnTo>
                  <a:lnTo>
                    <a:pt x="80" y="288"/>
                  </a:lnTo>
                  <a:lnTo>
                    <a:pt x="80" y="288"/>
                  </a:lnTo>
                  <a:lnTo>
                    <a:pt x="80" y="288"/>
                  </a:lnTo>
                  <a:lnTo>
                    <a:pt x="80" y="286"/>
                  </a:lnTo>
                  <a:lnTo>
                    <a:pt x="80" y="286"/>
                  </a:lnTo>
                  <a:lnTo>
                    <a:pt x="78" y="284"/>
                  </a:lnTo>
                  <a:lnTo>
                    <a:pt x="78" y="284"/>
                  </a:lnTo>
                  <a:lnTo>
                    <a:pt x="74" y="280"/>
                  </a:lnTo>
                  <a:lnTo>
                    <a:pt x="70" y="278"/>
                  </a:lnTo>
                  <a:lnTo>
                    <a:pt x="70" y="278"/>
                  </a:lnTo>
                  <a:lnTo>
                    <a:pt x="68" y="276"/>
                  </a:lnTo>
                  <a:lnTo>
                    <a:pt x="64" y="276"/>
                  </a:lnTo>
                  <a:lnTo>
                    <a:pt x="64" y="276"/>
                  </a:lnTo>
                  <a:lnTo>
                    <a:pt x="62" y="276"/>
                  </a:lnTo>
                  <a:lnTo>
                    <a:pt x="62" y="276"/>
                  </a:lnTo>
                  <a:lnTo>
                    <a:pt x="60" y="276"/>
                  </a:lnTo>
                  <a:lnTo>
                    <a:pt x="56" y="276"/>
                  </a:lnTo>
                  <a:lnTo>
                    <a:pt x="56" y="276"/>
                  </a:lnTo>
                  <a:lnTo>
                    <a:pt x="56" y="274"/>
                  </a:lnTo>
                  <a:lnTo>
                    <a:pt x="52" y="272"/>
                  </a:lnTo>
                  <a:lnTo>
                    <a:pt x="52" y="272"/>
                  </a:lnTo>
                  <a:lnTo>
                    <a:pt x="52" y="270"/>
                  </a:lnTo>
                  <a:lnTo>
                    <a:pt x="52" y="270"/>
                  </a:lnTo>
                  <a:lnTo>
                    <a:pt x="52" y="268"/>
                  </a:lnTo>
                  <a:lnTo>
                    <a:pt x="50" y="268"/>
                  </a:lnTo>
                  <a:lnTo>
                    <a:pt x="44" y="266"/>
                  </a:lnTo>
                  <a:lnTo>
                    <a:pt x="44" y="266"/>
                  </a:lnTo>
                  <a:lnTo>
                    <a:pt x="42" y="266"/>
                  </a:lnTo>
                  <a:lnTo>
                    <a:pt x="40" y="268"/>
                  </a:lnTo>
                  <a:lnTo>
                    <a:pt x="28" y="268"/>
                  </a:lnTo>
                  <a:lnTo>
                    <a:pt x="8" y="268"/>
                  </a:lnTo>
                  <a:lnTo>
                    <a:pt x="8" y="268"/>
                  </a:lnTo>
                  <a:lnTo>
                    <a:pt x="8" y="250"/>
                  </a:lnTo>
                  <a:lnTo>
                    <a:pt x="8" y="250"/>
                  </a:lnTo>
                  <a:lnTo>
                    <a:pt x="8" y="248"/>
                  </a:lnTo>
                  <a:lnTo>
                    <a:pt x="8" y="242"/>
                  </a:lnTo>
                  <a:lnTo>
                    <a:pt x="6" y="236"/>
                  </a:lnTo>
                  <a:lnTo>
                    <a:pt x="6" y="234"/>
                  </a:lnTo>
                  <a:lnTo>
                    <a:pt x="6" y="234"/>
                  </a:lnTo>
                  <a:lnTo>
                    <a:pt x="4" y="234"/>
                  </a:lnTo>
                  <a:lnTo>
                    <a:pt x="4" y="232"/>
                  </a:lnTo>
                  <a:lnTo>
                    <a:pt x="2" y="232"/>
                  </a:lnTo>
                  <a:lnTo>
                    <a:pt x="2" y="230"/>
                  </a:lnTo>
                  <a:lnTo>
                    <a:pt x="0" y="230"/>
                  </a:lnTo>
                  <a:lnTo>
                    <a:pt x="0" y="228"/>
                  </a:lnTo>
                  <a:lnTo>
                    <a:pt x="0" y="226"/>
                  </a:lnTo>
                  <a:lnTo>
                    <a:pt x="0" y="224"/>
                  </a:lnTo>
                  <a:lnTo>
                    <a:pt x="0" y="218"/>
                  </a:lnTo>
                  <a:lnTo>
                    <a:pt x="6" y="216"/>
                  </a:lnTo>
                  <a:lnTo>
                    <a:pt x="12" y="212"/>
                  </a:lnTo>
                  <a:lnTo>
                    <a:pt x="14" y="212"/>
                  </a:lnTo>
                  <a:lnTo>
                    <a:pt x="18" y="212"/>
                  </a:lnTo>
                  <a:lnTo>
                    <a:pt x="28" y="208"/>
                  </a:lnTo>
                  <a:lnTo>
                    <a:pt x="32" y="206"/>
                  </a:lnTo>
                  <a:lnTo>
                    <a:pt x="38" y="204"/>
                  </a:lnTo>
                  <a:lnTo>
                    <a:pt x="40" y="204"/>
                  </a:lnTo>
                  <a:lnTo>
                    <a:pt x="42" y="204"/>
                  </a:lnTo>
                  <a:lnTo>
                    <a:pt x="50" y="202"/>
                  </a:lnTo>
                  <a:lnTo>
                    <a:pt x="52" y="202"/>
                  </a:lnTo>
                  <a:lnTo>
                    <a:pt x="58" y="200"/>
                  </a:lnTo>
                  <a:lnTo>
                    <a:pt x="60" y="200"/>
                  </a:lnTo>
                  <a:lnTo>
                    <a:pt x="60" y="200"/>
                  </a:lnTo>
                  <a:lnTo>
                    <a:pt x="60" y="200"/>
                  </a:lnTo>
                  <a:lnTo>
                    <a:pt x="62" y="198"/>
                  </a:lnTo>
                  <a:lnTo>
                    <a:pt x="62" y="198"/>
                  </a:lnTo>
                  <a:lnTo>
                    <a:pt x="62" y="198"/>
                  </a:lnTo>
                  <a:lnTo>
                    <a:pt x="70" y="194"/>
                  </a:lnTo>
                  <a:lnTo>
                    <a:pt x="70" y="194"/>
                  </a:lnTo>
                  <a:lnTo>
                    <a:pt x="70" y="194"/>
                  </a:lnTo>
                  <a:lnTo>
                    <a:pt x="74" y="194"/>
                  </a:lnTo>
                  <a:lnTo>
                    <a:pt x="74" y="194"/>
                  </a:lnTo>
                  <a:lnTo>
                    <a:pt x="76" y="192"/>
                  </a:lnTo>
                  <a:lnTo>
                    <a:pt x="76" y="192"/>
                  </a:lnTo>
                  <a:lnTo>
                    <a:pt x="82" y="190"/>
                  </a:lnTo>
                  <a:lnTo>
                    <a:pt x="88" y="188"/>
                  </a:lnTo>
                  <a:lnTo>
                    <a:pt x="94" y="186"/>
                  </a:lnTo>
                  <a:lnTo>
                    <a:pt x="94" y="186"/>
                  </a:lnTo>
                  <a:lnTo>
                    <a:pt x="100" y="186"/>
                  </a:lnTo>
                  <a:lnTo>
                    <a:pt x="102" y="184"/>
                  </a:lnTo>
                  <a:lnTo>
                    <a:pt x="130" y="174"/>
                  </a:lnTo>
                  <a:lnTo>
                    <a:pt x="142" y="170"/>
                  </a:lnTo>
                  <a:lnTo>
                    <a:pt x="144" y="172"/>
                  </a:lnTo>
                  <a:lnTo>
                    <a:pt x="146" y="176"/>
                  </a:lnTo>
                  <a:lnTo>
                    <a:pt x="146" y="176"/>
                  </a:lnTo>
                  <a:lnTo>
                    <a:pt x="148" y="180"/>
                  </a:lnTo>
                  <a:lnTo>
                    <a:pt x="148" y="180"/>
                  </a:lnTo>
                  <a:lnTo>
                    <a:pt x="152" y="186"/>
                  </a:lnTo>
                  <a:lnTo>
                    <a:pt x="156" y="190"/>
                  </a:lnTo>
                  <a:lnTo>
                    <a:pt x="160" y="196"/>
                  </a:lnTo>
                  <a:lnTo>
                    <a:pt x="164" y="196"/>
                  </a:lnTo>
                  <a:lnTo>
                    <a:pt x="168" y="194"/>
                  </a:lnTo>
                  <a:lnTo>
                    <a:pt x="174" y="194"/>
                  </a:lnTo>
                  <a:lnTo>
                    <a:pt x="184" y="192"/>
                  </a:lnTo>
                  <a:lnTo>
                    <a:pt x="196" y="188"/>
                  </a:lnTo>
                  <a:lnTo>
                    <a:pt x="196" y="188"/>
                  </a:lnTo>
                  <a:lnTo>
                    <a:pt x="196" y="188"/>
                  </a:lnTo>
                  <a:lnTo>
                    <a:pt x="196" y="190"/>
                  </a:lnTo>
                  <a:lnTo>
                    <a:pt x="198" y="190"/>
                  </a:lnTo>
                  <a:lnTo>
                    <a:pt x="198" y="192"/>
                  </a:lnTo>
                  <a:lnTo>
                    <a:pt x="200" y="194"/>
                  </a:lnTo>
                  <a:lnTo>
                    <a:pt x="200" y="196"/>
                  </a:lnTo>
                  <a:lnTo>
                    <a:pt x="200" y="196"/>
                  </a:lnTo>
                  <a:lnTo>
                    <a:pt x="200" y="196"/>
                  </a:lnTo>
                  <a:lnTo>
                    <a:pt x="202" y="196"/>
                  </a:lnTo>
                  <a:lnTo>
                    <a:pt x="202" y="196"/>
                  </a:lnTo>
                  <a:lnTo>
                    <a:pt x="202" y="198"/>
                  </a:lnTo>
                  <a:lnTo>
                    <a:pt x="204" y="198"/>
                  </a:lnTo>
                  <a:lnTo>
                    <a:pt x="204" y="200"/>
                  </a:lnTo>
                  <a:lnTo>
                    <a:pt x="204" y="208"/>
                  </a:lnTo>
                  <a:lnTo>
                    <a:pt x="206" y="216"/>
                  </a:lnTo>
                  <a:lnTo>
                    <a:pt x="206" y="222"/>
                  </a:lnTo>
                  <a:lnTo>
                    <a:pt x="206" y="222"/>
                  </a:lnTo>
                  <a:lnTo>
                    <a:pt x="204" y="224"/>
                  </a:lnTo>
                  <a:lnTo>
                    <a:pt x="206" y="228"/>
                  </a:lnTo>
                  <a:lnTo>
                    <a:pt x="206" y="228"/>
                  </a:lnTo>
                  <a:lnTo>
                    <a:pt x="206" y="230"/>
                  </a:lnTo>
                  <a:lnTo>
                    <a:pt x="206" y="230"/>
                  </a:lnTo>
                  <a:lnTo>
                    <a:pt x="206" y="230"/>
                  </a:lnTo>
                  <a:lnTo>
                    <a:pt x="206" y="232"/>
                  </a:lnTo>
                  <a:lnTo>
                    <a:pt x="206" y="234"/>
                  </a:lnTo>
                  <a:lnTo>
                    <a:pt x="204" y="234"/>
                  </a:lnTo>
                  <a:lnTo>
                    <a:pt x="204" y="234"/>
                  </a:lnTo>
                  <a:lnTo>
                    <a:pt x="204" y="234"/>
                  </a:lnTo>
                  <a:lnTo>
                    <a:pt x="204" y="236"/>
                  </a:lnTo>
                  <a:lnTo>
                    <a:pt x="198" y="242"/>
                  </a:lnTo>
                  <a:lnTo>
                    <a:pt x="198" y="242"/>
                  </a:lnTo>
                  <a:lnTo>
                    <a:pt x="198" y="242"/>
                  </a:lnTo>
                  <a:lnTo>
                    <a:pt x="198" y="244"/>
                  </a:lnTo>
                  <a:lnTo>
                    <a:pt x="198" y="244"/>
                  </a:lnTo>
                  <a:lnTo>
                    <a:pt x="198" y="244"/>
                  </a:lnTo>
                  <a:lnTo>
                    <a:pt x="200" y="246"/>
                  </a:lnTo>
                  <a:lnTo>
                    <a:pt x="198" y="248"/>
                  </a:lnTo>
                  <a:lnTo>
                    <a:pt x="198" y="250"/>
                  </a:lnTo>
                  <a:lnTo>
                    <a:pt x="198" y="250"/>
                  </a:lnTo>
                  <a:lnTo>
                    <a:pt x="198" y="250"/>
                  </a:lnTo>
                  <a:lnTo>
                    <a:pt x="196" y="254"/>
                  </a:lnTo>
                  <a:lnTo>
                    <a:pt x="194" y="254"/>
                  </a:lnTo>
                  <a:lnTo>
                    <a:pt x="194" y="254"/>
                  </a:lnTo>
                  <a:lnTo>
                    <a:pt x="192" y="256"/>
                  </a:lnTo>
                  <a:lnTo>
                    <a:pt x="192" y="256"/>
                  </a:lnTo>
                  <a:lnTo>
                    <a:pt x="192" y="256"/>
                  </a:lnTo>
                  <a:lnTo>
                    <a:pt x="190" y="258"/>
                  </a:lnTo>
                  <a:lnTo>
                    <a:pt x="190" y="260"/>
                  </a:lnTo>
                  <a:lnTo>
                    <a:pt x="190" y="262"/>
                  </a:lnTo>
                  <a:lnTo>
                    <a:pt x="190" y="262"/>
                  </a:lnTo>
                  <a:lnTo>
                    <a:pt x="190" y="262"/>
                  </a:lnTo>
                  <a:lnTo>
                    <a:pt x="190" y="264"/>
                  </a:lnTo>
                  <a:lnTo>
                    <a:pt x="192" y="264"/>
                  </a:lnTo>
                  <a:lnTo>
                    <a:pt x="192" y="264"/>
                  </a:lnTo>
                  <a:lnTo>
                    <a:pt x="192" y="264"/>
                  </a:lnTo>
                  <a:lnTo>
                    <a:pt x="192" y="264"/>
                  </a:lnTo>
                  <a:lnTo>
                    <a:pt x="194" y="264"/>
                  </a:lnTo>
                  <a:lnTo>
                    <a:pt x="194" y="264"/>
                  </a:lnTo>
                  <a:lnTo>
                    <a:pt x="194" y="266"/>
                  </a:lnTo>
                  <a:lnTo>
                    <a:pt x="198" y="270"/>
                  </a:lnTo>
                  <a:lnTo>
                    <a:pt x="198" y="270"/>
                  </a:lnTo>
                  <a:lnTo>
                    <a:pt x="198" y="270"/>
                  </a:lnTo>
                  <a:lnTo>
                    <a:pt x="198" y="270"/>
                  </a:lnTo>
                  <a:lnTo>
                    <a:pt x="198" y="272"/>
                  </a:lnTo>
                  <a:lnTo>
                    <a:pt x="198" y="272"/>
                  </a:lnTo>
                  <a:lnTo>
                    <a:pt x="198" y="274"/>
                  </a:lnTo>
                  <a:lnTo>
                    <a:pt x="198" y="274"/>
                  </a:lnTo>
                  <a:lnTo>
                    <a:pt x="198" y="276"/>
                  </a:lnTo>
                  <a:lnTo>
                    <a:pt x="198" y="278"/>
                  </a:lnTo>
                  <a:lnTo>
                    <a:pt x="198" y="280"/>
                  </a:lnTo>
                  <a:lnTo>
                    <a:pt x="200" y="280"/>
                  </a:lnTo>
                  <a:lnTo>
                    <a:pt x="200" y="280"/>
                  </a:lnTo>
                  <a:lnTo>
                    <a:pt x="200" y="282"/>
                  </a:lnTo>
                  <a:lnTo>
                    <a:pt x="200" y="282"/>
                  </a:lnTo>
                  <a:lnTo>
                    <a:pt x="200" y="282"/>
                  </a:lnTo>
                  <a:lnTo>
                    <a:pt x="202" y="282"/>
                  </a:lnTo>
                  <a:lnTo>
                    <a:pt x="202" y="282"/>
                  </a:lnTo>
                  <a:lnTo>
                    <a:pt x="202" y="282"/>
                  </a:lnTo>
                  <a:lnTo>
                    <a:pt x="204" y="282"/>
                  </a:lnTo>
                  <a:lnTo>
                    <a:pt x="204" y="282"/>
                  </a:lnTo>
                  <a:lnTo>
                    <a:pt x="204" y="282"/>
                  </a:lnTo>
                  <a:lnTo>
                    <a:pt x="204" y="282"/>
                  </a:lnTo>
                  <a:lnTo>
                    <a:pt x="206" y="282"/>
                  </a:lnTo>
                  <a:lnTo>
                    <a:pt x="206" y="284"/>
                  </a:lnTo>
                  <a:lnTo>
                    <a:pt x="206" y="284"/>
                  </a:lnTo>
                  <a:lnTo>
                    <a:pt x="206" y="286"/>
                  </a:lnTo>
                  <a:lnTo>
                    <a:pt x="210" y="290"/>
                  </a:lnTo>
                  <a:lnTo>
                    <a:pt x="212" y="292"/>
                  </a:lnTo>
                  <a:lnTo>
                    <a:pt x="214" y="294"/>
                  </a:lnTo>
                  <a:lnTo>
                    <a:pt x="218" y="298"/>
                  </a:lnTo>
                  <a:lnTo>
                    <a:pt x="218" y="298"/>
                  </a:lnTo>
                  <a:lnTo>
                    <a:pt x="226" y="306"/>
                  </a:lnTo>
                  <a:lnTo>
                    <a:pt x="226" y="306"/>
                  </a:lnTo>
                  <a:lnTo>
                    <a:pt x="226" y="306"/>
                  </a:lnTo>
                  <a:lnTo>
                    <a:pt x="226" y="308"/>
                  </a:lnTo>
                  <a:lnTo>
                    <a:pt x="228" y="308"/>
                  </a:lnTo>
                  <a:lnTo>
                    <a:pt x="228" y="308"/>
                  </a:lnTo>
                  <a:lnTo>
                    <a:pt x="228" y="308"/>
                  </a:lnTo>
                  <a:lnTo>
                    <a:pt x="230" y="308"/>
                  </a:lnTo>
                  <a:lnTo>
                    <a:pt x="230" y="308"/>
                  </a:lnTo>
                  <a:lnTo>
                    <a:pt x="232" y="308"/>
                  </a:lnTo>
                  <a:lnTo>
                    <a:pt x="232" y="308"/>
                  </a:lnTo>
                  <a:lnTo>
                    <a:pt x="232" y="308"/>
                  </a:lnTo>
                  <a:lnTo>
                    <a:pt x="232" y="308"/>
                  </a:lnTo>
                  <a:lnTo>
                    <a:pt x="232" y="312"/>
                  </a:lnTo>
                  <a:lnTo>
                    <a:pt x="232" y="314"/>
                  </a:lnTo>
                  <a:lnTo>
                    <a:pt x="232" y="314"/>
                  </a:lnTo>
                  <a:lnTo>
                    <a:pt x="232" y="314"/>
                  </a:lnTo>
                  <a:lnTo>
                    <a:pt x="232" y="314"/>
                  </a:lnTo>
                  <a:lnTo>
                    <a:pt x="230" y="316"/>
                  </a:lnTo>
                  <a:lnTo>
                    <a:pt x="230" y="316"/>
                  </a:lnTo>
                  <a:lnTo>
                    <a:pt x="230" y="316"/>
                  </a:lnTo>
                  <a:lnTo>
                    <a:pt x="228" y="316"/>
                  </a:lnTo>
                  <a:lnTo>
                    <a:pt x="228" y="316"/>
                  </a:lnTo>
                  <a:lnTo>
                    <a:pt x="228" y="318"/>
                  </a:lnTo>
                  <a:lnTo>
                    <a:pt x="228" y="318"/>
                  </a:lnTo>
                  <a:lnTo>
                    <a:pt x="228" y="318"/>
                  </a:lnTo>
                  <a:lnTo>
                    <a:pt x="230" y="322"/>
                  </a:lnTo>
                  <a:lnTo>
                    <a:pt x="230" y="322"/>
                  </a:lnTo>
                  <a:lnTo>
                    <a:pt x="232" y="322"/>
                  </a:lnTo>
                  <a:lnTo>
                    <a:pt x="238" y="322"/>
                  </a:lnTo>
                  <a:lnTo>
                    <a:pt x="240" y="322"/>
                  </a:lnTo>
                  <a:lnTo>
                    <a:pt x="240" y="322"/>
                  </a:lnTo>
                  <a:lnTo>
                    <a:pt x="240" y="322"/>
                  </a:lnTo>
                  <a:lnTo>
                    <a:pt x="240" y="322"/>
                  </a:lnTo>
                  <a:lnTo>
                    <a:pt x="240" y="320"/>
                  </a:lnTo>
                  <a:lnTo>
                    <a:pt x="240" y="316"/>
                  </a:lnTo>
                  <a:lnTo>
                    <a:pt x="238" y="314"/>
                  </a:lnTo>
                  <a:lnTo>
                    <a:pt x="240" y="310"/>
                  </a:lnTo>
                  <a:lnTo>
                    <a:pt x="240" y="306"/>
                  </a:lnTo>
                  <a:lnTo>
                    <a:pt x="238" y="302"/>
                  </a:lnTo>
                  <a:lnTo>
                    <a:pt x="238" y="300"/>
                  </a:lnTo>
                  <a:lnTo>
                    <a:pt x="236" y="298"/>
                  </a:lnTo>
                  <a:lnTo>
                    <a:pt x="236" y="298"/>
                  </a:lnTo>
                  <a:lnTo>
                    <a:pt x="236" y="298"/>
                  </a:lnTo>
                  <a:lnTo>
                    <a:pt x="234" y="298"/>
                  </a:lnTo>
                  <a:lnTo>
                    <a:pt x="234" y="298"/>
                  </a:lnTo>
                  <a:lnTo>
                    <a:pt x="234" y="298"/>
                  </a:lnTo>
                  <a:lnTo>
                    <a:pt x="232" y="296"/>
                  </a:lnTo>
                  <a:lnTo>
                    <a:pt x="232" y="294"/>
                  </a:lnTo>
                  <a:lnTo>
                    <a:pt x="232" y="294"/>
                  </a:lnTo>
                  <a:lnTo>
                    <a:pt x="234" y="292"/>
                  </a:lnTo>
                  <a:lnTo>
                    <a:pt x="236" y="290"/>
                  </a:lnTo>
                  <a:lnTo>
                    <a:pt x="238" y="290"/>
                  </a:lnTo>
                  <a:lnTo>
                    <a:pt x="238" y="290"/>
                  </a:lnTo>
                  <a:lnTo>
                    <a:pt x="238" y="286"/>
                  </a:lnTo>
                  <a:lnTo>
                    <a:pt x="238" y="282"/>
                  </a:lnTo>
                  <a:lnTo>
                    <a:pt x="240" y="278"/>
                  </a:lnTo>
                  <a:lnTo>
                    <a:pt x="240" y="278"/>
                  </a:lnTo>
                  <a:lnTo>
                    <a:pt x="240" y="278"/>
                  </a:lnTo>
                  <a:lnTo>
                    <a:pt x="244" y="274"/>
                  </a:lnTo>
                  <a:lnTo>
                    <a:pt x="244" y="274"/>
                  </a:lnTo>
                  <a:lnTo>
                    <a:pt x="246" y="274"/>
                  </a:lnTo>
                  <a:lnTo>
                    <a:pt x="246" y="274"/>
                  </a:lnTo>
                  <a:lnTo>
                    <a:pt x="246" y="274"/>
                  </a:lnTo>
                  <a:lnTo>
                    <a:pt x="248" y="274"/>
                  </a:lnTo>
                  <a:lnTo>
                    <a:pt x="248" y="274"/>
                  </a:lnTo>
                  <a:lnTo>
                    <a:pt x="248" y="274"/>
                  </a:lnTo>
                  <a:lnTo>
                    <a:pt x="252" y="276"/>
                  </a:lnTo>
                  <a:lnTo>
                    <a:pt x="260" y="272"/>
                  </a:lnTo>
                  <a:lnTo>
                    <a:pt x="262" y="270"/>
                  </a:lnTo>
                  <a:lnTo>
                    <a:pt x="262" y="270"/>
                  </a:lnTo>
                  <a:lnTo>
                    <a:pt x="264" y="270"/>
                  </a:lnTo>
                  <a:lnTo>
                    <a:pt x="264" y="270"/>
                  </a:lnTo>
                  <a:lnTo>
                    <a:pt x="264" y="268"/>
                  </a:lnTo>
                  <a:lnTo>
                    <a:pt x="264" y="268"/>
                  </a:lnTo>
                  <a:lnTo>
                    <a:pt x="264" y="260"/>
                  </a:lnTo>
                  <a:lnTo>
                    <a:pt x="266" y="242"/>
                  </a:lnTo>
                  <a:lnTo>
                    <a:pt x="266" y="240"/>
                  </a:lnTo>
                  <a:lnTo>
                    <a:pt x="266" y="240"/>
                  </a:lnTo>
                  <a:lnTo>
                    <a:pt x="266" y="238"/>
                  </a:lnTo>
                  <a:lnTo>
                    <a:pt x="266" y="236"/>
                  </a:lnTo>
                  <a:lnTo>
                    <a:pt x="266" y="234"/>
                  </a:lnTo>
                  <a:lnTo>
                    <a:pt x="264" y="228"/>
                  </a:lnTo>
                  <a:lnTo>
                    <a:pt x="264" y="228"/>
                  </a:lnTo>
                  <a:lnTo>
                    <a:pt x="266" y="220"/>
                  </a:lnTo>
                  <a:lnTo>
                    <a:pt x="268" y="214"/>
                  </a:lnTo>
                  <a:lnTo>
                    <a:pt x="270" y="212"/>
                  </a:lnTo>
                  <a:lnTo>
                    <a:pt x="268" y="212"/>
                  </a:lnTo>
                  <a:lnTo>
                    <a:pt x="268" y="208"/>
                  </a:lnTo>
                  <a:lnTo>
                    <a:pt x="268" y="204"/>
                  </a:lnTo>
                  <a:lnTo>
                    <a:pt x="268" y="202"/>
                  </a:lnTo>
                  <a:lnTo>
                    <a:pt x="268" y="202"/>
                  </a:lnTo>
                  <a:lnTo>
                    <a:pt x="266" y="202"/>
                  </a:lnTo>
                  <a:lnTo>
                    <a:pt x="264" y="200"/>
                  </a:lnTo>
                  <a:lnTo>
                    <a:pt x="252" y="182"/>
                  </a:lnTo>
                  <a:lnTo>
                    <a:pt x="250" y="182"/>
                  </a:lnTo>
                  <a:lnTo>
                    <a:pt x="250" y="180"/>
                  </a:lnTo>
                  <a:lnTo>
                    <a:pt x="248" y="178"/>
                  </a:lnTo>
                  <a:lnTo>
                    <a:pt x="236" y="162"/>
                  </a:lnTo>
                  <a:lnTo>
                    <a:pt x="234" y="160"/>
                  </a:lnTo>
                  <a:lnTo>
                    <a:pt x="230" y="154"/>
                  </a:lnTo>
                  <a:lnTo>
                    <a:pt x="220" y="146"/>
                  </a:lnTo>
                  <a:lnTo>
                    <a:pt x="220" y="146"/>
                  </a:lnTo>
                  <a:lnTo>
                    <a:pt x="218" y="146"/>
                  </a:lnTo>
                  <a:lnTo>
                    <a:pt x="210" y="146"/>
                  </a:lnTo>
                  <a:lnTo>
                    <a:pt x="206" y="140"/>
                  </a:lnTo>
                  <a:lnTo>
                    <a:pt x="206" y="140"/>
                  </a:lnTo>
                  <a:lnTo>
                    <a:pt x="206" y="138"/>
                  </a:lnTo>
                  <a:lnTo>
                    <a:pt x="204" y="138"/>
                  </a:lnTo>
                  <a:lnTo>
                    <a:pt x="204" y="136"/>
                  </a:lnTo>
                  <a:lnTo>
                    <a:pt x="204" y="136"/>
                  </a:lnTo>
                  <a:lnTo>
                    <a:pt x="204" y="124"/>
                  </a:lnTo>
                  <a:lnTo>
                    <a:pt x="204" y="122"/>
                  </a:lnTo>
                  <a:lnTo>
                    <a:pt x="204" y="120"/>
                  </a:lnTo>
                  <a:lnTo>
                    <a:pt x="204" y="118"/>
                  </a:lnTo>
                  <a:lnTo>
                    <a:pt x="204" y="118"/>
                  </a:lnTo>
                  <a:lnTo>
                    <a:pt x="204" y="114"/>
                  </a:lnTo>
                  <a:lnTo>
                    <a:pt x="204" y="110"/>
                  </a:lnTo>
                  <a:lnTo>
                    <a:pt x="204" y="110"/>
                  </a:lnTo>
                  <a:lnTo>
                    <a:pt x="204" y="108"/>
                  </a:lnTo>
                  <a:lnTo>
                    <a:pt x="202" y="104"/>
                  </a:lnTo>
                  <a:lnTo>
                    <a:pt x="202" y="104"/>
                  </a:lnTo>
                  <a:lnTo>
                    <a:pt x="202" y="104"/>
                  </a:lnTo>
                  <a:lnTo>
                    <a:pt x="202" y="104"/>
                  </a:lnTo>
                  <a:lnTo>
                    <a:pt x="200" y="102"/>
                  </a:lnTo>
                  <a:lnTo>
                    <a:pt x="200" y="102"/>
                  </a:lnTo>
                  <a:lnTo>
                    <a:pt x="200" y="100"/>
                  </a:lnTo>
                  <a:lnTo>
                    <a:pt x="200" y="98"/>
                  </a:lnTo>
                  <a:lnTo>
                    <a:pt x="200" y="98"/>
                  </a:lnTo>
                  <a:lnTo>
                    <a:pt x="198" y="94"/>
                  </a:lnTo>
                  <a:lnTo>
                    <a:pt x="198" y="88"/>
                  </a:lnTo>
                  <a:lnTo>
                    <a:pt x="196" y="86"/>
                  </a:lnTo>
                  <a:lnTo>
                    <a:pt x="196" y="84"/>
                  </a:lnTo>
                  <a:lnTo>
                    <a:pt x="196" y="84"/>
                  </a:lnTo>
                  <a:lnTo>
                    <a:pt x="196" y="82"/>
                  </a:lnTo>
                  <a:lnTo>
                    <a:pt x="196" y="82"/>
                  </a:lnTo>
                  <a:lnTo>
                    <a:pt x="196" y="80"/>
                  </a:lnTo>
                  <a:lnTo>
                    <a:pt x="196" y="80"/>
                  </a:lnTo>
                  <a:lnTo>
                    <a:pt x="196" y="80"/>
                  </a:lnTo>
                  <a:lnTo>
                    <a:pt x="198" y="78"/>
                  </a:lnTo>
                  <a:lnTo>
                    <a:pt x="200" y="72"/>
                  </a:lnTo>
                  <a:lnTo>
                    <a:pt x="200" y="72"/>
                  </a:lnTo>
                  <a:lnTo>
                    <a:pt x="200" y="72"/>
                  </a:lnTo>
                  <a:lnTo>
                    <a:pt x="202" y="70"/>
                  </a:lnTo>
                  <a:lnTo>
                    <a:pt x="204" y="68"/>
                  </a:lnTo>
                  <a:lnTo>
                    <a:pt x="204" y="68"/>
                  </a:lnTo>
                  <a:lnTo>
                    <a:pt x="206" y="62"/>
                  </a:lnTo>
                  <a:lnTo>
                    <a:pt x="208" y="62"/>
                  </a:lnTo>
                  <a:lnTo>
                    <a:pt x="208" y="62"/>
                  </a:lnTo>
                  <a:lnTo>
                    <a:pt x="208" y="62"/>
                  </a:lnTo>
                  <a:lnTo>
                    <a:pt x="208" y="60"/>
                  </a:lnTo>
                  <a:lnTo>
                    <a:pt x="208" y="58"/>
                  </a:lnTo>
                  <a:lnTo>
                    <a:pt x="208" y="58"/>
                  </a:lnTo>
                  <a:lnTo>
                    <a:pt x="208" y="56"/>
                  </a:lnTo>
                  <a:lnTo>
                    <a:pt x="208" y="56"/>
                  </a:lnTo>
                  <a:lnTo>
                    <a:pt x="208" y="54"/>
                  </a:lnTo>
                  <a:lnTo>
                    <a:pt x="208" y="54"/>
                  </a:lnTo>
                  <a:lnTo>
                    <a:pt x="208" y="54"/>
                  </a:lnTo>
                  <a:lnTo>
                    <a:pt x="208" y="54"/>
                  </a:lnTo>
                  <a:lnTo>
                    <a:pt x="208" y="52"/>
                  </a:lnTo>
                  <a:lnTo>
                    <a:pt x="212" y="52"/>
                  </a:lnTo>
                  <a:lnTo>
                    <a:pt x="220" y="52"/>
                  </a:lnTo>
                  <a:lnTo>
                    <a:pt x="224" y="52"/>
                  </a:lnTo>
                  <a:lnTo>
                    <a:pt x="224" y="5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9" name="Freeform 5008">
              <a:extLst>
                <a:ext uri="{FF2B5EF4-FFF2-40B4-BE49-F238E27FC236}">
                  <a16:creationId xmlns:a16="http://schemas.microsoft.com/office/drawing/2014/main" id="{507D3F5F-A63D-E448-8EBE-A6EDBB16B80F}"/>
                </a:ext>
              </a:extLst>
            </p:cNvPr>
            <p:cNvSpPr>
              <a:spLocks/>
            </p:cNvSpPr>
            <p:nvPr/>
          </p:nvSpPr>
          <p:spPr bwMode="auto">
            <a:xfrm>
              <a:off x="5561629" y="4297629"/>
              <a:ext cx="797202" cy="1297445"/>
            </a:xfrm>
            <a:custGeom>
              <a:avLst/>
              <a:gdLst/>
              <a:ahLst/>
              <a:cxnLst>
                <a:cxn ang="0">
                  <a:pos x="282" y="58"/>
                </a:cxn>
                <a:cxn ang="0">
                  <a:pos x="312" y="52"/>
                </a:cxn>
                <a:cxn ang="0">
                  <a:pos x="360" y="50"/>
                </a:cxn>
                <a:cxn ang="0">
                  <a:pos x="388" y="44"/>
                </a:cxn>
                <a:cxn ang="0">
                  <a:pos x="428" y="32"/>
                </a:cxn>
                <a:cxn ang="0">
                  <a:pos x="464" y="14"/>
                </a:cxn>
                <a:cxn ang="0">
                  <a:pos x="490" y="18"/>
                </a:cxn>
                <a:cxn ang="0">
                  <a:pos x="484" y="36"/>
                </a:cxn>
                <a:cxn ang="0">
                  <a:pos x="490" y="108"/>
                </a:cxn>
                <a:cxn ang="0">
                  <a:pos x="486" y="120"/>
                </a:cxn>
                <a:cxn ang="0">
                  <a:pos x="490" y="164"/>
                </a:cxn>
                <a:cxn ang="0">
                  <a:pos x="496" y="178"/>
                </a:cxn>
                <a:cxn ang="0">
                  <a:pos x="502" y="204"/>
                </a:cxn>
                <a:cxn ang="0">
                  <a:pos x="490" y="226"/>
                </a:cxn>
                <a:cxn ang="0">
                  <a:pos x="474" y="260"/>
                </a:cxn>
                <a:cxn ang="0">
                  <a:pos x="454" y="288"/>
                </a:cxn>
                <a:cxn ang="0">
                  <a:pos x="378" y="328"/>
                </a:cxn>
                <a:cxn ang="0">
                  <a:pos x="324" y="360"/>
                </a:cxn>
                <a:cxn ang="0">
                  <a:pos x="318" y="368"/>
                </a:cxn>
                <a:cxn ang="0">
                  <a:pos x="278" y="406"/>
                </a:cxn>
                <a:cxn ang="0">
                  <a:pos x="220" y="458"/>
                </a:cxn>
                <a:cxn ang="0">
                  <a:pos x="214" y="454"/>
                </a:cxn>
                <a:cxn ang="0">
                  <a:pos x="224" y="500"/>
                </a:cxn>
                <a:cxn ang="0">
                  <a:pos x="234" y="542"/>
                </a:cxn>
                <a:cxn ang="0">
                  <a:pos x="240" y="582"/>
                </a:cxn>
                <a:cxn ang="0">
                  <a:pos x="248" y="570"/>
                </a:cxn>
                <a:cxn ang="0">
                  <a:pos x="254" y="614"/>
                </a:cxn>
                <a:cxn ang="0">
                  <a:pos x="248" y="630"/>
                </a:cxn>
                <a:cxn ang="0">
                  <a:pos x="250" y="658"/>
                </a:cxn>
                <a:cxn ang="0">
                  <a:pos x="244" y="682"/>
                </a:cxn>
                <a:cxn ang="0">
                  <a:pos x="202" y="712"/>
                </a:cxn>
                <a:cxn ang="0">
                  <a:pos x="122" y="752"/>
                </a:cxn>
                <a:cxn ang="0">
                  <a:pos x="112" y="774"/>
                </a:cxn>
                <a:cxn ang="0">
                  <a:pos x="128" y="786"/>
                </a:cxn>
                <a:cxn ang="0">
                  <a:pos x="88" y="774"/>
                </a:cxn>
                <a:cxn ang="0">
                  <a:pos x="78" y="676"/>
                </a:cxn>
                <a:cxn ang="0">
                  <a:pos x="50" y="586"/>
                </a:cxn>
                <a:cxn ang="0">
                  <a:pos x="106" y="500"/>
                </a:cxn>
                <a:cxn ang="0">
                  <a:pos x="122" y="438"/>
                </a:cxn>
                <a:cxn ang="0">
                  <a:pos x="124" y="416"/>
                </a:cxn>
                <a:cxn ang="0">
                  <a:pos x="126" y="404"/>
                </a:cxn>
                <a:cxn ang="0">
                  <a:pos x="132" y="380"/>
                </a:cxn>
                <a:cxn ang="0">
                  <a:pos x="130" y="356"/>
                </a:cxn>
                <a:cxn ang="0">
                  <a:pos x="130" y="332"/>
                </a:cxn>
                <a:cxn ang="0">
                  <a:pos x="130" y="302"/>
                </a:cxn>
                <a:cxn ang="0">
                  <a:pos x="86" y="290"/>
                </a:cxn>
                <a:cxn ang="0">
                  <a:pos x="52" y="272"/>
                </a:cxn>
                <a:cxn ang="0">
                  <a:pos x="2" y="230"/>
                </a:cxn>
                <a:cxn ang="0">
                  <a:pos x="62" y="198"/>
                </a:cxn>
                <a:cxn ang="0">
                  <a:pos x="152" y="186"/>
                </a:cxn>
                <a:cxn ang="0">
                  <a:pos x="204" y="208"/>
                </a:cxn>
                <a:cxn ang="0">
                  <a:pos x="200" y="246"/>
                </a:cxn>
                <a:cxn ang="0">
                  <a:pos x="194" y="264"/>
                </a:cxn>
                <a:cxn ang="0">
                  <a:pos x="204" y="282"/>
                </a:cxn>
                <a:cxn ang="0">
                  <a:pos x="232" y="308"/>
                </a:cxn>
                <a:cxn ang="0">
                  <a:pos x="240" y="322"/>
                </a:cxn>
                <a:cxn ang="0">
                  <a:pos x="238" y="286"/>
                </a:cxn>
                <a:cxn ang="0">
                  <a:pos x="266" y="242"/>
                </a:cxn>
                <a:cxn ang="0">
                  <a:pos x="236" y="162"/>
                </a:cxn>
                <a:cxn ang="0">
                  <a:pos x="202" y="104"/>
                </a:cxn>
                <a:cxn ang="0">
                  <a:pos x="200" y="72"/>
                </a:cxn>
              </a:cxnLst>
              <a:rect l="0" t="0" r="r" b="b"/>
              <a:pathLst>
                <a:path w="502" h="818">
                  <a:moveTo>
                    <a:pt x="224" y="52"/>
                  </a:moveTo>
                  <a:lnTo>
                    <a:pt x="226" y="52"/>
                  </a:lnTo>
                  <a:lnTo>
                    <a:pt x="236" y="52"/>
                  </a:lnTo>
                  <a:lnTo>
                    <a:pt x="246" y="54"/>
                  </a:lnTo>
                  <a:lnTo>
                    <a:pt x="246" y="54"/>
                  </a:lnTo>
                  <a:lnTo>
                    <a:pt x="252" y="54"/>
                  </a:lnTo>
                  <a:lnTo>
                    <a:pt x="252" y="54"/>
                  </a:lnTo>
                  <a:lnTo>
                    <a:pt x="256" y="54"/>
                  </a:lnTo>
                  <a:lnTo>
                    <a:pt x="256" y="54"/>
                  </a:lnTo>
                  <a:lnTo>
                    <a:pt x="258" y="52"/>
                  </a:lnTo>
                  <a:lnTo>
                    <a:pt x="260" y="48"/>
                  </a:lnTo>
                  <a:lnTo>
                    <a:pt x="264" y="46"/>
                  </a:lnTo>
                  <a:lnTo>
                    <a:pt x="264" y="46"/>
                  </a:lnTo>
                  <a:lnTo>
                    <a:pt x="264" y="46"/>
                  </a:lnTo>
                  <a:lnTo>
                    <a:pt x="266" y="46"/>
                  </a:lnTo>
                  <a:lnTo>
                    <a:pt x="270" y="46"/>
                  </a:lnTo>
                  <a:lnTo>
                    <a:pt x="270" y="46"/>
                  </a:lnTo>
                  <a:lnTo>
                    <a:pt x="280" y="54"/>
                  </a:lnTo>
                  <a:lnTo>
                    <a:pt x="282" y="54"/>
                  </a:lnTo>
                  <a:lnTo>
                    <a:pt x="282" y="56"/>
                  </a:lnTo>
                  <a:lnTo>
                    <a:pt x="282" y="56"/>
                  </a:lnTo>
                  <a:lnTo>
                    <a:pt x="282" y="58"/>
                  </a:lnTo>
                  <a:lnTo>
                    <a:pt x="282" y="58"/>
                  </a:lnTo>
                  <a:lnTo>
                    <a:pt x="282" y="58"/>
                  </a:lnTo>
                  <a:lnTo>
                    <a:pt x="282" y="60"/>
                  </a:lnTo>
                  <a:lnTo>
                    <a:pt x="282" y="60"/>
                  </a:lnTo>
                  <a:lnTo>
                    <a:pt x="286" y="60"/>
                  </a:lnTo>
                  <a:lnTo>
                    <a:pt x="286" y="60"/>
                  </a:lnTo>
                  <a:lnTo>
                    <a:pt x="290" y="58"/>
                  </a:lnTo>
                  <a:lnTo>
                    <a:pt x="290" y="58"/>
                  </a:lnTo>
                  <a:lnTo>
                    <a:pt x="298" y="60"/>
                  </a:lnTo>
                  <a:lnTo>
                    <a:pt x="298" y="60"/>
                  </a:lnTo>
                  <a:lnTo>
                    <a:pt x="298" y="60"/>
                  </a:lnTo>
                  <a:lnTo>
                    <a:pt x="298" y="60"/>
                  </a:lnTo>
                  <a:lnTo>
                    <a:pt x="300" y="60"/>
                  </a:lnTo>
                  <a:lnTo>
                    <a:pt x="300" y="60"/>
                  </a:lnTo>
                  <a:lnTo>
                    <a:pt x="304" y="60"/>
                  </a:lnTo>
                  <a:lnTo>
                    <a:pt x="308" y="58"/>
                  </a:lnTo>
                  <a:lnTo>
                    <a:pt x="308" y="58"/>
                  </a:lnTo>
                  <a:lnTo>
                    <a:pt x="310" y="56"/>
                  </a:lnTo>
                  <a:lnTo>
                    <a:pt x="310" y="54"/>
                  </a:lnTo>
                  <a:lnTo>
                    <a:pt x="310" y="54"/>
                  </a:lnTo>
                  <a:lnTo>
                    <a:pt x="312" y="52"/>
                  </a:lnTo>
                  <a:lnTo>
                    <a:pt x="312" y="52"/>
                  </a:lnTo>
                  <a:lnTo>
                    <a:pt x="312" y="52"/>
                  </a:lnTo>
                  <a:lnTo>
                    <a:pt x="312" y="52"/>
                  </a:lnTo>
                  <a:lnTo>
                    <a:pt x="320" y="54"/>
                  </a:lnTo>
                  <a:lnTo>
                    <a:pt x="326" y="58"/>
                  </a:lnTo>
                  <a:lnTo>
                    <a:pt x="326" y="58"/>
                  </a:lnTo>
                  <a:lnTo>
                    <a:pt x="326" y="58"/>
                  </a:lnTo>
                  <a:lnTo>
                    <a:pt x="330" y="58"/>
                  </a:lnTo>
                  <a:lnTo>
                    <a:pt x="330" y="58"/>
                  </a:lnTo>
                  <a:lnTo>
                    <a:pt x="332" y="60"/>
                  </a:lnTo>
                  <a:lnTo>
                    <a:pt x="338" y="60"/>
                  </a:lnTo>
                  <a:lnTo>
                    <a:pt x="340" y="60"/>
                  </a:lnTo>
                  <a:lnTo>
                    <a:pt x="342" y="60"/>
                  </a:lnTo>
                  <a:lnTo>
                    <a:pt x="342" y="60"/>
                  </a:lnTo>
                  <a:lnTo>
                    <a:pt x="342" y="60"/>
                  </a:lnTo>
                  <a:lnTo>
                    <a:pt x="348" y="56"/>
                  </a:lnTo>
                  <a:lnTo>
                    <a:pt x="352" y="54"/>
                  </a:lnTo>
                  <a:lnTo>
                    <a:pt x="358" y="52"/>
                  </a:lnTo>
                  <a:lnTo>
                    <a:pt x="358" y="52"/>
                  </a:lnTo>
                  <a:lnTo>
                    <a:pt x="358" y="50"/>
                  </a:lnTo>
                  <a:lnTo>
                    <a:pt x="360" y="50"/>
                  </a:lnTo>
                  <a:lnTo>
                    <a:pt x="360" y="50"/>
                  </a:lnTo>
                  <a:lnTo>
                    <a:pt x="360" y="50"/>
                  </a:lnTo>
                  <a:lnTo>
                    <a:pt x="358" y="50"/>
                  </a:lnTo>
                  <a:lnTo>
                    <a:pt x="358" y="48"/>
                  </a:lnTo>
                  <a:lnTo>
                    <a:pt x="358" y="48"/>
                  </a:lnTo>
                  <a:lnTo>
                    <a:pt x="358" y="48"/>
                  </a:lnTo>
                  <a:lnTo>
                    <a:pt x="358" y="46"/>
                  </a:lnTo>
                  <a:lnTo>
                    <a:pt x="360" y="42"/>
                  </a:lnTo>
                  <a:lnTo>
                    <a:pt x="362" y="40"/>
                  </a:lnTo>
                  <a:lnTo>
                    <a:pt x="362" y="40"/>
                  </a:lnTo>
                  <a:lnTo>
                    <a:pt x="364" y="40"/>
                  </a:lnTo>
                  <a:lnTo>
                    <a:pt x="364" y="38"/>
                  </a:lnTo>
                  <a:lnTo>
                    <a:pt x="366" y="38"/>
                  </a:lnTo>
                  <a:lnTo>
                    <a:pt x="368" y="38"/>
                  </a:lnTo>
                  <a:lnTo>
                    <a:pt x="370" y="38"/>
                  </a:lnTo>
                  <a:lnTo>
                    <a:pt x="372" y="38"/>
                  </a:lnTo>
                  <a:lnTo>
                    <a:pt x="376" y="38"/>
                  </a:lnTo>
                  <a:lnTo>
                    <a:pt x="384" y="42"/>
                  </a:lnTo>
                  <a:lnTo>
                    <a:pt x="384" y="42"/>
                  </a:lnTo>
                  <a:lnTo>
                    <a:pt x="384" y="42"/>
                  </a:lnTo>
                  <a:lnTo>
                    <a:pt x="384" y="42"/>
                  </a:lnTo>
                  <a:lnTo>
                    <a:pt x="386" y="44"/>
                  </a:lnTo>
                  <a:lnTo>
                    <a:pt x="386" y="44"/>
                  </a:lnTo>
                  <a:lnTo>
                    <a:pt x="388" y="44"/>
                  </a:lnTo>
                  <a:lnTo>
                    <a:pt x="390" y="46"/>
                  </a:lnTo>
                  <a:lnTo>
                    <a:pt x="392" y="44"/>
                  </a:lnTo>
                  <a:lnTo>
                    <a:pt x="394" y="42"/>
                  </a:lnTo>
                  <a:lnTo>
                    <a:pt x="398" y="40"/>
                  </a:lnTo>
                  <a:lnTo>
                    <a:pt x="398" y="40"/>
                  </a:lnTo>
                  <a:lnTo>
                    <a:pt x="398" y="38"/>
                  </a:lnTo>
                  <a:lnTo>
                    <a:pt x="400" y="38"/>
                  </a:lnTo>
                  <a:lnTo>
                    <a:pt x="410" y="34"/>
                  </a:lnTo>
                  <a:lnTo>
                    <a:pt x="410" y="34"/>
                  </a:lnTo>
                  <a:lnTo>
                    <a:pt x="412" y="34"/>
                  </a:lnTo>
                  <a:lnTo>
                    <a:pt x="420" y="32"/>
                  </a:lnTo>
                  <a:lnTo>
                    <a:pt x="422" y="32"/>
                  </a:lnTo>
                  <a:lnTo>
                    <a:pt x="422" y="32"/>
                  </a:lnTo>
                  <a:lnTo>
                    <a:pt x="424" y="32"/>
                  </a:lnTo>
                  <a:lnTo>
                    <a:pt x="424" y="34"/>
                  </a:lnTo>
                  <a:lnTo>
                    <a:pt x="424" y="34"/>
                  </a:lnTo>
                  <a:lnTo>
                    <a:pt x="424" y="34"/>
                  </a:lnTo>
                  <a:lnTo>
                    <a:pt x="426" y="34"/>
                  </a:lnTo>
                  <a:lnTo>
                    <a:pt x="426" y="34"/>
                  </a:lnTo>
                  <a:lnTo>
                    <a:pt x="426" y="34"/>
                  </a:lnTo>
                  <a:lnTo>
                    <a:pt x="428" y="34"/>
                  </a:lnTo>
                  <a:lnTo>
                    <a:pt x="428" y="32"/>
                  </a:lnTo>
                  <a:lnTo>
                    <a:pt x="430" y="32"/>
                  </a:lnTo>
                  <a:lnTo>
                    <a:pt x="430" y="32"/>
                  </a:lnTo>
                  <a:lnTo>
                    <a:pt x="434" y="30"/>
                  </a:lnTo>
                  <a:lnTo>
                    <a:pt x="438" y="26"/>
                  </a:lnTo>
                  <a:lnTo>
                    <a:pt x="438" y="26"/>
                  </a:lnTo>
                  <a:lnTo>
                    <a:pt x="440" y="24"/>
                  </a:lnTo>
                  <a:lnTo>
                    <a:pt x="440" y="24"/>
                  </a:lnTo>
                  <a:lnTo>
                    <a:pt x="446" y="22"/>
                  </a:lnTo>
                  <a:lnTo>
                    <a:pt x="448" y="22"/>
                  </a:lnTo>
                  <a:lnTo>
                    <a:pt x="448" y="22"/>
                  </a:lnTo>
                  <a:lnTo>
                    <a:pt x="448" y="22"/>
                  </a:lnTo>
                  <a:lnTo>
                    <a:pt x="452" y="22"/>
                  </a:lnTo>
                  <a:lnTo>
                    <a:pt x="452" y="20"/>
                  </a:lnTo>
                  <a:lnTo>
                    <a:pt x="452" y="20"/>
                  </a:lnTo>
                  <a:lnTo>
                    <a:pt x="454" y="20"/>
                  </a:lnTo>
                  <a:lnTo>
                    <a:pt x="454" y="20"/>
                  </a:lnTo>
                  <a:lnTo>
                    <a:pt x="454" y="18"/>
                  </a:lnTo>
                  <a:lnTo>
                    <a:pt x="456" y="18"/>
                  </a:lnTo>
                  <a:lnTo>
                    <a:pt x="458" y="18"/>
                  </a:lnTo>
                  <a:lnTo>
                    <a:pt x="460" y="16"/>
                  </a:lnTo>
                  <a:lnTo>
                    <a:pt x="460" y="16"/>
                  </a:lnTo>
                  <a:lnTo>
                    <a:pt x="464" y="14"/>
                  </a:lnTo>
                  <a:lnTo>
                    <a:pt x="470" y="10"/>
                  </a:lnTo>
                  <a:lnTo>
                    <a:pt x="478" y="4"/>
                  </a:lnTo>
                  <a:lnTo>
                    <a:pt x="478" y="4"/>
                  </a:lnTo>
                  <a:lnTo>
                    <a:pt x="478" y="4"/>
                  </a:lnTo>
                  <a:lnTo>
                    <a:pt x="480" y="4"/>
                  </a:lnTo>
                  <a:lnTo>
                    <a:pt x="482" y="2"/>
                  </a:lnTo>
                  <a:lnTo>
                    <a:pt x="482" y="2"/>
                  </a:lnTo>
                  <a:lnTo>
                    <a:pt x="482" y="0"/>
                  </a:lnTo>
                  <a:lnTo>
                    <a:pt x="484" y="0"/>
                  </a:lnTo>
                  <a:lnTo>
                    <a:pt x="486" y="0"/>
                  </a:lnTo>
                  <a:lnTo>
                    <a:pt x="486" y="0"/>
                  </a:lnTo>
                  <a:lnTo>
                    <a:pt x="490" y="6"/>
                  </a:lnTo>
                  <a:lnTo>
                    <a:pt x="490" y="8"/>
                  </a:lnTo>
                  <a:lnTo>
                    <a:pt x="490" y="10"/>
                  </a:lnTo>
                  <a:lnTo>
                    <a:pt x="486" y="16"/>
                  </a:lnTo>
                  <a:lnTo>
                    <a:pt x="488" y="16"/>
                  </a:lnTo>
                  <a:lnTo>
                    <a:pt x="490" y="16"/>
                  </a:lnTo>
                  <a:lnTo>
                    <a:pt x="490" y="18"/>
                  </a:lnTo>
                  <a:lnTo>
                    <a:pt x="492" y="18"/>
                  </a:lnTo>
                  <a:lnTo>
                    <a:pt x="492" y="18"/>
                  </a:lnTo>
                  <a:lnTo>
                    <a:pt x="492" y="18"/>
                  </a:lnTo>
                  <a:lnTo>
                    <a:pt x="490" y="18"/>
                  </a:lnTo>
                  <a:lnTo>
                    <a:pt x="490" y="20"/>
                  </a:lnTo>
                  <a:lnTo>
                    <a:pt x="488" y="20"/>
                  </a:lnTo>
                  <a:lnTo>
                    <a:pt x="488" y="20"/>
                  </a:lnTo>
                  <a:lnTo>
                    <a:pt x="486" y="22"/>
                  </a:lnTo>
                  <a:lnTo>
                    <a:pt x="486" y="22"/>
                  </a:lnTo>
                  <a:lnTo>
                    <a:pt x="486" y="22"/>
                  </a:lnTo>
                  <a:lnTo>
                    <a:pt x="486" y="24"/>
                  </a:lnTo>
                  <a:lnTo>
                    <a:pt x="486" y="24"/>
                  </a:lnTo>
                  <a:lnTo>
                    <a:pt x="486" y="26"/>
                  </a:lnTo>
                  <a:lnTo>
                    <a:pt x="486" y="26"/>
                  </a:lnTo>
                  <a:lnTo>
                    <a:pt x="486" y="28"/>
                  </a:lnTo>
                  <a:lnTo>
                    <a:pt x="486" y="28"/>
                  </a:lnTo>
                  <a:lnTo>
                    <a:pt x="488" y="26"/>
                  </a:lnTo>
                  <a:lnTo>
                    <a:pt x="488" y="26"/>
                  </a:lnTo>
                  <a:lnTo>
                    <a:pt x="488" y="26"/>
                  </a:lnTo>
                  <a:lnTo>
                    <a:pt x="488" y="26"/>
                  </a:lnTo>
                  <a:lnTo>
                    <a:pt x="488" y="26"/>
                  </a:lnTo>
                  <a:lnTo>
                    <a:pt x="490" y="26"/>
                  </a:lnTo>
                  <a:lnTo>
                    <a:pt x="490" y="28"/>
                  </a:lnTo>
                  <a:lnTo>
                    <a:pt x="488" y="28"/>
                  </a:lnTo>
                  <a:lnTo>
                    <a:pt x="486" y="34"/>
                  </a:lnTo>
                  <a:lnTo>
                    <a:pt x="484" y="36"/>
                  </a:lnTo>
                  <a:lnTo>
                    <a:pt x="482" y="38"/>
                  </a:lnTo>
                  <a:lnTo>
                    <a:pt x="480" y="40"/>
                  </a:lnTo>
                  <a:lnTo>
                    <a:pt x="484" y="44"/>
                  </a:lnTo>
                  <a:lnTo>
                    <a:pt x="484" y="44"/>
                  </a:lnTo>
                  <a:lnTo>
                    <a:pt x="484" y="46"/>
                  </a:lnTo>
                  <a:lnTo>
                    <a:pt x="484" y="50"/>
                  </a:lnTo>
                  <a:lnTo>
                    <a:pt x="484" y="50"/>
                  </a:lnTo>
                  <a:lnTo>
                    <a:pt x="482" y="52"/>
                  </a:lnTo>
                  <a:lnTo>
                    <a:pt x="482" y="56"/>
                  </a:lnTo>
                  <a:lnTo>
                    <a:pt x="484" y="60"/>
                  </a:lnTo>
                  <a:lnTo>
                    <a:pt x="484" y="64"/>
                  </a:lnTo>
                  <a:lnTo>
                    <a:pt x="486" y="72"/>
                  </a:lnTo>
                  <a:lnTo>
                    <a:pt x="486" y="88"/>
                  </a:lnTo>
                  <a:lnTo>
                    <a:pt x="486" y="94"/>
                  </a:lnTo>
                  <a:lnTo>
                    <a:pt x="486" y="94"/>
                  </a:lnTo>
                  <a:lnTo>
                    <a:pt x="484" y="98"/>
                  </a:lnTo>
                  <a:lnTo>
                    <a:pt x="484" y="98"/>
                  </a:lnTo>
                  <a:lnTo>
                    <a:pt x="484" y="98"/>
                  </a:lnTo>
                  <a:lnTo>
                    <a:pt x="486" y="98"/>
                  </a:lnTo>
                  <a:lnTo>
                    <a:pt x="486" y="98"/>
                  </a:lnTo>
                  <a:lnTo>
                    <a:pt x="488" y="100"/>
                  </a:lnTo>
                  <a:lnTo>
                    <a:pt x="490" y="108"/>
                  </a:lnTo>
                  <a:lnTo>
                    <a:pt x="492" y="108"/>
                  </a:lnTo>
                  <a:lnTo>
                    <a:pt x="492" y="110"/>
                  </a:lnTo>
                  <a:lnTo>
                    <a:pt x="492" y="110"/>
                  </a:lnTo>
                  <a:lnTo>
                    <a:pt x="492" y="110"/>
                  </a:lnTo>
                  <a:lnTo>
                    <a:pt x="492" y="110"/>
                  </a:lnTo>
                  <a:lnTo>
                    <a:pt x="486" y="116"/>
                  </a:lnTo>
                  <a:lnTo>
                    <a:pt x="486" y="116"/>
                  </a:lnTo>
                  <a:lnTo>
                    <a:pt x="484" y="116"/>
                  </a:lnTo>
                  <a:lnTo>
                    <a:pt x="484" y="116"/>
                  </a:lnTo>
                  <a:lnTo>
                    <a:pt x="482" y="118"/>
                  </a:lnTo>
                  <a:lnTo>
                    <a:pt x="482" y="118"/>
                  </a:lnTo>
                  <a:lnTo>
                    <a:pt x="482" y="120"/>
                  </a:lnTo>
                  <a:lnTo>
                    <a:pt x="482" y="120"/>
                  </a:lnTo>
                  <a:lnTo>
                    <a:pt x="482" y="120"/>
                  </a:lnTo>
                  <a:lnTo>
                    <a:pt x="484" y="122"/>
                  </a:lnTo>
                  <a:lnTo>
                    <a:pt x="486" y="122"/>
                  </a:lnTo>
                  <a:lnTo>
                    <a:pt x="486" y="122"/>
                  </a:lnTo>
                  <a:lnTo>
                    <a:pt x="486" y="122"/>
                  </a:lnTo>
                  <a:lnTo>
                    <a:pt x="486" y="122"/>
                  </a:lnTo>
                  <a:lnTo>
                    <a:pt x="486" y="120"/>
                  </a:lnTo>
                  <a:lnTo>
                    <a:pt x="486" y="120"/>
                  </a:lnTo>
                  <a:lnTo>
                    <a:pt x="486" y="120"/>
                  </a:lnTo>
                  <a:lnTo>
                    <a:pt x="490" y="120"/>
                  </a:lnTo>
                  <a:lnTo>
                    <a:pt x="490" y="120"/>
                  </a:lnTo>
                  <a:lnTo>
                    <a:pt x="490" y="120"/>
                  </a:lnTo>
                  <a:lnTo>
                    <a:pt x="490" y="120"/>
                  </a:lnTo>
                  <a:lnTo>
                    <a:pt x="490" y="132"/>
                  </a:lnTo>
                  <a:lnTo>
                    <a:pt x="488" y="136"/>
                  </a:lnTo>
                  <a:lnTo>
                    <a:pt x="488" y="138"/>
                  </a:lnTo>
                  <a:lnTo>
                    <a:pt x="490" y="138"/>
                  </a:lnTo>
                  <a:lnTo>
                    <a:pt x="490" y="140"/>
                  </a:lnTo>
                  <a:lnTo>
                    <a:pt x="490" y="140"/>
                  </a:lnTo>
                  <a:lnTo>
                    <a:pt x="488" y="144"/>
                  </a:lnTo>
                  <a:lnTo>
                    <a:pt x="486" y="146"/>
                  </a:lnTo>
                  <a:lnTo>
                    <a:pt x="488" y="146"/>
                  </a:lnTo>
                  <a:lnTo>
                    <a:pt x="488" y="148"/>
                  </a:lnTo>
                  <a:lnTo>
                    <a:pt x="490" y="148"/>
                  </a:lnTo>
                  <a:lnTo>
                    <a:pt x="490" y="150"/>
                  </a:lnTo>
                  <a:lnTo>
                    <a:pt x="490" y="150"/>
                  </a:lnTo>
                  <a:lnTo>
                    <a:pt x="488" y="152"/>
                  </a:lnTo>
                  <a:lnTo>
                    <a:pt x="488" y="152"/>
                  </a:lnTo>
                  <a:lnTo>
                    <a:pt x="488" y="154"/>
                  </a:lnTo>
                  <a:lnTo>
                    <a:pt x="490" y="164"/>
                  </a:lnTo>
                  <a:lnTo>
                    <a:pt x="490" y="164"/>
                  </a:lnTo>
                  <a:lnTo>
                    <a:pt x="490" y="166"/>
                  </a:lnTo>
                  <a:lnTo>
                    <a:pt x="492" y="166"/>
                  </a:lnTo>
                  <a:lnTo>
                    <a:pt x="492" y="166"/>
                  </a:lnTo>
                  <a:lnTo>
                    <a:pt x="492" y="168"/>
                  </a:lnTo>
                  <a:lnTo>
                    <a:pt x="492" y="170"/>
                  </a:lnTo>
                  <a:lnTo>
                    <a:pt x="492" y="172"/>
                  </a:lnTo>
                  <a:lnTo>
                    <a:pt x="492" y="174"/>
                  </a:lnTo>
                  <a:lnTo>
                    <a:pt x="492" y="176"/>
                  </a:lnTo>
                  <a:lnTo>
                    <a:pt x="492" y="176"/>
                  </a:lnTo>
                  <a:lnTo>
                    <a:pt x="490" y="176"/>
                  </a:lnTo>
                  <a:lnTo>
                    <a:pt x="490" y="176"/>
                  </a:lnTo>
                  <a:lnTo>
                    <a:pt x="488" y="178"/>
                  </a:lnTo>
                  <a:lnTo>
                    <a:pt x="488" y="178"/>
                  </a:lnTo>
                  <a:lnTo>
                    <a:pt x="488" y="178"/>
                  </a:lnTo>
                  <a:lnTo>
                    <a:pt x="488" y="180"/>
                  </a:lnTo>
                  <a:lnTo>
                    <a:pt x="490" y="182"/>
                  </a:lnTo>
                  <a:lnTo>
                    <a:pt x="492" y="182"/>
                  </a:lnTo>
                  <a:lnTo>
                    <a:pt x="492" y="180"/>
                  </a:lnTo>
                  <a:lnTo>
                    <a:pt x="492" y="180"/>
                  </a:lnTo>
                  <a:lnTo>
                    <a:pt x="494" y="180"/>
                  </a:lnTo>
                  <a:lnTo>
                    <a:pt x="494" y="178"/>
                  </a:lnTo>
                  <a:lnTo>
                    <a:pt x="496" y="178"/>
                  </a:lnTo>
                  <a:lnTo>
                    <a:pt x="496" y="180"/>
                  </a:lnTo>
                  <a:lnTo>
                    <a:pt x="496" y="180"/>
                  </a:lnTo>
                  <a:lnTo>
                    <a:pt x="498" y="184"/>
                  </a:lnTo>
                  <a:lnTo>
                    <a:pt x="496" y="186"/>
                  </a:lnTo>
                  <a:lnTo>
                    <a:pt x="494" y="188"/>
                  </a:lnTo>
                  <a:lnTo>
                    <a:pt x="494" y="188"/>
                  </a:lnTo>
                  <a:lnTo>
                    <a:pt x="494" y="188"/>
                  </a:lnTo>
                  <a:lnTo>
                    <a:pt x="492" y="190"/>
                  </a:lnTo>
                  <a:lnTo>
                    <a:pt x="492" y="194"/>
                  </a:lnTo>
                  <a:lnTo>
                    <a:pt x="494" y="194"/>
                  </a:lnTo>
                  <a:lnTo>
                    <a:pt x="494" y="190"/>
                  </a:lnTo>
                  <a:lnTo>
                    <a:pt x="496" y="190"/>
                  </a:lnTo>
                  <a:lnTo>
                    <a:pt x="498" y="190"/>
                  </a:lnTo>
                  <a:lnTo>
                    <a:pt x="498" y="190"/>
                  </a:lnTo>
                  <a:lnTo>
                    <a:pt x="500" y="190"/>
                  </a:lnTo>
                  <a:lnTo>
                    <a:pt x="500" y="190"/>
                  </a:lnTo>
                  <a:lnTo>
                    <a:pt x="500" y="190"/>
                  </a:lnTo>
                  <a:lnTo>
                    <a:pt x="500" y="190"/>
                  </a:lnTo>
                  <a:lnTo>
                    <a:pt x="502" y="190"/>
                  </a:lnTo>
                  <a:lnTo>
                    <a:pt x="502" y="192"/>
                  </a:lnTo>
                  <a:lnTo>
                    <a:pt x="502" y="192"/>
                  </a:lnTo>
                  <a:lnTo>
                    <a:pt x="502" y="204"/>
                  </a:lnTo>
                  <a:lnTo>
                    <a:pt x="502" y="206"/>
                  </a:lnTo>
                  <a:lnTo>
                    <a:pt x="502" y="208"/>
                  </a:lnTo>
                  <a:lnTo>
                    <a:pt x="500" y="210"/>
                  </a:lnTo>
                  <a:lnTo>
                    <a:pt x="496" y="212"/>
                  </a:lnTo>
                  <a:lnTo>
                    <a:pt x="496" y="214"/>
                  </a:lnTo>
                  <a:lnTo>
                    <a:pt x="498" y="214"/>
                  </a:lnTo>
                  <a:lnTo>
                    <a:pt x="498" y="216"/>
                  </a:lnTo>
                  <a:lnTo>
                    <a:pt x="498" y="218"/>
                  </a:lnTo>
                  <a:lnTo>
                    <a:pt x="496" y="222"/>
                  </a:lnTo>
                  <a:lnTo>
                    <a:pt x="496" y="222"/>
                  </a:lnTo>
                  <a:lnTo>
                    <a:pt x="490" y="224"/>
                  </a:lnTo>
                  <a:lnTo>
                    <a:pt x="490" y="224"/>
                  </a:lnTo>
                  <a:lnTo>
                    <a:pt x="488" y="224"/>
                  </a:lnTo>
                  <a:lnTo>
                    <a:pt x="488" y="224"/>
                  </a:lnTo>
                  <a:lnTo>
                    <a:pt x="488" y="224"/>
                  </a:lnTo>
                  <a:lnTo>
                    <a:pt x="486" y="228"/>
                  </a:lnTo>
                  <a:lnTo>
                    <a:pt x="486" y="228"/>
                  </a:lnTo>
                  <a:lnTo>
                    <a:pt x="488" y="228"/>
                  </a:lnTo>
                  <a:lnTo>
                    <a:pt x="490" y="228"/>
                  </a:lnTo>
                  <a:lnTo>
                    <a:pt x="490" y="228"/>
                  </a:lnTo>
                  <a:lnTo>
                    <a:pt x="490" y="228"/>
                  </a:lnTo>
                  <a:lnTo>
                    <a:pt x="490" y="226"/>
                  </a:lnTo>
                  <a:lnTo>
                    <a:pt x="490" y="226"/>
                  </a:lnTo>
                  <a:lnTo>
                    <a:pt x="492" y="226"/>
                  </a:lnTo>
                  <a:lnTo>
                    <a:pt x="492" y="226"/>
                  </a:lnTo>
                  <a:lnTo>
                    <a:pt x="492" y="226"/>
                  </a:lnTo>
                  <a:lnTo>
                    <a:pt x="494" y="228"/>
                  </a:lnTo>
                  <a:lnTo>
                    <a:pt x="494" y="228"/>
                  </a:lnTo>
                  <a:lnTo>
                    <a:pt x="494" y="230"/>
                  </a:lnTo>
                  <a:lnTo>
                    <a:pt x="494" y="232"/>
                  </a:lnTo>
                  <a:lnTo>
                    <a:pt x="494" y="232"/>
                  </a:lnTo>
                  <a:lnTo>
                    <a:pt x="490" y="242"/>
                  </a:lnTo>
                  <a:lnTo>
                    <a:pt x="490" y="242"/>
                  </a:lnTo>
                  <a:lnTo>
                    <a:pt x="488" y="244"/>
                  </a:lnTo>
                  <a:lnTo>
                    <a:pt x="488" y="244"/>
                  </a:lnTo>
                  <a:lnTo>
                    <a:pt x="484" y="246"/>
                  </a:lnTo>
                  <a:lnTo>
                    <a:pt x="484" y="248"/>
                  </a:lnTo>
                  <a:lnTo>
                    <a:pt x="482" y="248"/>
                  </a:lnTo>
                  <a:lnTo>
                    <a:pt x="482" y="250"/>
                  </a:lnTo>
                  <a:lnTo>
                    <a:pt x="480" y="252"/>
                  </a:lnTo>
                  <a:lnTo>
                    <a:pt x="480" y="252"/>
                  </a:lnTo>
                  <a:lnTo>
                    <a:pt x="480" y="254"/>
                  </a:lnTo>
                  <a:lnTo>
                    <a:pt x="478" y="254"/>
                  </a:lnTo>
                  <a:lnTo>
                    <a:pt x="474" y="260"/>
                  </a:lnTo>
                  <a:lnTo>
                    <a:pt x="468" y="264"/>
                  </a:lnTo>
                  <a:lnTo>
                    <a:pt x="468" y="266"/>
                  </a:lnTo>
                  <a:lnTo>
                    <a:pt x="468" y="266"/>
                  </a:lnTo>
                  <a:lnTo>
                    <a:pt x="468" y="266"/>
                  </a:lnTo>
                  <a:lnTo>
                    <a:pt x="468" y="268"/>
                  </a:lnTo>
                  <a:lnTo>
                    <a:pt x="466" y="272"/>
                  </a:lnTo>
                  <a:lnTo>
                    <a:pt x="466" y="272"/>
                  </a:lnTo>
                  <a:lnTo>
                    <a:pt x="464" y="276"/>
                  </a:lnTo>
                  <a:lnTo>
                    <a:pt x="462" y="278"/>
                  </a:lnTo>
                  <a:lnTo>
                    <a:pt x="460" y="278"/>
                  </a:lnTo>
                  <a:lnTo>
                    <a:pt x="460" y="278"/>
                  </a:lnTo>
                  <a:lnTo>
                    <a:pt x="460" y="280"/>
                  </a:lnTo>
                  <a:lnTo>
                    <a:pt x="458" y="280"/>
                  </a:lnTo>
                  <a:lnTo>
                    <a:pt x="458" y="280"/>
                  </a:lnTo>
                  <a:lnTo>
                    <a:pt x="458" y="278"/>
                  </a:lnTo>
                  <a:lnTo>
                    <a:pt x="456" y="278"/>
                  </a:lnTo>
                  <a:lnTo>
                    <a:pt x="456" y="280"/>
                  </a:lnTo>
                  <a:lnTo>
                    <a:pt x="454" y="280"/>
                  </a:lnTo>
                  <a:lnTo>
                    <a:pt x="452" y="282"/>
                  </a:lnTo>
                  <a:lnTo>
                    <a:pt x="452" y="282"/>
                  </a:lnTo>
                  <a:lnTo>
                    <a:pt x="452" y="286"/>
                  </a:lnTo>
                  <a:lnTo>
                    <a:pt x="454" y="288"/>
                  </a:lnTo>
                  <a:lnTo>
                    <a:pt x="448" y="294"/>
                  </a:lnTo>
                  <a:lnTo>
                    <a:pt x="446" y="294"/>
                  </a:lnTo>
                  <a:lnTo>
                    <a:pt x="438" y="300"/>
                  </a:lnTo>
                  <a:lnTo>
                    <a:pt x="436" y="300"/>
                  </a:lnTo>
                  <a:lnTo>
                    <a:pt x="430" y="304"/>
                  </a:lnTo>
                  <a:lnTo>
                    <a:pt x="428" y="304"/>
                  </a:lnTo>
                  <a:lnTo>
                    <a:pt x="424" y="308"/>
                  </a:lnTo>
                  <a:lnTo>
                    <a:pt x="420" y="310"/>
                  </a:lnTo>
                  <a:lnTo>
                    <a:pt x="420" y="312"/>
                  </a:lnTo>
                  <a:lnTo>
                    <a:pt x="420" y="314"/>
                  </a:lnTo>
                  <a:lnTo>
                    <a:pt x="420" y="316"/>
                  </a:lnTo>
                  <a:lnTo>
                    <a:pt x="420" y="316"/>
                  </a:lnTo>
                  <a:lnTo>
                    <a:pt x="418" y="316"/>
                  </a:lnTo>
                  <a:lnTo>
                    <a:pt x="410" y="318"/>
                  </a:lnTo>
                  <a:lnTo>
                    <a:pt x="406" y="318"/>
                  </a:lnTo>
                  <a:lnTo>
                    <a:pt x="406" y="320"/>
                  </a:lnTo>
                  <a:lnTo>
                    <a:pt x="400" y="320"/>
                  </a:lnTo>
                  <a:lnTo>
                    <a:pt x="396" y="322"/>
                  </a:lnTo>
                  <a:lnTo>
                    <a:pt x="386" y="324"/>
                  </a:lnTo>
                  <a:lnTo>
                    <a:pt x="384" y="326"/>
                  </a:lnTo>
                  <a:lnTo>
                    <a:pt x="380" y="328"/>
                  </a:lnTo>
                  <a:lnTo>
                    <a:pt x="378" y="328"/>
                  </a:lnTo>
                  <a:lnTo>
                    <a:pt x="378" y="328"/>
                  </a:lnTo>
                  <a:lnTo>
                    <a:pt x="378" y="330"/>
                  </a:lnTo>
                  <a:lnTo>
                    <a:pt x="376" y="330"/>
                  </a:lnTo>
                  <a:lnTo>
                    <a:pt x="376" y="330"/>
                  </a:lnTo>
                  <a:lnTo>
                    <a:pt x="372" y="332"/>
                  </a:lnTo>
                  <a:lnTo>
                    <a:pt x="372" y="332"/>
                  </a:lnTo>
                  <a:lnTo>
                    <a:pt x="370" y="332"/>
                  </a:lnTo>
                  <a:lnTo>
                    <a:pt x="368" y="332"/>
                  </a:lnTo>
                  <a:lnTo>
                    <a:pt x="368" y="332"/>
                  </a:lnTo>
                  <a:lnTo>
                    <a:pt x="366" y="334"/>
                  </a:lnTo>
                  <a:lnTo>
                    <a:pt x="364" y="334"/>
                  </a:lnTo>
                  <a:lnTo>
                    <a:pt x="364" y="334"/>
                  </a:lnTo>
                  <a:lnTo>
                    <a:pt x="362" y="334"/>
                  </a:lnTo>
                  <a:lnTo>
                    <a:pt x="360" y="336"/>
                  </a:lnTo>
                  <a:lnTo>
                    <a:pt x="358" y="338"/>
                  </a:lnTo>
                  <a:lnTo>
                    <a:pt x="348" y="342"/>
                  </a:lnTo>
                  <a:lnTo>
                    <a:pt x="340" y="348"/>
                  </a:lnTo>
                  <a:lnTo>
                    <a:pt x="330" y="354"/>
                  </a:lnTo>
                  <a:lnTo>
                    <a:pt x="330" y="354"/>
                  </a:lnTo>
                  <a:lnTo>
                    <a:pt x="330" y="354"/>
                  </a:lnTo>
                  <a:lnTo>
                    <a:pt x="324" y="360"/>
                  </a:lnTo>
                  <a:lnTo>
                    <a:pt x="324" y="360"/>
                  </a:lnTo>
                  <a:lnTo>
                    <a:pt x="322" y="362"/>
                  </a:lnTo>
                  <a:lnTo>
                    <a:pt x="322" y="362"/>
                  </a:lnTo>
                  <a:lnTo>
                    <a:pt x="322" y="364"/>
                  </a:lnTo>
                  <a:lnTo>
                    <a:pt x="320" y="366"/>
                  </a:lnTo>
                  <a:lnTo>
                    <a:pt x="320" y="366"/>
                  </a:lnTo>
                  <a:lnTo>
                    <a:pt x="316" y="364"/>
                  </a:lnTo>
                  <a:lnTo>
                    <a:pt x="316" y="364"/>
                  </a:lnTo>
                  <a:lnTo>
                    <a:pt x="316" y="362"/>
                  </a:lnTo>
                  <a:lnTo>
                    <a:pt x="316" y="362"/>
                  </a:lnTo>
                  <a:lnTo>
                    <a:pt x="316" y="360"/>
                  </a:lnTo>
                  <a:lnTo>
                    <a:pt x="316" y="360"/>
                  </a:lnTo>
                  <a:lnTo>
                    <a:pt x="316" y="360"/>
                  </a:lnTo>
                  <a:lnTo>
                    <a:pt x="314" y="360"/>
                  </a:lnTo>
                  <a:lnTo>
                    <a:pt x="314" y="360"/>
                  </a:lnTo>
                  <a:lnTo>
                    <a:pt x="314" y="360"/>
                  </a:lnTo>
                  <a:lnTo>
                    <a:pt x="312" y="360"/>
                  </a:lnTo>
                  <a:lnTo>
                    <a:pt x="312" y="360"/>
                  </a:lnTo>
                  <a:lnTo>
                    <a:pt x="312" y="360"/>
                  </a:lnTo>
                  <a:lnTo>
                    <a:pt x="312" y="360"/>
                  </a:lnTo>
                  <a:lnTo>
                    <a:pt x="316" y="364"/>
                  </a:lnTo>
                  <a:lnTo>
                    <a:pt x="318" y="368"/>
                  </a:lnTo>
                  <a:lnTo>
                    <a:pt x="318" y="368"/>
                  </a:lnTo>
                  <a:lnTo>
                    <a:pt x="318" y="368"/>
                  </a:lnTo>
                  <a:lnTo>
                    <a:pt x="318" y="370"/>
                  </a:lnTo>
                  <a:lnTo>
                    <a:pt x="318" y="370"/>
                  </a:lnTo>
                  <a:lnTo>
                    <a:pt x="316" y="374"/>
                  </a:lnTo>
                  <a:lnTo>
                    <a:pt x="310" y="380"/>
                  </a:lnTo>
                  <a:lnTo>
                    <a:pt x="310" y="380"/>
                  </a:lnTo>
                  <a:lnTo>
                    <a:pt x="302" y="388"/>
                  </a:lnTo>
                  <a:lnTo>
                    <a:pt x="296" y="394"/>
                  </a:lnTo>
                  <a:lnTo>
                    <a:pt x="296" y="394"/>
                  </a:lnTo>
                  <a:lnTo>
                    <a:pt x="292" y="398"/>
                  </a:lnTo>
                  <a:lnTo>
                    <a:pt x="292" y="402"/>
                  </a:lnTo>
                  <a:lnTo>
                    <a:pt x="288" y="404"/>
                  </a:lnTo>
                  <a:lnTo>
                    <a:pt x="284" y="410"/>
                  </a:lnTo>
                  <a:lnTo>
                    <a:pt x="280" y="410"/>
                  </a:lnTo>
                  <a:lnTo>
                    <a:pt x="280" y="410"/>
                  </a:lnTo>
                  <a:lnTo>
                    <a:pt x="280" y="410"/>
                  </a:lnTo>
                  <a:lnTo>
                    <a:pt x="278" y="410"/>
                  </a:lnTo>
                  <a:lnTo>
                    <a:pt x="278" y="410"/>
                  </a:lnTo>
                  <a:lnTo>
                    <a:pt x="278" y="408"/>
                  </a:lnTo>
                  <a:lnTo>
                    <a:pt x="278" y="406"/>
                  </a:lnTo>
                  <a:lnTo>
                    <a:pt x="280" y="406"/>
                  </a:lnTo>
                  <a:lnTo>
                    <a:pt x="278" y="406"/>
                  </a:lnTo>
                  <a:lnTo>
                    <a:pt x="278" y="406"/>
                  </a:lnTo>
                  <a:lnTo>
                    <a:pt x="278" y="406"/>
                  </a:lnTo>
                  <a:lnTo>
                    <a:pt x="278" y="406"/>
                  </a:lnTo>
                  <a:lnTo>
                    <a:pt x="278" y="406"/>
                  </a:lnTo>
                  <a:lnTo>
                    <a:pt x="278" y="406"/>
                  </a:lnTo>
                  <a:lnTo>
                    <a:pt x="276" y="408"/>
                  </a:lnTo>
                  <a:lnTo>
                    <a:pt x="272" y="412"/>
                  </a:lnTo>
                  <a:lnTo>
                    <a:pt x="268" y="414"/>
                  </a:lnTo>
                  <a:lnTo>
                    <a:pt x="264" y="416"/>
                  </a:lnTo>
                  <a:lnTo>
                    <a:pt x="260" y="418"/>
                  </a:lnTo>
                  <a:lnTo>
                    <a:pt x="258" y="422"/>
                  </a:lnTo>
                  <a:lnTo>
                    <a:pt x="258" y="422"/>
                  </a:lnTo>
                  <a:lnTo>
                    <a:pt x="256" y="422"/>
                  </a:lnTo>
                  <a:lnTo>
                    <a:pt x="256" y="424"/>
                  </a:lnTo>
                  <a:lnTo>
                    <a:pt x="252" y="428"/>
                  </a:lnTo>
                  <a:lnTo>
                    <a:pt x="246" y="436"/>
                  </a:lnTo>
                  <a:lnTo>
                    <a:pt x="246" y="436"/>
                  </a:lnTo>
                  <a:lnTo>
                    <a:pt x="246" y="436"/>
                  </a:lnTo>
                  <a:lnTo>
                    <a:pt x="242" y="440"/>
                  </a:lnTo>
                  <a:lnTo>
                    <a:pt x="240" y="444"/>
                  </a:lnTo>
                  <a:lnTo>
                    <a:pt x="230" y="450"/>
                  </a:lnTo>
                  <a:lnTo>
                    <a:pt x="220" y="458"/>
                  </a:lnTo>
                  <a:lnTo>
                    <a:pt x="220" y="458"/>
                  </a:lnTo>
                  <a:lnTo>
                    <a:pt x="218" y="458"/>
                  </a:lnTo>
                  <a:lnTo>
                    <a:pt x="218" y="458"/>
                  </a:lnTo>
                  <a:lnTo>
                    <a:pt x="218" y="458"/>
                  </a:lnTo>
                  <a:lnTo>
                    <a:pt x="218" y="458"/>
                  </a:lnTo>
                  <a:lnTo>
                    <a:pt x="218" y="458"/>
                  </a:lnTo>
                  <a:lnTo>
                    <a:pt x="218" y="456"/>
                  </a:lnTo>
                  <a:lnTo>
                    <a:pt x="218" y="456"/>
                  </a:lnTo>
                  <a:lnTo>
                    <a:pt x="216" y="454"/>
                  </a:lnTo>
                  <a:lnTo>
                    <a:pt x="216" y="454"/>
                  </a:lnTo>
                  <a:lnTo>
                    <a:pt x="216" y="454"/>
                  </a:lnTo>
                  <a:lnTo>
                    <a:pt x="208" y="446"/>
                  </a:lnTo>
                  <a:lnTo>
                    <a:pt x="208" y="446"/>
                  </a:lnTo>
                  <a:lnTo>
                    <a:pt x="208" y="448"/>
                  </a:lnTo>
                  <a:lnTo>
                    <a:pt x="208" y="448"/>
                  </a:lnTo>
                  <a:lnTo>
                    <a:pt x="210" y="452"/>
                  </a:lnTo>
                  <a:lnTo>
                    <a:pt x="210" y="452"/>
                  </a:lnTo>
                  <a:lnTo>
                    <a:pt x="212" y="452"/>
                  </a:lnTo>
                  <a:lnTo>
                    <a:pt x="212" y="452"/>
                  </a:lnTo>
                  <a:lnTo>
                    <a:pt x="212" y="452"/>
                  </a:lnTo>
                  <a:lnTo>
                    <a:pt x="214" y="454"/>
                  </a:lnTo>
                  <a:lnTo>
                    <a:pt x="214" y="454"/>
                  </a:lnTo>
                  <a:lnTo>
                    <a:pt x="214" y="454"/>
                  </a:lnTo>
                  <a:lnTo>
                    <a:pt x="214" y="456"/>
                  </a:lnTo>
                  <a:lnTo>
                    <a:pt x="214" y="456"/>
                  </a:lnTo>
                  <a:lnTo>
                    <a:pt x="214" y="456"/>
                  </a:lnTo>
                  <a:lnTo>
                    <a:pt x="214" y="456"/>
                  </a:lnTo>
                  <a:lnTo>
                    <a:pt x="214" y="460"/>
                  </a:lnTo>
                  <a:lnTo>
                    <a:pt x="214" y="462"/>
                  </a:lnTo>
                  <a:lnTo>
                    <a:pt x="214" y="464"/>
                  </a:lnTo>
                  <a:lnTo>
                    <a:pt x="214" y="466"/>
                  </a:lnTo>
                  <a:lnTo>
                    <a:pt x="214" y="468"/>
                  </a:lnTo>
                  <a:lnTo>
                    <a:pt x="214" y="468"/>
                  </a:lnTo>
                  <a:lnTo>
                    <a:pt x="214" y="474"/>
                  </a:lnTo>
                  <a:lnTo>
                    <a:pt x="212" y="484"/>
                  </a:lnTo>
                  <a:lnTo>
                    <a:pt x="210" y="484"/>
                  </a:lnTo>
                  <a:lnTo>
                    <a:pt x="210" y="484"/>
                  </a:lnTo>
                  <a:lnTo>
                    <a:pt x="210" y="484"/>
                  </a:lnTo>
                  <a:lnTo>
                    <a:pt x="210" y="484"/>
                  </a:lnTo>
                  <a:lnTo>
                    <a:pt x="214" y="492"/>
                  </a:lnTo>
                  <a:lnTo>
                    <a:pt x="214" y="494"/>
                  </a:lnTo>
                  <a:lnTo>
                    <a:pt x="220" y="498"/>
                  </a:lnTo>
                  <a:lnTo>
                    <a:pt x="224" y="500"/>
                  </a:lnTo>
                  <a:lnTo>
                    <a:pt x="224" y="500"/>
                  </a:lnTo>
                  <a:lnTo>
                    <a:pt x="224" y="500"/>
                  </a:lnTo>
                  <a:lnTo>
                    <a:pt x="224" y="502"/>
                  </a:lnTo>
                  <a:lnTo>
                    <a:pt x="224" y="502"/>
                  </a:lnTo>
                  <a:lnTo>
                    <a:pt x="226" y="502"/>
                  </a:lnTo>
                  <a:lnTo>
                    <a:pt x="226" y="504"/>
                  </a:lnTo>
                  <a:lnTo>
                    <a:pt x="226" y="506"/>
                  </a:lnTo>
                  <a:lnTo>
                    <a:pt x="230" y="510"/>
                  </a:lnTo>
                  <a:lnTo>
                    <a:pt x="230" y="512"/>
                  </a:lnTo>
                  <a:lnTo>
                    <a:pt x="230" y="512"/>
                  </a:lnTo>
                  <a:lnTo>
                    <a:pt x="232" y="512"/>
                  </a:lnTo>
                  <a:lnTo>
                    <a:pt x="232" y="512"/>
                  </a:lnTo>
                  <a:lnTo>
                    <a:pt x="230" y="512"/>
                  </a:lnTo>
                  <a:lnTo>
                    <a:pt x="230" y="514"/>
                  </a:lnTo>
                  <a:lnTo>
                    <a:pt x="232" y="514"/>
                  </a:lnTo>
                  <a:lnTo>
                    <a:pt x="232" y="514"/>
                  </a:lnTo>
                  <a:lnTo>
                    <a:pt x="230" y="520"/>
                  </a:lnTo>
                  <a:lnTo>
                    <a:pt x="230" y="520"/>
                  </a:lnTo>
                  <a:lnTo>
                    <a:pt x="230" y="520"/>
                  </a:lnTo>
                  <a:lnTo>
                    <a:pt x="228" y="520"/>
                  </a:lnTo>
                  <a:lnTo>
                    <a:pt x="230" y="532"/>
                  </a:lnTo>
                  <a:lnTo>
                    <a:pt x="232" y="538"/>
                  </a:lnTo>
                  <a:lnTo>
                    <a:pt x="234" y="542"/>
                  </a:lnTo>
                  <a:lnTo>
                    <a:pt x="236" y="544"/>
                  </a:lnTo>
                  <a:lnTo>
                    <a:pt x="236" y="544"/>
                  </a:lnTo>
                  <a:lnTo>
                    <a:pt x="236" y="544"/>
                  </a:lnTo>
                  <a:lnTo>
                    <a:pt x="238" y="544"/>
                  </a:lnTo>
                  <a:lnTo>
                    <a:pt x="238" y="546"/>
                  </a:lnTo>
                  <a:lnTo>
                    <a:pt x="238" y="548"/>
                  </a:lnTo>
                  <a:lnTo>
                    <a:pt x="238" y="548"/>
                  </a:lnTo>
                  <a:lnTo>
                    <a:pt x="238" y="548"/>
                  </a:lnTo>
                  <a:lnTo>
                    <a:pt x="238" y="550"/>
                  </a:lnTo>
                  <a:lnTo>
                    <a:pt x="238" y="550"/>
                  </a:lnTo>
                  <a:lnTo>
                    <a:pt x="238" y="552"/>
                  </a:lnTo>
                  <a:lnTo>
                    <a:pt x="238" y="556"/>
                  </a:lnTo>
                  <a:lnTo>
                    <a:pt x="238" y="556"/>
                  </a:lnTo>
                  <a:lnTo>
                    <a:pt x="238" y="558"/>
                  </a:lnTo>
                  <a:lnTo>
                    <a:pt x="240" y="560"/>
                  </a:lnTo>
                  <a:lnTo>
                    <a:pt x="242" y="566"/>
                  </a:lnTo>
                  <a:lnTo>
                    <a:pt x="242" y="570"/>
                  </a:lnTo>
                  <a:lnTo>
                    <a:pt x="242" y="570"/>
                  </a:lnTo>
                  <a:lnTo>
                    <a:pt x="242" y="572"/>
                  </a:lnTo>
                  <a:lnTo>
                    <a:pt x="242" y="578"/>
                  </a:lnTo>
                  <a:lnTo>
                    <a:pt x="240" y="578"/>
                  </a:lnTo>
                  <a:lnTo>
                    <a:pt x="240" y="582"/>
                  </a:lnTo>
                  <a:lnTo>
                    <a:pt x="240" y="582"/>
                  </a:lnTo>
                  <a:lnTo>
                    <a:pt x="240" y="582"/>
                  </a:lnTo>
                  <a:lnTo>
                    <a:pt x="240" y="582"/>
                  </a:lnTo>
                  <a:lnTo>
                    <a:pt x="240" y="584"/>
                  </a:lnTo>
                  <a:lnTo>
                    <a:pt x="240" y="586"/>
                  </a:lnTo>
                  <a:lnTo>
                    <a:pt x="240" y="586"/>
                  </a:lnTo>
                  <a:lnTo>
                    <a:pt x="240" y="586"/>
                  </a:lnTo>
                  <a:lnTo>
                    <a:pt x="240" y="588"/>
                  </a:lnTo>
                  <a:lnTo>
                    <a:pt x="244" y="590"/>
                  </a:lnTo>
                  <a:lnTo>
                    <a:pt x="244" y="590"/>
                  </a:lnTo>
                  <a:lnTo>
                    <a:pt x="244" y="586"/>
                  </a:lnTo>
                  <a:lnTo>
                    <a:pt x="244" y="584"/>
                  </a:lnTo>
                  <a:lnTo>
                    <a:pt x="244" y="584"/>
                  </a:lnTo>
                  <a:lnTo>
                    <a:pt x="244" y="582"/>
                  </a:lnTo>
                  <a:lnTo>
                    <a:pt x="244" y="580"/>
                  </a:lnTo>
                  <a:lnTo>
                    <a:pt x="244" y="580"/>
                  </a:lnTo>
                  <a:lnTo>
                    <a:pt x="244" y="580"/>
                  </a:lnTo>
                  <a:lnTo>
                    <a:pt x="244" y="578"/>
                  </a:lnTo>
                  <a:lnTo>
                    <a:pt x="246" y="574"/>
                  </a:lnTo>
                  <a:lnTo>
                    <a:pt x="246" y="572"/>
                  </a:lnTo>
                  <a:lnTo>
                    <a:pt x="246" y="572"/>
                  </a:lnTo>
                  <a:lnTo>
                    <a:pt x="248" y="570"/>
                  </a:lnTo>
                  <a:lnTo>
                    <a:pt x="248" y="570"/>
                  </a:lnTo>
                  <a:lnTo>
                    <a:pt x="248" y="570"/>
                  </a:lnTo>
                  <a:lnTo>
                    <a:pt x="248" y="570"/>
                  </a:lnTo>
                  <a:lnTo>
                    <a:pt x="250" y="572"/>
                  </a:lnTo>
                  <a:lnTo>
                    <a:pt x="252" y="578"/>
                  </a:lnTo>
                  <a:lnTo>
                    <a:pt x="252" y="586"/>
                  </a:lnTo>
                  <a:lnTo>
                    <a:pt x="252" y="586"/>
                  </a:lnTo>
                  <a:lnTo>
                    <a:pt x="250" y="588"/>
                  </a:lnTo>
                  <a:lnTo>
                    <a:pt x="250" y="590"/>
                  </a:lnTo>
                  <a:lnTo>
                    <a:pt x="250" y="590"/>
                  </a:lnTo>
                  <a:lnTo>
                    <a:pt x="250" y="592"/>
                  </a:lnTo>
                  <a:lnTo>
                    <a:pt x="250" y="592"/>
                  </a:lnTo>
                  <a:lnTo>
                    <a:pt x="248" y="594"/>
                  </a:lnTo>
                  <a:lnTo>
                    <a:pt x="248" y="594"/>
                  </a:lnTo>
                  <a:lnTo>
                    <a:pt x="248" y="598"/>
                  </a:lnTo>
                  <a:lnTo>
                    <a:pt x="248" y="598"/>
                  </a:lnTo>
                  <a:lnTo>
                    <a:pt x="250" y="608"/>
                  </a:lnTo>
                  <a:lnTo>
                    <a:pt x="250" y="612"/>
                  </a:lnTo>
                  <a:lnTo>
                    <a:pt x="250" y="612"/>
                  </a:lnTo>
                  <a:lnTo>
                    <a:pt x="250" y="614"/>
                  </a:lnTo>
                  <a:lnTo>
                    <a:pt x="254" y="614"/>
                  </a:lnTo>
                  <a:lnTo>
                    <a:pt x="254" y="614"/>
                  </a:lnTo>
                  <a:lnTo>
                    <a:pt x="254" y="614"/>
                  </a:lnTo>
                  <a:lnTo>
                    <a:pt x="254" y="612"/>
                  </a:lnTo>
                  <a:lnTo>
                    <a:pt x="254" y="612"/>
                  </a:lnTo>
                  <a:lnTo>
                    <a:pt x="254" y="612"/>
                  </a:lnTo>
                  <a:lnTo>
                    <a:pt x="254" y="612"/>
                  </a:lnTo>
                  <a:lnTo>
                    <a:pt x="254" y="612"/>
                  </a:lnTo>
                  <a:lnTo>
                    <a:pt x="254" y="612"/>
                  </a:lnTo>
                  <a:lnTo>
                    <a:pt x="254" y="612"/>
                  </a:lnTo>
                  <a:lnTo>
                    <a:pt x="254" y="612"/>
                  </a:lnTo>
                  <a:lnTo>
                    <a:pt x="254" y="614"/>
                  </a:lnTo>
                  <a:lnTo>
                    <a:pt x="252" y="618"/>
                  </a:lnTo>
                  <a:lnTo>
                    <a:pt x="252" y="618"/>
                  </a:lnTo>
                  <a:lnTo>
                    <a:pt x="252" y="620"/>
                  </a:lnTo>
                  <a:lnTo>
                    <a:pt x="250" y="620"/>
                  </a:lnTo>
                  <a:lnTo>
                    <a:pt x="250" y="620"/>
                  </a:lnTo>
                  <a:lnTo>
                    <a:pt x="250" y="620"/>
                  </a:lnTo>
                  <a:lnTo>
                    <a:pt x="248" y="626"/>
                  </a:lnTo>
                  <a:lnTo>
                    <a:pt x="248" y="626"/>
                  </a:lnTo>
                  <a:lnTo>
                    <a:pt x="248" y="626"/>
                  </a:lnTo>
                  <a:lnTo>
                    <a:pt x="248" y="628"/>
                  </a:lnTo>
                  <a:lnTo>
                    <a:pt x="248" y="630"/>
                  </a:lnTo>
                  <a:lnTo>
                    <a:pt x="248" y="630"/>
                  </a:lnTo>
                  <a:lnTo>
                    <a:pt x="248" y="630"/>
                  </a:lnTo>
                  <a:lnTo>
                    <a:pt x="248" y="630"/>
                  </a:lnTo>
                  <a:lnTo>
                    <a:pt x="248" y="632"/>
                  </a:lnTo>
                  <a:lnTo>
                    <a:pt x="248" y="632"/>
                  </a:lnTo>
                  <a:lnTo>
                    <a:pt x="248" y="632"/>
                  </a:lnTo>
                  <a:lnTo>
                    <a:pt x="248" y="634"/>
                  </a:lnTo>
                  <a:lnTo>
                    <a:pt x="246" y="636"/>
                  </a:lnTo>
                  <a:lnTo>
                    <a:pt x="246" y="642"/>
                  </a:lnTo>
                  <a:lnTo>
                    <a:pt x="246" y="644"/>
                  </a:lnTo>
                  <a:lnTo>
                    <a:pt x="244" y="644"/>
                  </a:lnTo>
                  <a:lnTo>
                    <a:pt x="244" y="648"/>
                  </a:lnTo>
                  <a:lnTo>
                    <a:pt x="244" y="650"/>
                  </a:lnTo>
                  <a:lnTo>
                    <a:pt x="242" y="652"/>
                  </a:lnTo>
                  <a:lnTo>
                    <a:pt x="242" y="664"/>
                  </a:lnTo>
                  <a:lnTo>
                    <a:pt x="242" y="666"/>
                  </a:lnTo>
                  <a:lnTo>
                    <a:pt x="242" y="666"/>
                  </a:lnTo>
                  <a:lnTo>
                    <a:pt x="246" y="662"/>
                  </a:lnTo>
                  <a:lnTo>
                    <a:pt x="248" y="660"/>
                  </a:lnTo>
                  <a:lnTo>
                    <a:pt x="248" y="658"/>
                  </a:lnTo>
                  <a:lnTo>
                    <a:pt x="248" y="658"/>
                  </a:lnTo>
                  <a:lnTo>
                    <a:pt x="250" y="658"/>
                  </a:lnTo>
                  <a:lnTo>
                    <a:pt x="250" y="658"/>
                  </a:lnTo>
                  <a:lnTo>
                    <a:pt x="250" y="658"/>
                  </a:lnTo>
                  <a:lnTo>
                    <a:pt x="250" y="658"/>
                  </a:lnTo>
                  <a:lnTo>
                    <a:pt x="250" y="658"/>
                  </a:lnTo>
                  <a:lnTo>
                    <a:pt x="250" y="658"/>
                  </a:lnTo>
                  <a:lnTo>
                    <a:pt x="252" y="662"/>
                  </a:lnTo>
                  <a:lnTo>
                    <a:pt x="252" y="662"/>
                  </a:lnTo>
                  <a:lnTo>
                    <a:pt x="250" y="662"/>
                  </a:lnTo>
                  <a:lnTo>
                    <a:pt x="250" y="664"/>
                  </a:lnTo>
                  <a:lnTo>
                    <a:pt x="250" y="664"/>
                  </a:lnTo>
                  <a:lnTo>
                    <a:pt x="250" y="666"/>
                  </a:lnTo>
                  <a:lnTo>
                    <a:pt x="248" y="670"/>
                  </a:lnTo>
                  <a:lnTo>
                    <a:pt x="248" y="670"/>
                  </a:lnTo>
                  <a:lnTo>
                    <a:pt x="248" y="672"/>
                  </a:lnTo>
                  <a:lnTo>
                    <a:pt x="248" y="672"/>
                  </a:lnTo>
                  <a:lnTo>
                    <a:pt x="248" y="672"/>
                  </a:lnTo>
                  <a:lnTo>
                    <a:pt x="248" y="672"/>
                  </a:lnTo>
                  <a:lnTo>
                    <a:pt x="250" y="674"/>
                  </a:lnTo>
                  <a:lnTo>
                    <a:pt x="250" y="674"/>
                  </a:lnTo>
                  <a:lnTo>
                    <a:pt x="248" y="674"/>
                  </a:lnTo>
                  <a:lnTo>
                    <a:pt x="248" y="676"/>
                  </a:lnTo>
                  <a:lnTo>
                    <a:pt x="244" y="680"/>
                  </a:lnTo>
                  <a:lnTo>
                    <a:pt x="244" y="682"/>
                  </a:lnTo>
                  <a:lnTo>
                    <a:pt x="240" y="686"/>
                  </a:lnTo>
                  <a:lnTo>
                    <a:pt x="240" y="688"/>
                  </a:lnTo>
                  <a:lnTo>
                    <a:pt x="238" y="688"/>
                  </a:lnTo>
                  <a:lnTo>
                    <a:pt x="238" y="690"/>
                  </a:lnTo>
                  <a:lnTo>
                    <a:pt x="234" y="694"/>
                  </a:lnTo>
                  <a:lnTo>
                    <a:pt x="234" y="694"/>
                  </a:lnTo>
                  <a:lnTo>
                    <a:pt x="234" y="694"/>
                  </a:lnTo>
                  <a:lnTo>
                    <a:pt x="234" y="694"/>
                  </a:lnTo>
                  <a:lnTo>
                    <a:pt x="234" y="696"/>
                  </a:lnTo>
                  <a:lnTo>
                    <a:pt x="234" y="696"/>
                  </a:lnTo>
                  <a:lnTo>
                    <a:pt x="232" y="698"/>
                  </a:lnTo>
                  <a:lnTo>
                    <a:pt x="232" y="698"/>
                  </a:lnTo>
                  <a:lnTo>
                    <a:pt x="230" y="700"/>
                  </a:lnTo>
                  <a:lnTo>
                    <a:pt x="230" y="700"/>
                  </a:lnTo>
                  <a:lnTo>
                    <a:pt x="228" y="700"/>
                  </a:lnTo>
                  <a:lnTo>
                    <a:pt x="226" y="702"/>
                  </a:lnTo>
                  <a:lnTo>
                    <a:pt x="224" y="702"/>
                  </a:lnTo>
                  <a:lnTo>
                    <a:pt x="216" y="706"/>
                  </a:lnTo>
                  <a:lnTo>
                    <a:pt x="212" y="708"/>
                  </a:lnTo>
                  <a:lnTo>
                    <a:pt x="210" y="710"/>
                  </a:lnTo>
                  <a:lnTo>
                    <a:pt x="208" y="710"/>
                  </a:lnTo>
                  <a:lnTo>
                    <a:pt x="202" y="712"/>
                  </a:lnTo>
                  <a:lnTo>
                    <a:pt x="200" y="712"/>
                  </a:lnTo>
                  <a:lnTo>
                    <a:pt x="196" y="714"/>
                  </a:lnTo>
                  <a:lnTo>
                    <a:pt x="194" y="716"/>
                  </a:lnTo>
                  <a:lnTo>
                    <a:pt x="194" y="716"/>
                  </a:lnTo>
                  <a:lnTo>
                    <a:pt x="192" y="716"/>
                  </a:lnTo>
                  <a:lnTo>
                    <a:pt x="190" y="716"/>
                  </a:lnTo>
                  <a:lnTo>
                    <a:pt x="184" y="720"/>
                  </a:lnTo>
                  <a:lnTo>
                    <a:pt x="178" y="720"/>
                  </a:lnTo>
                  <a:lnTo>
                    <a:pt x="164" y="726"/>
                  </a:lnTo>
                  <a:lnTo>
                    <a:pt x="148" y="734"/>
                  </a:lnTo>
                  <a:lnTo>
                    <a:pt x="142" y="736"/>
                  </a:lnTo>
                  <a:lnTo>
                    <a:pt x="142" y="738"/>
                  </a:lnTo>
                  <a:lnTo>
                    <a:pt x="142" y="738"/>
                  </a:lnTo>
                  <a:lnTo>
                    <a:pt x="142" y="738"/>
                  </a:lnTo>
                  <a:lnTo>
                    <a:pt x="138" y="740"/>
                  </a:lnTo>
                  <a:lnTo>
                    <a:pt x="136" y="740"/>
                  </a:lnTo>
                  <a:lnTo>
                    <a:pt x="134" y="742"/>
                  </a:lnTo>
                  <a:lnTo>
                    <a:pt x="126" y="746"/>
                  </a:lnTo>
                  <a:lnTo>
                    <a:pt x="126" y="748"/>
                  </a:lnTo>
                  <a:lnTo>
                    <a:pt x="126" y="748"/>
                  </a:lnTo>
                  <a:lnTo>
                    <a:pt x="122" y="752"/>
                  </a:lnTo>
                  <a:lnTo>
                    <a:pt x="122" y="752"/>
                  </a:lnTo>
                  <a:lnTo>
                    <a:pt x="120" y="756"/>
                  </a:lnTo>
                  <a:lnTo>
                    <a:pt x="120" y="756"/>
                  </a:lnTo>
                  <a:lnTo>
                    <a:pt x="118" y="760"/>
                  </a:lnTo>
                  <a:lnTo>
                    <a:pt x="118" y="762"/>
                  </a:lnTo>
                  <a:lnTo>
                    <a:pt x="118" y="762"/>
                  </a:lnTo>
                  <a:lnTo>
                    <a:pt x="118" y="762"/>
                  </a:lnTo>
                  <a:lnTo>
                    <a:pt x="116" y="762"/>
                  </a:lnTo>
                  <a:lnTo>
                    <a:pt x="116" y="764"/>
                  </a:lnTo>
                  <a:lnTo>
                    <a:pt x="116" y="764"/>
                  </a:lnTo>
                  <a:lnTo>
                    <a:pt x="116" y="764"/>
                  </a:lnTo>
                  <a:lnTo>
                    <a:pt x="116" y="766"/>
                  </a:lnTo>
                  <a:lnTo>
                    <a:pt x="116" y="766"/>
                  </a:lnTo>
                  <a:lnTo>
                    <a:pt x="116" y="766"/>
                  </a:lnTo>
                  <a:lnTo>
                    <a:pt x="116" y="766"/>
                  </a:lnTo>
                  <a:lnTo>
                    <a:pt x="114" y="768"/>
                  </a:lnTo>
                  <a:lnTo>
                    <a:pt x="114" y="768"/>
                  </a:lnTo>
                  <a:lnTo>
                    <a:pt x="112" y="770"/>
                  </a:lnTo>
                  <a:lnTo>
                    <a:pt x="112" y="770"/>
                  </a:lnTo>
                  <a:lnTo>
                    <a:pt x="112" y="770"/>
                  </a:lnTo>
                  <a:lnTo>
                    <a:pt x="112" y="770"/>
                  </a:lnTo>
                  <a:lnTo>
                    <a:pt x="110" y="770"/>
                  </a:lnTo>
                  <a:lnTo>
                    <a:pt x="112" y="774"/>
                  </a:lnTo>
                  <a:lnTo>
                    <a:pt x="118" y="782"/>
                  </a:lnTo>
                  <a:lnTo>
                    <a:pt x="122" y="786"/>
                  </a:lnTo>
                  <a:lnTo>
                    <a:pt x="122" y="786"/>
                  </a:lnTo>
                  <a:lnTo>
                    <a:pt x="124" y="788"/>
                  </a:lnTo>
                  <a:lnTo>
                    <a:pt x="124" y="788"/>
                  </a:lnTo>
                  <a:lnTo>
                    <a:pt x="124" y="786"/>
                  </a:lnTo>
                  <a:lnTo>
                    <a:pt x="124" y="786"/>
                  </a:lnTo>
                  <a:lnTo>
                    <a:pt x="124" y="784"/>
                  </a:lnTo>
                  <a:lnTo>
                    <a:pt x="124" y="784"/>
                  </a:lnTo>
                  <a:lnTo>
                    <a:pt x="124" y="782"/>
                  </a:lnTo>
                  <a:lnTo>
                    <a:pt x="124" y="782"/>
                  </a:lnTo>
                  <a:lnTo>
                    <a:pt x="126" y="778"/>
                  </a:lnTo>
                  <a:lnTo>
                    <a:pt x="126" y="778"/>
                  </a:lnTo>
                  <a:lnTo>
                    <a:pt x="126" y="778"/>
                  </a:lnTo>
                  <a:lnTo>
                    <a:pt x="128" y="776"/>
                  </a:lnTo>
                  <a:lnTo>
                    <a:pt x="128" y="776"/>
                  </a:lnTo>
                  <a:lnTo>
                    <a:pt x="128" y="776"/>
                  </a:lnTo>
                  <a:lnTo>
                    <a:pt x="128" y="776"/>
                  </a:lnTo>
                  <a:lnTo>
                    <a:pt x="128" y="778"/>
                  </a:lnTo>
                  <a:lnTo>
                    <a:pt x="128" y="780"/>
                  </a:lnTo>
                  <a:lnTo>
                    <a:pt x="128" y="782"/>
                  </a:lnTo>
                  <a:lnTo>
                    <a:pt x="128" y="786"/>
                  </a:lnTo>
                  <a:lnTo>
                    <a:pt x="128" y="790"/>
                  </a:lnTo>
                  <a:lnTo>
                    <a:pt x="126" y="810"/>
                  </a:lnTo>
                  <a:lnTo>
                    <a:pt x="126" y="814"/>
                  </a:lnTo>
                  <a:lnTo>
                    <a:pt x="126" y="816"/>
                  </a:lnTo>
                  <a:lnTo>
                    <a:pt x="126" y="816"/>
                  </a:lnTo>
                  <a:lnTo>
                    <a:pt x="120" y="816"/>
                  </a:lnTo>
                  <a:lnTo>
                    <a:pt x="116" y="816"/>
                  </a:lnTo>
                  <a:lnTo>
                    <a:pt x="102" y="818"/>
                  </a:lnTo>
                  <a:lnTo>
                    <a:pt x="100" y="818"/>
                  </a:lnTo>
                  <a:lnTo>
                    <a:pt x="92" y="816"/>
                  </a:lnTo>
                  <a:lnTo>
                    <a:pt x="92" y="816"/>
                  </a:lnTo>
                  <a:lnTo>
                    <a:pt x="90" y="816"/>
                  </a:lnTo>
                  <a:lnTo>
                    <a:pt x="90" y="816"/>
                  </a:lnTo>
                  <a:lnTo>
                    <a:pt x="90" y="814"/>
                  </a:lnTo>
                  <a:lnTo>
                    <a:pt x="90" y="798"/>
                  </a:lnTo>
                  <a:lnTo>
                    <a:pt x="90" y="798"/>
                  </a:lnTo>
                  <a:lnTo>
                    <a:pt x="88" y="794"/>
                  </a:lnTo>
                  <a:lnTo>
                    <a:pt x="86" y="792"/>
                  </a:lnTo>
                  <a:lnTo>
                    <a:pt x="86" y="786"/>
                  </a:lnTo>
                  <a:lnTo>
                    <a:pt x="88" y="780"/>
                  </a:lnTo>
                  <a:lnTo>
                    <a:pt x="88" y="780"/>
                  </a:lnTo>
                  <a:lnTo>
                    <a:pt x="88" y="774"/>
                  </a:lnTo>
                  <a:lnTo>
                    <a:pt x="84" y="772"/>
                  </a:lnTo>
                  <a:lnTo>
                    <a:pt x="82" y="770"/>
                  </a:lnTo>
                  <a:lnTo>
                    <a:pt x="80" y="762"/>
                  </a:lnTo>
                  <a:lnTo>
                    <a:pt x="82" y="754"/>
                  </a:lnTo>
                  <a:lnTo>
                    <a:pt x="82" y="754"/>
                  </a:lnTo>
                  <a:lnTo>
                    <a:pt x="84" y="752"/>
                  </a:lnTo>
                  <a:lnTo>
                    <a:pt x="84" y="748"/>
                  </a:lnTo>
                  <a:lnTo>
                    <a:pt x="84" y="746"/>
                  </a:lnTo>
                  <a:lnTo>
                    <a:pt x="84" y="746"/>
                  </a:lnTo>
                  <a:lnTo>
                    <a:pt x="84" y="742"/>
                  </a:lnTo>
                  <a:lnTo>
                    <a:pt x="84" y="738"/>
                  </a:lnTo>
                  <a:lnTo>
                    <a:pt x="84" y="726"/>
                  </a:lnTo>
                  <a:lnTo>
                    <a:pt x="84" y="722"/>
                  </a:lnTo>
                  <a:lnTo>
                    <a:pt x="84" y="716"/>
                  </a:lnTo>
                  <a:lnTo>
                    <a:pt x="84" y="710"/>
                  </a:lnTo>
                  <a:lnTo>
                    <a:pt x="84" y="704"/>
                  </a:lnTo>
                  <a:lnTo>
                    <a:pt x="84" y="692"/>
                  </a:lnTo>
                  <a:lnTo>
                    <a:pt x="84" y="690"/>
                  </a:lnTo>
                  <a:lnTo>
                    <a:pt x="82" y="684"/>
                  </a:lnTo>
                  <a:lnTo>
                    <a:pt x="82" y="684"/>
                  </a:lnTo>
                  <a:lnTo>
                    <a:pt x="80" y="682"/>
                  </a:lnTo>
                  <a:lnTo>
                    <a:pt x="78" y="676"/>
                  </a:lnTo>
                  <a:lnTo>
                    <a:pt x="78" y="676"/>
                  </a:lnTo>
                  <a:lnTo>
                    <a:pt x="78" y="666"/>
                  </a:lnTo>
                  <a:lnTo>
                    <a:pt x="78" y="666"/>
                  </a:lnTo>
                  <a:lnTo>
                    <a:pt x="76" y="664"/>
                  </a:lnTo>
                  <a:lnTo>
                    <a:pt x="72" y="660"/>
                  </a:lnTo>
                  <a:lnTo>
                    <a:pt x="70" y="656"/>
                  </a:lnTo>
                  <a:lnTo>
                    <a:pt x="68" y="652"/>
                  </a:lnTo>
                  <a:lnTo>
                    <a:pt x="68" y="650"/>
                  </a:lnTo>
                  <a:lnTo>
                    <a:pt x="68" y="648"/>
                  </a:lnTo>
                  <a:lnTo>
                    <a:pt x="68" y="646"/>
                  </a:lnTo>
                  <a:lnTo>
                    <a:pt x="66" y="644"/>
                  </a:lnTo>
                  <a:lnTo>
                    <a:pt x="66" y="644"/>
                  </a:lnTo>
                  <a:lnTo>
                    <a:pt x="62" y="642"/>
                  </a:lnTo>
                  <a:lnTo>
                    <a:pt x="62" y="638"/>
                  </a:lnTo>
                  <a:lnTo>
                    <a:pt x="62" y="632"/>
                  </a:lnTo>
                  <a:lnTo>
                    <a:pt x="62" y="628"/>
                  </a:lnTo>
                  <a:lnTo>
                    <a:pt x="62" y="628"/>
                  </a:lnTo>
                  <a:lnTo>
                    <a:pt x="62" y="626"/>
                  </a:lnTo>
                  <a:lnTo>
                    <a:pt x="60" y="620"/>
                  </a:lnTo>
                  <a:lnTo>
                    <a:pt x="50" y="588"/>
                  </a:lnTo>
                  <a:lnTo>
                    <a:pt x="50" y="588"/>
                  </a:lnTo>
                  <a:lnTo>
                    <a:pt x="50" y="586"/>
                  </a:lnTo>
                  <a:lnTo>
                    <a:pt x="50" y="586"/>
                  </a:lnTo>
                  <a:lnTo>
                    <a:pt x="54" y="586"/>
                  </a:lnTo>
                  <a:lnTo>
                    <a:pt x="54" y="584"/>
                  </a:lnTo>
                  <a:lnTo>
                    <a:pt x="56" y="584"/>
                  </a:lnTo>
                  <a:lnTo>
                    <a:pt x="68" y="568"/>
                  </a:lnTo>
                  <a:lnTo>
                    <a:pt x="80" y="556"/>
                  </a:lnTo>
                  <a:lnTo>
                    <a:pt x="102" y="532"/>
                  </a:lnTo>
                  <a:lnTo>
                    <a:pt x="102" y="532"/>
                  </a:lnTo>
                  <a:lnTo>
                    <a:pt x="104" y="530"/>
                  </a:lnTo>
                  <a:lnTo>
                    <a:pt x="106" y="532"/>
                  </a:lnTo>
                  <a:lnTo>
                    <a:pt x="106" y="532"/>
                  </a:lnTo>
                  <a:lnTo>
                    <a:pt x="106" y="532"/>
                  </a:lnTo>
                  <a:lnTo>
                    <a:pt x="106" y="532"/>
                  </a:lnTo>
                  <a:lnTo>
                    <a:pt x="104" y="526"/>
                  </a:lnTo>
                  <a:lnTo>
                    <a:pt x="100" y="522"/>
                  </a:lnTo>
                  <a:lnTo>
                    <a:pt x="100" y="522"/>
                  </a:lnTo>
                  <a:lnTo>
                    <a:pt x="102" y="520"/>
                  </a:lnTo>
                  <a:lnTo>
                    <a:pt x="106" y="514"/>
                  </a:lnTo>
                  <a:lnTo>
                    <a:pt x="108" y="510"/>
                  </a:lnTo>
                  <a:lnTo>
                    <a:pt x="108" y="508"/>
                  </a:lnTo>
                  <a:lnTo>
                    <a:pt x="108" y="506"/>
                  </a:lnTo>
                  <a:lnTo>
                    <a:pt x="106" y="500"/>
                  </a:lnTo>
                  <a:lnTo>
                    <a:pt x="106" y="498"/>
                  </a:lnTo>
                  <a:lnTo>
                    <a:pt x="108" y="496"/>
                  </a:lnTo>
                  <a:lnTo>
                    <a:pt x="110" y="492"/>
                  </a:lnTo>
                  <a:lnTo>
                    <a:pt x="116" y="492"/>
                  </a:lnTo>
                  <a:lnTo>
                    <a:pt x="122" y="484"/>
                  </a:lnTo>
                  <a:lnTo>
                    <a:pt x="124" y="478"/>
                  </a:lnTo>
                  <a:lnTo>
                    <a:pt x="126" y="478"/>
                  </a:lnTo>
                  <a:lnTo>
                    <a:pt x="126" y="476"/>
                  </a:lnTo>
                  <a:lnTo>
                    <a:pt x="126" y="476"/>
                  </a:lnTo>
                  <a:lnTo>
                    <a:pt x="126" y="474"/>
                  </a:lnTo>
                  <a:lnTo>
                    <a:pt x="126" y="472"/>
                  </a:lnTo>
                  <a:lnTo>
                    <a:pt x="130" y="466"/>
                  </a:lnTo>
                  <a:lnTo>
                    <a:pt x="132" y="462"/>
                  </a:lnTo>
                  <a:lnTo>
                    <a:pt x="134" y="454"/>
                  </a:lnTo>
                  <a:lnTo>
                    <a:pt x="130" y="450"/>
                  </a:lnTo>
                  <a:lnTo>
                    <a:pt x="124" y="446"/>
                  </a:lnTo>
                  <a:lnTo>
                    <a:pt x="124" y="440"/>
                  </a:lnTo>
                  <a:lnTo>
                    <a:pt x="124" y="440"/>
                  </a:lnTo>
                  <a:lnTo>
                    <a:pt x="124" y="440"/>
                  </a:lnTo>
                  <a:lnTo>
                    <a:pt x="124" y="440"/>
                  </a:lnTo>
                  <a:lnTo>
                    <a:pt x="124" y="438"/>
                  </a:lnTo>
                  <a:lnTo>
                    <a:pt x="122" y="438"/>
                  </a:lnTo>
                  <a:lnTo>
                    <a:pt x="122" y="438"/>
                  </a:lnTo>
                  <a:lnTo>
                    <a:pt x="122" y="438"/>
                  </a:lnTo>
                  <a:lnTo>
                    <a:pt x="122" y="438"/>
                  </a:lnTo>
                  <a:lnTo>
                    <a:pt x="122" y="438"/>
                  </a:lnTo>
                  <a:lnTo>
                    <a:pt x="122" y="438"/>
                  </a:lnTo>
                  <a:lnTo>
                    <a:pt x="120" y="438"/>
                  </a:lnTo>
                  <a:lnTo>
                    <a:pt x="120" y="438"/>
                  </a:lnTo>
                  <a:lnTo>
                    <a:pt x="120" y="438"/>
                  </a:lnTo>
                  <a:lnTo>
                    <a:pt x="120" y="434"/>
                  </a:lnTo>
                  <a:lnTo>
                    <a:pt x="120" y="434"/>
                  </a:lnTo>
                  <a:lnTo>
                    <a:pt x="120" y="434"/>
                  </a:lnTo>
                  <a:lnTo>
                    <a:pt x="122" y="434"/>
                  </a:lnTo>
                  <a:lnTo>
                    <a:pt x="122" y="432"/>
                  </a:lnTo>
                  <a:lnTo>
                    <a:pt x="122" y="432"/>
                  </a:lnTo>
                  <a:lnTo>
                    <a:pt x="122" y="432"/>
                  </a:lnTo>
                  <a:lnTo>
                    <a:pt x="124" y="430"/>
                  </a:lnTo>
                  <a:lnTo>
                    <a:pt x="124" y="428"/>
                  </a:lnTo>
                  <a:lnTo>
                    <a:pt x="126" y="420"/>
                  </a:lnTo>
                  <a:lnTo>
                    <a:pt x="126" y="420"/>
                  </a:lnTo>
                  <a:lnTo>
                    <a:pt x="126" y="420"/>
                  </a:lnTo>
                  <a:lnTo>
                    <a:pt x="124" y="416"/>
                  </a:lnTo>
                  <a:lnTo>
                    <a:pt x="124" y="416"/>
                  </a:lnTo>
                  <a:lnTo>
                    <a:pt x="122" y="416"/>
                  </a:lnTo>
                  <a:lnTo>
                    <a:pt x="122" y="416"/>
                  </a:lnTo>
                  <a:lnTo>
                    <a:pt x="122" y="416"/>
                  </a:lnTo>
                  <a:lnTo>
                    <a:pt x="120" y="416"/>
                  </a:lnTo>
                  <a:lnTo>
                    <a:pt x="120" y="416"/>
                  </a:lnTo>
                  <a:lnTo>
                    <a:pt x="118" y="416"/>
                  </a:lnTo>
                  <a:lnTo>
                    <a:pt x="118" y="416"/>
                  </a:lnTo>
                  <a:lnTo>
                    <a:pt x="118" y="416"/>
                  </a:lnTo>
                  <a:lnTo>
                    <a:pt x="118" y="416"/>
                  </a:lnTo>
                  <a:lnTo>
                    <a:pt x="118" y="416"/>
                  </a:lnTo>
                  <a:lnTo>
                    <a:pt x="116" y="412"/>
                  </a:lnTo>
                  <a:lnTo>
                    <a:pt x="116" y="412"/>
                  </a:lnTo>
                  <a:lnTo>
                    <a:pt x="116" y="408"/>
                  </a:lnTo>
                  <a:lnTo>
                    <a:pt x="118" y="406"/>
                  </a:lnTo>
                  <a:lnTo>
                    <a:pt x="120" y="404"/>
                  </a:lnTo>
                  <a:lnTo>
                    <a:pt x="122" y="404"/>
                  </a:lnTo>
                  <a:lnTo>
                    <a:pt x="122" y="404"/>
                  </a:lnTo>
                  <a:lnTo>
                    <a:pt x="124" y="404"/>
                  </a:lnTo>
                  <a:lnTo>
                    <a:pt x="124" y="404"/>
                  </a:lnTo>
                  <a:lnTo>
                    <a:pt x="124" y="404"/>
                  </a:lnTo>
                  <a:lnTo>
                    <a:pt x="126" y="404"/>
                  </a:lnTo>
                  <a:lnTo>
                    <a:pt x="126" y="404"/>
                  </a:lnTo>
                  <a:lnTo>
                    <a:pt x="126" y="404"/>
                  </a:lnTo>
                  <a:lnTo>
                    <a:pt x="128" y="404"/>
                  </a:lnTo>
                  <a:lnTo>
                    <a:pt x="128" y="404"/>
                  </a:lnTo>
                  <a:lnTo>
                    <a:pt x="128" y="404"/>
                  </a:lnTo>
                  <a:lnTo>
                    <a:pt x="128" y="400"/>
                  </a:lnTo>
                  <a:lnTo>
                    <a:pt x="126" y="396"/>
                  </a:lnTo>
                  <a:lnTo>
                    <a:pt x="126" y="394"/>
                  </a:lnTo>
                  <a:lnTo>
                    <a:pt x="126" y="394"/>
                  </a:lnTo>
                  <a:lnTo>
                    <a:pt x="126" y="392"/>
                  </a:lnTo>
                  <a:lnTo>
                    <a:pt x="126" y="392"/>
                  </a:lnTo>
                  <a:lnTo>
                    <a:pt x="128" y="390"/>
                  </a:lnTo>
                  <a:lnTo>
                    <a:pt x="128" y="390"/>
                  </a:lnTo>
                  <a:lnTo>
                    <a:pt x="128" y="390"/>
                  </a:lnTo>
                  <a:lnTo>
                    <a:pt x="130" y="390"/>
                  </a:lnTo>
                  <a:lnTo>
                    <a:pt x="130" y="390"/>
                  </a:lnTo>
                  <a:lnTo>
                    <a:pt x="132" y="388"/>
                  </a:lnTo>
                  <a:lnTo>
                    <a:pt x="132" y="388"/>
                  </a:lnTo>
                  <a:lnTo>
                    <a:pt x="134" y="384"/>
                  </a:lnTo>
                  <a:lnTo>
                    <a:pt x="134" y="382"/>
                  </a:lnTo>
                  <a:lnTo>
                    <a:pt x="134" y="382"/>
                  </a:lnTo>
                  <a:lnTo>
                    <a:pt x="134" y="382"/>
                  </a:lnTo>
                  <a:lnTo>
                    <a:pt x="132" y="380"/>
                  </a:lnTo>
                  <a:lnTo>
                    <a:pt x="130" y="378"/>
                  </a:lnTo>
                  <a:lnTo>
                    <a:pt x="130" y="378"/>
                  </a:lnTo>
                  <a:lnTo>
                    <a:pt x="130" y="378"/>
                  </a:lnTo>
                  <a:lnTo>
                    <a:pt x="130" y="378"/>
                  </a:lnTo>
                  <a:lnTo>
                    <a:pt x="130" y="376"/>
                  </a:lnTo>
                  <a:lnTo>
                    <a:pt x="130" y="376"/>
                  </a:lnTo>
                  <a:lnTo>
                    <a:pt x="130" y="374"/>
                  </a:lnTo>
                  <a:lnTo>
                    <a:pt x="130" y="374"/>
                  </a:lnTo>
                  <a:lnTo>
                    <a:pt x="130" y="374"/>
                  </a:lnTo>
                  <a:lnTo>
                    <a:pt x="130" y="372"/>
                  </a:lnTo>
                  <a:lnTo>
                    <a:pt x="130" y="372"/>
                  </a:lnTo>
                  <a:lnTo>
                    <a:pt x="130" y="370"/>
                  </a:lnTo>
                  <a:lnTo>
                    <a:pt x="130" y="370"/>
                  </a:lnTo>
                  <a:lnTo>
                    <a:pt x="130" y="370"/>
                  </a:lnTo>
                  <a:lnTo>
                    <a:pt x="128" y="368"/>
                  </a:lnTo>
                  <a:lnTo>
                    <a:pt x="128" y="364"/>
                  </a:lnTo>
                  <a:lnTo>
                    <a:pt x="128" y="360"/>
                  </a:lnTo>
                  <a:lnTo>
                    <a:pt x="128" y="360"/>
                  </a:lnTo>
                  <a:lnTo>
                    <a:pt x="130" y="356"/>
                  </a:lnTo>
                  <a:lnTo>
                    <a:pt x="130" y="356"/>
                  </a:lnTo>
                  <a:lnTo>
                    <a:pt x="130" y="356"/>
                  </a:lnTo>
                  <a:lnTo>
                    <a:pt x="130" y="356"/>
                  </a:lnTo>
                  <a:lnTo>
                    <a:pt x="130" y="356"/>
                  </a:lnTo>
                  <a:lnTo>
                    <a:pt x="132" y="352"/>
                  </a:lnTo>
                  <a:lnTo>
                    <a:pt x="132" y="348"/>
                  </a:lnTo>
                  <a:lnTo>
                    <a:pt x="132" y="346"/>
                  </a:lnTo>
                  <a:lnTo>
                    <a:pt x="132" y="346"/>
                  </a:lnTo>
                  <a:lnTo>
                    <a:pt x="132" y="346"/>
                  </a:lnTo>
                  <a:lnTo>
                    <a:pt x="132" y="344"/>
                  </a:lnTo>
                  <a:lnTo>
                    <a:pt x="132" y="344"/>
                  </a:lnTo>
                  <a:lnTo>
                    <a:pt x="130" y="344"/>
                  </a:lnTo>
                  <a:lnTo>
                    <a:pt x="130" y="344"/>
                  </a:lnTo>
                  <a:lnTo>
                    <a:pt x="130" y="344"/>
                  </a:lnTo>
                  <a:lnTo>
                    <a:pt x="130" y="344"/>
                  </a:lnTo>
                  <a:lnTo>
                    <a:pt x="128" y="342"/>
                  </a:lnTo>
                  <a:lnTo>
                    <a:pt x="128" y="342"/>
                  </a:lnTo>
                  <a:lnTo>
                    <a:pt x="128" y="340"/>
                  </a:lnTo>
                  <a:lnTo>
                    <a:pt x="128" y="340"/>
                  </a:lnTo>
                  <a:lnTo>
                    <a:pt x="132" y="334"/>
                  </a:lnTo>
                  <a:lnTo>
                    <a:pt x="132" y="334"/>
                  </a:lnTo>
                  <a:lnTo>
                    <a:pt x="132" y="332"/>
                  </a:lnTo>
                  <a:lnTo>
                    <a:pt x="132" y="332"/>
                  </a:lnTo>
                  <a:lnTo>
                    <a:pt x="130" y="332"/>
                  </a:lnTo>
                  <a:lnTo>
                    <a:pt x="130" y="332"/>
                  </a:lnTo>
                  <a:lnTo>
                    <a:pt x="130" y="332"/>
                  </a:lnTo>
                  <a:lnTo>
                    <a:pt x="130" y="332"/>
                  </a:lnTo>
                  <a:lnTo>
                    <a:pt x="130" y="330"/>
                  </a:lnTo>
                  <a:lnTo>
                    <a:pt x="130" y="328"/>
                  </a:lnTo>
                  <a:lnTo>
                    <a:pt x="130" y="328"/>
                  </a:lnTo>
                  <a:lnTo>
                    <a:pt x="130" y="326"/>
                  </a:lnTo>
                  <a:lnTo>
                    <a:pt x="130" y="324"/>
                  </a:lnTo>
                  <a:lnTo>
                    <a:pt x="130" y="324"/>
                  </a:lnTo>
                  <a:lnTo>
                    <a:pt x="128" y="320"/>
                  </a:lnTo>
                  <a:lnTo>
                    <a:pt x="126" y="318"/>
                  </a:lnTo>
                  <a:lnTo>
                    <a:pt x="124" y="312"/>
                  </a:lnTo>
                  <a:lnTo>
                    <a:pt x="126" y="312"/>
                  </a:lnTo>
                  <a:lnTo>
                    <a:pt x="126" y="310"/>
                  </a:lnTo>
                  <a:lnTo>
                    <a:pt x="126" y="310"/>
                  </a:lnTo>
                  <a:lnTo>
                    <a:pt x="128" y="310"/>
                  </a:lnTo>
                  <a:lnTo>
                    <a:pt x="128" y="308"/>
                  </a:lnTo>
                  <a:lnTo>
                    <a:pt x="128" y="308"/>
                  </a:lnTo>
                  <a:lnTo>
                    <a:pt x="128" y="306"/>
                  </a:lnTo>
                  <a:lnTo>
                    <a:pt x="130" y="306"/>
                  </a:lnTo>
                  <a:lnTo>
                    <a:pt x="130" y="304"/>
                  </a:lnTo>
                  <a:lnTo>
                    <a:pt x="130" y="304"/>
                  </a:lnTo>
                  <a:lnTo>
                    <a:pt x="130" y="302"/>
                  </a:lnTo>
                  <a:lnTo>
                    <a:pt x="128" y="302"/>
                  </a:lnTo>
                  <a:lnTo>
                    <a:pt x="128" y="302"/>
                  </a:lnTo>
                  <a:lnTo>
                    <a:pt x="128" y="302"/>
                  </a:lnTo>
                  <a:lnTo>
                    <a:pt x="122" y="302"/>
                  </a:lnTo>
                  <a:lnTo>
                    <a:pt x="120" y="302"/>
                  </a:lnTo>
                  <a:lnTo>
                    <a:pt x="118" y="302"/>
                  </a:lnTo>
                  <a:lnTo>
                    <a:pt x="118" y="298"/>
                  </a:lnTo>
                  <a:lnTo>
                    <a:pt x="118" y="296"/>
                  </a:lnTo>
                  <a:lnTo>
                    <a:pt x="116" y="296"/>
                  </a:lnTo>
                  <a:lnTo>
                    <a:pt x="112" y="294"/>
                  </a:lnTo>
                  <a:lnTo>
                    <a:pt x="102" y="290"/>
                  </a:lnTo>
                  <a:lnTo>
                    <a:pt x="102" y="290"/>
                  </a:lnTo>
                  <a:lnTo>
                    <a:pt x="100" y="290"/>
                  </a:lnTo>
                  <a:lnTo>
                    <a:pt x="98" y="290"/>
                  </a:lnTo>
                  <a:lnTo>
                    <a:pt x="96" y="288"/>
                  </a:lnTo>
                  <a:lnTo>
                    <a:pt x="94" y="288"/>
                  </a:lnTo>
                  <a:lnTo>
                    <a:pt x="94" y="288"/>
                  </a:lnTo>
                  <a:lnTo>
                    <a:pt x="90" y="288"/>
                  </a:lnTo>
                  <a:lnTo>
                    <a:pt x="88" y="290"/>
                  </a:lnTo>
                  <a:lnTo>
                    <a:pt x="88" y="290"/>
                  </a:lnTo>
                  <a:lnTo>
                    <a:pt x="86" y="290"/>
                  </a:lnTo>
                  <a:lnTo>
                    <a:pt x="86" y="290"/>
                  </a:lnTo>
                  <a:lnTo>
                    <a:pt x="82" y="288"/>
                  </a:lnTo>
                  <a:lnTo>
                    <a:pt x="80" y="288"/>
                  </a:lnTo>
                  <a:lnTo>
                    <a:pt x="80" y="288"/>
                  </a:lnTo>
                  <a:lnTo>
                    <a:pt x="80" y="288"/>
                  </a:lnTo>
                  <a:lnTo>
                    <a:pt x="80" y="286"/>
                  </a:lnTo>
                  <a:lnTo>
                    <a:pt x="80" y="286"/>
                  </a:lnTo>
                  <a:lnTo>
                    <a:pt x="78" y="284"/>
                  </a:lnTo>
                  <a:lnTo>
                    <a:pt x="78" y="284"/>
                  </a:lnTo>
                  <a:lnTo>
                    <a:pt x="74" y="280"/>
                  </a:lnTo>
                  <a:lnTo>
                    <a:pt x="70" y="278"/>
                  </a:lnTo>
                  <a:lnTo>
                    <a:pt x="70" y="278"/>
                  </a:lnTo>
                  <a:lnTo>
                    <a:pt x="68" y="276"/>
                  </a:lnTo>
                  <a:lnTo>
                    <a:pt x="64" y="276"/>
                  </a:lnTo>
                  <a:lnTo>
                    <a:pt x="64" y="276"/>
                  </a:lnTo>
                  <a:lnTo>
                    <a:pt x="62" y="276"/>
                  </a:lnTo>
                  <a:lnTo>
                    <a:pt x="62" y="276"/>
                  </a:lnTo>
                  <a:lnTo>
                    <a:pt x="60" y="276"/>
                  </a:lnTo>
                  <a:lnTo>
                    <a:pt x="56" y="276"/>
                  </a:lnTo>
                  <a:lnTo>
                    <a:pt x="56" y="276"/>
                  </a:lnTo>
                  <a:lnTo>
                    <a:pt x="56" y="274"/>
                  </a:lnTo>
                  <a:lnTo>
                    <a:pt x="52" y="272"/>
                  </a:lnTo>
                  <a:lnTo>
                    <a:pt x="52" y="272"/>
                  </a:lnTo>
                  <a:lnTo>
                    <a:pt x="52" y="270"/>
                  </a:lnTo>
                  <a:lnTo>
                    <a:pt x="52" y="270"/>
                  </a:lnTo>
                  <a:lnTo>
                    <a:pt x="52" y="268"/>
                  </a:lnTo>
                  <a:lnTo>
                    <a:pt x="50" y="268"/>
                  </a:lnTo>
                  <a:lnTo>
                    <a:pt x="44" y="266"/>
                  </a:lnTo>
                  <a:lnTo>
                    <a:pt x="44" y="266"/>
                  </a:lnTo>
                  <a:lnTo>
                    <a:pt x="42" y="266"/>
                  </a:lnTo>
                  <a:lnTo>
                    <a:pt x="40" y="268"/>
                  </a:lnTo>
                  <a:lnTo>
                    <a:pt x="28" y="268"/>
                  </a:lnTo>
                  <a:lnTo>
                    <a:pt x="8" y="268"/>
                  </a:lnTo>
                  <a:lnTo>
                    <a:pt x="8" y="268"/>
                  </a:lnTo>
                  <a:lnTo>
                    <a:pt x="8" y="250"/>
                  </a:lnTo>
                  <a:lnTo>
                    <a:pt x="8" y="250"/>
                  </a:lnTo>
                  <a:lnTo>
                    <a:pt x="8" y="248"/>
                  </a:lnTo>
                  <a:lnTo>
                    <a:pt x="8" y="242"/>
                  </a:lnTo>
                  <a:lnTo>
                    <a:pt x="6" y="236"/>
                  </a:lnTo>
                  <a:lnTo>
                    <a:pt x="6" y="234"/>
                  </a:lnTo>
                  <a:lnTo>
                    <a:pt x="6" y="234"/>
                  </a:lnTo>
                  <a:lnTo>
                    <a:pt x="4" y="234"/>
                  </a:lnTo>
                  <a:lnTo>
                    <a:pt x="4" y="232"/>
                  </a:lnTo>
                  <a:lnTo>
                    <a:pt x="2" y="232"/>
                  </a:lnTo>
                  <a:lnTo>
                    <a:pt x="2" y="230"/>
                  </a:lnTo>
                  <a:lnTo>
                    <a:pt x="0" y="230"/>
                  </a:lnTo>
                  <a:lnTo>
                    <a:pt x="0" y="228"/>
                  </a:lnTo>
                  <a:lnTo>
                    <a:pt x="0" y="226"/>
                  </a:lnTo>
                  <a:lnTo>
                    <a:pt x="0" y="224"/>
                  </a:lnTo>
                  <a:lnTo>
                    <a:pt x="0" y="218"/>
                  </a:lnTo>
                  <a:lnTo>
                    <a:pt x="6" y="216"/>
                  </a:lnTo>
                  <a:lnTo>
                    <a:pt x="12" y="212"/>
                  </a:lnTo>
                  <a:lnTo>
                    <a:pt x="14" y="212"/>
                  </a:lnTo>
                  <a:lnTo>
                    <a:pt x="18" y="212"/>
                  </a:lnTo>
                  <a:lnTo>
                    <a:pt x="28" y="208"/>
                  </a:lnTo>
                  <a:lnTo>
                    <a:pt x="32" y="206"/>
                  </a:lnTo>
                  <a:lnTo>
                    <a:pt x="38" y="204"/>
                  </a:lnTo>
                  <a:lnTo>
                    <a:pt x="40" y="204"/>
                  </a:lnTo>
                  <a:lnTo>
                    <a:pt x="42" y="204"/>
                  </a:lnTo>
                  <a:lnTo>
                    <a:pt x="50" y="202"/>
                  </a:lnTo>
                  <a:lnTo>
                    <a:pt x="52" y="202"/>
                  </a:lnTo>
                  <a:lnTo>
                    <a:pt x="58" y="200"/>
                  </a:lnTo>
                  <a:lnTo>
                    <a:pt x="60" y="200"/>
                  </a:lnTo>
                  <a:lnTo>
                    <a:pt x="60" y="200"/>
                  </a:lnTo>
                  <a:lnTo>
                    <a:pt x="60" y="200"/>
                  </a:lnTo>
                  <a:lnTo>
                    <a:pt x="62" y="198"/>
                  </a:lnTo>
                  <a:lnTo>
                    <a:pt x="62" y="198"/>
                  </a:lnTo>
                  <a:lnTo>
                    <a:pt x="62" y="198"/>
                  </a:lnTo>
                  <a:lnTo>
                    <a:pt x="70" y="194"/>
                  </a:lnTo>
                  <a:lnTo>
                    <a:pt x="70" y="194"/>
                  </a:lnTo>
                  <a:lnTo>
                    <a:pt x="70" y="194"/>
                  </a:lnTo>
                  <a:lnTo>
                    <a:pt x="74" y="194"/>
                  </a:lnTo>
                  <a:lnTo>
                    <a:pt x="74" y="194"/>
                  </a:lnTo>
                  <a:lnTo>
                    <a:pt x="76" y="192"/>
                  </a:lnTo>
                  <a:lnTo>
                    <a:pt x="76" y="192"/>
                  </a:lnTo>
                  <a:lnTo>
                    <a:pt x="82" y="190"/>
                  </a:lnTo>
                  <a:lnTo>
                    <a:pt x="88" y="188"/>
                  </a:lnTo>
                  <a:lnTo>
                    <a:pt x="94" y="186"/>
                  </a:lnTo>
                  <a:lnTo>
                    <a:pt x="94" y="186"/>
                  </a:lnTo>
                  <a:lnTo>
                    <a:pt x="100" y="186"/>
                  </a:lnTo>
                  <a:lnTo>
                    <a:pt x="102" y="184"/>
                  </a:lnTo>
                  <a:lnTo>
                    <a:pt x="130" y="174"/>
                  </a:lnTo>
                  <a:lnTo>
                    <a:pt x="142" y="170"/>
                  </a:lnTo>
                  <a:lnTo>
                    <a:pt x="144" y="172"/>
                  </a:lnTo>
                  <a:lnTo>
                    <a:pt x="146" y="176"/>
                  </a:lnTo>
                  <a:lnTo>
                    <a:pt x="146" y="176"/>
                  </a:lnTo>
                  <a:lnTo>
                    <a:pt x="148" y="180"/>
                  </a:lnTo>
                  <a:lnTo>
                    <a:pt x="148" y="180"/>
                  </a:lnTo>
                  <a:lnTo>
                    <a:pt x="152" y="186"/>
                  </a:lnTo>
                  <a:lnTo>
                    <a:pt x="156" y="190"/>
                  </a:lnTo>
                  <a:lnTo>
                    <a:pt x="160" y="196"/>
                  </a:lnTo>
                  <a:lnTo>
                    <a:pt x="164" y="196"/>
                  </a:lnTo>
                  <a:lnTo>
                    <a:pt x="168" y="194"/>
                  </a:lnTo>
                  <a:lnTo>
                    <a:pt x="174" y="194"/>
                  </a:lnTo>
                  <a:lnTo>
                    <a:pt x="184" y="192"/>
                  </a:lnTo>
                  <a:lnTo>
                    <a:pt x="196" y="188"/>
                  </a:lnTo>
                  <a:lnTo>
                    <a:pt x="196" y="188"/>
                  </a:lnTo>
                  <a:lnTo>
                    <a:pt x="196" y="188"/>
                  </a:lnTo>
                  <a:lnTo>
                    <a:pt x="196" y="190"/>
                  </a:lnTo>
                  <a:lnTo>
                    <a:pt x="198" y="190"/>
                  </a:lnTo>
                  <a:lnTo>
                    <a:pt x="198" y="192"/>
                  </a:lnTo>
                  <a:lnTo>
                    <a:pt x="200" y="194"/>
                  </a:lnTo>
                  <a:lnTo>
                    <a:pt x="200" y="196"/>
                  </a:lnTo>
                  <a:lnTo>
                    <a:pt x="200" y="196"/>
                  </a:lnTo>
                  <a:lnTo>
                    <a:pt x="200" y="196"/>
                  </a:lnTo>
                  <a:lnTo>
                    <a:pt x="202" y="196"/>
                  </a:lnTo>
                  <a:lnTo>
                    <a:pt x="202" y="196"/>
                  </a:lnTo>
                  <a:lnTo>
                    <a:pt x="202" y="198"/>
                  </a:lnTo>
                  <a:lnTo>
                    <a:pt x="204" y="198"/>
                  </a:lnTo>
                  <a:lnTo>
                    <a:pt x="204" y="200"/>
                  </a:lnTo>
                  <a:lnTo>
                    <a:pt x="204" y="208"/>
                  </a:lnTo>
                  <a:lnTo>
                    <a:pt x="206" y="216"/>
                  </a:lnTo>
                  <a:lnTo>
                    <a:pt x="206" y="222"/>
                  </a:lnTo>
                  <a:lnTo>
                    <a:pt x="206" y="222"/>
                  </a:lnTo>
                  <a:lnTo>
                    <a:pt x="204" y="224"/>
                  </a:lnTo>
                  <a:lnTo>
                    <a:pt x="206" y="228"/>
                  </a:lnTo>
                  <a:lnTo>
                    <a:pt x="206" y="228"/>
                  </a:lnTo>
                  <a:lnTo>
                    <a:pt x="206" y="230"/>
                  </a:lnTo>
                  <a:lnTo>
                    <a:pt x="206" y="230"/>
                  </a:lnTo>
                  <a:lnTo>
                    <a:pt x="206" y="230"/>
                  </a:lnTo>
                  <a:lnTo>
                    <a:pt x="206" y="232"/>
                  </a:lnTo>
                  <a:lnTo>
                    <a:pt x="206" y="234"/>
                  </a:lnTo>
                  <a:lnTo>
                    <a:pt x="204" y="234"/>
                  </a:lnTo>
                  <a:lnTo>
                    <a:pt x="204" y="234"/>
                  </a:lnTo>
                  <a:lnTo>
                    <a:pt x="204" y="234"/>
                  </a:lnTo>
                  <a:lnTo>
                    <a:pt x="204" y="236"/>
                  </a:lnTo>
                  <a:lnTo>
                    <a:pt x="198" y="242"/>
                  </a:lnTo>
                  <a:lnTo>
                    <a:pt x="198" y="242"/>
                  </a:lnTo>
                  <a:lnTo>
                    <a:pt x="198" y="242"/>
                  </a:lnTo>
                  <a:lnTo>
                    <a:pt x="198" y="244"/>
                  </a:lnTo>
                  <a:lnTo>
                    <a:pt x="198" y="244"/>
                  </a:lnTo>
                  <a:lnTo>
                    <a:pt x="198" y="244"/>
                  </a:lnTo>
                  <a:lnTo>
                    <a:pt x="200" y="246"/>
                  </a:lnTo>
                  <a:lnTo>
                    <a:pt x="198" y="248"/>
                  </a:lnTo>
                  <a:lnTo>
                    <a:pt x="198" y="250"/>
                  </a:lnTo>
                  <a:lnTo>
                    <a:pt x="198" y="250"/>
                  </a:lnTo>
                  <a:lnTo>
                    <a:pt x="198" y="250"/>
                  </a:lnTo>
                  <a:lnTo>
                    <a:pt x="196" y="254"/>
                  </a:lnTo>
                  <a:lnTo>
                    <a:pt x="194" y="254"/>
                  </a:lnTo>
                  <a:lnTo>
                    <a:pt x="194" y="254"/>
                  </a:lnTo>
                  <a:lnTo>
                    <a:pt x="192" y="256"/>
                  </a:lnTo>
                  <a:lnTo>
                    <a:pt x="192" y="256"/>
                  </a:lnTo>
                  <a:lnTo>
                    <a:pt x="192" y="256"/>
                  </a:lnTo>
                  <a:lnTo>
                    <a:pt x="190" y="258"/>
                  </a:lnTo>
                  <a:lnTo>
                    <a:pt x="190" y="260"/>
                  </a:lnTo>
                  <a:lnTo>
                    <a:pt x="190" y="262"/>
                  </a:lnTo>
                  <a:lnTo>
                    <a:pt x="190" y="262"/>
                  </a:lnTo>
                  <a:lnTo>
                    <a:pt x="190" y="262"/>
                  </a:lnTo>
                  <a:lnTo>
                    <a:pt x="190" y="264"/>
                  </a:lnTo>
                  <a:lnTo>
                    <a:pt x="192" y="264"/>
                  </a:lnTo>
                  <a:lnTo>
                    <a:pt x="192" y="264"/>
                  </a:lnTo>
                  <a:lnTo>
                    <a:pt x="192" y="264"/>
                  </a:lnTo>
                  <a:lnTo>
                    <a:pt x="192" y="264"/>
                  </a:lnTo>
                  <a:lnTo>
                    <a:pt x="194" y="264"/>
                  </a:lnTo>
                  <a:lnTo>
                    <a:pt x="194" y="264"/>
                  </a:lnTo>
                  <a:lnTo>
                    <a:pt x="194" y="266"/>
                  </a:lnTo>
                  <a:lnTo>
                    <a:pt x="198" y="270"/>
                  </a:lnTo>
                  <a:lnTo>
                    <a:pt x="198" y="270"/>
                  </a:lnTo>
                  <a:lnTo>
                    <a:pt x="198" y="270"/>
                  </a:lnTo>
                  <a:lnTo>
                    <a:pt x="198" y="270"/>
                  </a:lnTo>
                  <a:lnTo>
                    <a:pt x="198" y="272"/>
                  </a:lnTo>
                  <a:lnTo>
                    <a:pt x="198" y="272"/>
                  </a:lnTo>
                  <a:lnTo>
                    <a:pt x="198" y="274"/>
                  </a:lnTo>
                  <a:lnTo>
                    <a:pt x="198" y="274"/>
                  </a:lnTo>
                  <a:lnTo>
                    <a:pt x="198" y="276"/>
                  </a:lnTo>
                  <a:lnTo>
                    <a:pt x="198" y="278"/>
                  </a:lnTo>
                  <a:lnTo>
                    <a:pt x="198" y="280"/>
                  </a:lnTo>
                  <a:lnTo>
                    <a:pt x="200" y="280"/>
                  </a:lnTo>
                  <a:lnTo>
                    <a:pt x="200" y="280"/>
                  </a:lnTo>
                  <a:lnTo>
                    <a:pt x="200" y="282"/>
                  </a:lnTo>
                  <a:lnTo>
                    <a:pt x="200" y="282"/>
                  </a:lnTo>
                  <a:lnTo>
                    <a:pt x="200" y="282"/>
                  </a:lnTo>
                  <a:lnTo>
                    <a:pt x="202" y="282"/>
                  </a:lnTo>
                  <a:lnTo>
                    <a:pt x="202" y="282"/>
                  </a:lnTo>
                  <a:lnTo>
                    <a:pt x="202" y="282"/>
                  </a:lnTo>
                  <a:lnTo>
                    <a:pt x="204" y="282"/>
                  </a:lnTo>
                  <a:lnTo>
                    <a:pt x="204" y="282"/>
                  </a:lnTo>
                  <a:lnTo>
                    <a:pt x="204" y="282"/>
                  </a:lnTo>
                  <a:lnTo>
                    <a:pt x="204" y="282"/>
                  </a:lnTo>
                  <a:lnTo>
                    <a:pt x="206" y="282"/>
                  </a:lnTo>
                  <a:lnTo>
                    <a:pt x="206" y="284"/>
                  </a:lnTo>
                  <a:lnTo>
                    <a:pt x="206" y="284"/>
                  </a:lnTo>
                  <a:lnTo>
                    <a:pt x="206" y="286"/>
                  </a:lnTo>
                  <a:lnTo>
                    <a:pt x="210" y="290"/>
                  </a:lnTo>
                  <a:lnTo>
                    <a:pt x="212" y="292"/>
                  </a:lnTo>
                  <a:lnTo>
                    <a:pt x="214" y="294"/>
                  </a:lnTo>
                  <a:lnTo>
                    <a:pt x="218" y="298"/>
                  </a:lnTo>
                  <a:lnTo>
                    <a:pt x="218" y="298"/>
                  </a:lnTo>
                  <a:lnTo>
                    <a:pt x="226" y="306"/>
                  </a:lnTo>
                  <a:lnTo>
                    <a:pt x="226" y="306"/>
                  </a:lnTo>
                  <a:lnTo>
                    <a:pt x="226" y="306"/>
                  </a:lnTo>
                  <a:lnTo>
                    <a:pt x="226" y="308"/>
                  </a:lnTo>
                  <a:lnTo>
                    <a:pt x="228" y="308"/>
                  </a:lnTo>
                  <a:lnTo>
                    <a:pt x="228" y="308"/>
                  </a:lnTo>
                  <a:lnTo>
                    <a:pt x="228" y="308"/>
                  </a:lnTo>
                  <a:lnTo>
                    <a:pt x="230" y="308"/>
                  </a:lnTo>
                  <a:lnTo>
                    <a:pt x="230" y="308"/>
                  </a:lnTo>
                  <a:lnTo>
                    <a:pt x="232" y="308"/>
                  </a:lnTo>
                  <a:lnTo>
                    <a:pt x="232" y="308"/>
                  </a:lnTo>
                  <a:lnTo>
                    <a:pt x="232" y="308"/>
                  </a:lnTo>
                  <a:lnTo>
                    <a:pt x="232" y="308"/>
                  </a:lnTo>
                  <a:lnTo>
                    <a:pt x="232" y="312"/>
                  </a:lnTo>
                  <a:lnTo>
                    <a:pt x="232" y="314"/>
                  </a:lnTo>
                  <a:lnTo>
                    <a:pt x="232" y="314"/>
                  </a:lnTo>
                  <a:lnTo>
                    <a:pt x="232" y="314"/>
                  </a:lnTo>
                  <a:lnTo>
                    <a:pt x="232" y="314"/>
                  </a:lnTo>
                  <a:lnTo>
                    <a:pt x="230" y="316"/>
                  </a:lnTo>
                  <a:lnTo>
                    <a:pt x="230" y="316"/>
                  </a:lnTo>
                  <a:lnTo>
                    <a:pt x="230" y="316"/>
                  </a:lnTo>
                  <a:lnTo>
                    <a:pt x="228" y="316"/>
                  </a:lnTo>
                  <a:lnTo>
                    <a:pt x="228" y="316"/>
                  </a:lnTo>
                  <a:lnTo>
                    <a:pt x="228" y="318"/>
                  </a:lnTo>
                  <a:lnTo>
                    <a:pt x="228" y="318"/>
                  </a:lnTo>
                  <a:lnTo>
                    <a:pt x="228" y="318"/>
                  </a:lnTo>
                  <a:lnTo>
                    <a:pt x="230" y="322"/>
                  </a:lnTo>
                  <a:lnTo>
                    <a:pt x="230" y="322"/>
                  </a:lnTo>
                  <a:lnTo>
                    <a:pt x="232" y="322"/>
                  </a:lnTo>
                  <a:lnTo>
                    <a:pt x="238" y="322"/>
                  </a:lnTo>
                  <a:lnTo>
                    <a:pt x="240" y="322"/>
                  </a:lnTo>
                  <a:lnTo>
                    <a:pt x="240" y="322"/>
                  </a:lnTo>
                  <a:lnTo>
                    <a:pt x="240" y="322"/>
                  </a:lnTo>
                  <a:lnTo>
                    <a:pt x="240" y="322"/>
                  </a:lnTo>
                  <a:lnTo>
                    <a:pt x="240" y="320"/>
                  </a:lnTo>
                  <a:lnTo>
                    <a:pt x="240" y="316"/>
                  </a:lnTo>
                  <a:lnTo>
                    <a:pt x="238" y="314"/>
                  </a:lnTo>
                  <a:lnTo>
                    <a:pt x="240" y="310"/>
                  </a:lnTo>
                  <a:lnTo>
                    <a:pt x="240" y="306"/>
                  </a:lnTo>
                  <a:lnTo>
                    <a:pt x="238" y="302"/>
                  </a:lnTo>
                  <a:lnTo>
                    <a:pt x="238" y="300"/>
                  </a:lnTo>
                  <a:lnTo>
                    <a:pt x="236" y="298"/>
                  </a:lnTo>
                  <a:lnTo>
                    <a:pt x="236" y="298"/>
                  </a:lnTo>
                  <a:lnTo>
                    <a:pt x="236" y="298"/>
                  </a:lnTo>
                  <a:lnTo>
                    <a:pt x="234" y="298"/>
                  </a:lnTo>
                  <a:lnTo>
                    <a:pt x="234" y="298"/>
                  </a:lnTo>
                  <a:lnTo>
                    <a:pt x="234" y="298"/>
                  </a:lnTo>
                  <a:lnTo>
                    <a:pt x="232" y="296"/>
                  </a:lnTo>
                  <a:lnTo>
                    <a:pt x="232" y="294"/>
                  </a:lnTo>
                  <a:lnTo>
                    <a:pt x="232" y="294"/>
                  </a:lnTo>
                  <a:lnTo>
                    <a:pt x="234" y="292"/>
                  </a:lnTo>
                  <a:lnTo>
                    <a:pt x="236" y="290"/>
                  </a:lnTo>
                  <a:lnTo>
                    <a:pt x="238" y="290"/>
                  </a:lnTo>
                  <a:lnTo>
                    <a:pt x="238" y="290"/>
                  </a:lnTo>
                  <a:lnTo>
                    <a:pt x="238" y="286"/>
                  </a:lnTo>
                  <a:lnTo>
                    <a:pt x="238" y="282"/>
                  </a:lnTo>
                  <a:lnTo>
                    <a:pt x="240" y="278"/>
                  </a:lnTo>
                  <a:lnTo>
                    <a:pt x="240" y="278"/>
                  </a:lnTo>
                  <a:lnTo>
                    <a:pt x="240" y="278"/>
                  </a:lnTo>
                  <a:lnTo>
                    <a:pt x="244" y="274"/>
                  </a:lnTo>
                  <a:lnTo>
                    <a:pt x="244" y="274"/>
                  </a:lnTo>
                  <a:lnTo>
                    <a:pt x="246" y="274"/>
                  </a:lnTo>
                  <a:lnTo>
                    <a:pt x="246" y="274"/>
                  </a:lnTo>
                  <a:lnTo>
                    <a:pt x="246" y="274"/>
                  </a:lnTo>
                  <a:lnTo>
                    <a:pt x="248" y="274"/>
                  </a:lnTo>
                  <a:lnTo>
                    <a:pt x="248" y="274"/>
                  </a:lnTo>
                  <a:lnTo>
                    <a:pt x="248" y="274"/>
                  </a:lnTo>
                  <a:lnTo>
                    <a:pt x="252" y="276"/>
                  </a:lnTo>
                  <a:lnTo>
                    <a:pt x="260" y="272"/>
                  </a:lnTo>
                  <a:lnTo>
                    <a:pt x="262" y="270"/>
                  </a:lnTo>
                  <a:lnTo>
                    <a:pt x="262" y="270"/>
                  </a:lnTo>
                  <a:lnTo>
                    <a:pt x="264" y="270"/>
                  </a:lnTo>
                  <a:lnTo>
                    <a:pt x="264" y="270"/>
                  </a:lnTo>
                  <a:lnTo>
                    <a:pt x="264" y="268"/>
                  </a:lnTo>
                  <a:lnTo>
                    <a:pt x="264" y="268"/>
                  </a:lnTo>
                  <a:lnTo>
                    <a:pt x="264" y="260"/>
                  </a:lnTo>
                  <a:lnTo>
                    <a:pt x="266" y="242"/>
                  </a:lnTo>
                  <a:lnTo>
                    <a:pt x="266" y="240"/>
                  </a:lnTo>
                  <a:lnTo>
                    <a:pt x="266" y="240"/>
                  </a:lnTo>
                  <a:lnTo>
                    <a:pt x="266" y="238"/>
                  </a:lnTo>
                  <a:lnTo>
                    <a:pt x="266" y="236"/>
                  </a:lnTo>
                  <a:lnTo>
                    <a:pt x="266" y="234"/>
                  </a:lnTo>
                  <a:lnTo>
                    <a:pt x="264" y="228"/>
                  </a:lnTo>
                  <a:lnTo>
                    <a:pt x="264" y="228"/>
                  </a:lnTo>
                  <a:lnTo>
                    <a:pt x="266" y="220"/>
                  </a:lnTo>
                  <a:lnTo>
                    <a:pt x="268" y="214"/>
                  </a:lnTo>
                  <a:lnTo>
                    <a:pt x="270" y="212"/>
                  </a:lnTo>
                  <a:lnTo>
                    <a:pt x="268" y="212"/>
                  </a:lnTo>
                  <a:lnTo>
                    <a:pt x="268" y="208"/>
                  </a:lnTo>
                  <a:lnTo>
                    <a:pt x="268" y="204"/>
                  </a:lnTo>
                  <a:lnTo>
                    <a:pt x="268" y="202"/>
                  </a:lnTo>
                  <a:lnTo>
                    <a:pt x="268" y="202"/>
                  </a:lnTo>
                  <a:lnTo>
                    <a:pt x="266" y="202"/>
                  </a:lnTo>
                  <a:lnTo>
                    <a:pt x="264" y="200"/>
                  </a:lnTo>
                  <a:lnTo>
                    <a:pt x="252" y="182"/>
                  </a:lnTo>
                  <a:lnTo>
                    <a:pt x="250" y="182"/>
                  </a:lnTo>
                  <a:lnTo>
                    <a:pt x="250" y="180"/>
                  </a:lnTo>
                  <a:lnTo>
                    <a:pt x="248" y="178"/>
                  </a:lnTo>
                  <a:lnTo>
                    <a:pt x="236" y="162"/>
                  </a:lnTo>
                  <a:lnTo>
                    <a:pt x="234" y="160"/>
                  </a:lnTo>
                  <a:lnTo>
                    <a:pt x="230" y="154"/>
                  </a:lnTo>
                  <a:lnTo>
                    <a:pt x="220" y="146"/>
                  </a:lnTo>
                  <a:lnTo>
                    <a:pt x="220" y="146"/>
                  </a:lnTo>
                  <a:lnTo>
                    <a:pt x="218" y="146"/>
                  </a:lnTo>
                  <a:lnTo>
                    <a:pt x="210" y="146"/>
                  </a:lnTo>
                  <a:lnTo>
                    <a:pt x="206" y="140"/>
                  </a:lnTo>
                  <a:lnTo>
                    <a:pt x="206" y="140"/>
                  </a:lnTo>
                  <a:lnTo>
                    <a:pt x="206" y="138"/>
                  </a:lnTo>
                  <a:lnTo>
                    <a:pt x="204" y="138"/>
                  </a:lnTo>
                  <a:lnTo>
                    <a:pt x="204" y="136"/>
                  </a:lnTo>
                  <a:lnTo>
                    <a:pt x="204" y="136"/>
                  </a:lnTo>
                  <a:lnTo>
                    <a:pt x="204" y="124"/>
                  </a:lnTo>
                  <a:lnTo>
                    <a:pt x="204" y="122"/>
                  </a:lnTo>
                  <a:lnTo>
                    <a:pt x="204" y="120"/>
                  </a:lnTo>
                  <a:lnTo>
                    <a:pt x="204" y="118"/>
                  </a:lnTo>
                  <a:lnTo>
                    <a:pt x="204" y="118"/>
                  </a:lnTo>
                  <a:lnTo>
                    <a:pt x="204" y="114"/>
                  </a:lnTo>
                  <a:lnTo>
                    <a:pt x="204" y="110"/>
                  </a:lnTo>
                  <a:lnTo>
                    <a:pt x="204" y="110"/>
                  </a:lnTo>
                  <a:lnTo>
                    <a:pt x="204" y="108"/>
                  </a:lnTo>
                  <a:lnTo>
                    <a:pt x="202" y="104"/>
                  </a:lnTo>
                  <a:lnTo>
                    <a:pt x="202" y="104"/>
                  </a:lnTo>
                  <a:lnTo>
                    <a:pt x="202" y="104"/>
                  </a:lnTo>
                  <a:lnTo>
                    <a:pt x="202" y="104"/>
                  </a:lnTo>
                  <a:lnTo>
                    <a:pt x="200" y="102"/>
                  </a:lnTo>
                  <a:lnTo>
                    <a:pt x="200" y="102"/>
                  </a:lnTo>
                  <a:lnTo>
                    <a:pt x="200" y="100"/>
                  </a:lnTo>
                  <a:lnTo>
                    <a:pt x="200" y="98"/>
                  </a:lnTo>
                  <a:lnTo>
                    <a:pt x="200" y="98"/>
                  </a:lnTo>
                  <a:lnTo>
                    <a:pt x="198" y="94"/>
                  </a:lnTo>
                  <a:lnTo>
                    <a:pt x="198" y="88"/>
                  </a:lnTo>
                  <a:lnTo>
                    <a:pt x="196" y="86"/>
                  </a:lnTo>
                  <a:lnTo>
                    <a:pt x="196" y="84"/>
                  </a:lnTo>
                  <a:lnTo>
                    <a:pt x="196" y="84"/>
                  </a:lnTo>
                  <a:lnTo>
                    <a:pt x="196" y="82"/>
                  </a:lnTo>
                  <a:lnTo>
                    <a:pt x="196" y="82"/>
                  </a:lnTo>
                  <a:lnTo>
                    <a:pt x="196" y="80"/>
                  </a:lnTo>
                  <a:lnTo>
                    <a:pt x="196" y="80"/>
                  </a:lnTo>
                  <a:lnTo>
                    <a:pt x="196" y="80"/>
                  </a:lnTo>
                  <a:lnTo>
                    <a:pt x="198" y="78"/>
                  </a:lnTo>
                  <a:lnTo>
                    <a:pt x="200" y="72"/>
                  </a:lnTo>
                  <a:lnTo>
                    <a:pt x="200" y="72"/>
                  </a:lnTo>
                  <a:lnTo>
                    <a:pt x="200" y="72"/>
                  </a:lnTo>
                  <a:lnTo>
                    <a:pt x="202" y="70"/>
                  </a:lnTo>
                  <a:lnTo>
                    <a:pt x="204" y="68"/>
                  </a:lnTo>
                  <a:lnTo>
                    <a:pt x="204" y="68"/>
                  </a:lnTo>
                  <a:lnTo>
                    <a:pt x="206" y="62"/>
                  </a:lnTo>
                  <a:lnTo>
                    <a:pt x="208" y="62"/>
                  </a:lnTo>
                  <a:lnTo>
                    <a:pt x="208" y="62"/>
                  </a:lnTo>
                  <a:lnTo>
                    <a:pt x="208" y="62"/>
                  </a:lnTo>
                  <a:lnTo>
                    <a:pt x="208" y="60"/>
                  </a:lnTo>
                  <a:lnTo>
                    <a:pt x="208" y="58"/>
                  </a:lnTo>
                  <a:lnTo>
                    <a:pt x="208" y="58"/>
                  </a:lnTo>
                  <a:lnTo>
                    <a:pt x="208" y="56"/>
                  </a:lnTo>
                  <a:lnTo>
                    <a:pt x="208" y="56"/>
                  </a:lnTo>
                  <a:lnTo>
                    <a:pt x="208" y="54"/>
                  </a:lnTo>
                  <a:lnTo>
                    <a:pt x="208" y="54"/>
                  </a:lnTo>
                  <a:lnTo>
                    <a:pt x="208" y="54"/>
                  </a:lnTo>
                  <a:lnTo>
                    <a:pt x="208" y="54"/>
                  </a:lnTo>
                  <a:lnTo>
                    <a:pt x="208" y="52"/>
                  </a:lnTo>
                  <a:lnTo>
                    <a:pt x="212" y="52"/>
                  </a:lnTo>
                  <a:lnTo>
                    <a:pt x="220" y="52"/>
                  </a:lnTo>
                  <a:lnTo>
                    <a:pt x="224" y="52"/>
                  </a:lnTo>
                  <a:lnTo>
                    <a:pt x="224" y="5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0" name="Freeform 5009">
              <a:extLst>
                <a:ext uri="{FF2B5EF4-FFF2-40B4-BE49-F238E27FC236}">
                  <a16:creationId xmlns:a16="http://schemas.microsoft.com/office/drawing/2014/main" id="{4F1FC4F4-65A4-4F4A-8D33-33820B67F353}"/>
                </a:ext>
              </a:extLst>
            </p:cNvPr>
            <p:cNvSpPr>
              <a:spLocks/>
            </p:cNvSpPr>
            <p:nvPr/>
          </p:nvSpPr>
          <p:spPr bwMode="auto">
            <a:xfrm>
              <a:off x="3491444" y="2465813"/>
              <a:ext cx="902930" cy="725689"/>
            </a:xfrm>
            <a:custGeom>
              <a:avLst/>
              <a:gdLst/>
              <a:ahLst/>
              <a:cxnLst>
                <a:cxn ang="0">
                  <a:pos x="560" y="76"/>
                </a:cxn>
                <a:cxn ang="0">
                  <a:pos x="566" y="108"/>
                </a:cxn>
                <a:cxn ang="0">
                  <a:pos x="544" y="128"/>
                </a:cxn>
                <a:cxn ang="0">
                  <a:pos x="524" y="142"/>
                </a:cxn>
                <a:cxn ang="0">
                  <a:pos x="510" y="176"/>
                </a:cxn>
                <a:cxn ang="0">
                  <a:pos x="500" y="192"/>
                </a:cxn>
                <a:cxn ang="0">
                  <a:pos x="488" y="212"/>
                </a:cxn>
                <a:cxn ang="0">
                  <a:pos x="466" y="252"/>
                </a:cxn>
                <a:cxn ang="0">
                  <a:pos x="458" y="262"/>
                </a:cxn>
                <a:cxn ang="0">
                  <a:pos x="452" y="274"/>
                </a:cxn>
                <a:cxn ang="0">
                  <a:pos x="444" y="294"/>
                </a:cxn>
                <a:cxn ang="0">
                  <a:pos x="434" y="312"/>
                </a:cxn>
                <a:cxn ang="0">
                  <a:pos x="428" y="330"/>
                </a:cxn>
                <a:cxn ang="0">
                  <a:pos x="418" y="348"/>
                </a:cxn>
                <a:cxn ang="0">
                  <a:pos x="406" y="356"/>
                </a:cxn>
                <a:cxn ang="0">
                  <a:pos x="398" y="344"/>
                </a:cxn>
                <a:cxn ang="0">
                  <a:pos x="388" y="332"/>
                </a:cxn>
                <a:cxn ang="0">
                  <a:pos x="356" y="334"/>
                </a:cxn>
                <a:cxn ang="0">
                  <a:pos x="324" y="356"/>
                </a:cxn>
                <a:cxn ang="0">
                  <a:pos x="296" y="382"/>
                </a:cxn>
                <a:cxn ang="0">
                  <a:pos x="294" y="400"/>
                </a:cxn>
                <a:cxn ang="0">
                  <a:pos x="282" y="430"/>
                </a:cxn>
                <a:cxn ang="0">
                  <a:pos x="280" y="432"/>
                </a:cxn>
                <a:cxn ang="0">
                  <a:pos x="264" y="432"/>
                </a:cxn>
                <a:cxn ang="0">
                  <a:pos x="242" y="446"/>
                </a:cxn>
                <a:cxn ang="0">
                  <a:pos x="230" y="442"/>
                </a:cxn>
                <a:cxn ang="0">
                  <a:pos x="210" y="440"/>
                </a:cxn>
                <a:cxn ang="0">
                  <a:pos x="206" y="448"/>
                </a:cxn>
                <a:cxn ang="0">
                  <a:pos x="206" y="452"/>
                </a:cxn>
                <a:cxn ang="0">
                  <a:pos x="196" y="450"/>
                </a:cxn>
                <a:cxn ang="0">
                  <a:pos x="192" y="442"/>
                </a:cxn>
                <a:cxn ang="0">
                  <a:pos x="170" y="458"/>
                </a:cxn>
                <a:cxn ang="0">
                  <a:pos x="162" y="458"/>
                </a:cxn>
                <a:cxn ang="0">
                  <a:pos x="128" y="418"/>
                </a:cxn>
                <a:cxn ang="0">
                  <a:pos x="132" y="416"/>
                </a:cxn>
                <a:cxn ang="0">
                  <a:pos x="134" y="402"/>
                </a:cxn>
                <a:cxn ang="0">
                  <a:pos x="120" y="396"/>
                </a:cxn>
                <a:cxn ang="0">
                  <a:pos x="130" y="394"/>
                </a:cxn>
                <a:cxn ang="0">
                  <a:pos x="84" y="360"/>
                </a:cxn>
                <a:cxn ang="0">
                  <a:pos x="36" y="358"/>
                </a:cxn>
                <a:cxn ang="0">
                  <a:pos x="50" y="348"/>
                </a:cxn>
                <a:cxn ang="0">
                  <a:pos x="34" y="350"/>
                </a:cxn>
                <a:cxn ang="0">
                  <a:pos x="4" y="350"/>
                </a:cxn>
                <a:cxn ang="0">
                  <a:pos x="4" y="292"/>
                </a:cxn>
                <a:cxn ang="0">
                  <a:pos x="2" y="266"/>
                </a:cxn>
                <a:cxn ang="0">
                  <a:pos x="6" y="232"/>
                </a:cxn>
                <a:cxn ang="0">
                  <a:pos x="32" y="200"/>
                </a:cxn>
                <a:cxn ang="0">
                  <a:pos x="48" y="182"/>
                </a:cxn>
                <a:cxn ang="0">
                  <a:pos x="52" y="166"/>
                </a:cxn>
                <a:cxn ang="0">
                  <a:pos x="50" y="138"/>
                </a:cxn>
                <a:cxn ang="0">
                  <a:pos x="46" y="100"/>
                </a:cxn>
                <a:cxn ang="0">
                  <a:pos x="74" y="20"/>
                </a:cxn>
                <a:cxn ang="0">
                  <a:pos x="164" y="10"/>
                </a:cxn>
                <a:cxn ang="0">
                  <a:pos x="222" y="38"/>
                </a:cxn>
                <a:cxn ang="0">
                  <a:pos x="278" y="38"/>
                </a:cxn>
                <a:cxn ang="0">
                  <a:pos x="320" y="52"/>
                </a:cxn>
                <a:cxn ang="0">
                  <a:pos x="372" y="26"/>
                </a:cxn>
                <a:cxn ang="0">
                  <a:pos x="402" y="24"/>
                </a:cxn>
                <a:cxn ang="0">
                  <a:pos x="462" y="40"/>
                </a:cxn>
                <a:cxn ang="0">
                  <a:pos x="482" y="20"/>
                </a:cxn>
                <a:cxn ang="0">
                  <a:pos x="500" y="14"/>
                </a:cxn>
              </a:cxnLst>
              <a:rect l="0" t="0" r="r" b="b"/>
              <a:pathLst>
                <a:path w="568" h="458">
                  <a:moveTo>
                    <a:pt x="540" y="38"/>
                  </a:moveTo>
                  <a:lnTo>
                    <a:pt x="540" y="40"/>
                  </a:lnTo>
                  <a:lnTo>
                    <a:pt x="540" y="44"/>
                  </a:lnTo>
                  <a:lnTo>
                    <a:pt x="544" y="60"/>
                  </a:lnTo>
                  <a:lnTo>
                    <a:pt x="546" y="66"/>
                  </a:lnTo>
                  <a:lnTo>
                    <a:pt x="546" y="68"/>
                  </a:lnTo>
                  <a:lnTo>
                    <a:pt x="546" y="68"/>
                  </a:lnTo>
                  <a:lnTo>
                    <a:pt x="544" y="70"/>
                  </a:lnTo>
                  <a:lnTo>
                    <a:pt x="544" y="72"/>
                  </a:lnTo>
                  <a:lnTo>
                    <a:pt x="548" y="74"/>
                  </a:lnTo>
                  <a:lnTo>
                    <a:pt x="548" y="74"/>
                  </a:lnTo>
                  <a:lnTo>
                    <a:pt x="550" y="74"/>
                  </a:lnTo>
                  <a:lnTo>
                    <a:pt x="552" y="74"/>
                  </a:lnTo>
                  <a:lnTo>
                    <a:pt x="554" y="74"/>
                  </a:lnTo>
                  <a:lnTo>
                    <a:pt x="556" y="74"/>
                  </a:lnTo>
                  <a:lnTo>
                    <a:pt x="556" y="74"/>
                  </a:lnTo>
                  <a:lnTo>
                    <a:pt x="558" y="74"/>
                  </a:lnTo>
                  <a:lnTo>
                    <a:pt x="560" y="74"/>
                  </a:lnTo>
                  <a:lnTo>
                    <a:pt x="560" y="76"/>
                  </a:lnTo>
                  <a:lnTo>
                    <a:pt x="562" y="78"/>
                  </a:lnTo>
                  <a:lnTo>
                    <a:pt x="562" y="80"/>
                  </a:lnTo>
                  <a:lnTo>
                    <a:pt x="566" y="82"/>
                  </a:lnTo>
                  <a:lnTo>
                    <a:pt x="568" y="84"/>
                  </a:lnTo>
                  <a:lnTo>
                    <a:pt x="566" y="86"/>
                  </a:lnTo>
                  <a:lnTo>
                    <a:pt x="566" y="86"/>
                  </a:lnTo>
                  <a:lnTo>
                    <a:pt x="566" y="90"/>
                  </a:lnTo>
                  <a:lnTo>
                    <a:pt x="566" y="90"/>
                  </a:lnTo>
                  <a:lnTo>
                    <a:pt x="566" y="90"/>
                  </a:lnTo>
                  <a:lnTo>
                    <a:pt x="566" y="92"/>
                  </a:lnTo>
                  <a:lnTo>
                    <a:pt x="566" y="92"/>
                  </a:lnTo>
                  <a:lnTo>
                    <a:pt x="566" y="92"/>
                  </a:lnTo>
                  <a:lnTo>
                    <a:pt x="566" y="96"/>
                  </a:lnTo>
                  <a:lnTo>
                    <a:pt x="564" y="100"/>
                  </a:lnTo>
                  <a:lnTo>
                    <a:pt x="564" y="102"/>
                  </a:lnTo>
                  <a:lnTo>
                    <a:pt x="564" y="106"/>
                  </a:lnTo>
                  <a:lnTo>
                    <a:pt x="564" y="106"/>
                  </a:lnTo>
                  <a:lnTo>
                    <a:pt x="566" y="108"/>
                  </a:lnTo>
                  <a:lnTo>
                    <a:pt x="566" y="108"/>
                  </a:lnTo>
                  <a:lnTo>
                    <a:pt x="566" y="110"/>
                  </a:lnTo>
                  <a:lnTo>
                    <a:pt x="566" y="112"/>
                  </a:lnTo>
                  <a:lnTo>
                    <a:pt x="566" y="112"/>
                  </a:lnTo>
                  <a:lnTo>
                    <a:pt x="566" y="114"/>
                  </a:lnTo>
                  <a:lnTo>
                    <a:pt x="566" y="114"/>
                  </a:lnTo>
                  <a:lnTo>
                    <a:pt x="564" y="114"/>
                  </a:lnTo>
                  <a:lnTo>
                    <a:pt x="558" y="118"/>
                  </a:lnTo>
                  <a:lnTo>
                    <a:pt x="558" y="120"/>
                  </a:lnTo>
                  <a:lnTo>
                    <a:pt x="556" y="120"/>
                  </a:lnTo>
                  <a:lnTo>
                    <a:pt x="556" y="120"/>
                  </a:lnTo>
                  <a:lnTo>
                    <a:pt x="556" y="120"/>
                  </a:lnTo>
                  <a:lnTo>
                    <a:pt x="556" y="120"/>
                  </a:lnTo>
                  <a:lnTo>
                    <a:pt x="554" y="120"/>
                  </a:lnTo>
                  <a:lnTo>
                    <a:pt x="554" y="120"/>
                  </a:lnTo>
                  <a:lnTo>
                    <a:pt x="552" y="122"/>
                  </a:lnTo>
                  <a:lnTo>
                    <a:pt x="546" y="126"/>
                  </a:lnTo>
                  <a:lnTo>
                    <a:pt x="546" y="126"/>
                  </a:lnTo>
                  <a:lnTo>
                    <a:pt x="544" y="128"/>
                  </a:lnTo>
                  <a:lnTo>
                    <a:pt x="544" y="128"/>
                  </a:lnTo>
                  <a:lnTo>
                    <a:pt x="544" y="128"/>
                  </a:lnTo>
                  <a:lnTo>
                    <a:pt x="542" y="128"/>
                  </a:lnTo>
                  <a:lnTo>
                    <a:pt x="542" y="128"/>
                  </a:lnTo>
                  <a:lnTo>
                    <a:pt x="542" y="126"/>
                  </a:lnTo>
                  <a:lnTo>
                    <a:pt x="540" y="126"/>
                  </a:lnTo>
                  <a:lnTo>
                    <a:pt x="540" y="126"/>
                  </a:lnTo>
                  <a:lnTo>
                    <a:pt x="538" y="126"/>
                  </a:lnTo>
                  <a:lnTo>
                    <a:pt x="536" y="126"/>
                  </a:lnTo>
                  <a:lnTo>
                    <a:pt x="536" y="126"/>
                  </a:lnTo>
                  <a:lnTo>
                    <a:pt x="536" y="126"/>
                  </a:lnTo>
                  <a:lnTo>
                    <a:pt x="536" y="126"/>
                  </a:lnTo>
                  <a:lnTo>
                    <a:pt x="534" y="126"/>
                  </a:lnTo>
                  <a:lnTo>
                    <a:pt x="530" y="130"/>
                  </a:lnTo>
                  <a:lnTo>
                    <a:pt x="526" y="136"/>
                  </a:lnTo>
                  <a:lnTo>
                    <a:pt x="526" y="140"/>
                  </a:lnTo>
                  <a:lnTo>
                    <a:pt x="526" y="140"/>
                  </a:lnTo>
                  <a:lnTo>
                    <a:pt x="526" y="142"/>
                  </a:lnTo>
                  <a:lnTo>
                    <a:pt x="526" y="142"/>
                  </a:lnTo>
                  <a:lnTo>
                    <a:pt x="524" y="142"/>
                  </a:lnTo>
                  <a:lnTo>
                    <a:pt x="522" y="144"/>
                  </a:lnTo>
                  <a:lnTo>
                    <a:pt x="522" y="144"/>
                  </a:lnTo>
                  <a:lnTo>
                    <a:pt x="522" y="146"/>
                  </a:lnTo>
                  <a:lnTo>
                    <a:pt x="522" y="146"/>
                  </a:lnTo>
                  <a:lnTo>
                    <a:pt x="520" y="148"/>
                  </a:lnTo>
                  <a:lnTo>
                    <a:pt x="520" y="150"/>
                  </a:lnTo>
                  <a:lnTo>
                    <a:pt x="518" y="152"/>
                  </a:lnTo>
                  <a:lnTo>
                    <a:pt x="516" y="152"/>
                  </a:lnTo>
                  <a:lnTo>
                    <a:pt x="516" y="154"/>
                  </a:lnTo>
                  <a:lnTo>
                    <a:pt x="516" y="154"/>
                  </a:lnTo>
                  <a:lnTo>
                    <a:pt x="516" y="156"/>
                  </a:lnTo>
                  <a:lnTo>
                    <a:pt x="514" y="156"/>
                  </a:lnTo>
                  <a:lnTo>
                    <a:pt x="514" y="158"/>
                  </a:lnTo>
                  <a:lnTo>
                    <a:pt x="514" y="162"/>
                  </a:lnTo>
                  <a:lnTo>
                    <a:pt x="510" y="174"/>
                  </a:lnTo>
                  <a:lnTo>
                    <a:pt x="510" y="176"/>
                  </a:lnTo>
                  <a:lnTo>
                    <a:pt x="510" y="176"/>
                  </a:lnTo>
                  <a:lnTo>
                    <a:pt x="510" y="176"/>
                  </a:lnTo>
                  <a:lnTo>
                    <a:pt x="510" y="176"/>
                  </a:lnTo>
                  <a:lnTo>
                    <a:pt x="510" y="178"/>
                  </a:lnTo>
                  <a:lnTo>
                    <a:pt x="510" y="178"/>
                  </a:lnTo>
                  <a:lnTo>
                    <a:pt x="510" y="178"/>
                  </a:lnTo>
                  <a:lnTo>
                    <a:pt x="510" y="178"/>
                  </a:lnTo>
                  <a:lnTo>
                    <a:pt x="510" y="180"/>
                  </a:lnTo>
                  <a:lnTo>
                    <a:pt x="508" y="180"/>
                  </a:lnTo>
                  <a:lnTo>
                    <a:pt x="508" y="182"/>
                  </a:lnTo>
                  <a:lnTo>
                    <a:pt x="508" y="182"/>
                  </a:lnTo>
                  <a:lnTo>
                    <a:pt x="504" y="182"/>
                  </a:lnTo>
                  <a:lnTo>
                    <a:pt x="502" y="182"/>
                  </a:lnTo>
                  <a:lnTo>
                    <a:pt x="502" y="182"/>
                  </a:lnTo>
                  <a:lnTo>
                    <a:pt x="502" y="182"/>
                  </a:lnTo>
                  <a:lnTo>
                    <a:pt x="500" y="182"/>
                  </a:lnTo>
                  <a:lnTo>
                    <a:pt x="500" y="182"/>
                  </a:lnTo>
                  <a:lnTo>
                    <a:pt x="500" y="184"/>
                  </a:lnTo>
                  <a:lnTo>
                    <a:pt x="500" y="186"/>
                  </a:lnTo>
                  <a:lnTo>
                    <a:pt x="500" y="190"/>
                  </a:lnTo>
                  <a:lnTo>
                    <a:pt x="500" y="192"/>
                  </a:lnTo>
                  <a:lnTo>
                    <a:pt x="500" y="192"/>
                  </a:lnTo>
                  <a:lnTo>
                    <a:pt x="500" y="194"/>
                  </a:lnTo>
                  <a:lnTo>
                    <a:pt x="500" y="194"/>
                  </a:lnTo>
                  <a:lnTo>
                    <a:pt x="500" y="194"/>
                  </a:lnTo>
                  <a:lnTo>
                    <a:pt x="500" y="198"/>
                  </a:lnTo>
                  <a:lnTo>
                    <a:pt x="500" y="206"/>
                  </a:lnTo>
                  <a:lnTo>
                    <a:pt x="500" y="206"/>
                  </a:lnTo>
                  <a:lnTo>
                    <a:pt x="500" y="206"/>
                  </a:lnTo>
                  <a:lnTo>
                    <a:pt x="498" y="208"/>
                  </a:lnTo>
                  <a:lnTo>
                    <a:pt x="498" y="210"/>
                  </a:lnTo>
                  <a:lnTo>
                    <a:pt x="498" y="210"/>
                  </a:lnTo>
                  <a:lnTo>
                    <a:pt x="496" y="210"/>
                  </a:lnTo>
                  <a:lnTo>
                    <a:pt x="496" y="210"/>
                  </a:lnTo>
                  <a:lnTo>
                    <a:pt x="496" y="210"/>
                  </a:lnTo>
                  <a:lnTo>
                    <a:pt x="494" y="210"/>
                  </a:lnTo>
                  <a:lnTo>
                    <a:pt x="492" y="210"/>
                  </a:lnTo>
                  <a:lnTo>
                    <a:pt x="492" y="210"/>
                  </a:lnTo>
                  <a:lnTo>
                    <a:pt x="490" y="210"/>
                  </a:lnTo>
                  <a:lnTo>
                    <a:pt x="488" y="212"/>
                  </a:lnTo>
                  <a:lnTo>
                    <a:pt x="488" y="212"/>
                  </a:lnTo>
                  <a:lnTo>
                    <a:pt x="486" y="212"/>
                  </a:lnTo>
                  <a:lnTo>
                    <a:pt x="484" y="218"/>
                  </a:lnTo>
                  <a:lnTo>
                    <a:pt x="480" y="230"/>
                  </a:lnTo>
                  <a:lnTo>
                    <a:pt x="480" y="232"/>
                  </a:lnTo>
                  <a:lnTo>
                    <a:pt x="482" y="232"/>
                  </a:lnTo>
                  <a:lnTo>
                    <a:pt x="482" y="232"/>
                  </a:lnTo>
                  <a:lnTo>
                    <a:pt x="482" y="234"/>
                  </a:lnTo>
                  <a:lnTo>
                    <a:pt x="482" y="234"/>
                  </a:lnTo>
                  <a:lnTo>
                    <a:pt x="480" y="240"/>
                  </a:lnTo>
                  <a:lnTo>
                    <a:pt x="480" y="242"/>
                  </a:lnTo>
                  <a:lnTo>
                    <a:pt x="480" y="244"/>
                  </a:lnTo>
                  <a:lnTo>
                    <a:pt x="480" y="244"/>
                  </a:lnTo>
                  <a:lnTo>
                    <a:pt x="478" y="246"/>
                  </a:lnTo>
                  <a:lnTo>
                    <a:pt x="478" y="246"/>
                  </a:lnTo>
                  <a:lnTo>
                    <a:pt x="474" y="250"/>
                  </a:lnTo>
                  <a:lnTo>
                    <a:pt x="474" y="250"/>
                  </a:lnTo>
                  <a:lnTo>
                    <a:pt x="470" y="252"/>
                  </a:lnTo>
                  <a:lnTo>
                    <a:pt x="468" y="252"/>
                  </a:lnTo>
                  <a:lnTo>
                    <a:pt x="466" y="252"/>
                  </a:lnTo>
                  <a:lnTo>
                    <a:pt x="464" y="252"/>
                  </a:lnTo>
                  <a:lnTo>
                    <a:pt x="464" y="252"/>
                  </a:lnTo>
                  <a:lnTo>
                    <a:pt x="464" y="252"/>
                  </a:lnTo>
                  <a:lnTo>
                    <a:pt x="460" y="254"/>
                  </a:lnTo>
                  <a:lnTo>
                    <a:pt x="460" y="254"/>
                  </a:lnTo>
                  <a:lnTo>
                    <a:pt x="460" y="254"/>
                  </a:lnTo>
                  <a:lnTo>
                    <a:pt x="460" y="254"/>
                  </a:lnTo>
                  <a:lnTo>
                    <a:pt x="460" y="256"/>
                  </a:lnTo>
                  <a:lnTo>
                    <a:pt x="460" y="256"/>
                  </a:lnTo>
                  <a:lnTo>
                    <a:pt x="460" y="256"/>
                  </a:lnTo>
                  <a:lnTo>
                    <a:pt x="462" y="258"/>
                  </a:lnTo>
                  <a:lnTo>
                    <a:pt x="462" y="258"/>
                  </a:lnTo>
                  <a:lnTo>
                    <a:pt x="462" y="258"/>
                  </a:lnTo>
                  <a:lnTo>
                    <a:pt x="460" y="258"/>
                  </a:lnTo>
                  <a:lnTo>
                    <a:pt x="458" y="260"/>
                  </a:lnTo>
                  <a:lnTo>
                    <a:pt x="458" y="260"/>
                  </a:lnTo>
                  <a:lnTo>
                    <a:pt x="458" y="262"/>
                  </a:lnTo>
                  <a:lnTo>
                    <a:pt x="458" y="262"/>
                  </a:lnTo>
                  <a:lnTo>
                    <a:pt x="458" y="262"/>
                  </a:lnTo>
                  <a:lnTo>
                    <a:pt x="456" y="262"/>
                  </a:lnTo>
                  <a:lnTo>
                    <a:pt x="456" y="262"/>
                  </a:lnTo>
                  <a:lnTo>
                    <a:pt x="456" y="262"/>
                  </a:lnTo>
                  <a:lnTo>
                    <a:pt x="456" y="262"/>
                  </a:lnTo>
                  <a:lnTo>
                    <a:pt x="454" y="262"/>
                  </a:lnTo>
                  <a:lnTo>
                    <a:pt x="454" y="262"/>
                  </a:lnTo>
                  <a:lnTo>
                    <a:pt x="454" y="262"/>
                  </a:lnTo>
                  <a:lnTo>
                    <a:pt x="454" y="262"/>
                  </a:lnTo>
                  <a:lnTo>
                    <a:pt x="452" y="264"/>
                  </a:lnTo>
                  <a:lnTo>
                    <a:pt x="452" y="264"/>
                  </a:lnTo>
                  <a:lnTo>
                    <a:pt x="452" y="266"/>
                  </a:lnTo>
                  <a:lnTo>
                    <a:pt x="452" y="266"/>
                  </a:lnTo>
                  <a:lnTo>
                    <a:pt x="452" y="268"/>
                  </a:lnTo>
                  <a:lnTo>
                    <a:pt x="452" y="268"/>
                  </a:lnTo>
                  <a:lnTo>
                    <a:pt x="454" y="270"/>
                  </a:lnTo>
                  <a:lnTo>
                    <a:pt x="454" y="270"/>
                  </a:lnTo>
                  <a:lnTo>
                    <a:pt x="454" y="272"/>
                  </a:lnTo>
                  <a:lnTo>
                    <a:pt x="454" y="272"/>
                  </a:lnTo>
                  <a:lnTo>
                    <a:pt x="452" y="274"/>
                  </a:lnTo>
                  <a:lnTo>
                    <a:pt x="452" y="274"/>
                  </a:lnTo>
                  <a:lnTo>
                    <a:pt x="452" y="274"/>
                  </a:lnTo>
                  <a:lnTo>
                    <a:pt x="452" y="276"/>
                  </a:lnTo>
                  <a:lnTo>
                    <a:pt x="452" y="276"/>
                  </a:lnTo>
                  <a:lnTo>
                    <a:pt x="450" y="276"/>
                  </a:lnTo>
                  <a:lnTo>
                    <a:pt x="450" y="276"/>
                  </a:lnTo>
                  <a:lnTo>
                    <a:pt x="450" y="278"/>
                  </a:lnTo>
                  <a:lnTo>
                    <a:pt x="450" y="278"/>
                  </a:lnTo>
                  <a:lnTo>
                    <a:pt x="450" y="278"/>
                  </a:lnTo>
                  <a:lnTo>
                    <a:pt x="450" y="280"/>
                  </a:lnTo>
                  <a:lnTo>
                    <a:pt x="452" y="282"/>
                  </a:lnTo>
                  <a:lnTo>
                    <a:pt x="450" y="286"/>
                  </a:lnTo>
                  <a:lnTo>
                    <a:pt x="448" y="288"/>
                  </a:lnTo>
                  <a:lnTo>
                    <a:pt x="446" y="288"/>
                  </a:lnTo>
                  <a:lnTo>
                    <a:pt x="446" y="290"/>
                  </a:lnTo>
                  <a:lnTo>
                    <a:pt x="446" y="290"/>
                  </a:lnTo>
                  <a:lnTo>
                    <a:pt x="444" y="292"/>
                  </a:lnTo>
                  <a:lnTo>
                    <a:pt x="444" y="292"/>
                  </a:lnTo>
                  <a:lnTo>
                    <a:pt x="444" y="294"/>
                  </a:lnTo>
                  <a:lnTo>
                    <a:pt x="444" y="294"/>
                  </a:lnTo>
                  <a:lnTo>
                    <a:pt x="442" y="296"/>
                  </a:lnTo>
                  <a:lnTo>
                    <a:pt x="442" y="296"/>
                  </a:lnTo>
                  <a:lnTo>
                    <a:pt x="442" y="296"/>
                  </a:lnTo>
                  <a:lnTo>
                    <a:pt x="442" y="298"/>
                  </a:lnTo>
                  <a:lnTo>
                    <a:pt x="442" y="298"/>
                  </a:lnTo>
                  <a:lnTo>
                    <a:pt x="442" y="298"/>
                  </a:lnTo>
                  <a:lnTo>
                    <a:pt x="442" y="298"/>
                  </a:lnTo>
                  <a:lnTo>
                    <a:pt x="444" y="300"/>
                  </a:lnTo>
                  <a:lnTo>
                    <a:pt x="444" y="302"/>
                  </a:lnTo>
                  <a:lnTo>
                    <a:pt x="444" y="302"/>
                  </a:lnTo>
                  <a:lnTo>
                    <a:pt x="444" y="302"/>
                  </a:lnTo>
                  <a:lnTo>
                    <a:pt x="438" y="308"/>
                  </a:lnTo>
                  <a:lnTo>
                    <a:pt x="436" y="308"/>
                  </a:lnTo>
                  <a:lnTo>
                    <a:pt x="436" y="308"/>
                  </a:lnTo>
                  <a:lnTo>
                    <a:pt x="436" y="310"/>
                  </a:lnTo>
                  <a:lnTo>
                    <a:pt x="436" y="310"/>
                  </a:lnTo>
                  <a:lnTo>
                    <a:pt x="434" y="310"/>
                  </a:lnTo>
                  <a:lnTo>
                    <a:pt x="434" y="312"/>
                  </a:lnTo>
                  <a:lnTo>
                    <a:pt x="432" y="316"/>
                  </a:lnTo>
                  <a:lnTo>
                    <a:pt x="430" y="316"/>
                  </a:lnTo>
                  <a:lnTo>
                    <a:pt x="430" y="316"/>
                  </a:lnTo>
                  <a:lnTo>
                    <a:pt x="430" y="316"/>
                  </a:lnTo>
                  <a:lnTo>
                    <a:pt x="430" y="316"/>
                  </a:lnTo>
                  <a:lnTo>
                    <a:pt x="430" y="316"/>
                  </a:lnTo>
                  <a:lnTo>
                    <a:pt x="430" y="316"/>
                  </a:lnTo>
                  <a:lnTo>
                    <a:pt x="430" y="318"/>
                  </a:lnTo>
                  <a:lnTo>
                    <a:pt x="430" y="318"/>
                  </a:lnTo>
                  <a:lnTo>
                    <a:pt x="430" y="318"/>
                  </a:lnTo>
                  <a:lnTo>
                    <a:pt x="430" y="318"/>
                  </a:lnTo>
                  <a:lnTo>
                    <a:pt x="432" y="318"/>
                  </a:lnTo>
                  <a:lnTo>
                    <a:pt x="432" y="318"/>
                  </a:lnTo>
                  <a:lnTo>
                    <a:pt x="432" y="318"/>
                  </a:lnTo>
                  <a:lnTo>
                    <a:pt x="436" y="322"/>
                  </a:lnTo>
                  <a:lnTo>
                    <a:pt x="434" y="326"/>
                  </a:lnTo>
                  <a:lnTo>
                    <a:pt x="430" y="330"/>
                  </a:lnTo>
                  <a:lnTo>
                    <a:pt x="430" y="330"/>
                  </a:lnTo>
                  <a:lnTo>
                    <a:pt x="428" y="330"/>
                  </a:lnTo>
                  <a:lnTo>
                    <a:pt x="424" y="332"/>
                  </a:lnTo>
                  <a:lnTo>
                    <a:pt x="424" y="332"/>
                  </a:lnTo>
                  <a:lnTo>
                    <a:pt x="422" y="334"/>
                  </a:lnTo>
                  <a:lnTo>
                    <a:pt x="422" y="334"/>
                  </a:lnTo>
                  <a:lnTo>
                    <a:pt x="420" y="338"/>
                  </a:lnTo>
                  <a:lnTo>
                    <a:pt x="420" y="338"/>
                  </a:lnTo>
                  <a:lnTo>
                    <a:pt x="420" y="338"/>
                  </a:lnTo>
                  <a:lnTo>
                    <a:pt x="420" y="338"/>
                  </a:lnTo>
                  <a:lnTo>
                    <a:pt x="422" y="338"/>
                  </a:lnTo>
                  <a:lnTo>
                    <a:pt x="422" y="340"/>
                  </a:lnTo>
                  <a:lnTo>
                    <a:pt x="422" y="340"/>
                  </a:lnTo>
                  <a:lnTo>
                    <a:pt x="422" y="340"/>
                  </a:lnTo>
                  <a:lnTo>
                    <a:pt x="422" y="342"/>
                  </a:lnTo>
                  <a:lnTo>
                    <a:pt x="422" y="342"/>
                  </a:lnTo>
                  <a:lnTo>
                    <a:pt x="422" y="342"/>
                  </a:lnTo>
                  <a:lnTo>
                    <a:pt x="420" y="344"/>
                  </a:lnTo>
                  <a:lnTo>
                    <a:pt x="420" y="346"/>
                  </a:lnTo>
                  <a:lnTo>
                    <a:pt x="420" y="346"/>
                  </a:lnTo>
                  <a:lnTo>
                    <a:pt x="418" y="348"/>
                  </a:lnTo>
                  <a:lnTo>
                    <a:pt x="418" y="348"/>
                  </a:lnTo>
                  <a:lnTo>
                    <a:pt x="418" y="348"/>
                  </a:lnTo>
                  <a:lnTo>
                    <a:pt x="418" y="348"/>
                  </a:lnTo>
                  <a:lnTo>
                    <a:pt x="416" y="348"/>
                  </a:lnTo>
                  <a:lnTo>
                    <a:pt x="416" y="348"/>
                  </a:lnTo>
                  <a:lnTo>
                    <a:pt x="414" y="348"/>
                  </a:lnTo>
                  <a:lnTo>
                    <a:pt x="414" y="348"/>
                  </a:lnTo>
                  <a:lnTo>
                    <a:pt x="414" y="348"/>
                  </a:lnTo>
                  <a:lnTo>
                    <a:pt x="414" y="352"/>
                  </a:lnTo>
                  <a:lnTo>
                    <a:pt x="414" y="352"/>
                  </a:lnTo>
                  <a:lnTo>
                    <a:pt x="414" y="352"/>
                  </a:lnTo>
                  <a:lnTo>
                    <a:pt x="414" y="354"/>
                  </a:lnTo>
                  <a:lnTo>
                    <a:pt x="414" y="354"/>
                  </a:lnTo>
                  <a:lnTo>
                    <a:pt x="412" y="354"/>
                  </a:lnTo>
                  <a:lnTo>
                    <a:pt x="412" y="354"/>
                  </a:lnTo>
                  <a:lnTo>
                    <a:pt x="412" y="356"/>
                  </a:lnTo>
                  <a:lnTo>
                    <a:pt x="412" y="356"/>
                  </a:lnTo>
                  <a:lnTo>
                    <a:pt x="410" y="356"/>
                  </a:lnTo>
                  <a:lnTo>
                    <a:pt x="406" y="356"/>
                  </a:lnTo>
                  <a:lnTo>
                    <a:pt x="406" y="356"/>
                  </a:lnTo>
                  <a:lnTo>
                    <a:pt x="404" y="356"/>
                  </a:lnTo>
                  <a:lnTo>
                    <a:pt x="404" y="356"/>
                  </a:lnTo>
                  <a:lnTo>
                    <a:pt x="402" y="356"/>
                  </a:lnTo>
                  <a:lnTo>
                    <a:pt x="400" y="356"/>
                  </a:lnTo>
                  <a:lnTo>
                    <a:pt x="400" y="356"/>
                  </a:lnTo>
                  <a:lnTo>
                    <a:pt x="400" y="356"/>
                  </a:lnTo>
                  <a:lnTo>
                    <a:pt x="400" y="356"/>
                  </a:lnTo>
                  <a:lnTo>
                    <a:pt x="400" y="356"/>
                  </a:lnTo>
                  <a:lnTo>
                    <a:pt x="400" y="354"/>
                  </a:lnTo>
                  <a:lnTo>
                    <a:pt x="398" y="352"/>
                  </a:lnTo>
                  <a:lnTo>
                    <a:pt x="398" y="352"/>
                  </a:lnTo>
                  <a:lnTo>
                    <a:pt x="398" y="352"/>
                  </a:lnTo>
                  <a:lnTo>
                    <a:pt x="398" y="348"/>
                  </a:lnTo>
                  <a:lnTo>
                    <a:pt x="398" y="348"/>
                  </a:lnTo>
                  <a:lnTo>
                    <a:pt x="398" y="348"/>
                  </a:lnTo>
                  <a:lnTo>
                    <a:pt x="398" y="346"/>
                  </a:lnTo>
                  <a:lnTo>
                    <a:pt x="398" y="346"/>
                  </a:lnTo>
                  <a:lnTo>
                    <a:pt x="398" y="344"/>
                  </a:lnTo>
                  <a:lnTo>
                    <a:pt x="398" y="344"/>
                  </a:lnTo>
                  <a:lnTo>
                    <a:pt x="398" y="344"/>
                  </a:lnTo>
                  <a:lnTo>
                    <a:pt x="398" y="342"/>
                  </a:lnTo>
                  <a:lnTo>
                    <a:pt x="398" y="342"/>
                  </a:lnTo>
                  <a:lnTo>
                    <a:pt x="396" y="340"/>
                  </a:lnTo>
                  <a:lnTo>
                    <a:pt x="396" y="340"/>
                  </a:lnTo>
                  <a:lnTo>
                    <a:pt x="394" y="340"/>
                  </a:lnTo>
                  <a:lnTo>
                    <a:pt x="394" y="340"/>
                  </a:lnTo>
                  <a:lnTo>
                    <a:pt x="394" y="340"/>
                  </a:lnTo>
                  <a:lnTo>
                    <a:pt x="392" y="340"/>
                  </a:lnTo>
                  <a:lnTo>
                    <a:pt x="392" y="340"/>
                  </a:lnTo>
                  <a:lnTo>
                    <a:pt x="392" y="340"/>
                  </a:lnTo>
                  <a:lnTo>
                    <a:pt x="392" y="340"/>
                  </a:lnTo>
                  <a:lnTo>
                    <a:pt x="390" y="338"/>
                  </a:lnTo>
                  <a:lnTo>
                    <a:pt x="388" y="338"/>
                  </a:lnTo>
                  <a:lnTo>
                    <a:pt x="388" y="336"/>
                  </a:lnTo>
                  <a:lnTo>
                    <a:pt x="388" y="336"/>
                  </a:lnTo>
                  <a:lnTo>
                    <a:pt x="388" y="334"/>
                  </a:lnTo>
                  <a:lnTo>
                    <a:pt x="388" y="332"/>
                  </a:lnTo>
                  <a:lnTo>
                    <a:pt x="388" y="332"/>
                  </a:lnTo>
                  <a:lnTo>
                    <a:pt x="388" y="332"/>
                  </a:lnTo>
                  <a:lnTo>
                    <a:pt x="386" y="332"/>
                  </a:lnTo>
                  <a:lnTo>
                    <a:pt x="386" y="330"/>
                  </a:lnTo>
                  <a:lnTo>
                    <a:pt x="386" y="330"/>
                  </a:lnTo>
                  <a:lnTo>
                    <a:pt x="386" y="330"/>
                  </a:lnTo>
                  <a:lnTo>
                    <a:pt x="382" y="330"/>
                  </a:lnTo>
                  <a:lnTo>
                    <a:pt x="376" y="326"/>
                  </a:lnTo>
                  <a:lnTo>
                    <a:pt x="376" y="326"/>
                  </a:lnTo>
                  <a:lnTo>
                    <a:pt x="376" y="326"/>
                  </a:lnTo>
                  <a:lnTo>
                    <a:pt x="376" y="326"/>
                  </a:lnTo>
                  <a:lnTo>
                    <a:pt x="374" y="328"/>
                  </a:lnTo>
                  <a:lnTo>
                    <a:pt x="370" y="334"/>
                  </a:lnTo>
                  <a:lnTo>
                    <a:pt x="360" y="336"/>
                  </a:lnTo>
                  <a:lnTo>
                    <a:pt x="358" y="334"/>
                  </a:lnTo>
                  <a:lnTo>
                    <a:pt x="358" y="334"/>
                  </a:lnTo>
                  <a:lnTo>
                    <a:pt x="356" y="334"/>
                  </a:lnTo>
                  <a:lnTo>
                    <a:pt x="356" y="334"/>
                  </a:lnTo>
                  <a:lnTo>
                    <a:pt x="356" y="334"/>
                  </a:lnTo>
                  <a:lnTo>
                    <a:pt x="356" y="332"/>
                  </a:lnTo>
                  <a:lnTo>
                    <a:pt x="356" y="332"/>
                  </a:lnTo>
                  <a:lnTo>
                    <a:pt x="356" y="332"/>
                  </a:lnTo>
                  <a:lnTo>
                    <a:pt x="356" y="330"/>
                  </a:lnTo>
                  <a:lnTo>
                    <a:pt x="356" y="330"/>
                  </a:lnTo>
                  <a:lnTo>
                    <a:pt x="354" y="328"/>
                  </a:lnTo>
                  <a:lnTo>
                    <a:pt x="354" y="328"/>
                  </a:lnTo>
                  <a:lnTo>
                    <a:pt x="354" y="328"/>
                  </a:lnTo>
                  <a:lnTo>
                    <a:pt x="352" y="332"/>
                  </a:lnTo>
                  <a:lnTo>
                    <a:pt x="342" y="340"/>
                  </a:lnTo>
                  <a:lnTo>
                    <a:pt x="340" y="340"/>
                  </a:lnTo>
                  <a:lnTo>
                    <a:pt x="336" y="338"/>
                  </a:lnTo>
                  <a:lnTo>
                    <a:pt x="336" y="340"/>
                  </a:lnTo>
                  <a:lnTo>
                    <a:pt x="334" y="346"/>
                  </a:lnTo>
                  <a:lnTo>
                    <a:pt x="332" y="352"/>
                  </a:lnTo>
                  <a:lnTo>
                    <a:pt x="330" y="352"/>
                  </a:lnTo>
                  <a:lnTo>
                    <a:pt x="330" y="352"/>
                  </a:lnTo>
                  <a:lnTo>
                    <a:pt x="328" y="352"/>
                  </a:lnTo>
                  <a:lnTo>
                    <a:pt x="324" y="356"/>
                  </a:lnTo>
                  <a:lnTo>
                    <a:pt x="322" y="358"/>
                  </a:lnTo>
                  <a:lnTo>
                    <a:pt x="320" y="360"/>
                  </a:lnTo>
                  <a:lnTo>
                    <a:pt x="320" y="360"/>
                  </a:lnTo>
                  <a:lnTo>
                    <a:pt x="320" y="362"/>
                  </a:lnTo>
                  <a:lnTo>
                    <a:pt x="320" y="362"/>
                  </a:lnTo>
                  <a:lnTo>
                    <a:pt x="320" y="362"/>
                  </a:lnTo>
                  <a:lnTo>
                    <a:pt x="318" y="362"/>
                  </a:lnTo>
                  <a:lnTo>
                    <a:pt x="318" y="362"/>
                  </a:lnTo>
                  <a:lnTo>
                    <a:pt x="318" y="362"/>
                  </a:lnTo>
                  <a:lnTo>
                    <a:pt x="316" y="362"/>
                  </a:lnTo>
                  <a:lnTo>
                    <a:pt x="316" y="362"/>
                  </a:lnTo>
                  <a:lnTo>
                    <a:pt x="316" y="362"/>
                  </a:lnTo>
                  <a:lnTo>
                    <a:pt x="316" y="364"/>
                  </a:lnTo>
                  <a:lnTo>
                    <a:pt x="310" y="370"/>
                  </a:lnTo>
                  <a:lnTo>
                    <a:pt x="302" y="376"/>
                  </a:lnTo>
                  <a:lnTo>
                    <a:pt x="298" y="380"/>
                  </a:lnTo>
                  <a:lnTo>
                    <a:pt x="298" y="380"/>
                  </a:lnTo>
                  <a:lnTo>
                    <a:pt x="296" y="380"/>
                  </a:lnTo>
                  <a:lnTo>
                    <a:pt x="296" y="382"/>
                  </a:lnTo>
                  <a:lnTo>
                    <a:pt x="296" y="382"/>
                  </a:lnTo>
                  <a:lnTo>
                    <a:pt x="294" y="384"/>
                  </a:lnTo>
                  <a:lnTo>
                    <a:pt x="292" y="384"/>
                  </a:lnTo>
                  <a:lnTo>
                    <a:pt x="292" y="384"/>
                  </a:lnTo>
                  <a:lnTo>
                    <a:pt x="292" y="384"/>
                  </a:lnTo>
                  <a:lnTo>
                    <a:pt x="292" y="390"/>
                  </a:lnTo>
                  <a:lnTo>
                    <a:pt x="294" y="392"/>
                  </a:lnTo>
                  <a:lnTo>
                    <a:pt x="294" y="394"/>
                  </a:lnTo>
                  <a:lnTo>
                    <a:pt x="294" y="394"/>
                  </a:lnTo>
                  <a:lnTo>
                    <a:pt x="296" y="394"/>
                  </a:lnTo>
                  <a:lnTo>
                    <a:pt x="296" y="396"/>
                  </a:lnTo>
                  <a:lnTo>
                    <a:pt x="296" y="396"/>
                  </a:lnTo>
                  <a:lnTo>
                    <a:pt x="296" y="396"/>
                  </a:lnTo>
                  <a:lnTo>
                    <a:pt x="296" y="398"/>
                  </a:lnTo>
                  <a:lnTo>
                    <a:pt x="294" y="398"/>
                  </a:lnTo>
                  <a:lnTo>
                    <a:pt x="294" y="398"/>
                  </a:lnTo>
                  <a:lnTo>
                    <a:pt x="294" y="398"/>
                  </a:lnTo>
                  <a:lnTo>
                    <a:pt x="294" y="398"/>
                  </a:lnTo>
                  <a:lnTo>
                    <a:pt x="294" y="400"/>
                  </a:lnTo>
                  <a:lnTo>
                    <a:pt x="292" y="400"/>
                  </a:lnTo>
                  <a:lnTo>
                    <a:pt x="292" y="400"/>
                  </a:lnTo>
                  <a:lnTo>
                    <a:pt x="292" y="406"/>
                  </a:lnTo>
                  <a:lnTo>
                    <a:pt x="292" y="408"/>
                  </a:lnTo>
                  <a:lnTo>
                    <a:pt x="292" y="408"/>
                  </a:lnTo>
                  <a:lnTo>
                    <a:pt x="292" y="408"/>
                  </a:lnTo>
                  <a:lnTo>
                    <a:pt x="292" y="410"/>
                  </a:lnTo>
                  <a:lnTo>
                    <a:pt x="292" y="410"/>
                  </a:lnTo>
                  <a:lnTo>
                    <a:pt x="292" y="410"/>
                  </a:lnTo>
                  <a:lnTo>
                    <a:pt x="292" y="410"/>
                  </a:lnTo>
                  <a:lnTo>
                    <a:pt x="290" y="414"/>
                  </a:lnTo>
                  <a:lnTo>
                    <a:pt x="290" y="416"/>
                  </a:lnTo>
                  <a:lnTo>
                    <a:pt x="290" y="416"/>
                  </a:lnTo>
                  <a:lnTo>
                    <a:pt x="286" y="422"/>
                  </a:lnTo>
                  <a:lnTo>
                    <a:pt x="284" y="426"/>
                  </a:lnTo>
                  <a:lnTo>
                    <a:pt x="282" y="428"/>
                  </a:lnTo>
                  <a:lnTo>
                    <a:pt x="282" y="428"/>
                  </a:lnTo>
                  <a:lnTo>
                    <a:pt x="282" y="430"/>
                  </a:lnTo>
                  <a:lnTo>
                    <a:pt x="282" y="430"/>
                  </a:lnTo>
                  <a:lnTo>
                    <a:pt x="282" y="430"/>
                  </a:lnTo>
                  <a:lnTo>
                    <a:pt x="282" y="430"/>
                  </a:lnTo>
                  <a:lnTo>
                    <a:pt x="282" y="432"/>
                  </a:lnTo>
                  <a:lnTo>
                    <a:pt x="282" y="432"/>
                  </a:lnTo>
                  <a:lnTo>
                    <a:pt x="282" y="432"/>
                  </a:lnTo>
                  <a:lnTo>
                    <a:pt x="282" y="432"/>
                  </a:lnTo>
                  <a:lnTo>
                    <a:pt x="282" y="432"/>
                  </a:lnTo>
                  <a:lnTo>
                    <a:pt x="282" y="432"/>
                  </a:lnTo>
                  <a:lnTo>
                    <a:pt x="282" y="432"/>
                  </a:lnTo>
                  <a:lnTo>
                    <a:pt x="280" y="432"/>
                  </a:lnTo>
                  <a:lnTo>
                    <a:pt x="280" y="432"/>
                  </a:lnTo>
                  <a:lnTo>
                    <a:pt x="280" y="432"/>
                  </a:lnTo>
                  <a:lnTo>
                    <a:pt x="280" y="432"/>
                  </a:lnTo>
                  <a:lnTo>
                    <a:pt x="280" y="432"/>
                  </a:lnTo>
                  <a:lnTo>
                    <a:pt x="280" y="432"/>
                  </a:lnTo>
                  <a:lnTo>
                    <a:pt x="280" y="432"/>
                  </a:lnTo>
                  <a:lnTo>
                    <a:pt x="280" y="432"/>
                  </a:lnTo>
                  <a:lnTo>
                    <a:pt x="280" y="432"/>
                  </a:lnTo>
                  <a:lnTo>
                    <a:pt x="280" y="432"/>
                  </a:lnTo>
                  <a:lnTo>
                    <a:pt x="278" y="432"/>
                  </a:lnTo>
                  <a:lnTo>
                    <a:pt x="278" y="432"/>
                  </a:lnTo>
                  <a:lnTo>
                    <a:pt x="278" y="434"/>
                  </a:lnTo>
                  <a:lnTo>
                    <a:pt x="278" y="434"/>
                  </a:lnTo>
                  <a:lnTo>
                    <a:pt x="278" y="436"/>
                  </a:lnTo>
                  <a:lnTo>
                    <a:pt x="278" y="436"/>
                  </a:lnTo>
                  <a:lnTo>
                    <a:pt x="278" y="436"/>
                  </a:lnTo>
                  <a:lnTo>
                    <a:pt x="278" y="436"/>
                  </a:lnTo>
                  <a:lnTo>
                    <a:pt x="278" y="438"/>
                  </a:lnTo>
                  <a:lnTo>
                    <a:pt x="278" y="438"/>
                  </a:lnTo>
                  <a:lnTo>
                    <a:pt x="276" y="438"/>
                  </a:lnTo>
                  <a:lnTo>
                    <a:pt x="276" y="438"/>
                  </a:lnTo>
                  <a:lnTo>
                    <a:pt x="276" y="438"/>
                  </a:lnTo>
                  <a:lnTo>
                    <a:pt x="274" y="438"/>
                  </a:lnTo>
                  <a:lnTo>
                    <a:pt x="270" y="436"/>
                  </a:lnTo>
                  <a:lnTo>
                    <a:pt x="268" y="432"/>
                  </a:lnTo>
                  <a:lnTo>
                    <a:pt x="264" y="430"/>
                  </a:lnTo>
                  <a:lnTo>
                    <a:pt x="264" y="432"/>
                  </a:lnTo>
                  <a:lnTo>
                    <a:pt x="264" y="432"/>
                  </a:lnTo>
                  <a:lnTo>
                    <a:pt x="264" y="432"/>
                  </a:lnTo>
                  <a:lnTo>
                    <a:pt x="264" y="432"/>
                  </a:lnTo>
                  <a:lnTo>
                    <a:pt x="264" y="434"/>
                  </a:lnTo>
                  <a:lnTo>
                    <a:pt x="266" y="434"/>
                  </a:lnTo>
                  <a:lnTo>
                    <a:pt x="266" y="434"/>
                  </a:lnTo>
                  <a:lnTo>
                    <a:pt x="266" y="434"/>
                  </a:lnTo>
                  <a:lnTo>
                    <a:pt x="266" y="436"/>
                  </a:lnTo>
                  <a:lnTo>
                    <a:pt x="266" y="436"/>
                  </a:lnTo>
                  <a:lnTo>
                    <a:pt x="270" y="440"/>
                  </a:lnTo>
                  <a:lnTo>
                    <a:pt x="268" y="442"/>
                  </a:lnTo>
                  <a:lnTo>
                    <a:pt x="268" y="442"/>
                  </a:lnTo>
                  <a:lnTo>
                    <a:pt x="266" y="446"/>
                  </a:lnTo>
                  <a:lnTo>
                    <a:pt x="266" y="446"/>
                  </a:lnTo>
                  <a:lnTo>
                    <a:pt x="266" y="446"/>
                  </a:lnTo>
                  <a:lnTo>
                    <a:pt x="266" y="446"/>
                  </a:lnTo>
                  <a:lnTo>
                    <a:pt x="264" y="446"/>
                  </a:lnTo>
                  <a:lnTo>
                    <a:pt x="258" y="444"/>
                  </a:lnTo>
                  <a:lnTo>
                    <a:pt x="254" y="444"/>
                  </a:lnTo>
                  <a:lnTo>
                    <a:pt x="242" y="446"/>
                  </a:lnTo>
                  <a:lnTo>
                    <a:pt x="238" y="448"/>
                  </a:lnTo>
                  <a:lnTo>
                    <a:pt x="238" y="448"/>
                  </a:lnTo>
                  <a:lnTo>
                    <a:pt x="236" y="448"/>
                  </a:lnTo>
                  <a:lnTo>
                    <a:pt x="236" y="448"/>
                  </a:lnTo>
                  <a:lnTo>
                    <a:pt x="232" y="446"/>
                  </a:lnTo>
                  <a:lnTo>
                    <a:pt x="230" y="446"/>
                  </a:lnTo>
                  <a:lnTo>
                    <a:pt x="230" y="446"/>
                  </a:lnTo>
                  <a:lnTo>
                    <a:pt x="230" y="442"/>
                  </a:lnTo>
                  <a:lnTo>
                    <a:pt x="230" y="440"/>
                  </a:lnTo>
                  <a:lnTo>
                    <a:pt x="230" y="438"/>
                  </a:lnTo>
                  <a:lnTo>
                    <a:pt x="230" y="438"/>
                  </a:lnTo>
                  <a:lnTo>
                    <a:pt x="230" y="438"/>
                  </a:lnTo>
                  <a:lnTo>
                    <a:pt x="230" y="438"/>
                  </a:lnTo>
                  <a:lnTo>
                    <a:pt x="230" y="438"/>
                  </a:lnTo>
                  <a:lnTo>
                    <a:pt x="230" y="438"/>
                  </a:lnTo>
                  <a:lnTo>
                    <a:pt x="230" y="438"/>
                  </a:lnTo>
                  <a:lnTo>
                    <a:pt x="228" y="442"/>
                  </a:lnTo>
                  <a:lnTo>
                    <a:pt x="230" y="442"/>
                  </a:lnTo>
                  <a:lnTo>
                    <a:pt x="230" y="442"/>
                  </a:lnTo>
                  <a:lnTo>
                    <a:pt x="230" y="442"/>
                  </a:lnTo>
                  <a:lnTo>
                    <a:pt x="230" y="442"/>
                  </a:lnTo>
                  <a:lnTo>
                    <a:pt x="230" y="442"/>
                  </a:lnTo>
                  <a:lnTo>
                    <a:pt x="230" y="442"/>
                  </a:lnTo>
                  <a:lnTo>
                    <a:pt x="228" y="444"/>
                  </a:lnTo>
                  <a:lnTo>
                    <a:pt x="228" y="444"/>
                  </a:lnTo>
                  <a:lnTo>
                    <a:pt x="228" y="444"/>
                  </a:lnTo>
                  <a:lnTo>
                    <a:pt x="226" y="444"/>
                  </a:lnTo>
                  <a:lnTo>
                    <a:pt x="218" y="444"/>
                  </a:lnTo>
                  <a:lnTo>
                    <a:pt x="216" y="444"/>
                  </a:lnTo>
                  <a:lnTo>
                    <a:pt x="214" y="442"/>
                  </a:lnTo>
                  <a:lnTo>
                    <a:pt x="208" y="436"/>
                  </a:lnTo>
                  <a:lnTo>
                    <a:pt x="208" y="436"/>
                  </a:lnTo>
                  <a:lnTo>
                    <a:pt x="208" y="436"/>
                  </a:lnTo>
                  <a:lnTo>
                    <a:pt x="208" y="438"/>
                  </a:lnTo>
                  <a:lnTo>
                    <a:pt x="208" y="438"/>
                  </a:lnTo>
                  <a:lnTo>
                    <a:pt x="208" y="438"/>
                  </a:lnTo>
                  <a:lnTo>
                    <a:pt x="210" y="440"/>
                  </a:lnTo>
                  <a:lnTo>
                    <a:pt x="210" y="440"/>
                  </a:lnTo>
                  <a:lnTo>
                    <a:pt x="210" y="440"/>
                  </a:lnTo>
                  <a:lnTo>
                    <a:pt x="210" y="440"/>
                  </a:lnTo>
                  <a:lnTo>
                    <a:pt x="212" y="440"/>
                  </a:lnTo>
                  <a:lnTo>
                    <a:pt x="212" y="440"/>
                  </a:lnTo>
                  <a:lnTo>
                    <a:pt x="212" y="442"/>
                  </a:lnTo>
                  <a:lnTo>
                    <a:pt x="212" y="442"/>
                  </a:lnTo>
                  <a:lnTo>
                    <a:pt x="212" y="442"/>
                  </a:lnTo>
                  <a:lnTo>
                    <a:pt x="212" y="444"/>
                  </a:lnTo>
                  <a:lnTo>
                    <a:pt x="214" y="446"/>
                  </a:lnTo>
                  <a:lnTo>
                    <a:pt x="214" y="448"/>
                  </a:lnTo>
                  <a:lnTo>
                    <a:pt x="212" y="448"/>
                  </a:lnTo>
                  <a:lnTo>
                    <a:pt x="212" y="448"/>
                  </a:lnTo>
                  <a:lnTo>
                    <a:pt x="212" y="448"/>
                  </a:lnTo>
                  <a:lnTo>
                    <a:pt x="212" y="448"/>
                  </a:lnTo>
                  <a:lnTo>
                    <a:pt x="208" y="450"/>
                  </a:lnTo>
                  <a:lnTo>
                    <a:pt x="206" y="450"/>
                  </a:lnTo>
                  <a:lnTo>
                    <a:pt x="206" y="450"/>
                  </a:lnTo>
                  <a:lnTo>
                    <a:pt x="206" y="448"/>
                  </a:lnTo>
                  <a:lnTo>
                    <a:pt x="206" y="448"/>
                  </a:lnTo>
                  <a:lnTo>
                    <a:pt x="204" y="444"/>
                  </a:lnTo>
                  <a:lnTo>
                    <a:pt x="204" y="444"/>
                  </a:lnTo>
                  <a:lnTo>
                    <a:pt x="206" y="442"/>
                  </a:lnTo>
                  <a:lnTo>
                    <a:pt x="206" y="440"/>
                  </a:lnTo>
                  <a:lnTo>
                    <a:pt x="206" y="440"/>
                  </a:lnTo>
                  <a:lnTo>
                    <a:pt x="206" y="440"/>
                  </a:lnTo>
                  <a:lnTo>
                    <a:pt x="206" y="438"/>
                  </a:lnTo>
                  <a:lnTo>
                    <a:pt x="206" y="438"/>
                  </a:lnTo>
                  <a:lnTo>
                    <a:pt x="204" y="438"/>
                  </a:lnTo>
                  <a:lnTo>
                    <a:pt x="204" y="436"/>
                  </a:lnTo>
                  <a:lnTo>
                    <a:pt x="202" y="436"/>
                  </a:lnTo>
                  <a:lnTo>
                    <a:pt x="200" y="438"/>
                  </a:lnTo>
                  <a:lnTo>
                    <a:pt x="200" y="440"/>
                  </a:lnTo>
                  <a:lnTo>
                    <a:pt x="200" y="440"/>
                  </a:lnTo>
                  <a:lnTo>
                    <a:pt x="204" y="448"/>
                  </a:lnTo>
                  <a:lnTo>
                    <a:pt x="204" y="450"/>
                  </a:lnTo>
                  <a:lnTo>
                    <a:pt x="204" y="450"/>
                  </a:lnTo>
                  <a:lnTo>
                    <a:pt x="206" y="452"/>
                  </a:lnTo>
                  <a:lnTo>
                    <a:pt x="206" y="452"/>
                  </a:lnTo>
                  <a:lnTo>
                    <a:pt x="206" y="452"/>
                  </a:lnTo>
                  <a:lnTo>
                    <a:pt x="206" y="452"/>
                  </a:lnTo>
                  <a:lnTo>
                    <a:pt x="206" y="452"/>
                  </a:lnTo>
                  <a:lnTo>
                    <a:pt x="206" y="452"/>
                  </a:lnTo>
                  <a:lnTo>
                    <a:pt x="206" y="454"/>
                  </a:lnTo>
                  <a:lnTo>
                    <a:pt x="206" y="454"/>
                  </a:lnTo>
                  <a:lnTo>
                    <a:pt x="204" y="454"/>
                  </a:lnTo>
                  <a:lnTo>
                    <a:pt x="204" y="454"/>
                  </a:lnTo>
                  <a:lnTo>
                    <a:pt x="202" y="454"/>
                  </a:lnTo>
                  <a:lnTo>
                    <a:pt x="198" y="452"/>
                  </a:lnTo>
                  <a:lnTo>
                    <a:pt x="198" y="452"/>
                  </a:lnTo>
                  <a:lnTo>
                    <a:pt x="198" y="452"/>
                  </a:lnTo>
                  <a:lnTo>
                    <a:pt x="196" y="446"/>
                  </a:lnTo>
                  <a:lnTo>
                    <a:pt x="194" y="436"/>
                  </a:lnTo>
                  <a:lnTo>
                    <a:pt x="194" y="434"/>
                  </a:lnTo>
                  <a:lnTo>
                    <a:pt x="194" y="434"/>
                  </a:lnTo>
                  <a:lnTo>
                    <a:pt x="192" y="434"/>
                  </a:lnTo>
                  <a:lnTo>
                    <a:pt x="196" y="448"/>
                  </a:lnTo>
                  <a:lnTo>
                    <a:pt x="196" y="450"/>
                  </a:lnTo>
                  <a:lnTo>
                    <a:pt x="196" y="452"/>
                  </a:lnTo>
                  <a:lnTo>
                    <a:pt x="198" y="454"/>
                  </a:lnTo>
                  <a:lnTo>
                    <a:pt x="198" y="454"/>
                  </a:lnTo>
                  <a:lnTo>
                    <a:pt x="194" y="456"/>
                  </a:lnTo>
                  <a:lnTo>
                    <a:pt x="192" y="456"/>
                  </a:lnTo>
                  <a:lnTo>
                    <a:pt x="192" y="456"/>
                  </a:lnTo>
                  <a:lnTo>
                    <a:pt x="192" y="454"/>
                  </a:lnTo>
                  <a:lnTo>
                    <a:pt x="192" y="454"/>
                  </a:lnTo>
                  <a:lnTo>
                    <a:pt x="192" y="454"/>
                  </a:lnTo>
                  <a:lnTo>
                    <a:pt x="190" y="450"/>
                  </a:lnTo>
                  <a:lnTo>
                    <a:pt x="190" y="448"/>
                  </a:lnTo>
                  <a:lnTo>
                    <a:pt x="192" y="448"/>
                  </a:lnTo>
                  <a:lnTo>
                    <a:pt x="192" y="446"/>
                  </a:lnTo>
                  <a:lnTo>
                    <a:pt x="192" y="446"/>
                  </a:lnTo>
                  <a:lnTo>
                    <a:pt x="192" y="444"/>
                  </a:lnTo>
                  <a:lnTo>
                    <a:pt x="192" y="444"/>
                  </a:lnTo>
                  <a:lnTo>
                    <a:pt x="192" y="444"/>
                  </a:lnTo>
                  <a:lnTo>
                    <a:pt x="192" y="442"/>
                  </a:lnTo>
                  <a:lnTo>
                    <a:pt x="192" y="442"/>
                  </a:lnTo>
                  <a:lnTo>
                    <a:pt x="192" y="442"/>
                  </a:lnTo>
                  <a:lnTo>
                    <a:pt x="188" y="446"/>
                  </a:lnTo>
                  <a:lnTo>
                    <a:pt x="188" y="450"/>
                  </a:lnTo>
                  <a:lnTo>
                    <a:pt x="188" y="450"/>
                  </a:lnTo>
                  <a:lnTo>
                    <a:pt x="188" y="450"/>
                  </a:lnTo>
                  <a:lnTo>
                    <a:pt x="188" y="452"/>
                  </a:lnTo>
                  <a:lnTo>
                    <a:pt x="190" y="452"/>
                  </a:lnTo>
                  <a:lnTo>
                    <a:pt x="190" y="452"/>
                  </a:lnTo>
                  <a:lnTo>
                    <a:pt x="190" y="452"/>
                  </a:lnTo>
                  <a:lnTo>
                    <a:pt x="190" y="456"/>
                  </a:lnTo>
                  <a:lnTo>
                    <a:pt x="190" y="456"/>
                  </a:lnTo>
                  <a:lnTo>
                    <a:pt x="190" y="456"/>
                  </a:lnTo>
                  <a:lnTo>
                    <a:pt x="188" y="456"/>
                  </a:lnTo>
                  <a:lnTo>
                    <a:pt x="184" y="456"/>
                  </a:lnTo>
                  <a:lnTo>
                    <a:pt x="180" y="456"/>
                  </a:lnTo>
                  <a:lnTo>
                    <a:pt x="176" y="456"/>
                  </a:lnTo>
                  <a:lnTo>
                    <a:pt x="172" y="458"/>
                  </a:lnTo>
                  <a:lnTo>
                    <a:pt x="170" y="458"/>
                  </a:lnTo>
                  <a:lnTo>
                    <a:pt x="170" y="458"/>
                  </a:lnTo>
                  <a:lnTo>
                    <a:pt x="170" y="456"/>
                  </a:lnTo>
                  <a:lnTo>
                    <a:pt x="168" y="456"/>
                  </a:lnTo>
                  <a:lnTo>
                    <a:pt x="168" y="456"/>
                  </a:lnTo>
                  <a:lnTo>
                    <a:pt x="168" y="456"/>
                  </a:lnTo>
                  <a:lnTo>
                    <a:pt x="168" y="456"/>
                  </a:lnTo>
                  <a:lnTo>
                    <a:pt x="170" y="456"/>
                  </a:lnTo>
                  <a:lnTo>
                    <a:pt x="170" y="454"/>
                  </a:lnTo>
                  <a:lnTo>
                    <a:pt x="170" y="454"/>
                  </a:lnTo>
                  <a:lnTo>
                    <a:pt x="170" y="454"/>
                  </a:lnTo>
                  <a:lnTo>
                    <a:pt x="172" y="452"/>
                  </a:lnTo>
                  <a:lnTo>
                    <a:pt x="172" y="452"/>
                  </a:lnTo>
                  <a:lnTo>
                    <a:pt x="172" y="450"/>
                  </a:lnTo>
                  <a:lnTo>
                    <a:pt x="172" y="450"/>
                  </a:lnTo>
                  <a:lnTo>
                    <a:pt x="170" y="450"/>
                  </a:lnTo>
                  <a:lnTo>
                    <a:pt x="168" y="450"/>
                  </a:lnTo>
                  <a:lnTo>
                    <a:pt x="168" y="452"/>
                  </a:lnTo>
                  <a:lnTo>
                    <a:pt x="168" y="456"/>
                  </a:lnTo>
                  <a:lnTo>
                    <a:pt x="166" y="458"/>
                  </a:lnTo>
                  <a:lnTo>
                    <a:pt x="162" y="458"/>
                  </a:lnTo>
                  <a:lnTo>
                    <a:pt x="162" y="458"/>
                  </a:lnTo>
                  <a:lnTo>
                    <a:pt x="162" y="458"/>
                  </a:lnTo>
                  <a:lnTo>
                    <a:pt x="160" y="458"/>
                  </a:lnTo>
                  <a:lnTo>
                    <a:pt x="154" y="456"/>
                  </a:lnTo>
                  <a:lnTo>
                    <a:pt x="154" y="454"/>
                  </a:lnTo>
                  <a:lnTo>
                    <a:pt x="152" y="452"/>
                  </a:lnTo>
                  <a:lnTo>
                    <a:pt x="144" y="448"/>
                  </a:lnTo>
                  <a:lnTo>
                    <a:pt x="142" y="444"/>
                  </a:lnTo>
                  <a:lnTo>
                    <a:pt x="138" y="442"/>
                  </a:lnTo>
                  <a:lnTo>
                    <a:pt x="138" y="440"/>
                  </a:lnTo>
                  <a:lnTo>
                    <a:pt x="138" y="440"/>
                  </a:lnTo>
                  <a:lnTo>
                    <a:pt x="138" y="440"/>
                  </a:lnTo>
                  <a:lnTo>
                    <a:pt x="136" y="438"/>
                  </a:lnTo>
                  <a:lnTo>
                    <a:pt x="134" y="436"/>
                  </a:lnTo>
                  <a:lnTo>
                    <a:pt x="134" y="432"/>
                  </a:lnTo>
                  <a:lnTo>
                    <a:pt x="132" y="432"/>
                  </a:lnTo>
                  <a:lnTo>
                    <a:pt x="132" y="432"/>
                  </a:lnTo>
                  <a:lnTo>
                    <a:pt x="132" y="428"/>
                  </a:lnTo>
                  <a:lnTo>
                    <a:pt x="128" y="418"/>
                  </a:lnTo>
                  <a:lnTo>
                    <a:pt x="128" y="418"/>
                  </a:lnTo>
                  <a:lnTo>
                    <a:pt x="128" y="418"/>
                  </a:lnTo>
                  <a:lnTo>
                    <a:pt x="128" y="418"/>
                  </a:lnTo>
                  <a:lnTo>
                    <a:pt x="128" y="418"/>
                  </a:lnTo>
                  <a:lnTo>
                    <a:pt x="130" y="418"/>
                  </a:lnTo>
                  <a:lnTo>
                    <a:pt x="130" y="418"/>
                  </a:lnTo>
                  <a:lnTo>
                    <a:pt x="130" y="418"/>
                  </a:lnTo>
                  <a:lnTo>
                    <a:pt x="130" y="418"/>
                  </a:lnTo>
                  <a:lnTo>
                    <a:pt x="132" y="418"/>
                  </a:lnTo>
                  <a:lnTo>
                    <a:pt x="132" y="418"/>
                  </a:lnTo>
                  <a:lnTo>
                    <a:pt x="132" y="420"/>
                  </a:lnTo>
                  <a:lnTo>
                    <a:pt x="134" y="418"/>
                  </a:lnTo>
                  <a:lnTo>
                    <a:pt x="134" y="416"/>
                  </a:lnTo>
                  <a:lnTo>
                    <a:pt x="134" y="416"/>
                  </a:lnTo>
                  <a:lnTo>
                    <a:pt x="132" y="414"/>
                  </a:lnTo>
                  <a:lnTo>
                    <a:pt x="132" y="414"/>
                  </a:lnTo>
                  <a:lnTo>
                    <a:pt x="132" y="414"/>
                  </a:lnTo>
                  <a:lnTo>
                    <a:pt x="132" y="416"/>
                  </a:lnTo>
                  <a:lnTo>
                    <a:pt x="132" y="416"/>
                  </a:lnTo>
                  <a:lnTo>
                    <a:pt x="132" y="416"/>
                  </a:lnTo>
                  <a:lnTo>
                    <a:pt x="130" y="416"/>
                  </a:lnTo>
                  <a:lnTo>
                    <a:pt x="130" y="416"/>
                  </a:lnTo>
                  <a:lnTo>
                    <a:pt x="128" y="416"/>
                  </a:lnTo>
                  <a:lnTo>
                    <a:pt x="128" y="416"/>
                  </a:lnTo>
                  <a:lnTo>
                    <a:pt x="128" y="416"/>
                  </a:lnTo>
                  <a:lnTo>
                    <a:pt x="128" y="416"/>
                  </a:lnTo>
                  <a:lnTo>
                    <a:pt x="126" y="408"/>
                  </a:lnTo>
                  <a:lnTo>
                    <a:pt x="132" y="406"/>
                  </a:lnTo>
                  <a:lnTo>
                    <a:pt x="136" y="404"/>
                  </a:lnTo>
                  <a:lnTo>
                    <a:pt x="140" y="400"/>
                  </a:lnTo>
                  <a:lnTo>
                    <a:pt x="140" y="398"/>
                  </a:lnTo>
                  <a:lnTo>
                    <a:pt x="140" y="398"/>
                  </a:lnTo>
                  <a:lnTo>
                    <a:pt x="140" y="398"/>
                  </a:lnTo>
                  <a:lnTo>
                    <a:pt x="140" y="398"/>
                  </a:lnTo>
                  <a:lnTo>
                    <a:pt x="136" y="400"/>
                  </a:lnTo>
                  <a:lnTo>
                    <a:pt x="134" y="400"/>
                  </a:lnTo>
                  <a:lnTo>
                    <a:pt x="134" y="400"/>
                  </a:lnTo>
                  <a:lnTo>
                    <a:pt x="134" y="402"/>
                  </a:lnTo>
                  <a:lnTo>
                    <a:pt x="134" y="402"/>
                  </a:lnTo>
                  <a:lnTo>
                    <a:pt x="134" y="402"/>
                  </a:lnTo>
                  <a:lnTo>
                    <a:pt x="134" y="402"/>
                  </a:lnTo>
                  <a:lnTo>
                    <a:pt x="134" y="404"/>
                  </a:lnTo>
                  <a:lnTo>
                    <a:pt x="134" y="404"/>
                  </a:lnTo>
                  <a:lnTo>
                    <a:pt x="134" y="404"/>
                  </a:lnTo>
                  <a:lnTo>
                    <a:pt x="132" y="404"/>
                  </a:lnTo>
                  <a:lnTo>
                    <a:pt x="130" y="406"/>
                  </a:lnTo>
                  <a:lnTo>
                    <a:pt x="128" y="406"/>
                  </a:lnTo>
                  <a:lnTo>
                    <a:pt x="128" y="406"/>
                  </a:lnTo>
                  <a:lnTo>
                    <a:pt x="122" y="404"/>
                  </a:lnTo>
                  <a:lnTo>
                    <a:pt x="122" y="404"/>
                  </a:lnTo>
                  <a:lnTo>
                    <a:pt x="120" y="400"/>
                  </a:lnTo>
                  <a:lnTo>
                    <a:pt x="120" y="400"/>
                  </a:lnTo>
                  <a:lnTo>
                    <a:pt x="118" y="398"/>
                  </a:lnTo>
                  <a:lnTo>
                    <a:pt x="118" y="398"/>
                  </a:lnTo>
                  <a:lnTo>
                    <a:pt x="120" y="398"/>
                  </a:lnTo>
                  <a:lnTo>
                    <a:pt x="120" y="396"/>
                  </a:lnTo>
                  <a:lnTo>
                    <a:pt x="120" y="396"/>
                  </a:lnTo>
                  <a:lnTo>
                    <a:pt x="120" y="396"/>
                  </a:lnTo>
                  <a:lnTo>
                    <a:pt x="120" y="396"/>
                  </a:lnTo>
                  <a:lnTo>
                    <a:pt x="124" y="396"/>
                  </a:lnTo>
                  <a:lnTo>
                    <a:pt x="124" y="396"/>
                  </a:lnTo>
                  <a:lnTo>
                    <a:pt x="128" y="398"/>
                  </a:lnTo>
                  <a:lnTo>
                    <a:pt x="134" y="396"/>
                  </a:lnTo>
                  <a:lnTo>
                    <a:pt x="134" y="396"/>
                  </a:lnTo>
                  <a:lnTo>
                    <a:pt x="134" y="396"/>
                  </a:lnTo>
                  <a:lnTo>
                    <a:pt x="134" y="396"/>
                  </a:lnTo>
                  <a:lnTo>
                    <a:pt x="134" y="396"/>
                  </a:lnTo>
                  <a:lnTo>
                    <a:pt x="134" y="396"/>
                  </a:lnTo>
                  <a:lnTo>
                    <a:pt x="134" y="394"/>
                  </a:lnTo>
                  <a:lnTo>
                    <a:pt x="134" y="394"/>
                  </a:lnTo>
                  <a:lnTo>
                    <a:pt x="134" y="394"/>
                  </a:lnTo>
                  <a:lnTo>
                    <a:pt x="132" y="392"/>
                  </a:lnTo>
                  <a:lnTo>
                    <a:pt x="132" y="392"/>
                  </a:lnTo>
                  <a:lnTo>
                    <a:pt x="130" y="392"/>
                  </a:lnTo>
                  <a:lnTo>
                    <a:pt x="130" y="394"/>
                  </a:lnTo>
                  <a:lnTo>
                    <a:pt x="130" y="394"/>
                  </a:lnTo>
                  <a:lnTo>
                    <a:pt x="118" y="396"/>
                  </a:lnTo>
                  <a:lnTo>
                    <a:pt x="118" y="396"/>
                  </a:lnTo>
                  <a:lnTo>
                    <a:pt x="118" y="396"/>
                  </a:lnTo>
                  <a:lnTo>
                    <a:pt x="116" y="396"/>
                  </a:lnTo>
                  <a:lnTo>
                    <a:pt x="114" y="392"/>
                  </a:lnTo>
                  <a:lnTo>
                    <a:pt x="114" y="390"/>
                  </a:lnTo>
                  <a:lnTo>
                    <a:pt x="114" y="390"/>
                  </a:lnTo>
                  <a:lnTo>
                    <a:pt x="114" y="388"/>
                  </a:lnTo>
                  <a:lnTo>
                    <a:pt x="110" y="384"/>
                  </a:lnTo>
                  <a:lnTo>
                    <a:pt x="108" y="380"/>
                  </a:lnTo>
                  <a:lnTo>
                    <a:pt x="104" y="376"/>
                  </a:lnTo>
                  <a:lnTo>
                    <a:pt x="98" y="370"/>
                  </a:lnTo>
                  <a:lnTo>
                    <a:pt x="98" y="370"/>
                  </a:lnTo>
                  <a:lnTo>
                    <a:pt x="96" y="368"/>
                  </a:lnTo>
                  <a:lnTo>
                    <a:pt x="96" y="368"/>
                  </a:lnTo>
                  <a:lnTo>
                    <a:pt x="88" y="362"/>
                  </a:lnTo>
                  <a:lnTo>
                    <a:pt x="88" y="362"/>
                  </a:lnTo>
                  <a:lnTo>
                    <a:pt x="86" y="362"/>
                  </a:lnTo>
                  <a:lnTo>
                    <a:pt x="84" y="360"/>
                  </a:lnTo>
                  <a:lnTo>
                    <a:pt x="84" y="360"/>
                  </a:lnTo>
                  <a:lnTo>
                    <a:pt x="84" y="360"/>
                  </a:lnTo>
                  <a:lnTo>
                    <a:pt x="82" y="360"/>
                  </a:lnTo>
                  <a:lnTo>
                    <a:pt x="82" y="360"/>
                  </a:lnTo>
                  <a:lnTo>
                    <a:pt x="82" y="360"/>
                  </a:lnTo>
                  <a:lnTo>
                    <a:pt x="80" y="360"/>
                  </a:lnTo>
                  <a:lnTo>
                    <a:pt x="80" y="360"/>
                  </a:lnTo>
                  <a:lnTo>
                    <a:pt x="78" y="358"/>
                  </a:lnTo>
                  <a:lnTo>
                    <a:pt x="76" y="358"/>
                  </a:lnTo>
                  <a:lnTo>
                    <a:pt x="66" y="358"/>
                  </a:lnTo>
                  <a:lnTo>
                    <a:pt x="62" y="356"/>
                  </a:lnTo>
                  <a:lnTo>
                    <a:pt x="60" y="356"/>
                  </a:lnTo>
                  <a:lnTo>
                    <a:pt x="56" y="356"/>
                  </a:lnTo>
                  <a:lnTo>
                    <a:pt x="50" y="356"/>
                  </a:lnTo>
                  <a:lnTo>
                    <a:pt x="48" y="356"/>
                  </a:lnTo>
                  <a:lnTo>
                    <a:pt x="42" y="356"/>
                  </a:lnTo>
                  <a:lnTo>
                    <a:pt x="40" y="358"/>
                  </a:lnTo>
                  <a:lnTo>
                    <a:pt x="36" y="358"/>
                  </a:lnTo>
                  <a:lnTo>
                    <a:pt x="36" y="358"/>
                  </a:lnTo>
                  <a:lnTo>
                    <a:pt x="34" y="358"/>
                  </a:lnTo>
                  <a:lnTo>
                    <a:pt x="34" y="356"/>
                  </a:lnTo>
                  <a:lnTo>
                    <a:pt x="34" y="356"/>
                  </a:lnTo>
                  <a:lnTo>
                    <a:pt x="34" y="356"/>
                  </a:lnTo>
                  <a:lnTo>
                    <a:pt x="34" y="356"/>
                  </a:lnTo>
                  <a:lnTo>
                    <a:pt x="36" y="356"/>
                  </a:lnTo>
                  <a:lnTo>
                    <a:pt x="36" y="356"/>
                  </a:lnTo>
                  <a:lnTo>
                    <a:pt x="40" y="356"/>
                  </a:lnTo>
                  <a:lnTo>
                    <a:pt x="40" y="356"/>
                  </a:lnTo>
                  <a:lnTo>
                    <a:pt x="40" y="356"/>
                  </a:lnTo>
                  <a:lnTo>
                    <a:pt x="50" y="352"/>
                  </a:lnTo>
                  <a:lnTo>
                    <a:pt x="56" y="348"/>
                  </a:lnTo>
                  <a:lnTo>
                    <a:pt x="56" y="348"/>
                  </a:lnTo>
                  <a:lnTo>
                    <a:pt x="56" y="348"/>
                  </a:lnTo>
                  <a:lnTo>
                    <a:pt x="56" y="348"/>
                  </a:lnTo>
                  <a:lnTo>
                    <a:pt x="56" y="348"/>
                  </a:lnTo>
                  <a:lnTo>
                    <a:pt x="54" y="348"/>
                  </a:lnTo>
                  <a:lnTo>
                    <a:pt x="52" y="348"/>
                  </a:lnTo>
                  <a:lnTo>
                    <a:pt x="50" y="348"/>
                  </a:lnTo>
                  <a:lnTo>
                    <a:pt x="48" y="348"/>
                  </a:lnTo>
                  <a:lnTo>
                    <a:pt x="46" y="350"/>
                  </a:lnTo>
                  <a:lnTo>
                    <a:pt x="40" y="352"/>
                  </a:lnTo>
                  <a:lnTo>
                    <a:pt x="40" y="352"/>
                  </a:lnTo>
                  <a:lnTo>
                    <a:pt x="38" y="352"/>
                  </a:lnTo>
                  <a:lnTo>
                    <a:pt x="38" y="352"/>
                  </a:lnTo>
                  <a:lnTo>
                    <a:pt x="38" y="352"/>
                  </a:lnTo>
                  <a:lnTo>
                    <a:pt x="38" y="350"/>
                  </a:lnTo>
                  <a:lnTo>
                    <a:pt x="38" y="350"/>
                  </a:lnTo>
                  <a:lnTo>
                    <a:pt x="38" y="350"/>
                  </a:lnTo>
                  <a:lnTo>
                    <a:pt x="38" y="350"/>
                  </a:lnTo>
                  <a:lnTo>
                    <a:pt x="38" y="348"/>
                  </a:lnTo>
                  <a:lnTo>
                    <a:pt x="38" y="348"/>
                  </a:lnTo>
                  <a:lnTo>
                    <a:pt x="38" y="348"/>
                  </a:lnTo>
                  <a:lnTo>
                    <a:pt x="38" y="348"/>
                  </a:lnTo>
                  <a:lnTo>
                    <a:pt x="38" y="348"/>
                  </a:lnTo>
                  <a:lnTo>
                    <a:pt x="36" y="350"/>
                  </a:lnTo>
                  <a:lnTo>
                    <a:pt x="34" y="350"/>
                  </a:lnTo>
                  <a:lnTo>
                    <a:pt x="34" y="350"/>
                  </a:lnTo>
                  <a:lnTo>
                    <a:pt x="32" y="356"/>
                  </a:lnTo>
                  <a:lnTo>
                    <a:pt x="32" y="356"/>
                  </a:lnTo>
                  <a:lnTo>
                    <a:pt x="34" y="356"/>
                  </a:lnTo>
                  <a:lnTo>
                    <a:pt x="34" y="356"/>
                  </a:lnTo>
                  <a:lnTo>
                    <a:pt x="30" y="358"/>
                  </a:lnTo>
                  <a:lnTo>
                    <a:pt x="20" y="358"/>
                  </a:lnTo>
                  <a:lnTo>
                    <a:pt x="18" y="358"/>
                  </a:lnTo>
                  <a:lnTo>
                    <a:pt x="18" y="358"/>
                  </a:lnTo>
                  <a:lnTo>
                    <a:pt x="16" y="358"/>
                  </a:lnTo>
                  <a:lnTo>
                    <a:pt x="16" y="358"/>
                  </a:lnTo>
                  <a:lnTo>
                    <a:pt x="14" y="358"/>
                  </a:lnTo>
                  <a:lnTo>
                    <a:pt x="12" y="358"/>
                  </a:lnTo>
                  <a:lnTo>
                    <a:pt x="10" y="358"/>
                  </a:lnTo>
                  <a:lnTo>
                    <a:pt x="8" y="358"/>
                  </a:lnTo>
                  <a:lnTo>
                    <a:pt x="2" y="360"/>
                  </a:lnTo>
                  <a:lnTo>
                    <a:pt x="2" y="356"/>
                  </a:lnTo>
                  <a:lnTo>
                    <a:pt x="2" y="354"/>
                  </a:lnTo>
                  <a:lnTo>
                    <a:pt x="4" y="350"/>
                  </a:lnTo>
                  <a:lnTo>
                    <a:pt x="4" y="350"/>
                  </a:lnTo>
                  <a:lnTo>
                    <a:pt x="4" y="344"/>
                  </a:lnTo>
                  <a:lnTo>
                    <a:pt x="4" y="340"/>
                  </a:lnTo>
                  <a:lnTo>
                    <a:pt x="4" y="334"/>
                  </a:lnTo>
                  <a:lnTo>
                    <a:pt x="4" y="332"/>
                  </a:lnTo>
                  <a:lnTo>
                    <a:pt x="4" y="332"/>
                  </a:lnTo>
                  <a:lnTo>
                    <a:pt x="4" y="332"/>
                  </a:lnTo>
                  <a:lnTo>
                    <a:pt x="2" y="332"/>
                  </a:lnTo>
                  <a:lnTo>
                    <a:pt x="2" y="332"/>
                  </a:lnTo>
                  <a:lnTo>
                    <a:pt x="2" y="332"/>
                  </a:lnTo>
                  <a:lnTo>
                    <a:pt x="2" y="332"/>
                  </a:lnTo>
                  <a:lnTo>
                    <a:pt x="4" y="324"/>
                  </a:lnTo>
                  <a:lnTo>
                    <a:pt x="4" y="322"/>
                  </a:lnTo>
                  <a:lnTo>
                    <a:pt x="4" y="318"/>
                  </a:lnTo>
                  <a:lnTo>
                    <a:pt x="2" y="300"/>
                  </a:lnTo>
                  <a:lnTo>
                    <a:pt x="2" y="298"/>
                  </a:lnTo>
                  <a:lnTo>
                    <a:pt x="2" y="298"/>
                  </a:lnTo>
                  <a:lnTo>
                    <a:pt x="2" y="296"/>
                  </a:lnTo>
                  <a:lnTo>
                    <a:pt x="4" y="292"/>
                  </a:lnTo>
                  <a:lnTo>
                    <a:pt x="4" y="292"/>
                  </a:lnTo>
                  <a:lnTo>
                    <a:pt x="4" y="290"/>
                  </a:lnTo>
                  <a:lnTo>
                    <a:pt x="4" y="290"/>
                  </a:lnTo>
                  <a:lnTo>
                    <a:pt x="2" y="290"/>
                  </a:lnTo>
                  <a:lnTo>
                    <a:pt x="2" y="288"/>
                  </a:lnTo>
                  <a:lnTo>
                    <a:pt x="0" y="288"/>
                  </a:lnTo>
                  <a:lnTo>
                    <a:pt x="0" y="286"/>
                  </a:lnTo>
                  <a:lnTo>
                    <a:pt x="2" y="282"/>
                  </a:lnTo>
                  <a:lnTo>
                    <a:pt x="2" y="276"/>
                  </a:lnTo>
                  <a:lnTo>
                    <a:pt x="4" y="274"/>
                  </a:lnTo>
                  <a:lnTo>
                    <a:pt x="4" y="272"/>
                  </a:lnTo>
                  <a:lnTo>
                    <a:pt x="4" y="272"/>
                  </a:lnTo>
                  <a:lnTo>
                    <a:pt x="4" y="272"/>
                  </a:lnTo>
                  <a:lnTo>
                    <a:pt x="4" y="270"/>
                  </a:lnTo>
                  <a:lnTo>
                    <a:pt x="4" y="270"/>
                  </a:lnTo>
                  <a:lnTo>
                    <a:pt x="2" y="270"/>
                  </a:lnTo>
                  <a:lnTo>
                    <a:pt x="2" y="270"/>
                  </a:lnTo>
                  <a:lnTo>
                    <a:pt x="2" y="266"/>
                  </a:lnTo>
                  <a:lnTo>
                    <a:pt x="2" y="266"/>
                  </a:lnTo>
                  <a:lnTo>
                    <a:pt x="2" y="266"/>
                  </a:lnTo>
                  <a:lnTo>
                    <a:pt x="2" y="262"/>
                  </a:lnTo>
                  <a:lnTo>
                    <a:pt x="2" y="262"/>
                  </a:lnTo>
                  <a:lnTo>
                    <a:pt x="2" y="262"/>
                  </a:lnTo>
                  <a:lnTo>
                    <a:pt x="4" y="260"/>
                  </a:lnTo>
                  <a:lnTo>
                    <a:pt x="4" y="260"/>
                  </a:lnTo>
                  <a:lnTo>
                    <a:pt x="4" y="258"/>
                  </a:lnTo>
                  <a:lnTo>
                    <a:pt x="4" y="258"/>
                  </a:lnTo>
                  <a:lnTo>
                    <a:pt x="4" y="256"/>
                  </a:lnTo>
                  <a:lnTo>
                    <a:pt x="4" y="256"/>
                  </a:lnTo>
                  <a:lnTo>
                    <a:pt x="4" y="256"/>
                  </a:lnTo>
                  <a:lnTo>
                    <a:pt x="4" y="256"/>
                  </a:lnTo>
                  <a:lnTo>
                    <a:pt x="4" y="254"/>
                  </a:lnTo>
                  <a:lnTo>
                    <a:pt x="4" y="248"/>
                  </a:lnTo>
                  <a:lnTo>
                    <a:pt x="4" y="246"/>
                  </a:lnTo>
                  <a:lnTo>
                    <a:pt x="4" y="244"/>
                  </a:lnTo>
                  <a:lnTo>
                    <a:pt x="6" y="234"/>
                  </a:lnTo>
                  <a:lnTo>
                    <a:pt x="6" y="232"/>
                  </a:lnTo>
                  <a:lnTo>
                    <a:pt x="6" y="232"/>
                  </a:lnTo>
                  <a:lnTo>
                    <a:pt x="6" y="232"/>
                  </a:lnTo>
                  <a:lnTo>
                    <a:pt x="10" y="230"/>
                  </a:lnTo>
                  <a:lnTo>
                    <a:pt x="14" y="230"/>
                  </a:lnTo>
                  <a:lnTo>
                    <a:pt x="14" y="232"/>
                  </a:lnTo>
                  <a:lnTo>
                    <a:pt x="16" y="232"/>
                  </a:lnTo>
                  <a:lnTo>
                    <a:pt x="20" y="230"/>
                  </a:lnTo>
                  <a:lnTo>
                    <a:pt x="22" y="226"/>
                  </a:lnTo>
                  <a:lnTo>
                    <a:pt x="24" y="220"/>
                  </a:lnTo>
                  <a:lnTo>
                    <a:pt x="24" y="216"/>
                  </a:lnTo>
                  <a:lnTo>
                    <a:pt x="24" y="216"/>
                  </a:lnTo>
                  <a:lnTo>
                    <a:pt x="22" y="216"/>
                  </a:lnTo>
                  <a:lnTo>
                    <a:pt x="22" y="214"/>
                  </a:lnTo>
                  <a:lnTo>
                    <a:pt x="22" y="214"/>
                  </a:lnTo>
                  <a:lnTo>
                    <a:pt x="22" y="214"/>
                  </a:lnTo>
                  <a:lnTo>
                    <a:pt x="22" y="214"/>
                  </a:lnTo>
                  <a:lnTo>
                    <a:pt x="24" y="210"/>
                  </a:lnTo>
                  <a:lnTo>
                    <a:pt x="30" y="204"/>
                  </a:lnTo>
                  <a:lnTo>
                    <a:pt x="32" y="202"/>
                  </a:lnTo>
                  <a:lnTo>
                    <a:pt x="32" y="200"/>
                  </a:lnTo>
                  <a:lnTo>
                    <a:pt x="32" y="200"/>
                  </a:lnTo>
                  <a:lnTo>
                    <a:pt x="32" y="198"/>
                  </a:lnTo>
                  <a:lnTo>
                    <a:pt x="32" y="198"/>
                  </a:lnTo>
                  <a:lnTo>
                    <a:pt x="32" y="198"/>
                  </a:lnTo>
                  <a:lnTo>
                    <a:pt x="32" y="196"/>
                  </a:lnTo>
                  <a:lnTo>
                    <a:pt x="32" y="196"/>
                  </a:lnTo>
                  <a:lnTo>
                    <a:pt x="32" y="196"/>
                  </a:lnTo>
                  <a:lnTo>
                    <a:pt x="32" y="196"/>
                  </a:lnTo>
                  <a:lnTo>
                    <a:pt x="38" y="194"/>
                  </a:lnTo>
                  <a:lnTo>
                    <a:pt x="38" y="194"/>
                  </a:lnTo>
                  <a:lnTo>
                    <a:pt x="38" y="194"/>
                  </a:lnTo>
                  <a:lnTo>
                    <a:pt x="40" y="194"/>
                  </a:lnTo>
                  <a:lnTo>
                    <a:pt x="40" y="194"/>
                  </a:lnTo>
                  <a:lnTo>
                    <a:pt x="40" y="194"/>
                  </a:lnTo>
                  <a:lnTo>
                    <a:pt x="40" y="194"/>
                  </a:lnTo>
                  <a:lnTo>
                    <a:pt x="42" y="192"/>
                  </a:lnTo>
                  <a:lnTo>
                    <a:pt x="44" y="190"/>
                  </a:lnTo>
                  <a:lnTo>
                    <a:pt x="44" y="190"/>
                  </a:lnTo>
                  <a:lnTo>
                    <a:pt x="44" y="188"/>
                  </a:lnTo>
                  <a:lnTo>
                    <a:pt x="48" y="182"/>
                  </a:lnTo>
                  <a:lnTo>
                    <a:pt x="48" y="180"/>
                  </a:lnTo>
                  <a:lnTo>
                    <a:pt x="48" y="180"/>
                  </a:lnTo>
                  <a:lnTo>
                    <a:pt x="48" y="178"/>
                  </a:lnTo>
                  <a:lnTo>
                    <a:pt x="48" y="178"/>
                  </a:lnTo>
                  <a:lnTo>
                    <a:pt x="48" y="178"/>
                  </a:lnTo>
                  <a:lnTo>
                    <a:pt x="46" y="178"/>
                  </a:lnTo>
                  <a:lnTo>
                    <a:pt x="46" y="178"/>
                  </a:lnTo>
                  <a:lnTo>
                    <a:pt x="46" y="178"/>
                  </a:lnTo>
                  <a:lnTo>
                    <a:pt x="42" y="174"/>
                  </a:lnTo>
                  <a:lnTo>
                    <a:pt x="46" y="166"/>
                  </a:lnTo>
                  <a:lnTo>
                    <a:pt x="46" y="166"/>
                  </a:lnTo>
                  <a:lnTo>
                    <a:pt x="48" y="166"/>
                  </a:lnTo>
                  <a:lnTo>
                    <a:pt x="48" y="166"/>
                  </a:lnTo>
                  <a:lnTo>
                    <a:pt x="48" y="166"/>
                  </a:lnTo>
                  <a:lnTo>
                    <a:pt x="48" y="166"/>
                  </a:lnTo>
                  <a:lnTo>
                    <a:pt x="48" y="166"/>
                  </a:lnTo>
                  <a:lnTo>
                    <a:pt x="50" y="166"/>
                  </a:lnTo>
                  <a:lnTo>
                    <a:pt x="50" y="166"/>
                  </a:lnTo>
                  <a:lnTo>
                    <a:pt x="52" y="166"/>
                  </a:lnTo>
                  <a:lnTo>
                    <a:pt x="52" y="168"/>
                  </a:lnTo>
                  <a:lnTo>
                    <a:pt x="52" y="168"/>
                  </a:lnTo>
                  <a:lnTo>
                    <a:pt x="52" y="168"/>
                  </a:lnTo>
                  <a:lnTo>
                    <a:pt x="54" y="166"/>
                  </a:lnTo>
                  <a:lnTo>
                    <a:pt x="56" y="158"/>
                  </a:lnTo>
                  <a:lnTo>
                    <a:pt x="56" y="154"/>
                  </a:lnTo>
                  <a:lnTo>
                    <a:pt x="56" y="154"/>
                  </a:lnTo>
                  <a:lnTo>
                    <a:pt x="54" y="152"/>
                  </a:lnTo>
                  <a:lnTo>
                    <a:pt x="54" y="152"/>
                  </a:lnTo>
                  <a:lnTo>
                    <a:pt x="52" y="150"/>
                  </a:lnTo>
                  <a:lnTo>
                    <a:pt x="52" y="148"/>
                  </a:lnTo>
                  <a:lnTo>
                    <a:pt x="50" y="148"/>
                  </a:lnTo>
                  <a:lnTo>
                    <a:pt x="50" y="148"/>
                  </a:lnTo>
                  <a:lnTo>
                    <a:pt x="50" y="148"/>
                  </a:lnTo>
                  <a:lnTo>
                    <a:pt x="50" y="146"/>
                  </a:lnTo>
                  <a:lnTo>
                    <a:pt x="52" y="146"/>
                  </a:lnTo>
                  <a:lnTo>
                    <a:pt x="52" y="146"/>
                  </a:lnTo>
                  <a:lnTo>
                    <a:pt x="52" y="144"/>
                  </a:lnTo>
                  <a:lnTo>
                    <a:pt x="50" y="138"/>
                  </a:lnTo>
                  <a:lnTo>
                    <a:pt x="50" y="138"/>
                  </a:lnTo>
                  <a:lnTo>
                    <a:pt x="50" y="138"/>
                  </a:lnTo>
                  <a:lnTo>
                    <a:pt x="50" y="138"/>
                  </a:lnTo>
                  <a:lnTo>
                    <a:pt x="50" y="136"/>
                  </a:lnTo>
                  <a:lnTo>
                    <a:pt x="50" y="136"/>
                  </a:lnTo>
                  <a:lnTo>
                    <a:pt x="50" y="134"/>
                  </a:lnTo>
                  <a:lnTo>
                    <a:pt x="50" y="134"/>
                  </a:lnTo>
                  <a:lnTo>
                    <a:pt x="50" y="132"/>
                  </a:lnTo>
                  <a:lnTo>
                    <a:pt x="48" y="132"/>
                  </a:lnTo>
                  <a:lnTo>
                    <a:pt x="44" y="126"/>
                  </a:lnTo>
                  <a:lnTo>
                    <a:pt x="38" y="118"/>
                  </a:lnTo>
                  <a:lnTo>
                    <a:pt x="40" y="112"/>
                  </a:lnTo>
                  <a:lnTo>
                    <a:pt x="42" y="108"/>
                  </a:lnTo>
                  <a:lnTo>
                    <a:pt x="42" y="108"/>
                  </a:lnTo>
                  <a:lnTo>
                    <a:pt x="44" y="106"/>
                  </a:lnTo>
                  <a:lnTo>
                    <a:pt x="48" y="102"/>
                  </a:lnTo>
                  <a:lnTo>
                    <a:pt x="48" y="100"/>
                  </a:lnTo>
                  <a:lnTo>
                    <a:pt x="48" y="100"/>
                  </a:lnTo>
                  <a:lnTo>
                    <a:pt x="46" y="100"/>
                  </a:lnTo>
                  <a:lnTo>
                    <a:pt x="44" y="94"/>
                  </a:lnTo>
                  <a:lnTo>
                    <a:pt x="48" y="92"/>
                  </a:lnTo>
                  <a:lnTo>
                    <a:pt x="48" y="90"/>
                  </a:lnTo>
                  <a:lnTo>
                    <a:pt x="48" y="90"/>
                  </a:lnTo>
                  <a:lnTo>
                    <a:pt x="46" y="86"/>
                  </a:lnTo>
                  <a:lnTo>
                    <a:pt x="46" y="80"/>
                  </a:lnTo>
                  <a:lnTo>
                    <a:pt x="46" y="78"/>
                  </a:lnTo>
                  <a:lnTo>
                    <a:pt x="46" y="70"/>
                  </a:lnTo>
                  <a:lnTo>
                    <a:pt x="46" y="66"/>
                  </a:lnTo>
                  <a:lnTo>
                    <a:pt x="58" y="56"/>
                  </a:lnTo>
                  <a:lnTo>
                    <a:pt x="60" y="54"/>
                  </a:lnTo>
                  <a:lnTo>
                    <a:pt x="66" y="46"/>
                  </a:lnTo>
                  <a:lnTo>
                    <a:pt x="68" y="42"/>
                  </a:lnTo>
                  <a:lnTo>
                    <a:pt x="70" y="34"/>
                  </a:lnTo>
                  <a:lnTo>
                    <a:pt x="70" y="30"/>
                  </a:lnTo>
                  <a:lnTo>
                    <a:pt x="70" y="24"/>
                  </a:lnTo>
                  <a:lnTo>
                    <a:pt x="70" y="20"/>
                  </a:lnTo>
                  <a:lnTo>
                    <a:pt x="70" y="20"/>
                  </a:lnTo>
                  <a:lnTo>
                    <a:pt x="74" y="20"/>
                  </a:lnTo>
                  <a:lnTo>
                    <a:pt x="84" y="10"/>
                  </a:lnTo>
                  <a:lnTo>
                    <a:pt x="86" y="10"/>
                  </a:lnTo>
                  <a:lnTo>
                    <a:pt x="92" y="8"/>
                  </a:lnTo>
                  <a:lnTo>
                    <a:pt x="104" y="4"/>
                  </a:lnTo>
                  <a:lnTo>
                    <a:pt x="106" y="8"/>
                  </a:lnTo>
                  <a:lnTo>
                    <a:pt x="110" y="8"/>
                  </a:lnTo>
                  <a:lnTo>
                    <a:pt x="120" y="6"/>
                  </a:lnTo>
                  <a:lnTo>
                    <a:pt x="124" y="6"/>
                  </a:lnTo>
                  <a:lnTo>
                    <a:pt x="126" y="4"/>
                  </a:lnTo>
                  <a:lnTo>
                    <a:pt x="128" y="2"/>
                  </a:lnTo>
                  <a:lnTo>
                    <a:pt x="128" y="2"/>
                  </a:lnTo>
                  <a:lnTo>
                    <a:pt x="134" y="0"/>
                  </a:lnTo>
                  <a:lnTo>
                    <a:pt x="136" y="0"/>
                  </a:lnTo>
                  <a:lnTo>
                    <a:pt x="142" y="2"/>
                  </a:lnTo>
                  <a:lnTo>
                    <a:pt x="144" y="4"/>
                  </a:lnTo>
                  <a:lnTo>
                    <a:pt x="152" y="6"/>
                  </a:lnTo>
                  <a:lnTo>
                    <a:pt x="156" y="8"/>
                  </a:lnTo>
                  <a:lnTo>
                    <a:pt x="158" y="8"/>
                  </a:lnTo>
                  <a:lnTo>
                    <a:pt x="164" y="10"/>
                  </a:lnTo>
                  <a:lnTo>
                    <a:pt x="168" y="10"/>
                  </a:lnTo>
                  <a:lnTo>
                    <a:pt x="170" y="10"/>
                  </a:lnTo>
                  <a:lnTo>
                    <a:pt x="170" y="10"/>
                  </a:lnTo>
                  <a:lnTo>
                    <a:pt x="176" y="12"/>
                  </a:lnTo>
                  <a:lnTo>
                    <a:pt x="178" y="14"/>
                  </a:lnTo>
                  <a:lnTo>
                    <a:pt x="184" y="20"/>
                  </a:lnTo>
                  <a:lnTo>
                    <a:pt x="190" y="26"/>
                  </a:lnTo>
                  <a:lnTo>
                    <a:pt x="190" y="26"/>
                  </a:lnTo>
                  <a:lnTo>
                    <a:pt x="194" y="34"/>
                  </a:lnTo>
                  <a:lnTo>
                    <a:pt x="194" y="36"/>
                  </a:lnTo>
                  <a:lnTo>
                    <a:pt x="196" y="38"/>
                  </a:lnTo>
                  <a:lnTo>
                    <a:pt x="202" y="42"/>
                  </a:lnTo>
                  <a:lnTo>
                    <a:pt x="202" y="42"/>
                  </a:lnTo>
                  <a:lnTo>
                    <a:pt x="206" y="42"/>
                  </a:lnTo>
                  <a:lnTo>
                    <a:pt x="208" y="42"/>
                  </a:lnTo>
                  <a:lnTo>
                    <a:pt x="212" y="40"/>
                  </a:lnTo>
                  <a:lnTo>
                    <a:pt x="214" y="36"/>
                  </a:lnTo>
                  <a:lnTo>
                    <a:pt x="220" y="38"/>
                  </a:lnTo>
                  <a:lnTo>
                    <a:pt x="222" y="38"/>
                  </a:lnTo>
                  <a:lnTo>
                    <a:pt x="244" y="26"/>
                  </a:lnTo>
                  <a:lnTo>
                    <a:pt x="254" y="28"/>
                  </a:lnTo>
                  <a:lnTo>
                    <a:pt x="258" y="28"/>
                  </a:lnTo>
                  <a:lnTo>
                    <a:pt x="258" y="28"/>
                  </a:lnTo>
                  <a:lnTo>
                    <a:pt x="258" y="28"/>
                  </a:lnTo>
                  <a:lnTo>
                    <a:pt x="258" y="28"/>
                  </a:lnTo>
                  <a:lnTo>
                    <a:pt x="258" y="30"/>
                  </a:lnTo>
                  <a:lnTo>
                    <a:pt x="262" y="32"/>
                  </a:lnTo>
                  <a:lnTo>
                    <a:pt x="264" y="32"/>
                  </a:lnTo>
                  <a:lnTo>
                    <a:pt x="264" y="32"/>
                  </a:lnTo>
                  <a:lnTo>
                    <a:pt x="266" y="34"/>
                  </a:lnTo>
                  <a:lnTo>
                    <a:pt x="268" y="36"/>
                  </a:lnTo>
                  <a:lnTo>
                    <a:pt x="272" y="38"/>
                  </a:lnTo>
                  <a:lnTo>
                    <a:pt x="274" y="38"/>
                  </a:lnTo>
                  <a:lnTo>
                    <a:pt x="274" y="38"/>
                  </a:lnTo>
                  <a:lnTo>
                    <a:pt x="274" y="38"/>
                  </a:lnTo>
                  <a:lnTo>
                    <a:pt x="276" y="38"/>
                  </a:lnTo>
                  <a:lnTo>
                    <a:pt x="276" y="38"/>
                  </a:lnTo>
                  <a:lnTo>
                    <a:pt x="278" y="38"/>
                  </a:lnTo>
                  <a:lnTo>
                    <a:pt x="278" y="40"/>
                  </a:lnTo>
                  <a:lnTo>
                    <a:pt x="278" y="40"/>
                  </a:lnTo>
                  <a:lnTo>
                    <a:pt x="278" y="40"/>
                  </a:lnTo>
                  <a:lnTo>
                    <a:pt x="280" y="42"/>
                  </a:lnTo>
                  <a:lnTo>
                    <a:pt x="282" y="42"/>
                  </a:lnTo>
                  <a:lnTo>
                    <a:pt x="282" y="42"/>
                  </a:lnTo>
                  <a:lnTo>
                    <a:pt x="282" y="44"/>
                  </a:lnTo>
                  <a:lnTo>
                    <a:pt x="282" y="44"/>
                  </a:lnTo>
                  <a:lnTo>
                    <a:pt x="284" y="46"/>
                  </a:lnTo>
                  <a:lnTo>
                    <a:pt x="284" y="46"/>
                  </a:lnTo>
                  <a:lnTo>
                    <a:pt x="290" y="48"/>
                  </a:lnTo>
                  <a:lnTo>
                    <a:pt x="298" y="50"/>
                  </a:lnTo>
                  <a:lnTo>
                    <a:pt x="300" y="50"/>
                  </a:lnTo>
                  <a:lnTo>
                    <a:pt x="300" y="50"/>
                  </a:lnTo>
                  <a:lnTo>
                    <a:pt x="300" y="50"/>
                  </a:lnTo>
                  <a:lnTo>
                    <a:pt x="302" y="50"/>
                  </a:lnTo>
                  <a:lnTo>
                    <a:pt x="304" y="50"/>
                  </a:lnTo>
                  <a:lnTo>
                    <a:pt x="310" y="50"/>
                  </a:lnTo>
                  <a:lnTo>
                    <a:pt x="320" y="52"/>
                  </a:lnTo>
                  <a:lnTo>
                    <a:pt x="328" y="52"/>
                  </a:lnTo>
                  <a:lnTo>
                    <a:pt x="330" y="52"/>
                  </a:lnTo>
                  <a:lnTo>
                    <a:pt x="332" y="48"/>
                  </a:lnTo>
                  <a:lnTo>
                    <a:pt x="340" y="40"/>
                  </a:lnTo>
                  <a:lnTo>
                    <a:pt x="344" y="36"/>
                  </a:lnTo>
                  <a:lnTo>
                    <a:pt x="344" y="36"/>
                  </a:lnTo>
                  <a:lnTo>
                    <a:pt x="344" y="36"/>
                  </a:lnTo>
                  <a:lnTo>
                    <a:pt x="346" y="34"/>
                  </a:lnTo>
                  <a:lnTo>
                    <a:pt x="352" y="30"/>
                  </a:lnTo>
                  <a:lnTo>
                    <a:pt x="354" y="30"/>
                  </a:lnTo>
                  <a:lnTo>
                    <a:pt x="354" y="30"/>
                  </a:lnTo>
                  <a:lnTo>
                    <a:pt x="356" y="30"/>
                  </a:lnTo>
                  <a:lnTo>
                    <a:pt x="358" y="30"/>
                  </a:lnTo>
                  <a:lnTo>
                    <a:pt x="362" y="28"/>
                  </a:lnTo>
                  <a:lnTo>
                    <a:pt x="364" y="28"/>
                  </a:lnTo>
                  <a:lnTo>
                    <a:pt x="366" y="28"/>
                  </a:lnTo>
                  <a:lnTo>
                    <a:pt x="368" y="28"/>
                  </a:lnTo>
                  <a:lnTo>
                    <a:pt x="368" y="28"/>
                  </a:lnTo>
                  <a:lnTo>
                    <a:pt x="372" y="26"/>
                  </a:lnTo>
                  <a:lnTo>
                    <a:pt x="374" y="26"/>
                  </a:lnTo>
                  <a:lnTo>
                    <a:pt x="378" y="24"/>
                  </a:lnTo>
                  <a:lnTo>
                    <a:pt x="380" y="24"/>
                  </a:lnTo>
                  <a:lnTo>
                    <a:pt x="380" y="24"/>
                  </a:lnTo>
                  <a:lnTo>
                    <a:pt x="382" y="24"/>
                  </a:lnTo>
                  <a:lnTo>
                    <a:pt x="384" y="24"/>
                  </a:lnTo>
                  <a:lnTo>
                    <a:pt x="386" y="24"/>
                  </a:lnTo>
                  <a:lnTo>
                    <a:pt x="386" y="24"/>
                  </a:lnTo>
                  <a:lnTo>
                    <a:pt x="388" y="24"/>
                  </a:lnTo>
                  <a:lnTo>
                    <a:pt x="388" y="24"/>
                  </a:lnTo>
                  <a:lnTo>
                    <a:pt x="390" y="24"/>
                  </a:lnTo>
                  <a:lnTo>
                    <a:pt x="392" y="26"/>
                  </a:lnTo>
                  <a:lnTo>
                    <a:pt x="392" y="26"/>
                  </a:lnTo>
                  <a:lnTo>
                    <a:pt x="394" y="26"/>
                  </a:lnTo>
                  <a:lnTo>
                    <a:pt x="396" y="26"/>
                  </a:lnTo>
                  <a:lnTo>
                    <a:pt x="398" y="26"/>
                  </a:lnTo>
                  <a:lnTo>
                    <a:pt x="398" y="26"/>
                  </a:lnTo>
                  <a:lnTo>
                    <a:pt x="400" y="26"/>
                  </a:lnTo>
                  <a:lnTo>
                    <a:pt x="402" y="24"/>
                  </a:lnTo>
                  <a:lnTo>
                    <a:pt x="404" y="24"/>
                  </a:lnTo>
                  <a:lnTo>
                    <a:pt x="404" y="24"/>
                  </a:lnTo>
                  <a:lnTo>
                    <a:pt x="406" y="24"/>
                  </a:lnTo>
                  <a:lnTo>
                    <a:pt x="406" y="24"/>
                  </a:lnTo>
                  <a:lnTo>
                    <a:pt x="408" y="24"/>
                  </a:lnTo>
                  <a:lnTo>
                    <a:pt x="410" y="24"/>
                  </a:lnTo>
                  <a:lnTo>
                    <a:pt x="412" y="24"/>
                  </a:lnTo>
                  <a:lnTo>
                    <a:pt x="414" y="24"/>
                  </a:lnTo>
                  <a:lnTo>
                    <a:pt x="416" y="24"/>
                  </a:lnTo>
                  <a:lnTo>
                    <a:pt x="418" y="26"/>
                  </a:lnTo>
                  <a:lnTo>
                    <a:pt x="420" y="26"/>
                  </a:lnTo>
                  <a:lnTo>
                    <a:pt x="432" y="30"/>
                  </a:lnTo>
                  <a:lnTo>
                    <a:pt x="434" y="30"/>
                  </a:lnTo>
                  <a:lnTo>
                    <a:pt x="436" y="32"/>
                  </a:lnTo>
                  <a:lnTo>
                    <a:pt x="442" y="34"/>
                  </a:lnTo>
                  <a:lnTo>
                    <a:pt x="450" y="36"/>
                  </a:lnTo>
                  <a:lnTo>
                    <a:pt x="458" y="40"/>
                  </a:lnTo>
                  <a:lnTo>
                    <a:pt x="462" y="40"/>
                  </a:lnTo>
                  <a:lnTo>
                    <a:pt x="462" y="40"/>
                  </a:lnTo>
                  <a:lnTo>
                    <a:pt x="464" y="38"/>
                  </a:lnTo>
                  <a:lnTo>
                    <a:pt x="466" y="36"/>
                  </a:lnTo>
                  <a:lnTo>
                    <a:pt x="468" y="36"/>
                  </a:lnTo>
                  <a:lnTo>
                    <a:pt x="468" y="34"/>
                  </a:lnTo>
                  <a:lnTo>
                    <a:pt x="468" y="34"/>
                  </a:lnTo>
                  <a:lnTo>
                    <a:pt x="468" y="34"/>
                  </a:lnTo>
                  <a:lnTo>
                    <a:pt x="466" y="34"/>
                  </a:lnTo>
                  <a:lnTo>
                    <a:pt x="466" y="34"/>
                  </a:lnTo>
                  <a:lnTo>
                    <a:pt x="466" y="34"/>
                  </a:lnTo>
                  <a:lnTo>
                    <a:pt x="466" y="34"/>
                  </a:lnTo>
                  <a:lnTo>
                    <a:pt x="468" y="30"/>
                  </a:lnTo>
                  <a:lnTo>
                    <a:pt x="470" y="30"/>
                  </a:lnTo>
                  <a:lnTo>
                    <a:pt x="470" y="30"/>
                  </a:lnTo>
                  <a:lnTo>
                    <a:pt x="472" y="28"/>
                  </a:lnTo>
                  <a:lnTo>
                    <a:pt x="476" y="26"/>
                  </a:lnTo>
                  <a:lnTo>
                    <a:pt x="476" y="26"/>
                  </a:lnTo>
                  <a:lnTo>
                    <a:pt x="478" y="24"/>
                  </a:lnTo>
                  <a:lnTo>
                    <a:pt x="478" y="24"/>
                  </a:lnTo>
                  <a:lnTo>
                    <a:pt x="482" y="20"/>
                  </a:lnTo>
                  <a:lnTo>
                    <a:pt x="484" y="20"/>
                  </a:lnTo>
                  <a:lnTo>
                    <a:pt x="490" y="16"/>
                  </a:lnTo>
                  <a:lnTo>
                    <a:pt x="492" y="16"/>
                  </a:lnTo>
                  <a:lnTo>
                    <a:pt x="492" y="16"/>
                  </a:lnTo>
                  <a:lnTo>
                    <a:pt x="492" y="16"/>
                  </a:lnTo>
                  <a:lnTo>
                    <a:pt x="492" y="16"/>
                  </a:lnTo>
                  <a:lnTo>
                    <a:pt x="492" y="16"/>
                  </a:lnTo>
                  <a:lnTo>
                    <a:pt x="492" y="18"/>
                  </a:lnTo>
                  <a:lnTo>
                    <a:pt x="492" y="18"/>
                  </a:lnTo>
                  <a:lnTo>
                    <a:pt x="492" y="18"/>
                  </a:lnTo>
                  <a:lnTo>
                    <a:pt x="492" y="18"/>
                  </a:lnTo>
                  <a:lnTo>
                    <a:pt x="494" y="18"/>
                  </a:lnTo>
                  <a:lnTo>
                    <a:pt x="498" y="18"/>
                  </a:lnTo>
                  <a:lnTo>
                    <a:pt x="498" y="18"/>
                  </a:lnTo>
                  <a:lnTo>
                    <a:pt x="500" y="14"/>
                  </a:lnTo>
                  <a:lnTo>
                    <a:pt x="500" y="14"/>
                  </a:lnTo>
                  <a:lnTo>
                    <a:pt x="500" y="14"/>
                  </a:lnTo>
                  <a:lnTo>
                    <a:pt x="500" y="14"/>
                  </a:lnTo>
                  <a:lnTo>
                    <a:pt x="500" y="14"/>
                  </a:lnTo>
                  <a:lnTo>
                    <a:pt x="500" y="12"/>
                  </a:lnTo>
                  <a:lnTo>
                    <a:pt x="500" y="12"/>
                  </a:lnTo>
                  <a:lnTo>
                    <a:pt x="500" y="12"/>
                  </a:lnTo>
                  <a:lnTo>
                    <a:pt x="506" y="8"/>
                  </a:lnTo>
                  <a:lnTo>
                    <a:pt x="518" y="8"/>
                  </a:lnTo>
                  <a:lnTo>
                    <a:pt x="518" y="8"/>
                  </a:lnTo>
                  <a:lnTo>
                    <a:pt x="532" y="26"/>
                  </a:lnTo>
                  <a:lnTo>
                    <a:pt x="540" y="3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1" name="Freeform 5010">
              <a:extLst>
                <a:ext uri="{FF2B5EF4-FFF2-40B4-BE49-F238E27FC236}">
                  <a16:creationId xmlns:a16="http://schemas.microsoft.com/office/drawing/2014/main" id="{16216E84-201A-7C42-9902-5BDF398748B7}"/>
                </a:ext>
              </a:extLst>
            </p:cNvPr>
            <p:cNvSpPr>
              <a:spLocks/>
            </p:cNvSpPr>
            <p:nvPr/>
          </p:nvSpPr>
          <p:spPr bwMode="auto">
            <a:xfrm>
              <a:off x="3491444" y="2465813"/>
              <a:ext cx="902930" cy="725689"/>
            </a:xfrm>
            <a:custGeom>
              <a:avLst/>
              <a:gdLst/>
              <a:ahLst/>
              <a:cxnLst>
                <a:cxn ang="0">
                  <a:pos x="560" y="76"/>
                </a:cxn>
                <a:cxn ang="0">
                  <a:pos x="566" y="108"/>
                </a:cxn>
                <a:cxn ang="0">
                  <a:pos x="544" y="128"/>
                </a:cxn>
                <a:cxn ang="0">
                  <a:pos x="524" y="142"/>
                </a:cxn>
                <a:cxn ang="0">
                  <a:pos x="510" y="176"/>
                </a:cxn>
                <a:cxn ang="0">
                  <a:pos x="500" y="192"/>
                </a:cxn>
                <a:cxn ang="0">
                  <a:pos x="488" y="212"/>
                </a:cxn>
                <a:cxn ang="0">
                  <a:pos x="466" y="252"/>
                </a:cxn>
                <a:cxn ang="0">
                  <a:pos x="458" y="262"/>
                </a:cxn>
                <a:cxn ang="0">
                  <a:pos x="452" y="274"/>
                </a:cxn>
                <a:cxn ang="0">
                  <a:pos x="444" y="294"/>
                </a:cxn>
                <a:cxn ang="0">
                  <a:pos x="434" y="312"/>
                </a:cxn>
                <a:cxn ang="0">
                  <a:pos x="428" y="330"/>
                </a:cxn>
                <a:cxn ang="0">
                  <a:pos x="418" y="348"/>
                </a:cxn>
                <a:cxn ang="0">
                  <a:pos x="406" y="356"/>
                </a:cxn>
                <a:cxn ang="0">
                  <a:pos x="398" y="344"/>
                </a:cxn>
                <a:cxn ang="0">
                  <a:pos x="388" y="332"/>
                </a:cxn>
                <a:cxn ang="0">
                  <a:pos x="356" y="334"/>
                </a:cxn>
                <a:cxn ang="0">
                  <a:pos x="324" y="356"/>
                </a:cxn>
                <a:cxn ang="0">
                  <a:pos x="296" y="382"/>
                </a:cxn>
                <a:cxn ang="0">
                  <a:pos x="294" y="400"/>
                </a:cxn>
                <a:cxn ang="0">
                  <a:pos x="282" y="430"/>
                </a:cxn>
                <a:cxn ang="0">
                  <a:pos x="280" y="432"/>
                </a:cxn>
                <a:cxn ang="0">
                  <a:pos x="264" y="432"/>
                </a:cxn>
                <a:cxn ang="0">
                  <a:pos x="242" y="446"/>
                </a:cxn>
                <a:cxn ang="0">
                  <a:pos x="230" y="442"/>
                </a:cxn>
                <a:cxn ang="0">
                  <a:pos x="210" y="440"/>
                </a:cxn>
                <a:cxn ang="0">
                  <a:pos x="206" y="448"/>
                </a:cxn>
                <a:cxn ang="0">
                  <a:pos x="206" y="452"/>
                </a:cxn>
                <a:cxn ang="0">
                  <a:pos x="196" y="450"/>
                </a:cxn>
                <a:cxn ang="0">
                  <a:pos x="192" y="442"/>
                </a:cxn>
                <a:cxn ang="0">
                  <a:pos x="170" y="458"/>
                </a:cxn>
                <a:cxn ang="0">
                  <a:pos x="162" y="458"/>
                </a:cxn>
                <a:cxn ang="0">
                  <a:pos x="128" y="418"/>
                </a:cxn>
                <a:cxn ang="0">
                  <a:pos x="132" y="416"/>
                </a:cxn>
                <a:cxn ang="0">
                  <a:pos x="134" y="402"/>
                </a:cxn>
                <a:cxn ang="0">
                  <a:pos x="120" y="396"/>
                </a:cxn>
                <a:cxn ang="0">
                  <a:pos x="130" y="394"/>
                </a:cxn>
                <a:cxn ang="0">
                  <a:pos x="84" y="360"/>
                </a:cxn>
                <a:cxn ang="0">
                  <a:pos x="36" y="358"/>
                </a:cxn>
                <a:cxn ang="0">
                  <a:pos x="50" y="348"/>
                </a:cxn>
                <a:cxn ang="0">
                  <a:pos x="34" y="350"/>
                </a:cxn>
                <a:cxn ang="0">
                  <a:pos x="4" y="350"/>
                </a:cxn>
                <a:cxn ang="0">
                  <a:pos x="4" y="292"/>
                </a:cxn>
                <a:cxn ang="0">
                  <a:pos x="2" y="266"/>
                </a:cxn>
                <a:cxn ang="0">
                  <a:pos x="6" y="232"/>
                </a:cxn>
                <a:cxn ang="0">
                  <a:pos x="32" y="200"/>
                </a:cxn>
                <a:cxn ang="0">
                  <a:pos x="48" y="182"/>
                </a:cxn>
                <a:cxn ang="0">
                  <a:pos x="52" y="166"/>
                </a:cxn>
                <a:cxn ang="0">
                  <a:pos x="50" y="138"/>
                </a:cxn>
                <a:cxn ang="0">
                  <a:pos x="46" y="100"/>
                </a:cxn>
                <a:cxn ang="0">
                  <a:pos x="74" y="20"/>
                </a:cxn>
                <a:cxn ang="0">
                  <a:pos x="164" y="10"/>
                </a:cxn>
                <a:cxn ang="0">
                  <a:pos x="222" y="38"/>
                </a:cxn>
                <a:cxn ang="0">
                  <a:pos x="278" y="38"/>
                </a:cxn>
                <a:cxn ang="0">
                  <a:pos x="320" y="52"/>
                </a:cxn>
                <a:cxn ang="0">
                  <a:pos x="372" y="26"/>
                </a:cxn>
                <a:cxn ang="0">
                  <a:pos x="402" y="24"/>
                </a:cxn>
                <a:cxn ang="0">
                  <a:pos x="462" y="40"/>
                </a:cxn>
                <a:cxn ang="0">
                  <a:pos x="482" y="20"/>
                </a:cxn>
                <a:cxn ang="0">
                  <a:pos x="500" y="14"/>
                </a:cxn>
              </a:cxnLst>
              <a:rect l="0" t="0" r="r" b="b"/>
              <a:pathLst>
                <a:path w="568" h="458">
                  <a:moveTo>
                    <a:pt x="540" y="38"/>
                  </a:moveTo>
                  <a:lnTo>
                    <a:pt x="540" y="40"/>
                  </a:lnTo>
                  <a:lnTo>
                    <a:pt x="540" y="44"/>
                  </a:lnTo>
                  <a:lnTo>
                    <a:pt x="544" y="60"/>
                  </a:lnTo>
                  <a:lnTo>
                    <a:pt x="546" y="66"/>
                  </a:lnTo>
                  <a:lnTo>
                    <a:pt x="546" y="68"/>
                  </a:lnTo>
                  <a:lnTo>
                    <a:pt x="546" y="68"/>
                  </a:lnTo>
                  <a:lnTo>
                    <a:pt x="544" y="70"/>
                  </a:lnTo>
                  <a:lnTo>
                    <a:pt x="544" y="72"/>
                  </a:lnTo>
                  <a:lnTo>
                    <a:pt x="548" y="74"/>
                  </a:lnTo>
                  <a:lnTo>
                    <a:pt x="548" y="74"/>
                  </a:lnTo>
                  <a:lnTo>
                    <a:pt x="550" y="74"/>
                  </a:lnTo>
                  <a:lnTo>
                    <a:pt x="552" y="74"/>
                  </a:lnTo>
                  <a:lnTo>
                    <a:pt x="554" y="74"/>
                  </a:lnTo>
                  <a:lnTo>
                    <a:pt x="556" y="74"/>
                  </a:lnTo>
                  <a:lnTo>
                    <a:pt x="556" y="74"/>
                  </a:lnTo>
                  <a:lnTo>
                    <a:pt x="558" y="74"/>
                  </a:lnTo>
                  <a:lnTo>
                    <a:pt x="560" y="74"/>
                  </a:lnTo>
                  <a:lnTo>
                    <a:pt x="560" y="76"/>
                  </a:lnTo>
                  <a:lnTo>
                    <a:pt x="562" y="78"/>
                  </a:lnTo>
                  <a:lnTo>
                    <a:pt x="562" y="80"/>
                  </a:lnTo>
                  <a:lnTo>
                    <a:pt x="566" y="82"/>
                  </a:lnTo>
                  <a:lnTo>
                    <a:pt x="568" y="84"/>
                  </a:lnTo>
                  <a:lnTo>
                    <a:pt x="566" y="86"/>
                  </a:lnTo>
                  <a:lnTo>
                    <a:pt x="566" y="86"/>
                  </a:lnTo>
                  <a:lnTo>
                    <a:pt x="566" y="90"/>
                  </a:lnTo>
                  <a:lnTo>
                    <a:pt x="566" y="90"/>
                  </a:lnTo>
                  <a:lnTo>
                    <a:pt x="566" y="90"/>
                  </a:lnTo>
                  <a:lnTo>
                    <a:pt x="566" y="92"/>
                  </a:lnTo>
                  <a:lnTo>
                    <a:pt x="566" y="92"/>
                  </a:lnTo>
                  <a:lnTo>
                    <a:pt x="566" y="92"/>
                  </a:lnTo>
                  <a:lnTo>
                    <a:pt x="566" y="96"/>
                  </a:lnTo>
                  <a:lnTo>
                    <a:pt x="564" y="100"/>
                  </a:lnTo>
                  <a:lnTo>
                    <a:pt x="564" y="102"/>
                  </a:lnTo>
                  <a:lnTo>
                    <a:pt x="564" y="106"/>
                  </a:lnTo>
                  <a:lnTo>
                    <a:pt x="564" y="106"/>
                  </a:lnTo>
                  <a:lnTo>
                    <a:pt x="566" y="108"/>
                  </a:lnTo>
                  <a:lnTo>
                    <a:pt x="566" y="108"/>
                  </a:lnTo>
                  <a:lnTo>
                    <a:pt x="566" y="110"/>
                  </a:lnTo>
                  <a:lnTo>
                    <a:pt x="566" y="112"/>
                  </a:lnTo>
                  <a:lnTo>
                    <a:pt x="566" y="112"/>
                  </a:lnTo>
                  <a:lnTo>
                    <a:pt x="566" y="114"/>
                  </a:lnTo>
                  <a:lnTo>
                    <a:pt x="566" y="114"/>
                  </a:lnTo>
                  <a:lnTo>
                    <a:pt x="564" y="114"/>
                  </a:lnTo>
                  <a:lnTo>
                    <a:pt x="558" y="118"/>
                  </a:lnTo>
                  <a:lnTo>
                    <a:pt x="558" y="120"/>
                  </a:lnTo>
                  <a:lnTo>
                    <a:pt x="556" y="120"/>
                  </a:lnTo>
                  <a:lnTo>
                    <a:pt x="556" y="120"/>
                  </a:lnTo>
                  <a:lnTo>
                    <a:pt x="556" y="120"/>
                  </a:lnTo>
                  <a:lnTo>
                    <a:pt x="556" y="120"/>
                  </a:lnTo>
                  <a:lnTo>
                    <a:pt x="554" y="120"/>
                  </a:lnTo>
                  <a:lnTo>
                    <a:pt x="554" y="120"/>
                  </a:lnTo>
                  <a:lnTo>
                    <a:pt x="552" y="122"/>
                  </a:lnTo>
                  <a:lnTo>
                    <a:pt x="546" y="126"/>
                  </a:lnTo>
                  <a:lnTo>
                    <a:pt x="546" y="126"/>
                  </a:lnTo>
                  <a:lnTo>
                    <a:pt x="544" y="128"/>
                  </a:lnTo>
                  <a:lnTo>
                    <a:pt x="544" y="128"/>
                  </a:lnTo>
                  <a:lnTo>
                    <a:pt x="544" y="128"/>
                  </a:lnTo>
                  <a:lnTo>
                    <a:pt x="542" y="128"/>
                  </a:lnTo>
                  <a:lnTo>
                    <a:pt x="542" y="128"/>
                  </a:lnTo>
                  <a:lnTo>
                    <a:pt x="542" y="126"/>
                  </a:lnTo>
                  <a:lnTo>
                    <a:pt x="540" y="126"/>
                  </a:lnTo>
                  <a:lnTo>
                    <a:pt x="540" y="126"/>
                  </a:lnTo>
                  <a:lnTo>
                    <a:pt x="538" y="126"/>
                  </a:lnTo>
                  <a:lnTo>
                    <a:pt x="536" y="126"/>
                  </a:lnTo>
                  <a:lnTo>
                    <a:pt x="536" y="126"/>
                  </a:lnTo>
                  <a:lnTo>
                    <a:pt x="536" y="126"/>
                  </a:lnTo>
                  <a:lnTo>
                    <a:pt x="536" y="126"/>
                  </a:lnTo>
                  <a:lnTo>
                    <a:pt x="534" y="126"/>
                  </a:lnTo>
                  <a:lnTo>
                    <a:pt x="530" y="130"/>
                  </a:lnTo>
                  <a:lnTo>
                    <a:pt x="526" y="136"/>
                  </a:lnTo>
                  <a:lnTo>
                    <a:pt x="526" y="140"/>
                  </a:lnTo>
                  <a:lnTo>
                    <a:pt x="526" y="140"/>
                  </a:lnTo>
                  <a:lnTo>
                    <a:pt x="526" y="142"/>
                  </a:lnTo>
                  <a:lnTo>
                    <a:pt x="526" y="142"/>
                  </a:lnTo>
                  <a:lnTo>
                    <a:pt x="524" y="142"/>
                  </a:lnTo>
                  <a:lnTo>
                    <a:pt x="522" y="144"/>
                  </a:lnTo>
                  <a:lnTo>
                    <a:pt x="522" y="144"/>
                  </a:lnTo>
                  <a:lnTo>
                    <a:pt x="522" y="146"/>
                  </a:lnTo>
                  <a:lnTo>
                    <a:pt x="522" y="146"/>
                  </a:lnTo>
                  <a:lnTo>
                    <a:pt x="520" y="148"/>
                  </a:lnTo>
                  <a:lnTo>
                    <a:pt x="520" y="150"/>
                  </a:lnTo>
                  <a:lnTo>
                    <a:pt x="518" y="152"/>
                  </a:lnTo>
                  <a:lnTo>
                    <a:pt x="516" y="152"/>
                  </a:lnTo>
                  <a:lnTo>
                    <a:pt x="516" y="154"/>
                  </a:lnTo>
                  <a:lnTo>
                    <a:pt x="516" y="154"/>
                  </a:lnTo>
                  <a:lnTo>
                    <a:pt x="516" y="156"/>
                  </a:lnTo>
                  <a:lnTo>
                    <a:pt x="514" y="156"/>
                  </a:lnTo>
                  <a:lnTo>
                    <a:pt x="514" y="158"/>
                  </a:lnTo>
                  <a:lnTo>
                    <a:pt x="514" y="162"/>
                  </a:lnTo>
                  <a:lnTo>
                    <a:pt x="510" y="174"/>
                  </a:lnTo>
                  <a:lnTo>
                    <a:pt x="510" y="176"/>
                  </a:lnTo>
                  <a:lnTo>
                    <a:pt x="510" y="176"/>
                  </a:lnTo>
                  <a:lnTo>
                    <a:pt x="510" y="176"/>
                  </a:lnTo>
                  <a:lnTo>
                    <a:pt x="510" y="176"/>
                  </a:lnTo>
                  <a:lnTo>
                    <a:pt x="510" y="178"/>
                  </a:lnTo>
                  <a:lnTo>
                    <a:pt x="510" y="178"/>
                  </a:lnTo>
                  <a:lnTo>
                    <a:pt x="510" y="178"/>
                  </a:lnTo>
                  <a:lnTo>
                    <a:pt x="510" y="178"/>
                  </a:lnTo>
                  <a:lnTo>
                    <a:pt x="510" y="180"/>
                  </a:lnTo>
                  <a:lnTo>
                    <a:pt x="508" y="180"/>
                  </a:lnTo>
                  <a:lnTo>
                    <a:pt x="508" y="182"/>
                  </a:lnTo>
                  <a:lnTo>
                    <a:pt x="508" y="182"/>
                  </a:lnTo>
                  <a:lnTo>
                    <a:pt x="504" y="182"/>
                  </a:lnTo>
                  <a:lnTo>
                    <a:pt x="502" y="182"/>
                  </a:lnTo>
                  <a:lnTo>
                    <a:pt x="502" y="182"/>
                  </a:lnTo>
                  <a:lnTo>
                    <a:pt x="502" y="182"/>
                  </a:lnTo>
                  <a:lnTo>
                    <a:pt x="500" y="182"/>
                  </a:lnTo>
                  <a:lnTo>
                    <a:pt x="500" y="182"/>
                  </a:lnTo>
                  <a:lnTo>
                    <a:pt x="500" y="184"/>
                  </a:lnTo>
                  <a:lnTo>
                    <a:pt x="500" y="186"/>
                  </a:lnTo>
                  <a:lnTo>
                    <a:pt x="500" y="190"/>
                  </a:lnTo>
                  <a:lnTo>
                    <a:pt x="500" y="192"/>
                  </a:lnTo>
                  <a:lnTo>
                    <a:pt x="500" y="192"/>
                  </a:lnTo>
                  <a:lnTo>
                    <a:pt x="500" y="194"/>
                  </a:lnTo>
                  <a:lnTo>
                    <a:pt x="500" y="194"/>
                  </a:lnTo>
                  <a:lnTo>
                    <a:pt x="500" y="194"/>
                  </a:lnTo>
                  <a:lnTo>
                    <a:pt x="500" y="198"/>
                  </a:lnTo>
                  <a:lnTo>
                    <a:pt x="500" y="206"/>
                  </a:lnTo>
                  <a:lnTo>
                    <a:pt x="500" y="206"/>
                  </a:lnTo>
                  <a:lnTo>
                    <a:pt x="500" y="206"/>
                  </a:lnTo>
                  <a:lnTo>
                    <a:pt x="498" y="208"/>
                  </a:lnTo>
                  <a:lnTo>
                    <a:pt x="498" y="210"/>
                  </a:lnTo>
                  <a:lnTo>
                    <a:pt x="498" y="210"/>
                  </a:lnTo>
                  <a:lnTo>
                    <a:pt x="496" y="210"/>
                  </a:lnTo>
                  <a:lnTo>
                    <a:pt x="496" y="210"/>
                  </a:lnTo>
                  <a:lnTo>
                    <a:pt x="496" y="210"/>
                  </a:lnTo>
                  <a:lnTo>
                    <a:pt x="494" y="210"/>
                  </a:lnTo>
                  <a:lnTo>
                    <a:pt x="492" y="210"/>
                  </a:lnTo>
                  <a:lnTo>
                    <a:pt x="492" y="210"/>
                  </a:lnTo>
                  <a:lnTo>
                    <a:pt x="490" y="210"/>
                  </a:lnTo>
                  <a:lnTo>
                    <a:pt x="488" y="212"/>
                  </a:lnTo>
                  <a:lnTo>
                    <a:pt x="488" y="212"/>
                  </a:lnTo>
                  <a:lnTo>
                    <a:pt x="486" y="212"/>
                  </a:lnTo>
                  <a:lnTo>
                    <a:pt x="484" y="218"/>
                  </a:lnTo>
                  <a:lnTo>
                    <a:pt x="480" y="230"/>
                  </a:lnTo>
                  <a:lnTo>
                    <a:pt x="480" y="232"/>
                  </a:lnTo>
                  <a:lnTo>
                    <a:pt x="482" y="232"/>
                  </a:lnTo>
                  <a:lnTo>
                    <a:pt x="482" y="232"/>
                  </a:lnTo>
                  <a:lnTo>
                    <a:pt x="482" y="234"/>
                  </a:lnTo>
                  <a:lnTo>
                    <a:pt x="482" y="234"/>
                  </a:lnTo>
                  <a:lnTo>
                    <a:pt x="480" y="240"/>
                  </a:lnTo>
                  <a:lnTo>
                    <a:pt x="480" y="242"/>
                  </a:lnTo>
                  <a:lnTo>
                    <a:pt x="480" y="244"/>
                  </a:lnTo>
                  <a:lnTo>
                    <a:pt x="480" y="244"/>
                  </a:lnTo>
                  <a:lnTo>
                    <a:pt x="478" y="246"/>
                  </a:lnTo>
                  <a:lnTo>
                    <a:pt x="478" y="246"/>
                  </a:lnTo>
                  <a:lnTo>
                    <a:pt x="474" y="250"/>
                  </a:lnTo>
                  <a:lnTo>
                    <a:pt x="474" y="250"/>
                  </a:lnTo>
                  <a:lnTo>
                    <a:pt x="470" y="252"/>
                  </a:lnTo>
                  <a:lnTo>
                    <a:pt x="468" y="252"/>
                  </a:lnTo>
                  <a:lnTo>
                    <a:pt x="466" y="252"/>
                  </a:lnTo>
                  <a:lnTo>
                    <a:pt x="464" y="252"/>
                  </a:lnTo>
                  <a:lnTo>
                    <a:pt x="464" y="252"/>
                  </a:lnTo>
                  <a:lnTo>
                    <a:pt x="464" y="252"/>
                  </a:lnTo>
                  <a:lnTo>
                    <a:pt x="460" y="254"/>
                  </a:lnTo>
                  <a:lnTo>
                    <a:pt x="460" y="254"/>
                  </a:lnTo>
                  <a:lnTo>
                    <a:pt x="460" y="254"/>
                  </a:lnTo>
                  <a:lnTo>
                    <a:pt x="460" y="254"/>
                  </a:lnTo>
                  <a:lnTo>
                    <a:pt x="460" y="256"/>
                  </a:lnTo>
                  <a:lnTo>
                    <a:pt x="460" y="256"/>
                  </a:lnTo>
                  <a:lnTo>
                    <a:pt x="460" y="256"/>
                  </a:lnTo>
                  <a:lnTo>
                    <a:pt x="462" y="258"/>
                  </a:lnTo>
                  <a:lnTo>
                    <a:pt x="462" y="258"/>
                  </a:lnTo>
                  <a:lnTo>
                    <a:pt x="462" y="258"/>
                  </a:lnTo>
                  <a:lnTo>
                    <a:pt x="460" y="258"/>
                  </a:lnTo>
                  <a:lnTo>
                    <a:pt x="458" y="260"/>
                  </a:lnTo>
                  <a:lnTo>
                    <a:pt x="458" y="260"/>
                  </a:lnTo>
                  <a:lnTo>
                    <a:pt x="458" y="262"/>
                  </a:lnTo>
                  <a:lnTo>
                    <a:pt x="458" y="262"/>
                  </a:lnTo>
                  <a:lnTo>
                    <a:pt x="458" y="262"/>
                  </a:lnTo>
                  <a:lnTo>
                    <a:pt x="456" y="262"/>
                  </a:lnTo>
                  <a:lnTo>
                    <a:pt x="456" y="262"/>
                  </a:lnTo>
                  <a:lnTo>
                    <a:pt x="456" y="262"/>
                  </a:lnTo>
                  <a:lnTo>
                    <a:pt x="456" y="262"/>
                  </a:lnTo>
                  <a:lnTo>
                    <a:pt x="454" y="262"/>
                  </a:lnTo>
                  <a:lnTo>
                    <a:pt x="454" y="262"/>
                  </a:lnTo>
                  <a:lnTo>
                    <a:pt x="454" y="262"/>
                  </a:lnTo>
                  <a:lnTo>
                    <a:pt x="454" y="262"/>
                  </a:lnTo>
                  <a:lnTo>
                    <a:pt x="452" y="264"/>
                  </a:lnTo>
                  <a:lnTo>
                    <a:pt x="452" y="264"/>
                  </a:lnTo>
                  <a:lnTo>
                    <a:pt x="452" y="266"/>
                  </a:lnTo>
                  <a:lnTo>
                    <a:pt x="452" y="266"/>
                  </a:lnTo>
                  <a:lnTo>
                    <a:pt x="452" y="268"/>
                  </a:lnTo>
                  <a:lnTo>
                    <a:pt x="452" y="268"/>
                  </a:lnTo>
                  <a:lnTo>
                    <a:pt x="454" y="270"/>
                  </a:lnTo>
                  <a:lnTo>
                    <a:pt x="454" y="270"/>
                  </a:lnTo>
                  <a:lnTo>
                    <a:pt x="454" y="272"/>
                  </a:lnTo>
                  <a:lnTo>
                    <a:pt x="454" y="272"/>
                  </a:lnTo>
                  <a:lnTo>
                    <a:pt x="452" y="274"/>
                  </a:lnTo>
                  <a:lnTo>
                    <a:pt x="452" y="274"/>
                  </a:lnTo>
                  <a:lnTo>
                    <a:pt x="452" y="274"/>
                  </a:lnTo>
                  <a:lnTo>
                    <a:pt x="452" y="276"/>
                  </a:lnTo>
                  <a:lnTo>
                    <a:pt x="452" y="276"/>
                  </a:lnTo>
                  <a:lnTo>
                    <a:pt x="450" y="276"/>
                  </a:lnTo>
                  <a:lnTo>
                    <a:pt x="450" y="276"/>
                  </a:lnTo>
                  <a:lnTo>
                    <a:pt x="450" y="278"/>
                  </a:lnTo>
                  <a:lnTo>
                    <a:pt x="450" y="278"/>
                  </a:lnTo>
                  <a:lnTo>
                    <a:pt x="450" y="278"/>
                  </a:lnTo>
                  <a:lnTo>
                    <a:pt x="450" y="280"/>
                  </a:lnTo>
                  <a:lnTo>
                    <a:pt x="452" y="282"/>
                  </a:lnTo>
                  <a:lnTo>
                    <a:pt x="450" y="286"/>
                  </a:lnTo>
                  <a:lnTo>
                    <a:pt x="448" y="288"/>
                  </a:lnTo>
                  <a:lnTo>
                    <a:pt x="446" y="288"/>
                  </a:lnTo>
                  <a:lnTo>
                    <a:pt x="446" y="290"/>
                  </a:lnTo>
                  <a:lnTo>
                    <a:pt x="446" y="290"/>
                  </a:lnTo>
                  <a:lnTo>
                    <a:pt x="444" y="292"/>
                  </a:lnTo>
                  <a:lnTo>
                    <a:pt x="444" y="292"/>
                  </a:lnTo>
                  <a:lnTo>
                    <a:pt x="444" y="294"/>
                  </a:lnTo>
                  <a:lnTo>
                    <a:pt x="444" y="294"/>
                  </a:lnTo>
                  <a:lnTo>
                    <a:pt x="442" y="296"/>
                  </a:lnTo>
                  <a:lnTo>
                    <a:pt x="442" y="296"/>
                  </a:lnTo>
                  <a:lnTo>
                    <a:pt x="442" y="296"/>
                  </a:lnTo>
                  <a:lnTo>
                    <a:pt x="442" y="298"/>
                  </a:lnTo>
                  <a:lnTo>
                    <a:pt x="442" y="298"/>
                  </a:lnTo>
                  <a:lnTo>
                    <a:pt x="442" y="298"/>
                  </a:lnTo>
                  <a:lnTo>
                    <a:pt x="442" y="298"/>
                  </a:lnTo>
                  <a:lnTo>
                    <a:pt x="444" y="300"/>
                  </a:lnTo>
                  <a:lnTo>
                    <a:pt x="444" y="302"/>
                  </a:lnTo>
                  <a:lnTo>
                    <a:pt x="444" y="302"/>
                  </a:lnTo>
                  <a:lnTo>
                    <a:pt x="444" y="302"/>
                  </a:lnTo>
                  <a:lnTo>
                    <a:pt x="438" y="308"/>
                  </a:lnTo>
                  <a:lnTo>
                    <a:pt x="436" y="308"/>
                  </a:lnTo>
                  <a:lnTo>
                    <a:pt x="436" y="308"/>
                  </a:lnTo>
                  <a:lnTo>
                    <a:pt x="436" y="310"/>
                  </a:lnTo>
                  <a:lnTo>
                    <a:pt x="436" y="310"/>
                  </a:lnTo>
                  <a:lnTo>
                    <a:pt x="434" y="310"/>
                  </a:lnTo>
                  <a:lnTo>
                    <a:pt x="434" y="312"/>
                  </a:lnTo>
                  <a:lnTo>
                    <a:pt x="432" y="316"/>
                  </a:lnTo>
                  <a:lnTo>
                    <a:pt x="430" y="316"/>
                  </a:lnTo>
                  <a:lnTo>
                    <a:pt x="430" y="316"/>
                  </a:lnTo>
                  <a:lnTo>
                    <a:pt x="430" y="316"/>
                  </a:lnTo>
                  <a:lnTo>
                    <a:pt x="430" y="316"/>
                  </a:lnTo>
                  <a:lnTo>
                    <a:pt x="430" y="316"/>
                  </a:lnTo>
                  <a:lnTo>
                    <a:pt x="430" y="316"/>
                  </a:lnTo>
                  <a:lnTo>
                    <a:pt x="430" y="318"/>
                  </a:lnTo>
                  <a:lnTo>
                    <a:pt x="430" y="318"/>
                  </a:lnTo>
                  <a:lnTo>
                    <a:pt x="430" y="318"/>
                  </a:lnTo>
                  <a:lnTo>
                    <a:pt x="430" y="318"/>
                  </a:lnTo>
                  <a:lnTo>
                    <a:pt x="432" y="318"/>
                  </a:lnTo>
                  <a:lnTo>
                    <a:pt x="432" y="318"/>
                  </a:lnTo>
                  <a:lnTo>
                    <a:pt x="432" y="318"/>
                  </a:lnTo>
                  <a:lnTo>
                    <a:pt x="436" y="322"/>
                  </a:lnTo>
                  <a:lnTo>
                    <a:pt x="434" y="326"/>
                  </a:lnTo>
                  <a:lnTo>
                    <a:pt x="430" y="330"/>
                  </a:lnTo>
                  <a:lnTo>
                    <a:pt x="430" y="330"/>
                  </a:lnTo>
                  <a:lnTo>
                    <a:pt x="428" y="330"/>
                  </a:lnTo>
                  <a:lnTo>
                    <a:pt x="424" y="332"/>
                  </a:lnTo>
                  <a:lnTo>
                    <a:pt x="424" y="332"/>
                  </a:lnTo>
                  <a:lnTo>
                    <a:pt x="422" y="334"/>
                  </a:lnTo>
                  <a:lnTo>
                    <a:pt x="422" y="334"/>
                  </a:lnTo>
                  <a:lnTo>
                    <a:pt x="420" y="338"/>
                  </a:lnTo>
                  <a:lnTo>
                    <a:pt x="420" y="338"/>
                  </a:lnTo>
                  <a:lnTo>
                    <a:pt x="420" y="338"/>
                  </a:lnTo>
                  <a:lnTo>
                    <a:pt x="420" y="338"/>
                  </a:lnTo>
                  <a:lnTo>
                    <a:pt x="422" y="338"/>
                  </a:lnTo>
                  <a:lnTo>
                    <a:pt x="422" y="340"/>
                  </a:lnTo>
                  <a:lnTo>
                    <a:pt x="422" y="340"/>
                  </a:lnTo>
                  <a:lnTo>
                    <a:pt x="422" y="340"/>
                  </a:lnTo>
                  <a:lnTo>
                    <a:pt x="422" y="342"/>
                  </a:lnTo>
                  <a:lnTo>
                    <a:pt x="422" y="342"/>
                  </a:lnTo>
                  <a:lnTo>
                    <a:pt x="422" y="342"/>
                  </a:lnTo>
                  <a:lnTo>
                    <a:pt x="420" y="344"/>
                  </a:lnTo>
                  <a:lnTo>
                    <a:pt x="420" y="346"/>
                  </a:lnTo>
                  <a:lnTo>
                    <a:pt x="420" y="346"/>
                  </a:lnTo>
                  <a:lnTo>
                    <a:pt x="418" y="348"/>
                  </a:lnTo>
                  <a:lnTo>
                    <a:pt x="418" y="348"/>
                  </a:lnTo>
                  <a:lnTo>
                    <a:pt x="418" y="348"/>
                  </a:lnTo>
                  <a:lnTo>
                    <a:pt x="418" y="348"/>
                  </a:lnTo>
                  <a:lnTo>
                    <a:pt x="416" y="348"/>
                  </a:lnTo>
                  <a:lnTo>
                    <a:pt x="416" y="348"/>
                  </a:lnTo>
                  <a:lnTo>
                    <a:pt x="414" y="348"/>
                  </a:lnTo>
                  <a:lnTo>
                    <a:pt x="414" y="348"/>
                  </a:lnTo>
                  <a:lnTo>
                    <a:pt x="414" y="348"/>
                  </a:lnTo>
                  <a:lnTo>
                    <a:pt x="414" y="352"/>
                  </a:lnTo>
                  <a:lnTo>
                    <a:pt x="414" y="352"/>
                  </a:lnTo>
                  <a:lnTo>
                    <a:pt x="414" y="352"/>
                  </a:lnTo>
                  <a:lnTo>
                    <a:pt x="414" y="354"/>
                  </a:lnTo>
                  <a:lnTo>
                    <a:pt x="414" y="354"/>
                  </a:lnTo>
                  <a:lnTo>
                    <a:pt x="412" y="354"/>
                  </a:lnTo>
                  <a:lnTo>
                    <a:pt x="412" y="354"/>
                  </a:lnTo>
                  <a:lnTo>
                    <a:pt x="412" y="356"/>
                  </a:lnTo>
                  <a:lnTo>
                    <a:pt x="412" y="356"/>
                  </a:lnTo>
                  <a:lnTo>
                    <a:pt x="410" y="356"/>
                  </a:lnTo>
                  <a:lnTo>
                    <a:pt x="406" y="356"/>
                  </a:lnTo>
                  <a:lnTo>
                    <a:pt x="406" y="356"/>
                  </a:lnTo>
                  <a:lnTo>
                    <a:pt x="404" y="356"/>
                  </a:lnTo>
                  <a:lnTo>
                    <a:pt x="404" y="356"/>
                  </a:lnTo>
                  <a:lnTo>
                    <a:pt x="402" y="356"/>
                  </a:lnTo>
                  <a:lnTo>
                    <a:pt x="400" y="356"/>
                  </a:lnTo>
                  <a:lnTo>
                    <a:pt x="400" y="356"/>
                  </a:lnTo>
                  <a:lnTo>
                    <a:pt x="400" y="356"/>
                  </a:lnTo>
                  <a:lnTo>
                    <a:pt x="400" y="356"/>
                  </a:lnTo>
                  <a:lnTo>
                    <a:pt x="400" y="356"/>
                  </a:lnTo>
                  <a:lnTo>
                    <a:pt x="400" y="354"/>
                  </a:lnTo>
                  <a:lnTo>
                    <a:pt x="398" y="352"/>
                  </a:lnTo>
                  <a:lnTo>
                    <a:pt x="398" y="352"/>
                  </a:lnTo>
                  <a:lnTo>
                    <a:pt x="398" y="352"/>
                  </a:lnTo>
                  <a:lnTo>
                    <a:pt x="398" y="348"/>
                  </a:lnTo>
                  <a:lnTo>
                    <a:pt x="398" y="348"/>
                  </a:lnTo>
                  <a:lnTo>
                    <a:pt x="398" y="348"/>
                  </a:lnTo>
                  <a:lnTo>
                    <a:pt x="398" y="346"/>
                  </a:lnTo>
                  <a:lnTo>
                    <a:pt x="398" y="346"/>
                  </a:lnTo>
                  <a:lnTo>
                    <a:pt x="398" y="344"/>
                  </a:lnTo>
                  <a:lnTo>
                    <a:pt x="398" y="344"/>
                  </a:lnTo>
                  <a:lnTo>
                    <a:pt x="398" y="344"/>
                  </a:lnTo>
                  <a:lnTo>
                    <a:pt x="398" y="342"/>
                  </a:lnTo>
                  <a:lnTo>
                    <a:pt x="398" y="342"/>
                  </a:lnTo>
                  <a:lnTo>
                    <a:pt x="396" y="340"/>
                  </a:lnTo>
                  <a:lnTo>
                    <a:pt x="396" y="340"/>
                  </a:lnTo>
                  <a:lnTo>
                    <a:pt x="394" y="340"/>
                  </a:lnTo>
                  <a:lnTo>
                    <a:pt x="394" y="340"/>
                  </a:lnTo>
                  <a:lnTo>
                    <a:pt x="394" y="340"/>
                  </a:lnTo>
                  <a:lnTo>
                    <a:pt x="392" y="340"/>
                  </a:lnTo>
                  <a:lnTo>
                    <a:pt x="392" y="340"/>
                  </a:lnTo>
                  <a:lnTo>
                    <a:pt x="392" y="340"/>
                  </a:lnTo>
                  <a:lnTo>
                    <a:pt x="392" y="340"/>
                  </a:lnTo>
                  <a:lnTo>
                    <a:pt x="390" y="338"/>
                  </a:lnTo>
                  <a:lnTo>
                    <a:pt x="388" y="338"/>
                  </a:lnTo>
                  <a:lnTo>
                    <a:pt x="388" y="336"/>
                  </a:lnTo>
                  <a:lnTo>
                    <a:pt x="388" y="336"/>
                  </a:lnTo>
                  <a:lnTo>
                    <a:pt x="388" y="334"/>
                  </a:lnTo>
                  <a:lnTo>
                    <a:pt x="388" y="332"/>
                  </a:lnTo>
                  <a:lnTo>
                    <a:pt x="388" y="332"/>
                  </a:lnTo>
                  <a:lnTo>
                    <a:pt x="388" y="332"/>
                  </a:lnTo>
                  <a:lnTo>
                    <a:pt x="386" y="332"/>
                  </a:lnTo>
                  <a:lnTo>
                    <a:pt x="386" y="330"/>
                  </a:lnTo>
                  <a:lnTo>
                    <a:pt x="386" y="330"/>
                  </a:lnTo>
                  <a:lnTo>
                    <a:pt x="386" y="330"/>
                  </a:lnTo>
                  <a:lnTo>
                    <a:pt x="382" y="330"/>
                  </a:lnTo>
                  <a:lnTo>
                    <a:pt x="376" y="326"/>
                  </a:lnTo>
                  <a:lnTo>
                    <a:pt x="376" y="326"/>
                  </a:lnTo>
                  <a:lnTo>
                    <a:pt x="376" y="326"/>
                  </a:lnTo>
                  <a:lnTo>
                    <a:pt x="376" y="326"/>
                  </a:lnTo>
                  <a:lnTo>
                    <a:pt x="374" y="328"/>
                  </a:lnTo>
                  <a:lnTo>
                    <a:pt x="370" y="334"/>
                  </a:lnTo>
                  <a:lnTo>
                    <a:pt x="360" y="336"/>
                  </a:lnTo>
                  <a:lnTo>
                    <a:pt x="358" y="334"/>
                  </a:lnTo>
                  <a:lnTo>
                    <a:pt x="358" y="334"/>
                  </a:lnTo>
                  <a:lnTo>
                    <a:pt x="356" y="334"/>
                  </a:lnTo>
                  <a:lnTo>
                    <a:pt x="356" y="334"/>
                  </a:lnTo>
                  <a:lnTo>
                    <a:pt x="356" y="334"/>
                  </a:lnTo>
                  <a:lnTo>
                    <a:pt x="356" y="332"/>
                  </a:lnTo>
                  <a:lnTo>
                    <a:pt x="356" y="332"/>
                  </a:lnTo>
                  <a:lnTo>
                    <a:pt x="356" y="332"/>
                  </a:lnTo>
                  <a:lnTo>
                    <a:pt x="356" y="330"/>
                  </a:lnTo>
                  <a:lnTo>
                    <a:pt x="356" y="330"/>
                  </a:lnTo>
                  <a:lnTo>
                    <a:pt x="354" y="328"/>
                  </a:lnTo>
                  <a:lnTo>
                    <a:pt x="354" y="328"/>
                  </a:lnTo>
                  <a:lnTo>
                    <a:pt x="354" y="328"/>
                  </a:lnTo>
                  <a:lnTo>
                    <a:pt x="352" y="332"/>
                  </a:lnTo>
                  <a:lnTo>
                    <a:pt x="342" y="340"/>
                  </a:lnTo>
                  <a:lnTo>
                    <a:pt x="340" y="340"/>
                  </a:lnTo>
                  <a:lnTo>
                    <a:pt x="336" y="338"/>
                  </a:lnTo>
                  <a:lnTo>
                    <a:pt x="336" y="340"/>
                  </a:lnTo>
                  <a:lnTo>
                    <a:pt x="334" y="346"/>
                  </a:lnTo>
                  <a:lnTo>
                    <a:pt x="332" y="352"/>
                  </a:lnTo>
                  <a:lnTo>
                    <a:pt x="330" y="352"/>
                  </a:lnTo>
                  <a:lnTo>
                    <a:pt x="330" y="352"/>
                  </a:lnTo>
                  <a:lnTo>
                    <a:pt x="328" y="352"/>
                  </a:lnTo>
                  <a:lnTo>
                    <a:pt x="324" y="356"/>
                  </a:lnTo>
                  <a:lnTo>
                    <a:pt x="322" y="358"/>
                  </a:lnTo>
                  <a:lnTo>
                    <a:pt x="320" y="360"/>
                  </a:lnTo>
                  <a:lnTo>
                    <a:pt x="320" y="360"/>
                  </a:lnTo>
                  <a:lnTo>
                    <a:pt x="320" y="362"/>
                  </a:lnTo>
                  <a:lnTo>
                    <a:pt x="320" y="362"/>
                  </a:lnTo>
                  <a:lnTo>
                    <a:pt x="320" y="362"/>
                  </a:lnTo>
                  <a:lnTo>
                    <a:pt x="318" y="362"/>
                  </a:lnTo>
                  <a:lnTo>
                    <a:pt x="318" y="362"/>
                  </a:lnTo>
                  <a:lnTo>
                    <a:pt x="318" y="362"/>
                  </a:lnTo>
                  <a:lnTo>
                    <a:pt x="316" y="362"/>
                  </a:lnTo>
                  <a:lnTo>
                    <a:pt x="316" y="362"/>
                  </a:lnTo>
                  <a:lnTo>
                    <a:pt x="316" y="362"/>
                  </a:lnTo>
                  <a:lnTo>
                    <a:pt x="316" y="364"/>
                  </a:lnTo>
                  <a:lnTo>
                    <a:pt x="310" y="370"/>
                  </a:lnTo>
                  <a:lnTo>
                    <a:pt x="302" y="376"/>
                  </a:lnTo>
                  <a:lnTo>
                    <a:pt x="298" y="380"/>
                  </a:lnTo>
                  <a:lnTo>
                    <a:pt x="298" y="380"/>
                  </a:lnTo>
                  <a:lnTo>
                    <a:pt x="296" y="380"/>
                  </a:lnTo>
                  <a:lnTo>
                    <a:pt x="296" y="382"/>
                  </a:lnTo>
                  <a:lnTo>
                    <a:pt x="296" y="382"/>
                  </a:lnTo>
                  <a:lnTo>
                    <a:pt x="294" y="384"/>
                  </a:lnTo>
                  <a:lnTo>
                    <a:pt x="292" y="384"/>
                  </a:lnTo>
                  <a:lnTo>
                    <a:pt x="292" y="384"/>
                  </a:lnTo>
                  <a:lnTo>
                    <a:pt x="292" y="384"/>
                  </a:lnTo>
                  <a:lnTo>
                    <a:pt x="292" y="390"/>
                  </a:lnTo>
                  <a:lnTo>
                    <a:pt x="294" y="392"/>
                  </a:lnTo>
                  <a:lnTo>
                    <a:pt x="294" y="394"/>
                  </a:lnTo>
                  <a:lnTo>
                    <a:pt x="294" y="394"/>
                  </a:lnTo>
                  <a:lnTo>
                    <a:pt x="296" y="394"/>
                  </a:lnTo>
                  <a:lnTo>
                    <a:pt x="296" y="396"/>
                  </a:lnTo>
                  <a:lnTo>
                    <a:pt x="296" y="396"/>
                  </a:lnTo>
                  <a:lnTo>
                    <a:pt x="296" y="396"/>
                  </a:lnTo>
                  <a:lnTo>
                    <a:pt x="296" y="398"/>
                  </a:lnTo>
                  <a:lnTo>
                    <a:pt x="294" y="398"/>
                  </a:lnTo>
                  <a:lnTo>
                    <a:pt x="294" y="398"/>
                  </a:lnTo>
                  <a:lnTo>
                    <a:pt x="294" y="398"/>
                  </a:lnTo>
                  <a:lnTo>
                    <a:pt x="294" y="398"/>
                  </a:lnTo>
                  <a:lnTo>
                    <a:pt x="294" y="400"/>
                  </a:lnTo>
                  <a:lnTo>
                    <a:pt x="292" y="400"/>
                  </a:lnTo>
                  <a:lnTo>
                    <a:pt x="292" y="400"/>
                  </a:lnTo>
                  <a:lnTo>
                    <a:pt x="292" y="406"/>
                  </a:lnTo>
                  <a:lnTo>
                    <a:pt x="292" y="408"/>
                  </a:lnTo>
                  <a:lnTo>
                    <a:pt x="292" y="408"/>
                  </a:lnTo>
                  <a:lnTo>
                    <a:pt x="292" y="408"/>
                  </a:lnTo>
                  <a:lnTo>
                    <a:pt x="292" y="410"/>
                  </a:lnTo>
                  <a:lnTo>
                    <a:pt x="292" y="410"/>
                  </a:lnTo>
                  <a:lnTo>
                    <a:pt x="292" y="410"/>
                  </a:lnTo>
                  <a:lnTo>
                    <a:pt x="292" y="410"/>
                  </a:lnTo>
                  <a:lnTo>
                    <a:pt x="290" y="414"/>
                  </a:lnTo>
                  <a:lnTo>
                    <a:pt x="290" y="416"/>
                  </a:lnTo>
                  <a:lnTo>
                    <a:pt x="290" y="416"/>
                  </a:lnTo>
                  <a:lnTo>
                    <a:pt x="286" y="422"/>
                  </a:lnTo>
                  <a:lnTo>
                    <a:pt x="284" y="426"/>
                  </a:lnTo>
                  <a:lnTo>
                    <a:pt x="282" y="428"/>
                  </a:lnTo>
                  <a:lnTo>
                    <a:pt x="282" y="428"/>
                  </a:lnTo>
                  <a:lnTo>
                    <a:pt x="282" y="430"/>
                  </a:lnTo>
                  <a:lnTo>
                    <a:pt x="282" y="430"/>
                  </a:lnTo>
                  <a:lnTo>
                    <a:pt x="282" y="430"/>
                  </a:lnTo>
                  <a:lnTo>
                    <a:pt x="282" y="430"/>
                  </a:lnTo>
                  <a:lnTo>
                    <a:pt x="282" y="432"/>
                  </a:lnTo>
                  <a:lnTo>
                    <a:pt x="282" y="432"/>
                  </a:lnTo>
                  <a:lnTo>
                    <a:pt x="282" y="432"/>
                  </a:lnTo>
                  <a:lnTo>
                    <a:pt x="282" y="432"/>
                  </a:lnTo>
                  <a:lnTo>
                    <a:pt x="282" y="432"/>
                  </a:lnTo>
                  <a:lnTo>
                    <a:pt x="282" y="432"/>
                  </a:lnTo>
                  <a:lnTo>
                    <a:pt x="282" y="432"/>
                  </a:lnTo>
                  <a:lnTo>
                    <a:pt x="280" y="432"/>
                  </a:lnTo>
                  <a:lnTo>
                    <a:pt x="280" y="432"/>
                  </a:lnTo>
                  <a:lnTo>
                    <a:pt x="280" y="432"/>
                  </a:lnTo>
                  <a:lnTo>
                    <a:pt x="280" y="432"/>
                  </a:lnTo>
                  <a:lnTo>
                    <a:pt x="280" y="432"/>
                  </a:lnTo>
                  <a:lnTo>
                    <a:pt x="280" y="432"/>
                  </a:lnTo>
                  <a:lnTo>
                    <a:pt x="280" y="432"/>
                  </a:lnTo>
                  <a:lnTo>
                    <a:pt x="280" y="432"/>
                  </a:lnTo>
                  <a:lnTo>
                    <a:pt x="280" y="432"/>
                  </a:lnTo>
                  <a:lnTo>
                    <a:pt x="280" y="432"/>
                  </a:lnTo>
                  <a:lnTo>
                    <a:pt x="278" y="432"/>
                  </a:lnTo>
                  <a:lnTo>
                    <a:pt x="278" y="432"/>
                  </a:lnTo>
                  <a:lnTo>
                    <a:pt x="278" y="434"/>
                  </a:lnTo>
                  <a:lnTo>
                    <a:pt x="278" y="434"/>
                  </a:lnTo>
                  <a:lnTo>
                    <a:pt x="278" y="436"/>
                  </a:lnTo>
                  <a:lnTo>
                    <a:pt x="278" y="436"/>
                  </a:lnTo>
                  <a:lnTo>
                    <a:pt x="278" y="436"/>
                  </a:lnTo>
                  <a:lnTo>
                    <a:pt x="278" y="436"/>
                  </a:lnTo>
                  <a:lnTo>
                    <a:pt x="278" y="438"/>
                  </a:lnTo>
                  <a:lnTo>
                    <a:pt x="278" y="438"/>
                  </a:lnTo>
                  <a:lnTo>
                    <a:pt x="276" y="438"/>
                  </a:lnTo>
                  <a:lnTo>
                    <a:pt x="276" y="438"/>
                  </a:lnTo>
                  <a:lnTo>
                    <a:pt x="276" y="438"/>
                  </a:lnTo>
                  <a:lnTo>
                    <a:pt x="274" y="438"/>
                  </a:lnTo>
                  <a:lnTo>
                    <a:pt x="270" y="436"/>
                  </a:lnTo>
                  <a:lnTo>
                    <a:pt x="268" y="432"/>
                  </a:lnTo>
                  <a:lnTo>
                    <a:pt x="264" y="430"/>
                  </a:lnTo>
                  <a:lnTo>
                    <a:pt x="264" y="432"/>
                  </a:lnTo>
                  <a:lnTo>
                    <a:pt x="264" y="432"/>
                  </a:lnTo>
                  <a:lnTo>
                    <a:pt x="264" y="432"/>
                  </a:lnTo>
                  <a:lnTo>
                    <a:pt x="264" y="432"/>
                  </a:lnTo>
                  <a:lnTo>
                    <a:pt x="264" y="434"/>
                  </a:lnTo>
                  <a:lnTo>
                    <a:pt x="266" y="434"/>
                  </a:lnTo>
                  <a:lnTo>
                    <a:pt x="266" y="434"/>
                  </a:lnTo>
                  <a:lnTo>
                    <a:pt x="266" y="434"/>
                  </a:lnTo>
                  <a:lnTo>
                    <a:pt x="266" y="436"/>
                  </a:lnTo>
                  <a:lnTo>
                    <a:pt x="266" y="436"/>
                  </a:lnTo>
                  <a:lnTo>
                    <a:pt x="270" y="440"/>
                  </a:lnTo>
                  <a:lnTo>
                    <a:pt x="268" y="442"/>
                  </a:lnTo>
                  <a:lnTo>
                    <a:pt x="268" y="442"/>
                  </a:lnTo>
                  <a:lnTo>
                    <a:pt x="266" y="446"/>
                  </a:lnTo>
                  <a:lnTo>
                    <a:pt x="266" y="446"/>
                  </a:lnTo>
                  <a:lnTo>
                    <a:pt x="266" y="446"/>
                  </a:lnTo>
                  <a:lnTo>
                    <a:pt x="266" y="446"/>
                  </a:lnTo>
                  <a:lnTo>
                    <a:pt x="264" y="446"/>
                  </a:lnTo>
                  <a:lnTo>
                    <a:pt x="258" y="444"/>
                  </a:lnTo>
                  <a:lnTo>
                    <a:pt x="254" y="444"/>
                  </a:lnTo>
                  <a:lnTo>
                    <a:pt x="242" y="446"/>
                  </a:lnTo>
                  <a:lnTo>
                    <a:pt x="238" y="448"/>
                  </a:lnTo>
                  <a:lnTo>
                    <a:pt x="238" y="448"/>
                  </a:lnTo>
                  <a:lnTo>
                    <a:pt x="236" y="448"/>
                  </a:lnTo>
                  <a:lnTo>
                    <a:pt x="236" y="448"/>
                  </a:lnTo>
                  <a:lnTo>
                    <a:pt x="232" y="446"/>
                  </a:lnTo>
                  <a:lnTo>
                    <a:pt x="230" y="446"/>
                  </a:lnTo>
                  <a:lnTo>
                    <a:pt x="230" y="446"/>
                  </a:lnTo>
                  <a:lnTo>
                    <a:pt x="230" y="442"/>
                  </a:lnTo>
                  <a:lnTo>
                    <a:pt x="230" y="440"/>
                  </a:lnTo>
                  <a:lnTo>
                    <a:pt x="230" y="438"/>
                  </a:lnTo>
                  <a:lnTo>
                    <a:pt x="230" y="438"/>
                  </a:lnTo>
                  <a:lnTo>
                    <a:pt x="230" y="438"/>
                  </a:lnTo>
                  <a:lnTo>
                    <a:pt x="230" y="438"/>
                  </a:lnTo>
                  <a:lnTo>
                    <a:pt x="230" y="438"/>
                  </a:lnTo>
                  <a:lnTo>
                    <a:pt x="230" y="438"/>
                  </a:lnTo>
                  <a:lnTo>
                    <a:pt x="230" y="438"/>
                  </a:lnTo>
                  <a:lnTo>
                    <a:pt x="228" y="442"/>
                  </a:lnTo>
                  <a:lnTo>
                    <a:pt x="230" y="442"/>
                  </a:lnTo>
                  <a:lnTo>
                    <a:pt x="230" y="442"/>
                  </a:lnTo>
                  <a:lnTo>
                    <a:pt x="230" y="442"/>
                  </a:lnTo>
                  <a:lnTo>
                    <a:pt x="230" y="442"/>
                  </a:lnTo>
                  <a:lnTo>
                    <a:pt x="230" y="442"/>
                  </a:lnTo>
                  <a:lnTo>
                    <a:pt x="230" y="442"/>
                  </a:lnTo>
                  <a:lnTo>
                    <a:pt x="228" y="444"/>
                  </a:lnTo>
                  <a:lnTo>
                    <a:pt x="228" y="444"/>
                  </a:lnTo>
                  <a:lnTo>
                    <a:pt x="228" y="444"/>
                  </a:lnTo>
                  <a:lnTo>
                    <a:pt x="226" y="444"/>
                  </a:lnTo>
                  <a:lnTo>
                    <a:pt x="218" y="444"/>
                  </a:lnTo>
                  <a:lnTo>
                    <a:pt x="216" y="444"/>
                  </a:lnTo>
                  <a:lnTo>
                    <a:pt x="214" y="442"/>
                  </a:lnTo>
                  <a:lnTo>
                    <a:pt x="208" y="436"/>
                  </a:lnTo>
                  <a:lnTo>
                    <a:pt x="208" y="436"/>
                  </a:lnTo>
                  <a:lnTo>
                    <a:pt x="208" y="436"/>
                  </a:lnTo>
                  <a:lnTo>
                    <a:pt x="208" y="438"/>
                  </a:lnTo>
                  <a:lnTo>
                    <a:pt x="208" y="438"/>
                  </a:lnTo>
                  <a:lnTo>
                    <a:pt x="208" y="438"/>
                  </a:lnTo>
                  <a:lnTo>
                    <a:pt x="210" y="440"/>
                  </a:lnTo>
                  <a:lnTo>
                    <a:pt x="210" y="440"/>
                  </a:lnTo>
                  <a:lnTo>
                    <a:pt x="210" y="440"/>
                  </a:lnTo>
                  <a:lnTo>
                    <a:pt x="210" y="440"/>
                  </a:lnTo>
                  <a:lnTo>
                    <a:pt x="212" y="440"/>
                  </a:lnTo>
                  <a:lnTo>
                    <a:pt x="212" y="440"/>
                  </a:lnTo>
                  <a:lnTo>
                    <a:pt x="212" y="442"/>
                  </a:lnTo>
                  <a:lnTo>
                    <a:pt x="212" y="442"/>
                  </a:lnTo>
                  <a:lnTo>
                    <a:pt x="212" y="442"/>
                  </a:lnTo>
                  <a:lnTo>
                    <a:pt x="212" y="444"/>
                  </a:lnTo>
                  <a:lnTo>
                    <a:pt x="214" y="446"/>
                  </a:lnTo>
                  <a:lnTo>
                    <a:pt x="214" y="448"/>
                  </a:lnTo>
                  <a:lnTo>
                    <a:pt x="212" y="448"/>
                  </a:lnTo>
                  <a:lnTo>
                    <a:pt x="212" y="448"/>
                  </a:lnTo>
                  <a:lnTo>
                    <a:pt x="212" y="448"/>
                  </a:lnTo>
                  <a:lnTo>
                    <a:pt x="212" y="448"/>
                  </a:lnTo>
                  <a:lnTo>
                    <a:pt x="208" y="450"/>
                  </a:lnTo>
                  <a:lnTo>
                    <a:pt x="206" y="450"/>
                  </a:lnTo>
                  <a:lnTo>
                    <a:pt x="206" y="450"/>
                  </a:lnTo>
                  <a:lnTo>
                    <a:pt x="206" y="448"/>
                  </a:lnTo>
                  <a:lnTo>
                    <a:pt x="206" y="448"/>
                  </a:lnTo>
                  <a:lnTo>
                    <a:pt x="204" y="444"/>
                  </a:lnTo>
                  <a:lnTo>
                    <a:pt x="204" y="444"/>
                  </a:lnTo>
                  <a:lnTo>
                    <a:pt x="206" y="442"/>
                  </a:lnTo>
                  <a:lnTo>
                    <a:pt x="206" y="440"/>
                  </a:lnTo>
                  <a:lnTo>
                    <a:pt x="206" y="440"/>
                  </a:lnTo>
                  <a:lnTo>
                    <a:pt x="206" y="440"/>
                  </a:lnTo>
                  <a:lnTo>
                    <a:pt x="206" y="438"/>
                  </a:lnTo>
                  <a:lnTo>
                    <a:pt x="206" y="438"/>
                  </a:lnTo>
                  <a:lnTo>
                    <a:pt x="204" y="438"/>
                  </a:lnTo>
                  <a:lnTo>
                    <a:pt x="204" y="436"/>
                  </a:lnTo>
                  <a:lnTo>
                    <a:pt x="202" y="436"/>
                  </a:lnTo>
                  <a:lnTo>
                    <a:pt x="200" y="438"/>
                  </a:lnTo>
                  <a:lnTo>
                    <a:pt x="200" y="440"/>
                  </a:lnTo>
                  <a:lnTo>
                    <a:pt x="200" y="440"/>
                  </a:lnTo>
                  <a:lnTo>
                    <a:pt x="204" y="448"/>
                  </a:lnTo>
                  <a:lnTo>
                    <a:pt x="204" y="450"/>
                  </a:lnTo>
                  <a:lnTo>
                    <a:pt x="204" y="450"/>
                  </a:lnTo>
                  <a:lnTo>
                    <a:pt x="206" y="452"/>
                  </a:lnTo>
                  <a:lnTo>
                    <a:pt x="206" y="452"/>
                  </a:lnTo>
                  <a:lnTo>
                    <a:pt x="206" y="452"/>
                  </a:lnTo>
                  <a:lnTo>
                    <a:pt x="206" y="452"/>
                  </a:lnTo>
                  <a:lnTo>
                    <a:pt x="206" y="452"/>
                  </a:lnTo>
                  <a:lnTo>
                    <a:pt x="206" y="452"/>
                  </a:lnTo>
                  <a:lnTo>
                    <a:pt x="206" y="454"/>
                  </a:lnTo>
                  <a:lnTo>
                    <a:pt x="206" y="454"/>
                  </a:lnTo>
                  <a:lnTo>
                    <a:pt x="204" y="454"/>
                  </a:lnTo>
                  <a:lnTo>
                    <a:pt x="204" y="454"/>
                  </a:lnTo>
                  <a:lnTo>
                    <a:pt x="202" y="454"/>
                  </a:lnTo>
                  <a:lnTo>
                    <a:pt x="198" y="452"/>
                  </a:lnTo>
                  <a:lnTo>
                    <a:pt x="198" y="452"/>
                  </a:lnTo>
                  <a:lnTo>
                    <a:pt x="198" y="452"/>
                  </a:lnTo>
                  <a:lnTo>
                    <a:pt x="196" y="446"/>
                  </a:lnTo>
                  <a:lnTo>
                    <a:pt x="194" y="436"/>
                  </a:lnTo>
                  <a:lnTo>
                    <a:pt x="194" y="434"/>
                  </a:lnTo>
                  <a:lnTo>
                    <a:pt x="194" y="434"/>
                  </a:lnTo>
                  <a:lnTo>
                    <a:pt x="192" y="434"/>
                  </a:lnTo>
                  <a:lnTo>
                    <a:pt x="196" y="448"/>
                  </a:lnTo>
                  <a:lnTo>
                    <a:pt x="196" y="450"/>
                  </a:lnTo>
                  <a:lnTo>
                    <a:pt x="196" y="452"/>
                  </a:lnTo>
                  <a:lnTo>
                    <a:pt x="198" y="454"/>
                  </a:lnTo>
                  <a:lnTo>
                    <a:pt x="198" y="454"/>
                  </a:lnTo>
                  <a:lnTo>
                    <a:pt x="194" y="456"/>
                  </a:lnTo>
                  <a:lnTo>
                    <a:pt x="192" y="456"/>
                  </a:lnTo>
                  <a:lnTo>
                    <a:pt x="192" y="456"/>
                  </a:lnTo>
                  <a:lnTo>
                    <a:pt x="192" y="454"/>
                  </a:lnTo>
                  <a:lnTo>
                    <a:pt x="192" y="454"/>
                  </a:lnTo>
                  <a:lnTo>
                    <a:pt x="192" y="454"/>
                  </a:lnTo>
                  <a:lnTo>
                    <a:pt x="190" y="450"/>
                  </a:lnTo>
                  <a:lnTo>
                    <a:pt x="190" y="448"/>
                  </a:lnTo>
                  <a:lnTo>
                    <a:pt x="192" y="448"/>
                  </a:lnTo>
                  <a:lnTo>
                    <a:pt x="192" y="446"/>
                  </a:lnTo>
                  <a:lnTo>
                    <a:pt x="192" y="446"/>
                  </a:lnTo>
                  <a:lnTo>
                    <a:pt x="192" y="444"/>
                  </a:lnTo>
                  <a:lnTo>
                    <a:pt x="192" y="444"/>
                  </a:lnTo>
                  <a:lnTo>
                    <a:pt x="192" y="444"/>
                  </a:lnTo>
                  <a:lnTo>
                    <a:pt x="192" y="442"/>
                  </a:lnTo>
                  <a:lnTo>
                    <a:pt x="192" y="442"/>
                  </a:lnTo>
                  <a:lnTo>
                    <a:pt x="192" y="442"/>
                  </a:lnTo>
                  <a:lnTo>
                    <a:pt x="188" y="446"/>
                  </a:lnTo>
                  <a:lnTo>
                    <a:pt x="188" y="450"/>
                  </a:lnTo>
                  <a:lnTo>
                    <a:pt x="188" y="450"/>
                  </a:lnTo>
                  <a:lnTo>
                    <a:pt x="188" y="450"/>
                  </a:lnTo>
                  <a:lnTo>
                    <a:pt x="188" y="452"/>
                  </a:lnTo>
                  <a:lnTo>
                    <a:pt x="190" y="452"/>
                  </a:lnTo>
                  <a:lnTo>
                    <a:pt x="190" y="452"/>
                  </a:lnTo>
                  <a:lnTo>
                    <a:pt x="190" y="452"/>
                  </a:lnTo>
                  <a:lnTo>
                    <a:pt x="190" y="456"/>
                  </a:lnTo>
                  <a:lnTo>
                    <a:pt x="190" y="456"/>
                  </a:lnTo>
                  <a:lnTo>
                    <a:pt x="190" y="456"/>
                  </a:lnTo>
                  <a:lnTo>
                    <a:pt x="188" y="456"/>
                  </a:lnTo>
                  <a:lnTo>
                    <a:pt x="184" y="456"/>
                  </a:lnTo>
                  <a:lnTo>
                    <a:pt x="180" y="456"/>
                  </a:lnTo>
                  <a:lnTo>
                    <a:pt x="176" y="456"/>
                  </a:lnTo>
                  <a:lnTo>
                    <a:pt x="172" y="458"/>
                  </a:lnTo>
                  <a:lnTo>
                    <a:pt x="170" y="458"/>
                  </a:lnTo>
                  <a:lnTo>
                    <a:pt x="170" y="458"/>
                  </a:lnTo>
                  <a:lnTo>
                    <a:pt x="170" y="456"/>
                  </a:lnTo>
                  <a:lnTo>
                    <a:pt x="168" y="456"/>
                  </a:lnTo>
                  <a:lnTo>
                    <a:pt x="168" y="456"/>
                  </a:lnTo>
                  <a:lnTo>
                    <a:pt x="168" y="456"/>
                  </a:lnTo>
                  <a:lnTo>
                    <a:pt x="168" y="456"/>
                  </a:lnTo>
                  <a:lnTo>
                    <a:pt x="170" y="456"/>
                  </a:lnTo>
                  <a:lnTo>
                    <a:pt x="170" y="454"/>
                  </a:lnTo>
                  <a:lnTo>
                    <a:pt x="170" y="454"/>
                  </a:lnTo>
                  <a:lnTo>
                    <a:pt x="170" y="454"/>
                  </a:lnTo>
                  <a:lnTo>
                    <a:pt x="172" y="452"/>
                  </a:lnTo>
                  <a:lnTo>
                    <a:pt x="172" y="452"/>
                  </a:lnTo>
                  <a:lnTo>
                    <a:pt x="172" y="450"/>
                  </a:lnTo>
                  <a:lnTo>
                    <a:pt x="172" y="450"/>
                  </a:lnTo>
                  <a:lnTo>
                    <a:pt x="170" y="450"/>
                  </a:lnTo>
                  <a:lnTo>
                    <a:pt x="168" y="450"/>
                  </a:lnTo>
                  <a:lnTo>
                    <a:pt x="168" y="452"/>
                  </a:lnTo>
                  <a:lnTo>
                    <a:pt x="168" y="456"/>
                  </a:lnTo>
                  <a:lnTo>
                    <a:pt x="166" y="458"/>
                  </a:lnTo>
                  <a:lnTo>
                    <a:pt x="162" y="458"/>
                  </a:lnTo>
                  <a:lnTo>
                    <a:pt x="162" y="458"/>
                  </a:lnTo>
                  <a:lnTo>
                    <a:pt x="162" y="458"/>
                  </a:lnTo>
                  <a:lnTo>
                    <a:pt x="160" y="458"/>
                  </a:lnTo>
                  <a:lnTo>
                    <a:pt x="154" y="456"/>
                  </a:lnTo>
                  <a:lnTo>
                    <a:pt x="154" y="454"/>
                  </a:lnTo>
                  <a:lnTo>
                    <a:pt x="152" y="452"/>
                  </a:lnTo>
                  <a:lnTo>
                    <a:pt x="144" y="448"/>
                  </a:lnTo>
                  <a:lnTo>
                    <a:pt x="142" y="444"/>
                  </a:lnTo>
                  <a:lnTo>
                    <a:pt x="138" y="442"/>
                  </a:lnTo>
                  <a:lnTo>
                    <a:pt x="138" y="440"/>
                  </a:lnTo>
                  <a:lnTo>
                    <a:pt x="138" y="440"/>
                  </a:lnTo>
                  <a:lnTo>
                    <a:pt x="138" y="440"/>
                  </a:lnTo>
                  <a:lnTo>
                    <a:pt x="136" y="438"/>
                  </a:lnTo>
                  <a:lnTo>
                    <a:pt x="134" y="436"/>
                  </a:lnTo>
                  <a:lnTo>
                    <a:pt x="134" y="432"/>
                  </a:lnTo>
                  <a:lnTo>
                    <a:pt x="132" y="432"/>
                  </a:lnTo>
                  <a:lnTo>
                    <a:pt x="132" y="432"/>
                  </a:lnTo>
                  <a:lnTo>
                    <a:pt x="132" y="428"/>
                  </a:lnTo>
                  <a:lnTo>
                    <a:pt x="128" y="418"/>
                  </a:lnTo>
                  <a:lnTo>
                    <a:pt x="128" y="418"/>
                  </a:lnTo>
                  <a:lnTo>
                    <a:pt x="128" y="418"/>
                  </a:lnTo>
                  <a:lnTo>
                    <a:pt x="128" y="418"/>
                  </a:lnTo>
                  <a:lnTo>
                    <a:pt x="128" y="418"/>
                  </a:lnTo>
                  <a:lnTo>
                    <a:pt x="130" y="418"/>
                  </a:lnTo>
                  <a:lnTo>
                    <a:pt x="130" y="418"/>
                  </a:lnTo>
                  <a:lnTo>
                    <a:pt x="130" y="418"/>
                  </a:lnTo>
                  <a:lnTo>
                    <a:pt x="130" y="418"/>
                  </a:lnTo>
                  <a:lnTo>
                    <a:pt x="132" y="418"/>
                  </a:lnTo>
                  <a:lnTo>
                    <a:pt x="132" y="418"/>
                  </a:lnTo>
                  <a:lnTo>
                    <a:pt x="132" y="420"/>
                  </a:lnTo>
                  <a:lnTo>
                    <a:pt x="134" y="418"/>
                  </a:lnTo>
                  <a:lnTo>
                    <a:pt x="134" y="416"/>
                  </a:lnTo>
                  <a:lnTo>
                    <a:pt x="134" y="416"/>
                  </a:lnTo>
                  <a:lnTo>
                    <a:pt x="132" y="414"/>
                  </a:lnTo>
                  <a:lnTo>
                    <a:pt x="132" y="414"/>
                  </a:lnTo>
                  <a:lnTo>
                    <a:pt x="132" y="414"/>
                  </a:lnTo>
                  <a:lnTo>
                    <a:pt x="132" y="416"/>
                  </a:lnTo>
                  <a:lnTo>
                    <a:pt x="132" y="416"/>
                  </a:lnTo>
                  <a:lnTo>
                    <a:pt x="132" y="416"/>
                  </a:lnTo>
                  <a:lnTo>
                    <a:pt x="130" y="416"/>
                  </a:lnTo>
                  <a:lnTo>
                    <a:pt x="130" y="416"/>
                  </a:lnTo>
                  <a:lnTo>
                    <a:pt x="128" y="416"/>
                  </a:lnTo>
                  <a:lnTo>
                    <a:pt x="128" y="416"/>
                  </a:lnTo>
                  <a:lnTo>
                    <a:pt x="128" y="416"/>
                  </a:lnTo>
                  <a:lnTo>
                    <a:pt x="128" y="416"/>
                  </a:lnTo>
                  <a:lnTo>
                    <a:pt x="126" y="408"/>
                  </a:lnTo>
                  <a:lnTo>
                    <a:pt x="132" y="406"/>
                  </a:lnTo>
                  <a:lnTo>
                    <a:pt x="136" y="404"/>
                  </a:lnTo>
                  <a:lnTo>
                    <a:pt x="140" y="400"/>
                  </a:lnTo>
                  <a:lnTo>
                    <a:pt x="140" y="398"/>
                  </a:lnTo>
                  <a:lnTo>
                    <a:pt x="140" y="398"/>
                  </a:lnTo>
                  <a:lnTo>
                    <a:pt x="140" y="398"/>
                  </a:lnTo>
                  <a:lnTo>
                    <a:pt x="140" y="398"/>
                  </a:lnTo>
                  <a:lnTo>
                    <a:pt x="136" y="400"/>
                  </a:lnTo>
                  <a:lnTo>
                    <a:pt x="134" y="400"/>
                  </a:lnTo>
                  <a:lnTo>
                    <a:pt x="134" y="400"/>
                  </a:lnTo>
                  <a:lnTo>
                    <a:pt x="134" y="402"/>
                  </a:lnTo>
                  <a:lnTo>
                    <a:pt x="134" y="402"/>
                  </a:lnTo>
                  <a:lnTo>
                    <a:pt x="134" y="402"/>
                  </a:lnTo>
                  <a:lnTo>
                    <a:pt x="134" y="402"/>
                  </a:lnTo>
                  <a:lnTo>
                    <a:pt x="134" y="404"/>
                  </a:lnTo>
                  <a:lnTo>
                    <a:pt x="134" y="404"/>
                  </a:lnTo>
                  <a:lnTo>
                    <a:pt x="134" y="404"/>
                  </a:lnTo>
                  <a:lnTo>
                    <a:pt x="132" y="404"/>
                  </a:lnTo>
                  <a:lnTo>
                    <a:pt x="130" y="406"/>
                  </a:lnTo>
                  <a:lnTo>
                    <a:pt x="128" y="406"/>
                  </a:lnTo>
                  <a:lnTo>
                    <a:pt x="128" y="406"/>
                  </a:lnTo>
                  <a:lnTo>
                    <a:pt x="122" y="404"/>
                  </a:lnTo>
                  <a:lnTo>
                    <a:pt x="122" y="404"/>
                  </a:lnTo>
                  <a:lnTo>
                    <a:pt x="120" y="400"/>
                  </a:lnTo>
                  <a:lnTo>
                    <a:pt x="120" y="400"/>
                  </a:lnTo>
                  <a:lnTo>
                    <a:pt x="118" y="398"/>
                  </a:lnTo>
                  <a:lnTo>
                    <a:pt x="118" y="398"/>
                  </a:lnTo>
                  <a:lnTo>
                    <a:pt x="120" y="398"/>
                  </a:lnTo>
                  <a:lnTo>
                    <a:pt x="120" y="396"/>
                  </a:lnTo>
                  <a:lnTo>
                    <a:pt x="120" y="396"/>
                  </a:lnTo>
                  <a:lnTo>
                    <a:pt x="120" y="396"/>
                  </a:lnTo>
                  <a:lnTo>
                    <a:pt x="120" y="396"/>
                  </a:lnTo>
                  <a:lnTo>
                    <a:pt x="124" y="396"/>
                  </a:lnTo>
                  <a:lnTo>
                    <a:pt x="124" y="396"/>
                  </a:lnTo>
                  <a:lnTo>
                    <a:pt x="128" y="398"/>
                  </a:lnTo>
                  <a:lnTo>
                    <a:pt x="134" y="396"/>
                  </a:lnTo>
                  <a:lnTo>
                    <a:pt x="134" y="396"/>
                  </a:lnTo>
                  <a:lnTo>
                    <a:pt x="134" y="396"/>
                  </a:lnTo>
                  <a:lnTo>
                    <a:pt x="134" y="396"/>
                  </a:lnTo>
                  <a:lnTo>
                    <a:pt x="134" y="396"/>
                  </a:lnTo>
                  <a:lnTo>
                    <a:pt x="134" y="396"/>
                  </a:lnTo>
                  <a:lnTo>
                    <a:pt x="134" y="394"/>
                  </a:lnTo>
                  <a:lnTo>
                    <a:pt x="134" y="394"/>
                  </a:lnTo>
                  <a:lnTo>
                    <a:pt x="134" y="394"/>
                  </a:lnTo>
                  <a:lnTo>
                    <a:pt x="132" y="392"/>
                  </a:lnTo>
                  <a:lnTo>
                    <a:pt x="132" y="392"/>
                  </a:lnTo>
                  <a:lnTo>
                    <a:pt x="130" y="392"/>
                  </a:lnTo>
                  <a:lnTo>
                    <a:pt x="130" y="394"/>
                  </a:lnTo>
                  <a:lnTo>
                    <a:pt x="130" y="394"/>
                  </a:lnTo>
                  <a:lnTo>
                    <a:pt x="118" y="396"/>
                  </a:lnTo>
                  <a:lnTo>
                    <a:pt x="118" y="396"/>
                  </a:lnTo>
                  <a:lnTo>
                    <a:pt x="118" y="396"/>
                  </a:lnTo>
                  <a:lnTo>
                    <a:pt x="116" y="396"/>
                  </a:lnTo>
                  <a:lnTo>
                    <a:pt x="114" y="392"/>
                  </a:lnTo>
                  <a:lnTo>
                    <a:pt x="114" y="390"/>
                  </a:lnTo>
                  <a:lnTo>
                    <a:pt x="114" y="390"/>
                  </a:lnTo>
                  <a:lnTo>
                    <a:pt x="114" y="388"/>
                  </a:lnTo>
                  <a:lnTo>
                    <a:pt x="110" y="384"/>
                  </a:lnTo>
                  <a:lnTo>
                    <a:pt x="108" y="380"/>
                  </a:lnTo>
                  <a:lnTo>
                    <a:pt x="104" y="376"/>
                  </a:lnTo>
                  <a:lnTo>
                    <a:pt x="98" y="370"/>
                  </a:lnTo>
                  <a:lnTo>
                    <a:pt x="98" y="370"/>
                  </a:lnTo>
                  <a:lnTo>
                    <a:pt x="96" y="368"/>
                  </a:lnTo>
                  <a:lnTo>
                    <a:pt x="96" y="368"/>
                  </a:lnTo>
                  <a:lnTo>
                    <a:pt x="88" y="362"/>
                  </a:lnTo>
                  <a:lnTo>
                    <a:pt x="88" y="362"/>
                  </a:lnTo>
                  <a:lnTo>
                    <a:pt x="86" y="362"/>
                  </a:lnTo>
                  <a:lnTo>
                    <a:pt x="84" y="360"/>
                  </a:lnTo>
                  <a:lnTo>
                    <a:pt x="84" y="360"/>
                  </a:lnTo>
                  <a:lnTo>
                    <a:pt x="84" y="360"/>
                  </a:lnTo>
                  <a:lnTo>
                    <a:pt x="82" y="360"/>
                  </a:lnTo>
                  <a:lnTo>
                    <a:pt x="82" y="360"/>
                  </a:lnTo>
                  <a:lnTo>
                    <a:pt x="82" y="360"/>
                  </a:lnTo>
                  <a:lnTo>
                    <a:pt x="80" y="360"/>
                  </a:lnTo>
                  <a:lnTo>
                    <a:pt x="80" y="360"/>
                  </a:lnTo>
                  <a:lnTo>
                    <a:pt x="78" y="358"/>
                  </a:lnTo>
                  <a:lnTo>
                    <a:pt x="76" y="358"/>
                  </a:lnTo>
                  <a:lnTo>
                    <a:pt x="66" y="358"/>
                  </a:lnTo>
                  <a:lnTo>
                    <a:pt x="62" y="356"/>
                  </a:lnTo>
                  <a:lnTo>
                    <a:pt x="60" y="356"/>
                  </a:lnTo>
                  <a:lnTo>
                    <a:pt x="56" y="356"/>
                  </a:lnTo>
                  <a:lnTo>
                    <a:pt x="50" y="356"/>
                  </a:lnTo>
                  <a:lnTo>
                    <a:pt x="48" y="356"/>
                  </a:lnTo>
                  <a:lnTo>
                    <a:pt x="42" y="356"/>
                  </a:lnTo>
                  <a:lnTo>
                    <a:pt x="40" y="358"/>
                  </a:lnTo>
                  <a:lnTo>
                    <a:pt x="36" y="358"/>
                  </a:lnTo>
                  <a:lnTo>
                    <a:pt x="36" y="358"/>
                  </a:lnTo>
                  <a:lnTo>
                    <a:pt x="34" y="358"/>
                  </a:lnTo>
                  <a:lnTo>
                    <a:pt x="34" y="356"/>
                  </a:lnTo>
                  <a:lnTo>
                    <a:pt x="34" y="356"/>
                  </a:lnTo>
                  <a:lnTo>
                    <a:pt x="34" y="356"/>
                  </a:lnTo>
                  <a:lnTo>
                    <a:pt x="34" y="356"/>
                  </a:lnTo>
                  <a:lnTo>
                    <a:pt x="36" y="356"/>
                  </a:lnTo>
                  <a:lnTo>
                    <a:pt x="36" y="356"/>
                  </a:lnTo>
                  <a:lnTo>
                    <a:pt x="40" y="356"/>
                  </a:lnTo>
                  <a:lnTo>
                    <a:pt x="40" y="356"/>
                  </a:lnTo>
                  <a:lnTo>
                    <a:pt x="40" y="356"/>
                  </a:lnTo>
                  <a:lnTo>
                    <a:pt x="50" y="352"/>
                  </a:lnTo>
                  <a:lnTo>
                    <a:pt x="56" y="348"/>
                  </a:lnTo>
                  <a:lnTo>
                    <a:pt x="56" y="348"/>
                  </a:lnTo>
                  <a:lnTo>
                    <a:pt x="56" y="348"/>
                  </a:lnTo>
                  <a:lnTo>
                    <a:pt x="56" y="348"/>
                  </a:lnTo>
                  <a:lnTo>
                    <a:pt x="56" y="348"/>
                  </a:lnTo>
                  <a:lnTo>
                    <a:pt x="54" y="348"/>
                  </a:lnTo>
                  <a:lnTo>
                    <a:pt x="52" y="348"/>
                  </a:lnTo>
                  <a:lnTo>
                    <a:pt x="50" y="348"/>
                  </a:lnTo>
                  <a:lnTo>
                    <a:pt x="48" y="348"/>
                  </a:lnTo>
                  <a:lnTo>
                    <a:pt x="46" y="350"/>
                  </a:lnTo>
                  <a:lnTo>
                    <a:pt x="40" y="352"/>
                  </a:lnTo>
                  <a:lnTo>
                    <a:pt x="40" y="352"/>
                  </a:lnTo>
                  <a:lnTo>
                    <a:pt x="38" y="352"/>
                  </a:lnTo>
                  <a:lnTo>
                    <a:pt x="38" y="352"/>
                  </a:lnTo>
                  <a:lnTo>
                    <a:pt x="38" y="352"/>
                  </a:lnTo>
                  <a:lnTo>
                    <a:pt x="38" y="350"/>
                  </a:lnTo>
                  <a:lnTo>
                    <a:pt x="38" y="350"/>
                  </a:lnTo>
                  <a:lnTo>
                    <a:pt x="38" y="350"/>
                  </a:lnTo>
                  <a:lnTo>
                    <a:pt x="38" y="350"/>
                  </a:lnTo>
                  <a:lnTo>
                    <a:pt x="38" y="348"/>
                  </a:lnTo>
                  <a:lnTo>
                    <a:pt x="38" y="348"/>
                  </a:lnTo>
                  <a:lnTo>
                    <a:pt x="38" y="348"/>
                  </a:lnTo>
                  <a:lnTo>
                    <a:pt x="38" y="348"/>
                  </a:lnTo>
                  <a:lnTo>
                    <a:pt x="38" y="348"/>
                  </a:lnTo>
                  <a:lnTo>
                    <a:pt x="36" y="350"/>
                  </a:lnTo>
                  <a:lnTo>
                    <a:pt x="34" y="350"/>
                  </a:lnTo>
                  <a:lnTo>
                    <a:pt x="34" y="350"/>
                  </a:lnTo>
                  <a:lnTo>
                    <a:pt x="32" y="356"/>
                  </a:lnTo>
                  <a:lnTo>
                    <a:pt x="32" y="356"/>
                  </a:lnTo>
                  <a:lnTo>
                    <a:pt x="34" y="356"/>
                  </a:lnTo>
                  <a:lnTo>
                    <a:pt x="34" y="356"/>
                  </a:lnTo>
                  <a:lnTo>
                    <a:pt x="30" y="358"/>
                  </a:lnTo>
                  <a:lnTo>
                    <a:pt x="20" y="358"/>
                  </a:lnTo>
                  <a:lnTo>
                    <a:pt x="18" y="358"/>
                  </a:lnTo>
                  <a:lnTo>
                    <a:pt x="18" y="358"/>
                  </a:lnTo>
                  <a:lnTo>
                    <a:pt x="16" y="358"/>
                  </a:lnTo>
                  <a:lnTo>
                    <a:pt x="16" y="358"/>
                  </a:lnTo>
                  <a:lnTo>
                    <a:pt x="14" y="358"/>
                  </a:lnTo>
                  <a:lnTo>
                    <a:pt x="12" y="358"/>
                  </a:lnTo>
                  <a:lnTo>
                    <a:pt x="10" y="358"/>
                  </a:lnTo>
                  <a:lnTo>
                    <a:pt x="8" y="358"/>
                  </a:lnTo>
                  <a:lnTo>
                    <a:pt x="2" y="360"/>
                  </a:lnTo>
                  <a:lnTo>
                    <a:pt x="2" y="356"/>
                  </a:lnTo>
                  <a:lnTo>
                    <a:pt x="2" y="354"/>
                  </a:lnTo>
                  <a:lnTo>
                    <a:pt x="4" y="350"/>
                  </a:lnTo>
                  <a:lnTo>
                    <a:pt x="4" y="350"/>
                  </a:lnTo>
                  <a:lnTo>
                    <a:pt x="4" y="344"/>
                  </a:lnTo>
                  <a:lnTo>
                    <a:pt x="4" y="340"/>
                  </a:lnTo>
                  <a:lnTo>
                    <a:pt x="4" y="334"/>
                  </a:lnTo>
                  <a:lnTo>
                    <a:pt x="4" y="332"/>
                  </a:lnTo>
                  <a:lnTo>
                    <a:pt x="4" y="332"/>
                  </a:lnTo>
                  <a:lnTo>
                    <a:pt x="4" y="332"/>
                  </a:lnTo>
                  <a:lnTo>
                    <a:pt x="2" y="332"/>
                  </a:lnTo>
                  <a:lnTo>
                    <a:pt x="2" y="332"/>
                  </a:lnTo>
                  <a:lnTo>
                    <a:pt x="2" y="332"/>
                  </a:lnTo>
                  <a:lnTo>
                    <a:pt x="2" y="332"/>
                  </a:lnTo>
                  <a:lnTo>
                    <a:pt x="4" y="324"/>
                  </a:lnTo>
                  <a:lnTo>
                    <a:pt x="4" y="322"/>
                  </a:lnTo>
                  <a:lnTo>
                    <a:pt x="4" y="318"/>
                  </a:lnTo>
                  <a:lnTo>
                    <a:pt x="2" y="300"/>
                  </a:lnTo>
                  <a:lnTo>
                    <a:pt x="2" y="298"/>
                  </a:lnTo>
                  <a:lnTo>
                    <a:pt x="2" y="298"/>
                  </a:lnTo>
                  <a:lnTo>
                    <a:pt x="2" y="296"/>
                  </a:lnTo>
                  <a:lnTo>
                    <a:pt x="4" y="292"/>
                  </a:lnTo>
                  <a:lnTo>
                    <a:pt x="4" y="292"/>
                  </a:lnTo>
                  <a:lnTo>
                    <a:pt x="4" y="290"/>
                  </a:lnTo>
                  <a:lnTo>
                    <a:pt x="4" y="290"/>
                  </a:lnTo>
                  <a:lnTo>
                    <a:pt x="2" y="290"/>
                  </a:lnTo>
                  <a:lnTo>
                    <a:pt x="2" y="288"/>
                  </a:lnTo>
                  <a:lnTo>
                    <a:pt x="0" y="288"/>
                  </a:lnTo>
                  <a:lnTo>
                    <a:pt x="0" y="286"/>
                  </a:lnTo>
                  <a:lnTo>
                    <a:pt x="2" y="282"/>
                  </a:lnTo>
                  <a:lnTo>
                    <a:pt x="2" y="276"/>
                  </a:lnTo>
                  <a:lnTo>
                    <a:pt x="4" y="274"/>
                  </a:lnTo>
                  <a:lnTo>
                    <a:pt x="4" y="272"/>
                  </a:lnTo>
                  <a:lnTo>
                    <a:pt x="4" y="272"/>
                  </a:lnTo>
                  <a:lnTo>
                    <a:pt x="4" y="272"/>
                  </a:lnTo>
                  <a:lnTo>
                    <a:pt x="4" y="270"/>
                  </a:lnTo>
                  <a:lnTo>
                    <a:pt x="4" y="270"/>
                  </a:lnTo>
                  <a:lnTo>
                    <a:pt x="2" y="270"/>
                  </a:lnTo>
                  <a:lnTo>
                    <a:pt x="2" y="270"/>
                  </a:lnTo>
                  <a:lnTo>
                    <a:pt x="2" y="266"/>
                  </a:lnTo>
                  <a:lnTo>
                    <a:pt x="2" y="266"/>
                  </a:lnTo>
                  <a:lnTo>
                    <a:pt x="2" y="266"/>
                  </a:lnTo>
                  <a:lnTo>
                    <a:pt x="2" y="262"/>
                  </a:lnTo>
                  <a:lnTo>
                    <a:pt x="2" y="262"/>
                  </a:lnTo>
                  <a:lnTo>
                    <a:pt x="2" y="262"/>
                  </a:lnTo>
                  <a:lnTo>
                    <a:pt x="4" y="260"/>
                  </a:lnTo>
                  <a:lnTo>
                    <a:pt x="4" y="260"/>
                  </a:lnTo>
                  <a:lnTo>
                    <a:pt x="4" y="258"/>
                  </a:lnTo>
                  <a:lnTo>
                    <a:pt x="4" y="258"/>
                  </a:lnTo>
                  <a:lnTo>
                    <a:pt x="4" y="256"/>
                  </a:lnTo>
                  <a:lnTo>
                    <a:pt x="4" y="256"/>
                  </a:lnTo>
                  <a:lnTo>
                    <a:pt x="4" y="256"/>
                  </a:lnTo>
                  <a:lnTo>
                    <a:pt x="4" y="256"/>
                  </a:lnTo>
                  <a:lnTo>
                    <a:pt x="4" y="254"/>
                  </a:lnTo>
                  <a:lnTo>
                    <a:pt x="4" y="248"/>
                  </a:lnTo>
                  <a:lnTo>
                    <a:pt x="4" y="246"/>
                  </a:lnTo>
                  <a:lnTo>
                    <a:pt x="4" y="244"/>
                  </a:lnTo>
                  <a:lnTo>
                    <a:pt x="6" y="234"/>
                  </a:lnTo>
                  <a:lnTo>
                    <a:pt x="6" y="232"/>
                  </a:lnTo>
                  <a:lnTo>
                    <a:pt x="6" y="232"/>
                  </a:lnTo>
                  <a:lnTo>
                    <a:pt x="6" y="232"/>
                  </a:lnTo>
                  <a:lnTo>
                    <a:pt x="10" y="230"/>
                  </a:lnTo>
                  <a:lnTo>
                    <a:pt x="14" y="230"/>
                  </a:lnTo>
                  <a:lnTo>
                    <a:pt x="14" y="232"/>
                  </a:lnTo>
                  <a:lnTo>
                    <a:pt x="16" y="232"/>
                  </a:lnTo>
                  <a:lnTo>
                    <a:pt x="20" y="230"/>
                  </a:lnTo>
                  <a:lnTo>
                    <a:pt x="22" y="226"/>
                  </a:lnTo>
                  <a:lnTo>
                    <a:pt x="24" y="220"/>
                  </a:lnTo>
                  <a:lnTo>
                    <a:pt x="24" y="216"/>
                  </a:lnTo>
                  <a:lnTo>
                    <a:pt x="24" y="216"/>
                  </a:lnTo>
                  <a:lnTo>
                    <a:pt x="22" y="216"/>
                  </a:lnTo>
                  <a:lnTo>
                    <a:pt x="22" y="214"/>
                  </a:lnTo>
                  <a:lnTo>
                    <a:pt x="22" y="214"/>
                  </a:lnTo>
                  <a:lnTo>
                    <a:pt x="22" y="214"/>
                  </a:lnTo>
                  <a:lnTo>
                    <a:pt x="22" y="214"/>
                  </a:lnTo>
                  <a:lnTo>
                    <a:pt x="24" y="210"/>
                  </a:lnTo>
                  <a:lnTo>
                    <a:pt x="30" y="204"/>
                  </a:lnTo>
                  <a:lnTo>
                    <a:pt x="32" y="202"/>
                  </a:lnTo>
                  <a:lnTo>
                    <a:pt x="32" y="200"/>
                  </a:lnTo>
                  <a:lnTo>
                    <a:pt x="32" y="200"/>
                  </a:lnTo>
                  <a:lnTo>
                    <a:pt x="32" y="198"/>
                  </a:lnTo>
                  <a:lnTo>
                    <a:pt x="32" y="198"/>
                  </a:lnTo>
                  <a:lnTo>
                    <a:pt x="32" y="198"/>
                  </a:lnTo>
                  <a:lnTo>
                    <a:pt x="32" y="196"/>
                  </a:lnTo>
                  <a:lnTo>
                    <a:pt x="32" y="196"/>
                  </a:lnTo>
                  <a:lnTo>
                    <a:pt x="32" y="196"/>
                  </a:lnTo>
                  <a:lnTo>
                    <a:pt x="32" y="196"/>
                  </a:lnTo>
                  <a:lnTo>
                    <a:pt x="38" y="194"/>
                  </a:lnTo>
                  <a:lnTo>
                    <a:pt x="38" y="194"/>
                  </a:lnTo>
                  <a:lnTo>
                    <a:pt x="38" y="194"/>
                  </a:lnTo>
                  <a:lnTo>
                    <a:pt x="40" y="194"/>
                  </a:lnTo>
                  <a:lnTo>
                    <a:pt x="40" y="194"/>
                  </a:lnTo>
                  <a:lnTo>
                    <a:pt x="40" y="194"/>
                  </a:lnTo>
                  <a:lnTo>
                    <a:pt x="40" y="194"/>
                  </a:lnTo>
                  <a:lnTo>
                    <a:pt x="42" y="192"/>
                  </a:lnTo>
                  <a:lnTo>
                    <a:pt x="44" y="190"/>
                  </a:lnTo>
                  <a:lnTo>
                    <a:pt x="44" y="190"/>
                  </a:lnTo>
                  <a:lnTo>
                    <a:pt x="44" y="188"/>
                  </a:lnTo>
                  <a:lnTo>
                    <a:pt x="48" y="182"/>
                  </a:lnTo>
                  <a:lnTo>
                    <a:pt x="48" y="180"/>
                  </a:lnTo>
                  <a:lnTo>
                    <a:pt x="48" y="180"/>
                  </a:lnTo>
                  <a:lnTo>
                    <a:pt x="48" y="178"/>
                  </a:lnTo>
                  <a:lnTo>
                    <a:pt x="48" y="178"/>
                  </a:lnTo>
                  <a:lnTo>
                    <a:pt x="48" y="178"/>
                  </a:lnTo>
                  <a:lnTo>
                    <a:pt x="46" y="178"/>
                  </a:lnTo>
                  <a:lnTo>
                    <a:pt x="46" y="178"/>
                  </a:lnTo>
                  <a:lnTo>
                    <a:pt x="46" y="178"/>
                  </a:lnTo>
                  <a:lnTo>
                    <a:pt x="42" y="174"/>
                  </a:lnTo>
                  <a:lnTo>
                    <a:pt x="46" y="166"/>
                  </a:lnTo>
                  <a:lnTo>
                    <a:pt x="46" y="166"/>
                  </a:lnTo>
                  <a:lnTo>
                    <a:pt x="48" y="166"/>
                  </a:lnTo>
                  <a:lnTo>
                    <a:pt x="48" y="166"/>
                  </a:lnTo>
                  <a:lnTo>
                    <a:pt x="48" y="166"/>
                  </a:lnTo>
                  <a:lnTo>
                    <a:pt x="48" y="166"/>
                  </a:lnTo>
                  <a:lnTo>
                    <a:pt x="48" y="166"/>
                  </a:lnTo>
                  <a:lnTo>
                    <a:pt x="50" y="166"/>
                  </a:lnTo>
                  <a:lnTo>
                    <a:pt x="50" y="166"/>
                  </a:lnTo>
                  <a:lnTo>
                    <a:pt x="52" y="166"/>
                  </a:lnTo>
                  <a:lnTo>
                    <a:pt x="52" y="168"/>
                  </a:lnTo>
                  <a:lnTo>
                    <a:pt x="52" y="168"/>
                  </a:lnTo>
                  <a:lnTo>
                    <a:pt x="52" y="168"/>
                  </a:lnTo>
                  <a:lnTo>
                    <a:pt x="54" y="166"/>
                  </a:lnTo>
                  <a:lnTo>
                    <a:pt x="56" y="158"/>
                  </a:lnTo>
                  <a:lnTo>
                    <a:pt x="56" y="154"/>
                  </a:lnTo>
                  <a:lnTo>
                    <a:pt x="56" y="154"/>
                  </a:lnTo>
                  <a:lnTo>
                    <a:pt x="54" y="152"/>
                  </a:lnTo>
                  <a:lnTo>
                    <a:pt x="54" y="152"/>
                  </a:lnTo>
                  <a:lnTo>
                    <a:pt x="52" y="150"/>
                  </a:lnTo>
                  <a:lnTo>
                    <a:pt x="52" y="148"/>
                  </a:lnTo>
                  <a:lnTo>
                    <a:pt x="50" y="148"/>
                  </a:lnTo>
                  <a:lnTo>
                    <a:pt x="50" y="148"/>
                  </a:lnTo>
                  <a:lnTo>
                    <a:pt x="50" y="148"/>
                  </a:lnTo>
                  <a:lnTo>
                    <a:pt x="50" y="146"/>
                  </a:lnTo>
                  <a:lnTo>
                    <a:pt x="52" y="146"/>
                  </a:lnTo>
                  <a:lnTo>
                    <a:pt x="52" y="146"/>
                  </a:lnTo>
                  <a:lnTo>
                    <a:pt x="52" y="144"/>
                  </a:lnTo>
                  <a:lnTo>
                    <a:pt x="50" y="138"/>
                  </a:lnTo>
                  <a:lnTo>
                    <a:pt x="50" y="138"/>
                  </a:lnTo>
                  <a:lnTo>
                    <a:pt x="50" y="138"/>
                  </a:lnTo>
                  <a:lnTo>
                    <a:pt x="50" y="138"/>
                  </a:lnTo>
                  <a:lnTo>
                    <a:pt x="50" y="136"/>
                  </a:lnTo>
                  <a:lnTo>
                    <a:pt x="50" y="136"/>
                  </a:lnTo>
                  <a:lnTo>
                    <a:pt x="50" y="134"/>
                  </a:lnTo>
                  <a:lnTo>
                    <a:pt x="50" y="134"/>
                  </a:lnTo>
                  <a:lnTo>
                    <a:pt x="50" y="132"/>
                  </a:lnTo>
                  <a:lnTo>
                    <a:pt x="48" y="132"/>
                  </a:lnTo>
                  <a:lnTo>
                    <a:pt x="44" y="126"/>
                  </a:lnTo>
                  <a:lnTo>
                    <a:pt x="38" y="118"/>
                  </a:lnTo>
                  <a:lnTo>
                    <a:pt x="40" y="112"/>
                  </a:lnTo>
                  <a:lnTo>
                    <a:pt x="42" y="108"/>
                  </a:lnTo>
                  <a:lnTo>
                    <a:pt x="42" y="108"/>
                  </a:lnTo>
                  <a:lnTo>
                    <a:pt x="44" y="106"/>
                  </a:lnTo>
                  <a:lnTo>
                    <a:pt x="48" y="102"/>
                  </a:lnTo>
                  <a:lnTo>
                    <a:pt x="48" y="100"/>
                  </a:lnTo>
                  <a:lnTo>
                    <a:pt x="48" y="100"/>
                  </a:lnTo>
                  <a:lnTo>
                    <a:pt x="46" y="100"/>
                  </a:lnTo>
                  <a:lnTo>
                    <a:pt x="44" y="94"/>
                  </a:lnTo>
                  <a:lnTo>
                    <a:pt x="48" y="92"/>
                  </a:lnTo>
                  <a:lnTo>
                    <a:pt x="48" y="90"/>
                  </a:lnTo>
                  <a:lnTo>
                    <a:pt x="48" y="90"/>
                  </a:lnTo>
                  <a:lnTo>
                    <a:pt x="46" y="86"/>
                  </a:lnTo>
                  <a:lnTo>
                    <a:pt x="46" y="80"/>
                  </a:lnTo>
                  <a:lnTo>
                    <a:pt x="46" y="78"/>
                  </a:lnTo>
                  <a:lnTo>
                    <a:pt x="46" y="70"/>
                  </a:lnTo>
                  <a:lnTo>
                    <a:pt x="46" y="66"/>
                  </a:lnTo>
                  <a:lnTo>
                    <a:pt x="58" y="56"/>
                  </a:lnTo>
                  <a:lnTo>
                    <a:pt x="60" y="54"/>
                  </a:lnTo>
                  <a:lnTo>
                    <a:pt x="66" y="46"/>
                  </a:lnTo>
                  <a:lnTo>
                    <a:pt x="68" y="42"/>
                  </a:lnTo>
                  <a:lnTo>
                    <a:pt x="70" y="34"/>
                  </a:lnTo>
                  <a:lnTo>
                    <a:pt x="70" y="30"/>
                  </a:lnTo>
                  <a:lnTo>
                    <a:pt x="70" y="24"/>
                  </a:lnTo>
                  <a:lnTo>
                    <a:pt x="70" y="20"/>
                  </a:lnTo>
                  <a:lnTo>
                    <a:pt x="70" y="20"/>
                  </a:lnTo>
                  <a:lnTo>
                    <a:pt x="74" y="20"/>
                  </a:lnTo>
                  <a:lnTo>
                    <a:pt x="84" y="10"/>
                  </a:lnTo>
                  <a:lnTo>
                    <a:pt x="86" y="10"/>
                  </a:lnTo>
                  <a:lnTo>
                    <a:pt x="92" y="8"/>
                  </a:lnTo>
                  <a:lnTo>
                    <a:pt x="104" y="4"/>
                  </a:lnTo>
                  <a:lnTo>
                    <a:pt x="106" y="8"/>
                  </a:lnTo>
                  <a:lnTo>
                    <a:pt x="110" y="8"/>
                  </a:lnTo>
                  <a:lnTo>
                    <a:pt x="120" y="6"/>
                  </a:lnTo>
                  <a:lnTo>
                    <a:pt x="124" y="6"/>
                  </a:lnTo>
                  <a:lnTo>
                    <a:pt x="126" y="4"/>
                  </a:lnTo>
                  <a:lnTo>
                    <a:pt x="128" y="2"/>
                  </a:lnTo>
                  <a:lnTo>
                    <a:pt x="128" y="2"/>
                  </a:lnTo>
                  <a:lnTo>
                    <a:pt x="134" y="0"/>
                  </a:lnTo>
                  <a:lnTo>
                    <a:pt x="136" y="0"/>
                  </a:lnTo>
                  <a:lnTo>
                    <a:pt x="142" y="2"/>
                  </a:lnTo>
                  <a:lnTo>
                    <a:pt x="144" y="4"/>
                  </a:lnTo>
                  <a:lnTo>
                    <a:pt x="152" y="6"/>
                  </a:lnTo>
                  <a:lnTo>
                    <a:pt x="156" y="8"/>
                  </a:lnTo>
                  <a:lnTo>
                    <a:pt x="158" y="8"/>
                  </a:lnTo>
                  <a:lnTo>
                    <a:pt x="164" y="10"/>
                  </a:lnTo>
                  <a:lnTo>
                    <a:pt x="168" y="10"/>
                  </a:lnTo>
                  <a:lnTo>
                    <a:pt x="170" y="10"/>
                  </a:lnTo>
                  <a:lnTo>
                    <a:pt x="170" y="10"/>
                  </a:lnTo>
                  <a:lnTo>
                    <a:pt x="176" y="12"/>
                  </a:lnTo>
                  <a:lnTo>
                    <a:pt x="178" y="14"/>
                  </a:lnTo>
                  <a:lnTo>
                    <a:pt x="184" y="20"/>
                  </a:lnTo>
                  <a:lnTo>
                    <a:pt x="190" y="26"/>
                  </a:lnTo>
                  <a:lnTo>
                    <a:pt x="190" y="26"/>
                  </a:lnTo>
                  <a:lnTo>
                    <a:pt x="194" y="34"/>
                  </a:lnTo>
                  <a:lnTo>
                    <a:pt x="194" y="36"/>
                  </a:lnTo>
                  <a:lnTo>
                    <a:pt x="196" y="38"/>
                  </a:lnTo>
                  <a:lnTo>
                    <a:pt x="202" y="42"/>
                  </a:lnTo>
                  <a:lnTo>
                    <a:pt x="202" y="42"/>
                  </a:lnTo>
                  <a:lnTo>
                    <a:pt x="206" y="42"/>
                  </a:lnTo>
                  <a:lnTo>
                    <a:pt x="208" y="42"/>
                  </a:lnTo>
                  <a:lnTo>
                    <a:pt x="212" y="40"/>
                  </a:lnTo>
                  <a:lnTo>
                    <a:pt x="214" y="36"/>
                  </a:lnTo>
                  <a:lnTo>
                    <a:pt x="220" y="38"/>
                  </a:lnTo>
                  <a:lnTo>
                    <a:pt x="222" y="38"/>
                  </a:lnTo>
                  <a:lnTo>
                    <a:pt x="244" y="26"/>
                  </a:lnTo>
                  <a:lnTo>
                    <a:pt x="254" y="28"/>
                  </a:lnTo>
                  <a:lnTo>
                    <a:pt x="258" y="28"/>
                  </a:lnTo>
                  <a:lnTo>
                    <a:pt x="258" y="28"/>
                  </a:lnTo>
                  <a:lnTo>
                    <a:pt x="258" y="28"/>
                  </a:lnTo>
                  <a:lnTo>
                    <a:pt x="258" y="28"/>
                  </a:lnTo>
                  <a:lnTo>
                    <a:pt x="258" y="30"/>
                  </a:lnTo>
                  <a:lnTo>
                    <a:pt x="262" y="32"/>
                  </a:lnTo>
                  <a:lnTo>
                    <a:pt x="264" y="32"/>
                  </a:lnTo>
                  <a:lnTo>
                    <a:pt x="264" y="32"/>
                  </a:lnTo>
                  <a:lnTo>
                    <a:pt x="266" y="34"/>
                  </a:lnTo>
                  <a:lnTo>
                    <a:pt x="268" y="36"/>
                  </a:lnTo>
                  <a:lnTo>
                    <a:pt x="272" y="38"/>
                  </a:lnTo>
                  <a:lnTo>
                    <a:pt x="274" y="38"/>
                  </a:lnTo>
                  <a:lnTo>
                    <a:pt x="274" y="38"/>
                  </a:lnTo>
                  <a:lnTo>
                    <a:pt x="274" y="38"/>
                  </a:lnTo>
                  <a:lnTo>
                    <a:pt x="276" y="38"/>
                  </a:lnTo>
                  <a:lnTo>
                    <a:pt x="276" y="38"/>
                  </a:lnTo>
                  <a:lnTo>
                    <a:pt x="278" y="38"/>
                  </a:lnTo>
                  <a:lnTo>
                    <a:pt x="278" y="40"/>
                  </a:lnTo>
                  <a:lnTo>
                    <a:pt x="278" y="40"/>
                  </a:lnTo>
                  <a:lnTo>
                    <a:pt x="278" y="40"/>
                  </a:lnTo>
                  <a:lnTo>
                    <a:pt x="280" y="42"/>
                  </a:lnTo>
                  <a:lnTo>
                    <a:pt x="282" y="42"/>
                  </a:lnTo>
                  <a:lnTo>
                    <a:pt x="282" y="42"/>
                  </a:lnTo>
                  <a:lnTo>
                    <a:pt x="282" y="44"/>
                  </a:lnTo>
                  <a:lnTo>
                    <a:pt x="282" y="44"/>
                  </a:lnTo>
                  <a:lnTo>
                    <a:pt x="284" y="46"/>
                  </a:lnTo>
                  <a:lnTo>
                    <a:pt x="284" y="46"/>
                  </a:lnTo>
                  <a:lnTo>
                    <a:pt x="290" y="48"/>
                  </a:lnTo>
                  <a:lnTo>
                    <a:pt x="298" y="50"/>
                  </a:lnTo>
                  <a:lnTo>
                    <a:pt x="300" y="50"/>
                  </a:lnTo>
                  <a:lnTo>
                    <a:pt x="300" y="50"/>
                  </a:lnTo>
                  <a:lnTo>
                    <a:pt x="300" y="50"/>
                  </a:lnTo>
                  <a:lnTo>
                    <a:pt x="302" y="50"/>
                  </a:lnTo>
                  <a:lnTo>
                    <a:pt x="304" y="50"/>
                  </a:lnTo>
                  <a:lnTo>
                    <a:pt x="310" y="50"/>
                  </a:lnTo>
                  <a:lnTo>
                    <a:pt x="320" y="52"/>
                  </a:lnTo>
                  <a:lnTo>
                    <a:pt x="328" y="52"/>
                  </a:lnTo>
                  <a:lnTo>
                    <a:pt x="330" y="52"/>
                  </a:lnTo>
                  <a:lnTo>
                    <a:pt x="332" y="48"/>
                  </a:lnTo>
                  <a:lnTo>
                    <a:pt x="340" y="40"/>
                  </a:lnTo>
                  <a:lnTo>
                    <a:pt x="344" y="36"/>
                  </a:lnTo>
                  <a:lnTo>
                    <a:pt x="344" y="36"/>
                  </a:lnTo>
                  <a:lnTo>
                    <a:pt x="344" y="36"/>
                  </a:lnTo>
                  <a:lnTo>
                    <a:pt x="346" y="34"/>
                  </a:lnTo>
                  <a:lnTo>
                    <a:pt x="352" y="30"/>
                  </a:lnTo>
                  <a:lnTo>
                    <a:pt x="354" y="30"/>
                  </a:lnTo>
                  <a:lnTo>
                    <a:pt x="354" y="30"/>
                  </a:lnTo>
                  <a:lnTo>
                    <a:pt x="356" y="30"/>
                  </a:lnTo>
                  <a:lnTo>
                    <a:pt x="358" y="30"/>
                  </a:lnTo>
                  <a:lnTo>
                    <a:pt x="362" y="28"/>
                  </a:lnTo>
                  <a:lnTo>
                    <a:pt x="364" y="28"/>
                  </a:lnTo>
                  <a:lnTo>
                    <a:pt x="366" y="28"/>
                  </a:lnTo>
                  <a:lnTo>
                    <a:pt x="368" y="28"/>
                  </a:lnTo>
                  <a:lnTo>
                    <a:pt x="368" y="28"/>
                  </a:lnTo>
                  <a:lnTo>
                    <a:pt x="372" y="26"/>
                  </a:lnTo>
                  <a:lnTo>
                    <a:pt x="374" y="26"/>
                  </a:lnTo>
                  <a:lnTo>
                    <a:pt x="378" y="24"/>
                  </a:lnTo>
                  <a:lnTo>
                    <a:pt x="380" y="24"/>
                  </a:lnTo>
                  <a:lnTo>
                    <a:pt x="380" y="24"/>
                  </a:lnTo>
                  <a:lnTo>
                    <a:pt x="382" y="24"/>
                  </a:lnTo>
                  <a:lnTo>
                    <a:pt x="384" y="24"/>
                  </a:lnTo>
                  <a:lnTo>
                    <a:pt x="386" y="24"/>
                  </a:lnTo>
                  <a:lnTo>
                    <a:pt x="386" y="24"/>
                  </a:lnTo>
                  <a:lnTo>
                    <a:pt x="388" y="24"/>
                  </a:lnTo>
                  <a:lnTo>
                    <a:pt x="388" y="24"/>
                  </a:lnTo>
                  <a:lnTo>
                    <a:pt x="390" y="24"/>
                  </a:lnTo>
                  <a:lnTo>
                    <a:pt x="392" y="26"/>
                  </a:lnTo>
                  <a:lnTo>
                    <a:pt x="392" y="26"/>
                  </a:lnTo>
                  <a:lnTo>
                    <a:pt x="394" y="26"/>
                  </a:lnTo>
                  <a:lnTo>
                    <a:pt x="396" y="26"/>
                  </a:lnTo>
                  <a:lnTo>
                    <a:pt x="398" y="26"/>
                  </a:lnTo>
                  <a:lnTo>
                    <a:pt x="398" y="26"/>
                  </a:lnTo>
                  <a:lnTo>
                    <a:pt x="400" y="26"/>
                  </a:lnTo>
                  <a:lnTo>
                    <a:pt x="402" y="24"/>
                  </a:lnTo>
                  <a:lnTo>
                    <a:pt x="404" y="24"/>
                  </a:lnTo>
                  <a:lnTo>
                    <a:pt x="404" y="24"/>
                  </a:lnTo>
                  <a:lnTo>
                    <a:pt x="406" y="24"/>
                  </a:lnTo>
                  <a:lnTo>
                    <a:pt x="406" y="24"/>
                  </a:lnTo>
                  <a:lnTo>
                    <a:pt x="408" y="24"/>
                  </a:lnTo>
                  <a:lnTo>
                    <a:pt x="410" y="24"/>
                  </a:lnTo>
                  <a:lnTo>
                    <a:pt x="412" y="24"/>
                  </a:lnTo>
                  <a:lnTo>
                    <a:pt x="414" y="24"/>
                  </a:lnTo>
                  <a:lnTo>
                    <a:pt x="416" y="24"/>
                  </a:lnTo>
                  <a:lnTo>
                    <a:pt x="418" y="26"/>
                  </a:lnTo>
                  <a:lnTo>
                    <a:pt x="420" y="26"/>
                  </a:lnTo>
                  <a:lnTo>
                    <a:pt x="432" y="30"/>
                  </a:lnTo>
                  <a:lnTo>
                    <a:pt x="434" y="30"/>
                  </a:lnTo>
                  <a:lnTo>
                    <a:pt x="436" y="32"/>
                  </a:lnTo>
                  <a:lnTo>
                    <a:pt x="442" y="34"/>
                  </a:lnTo>
                  <a:lnTo>
                    <a:pt x="450" y="36"/>
                  </a:lnTo>
                  <a:lnTo>
                    <a:pt x="458" y="40"/>
                  </a:lnTo>
                  <a:lnTo>
                    <a:pt x="462" y="40"/>
                  </a:lnTo>
                  <a:lnTo>
                    <a:pt x="462" y="40"/>
                  </a:lnTo>
                  <a:lnTo>
                    <a:pt x="464" y="38"/>
                  </a:lnTo>
                  <a:lnTo>
                    <a:pt x="466" y="36"/>
                  </a:lnTo>
                  <a:lnTo>
                    <a:pt x="468" y="36"/>
                  </a:lnTo>
                  <a:lnTo>
                    <a:pt x="468" y="34"/>
                  </a:lnTo>
                  <a:lnTo>
                    <a:pt x="468" y="34"/>
                  </a:lnTo>
                  <a:lnTo>
                    <a:pt x="468" y="34"/>
                  </a:lnTo>
                  <a:lnTo>
                    <a:pt x="466" y="34"/>
                  </a:lnTo>
                  <a:lnTo>
                    <a:pt x="466" y="34"/>
                  </a:lnTo>
                  <a:lnTo>
                    <a:pt x="466" y="34"/>
                  </a:lnTo>
                  <a:lnTo>
                    <a:pt x="466" y="34"/>
                  </a:lnTo>
                  <a:lnTo>
                    <a:pt x="468" y="30"/>
                  </a:lnTo>
                  <a:lnTo>
                    <a:pt x="470" y="30"/>
                  </a:lnTo>
                  <a:lnTo>
                    <a:pt x="470" y="30"/>
                  </a:lnTo>
                  <a:lnTo>
                    <a:pt x="472" y="28"/>
                  </a:lnTo>
                  <a:lnTo>
                    <a:pt x="476" y="26"/>
                  </a:lnTo>
                  <a:lnTo>
                    <a:pt x="476" y="26"/>
                  </a:lnTo>
                  <a:lnTo>
                    <a:pt x="478" y="24"/>
                  </a:lnTo>
                  <a:lnTo>
                    <a:pt x="478" y="24"/>
                  </a:lnTo>
                  <a:lnTo>
                    <a:pt x="482" y="20"/>
                  </a:lnTo>
                  <a:lnTo>
                    <a:pt x="484" y="20"/>
                  </a:lnTo>
                  <a:lnTo>
                    <a:pt x="490" y="16"/>
                  </a:lnTo>
                  <a:lnTo>
                    <a:pt x="492" y="16"/>
                  </a:lnTo>
                  <a:lnTo>
                    <a:pt x="492" y="16"/>
                  </a:lnTo>
                  <a:lnTo>
                    <a:pt x="492" y="16"/>
                  </a:lnTo>
                  <a:lnTo>
                    <a:pt x="492" y="16"/>
                  </a:lnTo>
                  <a:lnTo>
                    <a:pt x="492" y="16"/>
                  </a:lnTo>
                  <a:lnTo>
                    <a:pt x="492" y="18"/>
                  </a:lnTo>
                  <a:lnTo>
                    <a:pt x="492" y="18"/>
                  </a:lnTo>
                  <a:lnTo>
                    <a:pt x="492" y="18"/>
                  </a:lnTo>
                  <a:lnTo>
                    <a:pt x="492" y="18"/>
                  </a:lnTo>
                  <a:lnTo>
                    <a:pt x="494" y="18"/>
                  </a:lnTo>
                  <a:lnTo>
                    <a:pt x="498" y="18"/>
                  </a:lnTo>
                  <a:lnTo>
                    <a:pt x="498" y="18"/>
                  </a:lnTo>
                  <a:lnTo>
                    <a:pt x="500" y="14"/>
                  </a:lnTo>
                  <a:lnTo>
                    <a:pt x="500" y="14"/>
                  </a:lnTo>
                  <a:lnTo>
                    <a:pt x="500" y="14"/>
                  </a:lnTo>
                  <a:lnTo>
                    <a:pt x="500" y="14"/>
                  </a:lnTo>
                  <a:lnTo>
                    <a:pt x="500" y="14"/>
                  </a:lnTo>
                  <a:lnTo>
                    <a:pt x="500" y="12"/>
                  </a:lnTo>
                  <a:lnTo>
                    <a:pt x="500" y="12"/>
                  </a:lnTo>
                  <a:lnTo>
                    <a:pt x="500" y="12"/>
                  </a:lnTo>
                  <a:lnTo>
                    <a:pt x="506" y="8"/>
                  </a:lnTo>
                  <a:lnTo>
                    <a:pt x="518" y="8"/>
                  </a:lnTo>
                  <a:lnTo>
                    <a:pt x="518" y="8"/>
                  </a:lnTo>
                  <a:lnTo>
                    <a:pt x="532" y="26"/>
                  </a:lnTo>
                  <a:lnTo>
                    <a:pt x="540" y="38"/>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2" name="Freeform 5011">
              <a:extLst>
                <a:ext uri="{FF2B5EF4-FFF2-40B4-BE49-F238E27FC236}">
                  <a16:creationId xmlns:a16="http://schemas.microsoft.com/office/drawing/2014/main" id="{B3B3E5C8-CD35-9048-B8BB-461E618E6086}"/>
                </a:ext>
              </a:extLst>
            </p:cNvPr>
            <p:cNvSpPr>
              <a:spLocks/>
            </p:cNvSpPr>
            <p:nvPr/>
          </p:nvSpPr>
          <p:spPr bwMode="auto">
            <a:xfrm>
              <a:off x="5147169" y="1016634"/>
              <a:ext cx="917733" cy="811452"/>
            </a:xfrm>
            <a:custGeom>
              <a:avLst/>
              <a:gdLst/>
              <a:ahLst/>
              <a:cxnLst>
                <a:cxn ang="0">
                  <a:pos x="482" y="110"/>
                </a:cxn>
                <a:cxn ang="0">
                  <a:pos x="472" y="142"/>
                </a:cxn>
                <a:cxn ang="0">
                  <a:pos x="460" y="186"/>
                </a:cxn>
                <a:cxn ang="0">
                  <a:pos x="454" y="208"/>
                </a:cxn>
                <a:cxn ang="0">
                  <a:pos x="420" y="184"/>
                </a:cxn>
                <a:cxn ang="0">
                  <a:pos x="402" y="162"/>
                </a:cxn>
                <a:cxn ang="0">
                  <a:pos x="388" y="132"/>
                </a:cxn>
                <a:cxn ang="0">
                  <a:pos x="374" y="100"/>
                </a:cxn>
                <a:cxn ang="0">
                  <a:pos x="366" y="102"/>
                </a:cxn>
                <a:cxn ang="0">
                  <a:pos x="372" y="124"/>
                </a:cxn>
                <a:cxn ang="0">
                  <a:pos x="376" y="142"/>
                </a:cxn>
                <a:cxn ang="0">
                  <a:pos x="386" y="166"/>
                </a:cxn>
                <a:cxn ang="0">
                  <a:pos x="416" y="200"/>
                </a:cxn>
                <a:cxn ang="0">
                  <a:pos x="416" y="208"/>
                </a:cxn>
                <a:cxn ang="0">
                  <a:pos x="426" y="234"/>
                </a:cxn>
                <a:cxn ang="0">
                  <a:pos x="438" y="256"/>
                </a:cxn>
                <a:cxn ang="0">
                  <a:pos x="450" y="292"/>
                </a:cxn>
                <a:cxn ang="0">
                  <a:pos x="476" y="342"/>
                </a:cxn>
                <a:cxn ang="0">
                  <a:pos x="504" y="390"/>
                </a:cxn>
                <a:cxn ang="0">
                  <a:pos x="526" y="412"/>
                </a:cxn>
                <a:cxn ang="0">
                  <a:pos x="510" y="410"/>
                </a:cxn>
                <a:cxn ang="0">
                  <a:pos x="512" y="438"/>
                </a:cxn>
                <a:cxn ang="0">
                  <a:pos x="518" y="458"/>
                </a:cxn>
                <a:cxn ang="0">
                  <a:pos x="552" y="486"/>
                </a:cxn>
                <a:cxn ang="0">
                  <a:pos x="578" y="508"/>
                </a:cxn>
                <a:cxn ang="0">
                  <a:pos x="504" y="510"/>
                </a:cxn>
                <a:cxn ang="0">
                  <a:pos x="416" y="510"/>
                </a:cxn>
                <a:cxn ang="0">
                  <a:pos x="320" y="508"/>
                </a:cxn>
                <a:cxn ang="0">
                  <a:pos x="316" y="500"/>
                </a:cxn>
                <a:cxn ang="0">
                  <a:pos x="204" y="510"/>
                </a:cxn>
                <a:cxn ang="0">
                  <a:pos x="92" y="510"/>
                </a:cxn>
                <a:cxn ang="0">
                  <a:pos x="14" y="306"/>
                </a:cxn>
                <a:cxn ang="0">
                  <a:pos x="14" y="132"/>
                </a:cxn>
                <a:cxn ang="0">
                  <a:pos x="6" y="96"/>
                </a:cxn>
                <a:cxn ang="0">
                  <a:pos x="8" y="68"/>
                </a:cxn>
                <a:cxn ang="0">
                  <a:pos x="10" y="36"/>
                </a:cxn>
                <a:cxn ang="0">
                  <a:pos x="18" y="4"/>
                </a:cxn>
                <a:cxn ang="0">
                  <a:pos x="30" y="8"/>
                </a:cxn>
                <a:cxn ang="0">
                  <a:pos x="70" y="6"/>
                </a:cxn>
                <a:cxn ang="0">
                  <a:pos x="126" y="16"/>
                </a:cxn>
                <a:cxn ang="0">
                  <a:pos x="146" y="24"/>
                </a:cxn>
                <a:cxn ang="0">
                  <a:pos x="170" y="32"/>
                </a:cxn>
                <a:cxn ang="0">
                  <a:pos x="198" y="44"/>
                </a:cxn>
                <a:cxn ang="0">
                  <a:pos x="230" y="36"/>
                </a:cxn>
                <a:cxn ang="0">
                  <a:pos x="264" y="24"/>
                </a:cxn>
                <a:cxn ang="0">
                  <a:pos x="268" y="8"/>
                </a:cxn>
                <a:cxn ang="0">
                  <a:pos x="288" y="8"/>
                </a:cxn>
                <a:cxn ang="0">
                  <a:pos x="286" y="14"/>
                </a:cxn>
                <a:cxn ang="0">
                  <a:pos x="300" y="4"/>
                </a:cxn>
                <a:cxn ang="0">
                  <a:pos x="314" y="8"/>
                </a:cxn>
                <a:cxn ang="0">
                  <a:pos x="340" y="6"/>
                </a:cxn>
                <a:cxn ang="0">
                  <a:pos x="356" y="20"/>
                </a:cxn>
                <a:cxn ang="0">
                  <a:pos x="346" y="14"/>
                </a:cxn>
                <a:cxn ang="0">
                  <a:pos x="334" y="20"/>
                </a:cxn>
                <a:cxn ang="0">
                  <a:pos x="344" y="24"/>
                </a:cxn>
                <a:cxn ang="0">
                  <a:pos x="352" y="32"/>
                </a:cxn>
                <a:cxn ang="0">
                  <a:pos x="360" y="24"/>
                </a:cxn>
                <a:cxn ang="0">
                  <a:pos x="362" y="22"/>
                </a:cxn>
                <a:cxn ang="0">
                  <a:pos x="380" y="34"/>
                </a:cxn>
                <a:cxn ang="0">
                  <a:pos x="412" y="28"/>
                </a:cxn>
                <a:cxn ang="0">
                  <a:pos x="436" y="26"/>
                </a:cxn>
              </a:cxnLst>
              <a:rect l="0" t="0" r="r" b="b"/>
              <a:pathLst>
                <a:path w="578" h="510">
                  <a:moveTo>
                    <a:pt x="450" y="18"/>
                  </a:moveTo>
                  <a:lnTo>
                    <a:pt x="452" y="20"/>
                  </a:lnTo>
                  <a:lnTo>
                    <a:pt x="452" y="24"/>
                  </a:lnTo>
                  <a:lnTo>
                    <a:pt x="454" y="28"/>
                  </a:lnTo>
                  <a:lnTo>
                    <a:pt x="460" y="44"/>
                  </a:lnTo>
                  <a:lnTo>
                    <a:pt x="464" y="54"/>
                  </a:lnTo>
                  <a:lnTo>
                    <a:pt x="466" y="64"/>
                  </a:lnTo>
                  <a:lnTo>
                    <a:pt x="466" y="68"/>
                  </a:lnTo>
                  <a:lnTo>
                    <a:pt x="466" y="68"/>
                  </a:lnTo>
                  <a:lnTo>
                    <a:pt x="470" y="72"/>
                  </a:lnTo>
                  <a:lnTo>
                    <a:pt x="474" y="86"/>
                  </a:lnTo>
                  <a:lnTo>
                    <a:pt x="476" y="92"/>
                  </a:lnTo>
                  <a:lnTo>
                    <a:pt x="480" y="106"/>
                  </a:lnTo>
                  <a:lnTo>
                    <a:pt x="482" y="110"/>
                  </a:lnTo>
                  <a:lnTo>
                    <a:pt x="482" y="110"/>
                  </a:lnTo>
                  <a:lnTo>
                    <a:pt x="482" y="110"/>
                  </a:lnTo>
                  <a:lnTo>
                    <a:pt x="482" y="112"/>
                  </a:lnTo>
                  <a:lnTo>
                    <a:pt x="482" y="112"/>
                  </a:lnTo>
                  <a:lnTo>
                    <a:pt x="482" y="112"/>
                  </a:lnTo>
                  <a:lnTo>
                    <a:pt x="482" y="116"/>
                  </a:lnTo>
                  <a:lnTo>
                    <a:pt x="482" y="118"/>
                  </a:lnTo>
                  <a:lnTo>
                    <a:pt x="482" y="118"/>
                  </a:lnTo>
                  <a:lnTo>
                    <a:pt x="482" y="118"/>
                  </a:lnTo>
                  <a:lnTo>
                    <a:pt x="482" y="120"/>
                  </a:lnTo>
                  <a:lnTo>
                    <a:pt x="482" y="120"/>
                  </a:lnTo>
                  <a:lnTo>
                    <a:pt x="480" y="120"/>
                  </a:lnTo>
                  <a:lnTo>
                    <a:pt x="476" y="128"/>
                  </a:lnTo>
                  <a:lnTo>
                    <a:pt x="476" y="130"/>
                  </a:lnTo>
                  <a:lnTo>
                    <a:pt x="472" y="138"/>
                  </a:lnTo>
                  <a:lnTo>
                    <a:pt x="472" y="142"/>
                  </a:lnTo>
                  <a:lnTo>
                    <a:pt x="470" y="154"/>
                  </a:lnTo>
                  <a:lnTo>
                    <a:pt x="470" y="158"/>
                  </a:lnTo>
                  <a:lnTo>
                    <a:pt x="470" y="160"/>
                  </a:lnTo>
                  <a:lnTo>
                    <a:pt x="470" y="160"/>
                  </a:lnTo>
                  <a:lnTo>
                    <a:pt x="470" y="160"/>
                  </a:lnTo>
                  <a:lnTo>
                    <a:pt x="470" y="162"/>
                  </a:lnTo>
                  <a:lnTo>
                    <a:pt x="468" y="162"/>
                  </a:lnTo>
                  <a:lnTo>
                    <a:pt x="468" y="164"/>
                  </a:lnTo>
                  <a:lnTo>
                    <a:pt x="466" y="166"/>
                  </a:lnTo>
                  <a:lnTo>
                    <a:pt x="466" y="168"/>
                  </a:lnTo>
                  <a:lnTo>
                    <a:pt x="462" y="176"/>
                  </a:lnTo>
                  <a:lnTo>
                    <a:pt x="462" y="176"/>
                  </a:lnTo>
                  <a:lnTo>
                    <a:pt x="460" y="182"/>
                  </a:lnTo>
                  <a:lnTo>
                    <a:pt x="460" y="182"/>
                  </a:lnTo>
                  <a:lnTo>
                    <a:pt x="460" y="186"/>
                  </a:lnTo>
                  <a:lnTo>
                    <a:pt x="460" y="186"/>
                  </a:lnTo>
                  <a:lnTo>
                    <a:pt x="460" y="188"/>
                  </a:lnTo>
                  <a:lnTo>
                    <a:pt x="460" y="188"/>
                  </a:lnTo>
                  <a:lnTo>
                    <a:pt x="460" y="188"/>
                  </a:lnTo>
                  <a:lnTo>
                    <a:pt x="460" y="188"/>
                  </a:lnTo>
                  <a:lnTo>
                    <a:pt x="462" y="188"/>
                  </a:lnTo>
                  <a:lnTo>
                    <a:pt x="462" y="188"/>
                  </a:lnTo>
                  <a:lnTo>
                    <a:pt x="462" y="190"/>
                  </a:lnTo>
                  <a:lnTo>
                    <a:pt x="462" y="198"/>
                  </a:lnTo>
                  <a:lnTo>
                    <a:pt x="462" y="198"/>
                  </a:lnTo>
                  <a:lnTo>
                    <a:pt x="460" y="200"/>
                  </a:lnTo>
                  <a:lnTo>
                    <a:pt x="460" y="200"/>
                  </a:lnTo>
                  <a:lnTo>
                    <a:pt x="456" y="206"/>
                  </a:lnTo>
                  <a:lnTo>
                    <a:pt x="454" y="206"/>
                  </a:lnTo>
                  <a:lnTo>
                    <a:pt x="454" y="208"/>
                  </a:lnTo>
                  <a:lnTo>
                    <a:pt x="452" y="210"/>
                  </a:lnTo>
                  <a:lnTo>
                    <a:pt x="452" y="212"/>
                  </a:lnTo>
                  <a:lnTo>
                    <a:pt x="452" y="214"/>
                  </a:lnTo>
                  <a:lnTo>
                    <a:pt x="450" y="212"/>
                  </a:lnTo>
                  <a:lnTo>
                    <a:pt x="450" y="210"/>
                  </a:lnTo>
                  <a:lnTo>
                    <a:pt x="448" y="210"/>
                  </a:lnTo>
                  <a:lnTo>
                    <a:pt x="446" y="210"/>
                  </a:lnTo>
                  <a:lnTo>
                    <a:pt x="438" y="204"/>
                  </a:lnTo>
                  <a:lnTo>
                    <a:pt x="432" y="200"/>
                  </a:lnTo>
                  <a:lnTo>
                    <a:pt x="432" y="200"/>
                  </a:lnTo>
                  <a:lnTo>
                    <a:pt x="430" y="198"/>
                  </a:lnTo>
                  <a:lnTo>
                    <a:pt x="426" y="194"/>
                  </a:lnTo>
                  <a:lnTo>
                    <a:pt x="422" y="188"/>
                  </a:lnTo>
                  <a:lnTo>
                    <a:pt x="422" y="186"/>
                  </a:lnTo>
                  <a:lnTo>
                    <a:pt x="420" y="184"/>
                  </a:lnTo>
                  <a:lnTo>
                    <a:pt x="420" y="182"/>
                  </a:lnTo>
                  <a:lnTo>
                    <a:pt x="420" y="182"/>
                  </a:lnTo>
                  <a:lnTo>
                    <a:pt x="420" y="182"/>
                  </a:lnTo>
                  <a:lnTo>
                    <a:pt x="418" y="182"/>
                  </a:lnTo>
                  <a:lnTo>
                    <a:pt x="418" y="182"/>
                  </a:lnTo>
                  <a:lnTo>
                    <a:pt x="418" y="182"/>
                  </a:lnTo>
                  <a:lnTo>
                    <a:pt x="416" y="182"/>
                  </a:lnTo>
                  <a:lnTo>
                    <a:pt x="414" y="180"/>
                  </a:lnTo>
                  <a:lnTo>
                    <a:pt x="412" y="178"/>
                  </a:lnTo>
                  <a:lnTo>
                    <a:pt x="408" y="172"/>
                  </a:lnTo>
                  <a:lnTo>
                    <a:pt x="406" y="172"/>
                  </a:lnTo>
                  <a:lnTo>
                    <a:pt x="404" y="168"/>
                  </a:lnTo>
                  <a:lnTo>
                    <a:pt x="404" y="166"/>
                  </a:lnTo>
                  <a:lnTo>
                    <a:pt x="402" y="164"/>
                  </a:lnTo>
                  <a:lnTo>
                    <a:pt x="402" y="162"/>
                  </a:lnTo>
                  <a:lnTo>
                    <a:pt x="402" y="162"/>
                  </a:lnTo>
                  <a:lnTo>
                    <a:pt x="400" y="152"/>
                  </a:lnTo>
                  <a:lnTo>
                    <a:pt x="400" y="148"/>
                  </a:lnTo>
                  <a:lnTo>
                    <a:pt x="400" y="146"/>
                  </a:lnTo>
                  <a:lnTo>
                    <a:pt x="400" y="146"/>
                  </a:lnTo>
                  <a:lnTo>
                    <a:pt x="402" y="146"/>
                  </a:lnTo>
                  <a:lnTo>
                    <a:pt x="402" y="146"/>
                  </a:lnTo>
                  <a:lnTo>
                    <a:pt x="402" y="146"/>
                  </a:lnTo>
                  <a:lnTo>
                    <a:pt x="400" y="144"/>
                  </a:lnTo>
                  <a:lnTo>
                    <a:pt x="390" y="134"/>
                  </a:lnTo>
                  <a:lnTo>
                    <a:pt x="390" y="134"/>
                  </a:lnTo>
                  <a:lnTo>
                    <a:pt x="390" y="134"/>
                  </a:lnTo>
                  <a:lnTo>
                    <a:pt x="390" y="134"/>
                  </a:lnTo>
                  <a:lnTo>
                    <a:pt x="388" y="132"/>
                  </a:lnTo>
                  <a:lnTo>
                    <a:pt x="388" y="132"/>
                  </a:lnTo>
                  <a:lnTo>
                    <a:pt x="388" y="132"/>
                  </a:lnTo>
                  <a:lnTo>
                    <a:pt x="380" y="120"/>
                  </a:lnTo>
                  <a:lnTo>
                    <a:pt x="380" y="118"/>
                  </a:lnTo>
                  <a:lnTo>
                    <a:pt x="378" y="112"/>
                  </a:lnTo>
                  <a:lnTo>
                    <a:pt x="378" y="110"/>
                  </a:lnTo>
                  <a:lnTo>
                    <a:pt x="378" y="108"/>
                  </a:lnTo>
                  <a:lnTo>
                    <a:pt x="378" y="108"/>
                  </a:lnTo>
                  <a:lnTo>
                    <a:pt x="378" y="106"/>
                  </a:lnTo>
                  <a:lnTo>
                    <a:pt x="378" y="106"/>
                  </a:lnTo>
                  <a:lnTo>
                    <a:pt x="378" y="106"/>
                  </a:lnTo>
                  <a:lnTo>
                    <a:pt x="378" y="106"/>
                  </a:lnTo>
                  <a:lnTo>
                    <a:pt x="378" y="104"/>
                  </a:lnTo>
                  <a:lnTo>
                    <a:pt x="376" y="102"/>
                  </a:lnTo>
                  <a:lnTo>
                    <a:pt x="374" y="100"/>
                  </a:lnTo>
                  <a:lnTo>
                    <a:pt x="374" y="100"/>
                  </a:lnTo>
                  <a:lnTo>
                    <a:pt x="372" y="96"/>
                  </a:lnTo>
                  <a:lnTo>
                    <a:pt x="372" y="94"/>
                  </a:lnTo>
                  <a:lnTo>
                    <a:pt x="372" y="90"/>
                  </a:lnTo>
                  <a:lnTo>
                    <a:pt x="372" y="90"/>
                  </a:lnTo>
                  <a:lnTo>
                    <a:pt x="372" y="90"/>
                  </a:lnTo>
                  <a:lnTo>
                    <a:pt x="372" y="90"/>
                  </a:lnTo>
                  <a:lnTo>
                    <a:pt x="368" y="94"/>
                  </a:lnTo>
                  <a:lnTo>
                    <a:pt x="368" y="94"/>
                  </a:lnTo>
                  <a:lnTo>
                    <a:pt x="368" y="96"/>
                  </a:lnTo>
                  <a:lnTo>
                    <a:pt x="368" y="96"/>
                  </a:lnTo>
                  <a:lnTo>
                    <a:pt x="368" y="98"/>
                  </a:lnTo>
                  <a:lnTo>
                    <a:pt x="368" y="98"/>
                  </a:lnTo>
                  <a:lnTo>
                    <a:pt x="368" y="98"/>
                  </a:lnTo>
                  <a:lnTo>
                    <a:pt x="368" y="98"/>
                  </a:lnTo>
                  <a:lnTo>
                    <a:pt x="366" y="102"/>
                  </a:lnTo>
                  <a:lnTo>
                    <a:pt x="364" y="104"/>
                  </a:lnTo>
                  <a:lnTo>
                    <a:pt x="362" y="108"/>
                  </a:lnTo>
                  <a:lnTo>
                    <a:pt x="362" y="108"/>
                  </a:lnTo>
                  <a:lnTo>
                    <a:pt x="362" y="112"/>
                  </a:lnTo>
                  <a:lnTo>
                    <a:pt x="362" y="114"/>
                  </a:lnTo>
                  <a:lnTo>
                    <a:pt x="362" y="116"/>
                  </a:lnTo>
                  <a:lnTo>
                    <a:pt x="364" y="116"/>
                  </a:lnTo>
                  <a:lnTo>
                    <a:pt x="364" y="116"/>
                  </a:lnTo>
                  <a:lnTo>
                    <a:pt x="364" y="118"/>
                  </a:lnTo>
                  <a:lnTo>
                    <a:pt x="366" y="118"/>
                  </a:lnTo>
                  <a:lnTo>
                    <a:pt x="366" y="118"/>
                  </a:lnTo>
                  <a:lnTo>
                    <a:pt x="366" y="118"/>
                  </a:lnTo>
                  <a:lnTo>
                    <a:pt x="366" y="118"/>
                  </a:lnTo>
                  <a:lnTo>
                    <a:pt x="372" y="124"/>
                  </a:lnTo>
                  <a:lnTo>
                    <a:pt x="372" y="124"/>
                  </a:lnTo>
                  <a:lnTo>
                    <a:pt x="374" y="126"/>
                  </a:lnTo>
                  <a:lnTo>
                    <a:pt x="376" y="132"/>
                  </a:lnTo>
                  <a:lnTo>
                    <a:pt x="376" y="132"/>
                  </a:lnTo>
                  <a:lnTo>
                    <a:pt x="376" y="136"/>
                  </a:lnTo>
                  <a:lnTo>
                    <a:pt x="376" y="138"/>
                  </a:lnTo>
                  <a:lnTo>
                    <a:pt x="376" y="138"/>
                  </a:lnTo>
                  <a:lnTo>
                    <a:pt x="378" y="140"/>
                  </a:lnTo>
                  <a:lnTo>
                    <a:pt x="378" y="140"/>
                  </a:lnTo>
                  <a:lnTo>
                    <a:pt x="378" y="140"/>
                  </a:lnTo>
                  <a:lnTo>
                    <a:pt x="376" y="140"/>
                  </a:lnTo>
                  <a:lnTo>
                    <a:pt x="376" y="142"/>
                  </a:lnTo>
                  <a:lnTo>
                    <a:pt x="376" y="142"/>
                  </a:lnTo>
                  <a:lnTo>
                    <a:pt x="376" y="142"/>
                  </a:lnTo>
                  <a:lnTo>
                    <a:pt x="376" y="142"/>
                  </a:lnTo>
                  <a:lnTo>
                    <a:pt x="376" y="142"/>
                  </a:lnTo>
                  <a:lnTo>
                    <a:pt x="374" y="146"/>
                  </a:lnTo>
                  <a:lnTo>
                    <a:pt x="374" y="146"/>
                  </a:lnTo>
                  <a:lnTo>
                    <a:pt x="378" y="152"/>
                  </a:lnTo>
                  <a:lnTo>
                    <a:pt x="380" y="154"/>
                  </a:lnTo>
                  <a:lnTo>
                    <a:pt x="382" y="156"/>
                  </a:lnTo>
                  <a:lnTo>
                    <a:pt x="382" y="156"/>
                  </a:lnTo>
                  <a:lnTo>
                    <a:pt x="382" y="156"/>
                  </a:lnTo>
                  <a:lnTo>
                    <a:pt x="382" y="156"/>
                  </a:lnTo>
                  <a:lnTo>
                    <a:pt x="384" y="156"/>
                  </a:lnTo>
                  <a:lnTo>
                    <a:pt x="384" y="156"/>
                  </a:lnTo>
                  <a:lnTo>
                    <a:pt x="384" y="158"/>
                  </a:lnTo>
                  <a:lnTo>
                    <a:pt x="384" y="158"/>
                  </a:lnTo>
                  <a:lnTo>
                    <a:pt x="384" y="160"/>
                  </a:lnTo>
                  <a:lnTo>
                    <a:pt x="386" y="162"/>
                  </a:lnTo>
                  <a:lnTo>
                    <a:pt x="386" y="166"/>
                  </a:lnTo>
                  <a:lnTo>
                    <a:pt x="390" y="170"/>
                  </a:lnTo>
                  <a:lnTo>
                    <a:pt x="390" y="170"/>
                  </a:lnTo>
                  <a:lnTo>
                    <a:pt x="392" y="172"/>
                  </a:lnTo>
                  <a:lnTo>
                    <a:pt x="394" y="174"/>
                  </a:lnTo>
                  <a:lnTo>
                    <a:pt x="396" y="178"/>
                  </a:lnTo>
                  <a:lnTo>
                    <a:pt x="398" y="184"/>
                  </a:lnTo>
                  <a:lnTo>
                    <a:pt x="400" y="184"/>
                  </a:lnTo>
                  <a:lnTo>
                    <a:pt x="402" y="186"/>
                  </a:lnTo>
                  <a:lnTo>
                    <a:pt x="404" y="188"/>
                  </a:lnTo>
                  <a:lnTo>
                    <a:pt x="408" y="194"/>
                  </a:lnTo>
                  <a:lnTo>
                    <a:pt x="412" y="198"/>
                  </a:lnTo>
                  <a:lnTo>
                    <a:pt x="412" y="198"/>
                  </a:lnTo>
                  <a:lnTo>
                    <a:pt x="414" y="198"/>
                  </a:lnTo>
                  <a:lnTo>
                    <a:pt x="416" y="198"/>
                  </a:lnTo>
                  <a:lnTo>
                    <a:pt x="416" y="200"/>
                  </a:lnTo>
                  <a:lnTo>
                    <a:pt x="416" y="200"/>
                  </a:lnTo>
                  <a:lnTo>
                    <a:pt x="418" y="202"/>
                  </a:lnTo>
                  <a:lnTo>
                    <a:pt x="420" y="204"/>
                  </a:lnTo>
                  <a:lnTo>
                    <a:pt x="420" y="206"/>
                  </a:lnTo>
                  <a:lnTo>
                    <a:pt x="420" y="208"/>
                  </a:lnTo>
                  <a:lnTo>
                    <a:pt x="420" y="210"/>
                  </a:lnTo>
                  <a:lnTo>
                    <a:pt x="420" y="210"/>
                  </a:lnTo>
                  <a:lnTo>
                    <a:pt x="420" y="210"/>
                  </a:lnTo>
                  <a:lnTo>
                    <a:pt x="420" y="210"/>
                  </a:lnTo>
                  <a:lnTo>
                    <a:pt x="418" y="208"/>
                  </a:lnTo>
                  <a:lnTo>
                    <a:pt x="418" y="208"/>
                  </a:lnTo>
                  <a:lnTo>
                    <a:pt x="416" y="208"/>
                  </a:lnTo>
                  <a:lnTo>
                    <a:pt x="416" y="208"/>
                  </a:lnTo>
                  <a:lnTo>
                    <a:pt x="416" y="208"/>
                  </a:lnTo>
                  <a:lnTo>
                    <a:pt x="416" y="208"/>
                  </a:lnTo>
                  <a:lnTo>
                    <a:pt x="416" y="208"/>
                  </a:lnTo>
                  <a:lnTo>
                    <a:pt x="416" y="208"/>
                  </a:lnTo>
                  <a:lnTo>
                    <a:pt x="416" y="208"/>
                  </a:lnTo>
                  <a:lnTo>
                    <a:pt x="416" y="218"/>
                  </a:lnTo>
                  <a:lnTo>
                    <a:pt x="420" y="222"/>
                  </a:lnTo>
                  <a:lnTo>
                    <a:pt x="422" y="226"/>
                  </a:lnTo>
                  <a:lnTo>
                    <a:pt x="424" y="228"/>
                  </a:lnTo>
                  <a:lnTo>
                    <a:pt x="424" y="230"/>
                  </a:lnTo>
                  <a:lnTo>
                    <a:pt x="424" y="230"/>
                  </a:lnTo>
                  <a:lnTo>
                    <a:pt x="426" y="232"/>
                  </a:lnTo>
                  <a:lnTo>
                    <a:pt x="426" y="232"/>
                  </a:lnTo>
                  <a:lnTo>
                    <a:pt x="426" y="232"/>
                  </a:lnTo>
                  <a:lnTo>
                    <a:pt x="426" y="234"/>
                  </a:lnTo>
                  <a:lnTo>
                    <a:pt x="426" y="234"/>
                  </a:lnTo>
                  <a:lnTo>
                    <a:pt x="426" y="234"/>
                  </a:lnTo>
                  <a:lnTo>
                    <a:pt x="426" y="236"/>
                  </a:lnTo>
                  <a:lnTo>
                    <a:pt x="428" y="236"/>
                  </a:lnTo>
                  <a:lnTo>
                    <a:pt x="430" y="236"/>
                  </a:lnTo>
                  <a:lnTo>
                    <a:pt x="432" y="238"/>
                  </a:lnTo>
                  <a:lnTo>
                    <a:pt x="432" y="238"/>
                  </a:lnTo>
                  <a:lnTo>
                    <a:pt x="432" y="238"/>
                  </a:lnTo>
                  <a:lnTo>
                    <a:pt x="432" y="240"/>
                  </a:lnTo>
                  <a:lnTo>
                    <a:pt x="432" y="240"/>
                  </a:lnTo>
                  <a:lnTo>
                    <a:pt x="432" y="242"/>
                  </a:lnTo>
                  <a:lnTo>
                    <a:pt x="432" y="244"/>
                  </a:lnTo>
                  <a:lnTo>
                    <a:pt x="432" y="246"/>
                  </a:lnTo>
                  <a:lnTo>
                    <a:pt x="432" y="246"/>
                  </a:lnTo>
                  <a:lnTo>
                    <a:pt x="432" y="246"/>
                  </a:lnTo>
                  <a:lnTo>
                    <a:pt x="438" y="254"/>
                  </a:lnTo>
                  <a:lnTo>
                    <a:pt x="438" y="256"/>
                  </a:lnTo>
                  <a:lnTo>
                    <a:pt x="438" y="262"/>
                  </a:lnTo>
                  <a:lnTo>
                    <a:pt x="438" y="268"/>
                  </a:lnTo>
                  <a:lnTo>
                    <a:pt x="436" y="268"/>
                  </a:lnTo>
                  <a:lnTo>
                    <a:pt x="438" y="270"/>
                  </a:lnTo>
                  <a:lnTo>
                    <a:pt x="438" y="270"/>
                  </a:lnTo>
                  <a:lnTo>
                    <a:pt x="438" y="270"/>
                  </a:lnTo>
                  <a:lnTo>
                    <a:pt x="438" y="270"/>
                  </a:lnTo>
                  <a:lnTo>
                    <a:pt x="440" y="272"/>
                  </a:lnTo>
                  <a:lnTo>
                    <a:pt x="440" y="272"/>
                  </a:lnTo>
                  <a:lnTo>
                    <a:pt x="440" y="272"/>
                  </a:lnTo>
                  <a:lnTo>
                    <a:pt x="444" y="278"/>
                  </a:lnTo>
                  <a:lnTo>
                    <a:pt x="446" y="284"/>
                  </a:lnTo>
                  <a:lnTo>
                    <a:pt x="448" y="288"/>
                  </a:lnTo>
                  <a:lnTo>
                    <a:pt x="450" y="292"/>
                  </a:lnTo>
                  <a:lnTo>
                    <a:pt x="450" y="292"/>
                  </a:lnTo>
                  <a:lnTo>
                    <a:pt x="450" y="294"/>
                  </a:lnTo>
                  <a:lnTo>
                    <a:pt x="456" y="302"/>
                  </a:lnTo>
                  <a:lnTo>
                    <a:pt x="460" y="312"/>
                  </a:lnTo>
                  <a:lnTo>
                    <a:pt x="464" y="316"/>
                  </a:lnTo>
                  <a:lnTo>
                    <a:pt x="464" y="316"/>
                  </a:lnTo>
                  <a:lnTo>
                    <a:pt x="464" y="316"/>
                  </a:lnTo>
                  <a:lnTo>
                    <a:pt x="466" y="318"/>
                  </a:lnTo>
                  <a:lnTo>
                    <a:pt x="466" y="318"/>
                  </a:lnTo>
                  <a:lnTo>
                    <a:pt x="466" y="318"/>
                  </a:lnTo>
                  <a:lnTo>
                    <a:pt x="466" y="318"/>
                  </a:lnTo>
                  <a:lnTo>
                    <a:pt x="466" y="318"/>
                  </a:lnTo>
                  <a:lnTo>
                    <a:pt x="470" y="326"/>
                  </a:lnTo>
                  <a:lnTo>
                    <a:pt x="470" y="328"/>
                  </a:lnTo>
                  <a:lnTo>
                    <a:pt x="472" y="332"/>
                  </a:lnTo>
                  <a:lnTo>
                    <a:pt x="476" y="342"/>
                  </a:lnTo>
                  <a:lnTo>
                    <a:pt x="480" y="346"/>
                  </a:lnTo>
                  <a:lnTo>
                    <a:pt x="480" y="350"/>
                  </a:lnTo>
                  <a:lnTo>
                    <a:pt x="482" y="352"/>
                  </a:lnTo>
                  <a:lnTo>
                    <a:pt x="484" y="354"/>
                  </a:lnTo>
                  <a:lnTo>
                    <a:pt x="484" y="356"/>
                  </a:lnTo>
                  <a:lnTo>
                    <a:pt x="486" y="360"/>
                  </a:lnTo>
                  <a:lnTo>
                    <a:pt x="492" y="370"/>
                  </a:lnTo>
                  <a:lnTo>
                    <a:pt x="492" y="372"/>
                  </a:lnTo>
                  <a:lnTo>
                    <a:pt x="494" y="380"/>
                  </a:lnTo>
                  <a:lnTo>
                    <a:pt x="494" y="382"/>
                  </a:lnTo>
                  <a:lnTo>
                    <a:pt x="498" y="386"/>
                  </a:lnTo>
                  <a:lnTo>
                    <a:pt x="498" y="388"/>
                  </a:lnTo>
                  <a:lnTo>
                    <a:pt x="502" y="390"/>
                  </a:lnTo>
                  <a:lnTo>
                    <a:pt x="502" y="390"/>
                  </a:lnTo>
                  <a:lnTo>
                    <a:pt x="504" y="390"/>
                  </a:lnTo>
                  <a:lnTo>
                    <a:pt x="506" y="394"/>
                  </a:lnTo>
                  <a:lnTo>
                    <a:pt x="508" y="396"/>
                  </a:lnTo>
                  <a:lnTo>
                    <a:pt x="508" y="396"/>
                  </a:lnTo>
                  <a:lnTo>
                    <a:pt x="508" y="398"/>
                  </a:lnTo>
                  <a:lnTo>
                    <a:pt x="508" y="398"/>
                  </a:lnTo>
                  <a:lnTo>
                    <a:pt x="510" y="400"/>
                  </a:lnTo>
                  <a:lnTo>
                    <a:pt x="516" y="404"/>
                  </a:lnTo>
                  <a:lnTo>
                    <a:pt x="520" y="408"/>
                  </a:lnTo>
                  <a:lnTo>
                    <a:pt x="522" y="408"/>
                  </a:lnTo>
                  <a:lnTo>
                    <a:pt x="522" y="408"/>
                  </a:lnTo>
                  <a:lnTo>
                    <a:pt x="522" y="408"/>
                  </a:lnTo>
                  <a:lnTo>
                    <a:pt x="524" y="408"/>
                  </a:lnTo>
                  <a:lnTo>
                    <a:pt x="524" y="410"/>
                  </a:lnTo>
                  <a:lnTo>
                    <a:pt x="524" y="410"/>
                  </a:lnTo>
                  <a:lnTo>
                    <a:pt x="526" y="412"/>
                  </a:lnTo>
                  <a:lnTo>
                    <a:pt x="526" y="412"/>
                  </a:lnTo>
                  <a:lnTo>
                    <a:pt x="526" y="414"/>
                  </a:lnTo>
                  <a:lnTo>
                    <a:pt x="516" y="412"/>
                  </a:lnTo>
                  <a:lnTo>
                    <a:pt x="516" y="412"/>
                  </a:lnTo>
                  <a:lnTo>
                    <a:pt x="514" y="410"/>
                  </a:lnTo>
                  <a:lnTo>
                    <a:pt x="514" y="410"/>
                  </a:lnTo>
                  <a:lnTo>
                    <a:pt x="514" y="410"/>
                  </a:lnTo>
                  <a:lnTo>
                    <a:pt x="514" y="410"/>
                  </a:lnTo>
                  <a:lnTo>
                    <a:pt x="514" y="408"/>
                  </a:lnTo>
                  <a:lnTo>
                    <a:pt x="512" y="408"/>
                  </a:lnTo>
                  <a:lnTo>
                    <a:pt x="512" y="408"/>
                  </a:lnTo>
                  <a:lnTo>
                    <a:pt x="512" y="410"/>
                  </a:lnTo>
                  <a:lnTo>
                    <a:pt x="512" y="410"/>
                  </a:lnTo>
                  <a:lnTo>
                    <a:pt x="512" y="410"/>
                  </a:lnTo>
                  <a:lnTo>
                    <a:pt x="510" y="410"/>
                  </a:lnTo>
                  <a:lnTo>
                    <a:pt x="510" y="412"/>
                  </a:lnTo>
                  <a:lnTo>
                    <a:pt x="510" y="418"/>
                  </a:lnTo>
                  <a:lnTo>
                    <a:pt x="512" y="422"/>
                  </a:lnTo>
                  <a:lnTo>
                    <a:pt x="512" y="422"/>
                  </a:lnTo>
                  <a:lnTo>
                    <a:pt x="512" y="422"/>
                  </a:lnTo>
                  <a:lnTo>
                    <a:pt x="512" y="422"/>
                  </a:lnTo>
                  <a:lnTo>
                    <a:pt x="512" y="422"/>
                  </a:lnTo>
                  <a:lnTo>
                    <a:pt x="512" y="424"/>
                  </a:lnTo>
                  <a:lnTo>
                    <a:pt x="512" y="430"/>
                  </a:lnTo>
                  <a:lnTo>
                    <a:pt x="510" y="434"/>
                  </a:lnTo>
                  <a:lnTo>
                    <a:pt x="510" y="434"/>
                  </a:lnTo>
                  <a:lnTo>
                    <a:pt x="510" y="434"/>
                  </a:lnTo>
                  <a:lnTo>
                    <a:pt x="510" y="434"/>
                  </a:lnTo>
                  <a:lnTo>
                    <a:pt x="512" y="436"/>
                  </a:lnTo>
                  <a:lnTo>
                    <a:pt x="512" y="438"/>
                  </a:lnTo>
                  <a:lnTo>
                    <a:pt x="514" y="438"/>
                  </a:lnTo>
                  <a:lnTo>
                    <a:pt x="514" y="438"/>
                  </a:lnTo>
                  <a:lnTo>
                    <a:pt x="514" y="440"/>
                  </a:lnTo>
                  <a:lnTo>
                    <a:pt x="514" y="440"/>
                  </a:lnTo>
                  <a:lnTo>
                    <a:pt x="514" y="442"/>
                  </a:lnTo>
                  <a:lnTo>
                    <a:pt x="514" y="444"/>
                  </a:lnTo>
                  <a:lnTo>
                    <a:pt x="514" y="446"/>
                  </a:lnTo>
                  <a:lnTo>
                    <a:pt x="514" y="448"/>
                  </a:lnTo>
                  <a:lnTo>
                    <a:pt x="514" y="448"/>
                  </a:lnTo>
                  <a:lnTo>
                    <a:pt x="516" y="450"/>
                  </a:lnTo>
                  <a:lnTo>
                    <a:pt x="518" y="452"/>
                  </a:lnTo>
                  <a:lnTo>
                    <a:pt x="518" y="454"/>
                  </a:lnTo>
                  <a:lnTo>
                    <a:pt x="518" y="454"/>
                  </a:lnTo>
                  <a:lnTo>
                    <a:pt x="518" y="458"/>
                  </a:lnTo>
                  <a:lnTo>
                    <a:pt x="518" y="458"/>
                  </a:lnTo>
                  <a:lnTo>
                    <a:pt x="520" y="460"/>
                  </a:lnTo>
                  <a:lnTo>
                    <a:pt x="520" y="462"/>
                  </a:lnTo>
                  <a:lnTo>
                    <a:pt x="522" y="466"/>
                  </a:lnTo>
                  <a:lnTo>
                    <a:pt x="528" y="472"/>
                  </a:lnTo>
                  <a:lnTo>
                    <a:pt x="528" y="472"/>
                  </a:lnTo>
                  <a:lnTo>
                    <a:pt x="528" y="472"/>
                  </a:lnTo>
                  <a:lnTo>
                    <a:pt x="532" y="474"/>
                  </a:lnTo>
                  <a:lnTo>
                    <a:pt x="536" y="476"/>
                  </a:lnTo>
                  <a:lnTo>
                    <a:pt x="538" y="476"/>
                  </a:lnTo>
                  <a:lnTo>
                    <a:pt x="542" y="476"/>
                  </a:lnTo>
                  <a:lnTo>
                    <a:pt x="542" y="476"/>
                  </a:lnTo>
                  <a:lnTo>
                    <a:pt x="546" y="478"/>
                  </a:lnTo>
                  <a:lnTo>
                    <a:pt x="546" y="478"/>
                  </a:lnTo>
                  <a:lnTo>
                    <a:pt x="548" y="480"/>
                  </a:lnTo>
                  <a:lnTo>
                    <a:pt x="552" y="486"/>
                  </a:lnTo>
                  <a:lnTo>
                    <a:pt x="552" y="488"/>
                  </a:lnTo>
                  <a:lnTo>
                    <a:pt x="554" y="490"/>
                  </a:lnTo>
                  <a:lnTo>
                    <a:pt x="556" y="492"/>
                  </a:lnTo>
                  <a:lnTo>
                    <a:pt x="556" y="494"/>
                  </a:lnTo>
                  <a:lnTo>
                    <a:pt x="558" y="494"/>
                  </a:lnTo>
                  <a:lnTo>
                    <a:pt x="558" y="494"/>
                  </a:lnTo>
                  <a:lnTo>
                    <a:pt x="560" y="496"/>
                  </a:lnTo>
                  <a:lnTo>
                    <a:pt x="560" y="496"/>
                  </a:lnTo>
                  <a:lnTo>
                    <a:pt x="570" y="502"/>
                  </a:lnTo>
                  <a:lnTo>
                    <a:pt x="572" y="504"/>
                  </a:lnTo>
                  <a:lnTo>
                    <a:pt x="576" y="506"/>
                  </a:lnTo>
                  <a:lnTo>
                    <a:pt x="576" y="508"/>
                  </a:lnTo>
                  <a:lnTo>
                    <a:pt x="576" y="508"/>
                  </a:lnTo>
                  <a:lnTo>
                    <a:pt x="578" y="508"/>
                  </a:lnTo>
                  <a:lnTo>
                    <a:pt x="578" y="508"/>
                  </a:lnTo>
                  <a:lnTo>
                    <a:pt x="578" y="510"/>
                  </a:lnTo>
                  <a:lnTo>
                    <a:pt x="578" y="510"/>
                  </a:lnTo>
                  <a:lnTo>
                    <a:pt x="576" y="510"/>
                  </a:lnTo>
                  <a:lnTo>
                    <a:pt x="576" y="510"/>
                  </a:lnTo>
                  <a:lnTo>
                    <a:pt x="574" y="510"/>
                  </a:lnTo>
                  <a:lnTo>
                    <a:pt x="570" y="510"/>
                  </a:lnTo>
                  <a:lnTo>
                    <a:pt x="568" y="510"/>
                  </a:lnTo>
                  <a:lnTo>
                    <a:pt x="554" y="510"/>
                  </a:lnTo>
                  <a:lnTo>
                    <a:pt x="548" y="510"/>
                  </a:lnTo>
                  <a:lnTo>
                    <a:pt x="546" y="510"/>
                  </a:lnTo>
                  <a:lnTo>
                    <a:pt x="536" y="510"/>
                  </a:lnTo>
                  <a:lnTo>
                    <a:pt x="530" y="510"/>
                  </a:lnTo>
                  <a:lnTo>
                    <a:pt x="524" y="510"/>
                  </a:lnTo>
                  <a:lnTo>
                    <a:pt x="508" y="510"/>
                  </a:lnTo>
                  <a:lnTo>
                    <a:pt x="504" y="510"/>
                  </a:lnTo>
                  <a:lnTo>
                    <a:pt x="494" y="510"/>
                  </a:lnTo>
                  <a:lnTo>
                    <a:pt x="486" y="510"/>
                  </a:lnTo>
                  <a:lnTo>
                    <a:pt x="484" y="510"/>
                  </a:lnTo>
                  <a:lnTo>
                    <a:pt x="482" y="510"/>
                  </a:lnTo>
                  <a:lnTo>
                    <a:pt x="474" y="510"/>
                  </a:lnTo>
                  <a:lnTo>
                    <a:pt x="472" y="510"/>
                  </a:lnTo>
                  <a:lnTo>
                    <a:pt x="456" y="510"/>
                  </a:lnTo>
                  <a:lnTo>
                    <a:pt x="456" y="510"/>
                  </a:lnTo>
                  <a:lnTo>
                    <a:pt x="446" y="510"/>
                  </a:lnTo>
                  <a:lnTo>
                    <a:pt x="444" y="510"/>
                  </a:lnTo>
                  <a:lnTo>
                    <a:pt x="444" y="510"/>
                  </a:lnTo>
                  <a:lnTo>
                    <a:pt x="438" y="510"/>
                  </a:lnTo>
                  <a:lnTo>
                    <a:pt x="434" y="510"/>
                  </a:lnTo>
                  <a:lnTo>
                    <a:pt x="428" y="510"/>
                  </a:lnTo>
                  <a:lnTo>
                    <a:pt x="416" y="510"/>
                  </a:lnTo>
                  <a:lnTo>
                    <a:pt x="410" y="510"/>
                  </a:lnTo>
                  <a:lnTo>
                    <a:pt x="402" y="510"/>
                  </a:lnTo>
                  <a:lnTo>
                    <a:pt x="400" y="510"/>
                  </a:lnTo>
                  <a:lnTo>
                    <a:pt x="376" y="510"/>
                  </a:lnTo>
                  <a:lnTo>
                    <a:pt x="370" y="510"/>
                  </a:lnTo>
                  <a:lnTo>
                    <a:pt x="368" y="510"/>
                  </a:lnTo>
                  <a:lnTo>
                    <a:pt x="368" y="510"/>
                  </a:lnTo>
                  <a:lnTo>
                    <a:pt x="366" y="510"/>
                  </a:lnTo>
                  <a:lnTo>
                    <a:pt x="362" y="510"/>
                  </a:lnTo>
                  <a:lnTo>
                    <a:pt x="346" y="510"/>
                  </a:lnTo>
                  <a:lnTo>
                    <a:pt x="326" y="510"/>
                  </a:lnTo>
                  <a:lnTo>
                    <a:pt x="322" y="510"/>
                  </a:lnTo>
                  <a:lnTo>
                    <a:pt x="320" y="510"/>
                  </a:lnTo>
                  <a:lnTo>
                    <a:pt x="320" y="510"/>
                  </a:lnTo>
                  <a:lnTo>
                    <a:pt x="320" y="508"/>
                  </a:lnTo>
                  <a:lnTo>
                    <a:pt x="322" y="502"/>
                  </a:lnTo>
                  <a:lnTo>
                    <a:pt x="322" y="502"/>
                  </a:lnTo>
                  <a:lnTo>
                    <a:pt x="322" y="502"/>
                  </a:lnTo>
                  <a:lnTo>
                    <a:pt x="322" y="502"/>
                  </a:lnTo>
                  <a:lnTo>
                    <a:pt x="322" y="500"/>
                  </a:lnTo>
                  <a:lnTo>
                    <a:pt x="322" y="500"/>
                  </a:lnTo>
                  <a:lnTo>
                    <a:pt x="320" y="498"/>
                  </a:lnTo>
                  <a:lnTo>
                    <a:pt x="320" y="498"/>
                  </a:lnTo>
                  <a:lnTo>
                    <a:pt x="320" y="498"/>
                  </a:lnTo>
                  <a:lnTo>
                    <a:pt x="318" y="498"/>
                  </a:lnTo>
                  <a:lnTo>
                    <a:pt x="318" y="498"/>
                  </a:lnTo>
                  <a:lnTo>
                    <a:pt x="318" y="500"/>
                  </a:lnTo>
                  <a:lnTo>
                    <a:pt x="316" y="500"/>
                  </a:lnTo>
                  <a:lnTo>
                    <a:pt x="316" y="500"/>
                  </a:lnTo>
                  <a:lnTo>
                    <a:pt x="316" y="500"/>
                  </a:lnTo>
                  <a:lnTo>
                    <a:pt x="314" y="504"/>
                  </a:lnTo>
                  <a:lnTo>
                    <a:pt x="314" y="506"/>
                  </a:lnTo>
                  <a:lnTo>
                    <a:pt x="312" y="510"/>
                  </a:lnTo>
                  <a:lnTo>
                    <a:pt x="312" y="510"/>
                  </a:lnTo>
                  <a:lnTo>
                    <a:pt x="306" y="510"/>
                  </a:lnTo>
                  <a:lnTo>
                    <a:pt x="286" y="510"/>
                  </a:lnTo>
                  <a:lnTo>
                    <a:pt x="284" y="510"/>
                  </a:lnTo>
                  <a:lnTo>
                    <a:pt x="280" y="510"/>
                  </a:lnTo>
                  <a:lnTo>
                    <a:pt x="274" y="510"/>
                  </a:lnTo>
                  <a:lnTo>
                    <a:pt x="264" y="510"/>
                  </a:lnTo>
                  <a:lnTo>
                    <a:pt x="256" y="510"/>
                  </a:lnTo>
                  <a:lnTo>
                    <a:pt x="232" y="510"/>
                  </a:lnTo>
                  <a:lnTo>
                    <a:pt x="228" y="510"/>
                  </a:lnTo>
                  <a:lnTo>
                    <a:pt x="216" y="510"/>
                  </a:lnTo>
                  <a:lnTo>
                    <a:pt x="204" y="510"/>
                  </a:lnTo>
                  <a:lnTo>
                    <a:pt x="184" y="510"/>
                  </a:lnTo>
                  <a:lnTo>
                    <a:pt x="168" y="510"/>
                  </a:lnTo>
                  <a:lnTo>
                    <a:pt x="166" y="510"/>
                  </a:lnTo>
                  <a:lnTo>
                    <a:pt x="144" y="510"/>
                  </a:lnTo>
                  <a:lnTo>
                    <a:pt x="128" y="510"/>
                  </a:lnTo>
                  <a:lnTo>
                    <a:pt x="128" y="510"/>
                  </a:lnTo>
                  <a:lnTo>
                    <a:pt x="124" y="510"/>
                  </a:lnTo>
                  <a:lnTo>
                    <a:pt x="122" y="510"/>
                  </a:lnTo>
                  <a:lnTo>
                    <a:pt x="116" y="510"/>
                  </a:lnTo>
                  <a:lnTo>
                    <a:pt x="114" y="510"/>
                  </a:lnTo>
                  <a:lnTo>
                    <a:pt x="108" y="510"/>
                  </a:lnTo>
                  <a:lnTo>
                    <a:pt x="104" y="510"/>
                  </a:lnTo>
                  <a:lnTo>
                    <a:pt x="102" y="510"/>
                  </a:lnTo>
                  <a:lnTo>
                    <a:pt x="94" y="510"/>
                  </a:lnTo>
                  <a:lnTo>
                    <a:pt x="92" y="510"/>
                  </a:lnTo>
                  <a:lnTo>
                    <a:pt x="78" y="510"/>
                  </a:lnTo>
                  <a:lnTo>
                    <a:pt x="52" y="510"/>
                  </a:lnTo>
                  <a:lnTo>
                    <a:pt x="34" y="510"/>
                  </a:lnTo>
                  <a:lnTo>
                    <a:pt x="24" y="510"/>
                  </a:lnTo>
                  <a:lnTo>
                    <a:pt x="20" y="510"/>
                  </a:lnTo>
                  <a:lnTo>
                    <a:pt x="14" y="510"/>
                  </a:lnTo>
                  <a:lnTo>
                    <a:pt x="14" y="508"/>
                  </a:lnTo>
                  <a:lnTo>
                    <a:pt x="14" y="496"/>
                  </a:lnTo>
                  <a:lnTo>
                    <a:pt x="14" y="430"/>
                  </a:lnTo>
                  <a:lnTo>
                    <a:pt x="14" y="406"/>
                  </a:lnTo>
                  <a:lnTo>
                    <a:pt x="14" y="390"/>
                  </a:lnTo>
                  <a:lnTo>
                    <a:pt x="14" y="368"/>
                  </a:lnTo>
                  <a:lnTo>
                    <a:pt x="14" y="356"/>
                  </a:lnTo>
                  <a:lnTo>
                    <a:pt x="14" y="334"/>
                  </a:lnTo>
                  <a:lnTo>
                    <a:pt x="14" y="306"/>
                  </a:lnTo>
                  <a:lnTo>
                    <a:pt x="14" y="278"/>
                  </a:lnTo>
                  <a:lnTo>
                    <a:pt x="14" y="274"/>
                  </a:lnTo>
                  <a:lnTo>
                    <a:pt x="14" y="266"/>
                  </a:lnTo>
                  <a:lnTo>
                    <a:pt x="14" y="254"/>
                  </a:lnTo>
                  <a:lnTo>
                    <a:pt x="14" y="252"/>
                  </a:lnTo>
                  <a:lnTo>
                    <a:pt x="14" y="248"/>
                  </a:lnTo>
                  <a:lnTo>
                    <a:pt x="14" y="230"/>
                  </a:lnTo>
                  <a:lnTo>
                    <a:pt x="14" y="220"/>
                  </a:lnTo>
                  <a:lnTo>
                    <a:pt x="14" y="216"/>
                  </a:lnTo>
                  <a:lnTo>
                    <a:pt x="14" y="212"/>
                  </a:lnTo>
                  <a:lnTo>
                    <a:pt x="14" y="198"/>
                  </a:lnTo>
                  <a:lnTo>
                    <a:pt x="14" y="192"/>
                  </a:lnTo>
                  <a:lnTo>
                    <a:pt x="14" y="184"/>
                  </a:lnTo>
                  <a:lnTo>
                    <a:pt x="14" y="148"/>
                  </a:lnTo>
                  <a:lnTo>
                    <a:pt x="14" y="132"/>
                  </a:lnTo>
                  <a:lnTo>
                    <a:pt x="10" y="122"/>
                  </a:lnTo>
                  <a:lnTo>
                    <a:pt x="10" y="120"/>
                  </a:lnTo>
                  <a:lnTo>
                    <a:pt x="8" y="118"/>
                  </a:lnTo>
                  <a:lnTo>
                    <a:pt x="8" y="118"/>
                  </a:lnTo>
                  <a:lnTo>
                    <a:pt x="8" y="118"/>
                  </a:lnTo>
                  <a:lnTo>
                    <a:pt x="8" y="116"/>
                  </a:lnTo>
                  <a:lnTo>
                    <a:pt x="8" y="114"/>
                  </a:lnTo>
                  <a:lnTo>
                    <a:pt x="6" y="100"/>
                  </a:lnTo>
                  <a:lnTo>
                    <a:pt x="6" y="100"/>
                  </a:lnTo>
                  <a:lnTo>
                    <a:pt x="6" y="100"/>
                  </a:lnTo>
                  <a:lnTo>
                    <a:pt x="6" y="98"/>
                  </a:lnTo>
                  <a:lnTo>
                    <a:pt x="6" y="98"/>
                  </a:lnTo>
                  <a:lnTo>
                    <a:pt x="6" y="98"/>
                  </a:lnTo>
                  <a:lnTo>
                    <a:pt x="6" y="98"/>
                  </a:lnTo>
                  <a:lnTo>
                    <a:pt x="6" y="96"/>
                  </a:lnTo>
                  <a:lnTo>
                    <a:pt x="6" y="94"/>
                  </a:lnTo>
                  <a:lnTo>
                    <a:pt x="6" y="94"/>
                  </a:lnTo>
                  <a:lnTo>
                    <a:pt x="4" y="90"/>
                  </a:lnTo>
                  <a:lnTo>
                    <a:pt x="2" y="84"/>
                  </a:lnTo>
                  <a:lnTo>
                    <a:pt x="0" y="84"/>
                  </a:lnTo>
                  <a:lnTo>
                    <a:pt x="0" y="84"/>
                  </a:lnTo>
                  <a:lnTo>
                    <a:pt x="0" y="82"/>
                  </a:lnTo>
                  <a:lnTo>
                    <a:pt x="0" y="82"/>
                  </a:lnTo>
                  <a:lnTo>
                    <a:pt x="0" y="80"/>
                  </a:lnTo>
                  <a:lnTo>
                    <a:pt x="2" y="80"/>
                  </a:lnTo>
                  <a:lnTo>
                    <a:pt x="2" y="78"/>
                  </a:lnTo>
                  <a:lnTo>
                    <a:pt x="4" y="74"/>
                  </a:lnTo>
                  <a:lnTo>
                    <a:pt x="6" y="72"/>
                  </a:lnTo>
                  <a:lnTo>
                    <a:pt x="8" y="70"/>
                  </a:lnTo>
                  <a:lnTo>
                    <a:pt x="8" y="68"/>
                  </a:lnTo>
                  <a:lnTo>
                    <a:pt x="8" y="68"/>
                  </a:lnTo>
                  <a:lnTo>
                    <a:pt x="10" y="64"/>
                  </a:lnTo>
                  <a:lnTo>
                    <a:pt x="10" y="64"/>
                  </a:lnTo>
                  <a:lnTo>
                    <a:pt x="10" y="64"/>
                  </a:lnTo>
                  <a:lnTo>
                    <a:pt x="12" y="62"/>
                  </a:lnTo>
                  <a:lnTo>
                    <a:pt x="14" y="56"/>
                  </a:lnTo>
                  <a:lnTo>
                    <a:pt x="16" y="48"/>
                  </a:lnTo>
                  <a:lnTo>
                    <a:pt x="16" y="48"/>
                  </a:lnTo>
                  <a:lnTo>
                    <a:pt x="16" y="48"/>
                  </a:lnTo>
                  <a:lnTo>
                    <a:pt x="16" y="48"/>
                  </a:lnTo>
                  <a:lnTo>
                    <a:pt x="14" y="46"/>
                  </a:lnTo>
                  <a:lnTo>
                    <a:pt x="14" y="44"/>
                  </a:lnTo>
                  <a:lnTo>
                    <a:pt x="14" y="44"/>
                  </a:lnTo>
                  <a:lnTo>
                    <a:pt x="14" y="42"/>
                  </a:lnTo>
                  <a:lnTo>
                    <a:pt x="10" y="36"/>
                  </a:lnTo>
                  <a:lnTo>
                    <a:pt x="10" y="34"/>
                  </a:lnTo>
                  <a:lnTo>
                    <a:pt x="8" y="28"/>
                  </a:lnTo>
                  <a:lnTo>
                    <a:pt x="8" y="28"/>
                  </a:lnTo>
                  <a:lnTo>
                    <a:pt x="8" y="16"/>
                  </a:lnTo>
                  <a:lnTo>
                    <a:pt x="8" y="16"/>
                  </a:lnTo>
                  <a:lnTo>
                    <a:pt x="8" y="16"/>
                  </a:lnTo>
                  <a:lnTo>
                    <a:pt x="10" y="14"/>
                  </a:lnTo>
                  <a:lnTo>
                    <a:pt x="10" y="14"/>
                  </a:lnTo>
                  <a:lnTo>
                    <a:pt x="12" y="12"/>
                  </a:lnTo>
                  <a:lnTo>
                    <a:pt x="14" y="10"/>
                  </a:lnTo>
                  <a:lnTo>
                    <a:pt x="16" y="8"/>
                  </a:lnTo>
                  <a:lnTo>
                    <a:pt x="16" y="8"/>
                  </a:lnTo>
                  <a:lnTo>
                    <a:pt x="18" y="6"/>
                  </a:lnTo>
                  <a:lnTo>
                    <a:pt x="18" y="4"/>
                  </a:lnTo>
                  <a:lnTo>
                    <a:pt x="18" y="4"/>
                  </a:lnTo>
                  <a:lnTo>
                    <a:pt x="18" y="4"/>
                  </a:lnTo>
                  <a:lnTo>
                    <a:pt x="18" y="2"/>
                  </a:lnTo>
                  <a:lnTo>
                    <a:pt x="20" y="2"/>
                  </a:lnTo>
                  <a:lnTo>
                    <a:pt x="20" y="2"/>
                  </a:lnTo>
                  <a:lnTo>
                    <a:pt x="22" y="0"/>
                  </a:lnTo>
                  <a:lnTo>
                    <a:pt x="22" y="0"/>
                  </a:lnTo>
                  <a:lnTo>
                    <a:pt x="22" y="0"/>
                  </a:lnTo>
                  <a:lnTo>
                    <a:pt x="22" y="2"/>
                  </a:lnTo>
                  <a:lnTo>
                    <a:pt x="22" y="6"/>
                  </a:lnTo>
                  <a:lnTo>
                    <a:pt x="22" y="6"/>
                  </a:lnTo>
                  <a:lnTo>
                    <a:pt x="22" y="6"/>
                  </a:lnTo>
                  <a:lnTo>
                    <a:pt x="22" y="6"/>
                  </a:lnTo>
                  <a:lnTo>
                    <a:pt x="24" y="8"/>
                  </a:lnTo>
                  <a:lnTo>
                    <a:pt x="28" y="8"/>
                  </a:lnTo>
                  <a:lnTo>
                    <a:pt x="30" y="8"/>
                  </a:lnTo>
                  <a:lnTo>
                    <a:pt x="34" y="8"/>
                  </a:lnTo>
                  <a:lnTo>
                    <a:pt x="34" y="8"/>
                  </a:lnTo>
                  <a:lnTo>
                    <a:pt x="36" y="8"/>
                  </a:lnTo>
                  <a:lnTo>
                    <a:pt x="38" y="8"/>
                  </a:lnTo>
                  <a:lnTo>
                    <a:pt x="40" y="6"/>
                  </a:lnTo>
                  <a:lnTo>
                    <a:pt x="42" y="6"/>
                  </a:lnTo>
                  <a:lnTo>
                    <a:pt x="46" y="4"/>
                  </a:lnTo>
                  <a:lnTo>
                    <a:pt x="52" y="2"/>
                  </a:lnTo>
                  <a:lnTo>
                    <a:pt x="54" y="2"/>
                  </a:lnTo>
                  <a:lnTo>
                    <a:pt x="56" y="2"/>
                  </a:lnTo>
                  <a:lnTo>
                    <a:pt x="60" y="2"/>
                  </a:lnTo>
                  <a:lnTo>
                    <a:pt x="60" y="2"/>
                  </a:lnTo>
                  <a:lnTo>
                    <a:pt x="62" y="2"/>
                  </a:lnTo>
                  <a:lnTo>
                    <a:pt x="66" y="4"/>
                  </a:lnTo>
                  <a:lnTo>
                    <a:pt x="70" y="6"/>
                  </a:lnTo>
                  <a:lnTo>
                    <a:pt x="76" y="8"/>
                  </a:lnTo>
                  <a:lnTo>
                    <a:pt x="78" y="8"/>
                  </a:lnTo>
                  <a:lnTo>
                    <a:pt x="80" y="8"/>
                  </a:lnTo>
                  <a:lnTo>
                    <a:pt x="86" y="8"/>
                  </a:lnTo>
                  <a:lnTo>
                    <a:pt x="92" y="10"/>
                  </a:lnTo>
                  <a:lnTo>
                    <a:pt x="98" y="10"/>
                  </a:lnTo>
                  <a:lnTo>
                    <a:pt x="104" y="12"/>
                  </a:lnTo>
                  <a:lnTo>
                    <a:pt x="112" y="14"/>
                  </a:lnTo>
                  <a:lnTo>
                    <a:pt x="116" y="16"/>
                  </a:lnTo>
                  <a:lnTo>
                    <a:pt x="118" y="16"/>
                  </a:lnTo>
                  <a:lnTo>
                    <a:pt x="120" y="16"/>
                  </a:lnTo>
                  <a:lnTo>
                    <a:pt x="122" y="16"/>
                  </a:lnTo>
                  <a:lnTo>
                    <a:pt x="124" y="16"/>
                  </a:lnTo>
                  <a:lnTo>
                    <a:pt x="124" y="16"/>
                  </a:lnTo>
                  <a:lnTo>
                    <a:pt x="126" y="16"/>
                  </a:lnTo>
                  <a:lnTo>
                    <a:pt x="126" y="16"/>
                  </a:lnTo>
                  <a:lnTo>
                    <a:pt x="126" y="18"/>
                  </a:lnTo>
                  <a:lnTo>
                    <a:pt x="126" y="20"/>
                  </a:lnTo>
                  <a:lnTo>
                    <a:pt x="126" y="20"/>
                  </a:lnTo>
                  <a:lnTo>
                    <a:pt x="126" y="20"/>
                  </a:lnTo>
                  <a:lnTo>
                    <a:pt x="128" y="22"/>
                  </a:lnTo>
                  <a:lnTo>
                    <a:pt x="128" y="22"/>
                  </a:lnTo>
                  <a:lnTo>
                    <a:pt x="128" y="24"/>
                  </a:lnTo>
                  <a:lnTo>
                    <a:pt x="130" y="24"/>
                  </a:lnTo>
                  <a:lnTo>
                    <a:pt x="130" y="24"/>
                  </a:lnTo>
                  <a:lnTo>
                    <a:pt x="136" y="26"/>
                  </a:lnTo>
                  <a:lnTo>
                    <a:pt x="140" y="26"/>
                  </a:lnTo>
                  <a:lnTo>
                    <a:pt x="140" y="26"/>
                  </a:lnTo>
                  <a:lnTo>
                    <a:pt x="140" y="26"/>
                  </a:lnTo>
                  <a:lnTo>
                    <a:pt x="146" y="24"/>
                  </a:lnTo>
                  <a:lnTo>
                    <a:pt x="146" y="24"/>
                  </a:lnTo>
                  <a:lnTo>
                    <a:pt x="146" y="24"/>
                  </a:lnTo>
                  <a:lnTo>
                    <a:pt x="148" y="24"/>
                  </a:lnTo>
                  <a:lnTo>
                    <a:pt x="148" y="22"/>
                  </a:lnTo>
                  <a:lnTo>
                    <a:pt x="150" y="22"/>
                  </a:lnTo>
                  <a:lnTo>
                    <a:pt x="150" y="24"/>
                  </a:lnTo>
                  <a:lnTo>
                    <a:pt x="150" y="24"/>
                  </a:lnTo>
                  <a:lnTo>
                    <a:pt x="150" y="26"/>
                  </a:lnTo>
                  <a:lnTo>
                    <a:pt x="152" y="28"/>
                  </a:lnTo>
                  <a:lnTo>
                    <a:pt x="152" y="30"/>
                  </a:lnTo>
                  <a:lnTo>
                    <a:pt x="152" y="30"/>
                  </a:lnTo>
                  <a:lnTo>
                    <a:pt x="152" y="30"/>
                  </a:lnTo>
                  <a:lnTo>
                    <a:pt x="152" y="32"/>
                  </a:lnTo>
                  <a:lnTo>
                    <a:pt x="166" y="32"/>
                  </a:lnTo>
                  <a:lnTo>
                    <a:pt x="170" y="32"/>
                  </a:lnTo>
                  <a:lnTo>
                    <a:pt x="174" y="32"/>
                  </a:lnTo>
                  <a:lnTo>
                    <a:pt x="176" y="32"/>
                  </a:lnTo>
                  <a:lnTo>
                    <a:pt x="176" y="32"/>
                  </a:lnTo>
                  <a:lnTo>
                    <a:pt x="176" y="32"/>
                  </a:lnTo>
                  <a:lnTo>
                    <a:pt x="182" y="34"/>
                  </a:lnTo>
                  <a:lnTo>
                    <a:pt x="190" y="36"/>
                  </a:lnTo>
                  <a:lnTo>
                    <a:pt x="192" y="38"/>
                  </a:lnTo>
                  <a:lnTo>
                    <a:pt x="194" y="38"/>
                  </a:lnTo>
                  <a:lnTo>
                    <a:pt x="194" y="40"/>
                  </a:lnTo>
                  <a:lnTo>
                    <a:pt x="196" y="40"/>
                  </a:lnTo>
                  <a:lnTo>
                    <a:pt x="196" y="40"/>
                  </a:lnTo>
                  <a:lnTo>
                    <a:pt x="196" y="40"/>
                  </a:lnTo>
                  <a:lnTo>
                    <a:pt x="196" y="40"/>
                  </a:lnTo>
                  <a:lnTo>
                    <a:pt x="196" y="42"/>
                  </a:lnTo>
                  <a:lnTo>
                    <a:pt x="198" y="44"/>
                  </a:lnTo>
                  <a:lnTo>
                    <a:pt x="198" y="44"/>
                  </a:lnTo>
                  <a:lnTo>
                    <a:pt x="200" y="44"/>
                  </a:lnTo>
                  <a:lnTo>
                    <a:pt x="202" y="46"/>
                  </a:lnTo>
                  <a:lnTo>
                    <a:pt x="206" y="46"/>
                  </a:lnTo>
                  <a:lnTo>
                    <a:pt x="206" y="46"/>
                  </a:lnTo>
                  <a:lnTo>
                    <a:pt x="210" y="46"/>
                  </a:lnTo>
                  <a:lnTo>
                    <a:pt x="210" y="46"/>
                  </a:lnTo>
                  <a:lnTo>
                    <a:pt x="212" y="46"/>
                  </a:lnTo>
                  <a:lnTo>
                    <a:pt x="214" y="44"/>
                  </a:lnTo>
                  <a:lnTo>
                    <a:pt x="216" y="44"/>
                  </a:lnTo>
                  <a:lnTo>
                    <a:pt x="220" y="44"/>
                  </a:lnTo>
                  <a:lnTo>
                    <a:pt x="220" y="42"/>
                  </a:lnTo>
                  <a:lnTo>
                    <a:pt x="226" y="40"/>
                  </a:lnTo>
                  <a:lnTo>
                    <a:pt x="228" y="38"/>
                  </a:lnTo>
                  <a:lnTo>
                    <a:pt x="230" y="36"/>
                  </a:lnTo>
                  <a:lnTo>
                    <a:pt x="232" y="36"/>
                  </a:lnTo>
                  <a:lnTo>
                    <a:pt x="232" y="36"/>
                  </a:lnTo>
                  <a:lnTo>
                    <a:pt x="234" y="34"/>
                  </a:lnTo>
                  <a:lnTo>
                    <a:pt x="236" y="32"/>
                  </a:lnTo>
                  <a:lnTo>
                    <a:pt x="238" y="30"/>
                  </a:lnTo>
                  <a:lnTo>
                    <a:pt x="242" y="28"/>
                  </a:lnTo>
                  <a:lnTo>
                    <a:pt x="250" y="22"/>
                  </a:lnTo>
                  <a:lnTo>
                    <a:pt x="254" y="20"/>
                  </a:lnTo>
                  <a:lnTo>
                    <a:pt x="254" y="18"/>
                  </a:lnTo>
                  <a:lnTo>
                    <a:pt x="256" y="20"/>
                  </a:lnTo>
                  <a:lnTo>
                    <a:pt x="258" y="24"/>
                  </a:lnTo>
                  <a:lnTo>
                    <a:pt x="258" y="24"/>
                  </a:lnTo>
                  <a:lnTo>
                    <a:pt x="260" y="24"/>
                  </a:lnTo>
                  <a:lnTo>
                    <a:pt x="262" y="24"/>
                  </a:lnTo>
                  <a:lnTo>
                    <a:pt x="264" y="24"/>
                  </a:lnTo>
                  <a:lnTo>
                    <a:pt x="264" y="24"/>
                  </a:lnTo>
                  <a:lnTo>
                    <a:pt x="264" y="24"/>
                  </a:lnTo>
                  <a:lnTo>
                    <a:pt x="266" y="22"/>
                  </a:lnTo>
                  <a:lnTo>
                    <a:pt x="266" y="18"/>
                  </a:lnTo>
                  <a:lnTo>
                    <a:pt x="268" y="12"/>
                  </a:lnTo>
                  <a:lnTo>
                    <a:pt x="270" y="12"/>
                  </a:lnTo>
                  <a:lnTo>
                    <a:pt x="268" y="12"/>
                  </a:lnTo>
                  <a:lnTo>
                    <a:pt x="268" y="10"/>
                  </a:lnTo>
                  <a:lnTo>
                    <a:pt x="268" y="8"/>
                  </a:lnTo>
                  <a:lnTo>
                    <a:pt x="268" y="8"/>
                  </a:lnTo>
                  <a:lnTo>
                    <a:pt x="268" y="8"/>
                  </a:lnTo>
                  <a:lnTo>
                    <a:pt x="268" y="8"/>
                  </a:lnTo>
                  <a:lnTo>
                    <a:pt x="268" y="8"/>
                  </a:lnTo>
                  <a:lnTo>
                    <a:pt x="268" y="8"/>
                  </a:lnTo>
                  <a:lnTo>
                    <a:pt x="268" y="8"/>
                  </a:lnTo>
                  <a:lnTo>
                    <a:pt x="270" y="8"/>
                  </a:lnTo>
                  <a:lnTo>
                    <a:pt x="270" y="10"/>
                  </a:lnTo>
                  <a:lnTo>
                    <a:pt x="270" y="10"/>
                  </a:lnTo>
                  <a:lnTo>
                    <a:pt x="270" y="10"/>
                  </a:lnTo>
                  <a:lnTo>
                    <a:pt x="272" y="10"/>
                  </a:lnTo>
                  <a:lnTo>
                    <a:pt x="274" y="12"/>
                  </a:lnTo>
                  <a:lnTo>
                    <a:pt x="274" y="12"/>
                  </a:lnTo>
                  <a:lnTo>
                    <a:pt x="274" y="12"/>
                  </a:lnTo>
                  <a:lnTo>
                    <a:pt x="274" y="12"/>
                  </a:lnTo>
                  <a:lnTo>
                    <a:pt x="278" y="10"/>
                  </a:lnTo>
                  <a:lnTo>
                    <a:pt x="280" y="10"/>
                  </a:lnTo>
                  <a:lnTo>
                    <a:pt x="284" y="8"/>
                  </a:lnTo>
                  <a:lnTo>
                    <a:pt x="286" y="8"/>
                  </a:lnTo>
                  <a:lnTo>
                    <a:pt x="286" y="8"/>
                  </a:lnTo>
                  <a:lnTo>
                    <a:pt x="288" y="8"/>
                  </a:lnTo>
                  <a:lnTo>
                    <a:pt x="290" y="6"/>
                  </a:lnTo>
                  <a:lnTo>
                    <a:pt x="290" y="6"/>
                  </a:lnTo>
                  <a:lnTo>
                    <a:pt x="296" y="4"/>
                  </a:lnTo>
                  <a:lnTo>
                    <a:pt x="296" y="4"/>
                  </a:lnTo>
                  <a:lnTo>
                    <a:pt x="284" y="10"/>
                  </a:lnTo>
                  <a:lnTo>
                    <a:pt x="278" y="12"/>
                  </a:lnTo>
                  <a:lnTo>
                    <a:pt x="278" y="12"/>
                  </a:lnTo>
                  <a:lnTo>
                    <a:pt x="278" y="14"/>
                  </a:lnTo>
                  <a:lnTo>
                    <a:pt x="278" y="14"/>
                  </a:lnTo>
                  <a:lnTo>
                    <a:pt x="278" y="14"/>
                  </a:lnTo>
                  <a:lnTo>
                    <a:pt x="276" y="14"/>
                  </a:lnTo>
                  <a:lnTo>
                    <a:pt x="276" y="14"/>
                  </a:lnTo>
                  <a:lnTo>
                    <a:pt x="278" y="16"/>
                  </a:lnTo>
                  <a:lnTo>
                    <a:pt x="280" y="16"/>
                  </a:lnTo>
                  <a:lnTo>
                    <a:pt x="286" y="14"/>
                  </a:lnTo>
                  <a:lnTo>
                    <a:pt x="294" y="14"/>
                  </a:lnTo>
                  <a:lnTo>
                    <a:pt x="296" y="12"/>
                  </a:lnTo>
                  <a:lnTo>
                    <a:pt x="298" y="10"/>
                  </a:lnTo>
                  <a:lnTo>
                    <a:pt x="302" y="10"/>
                  </a:lnTo>
                  <a:lnTo>
                    <a:pt x="302" y="10"/>
                  </a:lnTo>
                  <a:lnTo>
                    <a:pt x="304" y="10"/>
                  </a:lnTo>
                  <a:lnTo>
                    <a:pt x="304" y="10"/>
                  </a:lnTo>
                  <a:lnTo>
                    <a:pt x="304" y="10"/>
                  </a:lnTo>
                  <a:lnTo>
                    <a:pt x="304" y="8"/>
                  </a:lnTo>
                  <a:lnTo>
                    <a:pt x="304" y="8"/>
                  </a:lnTo>
                  <a:lnTo>
                    <a:pt x="304" y="6"/>
                  </a:lnTo>
                  <a:lnTo>
                    <a:pt x="304" y="6"/>
                  </a:lnTo>
                  <a:lnTo>
                    <a:pt x="302" y="6"/>
                  </a:lnTo>
                  <a:lnTo>
                    <a:pt x="302" y="6"/>
                  </a:lnTo>
                  <a:lnTo>
                    <a:pt x="300" y="4"/>
                  </a:lnTo>
                  <a:lnTo>
                    <a:pt x="298" y="4"/>
                  </a:lnTo>
                  <a:lnTo>
                    <a:pt x="298" y="4"/>
                  </a:lnTo>
                  <a:lnTo>
                    <a:pt x="298" y="4"/>
                  </a:lnTo>
                  <a:lnTo>
                    <a:pt x="298" y="4"/>
                  </a:lnTo>
                  <a:lnTo>
                    <a:pt x="298" y="4"/>
                  </a:lnTo>
                  <a:lnTo>
                    <a:pt x="300" y="4"/>
                  </a:lnTo>
                  <a:lnTo>
                    <a:pt x="302" y="4"/>
                  </a:lnTo>
                  <a:lnTo>
                    <a:pt x="304" y="4"/>
                  </a:lnTo>
                  <a:lnTo>
                    <a:pt x="304" y="4"/>
                  </a:lnTo>
                  <a:lnTo>
                    <a:pt x="308" y="4"/>
                  </a:lnTo>
                  <a:lnTo>
                    <a:pt x="308" y="4"/>
                  </a:lnTo>
                  <a:lnTo>
                    <a:pt x="310" y="6"/>
                  </a:lnTo>
                  <a:lnTo>
                    <a:pt x="312" y="6"/>
                  </a:lnTo>
                  <a:lnTo>
                    <a:pt x="314" y="6"/>
                  </a:lnTo>
                  <a:lnTo>
                    <a:pt x="314" y="8"/>
                  </a:lnTo>
                  <a:lnTo>
                    <a:pt x="318" y="10"/>
                  </a:lnTo>
                  <a:lnTo>
                    <a:pt x="322" y="12"/>
                  </a:lnTo>
                  <a:lnTo>
                    <a:pt x="324" y="12"/>
                  </a:lnTo>
                  <a:lnTo>
                    <a:pt x="324" y="12"/>
                  </a:lnTo>
                  <a:lnTo>
                    <a:pt x="324" y="12"/>
                  </a:lnTo>
                  <a:lnTo>
                    <a:pt x="326" y="12"/>
                  </a:lnTo>
                  <a:lnTo>
                    <a:pt x="326" y="12"/>
                  </a:lnTo>
                  <a:lnTo>
                    <a:pt x="326" y="12"/>
                  </a:lnTo>
                  <a:lnTo>
                    <a:pt x="330" y="12"/>
                  </a:lnTo>
                  <a:lnTo>
                    <a:pt x="334" y="10"/>
                  </a:lnTo>
                  <a:lnTo>
                    <a:pt x="336" y="8"/>
                  </a:lnTo>
                  <a:lnTo>
                    <a:pt x="338" y="8"/>
                  </a:lnTo>
                  <a:lnTo>
                    <a:pt x="338" y="8"/>
                  </a:lnTo>
                  <a:lnTo>
                    <a:pt x="340" y="6"/>
                  </a:lnTo>
                  <a:lnTo>
                    <a:pt x="340" y="6"/>
                  </a:lnTo>
                  <a:lnTo>
                    <a:pt x="342" y="8"/>
                  </a:lnTo>
                  <a:lnTo>
                    <a:pt x="344" y="8"/>
                  </a:lnTo>
                  <a:lnTo>
                    <a:pt x="344" y="8"/>
                  </a:lnTo>
                  <a:lnTo>
                    <a:pt x="344" y="10"/>
                  </a:lnTo>
                  <a:lnTo>
                    <a:pt x="344" y="10"/>
                  </a:lnTo>
                  <a:lnTo>
                    <a:pt x="344" y="12"/>
                  </a:lnTo>
                  <a:lnTo>
                    <a:pt x="346" y="14"/>
                  </a:lnTo>
                  <a:lnTo>
                    <a:pt x="348" y="16"/>
                  </a:lnTo>
                  <a:lnTo>
                    <a:pt x="348" y="16"/>
                  </a:lnTo>
                  <a:lnTo>
                    <a:pt x="348" y="16"/>
                  </a:lnTo>
                  <a:lnTo>
                    <a:pt x="350" y="16"/>
                  </a:lnTo>
                  <a:lnTo>
                    <a:pt x="350" y="16"/>
                  </a:lnTo>
                  <a:lnTo>
                    <a:pt x="350" y="16"/>
                  </a:lnTo>
                  <a:lnTo>
                    <a:pt x="356" y="20"/>
                  </a:lnTo>
                  <a:lnTo>
                    <a:pt x="356" y="20"/>
                  </a:lnTo>
                  <a:lnTo>
                    <a:pt x="356" y="20"/>
                  </a:lnTo>
                  <a:lnTo>
                    <a:pt x="356" y="20"/>
                  </a:lnTo>
                  <a:lnTo>
                    <a:pt x="354" y="20"/>
                  </a:lnTo>
                  <a:lnTo>
                    <a:pt x="354" y="20"/>
                  </a:lnTo>
                  <a:lnTo>
                    <a:pt x="354" y="20"/>
                  </a:lnTo>
                  <a:lnTo>
                    <a:pt x="352" y="18"/>
                  </a:lnTo>
                  <a:lnTo>
                    <a:pt x="350" y="18"/>
                  </a:lnTo>
                  <a:lnTo>
                    <a:pt x="350" y="18"/>
                  </a:lnTo>
                  <a:lnTo>
                    <a:pt x="350" y="16"/>
                  </a:lnTo>
                  <a:lnTo>
                    <a:pt x="348" y="16"/>
                  </a:lnTo>
                  <a:lnTo>
                    <a:pt x="348" y="16"/>
                  </a:lnTo>
                  <a:lnTo>
                    <a:pt x="348" y="16"/>
                  </a:lnTo>
                  <a:lnTo>
                    <a:pt x="346" y="16"/>
                  </a:lnTo>
                  <a:lnTo>
                    <a:pt x="346" y="16"/>
                  </a:lnTo>
                  <a:lnTo>
                    <a:pt x="346" y="14"/>
                  </a:lnTo>
                  <a:lnTo>
                    <a:pt x="344" y="14"/>
                  </a:lnTo>
                  <a:lnTo>
                    <a:pt x="344" y="12"/>
                  </a:lnTo>
                  <a:lnTo>
                    <a:pt x="344" y="12"/>
                  </a:lnTo>
                  <a:lnTo>
                    <a:pt x="344" y="12"/>
                  </a:lnTo>
                  <a:lnTo>
                    <a:pt x="346" y="12"/>
                  </a:lnTo>
                  <a:lnTo>
                    <a:pt x="342" y="8"/>
                  </a:lnTo>
                  <a:lnTo>
                    <a:pt x="342" y="8"/>
                  </a:lnTo>
                  <a:lnTo>
                    <a:pt x="342" y="8"/>
                  </a:lnTo>
                  <a:lnTo>
                    <a:pt x="342" y="8"/>
                  </a:lnTo>
                  <a:lnTo>
                    <a:pt x="342" y="8"/>
                  </a:lnTo>
                  <a:lnTo>
                    <a:pt x="340" y="8"/>
                  </a:lnTo>
                  <a:lnTo>
                    <a:pt x="340" y="8"/>
                  </a:lnTo>
                  <a:lnTo>
                    <a:pt x="338" y="8"/>
                  </a:lnTo>
                  <a:lnTo>
                    <a:pt x="338" y="8"/>
                  </a:lnTo>
                  <a:lnTo>
                    <a:pt x="334" y="20"/>
                  </a:lnTo>
                  <a:lnTo>
                    <a:pt x="334" y="20"/>
                  </a:lnTo>
                  <a:lnTo>
                    <a:pt x="334" y="20"/>
                  </a:lnTo>
                  <a:lnTo>
                    <a:pt x="334" y="22"/>
                  </a:lnTo>
                  <a:lnTo>
                    <a:pt x="336" y="22"/>
                  </a:lnTo>
                  <a:lnTo>
                    <a:pt x="336" y="22"/>
                  </a:lnTo>
                  <a:lnTo>
                    <a:pt x="336" y="22"/>
                  </a:lnTo>
                  <a:lnTo>
                    <a:pt x="336" y="22"/>
                  </a:lnTo>
                  <a:lnTo>
                    <a:pt x="336" y="20"/>
                  </a:lnTo>
                  <a:lnTo>
                    <a:pt x="338" y="22"/>
                  </a:lnTo>
                  <a:lnTo>
                    <a:pt x="342" y="26"/>
                  </a:lnTo>
                  <a:lnTo>
                    <a:pt x="342" y="26"/>
                  </a:lnTo>
                  <a:lnTo>
                    <a:pt x="342" y="26"/>
                  </a:lnTo>
                  <a:lnTo>
                    <a:pt x="344" y="26"/>
                  </a:lnTo>
                  <a:lnTo>
                    <a:pt x="344" y="26"/>
                  </a:lnTo>
                  <a:lnTo>
                    <a:pt x="344" y="24"/>
                  </a:lnTo>
                  <a:lnTo>
                    <a:pt x="346" y="24"/>
                  </a:lnTo>
                  <a:lnTo>
                    <a:pt x="346" y="24"/>
                  </a:lnTo>
                  <a:lnTo>
                    <a:pt x="348" y="24"/>
                  </a:lnTo>
                  <a:lnTo>
                    <a:pt x="348" y="24"/>
                  </a:lnTo>
                  <a:lnTo>
                    <a:pt x="348" y="26"/>
                  </a:lnTo>
                  <a:lnTo>
                    <a:pt x="348" y="26"/>
                  </a:lnTo>
                  <a:lnTo>
                    <a:pt x="346" y="28"/>
                  </a:lnTo>
                  <a:lnTo>
                    <a:pt x="348" y="28"/>
                  </a:lnTo>
                  <a:lnTo>
                    <a:pt x="348" y="30"/>
                  </a:lnTo>
                  <a:lnTo>
                    <a:pt x="350" y="32"/>
                  </a:lnTo>
                  <a:lnTo>
                    <a:pt x="352" y="32"/>
                  </a:lnTo>
                  <a:lnTo>
                    <a:pt x="352" y="32"/>
                  </a:lnTo>
                  <a:lnTo>
                    <a:pt x="352" y="32"/>
                  </a:lnTo>
                  <a:lnTo>
                    <a:pt x="352" y="32"/>
                  </a:lnTo>
                  <a:lnTo>
                    <a:pt x="352" y="32"/>
                  </a:lnTo>
                  <a:lnTo>
                    <a:pt x="352" y="32"/>
                  </a:lnTo>
                  <a:lnTo>
                    <a:pt x="352" y="32"/>
                  </a:lnTo>
                  <a:lnTo>
                    <a:pt x="354" y="30"/>
                  </a:lnTo>
                  <a:lnTo>
                    <a:pt x="354" y="30"/>
                  </a:lnTo>
                  <a:lnTo>
                    <a:pt x="356" y="30"/>
                  </a:lnTo>
                  <a:lnTo>
                    <a:pt x="356" y="30"/>
                  </a:lnTo>
                  <a:lnTo>
                    <a:pt x="358" y="30"/>
                  </a:lnTo>
                  <a:lnTo>
                    <a:pt x="358" y="30"/>
                  </a:lnTo>
                  <a:lnTo>
                    <a:pt x="358" y="30"/>
                  </a:lnTo>
                  <a:lnTo>
                    <a:pt x="360" y="30"/>
                  </a:lnTo>
                  <a:lnTo>
                    <a:pt x="360" y="30"/>
                  </a:lnTo>
                  <a:lnTo>
                    <a:pt x="360" y="28"/>
                  </a:lnTo>
                  <a:lnTo>
                    <a:pt x="360" y="26"/>
                  </a:lnTo>
                  <a:lnTo>
                    <a:pt x="360" y="26"/>
                  </a:lnTo>
                  <a:lnTo>
                    <a:pt x="360" y="24"/>
                  </a:lnTo>
                  <a:lnTo>
                    <a:pt x="360" y="24"/>
                  </a:lnTo>
                  <a:lnTo>
                    <a:pt x="358" y="22"/>
                  </a:lnTo>
                  <a:lnTo>
                    <a:pt x="358" y="22"/>
                  </a:lnTo>
                  <a:lnTo>
                    <a:pt x="358" y="22"/>
                  </a:lnTo>
                  <a:lnTo>
                    <a:pt x="358" y="22"/>
                  </a:lnTo>
                  <a:lnTo>
                    <a:pt x="358" y="22"/>
                  </a:lnTo>
                  <a:lnTo>
                    <a:pt x="356" y="22"/>
                  </a:lnTo>
                  <a:lnTo>
                    <a:pt x="356" y="20"/>
                  </a:lnTo>
                  <a:lnTo>
                    <a:pt x="356" y="20"/>
                  </a:lnTo>
                  <a:lnTo>
                    <a:pt x="356" y="20"/>
                  </a:lnTo>
                  <a:lnTo>
                    <a:pt x="356" y="20"/>
                  </a:lnTo>
                  <a:lnTo>
                    <a:pt x="356" y="20"/>
                  </a:lnTo>
                  <a:lnTo>
                    <a:pt x="358" y="20"/>
                  </a:lnTo>
                  <a:lnTo>
                    <a:pt x="358" y="20"/>
                  </a:lnTo>
                  <a:lnTo>
                    <a:pt x="362" y="22"/>
                  </a:lnTo>
                  <a:lnTo>
                    <a:pt x="362" y="22"/>
                  </a:lnTo>
                  <a:lnTo>
                    <a:pt x="364" y="24"/>
                  </a:lnTo>
                  <a:lnTo>
                    <a:pt x="368" y="28"/>
                  </a:lnTo>
                  <a:lnTo>
                    <a:pt x="368" y="28"/>
                  </a:lnTo>
                  <a:lnTo>
                    <a:pt x="368" y="30"/>
                  </a:lnTo>
                  <a:lnTo>
                    <a:pt x="370" y="30"/>
                  </a:lnTo>
                  <a:lnTo>
                    <a:pt x="370" y="30"/>
                  </a:lnTo>
                  <a:lnTo>
                    <a:pt x="372" y="32"/>
                  </a:lnTo>
                  <a:lnTo>
                    <a:pt x="372" y="32"/>
                  </a:lnTo>
                  <a:lnTo>
                    <a:pt x="372" y="32"/>
                  </a:lnTo>
                  <a:lnTo>
                    <a:pt x="374" y="32"/>
                  </a:lnTo>
                  <a:lnTo>
                    <a:pt x="378" y="34"/>
                  </a:lnTo>
                  <a:lnTo>
                    <a:pt x="378" y="34"/>
                  </a:lnTo>
                  <a:lnTo>
                    <a:pt x="380" y="34"/>
                  </a:lnTo>
                  <a:lnTo>
                    <a:pt x="380" y="34"/>
                  </a:lnTo>
                  <a:lnTo>
                    <a:pt x="380" y="34"/>
                  </a:lnTo>
                  <a:lnTo>
                    <a:pt x="382" y="34"/>
                  </a:lnTo>
                  <a:lnTo>
                    <a:pt x="382" y="34"/>
                  </a:lnTo>
                  <a:lnTo>
                    <a:pt x="394" y="28"/>
                  </a:lnTo>
                  <a:lnTo>
                    <a:pt x="398" y="26"/>
                  </a:lnTo>
                  <a:lnTo>
                    <a:pt x="398" y="26"/>
                  </a:lnTo>
                  <a:lnTo>
                    <a:pt x="398" y="26"/>
                  </a:lnTo>
                  <a:lnTo>
                    <a:pt x="398" y="26"/>
                  </a:lnTo>
                  <a:lnTo>
                    <a:pt x="400" y="30"/>
                  </a:lnTo>
                  <a:lnTo>
                    <a:pt x="400" y="34"/>
                  </a:lnTo>
                  <a:lnTo>
                    <a:pt x="402" y="32"/>
                  </a:lnTo>
                  <a:lnTo>
                    <a:pt x="404" y="32"/>
                  </a:lnTo>
                  <a:lnTo>
                    <a:pt x="408" y="30"/>
                  </a:lnTo>
                  <a:lnTo>
                    <a:pt x="412" y="28"/>
                  </a:lnTo>
                  <a:lnTo>
                    <a:pt x="412" y="28"/>
                  </a:lnTo>
                  <a:lnTo>
                    <a:pt x="412" y="28"/>
                  </a:lnTo>
                  <a:lnTo>
                    <a:pt x="414" y="28"/>
                  </a:lnTo>
                  <a:lnTo>
                    <a:pt x="414" y="28"/>
                  </a:lnTo>
                  <a:lnTo>
                    <a:pt x="414" y="28"/>
                  </a:lnTo>
                  <a:lnTo>
                    <a:pt x="416" y="30"/>
                  </a:lnTo>
                  <a:lnTo>
                    <a:pt x="418" y="30"/>
                  </a:lnTo>
                  <a:lnTo>
                    <a:pt x="418" y="30"/>
                  </a:lnTo>
                  <a:lnTo>
                    <a:pt x="420" y="30"/>
                  </a:lnTo>
                  <a:lnTo>
                    <a:pt x="422" y="30"/>
                  </a:lnTo>
                  <a:lnTo>
                    <a:pt x="424" y="30"/>
                  </a:lnTo>
                  <a:lnTo>
                    <a:pt x="424" y="30"/>
                  </a:lnTo>
                  <a:lnTo>
                    <a:pt x="428" y="28"/>
                  </a:lnTo>
                  <a:lnTo>
                    <a:pt x="432" y="28"/>
                  </a:lnTo>
                  <a:lnTo>
                    <a:pt x="434" y="28"/>
                  </a:lnTo>
                  <a:lnTo>
                    <a:pt x="436" y="26"/>
                  </a:lnTo>
                  <a:lnTo>
                    <a:pt x="440" y="26"/>
                  </a:lnTo>
                  <a:lnTo>
                    <a:pt x="442" y="24"/>
                  </a:lnTo>
                  <a:lnTo>
                    <a:pt x="442" y="24"/>
                  </a:lnTo>
                  <a:lnTo>
                    <a:pt x="446" y="22"/>
                  </a:lnTo>
                  <a:lnTo>
                    <a:pt x="450" y="20"/>
                  </a:lnTo>
                  <a:lnTo>
                    <a:pt x="450" y="18"/>
                  </a:lnTo>
                  <a:lnTo>
                    <a:pt x="450" y="18"/>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3" name="Freeform 5012">
              <a:extLst>
                <a:ext uri="{FF2B5EF4-FFF2-40B4-BE49-F238E27FC236}">
                  <a16:creationId xmlns:a16="http://schemas.microsoft.com/office/drawing/2014/main" id="{DE7B375D-D16F-BE49-A242-363A4A3F76E3}"/>
                </a:ext>
              </a:extLst>
            </p:cNvPr>
            <p:cNvSpPr>
              <a:spLocks/>
            </p:cNvSpPr>
            <p:nvPr/>
          </p:nvSpPr>
          <p:spPr bwMode="auto">
            <a:xfrm>
              <a:off x="5147169" y="1016634"/>
              <a:ext cx="917733" cy="811452"/>
            </a:xfrm>
            <a:custGeom>
              <a:avLst/>
              <a:gdLst/>
              <a:ahLst/>
              <a:cxnLst>
                <a:cxn ang="0">
                  <a:pos x="482" y="110"/>
                </a:cxn>
                <a:cxn ang="0">
                  <a:pos x="472" y="142"/>
                </a:cxn>
                <a:cxn ang="0">
                  <a:pos x="460" y="186"/>
                </a:cxn>
                <a:cxn ang="0">
                  <a:pos x="454" y="208"/>
                </a:cxn>
                <a:cxn ang="0">
                  <a:pos x="420" y="184"/>
                </a:cxn>
                <a:cxn ang="0">
                  <a:pos x="402" y="162"/>
                </a:cxn>
                <a:cxn ang="0">
                  <a:pos x="388" y="132"/>
                </a:cxn>
                <a:cxn ang="0">
                  <a:pos x="374" y="100"/>
                </a:cxn>
                <a:cxn ang="0">
                  <a:pos x="366" y="102"/>
                </a:cxn>
                <a:cxn ang="0">
                  <a:pos x="372" y="124"/>
                </a:cxn>
                <a:cxn ang="0">
                  <a:pos x="376" y="142"/>
                </a:cxn>
                <a:cxn ang="0">
                  <a:pos x="386" y="166"/>
                </a:cxn>
                <a:cxn ang="0">
                  <a:pos x="416" y="200"/>
                </a:cxn>
                <a:cxn ang="0">
                  <a:pos x="416" y="208"/>
                </a:cxn>
                <a:cxn ang="0">
                  <a:pos x="426" y="234"/>
                </a:cxn>
                <a:cxn ang="0">
                  <a:pos x="438" y="256"/>
                </a:cxn>
                <a:cxn ang="0">
                  <a:pos x="450" y="292"/>
                </a:cxn>
                <a:cxn ang="0">
                  <a:pos x="476" y="342"/>
                </a:cxn>
                <a:cxn ang="0">
                  <a:pos x="504" y="390"/>
                </a:cxn>
                <a:cxn ang="0">
                  <a:pos x="526" y="412"/>
                </a:cxn>
                <a:cxn ang="0">
                  <a:pos x="510" y="410"/>
                </a:cxn>
                <a:cxn ang="0">
                  <a:pos x="512" y="438"/>
                </a:cxn>
                <a:cxn ang="0">
                  <a:pos x="518" y="458"/>
                </a:cxn>
                <a:cxn ang="0">
                  <a:pos x="552" y="486"/>
                </a:cxn>
                <a:cxn ang="0">
                  <a:pos x="578" y="508"/>
                </a:cxn>
                <a:cxn ang="0">
                  <a:pos x="504" y="510"/>
                </a:cxn>
                <a:cxn ang="0">
                  <a:pos x="416" y="510"/>
                </a:cxn>
                <a:cxn ang="0">
                  <a:pos x="320" y="508"/>
                </a:cxn>
                <a:cxn ang="0">
                  <a:pos x="316" y="500"/>
                </a:cxn>
                <a:cxn ang="0">
                  <a:pos x="204" y="510"/>
                </a:cxn>
                <a:cxn ang="0">
                  <a:pos x="92" y="510"/>
                </a:cxn>
                <a:cxn ang="0">
                  <a:pos x="14" y="306"/>
                </a:cxn>
                <a:cxn ang="0">
                  <a:pos x="14" y="132"/>
                </a:cxn>
                <a:cxn ang="0">
                  <a:pos x="6" y="96"/>
                </a:cxn>
                <a:cxn ang="0">
                  <a:pos x="8" y="68"/>
                </a:cxn>
                <a:cxn ang="0">
                  <a:pos x="10" y="36"/>
                </a:cxn>
                <a:cxn ang="0">
                  <a:pos x="18" y="4"/>
                </a:cxn>
                <a:cxn ang="0">
                  <a:pos x="30" y="8"/>
                </a:cxn>
                <a:cxn ang="0">
                  <a:pos x="70" y="6"/>
                </a:cxn>
                <a:cxn ang="0">
                  <a:pos x="126" y="16"/>
                </a:cxn>
                <a:cxn ang="0">
                  <a:pos x="146" y="24"/>
                </a:cxn>
                <a:cxn ang="0">
                  <a:pos x="170" y="32"/>
                </a:cxn>
                <a:cxn ang="0">
                  <a:pos x="198" y="44"/>
                </a:cxn>
                <a:cxn ang="0">
                  <a:pos x="230" y="36"/>
                </a:cxn>
                <a:cxn ang="0">
                  <a:pos x="264" y="24"/>
                </a:cxn>
                <a:cxn ang="0">
                  <a:pos x="268" y="8"/>
                </a:cxn>
                <a:cxn ang="0">
                  <a:pos x="288" y="8"/>
                </a:cxn>
                <a:cxn ang="0">
                  <a:pos x="286" y="14"/>
                </a:cxn>
                <a:cxn ang="0">
                  <a:pos x="300" y="4"/>
                </a:cxn>
                <a:cxn ang="0">
                  <a:pos x="314" y="8"/>
                </a:cxn>
                <a:cxn ang="0">
                  <a:pos x="340" y="6"/>
                </a:cxn>
                <a:cxn ang="0">
                  <a:pos x="356" y="20"/>
                </a:cxn>
                <a:cxn ang="0">
                  <a:pos x="346" y="14"/>
                </a:cxn>
                <a:cxn ang="0">
                  <a:pos x="334" y="20"/>
                </a:cxn>
                <a:cxn ang="0">
                  <a:pos x="344" y="24"/>
                </a:cxn>
                <a:cxn ang="0">
                  <a:pos x="352" y="32"/>
                </a:cxn>
                <a:cxn ang="0">
                  <a:pos x="360" y="24"/>
                </a:cxn>
                <a:cxn ang="0">
                  <a:pos x="362" y="22"/>
                </a:cxn>
                <a:cxn ang="0">
                  <a:pos x="380" y="34"/>
                </a:cxn>
                <a:cxn ang="0">
                  <a:pos x="412" y="28"/>
                </a:cxn>
                <a:cxn ang="0">
                  <a:pos x="436" y="26"/>
                </a:cxn>
              </a:cxnLst>
              <a:rect l="0" t="0" r="r" b="b"/>
              <a:pathLst>
                <a:path w="578" h="510">
                  <a:moveTo>
                    <a:pt x="450" y="18"/>
                  </a:moveTo>
                  <a:lnTo>
                    <a:pt x="452" y="20"/>
                  </a:lnTo>
                  <a:lnTo>
                    <a:pt x="452" y="24"/>
                  </a:lnTo>
                  <a:lnTo>
                    <a:pt x="454" y="28"/>
                  </a:lnTo>
                  <a:lnTo>
                    <a:pt x="460" y="44"/>
                  </a:lnTo>
                  <a:lnTo>
                    <a:pt x="464" y="54"/>
                  </a:lnTo>
                  <a:lnTo>
                    <a:pt x="466" y="64"/>
                  </a:lnTo>
                  <a:lnTo>
                    <a:pt x="466" y="68"/>
                  </a:lnTo>
                  <a:lnTo>
                    <a:pt x="466" y="68"/>
                  </a:lnTo>
                  <a:lnTo>
                    <a:pt x="470" y="72"/>
                  </a:lnTo>
                  <a:lnTo>
                    <a:pt x="474" y="86"/>
                  </a:lnTo>
                  <a:lnTo>
                    <a:pt x="476" y="92"/>
                  </a:lnTo>
                  <a:lnTo>
                    <a:pt x="480" y="106"/>
                  </a:lnTo>
                  <a:lnTo>
                    <a:pt x="482" y="110"/>
                  </a:lnTo>
                  <a:lnTo>
                    <a:pt x="482" y="110"/>
                  </a:lnTo>
                  <a:lnTo>
                    <a:pt x="482" y="110"/>
                  </a:lnTo>
                  <a:lnTo>
                    <a:pt x="482" y="112"/>
                  </a:lnTo>
                  <a:lnTo>
                    <a:pt x="482" y="112"/>
                  </a:lnTo>
                  <a:lnTo>
                    <a:pt x="482" y="112"/>
                  </a:lnTo>
                  <a:lnTo>
                    <a:pt x="482" y="116"/>
                  </a:lnTo>
                  <a:lnTo>
                    <a:pt x="482" y="118"/>
                  </a:lnTo>
                  <a:lnTo>
                    <a:pt x="482" y="118"/>
                  </a:lnTo>
                  <a:lnTo>
                    <a:pt x="482" y="118"/>
                  </a:lnTo>
                  <a:lnTo>
                    <a:pt x="482" y="120"/>
                  </a:lnTo>
                  <a:lnTo>
                    <a:pt x="482" y="120"/>
                  </a:lnTo>
                  <a:lnTo>
                    <a:pt x="480" y="120"/>
                  </a:lnTo>
                  <a:lnTo>
                    <a:pt x="476" y="128"/>
                  </a:lnTo>
                  <a:lnTo>
                    <a:pt x="476" y="130"/>
                  </a:lnTo>
                  <a:lnTo>
                    <a:pt x="472" y="138"/>
                  </a:lnTo>
                  <a:lnTo>
                    <a:pt x="472" y="142"/>
                  </a:lnTo>
                  <a:lnTo>
                    <a:pt x="470" y="154"/>
                  </a:lnTo>
                  <a:lnTo>
                    <a:pt x="470" y="158"/>
                  </a:lnTo>
                  <a:lnTo>
                    <a:pt x="470" y="160"/>
                  </a:lnTo>
                  <a:lnTo>
                    <a:pt x="470" y="160"/>
                  </a:lnTo>
                  <a:lnTo>
                    <a:pt x="470" y="160"/>
                  </a:lnTo>
                  <a:lnTo>
                    <a:pt x="470" y="162"/>
                  </a:lnTo>
                  <a:lnTo>
                    <a:pt x="468" y="162"/>
                  </a:lnTo>
                  <a:lnTo>
                    <a:pt x="468" y="164"/>
                  </a:lnTo>
                  <a:lnTo>
                    <a:pt x="466" y="166"/>
                  </a:lnTo>
                  <a:lnTo>
                    <a:pt x="466" y="168"/>
                  </a:lnTo>
                  <a:lnTo>
                    <a:pt x="462" y="176"/>
                  </a:lnTo>
                  <a:lnTo>
                    <a:pt x="462" y="176"/>
                  </a:lnTo>
                  <a:lnTo>
                    <a:pt x="460" y="182"/>
                  </a:lnTo>
                  <a:lnTo>
                    <a:pt x="460" y="182"/>
                  </a:lnTo>
                  <a:lnTo>
                    <a:pt x="460" y="186"/>
                  </a:lnTo>
                  <a:lnTo>
                    <a:pt x="460" y="186"/>
                  </a:lnTo>
                  <a:lnTo>
                    <a:pt x="460" y="188"/>
                  </a:lnTo>
                  <a:lnTo>
                    <a:pt x="460" y="188"/>
                  </a:lnTo>
                  <a:lnTo>
                    <a:pt x="460" y="188"/>
                  </a:lnTo>
                  <a:lnTo>
                    <a:pt x="460" y="188"/>
                  </a:lnTo>
                  <a:lnTo>
                    <a:pt x="462" y="188"/>
                  </a:lnTo>
                  <a:lnTo>
                    <a:pt x="462" y="188"/>
                  </a:lnTo>
                  <a:lnTo>
                    <a:pt x="462" y="190"/>
                  </a:lnTo>
                  <a:lnTo>
                    <a:pt x="462" y="198"/>
                  </a:lnTo>
                  <a:lnTo>
                    <a:pt x="462" y="198"/>
                  </a:lnTo>
                  <a:lnTo>
                    <a:pt x="460" y="200"/>
                  </a:lnTo>
                  <a:lnTo>
                    <a:pt x="460" y="200"/>
                  </a:lnTo>
                  <a:lnTo>
                    <a:pt x="456" y="206"/>
                  </a:lnTo>
                  <a:lnTo>
                    <a:pt x="454" y="206"/>
                  </a:lnTo>
                  <a:lnTo>
                    <a:pt x="454" y="208"/>
                  </a:lnTo>
                  <a:lnTo>
                    <a:pt x="452" y="210"/>
                  </a:lnTo>
                  <a:lnTo>
                    <a:pt x="452" y="212"/>
                  </a:lnTo>
                  <a:lnTo>
                    <a:pt x="452" y="214"/>
                  </a:lnTo>
                  <a:lnTo>
                    <a:pt x="450" y="212"/>
                  </a:lnTo>
                  <a:lnTo>
                    <a:pt x="450" y="210"/>
                  </a:lnTo>
                  <a:lnTo>
                    <a:pt x="448" y="210"/>
                  </a:lnTo>
                  <a:lnTo>
                    <a:pt x="446" y="210"/>
                  </a:lnTo>
                  <a:lnTo>
                    <a:pt x="438" y="204"/>
                  </a:lnTo>
                  <a:lnTo>
                    <a:pt x="432" y="200"/>
                  </a:lnTo>
                  <a:lnTo>
                    <a:pt x="432" y="200"/>
                  </a:lnTo>
                  <a:lnTo>
                    <a:pt x="430" y="198"/>
                  </a:lnTo>
                  <a:lnTo>
                    <a:pt x="426" y="194"/>
                  </a:lnTo>
                  <a:lnTo>
                    <a:pt x="422" y="188"/>
                  </a:lnTo>
                  <a:lnTo>
                    <a:pt x="422" y="186"/>
                  </a:lnTo>
                  <a:lnTo>
                    <a:pt x="420" y="184"/>
                  </a:lnTo>
                  <a:lnTo>
                    <a:pt x="420" y="182"/>
                  </a:lnTo>
                  <a:lnTo>
                    <a:pt x="420" y="182"/>
                  </a:lnTo>
                  <a:lnTo>
                    <a:pt x="420" y="182"/>
                  </a:lnTo>
                  <a:lnTo>
                    <a:pt x="418" y="182"/>
                  </a:lnTo>
                  <a:lnTo>
                    <a:pt x="418" y="182"/>
                  </a:lnTo>
                  <a:lnTo>
                    <a:pt x="418" y="182"/>
                  </a:lnTo>
                  <a:lnTo>
                    <a:pt x="416" y="182"/>
                  </a:lnTo>
                  <a:lnTo>
                    <a:pt x="414" y="180"/>
                  </a:lnTo>
                  <a:lnTo>
                    <a:pt x="412" y="178"/>
                  </a:lnTo>
                  <a:lnTo>
                    <a:pt x="408" y="172"/>
                  </a:lnTo>
                  <a:lnTo>
                    <a:pt x="406" y="172"/>
                  </a:lnTo>
                  <a:lnTo>
                    <a:pt x="404" y="168"/>
                  </a:lnTo>
                  <a:lnTo>
                    <a:pt x="404" y="166"/>
                  </a:lnTo>
                  <a:lnTo>
                    <a:pt x="402" y="164"/>
                  </a:lnTo>
                  <a:lnTo>
                    <a:pt x="402" y="162"/>
                  </a:lnTo>
                  <a:lnTo>
                    <a:pt x="402" y="162"/>
                  </a:lnTo>
                  <a:lnTo>
                    <a:pt x="400" y="152"/>
                  </a:lnTo>
                  <a:lnTo>
                    <a:pt x="400" y="148"/>
                  </a:lnTo>
                  <a:lnTo>
                    <a:pt x="400" y="146"/>
                  </a:lnTo>
                  <a:lnTo>
                    <a:pt x="400" y="146"/>
                  </a:lnTo>
                  <a:lnTo>
                    <a:pt x="402" y="146"/>
                  </a:lnTo>
                  <a:lnTo>
                    <a:pt x="402" y="146"/>
                  </a:lnTo>
                  <a:lnTo>
                    <a:pt x="402" y="146"/>
                  </a:lnTo>
                  <a:lnTo>
                    <a:pt x="400" y="144"/>
                  </a:lnTo>
                  <a:lnTo>
                    <a:pt x="390" y="134"/>
                  </a:lnTo>
                  <a:lnTo>
                    <a:pt x="390" y="134"/>
                  </a:lnTo>
                  <a:lnTo>
                    <a:pt x="390" y="134"/>
                  </a:lnTo>
                  <a:lnTo>
                    <a:pt x="390" y="134"/>
                  </a:lnTo>
                  <a:lnTo>
                    <a:pt x="388" y="132"/>
                  </a:lnTo>
                  <a:lnTo>
                    <a:pt x="388" y="132"/>
                  </a:lnTo>
                  <a:lnTo>
                    <a:pt x="388" y="132"/>
                  </a:lnTo>
                  <a:lnTo>
                    <a:pt x="380" y="120"/>
                  </a:lnTo>
                  <a:lnTo>
                    <a:pt x="380" y="118"/>
                  </a:lnTo>
                  <a:lnTo>
                    <a:pt x="378" y="112"/>
                  </a:lnTo>
                  <a:lnTo>
                    <a:pt x="378" y="110"/>
                  </a:lnTo>
                  <a:lnTo>
                    <a:pt x="378" y="108"/>
                  </a:lnTo>
                  <a:lnTo>
                    <a:pt x="378" y="108"/>
                  </a:lnTo>
                  <a:lnTo>
                    <a:pt x="378" y="106"/>
                  </a:lnTo>
                  <a:lnTo>
                    <a:pt x="378" y="106"/>
                  </a:lnTo>
                  <a:lnTo>
                    <a:pt x="378" y="106"/>
                  </a:lnTo>
                  <a:lnTo>
                    <a:pt x="378" y="106"/>
                  </a:lnTo>
                  <a:lnTo>
                    <a:pt x="378" y="104"/>
                  </a:lnTo>
                  <a:lnTo>
                    <a:pt x="376" y="102"/>
                  </a:lnTo>
                  <a:lnTo>
                    <a:pt x="374" y="100"/>
                  </a:lnTo>
                  <a:lnTo>
                    <a:pt x="374" y="100"/>
                  </a:lnTo>
                  <a:lnTo>
                    <a:pt x="372" y="96"/>
                  </a:lnTo>
                  <a:lnTo>
                    <a:pt x="372" y="94"/>
                  </a:lnTo>
                  <a:lnTo>
                    <a:pt x="372" y="90"/>
                  </a:lnTo>
                  <a:lnTo>
                    <a:pt x="372" y="90"/>
                  </a:lnTo>
                  <a:lnTo>
                    <a:pt x="372" y="90"/>
                  </a:lnTo>
                  <a:lnTo>
                    <a:pt x="372" y="90"/>
                  </a:lnTo>
                  <a:lnTo>
                    <a:pt x="368" y="94"/>
                  </a:lnTo>
                  <a:lnTo>
                    <a:pt x="368" y="94"/>
                  </a:lnTo>
                  <a:lnTo>
                    <a:pt x="368" y="96"/>
                  </a:lnTo>
                  <a:lnTo>
                    <a:pt x="368" y="96"/>
                  </a:lnTo>
                  <a:lnTo>
                    <a:pt x="368" y="98"/>
                  </a:lnTo>
                  <a:lnTo>
                    <a:pt x="368" y="98"/>
                  </a:lnTo>
                  <a:lnTo>
                    <a:pt x="368" y="98"/>
                  </a:lnTo>
                  <a:lnTo>
                    <a:pt x="368" y="98"/>
                  </a:lnTo>
                  <a:lnTo>
                    <a:pt x="366" y="102"/>
                  </a:lnTo>
                  <a:lnTo>
                    <a:pt x="364" y="104"/>
                  </a:lnTo>
                  <a:lnTo>
                    <a:pt x="362" y="108"/>
                  </a:lnTo>
                  <a:lnTo>
                    <a:pt x="362" y="108"/>
                  </a:lnTo>
                  <a:lnTo>
                    <a:pt x="362" y="112"/>
                  </a:lnTo>
                  <a:lnTo>
                    <a:pt x="362" y="114"/>
                  </a:lnTo>
                  <a:lnTo>
                    <a:pt x="362" y="116"/>
                  </a:lnTo>
                  <a:lnTo>
                    <a:pt x="364" y="116"/>
                  </a:lnTo>
                  <a:lnTo>
                    <a:pt x="364" y="116"/>
                  </a:lnTo>
                  <a:lnTo>
                    <a:pt x="364" y="118"/>
                  </a:lnTo>
                  <a:lnTo>
                    <a:pt x="366" y="118"/>
                  </a:lnTo>
                  <a:lnTo>
                    <a:pt x="366" y="118"/>
                  </a:lnTo>
                  <a:lnTo>
                    <a:pt x="366" y="118"/>
                  </a:lnTo>
                  <a:lnTo>
                    <a:pt x="366" y="118"/>
                  </a:lnTo>
                  <a:lnTo>
                    <a:pt x="372" y="124"/>
                  </a:lnTo>
                  <a:lnTo>
                    <a:pt x="372" y="124"/>
                  </a:lnTo>
                  <a:lnTo>
                    <a:pt x="374" y="126"/>
                  </a:lnTo>
                  <a:lnTo>
                    <a:pt x="376" y="132"/>
                  </a:lnTo>
                  <a:lnTo>
                    <a:pt x="376" y="132"/>
                  </a:lnTo>
                  <a:lnTo>
                    <a:pt x="376" y="136"/>
                  </a:lnTo>
                  <a:lnTo>
                    <a:pt x="376" y="138"/>
                  </a:lnTo>
                  <a:lnTo>
                    <a:pt x="376" y="138"/>
                  </a:lnTo>
                  <a:lnTo>
                    <a:pt x="378" y="140"/>
                  </a:lnTo>
                  <a:lnTo>
                    <a:pt x="378" y="140"/>
                  </a:lnTo>
                  <a:lnTo>
                    <a:pt x="378" y="140"/>
                  </a:lnTo>
                  <a:lnTo>
                    <a:pt x="376" y="140"/>
                  </a:lnTo>
                  <a:lnTo>
                    <a:pt x="376" y="142"/>
                  </a:lnTo>
                  <a:lnTo>
                    <a:pt x="376" y="142"/>
                  </a:lnTo>
                  <a:lnTo>
                    <a:pt x="376" y="142"/>
                  </a:lnTo>
                  <a:lnTo>
                    <a:pt x="376" y="142"/>
                  </a:lnTo>
                  <a:lnTo>
                    <a:pt x="376" y="142"/>
                  </a:lnTo>
                  <a:lnTo>
                    <a:pt x="374" y="146"/>
                  </a:lnTo>
                  <a:lnTo>
                    <a:pt x="374" y="146"/>
                  </a:lnTo>
                  <a:lnTo>
                    <a:pt x="378" y="152"/>
                  </a:lnTo>
                  <a:lnTo>
                    <a:pt x="380" y="154"/>
                  </a:lnTo>
                  <a:lnTo>
                    <a:pt x="382" y="156"/>
                  </a:lnTo>
                  <a:lnTo>
                    <a:pt x="382" y="156"/>
                  </a:lnTo>
                  <a:lnTo>
                    <a:pt x="382" y="156"/>
                  </a:lnTo>
                  <a:lnTo>
                    <a:pt x="382" y="156"/>
                  </a:lnTo>
                  <a:lnTo>
                    <a:pt x="384" y="156"/>
                  </a:lnTo>
                  <a:lnTo>
                    <a:pt x="384" y="156"/>
                  </a:lnTo>
                  <a:lnTo>
                    <a:pt x="384" y="158"/>
                  </a:lnTo>
                  <a:lnTo>
                    <a:pt x="384" y="158"/>
                  </a:lnTo>
                  <a:lnTo>
                    <a:pt x="384" y="160"/>
                  </a:lnTo>
                  <a:lnTo>
                    <a:pt x="386" y="162"/>
                  </a:lnTo>
                  <a:lnTo>
                    <a:pt x="386" y="166"/>
                  </a:lnTo>
                  <a:lnTo>
                    <a:pt x="390" y="170"/>
                  </a:lnTo>
                  <a:lnTo>
                    <a:pt x="390" y="170"/>
                  </a:lnTo>
                  <a:lnTo>
                    <a:pt x="392" y="172"/>
                  </a:lnTo>
                  <a:lnTo>
                    <a:pt x="394" y="174"/>
                  </a:lnTo>
                  <a:lnTo>
                    <a:pt x="396" y="178"/>
                  </a:lnTo>
                  <a:lnTo>
                    <a:pt x="398" y="184"/>
                  </a:lnTo>
                  <a:lnTo>
                    <a:pt x="400" y="184"/>
                  </a:lnTo>
                  <a:lnTo>
                    <a:pt x="402" y="186"/>
                  </a:lnTo>
                  <a:lnTo>
                    <a:pt x="404" y="188"/>
                  </a:lnTo>
                  <a:lnTo>
                    <a:pt x="408" y="194"/>
                  </a:lnTo>
                  <a:lnTo>
                    <a:pt x="412" y="198"/>
                  </a:lnTo>
                  <a:lnTo>
                    <a:pt x="412" y="198"/>
                  </a:lnTo>
                  <a:lnTo>
                    <a:pt x="414" y="198"/>
                  </a:lnTo>
                  <a:lnTo>
                    <a:pt x="416" y="198"/>
                  </a:lnTo>
                  <a:lnTo>
                    <a:pt x="416" y="200"/>
                  </a:lnTo>
                  <a:lnTo>
                    <a:pt x="416" y="200"/>
                  </a:lnTo>
                  <a:lnTo>
                    <a:pt x="418" y="202"/>
                  </a:lnTo>
                  <a:lnTo>
                    <a:pt x="420" y="204"/>
                  </a:lnTo>
                  <a:lnTo>
                    <a:pt x="420" y="206"/>
                  </a:lnTo>
                  <a:lnTo>
                    <a:pt x="420" y="208"/>
                  </a:lnTo>
                  <a:lnTo>
                    <a:pt x="420" y="210"/>
                  </a:lnTo>
                  <a:lnTo>
                    <a:pt x="420" y="210"/>
                  </a:lnTo>
                  <a:lnTo>
                    <a:pt x="420" y="210"/>
                  </a:lnTo>
                  <a:lnTo>
                    <a:pt x="420" y="210"/>
                  </a:lnTo>
                  <a:lnTo>
                    <a:pt x="418" y="208"/>
                  </a:lnTo>
                  <a:lnTo>
                    <a:pt x="418" y="208"/>
                  </a:lnTo>
                  <a:lnTo>
                    <a:pt x="416" y="208"/>
                  </a:lnTo>
                  <a:lnTo>
                    <a:pt x="416" y="208"/>
                  </a:lnTo>
                  <a:lnTo>
                    <a:pt x="416" y="208"/>
                  </a:lnTo>
                  <a:lnTo>
                    <a:pt x="416" y="208"/>
                  </a:lnTo>
                  <a:lnTo>
                    <a:pt x="416" y="208"/>
                  </a:lnTo>
                  <a:lnTo>
                    <a:pt x="416" y="208"/>
                  </a:lnTo>
                  <a:lnTo>
                    <a:pt x="416" y="208"/>
                  </a:lnTo>
                  <a:lnTo>
                    <a:pt x="416" y="218"/>
                  </a:lnTo>
                  <a:lnTo>
                    <a:pt x="420" y="222"/>
                  </a:lnTo>
                  <a:lnTo>
                    <a:pt x="422" y="226"/>
                  </a:lnTo>
                  <a:lnTo>
                    <a:pt x="424" y="228"/>
                  </a:lnTo>
                  <a:lnTo>
                    <a:pt x="424" y="230"/>
                  </a:lnTo>
                  <a:lnTo>
                    <a:pt x="424" y="230"/>
                  </a:lnTo>
                  <a:lnTo>
                    <a:pt x="426" y="232"/>
                  </a:lnTo>
                  <a:lnTo>
                    <a:pt x="426" y="232"/>
                  </a:lnTo>
                  <a:lnTo>
                    <a:pt x="426" y="232"/>
                  </a:lnTo>
                  <a:lnTo>
                    <a:pt x="426" y="234"/>
                  </a:lnTo>
                  <a:lnTo>
                    <a:pt x="426" y="234"/>
                  </a:lnTo>
                  <a:lnTo>
                    <a:pt x="426" y="234"/>
                  </a:lnTo>
                  <a:lnTo>
                    <a:pt x="426" y="236"/>
                  </a:lnTo>
                  <a:lnTo>
                    <a:pt x="428" y="236"/>
                  </a:lnTo>
                  <a:lnTo>
                    <a:pt x="430" y="236"/>
                  </a:lnTo>
                  <a:lnTo>
                    <a:pt x="432" y="238"/>
                  </a:lnTo>
                  <a:lnTo>
                    <a:pt x="432" y="238"/>
                  </a:lnTo>
                  <a:lnTo>
                    <a:pt x="432" y="238"/>
                  </a:lnTo>
                  <a:lnTo>
                    <a:pt x="432" y="240"/>
                  </a:lnTo>
                  <a:lnTo>
                    <a:pt x="432" y="240"/>
                  </a:lnTo>
                  <a:lnTo>
                    <a:pt x="432" y="242"/>
                  </a:lnTo>
                  <a:lnTo>
                    <a:pt x="432" y="244"/>
                  </a:lnTo>
                  <a:lnTo>
                    <a:pt x="432" y="246"/>
                  </a:lnTo>
                  <a:lnTo>
                    <a:pt x="432" y="246"/>
                  </a:lnTo>
                  <a:lnTo>
                    <a:pt x="432" y="246"/>
                  </a:lnTo>
                  <a:lnTo>
                    <a:pt x="438" y="254"/>
                  </a:lnTo>
                  <a:lnTo>
                    <a:pt x="438" y="256"/>
                  </a:lnTo>
                  <a:lnTo>
                    <a:pt x="438" y="262"/>
                  </a:lnTo>
                  <a:lnTo>
                    <a:pt x="438" y="268"/>
                  </a:lnTo>
                  <a:lnTo>
                    <a:pt x="436" y="268"/>
                  </a:lnTo>
                  <a:lnTo>
                    <a:pt x="438" y="270"/>
                  </a:lnTo>
                  <a:lnTo>
                    <a:pt x="438" y="270"/>
                  </a:lnTo>
                  <a:lnTo>
                    <a:pt x="438" y="270"/>
                  </a:lnTo>
                  <a:lnTo>
                    <a:pt x="438" y="270"/>
                  </a:lnTo>
                  <a:lnTo>
                    <a:pt x="440" y="272"/>
                  </a:lnTo>
                  <a:lnTo>
                    <a:pt x="440" y="272"/>
                  </a:lnTo>
                  <a:lnTo>
                    <a:pt x="440" y="272"/>
                  </a:lnTo>
                  <a:lnTo>
                    <a:pt x="444" y="278"/>
                  </a:lnTo>
                  <a:lnTo>
                    <a:pt x="446" y="284"/>
                  </a:lnTo>
                  <a:lnTo>
                    <a:pt x="448" y="288"/>
                  </a:lnTo>
                  <a:lnTo>
                    <a:pt x="450" y="292"/>
                  </a:lnTo>
                  <a:lnTo>
                    <a:pt x="450" y="292"/>
                  </a:lnTo>
                  <a:lnTo>
                    <a:pt x="450" y="294"/>
                  </a:lnTo>
                  <a:lnTo>
                    <a:pt x="456" y="302"/>
                  </a:lnTo>
                  <a:lnTo>
                    <a:pt x="460" y="312"/>
                  </a:lnTo>
                  <a:lnTo>
                    <a:pt x="464" y="316"/>
                  </a:lnTo>
                  <a:lnTo>
                    <a:pt x="464" y="316"/>
                  </a:lnTo>
                  <a:lnTo>
                    <a:pt x="464" y="316"/>
                  </a:lnTo>
                  <a:lnTo>
                    <a:pt x="466" y="318"/>
                  </a:lnTo>
                  <a:lnTo>
                    <a:pt x="466" y="318"/>
                  </a:lnTo>
                  <a:lnTo>
                    <a:pt x="466" y="318"/>
                  </a:lnTo>
                  <a:lnTo>
                    <a:pt x="466" y="318"/>
                  </a:lnTo>
                  <a:lnTo>
                    <a:pt x="466" y="318"/>
                  </a:lnTo>
                  <a:lnTo>
                    <a:pt x="470" y="326"/>
                  </a:lnTo>
                  <a:lnTo>
                    <a:pt x="470" y="328"/>
                  </a:lnTo>
                  <a:lnTo>
                    <a:pt x="472" y="332"/>
                  </a:lnTo>
                  <a:lnTo>
                    <a:pt x="476" y="342"/>
                  </a:lnTo>
                  <a:lnTo>
                    <a:pt x="480" y="346"/>
                  </a:lnTo>
                  <a:lnTo>
                    <a:pt x="480" y="350"/>
                  </a:lnTo>
                  <a:lnTo>
                    <a:pt x="482" y="352"/>
                  </a:lnTo>
                  <a:lnTo>
                    <a:pt x="484" y="354"/>
                  </a:lnTo>
                  <a:lnTo>
                    <a:pt x="484" y="356"/>
                  </a:lnTo>
                  <a:lnTo>
                    <a:pt x="486" y="360"/>
                  </a:lnTo>
                  <a:lnTo>
                    <a:pt x="492" y="370"/>
                  </a:lnTo>
                  <a:lnTo>
                    <a:pt x="492" y="372"/>
                  </a:lnTo>
                  <a:lnTo>
                    <a:pt x="494" y="380"/>
                  </a:lnTo>
                  <a:lnTo>
                    <a:pt x="494" y="382"/>
                  </a:lnTo>
                  <a:lnTo>
                    <a:pt x="498" y="386"/>
                  </a:lnTo>
                  <a:lnTo>
                    <a:pt x="498" y="388"/>
                  </a:lnTo>
                  <a:lnTo>
                    <a:pt x="502" y="390"/>
                  </a:lnTo>
                  <a:lnTo>
                    <a:pt x="502" y="390"/>
                  </a:lnTo>
                  <a:lnTo>
                    <a:pt x="504" y="390"/>
                  </a:lnTo>
                  <a:lnTo>
                    <a:pt x="506" y="394"/>
                  </a:lnTo>
                  <a:lnTo>
                    <a:pt x="508" y="396"/>
                  </a:lnTo>
                  <a:lnTo>
                    <a:pt x="508" y="396"/>
                  </a:lnTo>
                  <a:lnTo>
                    <a:pt x="508" y="398"/>
                  </a:lnTo>
                  <a:lnTo>
                    <a:pt x="508" y="398"/>
                  </a:lnTo>
                  <a:lnTo>
                    <a:pt x="510" y="400"/>
                  </a:lnTo>
                  <a:lnTo>
                    <a:pt x="516" y="404"/>
                  </a:lnTo>
                  <a:lnTo>
                    <a:pt x="520" y="408"/>
                  </a:lnTo>
                  <a:lnTo>
                    <a:pt x="522" y="408"/>
                  </a:lnTo>
                  <a:lnTo>
                    <a:pt x="522" y="408"/>
                  </a:lnTo>
                  <a:lnTo>
                    <a:pt x="522" y="408"/>
                  </a:lnTo>
                  <a:lnTo>
                    <a:pt x="524" y="408"/>
                  </a:lnTo>
                  <a:lnTo>
                    <a:pt x="524" y="410"/>
                  </a:lnTo>
                  <a:lnTo>
                    <a:pt x="524" y="410"/>
                  </a:lnTo>
                  <a:lnTo>
                    <a:pt x="526" y="412"/>
                  </a:lnTo>
                  <a:lnTo>
                    <a:pt x="526" y="412"/>
                  </a:lnTo>
                  <a:lnTo>
                    <a:pt x="526" y="414"/>
                  </a:lnTo>
                  <a:lnTo>
                    <a:pt x="516" y="412"/>
                  </a:lnTo>
                  <a:lnTo>
                    <a:pt x="516" y="412"/>
                  </a:lnTo>
                  <a:lnTo>
                    <a:pt x="514" y="410"/>
                  </a:lnTo>
                  <a:lnTo>
                    <a:pt x="514" y="410"/>
                  </a:lnTo>
                  <a:lnTo>
                    <a:pt x="514" y="410"/>
                  </a:lnTo>
                  <a:lnTo>
                    <a:pt x="514" y="410"/>
                  </a:lnTo>
                  <a:lnTo>
                    <a:pt x="514" y="408"/>
                  </a:lnTo>
                  <a:lnTo>
                    <a:pt x="512" y="408"/>
                  </a:lnTo>
                  <a:lnTo>
                    <a:pt x="512" y="408"/>
                  </a:lnTo>
                  <a:lnTo>
                    <a:pt x="512" y="410"/>
                  </a:lnTo>
                  <a:lnTo>
                    <a:pt x="512" y="410"/>
                  </a:lnTo>
                  <a:lnTo>
                    <a:pt x="512" y="410"/>
                  </a:lnTo>
                  <a:lnTo>
                    <a:pt x="510" y="410"/>
                  </a:lnTo>
                  <a:lnTo>
                    <a:pt x="510" y="412"/>
                  </a:lnTo>
                  <a:lnTo>
                    <a:pt x="510" y="418"/>
                  </a:lnTo>
                  <a:lnTo>
                    <a:pt x="512" y="422"/>
                  </a:lnTo>
                  <a:lnTo>
                    <a:pt x="512" y="422"/>
                  </a:lnTo>
                  <a:lnTo>
                    <a:pt x="512" y="422"/>
                  </a:lnTo>
                  <a:lnTo>
                    <a:pt x="512" y="422"/>
                  </a:lnTo>
                  <a:lnTo>
                    <a:pt x="512" y="422"/>
                  </a:lnTo>
                  <a:lnTo>
                    <a:pt x="512" y="424"/>
                  </a:lnTo>
                  <a:lnTo>
                    <a:pt x="512" y="430"/>
                  </a:lnTo>
                  <a:lnTo>
                    <a:pt x="510" y="434"/>
                  </a:lnTo>
                  <a:lnTo>
                    <a:pt x="510" y="434"/>
                  </a:lnTo>
                  <a:lnTo>
                    <a:pt x="510" y="434"/>
                  </a:lnTo>
                  <a:lnTo>
                    <a:pt x="510" y="434"/>
                  </a:lnTo>
                  <a:lnTo>
                    <a:pt x="512" y="436"/>
                  </a:lnTo>
                  <a:lnTo>
                    <a:pt x="512" y="438"/>
                  </a:lnTo>
                  <a:lnTo>
                    <a:pt x="514" y="438"/>
                  </a:lnTo>
                  <a:lnTo>
                    <a:pt x="514" y="438"/>
                  </a:lnTo>
                  <a:lnTo>
                    <a:pt x="514" y="440"/>
                  </a:lnTo>
                  <a:lnTo>
                    <a:pt x="514" y="440"/>
                  </a:lnTo>
                  <a:lnTo>
                    <a:pt x="514" y="442"/>
                  </a:lnTo>
                  <a:lnTo>
                    <a:pt x="514" y="444"/>
                  </a:lnTo>
                  <a:lnTo>
                    <a:pt x="514" y="446"/>
                  </a:lnTo>
                  <a:lnTo>
                    <a:pt x="514" y="448"/>
                  </a:lnTo>
                  <a:lnTo>
                    <a:pt x="514" y="448"/>
                  </a:lnTo>
                  <a:lnTo>
                    <a:pt x="516" y="450"/>
                  </a:lnTo>
                  <a:lnTo>
                    <a:pt x="518" y="452"/>
                  </a:lnTo>
                  <a:lnTo>
                    <a:pt x="518" y="454"/>
                  </a:lnTo>
                  <a:lnTo>
                    <a:pt x="518" y="454"/>
                  </a:lnTo>
                  <a:lnTo>
                    <a:pt x="518" y="458"/>
                  </a:lnTo>
                  <a:lnTo>
                    <a:pt x="518" y="458"/>
                  </a:lnTo>
                  <a:lnTo>
                    <a:pt x="520" y="460"/>
                  </a:lnTo>
                  <a:lnTo>
                    <a:pt x="520" y="462"/>
                  </a:lnTo>
                  <a:lnTo>
                    <a:pt x="522" y="466"/>
                  </a:lnTo>
                  <a:lnTo>
                    <a:pt x="528" y="472"/>
                  </a:lnTo>
                  <a:lnTo>
                    <a:pt x="528" y="472"/>
                  </a:lnTo>
                  <a:lnTo>
                    <a:pt x="528" y="472"/>
                  </a:lnTo>
                  <a:lnTo>
                    <a:pt x="532" y="474"/>
                  </a:lnTo>
                  <a:lnTo>
                    <a:pt x="536" y="476"/>
                  </a:lnTo>
                  <a:lnTo>
                    <a:pt x="538" y="476"/>
                  </a:lnTo>
                  <a:lnTo>
                    <a:pt x="542" y="476"/>
                  </a:lnTo>
                  <a:lnTo>
                    <a:pt x="542" y="476"/>
                  </a:lnTo>
                  <a:lnTo>
                    <a:pt x="546" y="478"/>
                  </a:lnTo>
                  <a:lnTo>
                    <a:pt x="546" y="478"/>
                  </a:lnTo>
                  <a:lnTo>
                    <a:pt x="548" y="480"/>
                  </a:lnTo>
                  <a:lnTo>
                    <a:pt x="552" y="486"/>
                  </a:lnTo>
                  <a:lnTo>
                    <a:pt x="552" y="488"/>
                  </a:lnTo>
                  <a:lnTo>
                    <a:pt x="554" y="490"/>
                  </a:lnTo>
                  <a:lnTo>
                    <a:pt x="556" y="492"/>
                  </a:lnTo>
                  <a:lnTo>
                    <a:pt x="556" y="494"/>
                  </a:lnTo>
                  <a:lnTo>
                    <a:pt x="558" y="494"/>
                  </a:lnTo>
                  <a:lnTo>
                    <a:pt x="558" y="494"/>
                  </a:lnTo>
                  <a:lnTo>
                    <a:pt x="560" y="496"/>
                  </a:lnTo>
                  <a:lnTo>
                    <a:pt x="560" y="496"/>
                  </a:lnTo>
                  <a:lnTo>
                    <a:pt x="570" y="502"/>
                  </a:lnTo>
                  <a:lnTo>
                    <a:pt x="572" y="504"/>
                  </a:lnTo>
                  <a:lnTo>
                    <a:pt x="576" y="506"/>
                  </a:lnTo>
                  <a:lnTo>
                    <a:pt x="576" y="508"/>
                  </a:lnTo>
                  <a:lnTo>
                    <a:pt x="576" y="508"/>
                  </a:lnTo>
                  <a:lnTo>
                    <a:pt x="578" y="508"/>
                  </a:lnTo>
                  <a:lnTo>
                    <a:pt x="578" y="508"/>
                  </a:lnTo>
                  <a:lnTo>
                    <a:pt x="578" y="510"/>
                  </a:lnTo>
                  <a:lnTo>
                    <a:pt x="578" y="510"/>
                  </a:lnTo>
                  <a:lnTo>
                    <a:pt x="576" y="510"/>
                  </a:lnTo>
                  <a:lnTo>
                    <a:pt x="576" y="510"/>
                  </a:lnTo>
                  <a:lnTo>
                    <a:pt x="574" y="510"/>
                  </a:lnTo>
                  <a:lnTo>
                    <a:pt x="570" y="510"/>
                  </a:lnTo>
                  <a:lnTo>
                    <a:pt x="568" y="510"/>
                  </a:lnTo>
                  <a:lnTo>
                    <a:pt x="554" y="510"/>
                  </a:lnTo>
                  <a:lnTo>
                    <a:pt x="548" y="510"/>
                  </a:lnTo>
                  <a:lnTo>
                    <a:pt x="546" y="510"/>
                  </a:lnTo>
                  <a:lnTo>
                    <a:pt x="536" y="510"/>
                  </a:lnTo>
                  <a:lnTo>
                    <a:pt x="530" y="510"/>
                  </a:lnTo>
                  <a:lnTo>
                    <a:pt x="524" y="510"/>
                  </a:lnTo>
                  <a:lnTo>
                    <a:pt x="508" y="510"/>
                  </a:lnTo>
                  <a:lnTo>
                    <a:pt x="504" y="510"/>
                  </a:lnTo>
                  <a:lnTo>
                    <a:pt x="494" y="510"/>
                  </a:lnTo>
                  <a:lnTo>
                    <a:pt x="486" y="510"/>
                  </a:lnTo>
                  <a:lnTo>
                    <a:pt x="484" y="510"/>
                  </a:lnTo>
                  <a:lnTo>
                    <a:pt x="482" y="510"/>
                  </a:lnTo>
                  <a:lnTo>
                    <a:pt x="474" y="510"/>
                  </a:lnTo>
                  <a:lnTo>
                    <a:pt x="472" y="510"/>
                  </a:lnTo>
                  <a:lnTo>
                    <a:pt x="456" y="510"/>
                  </a:lnTo>
                  <a:lnTo>
                    <a:pt x="456" y="510"/>
                  </a:lnTo>
                  <a:lnTo>
                    <a:pt x="446" y="510"/>
                  </a:lnTo>
                  <a:lnTo>
                    <a:pt x="444" y="510"/>
                  </a:lnTo>
                  <a:lnTo>
                    <a:pt x="444" y="510"/>
                  </a:lnTo>
                  <a:lnTo>
                    <a:pt x="438" y="510"/>
                  </a:lnTo>
                  <a:lnTo>
                    <a:pt x="434" y="510"/>
                  </a:lnTo>
                  <a:lnTo>
                    <a:pt x="428" y="510"/>
                  </a:lnTo>
                  <a:lnTo>
                    <a:pt x="416" y="510"/>
                  </a:lnTo>
                  <a:lnTo>
                    <a:pt x="410" y="510"/>
                  </a:lnTo>
                  <a:lnTo>
                    <a:pt x="402" y="510"/>
                  </a:lnTo>
                  <a:lnTo>
                    <a:pt x="400" y="510"/>
                  </a:lnTo>
                  <a:lnTo>
                    <a:pt x="376" y="510"/>
                  </a:lnTo>
                  <a:lnTo>
                    <a:pt x="370" y="510"/>
                  </a:lnTo>
                  <a:lnTo>
                    <a:pt x="368" y="510"/>
                  </a:lnTo>
                  <a:lnTo>
                    <a:pt x="368" y="510"/>
                  </a:lnTo>
                  <a:lnTo>
                    <a:pt x="366" y="510"/>
                  </a:lnTo>
                  <a:lnTo>
                    <a:pt x="362" y="510"/>
                  </a:lnTo>
                  <a:lnTo>
                    <a:pt x="346" y="510"/>
                  </a:lnTo>
                  <a:lnTo>
                    <a:pt x="326" y="510"/>
                  </a:lnTo>
                  <a:lnTo>
                    <a:pt x="322" y="510"/>
                  </a:lnTo>
                  <a:lnTo>
                    <a:pt x="320" y="510"/>
                  </a:lnTo>
                  <a:lnTo>
                    <a:pt x="320" y="510"/>
                  </a:lnTo>
                  <a:lnTo>
                    <a:pt x="320" y="508"/>
                  </a:lnTo>
                  <a:lnTo>
                    <a:pt x="322" y="502"/>
                  </a:lnTo>
                  <a:lnTo>
                    <a:pt x="322" y="502"/>
                  </a:lnTo>
                  <a:lnTo>
                    <a:pt x="322" y="502"/>
                  </a:lnTo>
                  <a:lnTo>
                    <a:pt x="322" y="502"/>
                  </a:lnTo>
                  <a:lnTo>
                    <a:pt x="322" y="500"/>
                  </a:lnTo>
                  <a:lnTo>
                    <a:pt x="322" y="500"/>
                  </a:lnTo>
                  <a:lnTo>
                    <a:pt x="320" y="498"/>
                  </a:lnTo>
                  <a:lnTo>
                    <a:pt x="320" y="498"/>
                  </a:lnTo>
                  <a:lnTo>
                    <a:pt x="320" y="498"/>
                  </a:lnTo>
                  <a:lnTo>
                    <a:pt x="318" y="498"/>
                  </a:lnTo>
                  <a:lnTo>
                    <a:pt x="318" y="498"/>
                  </a:lnTo>
                  <a:lnTo>
                    <a:pt x="318" y="500"/>
                  </a:lnTo>
                  <a:lnTo>
                    <a:pt x="316" y="500"/>
                  </a:lnTo>
                  <a:lnTo>
                    <a:pt x="316" y="500"/>
                  </a:lnTo>
                  <a:lnTo>
                    <a:pt x="316" y="500"/>
                  </a:lnTo>
                  <a:lnTo>
                    <a:pt x="314" y="504"/>
                  </a:lnTo>
                  <a:lnTo>
                    <a:pt x="314" y="506"/>
                  </a:lnTo>
                  <a:lnTo>
                    <a:pt x="312" y="510"/>
                  </a:lnTo>
                  <a:lnTo>
                    <a:pt x="312" y="510"/>
                  </a:lnTo>
                  <a:lnTo>
                    <a:pt x="306" y="510"/>
                  </a:lnTo>
                  <a:lnTo>
                    <a:pt x="286" y="510"/>
                  </a:lnTo>
                  <a:lnTo>
                    <a:pt x="284" y="510"/>
                  </a:lnTo>
                  <a:lnTo>
                    <a:pt x="280" y="510"/>
                  </a:lnTo>
                  <a:lnTo>
                    <a:pt x="274" y="510"/>
                  </a:lnTo>
                  <a:lnTo>
                    <a:pt x="264" y="510"/>
                  </a:lnTo>
                  <a:lnTo>
                    <a:pt x="256" y="510"/>
                  </a:lnTo>
                  <a:lnTo>
                    <a:pt x="232" y="510"/>
                  </a:lnTo>
                  <a:lnTo>
                    <a:pt x="228" y="510"/>
                  </a:lnTo>
                  <a:lnTo>
                    <a:pt x="216" y="510"/>
                  </a:lnTo>
                  <a:lnTo>
                    <a:pt x="204" y="510"/>
                  </a:lnTo>
                  <a:lnTo>
                    <a:pt x="184" y="510"/>
                  </a:lnTo>
                  <a:lnTo>
                    <a:pt x="168" y="510"/>
                  </a:lnTo>
                  <a:lnTo>
                    <a:pt x="166" y="510"/>
                  </a:lnTo>
                  <a:lnTo>
                    <a:pt x="144" y="510"/>
                  </a:lnTo>
                  <a:lnTo>
                    <a:pt x="128" y="510"/>
                  </a:lnTo>
                  <a:lnTo>
                    <a:pt x="128" y="510"/>
                  </a:lnTo>
                  <a:lnTo>
                    <a:pt x="124" y="510"/>
                  </a:lnTo>
                  <a:lnTo>
                    <a:pt x="122" y="510"/>
                  </a:lnTo>
                  <a:lnTo>
                    <a:pt x="116" y="510"/>
                  </a:lnTo>
                  <a:lnTo>
                    <a:pt x="114" y="510"/>
                  </a:lnTo>
                  <a:lnTo>
                    <a:pt x="108" y="510"/>
                  </a:lnTo>
                  <a:lnTo>
                    <a:pt x="104" y="510"/>
                  </a:lnTo>
                  <a:lnTo>
                    <a:pt x="102" y="510"/>
                  </a:lnTo>
                  <a:lnTo>
                    <a:pt x="94" y="510"/>
                  </a:lnTo>
                  <a:lnTo>
                    <a:pt x="92" y="510"/>
                  </a:lnTo>
                  <a:lnTo>
                    <a:pt x="78" y="510"/>
                  </a:lnTo>
                  <a:lnTo>
                    <a:pt x="52" y="510"/>
                  </a:lnTo>
                  <a:lnTo>
                    <a:pt x="34" y="510"/>
                  </a:lnTo>
                  <a:lnTo>
                    <a:pt x="24" y="510"/>
                  </a:lnTo>
                  <a:lnTo>
                    <a:pt x="20" y="510"/>
                  </a:lnTo>
                  <a:lnTo>
                    <a:pt x="14" y="510"/>
                  </a:lnTo>
                  <a:lnTo>
                    <a:pt x="14" y="508"/>
                  </a:lnTo>
                  <a:lnTo>
                    <a:pt x="14" y="496"/>
                  </a:lnTo>
                  <a:lnTo>
                    <a:pt x="14" y="430"/>
                  </a:lnTo>
                  <a:lnTo>
                    <a:pt x="14" y="406"/>
                  </a:lnTo>
                  <a:lnTo>
                    <a:pt x="14" y="390"/>
                  </a:lnTo>
                  <a:lnTo>
                    <a:pt x="14" y="368"/>
                  </a:lnTo>
                  <a:lnTo>
                    <a:pt x="14" y="356"/>
                  </a:lnTo>
                  <a:lnTo>
                    <a:pt x="14" y="334"/>
                  </a:lnTo>
                  <a:lnTo>
                    <a:pt x="14" y="306"/>
                  </a:lnTo>
                  <a:lnTo>
                    <a:pt x="14" y="278"/>
                  </a:lnTo>
                  <a:lnTo>
                    <a:pt x="14" y="274"/>
                  </a:lnTo>
                  <a:lnTo>
                    <a:pt x="14" y="266"/>
                  </a:lnTo>
                  <a:lnTo>
                    <a:pt x="14" y="254"/>
                  </a:lnTo>
                  <a:lnTo>
                    <a:pt x="14" y="252"/>
                  </a:lnTo>
                  <a:lnTo>
                    <a:pt x="14" y="248"/>
                  </a:lnTo>
                  <a:lnTo>
                    <a:pt x="14" y="230"/>
                  </a:lnTo>
                  <a:lnTo>
                    <a:pt x="14" y="220"/>
                  </a:lnTo>
                  <a:lnTo>
                    <a:pt x="14" y="216"/>
                  </a:lnTo>
                  <a:lnTo>
                    <a:pt x="14" y="212"/>
                  </a:lnTo>
                  <a:lnTo>
                    <a:pt x="14" y="198"/>
                  </a:lnTo>
                  <a:lnTo>
                    <a:pt x="14" y="192"/>
                  </a:lnTo>
                  <a:lnTo>
                    <a:pt x="14" y="184"/>
                  </a:lnTo>
                  <a:lnTo>
                    <a:pt x="14" y="148"/>
                  </a:lnTo>
                  <a:lnTo>
                    <a:pt x="14" y="132"/>
                  </a:lnTo>
                  <a:lnTo>
                    <a:pt x="10" y="122"/>
                  </a:lnTo>
                  <a:lnTo>
                    <a:pt x="10" y="120"/>
                  </a:lnTo>
                  <a:lnTo>
                    <a:pt x="8" y="118"/>
                  </a:lnTo>
                  <a:lnTo>
                    <a:pt x="8" y="118"/>
                  </a:lnTo>
                  <a:lnTo>
                    <a:pt x="8" y="118"/>
                  </a:lnTo>
                  <a:lnTo>
                    <a:pt x="8" y="116"/>
                  </a:lnTo>
                  <a:lnTo>
                    <a:pt x="8" y="114"/>
                  </a:lnTo>
                  <a:lnTo>
                    <a:pt x="6" y="100"/>
                  </a:lnTo>
                  <a:lnTo>
                    <a:pt x="6" y="100"/>
                  </a:lnTo>
                  <a:lnTo>
                    <a:pt x="6" y="100"/>
                  </a:lnTo>
                  <a:lnTo>
                    <a:pt x="6" y="98"/>
                  </a:lnTo>
                  <a:lnTo>
                    <a:pt x="6" y="98"/>
                  </a:lnTo>
                  <a:lnTo>
                    <a:pt x="6" y="98"/>
                  </a:lnTo>
                  <a:lnTo>
                    <a:pt x="6" y="98"/>
                  </a:lnTo>
                  <a:lnTo>
                    <a:pt x="6" y="96"/>
                  </a:lnTo>
                  <a:lnTo>
                    <a:pt x="6" y="94"/>
                  </a:lnTo>
                  <a:lnTo>
                    <a:pt x="6" y="94"/>
                  </a:lnTo>
                  <a:lnTo>
                    <a:pt x="4" y="90"/>
                  </a:lnTo>
                  <a:lnTo>
                    <a:pt x="2" y="84"/>
                  </a:lnTo>
                  <a:lnTo>
                    <a:pt x="0" y="84"/>
                  </a:lnTo>
                  <a:lnTo>
                    <a:pt x="0" y="84"/>
                  </a:lnTo>
                  <a:lnTo>
                    <a:pt x="0" y="82"/>
                  </a:lnTo>
                  <a:lnTo>
                    <a:pt x="0" y="82"/>
                  </a:lnTo>
                  <a:lnTo>
                    <a:pt x="0" y="80"/>
                  </a:lnTo>
                  <a:lnTo>
                    <a:pt x="2" y="80"/>
                  </a:lnTo>
                  <a:lnTo>
                    <a:pt x="2" y="78"/>
                  </a:lnTo>
                  <a:lnTo>
                    <a:pt x="4" y="74"/>
                  </a:lnTo>
                  <a:lnTo>
                    <a:pt x="6" y="72"/>
                  </a:lnTo>
                  <a:lnTo>
                    <a:pt x="8" y="70"/>
                  </a:lnTo>
                  <a:lnTo>
                    <a:pt x="8" y="68"/>
                  </a:lnTo>
                  <a:lnTo>
                    <a:pt x="8" y="68"/>
                  </a:lnTo>
                  <a:lnTo>
                    <a:pt x="10" y="64"/>
                  </a:lnTo>
                  <a:lnTo>
                    <a:pt x="10" y="64"/>
                  </a:lnTo>
                  <a:lnTo>
                    <a:pt x="10" y="64"/>
                  </a:lnTo>
                  <a:lnTo>
                    <a:pt x="12" y="62"/>
                  </a:lnTo>
                  <a:lnTo>
                    <a:pt x="14" y="56"/>
                  </a:lnTo>
                  <a:lnTo>
                    <a:pt x="16" y="48"/>
                  </a:lnTo>
                  <a:lnTo>
                    <a:pt x="16" y="48"/>
                  </a:lnTo>
                  <a:lnTo>
                    <a:pt x="16" y="48"/>
                  </a:lnTo>
                  <a:lnTo>
                    <a:pt x="16" y="48"/>
                  </a:lnTo>
                  <a:lnTo>
                    <a:pt x="14" y="46"/>
                  </a:lnTo>
                  <a:lnTo>
                    <a:pt x="14" y="44"/>
                  </a:lnTo>
                  <a:lnTo>
                    <a:pt x="14" y="44"/>
                  </a:lnTo>
                  <a:lnTo>
                    <a:pt x="14" y="42"/>
                  </a:lnTo>
                  <a:lnTo>
                    <a:pt x="10" y="36"/>
                  </a:lnTo>
                  <a:lnTo>
                    <a:pt x="10" y="34"/>
                  </a:lnTo>
                  <a:lnTo>
                    <a:pt x="8" y="28"/>
                  </a:lnTo>
                  <a:lnTo>
                    <a:pt x="8" y="28"/>
                  </a:lnTo>
                  <a:lnTo>
                    <a:pt x="8" y="16"/>
                  </a:lnTo>
                  <a:lnTo>
                    <a:pt x="8" y="16"/>
                  </a:lnTo>
                  <a:lnTo>
                    <a:pt x="8" y="16"/>
                  </a:lnTo>
                  <a:lnTo>
                    <a:pt x="10" y="14"/>
                  </a:lnTo>
                  <a:lnTo>
                    <a:pt x="10" y="14"/>
                  </a:lnTo>
                  <a:lnTo>
                    <a:pt x="12" y="12"/>
                  </a:lnTo>
                  <a:lnTo>
                    <a:pt x="14" y="10"/>
                  </a:lnTo>
                  <a:lnTo>
                    <a:pt x="16" y="8"/>
                  </a:lnTo>
                  <a:lnTo>
                    <a:pt x="16" y="8"/>
                  </a:lnTo>
                  <a:lnTo>
                    <a:pt x="18" y="6"/>
                  </a:lnTo>
                  <a:lnTo>
                    <a:pt x="18" y="4"/>
                  </a:lnTo>
                  <a:lnTo>
                    <a:pt x="18" y="4"/>
                  </a:lnTo>
                  <a:lnTo>
                    <a:pt x="18" y="4"/>
                  </a:lnTo>
                  <a:lnTo>
                    <a:pt x="18" y="2"/>
                  </a:lnTo>
                  <a:lnTo>
                    <a:pt x="20" y="2"/>
                  </a:lnTo>
                  <a:lnTo>
                    <a:pt x="20" y="2"/>
                  </a:lnTo>
                  <a:lnTo>
                    <a:pt x="22" y="0"/>
                  </a:lnTo>
                  <a:lnTo>
                    <a:pt x="22" y="0"/>
                  </a:lnTo>
                  <a:lnTo>
                    <a:pt x="22" y="0"/>
                  </a:lnTo>
                  <a:lnTo>
                    <a:pt x="22" y="2"/>
                  </a:lnTo>
                  <a:lnTo>
                    <a:pt x="22" y="6"/>
                  </a:lnTo>
                  <a:lnTo>
                    <a:pt x="22" y="6"/>
                  </a:lnTo>
                  <a:lnTo>
                    <a:pt x="22" y="6"/>
                  </a:lnTo>
                  <a:lnTo>
                    <a:pt x="22" y="6"/>
                  </a:lnTo>
                  <a:lnTo>
                    <a:pt x="24" y="8"/>
                  </a:lnTo>
                  <a:lnTo>
                    <a:pt x="28" y="8"/>
                  </a:lnTo>
                  <a:lnTo>
                    <a:pt x="30" y="8"/>
                  </a:lnTo>
                  <a:lnTo>
                    <a:pt x="34" y="8"/>
                  </a:lnTo>
                  <a:lnTo>
                    <a:pt x="34" y="8"/>
                  </a:lnTo>
                  <a:lnTo>
                    <a:pt x="36" y="8"/>
                  </a:lnTo>
                  <a:lnTo>
                    <a:pt x="38" y="8"/>
                  </a:lnTo>
                  <a:lnTo>
                    <a:pt x="40" y="6"/>
                  </a:lnTo>
                  <a:lnTo>
                    <a:pt x="42" y="6"/>
                  </a:lnTo>
                  <a:lnTo>
                    <a:pt x="46" y="4"/>
                  </a:lnTo>
                  <a:lnTo>
                    <a:pt x="52" y="2"/>
                  </a:lnTo>
                  <a:lnTo>
                    <a:pt x="54" y="2"/>
                  </a:lnTo>
                  <a:lnTo>
                    <a:pt x="56" y="2"/>
                  </a:lnTo>
                  <a:lnTo>
                    <a:pt x="60" y="2"/>
                  </a:lnTo>
                  <a:lnTo>
                    <a:pt x="60" y="2"/>
                  </a:lnTo>
                  <a:lnTo>
                    <a:pt x="62" y="2"/>
                  </a:lnTo>
                  <a:lnTo>
                    <a:pt x="66" y="4"/>
                  </a:lnTo>
                  <a:lnTo>
                    <a:pt x="70" y="6"/>
                  </a:lnTo>
                  <a:lnTo>
                    <a:pt x="76" y="8"/>
                  </a:lnTo>
                  <a:lnTo>
                    <a:pt x="78" y="8"/>
                  </a:lnTo>
                  <a:lnTo>
                    <a:pt x="80" y="8"/>
                  </a:lnTo>
                  <a:lnTo>
                    <a:pt x="86" y="8"/>
                  </a:lnTo>
                  <a:lnTo>
                    <a:pt x="92" y="10"/>
                  </a:lnTo>
                  <a:lnTo>
                    <a:pt x="98" y="10"/>
                  </a:lnTo>
                  <a:lnTo>
                    <a:pt x="104" y="12"/>
                  </a:lnTo>
                  <a:lnTo>
                    <a:pt x="112" y="14"/>
                  </a:lnTo>
                  <a:lnTo>
                    <a:pt x="116" y="16"/>
                  </a:lnTo>
                  <a:lnTo>
                    <a:pt x="118" y="16"/>
                  </a:lnTo>
                  <a:lnTo>
                    <a:pt x="120" y="16"/>
                  </a:lnTo>
                  <a:lnTo>
                    <a:pt x="122" y="16"/>
                  </a:lnTo>
                  <a:lnTo>
                    <a:pt x="124" y="16"/>
                  </a:lnTo>
                  <a:lnTo>
                    <a:pt x="124" y="16"/>
                  </a:lnTo>
                  <a:lnTo>
                    <a:pt x="126" y="16"/>
                  </a:lnTo>
                  <a:lnTo>
                    <a:pt x="126" y="16"/>
                  </a:lnTo>
                  <a:lnTo>
                    <a:pt x="126" y="18"/>
                  </a:lnTo>
                  <a:lnTo>
                    <a:pt x="126" y="20"/>
                  </a:lnTo>
                  <a:lnTo>
                    <a:pt x="126" y="20"/>
                  </a:lnTo>
                  <a:lnTo>
                    <a:pt x="126" y="20"/>
                  </a:lnTo>
                  <a:lnTo>
                    <a:pt x="128" y="22"/>
                  </a:lnTo>
                  <a:lnTo>
                    <a:pt x="128" y="22"/>
                  </a:lnTo>
                  <a:lnTo>
                    <a:pt x="128" y="24"/>
                  </a:lnTo>
                  <a:lnTo>
                    <a:pt x="130" y="24"/>
                  </a:lnTo>
                  <a:lnTo>
                    <a:pt x="130" y="24"/>
                  </a:lnTo>
                  <a:lnTo>
                    <a:pt x="136" y="26"/>
                  </a:lnTo>
                  <a:lnTo>
                    <a:pt x="140" y="26"/>
                  </a:lnTo>
                  <a:lnTo>
                    <a:pt x="140" y="26"/>
                  </a:lnTo>
                  <a:lnTo>
                    <a:pt x="140" y="26"/>
                  </a:lnTo>
                  <a:lnTo>
                    <a:pt x="146" y="24"/>
                  </a:lnTo>
                  <a:lnTo>
                    <a:pt x="146" y="24"/>
                  </a:lnTo>
                  <a:lnTo>
                    <a:pt x="146" y="24"/>
                  </a:lnTo>
                  <a:lnTo>
                    <a:pt x="148" y="24"/>
                  </a:lnTo>
                  <a:lnTo>
                    <a:pt x="148" y="22"/>
                  </a:lnTo>
                  <a:lnTo>
                    <a:pt x="150" y="22"/>
                  </a:lnTo>
                  <a:lnTo>
                    <a:pt x="150" y="24"/>
                  </a:lnTo>
                  <a:lnTo>
                    <a:pt x="150" y="24"/>
                  </a:lnTo>
                  <a:lnTo>
                    <a:pt x="150" y="26"/>
                  </a:lnTo>
                  <a:lnTo>
                    <a:pt x="152" y="28"/>
                  </a:lnTo>
                  <a:lnTo>
                    <a:pt x="152" y="30"/>
                  </a:lnTo>
                  <a:lnTo>
                    <a:pt x="152" y="30"/>
                  </a:lnTo>
                  <a:lnTo>
                    <a:pt x="152" y="30"/>
                  </a:lnTo>
                  <a:lnTo>
                    <a:pt x="152" y="32"/>
                  </a:lnTo>
                  <a:lnTo>
                    <a:pt x="166" y="32"/>
                  </a:lnTo>
                  <a:lnTo>
                    <a:pt x="170" y="32"/>
                  </a:lnTo>
                  <a:lnTo>
                    <a:pt x="174" y="32"/>
                  </a:lnTo>
                  <a:lnTo>
                    <a:pt x="176" y="32"/>
                  </a:lnTo>
                  <a:lnTo>
                    <a:pt x="176" y="32"/>
                  </a:lnTo>
                  <a:lnTo>
                    <a:pt x="176" y="32"/>
                  </a:lnTo>
                  <a:lnTo>
                    <a:pt x="182" y="34"/>
                  </a:lnTo>
                  <a:lnTo>
                    <a:pt x="190" y="36"/>
                  </a:lnTo>
                  <a:lnTo>
                    <a:pt x="192" y="38"/>
                  </a:lnTo>
                  <a:lnTo>
                    <a:pt x="194" y="38"/>
                  </a:lnTo>
                  <a:lnTo>
                    <a:pt x="194" y="40"/>
                  </a:lnTo>
                  <a:lnTo>
                    <a:pt x="196" y="40"/>
                  </a:lnTo>
                  <a:lnTo>
                    <a:pt x="196" y="40"/>
                  </a:lnTo>
                  <a:lnTo>
                    <a:pt x="196" y="40"/>
                  </a:lnTo>
                  <a:lnTo>
                    <a:pt x="196" y="40"/>
                  </a:lnTo>
                  <a:lnTo>
                    <a:pt x="196" y="42"/>
                  </a:lnTo>
                  <a:lnTo>
                    <a:pt x="198" y="44"/>
                  </a:lnTo>
                  <a:lnTo>
                    <a:pt x="198" y="44"/>
                  </a:lnTo>
                  <a:lnTo>
                    <a:pt x="200" y="44"/>
                  </a:lnTo>
                  <a:lnTo>
                    <a:pt x="202" y="46"/>
                  </a:lnTo>
                  <a:lnTo>
                    <a:pt x="206" y="46"/>
                  </a:lnTo>
                  <a:lnTo>
                    <a:pt x="206" y="46"/>
                  </a:lnTo>
                  <a:lnTo>
                    <a:pt x="210" y="46"/>
                  </a:lnTo>
                  <a:lnTo>
                    <a:pt x="210" y="46"/>
                  </a:lnTo>
                  <a:lnTo>
                    <a:pt x="212" y="46"/>
                  </a:lnTo>
                  <a:lnTo>
                    <a:pt x="214" y="44"/>
                  </a:lnTo>
                  <a:lnTo>
                    <a:pt x="216" y="44"/>
                  </a:lnTo>
                  <a:lnTo>
                    <a:pt x="220" y="44"/>
                  </a:lnTo>
                  <a:lnTo>
                    <a:pt x="220" y="42"/>
                  </a:lnTo>
                  <a:lnTo>
                    <a:pt x="226" y="40"/>
                  </a:lnTo>
                  <a:lnTo>
                    <a:pt x="228" y="38"/>
                  </a:lnTo>
                  <a:lnTo>
                    <a:pt x="230" y="36"/>
                  </a:lnTo>
                  <a:lnTo>
                    <a:pt x="232" y="36"/>
                  </a:lnTo>
                  <a:lnTo>
                    <a:pt x="232" y="36"/>
                  </a:lnTo>
                  <a:lnTo>
                    <a:pt x="234" y="34"/>
                  </a:lnTo>
                  <a:lnTo>
                    <a:pt x="236" y="32"/>
                  </a:lnTo>
                  <a:lnTo>
                    <a:pt x="238" y="30"/>
                  </a:lnTo>
                  <a:lnTo>
                    <a:pt x="242" y="28"/>
                  </a:lnTo>
                  <a:lnTo>
                    <a:pt x="250" y="22"/>
                  </a:lnTo>
                  <a:lnTo>
                    <a:pt x="254" y="20"/>
                  </a:lnTo>
                  <a:lnTo>
                    <a:pt x="254" y="18"/>
                  </a:lnTo>
                  <a:lnTo>
                    <a:pt x="256" y="20"/>
                  </a:lnTo>
                  <a:lnTo>
                    <a:pt x="258" y="24"/>
                  </a:lnTo>
                  <a:lnTo>
                    <a:pt x="258" y="24"/>
                  </a:lnTo>
                  <a:lnTo>
                    <a:pt x="260" y="24"/>
                  </a:lnTo>
                  <a:lnTo>
                    <a:pt x="262" y="24"/>
                  </a:lnTo>
                  <a:lnTo>
                    <a:pt x="264" y="24"/>
                  </a:lnTo>
                  <a:lnTo>
                    <a:pt x="264" y="24"/>
                  </a:lnTo>
                  <a:lnTo>
                    <a:pt x="264" y="24"/>
                  </a:lnTo>
                  <a:lnTo>
                    <a:pt x="266" y="22"/>
                  </a:lnTo>
                  <a:lnTo>
                    <a:pt x="266" y="18"/>
                  </a:lnTo>
                  <a:lnTo>
                    <a:pt x="268" y="12"/>
                  </a:lnTo>
                  <a:lnTo>
                    <a:pt x="270" y="12"/>
                  </a:lnTo>
                  <a:lnTo>
                    <a:pt x="268" y="12"/>
                  </a:lnTo>
                  <a:lnTo>
                    <a:pt x="268" y="10"/>
                  </a:lnTo>
                  <a:lnTo>
                    <a:pt x="268" y="8"/>
                  </a:lnTo>
                  <a:lnTo>
                    <a:pt x="268" y="8"/>
                  </a:lnTo>
                  <a:lnTo>
                    <a:pt x="268" y="8"/>
                  </a:lnTo>
                  <a:lnTo>
                    <a:pt x="268" y="8"/>
                  </a:lnTo>
                  <a:lnTo>
                    <a:pt x="268" y="8"/>
                  </a:lnTo>
                  <a:lnTo>
                    <a:pt x="268" y="8"/>
                  </a:lnTo>
                  <a:lnTo>
                    <a:pt x="268" y="8"/>
                  </a:lnTo>
                  <a:lnTo>
                    <a:pt x="270" y="8"/>
                  </a:lnTo>
                  <a:lnTo>
                    <a:pt x="270" y="10"/>
                  </a:lnTo>
                  <a:lnTo>
                    <a:pt x="270" y="10"/>
                  </a:lnTo>
                  <a:lnTo>
                    <a:pt x="270" y="10"/>
                  </a:lnTo>
                  <a:lnTo>
                    <a:pt x="272" y="10"/>
                  </a:lnTo>
                  <a:lnTo>
                    <a:pt x="274" y="12"/>
                  </a:lnTo>
                  <a:lnTo>
                    <a:pt x="274" y="12"/>
                  </a:lnTo>
                  <a:lnTo>
                    <a:pt x="274" y="12"/>
                  </a:lnTo>
                  <a:lnTo>
                    <a:pt x="274" y="12"/>
                  </a:lnTo>
                  <a:lnTo>
                    <a:pt x="278" y="10"/>
                  </a:lnTo>
                  <a:lnTo>
                    <a:pt x="280" y="10"/>
                  </a:lnTo>
                  <a:lnTo>
                    <a:pt x="284" y="8"/>
                  </a:lnTo>
                  <a:lnTo>
                    <a:pt x="286" y="8"/>
                  </a:lnTo>
                  <a:lnTo>
                    <a:pt x="286" y="8"/>
                  </a:lnTo>
                  <a:lnTo>
                    <a:pt x="288" y="8"/>
                  </a:lnTo>
                  <a:lnTo>
                    <a:pt x="290" y="6"/>
                  </a:lnTo>
                  <a:lnTo>
                    <a:pt x="290" y="6"/>
                  </a:lnTo>
                  <a:lnTo>
                    <a:pt x="296" y="4"/>
                  </a:lnTo>
                  <a:lnTo>
                    <a:pt x="296" y="4"/>
                  </a:lnTo>
                  <a:lnTo>
                    <a:pt x="284" y="10"/>
                  </a:lnTo>
                  <a:lnTo>
                    <a:pt x="278" y="12"/>
                  </a:lnTo>
                  <a:lnTo>
                    <a:pt x="278" y="12"/>
                  </a:lnTo>
                  <a:lnTo>
                    <a:pt x="278" y="14"/>
                  </a:lnTo>
                  <a:lnTo>
                    <a:pt x="278" y="14"/>
                  </a:lnTo>
                  <a:lnTo>
                    <a:pt x="278" y="14"/>
                  </a:lnTo>
                  <a:lnTo>
                    <a:pt x="276" y="14"/>
                  </a:lnTo>
                  <a:lnTo>
                    <a:pt x="276" y="14"/>
                  </a:lnTo>
                  <a:lnTo>
                    <a:pt x="278" y="16"/>
                  </a:lnTo>
                  <a:lnTo>
                    <a:pt x="280" y="16"/>
                  </a:lnTo>
                  <a:lnTo>
                    <a:pt x="286" y="14"/>
                  </a:lnTo>
                  <a:lnTo>
                    <a:pt x="294" y="14"/>
                  </a:lnTo>
                  <a:lnTo>
                    <a:pt x="296" y="12"/>
                  </a:lnTo>
                  <a:lnTo>
                    <a:pt x="298" y="10"/>
                  </a:lnTo>
                  <a:lnTo>
                    <a:pt x="302" y="10"/>
                  </a:lnTo>
                  <a:lnTo>
                    <a:pt x="302" y="10"/>
                  </a:lnTo>
                  <a:lnTo>
                    <a:pt x="304" y="10"/>
                  </a:lnTo>
                  <a:lnTo>
                    <a:pt x="304" y="10"/>
                  </a:lnTo>
                  <a:lnTo>
                    <a:pt x="304" y="10"/>
                  </a:lnTo>
                  <a:lnTo>
                    <a:pt x="304" y="8"/>
                  </a:lnTo>
                  <a:lnTo>
                    <a:pt x="304" y="8"/>
                  </a:lnTo>
                  <a:lnTo>
                    <a:pt x="304" y="6"/>
                  </a:lnTo>
                  <a:lnTo>
                    <a:pt x="304" y="6"/>
                  </a:lnTo>
                  <a:lnTo>
                    <a:pt x="302" y="6"/>
                  </a:lnTo>
                  <a:lnTo>
                    <a:pt x="302" y="6"/>
                  </a:lnTo>
                  <a:lnTo>
                    <a:pt x="300" y="4"/>
                  </a:lnTo>
                  <a:lnTo>
                    <a:pt x="298" y="4"/>
                  </a:lnTo>
                  <a:lnTo>
                    <a:pt x="298" y="4"/>
                  </a:lnTo>
                  <a:lnTo>
                    <a:pt x="298" y="4"/>
                  </a:lnTo>
                  <a:lnTo>
                    <a:pt x="298" y="4"/>
                  </a:lnTo>
                  <a:lnTo>
                    <a:pt x="298" y="4"/>
                  </a:lnTo>
                  <a:lnTo>
                    <a:pt x="300" y="4"/>
                  </a:lnTo>
                  <a:lnTo>
                    <a:pt x="302" y="4"/>
                  </a:lnTo>
                  <a:lnTo>
                    <a:pt x="304" y="4"/>
                  </a:lnTo>
                  <a:lnTo>
                    <a:pt x="304" y="4"/>
                  </a:lnTo>
                  <a:lnTo>
                    <a:pt x="308" y="4"/>
                  </a:lnTo>
                  <a:lnTo>
                    <a:pt x="308" y="4"/>
                  </a:lnTo>
                  <a:lnTo>
                    <a:pt x="310" y="6"/>
                  </a:lnTo>
                  <a:lnTo>
                    <a:pt x="312" y="6"/>
                  </a:lnTo>
                  <a:lnTo>
                    <a:pt x="314" y="6"/>
                  </a:lnTo>
                  <a:lnTo>
                    <a:pt x="314" y="8"/>
                  </a:lnTo>
                  <a:lnTo>
                    <a:pt x="318" y="10"/>
                  </a:lnTo>
                  <a:lnTo>
                    <a:pt x="322" y="12"/>
                  </a:lnTo>
                  <a:lnTo>
                    <a:pt x="324" y="12"/>
                  </a:lnTo>
                  <a:lnTo>
                    <a:pt x="324" y="12"/>
                  </a:lnTo>
                  <a:lnTo>
                    <a:pt x="324" y="12"/>
                  </a:lnTo>
                  <a:lnTo>
                    <a:pt x="326" y="12"/>
                  </a:lnTo>
                  <a:lnTo>
                    <a:pt x="326" y="12"/>
                  </a:lnTo>
                  <a:lnTo>
                    <a:pt x="326" y="12"/>
                  </a:lnTo>
                  <a:lnTo>
                    <a:pt x="330" y="12"/>
                  </a:lnTo>
                  <a:lnTo>
                    <a:pt x="334" y="10"/>
                  </a:lnTo>
                  <a:lnTo>
                    <a:pt x="336" y="8"/>
                  </a:lnTo>
                  <a:lnTo>
                    <a:pt x="338" y="8"/>
                  </a:lnTo>
                  <a:lnTo>
                    <a:pt x="338" y="8"/>
                  </a:lnTo>
                  <a:lnTo>
                    <a:pt x="340" y="6"/>
                  </a:lnTo>
                  <a:lnTo>
                    <a:pt x="340" y="6"/>
                  </a:lnTo>
                  <a:lnTo>
                    <a:pt x="342" y="8"/>
                  </a:lnTo>
                  <a:lnTo>
                    <a:pt x="344" y="8"/>
                  </a:lnTo>
                  <a:lnTo>
                    <a:pt x="344" y="8"/>
                  </a:lnTo>
                  <a:lnTo>
                    <a:pt x="344" y="10"/>
                  </a:lnTo>
                  <a:lnTo>
                    <a:pt x="344" y="10"/>
                  </a:lnTo>
                  <a:lnTo>
                    <a:pt x="344" y="12"/>
                  </a:lnTo>
                  <a:lnTo>
                    <a:pt x="346" y="14"/>
                  </a:lnTo>
                  <a:lnTo>
                    <a:pt x="348" y="16"/>
                  </a:lnTo>
                  <a:lnTo>
                    <a:pt x="348" y="16"/>
                  </a:lnTo>
                  <a:lnTo>
                    <a:pt x="348" y="16"/>
                  </a:lnTo>
                  <a:lnTo>
                    <a:pt x="350" y="16"/>
                  </a:lnTo>
                  <a:lnTo>
                    <a:pt x="350" y="16"/>
                  </a:lnTo>
                  <a:lnTo>
                    <a:pt x="350" y="16"/>
                  </a:lnTo>
                  <a:lnTo>
                    <a:pt x="356" y="20"/>
                  </a:lnTo>
                  <a:lnTo>
                    <a:pt x="356" y="20"/>
                  </a:lnTo>
                  <a:lnTo>
                    <a:pt x="356" y="20"/>
                  </a:lnTo>
                  <a:lnTo>
                    <a:pt x="356" y="20"/>
                  </a:lnTo>
                  <a:lnTo>
                    <a:pt x="354" y="20"/>
                  </a:lnTo>
                  <a:lnTo>
                    <a:pt x="354" y="20"/>
                  </a:lnTo>
                  <a:lnTo>
                    <a:pt x="354" y="20"/>
                  </a:lnTo>
                  <a:lnTo>
                    <a:pt x="352" y="18"/>
                  </a:lnTo>
                  <a:lnTo>
                    <a:pt x="350" y="18"/>
                  </a:lnTo>
                  <a:lnTo>
                    <a:pt x="350" y="18"/>
                  </a:lnTo>
                  <a:lnTo>
                    <a:pt x="350" y="16"/>
                  </a:lnTo>
                  <a:lnTo>
                    <a:pt x="348" y="16"/>
                  </a:lnTo>
                  <a:lnTo>
                    <a:pt x="348" y="16"/>
                  </a:lnTo>
                  <a:lnTo>
                    <a:pt x="348" y="16"/>
                  </a:lnTo>
                  <a:lnTo>
                    <a:pt x="346" y="16"/>
                  </a:lnTo>
                  <a:lnTo>
                    <a:pt x="346" y="16"/>
                  </a:lnTo>
                  <a:lnTo>
                    <a:pt x="346" y="14"/>
                  </a:lnTo>
                  <a:lnTo>
                    <a:pt x="344" y="14"/>
                  </a:lnTo>
                  <a:lnTo>
                    <a:pt x="344" y="12"/>
                  </a:lnTo>
                  <a:lnTo>
                    <a:pt x="344" y="12"/>
                  </a:lnTo>
                  <a:lnTo>
                    <a:pt x="344" y="12"/>
                  </a:lnTo>
                  <a:lnTo>
                    <a:pt x="346" y="12"/>
                  </a:lnTo>
                  <a:lnTo>
                    <a:pt x="342" y="8"/>
                  </a:lnTo>
                  <a:lnTo>
                    <a:pt x="342" y="8"/>
                  </a:lnTo>
                  <a:lnTo>
                    <a:pt x="342" y="8"/>
                  </a:lnTo>
                  <a:lnTo>
                    <a:pt x="342" y="8"/>
                  </a:lnTo>
                  <a:lnTo>
                    <a:pt x="342" y="8"/>
                  </a:lnTo>
                  <a:lnTo>
                    <a:pt x="340" y="8"/>
                  </a:lnTo>
                  <a:lnTo>
                    <a:pt x="340" y="8"/>
                  </a:lnTo>
                  <a:lnTo>
                    <a:pt x="338" y="8"/>
                  </a:lnTo>
                  <a:lnTo>
                    <a:pt x="338" y="8"/>
                  </a:lnTo>
                  <a:lnTo>
                    <a:pt x="334" y="20"/>
                  </a:lnTo>
                  <a:lnTo>
                    <a:pt x="334" y="20"/>
                  </a:lnTo>
                  <a:lnTo>
                    <a:pt x="334" y="20"/>
                  </a:lnTo>
                  <a:lnTo>
                    <a:pt x="334" y="22"/>
                  </a:lnTo>
                  <a:lnTo>
                    <a:pt x="336" y="22"/>
                  </a:lnTo>
                  <a:lnTo>
                    <a:pt x="336" y="22"/>
                  </a:lnTo>
                  <a:lnTo>
                    <a:pt x="336" y="22"/>
                  </a:lnTo>
                  <a:lnTo>
                    <a:pt x="336" y="22"/>
                  </a:lnTo>
                  <a:lnTo>
                    <a:pt x="336" y="20"/>
                  </a:lnTo>
                  <a:lnTo>
                    <a:pt x="338" y="22"/>
                  </a:lnTo>
                  <a:lnTo>
                    <a:pt x="342" y="26"/>
                  </a:lnTo>
                  <a:lnTo>
                    <a:pt x="342" y="26"/>
                  </a:lnTo>
                  <a:lnTo>
                    <a:pt x="342" y="26"/>
                  </a:lnTo>
                  <a:lnTo>
                    <a:pt x="344" y="26"/>
                  </a:lnTo>
                  <a:lnTo>
                    <a:pt x="344" y="26"/>
                  </a:lnTo>
                  <a:lnTo>
                    <a:pt x="344" y="24"/>
                  </a:lnTo>
                  <a:lnTo>
                    <a:pt x="346" y="24"/>
                  </a:lnTo>
                  <a:lnTo>
                    <a:pt x="346" y="24"/>
                  </a:lnTo>
                  <a:lnTo>
                    <a:pt x="348" y="24"/>
                  </a:lnTo>
                  <a:lnTo>
                    <a:pt x="348" y="24"/>
                  </a:lnTo>
                  <a:lnTo>
                    <a:pt x="348" y="26"/>
                  </a:lnTo>
                  <a:lnTo>
                    <a:pt x="348" y="26"/>
                  </a:lnTo>
                  <a:lnTo>
                    <a:pt x="346" y="28"/>
                  </a:lnTo>
                  <a:lnTo>
                    <a:pt x="348" y="28"/>
                  </a:lnTo>
                  <a:lnTo>
                    <a:pt x="348" y="30"/>
                  </a:lnTo>
                  <a:lnTo>
                    <a:pt x="350" y="32"/>
                  </a:lnTo>
                  <a:lnTo>
                    <a:pt x="352" y="32"/>
                  </a:lnTo>
                  <a:lnTo>
                    <a:pt x="352" y="32"/>
                  </a:lnTo>
                  <a:lnTo>
                    <a:pt x="352" y="32"/>
                  </a:lnTo>
                  <a:lnTo>
                    <a:pt x="352" y="32"/>
                  </a:lnTo>
                  <a:lnTo>
                    <a:pt x="352" y="32"/>
                  </a:lnTo>
                  <a:lnTo>
                    <a:pt x="352" y="32"/>
                  </a:lnTo>
                  <a:lnTo>
                    <a:pt x="352" y="32"/>
                  </a:lnTo>
                  <a:lnTo>
                    <a:pt x="354" y="30"/>
                  </a:lnTo>
                  <a:lnTo>
                    <a:pt x="354" y="30"/>
                  </a:lnTo>
                  <a:lnTo>
                    <a:pt x="356" y="30"/>
                  </a:lnTo>
                  <a:lnTo>
                    <a:pt x="356" y="30"/>
                  </a:lnTo>
                  <a:lnTo>
                    <a:pt x="358" y="30"/>
                  </a:lnTo>
                  <a:lnTo>
                    <a:pt x="358" y="30"/>
                  </a:lnTo>
                  <a:lnTo>
                    <a:pt x="358" y="30"/>
                  </a:lnTo>
                  <a:lnTo>
                    <a:pt x="360" y="30"/>
                  </a:lnTo>
                  <a:lnTo>
                    <a:pt x="360" y="30"/>
                  </a:lnTo>
                  <a:lnTo>
                    <a:pt x="360" y="28"/>
                  </a:lnTo>
                  <a:lnTo>
                    <a:pt x="360" y="26"/>
                  </a:lnTo>
                  <a:lnTo>
                    <a:pt x="360" y="26"/>
                  </a:lnTo>
                  <a:lnTo>
                    <a:pt x="360" y="24"/>
                  </a:lnTo>
                  <a:lnTo>
                    <a:pt x="360" y="24"/>
                  </a:lnTo>
                  <a:lnTo>
                    <a:pt x="358" y="22"/>
                  </a:lnTo>
                  <a:lnTo>
                    <a:pt x="358" y="22"/>
                  </a:lnTo>
                  <a:lnTo>
                    <a:pt x="358" y="22"/>
                  </a:lnTo>
                  <a:lnTo>
                    <a:pt x="358" y="22"/>
                  </a:lnTo>
                  <a:lnTo>
                    <a:pt x="358" y="22"/>
                  </a:lnTo>
                  <a:lnTo>
                    <a:pt x="356" y="22"/>
                  </a:lnTo>
                  <a:lnTo>
                    <a:pt x="356" y="20"/>
                  </a:lnTo>
                  <a:lnTo>
                    <a:pt x="356" y="20"/>
                  </a:lnTo>
                  <a:lnTo>
                    <a:pt x="356" y="20"/>
                  </a:lnTo>
                  <a:lnTo>
                    <a:pt x="356" y="20"/>
                  </a:lnTo>
                  <a:lnTo>
                    <a:pt x="356" y="20"/>
                  </a:lnTo>
                  <a:lnTo>
                    <a:pt x="358" y="20"/>
                  </a:lnTo>
                  <a:lnTo>
                    <a:pt x="358" y="20"/>
                  </a:lnTo>
                  <a:lnTo>
                    <a:pt x="362" y="22"/>
                  </a:lnTo>
                  <a:lnTo>
                    <a:pt x="362" y="22"/>
                  </a:lnTo>
                  <a:lnTo>
                    <a:pt x="364" y="24"/>
                  </a:lnTo>
                  <a:lnTo>
                    <a:pt x="368" y="28"/>
                  </a:lnTo>
                  <a:lnTo>
                    <a:pt x="368" y="28"/>
                  </a:lnTo>
                  <a:lnTo>
                    <a:pt x="368" y="30"/>
                  </a:lnTo>
                  <a:lnTo>
                    <a:pt x="370" y="30"/>
                  </a:lnTo>
                  <a:lnTo>
                    <a:pt x="370" y="30"/>
                  </a:lnTo>
                  <a:lnTo>
                    <a:pt x="372" y="32"/>
                  </a:lnTo>
                  <a:lnTo>
                    <a:pt x="372" y="32"/>
                  </a:lnTo>
                  <a:lnTo>
                    <a:pt x="372" y="32"/>
                  </a:lnTo>
                  <a:lnTo>
                    <a:pt x="374" y="32"/>
                  </a:lnTo>
                  <a:lnTo>
                    <a:pt x="378" y="34"/>
                  </a:lnTo>
                  <a:lnTo>
                    <a:pt x="378" y="34"/>
                  </a:lnTo>
                  <a:lnTo>
                    <a:pt x="380" y="34"/>
                  </a:lnTo>
                  <a:lnTo>
                    <a:pt x="380" y="34"/>
                  </a:lnTo>
                  <a:lnTo>
                    <a:pt x="380" y="34"/>
                  </a:lnTo>
                  <a:lnTo>
                    <a:pt x="382" y="34"/>
                  </a:lnTo>
                  <a:lnTo>
                    <a:pt x="382" y="34"/>
                  </a:lnTo>
                  <a:lnTo>
                    <a:pt x="394" y="28"/>
                  </a:lnTo>
                  <a:lnTo>
                    <a:pt x="398" y="26"/>
                  </a:lnTo>
                  <a:lnTo>
                    <a:pt x="398" y="26"/>
                  </a:lnTo>
                  <a:lnTo>
                    <a:pt x="398" y="26"/>
                  </a:lnTo>
                  <a:lnTo>
                    <a:pt x="398" y="26"/>
                  </a:lnTo>
                  <a:lnTo>
                    <a:pt x="400" y="30"/>
                  </a:lnTo>
                  <a:lnTo>
                    <a:pt x="400" y="34"/>
                  </a:lnTo>
                  <a:lnTo>
                    <a:pt x="402" y="32"/>
                  </a:lnTo>
                  <a:lnTo>
                    <a:pt x="404" y="32"/>
                  </a:lnTo>
                  <a:lnTo>
                    <a:pt x="408" y="30"/>
                  </a:lnTo>
                  <a:lnTo>
                    <a:pt x="412" y="28"/>
                  </a:lnTo>
                  <a:lnTo>
                    <a:pt x="412" y="28"/>
                  </a:lnTo>
                  <a:lnTo>
                    <a:pt x="412" y="28"/>
                  </a:lnTo>
                  <a:lnTo>
                    <a:pt x="414" y="28"/>
                  </a:lnTo>
                  <a:lnTo>
                    <a:pt x="414" y="28"/>
                  </a:lnTo>
                  <a:lnTo>
                    <a:pt x="414" y="28"/>
                  </a:lnTo>
                  <a:lnTo>
                    <a:pt x="416" y="30"/>
                  </a:lnTo>
                  <a:lnTo>
                    <a:pt x="418" y="30"/>
                  </a:lnTo>
                  <a:lnTo>
                    <a:pt x="418" y="30"/>
                  </a:lnTo>
                  <a:lnTo>
                    <a:pt x="420" y="30"/>
                  </a:lnTo>
                  <a:lnTo>
                    <a:pt x="422" y="30"/>
                  </a:lnTo>
                  <a:lnTo>
                    <a:pt x="424" y="30"/>
                  </a:lnTo>
                  <a:lnTo>
                    <a:pt x="424" y="30"/>
                  </a:lnTo>
                  <a:lnTo>
                    <a:pt x="428" y="28"/>
                  </a:lnTo>
                  <a:lnTo>
                    <a:pt x="432" y="28"/>
                  </a:lnTo>
                  <a:lnTo>
                    <a:pt x="434" y="28"/>
                  </a:lnTo>
                  <a:lnTo>
                    <a:pt x="436" y="26"/>
                  </a:lnTo>
                  <a:lnTo>
                    <a:pt x="440" y="26"/>
                  </a:lnTo>
                  <a:lnTo>
                    <a:pt x="442" y="24"/>
                  </a:lnTo>
                  <a:lnTo>
                    <a:pt x="442" y="24"/>
                  </a:lnTo>
                  <a:lnTo>
                    <a:pt x="446" y="22"/>
                  </a:lnTo>
                  <a:lnTo>
                    <a:pt x="450" y="20"/>
                  </a:lnTo>
                  <a:lnTo>
                    <a:pt x="450" y="18"/>
                  </a:lnTo>
                  <a:lnTo>
                    <a:pt x="450" y="18"/>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4" name="Freeform 5013">
              <a:extLst>
                <a:ext uri="{FF2B5EF4-FFF2-40B4-BE49-F238E27FC236}">
                  <a16:creationId xmlns:a16="http://schemas.microsoft.com/office/drawing/2014/main" id="{0978D911-DDF6-3B4B-B76C-154545CE39F9}"/>
                </a:ext>
              </a:extLst>
            </p:cNvPr>
            <p:cNvSpPr>
              <a:spLocks/>
            </p:cNvSpPr>
            <p:nvPr/>
          </p:nvSpPr>
          <p:spPr bwMode="auto">
            <a:xfrm>
              <a:off x="2292470" y="2760487"/>
              <a:ext cx="228376" cy="230902"/>
            </a:xfrm>
            <a:custGeom>
              <a:avLst/>
              <a:gdLst/>
              <a:ahLst/>
              <a:cxnLst>
                <a:cxn ang="0">
                  <a:pos x="142" y="86"/>
                </a:cxn>
                <a:cxn ang="0">
                  <a:pos x="136" y="90"/>
                </a:cxn>
                <a:cxn ang="0">
                  <a:pos x="132" y="90"/>
                </a:cxn>
                <a:cxn ang="0">
                  <a:pos x="126" y="108"/>
                </a:cxn>
                <a:cxn ang="0">
                  <a:pos x="116" y="116"/>
                </a:cxn>
                <a:cxn ang="0">
                  <a:pos x="114" y="120"/>
                </a:cxn>
                <a:cxn ang="0">
                  <a:pos x="112" y="120"/>
                </a:cxn>
                <a:cxn ang="0">
                  <a:pos x="100" y="130"/>
                </a:cxn>
                <a:cxn ang="0">
                  <a:pos x="94" y="134"/>
                </a:cxn>
                <a:cxn ang="0">
                  <a:pos x="88" y="146"/>
                </a:cxn>
                <a:cxn ang="0">
                  <a:pos x="82" y="146"/>
                </a:cxn>
                <a:cxn ang="0">
                  <a:pos x="74" y="140"/>
                </a:cxn>
                <a:cxn ang="0">
                  <a:pos x="40" y="126"/>
                </a:cxn>
                <a:cxn ang="0">
                  <a:pos x="38" y="122"/>
                </a:cxn>
                <a:cxn ang="0">
                  <a:pos x="44" y="118"/>
                </a:cxn>
                <a:cxn ang="0">
                  <a:pos x="52" y="116"/>
                </a:cxn>
                <a:cxn ang="0">
                  <a:pos x="50" y="114"/>
                </a:cxn>
                <a:cxn ang="0">
                  <a:pos x="42" y="118"/>
                </a:cxn>
                <a:cxn ang="0">
                  <a:pos x="34" y="110"/>
                </a:cxn>
                <a:cxn ang="0">
                  <a:pos x="16" y="100"/>
                </a:cxn>
                <a:cxn ang="0">
                  <a:pos x="16" y="88"/>
                </a:cxn>
                <a:cxn ang="0">
                  <a:pos x="14" y="86"/>
                </a:cxn>
                <a:cxn ang="0">
                  <a:pos x="4" y="80"/>
                </a:cxn>
                <a:cxn ang="0">
                  <a:pos x="6" y="74"/>
                </a:cxn>
                <a:cxn ang="0">
                  <a:pos x="8" y="76"/>
                </a:cxn>
                <a:cxn ang="0">
                  <a:pos x="12" y="78"/>
                </a:cxn>
                <a:cxn ang="0">
                  <a:pos x="8" y="76"/>
                </a:cxn>
                <a:cxn ang="0">
                  <a:pos x="8" y="74"/>
                </a:cxn>
                <a:cxn ang="0">
                  <a:pos x="20" y="68"/>
                </a:cxn>
                <a:cxn ang="0">
                  <a:pos x="8" y="72"/>
                </a:cxn>
                <a:cxn ang="0">
                  <a:pos x="6" y="70"/>
                </a:cxn>
                <a:cxn ang="0">
                  <a:pos x="4" y="56"/>
                </a:cxn>
                <a:cxn ang="0">
                  <a:pos x="4" y="50"/>
                </a:cxn>
                <a:cxn ang="0">
                  <a:pos x="2" y="46"/>
                </a:cxn>
                <a:cxn ang="0">
                  <a:pos x="8" y="46"/>
                </a:cxn>
                <a:cxn ang="0">
                  <a:pos x="14" y="44"/>
                </a:cxn>
                <a:cxn ang="0">
                  <a:pos x="16" y="34"/>
                </a:cxn>
                <a:cxn ang="0">
                  <a:pos x="22" y="34"/>
                </a:cxn>
                <a:cxn ang="0">
                  <a:pos x="30" y="26"/>
                </a:cxn>
                <a:cxn ang="0">
                  <a:pos x="38" y="8"/>
                </a:cxn>
                <a:cxn ang="0">
                  <a:pos x="50" y="4"/>
                </a:cxn>
                <a:cxn ang="0">
                  <a:pos x="56" y="6"/>
                </a:cxn>
                <a:cxn ang="0">
                  <a:pos x="66" y="4"/>
                </a:cxn>
                <a:cxn ang="0">
                  <a:pos x="82" y="0"/>
                </a:cxn>
                <a:cxn ang="0">
                  <a:pos x="100" y="2"/>
                </a:cxn>
                <a:cxn ang="0">
                  <a:pos x="110" y="14"/>
                </a:cxn>
                <a:cxn ang="0">
                  <a:pos x="126" y="34"/>
                </a:cxn>
                <a:cxn ang="0">
                  <a:pos x="124" y="38"/>
                </a:cxn>
                <a:cxn ang="0">
                  <a:pos x="122" y="44"/>
                </a:cxn>
                <a:cxn ang="0">
                  <a:pos x="124" y="44"/>
                </a:cxn>
                <a:cxn ang="0">
                  <a:pos x="128" y="50"/>
                </a:cxn>
                <a:cxn ang="0">
                  <a:pos x="132" y="62"/>
                </a:cxn>
                <a:cxn ang="0">
                  <a:pos x="126" y="70"/>
                </a:cxn>
                <a:cxn ang="0">
                  <a:pos x="130" y="80"/>
                </a:cxn>
                <a:cxn ang="0">
                  <a:pos x="136" y="76"/>
                </a:cxn>
                <a:cxn ang="0">
                  <a:pos x="144" y="72"/>
                </a:cxn>
              </a:cxnLst>
              <a:rect l="0" t="0" r="r" b="b"/>
              <a:pathLst>
                <a:path w="144" h="146">
                  <a:moveTo>
                    <a:pt x="144" y="72"/>
                  </a:moveTo>
                  <a:lnTo>
                    <a:pt x="144" y="74"/>
                  </a:lnTo>
                  <a:lnTo>
                    <a:pt x="144" y="74"/>
                  </a:lnTo>
                  <a:lnTo>
                    <a:pt x="142" y="86"/>
                  </a:lnTo>
                  <a:lnTo>
                    <a:pt x="142" y="86"/>
                  </a:lnTo>
                  <a:lnTo>
                    <a:pt x="142" y="86"/>
                  </a:lnTo>
                  <a:lnTo>
                    <a:pt x="140" y="88"/>
                  </a:lnTo>
                  <a:lnTo>
                    <a:pt x="140" y="88"/>
                  </a:lnTo>
                  <a:lnTo>
                    <a:pt x="140" y="88"/>
                  </a:lnTo>
                  <a:lnTo>
                    <a:pt x="140" y="90"/>
                  </a:lnTo>
                  <a:lnTo>
                    <a:pt x="136" y="90"/>
                  </a:lnTo>
                  <a:lnTo>
                    <a:pt x="136" y="90"/>
                  </a:lnTo>
                  <a:lnTo>
                    <a:pt x="134" y="90"/>
                  </a:lnTo>
                  <a:lnTo>
                    <a:pt x="134" y="90"/>
                  </a:lnTo>
                  <a:lnTo>
                    <a:pt x="134" y="90"/>
                  </a:lnTo>
                  <a:lnTo>
                    <a:pt x="132" y="90"/>
                  </a:lnTo>
                  <a:lnTo>
                    <a:pt x="132" y="90"/>
                  </a:lnTo>
                  <a:lnTo>
                    <a:pt x="132" y="90"/>
                  </a:lnTo>
                  <a:lnTo>
                    <a:pt x="132" y="90"/>
                  </a:lnTo>
                  <a:lnTo>
                    <a:pt x="128" y="94"/>
                  </a:lnTo>
                  <a:lnTo>
                    <a:pt x="128" y="94"/>
                  </a:lnTo>
                  <a:lnTo>
                    <a:pt x="128" y="102"/>
                  </a:lnTo>
                  <a:lnTo>
                    <a:pt x="128" y="106"/>
                  </a:lnTo>
                  <a:lnTo>
                    <a:pt x="126" y="108"/>
                  </a:lnTo>
                  <a:lnTo>
                    <a:pt x="124" y="108"/>
                  </a:lnTo>
                  <a:lnTo>
                    <a:pt x="124" y="108"/>
                  </a:lnTo>
                  <a:lnTo>
                    <a:pt x="122" y="108"/>
                  </a:lnTo>
                  <a:lnTo>
                    <a:pt x="122" y="110"/>
                  </a:lnTo>
                  <a:lnTo>
                    <a:pt x="120" y="112"/>
                  </a:lnTo>
                  <a:lnTo>
                    <a:pt x="116" y="116"/>
                  </a:lnTo>
                  <a:lnTo>
                    <a:pt x="116" y="118"/>
                  </a:lnTo>
                  <a:lnTo>
                    <a:pt x="116" y="118"/>
                  </a:lnTo>
                  <a:lnTo>
                    <a:pt x="116" y="118"/>
                  </a:lnTo>
                  <a:lnTo>
                    <a:pt x="116" y="118"/>
                  </a:lnTo>
                  <a:lnTo>
                    <a:pt x="114" y="118"/>
                  </a:lnTo>
                  <a:lnTo>
                    <a:pt x="114" y="120"/>
                  </a:lnTo>
                  <a:lnTo>
                    <a:pt x="114" y="120"/>
                  </a:lnTo>
                  <a:lnTo>
                    <a:pt x="112" y="120"/>
                  </a:lnTo>
                  <a:lnTo>
                    <a:pt x="112" y="120"/>
                  </a:lnTo>
                  <a:lnTo>
                    <a:pt x="112" y="118"/>
                  </a:lnTo>
                  <a:lnTo>
                    <a:pt x="112" y="120"/>
                  </a:lnTo>
                  <a:lnTo>
                    <a:pt x="112" y="120"/>
                  </a:lnTo>
                  <a:lnTo>
                    <a:pt x="104" y="126"/>
                  </a:lnTo>
                  <a:lnTo>
                    <a:pt x="102" y="126"/>
                  </a:lnTo>
                  <a:lnTo>
                    <a:pt x="102" y="126"/>
                  </a:lnTo>
                  <a:lnTo>
                    <a:pt x="102" y="128"/>
                  </a:lnTo>
                  <a:lnTo>
                    <a:pt x="102" y="128"/>
                  </a:lnTo>
                  <a:lnTo>
                    <a:pt x="100" y="130"/>
                  </a:lnTo>
                  <a:lnTo>
                    <a:pt x="100" y="132"/>
                  </a:lnTo>
                  <a:lnTo>
                    <a:pt x="100" y="132"/>
                  </a:lnTo>
                  <a:lnTo>
                    <a:pt x="100" y="132"/>
                  </a:lnTo>
                  <a:lnTo>
                    <a:pt x="98" y="132"/>
                  </a:lnTo>
                  <a:lnTo>
                    <a:pt x="96" y="132"/>
                  </a:lnTo>
                  <a:lnTo>
                    <a:pt x="94" y="134"/>
                  </a:lnTo>
                  <a:lnTo>
                    <a:pt x="94" y="134"/>
                  </a:lnTo>
                  <a:lnTo>
                    <a:pt x="92" y="136"/>
                  </a:lnTo>
                  <a:lnTo>
                    <a:pt x="92" y="138"/>
                  </a:lnTo>
                  <a:lnTo>
                    <a:pt x="92" y="140"/>
                  </a:lnTo>
                  <a:lnTo>
                    <a:pt x="90" y="142"/>
                  </a:lnTo>
                  <a:lnTo>
                    <a:pt x="88" y="146"/>
                  </a:lnTo>
                  <a:lnTo>
                    <a:pt x="88" y="146"/>
                  </a:lnTo>
                  <a:lnTo>
                    <a:pt x="88" y="146"/>
                  </a:lnTo>
                  <a:lnTo>
                    <a:pt x="86" y="146"/>
                  </a:lnTo>
                  <a:lnTo>
                    <a:pt x="86" y="146"/>
                  </a:lnTo>
                  <a:lnTo>
                    <a:pt x="84" y="146"/>
                  </a:lnTo>
                  <a:lnTo>
                    <a:pt x="82" y="146"/>
                  </a:lnTo>
                  <a:lnTo>
                    <a:pt x="82" y="146"/>
                  </a:lnTo>
                  <a:lnTo>
                    <a:pt x="82" y="144"/>
                  </a:lnTo>
                  <a:lnTo>
                    <a:pt x="78" y="142"/>
                  </a:lnTo>
                  <a:lnTo>
                    <a:pt x="78" y="142"/>
                  </a:lnTo>
                  <a:lnTo>
                    <a:pt x="78" y="142"/>
                  </a:lnTo>
                  <a:lnTo>
                    <a:pt x="74" y="140"/>
                  </a:lnTo>
                  <a:lnTo>
                    <a:pt x="70" y="136"/>
                  </a:lnTo>
                  <a:lnTo>
                    <a:pt x="70" y="136"/>
                  </a:lnTo>
                  <a:lnTo>
                    <a:pt x="66" y="136"/>
                  </a:lnTo>
                  <a:lnTo>
                    <a:pt x="46" y="128"/>
                  </a:lnTo>
                  <a:lnTo>
                    <a:pt x="44" y="126"/>
                  </a:lnTo>
                  <a:lnTo>
                    <a:pt x="40" y="126"/>
                  </a:lnTo>
                  <a:lnTo>
                    <a:pt x="40" y="126"/>
                  </a:lnTo>
                  <a:lnTo>
                    <a:pt x="40" y="126"/>
                  </a:lnTo>
                  <a:lnTo>
                    <a:pt x="38" y="124"/>
                  </a:lnTo>
                  <a:lnTo>
                    <a:pt x="38" y="124"/>
                  </a:lnTo>
                  <a:lnTo>
                    <a:pt x="38" y="122"/>
                  </a:lnTo>
                  <a:lnTo>
                    <a:pt x="38" y="122"/>
                  </a:lnTo>
                  <a:lnTo>
                    <a:pt x="40" y="120"/>
                  </a:lnTo>
                  <a:lnTo>
                    <a:pt x="40" y="118"/>
                  </a:lnTo>
                  <a:lnTo>
                    <a:pt x="42" y="118"/>
                  </a:lnTo>
                  <a:lnTo>
                    <a:pt x="42" y="118"/>
                  </a:lnTo>
                  <a:lnTo>
                    <a:pt x="42" y="118"/>
                  </a:lnTo>
                  <a:lnTo>
                    <a:pt x="44" y="118"/>
                  </a:lnTo>
                  <a:lnTo>
                    <a:pt x="46" y="118"/>
                  </a:lnTo>
                  <a:lnTo>
                    <a:pt x="48" y="118"/>
                  </a:lnTo>
                  <a:lnTo>
                    <a:pt x="48" y="118"/>
                  </a:lnTo>
                  <a:lnTo>
                    <a:pt x="50" y="118"/>
                  </a:lnTo>
                  <a:lnTo>
                    <a:pt x="52" y="116"/>
                  </a:lnTo>
                  <a:lnTo>
                    <a:pt x="52" y="116"/>
                  </a:lnTo>
                  <a:lnTo>
                    <a:pt x="52" y="116"/>
                  </a:lnTo>
                  <a:lnTo>
                    <a:pt x="52" y="116"/>
                  </a:lnTo>
                  <a:lnTo>
                    <a:pt x="52" y="116"/>
                  </a:lnTo>
                  <a:lnTo>
                    <a:pt x="52" y="114"/>
                  </a:lnTo>
                  <a:lnTo>
                    <a:pt x="50" y="114"/>
                  </a:lnTo>
                  <a:lnTo>
                    <a:pt x="50" y="114"/>
                  </a:lnTo>
                  <a:lnTo>
                    <a:pt x="50" y="116"/>
                  </a:lnTo>
                  <a:lnTo>
                    <a:pt x="48" y="116"/>
                  </a:lnTo>
                  <a:lnTo>
                    <a:pt x="48" y="116"/>
                  </a:lnTo>
                  <a:lnTo>
                    <a:pt x="44" y="118"/>
                  </a:lnTo>
                  <a:lnTo>
                    <a:pt x="42" y="118"/>
                  </a:lnTo>
                  <a:lnTo>
                    <a:pt x="42" y="118"/>
                  </a:lnTo>
                  <a:lnTo>
                    <a:pt x="40" y="116"/>
                  </a:lnTo>
                  <a:lnTo>
                    <a:pt x="40" y="116"/>
                  </a:lnTo>
                  <a:lnTo>
                    <a:pt x="36" y="114"/>
                  </a:lnTo>
                  <a:lnTo>
                    <a:pt x="36" y="112"/>
                  </a:lnTo>
                  <a:lnTo>
                    <a:pt x="34" y="110"/>
                  </a:lnTo>
                  <a:lnTo>
                    <a:pt x="34" y="110"/>
                  </a:lnTo>
                  <a:lnTo>
                    <a:pt x="28" y="110"/>
                  </a:lnTo>
                  <a:lnTo>
                    <a:pt x="26" y="108"/>
                  </a:lnTo>
                  <a:lnTo>
                    <a:pt x="20" y="104"/>
                  </a:lnTo>
                  <a:lnTo>
                    <a:pt x="16" y="100"/>
                  </a:lnTo>
                  <a:lnTo>
                    <a:pt x="16" y="100"/>
                  </a:lnTo>
                  <a:lnTo>
                    <a:pt x="16" y="100"/>
                  </a:lnTo>
                  <a:lnTo>
                    <a:pt x="20" y="100"/>
                  </a:lnTo>
                  <a:lnTo>
                    <a:pt x="20" y="98"/>
                  </a:lnTo>
                  <a:lnTo>
                    <a:pt x="20" y="98"/>
                  </a:lnTo>
                  <a:lnTo>
                    <a:pt x="18" y="92"/>
                  </a:lnTo>
                  <a:lnTo>
                    <a:pt x="18" y="88"/>
                  </a:lnTo>
                  <a:lnTo>
                    <a:pt x="16" y="88"/>
                  </a:lnTo>
                  <a:lnTo>
                    <a:pt x="16" y="88"/>
                  </a:lnTo>
                  <a:lnTo>
                    <a:pt x="16" y="88"/>
                  </a:lnTo>
                  <a:lnTo>
                    <a:pt x="16" y="88"/>
                  </a:lnTo>
                  <a:lnTo>
                    <a:pt x="16" y="88"/>
                  </a:lnTo>
                  <a:lnTo>
                    <a:pt x="16" y="86"/>
                  </a:lnTo>
                  <a:lnTo>
                    <a:pt x="14" y="86"/>
                  </a:lnTo>
                  <a:lnTo>
                    <a:pt x="16" y="84"/>
                  </a:lnTo>
                  <a:lnTo>
                    <a:pt x="16" y="84"/>
                  </a:lnTo>
                  <a:lnTo>
                    <a:pt x="14" y="84"/>
                  </a:lnTo>
                  <a:lnTo>
                    <a:pt x="8" y="86"/>
                  </a:lnTo>
                  <a:lnTo>
                    <a:pt x="6" y="86"/>
                  </a:lnTo>
                  <a:lnTo>
                    <a:pt x="4" y="80"/>
                  </a:lnTo>
                  <a:lnTo>
                    <a:pt x="2" y="76"/>
                  </a:lnTo>
                  <a:lnTo>
                    <a:pt x="0" y="72"/>
                  </a:lnTo>
                  <a:lnTo>
                    <a:pt x="0" y="72"/>
                  </a:lnTo>
                  <a:lnTo>
                    <a:pt x="2" y="72"/>
                  </a:lnTo>
                  <a:lnTo>
                    <a:pt x="4" y="72"/>
                  </a:lnTo>
                  <a:lnTo>
                    <a:pt x="6" y="74"/>
                  </a:lnTo>
                  <a:lnTo>
                    <a:pt x="6" y="74"/>
                  </a:lnTo>
                  <a:lnTo>
                    <a:pt x="6" y="74"/>
                  </a:lnTo>
                  <a:lnTo>
                    <a:pt x="8" y="74"/>
                  </a:lnTo>
                  <a:lnTo>
                    <a:pt x="8" y="76"/>
                  </a:lnTo>
                  <a:lnTo>
                    <a:pt x="8" y="76"/>
                  </a:lnTo>
                  <a:lnTo>
                    <a:pt x="8" y="76"/>
                  </a:lnTo>
                  <a:lnTo>
                    <a:pt x="8" y="76"/>
                  </a:lnTo>
                  <a:lnTo>
                    <a:pt x="12" y="78"/>
                  </a:lnTo>
                  <a:lnTo>
                    <a:pt x="12" y="78"/>
                  </a:lnTo>
                  <a:lnTo>
                    <a:pt x="12" y="78"/>
                  </a:lnTo>
                  <a:lnTo>
                    <a:pt x="12" y="78"/>
                  </a:lnTo>
                  <a:lnTo>
                    <a:pt x="12" y="78"/>
                  </a:lnTo>
                  <a:lnTo>
                    <a:pt x="12" y="78"/>
                  </a:lnTo>
                  <a:lnTo>
                    <a:pt x="12" y="78"/>
                  </a:lnTo>
                  <a:lnTo>
                    <a:pt x="12" y="76"/>
                  </a:lnTo>
                  <a:lnTo>
                    <a:pt x="10" y="76"/>
                  </a:lnTo>
                  <a:lnTo>
                    <a:pt x="10" y="76"/>
                  </a:lnTo>
                  <a:lnTo>
                    <a:pt x="8" y="76"/>
                  </a:lnTo>
                  <a:lnTo>
                    <a:pt x="8" y="76"/>
                  </a:lnTo>
                  <a:lnTo>
                    <a:pt x="8" y="74"/>
                  </a:lnTo>
                  <a:lnTo>
                    <a:pt x="8" y="74"/>
                  </a:lnTo>
                  <a:lnTo>
                    <a:pt x="8" y="74"/>
                  </a:lnTo>
                  <a:lnTo>
                    <a:pt x="8" y="74"/>
                  </a:lnTo>
                  <a:lnTo>
                    <a:pt x="8" y="74"/>
                  </a:lnTo>
                  <a:lnTo>
                    <a:pt x="10" y="72"/>
                  </a:lnTo>
                  <a:lnTo>
                    <a:pt x="14" y="70"/>
                  </a:lnTo>
                  <a:lnTo>
                    <a:pt x="14" y="70"/>
                  </a:lnTo>
                  <a:lnTo>
                    <a:pt x="18" y="70"/>
                  </a:lnTo>
                  <a:lnTo>
                    <a:pt x="18" y="70"/>
                  </a:lnTo>
                  <a:lnTo>
                    <a:pt x="20" y="68"/>
                  </a:lnTo>
                  <a:lnTo>
                    <a:pt x="18" y="68"/>
                  </a:lnTo>
                  <a:lnTo>
                    <a:pt x="16" y="68"/>
                  </a:lnTo>
                  <a:lnTo>
                    <a:pt x="12" y="68"/>
                  </a:lnTo>
                  <a:lnTo>
                    <a:pt x="10" y="68"/>
                  </a:lnTo>
                  <a:lnTo>
                    <a:pt x="10" y="68"/>
                  </a:lnTo>
                  <a:lnTo>
                    <a:pt x="8" y="72"/>
                  </a:lnTo>
                  <a:lnTo>
                    <a:pt x="8" y="72"/>
                  </a:lnTo>
                  <a:lnTo>
                    <a:pt x="8" y="72"/>
                  </a:lnTo>
                  <a:lnTo>
                    <a:pt x="6" y="72"/>
                  </a:lnTo>
                  <a:lnTo>
                    <a:pt x="6" y="72"/>
                  </a:lnTo>
                  <a:lnTo>
                    <a:pt x="6" y="70"/>
                  </a:lnTo>
                  <a:lnTo>
                    <a:pt x="6" y="70"/>
                  </a:lnTo>
                  <a:lnTo>
                    <a:pt x="2" y="64"/>
                  </a:lnTo>
                  <a:lnTo>
                    <a:pt x="2" y="58"/>
                  </a:lnTo>
                  <a:lnTo>
                    <a:pt x="2" y="58"/>
                  </a:lnTo>
                  <a:lnTo>
                    <a:pt x="2" y="56"/>
                  </a:lnTo>
                  <a:lnTo>
                    <a:pt x="4" y="56"/>
                  </a:lnTo>
                  <a:lnTo>
                    <a:pt x="4" y="56"/>
                  </a:lnTo>
                  <a:lnTo>
                    <a:pt x="4" y="56"/>
                  </a:lnTo>
                  <a:lnTo>
                    <a:pt x="4" y="54"/>
                  </a:lnTo>
                  <a:lnTo>
                    <a:pt x="4" y="54"/>
                  </a:lnTo>
                  <a:lnTo>
                    <a:pt x="8" y="54"/>
                  </a:lnTo>
                  <a:lnTo>
                    <a:pt x="6" y="52"/>
                  </a:lnTo>
                  <a:lnTo>
                    <a:pt x="4" y="50"/>
                  </a:lnTo>
                  <a:lnTo>
                    <a:pt x="2" y="50"/>
                  </a:lnTo>
                  <a:lnTo>
                    <a:pt x="0" y="48"/>
                  </a:lnTo>
                  <a:lnTo>
                    <a:pt x="0" y="46"/>
                  </a:lnTo>
                  <a:lnTo>
                    <a:pt x="0" y="46"/>
                  </a:lnTo>
                  <a:lnTo>
                    <a:pt x="2" y="46"/>
                  </a:lnTo>
                  <a:lnTo>
                    <a:pt x="2" y="46"/>
                  </a:lnTo>
                  <a:lnTo>
                    <a:pt x="2" y="44"/>
                  </a:lnTo>
                  <a:lnTo>
                    <a:pt x="6" y="44"/>
                  </a:lnTo>
                  <a:lnTo>
                    <a:pt x="6" y="44"/>
                  </a:lnTo>
                  <a:lnTo>
                    <a:pt x="6" y="44"/>
                  </a:lnTo>
                  <a:lnTo>
                    <a:pt x="8" y="46"/>
                  </a:lnTo>
                  <a:lnTo>
                    <a:pt x="8" y="46"/>
                  </a:lnTo>
                  <a:lnTo>
                    <a:pt x="8" y="46"/>
                  </a:lnTo>
                  <a:lnTo>
                    <a:pt x="10" y="46"/>
                  </a:lnTo>
                  <a:lnTo>
                    <a:pt x="10" y="46"/>
                  </a:lnTo>
                  <a:lnTo>
                    <a:pt x="10" y="46"/>
                  </a:lnTo>
                  <a:lnTo>
                    <a:pt x="12" y="44"/>
                  </a:lnTo>
                  <a:lnTo>
                    <a:pt x="14" y="44"/>
                  </a:lnTo>
                  <a:lnTo>
                    <a:pt x="14" y="42"/>
                  </a:lnTo>
                  <a:lnTo>
                    <a:pt x="16" y="40"/>
                  </a:lnTo>
                  <a:lnTo>
                    <a:pt x="16" y="38"/>
                  </a:lnTo>
                  <a:lnTo>
                    <a:pt x="16" y="36"/>
                  </a:lnTo>
                  <a:lnTo>
                    <a:pt x="16" y="36"/>
                  </a:lnTo>
                  <a:lnTo>
                    <a:pt x="16" y="34"/>
                  </a:lnTo>
                  <a:lnTo>
                    <a:pt x="18" y="34"/>
                  </a:lnTo>
                  <a:lnTo>
                    <a:pt x="18" y="34"/>
                  </a:lnTo>
                  <a:lnTo>
                    <a:pt x="20" y="34"/>
                  </a:lnTo>
                  <a:lnTo>
                    <a:pt x="22" y="34"/>
                  </a:lnTo>
                  <a:lnTo>
                    <a:pt x="22" y="34"/>
                  </a:lnTo>
                  <a:lnTo>
                    <a:pt x="22" y="34"/>
                  </a:lnTo>
                  <a:lnTo>
                    <a:pt x="22" y="34"/>
                  </a:lnTo>
                  <a:lnTo>
                    <a:pt x="22" y="34"/>
                  </a:lnTo>
                  <a:lnTo>
                    <a:pt x="24" y="34"/>
                  </a:lnTo>
                  <a:lnTo>
                    <a:pt x="30" y="28"/>
                  </a:lnTo>
                  <a:lnTo>
                    <a:pt x="30" y="28"/>
                  </a:lnTo>
                  <a:lnTo>
                    <a:pt x="30" y="26"/>
                  </a:lnTo>
                  <a:lnTo>
                    <a:pt x="32" y="22"/>
                  </a:lnTo>
                  <a:lnTo>
                    <a:pt x="32" y="20"/>
                  </a:lnTo>
                  <a:lnTo>
                    <a:pt x="34" y="18"/>
                  </a:lnTo>
                  <a:lnTo>
                    <a:pt x="34" y="18"/>
                  </a:lnTo>
                  <a:lnTo>
                    <a:pt x="34" y="16"/>
                  </a:lnTo>
                  <a:lnTo>
                    <a:pt x="38" y="8"/>
                  </a:lnTo>
                  <a:lnTo>
                    <a:pt x="40" y="6"/>
                  </a:lnTo>
                  <a:lnTo>
                    <a:pt x="50" y="4"/>
                  </a:lnTo>
                  <a:lnTo>
                    <a:pt x="50" y="4"/>
                  </a:lnTo>
                  <a:lnTo>
                    <a:pt x="50" y="4"/>
                  </a:lnTo>
                  <a:lnTo>
                    <a:pt x="50" y="4"/>
                  </a:lnTo>
                  <a:lnTo>
                    <a:pt x="50" y="4"/>
                  </a:lnTo>
                  <a:lnTo>
                    <a:pt x="52" y="4"/>
                  </a:lnTo>
                  <a:lnTo>
                    <a:pt x="52" y="4"/>
                  </a:lnTo>
                  <a:lnTo>
                    <a:pt x="52" y="6"/>
                  </a:lnTo>
                  <a:lnTo>
                    <a:pt x="54" y="6"/>
                  </a:lnTo>
                  <a:lnTo>
                    <a:pt x="56" y="6"/>
                  </a:lnTo>
                  <a:lnTo>
                    <a:pt x="56" y="6"/>
                  </a:lnTo>
                  <a:lnTo>
                    <a:pt x="56" y="6"/>
                  </a:lnTo>
                  <a:lnTo>
                    <a:pt x="56" y="6"/>
                  </a:lnTo>
                  <a:lnTo>
                    <a:pt x="66" y="4"/>
                  </a:lnTo>
                  <a:lnTo>
                    <a:pt x="66" y="4"/>
                  </a:lnTo>
                  <a:lnTo>
                    <a:pt x="66" y="4"/>
                  </a:lnTo>
                  <a:lnTo>
                    <a:pt x="66" y="4"/>
                  </a:lnTo>
                  <a:lnTo>
                    <a:pt x="66" y="2"/>
                  </a:lnTo>
                  <a:lnTo>
                    <a:pt x="66" y="2"/>
                  </a:lnTo>
                  <a:lnTo>
                    <a:pt x="66" y="2"/>
                  </a:lnTo>
                  <a:lnTo>
                    <a:pt x="66" y="0"/>
                  </a:lnTo>
                  <a:lnTo>
                    <a:pt x="82" y="0"/>
                  </a:lnTo>
                  <a:lnTo>
                    <a:pt x="82" y="0"/>
                  </a:lnTo>
                  <a:lnTo>
                    <a:pt x="86" y="0"/>
                  </a:lnTo>
                  <a:lnTo>
                    <a:pt x="98" y="0"/>
                  </a:lnTo>
                  <a:lnTo>
                    <a:pt x="100" y="2"/>
                  </a:lnTo>
                  <a:lnTo>
                    <a:pt x="100" y="2"/>
                  </a:lnTo>
                  <a:lnTo>
                    <a:pt x="100" y="2"/>
                  </a:lnTo>
                  <a:lnTo>
                    <a:pt x="100" y="2"/>
                  </a:lnTo>
                  <a:lnTo>
                    <a:pt x="104" y="8"/>
                  </a:lnTo>
                  <a:lnTo>
                    <a:pt x="104" y="8"/>
                  </a:lnTo>
                  <a:lnTo>
                    <a:pt x="106" y="10"/>
                  </a:lnTo>
                  <a:lnTo>
                    <a:pt x="108" y="12"/>
                  </a:lnTo>
                  <a:lnTo>
                    <a:pt x="110" y="12"/>
                  </a:lnTo>
                  <a:lnTo>
                    <a:pt x="110" y="14"/>
                  </a:lnTo>
                  <a:lnTo>
                    <a:pt x="114" y="20"/>
                  </a:lnTo>
                  <a:lnTo>
                    <a:pt x="116" y="26"/>
                  </a:lnTo>
                  <a:lnTo>
                    <a:pt x="120" y="30"/>
                  </a:lnTo>
                  <a:lnTo>
                    <a:pt x="120" y="30"/>
                  </a:lnTo>
                  <a:lnTo>
                    <a:pt x="124" y="32"/>
                  </a:lnTo>
                  <a:lnTo>
                    <a:pt x="126" y="34"/>
                  </a:lnTo>
                  <a:lnTo>
                    <a:pt x="126" y="34"/>
                  </a:lnTo>
                  <a:lnTo>
                    <a:pt x="126" y="34"/>
                  </a:lnTo>
                  <a:lnTo>
                    <a:pt x="126" y="34"/>
                  </a:lnTo>
                  <a:lnTo>
                    <a:pt x="124" y="38"/>
                  </a:lnTo>
                  <a:lnTo>
                    <a:pt x="124" y="38"/>
                  </a:lnTo>
                  <a:lnTo>
                    <a:pt x="124" y="38"/>
                  </a:lnTo>
                  <a:lnTo>
                    <a:pt x="124" y="38"/>
                  </a:lnTo>
                  <a:lnTo>
                    <a:pt x="124" y="38"/>
                  </a:lnTo>
                  <a:lnTo>
                    <a:pt x="122" y="40"/>
                  </a:lnTo>
                  <a:lnTo>
                    <a:pt x="122" y="44"/>
                  </a:lnTo>
                  <a:lnTo>
                    <a:pt x="122" y="44"/>
                  </a:lnTo>
                  <a:lnTo>
                    <a:pt x="122" y="44"/>
                  </a:lnTo>
                  <a:lnTo>
                    <a:pt x="122" y="44"/>
                  </a:lnTo>
                  <a:lnTo>
                    <a:pt x="122" y="44"/>
                  </a:lnTo>
                  <a:lnTo>
                    <a:pt x="122" y="44"/>
                  </a:lnTo>
                  <a:lnTo>
                    <a:pt x="122" y="44"/>
                  </a:lnTo>
                  <a:lnTo>
                    <a:pt x="122" y="44"/>
                  </a:lnTo>
                  <a:lnTo>
                    <a:pt x="124" y="44"/>
                  </a:lnTo>
                  <a:lnTo>
                    <a:pt x="128" y="44"/>
                  </a:lnTo>
                  <a:lnTo>
                    <a:pt x="128" y="44"/>
                  </a:lnTo>
                  <a:lnTo>
                    <a:pt x="130" y="46"/>
                  </a:lnTo>
                  <a:lnTo>
                    <a:pt x="128" y="46"/>
                  </a:lnTo>
                  <a:lnTo>
                    <a:pt x="128" y="48"/>
                  </a:lnTo>
                  <a:lnTo>
                    <a:pt x="128" y="50"/>
                  </a:lnTo>
                  <a:lnTo>
                    <a:pt x="128" y="50"/>
                  </a:lnTo>
                  <a:lnTo>
                    <a:pt x="128" y="50"/>
                  </a:lnTo>
                  <a:lnTo>
                    <a:pt x="128" y="54"/>
                  </a:lnTo>
                  <a:lnTo>
                    <a:pt x="128" y="56"/>
                  </a:lnTo>
                  <a:lnTo>
                    <a:pt x="128" y="56"/>
                  </a:lnTo>
                  <a:lnTo>
                    <a:pt x="132" y="62"/>
                  </a:lnTo>
                  <a:lnTo>
                    <a:pt x="132" y="62"/>
                  </a:lnTo>
                  <a:lnTo>
                    <a:pt x="132" y="66"/>
                  </a:lnTo>
                  <a:lnTo>
                    <a:pt x="130" y="66"/>
                  </a:lnTo>
                  <a:lnTo>
                    <a:pt x="130" y="66"/>
                  </a:lnTo>
                  <a:lnTo>
                    <a:pt x="128" y="68"/>
                  </a:lnTo>
                  <a:lnTo>
                    <a:pt x="126" y="70"/>
                  </a:lnTo>
                  <a:lnTo>
                    <a:pt x="126" y="70"/>
                  </a:lnTo>
                  <a:lnTo>
                    <a:pt x="124" y="78"/>
                  </a:lnTo>
                  <a:lnTo>
                    <a:pt x="124" y="82"/>
                  </a:lnTo>
                  <a:lnTo>
                    <a:pt x="130" y="82"/>
                  </a:lnTo>
                  <a:lnTo>
                    <a:pt x="130" y="82"/>
                  </a:lnTo>
                  <a:lnTo>
                    <a:pt x="130" y="80"/>
                  </a:lnTo>
                  <a:lnTo>
                    <a:pt x="132" y="80"/>
                  </a:lnTo>
                  <a:lnTo>
                    <a:pt x="132" y="80"/>
                  </a:lnTo>
                  <a:lnTo>
                    <a:pt x="134" y="80"/>
                  </a:lnTo>
                  <a:lnTo>
                    <a:pt x="136" y="76"/>
                  </a:lnTo>
                  <a:lnTo>
                    <a:pt x="136" y="76"/>
                  </a:lnTo>
                  <a:lnTo>
                    <a:pt x="136" y="76"/>
                  </a:lnTo>
                  <a:lnTo>
                    <a:pt x="138" y="72"/>
                  </a:lnTo>
                  <a:lnTo>
                    <a:pt x="138" y="72"/>
                  </a:lnTo>
                  <a:lnTo>
                    <a:pt x="138" y="72"/>
                  </a:lnTo>
                  <a:lnTo>
                    <a:pt x="140" y="72"/>
                  </a:lnTo>
                  <a:lnTo>
                    <a:pt x="142" y="72"/>
                  </a:lnTo>
                  <a:lnTo>
                    <a:pt x="144" y="7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5" name="Freeform 5014">
              <a:extLst>
                <a:ext uri="{FF2B5EF4-FFF2-40B4-BE49-F238E27FC236}">
                  <a16:creationId xmlns:a16="http://schemas.microsoft.com/office/drawing/2014/main" id="{061432FA-DE28-4442-80EB-B3D27427E99E}"/>
                </a:ext>
              </a:extLst>
            </p:cNvPr>
            <p:cNvSpPr>
              <a:spLocks/>
            </p:cNvSpPr>
            <p:nvPr/>
          </p:nvSpPr>
          <p:spPr bwMode="auto">
            <a:xfrm>
              <a:off x="2292470" y="2760487"/>
              <a:ext cx="228376" cy="230902"/>
            </a:xfrm>
            <a:custGeom>
              <a:avLst/>
              <a:gdLst/>
              <a:ahLst/>
              <a:cxnLst>
                <a:cxn ang="0">
                  <a:pos x="142" y="86"/>
                </a:cxn>
                <a:cxn ang="0">
                  <a:pos x="136" y="90"/>
                </a:cxn>
                <a:cxn ang="0">
                  <a:pos x="132" y="90"/>
                </a:cxn>
                <a:cxn ang="0">
                  <a:pos x="126" y="108"/>
                </a:cxn>
                <a:cxn ang="0">
                  <a:pos x="116" y="116"/>
                </a:cxn>
                <a:cxn ang="0">
                  <a:pos x="114" y="120"/>
                </a:cxn>
                <a:cxn ang="0">
                  <a:pos x="112" y="120"/>
                </a:cxn>
                <a:cxn ang="0">
                  <a:pos x="100" y="130"/>
                </a:cxn>
                <a:cxn ang="0">
                  <a:pos x="94" y="134"/>
                </a:cxn>
                <a:cxn ang="0">
                  <a:pos x="88" y="146"/>
                </a:cxn>
                <a:cxn ang="0">
                  <a:pos x="82" y="146"/>
                </a:cxn>
                <a:cxn ang="0">
                  <a:pos x="74" y="140"/>
                </a:cxn>
                <a:cxn ang="0">
                  <a:pos x="40" y="126"/>
                </a:cxn>
                <a:cxn ang="0">
                  <a:pos x="38" y="122"/>
                </a:cxn>
                <a:cxn ang="0">
                  <a:pos x="44" y="118"/>
                </a:cxn>
                <a:cxn ang="0">
                  <a:pos x="52" y="116"/>
                </a:cxn>
                <a:cxn ang="0">
                  <a:pos x="50" y="114"/>
                </a:cxn>
                <a:cxn ang="0">
                  <a:pos x="42" y="118"/>
                </a:cxn>
                <a:cxn ang="0">
                  <a:pos x="34" y="110"/>
                </a:cxn>
                <a:cxn ang="0">
                  <a:pos x="16" y="100"/>
                </a:cxn>
                <a:cxn ang="0">
                  <a:pos x="16" y="88"/>
                </a:cxn>
                <a:cxn ang="0">
                  <a:pos x="14" y="86"/>
                </a:cxn>
                <a:cxn ang="0">
                  <a:pos x="4" y="80"/>
                </a:cxn>
                <a:cxn ang="0">
                  <a:pos x="6" y="74"/>
                </a:cxn>
                <a:cxn ang="0">
                  <a:pos x="8" y="76"/>
                </a:cxn>
                <a:cxn ang="0">
                  <a:pos x="12" y="78"/>
                </a:cxn>
                <a:cxn ang="0">
                  <a:pos x="8" y="76"/>
                </a:cxn>
                <a:cxn ang="0">
                  <a:pos x="8" y="74"/>
                </a:cxn>
                <a:cxn ang="0">
                  <a:pos x="20" y="68"/>
                </a:cxn>
                <a:cxn ang="0">
                  <a:pos x="8" y="72"/>
                </a:cxn>
                <a:cxn ang="0">
                  <a:pos x="6" y="70"/>
                </a:cxn>
                <a:cxn ang="0">
                  <a:pos x="4" y="56"/>
                </a:cxn>
                <a:cxn ang="0">
                  <a:pos x="4" y="50"/>
                </a:cxn>
                <a:cxn ang="0">
                  <a:pos x="2" y="46"/>
                </a:cxn>
                <a:cxn ang="0">
                  <a:pos x="8" y="46"/>
                </a:cxn>
                <a:cxn ang="0">
                  <a:pos x="14" y="44"/>
                </a:cxn>
                <a:cxn ang="0">
                  <a:pos x="16" y="34"/>
                </a:cxn>
                <a:cxn ang="0">
                  <a:pos x="22" y="34"/>
                </a:cxn>
                <a:cxn ang="0">
                  <a:pos x="30" y="26"/>
                </a:cxn>
                <a:cxn ang="0">
                  <a:pos x="38" y="8"/>
                </a:cxn>
                <a:cxn ang="0">
                  <a:pos x="50" y="4"/>
                </a:cxn>
                <a:cxn ang="0">
                  <a:pos x="56" y="6"/>
                </a:cxn>
                <a:cxn ang="0">
                  <a:pos x="66" y="4"/>
                </a:cxn>
                <a:cxn ang="0">
                  <a:pos x="82" y="0"/>
                </a:cxn>
                <a:cxn ang="0">
                  <a:pos x="100" y="2"/>
                </a:cxn>
                <a:cxn ang="0">
                  <a:pos x="110" y="14"/>
                </a:cxn>
                <a:cxn ang="0">
                  <a:pos x="126" y="34"/>
                </a:cxn>
                <a:cxn ang="0">
                  <a:pos x="124" y="38"/>
                </a:cxn>
                <a:cxn ang="0">
                  <a:pos x="122" y="44"/>
                </a:cxn>
                <a:cxn ang="0">
                  <a:pos x="124" y="44"/>
                </a:cxn>
                <a:cxn ang="0">
                  <a:pos x="128" y="50"/>
                </a:cxn>
                <a:cxn ang="0">
                  <a:pos x="132" y="62"/>
                </a:cxn>
                <a:cxn ang="0">
                  <a:pos x="126" y="70"/>
                </a:cxn>
                <a:cxn ang="0">
                  <a:pos x="130" y="80"/>
                </a:cxn>
                <a:cxn ang="0">
                  <a:pos x="136" y="76"/>
                </a:cxn>
                <a:cxn ang="0">
                  <a:pos x="144" y="72"/>
                </a:cxn>
              </a:cxnLst>
              <a:rect l="0" t="0" r="r" b="b"/>
              <a:pathLst>
                <a:path w="144" h="146">
                  <a:moveTo>
                    <a:pt x="144" y="72"/>
                  </a:moveTo>
                  <a:lnTo>
                    <a:pt x="144" y="74"/>
                  </a:lnTo>
                  <a:lnTo>
                    <a:pt x="144" y="74"/>
                  </a:lnTo>
                  <a:lnTo>
                    <a:pt x="142" y="86"/>
                  </a:lnTo>
                  <a:lnTo>
                    <a:pt x="142" y="86"/>
                  </a:lnTo>
                  <a:lnTo>
                    <a:pt x="142" y="86"/>
                  </a:lnTo>
                  <a:lnTo>
                    <a:pt x="140" y="88"/>
                  </a:lnTo>
                  <a:lnTo>
                    <a:pt x="140" y="88"/>
                  </a:lnTo>
                  <a:lnTo>
                    <a:pt x="140" y="88"/>
                  </a:lnTo>
                  <a:lnTo>
                    <a:pt x="140" y="90"/>
                  </a:lnTo>
                  <a:lnTo>
                    <a:pt x="136" y="90"/>
                  </a:lnTo>
                  <a:lnTo>
                    <a:pt x="136" y="90"/>
                  </a:lnTo>
                  <a:lnTo>
                    <a:pt x="134" y="90"/>
                  </a:lnTo>
                  <a:lnTo>
                    <a:pt x="134" y="90"/>
                  </a:lnTo>
                  <a:lnTo>
                    <a:pt x="134" y="90"/>
                  </a:lnTo>
                  <a:lnTo>
                    <a:pt x="132" y="90"/>
                  </a:lnTo>
                  <a:lnTo>
                    <a:pt x="132" y="90"/>
                  </a:lnTo>
                  <a:lnTo>
                    <a:pt x="132" y="90"/>
                  </a:lnTo>
                  <a:lnTo>
                    <a:pt x="132" y="90"/>
                  </a:lnTo>
                  <a:lnTo>
                    <a:pt x="128" y="94"/>
                  </a:lnTo>
                  <a:lnTo>
                    <a:pt x="128" y="94"/>
                  </a:lnTo>
                  <a:lnTo>
                    <a:pt x="128" y="102"/>
                  </a:lnTo>
                  <a:lnTo>
                    <a:pt x="128" y="106"/>
                  </a:lnTo>
                  <a:lnTo>
                    <a:pt x="126" y="108"/>
                  </a:lnTo>
                  <a:lnTo>
                    <a:pt x="124" y="108"/>
                  </a:lnTo>
                  <a:lnTo>
                    <a:pt x="124" y="108"/>
                  </a:lnTo>
                  <a:lnTo>
                    <a:pt x="122" y="108"/>
                  </a:lnTo>
                  <a:lnTo>
                    <a:pt x="122" y="110"/>
                  </a:lnTo>
                  <a:lnTo>
                    <a:pt x="120" y="112"/>
                  </a:lnTo>
                  <a:lnTo>
                    <a:pt x="116" y="116"/>
                  </a:lnTo>
                  <a:lnTo>
                    <a:pt x="116" y="118"/>
                  </a:lnTo>
                  <a:lnTo>
                    <a:pt x="116" y="118"/>
                  </a:lnTo>
                  <a:lnTo>
                    <a:pt x="116" y="118"/>
                  </a:lnTo>
                  <a:lnTo>
                    <a:pt x="116" y="118"/>
                  </a:lnTo>
                  <a:lnTo>
                    <a:pt x="114" y="118"/>
                  </a:lnTo>
                  <a:lnTo>
                    <a:pt x="114" y="120"/>
                  </a:lnTo>
                  <a:lnTo>
                    <a:pt x="114" y="120"/>
                  </a:lnTo>
                  <a:lnTo>
                    <a:pt x="112" y="120"/>
                  </a:lnTo>
                  <a:lnTo>
                    <a:pt x="112" y="120"/>
                  </a:lnTo>
                  <a:lnTo>
                    <a:pt x="112" y="118"/>
                  </a:lnTo>
                  <a:lnTo>
                    <a:pt x="112" y="120"/>
                  </a:lnTo>
                  <a:lnTo>
                    <a:pt x="112" y="120"/>
                  </a:lnTo>
                  <a:lnTo>
                    <a:pt x="104" y="126"/>
                  </a:lnTo>
                  <a:lnTo>
                    <a:pt x="102" y="126"/>
                  </a:lnTo>
                  <a:lnTo>
                    <a:pt x="102" y="126"/>
                  </a:lnTo>
                  <a:lnTo>
                    <a:pt x="102" y="128"/>
                  </a:lnTo>
                  <a:lnTo>
                    <a:pt x="102" y="128"/>
                  </a:lnTo>
                  <a:lnTo>
                    <a:pt x="100" y="130"/>
                  </a:lnTo>
                  <a:lnTo>
                    <a:pt x="100" y="132"/>
                  </a:lnTo>
                  <a:lnTo>
                    <a:pt x="100" y="132"/>
                  </a:lnTo>
                  <a:lnTo>
                    <a:pt x="100" y="132"/>
                  </a:lnTo>
                  <a:lnTo>
                    <a:pt x="98" y="132"/>
                  </a:lnTo>
                  <a:lnTo>
                    <a:pt x="96" y="132"/>
                  </a:lnTo>
                  <a:lnTo>
                    <a:pt x="94" y="134"/>
                  </a:lnTo>
                  <a:lnTo>
                    <a:pt x="94" y="134"/>
                  </a:lnTo>
                  <a:lnTo>
                    <a:pt x="92" y="136"/>
                  </a:lnTo>
                  <a:lnTo>
                    <a:pt x="92" y="138"/>
                  </a:lnTo>
                  <a:lnTo>
                    <a:pt x="92" y="140"/>
                  </a:lnTo>
                  <a:lnTo>
                    <a:pt x="90" y="142"/>
                  </a:lnTo>
                  <a:lnTo>
                    <a:pt x="88" y="146"/>
                  </a:lnTo>
                  <a:lnTo>
                    <a:pt x="88" y="146"/>
                  </a:lnTo>
                  <a:lnTo>
                    <a:pt x="88" y="146"/>
                  </a:lnTo>
                  <a:lnTo>
                    <a:pt x="86" y="146"/>
                  </a:lnTo>
                  <a:lnTo>
                    <a:pt x="86" y="146"/>
                  </a:lnTo>
                  <a:lnTo>
                    <a:pt x="84" y="146"/>
                  </a:lnTo>
                  <a:lnTo>
                    <a:pt x="82" y="146"/>
                  </a:lnTo>
                  <a:lnTo>
                    <a:pt x="82" y="146"/>
                  </a:lnTo>
                  <a:lnTo>
                    <a:pt x="82" y="144"/>
                  </a:lnTo>
                  <a:lnTo>
                    <a:pt x="78" y="142"/>
                  </a:lnTo>
                  <a:lnTo>
                    <a:pt x="78" y="142"/>
                  </a:lnTo>
                  <a:lnTo>
                    <a:pt x="78" y="142"/>
                  </a:lnTo>
                  <a:lnTo>
                    <a:pt x="74" y="140"/>
                  </a:lnTo>
                  <a:lnTo>
                    <a:pt x="70" y="136"/>
                  </a:lnTo>
                  <a:lnTo>
                    <a:pt x="70" y="136"/>
                  </a:lnTo>
                  <a:lnTo>
                    <a:pt x="66" y="136"/>
                  </a:lnTo>
                  <a:lnTo>
                    <a:pt x="46" y="128"/>
                  </a:lnTo>
                  <a:lnTo>
                    <a:pt x="44" y="126"/>
                  </a:lnTo>
                  <a:lnTo>
                    <a:pt x="40" y="126"/>
                  </a:lnTo>
                  <a:lnTo>
                    <a:pt x="40" y="126"/>
                  </a:lnTo>
                  <a:lnTo>
                    <a:pt x="40" y="126"/>
                  </a:lnTo>
                  <a:lnTo>
                    <a:pt x="38" y="124"/>
                  </a:lnTo>
                  <a:lnTo>
                    <a:pt x="38" y="124"/>
                  </a:lnTo>
                  <a:lnTo>
                    <a:pt x="38" y="122"/>
                  </a:lnTo>
                  <a:lnTo>
                    <a:pt x="38" y="122"/>
                  </a:lnTo>
                  <a:lnTo>
                    <a:pt x="40" y="120"/>
                  </a:lnTo>
                  <a:lnTo>
                    <a:pt x="40" y="118"/>
                  </a:lnTo>
                  <a:lnTo>
                    <a:pt x="42" y="118"/>
                  </a:lnTo>
                  <a:lnTo>
                    <a:pt x="42" y="118"/>
                  </a:lnTo>
                  <a:lnTo>
                    <a:pt x="42" y="118"/>
                  </a:lnTo>
                  <a:lnTo>
                    <a:pt x="44" y="118"/>
                  </a:lnTo>
                  <a:lnTo>
                    <a:pt x="46" y="118"/>
                  </a:lnTo>
                  <a:lnTo>
                    <a:pt x="48" y="118"/>
                  </a:lnTo>
                  <a:lnTo>
                    <a:pt x="48" y="118"/>
                  </a:lnTo>
                  <a:lnTo>
                    <a:pt x="50" y="118"/>
                  </a:lnTo>
                  <a:lnTo>
                    <a:pt x="52" y="116"/>
                  </a:lnTo>
                  <a:lnTo>
                    <a:pt x="52" y="116"/>
                  </a:lnTo>
                  <a:lnTo>
                    <a:pt x="52" y="116"/>
                  </a:lnTo>
                  <a:lnTo>
                    <a:pt x="52" y="116"/>
                  </a:lnTo>
                  <a:lnTo>
                    <a:pt x="52" y="116"/>
                  </a:lnTo>
                  <a:lnTo>
                    <a:pt x="52" y="114"/>
                  </a:lnTo>
                  <a:lnTo>
                    <a:pt x="50" y="114"/>
                  </a:lnTo>
                  <a:lnTo>
                    <a:pt x="50" y="114"/>
                  </a:lnTo>
                  <a:lnTo>
                    <a:pt x="50" y="116"/>
                  </a:lnTo>
                  <a:lnTo>
                    <a:pt x="48" y="116"/>
                  </a:lnTo>
                  <a:lnTo>
                    <a:pt x="48" y="116"/>
                  </a:lnTo>
                  <a:lnTo>
                    <a:pt x="44" y="118"/>
                  </a:lnTo>
                  <a:lnTo>
                    <a:pt x="42" y="118"/>
                  </a:lnTo>
                  <a:lnTo>
                    <a:pt x="42" y="118"/>
                  </a:lnTo>
                  <a:lnTo>
                    <a:pt x="40" y="116"/>
                  </a:lnTo>
                  <a:lnTo>
                    <a:pt x="40" y="116"/>
                  </a:lnTo>
                  <a:lnTo>
                    <a:pt x="36" y="114"/>
                  </a:lnTo>
                  <a:lnTo>
                    <a:pt x="36" y="112"/>
                  </a:lnTo>
                  <a:lnTo>
                    <a:pt x="34" y="110"/>
                  </a:lnTo>
                  <a:lnTo>
                    <a:pt x="34" y="110"/>
                  </a:lnTo>
                  <a:lnTo>
                    <a:pt x="28" y="110"/>
                  </a:lnTo>
                  <a:lnTo>
                    <a:pt x="26" y="108"/>
                  </a:lnTo>
                  <a:lnTo>
                    <a:pt x="20" y="104"/>
                  </a:lnTo>
                  <a:lnTo>
                    <a:pt x="16" y="100"/>
                  </a:lnTo>
                  <a:lnTo>
                    <a:pt x="16" y="100"/>
                  </a:lnTo>
                  <a:lnTo>
                    <a:pt x="16" y="100"/>
                  </a:lnTo>
                  <a:lnTo>
                    <a:pt x="20" y="100"/>
                  </a:lnTo>
                  <a:lnTo>
                    <a:pt x="20" y="98"/>
                  </a:lnTo>
                  <a:lnTo>
                    <a:pt x="20" y="98"/>
                  </a:lnTo>
                  <a:lnTo>
                    <a:pt x="18" y="92"/>
                  </a:lnTo>
                  <a:lnTo>
                    <a:pt x="18" y="88"/>
                  </a:lnTo>
                  <a:lnTo>
                    <a:pt x="16" y="88"/>
                  </a:lnTo>
                  <a:lnTo>
                    <a:pt x="16" y="88"/>
                  </a:lnTo>
                  <a:lnTo>
                    <a:pt x="16" y="88"/>
                  </a:lnTo>
                  <a:lnTo>
                    <a:pt x="16" y="88"/>
                  </a:lnTo>
                  <a:lnTo>
                    <a:pt x="16" y="88"/>
                  </a:lnTo>
                  <a:lnTo>
                    <a:pt x="16" y="86"/>
                  </a:lnTo>
                  <a:lnTo>
                    <a:pt x="14" y="86"/>
                  </a:lnTo>
                  <a:lnTo>
                    <a:pt x="16" y="84"/>
                  </a:lnTo>
                  <a:lnTo>
                    <a:pt x="16" y="84"/>
                  </a:lnTo>
                  <a:lnTo>
                    <a:pt x="14" y="84"/>
                  </a:lnTo>
                  <a:lnTo>
                    <a:pt x="8" y="86"/>
                  </a:lnTo>
                  <a:lnTo>
                    <a:pt x="6" y="86"/>
                  </a:lnTo>
                  <a:lnTo>
                    <a:pt x="4" y="80"/>
                  </a:lnTo>
                  <a:lnTo>
                    <a:pt x="2" y="76"/>
                  </a:lnTo>
                  <a:lnTo>
                    <a:pt x="0" y="72"/>
                  </a:lnTo>
                  <a:lnTo>
                    <a:pt x="0" y="72"/>
                  </a:lnTo>
                  <a:lnTo>
                    <a:pt x="2" y="72"/>
                  </a:lnTo>
                  <a:lnTo>
                    <a:pt x="4" y="72"/>
                  </a:lnTo>
                  <a:lnTo>
                    <a:pt x="6" y="74"/>
                  </a:lnTo>
                  <a:lnTo>
                    <a:pt x="6" y="74"/>
                  </a:lnTo>
                  <a:lnTo>
                    <a:pt x="6" y="74"/>
                  </a:lnTo>
                  <a:lnTo>
                    <a:pt x="8" y="74"/>
                  </a:lnTo>
                  <a:lnTo>
                    <a:pt x="8" y="76"/>
                  </a:lnTo>
                  <a:lnTo>
                    <a:pt x="8" y="76"/>
                  </a:lnTo>
                  <a:lnTo>
                    <a:pt x="8" y="76"/>
                  </a:lnTo>
                  <a:lnTo>
                    <a:pt x="8" y="76"/>
                  </a:lnTo>
                  <a:lnTo>
                    <a:pt x="12" y="78"/>
                  </a:lnTo>
                  <a:lnTo>
                    <a:pt x="12" y="78"/>
                  </a:lnTo>
                  <a:lnTo>
                    <a:pt x="12" y="78"/>
                  </a:lnTo>
                  <a:lnTo>
                    <a:pt x="12" y="78"/>
                  </a:lnTo>
                  <a:lnTo>
                    <a:pt x="12" y="78"/>
                  </a:lnTo>
                  <a:lnTo>
                    <a:pt x="12" y="78"/>
                  </a:lnTo>
                  <a:lnTo>
                    <a:pt x="12" y="78"/>
                  </a:lnTo>
                  <a:lnTo>
                    <a:pt x="12" y="76"/>
                  </a:lnTo>
                  <a:lnTo>
                    <a:pt x="10" y="76"/>
                  </a:lnTo>
                  <a:lnTo>
                    <a:pt x="10" y="76"/>
                  </a:lnTo>
                  <a:lnTo>
                    <a:pt x="8" y="76"/>
                  </a:lnTo>
                  <a:lnTo>
                    <a:pt x="8" y="76"/>
                  </a:lnTo>
                  <a:lnTo>
                    <a:pt x="8" y="74"/>
                  </a:lnTo>
                  <a:lnTo>
                    <a:pt x="8" y="74"/>
                  </a:lnTo>
                  <a:lnTo>
                    <a:pt x="8" y="74"/>
                  </a:lnTo>
                  <a:lnTo>
                    <a:pt x="8" y="74"/>
                  </a:lnTo>
                  <a:lnTo>
                    <a:pt x="8" y="74"/>
                  </a:lnTo>
                  <a:lnTo>
                    <a:pt x="10" y="72"/>
                  </a:lnTo>
                  <a:lnTo>
                    <a:pt x="14" y="70"/>
                  </a:lnTo>
                  <a:lnTo>
                    <a:pt x="14" y="70"/>
                  </a:lnTo>
                  <a:lnTo>
                    <a:pt x="18" y="70"/>
                  </a:lnTo>
                  <a:lnTo>
                    <a:pt x="18" y="70"/>
                  </a:lnTo>
                  <a:lnTo>
                    <a:pt x="20" y="68"/>
                  </a:lnTo>
                  <a:lnTo>
                    <a:pt x="18" y="68"/>
                  </a:lnTo>
                  <a:lnTo>
                    <a:pt x="16" y="68"/>
                  </a:lnTo>
                  <a:lnTo>
                    <a:pt x="12" y="68"/>
                  </a:lnTo>
                  <a:lnTo>
                    <a:pt x="10" y="68"/>
                  </a:lnTo>
                  <a:lnTo>
                    <a:pt x="10" y="68"/>
                  </a:lnTo>
                  <a:lnTo>
                    <a:pt x="8" y="72"/>
                  </a:lnTo>
                  <a:lnTo>
                    <a:pt x="8" y="72"/>
                  </a:lnTo>
                  <a:lnTo>
                    <a:pt x="8" y="72"/>
                  </a:lnTo>
                  <a:lnTo>
                    <a:pt x="6" y="72"/>
                  </a:lnTo>
                  <a:lnTo>
                    <a:pt x="6" y="72"/>
                  </a:lnTo>
                  <a:lnTo>
                    <a:pt x="6" y="70"/>
                  </a:lnTo>
                  <a:lnTo>
                    <a:pt x="6" y="70"/>
                  </a:lnTo>
                  <a:lnTo>
                    <a:pt x="2" y="64"/>
                  </a:lnTo>
                  <a:lnTo>
                    <a:pt x="2" y="58"/>
                  </a:lnTo>
                  <a:lnTo>
                    <a:pt x="2" y="58"/>
                  </a:lnTo>
                  <a:lnTo>
                    <a:pt x="2" y="56"/>
                  </a:lnTo>
                  <a:lnTo>
                    <a:pt x="4" y="56"/>
                  </a:lnTo>
                  <a:lnTo>
                    <a:pt x="4" y="56"/>
                  </a:lnTo>
                  <a:lnTo>
                    <a:pt x="4" y="56"/>
                  </a:lnTo>
                  <a:lnTo>
                    <a:pt x="4" y="54"/>
                  </a:lnTo>
                  <a:lnTo>
                    <a:pt x="4" y="54"/>
                  </a:lnTo>
                  <a:lnTo>
                    <a:pt x="8" y="54"/>
                  </a:lnTo>
                  <a:lnTo>
                    <a:pt x="6" y="52"/>
                  </a:lnTo>
                  <a:lnTo>
                    <a:pt x="4" y="50"/>
                  </a:lnTo>
                  <a:lnTo>
                    <a:pt x="2" y="50"/>
                  </a:lnTo>
                  <a:lnTo>
                    <a:pt x="0" y="48"/>
                  </a:lnTo>
                  <a:lnTo>
                    <a:pt x="0" y="46"/>
                  </a:lnTo>
                  <a:lnTo>
                    <a:pt x="0" y="46"/>
                  </a:lnTo>
                  <a:lnTo>
                    <a:pt x="2" y="46"/>
                  </a:lnTo>
                  <a:lnTo>
                    <a:pt x="2" y="46"/>
                  </a:lnTo>
                  <a:lnTo>
                    <a:pt x="2" y="44"/>
                  </a:lnTo>
                  <a:lnTo>
                    <a:pt x="6" y="44"/>
                  </a:lnTo>
                  <a:lnTo>
                    <a:pt x="6" y="44"/>
                  </a:lnTo>
                  <a:lnTo>
                    <a:pt x="6" y="44"/>
                  </a:lnTo>
                  <a:lnTo>
                    <a:pt x="8" y="46"/>
                  </a:lnTo>
                  <a:lnTo>
                    <a:pt x="8" y="46"/>
                  </a:lnTo>
                  <a:lnTo>
                    <a:pt x="8" y="46"/>
                  </a:lnTo>
                  <a:lnTo>
                    <a:pt x="10" y="46"/>
                  </a:lnTo>
                  <a:lnTo>
                    <a:pt x="10" y="46"/>
                  </a:lnTo>
                  <a:lnTo>
                    <a:pt x="10" y="46"/>
                  </a:lnTo>
                  <a:lnTo>
                    <a:pt x="12" y="44"/>
                  </a:lnTo>
                  <a:lnTo>
                    <a:pt x="14" y="44"/>
                  </a:lnTo>
                  <a:lnTo>
                    <a:pt x="14" y="42"/>
                  </a:lnTo>
                  <a:lnTo>
                    <a:pt x="16" y="40"/>
                  </a:lnTo>
                  <a:lnTo>
                    <a:pt x="16" y="38"/>
                  </a:lnTo>
                  <a:lnTo>
                    <a:pt x="16" y="36"/>
                  </a:lnTo>
                  <a:lnTo>
                    <a:pt x="16" y="36"/>
                  </a:lnTo>
                  <a:lnTo>
                    <a:pt x="16" y="34"/>
                  </a:lnTo>
                  <a:lnTo>
                    <a:pt x="18" y="34"/>
                  </a:lnTo>
                  <a:lnTo>
                    <a:pt x="18" y="34"/>
                  </a:lnTo>
                  <a:lnTo>
                    <a:pt x="20" y="34"/>
                  </a:lnTo>
                  <a:lnTo>
                    <a:pt x="22" y="34"/>
                  </a:lnTo>
                  <a:lnTo>
                    <a:pt x="22" y="34"/>
                  </a:lnTo>
                  <a:lnTo>
                    <a:pt x="22" y="34"/>
                  </a:lnTo>
                  <a:lnTo>
                    <a:pt x="22" y="34"/>
                  </a:lnTo>
                  <a:lnTo>
                    <a:pt x="22" y="34"/>
                  </a:lnTo>
                  <a:lnTo>
                    <a:pt x="24" y="34"/>
                  </a:lnTo>
                  <a:lnTo>
                    <a:pt x="30" y="28"/>
                  </a:lnTo>
                  <a:lnTo>
                    <a:pt x="30" y="28"/>
                  </a:lnTo>
                  <a:lnTo>
                    <a:pt x="30" y="26"/>
                  </a:lnTo>
                  <a:lnTo>
                    <a:pt x="32" y="22"/>
                  </a:lnTo>
                  <a:lnTo>
                    <a:pt x="32" y="20"/>
                  </a:lnTo>
                  <a:lnTo>
                    <a:pt x="34" y="18"/>
                  </a:lnTo>
                  <a:lnTo>
                    <a:pt x="34" y="18"/>
                  </a:lnTo>
                  <a:lnTo>
                    <a:pt x="34" y="16"/>
                  </a:lnTo>
                  <a:lnTo>
                    <a:pt x="38" y="8"/>
                  </a:lnTo>
                  <a:lnTo>
                    <a:pt x="40" y="6"/>
                  </a:lnTo>
                  <a:lnTo>
                    <a:pt x="50" y="4"/>
                  </a:lnTo>
                  <a:lnTo>
                    <a:pt x="50" y="4"/>
                  </a:lnTo>
                  <a:lnTo>
                    <a:pt x="50" y="4"/>
                  </a:lnTo>
                  <a:lnTo>
                    <a:pt x="50" y="4"/>
                  </a:lnTo>
                  <a:lnTo>
                    <a:pt x="50" y="4"/>
                  </a:lnTo>
                  <a:lnTo>
                    <a:pt x="52" y="4"/>
                  </a:lnTo>
                  <a:lnTo>
                    <a:pt x="52" y="4"/>
                  </a:lnTo>
                  <a:lnTo>
                    <a:pt x="52" y="6"/>
                  </a:lnTo>
                  <a:lnTo>
                    <a:pt x="54" y="6"/>
                  </a:lnTo>
                  <a:lnTo>
                    <a:pt x="56" y="6"/>
                  </a:lnTo>
                  <a:lnTo>
                    <a:pt x="56" y="6"/>
                  </a:lnTo>
                  <a:lnTo>
                    <a:pt x="56" y="6"/>
                  </a:lnTo>
                  <a:lnTo>
                    <a:pt x="56" y="6"/>
                  </a:lnTo>
                  <a:lnTo>
                    <a:pt x="66" y="4"/>
                  </a:lnTo>
                  <a:lnTo>
                    <a:pt x="66" y="4"/>
                  </a:lnTo>
                  <a:lnTo>
                    <a:pt x="66" y="4"/>
                  </a:lnTo>
                  <a:lnTo>
                    <a:pt x="66" y="4"/>
                  </a:lnTo>
                  <a:lnTo>
                    <a:pt x="66" y="2"/>
                  </a:lnTo>
                  <a:lnTo>
                    <a:pt x="66" y="2"/>
                  </a:lnTo>
                  <a:lnTo>
                    <a:pt x="66" y="2"/>
                  </a:lnTo>
                  <a:lnTo>
                    <a:pt x="66" y="0"/>
                  </a:lnTo>
                  <a:lnTo>
                    <a:pt x="82" y="0"/>
                  </a:lnTo>
                  <a:lnTo>
                    <a:pt x="82" y="0"/>
                  </a:lnTo>
                  <a:lnTo>
                    <a:pt x="86" y="0"/>
                  </a:lnTo>
                  <a:lnTo>
                    <a:pt x="98" y="0"/>
                  </a:lnTo>
                  <a:lnTo>
                    <a:pt x="100" y="2"/>
                  </a:lnTo>
                  <a:lnTo>
                    <a:pt x="100" y="2"/>
                  </a:lnTo>
                  <a:lnTo>
                    <a:pt x="100" y="2"/>
                  </a:lnTo>
                  <a:lnTo>
                    <a:pt x="100" y="2"/>
                  </a:lnTo>
                  <a:lnTo>
                    <a:pt x="104" y="8"/>
                  </a:lnTo>
                  <a:lnTo>
                    <a:pt x="104" y="8"/>
                  </a:lnTo>
                  <a:lnTo>
                    <a:pt x="106" y="10"/>
                  </a:lnTo>
                  <a:lnTo>
                    <a:pt x="108" y="12"/>
                  </a:lnTo>
                  <a:lnTo>
                    <a:pt x="110" y="12"/>
                  </a:lnTo>
                  <a:lnTo>
                    <a:pt x="110" y="14"/>
                  </a:lnTo>
                  <a:lnTo>
                    <a:pt x="114" y="20"/>
                  </a:lnTo>
                  <a:lnTo>
                    <a:pt x="116" y="26"/>
                  </a:lnTo>
                  <a:lnTo>
                    <a:pt x="120" y="30"/>
                  </a:lnTo>
                  <a:lnTo>
                    <a:pt x="120" y="30"/>
                  </a:lnTo>
                  <a:lnTo>
                    <a:pt x="124" y="32"/>
                  </a:lnTo>
                  <a:lnTo>
                    <a:pt x="126" y="34"/>
                  </a:lnTo>
                  <a:lnTo>
                    <a:pt x="126" y="34"/>
                  </a:lnTo>
                  <a:lnTo>
                    <a:pt x="126" y="34"/>
                  </a:lnTo>
                  <a:lnTo>
                    <a:pt x="126" y="34"/>
                  </a:lnTo>
                  <a:lnTo>
                    <a:pt x="124" y="38"/>
                  </a:lnTo>
                  <a:lnTo>
                    <a:pt x="124" y="38"/>
                  </a:lnTo>
                  <a:lnTo>
                    <a:pt x="124" y="38"/>
                  </a:lnTo>
                  <a:lnTo>
                    <a:pt x="124" y="38"/>
                  </a:lnTo>
                  <a:lnTo>
                    <a:pt x="124" y="38"/>
                  </a:lnTo>
                  <a:lnTo>
                    <a:pt x="122" y="40"/>
                  </a:lnTo>
                  <a:lnTo>
                    <a:pt x="122" y="44"/>
                  </a:lnTo>
                  <a:lnTo>
                    <a:pt x="122" y="44"/>
                  </a:lnTo>
                  <a:lnTo>
                    <a:pt x="122" y="44"/>
                  </a:lnTo>
                  <a:lnTo>
                    <a:pt x="122" y="44"/>
                  </a:lnTo>
                  <a:lnTo>
                    <a:pt x="122" y="44"/>
                  </a:lnTo>
                  <a:lnTo>
                    <a:pt x="122" y="44"/>
                  </a:lnTo>
                  <a:lnTo>
                    <a:pt x="122" y="44"/>
                  </a:lnTo>
                  <a:lnTo>
                    <a:pt x="122" y="44"/>
                  </a:lnTo>
                  <a:lnTo>
                    <a:pt x="124" y="44"/>
                  </a:lnTo>
                  <a:lnTo>
                    <a:pt x="128" y="44"/>
                  </a:lnTo>
                  <a:lnTo>
                    <a:pt x="128" y="44"/>
                  </a:lnTo>
                  <a:lnTo>
                    <a:pt x="130" y="46"/>
                  </a:lnTo>
                  <a:lnTo>
                    <a:pt x="128" y="46"/>
                  </a:lnTo>
                  <a:lnTo>
                    <a:pt x="128" y="48"/>
                  </a:lnTo>
                  <a:lnTo>
                    <a:pt x="128" y="50"/>
                  </a:lnTo>
                  <a:lnTo>
                    <a:pt x="128" y="50"/>
                  </a:lnTo>
                  <a:lnTo>
                    <a:pt x="128" y="50"/>
                  </a:lnTo>
                  <a:lnTo>
                    <a:pt x="128" y="54"/>
                  </a:lnTo>
                  <a:lnTo>
                    <a:pt x="128" y="56"/>
                  </a:lnTo>
                  <a:lnTo>
                    <a:pt x="128" y="56"/>
                  </a:lnTo>
                  <a:lnTo>
                    <a:pt x="132" y="62"/>
                  </a:lnTo>
                  <a:lnTo>
                    <a:pt x="132" y="62"/>
                  </a:lnTo>
                  <a:lnTo>
                    <a:pt x="132" y="66"/>
                  </a:lnTo>
                  <a:lnTo>
                    <a:pt x="130" y="66"/>
                  </a:lnTo>
                  <a:lnTo>
                    <a:pt x="130" y="66"/>
                  </a:lnTo>
                  <a:lnTo>
                    <a:pt x="128" y="68"/>
                  </a:lnTo>
                  <a:lnTo>
                    <a:pt x="126" y="70"/>
                  </a:lnTo>
                  <a:lnTo>
                    <a:pt x="126" y="70"/>
                  </a:lnTo>
                  <a:lnTo>
                    <a:pt x="124" y="78"/>
                  </a:lnTo>
                  <a:lnTo>
                    <a:pt x="124" y="82"/>
                  </a:lnTo>
                  <a:lnTo>
                    <a:pt x="130" y="82"/>
                  </a:lnTo>
                  <a:lnTo>
                    <a:pt x="130" y="82"/>
                  </a:lnTo>
                  <a:lnTo>
                    <a:pt x="130" y="80"/>
                  </a:lnTo>
                  <a:lnTo>
                    <a:pt x="132" y="80"/>
                  </a:lnTo>
                  <a:lnTo>
                    <a:pt x="132" y="80"/>
                  </a:lnTo>
                  <a:lnTo>
                    <a:pt x="134" y="80"/>
                  </a:lnTo>
                  <a:lnTo>
                    <a:pt x="136" y="76"/>
                  </a:lnTo>
                  <a:lnTo>
                    <a:pt x="136" y="76"/>
                  </a:lnTo>
                  <a:lnTo>
                    <a:pt x="136" y="76"/>
                  </a:lnTo>
                  <a:lnTo>
                    <a:pt x="138" y="72"/>
                  </a:lnTo>
                  <a:lnTo>
                    <a:pt x="138" y="72"/>
                  </a:lnTo>
                  <a:lnTo>
                    <a:pt x="138" y="72"/>
                  </a:lnTo>
                  <a:lnTo>
                    <a:pt x="140" y="72"/>
                  </a:lnTo>
                  <a:lnTo>
                    <a:pt x="142" y="72"/>
                  </a:lnTo>
                  <a:lnTo>
                    <a:pt x="144" y="72"/>
                  </a:lnTo>
                </a:path>
              </a:pathLst>
            </a:custGeom>
            <a:no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6" name="Freeform 5015">
              <a:extLst>
                <a:ext uri="{FF2B5EF4-FFF2-40B4-BE49-F238E27FC236}">
                  <a16:creationId xmlns:a16="http://schemas.microsoft.com/office/drawing/2014/main" id="{013FD31A-C9BB-DD4B-8BCC-C5E9FBCC005A}"/>
                </a:ext>
              </a:extLst>
            </p:cNvPr>
            <p:cNvSpPr>
              <a:spLocks/>
            </p:cNvSpPr>
            <p:nvPr/>
          </p:nvSpPr>
          <p:spPr bwMode="auto">
            <a:xfrm>
              <a:off x="5381889" y="2747292"/>
              <a:ext cx="88813" cy="63773"/>
            </a:xfrm>
            <a:custGeom>
              <a:avLst/>
              <a:gdLst/>
              <a:ahLst/>
              <a:cxnLst>
                <a:cxn ang="0">
                  <a:pos x="56" y="24"/>
                </a:cxn>
                <a:cxn ang="0">
                  <a:pos x="56" y="0"/>
                </a:cxn>
                <a:cxn ang="0">
                  <a:pos x="0" y="0"/>
                </a:cxn>
                <a:cxn ang="0">
                  <a:pos x="0" y="20"/>
                </a:cxn>
                <a:cxn ang="0">
                  <a:pos x="10" y="40"/>
                </a:cxn>
                <a:cxn ang="0">
                  <a:pos x="44" y="40"/>
                </a:cxn>
                <a:cxn ang="0">
                  <a:pos x="44" y="40"/>
                </a:cxn>
                <a:cxn ang="0">
                  <a:pos x="44" y="36"/>
                </a:cxn>
                <a:cxn ang="0">
                  <a:pos x="44" y="36"/>
                </a:cxn>
                <a:cxn ang="0">
                  <a:pos x="46" y="34"/>
                </a:cxn>
                <a:cxn ang="0">
                  <a:pos x="46" y="34"/>
                </a:cxn>
                <a:cxn ang="0">
                  <a:pos x="56" y="24"/>
                </a:cxn>
                <a:cxn ang="0">
                  <a:pos x="56" y="24"/>
                </a:cxn>
              </a:cxnLst>
              <a:rect l="0" t="0" r="r" b="b"/>
              <a:pathLst>
                <a:path w="56" h="40">
                  <a:moveTo>
                    <a:pt x="56" y="24"/>
                  </a:moveTo>
                  <a:lnTo>
                    <a:pt x="56" y="0"/>
                  </a:lnTo>
                  <a:lnTo>
                    <a:pt x="0" y="0"/>
                  </a:lnTo>
                  <a:lnTo>
                    <a:pt x="0" y="20"/>
                  </a:lnTo>
                  <a:lnTo>
                    <a:pt x="10" y="40"/>
                  </a:lnTo>
                  <a:lnTo>
                    <a:pt x="44" y="40"/>
                  </a:lnTo>
                  <a:lnTo>
                    <a:pt x="44" y="40"/>
                  </a:lnTo>
                  <a:lnTo>
                    <a:pt x="44" y="36"/>
                  </a:lnTo>
                  <a:lnTo>
                    <a:pt x="44" y="36"/>
                  </a:lnTo>
                  <a:lnTo>
                    <a:pt x="46" y="34"/>
                  </a:lnTo>
                  <a:lnTo>
                    <a:pt x="46" y="34"/>
                  </a:lnTo>
                  <a:lnTo>
                    <a:pt x="56" y="24"/>
                  </a:lnTo>
                  <a:lnTo>
                    <a:pt x="56" y="24"/>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7" name="Freeform 5016">
              <a:extLst>
                <a:ext uri="{FF2B5EF4-FFF2-40B4-BE49-F238E27FC236}">
                  <a16:creationId xmlns:a16="http://schemas.microsoft.com/office/drawing/2014/main" id="{3B657812-326A-3041-88BC-B00F4329EA4D}"/>
                </a:ext>
              </a:extLst>
            </p:cNvPr>
            <p:cNvSpPr>
              <a:spLocks/>
            </p:cNvSpPr>
            <p:nvPr/>
          </p:nvSpPr>
          <p:spPr bwMode="auto">
            <a:xfrm>
              <a:off x="4931481" y="1808295"/>
              <a:ext cx="1260297" cy="1053348"/>
            </a:xfrm>
            <a:custGeom>
              <a:avLst/>
              <a:gdLst/>
              <a:ahLst/>
              <a:cxnLst>
                <a:cxn ang="0">
                  <a:pos x="262" y="610"/>
                </a:cxn>
                <a:cxn ang="0">
                  <a:pos x="232" y="612"/>
                </a:cxn>
                <a:cxn ang="0">
                  <a:pos x="210" y="592"/>
                </a:cxn>
                <a:cxn ang="0">
                  <a:pos x="190" y="580"/>
                </a:cxn>
                <a:cxn ang="0">
                  <a:pos x="152" y="592"/>
                </a:cxn>
                <a:cxn ang="0">
                  <a:pos x="138" y="624"/>
                </a:cxn>
                <a:cxn ang="0">
                  <a:pos x="104" y="662"/>
                </a:cxn>
                <a:cxn ang="0">
                  <a:pos x="80" y="658"/>
                </a:cxn>
                <a:cxn ang="0">
                  <a:pos x="82" y="650"/>
                </a:cxn>
                <a:cxn ang="0">
                  <a:pos x="80" y="640"/>
                </a:cxn>
                <a:cxn ang="0">
                  <a:pos x="86" y="620"/>
                </a:cxn>
                <a:cxn ang="0">
                  <a:pos x="50" y="554"/>
                </a:cxn>
                <a:cxn ang="0">
                  <a:pos x="34" y="524"/>
                </a:cxn>
                <a:cxn ang="0">
                  <a:pos x="30" y="474"/>
                </a:cxn>
                <a:cxn ang="0">
                  <a:pos x="6" y="474"/>
                </a:cxn>
                <a:cxn ang="0">
                  <a:pos x="12" y="450"/>
                </a:cxn>
                <a:cxn ang="0">
                  <a:pos x="20" y="410"/>
                </a:cxn>
                <a:cxn ang="0">
                  <a:pos x="30" y="390"/>
                </a:cxn>
                <a:cxn ang="0">
                  <a:pos x="28" y="380"/>
                </a:cxn>
                <a:cxn ang="0">
                  <a:pos x="48" y="356"/>
                </a:cxn>
                <a:cxn ang="0">
                  <a:pos x="56" y="342"/>
                </a:cxn>
                <a:cxn ang="0">
                  <a:pos x="62" y="326"/>
                </a:cxn>
                <a:cxn ang="0">
                  <a:pos x="82" y="324"/>
                </a:cxn>
                <a:cxn ang="0">
                  <a:pos x="104" y="304"/>
                </a:cxn>
                <a:cxn ang="0">
                  <a:pos x="124" y="114"/>
                </a:cxn>
                <a:cxn ang="0">
                  <a:pos x="240" y="12"/>
                </a:cxn>
                <a:cxn ang="0">
                  <a:pos x="368" y="12"/>
                </a:cxn>
                <a:cxn ang="0">
                  <a:pos x="454" y="2"/>
                </a:cxn>
                <a:cxn ang="0">
                  <a:pos x="458" y="12"/>
                </a:cxn>
                <a:cxn ang="0">
                  <a:pos x="574" y="12"/>
                </a:cxn>
                <a:cxn ang="0">
                  <a:pos x="666" y="12"/>
                </a:cxn>
                <a:cxn ang="0">
                  <a:pos x="718" y="42"/>
                </a:cxn>
                <a:cxn ang="0">
                  <a:pos x="732" y="62"/>
                </a:cxn>
                <a:cxn ang="0">
                  <a:pos x="730" y="60"/>
                </a:cxn>
                <a:cxn ang="0">
                  <a:pos x="726" y="78"/>
                </a:cxn>
                <a:cxn ang="0">
                  <a:pos x="728" y="112"/>
                </a:cxn>
                <a:cxn ang="0">
                  <a:pos x="730" y="136"/>
                </a:cxn>
                <a:cxn ang="0">
                  <a:pos x="746" y="178"/>
                </a:cxn>
                <a:cxn ang="0">
                  <a:pos x="768" y="192"/>
                </a:cxn>
                <a:cxn ang="0">
                  <a:pos x="792" y="208"/>
                </a:cxn>
                <a:cxn ang="0">
                  <a:pos x="770" y="236"/>
                </a:cxn>
                <a:cxn ang="0">
                  <a:pos x="746" y="244"/>
                </a:cxn>
                <a:cxn ang="0">
                  <a:pos x="730" y="260"/>
                </a:cxn>
                <a:cxn ang="0">
                  <a:pos x="720" y="262"/>
                </a:cxn>
                <a:cxn ang="0">
                  <a:pos x="714" y="286"/>
                </a:cxn>
                <a:cxn ang="0">
                  <a:pos x="714" y="300"/>
                </a:cxn>
                <a:cxn ang="0">
                  <a:pos x="696" y="394"/>
                </a:cxn>
                <a:cxn ang="0">
                  <a:pos x="690" y="428"/>
                </a:cxn>
                <a:cxn ang="0">
                  <a:pos x="678" y="460"/>
                </a:cxn>
                <a:cxn ang="0">
                  <a:pos x="676" y="470"/>
                </a:cxn>
                <a:cxn ang="0">
                  <a:pos x="656" y="476"/>
                </a:cxn>
                <a:cxn ang="0">
                  <a:pos x="628" y="512"/>
                </a:cxn>
                <a:cxn ang="0">
                  <a:pos x="628" y="524"/>
                </a:cxn>
                <a:cxn ang="0">
                  <a:pos x="624" y="544"/>
                </a:cxn>
                <a:cxn ang="0">
                  <a:pos x="592" y="570"/>
                </a:cxn>
                <a:cxn ang="0">
                  <a:pos x="580" y="624"/>
                </a:cxn>
                <a:cxn ang="0">
                  <a:pos x="564" y="580"/>
                </a:cxn>
                <a:cxn ang="0">
                  <a:pos x="542" y="514"/>
                </a:cxn>
                <a:cxn ang="0">
                  <a:pos x="504" y="516"/>
                </a:cxn>
                <a:cxn ang="0">
                  <a:pos x="474" y="578"/>
                </a:cxn>
              </a:cxnLst>
              <a:rect l="0" t="0" r="r" b="b"/>
              <a:pathLst>
                <a:path w="794" h="664">
                  <a:moveTo>
                    <a:pt x="340" y="616"/>
                  </a:moveTo>
                  <a:lnTo>
                    <a:pt x="340" y="616"/>
                  </a:lnTo>
                  <a:lnTo>
                    <a:pt x="340" y="592"/>
                  </a:lnTo>
                  <a:lnTo>
                    <a:pt x="284" y="592"/>
                  </a:lnTo>
                  <a:lnTo>
                    <a:pt x="284" y="612"/>
                  </a:lnTo>
                  <a:lnTo>
                    <a:pt x="284" y="610"/>
                  </a:lnTo>
                  <a:lnTo>
                    <a:pt x="284" y="610"/>
                  </a:lnTo>
                  <a:lnTo>
                    <a:pt x="274" y="608"/>
                  </a:lnTo>
                  <a:lnTo>
                    <a:pt x="274" y="608"/>
                  </a:lnTo>
                  <a:lnTo>
                    <a:pt x="272" y="608"/>
                  </a:lnTo>
                  <a:lnTo>
                    <a:pt x="270" y="610"/>
                  </a:lnTo>
                  <a:lnTo>
                    <a:pt x="270" y="610"/>
                  </a:lnTo>
                  <a:lnTo>
                    <a:pt x="266" y="610"/>
                  </a:lnTo>
                  <a:lnTo>
                    <a:pt x="262" y="610"/>
                  </a:lnTo>
                  <a:lnTo>
                    <a:pt x="262" y="610"/>
                  </a:lnTo>
                  <a:lnTo>
                    <a:pt x="254" y="610"/>
                  </a:lnTo>
                  <a:lnTo>
                    <a:pt x="254" y="610"/>
                  </a:lnTo>
                  <a:lnTo>
                    <a:pt x="250" y="608"/>
                  </a:lnTo>
                  <a:lnTo>
                    <a:pt x="248" y="610"/>
                  </a:lnTo>
                  <a:lnTo>
                    <a:pt x="248" y="610"/>
                  </a:lnTo>
                  <a:lnTo>
                    <a:pt x="246" y="610"/>
                  </a:lnTo>
                  <a:lnTo>
                    <a:pt x="244" y="610"/>
                  </a:lnTo>
                  <a:lnTo>
                    <a:pt x="244" y="610"/>
                  </a:lnTo>
                  <a:lnTo>
                    <a:pt x="240" y="610"/>
                  </a:lnTo>
                  <a:lnTo>
                    <a:pt x="238" y="612"/>
                  </a:lnTo>
                  <a:lnTo>
                    <a:pt x="238" y="612"/>
                  </a:lnTo>
                  <a:lnTo>
                    <a:pt x="236" y="614"/>
                  </a:lnTo>
                  <a:lnTo>
                    <a:pt x="234" y="612"/>
                  </a:lnTo>
                  <a:lnTo>
                    <a:pt x="234" y="612"/>
                  </a:lnTo>
                  <a:lnTo>
                    <a:pt x="232" y="612"/>
                  </a:lnTo>
                  <a:lnTo>
                    <a:pt x="230" y="612"/>
                  </a:lnTo>
                  <a:lnTo>
                    <a:pt x="230" y="612"/>
                  </a:lnTo>
                  <a:lnTo>
                    <a:pt x="228" y="612"/>
                  </a:lnTo>
                  <a:lnTo>
                    <a:pt x="226" y="612"/>
                  </a:lnTo>
                  <a:lnTo>
                    <a:pt x="226" y="612"/>
                  </a:lnTo>
                  <a:lnTo>
                    <a:pt x="222" y="608"/>
                  </a:lnTo>
                  <a:lnTo>
                    <a:pt x="222" y="604"/>
                  </a:lnTo>
                  <a:lnTo>
                    <a:pt x="222" y="604"/>
                  </a:lnTo>
                  <a:lnTo>
                    <a:pt x="220" y="602"/>
                  </a:lnTo>
                  <a:lnTo>
                    <a:pt x="218" y="600"/>
                  </a:lnTo>
                  <a:lnTo>
                    <a:pt x="218" y="600"/>
                  </a:lnTo>
                  <a:lnTo>
                    <a:pt x="216" y="596"/>
                  </a:lnTo>
                  <a:lnTo>
                    <a:pt x="212" y="594"/>
                  </a:lnTo>
                  <a:lnTo>
                    <a:pt x="212" y="594"/>
                  </a:lnTo>
                  <a:lnTo>
                    <a:pt x="210" y="592"/>
                  </a:lnTo>
                  <a:lnTo>
                    <a:pt x="210" y="590"/>
                  </a:lnTo>
                  <a:lnTo>
                    <a:pt x="210" y="590"/>
                  </a:lnTo>
                  <a:lnTo>
                    <a:pt x="210" y="588"/>
                  </a:lnTo>
                  <a:lnTo>
                    <a:pt x="208" y="586"/>
                  </a:lnTo>
                  <a:lnTo>
                    <a:pt x="208" y="586"/>
                  </a:lnTo>
                  <a:lnTo>
                    <a:pt x="204" y="584"/>
                  </a:lnTo>
                  <a:lnTo>
                    <a:pt x="204" y="584"/>
                  </a:lnTo>
                  <a:lnTo>
                    <a:pt x="200" y="582"/>
                  </a:lnTo>
                  <a:lnTo>
                    <a:pt x="198" y="582"/>
                  </a:lnTo>
                  <a:lnTo>
                    <a:pt x="198" y="582"/>
                  </a:lnTo>
                  <a:lnTo>
                    <a:pt x="196" y="582"/>
                  </a:lnTo>
                  <a:lnTo>
                    <a:pt x="194" y="580"/>
                  </a:lnTo>
                  <a:lnTo>
                    <a:pt x="194" y="580"/>
                  </a:lnTo>
                  <a:lnTo>
                    <a:pt x="192" y="580"/>
                  </a:lnTo>
                  <a:lnTo>
                    <a:pt x="190" y="580"/>
                  </a:lnTo>
                  <a:lnTo>
                    <a:pt x="190" y="580"/>
                  </a:lnTo>
                  <a:lnTo>
                    <a:pt x="184" y="580"/>
                  </a:lnTo>
                  <a:lnTo>
                    <a:pt x="184" y="580"/>
                  </a:lnTo>
                  <a:lnTo>
                    <a:pt x="180" y="582"/>
                  </a:lnTo>
                  <a:lnTo>
                    <a:pt x="176" y="582"/>
                  </a:lnTo>
                  <a:lnTo>
                    <a:pt x="176" y="582"/>
                  </a:lnTo>
                  <a:lnTo>
                    <a:pt x="168" y="584"/>
                  </a:lnTo>
                  <a:lnTo>
                    <a:pt x="168" y="584"/>
                  </a:lnTo>
                  <a:lnTo>
                    <a:pt x="158" y="584"/>
                  </a:lnTo>
                  <a:lnTo>
                    <a:pt x="158" y="584"/>
                  </a:lnTo>
                  <a:lnTo>
                    <a:pt x="156" y="584"/>
                  </a:lnTo>
                  <a:lnTo>
                    <a:pt x="154" y="588"/>
                  </a:lnTo>
                  <a:lnTo>
                    <a:pt x="154" y="588"/>
                  </a:lnTo>
                  <a:lnTo>
                    <a:pt x="152" y="590"/>
                  </a:lnTo>
                  <a:lnTo>
                    <a:pt x="152" y="592"/>
                  </a:lnTo>
                  <a:lnTo>
                    <a:pt x="152" y="592"/>
                  </a:lnTo>
                  <a:lnTo>
                    <a:pt x="154" y="594"/>
                  </a:lnTo>
                  <a:lnTo>
                    <a:pt x="152" y="596"/>
                  </a:lnTo>
                  <a:lnTo>
                    <a:pt x="152" y="596"/>
                  </a:lnTo>
                  <a:lnTo>
                    <a:pt x="150" y="602"/>
                  </a:lnTo>
                  <a:lnTo>
                    <a:pt x="150" y="602"/>
                  </a:lnTo>
                  <a:lnTo>
                    <a:pt x="146" y="604"/>
                  </a:lnTo>
                  <a:lnTo>
                    <a:pt x="142" y="606"/>
                  </a:lnTo>
                  <a:lnTo>
                    <a:pt x="142" y="606"/>
                  </a:lnTo>
                  <a:lnTo>
                    <a:pt x="142" y="616"/>
                  </a:lnTo>
                  <a:lnTo>
                    <a:pt x="142" y="616"/>
                  </a:lnTo>
                  <a:lnTo>
                    <a:pt x="142" y="618"/>
                  </a:lnTo>
                  <a:lnTo>
                    <a:pt x="140" y="622"/>
                  </a:lnTo>
                  <a:lnTo>
                    <a:pt x="140" y="622"/>
                  </a:lnTo>
                  <a:lnTo>
                    <a:pt x="138" y="624"/>
                  </a:lnTo>
                  <a:lnTo>
                    <a:pt x="138" y="630"/>
                  </a:lnTo>
                  <a:lnTo>
                    <a:pt x="138" y="630"/>
                  </a:lnTo>
                  <a:lnTo>
                    <a:pt x="134" y="642"/>
                  </a:lnTo>
                  <a:lnTo>
                    <a:pt x="130" y="652"/>
                  </a:lnTo>
                  <a:lnTo>
                    <a:pt x="112" y="662"/>
                  </a:lnTo>
                  <a:lnTo>
                    <a:pt x="112" y="664"/>
                  </a:lnTo>
                  <a:lnTo>
                    <a:pt x="112" y="662"/>
                  </a:lnTo>
                  <a:lnTo>
                    <a:pt x="110" y="664"/>
                  </a:lnTo>
                  <a:lnTo>
                    <a:pt x="110" y="664"/>
                  </a:lnTo>
                  <a:lnTo>
                    <a:pt x="108" y="664"/>
                  </a:lnTo>
                  <a:lnTo>
                    <a:pt x="108" y="664"/>
                  </a:lnTo>
                  <a:lnTo>
                    <a:pt x="106" y="662"/>
                  </a:lnTo>
                  <a:lnTo>
                    <a:pt x="106" y="662"/>
                  </a:lnTo>
                  <a:lnTo>
                    <a:pt x="104" y="662"/>
                  </a:lnTo>
                  <a:lnTo>
                    <a:pt x="104" y="662"/>
                  </a:lnTo>
                  <a:lnTo>
                    <a:pt x="100" y="662"/>
                  </a:lnTo>
                  <a:lnTo>
                    <a:pt x="94" y="662"/>
                  </a:lnTo>
                  <a:lnTo>
                    <a:pt x="94" y="662"/>
                  </a:lnTo>
                  <a:lnTo>
                    <a:pt x="92" y="662"/>
                  </a:lnTo>
                  <a:lnTo>
                    <a:pt x="92" y="662"/>
                  </a:lnTo>
                  <a:lnTo>
                    <a:pt x="92" y="662"/>
                  </a:lnTo>
                  <a:lnTo>
                    <a:pt x="90" y="662"/>
                  </a:lnTo>
                  <a:lnTo>
                    <a:pt x="82" y="662"/>
                  </a:lnTo>
                  <a:lnTo>
                    <a:pt x="82" y="662"/>
                  </a:lnTo>
                  <a:lnTo>
                    <a:pt x="80" y="662"/>
                  </a:lnTo>
                  <a:lnTo>
                    <a:pt x="80" y="662"/>
                  </a:lnTo>
                  <a:lnTo>
                    <a:pt x="80" y="660"/>
                  </a:lnTo>
                  <a:lnTo>
                    <a:pt x="80" y="658"/>
                  </a:lnTo>
                  <a:lnTo>
                    <a:pt x="80" y="658"/>
                  </a:lnTo>
                  <a:lnTo>
                    <a:pt x="80" y="658"/>
                  </a:lnTo>
                  <a:lnTo>
                    <a:pt x="80" y="656"/>
                  </a:lnTo>
                  <a:lnTo>
                    <a:pt x="80" y="656"/>
                  </a:lnTo>
                  <a:lnTo>
                    <a:pt x="80" y="656"/>
                  </a:lnTo>
                  <a:lnTo>
                    <a:pt x="82" y="656"/>
                  </a:lnTo>
                  <a:lnTo>
                    <a:pt x="82" y="656"/>
                  </a:lnTo>
                  <a:lnTo>
                    <a:pt x="82" y="654"/>
                  </a:lnTo>
                  <a:lnTo>
                    <a:pt x="84" y="652"/>
                  </a:lnTo>
                  <a:lnTo>
                    <a:pt x="84" y="652"/>
                  </a:lnTo>
                  <a:lnTo>
                    <a:pt x="84" y="648"/>
                  </a:lnTo>
                  <a:lnTo>
                    <a:pt x="84" y="648"/>
                  </a:lnTo>
                  <a:lnTo>
                    <a:pt x="82" y="648"/>
                  </a:lnTo>
                  <a:lnTo>
                    <a:pt x="82" y="648"/>
                  </a:lnTo>
                  <a:lnTo>
                    <a:pt x="82" y="648"/>
                  </a:lnTo>
                  <a:lnTo>
                    <a:pt x="82" y="648"/>
                  </a:lnTo>
                  <a:lnTo>
                    <a:pt x="82" y="650"/>
                  </a:lnTo>
                  <a:lnTo>
                    <a:pt x="80" y="650"/>
                  </a:lnTo>
                  <a:lnTo>
                    <a:pt x="80" y="650"/>
                  </a:lnTo>
                  <a:lnTo>
                    <a:pt x="80" y="650"/>
                  </a:lnTo>
                  <a:lnTo>
                    <a:pt x="80" y="650"/>
                  </a:lnTo>
                  <a:lnTo>
                    <a:pt x="78" y="650"/>
                  </a:lnTo>
                  <a:lnTo>
                    <a:pt x="78" y="648"/>
                  </a:lnTo>
                  <a:lnTo>
                    <a:pt x="78" y="648"/>
                  </a:lnTo>
                  <a:lnTo>
                    <a:pt x="76" y="648"/>
                  </a:lnTo>
                  <a:lnTo>
                    <a:pt x="76" y="648"/>
                  </a:lnTo>
                  <a:lnTo>
                    <a:pt x="78" y="642"/>
                  </a:lnTo>
                  <a:lnTo>
                    <a:pt x="78" y="642"/>
                  </a:lnTo>
                  <a:lnTo>
                    <a:pt x="80" y="640"/>
                  </a:lnTo>
                  <a:lnTo>
                    <a:pt x="80" y="640"/>
                  </a:lnTo>
                  <a:lnTo>
                    <a:pt x="80" y="640"/>
                  </a:lnTo>
                  <a:lnTo>
                    <a:pt x="80" y="640"/>
                  </a:lnTo>
                  <a:lnTo>
                    <a:pt x="82" y="640"/>
                  </a:lnTo>
                  <a:lnTo>
                    <a:pt x="82" y="640"/>
                  </a:lnTo>
                  <a:lnTo>
                    <a:pt x="82" y="640"/>
                  </a:lnTo>
                  <a:lnTo>
                    <a:pt x="86" y="636"/>
                  </a:lnTo>
                  <a:lnTo>
                    <a:pt x="86" y="634"/>
                  </a:lnTo>
                  <a:lnTo>
                    <a:pt x="88" y="628"/>
                  </a:lnTo>
                  <a:lnTo>
                    <a:pt x="88" y="628"/>
                  </a:lnTo>
                  <a:lnTo>
                    <a:pt x="86" y="628"/>
                  </a:lnTo>
                  <a:lnTo>
                    <a:pt x="86" y="628"/>
                  </a:lnTo>
                  <a:lnTo>
                    <a:pt x="86" y="628"/>
                  </a:lnTo>
                  <a:lnTo>
                    <a:pt x="86" y="626"/>
                  </a:lnTo>
                  <a:lnTo>
                    <a:pt x="86" y="622"/>
                  </a:lnTo>
                  <a:lnTo>
                    <a:pt x="86" y="622"/>
                  </a:lnTo>
                  <a:lnTo>
                    <a:pt x="86" y="622"/>
                  </a:lnTo>
                  <a:lnTo>
                    <a:pt x="86" y="620"/>
                  </a:lnTo>
                  <a:lnTo>
                    <a:pt x="86" y="620"/>
                  </a:lnTo>
                  <a:lnTo>
                    <a:pt x="88" y="616"/>
                  </a:lnTo>
                  <a:lnTo>
                    <a:pt x="88" y="616"/>
                  </a:lnTo>
                  <a:lnTo>
                    <a:pt x="88" y="606"/>
                  </a:lnTo>
                  <a:lnTo>
                    <a:pt x="82" y="596"/>
                  </a:lnTo>
                  <a:lnTo>
                    <a:pt x="72" y="580"/>
                  </a:lnTo>
                  <a:lnTo>
                    <a:pt x="70" y="580"/>
                  </a:lnTo>
                  <a:lnTo>
                    <a:pt x="70" y="578"/>
                  </a:lnTo>
                  <a:lnTo>
                    <a:pt x="58" y="568"/>
                  </a:lnTo>
                  <a:lnTo>
                    <a:pt x="56" y="568"/>
                  </a:lnTo>
                  <a:lnTo>
                    <a:pt x="54" y="562"/>
                  </a:lnTo>
                  <a:lnTo>
                    <a:pt x="52" y="560"/>
                  </a:lnTo>
                  <a:lnTo>
                    <a:pt x="50" y="558"/>
                  </a:lnTo>
                  <a:lnTo>
                    <a:pt x="50" y="556"/>
                  </a:lnTo>
                  <a:lnTo>
                    <a:pt x="50" y="554"/>
                  </a:lnTo>
                  <a:lnTo>
                    <a:pt x="54" y="544"/>
                  </a:lnTo>
                  <a:lnTo>
                    <a:pt x="54" y="542"/>
                  </a:lnTo>
                  <a:lnTo>
                    <a:pt x="54" y="542"/>
                  </a:lnTo>
                  <a:lnTo>
                    <a:pt x="54" y="540"/>
                  </a:lnTo>
                  <a:lnTo>
                    <a:pt x="54" y="540"/>
                  </a:lnTo>
                  <a:lnTo>
                    <a:pt x="52" y="534"/>
                  </a:lnTo>
                  <a:lnTo>
                    <a:pt x="52" y="532"/>
                  </a:lnTo>
                  <a:lnTo>
                    <a:pt x="46" y="532"/>
                  </a:lnTo>
                  <a:lnTo>
                    <a:pt x="40" y="528"/>
                  </a:lnTo>
                  <a:lnTo>
                    <a:pt x="38" y="528"/>
                  </a:lnTo>
                  <a:lnTo>
                    <a:pt x="38" y="528"/>
                  </a:lnTo>
                  <a:lnTo>
                    <a:pt x="38" y="526"/>
                  </a:lnTo>
                  <a:lnTo>
                    <a:pt x="36" y="524"/>
                  </a:lnTo>
                  <a:lnTo>
                    <a:pt x="36" y="524"/>
                  </a:lnTo>
                  <a:lnTo>
                    <a:pt x="34" y="524"/>
                  </a:lnTo>
                  <a:lnTo>
                    <a:pt x="34" y="522"/>
                  </a:lnTo>
                  <a:lnTo>
                    <a:pt x="34" y="522"/>
                  </a:lnTo>
                  <a:lnTo>
                    <a:pt x="34" y="520"/>
                  </a:lnTo>
                  <a:lnTo>
                    <a:pt x="34" y="520"/>
                  </a:lnTo>
                  <a:lnTo>
                    <a:pt x="36" y="514"/>
                  </a:lnTo>
                  <a:lnTo>
                    <a:pt x="36" y="508"/>
                  </a:lnTo>
                  <a:lnTo>
                    <a:pt x="38" y="506"/>
                  </a:lnTo>
                  <a:lnTo>
                    <a:pt x="36" y="502"/>
                  </a:lnTo>
                  <a:lnTo>
                    <a:pt x="32" y="496"/>
                  </a:lnTo>
                  <a:lnTo>
                    <a:pt x="30" y="488"/>
                  </a:lnTo>
                  <a:lnTo>
                    <a:pt x="30" y="488"/>
                  </a:lnTo>
                  <a:lnTo>
                    <a:pt x="28" y="482"/>
                  </a:lnTo>
                  <a:lnTo>
                    <a:pt x="28" y="482"/>
                  </a:lnTo>
                  <a:lnTo>
                    <a:pt x="30" y="476"/>
                  </a:lnTo>
                  <a:lnTo>
                    <a:pt x="30" y="474"/>
                  </a:lnTo>
                  <a:lnTo>
                    <a:pt x="24" y="472"/>
                  </a:lnTo>
                  <a:lnTo>
                    <a:pt x="18" y="468"/>
                  </a:lnTo>
                  <a:lnTo>
                    <a:pt x="18" y="470"/>
                  </a:lnTo>
                  <a:lnTo>
                    <a:pt x="16" y="472"/>
                  </a:lnTo>
                  <a:lnTo>
                    <a:pt x="16" y="472"/>
                  </a:lnTo>
                  <a:lnTo>
                    <a:pt x="16" y="474"/>
                  </a:lnTo>
                  <a:lnTo>
                    <a:pt x="16" y="474"/>
                  </a:lnTo>
                  <a:lnTo>
                    <a:pt x="14" y="474"/>
                  </a:lnTo>
                  <a:lnTo>
                    <a:pt x="14" y="474"/>
                  </a:lnTo>
                  <a:lnTo>
                    <a:pt x="12" y="474"/>
                  </a:lnTo>
                  <a:lnTo>
                    <a:pt x="10" y="474"/>
                  </a:lnTo>
                  <a:lnTo>
                    <a:pt x="8" y="474"/>
                  </a:lnTo>
                  <a:lnTo>
                    <a:pt x="8" y="474"/>
                  </a:lnTo>
                  <a:lnTo>
                    <a:pt x="6" y="474"/>
                  </a:lnTo>
                  <a:lnTo>
                    <a:pt x="6" y="474"/>
                  </a:lnTo>
                  <a:lnTo>
                    <a:pt x="4" y="474"/>
                  </a:lnTo>
                  <a:lnTo>
                    <a:pt x="4" y="472"/>
                  </a:lnTo>
                  <a:lnTo>
                    <a:pt x="4" y="472"/>
                  </a:lnTo>
                  <a:lnTo>
                    <a:pt x="2" y="472"/>
                  </a:lnTo>
                  <a:lnTo>
                    <a:pt x="0" y="466"/>
                  </a:lnTo>
                  <a:lnTo>
                    <a:pt x="0" y="466"/>
                  </a:lnTo>
                  <a:lnTo>
                    <a:pt x="0" y="466"/>
                  </a:lnTo>
                  <a:lnTo>
                    <a:pt x="4" y="460"/>
                  </a:lnTo>
                  <a:lnTo>
                    <a:pt x="4" y="458"/>
                  </a:lnTo>
                  <a:lnTo>
                    <a:pt x="6" y="454"/>
                  </a:lnTo>
                  <a:lnTo>
                    <a:pt x="6" y="454"/>
                  </a:lnTo>
                  <a:lnTo>
                    <a:pt x="10" y="450"/>
                  </a:lnTo>
                  <a:lnTo>
                    <a:pt x="10" y="450"/>
                  </a:lnTo>
                  <a:lnTo>
                    <a:pt x="12" y="450"/>
                  </a:lnTo>
                  <a:lnTo>
                    <a:pt x="12" y="450"/>
                  </a:lnTo>
                  <a:lnTo>
                    <a:pt x="16" y="448"/>
                  </a:lnTo>
                  <a:lnTo>
                    <a:pt x="16" y="448"/>
                  </a:lnTo>
                  <a:lnTo>
                    <a:pt x="22" y="442"/>
                  </a:lnTo>
                  <a:lnTo>
                    <a:pt x="22" y="440"/>
                  </a:lnTo>
                  <a:lnTo>
                    <a:pt x="22" y="440"/>
                  </a:lnTo>
                  <a:lnTo>
                    <a:pt x="22" y="438"/>
                  </a:lnTo>
                  <a:lnTo>
                    <a:pt x="22" y="438"/>
                  </a:lnTo>
                  <a:lnTo>
                    <a:pt x="22" y="438"/>
                  </a:lnTo>
                  <a:lnTo>
                    <a:pt x="20" y="432"/>
                  </a:lnTo>
                  <a:lnTo>
                    <a:pt x="14" y="424"/>
                  </a:lnTo>
                  <a:lnTo>
                    <a:pt x="14" y="424"/>
                  </a:lnTo>
                  <a:lnTo>
                    <a:pt x="12" y="420"/>
                  </a:lnTo>
                  <a:lnTo>
                    <a:pt x="18" y="412"/>
                  </a:lnTo>
                  <a:lnTo>
                    <a:pt x="20" y="410"/>
                  </a:lnTo>
                  <a:lnTo>
                    <a:pt x="20" y="410"/>
                  </a:lnTo>
                  <a:lnTo>
                    <a:pt x="24" y="408"/>
                  </a:lnTo>
                  <a:lnTo>
                    <a:pt x="24" y="408"/>
                  </a:lnTo>
                  <a:lnTo>
                    <a:pt x="26" y="406"/>
                  </a:lnTo>
                  <a:lnTo>
                    <a:pt x="28" y="406"/>
                  </a:lnTo>
                  <a:lnTo>
                    <a:pt x="34" y="402"/>
                  </a:lnTo>
                  <a:lnTo>
                    <a:pt x="34" y="402"/>
                  </a:lnTo>
                  <a:lnTo>
                    <a:pt x="34" y="402"/>
                  </a:lnTo>
                  <a:lnTo>
                    <a:pt x="36" y="400"/>
                  </a:lnTo>
                  <a:lnTo>
                    <a:pt x="36" y="400"/>
                  </a:lnTo>
                  <a:lnTo>
                    <a:pt x="34" y="398"/>
                  </a:lnTo>
                  <a:lnTo>
                    <a:pt x="34" y="398"/>
                  </a:lnTo>
                  <a:lnTo>
                    <a:pt x="34" y="396"/>
                  </a:lnTo>
                  <a:lnTo>
                    <a:pt x="32" y="396"/>
                  </a:lnTo>
                  <a:lnTo>
                    <a:pt x="30" y="392"/>
                  </a:lnTo>
                  <a:lnTo>
                    <a:pt x="30" y="390"/>
                  </a:lnTo>
                  <a:lnTo>
                    <a:pt x="30" y="386"/>
                  </a:lnTo>
                  <a:lnTo>
                    <a:pt x="30" y="386"/>
                  </a:lnTo>
                  <a:lnTo>
                    <a:pt x="30" y="384"/>
                  </a:lnTo>
                  <a:lnTo>
                    <a:pt x="28" y="384"/>
                  </a:lnTo>
                  <a:lnTo>
                    <a:pt x="28" y="384"/>
                  </a:lnTo>
                  <a:lnTo>
                    <a:pt x="26" y="384"/>
                  </a:lnTo>
                  <a:lnTo>
                    <a:pt x="26" y="384"/>
                  </a:lnTo>
                  <a:lnTo>
                    <a:pt x="26" y="382"/>
                  </a:lnTo>
                  <a:lnTo>
                    <a:pt x="26" y="382"/>
                  </a:lnTo>
                  <a:lnTo>
                    <a:pt x="26" y="382"/>
                  </a:lnTo>
                  <a:lnTo>
                    <a:pt x="26" y="382"/>
                  </a:lnTo>
                  <a:lnTo>
                    <a:pt x="26" y="380"/>
                  </a:lnTo>
                  <a:lnTo>
                    <a:pt x="28" y="380"/>
                  </a:lnTo>
                  <a:lnTo>
                    <a:pt x="28" y="380"/>
                  </a:lnTo>
                  <a:lnTo>
                    <a:pt x="28" y="380"/>
                  </a:lnTo>
                  <a:lnTo>
                    <a:pt x="30" y="378"/>
                  </a:lnTo>
                  <a:lnTo>
                    <a:pt x="32" y="378"/>
                  </a:lnTo>
                  <a:lnTo>
                    <a:pt x="42" y="374"/>
                  </a:lnTo>
                  <a:lnTo>
                    <a:pt x="42" y="374"/>
                  </a:lnTo>
                  <a:lnTo>
                    <a:pt x="42" y="374"/>
                  </a:lnTo>
                  <a:lnTo>
                    <a:pt x="42" y="374"/>
                  </a:lnTo>
                  <a:lnTo>
                    <a:pt x="40" y="372"/>
                  </a:lnTo>
                  <a:lnTo>
                    <a:pt x="40" y="372"/>
                  </a:lnTo>
                  <a:lnTo>
                    <a:pt x="40" y="370"/>
                  </a:lnTo>
                  <a:lnTo>
                    <a:pt x="40" y="368"/>
                  </a:lnTo>
                  <a:lnTo>
                    <a:pt x="40" y="368"/>
                  </a:lnTo>
                  <a:lnTo>
                    <a:pt x="40" y="366"/>
                  </a:lnTo>
                  <a:lnTo>
                    <a:pt x="44" y="360"/>
                  </a:lnTo>
                  <a:lnTo>
                    <a:pt x="46" y="360"/>
                  </a:lnTo>
                  <a:lnTo>
                    <a:pt x="48" y="356"/>
                  </a:lnTo>
                  <a:lnTo>
                    <a:pt x="48" y="356"/>
                  </a:lnTo>
                  <a:lnTo>
                    <a:pt x="50" y="356"/>
                  </a:lnTo>
                  <a:lnTo>
                    <a:pt x="50" y="354"/>
                  </a:lnTo>
                  <a:lnTo>
                    <a:pt x="50" y="354"/>
                  </a:lnTo>
                  <a:lnTo>
                    <a:pt x="52" y="354"/>
                  </a:lnTo>
                  <a:lnTo>
                    <a:pt x="52" y="354"/>
                  </a:lnTo>
                  <a:lnTo>
                    <a:pt x="52" y="354"/>
                  </a:lnTo>
                  <a:lnTo>
                    <a:pt x="52" y="354"/>
                  </a:lnTo>
                  <a:lnTo>
                    <a:pt x="54" y="350"/>
                  </a:lnTo>
                  <a:lnTo>
                    <a:pt x="54" y="350"/>
                  </a:lnTo>
                  <a:lnTo>
                    <a:pt x="56" y="348"/>
                  </a:lnTo>
                  <a:lnTo>
                    <a:pt x="56" y="346"/>
                  </a:lnTo>
                  <a:lnTo>
                    <a:pt x="56" y="344"/>
                  </a:lnTo>
                  <a:lnTo>
                    <a:pt x="56" y="342"/>
                  </a:lnTo>
                  <a:lnTo>
                    <a:pt x="56" y="342"/>
                  </a:lnTo>
                  <a:lnTo>
                    <a:pt x="56" y="342"/>
                  </a:lnTo>
                  <a:lnTo>
                    <a:pt x="56" y="340"/>
                  </a:lnTo>
                  <a:lnTo>
                    <a:pt x="56" y="340"/>
                  </a:lnTo>
                  <a:lnTo>
                    <a:pt x="54" y="340"/>
                  </a:lnTo>
                  <a:lnTo>
                    <a:pt x="54" y="340"/>
                  </a:lnTo>
                  <a:lnTo>
                    <a:pt x="52" y="338"/>
                  </a:lnTo>
                  <a:lnTo>
                    <a:pt x="52" y="336"/>
                  </a:lnTo>
                  <a:lnTo>
                    <a:pt x="52" y="336"/>
                  </a:lnTo>
                  <a:lnTo>
                    <a:pt x="52" y="334"/>
                  </a:lnTo>
                  <a:lnTo>
                    <a:pt x="52" y="334"/>
                  </a:lnTo>
                  <a:lnTo>
                    <a:pt x="52" y="334"/>
                  </a:lnTo>
                  <a:lnTo>
                    <a:pt x="52" y="334"/>
                  </a:lnTo>
                  <a:lnTo>
                    <a:pt x="52" y="332"/>
                  </a:lnTo>
                  <a:lnTo>
                    <a:pt x="60" y="326"/>
                  </a:lnTo>
                  <a:lnTo>
                    <a:pt x="62" y="326"/>
                  </a:lnTo>
                  <a:lnTo>
                    <a:pt x="62" y="326"/>
                  </a:lnTo>
                  <a:lnTo>
                    <a:pt x="64" y="326"/>
                  </a:lnTo>
                  <a:lnTo>
                    <a:pt x="68" y="326"/>
                  </a:lnTo>
                  <a:lnTo>
                    <a:pt x="70" y="326"/>
                  </a:lnTo>
                  <a:lnTo>
                    <a:pt x="72" y="326"/>
                  </a:lnTo>
                  <a:lnTo>
                    <a:pt x="72" y="326"/>
                  </a:lnTo>
                  <a:lnTo>
                    <a:pt x="74" y="326"/>
                  </a:lnTo>
                  <a:lnTo>
                    <a:pt x="74" y="326"/>
                  </a:lnTo>
                  <a:lnTo>
                    <a:pt x="76" y="326"/>
                  </a:lnTo>
                  <a:lnTo>
                    <a:pt x="76" y="326"/>
                  </a:lnTo>
                  <a:lnTo>
                    <a:pt x="78" y="326"/>
                  </a:lnTo>
                  <a:lnTo>
                    <a:pt x="78" y="324"/>
                  </a:lnTo>
                  <a:lnTo>
                    <a:pt x="78" y="324"/>
                  </a:lnTo>
                  <a:lnTo>
                    <a:pt x="80" y="324"/>
                  </a:lnTo>
                  <a:lnTo>
                    <a:pt x="82" y="324"/>
                  </a:lnTo>
                  <a:lnTo>
                    <a:pt x="84" y="322"/>
                  </a:lnTo>
                  <a:lnTo>
                    <a:pt x="84" y="322"/>
                  </a:lnTo>
                  <a:lnTo>
                    <a:pt x="88" y="322"/>
                  </a:lnTo>
                  <a:lnTo>
                    <a:pt x="94" y="324"/>
                  </a:lnTo>
                  <a:lnTo>
                    <a:pt x="94" y="324"/>
                  </a:lnTo>
                  <a:lnTo>
                    <a:pt x="96" y="324"/>
                  </a:lnTo>
                  <a:lnTo>
                    <a:pt x="100" y="326"/>
                  </a:lnTo>
                  <a:lnTo>
                    <a:pt x="100" y="326"/>
                  </a:lnTo>
                  <a:lnTo>
                    <a:pt x="102" y="326"/>
                  </a:lnTo>
                  <a:lnTo>
                    <a:pt x="102" y="326"/>
                  </a:lnTo>
                  <a:lnTo>
                    <a:pt x="102" y="326"/>
                  </a:lnTo>
                  <a:lnTo>
                    <a:pt x="102" y="326"/>
                  </a:lnTo>
                  <a:lnTo>
                    <a:pt x="102" y="326"/>
                  </a:lnTo>
                  <a:lnTo>
                    <a:pt x="104" y="320"/>
                  </a:lnTo>
                  <a:lnTo>
                    <a:pt x="104" y="304"/>
                  </a:lnTo>
                  <a:lnTo>
                    <a:pt x="102" y="298"/>
                  </a:lnTo>
                  <a:lnTo>
                    <a:pt x="102" y="186"/>
                  </a:lnTo>
                  <a:lnTo>
                    <a:pt x="102" y="176"/>
                  </a:lnTo>
                  <a:lnTo>
                    <a:pt x="102" y="172"/>
                  </a:lnTo>
                  <a:lnTo>
                    <a:pt x="102" y="142"/>
                  </a:lnTo>
                  <a:lnTo>
                    <a:pt x="102" y="140"/>
                  </a:lnTo>
                  <a:lnTo>
                    <a:pt x="104" y="138"/>
                  </a:lnTo>
                  <a:lnTo>
                    <a:pt x="104" y="138"/>
                  </a:lnTo>
                  <a:lnTo>
                    <a:pt x="104" y="138"/>
                  </a:lnTo>
                  <a:lnTo>
                    <a:pt x="104" y="118"/>
                  </a:lnTo>
                  <a:lnTo>
                    <a:pt x="104" y="114"/>
                  </a:lnTo>
                  <a:lnTo>
                    <a:pt x="104" y="114"/>
                  </a:lnTo>
                  <a:lnTo>
                    <a:pt x="106" y="114"/>
                  </a:lnTo>
                  <a:lnTo>
                    <a:pt x="110" y="114"/>
                  </a:lnTo>
                  <a:lnTo>
                    <a:pt x="124" y="114"/>
                  </a:lnTo>
                  <a:lnTo>
                    <a:pt x="130" y="114"/>
                  </a:lnTo>
                  <a:lnTo>
                    <a:pt x="134" y="114"/>
                  </a:lnTo>
                  <a:lnTo>
                    <a:pt x="140" y="114"/>
                  </a:lnTo>
                  <a:lnTo>
                    <a:pt x="150" y="114"/>
                  </a:lnTo>
                  <a:lnTo>
                    <a:pt x="150" y="114"/>
                  </a:lnTo>
                  <a:lnTo>
                    <a:pt x="150" y="12"/>
                  </a:lnTo>
                  <a:lnTo>
                    <a:pt x="156" y="12"/>
                  </a:lnTo>
                  <a:lnTo>
                    <a:pt x="160" y="12"/>
                  </a:lnTo>
                  <a:lnTo>
                    <a:pt x="170" y="12"/>
                  </a:lnTo>
                  <a:lnTo>
                    <a:pt x="188" y="12"/>
                  </a:lnTo>
                  <a:lnTo>
                    <a:pt x="214" y="12"/>
                  </a:lnTo>
                  <a:lnTo>
                    <a:pt x="228" y="12"/>
                  </a:lnTo>
                  <a:lnTo>
                    <a:pt x="230" y="12"/>
                  </a:lnTo>
                  <a:lnTo>
                    <a:pt x="238" y="12"/>
                  </a:lnTo>
                  <a:lnTo>
                    <a:pt x="240" y="12"/>
                  </a:lnTo>
                  <a:lnTo>
                    <a:pt x="244" y="12"/>
                  </a:lnTo>
                  <a:lnTo>
                    <a:pt x="250" y="12"/>
                  </a:lnTo>
                  <a:lnTo>
                    <a:pt x="252" y="12"/>
                  </a:lnTo>
                  <a:lnTo>
                    <a:pt x="258" y="12"/>
                  </a:lnTo>
                  <a:lnTo>
                    <a:pt x="260" y="12"/>
                  </a:lnTo>
                  <a:lnTo>
                    <a:pt x="264" y="12"/>
                  </a:lnTo>
                  <a:lnTo>
                    <a:pt x="264" y="12"/>
                  </a:lnTo>
                  <a:lnTo>
                    <a:pt x="280" y="12"/>
                  </a:lnTo>
                  <a:lnTo>
                    <a:pt x="302" y="12"/>
                  </a:lnTo>
                  <a:lnTo>
                    <a:pt x="304" y="12"/>
                  </a:lnTo>
                  <a:lnTo>
                    <a:pt x="320" y="12"/>
                  </a:lnTo>
                  <a:lnTo>
                    <a:pt x="340" y="12"/>
                  </a:lnTo>
                  <a:lnTo>
                    <a:pt x="352" y="12"/>
                  </a:lnTo>
                  <a:lnTo>
                    <a:pt x="364" y="12"/>
                  </a:lnTo>
                  <a:lnTo>
                    <a:pt x="368" y="12"/>
                  </a:lnTo>
                  <a:lnTo>
                    <a:pt x="392" y="12"/>
                  </a:lnTo>
                  <a:lnTo>
                    <a:pt x="400" y="12"/>
                  </a:lnTo>
                  <a:lnTo>
                    <a:pt x="410" y="12"/>
                  </a:lnTo>
                  <a:lnTo>
                    <a:pt x="416" y="12"/>
                  </a:lnTo>
                  <a:lnTo>
                    <a:pt x="420" y="12"/>
                  </a:lnTo>
                  <a:lnTo>
                    <a:pt x="422" y="12"/>
                  </a:lnTo>
                  <a:lnTo>
                    <a:pt x="442" y="12"/>
                  </a:lnTo>
                  <a:lnTo>
                    <a:pt x="448" y="12"/>
                  </a:lnTo>
                  <a:lnTo>
                    <a:pt x="448" y="12"/>
                  </a:lnTo>
                  <a:lnTo>
                    <a:pt x="450" y="8"/>
                  </a:lnTo>
                  <a:lnTo>
                    <a:pt x="450" y="6"/>
                  </a:lnTo>
                  <a:lnTo>
                    <a:pt x="452" y="2"/>
                  </a:lnTo>
                  <a:lnTo>
                    <a:pt x="452" y="2"/>
                  </a:lnTo>
                  <a:lnTo>
                    <a:pt x="452" y="2"/>
                  </a:lnTo>
                  <a:lnTo>
                    <a:pt x="454" y="2"/>
                  </a:lnTo>
                  <a:lnTo>
                    <a:pt x="454" y="0"/>
                  </a:lnTo>
                  <a:lnTo>
                    <a:pt x="454" y="0"/>
                  </a:lnTo>
                  <a:lnTo>
                    <a:pt x="456" y="0"/>
                  </a:lnTo>
                  <a:lnTo>
                    <a:pt x="456" y="0"/>
                  </a:lnTo>
                  <a:lnTo>
                    <a:pt x="456" y="0"/>
                  </a:lnTo>
                  <a:lnTo>
                    <a:pt x="458" y="2"/>
                  </a:lnTo>
                  <a:lnTo>
                    <a:pt x="458" y="2"/>
                  </a:lnTo>
                  <a:lnTo>
                    <a:pt x="458" y="4"/>
                  </a:lnTo>
                  <a:lnTo>
                    <a:pt x="458" y="4"/>
                  </a:lnTo>
                  <a:lnTo>
                    <a:pt x="458" y="4"/>
                  </a:lnTo>
                  <a:lnTo>
                    <a:pt x="458" y="4"/>
                  </a:lnTo>
                  <a:lnTo>
                    <a:pt x="456" y="10"/>
                  </a:lnTo>
                  <a:lnTo>
                    <a:pt x="456" y="12"/>
                  </a:lnTo>
                  <a:lnTo>
                    <a:pt x="456" y="12"/>
                  </a:lnTo>
                  <a:lnTo>
                    <a:pt x="458" y="12"/>
                  </a:lnTo>
                  <a:lnTo>
                    <a:pt x="462" y="12"/>
                  </a:lnTo>
                  <a:lnTo>
                    <a:pt x="482" y="12"/>
                  </a:lnTo>
                  <a:lnTo>
                    <a:pt x="498" y="12"/>
                  </a:lnTo>
                  <a:lnTo>
                    <a:pt x="502" y="12"/>
                  </a:lnTo>
                  <a:lnTo>
                    <a:pt x="504" y="12"/>
                  </a:lnTo>
                  <a:lnTo>
                    <a:pt x="504" y="12"/>
                  </a:lnTo>
                  <a:lnTo>
                    <a:pt x="506" y="12"/>
                  </a:lnTo>
                  <a:lnTo>
                    <a:pt x="512" y="12"/>
                  </a:lnTo>
                  <a:lnTo>
                    <a:pt x="536" y="12"/>
                  </a:lnTo>
                  <a:lnTo>
                    <a:pt x="538" y="12"/>
                  </a:lnTo>
                  <a:lnTo>
                    <a:pt x="546" y="12"/>
                  </a:lnTo>
                  <a:lnTo>
                    <a:pt x="552" y="12"/>
                  </a:lnTo>
                  <a:lnTo>
                    <a:pt x="564" y="12"/>
                  </a:lnTo>
                  <a:lnTo>
                    <a:pt x="570" y="12"/>
                  </a:lnTo>
                  <a:lnTo>
                    <a:pt x="574" y="12"/>
                  </a:lnTo>
                  <a:lnTo>
                    <a:pt x="580" y="12"/>
                  </a:lnTo>
                  <a:lnTo>
                    <a:pt x="580" y="12"/>
                  </a:lnTo>
                  <a:lnTo>
                    <a:pt x="582" y="12"/>
                  </a:lnTo>
                  <a:lnTo>
                    <a:pt x="592" y="12"/>
                  </a:lnTo>
                  <a:lnTo>
                    <a:pt x="592" y="12"/>
                  </a:lnTo>
                  <a:lnTo>
                    <a:pt x="608" y="12"/>
                  </a:lnTo>
                  <a:lnTo>
                    <a:pt x="610" y="12"/>
                  </a:lnTo>
                  <a:lnTo>
                    <a:pt x="618" y="12"/>
                  </a:lnTo>
                  <a:lnTo>
                    <a:pt x="620" y="12"/>
                  </a:lnTo>
                  <a:lnTo>
                    <a:pt x="622" y="12"/>
                  </a:lnTo>
                  <a:lnTo>
                    <a:pt x="630" y="12"/>
                  </a:lnTo>
                  <a:lnTo>
                    <a:pt x="640" y="12"/>
                  </a:lnTo>
                  <a:lnTo>
                    <a:pt x="644" y="12"/>
                  </a:lnTo>
                  <a:lnTo>
                    <a:pt x="660" y="12"/>
                  </a:lnTo>
                  <a:lnTo>
                    <a:pt x="666" y="12"/>
                  </a:lnTo>
                  <a:lnTo>
                    <a:pt x="672" y="12"/>
                  </a:lnTo>
                  <a:lnTo>
                    <a:pt x="682" y="12"/>
                  </a:lnTo>
                  <a:lnTo>
                    <a:pt x="684" y="12"/>
                  </a:lnTo>
                  <a:lnTo>
                    <a:pt x="690" y="12"/>
                  </a:lnTo>
                  <a:lnTo>
                    <a:pt x="704" y="12"/>
                  </a:lnTo>
                  <a:lnTo>
                    <a:pt x="706" y="12"/>
                  </a:lnTo>
                  <a:lnTo>
                    <a:pt x="710" y="12"/>
                  </a:lnTo>
                  <a:lnTo>
                    <a:pt x="712" y="12"/>
                  </a:lnTo>
                  <a:lnTo>
                    <a:pt x="712" y="12"/>
                  </a:lnTo>
                  <a:lnTo>
                    <a:pt x="712" y="14"/>
                  </a:lnTo>
                  <a:lnTo>
                    <a:pt x="712" y="24"/>
                  </a:lnTo>
                  <a:lnTo>
                    <a:pt x="714" y="30"/>
                  </a:lnTo>
                  <a:lnTo>
                    <a:pt x="714" y="32"/>
                  </a:lnTo>
                  <a:lnTo>
                    <a:pt x="718" y="40"/>
                  </a:lnTo>
                  <a:lnTo>
                    <a:pt x="718" y="42"/>
                  </a:lnTo>
                  <a:lnTo>
                    <a:pt x="722" y="46"/>
                  </a:lnTo>
                  <a:lnTo>
                    <a:pt x="722" y="48"/>
                  </a:lnTo>
                  <a:lnTo>
                    <a:pt x="724" y="50"/>
                  </a:lnTo>
                  <a:lnTo>
                    <a:pt x="726" y="50"/>
                  </a:lnTo>
                  <a:lnTo>
                    <a:pt x="726" y="52"/>
                  </a:lnTo>
                  <a:lnTo>
                    <a:pt x="728" y="52"/>
                  </a:lnTo>
                  <a:lnTo>
                    <a:pt x="730" y="54"/>
                  </a:lnTo>
                  <a:lnTo>
                    <a:pt x="730" y="54"/>
                  </a:lnTo>
                  <a:lnTo>
                    <a:pt x="730" y="56"/>
                  </a:lnTo>
                  <a:lnTo>
                    <a:pt x="732" y="60"/>
                  </a:lnTo>
                  <a:lnTo>
                    <a:pt x="732" y="60"/>
                  </a:lnTo>
                  <a:lnTo>
                    <a:pt x="732" y="60"/>
                  </a:lnTo>
                  <a:lnTo>
                    <a:pt x="732" y="62"/>
                  </a:lnTo>
                  <a:lnTo>
                    <a:pt x="732" y="62"/>
                  </a:lnTo>
                  <a:lnTo>
                    <a:pt x="732" y="62"/>
                  </a:lnTo>
                  <a:lnTo>
                    <a:pt x="730" y="62"/>
                  </a:lnTo>
                  <a:lnTo>
                    <a:pt x="728" y="62"/>
                  </a:lnTo>
                  <a:lnTo>
                    <a:pt x="728" y="62"/>
                  </a:lnTo>
                  <a:lnTo>
                    <a:pt x="728" y="58"/>
                  </a:lnTo>
                  <a:lnTo>
                    <a:pt x="728" y="58"/>
                  </a:lnTo>
                  <a:lnTo>
                    <a:pt x="728" y="58"/>
                  </a:lnTo>
                  <a:lnTo>
                    <a:pt x="728" y="58"/>
                  </a:lnTo>
                  <a:lnTo>
                    <a:pt x="728" y="58"/>
                  </a:lnTo>
                  <a:lnTo>
                    <a:pt x="728" y="60"/>
                  </a:lnTo>
                  <a:lnTo>
                    <a:pt x="730" y="60"/>
                  </a:lnTo>
                  <a:lnTo>
                    <a:pt x="730" y="60"/>
                  </a:lnTo>
                  <a:lnTo>
                    <a:pt x="730" y="60"/>
                  </a:lnTo>
                  <a:lnTo>
                    <a:pt x="730" y="60"/>
                  </a:lnTo>
                  <a:lnTo>
                    <a:pt x="732" y="60"/>
                  </a:lnTo>
                  <a:lnTo>
                    <a:pt x="730" y="60"/>
                  </a:lnTo>
                  <a:lnTo>
                    <a:pt x="730" y="56"/>
                  </a:lnTo>
                  <a:lnTo>
                    <a:pt x="726" y="54"/>
                  </a:lnTo>
                  <a:lnTo>
                    <a:pt x="726" y="52"/>
                  </a:lnTo>
                  <a:lnTo>
                    <a:pt x="726" y="52"/>
                  </a:lnTo>
                  <a:lnTo>
                    <a:pt x="724" y="52"/>
                  </a:lnTo>
                  <a:lnTo>
                    <a:pt x="724" y="52"/>
                  </a:lnTo>
                  <a:lnTo>
                    <a:pt x="724" y="52"/>
                  </a:lnTo>
                  <a:lnTo>
                    <a:pt x="722" y="52"/>
                  </a:lnTo>
                  <a:lnTo>
                    <a:pt x="722" y="54"/>
                  </a:lnTo>
                  <a:lnTo>
                    <a:pt x="722" y="54"/>
                  </a:lnTo>
                  <a:lnTo>
                    <a:pt x="722" y="54"/>
                  </a:lnTo>
                  <a:lnTo>
                    <a:pt x="722" y="56"/>
                  </a:lnTo>
                  <a:lnTo>
                    <a:pt x="724" y="64"/>
                  </a:lnTo>
                  <a:lnTo>
                    <a:pt x="726" y="74"/>
                  </a:lnTo>
                  <a:lnTo>
                    <a:pt x="726" y="78"/>
                  </a:lnTo>
                  <a:lnTo>
                    <a:pt x="726" y="78"/>
                  </a:lnTo>
                  <a:lnTo>
                    <a:pt x="726" y="78"/>
                  </a:lnTo>
                  <a:lnTo>
                    <a:pt x="728" y="80"/>
                  </a:lnTo>
                  <a:lnTo>
                    <a:pt x="728" y="82"/>
                  </a:lnTo>
                  <a:lnTo>
                    <a:pt x="728" y="84"/>
                  </a:lnTo>
                  <a:lnTo>
                    <a:pt x="730" y="86"/>
                  </a:lnTo>
                  <a:lnTo>
                    <a:pt x="730" y="90"/>
                  </a:lnTo>
                  <a:lnTo>
                    <a:pt x="728" y="90"/>
                  </a:lnTo>
                  <a:lnTo>
                    <a:pt x="728" y="90"/>
                  </a:lnTo>
                  <a:lnTo>
                    <a:pt x="726" y="94"/>
                  </a:lnTo>
                  <a:lnTo>
                    <a:pt x="726" y="96"/>
                  </a:lnTo>
                  <a:lnTo>
                    <a:pt x="726" y="102"/>
                  </a:lnTo>
                  <a:lnTo>
                    <a:pt x="726" y="102"/>
                  </a:lnTo>
                  <a:lnTo>
                    <a:pt x="726" y="112"/>
                  </a:lnTo>
                  <a:lnTo>
                    <a:pt x="728" y="112"/>
                  </a:lnTo>
                  <a:lnTo>
                    <a:pt x="728" y="118"/>
                  </a:lnTo>
                  <a:lnTo>
                    <a:pt x="728" y="118"/>
                  </a:lnTo>
                  <a:lnTo>
                    <a:pt x="730" y="120"/>
                  </a:lnTo>
                  <a:lnTo>
                    <a:pt x="730" y="122"/>
                  </a:lnTo>
                  <a:lnTo>
                    <a:pt x="730" y="126"/>
                  </a:lnTo>
                  <a:lnTo>
                    <a:pt x="730" y="126"/>
                  </a:lnTo>
                  <a:lnTo>
                    <a:pt x="730" y="128"/>
                  </a:lnTo>
                  <a:lnTo>
                    <a:pt x="730" y="128"/>
                  </a:lnTo>
                  <a:lnTo>
                    <a:pt x="730" y="130"/>
                  </a:lnTo>
                  <a:lnTo>
                    <a:pt x="730" y="130"/>
                  </a:lnTo>
                  <a:lnTo>
                    <a:pt x="730" y="130"/>
                  </a:lnTo>
                  <a:lnTo>
                    <a:pt x="730" y="134"/>
                  </a:lnTo>
                  <a:lnTo>
                    <a:pt x="730" y="136"/>
                  </a:lnTo>
                  <a:lnTo>
                    <a:pt x="730" y="136"/>
                  </a:lnTo>
                  <a:lnTo>
                    <a:pt x="730" y="136"/>
                  </a:lnTo>
                  <a:lnTo>
                    <a:pt x="730" y="136"/>
                  </a:lnTo>
                  <a:lnTo>
                    <a:pt x="732" y="140"/>
                  </a:lnTo>
                  <a:lnTo>
                    <a:pt x="732" y="142"/>
                  </a:lnTo>
                  <a:lnTo>
                    <a:pt x="732" y="144"/>
                  </a:lnTo>
                  <a:lnTo>
                    <a:pt x="732" y="146"/>
                  </a:lnTo>
                  <a:lnTo>
                    <a:pt x="732" y="148"/>
                  </a:lnTo>
                  <a:lnTo>
                    <a:pt x="734" y="150"/>
                  </a:lnTo>
                  <a:lnTo>
                    <a:pt x="734" y="156"/>
                  </a:lnTo>
                  <a:lnTo>
                    <a:pt x="734" y="158"/>
                  </a:lnTo>
                  <a:lnTo>
                    <a:pt x="738" y="170"/>
                  </a:lnTo>
                  <a:lnTo>
                    <a:pt x="738" y="170"/>
                  </a:lnTo>
                  <a:lnTo>
                    <a:pt x="742" y="176"/>
                  </a:lnTo>
                  <a:lnTo>
                    <a:pt x="744" y="178"/>
                  </a:lnTo>
                  <a:lnTo>
                    <a:pt x="744" y="178"/>
                  </a:lnTo>
                  <a:lnTo>
                    <a:pt x="746" y="178"/>
                  </a:lnTo>
                  <a:lnTo>
                    <a:pt x="748" y="178"/>
                  </a:lnTo>
                  <a:lnTo>
                    <a:pt x="750" y="178"/>
                  </a:lnTo>
                  <a:lnTo>
                    <a:pt x="750" y="176"/>
                  </a:lnTo>
                  <a:lnTo>
                    <a:pt x="754" y="178"/>
                  </a:lnTo>
                  <a:lnTo>
                    <a:pt x="754" y="178"/>
                  </a:lnTo>
                  <a:lnTo>
                    <a:pt x="754" y="180"/>
                  </a:lnTo>
                  <a:lnTo>
                    <a:pt x="758" y="182"/>
                  </a:lnTo>
                  <a:lnTo>
                    <a:pt x="760" y="184"/>
                  </a:lnTo>
                  <a:lnTo>
                    <a:pt x="760" y="184"/>
                  </a:lnTo>
                  <a:lnTo>
                    <a:pt x="762" y="186"/>
                  </a:lnTo>
                  <a:lnTo>
                    <a:pt x="764" y="186"/>
                  </a:lnTo>
                  <a:lnTo>
                    <a:pt x="764" y="186"/>
                  </a:lnTo>
                  <a:lnTo>
                    <a:pt x="766" y="188"/>
                  </a:lnTo>
                  <a:lnTo>
                    <a:pt x="766" y="188"/>
                  </a:lnTo>
                  <a:lnTo>
                    <a:pt x="768" y="192"/>
                  </a:lnTo>
                  <a:lnTo>
                    <a:pt x="770" y="196"/>
                  </a:lnTo>
                  <a:lnTo>
                    <a:pt x="770" y="196"/>
                  </a:lnTo>
                  <a:lnTo>
                    <a:pt x="770" y="198"/>
                  </a:lnTo>
                  <a:lnTo>
                    <a:pt x="770" y="198"/>
                  </a:lnTo>
                  <a:lnTo>
                    <a:pt x="772" y="198"/>
                  </a:lnTo>
                  <a:lnTo>
                    <a:pt x="772" y="200"/>
                  </a:lnTo>
                  <a:lnTo>
                    <a:pt x="774" y="200"/>
                  </a:lnTo>
                  <a:lnTo>
                    <a:pt x="774" y="200"/>
                  </a:lnTo>
                  <a:lnTo>
                    <a:pt x="776" y="200"/>
                  </a:lnTo>
                  <a:lnTo>
                    <a:pt x="778" y="202"/>
                  </a:lnTo>
                  <a:lnTo>
                    <a:pt x="782" y="204"/>
                  </a:lnTo>
                  <a:lnTo>
                    <a:pt x="786" y="206"/>
                  </a:lnTo>
                  <a:lnTo>
                    <a:pt x="792" y="208"/>
                  </a:lnTo>
                  <a:lnTo>
                    <a:pt x="792" y="208"/>
                  </a:lnTo>
                  <a:lnTo>
                    <a:pt x="792" y="208"/>
                  </a:lnTo>
                  <a:lnTo>
                    <a:pt x="794" y="210"/>
                  </a:lnTo>
                  <a:lnTo>
                    <a:pt x="794" y="210"/>
                  </a:lnTo>
                  <a:lnTo>
                    <a:pt x="794" y="212"/>
                  </a:lnTo>
                  <a:lnTo>
                    <a:pt x="794" y="212"/>
                  </a:lnTo>
                  <a:lnTo>
                    <a:pt x="790" y="216"/>
                  </a:lnTo>
                  <a:lnTo>
                    <a:pt x="788" y="220"/>
                  </a:lnTo>
                  <a:lnTo>
                    <a:pt x="786" y="220"/>
                  </a:lnTo>
                  <a:lnTo>
                    <a:pt x="784" y="230"/>
                  </a:lnTo>
                  <a:lnTo>
                    <a:pt x="782" y="230"/>
                  </a:lnTo>
                  <a:lnTo>
                    <a:pt x="778" y="236"/>
                  </a:lnTo>
                  <a:lnTo>
                    <a:pt x="778" y="236"/>
                  </a:lnTo>
                  <a:lnTo>
                    <a:pt x="778" y="236"/>
                  </a:lnTo>
                  <a:lnTo>
                    <a:pt x="772" y="238"/>
                  </a:lnTo>
                  <a:lnTo>
                    <a:pt x="770" y="236"/>
                  </a:lnTo>
                  <a:lnTo>
                    <a:pt x="770" y="236"/>
                  </a:lnTo>
                  <a:lnTo>
                    <a:pt x="770" y="234"/>
                  </a:lnTo>
                  <a:lnTo>
                    <a:pt x="770" y="234"/>
                  </a:lnTo>
                  <a:lnTo>
                    <a:pt x="770" y="234"/>
                  </a:lnTo>
                  <a:lnTo>
                    <a:pt x="768" y="234"/>
                  </a:lnTo>
                  <a:lnTo>
                    <a:pt x="768" y="234"/>
                  </a:lnTo>
                  <a:lnTo>
                    <a:pt x="768" y="236"/>
                  </a:lnTo>
                  <a:lnTo>
                    <a:pt x="766" y="236"/>
                  </a:lnTo>
                  <a:lnTo>
                    <a:pt x="764" y="238"/>
                  </a:lnTo>
                  <a:lnTo>
                    <a:pt x="764" y="238"/>
                  </a:lnTo>
                  <a:lnTo>
                    <a:pt x="762" y="240"/>
                  </a:lnTo>
                  <a:lnTo>
                    <a:pt x="760" y="240"/>
                  </a:lnTo>
                  <a:lnTo>
                    <a:pt x="754" y="244"/>
                  </a:lnTo>
                  <a:lnTo>
                    <a:pt x="748" y="244"/>
                  </a:lnTo>
                  <a:lnTo>
                    <a:pt x="746" y="244"/>
                  </a:lnTo>
                  <a:lnTo>
                    <a:pt x="746" y="244"/>
                  </a:lnTo>
                  <a:lnTo>
                    <a:pt x="742" y="246"/>
                  </a:lnTo>
                  <a:lnTo>
                    <a:pt x="742" y="246"/>
                  </a:lnTo>
                  <a:lnTo>
                    <a:pt x="742" y="246"/>
                  </a:lnTo>
                  <a:lnTo>
                    <a:pt x="742" y="246"/>
                  </a:lnTo>
                  <a:lnTo>
                    <a:pt x="742" y="248"/>
                  </a:lnTo>
                  <a:lnTo>
                    <a:pt x="744" y="250"/>
                  </a:lnTo>
                  <a:lnTo>
                    <a:pt x="744" y="250"/>
                  </a:lnTo>
                  <a:lnTo>
                    <a:pt x="744" y="250"/>
                  </a:lnTo>
                  <a:lnTo>
                    <a:pt x="744" y="250"/>
                  </a:lnTo>
                  <a:lnTo>
                    <a:pt x="742" y="252"/>
                  </a:lnTo>
                  <a:lnTo>
                    <a:pt x="742" y="256"/>
                  </a:lnTo>
                  <a:lnTo>
                    <a:pt x="738" y="260"/>
                  </a:lnTo>
                  <a:lnTo>
                    <a:pt x="736" y="260"/>
                  </a:lnTo>
                  <a:lnTo>
                    <a:pt x="730" y="260"/>
                  </a:lnTo>
                  <a:lnTo>
                    <a:pt x="730" y="260"/>
                  </a:lnTo>
                  <a:lnTo>
                    <a:pt x="726" y="262"/>
                  </a:lnTo>
                  <a:lnTo>
                    <a:pt x="726" y="262"/>
                  </a:lnTo>
                  <a:lnTo>
                    <a:pt x="726" y="262"/>
                  </a:lnTo>
                  <a:lnTo>
                    <a:pt x="724" y="260"/>
                  </a:lnTo>
                  <a:lnTo>
                    <a:pt x="724" y="260"/>
                  </a:lnTo>
                  <a:lnTo>
                    <a:pt x="724" y="260"/>
                  </a:lnTo>
                  <a:lnTo>
                    <a:pt x="720" y="258"/>
                  </a:lnTo>
                  <a:lnTo>
                    <a:pt x="718" y="258"/>
                  </a:lnTo>
                  <a:lnTo>
                    <a:pt x="718" y="258"/>
                  </a:lnTo>
                  <a:lnTo>
                    <a:pt x="718" y="260"/>
                  </a:lnTo>
                  <a:lnTo>
                    <a:pt x="718" y="260"/>
                  </a:lnTo>
                  <a:lnTo>
                    <a:pt x="718" y="260"/>
                  </a:lnTo>
                  <a:lnTo>
                    <a:pt x="718" y="260"/>
                  </a:lnTo>
                  <a:lnTo>
                    <a:pt x="718" y="260"/>
                  </a:lnTo>
                  <a:lnTo>
                    <a:pt x="720" y="262"/>
                  </a:lnTo>
                  <a:lnTo>
                    <a:pt x="718" y="272"/>
                  </a:lnTo>
                  <a:lnTo>
                    <a:pt x="718" y="272"/>
                  </a:lnTo>
                  <a:lnTo>
                    <a:pt x="718" y="274"/>
                  </a:lnTo>
                  <a:lnTo>
                    <a:pt x="718" y="276"/>
                  </a:lnTo>
                  <a:lnTo>
                    <a:pt x="718" y="276"/>
                  </a:lnTo>
                  <a:lnTo>
                    <a:pt x="716" y="276"/>
                  </a:lnTo>
                  <a:lnTo>
                    <a:pt x="716" y="278"/>
                  </a:lnTo>
                  <a:lnTo>
                    <a:pt x="716" y="278"/>
                  </a:lnTo>
                  <a:lnTo>
                    <a:pt x="714" y="278"/>
                  </a:lnTo>
                  <a:lnTo>
                    <a:pt x="714" y="280"/>
                  </a:lnTo>
                  <a:lnTo>
                    <a:pt x="714" y="280"/>
                  </a:lnTo>
                  <a:lnTo>
                    <a:pt x="714" y="280"/>
                  </a:lnTo>
                  <a:lnTo>
                    <a:pt x="714" y="284"/>
                  </a:lnTo>
                  <a:lnTo>
                    <a:pt x="714" y="286"/>
                  </a:lnTo>
                  <a:lnTo>
                    <a:pt x="714" y="286"/>
                  </a:lnTo>
                  <a:lnTo>
                    <a:pt x="714" y="286"/>
                  </a:lnTo>
                  <a:lnTo>
                    <a:pt x="714" y="288"/>
                  </a:lnTo>
                  <a:lnTo>
                    <a:pt x="714" y="288"/>
                  </a:lnTo>
                  <a:lnTo>
                    <a:pt x="716" y="290"/>
                  </a:lnTo>
                  <a:lnTo>
                    <a:pt x="716" y="290"/>
                  </a:lnTo>
                  <a:lnTo>
                    <a:pt x="716" y="290"/>
                  </a:lnTo>
                  <a:lnTo>
                    <a:pt x="716" y="296"/>
                  </a:lnTo>
                  <a:lnTo>
                    <a:pt x="716" y="298"/>
                  </a:lnTo>
                  <a:lnTo>
                    <a:pt x="716" y="298"/>
                  </a:lnTo>
                  <a:lnTo>
                    <a:pt x="716" y="298"/>
                  </a:lnTo>
                  <a:lnTo>
                    <a:pt x="716" y="298"/>
                  </a:lnTo>
                  <a:lnTo>
                    <a:pt x="716" y="298"/>
                  </a:lnTo>
                  <a:lnTo>
                    <a:pt x="714" y="300"/>
                  </a:lnTo>
                  <a:lnTo>
                    <a:pt x="714" y="300"/>
                  </a:lnTo>
                  <a:lnTo>
                    <a:pt x="714" y="300"/>
                  </a:lnTo>
                  <a:lnTo>
                    <a:pt x="712" y="304"/>
                  </a:lnTo>
                  <a:lnTo>
                    <a:pt x="710" y="312"/>
                  </a:lnTo>
                  <a:lnTo>
                    <a:pt x="706" y="320"/>
                  </a:lnTo>
                  <a:lnTo>
                    <a:pt x="704" y="324"/>
                  </a:lnTo>
                  <a:lnTo>
                    <a:pt x="704" y="324"/>
                  </a:lnTo>
                  <a:lnTo>
                    <a:pt x="702" y="328"/>
                  </a:lnTo>
                  <a:lnTo>
                    <a:pt x="700" y="336"/>
                  </a:lnTo>
                  <a:lnTo>
                    <a:pt x="700" y="338"/>
                  </a:lnTo>
                  <a:lnTo>
                    <a:pt x="698" y="346"/>
                  </a:lnTo>
                  <a:lnTo>
                    <a:pt x="696" y="348"/>
                  </a:lnTo>
                  <a:lnTo>
                    <a:pt x="694" y="350"/>
                  </a:lnTo>
                  <a:lnTo>
                    <a:pt x="692" y="352"/>
                  </a:lnTo>
                  <a:lnTo>
                    <a:pt x="692" y="356"/>
                  </a:lnTo>
                  <a:lnTo>
                    <a:pt x="696" y="386"/>
                  </a:lnTo>
                  <a:lnTo>
                    <a:pt x="696" y="394"/>
                  </a:lnTo>
                  <a:lnTo>
                    <a:pt x="696" y="396"/>
                  </a:lnTo>
                  <a:lnTo>
                    <a:pt x="696" y="396"/>
                  </a:lnTo>
                  <a:lnTo>
                    <a:pt x="692" y="410"/>
                  </a:lnTo>
                  <a:lnTo>
                    <a:pt x="694" y="416"/>
                  </a:lnTo>
                  <a:lnTo>
                    <a:pt x="694" y="418"/>
                  </a:lnTo>
                  <a:lnTo>
                    <a:pt x="692" y="422"/>
                  </a:lnTo>
                  <a:lnTo>
                    <a:pt x="690" y="424"/>
                  </a:lnTo>
                  <a:lnTo>
                    <a:pt x="690" y="424"/>
                  </a:lnTo>
                  <a:lnTo>
                    <a:pt x="690" y="424"/>
                  </a:lnTo>
                  <a:lnTo>
                    <a:pt x="690" y="424"/>
                  </a:lnTo>
                  <a:lnTo>
                    <a:pt x="690" y="426"/>
                  </a:lnTo>
                  <a:lnTo>
                    <a:pt x="690" y="426"/>
                  </a:lnTo>
                  <a:lnTo>
                    <a:pt x="690" y="426"/>
                  </a:lnTo>
                  <a:lnTo>
                    <a:pt x="690" y="426"/>
                  </a:lnTo>
                  <a:lnTo>
                    <a:pt x="690" y="428"/>
                  </a:lnTo>
                  <a:lnTo>
                    <a:pt x="690" y="428"/>
                  </a:lnTo>
                  <a:lnTo>
                    <a:pt x="690" y="430"/>
                  </a:lnTo>
                  <a:lnTo>
                    <a:pt x="688" y="432"/>
                  </a:lnTo>
                  <a:lnTo>
                    <a:pt x="688" y="432"/>
                  </a:lnTo>
                  <a:lnTo>
                    <a:pt x="682" y="438"/>
                  </a:lnTo>
                  <a:lnTo>
                    <a:pt x="678" y="454"/>
                  </a:lnTo>
                  <a:lnTo>
                    <a:pt x="678" y="456"/>
                  </a:lnTo>
                  <a:lnTo>
                    <a:pt x="678" y="456"/>
                  </a:lnTo>
                  <a:lnTo>
                    <a:pt x="678" y="458"/>
                  </a:lnTo>
                  <a:lnTo>
                    <a:pt x="678" y="458"/>
                  </a:lnTo>
                  <a:lnTo>
                    <a:pt x="678" y="458"/>
                  </a:lnTo>
                  <a:lnTo>
                    <a:pt x="678" y="458"/>
                  </a:lnTo>
                  <a:lnTo>
                    <a:pt x="678" y="460"/>
                  </a:lnTo>
                  <a:lnTo>
                    <a:pt x="678" y="460"/>
                  </a:lnTo>
                  <a:lnTo>
                    <a:pt x="678" y="460"/>
                  </a:lnTo>
                  <a:lnTo>
                    <a:pt x="678" y="460"/>
                  </a:lnTo>
                  <a:lnTo>
                    <a:pt x="678" y="462"/>
                  </a:lnTo>
                  <a:lnTo>
                    <a:pt x="678" y="462"/>
                  </a:lnTo>
                  <a:lnTo>
                    <a:pt x="678" y="462"/>
                  </a:lnTo>
                  <a:lnTo>
                    <a:pt x="678" y="462"/>
                  </a:lnTo>
                  <a:lnTo>
                    <a:pt x="678" y="462"/>
                  </a:lnTo>
                  <a:lnTo>
                    <a:pt x="678" y="470"/>
                  </a:lnTo>
                  <a:lnTo>
                    <a:pt x="678" y="470"/>
                  </a:lnTo>
                  <a:lnTo>
                    <a:pt x="678" y="470"/>
                  </a:lnTo>
                  <a:lnTo>
                    <a:pt x="676" y="472"/>
                  </a:lnTo>
                  <a:lnTo>
                    <a:pt x="676" y="472"/>
                  </a:lnTo>
                  <a:lnTo>
                    <a:pt x="676" y="472"/>
                  </a:lnTo>
                  <a:lnTo>
                    <a:pt x="676" y="472"/>
                  </a:lnTo>
                  <a:lnTo>
                    <a:pt x="676" y="470"/>
                  </a:lnTo>
                  <a:lnTo>
                    <a:pt x="676" y="470"/>
                  </a:lnTo>
                  <a:lnTo>
                    <a:pt x="674" y="470"/>
                  </a:lnTo>
                  <a:lnTo>
                    <a:pt x="674" y="470"/>
                  </a:lnTo>
                  <a:lnTo>
                    <a:pt x="674" y="470"/>
                  </a:lnTo>
                  <a:lnTo>
                    <a:pt x="674" y="470"/>
                  </a:lnTo>
                  <a:lnTo>
                    <a:pt x="672" y="470"/>
                  </a:lnTo>
                  <a:lnTo>
                    <a:pt x="672" y="470"/>
                  </a:lnTo>
                  <a:lnTo>
                    <a:pt x="672" y="470"/>
                  </a:lnTo>
                  <a:lnTo>
                    <a:pt x="672" y="470"/>
                  </a:lnTo>
                  <a:lnTo>
                    <a:pt x="670" y="470"/>
                  </a:lnTo>
                  <a:lnTo>
                    <a:pt x="656" y="472"/>
                  </a:lnTo>
                  <a:lnTo>
                    <a:pt x="656" y="474"/>
                  </a:lnTo>
                  <a:lnTo>
                    <a:pt x="656" y="474"/>
                  </a:lnTo>
                  <a:lnTo>
                    <a:pt x="656" y="476"/>
                  </a:lnTo>
                  <a:lnTo>
                    <a:pt x="656" y="476"/>
                  </a:lnTo>
                  <a:lnTo>
                    <a:pt x="656" y="476"/>
                  </a:lnTo>
                  <a:lnTo>
                    <a:pt x="656" y="476"/>
                  </a:lnTo>
                  <a:lnTo>
                    <a:pt x="654" y="476"/>
                  </a:lnTo>
                  <a:lnTo>
                    <a:pt x="654" y="476"/>
                  </a:lnTo>
                  <a:lnTo>
                    <a:pt x="642" y="496"/>
                  </a:lnTo>
                  <a:lnTo>
                    <a:pt x="642" y="498"/>
                  </a:lnTo>
                  <a:lnTo>
                    <a:pt x="636" y="506"/>
                  </a:lnTo>
                  <a:lnTo>
                    <a:pt x="636" y="508"/>
                  </a:lnTo>
                  <a:lnTo>
                    <a:pt x="636" y="508"/>
                  </a:lnTo>
                  <a:lnTo>
                    <a:pt x="634" y="510"/>
                  </a:lnTo>
                  <a:lnTo>
                    <a:pt x="634" y="510"/>
                  </a:lnTo>
                  <a:lnTo>
                    <a:pt x="634" y="510"/>
                  </a:lnTo>
                  <a:lnTo>
                    <a:pt x="632" y="510"/>
                  </a:lnTo>
                  <a:lnTo>
                    <a:pt x="630" y="512"/>
                  </a:lnTo>
                  <a:lnTo>
                    <a:pt x="630" y="512"/>
                  </a:lnTo>
                  <a:lnTo>
                    <a:pt x="628" y="512"/>
                  </a:lnTo>
                  <a:lnTo>
                    <a:pt x="628" y="512"/>
                  </a:lnTo>
                  <a:lnTo>
                    <a:pt x="628" y="514"/>
                  </a:lnTo>
                  <a:lnTo>
                    <a:pt x="628" y="514"/>
                  </a:lnTo>
                  <a:lnTo>
                    <a:pt x="628" y="514"/>
                  </a:lnTo>
                  <a:lnTo>
                    <a:pt x="626" y="516"/>
                  </a:lnTo>
                  <a:lnTo>
                    <a:pt x="626" y="516"/>
                  </a:lnTo>
                  <a:lnTo>
                    <a:pt x="626" y="518"/>
                  </a:lnTo>
                  <a:lnTo>
                    <a:pt x="626" y="518"/>
                  </a:lnTo>
                  <a:lnTo>
                    <a:pt x="626" y="522"/>
                  </a:lnTo>
                  <a:lnTo>
                    <a:pt x="626" y="522"/>
                  </a:lnTo>
                  <a:lnTo>
                    <a:pt x="628" y="522"/>
                  </a:lnTo>
                  <a:lnTo>
                    <a:pt x="628" y="524"/>
                  </a:lnTo>
                  <a:lnTo>
                    <a:pt x="628" y="524"/>
                  </a:lnTo>
                  <a:lnTo>
                    <a:pt x="628" y="524"/>
                  </a:lnTo>
                  <a:lnTo>
                    <a:pt x="628" y="524"/>
                  </a:lnTo>
                  <a:lnTo>
                    <a:pt x="628" y="526"/>
                  </a:lnTo>
                  <a:lnTo>
                    <a:pt x="628" y="526"/>
                  </a:lnTo>
                  <a:lnTo>
                    <a:pt x="628" y="528"/>
                  </a:lnTo>
                  <a:lnTo>
                    <a:pt x="624" y="536"/>
                  </a:lnTo>
                  <a:lnTo>
                    <a:pt x="624" y="536"/>
                  </a:lnTo>
                  <a:lnTo>
                    <a:pt x="622" y="538"/>
                  </a:lnTo>
                  <a:lnTo>
                    <a:pt x="622" y="540"/>
                  </a:lnTo>
                  <a:lnTo>
                    <a:pt x="622" y="540"/>
                  </a:lnTo>
                  <a:lnTo>
                    <a:pt x="622" y="540"/>
                  </a:lnTo>
                  <a:lnTo>
                    <a:pt x="622" y="542"/>
                  </a:lnTo>
                  <a:lnTo>
                    <a:pt x="622" y="542"/>
                  </a:lnTo>
                  <a:lnTo>
                    <a:pt x="622" y="542"/>
                  </a:lnTo>
                  <a:lnTo>
                    <a:pt x="622" y="542"/>
                  </a:lnTo>
                  <a:lnTo>
                    <a:pt x="624" y="544"/>
                  </a:lnTo>
                  <a:lnTo>
                    <a:pt x="624" y="544"/>
                  </a:lnTo>
                  <a:lnTo>
                    <a:pt x="622" y="548"/>
                  </a:lnTo>
                  <a:lnTo>
                    <a:pt x="620" y="554"/>
                  </a:lnTo>
                  <a:lnTo>
                    <a:pt x="622" y="556"/>
                  </a:lnTo>
                  <a:lnTo>
                    <a:pt x="622" y="560"/>
                  </a:lnTo>
                  <a:lnTo>
                    <a:pt x="618" y="566"/>
                  </a:lnTo>
                  <a:lnTo>
                    <a:pt x="616" y="566"/>
                  </a:lnTo>
                  <a:lnTo>
                    <a:pt x="616" y="566"/>
                  </a:lnTo>
                  <a:lnTo>
                    <a:pt x="614" y="566"/>
                  </a:lnTo>
                  <a:lnTo>
                    <a:pt x="612" y="566"/>
                  </a:lnTo>
                  <a:lnTo>
                    <a:pt x="612" y="564"/>
                  </a:lnTo>
                  <a:lnTo>
                    <a:pt x="610" y="562"/>
                  </a:lnTo>
                  <a:lnTo>
                    <a:pt x="608" y="560"/>
                  </a:lnTo>
                  <a:lnTo>
                    <a:pt x="604" y="558"/>
                  </a:lnTo>
                  <a:lnTo>
                    <a:pt x="596" y="564"/>
                  </a:lnTo>
                  <a:lnTo>
                    <a:pt x="592" y="570"/>
                  </a:lnTo>
                  <a:lnTo>
                    <a:pt x="592" y="572"/>
                  </a:lnTo>
                  <a:lnTo>
                    <a:pt x="590" y="574"/>
                  </a:lnTo>
                  <a:lnTo>
                    <a:pt x="592" y="584"/>
                  </a:lnTo>
                  <a:lnTo>
                    <a:pt x="592" y="588"/>
                  </a:lnTo>
                  <a:lnTo>
                    <a:pt x="592" y="588"/>
                  </a:lnTo>
                  <a:lnTo>
                    <a:pt x="592" y="590"/>
                  </a:lnTo>
                  <a:lnTo>
                    <a:pt x="592" y="596"/>
                  </a:lnTo>
                  <a:lnTo>
                    <a:pt x="588" y="600"/>
                  </a:lnTo>
                  <a:lnTo>
                    <a:pt x="588" y="600"/>
                  </a:lnTo>
                  <a:lnTo>
                    <a:pt x="586" y="602"/>
                  </a:lnTo>
                  <a:lnTo>
                    <a:pt x="586" y="606"/>
                  </a:lnTo>
                  <a:lnTo>
                    <a:pt x="582" y="612"/>
                  </a:lnTo>
                  <a:lnTo>
                    <a:pt x="580" y="622"/>
                  </a:lnTo>
                  <a:lnTo>
                    <a:pt x="580" y="624"/>
                  </a:lnTo>
                  <a:lnTo>
                    <a:pt x="580" y="624"/>
                  </a:lnTo>
                  <a:lnTo>
                    <a:pt x="580" y="624"/>
                  </a:lnTo>
                  <a:lnTo>
                    <a:pt x="578" y="624"/>
                  </a:lnTo>
                  <a:lnTo>
                    <a:pt x="574" y="622"/>
                  </a:lnTo>
                  <a:lnTo>
                    <a:pt x="574" y="622"/>
                  </a:lnTo>
                  <a:lnTo>
                    <a:pt x="574" y="618"/>
                  </a:lnTo>
                  <a:lnTo>
                    <a:pt x="576" y="614"/>
                  </a:lnTo>
                  <a:lnTo>
                    <a:pt x="576" y="614"/>
                  </a:lnTo>
                  <a:lnTo>
                    <a:pt x="578" y="610"/>
                  </a:lnTo>
                  <a:lnTo>
                    <a:pt x="580" y="604"/>
                  </a:lnTo>
                  <a:lnTo>
                    <a:pt x="580" y="604"/>
                  </a:lnTo>
                  <a:lnTo>
                    <a:pt x="580" y="596"/>
                  </a:lnTo>
                  <a:lnTo>
                    <a:pt x="578" y="592"/>
                  </a:lnTo>
                  <a:lnTo>
                    <a:pt x="578" y="592"/>
                  </a:lnTo>
                  <a:lnTo>
                    <a:pt x="572" y="586"/>
                  </a:lnTo>
                  <a:lnTo>
                    <a:pt x="564" y="580"/>
                  </a:lnTo>
                  <a:lnTo>
                    <a:pt x="564" y="580"/>
                  </a:lnTo>
                  <a:lnTo>
                    <a:pt x="552" y="566"/>
                  </a:lnTo>
                  <a:lnTo>
                    <a:pt x="552" y="566"/>
                  </a:lnTo>
                  <a:lnTo>
                    <a:pt x="544" y="562"/>
                  </a:lnTo>
                  <a:lnTo>
                    <a:pt x="544" y="562"/>
                  </a:lnTo>
                  <a:lnTo>
                    <a:pt x="542" y="560"/>
                  </a:lnTo>
                  <a:lnTo>
                    <a:pt x="540" y="558"/>
                  </a:lnTo>
                  <a:lnTo>
                    <a:pt x="540" y="558"/>
                  </a:lnTo>
                  <a:lnTo>
                    <a:pt x="540" y="534"/>
                  </a:lnTo>
                  <a:lnTo>
                    <a:pt x="540" y="534"/>
                  </a:lnTo>
                  <a:lnTo>
                    <a:pt x="538" y="524"/>
                  </a:lnTo>
                  <a:lnTo>
                    <a:pt x="538" y="524"/>
                  </a:lnTo>
                  <a:lnTo>
                    <a:pt x="540" y="518"/>
                  </a:lnTo>
                  <a:lnTo>
                    <a:pt x="542" y="514"/>
                  </a:lnTo>
                  <a:lnTo>
                    <a:pt x="542" y="514"/>
                  </a:lnTo>
                  <a:lnTo>
                    <a:pt x="542" y="510"/>
                  </a:lnTo>
                  <a:lnTo>
                    <a:pt x="540" y="506"/>
                  </a:lnTo>
                  <a:lnTo>
                    <a:pt x="540" y="506"/>
                  </a:lnTo>
                  <a:lnTo>
                    <a:pt x="544" y="494"/>
                  </a:lnTo>
                  <a:lnTo>
                    <a:pt x="524" y="492"/>
                  </a:lnTo>
                  <a:lnTo>
                    <a:pt x="522" y="502"/>
                  </a:lnTo>
                  <a:lnTo>
                    <a:pt x="496" y="502"/>
                  </a:lnTo>
                  <a:lnTo>
                    <a:pt x="496" y="502"/>
                  </a:lnTo>
                  <a:lnTo>
                    <a:pt x="496" y="506"/>
                  </a:lnTo>
                  <a:lnTo>
                    <a:pt x="496" y="506"/>
                  </a:lnTo>
                  <a:lnTo>
                    <a:pt x="500" y="510"/>
                  </a:lnTo>
                  <a:lnTo>
                    <a:pt x="500" y="510"/>
                  </a:lnTo>
                  <a:lnTo>
                    <a:pt x="502" y="512"/>
                  </a:lnTo>
                  <a:lnTo>
                    <a:pt x="504" y="516"/>
                  </a:lnTo>
                  <a:lnTo>
                    <a:pt x="504" y="516"/>
                  </a:lnTo>
                  <a:lnTo>
                    <a:pt x="504" y="524"/>
                  </a:lnTo>
                  <a:lnTo>
                    <a:pt x="504" y="530"/>
                  </a:lnTo>
                  <a:lnTo>
                    <a:pt x="504" y="530"/>
                  </a:lnTo>
                  <a:lnTo>
                    <a:pt x="504" y="536"/>
                  </a:lnTo>
                  <a:lnTo>
                    <a:pt x="506" y="542"/>
                  </a:lnTo>
                  <a:lnTo>
                    <a:pt x="506" y="542"/>
                  </a:lnTo>
                  <a:lnTo>
                    <a:pt x="506" y="544"/>
                  </a:lnTo>
                  <a:lnTo>
                    <a:pt x="506" y="546"/>
                  </a:lnTo>
                  <a:lnTo>
                    <a:pt x="500" y="550"/>
                  </a:lnTo>
                  <a:lnTo>
                    <a:pt x="500" y="550"/>
                  </a:lnTo>
                  <a:lnTo>
                    <a:pt x="494" y="554"/>
                  </a:lnTo>
                  <a:lnTo>
                    <a:pt x="486" y="560"/>
                  </a:lnTo>
                  <a:lnTo>
                    <a:pt x="486" y="560"/>
                  </a:lnTo>
                  <a:lnTo>
                    <a:pt x="474" y="578"/>
                  </a:lnTo>
                  <a:lnTo>
                    <a:pt x="474" y="578"/>
                  </a:lnTo>
                  <a:lnTo>
                    <a:pt x="452" y="602"/>
                  </a:lnTo>
                  <a:lnTo>
                    <a:pt x="452" y="602"/>
                  </a:lnTo>
                  <a:lnTo>
                    <a:pt x="448" y="606"/>
                  </a:lnTo>
                  <a:lnTo>
                    <a:pt x="442" y="608"/>
                  </a:lnTo>
                  <a:lnTo>
                    <a:pt x="442" y="608"/>
                  </a:lnTo>
                  <a:lnTo>
                    <a:pt x="430" y="608"/>
                  </a:lnTo>
                  <a:lnTo>
                    <a:pt x="384" y="588"/>
                  </a:lnTo>
                  <a:lnTo>
                    <a:pt x="364" y="598"/>
                  </a:lnTo>
                  <a:lnTo>
                    <a:pt x="364" y="612"/>
                  </a:lnTo>
                  <a:lnTo>
                    <a:pt x="344" y="612"/>
                  </a:lnTo>
                  <a:lnTo>
                    <a:pt x="340" y="616"/>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8" name="Freeform 5017">
              <a:extLst>
                <a:ext uri="{FF2B5EF4-FFF2-40B4-BE49-F238E27FC236}">
                  <a16:creationId xmlns:a16="http://schemas.microsoft.com/office/drawing/2014/main" id="{94345408-ADBC-CE4A-ACF4-7EFC98BD639A}"/>
                </a:ext>
              </a:extLst>
            </p:cNvPr>
            <p:cNvSpPr>
              <a:spLocks/>
            </p:cNvSpPr>
            <p:nvPr/>
          </p:nvSpPr>
          <p:spPr bwMode="auto">
            <a:xfrm>
              <a:off x="5104877" y="2588960"/>
              <a:ext cx="886015" cy="659718"/>
            </a:xfrm>
            <a:custGeom>
              <a:avLst/>
              <a:gdLst/>
              <a:ahLst/>
              <a:cxnLst>
                <a:cxn ang="0">
                  <a:pos x="470" y="178"/>
                </a:cxn>
                <a:cxn ang="0">
                  <a:pos x="456" y="186"/>
                </a:cxn>
                <a:cxn ang="0">
                  <a:pos x="448" y="182"/>
                </a:cxn>
                <a:cxn ang="0">
                  <a:pos x="430" y="182"/>
                </a:cxn>
                <a:cxn ang="0">
                  <a:pos x="424" y="198"/>
                </a:cxn>
                <a:cxn ang="0">
                  <a:pos x="440" y="216"/>
                </a:cxn>
                <a:cxn ang="0">
                  <a:pos x="468" y="236"/>
                </a:cxn>
                <a:cxn ang="0">
                  <a:pos x="480" y="252"/>
                </a:cxn>
                <a:cxn ang="0">
                  <a:pos x="490" y="256"/>
                </a:cxn>
                <a:cxn ang="0">
                  <a:pos x="500" y="266"/>
                </a:cxn>
                <a:cxn ang="0">
                  <a:pos x="512" y="294"/>
                </a:cxn>
                <a:cxn ang="0">
                  <a:pos x="528" y="322"/>
                </a:cxn>
                <a:cxn ang="0">
                  <a:pos x="530" y="330"/>
                </a:cxn>
                <a:cxn ang="0">
                  <a:pos x="538" y="326"/>
                </a:cxn>
                <a:cxn ang="0">
                  <a:pos x="552" y="336"/>
                </a:cxn>
                <a:cxn ang="0">
                  <a:pos x="550" y="342"/>
                </a:cxn>
                <a:cxn ang="0">
                  <a:pos x="538" y="364"/>
                </a:cxn>
                <a:cxn ang="0">
                  <a:pos x="430" y="404"/>
                </a:cxn>
                <a:cxn ang="0">
                  <a:pos x="390" y="406"/>
                </a:cxn>
                <a:cxn ang="0">
                  <a:pos x="376" y="414"/>
                </a:cxn>
                <a:cxn ang="0">
                  <a:pos x="362" y="402"/>
                </a:cxn>
                <a:cxn ang="0">
                  <a:pos x="320" y="414"/>
                </a:cxn>
                <a:cxn ang="0">
                  <a:pos x="304" y="412"/>
                </a:cxn>
                <a:cxn ang="0">
                  <a:pos x="304" y="400"/>
                </a:cxn>
                <a:cxn ang="0">
                  <a:pos x="290" y="394"/>
                </a:cxn>
                <a:cxn ang="0">
                  <a:pos x="282" y="388"/>
                </a:cxn>
                <a:cxn ang="0">
                  <a:pos x="268" y="374"/>
                </a:cxn>
                <a:cxn ang="0">
                  <a:pos x="252" y="360"/>
                </a:cxn>
                <a:cxn ang="0">
                  <a:pos x="242" y="376"/>
                </a:cxn>
                <a:cxn ang="0">
                  <a:pos x="228" y="370"/>
                </a:cxn>
                <a:cxn ang="0">
                  <a:pos x="220" y="366"/>
                </a:cxn>
                <a:cxn ang="0">
                  <a:pos x="206" y="376"/>
                </a:cxn>
                <a:cxn ang="0">
                  <a:pos x="172" y="364"/>
                </a:cxn>
                <a:cxn ang="0">
                  <a:pos x="166" y="350"/>
                </a:cxn>
                <a:cxn ang="0">
                  <a:pos x="150" y="336"/>
                </a:cxn>
                <a:cxn ang="0">
                  <a:pos x="148" y="318"/>
                </a:cxn>
                <a:cxn ang="0">
                  <a:pos x="126" y="300"/>
                </a:cxn>
                <a:cxn ang="0">
                  <a:pos x="108" y="294"/>
                </a:cxn>
                <a:cxn ang="0">
                  <a:pos x="112" y="288"/>
                </a:cxn>
                <a:cxn ang="0">
                  <a:pos x="106" y="268"/>
                </a:cxn>
                <a:cxn ang="0">
                  <a:pos x="86" y="250"/>
                </a:cxn>
                <a:cxn ang="0">
                  <a:pos x="56" y="232"/>
                </a:cxn>
                <a:cxn ang="0">
                  <a:pos x="52" y="222"/>
                </a:cxn>
                <a:cxn ang="0">
                  <a:pos x="52" y="210"/>
                </a:cxn>
                <a:cxn ang="0">
                  <a:pos x="38" y="200"/>
                </a:cxn>
                <a:cxn ang="0">
                  <a:pos x="8" y="192"/>
                </a:cxn>
                <a:cxn ang="0">
                  <a:pos x="4" y="178"/>
                </a:cxn>
                <a:cxn ang="0">
                  <a:pos x="30" y="130"/>
                </a:cxn>
                <a:cxn ang="0">
                  <a:pos x="42" y="100"/>
                </a:cxn>
                <a:cxn ang="0">
                  <a:pos x="74" y="88"/>
                </a:cxn>
                <a:cxn ang="0">
                  <a:pos x="98" y="94"/>
                </a:cxn>
                <a:cxn ang="0">
                  <a:pos x="112" y="112"/>
                </a:cxn>
                <a:cxn ang="0">
                  <a:pos x="130" y="118"/>
                </a:cxn>
                <a:cxn ang="0">
                  <a:pos x="160" y="118"/>
                </a:cxn>
                <a:cxn ang="0">
                  <a:pos x="230" y="124"/>
                </a:cxn>
                <a:cxn ang="0">
                  <a:pos x="342" y="110"/>
                </a:cxn>
                <a:cxn ang="0">
                  <a:pos x="394" y="38"/>
                </a:cxn>
                <a:cxn ang="0">
                  <a:pos x="434" y="2"/>
                </a:cxn>
                <a:cxn ang="0">
                  <a:pos x="430" y="66"/>
                </a:cxn>
                <a:cxn ang="0">
                  <a:pos x="470" y="112"/>
                </a:cxn>
              </a:cxnLst>
              <a:rect l="0" t="0" r="r" b="b"/>
              <a:pathLst>
                <a:path w="558" h="416">
                  <a:moveTo>
                    <a:pt x="470" y="132"/>
                  </a:moveTo>
                  <a:lnTo>
                    <a:pt x="470" y="134"/>
                  </a:lnTo>
                  <a:lnTo>
                    <a:pt x="470" y="134"/>
                  </a:lnTo>
                  <a:lnTo>
                    <a:pt x="470" y="136"/>
                  </a:lnTo>
                  <a:lnTo>
                    <a:pt x="470" y="138"/>
                  </a:lnTo>
                  <a:lnTo>
                    <a:pt x="472" y="158"/>
                  </a:lnTo>
                  <a:lnTo>
                    <a:pt x="472" y="166"/>
                  </a:lnTo>
                  <a:lnTo>
                    <a:pt x="472" y="174"/>
                  </a:lnTo>
                  <a:lnTo>
                    <a:pt x="472" y="176"/>
                  </a:lnTo>
                  <a:lnTo>
                    <a:pt x="472" y="176"/>
                  </a:lnTo>
                  <a:lnTo>
                    <a:pt x="472" y="176"/>
                  </a:lnTo>
                  <a:lnTo>
                    <a:pt x="472" y="178"/>
                  </a:lnTo>
                  <a:lnTo>
                    <a:pt x="470" y="178"/>
                  </a:lnTo>
                  <a:lnTo>
                    <a:pt x="470" y="178"/>
                  </a:lnTo>
                  <a:lnTo>
                    <a:pt x="466" y="182"/>
                  </a:lnTo>
                  <a:lnTo>
                    <a:pt x="466" y="182"/>
                  </a:lnTo>
                  <a:lnTo>
                    <a:pt x="464" y="184"/>
                  </a:lnTo>
                  <a:lnTo>
                    <a:pt x="464" y="184"/>
                  </a:lnTo>
                  <a:lnTo>
                    <a:pt x="462" y="184"/>
                  </a:lnTo>
                  <a:lnTo>
                    <a:pt x="462" y="184"/>
                  </a:lnTo>
                  <a:lnTo>
                    <a:pt x="460" y="184"/>
                  </a:lnTo>
                  <a:lnTo>
                    <a:pt x="460" y="184"/>
                  </a:lnTo>
                  <a:lnTo>
                    <a:pt x="460" y="184"/>
                  </a:lnTo>
                  <a:lnTo>
                    <a:pt x="458" y="184"/>
                  </a:lnTo>
                  <a:lnTo>
                    <a:pt x="458" y="184"/>
                  </a:lnTo>
                  <a:lnTo>
                    <a:pt x="456" y="186"/>
                  </a:lnTo>
                  <a:lnTo>
                    <a:pt x="456" y="186"/>
                  </a:lnTo>
                  <a:lnTo>
                    <a:pt x="454" y="186"/>
                  </a:lnTo>
                  <a:lnTo>
                    <a:pt x="452" y="186"/>
                  </a:lnTo>
                  <a:lnTo>
                    <a:pt x="452" y="186"/>
                  </a:lnTo>
                  <a:lnTo>
                    <a:pt x="452" y="186"/>
                  </a:lnTo>
                  <a:lnTo>
                    <a:pt x="452" y="186"/>
                  </a:lnTo>
                  <a:lnTo>
                    <a:pt x="452" y="184"/>
                  </a:lnTo>
                  <a:lnTo>
                    <a:pt x="452" y="184"/>
                  </a:lnTo>
                  <a:lnTo>
                    <a:pt x="450" y="184"/>
                  </a:lnTo>
                  <a:lnTo>
                    <a:pt x="450" y="184"/>
                  </a:lnTo>
                  <a:lnTo>
                    <a:pt x="450" y="182"/>
                  </a:lnTo>
                  <a:lnTo>
                    <a:pt x="450" y="182"/>
                  </a:lnTo>
                  <a:lnTo>
                    <a:pt x="448" y="182"/>
                  </a:lnTo>
                  <a:lnTo>
                    <a:pt x="448" y="182"/>
                  </a:lnTo>
                  <a:lnTo>
                    <a:pt x="444" y="182"/>
                  </a:lnTo>
                  <a:lnTo>
                    <a:pt x="442" y="182"/>
                  </a:lnTo>
                  <a:lnTo>
                    <a:pt x="442" y="182"/>
                  </a:lnTo>
                  <a:lnTo>
                    <a:pt x="438" y="184"/>
                  </a:lnTo>
                  <a:lnTo>
                    <a:pt x="436" y="184"/>
                  </a:lnTo>
                  <a:lnTo>
                    <a:pt x="434" y="182"/>
                  </a:lnTo>
                  <a:lnTo>
                    <a:pt x="434" y="182"/>
                  </a:lnTo>
                  <a:lnTo>
                    <a:pt x="434" y="182"/>
                  </a:lnTo>
                  <a:lnTo>
                    <a:pt x="434" y="182"/>
                  </a:lnTo>
                  <a:lnTo>
                    <a:pt x="432" y="182"/>
                  </a:lnTo>
                  <a:lnTo>
                    <a:pt x="432" y="182"/>
                  </a:lnTo>
                  <a:lnTo>
                    <a:pt x="430" y="182"/>
                  </a:lnTo>
                  <a:lnTo>
                    <a:pt x="428" y="184"/>
                  </a:lnTo>
                  <a:lnTo>
                    <a:pt x="426" y="184"/>
                  </a:lnTo>
                  <a:lnTo>
                    <a:pt x="426" y="186"/>
                  </a:lnTo>
                  <a:lnTo>
                    <a:pt x="426" y="186"/>
                  </a:lnTo>
                  <a:lnTo>
                    <a:pt x="426" y="188"/>
                  </a:lnTo>
                  <a:lnTo>
                    <a:pt x="426" y="190"/>
                  </a:lnTo>
                  <a:lnTo>
                    <a:pt x="428" y="194"/>
                  </a:lnTo>
                  <a:lnTo>
                    <a:pt x="428" y="196"/>
                  </a:lnTo>
                  <a:lnTo>
                    <a:pt x="428" y="198"/>
                  </a:lnTo>
                  <a:lnTo>
                    <a:pt x="428" y="198"/>
                  </a:lnTo>
                  <a:lnTo>
                    <a:pt x="426" y="198"/>
                  </a:lnTo>
                  <a:lnTo>
                    <a:pt x="426" y="198"/>
                  </a:lnTo>
                  <a:lnTo>
                    <a:pt x="424" y="198"/>
                  </a:lnTo>
                  <a:lnTo>
                    <a:pt x="424" y="200"/>
                  </a:lnTo>
                  <a:lnTo>
                    <a:pt x="420" y="204"/>
                  </a:lnTo>
                  <a:lnTo>
                    <a:pt x="420" y="204"/>
                  </a:lnTo>
                  <a:lnTo>
                    <a:pt x="418" y="208"/>
                  </a:lnTo>
                  <a:lnTo>
                    <a:pt x="418" y="208"/>
                  </a:lnTo>
                  <a:lnTo>
                    <a:pt x="418" y="208"/>
                  </a:lnTo>
                  <a:lnTo>
                    <a:pt x="418" y="210"/>
                  </a:lnTo>
                  <a:lnTo>
                    <a:pt x="420" y="212"/>
                  </a:lnTo>
                  <a:lnTo>
                    <a:pt x="422" y="214"/>
                  </a:lnTo>
                  <a:lnTo>
                    <a:pt x="422" y="214"/>
                  </a:lnTo>
                  <a:lnTo>
                    <a:pt x="424" y="214"/>
                  </a:lnTo>
                  <a:lnTo>
                    <a:pt x="432" y="216"/>
                  </a:lnTo>
                  <a:lnTo>
                    <a:pt x="440" y="216"/>
                  </a:lnTo>
                  <a:lnTo>
                    <a:pt x="440" y="216"/>
                  </a:lnTo>
                  <a:lnTo>
                    <a:pt x="442" y="216"/>
                  </a:lnTo>
                  <a:lnTo>
                    <a:pt x="450" y="218"/>
                  </a:lnTo>
                  <a:lnTo>
                    <a:pt x="452" y="220"/>
                  </a:lnTo>
                  <a:lnTo>
                    <a:pt x="452" y="220"/>
                  </a:lnTo>
                  <a:lnTo>
                    <a:pt x="454" y="220"/>
                  </a:lnTo>
                  <a:lnTo>
                    <a:pt x="460" y="226"/>
                  </a:lnTo>
                  <a:lnTo>
                    <a:pt x="462" y="226"/>
                  </a:lnTo>
                  <a:lnTo>
                    <a:pt x="468" y="232"/>
                  </a:lnTo>
                  <a:lnTo>
                    <a:pt x="468" y="234"/>
                  </a:lnTo>
                  <a:lnTo>
                    <a:pt x="468" y="234"/>
                  </a:lnTo>
                  <a:lnTo>
                    <a:pt x="468" y="234"/>
                  </a:lnTo>
                  <a:lnTo>
                    <a:pt x="468" y="236"/>
                  </a:lnTo>
                  <a:lnTo>
                    <a:pt x="468" y="238"/>
                  </a:lnTo>
                  <a:lnTo>
                    <a:pt x="468" y="240"/>
                  </a:lnTo>
                  <a:lnTo>
                    <a:pt x="468" y="240"/>
                  </a:lnTo>
                  <a:lnTo>
                    <a:pt x="468" y="240"/>
                  </a:lnTo>
                  <a:lnTo>
                    <a:pt x="468" y="240"/>
                  </a:lnTo>
                  <a:lnTo>
                    <a:pt x="470" y="242"/>
                  </a:lnTo>
                  <a:lnTo>
                    <a:pt x="474" y="244"/>
                  </a:lnTo>
                  <a:lnTo>
                    <a:pt x="476" y="246"/>
                  </a:lnTo>
                  <a:lnTo>
                    <a:pt x="476" y="250"/>
                  </a:lnTo>
                  <a:lnTo>
                    <a:pt x="478" y="250"/>
                  </a:lnTo>
                  <a:lnTo>
                    <a:pt x="478" y="250"/>
                  </a:lnTo>
                  <a:lnTo>
                    <a:pt x="480" y="252"/>
                  </a:lnTo>
                  <a:lnTo>
                    <a:pt x="480" y="252"/>
                  </a:lnTo>
                  <a:lnTo>
                    <a:pt x="480" y="252"/>
                  </a:lnTo>
                  <a:lnTo>
                    <a:pt x="480" y="254"/>
                  </a:lnTo>
                  <a:lnTo>
                    <a:pt x="482" y="254"/>
                  </a:lnTo>
                  <a:lnTo>
                    <a:pt x="482" y="254"/>
                  </a:lnTo>
                  <a:lnTo>
                    <a:pt x="482" y="254"/>
                  </a:lnTo>
                  <a:lnTo>
                    <a:pt x="484" y="254"/>
                  </a:lnTo>
                  <a:lnTo>
                    <a:pt x="486" y="254"/>
                  </a:lnTo>
                  <a:lnTo>
                    <a:pt x="486" y="254"/>
                  </a:lnTo>
                  <a:lnTo>
                    <a:pt x="488" y="256"/>
                  </a:lnTo>
                  <a:lnTo>
                    <a:pt x="488" y="256"/>
                  </a:lnTo>
                  <a:lnTo>
                    <a:pt x="490" y="256"/>
                  </a:lnTo>
                  <a:lnTo>
                    <a:pt x="490" y="256"/>
                  </a:lnTo>
                  <a:lnTo>
                    <a:pt x="490" y="256"/>
                  </a:lnTo>
                  <a:lnTo>
                    <a:pt x="490" y="258"/>
                  </a:lnTo>
                  <a:lnTo>
                    <a:pt x="490" y="262"/>
                  </a:lnTo>
                  <a:lnTo>
                    <a:pt x="492" y="264"/>
                  </a:lnTo>
                  <a:lnTo>
                    <a:pt x="492" y="264"/>
                  </a:lnTo>
                  <a:lnTo>
                    <a:pt x="492" y="264"/>
                  </a:lnTo>
                  <a:lnTo>
                    <a:pt x="492" y="264"/>
                  </a:lnTo>
                  <a:lnTo>
                    <a:pt x="492" y="264"/>
                  </a:lnTo>
                  <a:lnTo>
                    <a:pt x="494" y="264"/>
                  </a:lnTo>
                  <a:lnTo>
                    <a:pt x="496" y="264"/>
                  </a:lnTo>
                  <a:lnTo>
                    <a:pt x="496" y="264"/>
                  </a:lnTo>
                  <a:lnTo>
                    <a:pt x="498" y="264"/>
                  </a:lnTo>
                  <a:lnTo>
                    <a:pt x="498" y="266"/>
                  </a:lnTo>
                  <a:lnTo>
                    <a:pt x="500" y="266"/>
                  </a:lnTo>
                  <a:lnTo>
                    <a:pt x="502" y="270"/>
                  </a:lnTo>
                  <a:lnTo>
                    <a:pt x="502" y="270"/>
                  </a:lnTo>
                  <a:lnTo>
                    <a:pt x="506" y="282"/>
                  </a:lnTo>
                  <a:lnTo>
                    <a:pt x="506" y="284"/>
                  </a:lnTo>
                  <a:lnTo>
                    <a:pt x="506" y="286"/>
                  </a:lnTo>
                  <a:lnTo>
                    <a:pt x="506" y="286"/>
                  </a:lnTo>
                  <a:lnTo>
                    <a:pt x="508" y="288"/>
                  </a:lnTo>
                  <a:lnTo>
                    <a:pt x="510" y="292"/>
                  </a:lnTo>
                  <a:lnTo>
                    <a:pt x="510" y="292"/>
                  </a:lnTo>
                  <a:lnTo>
                    <a:pt x="510" y="294"/>
                  </a:lnTo>
                  <a:lnTo>
                    <a:pt x="510" y="294"/>
                  </a:lnTo>
                  <a:lnTo>
                    <a:pt x="512" y="294"/>
                  </a:lnTo>
                  <a:lnTo>
                    <a:pt x="512" y="294"/>
                  </a:lnTo>
                  <a:lnTo>
                    <a:pt x="512" y="294"/>
                  </a:lnTo>
                  <a:lnTo>
                    <a:pt x="512" y="296"/>
                  </a:lnTo>
                  <a:lnTo>
                    <a:pt x="512" y="298"/>
                  </a:lnTo>
                  <a:lnTo>
                    <a:pt x="512" y="300"/>
                  </a:lnTo>
                  <a:lnTo>
                    <a:pt x="512" y="300"/>
                  </a:lnTo>
                  <a:lnTo>
                    <a:pt x="512" y="300"/>
                  </a:lnTo>
                  <a:lnTo>
                    <a:pt x="512" y="304"/>
                  </a:lnTo>
                  <a:lnTo>
                    <a:pt x="514" y="308"/>
                  </a:lnTo>
                  <a:lnTo>
                    <a:pt x="518" y="314"/>
                  </a:lnTo>
                  <a:lnTo>
                    <a:pt x="518" y="314"/>
                  </a:lnTo>
                  <a:lnTo>
                    <a:pt x="518" y="316"/>
                  </a:lnTo>
                  <a:lnTo>
                    <a:pt x="528" y="322"/>
                  </a:lnTo>
                  <a:lnTo>
                    <a:pt x="528" y="322"/>
                  </a:lnTo>
                  <a:lnTo>
                    <a:pt x="528" y="322"/>
                  </a:lnTo>
                  <a:lnTo>
                    <a:pt x="528" y="324"/>
                  </a:lnTo>
                  <a:lnTo>
                    <a:pt x="528" y="324"/>
                  </a:lnTo>
                  <a:lnTo>
                    <a:pt x="526" y="324"/>
                  </a:lnTo>
                  <a:lnTo>
                    <a:pt x="526" y="324"/>
                  </a:lnTo>
                  <a:lnTo>
                    <a:pt x="526" y="324"/>
                  </a:lnTo>
                  <a:lnTo>
                    <a:pt x="526" y="326"/>
                  </a:lnTo>
                  <a:lnTo>
                    <a:pt x="528" y="328"/>
                  </a:lnTo>
                  <a:lnTo>
                    <a:pt x="528" y="328"/>
                  </a:lnTo>
                  <a:lnTo>
                    <a:pt x="528" y="328"/>
                  </a:lnTo>
                  <a:lnTo>
                    <a:pt x="528" y="328"/>
                  </a:lnTo>
                  <a:lnTo>
                    <a:pt x="530" y="330"/>
                  </a:lnTo>
                  <a:lnTo>
                    <a:pt x="530" y="330"/>
                  </a:lnTo>
                  <a:lnTo>
                    <a:pt x="530" y="330"/>
                  </a:lnTo>
                  <a:lnTo>
                    <a:pt x="530" y="330"/>
                  </a:lnTo>
                  <a:lnTo>
                    <a:pt x="534" y="328"/>
                  </a:lnTo>
                  <a:lnTo>
                    <a:pt x="534" y="326"/>
                  </a:lnTo>
                  <a:lnTo>
                    <a:pt x="534" y="326"/>
                  </a:lnTo>
                  <a:lnTo>
                    <a:pt x="534" y="326"/>
                  </a:lnTo>
                  <a:lnTo>
                    <a:pt x="534" y="326"/>
                  </a:lnTo>
                  <a:lnTo>
                    <a:pt x="534" y="326"/>
                  </a:lnTo>
                  <a:lnTo>
                    <a:pt x="534" y="326"/>
                  </a:lnTo>
                  <a:lnTo>
                    <a:pt x="536" y="326"/>
                  </a:lnTo>
                  <a:lnTo>
                    <a:pt x="538" y="326"/>
                  </a:lnTo>
                  <a:lnTo>
                    <a:pt x="538" y="326"/>
                  </a:lnTo>
                  <a:lnTo>
                    <a:pt x="538" y="326"/>
                  </a:lnTo>
                  <a:lnTo>
                    <a:pt x="548" y="328"/>
                  </a:lnTo>
                  <a:lnTo>
                    <a:pt x="548" y="328"/>
                  </a:lnTo>
                  <a:lnTo>
                    <a:pt x="550" y="330"/>
                  </a:lnTo>
                  <a:lnTo>
                    <a:pt x="550" y="330"/>
                  </a:lnTo>
                  <a:lnTo>
                    <a:pt x="550" y="330"/>
                  </a:lnTo>
                  <a:lnTo>
                    <a:pt x="552" y="330"/>
                  </a:lnTo>
                  <a:lnTo>
                    <a:pt x="552" y="330"/>
                  </a:lnTo>
                  <a:lnTo>
                    <a:pt x="552" y="334"/>
                  </a:lnTo>
                  <a:lnTo>
                    <a:pt x="552" y="334"/>
                  </a:lnTo>
                  <a:lnTo>
                    <a:pt x="552" y="334"/>
                  </a:lnTo>
                  <a:lnTo>
                    <a:pt x="552" y="334"/>
                  </a:lnTo>
                  <a:lnTo>
                    <a:pt x="552" y="334"/>
                  </a:lnTo>
                  <a:lnTo>
                    <a:pt x="552" y="336"/>
                  </a:lnTo>
                  <a:lnTo>
                    <a:pt x="552" y="336"/>
                  </a:lnTo>
                  <a:lnTo>
                    <a:pt x="552" y="336"/>
                  </a:lnTo>
                  <a:lnTo>
                    <a:pt x="552" y="338"/>
                  </a:lnTo>
                  <a:lnTo>
                    <a:pt x="552" y="338"/>
                  </a:lnTo>
                  <a:lnTo>
                    <a:pt x="552" y="338"/>
                  </a:lnTo>
                  <a:lnTo>
                    <a:pt x="552" y="338"/>
                  </a:lnTo>
                  <a:lnTo>
                    <a:pt x="552" y="338"/>
                  </a:lnTo>
                  <a:lnTo>
                    <a:pt x="552" y="340"/>
                  </a:lnTo>
                  <a:lnTo>
                    <a:pt x="552" y="340"/>
                  </a:lnTo>
                  <a:lnTo>
                    <a:pt x="550" y="342"/>
                  </a:lnTo>
                  <a:lnTo>
                    <a:pt x="550" y="342"/>
                  </a:lnTo>
                  <a:lnTo>
                    <a:pt x="550" y="342"/>
                  </a:lnTo>
                  <a:lnTo>
                    <a:pt x="550" y="342"/>
                  </a:lnTo>
                  <a:lnTo>
                    <a:pt x="550" y="356"/>
                  </a:lnTo>
                  <a:lnTo>
                    <a:pt x="558" y="362"/>
                  </a:lnTo>
                  <a:lnTo>
                    <a:pt x="558" y="364"/>
                  </a:lnTo>
                  <a:lnTo>
                    <a:pt x="556" y="364"/>
                  </a:lnTo>
                  <a:lnTo>
                    <a:pt x="548" y="364"/>
                  </a:lnTo>
                  <a:lnTo>
                    <a:pt x="546" y="364"/>
                  </a:lnTo>
                  <a:lnTo>
                    <a:pt x="546" y="364"/>
                  </a:lnTo>
                  <a:lnTo>
                    <a:pt x="546" y="364"/>
                  </a:lnTo>
                  <a:lnTo>
                    <a:pt x="544" y="364"/>
                  </a:lnTo>
                  <a:lnTo>
                    <a:pt x="542" y="364"/>
                  </a:lnTo>
                  <a:lnTo>
                    <a:pt x="542" y="364"/>
                  </a:lnTo>
                  <a:lnTo>
                    <a:pt x="540" y="364"/>
                  </a:lnTo>
                  <a:lnTo>
                    <a:pt x="538" y="364"/>
                  </a:lnTo>
                  <a:lnTo>
                    <a:pt x="520" y="364"/>
                  </a:lnTo>
                  <a:lnTo>
                    <a:pt x="512" y="364"/>
                  </a:lnTo>
                  <a:lnTo>
                    <a:pt x="500" y="364"/>
                  </a:lnTo>
                  <a:lnTo>
                    <a:pt x="486" y="364"/>
                  </a:lnTo>
                  <a:lnTo>
                    <a:pt x="484" y="364"/>
                  </a:lnTo>
                  <a:lnTo>
                    <a:pt x="484" y="364"/>
                  </a:lnTo>
                  <a:lnTo>
                    <a:pt x="470" y="378"/>
                  </a:lnTo>
                  <a:lnTo>
                    <a:pt x="466" y="382"/>
                  </a:lnTo>
                  <a:lnTo>
                    <a:pt x="444" y="404"/>
                  </a:lnTo>
                  <a:lnTo>
                    <a:pt x="444" y="404"/>
                  </a:lnTo>
                  <a:lnTo>
                    <a:pt x="444" y="404"/>
                  </a:lnTo>
                  <a:lnTo>
                    <a:pt x="438" y="404"/>
                  </a:lnTo>
                  <a:lnTo>
                    <a:pt x="430" y="404"/>
                  </a:lnTo>
                  <a:lnTo>
                    <a:pt x="428" y="404"/>
                  </a:lnTo>
                  <a:lnTo>
                    <a:pt x="424" y="402"/>
                  </a:lnTo>
                  <a:lnTo>
                    <a:pt x="420" y="398"/>
                  </a:lnTo>
                  <a:lnTo>
                    <a:pt x="418" y="400"/>
                  </a:lnTo>
                  <a:lnTo>
                    <a:pt x="416" y="400"/>
                  </a:lnTo>
                  <a:lnTo>
                    <a:pt x="414" y="402"/>
                  </a:lnTo>
                  <a:lnTo>
                    <a:pt x="412" y="402"/>
                  </a:lnTo>
                  <a:lnTo>
                    <a:pt x="410" y="404"/>
                  </a:lnTo>
                  <a:lnTo>
                    <a:pt x="406" y="404"/>
                  </a:lnTo>
                  <a:lnTo>
                    <a:pt x="404" y="404"/>
                  </a:lnTo>
                  <a:lnTo>
                    <a:pt x="402" y="404"/>
                  </a:lnTo>
                  <a:lnTo>
                    <a:pt x="394" y="404"/>
                  </a:lnTo>
                  <a:lnTo>
                    <a:pt x="390" y="406"/>
                  </a:lnTo>
                  <a:lnTo>
                    <a:pt x="382" y="410"/>
                  </a:lnTo>
                  <a:lnTo>
                    <a:pt x="380" y="412"/>
                  </a:lnTo>
                  <a:lnTo>
                    <a:pt x="380" y="412"/>
                  </a:lnTo>
                  <a:lnTo>
                    <a:pt x="382" y="412"/>
                  </a:lnTo>
                  <a:lnTo>
                    <a:pt x="380" y="416"/>
                  </a:lnTo>
                  <a:lnTo>
                    <a:pt x="380" y="416"/>
                  </a:lnTo>
                  <a:lnTo>
                    <a:pt x="378" y="416"/>
                  </a:lnTo>
                  <a:lnTo>
                    <a:pt x="378" y="416"/>
                  </a:lnTo>
                  <a:lnTo>
                    <a:pt x="376" y="416"/>
                  </a:lnTo>
                  <a:lnTo>
                    <a:pt x="376" y="414"/>
                  </a:lnTo>
                  <a:lnTo>
                    <a:pt x="376" y="414"/>
                  </a:lnTo>
                  <a:lnTo>
                    <a:pt x="376" y="414"/>
                  </a:lnTo>
                  <a:lnTo>
                    <a:pt x="376" y="414"/>
                  </a:lnTo>
                  <a:lnTo>
                    <a:pt x="374" y="412"/>
                  </a:lnTo>
                  <a:lnTo>
                    <a:pt x="372" y="412"/>
                  </a:lnTo>
                  <a:lnTo>
                    <a:pt x="370" y="412"/>
                  </a:lnTo>
                  <a:lnTo>
                    <a:pt x="370" y="412"/>
                  </a:lnTo>
                  <a:lnTo>
                    <a:pt x="370" y="410"/>
                  </a:lnTo>
                  <a:lnTo>
                    <a:pt x="368" y="408"/>
                  </a:lnTo>
                  <a:lnTo>
                    <a:pt x="368" y="408"/>
                  </a:lnTo>
                  <a:lnTo>
                    <a:pt x="368" y="406"/>
                  </a:lnTo>
                  <a:lnTo>
                    <a:pt x="364" y="404"/>
                  </a:lnTo>
                  <a:lnTo>
                    <a:pt x="364" y="402"/>
                  </a:lnTo>
                  <a:lnTo>
                    <a:pt x="364" y="402"/>
                  </a:lnTo>
                  <a:lnTo>
                    <a:pt x="362" y="402"/>
                  </a:lnTo>
                  <a:lnTo>
                    <a:pt x="362" y="402"/>
                  </a:lnTo>
                  <a:lnTo>
                    <a:pt x="360" y="404"/>
                  </a:lnTo>
                  <a:lnTo>
                    <a:pt x="358" y="406"/>
                  </a:lnTo>
                  <a:lnTo>
                    <a:pt x="358" y="406"/>
                  </a:lnTo>
                  <a:lnTo>
                    <a:pt x="350" y="410"/>
                  </a:lnTo>
                  <a:lnTo>
                    <a:pt x="346" y="408"/>
                  </a:lnTo>
                  <a:lnTo>
                    <a:pt x="342" y="404"/>
                  </a:lnTo>
                  <a:lnTo>
                    <a:pt x="338" y="402"/>
                  </a:lnTo>
                  <a:lnTo>
                    <a:pt x="338" y="402"/>
                  </a:lnTo>
                  <a:lnTo>
                    <a:pt x="332" y="402"/>
                  </a:lnTo>
                  <a:lnTo>
                    <a:pt x="324" y="408"/>
                  </a:lnTo>
                  <a:lnTo>
                    <a:pt x="324" y="408"/>
                  </a:lnTo>
                  <a:lnTo>
                    <a:pt x="322" y="408"/>
                  </a:lnTo>
                  <a:lnTo>
                    <a:pt x="320" y="414"/>
                  </a:lnTo>
                  <a:lnTo>
                    <a:pt x="318" y="416"/>
                  </a:lnTo>
                  <a:lnTo>
                    <a:pt x="318" y="416"/>
                  </a:lnTo>
                  <a:lnTo>
                    <a:pt x="318" y="416"/>
                  </a:lnTo>
                  <a:lnTo>
                    <a:pt x="318" y="416"/>
                  </a:lnTo>
                  <a:lnTo>
                    <a:pt x="318" y="416"/>
                  </a:lnTo>
                  <a:lnTo>
                    <a:pt x="314" y="408"/>
                  </a:lnTo>
                  <a:lnTo>
                    <a:pt x="312" y="410"/>
                  </a:lnTo>
                  <a:lnTo>
                    <a:pt x="312" y="410"/>
                  </a:lnTo>
                  <a:lnTo>
                    <a:pt x="312" y="410"/>
                  </a:lnTo>
                  <a:lnTo>
                    <a:pt x="312" y="410"/>
                  </a:lnTo>
                  <a:lnTo>
                    <a:pt x="306" y="412"/>
                  </a:lnTo>
                  <a:lnTo>
                    <a:pt x="306" y="412"/>
                  </a:lnTo>
                  <a:lnTo>
                    <a:pt x="304" y="412"/>
                  </a:lnTo>
                  <a:lnTo>
                    <a:pt x="304" y="412"/>
                  </a:lnTo>
                  <a:lnTo>
                    <a:pt x="304" y="412"/>
                  </a:lnTo>
                  <a:lnTo>
                    <a:pt x="304" y="412"/>
                  </a:lnTo>
                  <a:lnTo>
                    <a:pt x="304" y="412"/>
                  </a:lnTo>
                  <a:lnTo>
                    <a:pt x="304" y="410"/>
                  </a:lnTo>
                  <a:lnTo>
                    <a:pt x="304" y="410"/>
                  </a:lnTo>
                  <a:lnTo>
                    <a:pt x="304" y="410"/>
                  </a:lnTo>
                  <a:lnTo>
                    <a:pt x="304" y="408"/>
                  </a:lnTo>
                  <a:lnTo>
                    <a:pt x="304" y="408"/>
                  </a:lnTo>
                  <a:lnTo>
                    <a:pt x="304" y="408"/>
                  </a:lnTo>
                  <a:lnTo>
                    <a:pt x="304" y="406"/>
                  </a:lnTo>
                  <a:lnTo>
                    <a:pt x="304" y="400"/>
                  </a:lnTo>
                  <a:lnTo>
                    <a:pt x="304" y="400"/>
                  </a:lnTo>
                  <a:lnTo>
                    <a:pt x="302" y="400"/>
                  </a:lnTo>
                  <a:lnTo>
                    <a:pt x="302" y="398"/>
                  </a:lnTo>
                  <a:lnTo>
                    <a:pt x="302" y="398"/>
                  </a:lnTo>
                  <a:lnTo>
                    <a:pt x="300" y="400"/>
                  </a:lnTo>
                  <a:lnTo>
                    <a:pt x="300" y="400"/>
                  </a:lnTo>
                  <a:lnTo>
                    <a:pt x="300" y="400"/>
                  </a:lnTo>
                  <a:lnTo>
                    <a:pt x="300" y="400"/>
                  </a:lnTo>
                  <a:lnTo>
                    <a:pt x="298" y="398"/>
                  </a:lnTo>
                  <a:lnTo>
                    <a:pt x="294" y="396"/>
                  </a:lnTo>
                  <a:lnTo>
                    <a:pt x="292" y="396"/>
                  </a:lnTo>
                  <a:lnTo>
                    <a:pt x="290" y="394"/>
                  </a:lnTo>
                  <a:lnTo>
                    <a:pt x="290" y="394"/>
                  </a:lnTo>
                  <a:lnTo>
                    <a:pt x="290" y="394"/>
                  </a:lnTo>
                  <a:lnTo>
                    <a:pt x="288" y="394"/>
                  </a:lnTo>
                  <a:lnTo>
                    <a:pt x="288" y="396"/>
                  </a:lnTo>
                  <a:lnTo>
                    <a:pt x="288" y="396"/>
                  </a:lnTo>
                  <a:lnTo>
                    <a:pt x="286" y="394"/>
                  </a:lnTo>
                  <a:lnTo>
                    <a:pt x="286" y="394"/>
                  </a:lnTo>
                  <a:lnTo>
                    <a:pt x="286" y="394"/>
                  </a:lnTo>
                  <a:lnTo>
                    <a:pt x="284" y="392"/>
                  </a:lnTo>
                  <a:lnTo>
                    <a:pt x="284" y="388"/>
                  </a:lnTo>
                  <a:lnTo>
                    <a:pt x="284" y="388"/>
                  </a:lnTo>
                  <a:lnTo>
                    <a:pt x="284" y="388"/>
                  </a:lnTo>
                  <a:lnTo>
                    <a:pt x="282" y="388"/>
                  </a:lnTo>
                  <a:lnTo>
                    <a:pt x="282" y="388"/>
                  </a:lnTo>
                  <a:lnTo>
                    <a:pt x="282" y="388"/>
                  </a:lnTo>
                  <a:lnTo>
                    <a:pt x="280" y="388"/>
                  </a:lnTo>
                  <a:lnTo>
                    <a:pt x="280" y="388"/>
                  </a:lnTo>
                  <a:lnTo>
                    <a:pt x="280" y="386"/>
                  </a:lnTo>
                  <a:lnTo>
                    <a:pt x="280" y="386"/>
                  </a:lnTo>
                  <a:lnTo>
                    <a:pt x="276" y="382"/>
                  </a:lnTo>
                  <a:lnTo>
                    <a:pt x="276" y="380"/>
                  </a:lnTo>
                  <a:lnTo>
                    <a:pt x="270" y="376"/>
                  </a:lnTo>
                  <a:lnTo>
                    <a:pt x="270" y="376"/>
                  </a:lnTo>
                  <a:lnTo>
                    <a:pt x="270" y="376"/>
                  </a:lnTo>
                  <a:lnTo>
                    <a:pt x="268" y="376"/>
                  </a:lnTo>
                  <a:lnTo>
                    <a:pt x="268" y="376"/>
                  </a:lnTo>
                  <a:lnTo>
                    <a:pt x="268" y="376"/>
                  </a:lnTo>
                  <a:lnTo>
                    <a:pt x="268" y="374"/>
                  </a:lnTo>
                  <a:lnTo>
                    <a:pt x="268" y="374"/>
                  </a:lnTo>
                  <a:lnTo>
                    <a:pt x="268" y="372"/>
                  </a:lnTo>
                  <a:lnTo>
                    <a:pt x="268" y="372"/>
                  </a:lnTo>
                  <a:lnTo>
                    <a:pt x="268" y="370"/>
                  </a:lnTo>
                  <a:lnTo>
                    <a:pt x="268" y="370"/>
                  </a:lnTo>
                  <a:lnTo>
                    <a:pt x="268" y="366"/>
                  </a:lnTo>
                  <a:lnTo>
                    <a:pt x="268" y="366"/>
                  </a:lnTo>
                  <a:lnTo>
                    <a:pt x="268" y="366"/>
                  </a:lnTo>
                  <a:lnTo>
                    <a:pt x="262" y="364"/>
                  </a:lnTo>
                  <a:lnTo>
                    <a:pt x="260" y="362"/>
                  </a:lnTo>
                  <a:lnTo>
                    <a:pt x="258" y="362"/>
                  </a:lnTo>
                  <a:lnTo>
                    <a:pt x="254" y="360"/>
                  </a:lnTo>
                  <a:lnTo>
                    <a:pt x="252" y="360"/>
                  </a:lnTo>
                  <a:lnTo>
                    <a:pt x="252" y="360"/>
                  </a:lnTo>
                  <a:lnTo>
                    <a:pt x="252" y="360"/>
                  </a:lnTo>
                  <a:lnTo>
                    <a:pt x="252" y="362"/>
                  </a:lnTo>
                  <a:lnTo>
                    <a:pt x="252" y="362"/>
                  </a:lnTo>
                  <a:lnTo>
                    <a:pt x="252" y="362"/>
                  </a:lnTo>
                  <a:lnTo>
                    <a:pt x="252" y="362"/>
                  </a:lnTo>
                  <a:lnTo>
                    <a:pt x="252" y="364"/>
                  </a:lnTo>
                  <a:lnTo>
                    <a:pt x="252" y="364"/>
                  </a:lnTo>
                  <a:lnTo>
                    <a:pt x="252" y="366"/>
                  </a:lnTo>
                  <a:lnTo>
                    <a:pt x="250" y="368"/>
                  </a:lnTo>
                  <a:lnTo>
                    <a:pt x="246" y="374"/>
                  </a:lnTo>
                  <a:lnTo>
                    <a:pt x="244" y="374"/>
                  </a:lnTo>
                  <a:lnTo>
                    <a:pt x="242" y="376"/>
                  </a:lnTo>
                  <a:lnTo>
                    <a:pt x="240" y="376"/>
                  </a:lnTo>
                  <a:lnTo>
                    <a:pt x="240" y="376"/>
                  </a:lnTo>
                  <a:lnTo>
                    <a:pt x="240" y="376"/>
                  </a:lnTo>
                  <a:lnTo>
                    <a:pt x="238" y="374"/>
                  </a:lnTo>
                  <a:lnTo>
                    <a:pt x="236" y="374"/>
                  </a:lnTo>
                  <a:lnTo>
                    <a:pt x="230" y="370"/>
                  </a:lnTo>
                  <a:lnTo>
                    <a:pt x="230" y="370"/>
                  </a:lnTo>
                  <a:lnTo>
                    <a:pt x="230" y="370"/>
                  </a:lnTo>
                  <a:lnTo>
                    <a:pt x="230" y="370"/>
                  </a:lnTo>
                  <a:lnTo>
                    <a:pt x="230" y="370"/>
                  </a:lnTo>
                  <a:lnTo>
                    <a:pt x="228" y="370"/>
                  </a:lnTo>
                  <a:lnTo>
                    <a:pt x="228" y="370"/>
                  </a:lnTo>
                  <a:lnTo>
                    <a:pt x="228" y="370"/>
                  </a:lnTo>
                  <a:lnTo>
                    <a:pt x="224" y="370"/>
                  </a:lnTo>
                  <a:lnTo>
                    <a:pt x="224" y="370"/>
                  </a:lnTo>
                  <a:lnTo>
                    <a:pt x="222" y="370"/>
                  </a:lnTo>
                  <a:lnTo>
                    <a:pt x="222" y="370"/>
                  </a:lnTo>
                  <a:lnTo>
                    <a:pt x="222" y="370"/>
                  </a:lnTo>
                  <a:lnTo>
                    <a:pt x="220" y="370"/>
                  </a:lnTo>
                  <a:lnTo>
                    <a:pt x="220" y="370"/>
                  </a:lnTo>
                  <a:lnTo>
                    <a:pt x="220" y="370"/>
                  </a:lnTo>
                  <a:lnTo>
                    <a:pt x="220" y="368"/>
                  </a:lnTo>
                  <a:lnTo>
                    <a:pt x="220" y="368"/>
                  </a:lnTo>
                  <a:lnTo>
                    <a:pt x="220" y="368"/>
                  </a:lnTo>
                  <a:lnTo>
                    <a:pt x="220" y="366"/>
                  </a:lnTo>
                  <a:lnTo>
                    <a:pt x="220" y="366"/>
                  </a:lnTo>
                  <a:lnTo>
                    <a:pt x="216" y="368"/>
                  </a:lnTo>
                  <a:lnTo>
                    <a:pt x="216" y="368"/>
                  </a:lnTo>
                  <a:lnTo>
                    <a:pt x="216" y="368"/>
                  </a:lnTo>
                  <a:lnTo>
                    <a:pt x="214" y="370"/>
                  </a:lnTo>
                  <a:lnTo>
                    <a:pt x="214" y="370"/>
                  </a:lnTo>
                  <a:lnTo>
                    <a:pt x="214" y="370"/>
                  </a:lnTo>
                  <a:lnTo>
                    <a:pt x="214" y="372"/>
                  </a:lnTo>
                  <a:lnTo>
                    <a:pt x="214" y="372"/>
                  </a:lnTo>
                  <a:lnTo>
                    <a:pt x="214" y="372"/>
                  </a:lnTo>
                  <a:lnTo>
                    <a:pt x="212" y="374"/>
                  </a:lnTo>
                  <a:lnTo>
                    <a:pt x="212" y="374"/>
                  </a:lnTo>
                  <a:lnTo>
                    <a:pt x="210" y="374"/>
                  </a:lnTo>
                  <a:lnTo>
                    <a:pt x="206" y="376"/>
                  </a:lnTo>
                  <a:lnTo>
                    <a:pt x="206" y="376"/>
                  </a:lnTo>
                  <a:lnTo>
                    <a:pt x="204" y="378"/>
                  </a:lnTo>
                  <a:lnTo>
                    <a:pt x="204" y="378"/>
                  </a:lnTo>
                  <a:lnTo>
                    <a:pt x="200" y="380"/>
                  </a:lnTo>
                  <a:lnTo>
                    <a:pt x="192" y="376"/>
                  </a:lnTo>
                  <a:lnTo>
                    <a:pt x="192" y="376"/>
                  </a:lnTo>
                  <a:lnTo>
                    <a:pt x="192" y="376"/>
                  </a:lnTo>
                  <a:lnTo>
                    <a:pt x="186" y="372"/>
                  </a:lnTo>
                  <a:lnTo>
                    <a:pt x="184" y="370"/>
                  </a:lnTo>
                  <a:lnTo>
                    <a:pt x="178" y="366"/>
                  </a:lnTo>
                  <a:lnTo>
                    <a:pt x="176" y="366"/>
                  </a:lnTo>
                  <a:lnTo>
                    <a:pt x="176" y="366"/>
                  </a:lnTo>
                  <a:lnTo>
                    <a:pt x="172" y="364"/>
                  </a:lnTo>
                  <a:lnTo>
                    <a:pt x="172" y="364"/>
                  </a:lnTo>
                  <a:lnTo>
                    <a:pt x="172" y="362"/>
                  </a:lnTo>
                  <a:lnTo>
                    <a:pt x="172" y="360"/>
                  </a:lnTo>
                  <a:lnTo>
                    <a:pt x="172" y="360"/>
                  </a:lnTo>
                  <a:lnTo>
                    <a:pt x="172" y="360"/>
                  </a:lnTo>
                  <a:lnTo>
                    <a:pt x="172" y="360"/>
                  </a:lnTo>
                  <a:lnTo>
                    <a:pt x="172" y="360"/>
                  </a:lnTo>
                  <a:lnTo>
                    <a:pt x="172" y="358"/>
                  </a:lnTo>
                  <a:lnTo>
                    <a:pt x="172" y="358"/>
                  </a:lnTo>
                  <a:lnTo>
                    <a:pt x="172" y="356"/>
                  </a:lnTo>
                  <a:lnTo>
                    <a:pt x="166" y="350"/>
                  </a:lnTo>
                  <a:lnTo>
                    <a:pt x="166" y="350"/>
                  </a:lnTo>
                  <a:lnTo>
                    <a:pt x="166" y="350"/>
                  </a:lnTo>
                  <a:lnTo>
                    <a:pt x="160" y="348"/>
                  </a:lnTo>
                  <a:lnTo>
                    <a:pt x="156" y="346"/>
                  </a:lnTo>
                  <a:lnTo>
                    <a:pt x="156" y="344"/>
                  </a:lnTo>
                  <a:lnTo>
                    <a:pt x="156" y="342"/>
                  </a:lnTo>
                  <a:lnTo>
                    <a:pt x="156" y="342"/>
                  </a:lnTo>
                  <a:lnTo>
                    <a:pt x="156" y="342"/>
                  </a:lnTo>
                  <a:lnTo>
                    <a:pt x="154" y="338"/>
                  </a:lnTo>
                  <a:lnTo>
                    <a:pt x="154" y="338"/>
                  </a:lnTo>
                  <a:lnTo>
                    <a:pt x="154" y="338"/>
                  </a:lnTo>
                  <a:lnTo>
                    <a:pt x="152" y="338"/>
                  </a:lnTo>
                  <a:lnTo>
                    <a:pt x="152" y="338"/>
                  </a:lnTo>
                  <a:lnTo>
                    <a:pt x="150" y="336"/>
                  </a:lnTo>
                  <a:lnTo>
                    <a:pt x="150" y="336"/>
                  </a:lnTo>
                  <a:lnTo>
                    <a:pt x="148" y="334"/>
                  </a:lnTo>
                  <a:lnTo>
                    <a:pt x="148" y="332"/>
                  </a:lnTo>
                  <a:lnTo>
                    <a:pt x="148" y="330"/>
                  </a:lnTo>
                  <a:lnTo>
                    <a:pt x="146" y="326"/>
                  </a:lnTo>
                  <a:lnTo>
                    <a:pt x="146" y="326"/>
                  </a:lnTo>
                  <a:lnTo>
                    <a:pt x="146" y="326"/>
                  </a:lnTo>
                  <a:lnTo>
                    <a:pt x="148" y="322"/>
                  </a:lnTo>
                  <a:lnTo>
                    <a:pt x="148" y="322"/>
                  </a:lnTo>
                  <a:lnTo>
                    <a:pt x="148" y="322"/>
                  </a:lnTo>
                  <a:lnTo>
                    <a:pt x="148" y="320"/>
                  </a:lnTo>
                  <a:lnTo>
                    <a:pt x="148" y="320"/>
                  </a:lnTo>
                  <a:lnTo>
                    <a:pt x="148" y="318"/>
                  </a:lnTo>
                  <a:lnTo>
                    <a:pt x="148" y="318"/>
                  </a:lnTo>
                  <a:lnTo>
                    <a:pt x="146" y="316"/>
                  </a:lnTo>
                  <a:lnTo>
                    <a:pt x="144" y="312"/>
                  </a:lnTo>
                  <a:lnTo>
                    <a:pt x="144" y="312"/>
                  </a:lnTo>
                  <a:lnTo>
                    <a:pt x="142" y="310"/>
                  </a:lnTo>
                  <a:lnTo>
                    <a:pt x="140" y="308"/>
                  </a:lnTo>
                  <a:lnTo>
                    <a:pt x="134" y="306"/>
                  </a:lnTo>
                  <a:lnTo>
                    <a:pt x="132" y="304"/>
                  </a:lnTo>
                  <a:lnTo>
                    <a:pt x="128" y="304"/>
                  </a:lnTo>
                  <a:lnTo>
                    <a:pt x="128" y="304"/>
                  </a:lnTo>
                  <a:lnTo>
                    <a:pt x="128" y="304"/>
                  </a:lnTo>
                  <a:lnTo>
                    <a:pt x="126" y="304"/>
                  </a:lnTo>
                  <a:lnTo>
                    <a:pt x="126" y="302"/>
                  </a:lnTo>
                  <a:lnTo>
                    <a:pt x="126" y="300"/>
                  </a:lnTo>
                  <a:lnTo>
                    <a:pt x="126" y="300"/>
                  </a:lnTo>
                  <a:lnTo>
                    <a:pt x="126" y="300"/>
                  </a:lnTo>
                  <a:lnTo>
                    <a:pt x="126" y="300"/>
                  </a:lnTo>
                  <a:lnTo>
                    <a:pt x="122" y="298"/>
                  </a:lnTo>
                  <a:lnTo>
                    <a:pt x="120" y="298"/>
                  </a:lnTo>
                  <a:lnTo>
                    <a:pt x="120" y="298"/>
                  </a:lnTo>
                  <a:lnTo>
                    <a:pt x="120" y="298"/>
                  </a:lnTo>
                  <a:lnTo>
                    <a:pt x="118" y="298"/>
                  </a:lnTo>
                  <a:lnTo>
                    <a:pt x="116" y="298"/>
                  </a:lnTo>
                  <a:lnTo>
                    <a:pt x="114" y="298"/>
                  </a:lnTo>
                  <a:lnTo>
                    <a:pt x="108" y="296"/>
                  </a:lnTo>
                  <a:lnTo>
                    <a:pt x="108" y="294"/>
                  </a:lnTo>
                  <a:lnTo>
                    <a:pt x="108" y="294"/>
                  </a:lnTo>
                  <a:lnTo>
                    <a:pt x="108" y="294"/>
                  </a:lnTo>
                  <a:lnTo>
                    <a:pt x="108" y="294"/>
                  </a:lnTo>
                  <a:lnTo>
                    <a:pt x="110" y="292"/>
                  </a:lnTo>
                  <a:lnTo>
                    <a:pt x="110" y="292"/>
                  </a:lnTo>
                  <a:lnTo>
                    <a:pt x="110" y="292"/>
                  </a:lnTo>
                  <a:lnTo>
                    <a:pt x="112" y="292"/>
                  </a:lnTo>
                  <a:lnTo>
                    <a:pt x="112" y="292"/>
                  </a:lnTo>
                  <a:lnTo>
                    <a:pt x="112" y="290"/>
                  </a:lnTo>
                  <a:lnTo>
                    <a:pt x="112" y="290"/>
                  </a:lnTo>
                  <a:lnTo>
                    <a:pt x="112" y="290"/>
                  </a:lnTo>
                  <a:lnTo>
                    <a:pt x="112" y="290"/>
                  </a:lnTo>
                  <a:lnTo>
                    <a:pt x="112" y="288"/>
                  </a:lnTo>
                  <a:lnTo>
                    <a:pt x="112" y="288"/>
                  </a:lnTo>
                  <a:lnTo>
                    <a:pt x="110" y="284"/>
                  </a:lnTo>
                  <a:lnTo>
                    <a:pt x="108" y="284"/>
                  </a:lnTo>
                  <a:lnTo>
                    <a:pt x="106" y="282"/>
                  </a:lnTo>
                  <a:lnTo>
                    <a:pt x="102" y="280"/>
                  </a:lnTo>
                  <a:lnTo>
                    <a:pt x="102" y="280"/>
                  </a:lnTo>
                  <a:lnTo>
                    <a:pt x="102" y="280"/>
                  </a:lnTo>
                  <a:lnTo>
                    <a:pt x="102" y="276"/>
                  </a:lnTo>
                  <a:lnTo>
                    <a:pt x="102" y="276"/>
                  </a:lnTo>
                  <a:lnTo>
                    <a:pt x="106" y="270"/>
                  </a:lnTo>
                  <a:lnTo>
                    <a:pt x="106" y="268"/>
                  </a:lnTo>
                  <a:lnTo>
                    <a:pt x="106" y="268"/>
                  </a:lnTo>
                  <a:lnTo>
                    <a:pt x="106" y="268"/>
                  </a:lnTo>
                  <a:lnTo>
                    <a:pt x="106" y="268"/>
                  </a:lnTo>
                  <a:lnTo>
                    <a:pt x="104" y="266"/>
                  </a:lnTo>
                  <a:lnTo>
                    <a:pt x="102" y="266"/>
                  </a:lnTo>
                  <a:lnTo>
                    <a:pt x="102" y="266"/>
                  </a:lnTo>
                  <a:lnTo>
                    <a:pt x="102" y="266"/>
                  </a:lnTo>
                  <a:lnTo>
                    <a:pt x="100" y="266"/>
                  </a:lnTo>
                  <a:lnTo>
                    <a:pt x="100" y="266"/>
                  </a:lnTo>
                  <a:lnTo>
                    <a:pt x="94" y="260"/>
                  </a:lnTo>
                  <a:lnTo>
                    <a:pt x="92" y="258"/>
                  </a:lnTo>
                  <a:lnTo>
                    <a:pt x="92" y="258"/>
                  </a:lnTo>
                  <a:lnTo>
                    <a:pt x="90" y="256"/>
                  </a:lnTo>
                  <a:lnTo>
                    <a:pt x="90" y="254"/>
                  </a:lnTo>
                  <a:lnTo>
                    <a:pt x="90" y="252"/>
                  </a:lnTo>
                  <a:lnTo>
                    <a:pt x="86" y="250"/>
                  </a:lnTo>
                  <a:lnTo>
                    <a:pt x="80" y="246"/>
                  </a:lnTo>
                  <a:lnTo>
                    <a:pt x="74" y="244"/>
                  </a:lnTo>
                  <a:lnTo>
                    <a:pt x="70" y="242"/>
                  </a:lnTo>
                  <a:lnTo>
                    <a:pt x="62" y="238"/>
                  </a:lnTo>
                  <a:lnTo>
                    <a:pt x="58" y="236"/>
                  </a:lnTo>
                  <a:lnTo>
                    <a:pt x="58" y="234"/>
                  </a:lnTo>
                  <a:lnTo>
                    <a:pt x="58" y="234"/>
                  </a:lnTo>
                  <a:lnTo>
                    <a:pt x="56" y="234"/>
                  </a:lnTo>
                  <a:lnTo>
                    <a:pt x="56" y="234"/>
                  </a:lnTo>
                  <a:lnTo>
                    <a:pt x="56" y="232"/>
                  </a:lnTo>
                  <a:lnTo>
                    <a:pt x="56" y="232"/>
                  </a:lnTo>
                  <a:lnTo>
                    <a:pt x="56" y="232"/>
                  </a:lnTo>
                  <a:lnTo>
                    <a:pt x="56" y="232"/>
                  </a:lnTo>
                  <a:lnTo>
                    <a:pt x="56" y="232"/>
                  </a:lnTo>
                  <a:lnTo>
                    <a:pt x="54" y="228"/>
                  </a:lnTo>
                  <a:lnTo>
                    <a:pt x="52" y="228"/>
                  </a:lnTo>
                  <a:lnTo>
                    <a:pt x="52" y="228"/>
                  </a:lnTo>
                  <a:lnTo>
                    <a:pt x="52" y="228"/>
                  </a:lnTo>
                  <a:lnTo>
                    <a:pt x="50" y="228"/>
                  </a:lnTo>
                  <a:lnTo>
                    <a:pt x="50" y="228"/>
                  </a:lnTo>
                  <a:lnTo>
                    <a:pt x="50" y="226"/>
                  </a:lnTo>
                  <a:lnTo>
                    <a:pt x="48" y="224"/>
                  </a:lnTo>
                  <a:lnTo>
                    <a:pt x="50" y="224"/>
                  </a:lnTo>
                  <a:lnTo>
                    <a:pt x="50" y="224"/>
                  </a:lnTo>
                  <a:lnTo>
                    <a:pt x="50" y="222"/>
                  </a:lnTo>
                  <a:lnTo>
                    <a:pt x="52" y="222"/>
                  </a:lnTo>
                  <a:lnTo>
                    <a:pt x="52" y="222"/>
                  </a:lnTo>
                  <a:lnTo>
                    <a:pt x="52" y="222"/>
                  </a:lnTo>
                  <a:lnTo>
                    <a:pt x="54" y="222"/>
                  </a:lnTo>
                  <a:lnTo>
                    <a:pt x="54" y="222"/>
                  </a:lnTo>
                  <a:lnTo>
                    <a:pt x="54" y="220"/>
                  </a:lnTo>
                  <a:lnTo>
                    <a:pt x="54" y="220"/>
                  </a:lnTo>
                  <a:lnTo>
                    <a:pt x="54" y="220"/>
                  </a:lnTo>
                  <a:lnTo>
                    <a:pt x="54" y="218"/>
                  </a:lnTo>
                  <a:lnTo>
                    <a:pt x="54" y="214"/>
                  </a:lnTo>
                  <a:lnTo>
                    <a:pt x="54" y="214"/>
                  </a:lnTo>
                  <a:lnTo>
                    <a:pt x="52" y="212"/>
                  </a:lnTo>
                  <a:lnTo>
                    <a:pt x="52" y="210"/>
                  </a:lnTo>
                  <a:lnTo>
                    <a:pt x="52" y="210"/>
                  </a:lnTo>
                  <a:lnTo>
                    <a:pt x="50" y="208"/>
                  </a:lnTo>
                  <a:lnTo>
                    <a:pt x="46" y="208"/>
                  </a:lnTo>
                  <a:lnTo>
                    <a:pt x="46" y="208"/>
                  </a:lnTo>
                  <a:lnTo>
                    <a:pt x="46" y="210"/>
                  </a:lnTo>
                  <a:lnTo>
                    <a:pt x="46" y="210"/>
                  </a:lnTo>
                  <a:lnTo>
                    <a:pt x="44" y="208"/>
                  </a:lnTo>
                  <a:lnTo>
                    <a:pt x="44" y="208"/>
                  </a:lnTo>
                  <a:lnTo>
                    <a:pt x="42" y="208"/>
                  </a:lnTo>
                  <a:lnTo>
                    <a:pt x="42" y="206"/>
                  </a:lnTo>
                  <a:lnTo>
                    <a:pt x="38" y="204"/>
                  </a:lnTo>
                  <a:lnTo>
                    <a:pt x="38" y="202"/>
                  </a:lnTo>
                  <a:lnTo>
                    <a:pt x="38" y="200"/>
                  </a:lnTo>
                  <a:lnTo>
                    <a:pt x="38" y="200"/>
                  </a:lnTo>
                  <a:lnTo>
                    <a:pt x="38" y="200"/>
                  </a:lnTo>
                  <a:lnTo>
                    <a:pt x="38" y="200"/>
                  </a:lnTo>
                  <a:lnTo>
                    <a:pt x="34" y="196"/>
                  </a:lnTo>
                  <a:lnTo>
                    <a:pt x="34" y="196"/>
                  </a:lnTo>
                  <a:lnTo>
                    <a:pt x="32" y="196"/>
                  </a:lnTo>
                  <a:lnTo>
                    <a:pt x="32" y="194"/>
                  </a:lnTo>
                  <a:lnTo>
                    <a:pt x="28" y="194"/>
                  </a:lnTo>
                  <a:lnTo>
                    <a:pt x="26" y="194"/>
                  </a:lnTo>
                  <a:lnTo>
                    <a:pt x="24" y="194"/>
                  </a:lnTo>
                  <a:lnTo>
                    <a:pt x="24" y="194"/>
                  </a:lnTo>
                  <a:lnTo>
                    <a:pt x="22" y="194"/>
                  </a:lnTo>
                  <a:lnTo>
                    <a:pt x="16" y="192"/>
                  </a:lnTo>
                  <a:lnTo>
                    <a:pt x="8" y="192"/>
                  </a:lnTo>
                  <a:lnTo>
                    <a:pt x="6" y="190"/>
                  </a:lnTo>
                  <a:lnTo>
                    <a:pt x="4" y="190"/>
                  </a:lnTo>
                  <a:lnTo>
                    <a:pt x="2" y="190"/>
                  </a:lnTo>
                  <a:lnTo>
                    <a:pt x="2" y="190"/>
                  </a:lnTo>
                  <a:lnTo>
                    <a:pt x="2" y="188"/>
                  </a:lnTo>
                  <a:lnTo>
                    <a:pt x="0" y="188"/>
                  </a:lnTo>
                  <a:lnTo>
                    <a:pt x="0" y="188"/>
                  </a:lnTo>
                  <a:lnTo>
                    <a:pt x="0" y="186"/>
                  </a:lnTo>
                  <a:lnTo>
                    <a:pt x="0" y="182"/>
                  </a:lnTo>
                  <a:lnTo>
                    <a:pt x="0" y="182"/>
                  </a:lnTo>
                  <a:lnTo>
                    <a:pt x="2" y="178"/>
                  </a:lnTo>
                  <a:lnTo>
                    <a:pt x="4" y="178"/>
                  </a:lnTo>
                  <a:lnTo>
                    <a:pt x="4" y="178"/>
                  </a:lnTo>
                  <a:lnTo>
                    <a:pt x="4" y="178"/>
                  </a:lnTo>
                  <a:lnTo>
                    <a:pt x="6" y="176"/>
                  </a:lnTo>
                  <a:lnTo>
                    <a:pt x="6" y="176"/>
                  </a:lnTo>
                  <a:lnTo>
                    <a:pt x="6" y="176"/>
                  </a:lnTo>
                  <a:lnTo>
                    <a:pt x="2" y="172"/>
                  </a:lnTo>
                  <a:lnTo>
                    <a:pt x="2" y="170"/>
                  </a:lnTo>
                  <a:lnTo>
                    <a:pt x="20" y="160"/>
                  </a:lnTo>
                  <a:lnTo>
                    <a:pt x="20" y="160"/>
                  </a:lnTo>
                  <a:lnTo>
                    <a:pt x="24" y="150"/>
                  </a:lnTo>
                  <a:lnTo>
                    <a:pt x="28" y="138"/>
                  </a:lnTo>
                  <a:lnTo>
                    <a:pt x="28" y="138"/>
                  </a:lnTo>
                  <a:lnTo>
                    <a:pt x="28" y="132"/>
                  </a:lnTo>
                  <a:lnTo>
                    <a:pt x="30" y="130"/>
                  </a:lnTo>
                  <a:lnTo>
                    <a:pt x="30" y="130"/>
                  </a:lnTo>
                  <a:lnTo>
                    <a:pt x="32" y="126"/>
                  </a:lnTo>
                  <a:lnTo>
                    <a:pt x="32" y="124"/>
                  </a:lnTo>
                  <a:lnTo>
                    <a:pt x="32" y="124"/>
                  </a:lnTo>
                  <a:lnTo>
                    <a:pt x="32" y="114"/>
                  </a:lnTo>
                  <a:lnTo>
                    <a:pt x="32" y="114"/>
                  </a:lnTo>
                  <a:lnTo>
                    <a:pt x="36" y="112"/>
                  </a:lnTo>
                  <a:lnTo>
                    <a:pt x="40" y="110"/>
                  </a:lnTo>
                  <a:lnTo>
                    <a:pt x="40" y="110"/>
                  </a:lnTo>
                  <a:lnTo>
                    <a:pt x="42" y="104"/>
                  </a:lnTo>
                  <a:lnTo>
                    <a:pt x="42" y="104"/>
                  </a:lnTo>
                  <a:lnTo>
                    <a:pt x="44" y="102"/>
                  </a:lnTo>
                  <a:lnTo>
                    <a:pt x="42" y="100"/>
                  </a:lnTo>
                  <a:lnTo>
                    <a:pt x="42" y="100"/>
                  </a:lnTo>
                  <a:lnTo>
                    <a:pt x="42" y="98"/>
                  </a:lnTo>
                  <a:lnTo>
                    <a:pt x="44" y="96"/>
                  </a:lnTo>
                  <a:lnTo>
                    <a:pt x="44" y="96"/>
                  </a:lnTo>
                  <a:lnTo>
                    <a:pt x="46" y="92"/>
                  </a:lnTo>
                  <a:lnTo>
                    <a:pt x="48" y="92"/>
                  </a:lnTo>
                  <a:lnTo>
                    <a:pt x="48" y="92"/>
                  </a:lnTo>
                  <a:lnTo>
                    <a:pt x="58" y="92"/>
                  </a:lnTo>
                  <a:lnTo>
                    <a:pt x="58" y="92"/>
                  </a:lnTo>
                  <a:lnTo>
                    <a:pt x="66" y="90"/>
                  </a:lnTo>
                  <a:lnTo>
                    <a:pt x="66" y="90"/>
                  </a:lnTo>
                  <a:lnTo>
                    <a:pt x="70" y="90"/>
                  </a:lnTo>
                  <a:lnTo>
                    <a:pt x="74" y="88"/>
                  </a:lnTo>
                  <a:lnTo>
                    <a:pt x="74" y="88"/>
                  </a:lnTo>
                  <a:lnTo>
                    <a:pt x="80" y="88"/>
                  </a:lnTo>
                  <a:lnTo>
                    <a:pt x="80" y="88"/>
                  </a:lnTo>
                  <a:lnTo>
                    <a:pt x="82" y="88"/>
                  </a:lnTo>
                  <a:lnTo>
                    <a:pt x="84" y="88"/>
                  </a:lnTo>
                  <a:lnTo>
                    <a:pt x="84" y="88"/>
                  </a:lnTo>
                  <a:lnTo>
                    <a:pt x="86" y="90"/>
                  </a:lnTo>
                  <a:lnTo>
                    <a:pt x="88" y="90"/>
                  </a:lnTo>
                  <a:lnTo>
                    <a:pt x="88" y="90"/>
                  </a:lnTo>
                  <a:lnTo>
                    <a:pt x="90" y="90"/>
                  </a:lnTo>
                  <a:lnTo>
                    <a:pt x="94" y="92"/>
                  </a:lnTo>
                  <a:lnTo>
                    <a:pt x="94" y="92"/>
                  </a:lnTo>
                  <a:lnTo>
                    <a:pt x="98" y="94"/>
                  </a:lnTo>
                  <a:lnTo>
                    <a:pt x="98" y="94"/>
                  </a:lnTo>
                  <a:lnTo>
                    <a:pt x="100" y="96"/>
                  </a:lnTo>
                  <a:lnTo>
                    <a:pt x="100" y="98"/>
                  </a:lnTo>
                  <a:lnTo>
                    <a:pt x="100" y="98"/>
                  </a:lnTo>
                  <a:lnTo>
                    <a:pt x="100" y="100"/>
                  </a:lnTo>
                  <a:lnTo>
                    <a:pt x="102" y="102"/>
                  </a:lnTo>
                  <a:lnTo>
                    <a:pt x="102" y="102"/>
                  </a:lnTo>
                  <a:lnTo>
                    <a:pt x="106" y="104"/>
                  </a:lnTo>
                  <a:lnTo>
                    <a:pt x="108" y="108"/>
                  </a:lnTo>
                  <a:lnTo>
                    <a:pt x="108" y="108"/>
                  </a:lnTo>
                  <a:lnTo>
                    <a:pt x="110" y="110"/>
                  </a:lnTo>
                  <a:lnTo>
                    <a:pt x="112" y="112"/>
                  </a:lnTo>
                  <a:lnTo>
                    <a:pt x="112" y="112"/>
                  </a:lnTo>
                  <a:lnTo>
                    <a:pt x="112" y="116"/>
                  </a:lnTo>
                  <a:lnTo>
                    <a:pt x="116" y="120"/>
                  </a:lnTo>
                  <a:lnTo>
                    <a:pt x="116" y="120"/>
                  </a:lnTo>
                  <a:lnTo>
                    <a:pt x="118" y="120"/>
                  </a:lnTo>
                  <a:lnTo>
                    <a:pt x="120" y="120"/>
                  </a:lnTo>
                  <a:lnTo>
                    <a:pt x="120" y="120"/>
                  </a:lnTo>
                  <a:lnTo>
                    <a:pt x="122" y="120"/>
                  </a:lnTo>
                  <a:lnTo>
                    <a:pt x="124" y="120"/>
                  </a:lnTo>
                  <a:lnTo>
                    <a:pt x="124" y="120"/>
                  </a:lnTo>
                  <a:lnTo>
                    <a:pt x="126" y="122"/>
                  </a:lnTo>
                  <a:lnTo>
                    <a:pt x="128" y="120"/>
                  </a:lnTo>
                  <a:lnTo>
                    <a:pt x="128" y="120"/>
                  </a:lnTo>
                  <a:lnTo>
                    <a:pt x="130" y="118"/>
                  </a:lnTo>
                  <a:lnTo>
                    <a:pt x="134" y="118"/>
                  </a:lnTo>
                  <a:lnTo>
                    <a:pt x="134" y="118"/>
                  </a:lnTo>
                  <a:lnTo>
                    <a:pt x="136" y="118"/>
                  </a:lnTo>
                  <a:lnTo>
                    <a:pt x="138" y="118"/>
                  </a:lnTo>
                  <a:lnTo>
                    <a:pt x="138" y="118"/>
                  </a:lnTo>
                  <a:lnTo>
                    <a:pt x="140" y="116"/>
                  </a:lnTo>
                  <a:lnTo>
                    <a:pt x="144" y="118"/>
                  </a:lnTo>
                  <a:lnTo>
                    <a:pt x="144" y="118"/>
                  </a:lnTo>
                  <a:lnTo>
                    <a:pt x="152" y="118"/>
                  </a:lnTo>
                  <a:lnTo>
                    <a:pt x="152" y="118"/>
                  </a:lnTo>
                  <a:lnTo>
                    <a:pt x="156" y="118"/>
                  </a:lnTo>
                  <a:lnTo>
                    <a:pt x="160" y="118"/>
                  </a:lnTo>
                  <a:lnTo>
                    <a:pt x="160" y="118"/>
                  </a:lnTo>
                  <a:lnTo>
                    <a:pt x="162" y="116"/>
                  </a:lnTo>
                  <a:lnTo>
                    <a:pt x="164" y="116"/>
                  </a:lnTo>
                  <a:lnTo>
                    <a:pt x="164" y="116"/>
                  </a:lnTo>
                  <a:lnTo>
                    <a:pt x="174" y="118"/>
                  </a:lnTo>
                  <a:lnTo>
                    <a:pt x="174" y="120"/>
                  </a:lnTo>
                  <a:lnTo>
                    <a:pt x="184" y="140"/>
                  </a:lnTo>
                  <a:lnTo>
                    <a:pt x="218" y="140"/>
                  </a:lnTo>
                  <a:lnTo>
                    <a:pt x="218" y="140"/>
                  </a:lnTo>
                  <a:lnTo>
                    <a:pt x="218" y="136"/>
                  </a:lnTo>
                  <a:lnTo>
                    <a:pt x="218" y="136"/>
                  </a:lnTo>
                  <a:lnTo>
                    <a:pt x="220" y="134"/>
                  </a:lnTo>
                  <a:lnTo>
                    <a:pt x="220" y="134"/>
                  </a:lnTo>
                  <a:lnTo>
                    <a:pt x="230" y="124"/>
                  </a:lnTo>
                  <a:lnTo>
                    <a:pt x="230" y="124"/>
                  </a:lnTo>
                  <a:lnTo>
                    <a:pt x="230" y="124"/>
                  </a:lnTo>
                  <a:lnTo>
                    <a:pt x="234" y="120"/>
                  </a:lnTo>
                  <a:lnTo>
                    <a:pt x="254" y="120"/>
                  </a:lnTo>
                  <a:lnTo>
                    <a:pt x="254" y="106"/>
                  </a:lnTo>
                  <a:lnTo>
                    <a:pt x="274" y="96"/>
                  </a:lnTo>
                  <a:lnTo>
                    <a:pt x="320" y="116"/>
                  </a:lnTo>
                  <a:lnTo>
                    <a:pt x="320" y="116"/>
                  </a:lnTo>
                  <a:lnTo>
                    <a:pt x="332" y="116"/>
                  </a:lnTo>
                  <a:lnTo>
                    <a:pt x="332" y="116"/>
                  </a:lnTo>
                  <a:lnTo>
                    <a:pt x="338" y="114"/>
                  </a:lnTo>
                  <a:lnTo>
                    <a:pt x="342" y="110"/>
                  </a:lnTo>
                  <a:lnTo>
                    <a:pt x="342" y="110"/>
                  </a:lnTo>
                  <a:lnTo>
                    <a:pt x="364" y="86"/>
                  </a:lnTo>
                  <a:lnTo>
                    <a:pt x="364" y="86"/>
                  </a:lnTo>
                  <a:lnTo>
                    <a:pt x="376" y="68"/>
                  </a:lnTo>
                  <a:lnTo>
                    <a:pt x="376" y="68"/>
                  </a:lnTo>
                  <a:lnTo>
                    <a:pt x="384" y="62"/>
                  </a:lnTo>
                  <a:lnTo>
                    <a:pt x="390" y="58"/>
                  </a:lnTo>
                  <a:lnTo>
                    <a:pt x="390" y="58"/>
                  </a:lnTo>
                  <a:lnTo>
                    <a:pt x="396" y="54"/>
                  </a:lnTo>
                  <a:lnTo>
                    <a:pt x="396" y="52"/>
                  </a:lnTo>
                  <a:lnTo>
                    <a:pt x="396" y="50"/>
                  </a:lnTo>
                  <a:lnTo>
                    <a:pt x="396" y="50"/>
                  </a:lnTo>
                  <a:lnTo>
                    <a:pt x="394" y="44"/>
                  </a:lnTo>
                  <a:lnTo>
                    <a:pt x="394" y="38"/>
                  </a:lnTo>
                  <a:lnTo>
                    <a:pt x="394" y="38"/>
                  </a:lnTo>
                  <a:lnTo>
                    <a:pt x="394" y="32"/>
                  </a:lnTo>
                  <a:lnTo>
                    <a:pt x="394" y="24"/>
                  </a:lnTo>
                  <a:lnTo>
                    <a:pt x="394" y="24"/>
                  </a:lnTo>
                  <a:lnTo>
                    <a:pt x="392" y="20"/>
                  </a:lnTo>
                  <a:lnTo>
                    <a:pt x="390" y="18"/>
                  </a:lnTo>
                  <a:lnTo>
                    <a:pt x="390" y="18"/>
                  </a:lnTo>
                  <a:lnTo>
                    <a:pt x="386" y="14"/>
                  </a:lnTo>
                  <a:lnTo>
                    <a:pt x="386" y="14"/>
                  </a:lnTo>
                  <a:lnTo>
                    <a:pt x="386" y="10"/>
                  </a:lnTo>
                  <a:lnTo>
                    <a:pt x="412" y="10"/>
                  </a:lnTo>
                  <a:lnTo>
                    <a:pt x="414" y="0"/>
                  </a:lnTo>
                  <a:lnTo>
                    <a:pt x="434" y="2"/>
                  </a:lnTo>
                  <a:lnTo>
                    <a:pt x="434" y="2"/>
                  </a:lnTo>
                  <a:lnTo>
                    <a:pt x="430" y="14"/>
                  </a:lnTo>
                  <a:lnTo>
                    <a:pt x="430" y="14"/>
                  </a:lnTo>
                  <a:lnTo>
                    <a:pt x="432" y="18"/>
                  </a:lnTo>
                  <a:lnTo>
                    <a:pt x="432" y="22"/>
                  </a:lnTo>
                  <a:lnTo>
                    <a:pt x="432" y="22"/>
                  </a:lnTo>
                  <a:lnTo>
                    <a:pt x="430" y="26"/>
                  </a:lnTo>
                  <a:lnTo>
                    <a:pt x="428" y="32"/>
                  </a:lnTo>
                  <a:lnTo>
                    <a:pt x="428" y="32"/>
                  </a:lnTo>
                  <a:lnTo>
                    <a:pt x="430" y="42"/>
                  </a:lnTo>
                  <a:lnTo>
                    <a:pt x="430" y="42"/>
                  </a:lnTo>
                  <a:lnTo>
                    <a:pt x="430" y="66"/>
                  </a:lnTo>
                  <a:lnTo>
                    <a:pt x="430" y="66"/>
                  </a:lnTo>
                  <a:lnTo>
                    <a:pt x="432" y="68"/>
                  </a:lnTo>
                  <a:lnTo>
                    <a:pt x="434" y="70"/>
                  </a:lnTo>
                  <a:lnTo>
                    <a:pt x="434" y="70"/>
                  </a:lnTo>
                  <a:lnTo>
                    <a:pt x="442" y="74"/>
                  </a:lnTo>
                  <a:lnTo>
                    <a:pt x="442" y="74"/>
                  </a:lnTo>
                  <a:lnTo>
                    <a:pt x="454" y="88"/>
                  </a:lnTo>
                  <a:lnTo>
                    <a:pt x="454" y="88"/>
                  </a:lnTo>
                  <a:lnTo>
                    <a:pt x="462" y="94"/>
                  </a:lnTo>
                  <a:lnTo>
                    <a:pt x="468" y="100"/>
                  </a:lnTo>
                  <a:lnTo>
                    <a:pt x="468" y="100"/>
                  </a:lnTo>
                  <a:lnTo>
                    <a:pt x="470" y="104"/>
                  </a:lnTo>
                  <a:lnTo>
                    <a:pt x="470" y="112"/>
                  </a:lnTo>
                  <a:lnTo>
                    <a:pt x="470" y="112"/>
                  </a:lnTo>
                  <a:lnTo>
                    <a:pt x="468" y="118"/>
                  </a:lnTo>
                  <a:lnTo>
                    <a:pt x="466" y="122"/>
                  </a:lnTo>
                  <a:lnTo>
                    <a:pt x="466" y="122"/>
                  </a:lnTo>
                  <a:lnTo>
                    <a:pt x="464" y="126"/>
                  </a:lnTo>
                  <a:lnTo>
                    <a:pt x="464" y="130"/>
                  </a:lnTo>
                  <a:lnTo>
                    <a:pt x="464" y="130"/>
                  </a:lnTo>
                  <a:lnTo>
                    <a:pt x="468" y="132"/>
                  </a:lnTo>
                  <a:lnTo>
                    <a:pt x="470" y="132"/>
                  </a:lnTo>
                  <a:lnTo>
                    <a:pt x="470" y="13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9" name="Freeform 5018">
              <a:extLst>
                <a:ext uri="{FF2B5EF4-FFF2-40B4-BE49-F238E27FC236}">
                  <a16:creationId xmlns:a16="http://schemas.microsoft.com/office/drawing/2014/main" id="{C1656F8B-2E73-F44F-9384-778A3564B281}"/>
                </a:ext>
              </a:extLst>
            </p:cNvPr>
            <p:cNvSpPr>
              <a:spLocks/>
            </p:cNvSpPr>
            <p:nvPr/>
          </p:nvSpPr>
          <p:spPr bwMode="auto">
            <a:xfrm>
              <a:off x="6432841" y="2223916"/>
              <a:ext cx="12688" cy="19792"/>
            </a:xfrm>
            <a:custGeom>
              <a:avLst/>
              <a:gdLst/>
              <a:ahLst/>
              <a:cxnLst>
                <a:cxn ang="0">
                  <a:pos x="2" y="0"/>
                </a:cxn>
                <a:cxn ang="0">
                  <a:pos x="2" y="0"/>
                </a:cxn>
                <a:cxn ang="0">
                  <a:pos x="2" y="0"/>
                </a:cxn>
                <a:cxn ang="0">
                  <a:pos x="2" y="0"/>
                </a:cxn>
                <a:cxn ang="0">
                  <a:pos x="2" y="0"/>
                </a:cxn>
                <a:cxn ang="0">
                  <a:pos x="4" y="0"/>
                </a:cxn>
                <a:cxn ang="0">
                  <a:pos x="4" y="0"/>
                </a:cxn>
                <a:cxn ang="0">
                  <a:pos x="4" y="2"/>
                </a:cxn>
                <a:cxn ang="0">
                  <a:pos x="6" y="2"/>
                </a:cxn>
                <a:cxn ang="0">
                  <a:pos x="6" y="2"/>
                </a:cxn>
                <a:cxn ang="0">
                  <a:pos x="6" y="2"/>
                </a:cxn>
                <a:cxn ang="0">
                  <a:pos x="6" y="2"/>
                </a:cxn>
                <a:cxn ang="0">
                  <a:pos x="6" y="4"/>
                </a:cxn>
                <a:cxn ang="0">
                  <a:pos x="6" y="4"/>
                </a:cxn>
                <a:cxn ang="0">
                  <a:pos x="6" y="4"/>
                </a:cxn>
                <a:cxn ang="0">
                  <a:pos x="4" y="4"/>
                </a:cxn>
                <a:cxn ang="0">
                  <a:pos x="4" y="4"/>
                </a:cxn>
                <a:cxn ang="0">
                  <a:pos x="2" y="4"/>
                </a:cxn>
                <a:cxn ang="0">
                  <a:pos x="2" y="6"/>
                </a:cxn>
                <a:cxn ang="0">
                  <a:pos x="2" y="6"/>
                </a:cxn>
                <a:cxn ang="0">
                  <a:pos x="0" y="6"/>
                </a:cxn>
                <a:cxn ang="0">
                  <a:pos x="0" y="6"/>
                </a:cxn>
                <a:cxn ang="0">
                  <a:pos x="2" y="6"/>
                </a:cxn>
                <a:cxn ang="0">
                  <a:pos x="2" y="8"/>
                </a:cxn>
                <a:cxn ang="0">
                  <a:pos x="4" y="10"/>
                </a:cxn>
                <a:cxn ang="0">
                  <a:pos x="6" y="12"/>
                </a:cxn>
                <a:cxn ang="0">
                  <a:pos x="8" y="12"/>
                </a:cxn>
                <a:cxn ang="0">
                  <a:pos x="8" y="12"/>
                </a:cxn>
                <a:cxn ang="0">
                  <a:pos x="8" y="12"/>
                </a:cxn>
                <a:cxn ang="0">
                  <a:pos x="8" y="12"/>
                </a:cxn>
                <a:cxn ang="0">
                  <a:pos x="8" y="12"/>
                </a:cxn>
                <a:cxn ang="0">
                  <a:pos x="6" y="2"/>
                </a:cxn>
                <a:cxn ang="0">
                  <a:pos x="6" y="2"/>
                </a:cxn>
                <a:cxn ang="0">
                  <a:pos x="6" y="2"/>
                </a:cxn>
                <a:cxn ang="0">
                  <a:pos x="6" y="0"/>
                </a:cxn>
                <a:cxn ang="0">
                  <a:pos x="6" y="0"/>
                </a:cxn>
                <a:cxn ang="0">
                  <a:pos x="2" y="0"/>
                </a:cxn>
                <a:cxn ang="0">
                  <a:pos x="2" y="0"/>
                </a:cxn>
                <a:cxn ang="0">
                  <a:pos x="2" y="0"/>
                </a:cxn>
                <a:cxn ang="0">
                  <a:pos x="2" y="0"/>
                </a:cxn>
                <a:cxn ang="0">
                  <a:pos x="2" y="0"/>
                </a:cxn>
              </a:cxnLst>
              <a:rect l="0" t="0" r="r" b="b"/>
              <a:pathLst>
                <a:path w="8" h="12">
                  <a:moveTo>
                    <a:pt x="2" y="0"/>
                  </a:moveTo>
                  <a:lnTo>
                    <a:pt x="2" y="0"/>
                  </a:lnTo>
                  <a:lnTo>
                    <a:pt x="2" y="0"/>
                  </a:lnTo>
                  <a:lnTo>
                    <a:pt x="2" y="0"/>
                  </a:lnTo>
                  <a:lnTo>
                    <a:pt x="2" y="0"/>
                  </a:lnTo>
                  <a:lnTo>
                    <a:pt x="4" y="0"/>
                  </a:lnTo>
                  <a:lnTo>
                    <a:pt x="4" y="0"/>
                  </a:lnTo>
                  <a:lnTo>
                    <a:pt x="4" y="2"/>
                  </a:lnTo>
                  <a:lnTo>
                    <a:pt x="6" y="2"/>
                  </a:lnTo>
                  <a:lnTo>
                    <a:pt x="6" y="2"/>
                  </a:lnTo>
                  <a:lnTo>
                    <a:pt x="6" y="2"/>
                  </a:lnTo>
                  <a:lnTo>
                    <a:pt x="6" y="2"/>
                  </a:lnTo>
                  <a:lnTo>
                    <a:pt x="6" y="4"/>
                  </a:lnTo>
                  <a:lnTo>
                    <a:pt x="6" y="4"/>
                  </a:lnTo>
                  <a:lnTo>
                    <a:pt x="6" y="4"/>
                  </a:lnTo>
                  <a:lnTo>
                    <a:pt x="4" y="4"/>
                  </a:lnTo>
                  <a:lnTo>
                    <a:pt x="4" y="4"/>
                  </a:lnTo>
                  <a:lnTo>
                    <a:pt x="2" y="4"/>
                  </a:lnTo>
                  <a:lnTo>
                    <a:pt x="2" y="6"/>
                  </a:lnTo>
                  <a:lnTo>
                    <a:pt x="2" y="6"/>
                  </a:lnTo>
                  <a:lnTo>
                    <a:pt x="0" y="6"/>
                  </a:lnTo>
                  <a:lnTo>
                    <a:pt x="0" y="6"/>
                  </a:lnTo>
                  <a:lnTo>
                    <a:pt x="2" y="6"/>
                  </a:lnTo>
                  <a:lnTo>
                    <a:pt x="2" y="8"/>
                  </a:lnTo>
                  <a:lnTo>
                    <a:pt x="4" y="10"/>
                  </a:lnTo>
                  <a:lnTo>
                    <a:pt x="6" y="12"/>
                  </a:lnTo>
                  <a:lnTo>
                    <a:pt x="8" y="12"/>
                  </a:lnTo>
                  <a:lnTo>
                    <a:pt x="8" y="12"/>
                  </a:lnTo>
                  <a:lnTo>
                    <a:pt x="8" y="12"/>
                  </a:lnTo>
                  <a:lnTo>
                    <a:pt x="8" y="12"/>
                  </a:lnTo>
                  <a:lnTo>
                    <a:pt x="8" y="12"/>
                  </a:lnTo>
                  <a:lnTo>
                    <a:pt x="6" y="2"/>
                  </a:lnTo>
                  <a:lnTo>
                    <a:pt x="6" y="2"/>
                  </a:lnTo>
                  <a:lnTo>
                    <a:pt x="6" y="2"/>
                  </a:lnTo>
                  <a:lnTo>
                    <a:pt x="6" y="0"/>
                  </a:lnTo>
                  <a:lnTo>
                    <a:pt x="6" y="0"/>
                  </a:lnTo>
                  <a:lnTo>
                    <a:pt x="2" y="0"/>
                  </a:lnTo>
                  <a:lnTo>
                    <a:pt x="2"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90" name="Freeform 5019">
              <a:extLst>
                <a:ext uri="{FF2B5EF4-FFF2-40B4-BE49-F238E27FC236}">
                  <a16:creationId xmlns:a16="http://schemas.microsoft.com/office/drawing/2014/main" id="{B7E3D5D9-6381-FF43-B9C3-D95A785326A7}"/>
                </a:ext>
              </a:extLst>
            </p:cNvPr>
            <p:cNvSpPr>
              <a:spLocks/>
            </p:cNvSpPr>
            <p:nvPr/>
          </p:nvSpPr>
          <p:spPr bwMode="auto">
            <a:xfrm>
              <a:off x="6432841" y="2223916"/>
              <a:ext cx="12688" cy="19792"/>
            </a:xfrm>
            <a:custGeom>
              <a:avLst/>
              <a:gdLst/>
              <a:ahLst/>
              <a:cxnLst>
                <a:cxn ang="0">
                  <a:pos x="2" y="0"/>
                </a:cxn>
                <a:cxn ang="0">
                  <a:pos x="2" y="0"/>
                </a:cxn>
                <a:cxn ang="0">
                  <a:pos x="2" y="0"/>
                </a:cxn>
                <a:cxn ang="0">
                  <a:pos x="2" y="0"/>
                </a:cxn>
                <a:cxn ang="0">
                  <a:pos x="2" y="0"/>
                </a:cxn>
                <a:cxn ang="0">
                  <a:pos x="4" y="0"/>
                </a:cxn>
                <a:cxn ang="0">
                  <a:pos x="4" y="0"/>
                </a:cxn>
                <a:cxn ang="0">
                  <a:pos x="4" y="2"/>
                </a:cxn>
                <a:cxn ang="0">
                  <a:pos x="6" y="2"/>
                </a:cxn>
                <a:cxn ang="0">
                  <a:pos x="6" y="2"/>
                </a:cxn>
                <a:cxn ang="0">
                  <a:pos x="6" y="2"/>
                </a:cxn>
                <a:cxn ang="0">
                  <a:pos x="6" y="2"/>
                </a:cxn>
                <a:cxn ang="0">
                  <a:pos x="6" y="4"/>
                </a:cxn>
                <a:cxn ang="0">
                  <a:pos x="6" y="4"/>
                </a:cxn>
                <a:cxn ang="0">
                  <a:pos x="6" y="4"/>
                </a:cxn>
                <a:cxn ang="0">
                  <a:pos x="4" y="4"/>
                </a:cxn>
                <a:cxn ang="0">
                  <a:pos x="4" y="4"/>
                </a:cxn>
                <a:cxn ang="0">
                  <a:pos x="2" y="4"/>
                </a:cxn>
                <a:cxn ang="0">
                  <a:pos x="2" y="6"/>
                </a:cxn>
                <a:cxn ang="0">
                  <a:pos x="2" y="6"/>
                </a:cxn>
                <a:cxn ang="0">
                  <a:pos x="0" y="6"/>
                </a:cxn>
                <a:cxn ang="0">
                  <a:pos x="0" y="6"/>
                </a:cxn>
                <a:cxn ang="0">
                  <a:pos x="2" y="6"/>
                </a:cxn>
                <a:cxn ang="0">
                  <a:pos x="2" y="8"/>
                </a:cxn>
                <a:cxn ang="0">
                  <a:pos x="4" y="10"/>
                </a:cxn>
                <a:cxn ang="0">
                  <a:pos x="6" y="12"/>
                </a:cxn>
                <a:cxn ang="0">
                  <a:pos x="8" y="12"/>
                </a:cxn>
                <a:cxn ang="0">
                  <a:pos x="8" y="12"/>
                </a:cxn>
                <a:cxn ang="0">
                  <a:pos x="8" y="12"/>
                </a:cxn>
                <a:cxn ang="0">
                  <a:pos x="8" y="12"/>
                </a:cxn>
                <a:cxn ang="0">
                  <a:pos x="8" y="12"/>
                </a:cxn>
                <a:cxn ang="0">
                  <a:pos x="6" y="2"/>
                </a:cxn>
                <a:cxn ang="0">
                  <a:pos x="6" y="2"/>
                </a:cxn>
                <a:cxn ang="0">
                  <a:pos x="6" y="2"/>
                </a:cxn>
                <a:cxn ang="0">
                  <a:pos x="6" y="0"/>
                </a:cxn>
                <a:cxn ang="0">
                  <a:pos x="6" y="0"/>
                </a:cxn>
                <a:cxn ang="0">
                  <a:pos x="2" y="0"/>
                </a:cxn>
                <a:cxn ang="0">
                  <a:pos x="2" y="0"/>
                </a:cxn>
                <a:cxn ang="0">
                  <a:pos x="2" y="0"/>
                </a:cxn>
                <a:cxn ang="0">
                  <a:pos x="2" y="0"/>
                </a:cxn>
                <a:cxn ang="0">
                  <a:pos x="2" y="0"/>
                </a:cxn>
              </a:cxnLst>
              <a:rect l="0" t="0" r="r" b="b"/>
              <a:pathLst>
                <a:path w="8" h="12">
                  <a:moveTo>
                    <a:pt x="2" y="0"/>
                  </a:moveTo>
                  <a:lnTo>
                    <a:pt x="2" y="0"/>
                  </a:lnTo>
                  <a:lnTo>
                    <a:pt x="2" y="0"/>
                  </a:lnTo>
                  <a:lnTo>
                    <a:pt x="2" y="0"/>
                  </a:lnTo>
                  <a:lnTo>
                    <a:pt x="2" y="0"/>
                  </a:lnTo>
                  <a:lnTo>
                    <a:pt x="4" y="0"/>
                  </a:lnTo>
                  <a:lnTo>
                    <a:pt x="4" y="0"/>
                  </a:lnTo>
                  <a:lnTo>
                    <a:pt x="4" y="2"/>
                  </a:lnTo>
                  <a:lnTo>
                    <a:pt x="6" y="2"/>
                  </a:lnTo>
                  <a:lnTo>
                    <a:pt x="6" y="2"/>
                  </a:lnTo>
                  <a:lnTo>
                    <a:pt x="6" y="2"/>
                  </a:lnTo>
                  <a:lnTo>
                    <a:pt x="6" y="2"/>
                  </a:lnTo>
                  <a:lnTo>
                    <a:pt x="6" y="4"/>
                  </a:lnTo>
                  <a:lnTo>
                    <a:pt x="6" y="4"/>
                  </a:lnTo>
                  <a:lnTo>
                    <a:pt x="6" y="4"/>
                  </a:lnTo>
                  <a:lnTo>
                    <a:pt x="4" y="4"/>
                  </a:lnTo>
                  <a:lnTo>
                    <a:pt x="4" y="4"/>
                  </a:lnTo>
                  <a:lnTo>
                    <a:pt x="2" y="4"/>
                  </a:lnTo>
                  <a:lnTo>
                    <a:pt x="2" y="6"/>
                  </a:lnTo>
                  <a:lnTo>
                    <a:pt x="2" y="6"/>
                  </a:lnTo>
                  <a:lnTo>
                    <a:pt x="0" y="6"/>
                  </a:lnTo>
                  <a:lnTo>
                    <a:pt x="0" y="6"/>
                  </a:lnTo>
                  <a:lnTo>
                    <a:pt x="2" y="6"/>
                  </a:lnTo>
                  <a:lnTo>
                    <a:pt x="2" y="8"/>
                  </a:lnTo>
                  <a:lnTo>
                    <a:pt x="4" y="10"/>
                  </a:lnTo>
                  <a:lnTo>
                    <a:pt x="6" y="12"/>
                  </a:lnTo>
                  <a:lnTo>
                    <a:pt x="8" y="12"/>
                  </a:lnTo>
                  <a:lnTo>
                    <a:pt x="8" y="12"/>
                  </a:lnTo>
                  <a:lnTo>
                    <a:pt x="8" y="12"/>
                  </a:lnTo>
                  <a:lnTo>
                    <a:pt x="8" y="12"/>
                  </a:lnTo>
                  <a:lnTo>
                    <a:pt x="8" y="12"/>
                  </a:lnTo>
                  <a:lnTo>
                    <a:pt x="6" y="2"/>
                  </a:lnTo>
                  <a:lnTo>
                    <a:pt x="6" y="2"/>
                  </a:lnTo>
                  <a:lnTo>
                    <a:pt x="6" y="2"/>
                  </a:lnTo>
                  <a:lnTo>
                    <a:pt x="6" y="0"/>
                  </a:lnTo>
                  <a:lnTo>
                    <a:pt x="6" y="0"/>
                  </a:lnTo>
                  <a:lnTo>
                    <a:pt x="2" y="0"/>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91" name="Freeform 5020">
              <a:extLst>
                <a:ext uri="{FF2B5EF4-FFF2-40B4-BE49-F238E27FC236}">
                  <a16:creationId xmlns:a16="http://schemas.microsoft.com/office/drawing/2014/main" id="{E9834587-D3F0-6845-BE04-B43C67DA4A57}"/>
                </a:ext>
              </a:extLst>
            </p:cNvPr>
            <p:cNvSpPr>
              <a:spLocks/>
            </p:cNvSpPr>
            <p:nvPr/>
          </p:nvSpPr>
          <p:spPr bwMode="auto">
            <a:xfrm>
              <a:off x="5976089" y="1405866"/>
              <a:ext cx="2115" cy="4398"/>
            </a:xfrm>
            <a:custGeom>
              <a:avLst/>
              <a:gdLst/>
              <a:ahLst/>
              <a:cxnLst>
                <a:cxn ang="0">
                  <a:pos x="0" y="2"/>
                </a:cxn>
                <a:cxn ang="0">
                  <a:pos x="0" y="2"/>
                </a:cxn>
                <a:cxn ang="0">
                  <a:pos x="0" y="4"/>
                </a:cxn>
                <a:cxn ang="0">
                  <a:pos x="2" y="4"/>
                </a:cxn>
                <a:cxn ang="0">
                  <a:pos x="2" y="4"/>
                </a:cxn>
                <a:cxn ang="0">
                  <a:pos x="2" y="2"/>
                </a:cxn>
                <a:cxn ang="0">
                  <a:pos x="2" y="2"/>
                </a:cxn>
                <a:cxn ang="0">
                  <a:pos x="0" y="2"/>
                </a:cxn>
                <a:cxn ang="0">
                  <a:pos x="0" y="2"/>
                </a:cxn>
                <a:cxn ang="0">
                  <a:pos x="0" y="0"/>
                </a:cxn>
                <a:cxn ang="0">
                  <a:pos x="0" y="2"/>
                </a:cxn>
              </a:cxnLst>
              <a:rect l="0" t="0" r="r" b="b"/>
              <a:pathLst>
                <a:path w="2" h="4">
                  <a:moveTo>
                    <a:pt x="0" y="2"/>
                  </a:moveTo>
                  <a:lnTo>
                    <a:pt x="0" y="2"/>
                  </a:lnTo>
                  <a:lnTo>
                    <a:pt x="0" y="4"/>
                  </a:lnTo>
                  <a:lnTo>
                    <a:pt x="2" y="4"/>
                  </a:lnTo>
                  <a:lnTo>
                    <a:pt x="2" y="4"/>
                  </a:lnTo>
                  <a:lnTo>
                    <a:pt x="2" y="2"/>
                  </a:lnTo>
                  <a:lnTo>
                    <a:pt x="2" y="2"/>
                  </a:lnTo>
                  <a:lnTo>
                    <a:pt x="0" y="2"/>
                  </a:lnTo>
                  <a:lnTo>
                    <a:pt x="0" y="2"/>
                  </a:lnTo>
                  <a:lnTo>
                    <a:pt x="0"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92" name="Freeform 5021">
              <a:extLst>
                <a:ext uri="{FF2B5EF4-FFF2-40B4-BE49-F238E27FC236}">
                  <a16:creationId xmlns:a16="http://schemas.microsoft.com/office/drawing/2014/main" id="{5F11C340-E834-FE47-93A0-5195C58496E5}"/>
                </a:ext>
              </a:extLst>
            </p:cNvPr>
            <p:cNvSpPr>
              <a:spLocks/>
            </p:cNvSpPr>
            <p:nvPr/>
          </p:nvSpPr>
          <p:spPr bwMode="auto">
            <a:xfrm>
              <a:off x="5976089" y="1405866"/>
              <a:ext cx="2115" cy="4398"/>
            </a:xfrm>
            <a:custGeom>
              <a:avLst/>
              <a:gdLst/>
              <a:ahLst/>
              <a:cxnLst>
                <a:cxn ang="0">
                  <a:pos x="0" y="2"/>
                </a:cxn>
                <a:cxn ang="0">
                  <a:pos x="0" y="2"/>
                </a:cxn>
                <a:cxn ang="0">
                  <a:pos x="0" y="4"/>
                </a:cxn>
                <a:cxn ang="0">
                  <a:pos x="2" y="4"/>
                </a:cxn>
                <a:cxn ang="0">
                  <a:pos x="2" y="4"/>
                </a:cxn>
                <a:cxn ang="0">
                  <a:pos x="2" y="2"/>
                </a:cxn>
                <a:cxn ang="0">
                  <a:pos x="2" y="2"/>
                </a:cxn>
                <a:cxn ang="0">
                  <a:pos x="0" y="2"/>
                </a:cxn>
                <a:cxn ang="0">
                  <a:pos x="0" y="2"/>
                </a:cxn>
                <a:cxn ang="0">
                  <a:pos x="0" y="0"/>
                </a:cxn>
                <a:cxn ang="0">
                  <a:pos x="0" y="2"/>
                </a:cxn>
              </a:cxnLst>
              <a:rect l="0" t="0" r="r" b="b"/>
              <a:pathLst>
                <a:path w="2" h="4">
                  <a:moveTo>
                    <a:pt x="0" y="2"/>
                  </a:moveTo>
                  <a:lnTo>
                    <a:pt x="0" y="2"/>
                  </a:lnTo>
                  <a:lnTo>
                    <a:pt x="0" y="4"/>
                  </a:lnTo>
                  <a:lnTo>
                    <a:pt x="2" y="4"/>
                  </a:lnTo>
                  <a:lnTo>
                    <a:pt x="2" y="4"/>
                  </a:lnTo>
                  <a:lnTo>
                    <a:pt x="2" y="2"/>
                  </a:lnTo>
                  <a:lnTo>
                    <a:pt x="2" y="2"/>
                  </a:lnTo>
                  <a:lnTo>
                    <a:pt x="0" y="2"/>
                  </a:lnTo>
                  <a:lnTo>
                    <a:pt x="0" y="2"/>
                  </a:ln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93" name="Freeform 5022">
              <a:extLst>
                <a:ext uri="{FF2B5EF4-FFF2-40B4-BE49-F238E27FC236}">
                  <a16:creationId xmlns:a16="http://schemas.microsoft.com/office/drawing/2014/main" id="{9C6FDE43-EE81-454F-A9F8-420E326679D1}"/>
                </a:ext>
              </a:extLst>
            </p:cNvPr>
            <p:cNvSpPr>
              <a:spLocks/>
            </p:cNvSpPr>
            <p:nvPr/>
          </p:nvSpPr>
          <p:spPr bwMode="auto">
            <a:xfrm>
              <a:off x="6073360" y="1581791"/>
              <a:ext cx="4229" cy="4398"/>
            </a:xfrm>
            <a:custGeom>
              <a:avLst/>
              <a:gdLst/>
              <a:ahLst/>
              <a:cxnLst>
                <a:cxn ang="0">
                  <a:pos x="0" y="0"/>
                </a:cxn>
                <a:cxn ang="0">
                  <a:pos x="0" y="2"/>
                </a:cxn>
                <a:cxn ang="0">
                  <a:pos x="0" y="2"/>
                </a:cxn>
                <a:cxn ang="0">
                  <a:pos x="0" y="2"/>
                </a:cxn>
                <a:cxn ang="0">
                  <a:pos x="0" y="2"/>
                </a:cxn>
                <a:cxn ang="0">
                  <a:pos x="0" y="2"/>
                </a:cxn>
                <a:cxn ang="0">
                  <a:pos x="2" y="2"/>
                </a:cxn>
                <a:cxn ang="0">
                  <a:pos x="2" y="2"/>
                </a:cxn>
                <a:cxn ang="0">
                  <a:pos x="2" y="2"/>
                </a:cxn>
                <a:cxn ang="0">
                  <a:pos x="2" y="2"/>
                </a:cxn>
                <a:cxn ang="0">
                  <a:pos x="2" y="2"/>
                </a:cxn>
                <a:cxn ang="0">
                  <a:pos x="0" y="0"/>
                </a:cxn>
                <a:cxn ang="0">
                  <a:pos x="0" y="0"/>
                </a:cxn>
                <a:cxn ang="0">
                  <a:pos x="0" y="0"/>
                </a:cxn>
              </a:cxnLst>
              <a:rect l="0" t="0" r="r" b="b"/>
              <a:pathLst>
                <a:path w="2" h="2">
                  <a:moveTo>
                    <a:pt x="0" y="0"/>
                  </a:moveTo>
                  <a:lnTo>
                    <a:pt x="0" y="2"/>
                  </a:lnTo>
                  <a:lnTo>
                    <a:pt x="0" y="2"/>
                  </a:lnTo>
                  <a:lnTo>
                    <a:pt x="0" y="2"/>
                  </a:lnTo>
                  <a:lnTo>
                    <a:pt x="0" y="2"/>
                  </a:lnTo>
                  <a:lnTo>
                    <a:pt x="0" y="2"/>
                  </a:lnTo>
                  <a:lnTo>
                    <a:pt x="2" y="2"/>
                  </a:lnTo>
                  <a:lnTo>
                    <a:pt x="2" y="2"/>
                  </a:lnTo>
                  <a:lnTo>
                    <a:pt x="2" y="2"/>
                  </a:lnTo>
                  <a:lnTo>
                    <a:pt x="2" y="2"/>
                  </a:lnTo>
                  <a:lnTo>
                    <a:pt x="2" y="2"/>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94" name="Freeform 5023">
              <a:extLst>
                <a:ext uri="{FF2B5EF4-FFF2-40B4-BE49-F238E27FC236}">
                  <a16:creationId xmlns:a16="http://schemas.microsoft.com/office/drawing/2014/main" id="{6A58FBB2-7956-F34A-BE63-EEEB0A9146F3}"/>
                </a:ext>
              </a:extLst>
            </p:cNvPr>
            <p:cNvSpPr>
              <a:spLocks/>
            </p:cNvSpPr>
            <p:nvPr/>
          </p:nvSpPr>
          <p:spPr bwMode="auto">
            <a:xfrm>
              <a:off x="6073360" y="1581791"/>
              <a:ext cx="4229" cy="4398"/>
            </a:xfrm>
            <a:custGeom>
              <a:avLst/>
              <a:gdLst/>
              <a:ahLst/>
              <a:cxnLst>
                <a:cxn ang="0">
                  <a:pos x="0" y="0"/>
                </a:cxn>
                <a:cxn ang="0">
                  <a:pos x="0" y="2"/>
                </a:cxn>
                <a:cxn ang="0">
                  <a:pos x="0" y="2"/>
                </a:cxn>
                <a:cxn ang="0">
                  <a:pos x="0" y="2"/>
                </a:cxn>
                <a:cxn ang="0">
                  <a:pos x="0" y="2"/>
                </a:cxn>
                <a:cxn ang="0">
                  <a:pos x="0" y="2"/>
                </a:cxn>
                <a:cxn ang="0">
                  <a:pos x="2" y="2"/>
                </a:cxn>
                <a:cxn ang="0">
                  <a:pos x="2" y="2"/>
                </a:cxn>
                <a:cxn ang="0">
                  <a:pos x="2" y="2"/>
                </a:cxn>
                <a:cxn ang="0">
                  <a:pos x="2" y="2"/>
                </a:cxn>
                <a:cxn ang="0">
                  <a:pos x="2" y="2"/>
                </a:cxn>
                <a:cxn ang="0">
                  <a:pos x="0" y="0"/>
                </a:cxn>
                <a:cxn ang="0">
                  <a:pos x="0" y="0"/>
                </a:cxn>
                <a:cxn ang="0">
                  <a:pos x="0" y="0"/>
                </a:cxn>
              </a:cxnLst>
              <a:rect l="0" t="0" r="r" b="b"/>
              <a:pathLst>
                <a:path w="2" h="2">
                  <a:moveTo>
                    <a:pt x="0" y="0"/>
                  </a:moveTo>
                  <a:lnTo>
                    <a:pt x="0" y="2"/>
                  </a:lnTo>
                  <a:lnTo>
                    <a:pt x="0" y="2"/>
                  </a:lnTo>
                  <a:lnTo>
                    <a:pt x="0" y="2"/>
                  </a:lnTo>
                  <a:lnTo>
                    <a:pt x="0" y="2"/>
                  </a:lnTo>
                  <a:lnTo>
                    <a:pt x="0" y="2"/>
                  </a:lnTo>
                  <a:lnTo>
                    <a:pt x="2" y="2"/>
                  </a:lnTo>
                  <a:lnTo>
                    <a:pt x="2" y="2"/>
                  </a:lnTo>
                  <a:lnTo>
                    <a:pt x="2" y="2"/>
                  </a:lnTo>
                  <a:lnTo>
                    <a:pt x="2" y="2"/>
                  </a:lnTo>
                  <a:lnTo>
                    <a:pt x="2" y="2"/>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95" name="Freeform 5024">
              <a:extLst>
                <a:ext uri="{FF2B5EF4-FFF2-40B4-BE49-F238E27FC236}">
                  <a16:creationId xmlns:a16="http://schemas.microsoft.com/office/drawing/2014/main" id="{5CDD32A1-4B97-184C-83F7-9017623776DC}"/>
                </a:ext>
              </a:extLst>
            </p:cNvPr>
            <p:cNvSpPr>
              <a:spLocks/>
            </p:cNvSpPr>
            <p:nvPr/>
          </p:nvSpPr>
          <p:spPr bwMode="auto">
            <a:xfrm>
              <a:off x="6428611" y="2232712"/>
              <a:ext cx="31720" cy="26389"/>
            </a:xfrm>
            <a:custGeom>
              <a:avLst/>
              <a:gdLst/>
              <a:ahLst/>
              <a:cxnLst>
                <a:cxn ang="0">
                  <a:pos x="18" y="16"/>
                </a:cxn>
                <a:cxn ang="0">
                  <a:pos x="16" y="14"/>
                </a:cxn>
                <a:cxn ang="0">
                  <a:pos x="14" y="14"/>
                </a:cxn>
                <a:cxn ang="0">
                  <a:pos x="14" y="12"/>
                </a:cxn>
                <a:cxn ang="0">
                  <a:pos x="16" y="12"/>
                </a:cxn>
                <a:cxn ang="0">
                  <a:pos x="16" y="12"/>
                </a:cxn>
                <a:cxn ang="0">
                  <a:pos x="16" y="10"/>
                </a:cxn>
                <a:cxn ang="0">
                  <a:pos x="14" y="10"/>
                </a:cxn>
                <a:cxn ang="0">
                  <a:pos x="12" y="10"/>
                </a:cxn>
                <a:cxn ang="0">
                  <a:pos x="12" y="10"/>
                </a:cxn>
                <a:cxn ang="0">
                  <a:pos x="10" y="10"/>
                </a:cxn>
                <a:cxn ang="0">
                  <a:pos x="10" y="12"/>
                </a:cxn>
                <a:cxn ang="0">
                  <a:pos x="8" y="12"/>
                </a:cxn>
                <a:cxn ang="0">
                  <a:pos x="8" y="10"/>
                </a:cxn>
                <a:cxn ang="0">
                  <a:pos x="4" y="8"/>
                </a:cxn>
                <a:cxn ang="0">
                  <a:pos x="0" y="4"/>
                </a:cxn>
                <a:cxn ang="0">
                  <a:pos x="0" y="0"/>
                </a:cxn>
                <a:cxn ang="0">
                  <a:pos x="0" y="0"/>
                </a:cxn>
                <a:cxn ang="0">
                  <a:pos x="2" y="2"/>
                </a:cxn>
                <a:cxn ang="0">
                  <a:pos x="4" y="2"/>
                </a:cxn>
                <a:cxn ang="0">
                  <a:pos x="4" y="4"/>
                </a:cxn>
                <a:cxn ang="0">
                  <a:pos x="4" y="4"/>
                </a:cxn>
                <a:cxn ang="0">
                  <a:pos x="4" y="6"/>
                </a:cxn>
                <a:cxn ang="0">
                  <a:pos x="6" y="8"/>
                </a:cxn>
                <a:cxn ang="0">
                  <a:pos x="8" y="8"/>
                </a:cxn>
                <a:cxn ang="0">
                  <a:pos x="14" y="8"/>
                </a:cxn>
                <a:cxn ang="0">
                  <a:pos x="14" y="8"/>
                </a:cxn>
                <a:cxn ang="0">
                  <a:pos x="14" y="8"/>
                </a:cxn>
                <a:cxn ang="0">
                  <a:pos x="14" y="6"/>
                </a:cxn>
                <a:cxn ang="0">
                  <a:pos x="14" y="8"/>
                </a:cxn>
                <a:cxn ang="0">
                  <a:pos x="12" y="8"/>
                </a:cxn>
                <a:cxn ang="0">
                  <a:pos x="12" y="6"/>
                </a:cxn>
                <a:cxn ang="0">
                  <a:pos x="12" y="6"/>
                </a:cxn>
                <a:cxn ang="0">
                  <a:pos x="12" y="4"/>
                </a:cxn>
                <a:cxn ang="0">
                  <a:pos x="14" y="4"/>
                </a:cxn>
                <a:cxn ang="0">
                  <a:pos x="18" y="8"/>
                </a:cxn>
                <a:cxn ang="0">
                  <a:pos x="20" y="14"/>
                </a:cxn>
                <a:cxn ang="0">
                  <a:pos x="20" y="16"/>
                </a:cxn>
                <a:cxn ang="0">
                  <a:pos x="18" y="16"/>
                </a:cxn>
              </a:cxnLst>
              <a:rect l="0" t="0" r="r" b="b"/>
              <a:pathLst>
                <a:path w="20" h="16">
                  <a:moveTo>
                    <a:pt x="18" y="16"/>
                  </a:moveTo>
                  <a:lnTo>
                    <a:pt x="18" y="16"/>
                  </a:lnTo>
                  <a:lnTo>
                    <a:pt x="16" y="14"/>
                  </a:lnTo>
                  <a:lnTo>
                    <a:pt x="16" y="14"/>
                  </a:lnTo>
                  <a:lnTo>
                    <a:pt x="16" y="14"/>
                  </a:lnTo>
                  <a:lnTo>
                    <a:pt x="14" y="14"/>
                  </a:lnTo>
                  <a:lnTo>
                    <a:pt x="14" y="12"/>
                  </a:lnTo>
                  <a:lnTo>
                    <a:pt x="14" y="12"/>
                  </a:lnTo>
                  <a:lnTo>
                    <a:pt x="16" y="12"/>
                  </a:lnTo>
                  <a:lnTo>
                    <a:pt x="16" y="12"/>
                  </a:lnTo>
                  <a:lnTo>
                    <a:pt x="16" y="12"/>
                  </a:lnTo>
                  <a:lnTo>
                    <a:pt x="16" y="12"/>
                  </a:lnTo>
                  <a:lnTo>
                    <a:pt x="16" y="12"/>
                  </a:lnTo>
                  <a:lnTo>
                    <a:pt x="16" y="10"/>
                  </a:lnTo>
                  <a:lnTo>
                    <a:pt x="14" y="10"/>
                  </a:lnTo>
                  <a:lnTo>
                    <a:pt x="14" y="10"/>
                  </a:lnTo>
                  <a:lnTo>
                    <a:pt x="14" y="10"/>
                  </a:lnTo>
                  <a:lnTo>
                    <a:pt x="12" y="10"/>
                  </a:lnTo>
                  <a:lnTo>
                    <a:pt x="12" y="10"/>
                  </a:lnTo>
                  <a:lnTo>
                    <a:pt x="12" y="10"/>
                  </a:lnTo>
                  <a:lnTo>
                    <a:pt x="12" y="10"/>
                  </a:lnTo>
                  <a:lnTo>
                    <a:pt x="10" y="10"/>
                  </a:lnTo>
                  <a:lnTo>
                    <a:pt x="10" y="12"/>
                  </a:lnTo>
                  <a:lnTo>
                    <a:pt x="10" y="12"/>
                  </a:lnTo>
                  <a:lnTo>
                    <a:pt x="10" y="12"/>
                  </a:lnTo>
                  <a:lnTo>
                    <a:pt x="8" y="12"/>
                  </a:lnTo>
                  <a:lnTo>
                    <a:pt x="8" y="12"/>
                  </a:lnTo>
                  <a:lnTo>
                    <a:pt x="8" y="10"/>
                  </a:lnTo>
                  <a:lnTo>
                    <a:pt x="6" y="10"/>
                  </a:lnTo>
                  <a:lnTo>
                    <a:pt x="4" y="8"/>
                  </a:lnTo>
                  <a:lnTo>
                    <a:pt x="0" y="6"/>
                  </a:lnTo>
                  <a:lnTo>
                    <a:pt x="0" y="4"/>
                  </a:lnTo>
                  <a:lnTo>
                    <a:pt x="0" y="4"/>
                  </a:lnTo>
                  <a:lnTo>
                    <a:pt x="0" y="0"/>
                  </a:lnTo>
                  <a:lnTo>
                    <a:pt x="0" y="0"/>
                  </a:lnTo>
                  <a:lnTo>
                    <a:pt x="0" y="0"/>
                  </a:lnTo>
                  <a:lnTo>
                    <a:pt x="0" y="0"/>
                  </a:lnTo>
                  <a:lnTo>
                    <a:pt x="2" y="2"/>
                  </a:lnTo>
                  <a:lnTo>
                    <a:pt x="2" y="2"/>
                  </a:lnTo>
                  <a:lnTo>
                    <a:pt x="4" y="2"/>
                  </a:lnTo>
                  <a:lnTo>
                    <a:pt x="4" y="4"/>
                  </a:lnTo>
                  <a:lnTo>
                    <a:pt x="4" y="4"/>
                  </a:lnTo>
                  <a:lnTo>
                    <a:pt x="4" y="4"/>
                  </a:lnTo>
                  <a:lnTo>
                    <a:pt x="4" y="4"/>
                  </a:lnTo>
                  <a:lnTo>
                    <a:pt x="4" y="6"/>
                  </a:lnTo>
                  <a:lnTo>
                    <a:pt x="4" y="6"/>
                  </a:lnTo>
                  <a:lnTo>
                    <a:pt x="6" y="6"/>
                  </a:lnTo>
                  <a:lnTo>
                    <a:pt x="6" y="8"/>
                  </a:lnTo>
                  <a:lnTo>
                    <a:pt x="8" y="8"/>
                  </a:lnTo>
                  <a:lnTo>
                    <a:pt x="8" y="8"/>
                  </a:lnTo>
                  <a:lnTo>
                    <a:pt x="8" y="8"/>
                  </a:lnTo>
                  <a:lnTo>
                    <a:pt x="14" y="8"/>
                  </a:lnTo>
                  <a:lnTo>
                    <a:pt x="14" y="8"/>
                  </a:lnTo>
                  <a:lnTo>
                    <a:pt x="14" y="8"/>
                  </a:lnTo>
                  <a:lnTo>
                    <a:pt x="14" y="8"/>
                  </a:lnTo>
                  <a:lnTo>
                    <a:pt x="14" y="8"/>
                  </a:lnTo>
                  <a:lnTo>
                    <a:pt x="14" y="6"/>
                  </a:lnTo>
                  <a:lnTo>
                    <a:pt x="14" y="6"/>
                  </a:lnTo>
                  <a:lnTo>
                    <a:pt x="14" y="8"/>
                  </a:lnTo>
                  <a:lnTo>
                    <a:pt x="14" y="8"/>
                  </a:lnTo>
                  <a:lnTo>
                    <a:pt x="12" y="8"/>
                  </a:lnTo>
                  <a:lnTo>
                    <a:pt x="12" y="8"/>
                  </a:lnTo>
                  <a:lnTo>
                    <a:pt x="12" y="8"/>
                  </a:lnTo>
                  <a:lnTo>
                    <a:pt x="12" y="6"/>
                  </a:lnTo>
                  <a:lnTo>
                    <a:pt x="12" y="6"/>
                  </a:lnTo>
                  <a:lnTo>
                    <a:pt x="12" y="6"/>
                  </a:lnTo>
                  <a:lnTo>
                    <a:pt x="12" y="6"/>
                  </a:lnTo>
                  <a:lnTo>
                    <a:pt x="12" y="4"/>
                  </a:lnTo>
                  <a:lnTo>
                    <a:pt x="14" y="4"/>
                  </a:lnTo>
                  <a:lnTo>
                    <a:pt x="14" y="4"/>
                  </a:lnTo>
                  <a:lnTo>
                    <a:pt x="14" y="4"/>
                  </a:lnTo>
                  <a:lnTo>
                    <a:pt x="18" y="8"/>
                  </a:lnTo>
                  <a:lnTo>
                    <a:pt x="18" y="10"/>
                  </a:lnTo>
                  <a:lnTo>
                    <a:pt x="20" y="14"/>
                  </a:lnTo>
                  <a:lnTo>
                    <a:pt x="20" y="14"/>
                  </a:lnTo>
                  <a:lnTo>
                    <a:pt x="20" y="16"/>
                  </a:lnTo>
                  <a:lnTo>
                    <a:pt x="20" y="16"/>
                  </a:lnTo>
                  <a:lnTo>
                    <a:pt x="18" y="16"/>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96" name="Freeform 5025">
              <a:extLst>
                <a:ext uri="{FF2B5EF4-FFF2-40B4-BE49-F238E27FC236}">
                  <a16:creationId xmlns:a16="http://schemas.microsoft.com/office/drawing/2014/main" id="{2A1DD026-513D-644E-BFA9-085DBCC97EE7}"/>
                </a:ext>
              </a:extLst>
            </p:cNvPr>
            <p:cNvSpPr>
              <a:spLocks/>
            </p:cNvSpPr>
            <p:nvPr/>
          </p:nvSpPr>
          <p:spPr bwMode="auto">
            <a:xfrm>
              <a:off x="6428611" y="2232712"/>
              <a:ext cx="31720" cy="26389"/>
            </a:xfrm>
            <a:custGeom>
              <a:avLst/>
              <a:gdLst/>
              <a:ahLst/>
              <a:cxnLst>
                <a:cxn ang="0">
                  <a:pos x="18" y="16"/>
                </a:cxn>
                <a:cxn ang="0">
                  <a:pos x="16" y="14"/>
                </a:cxn>
                <a:cxn ang="0">
                  <a:pos x="14" y="14"/>
                </a:cxn>
                <a:cxn ang="0">
                  <a:pos x="14" y="12"/>
                </a:cxn>
                <a:cxn ang="0">
                  <a:pos x="16" y="12"/>
                </a:cxn>
                <a:cxn ang="0">
                  <a:pos x="16" y="12"/>
                </a:cxn>
                <a:cxn ang="0">
                  <a:pos x="16" y="10"/>
                </a:cxn>
                <a:cxn ang="0">
                  <a:pos x="14" y="10"/>
                </a:cxn>
                <a:cxn ang="0">
                  <a:pos x="12" y="10"/>
                </a:cxn>
                <a:cxn ang="0">
                  <a:pos x="12" y="10"/>
                </a:cxn>
                <a:cxn ang="0">
                  <a:pos x="10" y="10"/>
                </a:cxn>
                <a:cxn ang="0">
                  <a:pos x="10" y="12"/>
                </a:cxn>
                <a:cxn ang="0">
                  <a:pos x="8" y="12"/>
                </a:cxn>
                <a:cxn ang="0">
                  <a:pos x="8" y="10"/>
                </a:cxn>
                <a:cxn ang="0">
                  <a:pos x="4" y="8"/>
                </a:cxn>
                <a:cxn ang="0">
                  <a:pos x="0" y="4"/>
                </a:cxn>
                <a:cxn ang="0">
                  <a:pos x="0" y="0"/>
                </a:cxn>
                <a:cxn ang="0">
                  <a:pos x="0" y="0"/>
                </a:cxn>
                <a:cxn ang="0">
                  <a:pos x="2" y="2"/>
                </a:cxn>
                <a:cxn ang="0">
                  <a:pos x="4" y="2"/>
                </a:cxn>
                <a:cxn ang="0">
                  <a:pos x="4" y="4"/>
                </a:cxn>
                <a:cxn ang="0">
                  <a:pos x="4" y="4"/>
                </a:cxn>
                <a:cxn ang="0">
                  <a:pos x="4" y="6"/>
                </a:cxn>
                <a:cxn ang="0">
                  <a:pos x="6" y="8"/>
                </a:cxn>
                <a:cxn ang="0">
                  <a:pos x="8" y="8"/>
                </a:cxn>
                <a:cxn ang="0">
                  <a:pos x="14" y="8"/>
                </a:cxn>
                <a:cxn ang="0">
                  <a:pos x="14" y="8"/>
                </a:cxn>
                <a:cxn ang="0">
                  <a:pos x="14" y="8"/>
                </a:cxn>
                <a:cxn ang="0">
                  <a:pos x="14" y="6"/>
                </a:cxn>
                <a:cxn ang="0">
                  <a:pos x="14" y="8"/>
                </a:cxn>
                <a:cxn ang="0">
                  <a:pos x="12" y="8"/>
                </a:cxn>
                <a:cxn ang="0">
                  <a:pos x="12" y="6"/>
                </a:cxn>
                <a:cxn ang="0">
                  <a:pos x="12" y="6"/>
                </a:cxn>
                <a:cxn ang="0">
                  <a:pos x="12" y="4"/>
                </a:cxn>
                <a:cxn ang="0">
                  <a:pos x="14" y="4"/>
                </a:cxn>
                <a:cxn ang="0">
                  <a:pos x="18" y="8"/>
                </a:cxn>
                <a:cxn ang="0">
                  <a:pos x="20" y="14"/>
                </a:cxn>
                <a:cxn ang="0">
                  <a:pos x="20" y="16"/>
                </a:cxn>
                <a:cxn ang="0">
                  <a:pos x="18" y="16"/>
                </a:cxn>
              </a:cxnLst>
              <a:rect l="0" t="0" r="r" b="b"/>
              <a:pathLst>
                <a:path w="20" h="16">
                  <a:moveTo>
                    <a:pt x="18" y="16"/>
                  </a:moveTo>
                  <a:lnTo>
                    <a:pt x="18" y="16"/>
                  </a:lnTo>
                  <a:lnTo>
                    <a:pt x="16" y="14"/>
                  </a:lnTo>
                  <a:lnTo>
                    <a:pt x="16" y="14"/>
                  </a:lnTo>
                  <a:lnTo>
                    <a:pt x="16" y="14"/>
                  </a:lnTo>
                  <a:lnTo>
                    <a:pt x="14" y="14"/>
                  </a:lnTo>
                  <a:lnTo>
                    <a:pt x="14" y="12"/>
                  </a:lnTo>
                  <a:lnTo>
                    <a:pt x="14" y="12"/>
                  </a:lnTo>
                  <a:lnTo>
                    <a:pt x="16" y="12"/>
                  </a:lnTo>
                  <a:lnTo>
                    <a:pt x="16" y="12"/>
                  </a:lnTo>
                  <a:lnTo>
                    <a:pt x="16" y="12"/>
                  </a:lnTo>
                  <a:lnTo>
                    <a:pt x="16" y="12"/>
                  </a:lnTo>
                  <a:lnTo>
                    <a:pt x="16" y="12"/>
                  </a:lnTo>
                  <a:lnTo>
                    <a:pt x="16" y="10"/>
                  </a:lnTo>
                  <a:lnTo>
                    <a:pt x="14" y="10"/>
                  </a:lnTo>
                  <a:lnTo>
                    <a:pt x="14" y="10"/>
                  </a:lnTo>
                  <a:lnTo>
                    <a:pt x="14" y="10"/>
                  </a:lnTo>
                  <a:lnTo>
                    <a:pt x="12" y="10"/>
                  </a:lnTo>
                  <a:lnTo>
                    <a:pt x="12" y="10"/>
                  </a:lnTo>
                  <a:lnTo>
                    <a:pt x="12" y="10"/>
                  </a:lnTo>
                  <a:lnTo>
                    <a:pt x="12" y="10"/>
                  </a:lnTo>
                  <a:lnTo>
                    <a:pt x="10" y="10"/>
                  </a:lnTo>
                  <a:lnTo>
                    <a:pt x="10" y="12"/>
                  </a:lnTo>
                  <a:lnTo>
                    <a:pt x="10" y="12"/>
                  </a:lnTo>
                  <a:lnTo>
                    <a:pt x="10" y="12"/>
                  </a:lnTo>
                  <a:lnTo>
                    <a:pt x="8" y="12"/>
                  </a:lnTo>
                  <a:lnTo>
                    <a:pt x="8" y="12"/>
                  </a:lnTo>
                  <a:lnTo>
                    <a:pt x="8" y="10"/>
                  </a:lnTo>
                  <a:lnTo>
                    <a:pt x="6" y="10"/>
                  </a:lnTo>
                  <a:lnTo>
                    <a:pt x="4" y="8"/>
                  </a:lnTo>
                  <a:lnTo>
                    <a:pt x="0" y="6"/>
                  </a:lnTo>
                  <a:lnTo>
                    <a:pt x="0" y="4"/>
                  </a:lnTo>
                  <a:lnTo>
                    <a:pt x="0" y="4"/>
                  </a:lnTo>
                  <a:lnTo>
                    <a:pt x="0" y="0"/>
                  </a:lnTo>
                  <a:lnTo>
                    <a:pt x="0" y="0"/>
                  </a:lnTo>
                  <a:lnTo>
                    <a:pt x="0" y="0"/>
                  </a:lnTo>
                  <a:lnTo>
                    <a:pt x="0" y="0"/>
                  </a:lnTo>
                  <a:lnTo>
                    <a:pt x="2" y="2"/>
                  </a:lnTo>
                  <a:lnTo>
                    <a:pt x="2" y="2"/>
                  </a:lnTo>
                  <a:lnTo>
                    <a:pt x="4" y="2"/>
                  </a:lnTo>
                  <a:lnTo>
                    <a:pt x="4" y="4"/>
                  </a:lnTo>
                  <a:lnTo>
                    <a:pt x="4" y="4"/>
                  </a:lnTo>
                  <a:lnTo>
                    <a:pt x="4" y="4"/>
                  </a:lnTo>
                  <a:lnTo>
                    <a:pt x="4" y="4"/>
                  </a:lnTo>
                  <a:lnTo>
                    <a:pt x="4" y="6"/>
                  </a:lnTo>
                  <a:lnTo>
                    <a:pt x="4" y="6"/>
                  </a:lnTo>
                  <a:lnTo>
                    <a:pt x="6" y="6"/>
                  </a:lnTo>
                  <a:lnTo>
                    <a:pt x="6" y="8"/>
                  </a:lnTo>
                  <a:lnTo>
                    <a:pt x="8" y="8"/>
                  </a:lnTo>
                  <a:lnTo>
                    <a:pt x="8" y="8"/>
                  </a:lnTo>
                  <a:lnTo>
                    <a:pt x="8" y="8"/>
                  </a:lnTo>
                  <a:lnTo>
                    <a:pt x="14" y="8"/>
                  </a:lnTo>
                  <a:lnTo>
                    <a:pt x="14" y="8"/>
                  </a:lnTo>
                  <a:lnTo>
                    <a:pt x="14" y="8"/>
                  </a:lnTo>
                  <a:lnTo>
                    <a:pt x="14" y="8"/>
                  </a:lnTo>
                  <a:lnTo>
                    <a:pt x="14" y="8"/>
                  </a:lnTo>
                  <a:lnTo>
                    <a:pt x="14" y="6"/>
                  </a:lnTo>
                  <a:lnTo>
                    <a:pt x="14" y="6"/>
                  </a:lnTo>
                  <a:lnTo>
                    <a:pt x="14" y="8"/>
                  </a:lnTo>
                  <a:lnTo>
                    <a:pt x="14" y="8"/>
                  </a:lnTo>
                  <a:lnTo>
                    <a:pt x="12" y="8"/>
                  </a:lnTo>
                  <a:lnTo>
                    <a:pt x="12" y="8"/>
                  </a:lnTo>
                  <a:lnTo>
                    <a:pt x="12" y="8"/>
                  </a:lnTo>
                  <a:lnTo>
                    <a:pt x="12" y="6"/>
                  </a:lnTo>
                  <a:lnTo>
                    <a:pt x="12" y="6"/>
                  </a:lnTo>
                  <a:lnTo>
                    <a:pt x="12" y="6"/>
                  </a:lnTo>
                  <a:lnTo>
                    <a:pt x="12" y="6"/>
                  </a:lnTo>
                  <a:lnTo>
                    <a:pt x="12" y="4"/>
                  </a:lnTo>
                  <a:lnTo>
                    <a:pt x="14" y="4"/>
                  </a:lnTo>
                  <a:lnTo>
                    <a:pt x="14" y="4"/>
                  </a:lnTo>
                  <a:lnTo>
                    <a:pt x="14" y="4"/>
                  </a:lnTo>
                  <a:lnTo>
                    <a:pt x="18" y="8"/>
                  </a:lnTo>
                  <a:lnTo>
                    <a:pt x="18" y="10"/>
                  </a:lnTo>
                  <a:lnTo>
                    <a:pt x="20" y="14"/>
                  </a:lnTo>
                  <a:lnTo>
                    <a:pt x="20" y="14"/>
                  </a:lnTo>
                  <a:lnTo>
                    <a:pt x="20" y="16"/>
                  </a:lnTo>
                  <a:lnTo>
                    <a:pt x="20" y="16"/>
                  </a:lnTo>
                  <a:lnTo>
                    <a:pt x="18" y="1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97" name="Freeform 5026">
              <a:extLst>
                <a:ext uri="{FF2B5EF4-FFF2-40B4-BE49-F238E27FC236}">
                  <a16:creationId xmlns:a16="http://schemas.microsoft.com/office/drawing/2014/main" id="{A31B29B0-61B1-A949-943D-31230DA74482}"/>
                </a:ext>
              </a:extLst>
            </p:cNvPr>
            <p:cNvSpPr>
              <a:spLocks/>
            </p:cNvSpPr>
            <p:nvPr/>
          </p:nvSpPr>
          <p:spPr bwMode="auto">
            <a:xfrm>
              <a:off x="6498394" y="2452618"/>
              <a:ext cx="6343" cy="8796"/>
            </a:xfrm>
            <a:custGeom>
              <a:avLst/>
              <a:gdLst/>
              <a:ahLst/>
              <a:cxnLst>
                <a:cxn ang="0">
                  <a:pos x="2" y="0"/>
                </a:cxn>
                <a:cxn ang="0">
                  <a:pos x="0" y="2"/>
                </a:cxn>
                <a:cxn ang="0">
                  <a:pos x="0" y="2"/>
                </a:cxn>
                <a:cxn ang="0">
                  <a:pos x="0" y="2"/>
                </a:cxn>
                <a:cxn ang="0">
                  <a:pos x="2" y="6"/>
                </a:cxn>
                <a:cxn ang="0">
                  <a:pos x="4" y="6"/>
                </a:cxn>
                <a:cxn ang="0">
                  <a:pos x="4" y="6"/>
                </a:cxn>
                <a:cxn ang="0">
                  <a:pos x="4" y="6"/>
                </a:cxn>
                <a:cxn ang="0">
                  <a:pos x="4" y="6"/>
                </a:cxn>
                <a:cxn ang="0">
                  <a:pos x="4" y="2"/>
                </a:cxn>
                <a:cxn ang="0">
                  <a:pos x="4" y="2"/>
                </a:cxn>
                <a:cxn ang="0">
                  <a:pos x="4" y="2"/>
                </a:cxn>
                <a:cxn ang="0">
                  <a:pos x="4" y="0"/>
                </a:cxn>
                <a:cxn ang="0">
                  <a:pos x="4" y="0"/>
                </a:cxn>
                <a:cxn ang="0">
                  <a:pos x="4" y="0"/>
                </a:cxn>
                <a:cxn ang="0">
                  <a:pos x="4" y="0"/>
                </a:cxn>
                <a:cxn ang="0">
                  <a:pos x="4" y="0"/>
                </a:cxn>
                <a:cxn ang="0">
                  <a:pos x="2" y="0"/>
                </a:cxn>
              </a:cxnLst>
              <a:rect l="0" t="0" r="r" b="b"/>
              <a:pathLst>
                <a:path w="4" h="6">
                  <a:moveTo>
                    <a:pt x="2" y="0"/>
                  </a:moveTo>
                  <a:lnTo>
                    <a:pt x="0" y="2"/>
                  </a:lnTo>
                  <a:lnTo>
                    <a:pt x="0" y="2"/>
                  </a:lnTo>
                  <a:lnTo>
                    <a:pt x="0" y="2"/>
                  </a:lnTo>
                  <a:lnTo>
                    <a:pt x="2" y="6"/>
                  </a:lnTo>
                  <a:lnTo>
                    <a:pt x="4" y="6"/>
                  </a:lnTo>
                  <a:lnTo>
                    <a:pt x="4" y="6"/>
                  </a:lnTo>
                  <a:lnTo>
                    <a:pt x="4" y="6"/>
                  </a:lnTo>
                  <a:lnTo>
                    <a:pt x="4" y="6"/>
                  </a:lnTo>
                  <a:lnTo>
                    <a:pt x="4" y="2"/>
                  </a:lnTo>
                  <a:lnTo>
                    <a:pt x="4" y="2"/>
                  </a:lnTo>
                  <a:lnTo>
                    <a:pt x="4" y="2"/>
                  </a:lnTo>
                  <a:lnTo>
                    <a:pt x="4" y="0"/>
                  </a:lnTo>
                  <a:lnTo>
                    <a:pt x="4" y="0"/>
                  </a:lnTo>
                  <a:lnTo>
                    <a:pt x="4" y="0"/>
                  </a:lnTo>
                  <a:lnTo>
                    <a:pt x="4" y="0"/>
                  </a:lnTo>
                  <a:lnTo>
                    <a:pt x="4"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98" name="Freeform 5027">
              <a:extLst>
                <a:ext uri="{FF2B5EF4-FFF2-40B4-BE49-F238E27FC236}">
                  <a16:creationId xmlns:a16="http://schemas.microsoft.com/office/drawing/2014/main" id="{069744A6-782A-2147-A7AA-4477FFD28763}"/>
                </a:ext>
              </a:extLst>
            </p:cNvPr>
            <p:cNvSpPr>
              <a:spLocks/>
            </p:cNvSpPr>
            <p:nvPr/>
          </p:nvSpPr>
          <p:spPr bwMode="auto">
            <a:xfrm>
              <a:off x="6498394" y="2452618"/>
              <a:ext cx="6343" cy="8796"/>
            </a:xfrm>
            <a:custGeom>
              <a:avLst/>
              <a:gdLst/>
              <a:ahLst/>
              <a:cxnLst>
                <a:cxn ang="0">
                  <a:pos x="2" y="0"/>
                </a:cxn>
                <a:cxn ang="0">
                  <a:pos x="0" y="2"/>
                </a:cxn>
                <a:cxn ang="0">
                  <a:pos x="0" y="2"/>
                </a:cxn>
                <a:cxn ang="0">
                  <a:pos x="0" y="2"/>
                </a:cxn>
                <a:cxn ang="0">
                  <a:pos x="2" y="6"/>
                </a:cxn>
                <a:cxn ang="0">
                  <a:pos x="4" y="6"/>
                </a:cxn>
                <a:cxn ang="0">
                  <a:pos x="4" y="6"/>
                </a:cxn>
                <a:cxn ang="0">
                  <a:pos x="4" y="6"/>
                </a:cxn>
                <a:cxn ang="0">
                  <a:pos x="4" y="6"/>
                </a:cxn>
                <a:cxn ang="0">
                  <a:pos x="4" y="2"/>
                </a:cxn>
                <a:cxn ang="0">
                  <a:pos x="4" y="2"/>
                </a:cxn>
                <a:cxn ang="0">
                  <a:pos x="4" y="2"/>
                </a:cxn>
                <a:cxn ang="0">
                  <a:pos x="4" y="0"/>
                </a:cxn>
                <a:cxn ang="0">
                  <a:pos x="4" y="0"/>
                </a:cxn>
                <a:cxn ang="0">
                  <a:pos x="4" y="0"/>
                </a:cxn>
                <a:cxn ang="0">
                  <a:pos x="4" y="0"/>
                </a:cxn>
                <a:cxn ang="0">
                  <a:pos x="4" y="0"/>
                </a:cxn>
                <a:cxn ang="0">
                  <a:pos x="2" y="0"/>
                </a:cxn>
              </a:cxnLst>
              <a:rect l="0" t="0" r="r" b="b"/>
              <a:pathLst>
                <a:path w="4" h="6">
                  <a:moveTo>
                    <a:pt x="2" y="0"/>
                  </a:moveTo>
                  <a:lnTo>
                    <a:pt x="0" y="2"/>
                  </a:lnTo>
                  <a:lnTo>
                    <a:pt x="0" y="2"/>
                  </a:lnTo>
                  <a:lnTo>
                    <a:pt x="0" y="2"/>
                  </a:lnTo>
                  <a:lnTo>
                    <a:pt x="2" y="6"/>
                  </a:lnTo>
                  <a:lnTo>
                    <a:pt x="4" y="6"/>
                  </a:lnTo>
                  <a:lnTo>
                    <a:pt x="4" y="6"/>
                  </a:lnTo>
                  <a:lnTo>
                    <a:pt x="4" y="6"/>
                  </a:lnTo>
                  <a:lnTo>
                    <a:pt x="4" y="6"/>
                  </a:lnTo>
                  <a:lnTo>
                    <a:pt x="4" y="2"/>
                  </a:lnTo>
                  <a:lnTo>
                    <a:pt x="4" y="2"/>
                  </a:lnTo>
                  <a:lnTo>
                    <a:pt x="4" y="2"/>
                  </a:lnTo>
                  <a:lnTo>
                    <a:pt x="4" y="0"/>
                  </a:lnTo>
                  <a:lnTo>
                    <a:pt x="4" y="0"/>
                  </a:lnTo>
                  <a:lnTo>
                    <a:pt x="4" y="0"/>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99" name="Freeform 5028">
              <a:extLst>
                <a:ext uri="{FF2B5EF4-FFF2-40B4-BE49-F238E27FC236}">
                  <a16:creationId xmlns:a16="http://schemas.microsoft.com/office/drawing/2014/main" id="{67E3C0D7-5E5C-1041-B82B-43C6ED35260E}"/>
                </a:ext>
              </a:extLst>
            </p:cNvPr>
            <p:cNvSpPr>
              <a:spLocks/>
            </p:cNvSpPr>
            <p:nvPr/>
          </p:nvSpPr>
          <p:spPr bwMode="auto">
            <a:xfrm>
              <a:off x="6549144" y="2558173"/>
              <a:ext cx="6343" cy="2200"/>
            </a:xfrm>
            <a:custGeom>
              <a:avLst/>
              <a:gdLst/>
              <a:ahLst/>
              <a:cxnLst>
                <a:cxn ang="0">
                  <a:pos x="0" y="0"/>
                </a:cxn>
                <a:cxn ang="0">
                  <a:pos x="0" y="0"/>
                </a:cxn>
                <a:cxn ang="0">
                  <a:pos x="0" y="2"/>
                </a:cxn>
                <a:cxn ang="0">
                  <a:pos x="0" y="2"/>
                </a:cxn>
                <a:cxn ang="0">
                  <a:pos x="0" y="2"/>
                </a:cxn>
                <a:cxn ang="0">
                  <a:pos x="0" y="2"/>
                </a:cxn>
                <a:cxn ang="0">
                  <a:pos x="2" y="2"/>
                </a:cxn>
                <a:cxn ang="0">
                  <a:pos x="2" y="2"/>
                </a:cxn>
                <a:cxn ang="0">
                  <a:pos x="4" y="2"/>
                </a:cxn>
                <a:cxn ang="0">
                  <a:pos x="4" y="2"/>
                </a:cxn>
                <a:cxn ang="0">
                  <a:pos x="4" y="2"/>
                </a:cxn>
                <a:cxn ang="0">
                  <a:pos x="4" y="2"/>
                </a:cxn>
                <a:cxn ang="0">
                  <a:pos x="2" y="0"/>
                </a:cxn>
                <a:cxn ang="0">
                  <a:pos x="2" y="0"/>
                </a:cxn>
                <a:cxn ang="0">
                  <a:pos x="2" y="0"/>
                </a:cxn>
                <a:cxn ang="0">
                  <a:pos x="2" y="0"/>
                </a:cxn>
                <a:cxn ang="0">
                  <a:pos x="0" y="0"/>
                </a:cxn>
              </a:cxnLst>
              <a:rect l="0" t="0" r="r" b="b"/>
              <a:pathLst>
                <a:path w="4" h="2">
                  <a:moveTo>
                    <a:pt x="0" y="0"/>
                  </a:moveTo>
                  <a:lnTo>
                    <a:pt x="0" y="0"/>
                  </a:lnTo>
                  <a:lnTo>
                    <a:pt x="0" y="2"/>
                  </a:lnTo>
                  <a:lnTo>
                    <a:pt x="0" y="2"/>
                  </a:lnTo>
                  <a:lnTo>
                    <a:pt x="0" y="2"/>
                  </a:lnTo>
                  <a:lnTo>
                    <a:pt x="0" y="2"/>
                  </a:lnTo>
                  <a:lnTo>
                    <a:pt x="2" y="2"/>
                  </a:lnTo>
                  <a:lnTo>
                    <a:pt x="2" y="2"/>
                  </a:lnTo>
                  <a:lnTo>
                    <a:pt x="4" y="2"/>
                  </a:lnTo>
                  <a:lnTo>
                    <a:pt x="4" y="2"/>
                  </a:lnTo>
                  <a:lnTo>
                    <a:pt x="4" y="2"/>
                  </a:lnTo>
                  <a:lnTo>
                    <a:pt x="4" y="2"/>
                  </a:lnTo>
                  <a:lnTo>
                    <a:pt x="2" y="0"/>
                  </a:lnTo>
                  <a:lnTo>
                    <a:pt x="2" y="0"/>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0" name="Freeform 5029">
              <a:extLst>
                <a:ext uri="{FF2B5EF4-FFF2-40B4-BE49-F238E27FC236}">
                  <a16:creationId xmlns:a16="http://schemas.microsoft.com/office/drawing/2014/main" id="{B8FE83C0-775C-434F-83D8-F3C3976FFC2D}"/>
                </a:ext>
              </a:extLst>
            </p:cNvPr>
            <p:cNvSpPr>
              <a:spLocks/>
            </p:cNvSpPr>
            <p:nvPr/>
          </p:nvSpPr>
          <p:spPr bwMode="auto">
            <a:xfrm>
              <a:off x="6549144" y="2558173"/>
              <a:ext cx="6343" cy="2200"/>
            </a:xfrm>
            <a:custGeom>
              <a:avLst/>
              <a:gdLst/>
              <a:ahLst/>
              <a:cxnLst>
                <a:cxn ang="0">
                  <a:pos x="0" y="0"/>
                </a:cxn>
                <a:cxn ang="0">
                  <a:pos x="0" y="0"/>
                </a:cxn>
                <a:cxn ang="0">
                  <a:pos x="0" y="2"/>
                </a:cxn>
                <a:cxn ang="0">
                  <a:pos x="0" y="2"/>
                </a:cxn>
                <a:cxn ang="0">
                  <a:pos x="0" y="2"/>
                </a:cxn>
                <a:cxn ang="0">
                  <a:pos x="0" y="2"/>
                </a:cxn>
                <a:cxn ang="0">
                  <a:pos x="2" y="2"/>
                </a:cxn>
                <a:cxn ang="0">
                  <a:pos x="2" y="2"/>
                </a:cxn>
                <a:cxn ang="0">
                  <a:pos x="4" y="2"/>
                </a:cxn>
                <a:cxn ang="0">
                  <a:pos x="4" y="2"/>
                </a:cxn>
                <a:cxn ang="0">
                  <a:pos x="4" y="2"/>
                </a:cxn>
                <a:cxn ang="0">
                  <a:pos x="4" y="2"/>
                </a:cxn>
                <a:cxn ang="0">
                  <a:pos x="2" y="0"/>
                </a:cxn>
                <a:cxn ang="0">
                  <a:pos x="2" y="0"/>
                </a:cxn>
                <a:cxn ang="0">
                  <a:pos x="2" y="0"/>
                </a:cxn>
                <a:cxn ang="0">
                  <a:pos x="2" y="0"/>
                </a:cxn>
                <a:cxn ang="0">
                  <a:pos x="0" y="0"/>
                </a:cxn>
              </a:cxnLst>
              <a:rect l="0" t="0" r="r" b="b"/>
              <a:pathLst>
                <a:path w="4" h="2">
                  <a:moveTo>
                    <a:pt x="0" y="0"/>
                  </a:moveTo>
                  <a:lnTo>
                    <a:pt x="0" y="0"/>
                  </a:lnTo>
                  <a:lnTo>
                    <a:pt x="0" y="2"/>
                  </a:lnTo>
                  <a:lnTo>
                    <a:pt x="0" y="2"/>
                  </a:lnTo>
                  <a:lnTo>
                    <a:pt x="0" y="2"/>
                  </a:lnTo>
                  <a:lnTo>
                    <a:pt x="0" y="2"/>
                  </a:lnTo>
                  <a:lnTo>
                    <a:pt x="2" y="2"/>
                  </a:lnTo>
                  <a:lnTo>
                    <a:pt x="2" y="2"/>
                  </a:lnTo>
                  <a:lnTo>
                    <a:pt x="4" y="2"/>
                  </a:lnTo>
                  <a:lnTo>
                    <a:pt x="4" y="2"/>
                  </a:lnTo>
                  <a:lnTo>
                    <a:pt x="4" y="2"/>
                  </a:lnTo>
                  <a:lnTo>
                    <a:pt x="4" y="2"/>
                  </a:lnTo>
                  <a:lnTo>
                    <a:pt x="2" y="0"/>
                  </a:lnTo>
                  <a:lnTo>
                    <a:pt x="2"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1" name="Freeform 5030">
              <a:extLst>
                <a:ext uri="{FF2B5EF4-FFF2-40B4-BE49-F238E27FC236}">
                  <a16:creationId xmlns:a16="http://schemas.microsoft.com/office/drawing/2014/main" id="{5209AEA9-8B02-F746-9B70-8F78A52EC6C4}"/>
                </a:ext>
              </a:extLst>
            </p:cNvPr>
            <p:cNvSpPr>
              <a:spLocks/>
            </p:cNvSpPr>
            <p:nvPr/>
          </p:nvSpPr>
          <p:spPr bwMode="auto">
            <a:xfrm>
              <a:off x="6496278" y="2472411"/>
              <a:ext cx="8458" cy="8796"/>
            </a:xfrm>
            <a:custGeom>
              <a:avLst/>
              <a:gdLst/>
              <a:ahLst/>
              <a:cxnLst>
                <a:cxn ang="0">
                  <a:pos x="4" y="2"/>
                </a:cxn>
                <a:cxn ang="0">
                  <a:pos x="2" y="2"/>
                </a:cxn>
                <a:cxn ang="0">
                  <a:pos x="2" y="4"/>
                </a:cxn>
                <a:cxn ang="0">
                  <a:pos x="0" y="6"/>
                </a:cxn>
                <a:cxn ang="0">
                  <a:pos x="0" y="6"/>
                </a:cxn>
                <a:cxn ang="0">
                  <a:pos x="0" y="6"/>
                </a:cxn>
                <a:cxn ang="0">
                  <a:pos x="2" y="6"/>
                </a:cxn>
                <a:cxn ang="0">
                  <a:pos x="2" y="6"/>
                </a:cxn>
                <a:cxn ang="0">
                  <a:pos x="4" y="4"/>
                </a:cxn>
                <a:cxn ang="0">
                  <a:pos x="6" y="2"/>
                </a:cxn>
                <a:cxn ang="0">
                  <a:pos x="6" y="2"/>
                </a:cxn>
                <a:cxn ang="0">
                  <a:pos x="6" y="0"/>
                </a:cxn>
                <a:cxn ang="0">
                  <a:pos x="6" y="0"/>
                </a:cxn>
                <a:cxn ang="0">
                  <a:pos x="4" y="2"/>
                </a:cxn>
              </a:cxnLst>
              <a:rect l="0" t="0" r="r" b="b"/>
              <a:pathLst>
                <a:path w="6" h="6">
                  <a:moveTo>
                    <a:pt x="4" y="2"/>
                  </a:moveTo>
                  <a:lnTo>
                    <a:pt x="2" y="2"/>
                  </a:lnTo>
                  <a:lnTo>
                    <a:pt x="2" y="4"/>
                  </a:lnTo>
                  <a:lnTo>
                    <a:pt x="0" y="6"/>
                  </a:lnTo>
                  <a:lnTo>
                    <a:pt x="0" y="6"/>
                  </a:lnTo>
                  <a:lnTo>
                    <a:pt x="0" y="6"/>
                  </a:lnTo>
                  <a:lnTo>
                    <a:pt x="2" y="6"/>
                  </a:lnTo>
                  <a:lnTo>
                    <a:pt x="2" y="6"/>
                  </a:lnTo>
                  <a:lnTo>
                    <a:pt x="4" y="4"/>
                  </a:lnTo>
                  <a:lnTo>
                    <a:pt x="6" y="2"/>
                  </a:lnTo>
                  <a:lnTo>
                    <a:pt x="6" y="2"/>
                  </a:lnTo>
                  <a:lnTo>
                    <a:pt x="6" y="0"/>
                  </a:lnTo>
                  <a:lnTo>
                    <a:pt x="6" y="0"/>
                  </a:lnTo>
                  <a:lnTo>
                    <a:pt x="4"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2" name="Freeform 5031">
              <a:extLst>
                <a:ext uri="{FF2B5EF4-FFF2-40B4-BE49-F238E27FC236}">
                  <a16:creationId xmlns:a16="http://schemas.microsoft.com/office/drawing/2014/main" id="{E9EC4AB2-DBDC-6846-81FE-E8526D98D2DA}"/>
                </a:ext>
              </a:extLst>
            </p:cNvPr>
            <p:cNvSpPr>
              <a:spLocks/>
            </p:cNvSpPr>
            <p:nvPr/>
          </p:nvSpPr>
          <p:spPr bwMode="auto">
            <a:xfrm>
              <a:off x="6496278" y="2472411"/>
              <a:ext cx="8458" cy="8796"/>
            </a:xfrm>
            <a:custGeom>
              <a:avLst/>
              <a:gdLst/>
              <a:ahLst/>
              <a:cxnLst>
                <a:cxn ang="0">
                  <a:pos x="4" y="2"/>
                </a:cxn>
                <a:cxn ang="0">
                  <a:pos x="2" y="2"/>
                </a:cxn>
                <a:cxn ang="0">
                  <a:pos x="2" y="4"/>
                </a:cxn>
                <a:cxn ang="0">
                  <a:pos x="0" y="6"/>
                </a:cxn>
                <a:cxn ang="0">
                  <a:pos x="0" y="6"/>
                </a:cxn>
                <a:cxn ang="0">
                  <a:pos x="0" y="6"/>
                </a:cxn>
                <a:cxn ang="0">
                  <a:pos x="2" y="6"/>
                </a:cxn>
                <a:cxn ang="0">
                  <a:pos x="2" y="6"/>
                </a:cxn>
                <a:cxn ang="0">
                  <a:pos x="4" y="4"/>
                </a:cxn>
                <a:cxn ang="0">
                  <a:pos x="6" y="2"/>
                </a:cxn>
                <a:cxn ang="0">
                  <a:pos x="6" y="2"/>
                </a:cxn>
                <a:cxn ang="0">
                  <a:pos x="6" y="0"/>
                </a:cxn>
                <a:cxn ang="0">
                  <a:pos x="6" y="0"/>
                </a:cxn>
                <a:cxn ang="0">
                  <a:pos x="4" y="2"/>
                </a:cxn>
              </a:cxnLst>
              <a:rect l="0" t="0" r="r" b="b"/>
              <a:pathLst>
                <a:path w="6" h="6">
                  <a:moveTo>
                    <a:pt x="4" y="2"/>
                  </a:moveTo>
                  <a:lnTo>
                    <a:pt x="2" y="2"/>
                  </a:lnTo>
                  <a:lnTo>
                    <a:pt x="2" y="4"/>
                  </a:lnTo>
                  <a:lnTo>
                    <a:pt x="0" y="6"/>
                  </a:lnTo>
                  <a:lnTo>
                    <a:pt x="0" y="6"/>
                  </a:lnTo>
                  <a:lnTo>
                    <a:pt x="0" y="6"/>
                  </a:lnTo>
                  <a:lnTo>
                    <a:pt x="2" y="6"/>
                  </a:lnTo>
                  <a:lnTo>
                    <a:pt x="2" y="6"/>
                  </a:lnTo>
                  <a:lnTo>
                    <a:pt x="4" y="4"/>
                  </a:lnTo>
                  <a:lnTo>
                    <a:pt x="6" y="2"/>
                  </a:lnTo>
                  <a:lnTo>
                    <a:pt x="6" y="2"/>
                  </a:lnTo>
                  <a:lnTo>
                    <a:pt x="6" y="0"/>
                  </a:lnTo>
                  <a:lnTo>
                    <a:pt x="6" y="0"/>
                  </a:lnTo>
                  <a:lnTo>
                    <a:pt x="4"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3" name="Freeform 5032">
              <a:extLst>
                <a:ext uri="{FF2B5EF4-FFF2-40B4-BE49-F238E27FC236}">
                  <a16:creationId xmlns:a16="http://schemas.microsoft.com/office/drawing/2014/main" id="{5590B330-FF5B-CA48-822D-6A6CD4A6F1FF}"/>
                </a:ext>
              </a:extLst>
            </p:cNvPr>
            <p:cNvSpPr>
              <a:spLocks/>
            </p:cNvSpPr>
            <p:nvPr/>
          </p:nvSpPr>
          <p:spPr bwMode="auto">
            <a:xfrm>
              <a:off x="6489935" y="2344865"/>
              <a:ext cx="6343" cy="13194"/>
            </a:xfrm>
            <a:custGeom>
              <a:avLst/>
              <a:gdLst/>
              <a:ahLst/>
              <a:cxnLst>
                <a:cxn ang="0">
                  <a:pos x="2" y="0"/>
                </a:cxn>
                <a:cxn ang="0">
                  <a:pos x="0" y="2"/>
                </a:cxn>
                <a:cxn ang="0">
                  <a:pos x="0" y="2"/>
                </a:cxn>
                <a:cxn ang="0">
                  <a:pos x="0" y="2"/>
                </a:cxn>
                <a:cxn ang="0">
                  <a:pos x="0" y="6"/>
                </a:cxn>
                <a:cxn ang="0">
                  <a:pos x="0" y="8"/>
                </a:cxn>
                <a:cxn ang="0">
                  <a:pos x="0" y="8"/>
                </a:cxn>
                <a:cxn ang="0">
                  <a:pos x="0" y="8"/>
                </a:cxn>
                <a:cxn ang="0">
                  <a:pos x="0" y="8"/>
                </a:cxn>
                <a:cxn ang="0">
                  <a:pos x="0" y="8"/>
                </a:cxn>
                <a:cxn ang="0">
                  <a:pos x="0" y="8"/>
                </a:cxn>
                <a:cxn ang="0">
                  <a:pos x="2" y="8"/>
                </a:cxn>
                <a:cxn ang="0">
                  <a:pos x="2" y="8"/>
                </a:cxn>
                <a:cxn ang="0">
                  <a:pos x="2" y="8"/>
                </a:cxn>
                <a:cxn ang="0">
                  <a:pos x="2" y="6"/>
                </a:cxn>
                <a:cxn ang="0">
                  <a:pos x="4" y="2"/>
                </a:cxn>
                <a:cxn ang="0">
                  <a:pos x="4" y="2"/>
                </a:cxn>
                <a:cxn ang="0">
                  <a:pos x="4" y="0"/>
                </a:cxn>
                <a:cxn ang="0">
                  <a:pos x="4" y="0"/>
                </a:cxn>
                <a:cxn ang="0">
                  <a:pos x="4" y="0"/>
                </a:cxn>
                <a:cxn ang="0">
                  <a:pos x="2" y="0"/>
                </a:cxn>
              </a:cxnLst>
              <a:rect l="0" t="0" r="r" b="b"/>
              <a:pathLst>
                <a:path w="4" h="8">
                  <a:moveTo>
                    <a:pt x="2" y="0"/>
                  </a:moveTo>
                  <a:lnTo>
                    <a:pt x="0" y="2"/>
                  </a:lnTo>
                  <a:lnTo>
                    <a:pt x="0" y="2"/>
                  </a:lnTo>
                  <a:lnTo>
                    <a:pt x="0" y="2"/>
                  </a:lnTo>
                  <a:lnTo>
                    <a:pt x="0" y="6"/>
                  </a:lnTo>
                  <a:lnTo>
                    <a:pt x="0" y="8"/>
                  </a:lnTo>
                  <a:lnTo>
                    <a:pt x="0" y="8"/>
                  </a:lnTo>
                  <a:lnTo>
                    <a:pt x="0" y="8"/>
                  </a:lnTo>
                  <a:lnTo>
                    <a:pt x="0" y="8"/>
                  </a:lnTo>
                  <a:lnTo>
                    <a:pt x="0" y="8"/>
                  </a:lnTo>
                  <a:lnTo>
                    <a:pt x="0" y="8"/>
                  </a:lnTo>
                  <a:lnTo>
                    <a:pt x="2" y="8"/>
                  </a:lnTo>
                  <a:lnTo>
                    <a:pt x="2" y="8"/>
                  </a:lnTo>
                  <a:lnTo>
                    <a:pt x="2" y="8"/>
                  </a:lnTo>
                  <a:lnTo>
                    <a:pt x="2" y="6"/>
                  </a:lnTo>
                  <a:lnTo>
                    <a:pt x="4" y="2"/>
                  </a:lnTo>
                  <a:lnTo>
                    <a:pt x="4" y="2"/>
                  </a:lnTo>
                  <a:lnTo>
                    <a:pt x="4" y="0"/>
                  </a:lnTo>
                  <a:lnTo>
                    <a:pt x="4" y="0"/>
                  </a:lnTo>
                  <a:lnTo>
                    <a:pt x="4"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4" name="Freeform 5033">
              <a:extLst>
                <a:ext uri="{FF2B5EF4-FFF2-40B4-BE49-F238E27FC236}">
                  <a16:creationId xmlns:a16="http://schemas.microsoft.com/office/drawing/2014/main" id="{395AA3DB-F9BF-8E40-8E08-323000A37B78}"/>
                </a:ext>
              </a:extLst>
            </p:cNvPr>
            <p:cNvSpPr>
              <a:spLocks/>
            </p:cNvSpPr>
            <p:nvPr/>
          </p:nvSpPr>
          <p:spPr bwMode="auto">
            <a:xfrm>
              <a:off x="6489935" y="2344865"/>
              <a:ext cx="6343" cy="13194"/>
            </a:xfrm>
            <a:custGeom>
              <a:avLst/>
              <a:gdLst/>
              <a:ahLst/>
              <a:cxnLst>
                <a:cxn ang="0">
                  <a:pos x="2" y="0"/>
                </a:cxn>
                <a:cxn ang="0">
                  <a:pos x="0" y="2"/>
                </a:cxn>
                <a:cxn ang="0">
                  <a:pos x="0" y="2"/>
                </a:cxn>
                <a:cxn ang="0">
                  <a:pos x="0" y="2"/>
                </a:cxn>
                <a:cxn ang="0">
                  <a:pos x="0" y="6"/>
                </a:cxn>
                <a:cxn ang="0">
                  <a:pos x="0" y="8"/>
                </a:cxn>
                <a:cxn ang="0">
                  <a:pos x="0" y="8"/>
                </a:cxn>
                <a:cxn ang="0">
                  <a:pos x="0" y="8"/>
                </a:cxn>
                <a:cxn ang="0">
                  <a:pos x="0" y="8"/>
                </a:cxn>
                <a:cxn ang="0">
                  <a:pos x="0" y="8"/>
                </a:cxn>
                <a:cxn ang="0">
                  <a:pos x="0" y="8"/>
                </a:cxn>
                <a:cxn ang="0">
                  <a:pos x="2" y="8"/>
                </a:cxn>
                <a:cxn ang="0">
                  <a:pos x="2" y="8"/>
                </a:cxn>
                <a:cxn ang="0">
                  <a:pos x="2" y="8"/>
                </a:cxn>
                <a:cxn ang="0">
                  <a:pos x="2" y="6"/>
                </a:cxn>
                <a:cxn ang="0">
                  <a:pos x="4" y="2"/>
                </a:cxn>
                <a:cxn ang="0">
                  <a:pos x="4" y="2"/>
                </a:cxn>
                <a:cxn ang="0">
                  <a:pos x="4" y="0"/>
                </a:cxn>
                <a:cxn ang="0">
                  <a:pos x="4" y="0"/>
                </a:cxn>
                <a:cxn ang="0">
                  <a:pos x="4" y="0"/>
                </a:cxn>
                <a:cxn ang="0">
                  <a:pos x="2" y="0"/>
                </a:cxn>
              </a:cxnLst>
              <a:rect l="0" t="0" r="r" b="b"/>
              <a:pathLst>
                <a:path w="4" h="8">
                  <a:moveTo>
                    <a:pt x="2" y="0"/>
                  </a:moveTo>
                  <a:lnTo>
                    <a:pt x="0" y="2"/>
                  </a:lnTo>
                  <a:lnTo>
                    <a:pt x="0" y="2"/>
                  </a:lnTo>
                  <a:lnTo>
                    <a:pt x="0" y="2"/>
                  </a:lnTo>
                  <a:lnTo>
                    <a:pt x="0" y="6"/>
                  </a:lnTo>
                  <a:lnTo>
                    <a:pt x="0" y="8"/>
                  </a:lnTo>
                  <a:lnTo>
                    <a:pt x="0" y="8"/>
                  </a:lnTo>
                  <a:lnTo>
                    <a:pt x="0" y="8"/>
                  </a:lnTo>
                  <a:lnTo>
                    <a:pt x="0" y="8"/>
                  </a:lnTo>
                  <a:lnTo>
                    <a:pt x="0" y="8"/>
                  </a:lnTo>
                  <a:lnTo>
                    <a:pt x="0" y="8"/>
                  </a:lnTo>
                  <a:lnTo>
                    <a:pt x="2" y="8"/>
                  </a:lnTo>
                  <a:lnTo>
                    <a:pt x="2" y="8"/>
                  </a:lnTo>
                  <a:lnTo>
                    <a:pt x="2" y="8"/>
                  </a:lnTo>
                  <a:lnTo>
                    <a:pt x="2" y="6"/>
                  </a:lnTo>
                  <a:lnTo>
                    <a:pt x="4" y="2"/>
                  </a:lnTo>
                  <a:lnTo>
                    <a:pt x="4" y="2"/>
                  </a:lnTo>
                  <a:lnTo>
                    <a:pt x="4" y="0"/>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5" name="Freeform 5034">
              <a:extLst>
                <a:ext uri="{FF2B5EF4-FFF2-40B4-BE49-F238E27FC236}">
                  <a16:creationId xmlns:a16="http://schemas.microsoft.com/office/drawing/2014/main" id="{D6F826BF-A2FE-214F-90B4-026F8200C45E}"/>
                </a:ext>
              </a:extLst>
            </p:cNvPr>
            <p:cNvSpPr>
              <a:spLocks/>
            </p:cNvSpPr>
            <p:nvPr/>
          </p:nvSpPr>
          <p:spPr bwMode="auto">
            <a:xfrm>
              <a:off x="7439386" y="5104683"/>
              <a:ext cx="46521" cy="39583"/>
            </a:xfrm>
            <a:custGeom>
              <a:avLst/>
              <a:gdLst/>
              <a:ahLst/>
              <a:cxnLst>
                <a:cxn ang="0">
                  <a:pos x="22" y="26"/>
                </a:cxn>
                <a:cxn ang="0">
                  <a:pos x="22" y="26"/>
                </a:cxn>
                <a:cxn ang="0">
                  <a:pos x="16" y="26"/>
                </a:cxn>
                <a:cxn ang="0">
                  <a:pos x="10" y="24"/>
                </a:cxn>
                <a:cxn ang="0">
                  <a:pos x="6" y="22"/>
                </a:cxn>
                <a:cxn ang="0">
                  <a:pos x="6" y="20"/>
                </a:cxn>
                <a:cxn ang="0">
                  <a:pos x="4" y="18"/>
                </a:cxn>
                <a:cxn ang="0">
                  <a:pos x="0" y="12"/>
                </a:cxn>
                <a:cxn ang="0">
                  <a:pos x="0" y="10"/>
                </a:cxn>
                <a:cxn ang="0">
                  <a:pos x="0" y="8"/>
                </a:cxn>
                <a:cxn ang="0">
                  <a:pos x="0" y="8"/>
                </a:cxn>
                <a:cxn ang="0">
                  <a:pos x="4" y="4"/>
                </a:cxn>
                <a:cxn ang="0">
                  <a:pos x="10" y="0"/>
                </a:cxn>
                <a:cxn ang="0">
                  <a:pos x="10" y="0"/>
                </a:cxn>
                <a:cxn ang="0">
                  <a:pos x="12" y="0"/>
                </a:cxn>
                <a:cxn ang="0">
                  <a:pos x="12" y="0"/>
                </a:cxn>
                <a:cxn ang="0">
                  <a:pos x="16" y="2"/>
                </a:cxn>
                <a:cxn ang="0">
                  <a:pos x="18" y="2"/>
                </a:cxn>
                <a:cxn ang="0">
                  <a:pos x="22" y="2"/>
                </a:cxn>
                <a:cxn ang="0">
                  <a:pos x="22" y="2"/>
                </a:cxn>
                <a:cxn ang="0">
                  <a:pos x="22" y="2"/>
                </a:cxn>
                <a:cxn ang="0">
                  <a:pos x="22" y="4"/>
                </a:cxn>
                <a:cxn ang="0">
                  <a:pos x="22" y="4"/>
                </a:cxn>
                <a:cxn ang="0">
                  <a:pos x="24" y="4"/>
                </a:cxn>
                <a:cxn ang="0">
                  <a:pos x="24" y="6"/>
                </a:cxn>
                <a:cxn ang="0">
                  <a:pos x="24" y="8"/>
                </a:cxn>
                <a:cxn ang="0">
                  <a:pos x="26" y="10"/>
                </a:cxn>
                <a:cxn ang="0">
                  <a:pos x="26" y="12"/>
                </a:cxn>
                <a:cxn ang="0">
                  <a:pos x="28" y="12"/>
                </a:cxn>
                <a:cxn ang="0">
                  <a:pos x="28" y="14"/>
                </a:cxn>
                <a:cxn ang="0">
                  <a:pos x="28" y="14"/>
                </a:cxn>
                <a:cxn ang="0">
                  <a:pos x="30" y="14"/>
                </a:cxn>
                <a:cxn ang="0">
                  <a:pos x="30" y="14"/>
                </a:cxn>
                <a:cxn ang="0">
                  <a:pos x="30" y="14"/>
                </a:cxn>
                <a:cxn ang="0">
                  <a:pos x="30" y="14"/>
                </a:cxn>
                <a:cxn ang="0">
                  <a:pos x="30" y="16"/>
                </a:cxn>
                <a:cxn ang="0">
                  <a:pos x="28" y="24"/>
                </a:cxn>
                <a:cxn ang="0">
                  <a:pos x="28" y="24"/>
                </a:cxn>
                <a:cxn ang="0">
                  <a:pos x="28" y="24"/>
                </a:cxn>
                <a:cxn ang="0">
                  <a:pos x="28" y="24"/>
                </a:cxn>
                <a:cxn ang="0">
                  <a:pos x="28" y="24"/>
                </a:cxn>
                <a:cxn ang="0">
                  <a:pos x="28" y="24"/>
                </a:cxn>
                <a:cxn ang="0">
                  <a:pos x="24" y="26"/>
                </a:cxn>
                <a:cxn ang="0">
                  <a:pos x="22" y="26"/>
                </a:cxn>
              </a:cxnLst>
              <a:rect l="0" t="0" r="r" b="b"/>
              <a:pathLst>
                <a:path w="30" h="26">
                  <a:moveTo>
                    <a:pt x="22" y="26"/>
                  </a:moveTo>
                  <a:lnTo>
                    <a:pt x="22" y="26"/>
                  </a:lnTo>
                  <a:lnTo>
                    <a:pt x="16" y="26"/>
                  </a:lnTo>
                  <a:lnTo>
                    <a:pt x="10" y="24"/>
                  </a:lnTo>
                  <a:lnTo>
                    <a:pt x="6" y="22"/>
                  </a:lnTo>
                  <a:lnTo>
                    <a:pt x="6" y="20"/>
                  </a:lnTo>
                  <a:lnTo>
                    <a:pt x="4" y="18"/>
                  </a:lnTo>
                  <a:lnTo>
                    <a:pt x="0" y="12"/>
                  </a:lnTo>
                  <a:lnTo>
                    <a:pt x="0" y="10"/>
                  </a:lnTo>
                  <a:lnTo>
                    <a:pt x="0" y="8"/>
                  </a:lnTo>
                  <a:lnTo>
                    <a:pt x="0" y="8"/>
                  </a:lnTo>
                  <a:lnTo>
                    <a:pt x="4" y="4"/>
                  </a:lnTo>
                  <a:lnTo>
                    <a:pt x="10" y="0"/>
                  </a:lnTo>
                  <a:lnTo>
                    <a:pt x="10" y="0"/>
                  </a:lnTo>
                  <a:lnTo>
                    <a:pt x="12" y="0"/>
                  </a:lnTo>
                  <a:lnTo>
                    <a:pt x="12" y="0"/>
                  </a:lnTo>
                  <a:lnTo>
                    <a:pt x="16" y="2"/>
                  </a:lnTo>
                  <a:lnTo>
                    <a:pt x="18" y="2"/>
                  </a:lnTo>
                  <a:lnTo>
                    <a:pt x="22" y="2"/>
                  </a:lnTo>
                  <a:lnTo>
                    <a:pt x="22" y="2"/>
                  </a:lnTo>
                  <a:lnTo>
                    <a:pt x="22" y="2"/>
                  </a:lnTo>
                  <a:lnTo>
                    <a:pt x="22" y="4"/>
                  </a:lnTo>
                  <a:lnTo>
                    <a:pt x="22" y="4"/>
                  </a:lnTo>
                  <a:lnTo>
                    <a:pt x="24" y="4"/>
                  </a:lnTo>
                  <a:lnTo>
                    <a:pt x="24" y="6"/>
                  </a:lnTo>
                  <a:lnTo>
                    <a:pt x="24" y="8"/>
                  </a:lnTo>
                  <a:lnTo>
                    <a:pt x="26" y="10"/>
                  </a:lnTo>
                  <a:lnTo>
                    <a:pt x="26" y="12"/>
                  </a:lnTo>
                  <a:lnTo>
                    <a:pt x="28" y="12"/>
                  </a:lnTo>
                  <a:lnTo>
                    <a:pt x="28" y="14"/>
                  </a:lnTo>
                  <a:lnTo>
                    <a:pt x="28" y="14"/>
                  </a:lnTo>
                  <a:lnTo>
                    <a:pt x="30" y="14"/>
                  </a:lnTo>
                  <a:lnTo>
                    <a:pt x="30" y="14"/>
                  </a:lnTo>
                  <a:lnTo>
                    <a:pt x="30" y="14"/>
                  </a:lnTo>
                  <a:lnTo>
                    <a:pt x="30" y="14"/>
                  </a:lnTo>
                  <a:lnTo>
                    <a:pt x="30" y="16"/>
                  </a:lnTo>
                  <a:lnTo>
                    <a:pt x="28" y="24"/>
                  </a:lnTo>
                  <a:lnTo>
                    <a:pt x="28" y="24"/>
                  </a:lnTo>
                  <a:lnTo>
                    <a:pt x="28" y="24"/>
                  </a:lnTo>
                  <a:lnTo>
                    <a:pt x="28" y="24"/>
                  </a:lnTo>
                  <a:lnTo>
                    <a:pt x="28" y="24"/>
                  </a:lnTo>
                  <a:lnTo>
                    <a:pt x="28" y="24"/>
                  </a:lnTo>
                  <a:lnTo>
                    <a:pt x="24" y="26"/>
                  </a:lnTo>
                  <a:lnTo>
                    <a:pt x="22" y="26"/>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6" name="Freeform 5035">
              <a:extLst>
                <a:ext uri="{FF2B5EF4-FFF2-40B4-BE49-F238E27FC236}">
                  <a16:creationId xmlns:a16="http://schemas.microsoft.com/office/drawing/2014/main" id="{63463DD0-CF1D-4844-AD10-83434EFA3D77}"/>
                </a:ext>
              </a:extLst>
            </p:cNvPr>
            <p:cNvSpPr>
              <a:spLocks/>
            </p:cNvSpPr>
            <p:nvPr/>
          </p:nvSpPr>
          <p:spPr bwMode="auto">
            <a:xfrm>
              <a:off x="7439386" y="5104683"/>
              <a:ext cx="46521" cy="39583"/>
            </a:xfrm>
            <a:custGeom>
              <a:avLst/>
              <a:gdLst/>
              <a:ahLst/>
              <a:cxnLst>
                <a:cxn ang="0">
                  <a:pos x="22" y="26"/>
                </a:cxn>
                <a:cxn ang="0">
                  <a:pos x="22" y="26"/>
                </a:cxn>
                <a:cxn ang="0">
                  <a:pos x="16" y="26"/>
                </a:cxn>
                <a:cxn ang="0">
                  <a:pos x="10" y="24"/>
                </a:cxn>
                <a:cxn ang="0">
                  <a:pos x="6" y="22"/>
                </a:cxn>
                <a:cxn ang="0">
                  <a:pos x="6" y="20"/>
                </a:cxn>
                <a:cxn ang="0">
                  <a:pos x="4" y="18"/>
                </a:cxn>
                <a:cxn ang="0">
                  <a:pos x="0" y="12"/>
                </a:cxn>
                <a:cxn ang="0">
                  <a:pos x="0" y="10"/>
                </a:cxn>
                <a:cxn ang="0">
                  <a:pos x="0" y="8"/>
                </a:cxn>
                <a:cxn ang="0">
                  <a:pos x="0" y="8"/>
                </a:cxn>
                <a:cxn ang="0">
                  <a:pos x="4" y="4"/>
                </a:cxn>
                <a:cxn ang="0">
                  <a:pos x="10" y="0"/>
                </a:cxn>
                <a:cxn ang="0">
                  <a:pos x="10" y="0"/>
                </a:cxn>
                <a:cxn ang="0">
                  <a:pos x="12" y="0"/>
                </a:cxn>
                <a:cxn ang="0">
                  <a:pos x="12" y="0"/>
                </a:cxn>
                <a:cxn ang="0">
                  <a:pos x="16" y="2"/>
                </a:cxn>
                <a:cxn ang="0">
                  <a:pos x="18" y="2"/>
                </a:cxn>
                <a:cxn ang="0">
                  <a:pos x="22" y="2"/>
                </a:cxn>
                <a:cxn ang="0">
                  <a:pos x="22" y="2"/>
                </a:cxn>
                <a:cxn ang="0">
                  <a:pos x="22" y="2"/>
                </a:cxn>
                <a:cxn ang="0">
                  <a:pos x="22" y="4"/>
                </a:cxn>
                <a:cxn ang="0">
                  <a:pos x="22" y="4"/>
                </a:cxn>
                <a:cxn ang="0">
                  <a:pos x="24" y="4"/>
                </a:cxn>
                <a:cxn ang="0">
                  <a:pos x="24" y="6"/>
                </a:cxn>
                <a:cxn ang="0">
                  <a:pos x="24" y="8"/>
                </a:cxn>
                <a:cxn ang="0">
                  <a:pos x="26" y="10"/>
                </a:cxn>
                <a:cxn ang="0">
                  <a:pos x="26" y="12"/>
                </a:cxn>
                <a:cxn ang="0">
                  <a:pos x="28" y="12"/>
                </a:cxn>
                <a:cxn ang="0">
                  <a:pos x="28" y="14"/>
                </a:cxn>
                <a:cxn ang="0">
                  <a:pos x="28" y="14"/>
                </a:cxn>
                <a:cxn ang="0">
                  <a:pos x="30" y="14"/>
                </a:cxn>
                <a:cxn ang="0">
                  <a:pos x="30" y="14"/>
                </a:cxn>
                <a:cxn ang="0">
                  <a:pos x="30" y="14"/>
                </a:cxn>
                <a:cxn ang="0">
                  <a:pos x="30" y="14"/>
                </a:cxn>
                <a:cxn ang="0">
                  <a:pos x="30" y="16"/>
                </a:cxn>
                <a:cxn ang="0">
                  <a:pos x="28" y="24"/>
                </a:cxn>
                <a:cxn ang="0">
                  <a:pos x="28" y="24"/>
                </a:cxn>
                <a:cxn ang="0">
                  <a:pos x="28" y="24"/>
                </a:cxn>
                <a:cxn ang="0">
                  <a:pos x="28" y="24"/>
                </a:cxn>
                <a:cxn ang="0">
                  <a:pos x="28" y="24"/>
                </a:cxn>
                <a:cxn ang="0">
                  <a:pos x="28" y="24"/>
                </a:cxn>
                <a:cxn ang="0">
                  <a:pos x="24" y="26"/>
                </a:cxn>
                <a:cxn ang="0">
                  <a:pos x="22" y="26"/>
                </a:cxn>
              </a:cxnLst>
              <a:rect l="0" t="0" r="r" b="b"/>
              <a:pathLst>
                <a:path w="30" h="26">
                  <a:moveTo>
                    <a:pt x="22" y="26"/>
                  </a:moveTo>
                  <a:lnTo>
                    <a:pt x="22" y="26"/>
                  </a:lnTo>
                  <a:lnTo>
                    <a:pt x="16" y="26"/>
                  </a:lnTo>
                  <a:lnTo>
                    <a:pt x="10" y="24"/>
                  </a:lnTo>
                  <a:lnTo>
                    <a:pt x="6" y="22"/>
                  </a:lnTo>
                  <a:lnTo>
                    <a:pt x="6" y="20"/>
                  </a:lnTo>
                  <a:lnTo>
                    <a:pt x="4" y="18"/>
                  </a:lnTo>
                  <a:lnTo>
                    <a:pt x="0" y="12"/>
                  </a:lnTo>
                  <a:lnTo>
                    <a:pt x="0" y="10"/>
                  </a:lnTo>
                  <a:lnTo>
                    <a:pt x="0" y="8"/>
                  </a:lnTo>
                  <a:lnTo>
                    <a:pt x="0" y="8"/>
                  </a:lnTo>
                  <a:lnTo>
                    <a:pt x="4" y="4"/>
                  </a:lnTo>
                  <a:lnTo>
                    <a:pt x="10" y="0"/>
                  </a:lnTo>
                  <a:lnTo>
                    <a:pt x="10" y="0"/>
                  </a:lnTo>
                  <a:lnTo>
                    <a:pt x="12" y="0"/>
                  </a:lnTo>
                  <a:lnTo>
                    <a:pt x="12" y="0"/>
                  </a:lnTo>
                  <a:lnTo>
                    <a:pt x="16" y="2"/>
                  </a:lnTo>
                  <a:lnTo>
                    <a:pt x="18" y="2"/>
                  </a:lnTo>
                  <a:lnTo>
                    <a:pt x="22" y="2"/>
                  </a:lnTo>
                  <a:lnTo>
                    <a:pt x="22" y="2"/>
                  </a:lnTo>
                  <a:lnTo>
                    <a:pt x="22" y="2"/>
                  </a:lnTo>
                  <a:lnTo>
                    <a:pt x="22" y="4"/>
                  </a:lnTo>
                  <a:lnTo>
                    <a:pt x="22" y="4"/>
                  </a:lnTo>
                  <a:lnTo>
                    <a:pt x="24" y="4"/>
                  </a:lnTo>
                  <a:lnTo>
                    <a:pt x="24" y="6"/>
                  </a:lnTo>
                  <a:lnTo>
                    <a:pt x="24" y="8"/>
                  </a:lnTo>
                  <a:lnTo>
                    <a:pt x="26" y="10"/>
                  </a:lnTo>
                  <a:lnTo>
                    <a:pt x="26" y="12"/>
                  </a:lnTo>
                  <a:lnTo>
                    <a:pt x="28" y="12"/>
                  </a:lnTo>
                  <a:lnTo>
                    <a:pt x="28" y="14"/>
                  </a:lnTo>
                  <a:lnTo>
                    <a:pt x="28" y="14"/>
                  </a:lnTo>
                  <a:lnTo>
                    <a:pt x="30" y="14"/>
                  </a:lnTo>
                  <a:lnTo>
                    <a:pt x="30" y="14"/>
                  </a:lnTo>
                  <a:lnTo>
                    <a:pt x="30" y="14"/>
                  </a:lnTo>
                  <a:lnTo>
                    <a:pt x="30" y="14"/>
                  </a:lnTo>
                  <a:lnTo>
                    <a:pt x="30" y="16"/>
                  </a:lnTo>
                  <a:lnTo>
                    <a:pt x="28" y="24"/>
                  </a:lnTo>
                  <a:lnTo>
                    <a:pt x="28" y="24"/>
                  </a:lnTo>
                  <a:lnTo>
                    <a:pt x="28" y="24"/>
                  </a:lnTo>
                  <a:lnTo>
                    <a:pt x="28" y="24"/>
                  </a:lnTo>
                  <a:lnTo>
                    <a:pt x="28" y="24"/>
                  </a:lnTo>
                  <a:lnTo>
                    <a:pt x="28" y="24"/>
                  </a:lnTo>
                  <a:lnTo>
                    <a:pt x="24" y="26"/>
                  </a:lnTo>
                  <a:lnTo>
                    <a:pt x="22" y="2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7" name="Freeform 5036">
              <a:extLst>
                <a:ext uri="{FF2B5EF4-FFF2-40B4-BE49-F238E27FC236}">
                  <a16:creationId xmlns:a16="http://schemas.microsoft.com/office/drawing/2014/main" id="{D152E165-D30A-8746-9B74-2666B9F157CA}"/>
                </a:ext>
              </a:extLst>
            </p:cNvPr>
            <p:cNvSpPr>
              <a:spLocks/>
            </p:cNvSpPr>
            <p:nvPr/>
          </p:nvSpPr>
          <p:spPr bwMode="auto">
            <a:xfrm>
              <a:off x="6843071" y="4378994"/>
              <a:ext cx="2115" cy="4398"/>
            </a:xfrm>
            <a:custGeom>
              <a:avLst/>
              <a:gdLst/>
              <a:ahLst/>
              <a:cxnLst>
                <a:cxn ang="0">
                  <a:pos x="0" y="0"/>
                </a:cxn>
                <a:cxn ang="0">
                  <a:pos x="0" y="0"/>
                </a:cxn>
                <a:cxn ang="0">
                  <a:pos x="0" y="0"/>
                </a:cxn>
                <a:cxn ang="0">
                  <a:pos x="0" y="0"/>
                </a:cxn>
                <a:cxn ang="0">
                  <a:pos x="0" y="0"/>
                </a:cxn>
                <a:cxn ang="0">
                  <a:pos x="2" y="2"/>
                </a:cxn>
                <a:cxn ang="0">
                  <a:pos x="2" y="0"/>
                </a:cxn>
                <a:cxn ang="0">
                  <a:pos x="2" y="0"/>
                </a:cxn>
                <a:cxn ang="0">
                  <a:pos x="2" y="0"/>
                </a:cxn>
                <a:cxn ang="0">
                  <a:pos x="2" y="0"/>
                </a:cxn>
                <a:cxn ang="0">
                  <a:pos x="2" y="0"/>
                </a:cxn>
                <a:cxn ang="0">
                  <a:pos x="0" y="0"/>
                </a:cxn>
              </a:cxnLst>
              <a:rect l="0" t="0" r="r" b="b"/>
              <a:pathLst>
                <a:path w="2" h="2">
                  <a:moveTo>
                    <a:pt x="0" y="0"/>
                  </a:moveTo>
                  <a:lnTo>
                    <a:pt x="0" y="0"/>
                  </a:lnTo>
                  <a:lnTo>
                    <a:pt x="0" y="0"/>
                  </a:lnTo>
                  <a:lnTo>
                    <a:pt x="0" y="0"/>
                  </a:lnTo>
                  <a:lnTo>
                    <a:pt x="0" y="0"/>
                  </a:lnTo>
                  <a:lnTo>
                    <a:pt x="2" y="2"/>
                  </a:lnTo>
                  <a:lnTo>
                    <a:pt x="2" y="0"/>
                  </a:lnTo>
                  <a:lnTo>
                    <a:pt x="2" y="0"/>
                  </a:lnTo>
                  <a:lnTo>
                    <a:pt x="2" y="0"/>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8" name="Freeform 5037">
              <a:extLst>
                <a:ext uri="{FF2B5EF4-FFF2-40B4-BE49-F238E27FC236}">
                  <a16:creationId xmlns:a16="http://schemas.microsoft.com/office/drawing/2014/main" id="{6F2798E7-773C-8E45-8940-BADE8E394C4C}"/>
                </a:ext>
              </a:extLst>
            </p:cNvPr>
            <p:cNvSpPr>
              <a:spLocks/>
            </p:cNvSpPr>
            <p:nvPr/>
          </p:nvSpPr>
          <p:spPr bwMode="auto">
            <a:xfrm>
              <a:off x="6843071" y="4378994"/>
              <a:ext cx="2115" cy="4398"/>
            </a:xfrm>
            <a:custGeom>
              <a:avLst/>
              <a:gdLst/>
              <a:ahLst/>
              <a:cxnLst>
                <a:cxn ang="0">
                  <a:pos x="0" y="0"/>
                </a:cxn>
                <a:cxn ang="0">
                  <a:pos x="0" y="0"/>
                </a:cxn>
                <a:cxn ang="0">
                  <a:pos x="0" y="0"/>
                </a:cxn>
                <a:cxn ang="0">
                  <a:pos x="0" y="0"/>
                </a:cxn>
                <a:cxn ang="0">
                  <a:pos x="0" y="0"/>
                </a:cxn>
                <a:cxn ang="0">
                  <a:pos x="2" y="2"/>
                </a:cxn>
                <a:cxn ang="0">
                  <a:pos x="2" y="0"/>
                </a:cxn>
                <a:cxn ang="0">
                  <a:pos x="2" y="0"/>
                </a:cxn>
                <a:cxn ang="0">
                  <a:pos x="2" y="0"/>
                </a:cxn>
                <a:cxn ang="0">
                  <a:pos x="2" y="0"/>
                </a:cxn>
                <a:cxn ang="0">
                  <a:pos x="2" y="0"/>
                </a:cxn>
                <a:cxn ang="0">
                  <a:pos x="0" y="0"/>
                </a:cxn>
              </a:cxnLst>
              <a:rect l="0" t="0" r="r" b="b"/>
              <a:pathLst>
                <a:path w="2" h="2">
                  <a:moveTo>
                    <a:pt x="0" y="0"/>
                  </a:moveTo>
                  <a:lnTo>
                    <a:pt x="0" y="0"/>
                  </a:lnTo>
                  <a:lnTo>
                    <a:pt x="0" y="0"/>
                  </a:lnTo>
                  <a:lnTo>
                    <a:pt x="0" y="0"/>
                  </a:lnTo>
                  <a:lnTo>
                    <a:pt x="0" y="0"/>
                  </a:lnTo>
                  <a:lnTo>
                    <a:pt x="2" y="2"/>
                  </a:lnTo>
                  <a:lnTo>
                    <a:pt x="2" y="0"/>
                  </a:lnTo>
                  <a:lnTo>
                    <a:pt x="2" y="0"/>
                  </a:lnTo>
                  <a:lnTo>
                    <a:pt x="2"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9" name="Freeform 5038">
              <a:extLst>
                <a:ext uri="{FF2B5EF4-FFF2-40B4-BE49-F238E27FC236}">
                  <a16:creationId xmlns:a16="http://schemas.microsoft.com/office/drawing/2014/main" id="{E525F6DD-53E7-3E4D-B431-88E91C9AA653}"/>
                </a:ext>
              </a:extLst>
            </p:cNvPr>
            <p:cNvSpPr>
              <a:spLocks/>
            </p:cNvSpPr>
            <p:nvPr/>
          </p:nvSpPr>
          <p:spPr bwMode="auto">
            <a:xfrm>
              <a:off x="6498394" y="4801213"/>
              <a:ext cx="4229" cy="4398"/>
            </a:xfrm>
            <a:custGeom>
              <a:avLst/>
              <a:gdLst/>
              <a:ahLst/>
              <a:cxnLst>
                <a:cxn ang="0">
                  <a:pos x="2" y="0"/>
                </a:cxn>
                <a:cxn ang="0">
                  <a:pos x="0" y="0"/>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0"/>
                </a:cxn>
                <a:cxn ang="0">
                  <a:pos x="2" y="0"/>
                </a:cxn>
                <a:cxn ang="0">
                  <a:pos x="2" y="0"/>
                </a:cxn>
                <a:cxn ang="0">
                  <a:pos x="2" y="0"/>
                </a:cxn>
              </a:cxnLst>
              <a:rect l="0" t="0" r="r" b="b"/>
              <a:pathLst>
                <a:path w="2" h="2">
                  <a:moveTo>
                    <a:pt x="2" y="0"/>
                  </a:moveTo>
                  <a:lnTo>
                    <a:pt x="0" y="0"/>
                  </a:lnTo>
                  <a:lnTo>
                    <a:pt x="2" y="2"/>
                  </a:lnTo>
                  <a:lnTo>
                    <a:pt x="2" y="2"/>
                  </a:lnTo>
                  <a:lnTo>
                    <a:pt x="2" y="2"/>
                  </a:lnTo>
                  <a:lnTo>
                    <a:pt x="2" y="2"/>
                  </a:lnTo>
                  <a:lnTo>
                    <a:pt x="2" y="2"/>
                  </a:lnTo>
                  <a:lnTo>
                    <a:pt x="2" y="2"/>
                  </a:lnTo>
                  <a:lnTo>
                    <a:pt x="2" y="2"/>
                  </a:lnTo>
                  <a:lnTo>
                    <a:pt x="2" y="2"/>
                  </a:lnTo>
                  <a:lnTo>
                    <a:pt x="2" y="2"/>
                  </a:lnTo>
                  <a:lnTo>
                    <a:pt x="2" y="2"/>
                  </a:lnTo>
                  <a:lnTo>
                    <a:pt x="2"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10" name="Freeform 5039">
              <a:extLst>
                <a:ext uri="{FF2B5EF4-FFF2-40B4-BE49-F238E27FC236}">
                  <a16:creationId xmlns:a16="http://schemas.microsoft.com/office/drawing/2014/main" id="{F016CEFA-2E18-FA4E-96EF-269047C2CA3F}"/>
                </a:ext>
              </a:extLst>
            </p:cNvPr>
            <p:cNvSpPr>
              <a:spLocks/>
            </p:cNvSpPr>
            <p:nvPr/>
          </p:nvSpPr>
          <p:spPr bwMode="auto">
            <a:xfrm>
              <a:off x="6498394" y="4801213"/>
              <a:ext cx="4229" cy="4398"/>
            </a:xfrm>
            <a:custGeom>
              <a:avLst/>
              <a:gdLst/>
              <a:ahLst/>
              <a:cxnLst>
                <a:cxn ang="0">
                  <a:pos x="2" y="0"/>
                </a:cxn>
                <a:cxn ang="0">
                  <a:pos x="0" y="0"/>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0"/>
                </a:cxn>
                <a:cxn ang="0">
                  <a:pos x="2" y="0"/>
                </a:cxn>
                <a:cxn ang="0">
                  <a:pos x="2" y="0"/>
                </a:cxn>
                <a:cxn ang="0">
                  <a:pos x="2" y="0"/>
                </a:cxn>
              </a:cxnLst>
              <a:rect l="0" t="0" r="r" b="b"/>
              <a:pathLst>
                <a:path w="2" h="2">
                  <a:moveTo>
                    <a:pt x="2" y="0"/>
                  </a:moveTo>
                  <a:lnTo>
                    <a:pt x="0" y="0"/>
                  </a:lnTo>
                  <a:lnTo>
                    <a:pt x="2" y="2"/>
                  </a:lnTo>
                  <a:lnTo>
                    <a:pt x="2" y="2"/>
                  </a:lnTo>
                  <a:lnTo>
                    <a:pt x="2" y="2"/>
                  </a:lnTo>
                  <a:lnTo>
                    <a:pt x="2" y="2"/>
                  </a:lnTo>
                  <a:lnTo>
                    <a:pt x="2" y="2"/>
                  </a:lnTo>
                  <a:lnTo>
                    <a:pt x="2" y="2"/>
                  </a:lnTo>
                  <a:lnTo>
                    <a:pt x="2" y="2"/>
                  </a:lnTo>
                  <a:lnTo>
                    <a:pt x="2" y="2"/>
                  </a:lnTo>
                  <a:lnTo>
                    <a:pt x="2" y="2"/>
                  </a:lnTo>
                  <a:lnTo>
                    <a:pt x="2" y="2"/>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11" name="Freeform 5040">
              <a:extLst>
                <a:ext uri="{FF2B5EF4-FFF2-40B4-BE49-F238E27FC236}">
                  <a16:creationId xmlns:a16="http://schemas.microsoft.com/office/drawing/2014/main" id="{5B96D922-2834-144E-B10A-87B8C72B1B15}"/>
                </a:ext>
              </a:extLst>
            </p:cNvPr>
            <p:cNvSpPr>
              <a:spLocks/>
            </p:cNvSpPr>
            <p:nvPr/>
          </p:nvSpPr>
          <p:spPr bwMode="auto">
            <a:xfrm>
              <a:off x="6673904" y="4464758"/>
              <a:ext cx="14803" cy="26389"/>
            </a:xfrm>
            <a:custGeom>
              <a:avLst/>
              <a:gdLst/>
              <a:ahLst/>
              <a:cxnLst>
                <a:cxn ang="0">
                  <a:pos x="0" y="0"/>
                </a:cxn>
                <a:cxn ang="0">
                  <a:pos x="0" y="2"/>
                </a:cxn>
                <a:cxn ang="0">
                  <a:pos x="0" y="2"/>
                </a:cxn>
                <a:cxn ang="0">
                  <a:pos x="0" y="2"/>
                </a:cxn>
                <a:cxn ang="0">
                  <a:pos x="2" y="4"/>
                </a:cxn>
                <a:cxn ang="0">
                  <a:pos x="4" y="8"/>
                </a:cxn>
                <a:cxn ang="0">
                  <a:pos x="4" y="10"/>
                </a:cxn>
                <a:cxn ang="0">
                  <a:pos x="4" y="10"/>
                </a:cxn>
                <a:cxn ang="0">
                  <a:pos x="4" y="10"/>
                </a:cxn>
                <a:cxn ang="0">
                  <a:pos x="4" y="10"/>
                </a:cxn>
                <a:cxn ang="0">
                  <a:pos x="4" y="10"/>
                </a:cxn>
                <a:cxn ang="0">
                  <a:pos x="4" y="10"/>
                </a:cxn>
                <a:cxn ang="0">
                  <a:pos x="4" y="12"/>
                </a:cxn>
                <a:cxn ang="0">
                  <a:pos x="4" y="12"/>
                </a:cxn>
                <a:cxn ang="0">
                  <a:pos x="4" y="10"/>
                </a:cxn>
                <a:cxn ang="0">
                  <a:pos x="4" y="10"/>
                </a:cxn>
                <a:cxn ang="0">
                  <a:pos x="2" y="10"/>
                </a:cxn>
                <a:cxn ang="0">
                  <a:pos x="2" y="10"/>
                </a:cxn>
                <a:cxn ang="0">
                  <a:pos x="2" y="10"/>
                </a:cxn>
                <a:cxn ang="0">
                  <a:pos x="2" y="10"/>
                </a:cxn>
                <a:cxn ang="0">
                  <a:pos x="2" y="10"/>
                </a:cxn>
                <a:cxn ang="0">
                  <a:pos x="2" y="14"/>
                </a:cxn>
                <a:cxn ang="0">
                  <a:pos x="4" y="14"/>
                </a:cxn>
                <a:cxn ang="0">
                  <a:pos x="4" y="16"/>
                </a:cxn>
                <a:cxn ang="0">
                  <a:pos x="6" y="16"/>
                </a:cxn>
                <a:cxn ang="0">
                  <a:pos x="8" y="14"/>
                </a:cxn>
                <a:cxn ang="0">
                  <a:pos x="8" y="12"/>
                </a:cxn>
                <a:cxn ang="0">
                  <a:pos x="8" y="12"/>
                </a:cxn>
                <a:cxn ang="0">
                  <a:pos x="8" y="12"/>
                </a:cxn>
                <a:cxn ang="0">
                  <a:pos x="8" y="8"/>
                </a:cxn>
                <a:cxn ang="0">
                  <a:pos x="10" y="4"/>
                </a:cxn>
                <a:cxn ang="0">
                  <a:pos x="10" y="4"/>
                </a:cxn>
                <a:cxn ang="0">
                  <a:pos x="10" y="2"/>
                </a:cxn>
                <a:cxn ang="0">
                  <a:pos x="8" y="2"/>
                </a:cxn>
                <a:cxn ang="0">
                  <a:pos x="2" y="0"/>
                </a:cxn>
                <a:cxn ang="0">
                  <a:pos x="0" y="0"/>
                </a:cxn>
              </a:cxnLst>
              <a:rect l="0" t="0" r="r" b="b"/>
              <a:pathLst>
                <a:path w="10" h="16">
                  <a:moveTo>
                    <a:pt x="0" y="0"/>
                  </a:moveTo>
                  <a:lnTo>
                    <a:pt x="0" y="2"/>
                  </a:lnTo>
                  <a:lnTo>
                    <a:pt x="0" y="2"/>
                  </a:lnTo>
                  <a:lnTo>
                    <a:pt x="0" y="2"/>
                  </a:lnTo>
                  <a:lnTo>
                    <a:pt x="2" y="4"/>
                  </a:lnTo>
                  <a:lnTo>
                    <a:pt x="4" y="8"/>
                  </a:lnTo>
                  <a:lnTo>
                    <a:pt x="4" y="10"/>
                  </a:lnTo>
                  <a:lnTo>
                    <a:pt x="4" y="10"/>
                  </a:lnTo>
                  <a:lnTo>
                    <a:pt x="4" y="10"/>
                  </a:lnTo>
                  <a:lnTo>
                    <a:pt x="4" y="10"/>
                  </a:lnTo>
                  <a:lnTo>
                    <a:pt x="4" y="10"/>
                  </a:lnTo>
                  <a:lnTo>
                    <a:pt x="4" y="10"/>
                  </a:lnTo>
                  <a:lnTo>
                    <a:pt x="4" y="12"/>
                  </a:lnTo>
                  <a:lnTo>
                    <a:pt x="4" y="12"/>
                  </a:lnTo>
                  <a:lnTo>
                    <a:pt x="4" y="10"/>
                  </a:lnTo>
                  <a:lnTo>
                    <a:pt x="4" y="10"/>
                  </a:lnTo>
                  <a:lnTo>
                    <a:pt x="2" y="10"/>
                  </a:lnTo>
                  <a:lnTo>
                    <a:pt x="2" y="10"/>
                  </a:lnTo>
                  <a:lnTo>
                    <a:pt x="2" y="10"/>
                  </a:lnTo>
                  <a:lnTo>
                    <a:pt x="2" y="10"/>
                  </a:lnTo>
                  <a:lnTo>
                    <a:pt x="2" y="10"/>
                  </a:lnTo>
                  <a:lnTo>
                    <a:pt x="2" y="14"/>
                  </a:lnTo>
                  <a:lnTo>
                    <a:pt x="4" y="14"/>
                  </a:lnTo>
                  <a:lnTo>
                    <a:pt x="4" y="16"/>
                  </a:lnTo>
                  <a:lnTo>
                    <a:pt x="6" y="16"/>
                  </a:lnTo>
                  <a:lnTo>
                    <a:pt x="8" y="14"/>
                  </a:lnTo>
                  <a:lnTo>
                    <a:pt x="8" y="12"/>
                  </a:lnTo>
                  <a:lnTo>
                    <a:pt x="8" y="12"/>
                  </a:lnTo>
                  <a:lnTo>
                    <a:pt x="8" y="12"/>
                  </a:lnTo>
                  <a:lnTo>
                    <a:pt x="8" y="8"/>
                  </a:lnTo>
                  <a:lnTo>
                    <a:pt x="10" y="4"/>
                  </a:lnTo>
                  <a:lnTo>
                    <a:pt x="10" y="4"/>
                  </a:lnTo>
                  <a:lnTo>
                    <a:pt x="10" y="2"/>
                  </a:lnTo>
                  <a:lnTo>
                    <a:pt x="8" y="2"/>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12" name="Freeform 5041">
              <a:extLst>
                <a:ext uri="{FF2B5EF4-FFF2-40B4-BE49-F238E27FC236}">
                  <a16:creationId xmlns:a16="http://schemas.microsoft.com/office/drawing/2014/main" id="{88245793-5728-B347-A199-1223701DEF63}"/>
                </a:ext>
              </a:extLst>
            </p:cNvPr>
            <p:cNvSpPr>
              <a:spLocks/>
            </p:cNvSpPr>
            <p:nvPr/>
          </p:nvSpPr>
          <p:spPr bwMode="auto">
            <a:xfrm>
              <a:off x="6673904" y="4464758"/>
              <a:ext cx="14803" cy="26389"/>
            </a:xfrm>
            <a:custGeom>
              <a:avLst/>
              <a:gdLst/>
              <a:ahLst/>
              <a:cxnLst>
                <a:cxn ang="0">
                  <a:pos x="0" y="0"/>
                </a:cxn>
                <a:cxn ang="0">
                  <a:pos x="0" y="2"/>
                </a:cxn>
                <a:cxn ang="0">
                  <a:pos x="0" y="2"/>
                </a:cxn>
                <a:cxn ang="0">
                  <a:pos x="0" y="2"/>
                </a:cxn>
                <a:cxn ang="0">
                  <a:pos x="2" y="4"/>
                </a:cxn>
                <a:cxn ang="0">
                  <a:pos x="4" y="8"/>
                </a:cxn>
                <a:cxn ang="0">
                  <a:pos x="4" y="10"/>
                </a:cxn>
                <a:cxn ang="0">
                  <a:pos x="4" y="10"/>
                </a:cxn>
                <a:cxn ang="0">
                  <a:pos x="4" y="10"/>
                </a:cxn>
                <a:cxn ang="0">
                  <a:pos x="4" y="10"/>
                </a:cxn>
                <a:cxn ang="0">
                  <a:pos x="4" y="10"/>
                </a:cxn>
                <a:cxn ang="0">
                  <a:pos x="4" y="10"/>
                </a:cxn>
                <a:cxn ang="0">
                  <a:pos x="4" y="12"/>
                </a:cxn>
                <a:cxn ang="0">
                  <a:pos x="4" y="12"/>
                </a:cxn>
                <a:cxn ang="0">
                  <a:pos x="4" y="10"/>
                </a:cxn>
                <a:cxn ang="0">
                  <a:pos x="4" y="10"/>
                </a:cxn>
                <a:cxn ang="0">
                  <a:pos x="2" y="10"/>
                </a:cxn>
                <a:cxn ang="0">
                  <a:pos x="2" y="10"/>
                </a:cxn>
                <a:cxn ang="0">
                  <a:pos x="2" y="10"/>
                </a:cxn>
                <a:cxn ang="0">
                  <a:pos x="2" y="10"/>
                </a:cxn>
                <a:cxn ang="0">
                  <a:pos x="2" y="10"/>
                </a:cxn>
                <a:cxn ang="0">
                  <a:pos x="2" y="14"/>
                </a:cxn>
                <a:cxn ang="0">
                  <a:pos x="4" y="14"/>
                </a:cxn>
                <a:cxn ang="0">
                  <a:pos x="4" y="16"/>
                </a:cxn>
                <a:cxn ang="0">
                  <a:pos x="6" y="16"/>
                </a:cxn>
                <a:cxn ang="0">
                  <a:pos x="8" y="14"/>
                </a:cxn>
                <a:cxn ang="0">
                  <a:pos x="8" y="12"/>
                </a:cxn>
                <a:cxn ang="0">
                  <a:pos x="8" y="12"/>
                </a:cxn>
                <a:cxn ang="0">
                  <a:pos x="8" y="12"/>
                </a:cxn>
                <a:cxn ang="0">
                  <a:pos x="8" y="8"/>
                </a:cxn>
                <a:cxn ang="0">
                  <a:pos x="10" y="4"/>
                </a:cxn>
                <a:cxn ang="0">
                  <a:pos x="10" y="4"/>
                </a:cxn>
                <a:cxn ang="0">
                  <a:pos x="10" y="2"/>
                </a:cxn>
                <a:cxn ang="0">
                  <a:pos x="8" y="2"/>
                </a:cxn>
                <a:cxn ang="0">
                  <a:pos x="2" y="0"/>
                </a:cxn>
                <a:cxn ang="0">
                  <a:pos x="0" y="0"/>
                </a:cxn>
              </a:cxnLst>
              <a:rect l="0" t="0" r="r" b="b"/>
              <a:pathLst>
                <a:path w="10" h="16">
                  <a:moveTo>
                    <a:pt x="0" y="0"/>
                  </a:moveTo>
                  <a:lnTo>
                    <a:pt x="0" y="2"/>
                  </a:lnTo>
                  <a:lnTo>
                    <a:pt x="0" y="2"/>
                  </a:lnTo>
                  <a:lnTo>
                    <a:pt x="0" y="2"/>
                  </a:lnTo>
                  <a:lnTo>
                    <a:pt x="2" y="4"/>
                  </a:lnTo>
                  <a:lnTo>
                    <a:pt x="4" y="8"/>
                  </a:lnTo>
                  <a:lnTo>
                    <a:pt x="4" y="10"/>
                  </a:lnTo>
                  <a:lnTo>
                    <a:pt x="4" y="10"/>
                  </a:lnTo>
                  <a:lnTo>
                    <a:pt x="4" y="10"/>
                  </a:lnTo>
                  <a:lnTo>
                    <a:pt x="4" y="10"/>
                  </a:lnTo>
                  <a:lnTo>
                    <a:pt x="4" y="10"/>
                  </a:lnTo>
                  <a:lnTo>
                    <a:pt x="4" y="10"/>
                  </a:lnTo>
                  <a:lnTo>
                    <a:pt x="4" y="12"/>
                  </a:lnTo>
                  <a:lnTo>
                    <a:pt x="4" y="12"/>
                  </a:lnTo>
                  <a:lnTo>
                    <a:pt x="4" y="10"/>
                  </a:lnTo>
                  <a:lnTo>
                    <a:pt x="4" y="10"/>
                  </a:lnTo>
                  <a:lnTo>
                    <a:pt x="2" y="10"/>
                  </a:lnTo>
                  <a:lnTo>
                    <a:pt x="2" y="10"/>
                  </a:lnTo>
                  <a:lnTo>
                    <a:pt x="2" y="10"/>
                  </a:lnTo>
                  <a:lnTo>
                    <a:pt x="2" y="10"/>
                  </a:lnTo>
                  <a:lnTo>
                    <a:pt x="2" y="10"/>
                  </a:lnTo>
                  <a:lnTo>
                    <a:pt x="2" y="14"/>
                  </a:lnTo>
                  <a:lnTo>
                    <a:pt x="4" y="14"/>
                  </a:lnTo>
                  <a:lnTo>
                    <a:pt x="4" y="16"/>
                  </a:lnTo>
                  <a:lnTo>
                    <a:pt x="6" y="16"/>
                  </a:lnTo>
                  <a:lnTo>
                    <a:pt x="8" y="14"/>
                  </a:lnTo>
                  <a:lnTo>
                    <a:pt x="8" y="12"/>
                  </a:lnTo>
                  <a:lnTo>
                    <a:pt x="8" y="12"/>
                  </a:lnTo>
                  <a:lnTo>
                    <a:pt x="8" y="12"/>
                  </a:lnTo>
                  <a:lnTo>
                    <a:pt x="8" y="8"/>
                  </a:lnTo>
                  <a:lnTo>
                    <a:pt x="10" y="4"/>
                  </a:lnTo>
                  <a:lnTo>
                    <a:pt x="10" y="4"/>
                  </a:lnTo>
                  <a:lnTo>
                    <a:pt x="10" y="2"/>
                  </a:lnTo>
                  <a:lnTo>
                    <a:pt x="8" y="2"/>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13" name="Freeform 5042">
              <a:extLst>
                <a:ext uri="{FF2B5EF4-FFF2-40B4-BE49-F238E27FC236}">
                  <a16:creationId xmlns:a16="http://schemas.microsoft.com/office/drawing/2014/main" id="{7D2AEF22-48BA-B540-9DC7-FBA76E051F5B}"/>
                </a:ext>
              </a:extLst>
            </p:cNvPr>
            <p:cNvSpPr>
              <a:spLocks/>
            </p:cNvSpPr>
            <p:nvPr/>
          </p:nvSpPr>
          <p:spPr bwMode="auto">
            <a:xfrm>
              <a:off x="6692936" y="4471354"/>
              <a:ext cx="2114" cy="4398"/>
            </a:xfrm>
            <a:custGeom>
              <a:avLst/>
              <a:gdLst/>
              <a:ahLst/>
              <a:cxnLst>
                <a:cxn ang="0">
                  <a:pos x="0" y="0"/>
                </a:cxn>
                <a:cxn ang="0">
                  <a:pos x="0" y="0"/>
                </a:cxn>
                <a:cxn ang="0">
                  <a:pos x="0" y="0"/>
                </a:cxn>
                <a:cxn ang="0">
                  <a:pos x="0" y="0"/>
                </a:cxn>
                <a:cxn ang="0">
                  <a:pos x="0" y="0"/>
                </a:cxn>
                <a:cxn ang="0">
                  <a:pos x="0" y="2"/>
                </a:cxn>
                <a:cxn ang="0">
                  <a:pos x="0" y="2"/>
                </a:cxn>
                <a:cxn ang="0">
                  <a:pos x="0" y="2"/>
                </a:cxn>
                <a:cxn ang="0">
                  <a:pos x="0" y="2"/>
                </a:cxn>
                <a:cxn ang="0">
                  <a:pos x="0" y="2"/>
                </a:cxn>
                <a:cxn ang="0">
                  <a:pos x="0" y="0"/>
                </a:cxn>
                <a:cxn ang="0">
                  <a:pos x="0" y="0"/>
                </a:cxn>
                <a:cxn ang="0">
                  <a:pos x="0" y="0"/>
                </a:cxn>
                <a:cxn ang="0">
                  <a:pos x="0" y="0"/>
                </a:cxn>
                <a:cxn ang="0">
                  <a:pos x="0" y="0"/>
                </a:cxn>
              </a:cxnLst>
              <a:rect l="0" t="0" r="r" b="b"/>
              <a:pathLst>
                <a:path h="2">
                  <a:moveTo>
                    <a:pt x="0" y="0"/>
                  </a:moveTo>
                  <a:lnTo>
                    <a:pt x="0" y="0"/>
                  </a:lnTo>
                  <a:lnTo>
                    <a:pt x="0" y="0"/>
                  </a:lnTo>
                  <a:lnTo>
                    <a:pt x="0" y="0"/>
                  </a:lnTo>
                  <a:lnTo>
                    <a:pt x="0" y="0"/>
                  </a:lnTo>
                  <a:lnTo>
                    <a:pt x="0" y="2"/>
                  </a:lnTo>
                  <a:lnTo>
                    <a:pt x="0" y="2"/>
                  </a:lnTo>
                  <a:lnTo>
                    <a:pt x="0" y="2"/>
                  </a:lnTo>
                  <a:lnTo>
                    <a:pt x="0" y="2"/>
                  </a:lnTo>
                  <a:lnTo>
                    <a:pt x="0" y="2"/>
                  </a:lnTo>
                  <a:lnTo>
                    <a:pt x="0" y="0"/>
                  </a:lnTo>
                  <a:lnTo>
                    <a:pt x="0" y="0"/>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14" name="Freeform 5043">
              <a:extLst>
                <a:ext uri="{FF2B5EF4-FFF2-40B4-BE49-F238E27FC236}">
                  <a16:creationId xmlns:a16="http://schemas.microsoft.com/office/drawing/2014/main" id="{58D56BD9-3822-FE4A-9449-5B2D3DE219C5}"/>
                </a:ext>
              </a:extLst>
            </p:cNvPr>
            <p:cNvSpPr>
              <a:spLocks/>
            </p:cNvSpPr>
            <p:nvPr/>
          </p:nvSpPr>
          <p:spPr bwMode="auto">
            <a:xfrm>
              <a:off x="6692936" y="4471354"/>
              <a:ext cx="2114" cy="4398"/>
            </a:xfrm>
            <a:custGeom>
              <a:avLst/>
              <a:gdLst/>
              <a:ahLst/>
              <a:cxnLst>
                <a:cxn ang="0">
                  <a:pos x="0" y="0"/>
                </a:cxn>
                <a:cxn ang="0">
                  <a:pos x="0" y="0"/>
                </a:cxn>
                <a:cxn ang="0">
                  <a:pos x="0" y="0"/>
                </a:cxn>
                <a:cxn ang="0">
                  <a:pos x="0" y="0"/>
                </a:cxn>
                <a:cxn ang="0">
                  <a:pos x="0" y="0"/>
                </a:cxn>
                <a:cxn ang="0">
                  <a:pos x="0" y="2"/>
                </a:cxn>
                <a:cxn ang="0">
                  <a:pos x="0" y="2"/>
                </a:cxn>
                <a:cxn ang="0">
                  <a:pos x="0" y="2"/>
                </a:cxn>
                <a:cxn ang="0">
                  <a:pos x="0" y="2"/>
                </a:cxn>
                <a:cxn ang="0">
                  <a:pos x="0" y="2"/>
                </a:cxn>
                <a:cxn ang="0">
                  <a:pos x="0" y="0"/>
                </a:cxn>
                <a:cxn ang="0">
                  <a:pos x="0" y="0"/>
                </a:cxn>
                <a:cxn ang="0">
                  <a:pos x="0" y="0"/>
                </a:cxn>
                <a:cxn ang="0">
                  <a:pos x="0" y="0"/>
                </a:cxn>
                <a:cxn ang="0">
                  <a:pos x="0" y="0"/>
                </a:cxn>
              </a:cxnLst>
              <a:rect l="0" t="0" r="r" b="b"/>
              <a:pathLst>
                <a:path h="2">
                  <a:moveTo>
                    <a:pt x="0" y="0"/>
                  </a:moveTo>
                  <a:lnTo>
                    <a:pt x="0" y="0"/>
                  </a:lnTo>
                  <a:lnTo>
                    <a:pt x="0" y="0"/>
                  </a:lnTo>
                  <a:lnTo>
                    <a:pt x="0" y="0"/>
                  </a:lnTo>
                  <a:lnTo>
                    <a:pt x="0" y="0"/>
                  </a:lnTo>
                  <a:lnTo>
                    <a:pt x="0" y="2"/>
                  </a:lnTo>
                  <a:lnTo>
                    <a:pt x="0" y="2"/>
                  </a:lnTo>
                  <a:lnTo>
                    <a:pt x="0" y="2"/>
                  </a:lnTo>
                  <a:lnTo>
                    <a:pt x="0" y="2"/>
                  </a:lnTo>
                  <a:lnTo>
                    <a:pt x="0" y="2"/>
                  </a:lnTo>
                  <a:lnTo>
                    <a:pt x="0" y="0"/>
                  </a:lnTo>
                  <a:lnTo>
                    <a:pt x="0" y="0"/>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15" name="Freeform 5044">
              <a:extLst>
                <a:ext uri="{FF2B5EF4-FFF2-40B4-BE49-F238E27FC236}">
                  <a16:creationId xmlns:a16="http://schemas.microsoft.com/office/drawing/2014/main" id="{2480A6A8-D3F2-EB48-835D-4EF785DEFAD7}"/>
                </a:ext>
              </a:extLst>
            </p:cNvPr>
            <p:cNvSpPr>
              <a:spLocks/>
            </p:cNvSpPr>
            <p:nvPr/>
          </p:nvSpPr>
          <p:spPr bwMode="auto">
            <a:xfrm>
              <a:off x="2857067" y="4713251"/>
              <a:ext cx="10572" cy="8796"/>
            </a:xfrm>
            <a:custGeom>
              <a:avLst/>
              <a:gdLst/>
              <a:ahLst/>
              <a:cxnLst>
                <a:cxn ang="0">
                  <a:pos x="4" y="0"/>
                </a:cxn>
                <a:cxn ang="0">
                  <a:pos x="2" y="0"/>
                </a:cxn>
                <a:cxn ang="0">
                  <a:pos x="2" y="2"/>
                </a:cxn>
                <a:cxn ang="0">
                  <a:pos x="0" y="4"/>
                </a:cxn>
                <a:cxn ang="0">
                  <a:pos x="0" y="4"/>
                </a:cxn>
                <a:cxn ang="0">
                  <a:pos x="0" y="6"/>
                </a:cxn>
                <a:cxn ang="0">
                  <a:pos x="0" y="6"/>
                </a:cxn>
                <a:cxn ang="0">
                  <a:pos x="2" y="6"/>
                </a:cxn>
                <a:cxn ang="0">
                  <a:pos x="4" y="6"/>
                </a:cxn>
                <a:cxn ang="0">
                  <a:pos x="6" y="4"/>
                </a:cxn>
                <a:cxn ang="0">
                  <a:pos x="6" y="4"/>
                </a:cxn>
                <a:cxn ang="0">
                  <a:pos x="6" y="2"/>
                </a:cxn>
                <a:cxn ang="0">
                  <a:pos x="4" y="0"/>
                </a:cxn>
                <a:cxn ang="0">
                  <a:pos x="4" y="0"/>
                </a:cxn>
              </a:cxnLst>
              <a:rect l="0" t="0" r="r" b="b"/>
              <a:pathLst>
                <a:path w="6" h="6">
                  <a:moveTo>
                    <a:pt x="4" y="0"/>
                  </a:moveTo>
                  <a:lnTo>
                    <a:pt x="2" y="0"/>
                  </a:lnTo>
                  <a:lnTo>
                    <a:pt x="2" y="2"/>
                  </a:lnTo>
                  <a:lnTo>
                    <a:pt x="0" y="4"/>
                  </a:lnTo>
                  <a:lnTo>
                    <a:pt x="0" y="4"/>
                  </a:lnTo>
                  <a:lnTo>
                    <a:pt x="0" y="6"/>
                  </a:lnTo>
                  <a:lnTo>
                    <a:pt x="0" y="6"/>
                  </a:lnTo>
                  <a:lnTo>
                    <a:pt x="2" y="6"/>
                  </a:lnTo>
                  <a:lnTo>
                    <a:pt x="4" y="6"/>
                  </a:lnTo>
                  <a:lnTo>
                    <a:pt x="6" y="4"/>
                  </a:lnTo>
                  <a:lnTo>
                    <a:pt x="6" y="4"/>
                  </a:lnTo>
                  <a:lnTo>
                    <a:pt x="6" y="2"/>
                  </a:lnTo>
                  <a:lnTo>
                    <a:pt x="4" y="0"/>
                  </a:lnTo>
                  <a:lnTo>
                    <a:pt x="4"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16" name="Freeform 5045">
              <a:extLst>
                <a:ext uri="{FF2B5EF4-FFF2-40B4-BE49-F238E27FC236}">
                  <a16:creationId xmlns:a16="http://schemas.microsoft.com/office/drawing/2014/main" id="{59FF8967-9471-B940-8DC0-44F4964F87AD}"/>
                </a:ext>
              </a:extLst>
            </p:cNvPr>
            <p:cNvSpPr>
              <a:spLocks/>
            </p:cNvSpPr>
            <p:nvPr/>
          </p:nvSpPr>
          <p:spPr bwMode="auto">
            <a:xfrm>
              <a:off x="2857067" y="4713251"/>
              <a:ext cx="10572" cy="8796"/>
            </a:xfrm>
            <a:custGeom>
              <a:avLst/>
              <a:gdLst/>
              <a:ahLst/>
              <a:cxnLst>
                <a:cxn ang="0">
                  <a:pos x="4" y="0"/>
                </a:cxn>
                <a:cxn ang="0">
                  <a:pos x="2" y="0"/>
                </a:cxn>
                <a:cxn ang="0">
                  <a:pos x="2" y="2"/>
                </a:cxn>
                <a:cxn ang="0">
                  <a:pos x="0" y="4"/>
                </a:cxn>
                <a:cxn ang="0">
                  <a:pos x="0" y="4"/>
                </a:cxn>
                <a:cxn ang="0">
                  <a:pos x="0" y="6"/>
                </a:cxn>
                <a:cxn ang="0">
                  <a:pos x="0" y="6"/>
                </a:cxn>
                <a:cxn ang="0">
                  <a:pos x="2" y="6"/>
                </a:cxn>
                <a:cxn ang="0">
                  <a:pos x="4" y="6"/>
                </a:cxn>
                <a:cxn ang="0">
                  <a:pos x="6" y="4"/>
                </a:cxn>
                <a:cxn ang="0">
                  <a:pos x="6" y="4"/>
                </a:cxn>
                <a:cxn ang="0">
                  <a:pos x="6" y="2"/>
                </a:cxn>
                <a:cxn ang="0">
                  <a:pos x="4" y="0"/>
                </a:cxn>
                <a:cxn ang="0">
                  <a:pos x="4" y="0"/>
                </a:cxn>
              </a:cxnLst>
              <a:rect l="0" t="0" r="r" b="b"/>
              <a:pathLst>
                <a:path w="6" h="6">
                  <a:moveTo>
                    <a:pt x="4" y="0"/>
                  </a:moveTo>
                  <a:lnTo>
                    <a:pt x="2" y="0"/>
                  </a:lnTo>
                  <a:lnTo>
                    <a:pt x="2" y="2"/>
                  </a:lnTo>
                  <a:lnTo>
                    <a:pt x="0" y="4"/>
                  </a:lnTo>
                  <a:lnTo>
                    <a:pt x="0" y="4"/>
                  </a:lnTo>
                  <a:lnTo>
                    <a:pt x="0" y="6"/>
                  </a:lnTo>
                  <a:lnTo>
                    <a:pt x="0" y="6"/>
                  </a:lnTo>
                  <a:lnTo>
                    <a:pt x="2" y="6"/>
                  </a:lnTo>
                  <a:lnTo>
                    <a:pt x="4" y="6"/>
                  </a:lnTo>
                  <a:lnTo>
                    <a:pt x="6" y="4"/>
                  </a:lnTo>
                  <a:lnTo>
                    <a:pt x="6" y="4"/>
                  </a:lnTo>
                  <a:lnTo>
                    <a:pt x="6" y="2"/>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17" name="Freeform 5046">
              <a:extLst>
                <a:ext uri="{FF2B5EF4-FFF2-40B4-BE49-F238E27FC236}">
                  <a16:creationId xmlns:a16="http://schemas.microsoft.com/office/drawing/2014/main" id="{30BE505B-D20C-C248-94D8-269C7C4B2591}"/>
                </a:ext>
              </a:extLst>
            </p:cNvPr>
            <p:cNvSpPr>
              <a:spLocks/>
            </p:cNvSpPr>
            <p:nvPr/>
          </p:nvSpPr>
          <p:spPr bwMode="auto">
            <a:xfrm>
              <a:off x="2210002" y="4099714"/>
              <a:ext cx="8458" cy="10995"/>
            </a:xfrm>
            <a:custGeom>
              <a:avLst/>
              <a:gdLst/>
              <a:ahLst/>
              <a:cxnLst>
                <a:cxn ang="0">
                  <a:pos x="0" y="0"/>
                </a:cxn>
                <a:cxn ang="0">
                  <a:pos x="0" y="0"/>
                </a:cxn>
                <a:cxn ang="0">
                  <a:pos x="0" y="2"/>
                </a:cxn>
                <a:cxn ang="0">
                  <a:pos x="0" y="2"/>
                </a:cxn>
                <a:cxn ang="0">
                  <a:pos x="0" y="4"/>
                </a:cxn>
                <a:cxn ang="0">
                  <a:pos x="0" y="4"/>
                </a:cxn>
                <a:cxn ang="0">
                  <a:pos x="0" y="6"/>
                </a:cxn>
                <a:cxn ang="0">
                  <a:pos x="0" y="6"/>
                </a:cxn>
                <a:cxn ang="0">
                  <a:pos x="0" y="6"/>
                </a:cxn>
                <a:cxn ang="0">
                  <a:pos x="2" y="6"/>
                </a:cxn>
                <a:cxn ang="0">
                  <a:pos x="2" y="6"/>
                </a:cxn>
                <a:cxn ang="0">
                  <a:pos x="2" y="6"/>
                </a:cxn>
                <a:cxn ang="0">
                  <a:pos x="4" y="4"/>
                </a:cxn>
                <a:cxn ang="0">
                  <a:pos x="4" y="4"/>
                </a:cxn>
                <a:cxn ang="0">
                  <a:pos x="6" y="4"/>
                </a:cxn>
                <a:cxn ang="0">
                  <a:pos x="6" y="4"/>
                </a:cxn>
                <a:cxn ang="0">
                  <a:pos x="4" y="2"/>
                </a:cxn>
                <a:cxn ang="0">
                  <a:pos x="2" y="2"/>
                </a:cxn>
                <a:cxn ang="0">
                  <a:pos x="2" y="2"/>
                </a:cxn>
                <a:cxn ang="0">
                  <a:pos x="2" y="0"/>
                </a:cxn>
                <a:cxn ang="0">
                  <a:pos x="0" y="0"/>
                </a:cxn>
              </a:cxnLst>
              <a:rect l="0" t="0" r="r" b="b"/>
              <a:pathLst>
                <a:path w="6" h="6">
                  <a:moveTo>
                    <a:pt x="0" y="0"/>
                  </a:moveTo>
                  <a:lnTo>
                    <a:pt x="0" y="0"/>
                  </a:lnTo>
                  <a:lnTo>
                    <a:pt x="0" y="2"/>
                  </a:lnTo>
                  <a:lnTo>
                    <a:pt x="0" y="2"/>
                  </a:lnTo>
                  <a:lnTo>
                    <a:pt x="0" y="4"/>
                  </a:lnTo>
                  <a:lnTo>
                    <a:pt x="0" y="4"/>
                  </a:lnTo>
                  <a:lnTo>
                    <a:pt x="0" y="6"/>
                  </a:lnTo>
                  <a:lnTo>
                    <a:pt x="0" y="6"/>
                  </a:lnTo>
                  <a:lnTo>
                    <a:pt x="0" y="6"/>
                  </a:lnTo>
                  <a:lnTo>
                    <a:pt x="2" y="6"/>
                  </a:lnTo>
                  <a:lnTo>
                    <a:pt x="2" y="6"/>
                  </a:lnTo>
                  <a:lnTo>
                    <a:pt x="2" y="6"/>
                  </a:lnTo>
                  <a:lnTo>
                    <a:pt x="4" y="4"/>
                  </a:lnTo>
                  <a:lnTo>
                    <a:pt x="4" y="4"/>
                  </a:lnTo>
                  <a:lnTo>
                    <a:pt x="6" y="4"/>
                  </a:lnTo>
                  <a:lnTo>
                    <a:pt x="6" y="4"/>
                  </a:lnTo>
                  <a:lnTo>
                    <a:pt x="4" y="2"/>
                  </a:lnTo>
                  <a:lnTo>
                    <a:pt x="2" y="2"/>
                  </a:lnTo>
                  <a:lnTo>
                    <a:pt x="2" y="2"/>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18" name="Freeform 5048">
              <a:extLst>
                <a:ext uri="{FF2B5EF4-FFF2-40B4-BE49-F238E27FC236}">
                  <a16:creationId xmlns:a16="http://schemas.microsoft.com/office/drawing/2014/main" id="{B9075021-7D11-3F4B-A76C-56ECA747B28B}"/>
                </a:ext>
              </a:extLst>
            </p:cNvPr>
            <p:cNvSpPr>
              <a:spLocks/>
            </p:cNvSpPr>
            <p:nvPr/>
          </p:nvSpPr>
          <p:spPr bwMode="auto">
            <a:xfrm>
              <a:off x="2210002" y="4099714"/>
              <a:ext cx="8458" cy="10995"/>
            </a:xfrm>
            <a:custGeom>
              <a:avLst/>
              <a:gdLst/>
              <a:ahLst/>
              <a:cxnLst>
                <a:cxn ang="0">
                  <a:pos x="0" y="0"/>
                </a:cxn>
                <a:cxn ang="0">
                  <a:pos x="0" y="0"/>
                </a:cxn>
                <a:cxn ang="0">
                  <a:pos x="0" y="2"/>
                </a:cxn>
                <a:cxn ang="0">
                  <a:pos x="0" y="2"/>
                </a:cxn>
                <a:cxn ang="0">
                  <a:pos x="0" y="4"/>
                </a:cxn>
                <a:cxn ang="0">
                  <a:pos x="0" y="4"/>
                </a:cxn>
                <a:cxn ang="0">
                  <a:pos x="0" y="6"/>
                </a:cxn>
                <a:cxn ang="0">
                  <a:pos x="0" y="6"/>
                </a:cxn>
                <a:cxn ang="0">
                  <a:pos x="0" y="6"/>
                </a:cxn>
                <a:cxn ang="0">
                  <a:pos x="2" y="6"/>
                </a:cxn>
                <a:cxn ang="0">
                  <a:pos x="2" y="6"/>
                </a:cxn>
                <a:cxn ang="0">
                  <a:pos x="2" y="6"/>
                </a:cxn>
                <a:cxn ang="0">
                  <a:pos x="4" y="4"/>
                </a:cxn>
                <a:cxn ang="0">
                  <a:pos x="4" y="4"/>
                </a:cxn>
                <a:cxn ang="0">
                  <a:pos x="6" y="4"/>
                </a:cxn>
                <a:cxn ang="0">
                  <a:pos x="6" y="4"/>
                </a:cxn>
                <a:cxn ang="0">
                  <a:pos x="4" y="2"/>
                </a:cxn>
                <a:cxn ang="0">
                  <a:pos x="2" y="2"/>
                </a:cxn>
                <a:cxn ang="0">
                  <a:pos x="2" y="2"/>
                </a:cxn>
                <a:cxn ang="0">
                  <a:pos x="2" y="0"/>
                </a:cxn>
                <a:cxn ang="0">
                  <a:pos x="0" y="0"/>
                </a:cxn>
              </a:cxnLst>
              <a:rect l="0" t="0" r="r" b="b"/>
              <a:pathLst>
                <a:path w="6" h="6">
                  <a:moveTo>
                    <a:pt x="0" y="0"/>
                  </a:moveTo>
                  <a:lnTo>
                    <a:pt x="0" y="0"/>
                  </a:lnTo>
                  <a:lnTo>
                    <a:pt x="0" y="2"/>
                  </a:lnTo>
                  <a:lnTo>
                    <a:pt x="0" y="2"/>
                  </a:lnTo>
                  <a:lnTo>
                    <a:pt x="0" y="4"/>
                  </a:lnTo>
                  <a:lnTo>
                    <a:pt x="0" y="4"/>
                  </a:lnTo>
                  <a:lnTo>
                    <a:pt x="0" y="6"/>
                  </a:lnTo>
                  <a:lnTo>
                    <a:pt x="0" y="6"/>
                  </a:lnTo>
                  <a:lnTo>
                    <a:pt x="0" y="6"/>
                  </a:lnTo>
                  <a:lnTo>
                    <a:pt x="2" y="6"/>
                  </a:lnTo>
                  <a:lnTo>
                    <a:pt x="2" y="6"/>
                  </a:lnTo>
                  <a:lnTo>
                    <a:pt x="2" y="6"/>
                  </a:lnTo>
                  <a:lnTo>
                    <a:pt x="4" y="4"/>
                  </a:lnTo>
                  <a:lnTo>
                    <a:pt x="4" y="4"/>
                  </a:lnTo>
                  <a:lnTo>
                    <a:pt x="6" y="4"/>
                  </a:lnTo>
                  <a:lnTo>
                    <a:pt x="6" y="4"/>
                  </a:lnTo>
                  <a:lnTo>
                    <a:pt x="4" y="2"/>
                  </a:lnTo>
                  <a:lnTo>
                    <a:pt x="2" y="2"/>
                  </a:lnTo>
                  <a:lnTo>
                    <a:pt x="2" y="2"/>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19" name="Freeform 5049">
              <a:extLst>
                <a:ext uri="{FF2B5EF4-FFF2-40B4-BE49-F238E27FC236}">
                  <a16:creationId xmlns:a16="http://schemas.microsoft.com/office/drawing/2014/main" id="{E39EB029-6169-6340-A6D2-006226963079}"/>
                </a:ext>
              </a:extLst>
            </p:cNvPr>
            <p:cNvSpPr>
              <a:spLocks/>
            </p:cNvSpPr>
            <p:nvPr/>
          </p:nvSpPr>
          <p:spPr bwMode="auto">
            <a:xfrm>
              <a:off x="7204667" y="2593358"/>
              <a:ext cx="21146" cy="4398"/>
            </a:xfrm>
            <a:custGeom>
              <a:avLst/>
              <a:gdLst/>
              <a:ahLst/>
              <a:cxnLst>
                <a:cxn ang="0">
                  <a:pos x="0" y="0"/>
                </a:cxn>
                <a:cxn ang="0">
                  <a:pos x="0" y="0"/>
                </a:cxn>
                <a:cxn ang="0">
                  <a:pos x="0" y="0"/>
                </a:cxn>
                <a:cxn ang="0">
                  <a:pos x="0" y="0"/>
                </a:cxn>
                <a:cxn ang="0">
                  <a:pos x="0" y="2"/>
                </a:cxn>
                <a:cxn ang="0">
                  <a:pos x="2" y="2"/>
                </a:cxn>
                <a:cxn ang="0">
                  <a:pos x="2" y="2"/>
                </a:cxn>
                <a:cxn ang="0">
                  <a:pos x="2" y="2"/>
                </a:cxn>
                <a:cxn ang="0">
                  <a:pos x="4" y="2"/>
                </a:cxn>
                <a:cxn ang="0">
                  <a:pos x="8" y="4"/>
                </a:cxn>
                <a:cxn ang="0">
                  <a:pos x="12" y="4"/>
                </a:cxn>
                <a:cxn ang="0">
                  <a:pos x="14" y="4"/>
                </a:cxn>
                <a:cxn ang="0">
                  <a:pos x="14" y="4"/>
                </a:cxn>
                <a:cxn ang="0">
                  <a:pos x="14" y="4"/>
                </a:cxn>
                <a:cxn ang="0">
                  <a:pos x="14" y="2"/>
                </a:cxn>
                <a:cxn ang="0">
                  <a:pos x="14" y="2"/>
                </a:cxn>
                <a:cxn ang="0">
                  <a:pos x="14" y="2"/>
                </a:cxn>
                <a:cxn ang="0">
                  <a:pos x="10" y="2"/>
                </a:cxn>
                <a:cxn ang="0">
                  <a:pos x="10" y="2"/>
                </a:cxn>
                <a:cxn ang="0">
                  <a:pos x="6" y="2"/>
                </a:cxn>
                <a:cxn ang="0">
                  <a:pos x="6" y="2"/>
                </a:cxn>
                <a:cxn ang="0">
                  <a:pos x="6" y="0"/>
                </a:cxn>
                <a:cxn ang="0">
                  <a:pos x="6" y="0"/>
                </a:cxn>
                <a:cxn ang="0">
                  <a:pos x="4" y="0"/>
                </a:cxn>
                <a:cxn ang="0">
                  <a:pos x="4" y="0"/>
                </a:cxn>
                <a:cxn ang="0">
                  <a:pos x="4" y="0"/>
                </a:cxn>
                <a:cxn ang="0">
                  <a:pos x="2" y="0"/>
                </a:cxn>
                <a:cxn ang="0">
                  <a:pos x="2" y="0"/>
                </a:cxn>
                <a:cxn ang="0">
                  <a:pos x="0" y="0"/>
                </a:cxn>
              </a:cxnLst>
              <a:rect l="0" t="0" r="r" b="b"/>
              <a:pathLst>
                <a:path w="14" h="4">
                  <a:moveTo>
                    <a:pt x="0" y="0"/>
                  </a:moveTo>
                  <a:lnTo>
                    <a:pt x="0" y="0"/>
                  </a:lnTo>
                  <a:lnTo>
                    <a:pt x="0" y="0"/>
                  </a:lnTo>
                  <a:lnTo>
                    <a:pt x="0" y="0"/>
                  </a:lnTo>
                  <a:lnTo>
                    <a:pt x="0" y="2"/>
                  </a:lnTo>
                  <a:lnTo>
                    <a:pt x="2" y="2"/>
                  </a:lnTo>
                  <a:lnTo>
                    <a:pt x="2" y="2"/>
                  </a:lnTo>
                  <a:lnTo>
                    <a:pt x="2" y="2"/>
                  </a:lnTo>
                  <a:lnTo>
                    <a:pt x="4" y="2"/>
                  </a:lnTo>
                  <a:lnTo>
                    <a:pt x="8" y="4"/>
                  </a:lnTo>
                  <a:lnTo>
                    <a:pt x="12" y="4"/>
                  </a:lnTo>
                  <a:lnTo>
                    <a:pt x="14" y="4"/>
                  </a:lnTo>
                  <a:lnTo>
                    <a:pt x="14" y="4"/>
                  </a:lnTo>
                  <a:lnTo>
                    <a:pt x="14" y="4"/>
                  </a:lnTo>
                  <a:lnTo>
                    <a:pt x="14" y="2"/>
                  </a:lnTo>
                  <a:lnTo>
                    <a:pt x="14" y="2"/>
                  </a:lnTo>
                  <a:lnTo>
                    <a:pt x="14" y="2"/>
                  </a:lnTo>
                  <a:lnTo>
                    <a:pt x="10" y="2"/>
                  </a:lnTo>
                  <a:lnTo>
                    <a:pt x="10" y="2"/>
                  </a:lnTo>
                  <a:lnTo>
                    <a:pt x="6" y="2"/>
                  </a:lnTo>
                  <a:lnTo>
                    <a:pt x="6" y="2"/>
                  </a:lnTo>
                  <a:lnTo>
                    <a:pt x="6" y="0"/>
                  </a:lnTo>
                  <a:lnTo>
                    <a:pt x="6" y="0"/>
                  </a:lnTo>
                  <a:lnTo>
                    <a:pt x="4" y="0"/>
                  </a:lnTo>
                  <a:lnTo>
                    <a:pt x="4" y="0"/>
                  </a:lnTo>
                  <a:lnTo>
                    <a:pt x="4" y="0"/>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0" name="Freeform 5050">
              <a:extLst>
                <a:ext uri="{FF2B5EF4-FFF2-40B4-BE49-F238E27FC236}">
                  <a16:creationId xmlns:a16="http://schemas.microsoft.com/office/drawing/2014/main" id="{61FC8BAC-4D38-5F4E-81BA-BA8BA407EE73}"/>
                </a:ext>
              </a:extLst>
            </p:cNvPr>
            <p:cNvSpPr>
              <a:spLocks/>
            </p:cNvSpPr>
            <p:nvPr/>
          </p:nvSpPr>
          <p:spPr bwMode="auto">
            <a:xfrm>
              <a:off x="7204667" y="2593358"/>
              <a:ext cx="21146" cy="4398"/>
            </a:xfrm>
            <a:custGeom>
              <a:avLst/>
              <a:gdLst/>
              <a:ahLst/>
              <a:cxnLst>
                <a:cxn ang="0">
                  <a:pos x="0" y="0"/>
                </a:cxn>
                <a:cxn ang="0">
                  <a:pos x="0" y="0"/>
                </a:cxn>
                <a:cxn ang="0">
                  <a:pos x="0" y="0"/>
                </a:cxn>
                <a:cxn ang="0">
                  <a:pos x="0" y="0"/>
                </a:cxn>
                <a:cxn ang="0">
                  <a:pos x="0" y="2"/>
                </a:cxn>
                <a:cxn ang="0">
                  <a:pos x="2" y="2"/>
                </a:cxn>
                <a:cxn ang="0">
                  <a:pos x="2" y="2"/>
                </a:cxn>
                <a:cxn ang="0">
                  <a:pos x="2" y="2"/>
                </a:cxn>
                <a:cxn ang="0">
                  <a:pos x="4" y="2"/>
                </a:cxn>
                <a:cxn ang="0">
                  <a:pos x="8" y="4"/>
                </a:cxn>
                <a:cxn ang="0">
                  <a:pos x="12" y="4"/>
                </a:cxn>
                <a:cxn ang="0">
                  <a:pos x="14" y="4"/>
                </a:cxn>
                <a:cxn ang="0">
                  <a:pos x="14" y="4"/>
                </a:cxn>
                <a:cxn ang="0">
                  <a:pos x="14" y="4"/>
                </a:cxn>
                <a:cxn ang="0">
                  <a:pos x="14" y="2"/>
                </a:cxn>
                <a:cxn ang="0">
                  <a:pos x="14" y="2"/>
                </a:cxn>
                <a:cxn ang="0">
                  <a:pos x="14" y="2"/>
                </a:cxn>
                <a:cxn ang="0">
                  <a:pos x="10" y="2"/>
                </a:cxn>
                <a:cxn ang="0">
                  <a:pos x="10" y="2"/>
                </a:cxn>
                <a:cxn ang="0">
                  <a:pos x="6" y="2"/>
                </a:cxn>
                <a:cxn ang="0">
                  <a:pos x="6" y="2"/>
                </a:cxn>
                <a:cxn ang="0">
                  <a:pos x="6" y="0"/>
                </a:cxn>
                <a:cxn ang="0">
                  <a:pos x="6" y="0"/>
                </a:cxn>
                <a:cxn ang="0">
                  <a:pos x="4" y="0"/>
                </a:cxn>
                <a:cxn ang="0">
                  <a:pos x="4" y="0"/>
                </a:cxn>
                <a:cxn ang="0">
                  <a:pos x="4" y="0"/>
                </a:cxn>
                <a:cxn ang="0">
                  <a:pos x="2" y="0"/>
                </a:cxn>
                <a:cxn ang="0">
                  <a:pos x="2" y="0"/>
                </a:cxn>
                <a:cxn ang="0">
                  <a:pos x="0" y="0"/>
                </a:cxn>
              </a:cxnLst>
              <a:rect l="0" t="0" r="r" b="b"/>
              <a:pathLst>
                <a:path w="14" h="4">
                  <a:moveTo>
                    <a:pt x="0" y="0"/>
                  </a:moveTo>
                  <a:lnTo>
                    <a:pt x="0" y="0"/>
                  </a:lnTo>
                  <a:lnTo>
                    <a:pt x="0" y="0"/>
                  </a:lnTo>
                  <a:lnTo>
                    <a:pt x="0" y="0"/>
                  </a:lnTo>
                  <a:lnTo>
                    <a:pt x="0" y="2"/>
                  </a:lnTo>
                  <a:lnTo>
                    <a:pt x="2" y="2"/>
                  </a:lnTo>
                  <a:lnTo>
                    <a:pt x="2" y="2"/>
                  </a:lnTo>
                  <a:lnTo>
                    <a:pt x="2" y="2"/>
                  </a:lnTo>
                  <a:lnTo>
                    <a:pt x="4" y="2"/>
                  </a:lnTo>
                  <a:lnTo>
                    <a:pt x="8" y="4"/>
                  </a:lnTo>
                  <a:lnTo>
                    <a:pt x="12" y="4"/>
                  </a:lnTo>
                  <a:lnTo>
                    <a:pt x="14" y="4"/>
                  </a:lnTo>
                  <a:lnTo>
                    <a:pt x="14" y="4"/>
                  </a:lnTo>
                  <a:lnTo>
                    <a:pt x="14" y="4"/>
                  </a:lnTo>
                  <a:lnTo>
                    <a:pt x="14" y="2"/>
                  </a:lnTo>
                  <a:lnTo>
                    <a:pt x="14" y="2"/>
                  </a:lnTo>
                  <a:lnTo>
                    <a:pt x="14" y="2"/>
                  </a:lnTo>
                  <a:lnTo>
                    <a:pt x="10" y="2"/>
                  </a:lnTo>
                  <a:lnTo>
                    <a:pt x="10" y="2"/>
                  </a:lnTo>
                  <a:lnTo>
                    <a:pt x="6" y="2"/>
                  </a:lnTo>
                  <a:lnTo>
                    <a:pt x="6" y="2"/>
                  </a:lnTo>
                  <a:lnTo>
                    <a:pt x="6" y="0"/>
                  </a:lnTo>
                  <a:lnTo>
                    <a:pt x="6" y="0"/>
                  </a:lnTo>
                  <a:lnTo>
                    <a:pt x="4" y="0"/>
                  </a:lnTo>
                  <a:lnTo>
                    <a:pt x="4" y="0"/>
                  </a:lnTo>
                  <a:lnTo>
                    <a:pt x="4"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1" name="Freeform 5051">
              <a:extLst>
                <a:ext uri="{FF2B5EF4-FFF2-40B4-BE49-F238E27FC236}">
                  <a16:creationId xmlns:a16="http://schemas.microsoft.com/office/drawing/2014/main" id="{AD486949-102A-6B4C-BAAC-BFBA76311E05}"/>
                </a:ext>
              </a:extLst>
            </p:cNvPr>
            <p:cNvSpPr>
              <a:spLocks/>
            </p:cNvSpPr>
            <p:nvPr/>
          </p:nvSpPr>
          <p:spPr bwMode="auto">
            <a:xfrm>
              <a:off x="7293480" y="2597756"/>
              <a:ext cx="6343" cy="4398"/>
            </a:xfrm>
            <a:custGeom>
              <a:avLst/>
              <a:gdLst/>
              <a:ahLst/>
              <a:cxnLst>
                <a:cxn ang="0">
                  <a:pos x="0" y="0"/>
                </a:cxn>
                <a:cxn ang="0">
                  <a:pos x="0" y="0"/>
                </a:cxn>
                <a:cxn ang="0">
                  <a:pos x="0" y="0"/>
                </a:cxn>
                <a:cxn ang="0">
                  <a:pos x="0" y="2"/>
                </a:cxn>
                <a:cxn ang="0">
                  <a:pos x="0" y="2"/>
                </a:cxn>
                <a:cxn ang="0">
                  <a:pos x="0" y="2"/>
                </a:cxn>
                <a:cxn ang="0">
                  <a:pos x="4" y="2"/>
                </a:cxn>
                <a:cxn ang="0">
                  <a:pos x="4" y="2"/>
                </a:cxn>
                <a:cxn ang="0">
                  <a:pos x="4" y="2"/>
                </a:cxn>
                <a:cxn ang="0">
                  <a:pos x="4" y="2"/>
                </a:cxn>
                <a:cxn ang="0">
                  <a:pos x="2" y="0"/>
                </a:cxn>
                <a:cxn ang="0">
                  <a:pos x="2" y="0"/>
                </a:cxn>
                <a:cxn ang="0">
                  <a:pos x="0" y="0"/>
                </a:cxn>
              </a:cxnLst>
              <a:rect l="0" t="0" r="r" b="b"/>
              <a:pathLst>
                <a:path w="4" h="2">
                  <a:moveTo>
                    <a:pt x="0" y="0"/>
                  </a:moveTo>
                  <a:lnTo>
                    <a:pt x="0" y="0"/>
                  </a:lnTo>
                  <a:lnTo>
                    <a:pt x="0" y="0"/>
                  </a:lnTo>
                  <a:lnTo>
                    <a:pt x="0" y="2"/>
                  </a:lnTo>
                  <a:lnTo>
                    <a:pt x="0" y="2"/>
                  </a:lnTo>
                  <a:lnTo>
                    <a:pt x="0" y="2"/>
                  </a:lnTo>
                  <a:lnTo>
                    <a:pt x="4" y="2"/>
                  </a:lnTo>
                  <a:lnTo>
                    <a:pt x="4" y="2"/>
                  </a:lnTo>
                  <a:lnTo>
                    <a:pt x="4" y="2"/>
                  </a:lnTo>
                  <a:lnTo>
                    <a:pt x="4" y="2"/>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2" name="Freeform 5052">
              <a:extLst>
                <a:ext uri="{FF2B5EF4-FFF2-40B4-BE49-F238E27FC236}">
                  <a16:creationId xmlns:a16="http://schemas.microsoft.com/office/drawing/2014/main" id="{A0F42F93-C3DA-BD45-B0A2-2A146818B5FD}"/>
                </a:ext>
              </a:extLst>
            </p:cNvPr>
            <p:cNvSpPr>
              <a:spLocks/>
            </p:cNvSpPr>
            <p:nvPr/>
          </p:nvSpPr>
          <p:spPr bwMode="auto">
            <a:xfrm>
              <a:off x="7293480" y="2597756"/>
              <a:ext cx="6343" cy="4398"/>
            </a:xfrm>
            <a:custGeom>
              <a:avLst/>
              <a:gdLst/>
              <a:ahLst/>
              <a:cxnLst>
                <a:cxn ang="0">
                  <a:pos x="0" y="0"/>
                </a:cxn>
                <a:cxn ang="0">
                  <a:pos x="0" y="0"/>
                </a:cxn>
                <a:cxn ang="0">
                  <a:pos x="0" y="0"/>
                </a:cxn>
                <a:cxn ang="0">
                  <a:pos x="0" y="2"/>
                </a:cxn>
                <a:cxn ang="0">
                  <a:pos x="0" y="2"/>
                </a:cxn>
                <a:cxn ang="0">
                  <a:pos x="0" y="2"/>
                </a:cxn>
                <a:cxn ang="0">
                  <a:pos x="4" y="2"/>
                </a:cxn>
                <a:cxn ang="0">
                  <a:pos x="4" y="2"/>
                </a:cxn>
                <a:cxn ang="0">
                  <a:pos x="4" y="2"/>
                </a:cxn>
                <a:cxn ang="0">
                  <a:pos x="4" y="2"/>
                </a:cxn>
                <a:cxn ang="0">
                  <a:pos x="2" y="0"/>
                </a:cxn>
                <a:cxn ang="0">
                  <a:pos x="2" y="0"/>
                </a:cxn>
                <a:cxn ang="0">
                  <a:pos x="0" y="0"/>
                </a:cxn>
              </a:cxnLst>
              <a:rect l="0" t="0" r="r" b="b"/>
              <a:pathLst>
                <a:path w="4" h="2">
                  <a:moveTo>
                    <a:pt x="0" y="0"/>
                  </a:moveTo>
                  <a:lnTo>
                    <a:pt x="0" y="0"/>
                  </a:lnTo>
                  <a:lnTo>
                    <a:pt x="0" y="0"/>
                  </a:lnTo>
                  <a:lnTo>
                    <a:pt x="0" y="2"/>
                  </a:lnTo>
                  <a:lnTo>
                    <a:pt x="0" y="2"/>
                  </a:lnTo>
                  <a:lnTo>
                    <a:pt x="0" y="2"/>
                  </a:lnTo>
                  <a:lnTo>
                    <a:pt x="4" y="2"/>
                  </a:lnTo>
                  <a:lnTo>
                    <a:pt x="4" y="2"/>
                  </a:lnTo>
                  <a:lnTo>
                    <a:pt x="4" y="2"/>
                  </a:lnTo>
                  <a:lnTo>
                    <a:pt x="4" y="2"/>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3" name="Freeform 5053">
              <a:extLst>
                <a:ext uri="{FF2B5EF4-FFF2-40B4-BE49-F238E27FC236}">
                  <a16:creationId xmlns:a16="http://schemas.microsoft.com/office/drawing/2014/main" id="{82AA3E55-DD85-F443-8639-815B240B6EE4}"/>
                </a:ext>
              </a:extLst>
            </p:cNvPr>
            <p:cNvSpPr>
              <a:spLocks/>
            </p:cNvSpPr>
            <p:nvPr/>
          </p:nvSpPr>
          <p:spPr bwMode="auto">
            <a:xfrm>
              <a:off x="7295594" y="2553775"/>
              <a:ext cx="88813" cy="32987"/>
            </a:xfrm>
            <a:custGeom>
              <a:avLst/>
              <a:gdLst/>
              <a:ahLst/>
              <a:cxnLst>
                <a:cxn ang="0">
                  <a:pos x="20" y="20"/>
                </a:cxn>
                <a:cxn ang="0">
                  <a:pos x="20" y="20"/>
                </a:cxn>
                <a:cxn ang="0">
                  <a:pos x="16" y="20"/>
                </a:cxn>
                <a:cxn ang="0">
                  <a:pos x="14" y="18"/>
                </a:cxn>
                <a:cxn ang="0">
                  <a:pos x="12" y="18"/>
                </a:cxn>
                <a:cxn ang="0">
                  <a:pos x="2" y="12"/>
                </a:cxn>
                <a:cxn ang="0">
                  <a:pos x="0" y="8"/>
                </a:cxn>
                <a:cxn ang="0">
                  <a:pos x="2" y="8"/>
                </a:cxn>
                <a:cxn ang="0">
                  <a:pos x="2" y="8"/>
                </a:cxn>
                <a:cxn ang="0">
                  <a:pos x="4" y="8"/>
                </a:cxn>
                <a:cxn ang="0">
                  <a:pos x="4" y="8"/>
                </a:cxn>
                <a:cxn ang="0">
                  <a:pos x="4" y="8"/>
                </a:cxn>
                <a:cxn ang="0">
                  <a:pos x="4" y="6"/>
                </a:cxn>
                <a:cxn ang="0">
                  <a:pos x="4" y="6"/>
                </a:cxn>
                <a:cxn ang="0">
                  <a:pos x="4" y="6"/>
                </a:cxn>
                <a:cxn ang="0">
                  <a:pos x="4" y="4"/>
                </a:cxn>
                <a:cxn ang="0">
                  <a:pos x="4" y="4"/>
                </a:cxn>
                <a:cxn ang="0">
                  <a:pos x="4" y="4"/>
                </a:cxn>
                <a:cxn ang="0">
                  <a:pos x="4" y="4"/>
                </a:cxn>
                <a:cxn ang="0">
                  <a:pos x="4" y="2"/>
                </a:cxn>
                <a:cxn ang="0">
                  <a:pos x="8" y="0"/>
                </a:cxn>
                <a:cxn ang="0">
                  <a:pos x="8" y="0"/>
                </a:cxn>
                <a:cxn ang="0">
                  <a:pos x="16" y="0"/>
                </a:cxn>
                <a:cxn ang="0">
                  <a:pos x="16" y="0"/>
                </a:cxn>
                <a:cxn ang="0">
                  <a:pos x="16" y="2"/>
                </a:cxn>
                <a:cxn ang="0">
                  <a:pos x="20" y="2"/>
                </a:cxn>
                <a:cxn ang="0">
                  <a:pos x="22" y="4"/>
                </a:cxn>
                <a:cxn ang="0">
                  <a:pos x="22" y="6"/>
                </a:cxn>
                <a:cxn ang="0">
                  <a:pos x="22" y="6"/>
                </a:cxn>
                <a:cxn ang="0">
                  <a:pos x="24" y="6"/>
                </a:cxn>
                <a:cxn ang="0">
                  <a:pos x="24" y="6"/>
                </a:cxn>
                <a:cxn ang="0">
                  <a:pos x="24" y="6"/>
                </a:cxn>
                <a:cxn ang="0">
                  <a:pos x="32" y="4"/>
                </a:cxn>
                <a:cxn ang="0">
                  <a:pos x="36" y="2"/>
                </a:cxn>
                <a:cxn ang="0">
                  <a:pos x="36" y="0"/>
                </a:cxn>
                <a:cxn ang="0">
                  <a:pos x="38" y="2"/>
                </a:cxn>
                <a:cxn ang="0">
                  <a:pos x="38" y="2"/>
                </a:cxn>
                <a:cxn ang="0">
                  <a:pos x="40" y="2"/>
                </a:cxn>
                <a:cxn ang="0">
                  <a:pos x="40" y="2"/>
                </a:cxn>
                <a:cxn ang="0">
                  <a:pos x="42" y="2"/>
                </a:cxn>
                <a:cxn ang="0">
                  <a:pos x="44" y="4"/>
                </a:cxn>
                <a:cxn ang="0">
                  <a:pos x="44" y="4"/>
                </a:cxn>
                <a:cxn ang="0">
                  <a:pos x="44" y="4"/>
                </a:cxn>
                <a:cxn ang="0">
                  <a:pos x="54" y="6"/>
                </a:cxn>
                <a:cxn ang="0">
                  <a:pos x="54" y="8"/>
                </a:cxn>
                <a:cxn ang="0">
                  <a:pos x="56" y="8"/>
                </a:cxn>
                <a:cxn ang="0">
                  <a:pos x="54" y="8"/>
                </a:cxn>
                <a:cxn ang="0">
                  <a:pos x="52" y="12"/>
                </a:cxn>
                <a:cxn ang="0">
                  <a:pos x="44" y="16"/>
                </a:cxn>
                <a:cxn ang="0">
                  <a:pos x="42" y="16"/>
                </a:cxn>
                <a:cxn ang="0">
                  <a:pos x="40" y="18"/>
                </a:cxn>
                <a:cxn ang="0">
                  <a:pos x="40" y="18"/>
                </a:cxn>
                <a:cxn ang="0">
                  <a:pos x="38" y="18"/>
                </a:cxn>
                <a:cxn ang="0">
                  <a:pos x="38" y="18"/>
                </a:cxn>
                <a:cxn ang="0">
                  <a:pos x="34" y="18"/>
                </a:cxn>
                <a:cxn ang="0">
                  <a:pos x="22" y="20"/>
                </a:cxn>
                <a:cxn ang="0">
                  <a:pos x="22" y="20"/>
                </a:cxn>
                <a:cxn ang="0">
                  <a:pos x="20" y="20"/>
                </a:cxn>
              </a:cxnLst>
              <a:rect l="0" t="0" r="r" b="b"/>
              <a:pathLst>
                <a:path w="56" h="20">
                  <a:moveTo>
                    <a:pt x="20" y="20"/>
                  </a:moveTo>
                  <a:lnTo>
                    <a:pt x="20" y="20"/>
                  </a:lnTo>
                  <a:lnTo>
                    <a:pt x="16" y="20"/>
                  </a:lnTo>
                  <a:lnTo>
                    <a:pt x="14" y="18"/>
                  </a:lnTo>
                  <a:lnTo>
                    <a:pt x="12" y="18"/>
                  </a:lnTo>
                  <a:lnTo>
                    <a:pt x="2" y="12"/>
                  </a:lnTo>
                  <a:lnTo>
                    <a:pt x="0" y="8"/>
                  </a:lnTo>
                  <a:lnTo>
                    <a:pt x="2" y="8"/>
                  </a:lnTo>
                  <a:lnTo>
                    <a:pt x="2" y="8"/>
                  </a:lnTo>
                  <a:lnTo>
                    <a:pt x="4" y="8"/>
                  </a:lnTo>
                  <a:lnTo>
                    <a:pt x="4" y="8"/>
                  </a:lnTo>
                  <a:lnTo>
                    <a:pt x="4" y="8"/>
                  </a:lnTo>
                  <a:lnTo>
                    <a:pt x="4" y="6"/>
                  </a:lnTo>
                  <a:lnTo>
                    <a:pt x="4" y="6"/>
                  </a:lnTo>
                  <a:lnTo>
                    <a:pt x="4" y="6"/>
                  </a:lnTo>
                  <a:lnTo>
                    <a:pt x="4" y="4"/>
                  </a:lnTo>
                  <a:lnTo>
                    <a:pt x="4" y="4"/>
                  </a:lnTo>
                  <a:lnTo>
                    <a:pt x="4" y="4"/>
                  </a:lnTo>
                  <a:lnTo>
                    <a:pt x="4" y="4"/>
                  </a:lnTo>
                  <a:lnTo>
                    <a:pt x="4" y="2"/>
                  </a:lnTo>
                  <a:lnTo>
                    <a:pt x="8" y="0"/>
                  </a:lnTo>
                  <a:lnTo>
                    <a:pt x="8" y="0"/>
                  </a:lnTo>
                  <a:lnTo>
                    <a:pt x="16" y="0"/>
                  </a:lnTo>
                  <a:lnTo>
                    <a:pt x="16" y="0"/>
                  </a:lnTo>
                  <a:lnTo>
                    <a:pt x="16" y="2"/>
                  </a:lnTo>
                  <a:lnTo>
                    <a:pt x="20" y="2"/>
                  </a:lnTo>
                  <a:lnTo>
                    <a:pt x="22" y="4"/>
                  </a:lnTo>
                  <a:lnTo>
                    <a:pt x="22" y="6"/>
                  </a:lnTo>
                  <a:lnTo>
                    <a:pt x="22" y="6"/>
                  </a:lnTo>
                  <a:lnTo>
                    <a:pt x="24" y="6"/>
                  </a:lnTo>
                  <a:lnTo>
                    <a:pt x="24" y="6"/>
                  </a:lnTo>
                  <a:lnTo>
                    <a:pt x="24" y="6"/>
                  </a:lnTo>
                  <a:lnTo>
                    <a:pt x="32" y="4"/>
                  </a:lnTo>
                  <a:lnTo>
                    <a:pt x="36" y="2"/>
                  </a:lnTo>
                  <a:lnTo>
                    <a:pt x="36" y="0"/>
                  </a:lnTo>
                  <a:lnTo>
                    <a:pt x="38" y="2"/>
                  </a:lnTo>
                  <a:lnTo>
                    <a:pt x="38" y="2"/>
                  </a:lnTo>
                  <a:lnTo>
                    <a:pt x="40" y="2"/>
                  </a:lnTo>
                  <a:lnTo>
                    <a:pt x="40" y="2"/>
                  </a:lnTo>
                  <a:lnTo>
                    <a:pt x="42" y="2"/>
                  </a:lnTo>
                  <a:lnTo>
                    <a:pt x="44" y="4"/>
                  </a:lnTo>
                  <a:lnTo>
                    <a:pt x="44" y="4"/>
                  </a:lnTo>
                  <a:lnTo>
                    <a:pt x="44" y="4"/>
                  </a:lnTo>
                  <a:lnTo>
                    <a:pt x="54" y="6"/>
                  </a:lnTo>
                  <a:lnTo>
                    <a:pt x="54" y="8"/>
                  </a:lnTo>
                  <a:lnTo>
                    <a:pt x="56" y="8"/>
                  </a:lnTo>
                  <a:lnTo>
                    <a:pt x="54" y="8"/>
                  </a:lnTo>
                  <a:lnTo>
                    <a:pt x="52" y="12"/>
                  </a:lnTo>
                  <a:lnTo>
                    <a:pt x="44" y="16"/>
                  </a:lnTo>
                  <a:lnTo>
                    <a:pt x="42" y="16"/>
                  </a:lnTo>
                  <a:lnTo>
                    <a:pt x="40" y="18"/>
                  </a:lnTo>
                  <a:lnTo>
                    <a:pt x="40" y="18"/>
                  </a:lnTo>
                  <a:lnTo>
                    <a:pt x="38" y="18"/>
                  </a:lnTo>
                  <a:lnTo>
                    <a:pt x="38" y="18"/>
                  </a:lnTo>
                  <a:lnTo>
                    <a:pt x="34" y="18"/>
                  </a:lnTo>
                  <a:lnTo>
                    <a:pt x="22" y="20"/>
                  </a:lnTo>
                  <a:lnTo>
                    <a:pt x="22" y="20"/>
                  </a:lnTo>
                  <a:lnTo>
                    <a:pt x="20" y="2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4" name="Freeform 5054">
              <a:extLst>
                <a:ext uri="{FF2B5EF4-FFF2-40B4-BE49-F238E27FC236}">
                  <a16:creationId xmlns:a16="http://schemas.microsoft.com/office/drawing/2014/main" id="{E008F7D8-0E47-BF47-B45D-F82D129D7BFD}"/>
                </a:ext>
              </a:extLst>
            </p:cNvPr>
            <p:cNvSpPr>
              <a:spLocks/>
            </p:cNvSpPr>
            <p:nvPr/>
          </p:nvSpPr>
          <p:spPr bwMode="auto">
            <a:xfrm>
              <a:off x="7295594" y="2553775"/>
              <a:ext cx="88813" cy="32987"/>
            </a:xfrm>
            <a:custGeom>
              <a:avLst/>
              <a:gdLst/>
              <a:ahLst/>
              <a:cxnLst>
                <a:cxn ang="0">
                  <a:pos x="20" y="20"/>
                </a:cxn>
                <a:cxn ang="0">
                  <a:pos x="20" y="20"/>
                </a:cxn>
                <a:cxn ang="0">
                  <a:pos x="16" y="20"/>
                </a:cxn>
                <a:cxn ang="0">
                  <a:pos x="14" y="18"/>
                </a:cxn>
                <a:cxn ang="0">
                  <a:pos x="12" y="18"/>
                </a:cxn>
                <a:cxn ang="0">
                  <a:pos x="2" y="12"/>
                </a:cxn>
                <a:cxn ang="0">
                  <a:pos x="0" y="8"/>
                </a:cxn>
                <a:cxn ang="0">
                  <a:pos x="2" y="8"/>
                </a:cxn>
                <a:cxn ang="0">
                  <a:pos x="2" y="8"/>
                </a:cxn>
                <a:cxn ang="0">
                  <a:pos x="4" y="8"/>
                </a:cxn>
                <a:cxn ang="0">
                  <a:pos x="4" y="8"/>
                </a:cxn>
                <a:cxn ang="0">
                  <a:pos x="4" y="8"/>
                </a:cxn>
                <a:cxn ang="0">
                  <a:pos x="4" y="6"/>
                </a:cxn>
                <a:cxn ang="0">
                  <a:pos x="4" y="6"/>
                </a:cxn>
                <a:cxn ang="0">
                  <a:pos x="4" y="6"/>
                </a:cxn>
                <a:cxn ang="0">
                  <a:pos x="4" y="4"/>
                </a:cxn>
                <a:cxn ang="0">
                  <a:pos x="4" y="4"/>
                </a:cxn>
                <a:cxn ang="0">
                  <a:pos x="4" y="4"/>
                </a:cxn>
                <a:cxn ang="0">
                  <a:pos x="4" y="4"/>
                </a:cxn>
                <a:cxn ang="0">
                  <a:pos x="4" y="2"/>
                </a:cxn>
                <a:cxn ang="0">
                  <a:pos x="8" y="0"/>
                </a:cxn>
                <a:cxn ang="0">
                  <a:pos x="8" y="0"/>
                </a:cxn>
                <a:cxn ang="0">
                  <a:pos x="16" y="0"/>
                </a:cxn>
                <a:cxn ang="0">
                  <a:pos x="16" y="0"/>
                </a:cxn>
                <a:cxn ang="0">
                  <a:pos x="16" y="2"/>
                </a:cxn>
                <a:cxn ang="0">
                  <a:pos x="20" y="2"/>
                </a:cxn>
                <a:cxn ang="0">
                  <a:pos x="22" y="4"/>
                </a:cxn>
                <a:cxn ang="0">
                  <a:pos x="22" y="6"/>
                </a:cxn>
                <a:cxn ang="0">
                  <a:pos x="22" y="6"/>
                </a:cxn>
                <a:cxn ang="0">
                  <a:pos x="24" y="6"/>
                </a:cxn>
                <a:cxn ang="0">
                  <a:pos x="24" y="6"/>
                </a:cxn>
                <a:cxn ang="0">
                  <a:pos x="24" y="6"/>
                </a:cxn>
                <a:cxn ang="0">
                  <a:pos x="32" y="4"/>
                </a:cxn>
                <a:cxn ang="0">
                  <a:pos x="36" y="2"/>
                </a:cxn>
                <a:cxn ang="0">
                  <a:pos x="36" y="0"/>
                </a:cxn>
                <a:cxn ang="0">
                  <a:pos x="38" y="2"/>
                </a:cxn>
                <a:cxn ang="0">
                  <a:pos x="38" y="2"/>
                </a:cxn>
                <a:cxn ang="0">
                  <a:pos x="40" y="2"/>
                </a:cxn>
                <a:cxn ang="0">
                  <a:pos x="40" y="2"/>
                </a:cxn>
                <a:cxn ang="0">
                  <a:pos x="42" y="2"/>
                </a:cxn>
                <a:cxn ang="0">
                  <a:pos x="44" y="4"/>
                </a:cxn>
                <a:cxn ang="0">
                  <a:pos x="44" y="4"/>
                </a:cxn>
                <a:cxn ang="0">
                  <a:pos x="44" y="4"/>
                </a:cxn>
                <a:cxn ang="0">
                  <a:pos x="54" y="6"/>
                </a:cxn>
                <a:cxn ang="0">
                  <a:pos x="54" y="8"/>
                </a:cxn>
                <a:cxn ang="0">
                  <a:pos x="56" y="8"/>
                </a:cxn>
                <a:cxn ang="0">
                  <a:pos x="54" y="8"/>
                </a:cxn>
                <a:cxn ang="0">
                  <a:pos x="52" y="12"/>
                </a:cxn>
                <a:cxn ang="0">
                  <a:pos x="44" y="16"/>
                </a:cxn>
                <a:cxn ang="0">
                  <a:pos x="42" y="16"/>
                </a:cxn>
                <a:cxn ang="0">
                  <a:pos x="40" y="18"/>
                </a:cxn>
                <a:cxn ang="0">
                  <a:pos x="40" y="18"/>
                </a:cxn>
                <a:cxn ang="0">
                  <a:pos x="38" y="18"/>
                </a:cxn>
                <a:cxn ang="0">
                  <a:pos x="38" y="18"/>
                </a:cxn>
                <a:cxn ang="0">
                  <a:pos x="34" y="18"/>
                </a:cxn>
                <a:cxn ang="0">
                  <a:pos x="22" y="20"/>
                </a:cxn>
                <a:cxn ang="0">
                  <a:pos x="22" y="20"/>
                </a:cxn>
                <a:cxn ang="0">
                  <a:pos x="20" y="20"/>
                </a:cxn>
              </a:cxnLst>
              <a:rect l="0" t="0" r="r" b="b"/>
              <a:pathLst>
                <a:path w="56" h="20">
                  <a:moveTo>
                    <a:pt x="20" y="20"/>
                  </a:moveTo>
                  <a:lnTo>
                    <a:pt x="20" y="20"/>
                  </a:lnTo>
                  <a:lnTo>
                    <a:pt x="16" y="20"/>
                  </a:lnTo>
                  <a:lnTo>
                    <a:pt x="14" y="18"/>
                  </a:lnTo>
                  <a:lnTo>
                    <a:pt x="12" y="18"/>
                  </a:lnTo>
                  <a:lnTo>
                    <a:pt x="2" y="12"/>
                  </a:lnTo>
                  <a:lnTo>
                    <a:pt x="0" y="8"/>
                  </a:lnTo>
                  <a:lnTo>
                    <a:pt x="2" y="8"/>
                  </a:lnTo>
                  <a:lnTo>
                    <a:pt x="2" y="8"/>
                  </a:lnTo>
                  <a:lnTo>
                    <a:pt x="4" y="8"/>
                  </a:lnTo>
                  <a:lnTo>
                    <a:pt x="4" y="8"/>
                  </a:lnTo>
                  <a:lnTo>
                    <a:pt x="4" y="8"/>
                  </a:lnTo>
                  <a:lnTo>
                    <a:pt x="4" y="6"/>
                  </a:lnTo>
                  <a:lnTo>
                    <a:pt x="4" y="6"/>
                  </a:lnTo>
                  <a:lnTo>
                    <a:pt x="4" y="6"/>
                  </a:lnTo>
                  <a:lnTo>
                    <a:pt x="4" y="4"/>
                  </a:lnTo>
                  <a:lnTo>
                    <a:pt x="4" y="4"/>
                  </a:lnTo>
                  <a:lnTo>
                    <a:pt x="4" y="4"/>
                  </a:lnTo>
                  <a:lnTo>
                    <a:pt x="4" y="4"/>
                  </a:lnTo>
                  <a:lnTo>
                    <a:pt x="4" y="2"/>
                  </a:lnTo>
                  <a:lnTo>
                    <a:pt x="8" y="0"/>
                  </a:lnTo>
                  <a:lnTo>
                    <a:pt x="8" y="0"/>
                  </a:lnTo>
                  <a:lnTo>
                    <a:pt x="16" y="0"/>
                  </a:lnTo>
                  <a:lnTo>
                    <a:pt x="16" y="0"/>
                  </a:lnTo>
                  <a:lnTo>
                    <a:pt x="16" y="2"/>
                  </a:lnTo>
                  <a:lnTo>
                    <a:pt x="20" y="2"/>
                  </a:lnTo>
                  <a:lnTo>
                    <a:pt x="22" y="4"/>
                  </a:lnTo>
                  <a:lnTo>
                    <a:pt x="22" y="6"/>
                  </a:lnTo>
                  <a:lnTo>
                    <a:pt x="22" y="6"/>
                  </a:lnTo>
                  <a:lnTo>
                    <a:pt x="24" y="6"/>
                  </a:lnTo>
                  <a:lnTo>
                    <a:pt x="24" y="6"/>
                  </a:lnTo>
                  <a:lnTo>
                    <a:pt x="24" y="6"/>
                  </a:lnTo>
                  <a:lnTo>
                    <a:pt x="32" y="4"/>
                  </a:lnTo>
                  <a:lnTo>
                    <a:pt x="36" y="2"/>
                  </a:lnTo>
                  <a:lnTo>
                    <a:pt x="36" y="0"/>
                  </a:lnTo>
                  <a:lnTo>
                    <a:pt x="38" y="2"/>
                  </a:lnTo>
                  <a:lnTo>
                    <a:pt x="38" y="2"/>
                  </a:lnTo>
                  <a:lnTo>
                    <a:pt x="40" y="2"/>
                  </a:lnTo>
                  <a:lnTo>
                    <a:pt x="40" y="2"/>
                  </a:lnTo>
                  <a:lnTo>
                    <a:pt x="42" y="2"/>
                  </a:lnTo>
                  <a:lnTo>
                    <a:pt x="44" y="4"/>
                  </a:lnTo>
                  <a:lnTo>
                    <a:pt x="44" y="4"/>
                  </a:lnTo>
                  <a:lnTo>
                    <a:pt x="44" y="4"/>
                  </a:lnTo>
                  <a:lnTo>
                    <a:pt x="54" y="6"/>
                  </a:lnTo>
                  <a:lnTo>
                    <a:pt x="54" y="8"/>
                  </a:lnTo>
                  <a:lnTo>
                    <a:pt x="56" y="8"/>
                  </a:lnTo>
                  <a:lnTo>
                    <a:pt x="54" y="8"/>
                  </a:lnTo>
                  <a:lnTo>
                    <a:pt x="52" y="12"/>
                  </a:lnTo>
                  <a:lnTo>
                    <a:pt x="44" y="16"/>
                  </a:lnTo>
                  <a:lnTo>
                    <a:pt x="42" y="16"/>
                  </a:lnTo>
                  <a:lnTo>
                    <a:pt x="40" y="18"/>
                  </a:lnTo>
                  <a:lnTo>
                    <a:pt x="40" y="18"/>
                  </a:lnTo>
                  <a:lnTo>
                    <a:pt x="38" y="18"/>
                  </a:lnTo>
                  <a:lnTo>
                    <a:pt x="38" y="18"/>
                  </a:lnTo>
                  <a:lnTo>
                    <a:pt x="34" y="18"/>
                  </a:lnTo>
                  <a:lnTo>
                    <a:pt x="22" y="20"/>
                  </a:lnTo>
                  <a:lnTo>
                    <a:pt x="22" y="20"/>
                  </a:lnTo>
                  <a:lnTo>
                    <a:pt x="20" y="2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5" name="Freeform 5055">
              <a:extLst>
                <a:ext uri="{FF2B5EF4-FFF2-40B4-BE49-F238E27FC236}">
                  <a16:creationId xmlns:a16="http://schemas.microsoft.com/office/drawing/2014/main" id="{04FFB42A-825D-C547-8441-779B60AAFDD3}"/>
                </a:ext>
              </a:extLst>
            </p:cNvPr>
            <p:cNvSpPr>
              <a:spLocks/>
            </p:cNvSpPr>
            <p:nvPr/>
          </p:nvSpPr>
          <p:spPr bwMode="auto">
            <a:xfrm>
              <a:off x="7274448" y="2595558"/>
              <a:ext cx="6344" cy="2198"/>
            </a:xfrm>
            <a:custGeom>
              <a:avLst/>
              <a:gdLst/>
              <a:ahLst/>
              <a:cxnLst>
                <a:cxn ang="0">
                  <a:pos x="2" y="0"/>
                </a:cxn>
                <a:cxn ang="0">
                  <a:pos x="0" y="0"/>
                </a:cxn>
                <a:cxn ang="0">
                  <a:pos x="0" y="2"/>
                </a:cxn>
                <a:cxn ang="0">
                  <a:pos x="0" y="2"/>
                </a:cxn>
                <a:cxn ang="0">
                  <a:pos x="0" y="2"/>
                </a:cxn>
                <a:cxn ang="0">
                  <a:pos x="2" y="2"/>
                </a:cxn>
                <a:cxn ang="0">
                  <a:pos x="4" y="2"/>
                </a:cxn>
                <a:cxn ang="0">
                  <a:pos x="4" y="2"/>
                </a:cxn>
                <a:cxn ang="0">
                  <a:pos x="4" y="2"/>
                </a:cxn>
                <a:cxn ang="0">
                  <a:pos x="4" y="2"/>
                </a:cxn>
                <a:cxn ang="0">
                  <a:pos x="4" y="2"/>
                </a:cxn>
                <a:cxn ang="0">
                  <a:pos x="4" y="2"/>
                </a:cxn>
                <a:cxn ang="0">
                  <a:pos x="4" y="0"/>
                </a:cxn>
                <a:cxn ang="0">
                  <a:pos x="4" y="0"/>
                </a:cxn>
                <a:cxn ang="0">
                  <a:pos x="2" y="0"/>
                </a:cxn>
                <a:cxn ang="0">
                  <a:pos x="2" y="0"/>
                </a:cxn>
                <a:cxn ang="0">
                  <a:pos x="2" y="0"/>
                </a:cxn>
              </a:cxnLst>
              <a:rect l="0" t="0" r="r" b="b"/>
              <a:pathLst>
                <a:path w="4" h="2">
                  <a:moveTo>
                    <a:pt x="2" y="0"/>
                  </a:moveTo>
                  <a:lnTo>
                    <a:pt x="0" y="0"/>
                  </a:lnTo>
                  <a:lnTo>
                    <a:pt x="0" y="2"/>
                  </a:lnTo>
                  <a:lnTo>
                    <a:pt x="0" y="2"/>
                  </a:lnTo>
                  <a:lnTo>
                    <a:pt x="0" y="2"/>
                  </a:lnTo>
                  <a:lnTo>
                    <a:pt x="2" y="2"/>
                  </a:lnTo>
                  <a:lnTo>
                    <a:pt x="4" y="2"/>
                  </a:lnTo>
                  <a:lnTo>
                    <a:pt x="4" y="2"/>
                  </a:lnTo>
                  <a:lnTo>
                    <a:pt x="4" y="2"/>
                  </a:lnTo>
                  <a:lnTo>
                    <a:pt x="4" y="2"/>
                  </a:lnTo>
                  <a:lnTo>
                    <a:pt x="4" y="2"/>
                  </a:lnTo>
                  <a:lnTo>
                    <a:pt x="4" y="2"/>
                  </a:lnTo>
                  <a:lnTo>
                    <a:pt x="4" y="0"/>
                  </a:lnTo>
                  <a:lnTo>
                    <a:pt x="4"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6" name="Freeform 5056">
              <a:extLst>
                <a:ext uri="{FF2B5EF4-FFF2-40B4-BE49-F238E27FC236}">
                  <a16:creationId xmlns:a16="http://schemas.microsoft.com/office/drawing/2014/main" id="{29106619-7AC4-1547-90EA-F367B4FBB634}"/>
                </a:ext>
              </a:extLst>
            </p:cNvPr>
            <p:cNvSpPr>
              <a:spLocks/>
            </p:cNvSpPr>
            <p:nvPr/>
          </p:nvSpPr>
          <p:spPr bwMode="auto">
            <a:xfrm>
              <a:off x="7274448" y="2595558"/>
              <a:ext cx="6344" cy="2198"/>
            </a:xfrm>
            <a:custGeom>
              <a:avLst/>
              <a:gdLst/>
              <a:ahLst/>
              <a:cxnLst>
                <a:cxn ang="0">
                  <a:pos x="2" y="0"/>
                </a:cxn>
                <a:cxn ang="0">
                  <a:pos x="0" y="0"/>
                </a:cxn>
                <a:cxn ang="0">
                  <a:pos x="0" y="2"/>
                </a:cxn>
                <a:cxn ang="0">
                  <a:pos x="0" y="2"/>
                </a:cxn>
                <a:cxn ang="0">
                  <a:pos x="0" y="2"/>
                </a:cxn>
                <a:cxn ang="0">
                  <a:pos x="2" y="2"/>
                </a:cxn>
                <a:cxn ang="0">
                  <a:pos x="4" y="2"/>
                </a:cxn>
                <a:cxn ang="0">
                  <a:pos x="4" y="2"/>
                </a:cxn>
                <a:cxn ang="0">
                  <a:pos x="4" y="2"/>
                </a:cxn>
                <a:cxn ang="0">
                  <a:pos x="4" y="2"/>
                </a:cxn>
                <a:cxn ang="0">
                  <a:pos x="4" y="2"/>
                </a:cxn>
                <a:cxn ang="0">
                  <a:pos x="4" y="2"/>
                </a:cxn>
                <a:cxn ang="0">
                  <a:pos x="4" y="0"/>
                </a:cxn>
                <a:cxn ang="0">
                  <a:pos x="4" y="0"/>
                </a:cxn>
                <a:cxn ang="0">
                  <a:pos x="2" y="0"/>
                </a:cxn>
                <a:cxn ang="0">
                  <a:pos x="2" y="0"/>
                </a:cxn>
                <a:cxn ang="0">
                  <a:pos x="2" y="0"/>
                </a:cxn>
              </a:cxnLst>
              <a:rect l="0" t="0" r="r" b="b"/>
              <a:pathLst>
                <a:path w="4" h="2">
                  <a:moveTo>
                    <a:pt x="2" y="0"/>
                  </a:moveTo>
                  <a:lnTo>
                    <a:pt x="0" y="0"/>
                  </a:lnTo>
                  <a:lnTo>
                    <a:pt x="0" y="2"/>
                  </a:lnTo>
                  <a:lnTo>
                    <a:pt x="0" y="2"/>
                  </a:lnTo>
                  <a:lnTo>
                    <a:pt x="0" y="2"/>
                  </a:lnTo>
                  <a:lnTo>
                    <a:pt x="2" y="2"/>
                  </a:lnTo>
                  <a:lnTo>
                    <a:pt x="4" y="2"/>
                  </a:lnTo>
                  <a:lnTo>
                    <a:pt x="4" y="2"/>
                  </a:lnTo>
                  <a:lnTo>
                    <a:pt x="4" y="2"/>
                  </a:lnTo>
                  <a:lnTo>
                    <a:pt x="4" y="2"/>
                  </a:lnTo>
                  <a:lnTo>
                    <a:pt x="4" y="2"/>
                  </a:lnTo>
                  <a:lnTo>
                    <a:pt x="4" y="2"/>
                  </a:lnTo>
                  <a:lnTo>
                    <a:pt x="4" y="0"/>
                  </a:lnTo>
                  <a:lnTo>
                    <a:pt x="4"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7" name="Freeform 5057">
              <a:extLst>
                <a:ext uri="{FF2B5EF4-FFF2-40B4-BE49-F238E27FC236}">
                  <a16:creationId xmlns:a16="http://schemas.microsoft.com/office/drawing/2014/main" id="{14E51A2D-F6AD-7349-9401-E98FD0EE579D}"/>
                </a:ext>
              </a:extLst>
            </p:cNvPr>
            <p:cNvSpPr>
              <a:spLocks/>
            </p:cNvSpPr>
            <p:nvPr/>
          </p:nvSpPr>
          <p:spPr bwMode="auto">
            <a:xfrm>
              <a:off x="6504737" y="2465813"/>
              <a:ext cx="4229" cy="2200"/>
            </a:xfrm>
            <a:custGeom>
              <a:avLst/>
              <a:gdLst/>
              <a:ahLst/>
              <a:cxnLst>
                <a:cxn ang="0">
                  <a:pos x="2" y="0"/>
                </a:cxn>
                <a:cxn ang="0">
                  <a:pos x="0" y="0"/>
                </a:cxn>
                <a:cxn ang="0">
                  <a:pos x="0" y="2"/>
                </a:cxn>
                <a:cxn ang="0">
                  <a:pos x="2" y="2"/>
                </a:cxn>
                <a:cxn ang="0">
                  <a:pos x="2" y="0"/>
                </a:cxn>
                <a:cxn ang="0">
                  <a:pos x="2" y="0"/>
                </a:cxn>
                <a:cxn ang="0">
                  <a:pos x="2" y="0"/>
                </a:cxn>
                <a:cxn ang="0">
                  <a:pos x="2" y="0"/>
                </a:cxn>
              </a:cxnLst>
              <a:rect l="0" t="0" r="r" b="b"/>
              <a:pathLst>
                <a:path w="2" h="2">
                  <a:moveTo>
                    <a:pt x="2" y="0"/>
                  </a:moveTo>
                  <a:lnTo>
                    <a:pt x="0" y="0"/>
                  </a:lnTo>
                  <a:lnTo>
                    <a:pt x="0" y="2"/>
                  </a:lnTo>
                  <a:lnTo>
                    <a:pt x="2" y="2"/>
                  </a:lnTo>
                  <a:lnTo>
                    <a:pt x="2"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8" name="Freeform 5058">
              <a:extLst>
                <a:ext uri="{FF2B5EF4-FFF2-40B4-BE49-F238E27FC236}">
                  <a16:creationId xmlns:a16="http://schemas.microsoft.com/office/drawing/2014/main" id="{3CF7B8BC-5A46-2741-AFB0-451CBE70E278}"/>
                </a:ext>
              </a:extLst>
            </p:cNvPr>
            <p:cNvSpPr>
              <a:spLocks/>
            </p:cNvSpPr>
            <p:nvPr/>
          </p:nvSpPr>
          <p:spPr bwMode="auto">
            <a:xfrm>
              <a:off x="6504737" y="2465813"/>
              <a:ext cx="4229" cy="2200"/>
            </a:xfrm>
            <a:custGeom>
              <a:avLst/>
              <a:gdLst/>
              <a:ahLst/>
              <a:cxnLst>
                <a:cxn ang="0">
                  <a:pos x="2" y="0"/>
                </a:cxn>
                <a:cxn ang="0">
                  <a:pos x="0" y="0"/>
                </a:cxn>
                <a:cxn ang="0">
                  <a:pos x="0" y="2"/>
                </a:cxn>
                <a:cxn ang="0">
                  <a:pos x="2" y="2"/>
                </a:cxn>
                <a:cxn ang="0">
                  <a:pos x="2" y="0"/>
                </a:cxn>
                <a:cxn ang="0">
                  <a:pos x="2" y="0"/>
                </a:cxn>
                <a:cxn ang="0">
                  <a:pos x="2" y="0"/>
                </a:cxn>
                <a:cxn ang="0">
                  <a:pos x="2" y="0"/>
                </a:cxn>
              </a:cxnLst>
              <a:rect l="0" t="0" r="r" b="b"/>
              <a:pathLst>
                <a:path w="2" h="2">
                  <a:moveTo>
                    <a:pt x="2" y="0"/>
                  </a:moveTo>
                  <a:lnTo>
                    <a:pt x="0" y="0"/>
                  </a:lnTo>
                  <a:lnTo>
                    <a:pt x="0" y="2"/>
                  </a:lnTo>
                  <a:lnTo>
                    <a:pt x="2" y="2"/>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9" name="Freeform 5059">
              <a:extLst>
                <a:ext uri="{FF2B5EF4-FFF2-40B4-BE49-F238E27FC236}">
                  <a16:creationId xmlns:a16="http://schemas.microsoft.com/office/drawing/2014/main" id="{2CEEEC7A-3F32-BF41-83F3-6B26CD842736}"/>
                </a:ext>
              </a:extLst>
            </p:cNvPr>
            <p:cNvSpPr>
              <a:spLocks/>
            </p:cNvSpPr>
            <p:nvPr/>
          </p:nvSpPr>
          <p:spPr bwMode="auto">
            <a:xfrm>
              <a:off x="6515310" y="2408637"/>
              <a:ext cx="2114" cy="6598"/>
            </a:xfrm>
            <a:custGeom>
              <a:avLst/>
              <a:gdLst/>
              <a:ahLst/>
              <a:cxnLst>
                <a:cxn ang="0">
                  <a:pos x="2" y="0"/>
                </a:cxn>
                <a:cxn ang="0">
                  <a:pos x="0" y="0"/>
                </a:cxn>
                <a:cxn ang="0">
                  <a:pos x="0" y="2"/>
                </a:cxn>
                <a:cxn ang="0">
                  <a:pos x="0" y="2"/>
                </a:cxn>
                <a:cxn ang="0">
                  <a:pos x="2" y="4"/>
                </a:cxn>
                <a:cxn ang="0">
                  <a:pos x="2" y="4"/>
                </a:cxn>
                <a:cxn ang="0">
                  <a:pos x="2" y="2"/>
                </a:cxn>
                <a:cxn ang="0">
                  <a:pos x="2" y="2"/>
                </a:cxn>
                <a:cxn ang="0">
                  <a:pos x="2" y="2"/>
                </a:cxn>
                <a:cxn ang="0">
                  <a:pos x="2" y="0"/>
                </a:cxn>
                <a:cxn ang="0">
                  <a:pos x="2" y="0"/>
                </a:cxn>
              </a:cxnLst>
              <a:rect l="0" t="0" r="r" b="b"/>
              <a:pathLst>
                <a:path w="2" h="4">
                  <a:moveTo>
                    <a:pt x="2" y="0"/>
                  </a:moveTo>
                  <a:lnTo>
                    <a:pt x="0" y="0"/>
                  </a:lnTo>
                  <a:lnTo>
                    <a:pt x="0" y="2"/>
                  </a:lnTo>
                  <a:lnTo>
                    <a:pt x="0" y="2"/>
                  </a:lnTo>
                  <a:lnTo>
                    <a:pt x="2" y="4"/>
                  </a:lnTo>
                  <a:lnTo>
                    <a:pt x="2" y="4"/>
                  </a:lnTo>
                  <a:lnTo>
                    <a:pt x="2" y="2"/>
                  </a:lnTo>
                  <a:lnTo>
                    <a:pt x="2" y="2"/>
                  </a:lnTo>
                  <a:lnTo>
                    <a:pt x="2" y="2"/>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0" name="Freeform 5060">
              <a:extLst>
                <a:ext uri="{FF2B5EF4-FFF2-40B4-BE49-F238E27FC236}">
                  <a16:creationId xmlns:a16="http://schemas.microsoft.com/office/drawing/2014/main" id="{D40E0F89-58DB-1641-BAAC-BA8092008CD2}"/>
                </a:ext>
              </a:extLst>
            </p:cNvPr>
            <p:cNvSpPr>
              <a:spLocks/>
            </p:cNvSpPr>
            <p:nvPr/>
          </p:nvSpPr>
          <p:spPr bwMode="auto">
            <a:xfrm>
              <a:off x="6515310" y="2408637"/>
              <a:ext cx="2114" cy="6598"/>
            </a:xfrm>
            <a:custGeom>
              <a:avLst/>
              <a:gdLst/>
              <a:ahLst/>
              <a:cxnLst>
                <a:cxn ang="0">
                  <a:pos x="2" y="0"/>
                </a:cxn>
                <a:cxn ang="0">
                  <a:pos x="0" y="0"/>
                </a:cxn>
                <a:cxn ang="0">
                  <a:pos x="0" y="2"/>
                </a:cxn>
                <a:cxn ang="0">
                  <a:pos x="0" y="2"/>
                </a:cxn>
                <a:cxn ang="0">
                  <a:pos x="2" y="4"/>
                </a:cxn>
                <a:cxn ang="0">
                  <a:pos x="2" y="4"/>
                </a:cxn>
                <a:cxn ang="0">
                  <a:pos x="2" y="2"/>
                </a:cxn>
                <a:cxn ang="0">
                  <a:pos x="2" y="2"/>
                </a:cxn>
                <a:cxn ang="0">
                  <a:pos x="2" y="2"/>
                </a:cxn>
                <a:cxn ang="0">
                  <a:pos x="2" y="0"/>
                </a:cxn>
                <a:cxn ang="0">
                  <a:pos x="2" y="0"/>
                </a:cxn>
              </a:cxnLst>
              <a:rect l="0" t="0" r="r" b="b"/>
              <a:pathLst>
                <a:path w="2" h="4">
                  <a:moveTo>
                    <a:pt x="2" y="0"/>
                  </a:moveTo>
                  <a:lnTo>
                    <a:pt x="0" y="0"/>
                  </a:lnTo>
                  <a:lnTo>
                    <a:pt x="0" y="2"/>
                  </a:lnTo>
                  <a:lnTo>
                    <a:pt x="0" y="2"/>
                  </a:lnTo>
                  <a:lnTo>
                    <a:pt x="2" y="4"/>
                  </a:lnTo>
                  <a:lnTo>
                    <a:pt x="2" y="4"/>
                  </a:lnTo>
                  <a:lnTo>
                    <a:pt x="2" y="2"/>
                  </a:lnTo>
                  <a:lnTo>
                    <a:pt x="2" y="2"/>
                  </a:lnTo>
                  <a:lnTo>
                    <a:pt x="2" y="2"/>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1" name="Freeform 5061">
              <a:extLst>
                <a:ext uri="{FF2B5EF4-FFF2-40B4-BE49-F238E27FC236}">
                  <a16:creationId xmlns:a16="http://schemas.microsoft.com/office/drawing/2014/main" id="{0EC9D45A-A776-C742-BF3D-C230371A3421}"/>
                </a:ext>
              </a:extLst>
            </p:cNvPr>
            <p:cNvSpPr>
              <a:spLocks/>
            </p:cNvSpPr>
            <p:nvPr/>
          </p:nvSpPr>
          <p:spPr bwMode="auto">
            <a:xfrm>
              <a:off x="6458216" y="2373452"/>
              <a:ext cx="2115" cy="2200"/>
            </a:xfrm>
            <a:custGeom>
              <a:avLst/>
              <a:gdLst/>
              <a:ahLst/>
              <a:cxnLst>
                <a:cxn ang="0">
                  <a:pos x="2" y="0"/>
                </a:cxn>
                <a:cxn ang="0">
                  <a:pos x="0" y="0"/>
                </a:cxn>
                <a:cxn ang="0">
                  <a:pos x="0" y="2"/>
                </a:cxn>
                <a:cxn ang="0">
                  <a:pos x="0" y="2"/>
                </a:cxn>
                <a:cxn ang="0">
                  <a:pos x="0" y="2"/>
                </a:cxn>
                <a:cxn ang="0">
                  <a:pos x="0" y="2"/>
                </a:cxn>
                <a:cxn ang="0">
                  <a:pos x="2" y="2"/>
                </a:cxn>
                <a:cxn ang="0">
                  <a:pos x="2" y="2"/>
                </a:cxn>
                <a:cxn ang="0">
                  <a:pos x="2" y="0"/>
                </a:cxn>
                <a:cxn ang="0">
                  <a:pos x="2" y="0"/>
                </a:cxn>
              </a:cxnLst>
              <a:rect l="0" t="0" r="r" b="b"/>
              <a:pathLst>
                <a:path w="2" h="2">
                  <a:moveTo>
                    <a:pt x="2" y="0"/>
                  </a:moveTo>
                  <a:lnTo>
                    <a:pt x="0" y="0"/>
                  </a:lnTo>
                  <a:lnTo>
                    <a:pt x="0" y="2"/>
                  </a:lnTo>
                  <a:lnTo>
                    <a:pt x="0" y="2"/>
                  </a:lnTo>
                  <a:lnTo>
                    <a:pt x="0" y="2"/>
                  </a:lnTo>
                  <a:lnTo>
                    <a:pt x="0" y="2"/>
                  </a:lnTo>
                  <a:lnTo>
                    <a:pt x="2" y="2"/>
                  </a:lnTo>
                  <a:lnTo>
                    <a:pt x="2" y="2"/>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2" name="Freeform 5062">
              <a:extLst>
                <a:ext uri="{FF2B5EF4-FFF2-40B4-BE49-F238E27FC236}">
                  <a16:creationId xmlns:a16="http://schemas.microsoft.com/office/drawing/2014/main" id="{664FFD7C-4A27-1541-9905-0EE27D624919}"/>
                </a:ext>
              </a:extLst>
            </p:cNvPr>
            <p:cNvSpPr>
              <a:spLocks/>
            </p:cNvSpPr>
            <p:nvPr/>
          </p:nvSpPr>
          <p:spPr bwMode="auto">
            <a:xfrm>
              <a:off x="6458216" y="2373452"/>
              <a:ext cx="2115" cy="2200"/>
            </a:xfrm>
            <a:custGeom>
              <a:avLst/>
              <a:gdLst/>
              <a:ahLst/>
              <a:cxnLst>
                <a:cxn ang="0">
                  <a:pos x="2" y="0"/>
                </a:cxn>
                <a:cxn ang="0">
                  <a:pos x="0" y="0"/>
                </a:cxn>
                <a:cxn ang="0">
                  <a:pos x="0" y="2"/>
                </a:cxn>
                <a:cxn ang="0">
                  <a:pos x="0" y="2"/>
                </a:cxn>
                <a:cxn ang="0">
                  <a:pos x="0" y="2"/>
                </a:cxn>
                <a:cxn ang="0">
                  <a:pos x="0" y="2"/>
                </a:cxn>
                <a:cxn ang="0">
                  <a:pos x="2" y="2"/>
                </a:cxn>
                <a:cxn ang="0">
                  <a:pos x="2" y="2"/>
                </a:cxn>
                <a:cxn ang="0">
                  <a:pos x="2" y="0"/>
                </a:cxn>
                <a:cxn ang="0">
                  <a:pos x="2" y="0"/>
                </a:cxn>
              </a:cxnLst>
              <a:rect l="0" t="0" r="r" b="b"/>
              <a:pathLst>
                <a:path w="2" h="2">
                  <a:moveTo>
                    <a:pt x="2" y="0"/>
                  </a:moveTo>
                  <a:lnTo>
                    <a:pt x="0" y="0"/>
                  </a:lnTo>
                  <a:lnTo>
                    <a:pt x="0" y="2"/>
                  </a:lnTo>
                  <a:lnTo>
                    <a:pt x="0" y="2"/>
                  </a:lnTo>
                  <a:lnTo>
                    <a:pt x="0" y="2"/>
                  </a:lnTo>
                  <a:lnTo>
                    <a:pt x="0" y="2"/>
                  </a:lnTo>
                  <a:lnTo>
                    <a:pt x="2" y="2"/>
                  </a:lnTo>
                  <a:lnTo>
                    <a:pt x="2" y="2"/>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3" name="Freeform 5063">
              <a:extLst>
                <a:ext uri="{FF2B5EF4-FFF2-40B4-BE49-F238E27FC236}">
                  <a16:creationId xmlns:a16="http://schemas.microsoft.com/office/drawing/2014/main" id="{E070F832-0D8C-5645-9EC2-E8E5BDC07CF4}"/>
                </a:ext>
              </a:extLst>
            </p:cNvPr>
            <p:cNvSpPr>
              <a:spLocks/>
            </p:cNvSpPr>
            <p:nvPr/>
          </p:nvSpPr>
          <p:spPr bwMode="auto">
            <a:xfrm>
              <a:off x="6483591" y="2340467"/>
              <a:ext cx="2115" cy="2198"/>
            </a:xfrm>
            <a:custGeom>
              <a:avLst/>
              <a:gdLst/>
              <a:ahLst/>
              <a:cxnLst>
                <a:cxn ang="0">
                  <a:pos x="0" y="0"/>
                </a:cxn>
                <a:cxn ang="0">
                  <a:pos x="0" y="0"/>
                </a:cxn>
                <a:cxn ang="0">
                  <a:pos x="0" y="0"/>
                </a:cxn>
                <a:cxn ang="0">
                  <a:pos x="2" y="0"/>
                </a:cxn>
                <a:cxn ang="0">
                  <a:pos x="2" y="0"/>
                </a:cxn>
                <a:cxn ang="0">
                  <a:pos x="0" y="0"/>
                </a:cxn>
              </a:cxnLst>
              <a:rect l="0" t="0" r="r" b="b"/>
              <a:pathLst>
                <a:path w="2">
                  <a:moveTo>
                    <a:pt x="0" y="0"/>
                  </a:moveTo>
                  <a:lnTo>
                    <a:pt x="0" y="0"/>
                  </a:lnTo>
                  <a:lnTo>
                    <a:pt x="0" y="0"/>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4" name="Freeform 5064">
              <a:extLst>
                <a:ext uri="{FF2B5EF4-FFF2-40B4-BE49-F238E27FC236}">
                  <a16:creationId xmlns:a16="http://schemas.microsoft.com/office/drawing/2014/main" id="{A2F0899E-02F7-3448-B18E-1793B7C9A05A}"/>
                </a:ext>
              </a:extLst>
            </p:cNvPr>
            <p:cNvSpPr>
              <a:spLocks/>
            </p:cNvSpPr>
            <p:nvPr/>
          </p:nvSpPr>
          <p:spPr bwMode="auto">
            <a:xfrm>
              <a:off x="6483591" y="2340467"/>
              <a:ext cx="2115" cy="2198"/>
            </a:xfrm>
            <a:custGeom>
              <a:avLst/>
              <a:gdLst/>
              <a:ahLst/>
              <a:cxnLst>
                <a:cxn ang="0">
                  <a:pos x="0" y="0"/>
                </a:cxn>
                <a:cxn ang="0">
                  <a:pos x="0" y="0"/>
                </a:cxn>
                <a:cxn ang="0">
                  <a:pos x="0" y="0"/>
                </a:cxn>
                <a:cxn ang="0">
                  <a:pos x="2" y="0"/>
                </a:cxn>
                <a:cxn ang="0">
                  <a:pos x="2" y="0"/>
                </a:cxn>
                <a:cxn ang="0">
                  <a:pos x="0" y="0"/>
                </a:cxn>
              </a:cxnLst>
              <a:rect l="0" t="0" r="r" b="b"/>
              <a:pathLst>
                <a:path w="2">
                  <a:moveTo>
                    <a:pt x="0" y="0"/>
                  </a:moveTo>
                  <a:lnTo>
                    <a:pt x="0" y="0"/>
                  </a:lnTo>
                  <a:lnTo>
                    <a:pt x="0"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5" name="Freeform 5065">
              <a:extLst>
                <a:ext uri="{FF2B5EF4-FFF2-40B4-BE49-F238E27FC236}">
                  <a16:creationId xmlns:a16="http://schemas.microsoft.com/office/drawing/2014/main" id="{100386B4-2DF7-6947-8402-3F65567C8FE6}"/>
                </a:ext>
              </a:extLst>
            </p:cNvPr>
            <p:cNvSpPr>
              <a:spLocks noEditPoints="1"/>
            </p:cNvSpPr>
            <p:nvPr/>
          </p:nvSpPr>
          <p:spPr bwMode="auto">
            <a:xfrm>
              <a:off x="6473018" y="2338267"/>
              <a:ext cx="4229" cy="2200"/>
            </a:xfrm>
            <a:custGeom>
              <a:avLst/>
              <a:gdLst/>
              <a:ahLst/>
              <a:cxnLst>
                <a:cxn ang="0">
                  <a:pos x="0" y="2"/>
                </a:cxn>
                <a:cxn ang="0">
                  <a:pos x="2" y="2"/>
                </a:cxn>
                <a:cxn ang="0">
                  <a:pos x="2" y="2"/>
                </a:cxn>
                <a:cxn ang="0">
                  <a:pos x="2" y="2"/>
                </a:cxn>
                <a:cxn ang="0">
                  <a:pos x="2" y="2"/>
                </a:cxn>
                <a:cxn ang="0">
                  <a:pos x="2" y="2"/>
                </a:cxn>
                <a:cxn ang="0">
                  <a:pos x="0" y="0"/>
                </a:cxn>
                <a:cxn ang="0">
                  <a:pos x="0" y="2"/>
                </a:cxn>
                <a:cxn ang="0">
                  <a:pos x="0" y="0"/>
                </a:cxn>
                <a:cxn ang="0">
                  <a:pos x="0" y="0"/>
                </a:cxn>
                <a:cxn ang="0">
                  <a:pos x="0" y="0"/>
                </a:cxn>
              </a:cxnLst>
              <a:rect l="0" t="0" r="r" b="b"/>
              <a:pathLst>
                <a:path w="2" h="2">
                  <a:moveTo>
                    <a:pt x="0" y="2"/>
                  </a:moveTo>
                  <a:lnTo>
                    <a:pt x="2" y="2"/>
                  </a:lnTo>
                  <a:lnTo>
                    <a:pt x="2" y="2"/>
                  </a:lnTo>
                  <a:lnTo>
                    <a:pt x="2" y="2"/>
                  </a:lnTo>
                  <a:lnTo>
                    <a:pt x="2" y="2"/>
                  </a:lnTo>
                  <a:lnTo>
                    <a:pt x="2" y="2"/>
                  </a:lnTo>
                  <a:lnTo>
                    <a:pt x="0" y="0"/>
                  </a:lnTo>
                  <a:lnTo>
                    <a:pt x="0" y="2"/>
                  </a:lnTo>
                  <a:close/>
                  <a:moveTo>
                    <a:pt x="0" y="0"/>
                  </a:move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6" name="Freeform 5066">
              <a:extLst>
                <a:ext uri="{FF2B5EF4-FFF2-40B4-BE49-F238E27FC236}">
                  <a16:creationId xmlns:a16="http://schemas.microsoft.com/office/drawing/2014/main" id="{E5FA5688-2C20-474D-9744-97471A0C9968}"/>
                </a:ext>
              </a:extLst>
            </p:cNvPr>
            <p:cNvSpPr>
              <a:spLocks/>
            </p:cNvSpPr>
            <p:nvPr/>
          </p:nvSpPr>
          <p:spPr bwMode="auto">
            <a:xfrm>
              <a:off x="6473018" y="2338267"/>
              <a:ext cx="4229" cy="2200"/>
            </a:xfrm>
            <a:custGeom>
              <a:avLst/>
              <a:gdLst/>
              <a:ahLst/>
              <a:cxnLst>
                <a:cxn ang="0">
                  <a:pos x="0" y="2"/>
                </a:cxn>
                <a:cxn ang="0">
                  <a:pos x="2" y="2"/>
                </a:cxn>
                <a:cxn ang="0">
                  <a:pos x="2" y="2"/>
                </a:cxn>
                <a:cxn ang="0">
                  <a:pos x="2" y="2"/>
                </a:cxn>
                <a:cxn ang="0">
                  <a:pos x="2" y="2"/>
                </a:cxn>
                <a:cxn ang="0">
                  <a:pos x="2" y="2"/>
                </a:cxn>
                <a:cxn ang="0">
                  <a:pos x="0" y="0"/>
                </a:cxn>
                <a:cxn ang="0">
                  <a:pos x="0" y="2"/>
                </a:cxn>
              </a:cxnLst>
              <a:rect l="0" t="0" r="r" b="b"/>
              <a:pathLst>
                <a:path w="2" h="2">
                  <a:moveTo>
                    <a:pt x="0" y="2"/>
                  </a:moveTo>
                  <a:lnTo>
                    <a:pt x="2" y="2"/>
                  </a:lnTo>
                  <a:lnTo>
                    <a:pt x="2" y="2"/>
                  </a:lnTo>
                  <a:lnTo>
                    <a:pt x="2" y="2"/>
                  </a:lnTo>
                  <a:lnTo>
                    <a:pt x="2" y="2"/>
                  </a:lnTo>
                  <a:lnTo>
                    <a:pt x="2" y="2"/>
                  </a:ln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7" name="Freeform 5067">
              <a:extLst>
                <a:ext uri="{FF2B5EF4-FFF2-40B4-BE49-F238E27FC236}">
                  <a16:creationId xmlns:a16="http://schemas.microsoft.com/office/drawing/2014/main" id="{A64C09BD-647D-424D-ABF2-38E61D5DEC54}"/>
                </a:ext>
              </a:extLst>
            </p:cNvPr>
            <p:cNvSpPr>
              <a:spLocks/>
            </p:cNvSpPr>
            <p:nvPr/>
          </p:nvSpPr>
          <p:spPr bwMode="auto">
            <a:xfrm>
              <a:off x="6473018" y="2338267"/>
              <a:ext cx="2114" cy="2200"/>
            </a:xfrm>
            <a:custGeom>
              <a:avLst/>
              <a:gdLst/>
              <a:ahLst/>
              <a:cxnLst>
                <a:cxn ang="0">
                  <a:pos x="0" y="0"/>
                </a:cxn>
                <a:cxn ang="0">
                  <a:pos x="0" y="0"/>
                </a:cxn>
                <a:cxn ang="0">
                  <a:pos x="0" y="0"/>
                </a:cxn>
              </a:cxnLst>
              <a:rect l="0" t="0" r="r" b="b"/>
              <a:pathLst>
                <a:path>
                  <a:moveTo>
                    <a:pt x="0" y="0"/>
                  </a:move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8" name="Freeform 5068">
              <a:extLst>
                <a:ext uri="{FF2B5EF4-FFF2-40B4-BE49-F238E27FC236}">
                  <a16:creationId xmlns:a16="http://schemas.microsoft.com/office/drawing/2014/main" id="{763F3BEB-C930-0A47-B220-160840C8EE20}"/>
                </a:ext>
              </a:extLst>
            </p:cNvPr>
            <p:cNvSpPr>
              <a:spLocks/>
            </p:cNvSpPr>
            <p:nvPr/>
          </p:nvSpPr>
          <p:spPr bwMode="auto">
            <a:xfrm>
              <a:off x="6432841" y="2336069"/>
              <a:ext cx="2115" cy="2198"/>
            </a:xfrm>
            <a:custGeom>
              <a:avLst/>
              <a:gdLst/>
              <a:ahLst/>
              <a:cxnLst>
                <a:cxn ang="0">
                  <a:pos x="2" y="0"/>
                </a:cxn>
                <a:cxn ang="0">
                  <a:pos x="0" y="2"/>
                </a:cxn>
                <a:cxn ang="0">
                  <a:pos x="0" y="2"/>
                </a:cxn>
                <a:cxn ang="0">
                  <a:pos x="0" y="2"/>
                </a:cxn>
                <a:cxn ang="0">
                  <a:pos x="2" y="2"/>
                </a:cxn>
                <a:cxn ang="0">
                  <a:pos x="2" y="0"/>
                </a:cxn>
                <a:cxn ang="0">
                  <a:pos x="2" y="0"/>
                </a:cxn>
              </a:cxnLst>
              <a:rect l="0" t="0" r="r" b="b"/>
              <a:pathLst>
                <a:path w="2" h="2">
                  <a:moveTo>
                    <a:pt x="2" y="0"/>
                  </a:moveTo>
                  <a:lnTo>
                    <a:pt x="0" y="2"/>
                  </a:lnTo>
                  <a:lnTo>
                    <a:pt x="0" y="2"/>
                  </a:lnTo>
                  <a:lnTo>
                    <a:pt x="0" y="2"/>
                  </a:lnTo>
                  <a:lnTo>
                    <a:pt x="2" y="2"/>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9" name="Freeform 5069">
              <a:extLst>
                <a:ext uri="{FF2B5EF4-FFF2-40B4-BE49-F238E27FC236}">
                  <a16:creationId xmlns:a16="http://schemas.microsoft.com/office/drawing/2014/main" id="{36F035EF-5004-0E49-8AFA-D6A4BB6015A5}"/>
                </a:ext>
              </a:extLst>
            </p:cNvPr>
            <p:cNvSpPr>
              <a:spLocks/>
            </p:cNvSpPr>
            <p:nvPr/>
          </p:nvSpPr>
          <p:spPr bwMode="auto">
            <a:xfrm>
              <a:off x="6432841" y="2336069"/>
              <a:ext cx="2115" cy="2198"/>
            </a:xfrm>
            <a:custGeom>
              <a:avLst/>
              <a:gdLst/>
              <a:ahLst/>
              <a:cxnLst>
                <a:cxn ang="0">
                  <a:pos x="2" y="0"/>
                </a:cxn>
                <a:cxn ang="0">
                  <a:pos x="0" y="2"/>
                </a:cxn>
                <a:cxn ang="0">
                  <a:pos x="0" y="2"/>
                </a:cxn>
                <a:cxn ang="0">
                  <a:pos x="0" y="2"/>
                </a:cxn>
                <a:cxn ang="0">
                  <a:pos x="2" y="2"/>
                </a:cxn>
                <a:cxn ang="0">
                  <a:pos x="2" y="0"/>
                </a:cxn>
                <a:cxn ang="0">
                  <a:pos x="2" y="0"/>
                </a:cxn>
              </a:cxnLst>
              <a:rect l="0" t="0" r="r" b="b"/>
              <a:pathLst>
                <a:path w="2" h="2">
                  <a:moveTo>
                    <a:pt x="2" y="0"/>
                  </a:moveTo>
                  <a:lnTo>
                    <a:pt x="0" y="2"/>
                  </a:lnTo>
                  <a:lnTo>
                    <a:pt x="0" y="2"/>
                  </a:lnTo>
                  <a:lnTo>
                    <a:pt x="0" y="2"/>
                  </a:lnTo>
                  <a:lnTo>
                    <a:pt x="2" y="2"/>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0" name="Freeform 5070">
              <a:extLst>
                <a:ext uri="{FF2B5EF4-FFF2-40B4-BE49-F238E27FC236}">
                  <a16:creationId xmlns:a16="http://schemas.microsoft.com/office/drawing/2014/main" id="{DE367DD7-7B7C-704F-B4F2-11047A84D76D}"/>
                </a:ext>
              </a:extLst>
            </p:cNvPr>
            <p:cNvSpPr>
              <a:spLocks/>
            </p:cNvSpPr>
            <p:nvPr/>
          </p:nvSpPr>
          <p:spPr bwMode="auto">
            <a:xfrm>
              <a:off x="6492049" y="2329471"/>
              <a:ext cx="4229" cy="2200"/>
            </a:xfrm>
            <a:custGeom>
              <a:avLst/>
              <a:gdLst/>
              <a:ahLst/>
              <a:cxnLst>
                <a:cxn ang="0">
                  <a:pos x="0" y="0"/>
                </a:cxn>
                <a:cxn ang="0">
                  <a:pos x="0" y="0"/>
                </a:cxn>
                <a:cxn ang="0">
                  <a:pos x="0" y="2"/>
                </a:cxn>
                <a:cxn ang="0">
                  <a:pos x="0" y="2"/>
                </a:cxn>
                <a:cxn ang="0">
                  <a:pos x="2" y="2"/>
                </a:cxn>
                <a:cxn ang="0">
                  <a:pos x="0" y="2"/>
                </a:cxn>
                <a:cxn ang="0">
                  <a:pos x="0" y="0"/>
                </a:cxn>
                <a:cxn ang="0">
                  <a:pos x="0" y="0"/>
                </a:cxn>
              </a:cxnLst>
              <a:rect l="0" t="0" r="r" b="b"/>
              <a:pathLst>
                <a:path w="2" h="2">
                  <a:moveTo>
                    <a:pt x="0" y="0"/>
                  </a:moveTo>
                  <a:lnTo>
                    <a:pt x="0" y="0"/>
                  </a:lnTo>
                  <a:lnTo>
                    <a:pt x="0" y="2"/>
                  </a:lnTo>
                  <a:lnTo>
                    <a:pt x="0" y="2"/>
                  </a:lnTo>
                  <a:lnTo>
                    <a:pt x="2" y="2"/>
                  </a:lnTo>
                  <a:lnTo>
                    <a:pt x="0" y="2"/>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1" name="Freeform 5071">
              <a:extLst>
                <a:ext uri="{FF2B5EF4-FFF2-40B4-BE49-F238E27FC236}">
                  <a16:creationId xmlns:a16="http://schemas.microsoft.com/office/drawing/2014/main" id="{0BC08D27-B342-B84C-8C24-7B86A41DB75F}"/>
                </a:ext>
              </a:extLst>
            </p:cNvPr>
            <p:cNvSpPr>
              <a:spLocks/>
            </p:cNvSpPr>
            <p:nvPr/>
          </p:nvSpPr>
          <p:spPr bwMode="auto">
            <a:xfrm>
              <a:off x="6492049" y="2329471"/>
              <a:ext cx="4229" cy="2200"/>
            </a:xfrm>
            <a:custGeom>
              <a:avLst/>
              <a:gdLst/>
              <a:ahLst/>
              <a:cxnLst>
                <a:cxn ang="0">
                  <a:pos x="0" y="0"/>
                </a:cxn>
                <a:cxn ang="0">
                  <a:pos x="0" y="0"/>
                </a:cxn>
                <a:cxn ang="0">
                  <a:pos x="0" y="2"/>
                </a:cxn>
                <a:cxn ang="0">
                  <a:pos x="0" y="2"/>
                </a:cxn>
                <a:cxn ang="0">
                  <a:pos x="2" y="2"/>
                </a:cxn>
                <a:cxn ang="0">
                  <a:pos x="0" y="2"/>
                </a:cxn>
                <a:cxn ang="0">
                  <a:pos x="0" y="0"/>
                </a:cxn>
                <a:cxn ang="0">
                  <a:pos x="0" y="0"/>
                </a:cxn>
              </a:cxnLst>
              <a:rect l="0" t="0" r="r" b="b"/>
              <a:pathLst>
                <a:path w="2" h="2">
                  <a:moveTo>
                    <a:pt x="0" y="0"/>
                  </a:moveTo>
                  <a:lnTo>
                    <a:pt x="0" y="0"/>
                  </a:lnTo>
                  <a:lnTo>
                    <a:pt x="0" y="2"/>
                  </a:lnTo>
                  <a:lnTo>
                    <a:pt x="0" y="2"/>
                  </a:lnTo>
                  <a:lnTo>
                    <a:pt x="2" y="2"/>
                  </a:lnTo>
                  <a:lnTo>
                    <a:pt x="0" y="2"/>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2" name="Freeform 5072">
              <a:extLst>
                <a:ext uri="{FF2B5EF4-FFF2-40B4-BE49-F238E27FC236}">
                  <a16:creationId xmlns:a16="http://schemas.microsoft.com/office/drawing/2014/main" id="{88D7143C-4B56-CC4E-8A87-33BCC0F4CA59}"/>
                </a:ext>
              </a:extLst>
            </p:cNvPr>
            <p:cNvSpPr>
              <a:spLocks noEditPoints="1"/>
            </p:cNvSpPr>
            <p:nvPr/>
          </p:nvSpPr>
          <p:spPr bwMode="auto">
            <a:xfrm>
              <a:off x="6466674" y="2322875"/>
              <a:ext cx="4229" cy="6596"/>
            </a:xfrm>
            <a:custGeom>
              <a:avLst/>
              <a:gdLst/>
              <a:ahLst/>
              <a:cxnLst>
                <a:cxn ang="0">
                  <a:pos x="0" y="4"/>
                </a:cxn>
                <a:cxn ang="0">
                  <a:pos x="2" y="4"/>
                </a:cxn>
                <a:cxn ang="0">
                  <a:pos x="0" y="4"/>
                </a:cxn>
                <a:cxn ang="0">
                  <a:pos x="0" y="4"/>
                </a:cxn>
                <a:cxn ang="0">
                  <a:pos x="0" y="0"/>
                </a:cxn>
                <a:cxn ang="0">
                  <a:pos x="0" y="2"/>
                </a:cxn>
                <a:cxn ang="0">
                  <a:pos x="0" y="4"/>
                </a:cxn>
                <a:cxn ang="0">
                  <a:pos x="0" y="0"/>
                </a:cxn>
                <a:cxn ang="0">
                  <a:pos x="0" y="0"/>
                </a:cxn>
              </a:cxnLst>
              <a:rect l="0" t="0" r="r" b="b"/>
              <a:pathLst>
                <a:path w="2" h="4">
                  <a:moveTo>
                    <a:pt x="0" y="4"/>
                  </a:moveTo>
                  <a:lnTo>
                    <a:pt x="2" y="4"/>
                  </a:lnTo>
                  <a:lnTo>
                    <a:pt x="0" y="4"/>
                  </a:lnTo>
                  <a:lnTo>
                    <a:pt x="0" y="4"/>
                  </a:lnTo>
                  <a:close/>
                  <a:moveTo>
                    <a:pt x="0" y="0"/>
                  </a:moveTo>
                  <a:lnTo>
                    <a:pt x="0" y="2"/>
                  </a:lnTo>
                  <a:lnTo>
                    <a:pt x="0" y="4"/>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3" name="Freeform 5073">
              <a:extLst>
                <a:ext uri="{FF2B5EF4-FFF2-40B4-BE49-F238E27FC236}">
                  <a16:creationId xmlns:a16="http://schemas.microsoft.com/office/drawing/2014/main" id="{41CF25B2-DC10-A843-AEB5-C1AA5BBE9A1A}"/>
                </a:ext>
              </a:extLst>
            </p:cNvPr>
            <p:cNvSpPr>
              <a:spLocks/>
            </p:cNvSpPr>
            <p:nvPr/>
          </p:nvSpPr>
          <p:spPr bwMode="auto">
            <a:xfrm>
              <a:off x="6466674" y="2329471"/>
              <a:ext cx="4229" cy="0"/>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4" name="Freeform 5074">
              <a:extLst>
                <a:ext uri="{FF2B5EF4-FFF2-40B4-BE49-F238E27FC236}">
                  <a16:creationId xmlns:a16="http://schemas.microsoft.com/office/drawing/2014/main" id="{206CA7BE-FCEA-3146-BC30-CE50A39984B3}"/>
                </a:ext>
              </a:extLst>
            </p:cNvPr>
            <p:cNvSpPr>
              <a:spLocks/>
            </p:cNvSpPr>
            <p:nvPr/>
          </p:nvSpPr>
          <p:spPr bwMode="auto">
            <a:xfrm>
              <a:off x="6466674" y="2322875"/>
              <a:ext cx="2115" cy="6596"/>
            </a:xfrm>
            <a:custGeom>
              <a:avLst/>
              <a:gdLst/>
              <a:ahLst/>
              <a:cxnLst>
                <a:cxn ang="0">
                  <a:pos x="0" y="0"/>
                </a:cxn>
                <a:cxn ang="0">
                  <a:pos x="0" y="2"/>
                </a:cxn>
                <a:cxn ang="0">
                  <a:pos x="0" y="4"/>
                </a:cxn>
                <a:cxn ang="0">
                  <a:pos x="0" y="0"/>
                </a:cxn>
                <a:cxn ang="0">
                  <a:pos x="0" y="0"/>
                </a:cxn>
              </a:cxnLst>
              <a:rect l="0" t="0" r="r" b="b"/>
              <a:pathLst>
                <a:path h="4">
                  <a:moveTo>
                    <a:pt x="0" y="0"/>
                  </a:moveTo>
                  <a:lnTo>
                    <a:pt x="0" y="2"/>
                  </a:lnTo>
                  <a:lnTo>
                    <a:pt x="0" y="4"/>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5" name="Freeform 5075">
              <a:extLst>
                <a:ext uri="{FF2B5EF4-FFF2-40B4-BE49-F238E27FC236}">
                  <a16:creationId xmlns:a16="http://schemas.microsoft.com/office/drawing/2014/main" id="{D7FABA76-2D59-914C-94A8-3D32315F8841}"/>
                </a:ext>
              </a:extLst>
            </p:cNvPr>
            <p:cNvSpPr>
              <a:spLocks/>
            </p:cNvSpPr>
            <p:nvPr/>
          </p:nvSpPr>
          <p:spPr bwMode="auto">
            <a:xfrm>
              <a:off x="6477248" y="2322875"/>
              <a:ext cx="6343" cy="2198"/>
            </a:xfrm>
            <a:custGeom>
              <a:avLst/>
              <a:gdLst/>
              <a:ahLst/>
              <a:cxnLst>
                <a:cxn ang="0">
                  <a:pos x="0" y="0"/>
                </a:cxn>
                <a:cxn ang="0">
                  <a:pos x="0" y="2"/>
                </a:cxn>
                <a:cxn ang="0">
                  <a:pos x="2" y="2"/>
                </a:cxn>
                <a:cxn ang="0">
                  <a:pos x="2" y="2"/>
                </a:cxn>
                <a:cxn ang="0">
                  <a:pos x="4" y="2"/>
                </a:cxn>
                <a:cxn ang="0">
                  <a:pos x="4" y="2"/>
                </a:cxn>
                <a:cxn ang="0">
                  <a:pos x="4" y="0"/>
                </a:cxn>
                <a:cxn ang="0">
                  <a:pos x="2" y="0"/>
                </a:cxn>
                <a:cxn ang="0">
                  <a:pos x="2" y="0"/>
                </a:cxn>
                <a:cxn ang="0">
                  <a:pos x="0" y="0"/>
                </a:cxn>
                <a:cxn ang="0">
                  <a:pos x="0" y="0"/>
                </a:cxn>
                <a:cxn ang="0">
                  <a:pos x="0" y="0"/>
                </a:cxn>
              </a:cxnLst>
              <a:rect l="0" t="0" r="r" b="b"/>
              <a:pathLst>
                <a:path w="4" h="2">
                  <a:moveTo>
                    <a:pt x="0" y="0"/>
                  </a:moveTo>
                  <a:lnTo>
                    <a:pt x="0" y="2"/>
                  </a:lnTo>
                  <a:lnTo>
                    <a:pt x="2" y="2"/>
                  </a:lnTo>
                  <a:lnTo>
                    <a:pt x="2" y="2"/>
                  </a:lnTo>
                  <a:lnTo>
                    <a:pt x="4" y="2"/>
                  </a:lnTo>
                  <a:lnTo>
                    <a:pt x="4" y="2"/>
                  </a:lnTo>
                  <a:lnTo>
                    <a:pt x="4" y="0"/>
                  </a:lnTo>
                  <a:lnTo>
                    <a:pt x="2" y="0"/>
                  </a:lnTo>
                  <a:lnTo>
                    <a:pt x="2" y="0"/>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6" name="Freeform 5076">
              <a:extLst>
                <a:ext uri="{FF2B5EF4-FFF2-40B4-BE49-F238E27FC236}">
                  <a16:creationId xmlns:a16="http://schemas.microsoft.com/office/drawing/2014/main" id="{EB9D83C1-1F26-0242-B694-1E058C361B10}"/>
                </a:ext>
              </a:extLst>
            </p:cNvPr>
            <p:cNvSpPr>
              <a:spLocks/>
            </p:cNvSpPr>
            <p:nvPr/>
          </p:nvSpPr>
          <p:spPr bwMode="auto">
            <a:xfrm>
              <a:off x="6477248" y="2322875"/>
              <a:ext cx="6343" cy="2198"/>
            </a:xfrm>
            <a:custGeom>
              <a:avLst/>
              <a:gdLst/>
              <a:ahLst/>
              <a:cxnLst>
                <a:cxn ang="0">
                  <a:pos x="0" y="0"/>
                </a:cxn>
                <a:cxn ang="0">
                  <a:pos x="0" y="2"/>
                </a:cxn>
                <a:cxn ang="0">
                  <a:pos x="2" y="2"/>
                </a:cxn>
                <a:cxn ang="0">
                  <a:pos x="2" y="2"/>
                </a:cxn>
                <a:cxn ang="0">
                  <a:pos x="4" y="2"/>
                </a:cxn>
                <a:cxn ang="0">
                  <a:pos x="4" y="2"/>
                </a:cxn>
                <a:cxn ang="0">
                  <a:pos x="4" y="0"/>
                </a:cxn>
                <a:cxn ang="0">
                  <a:pos x="2" y="0"/>
                </a:cxn>
                <a:cxn ang="0">
                  <a:pos x="2" y="0"/>
                </a:cxn>
                <a:cxn ang="0">
                  <a:pos x="0" y="0"/>
                </a:cxn>
                <a:cxn ang="0">
                  <a:pos x="0" y="0"/>
                </a:cxn>
                <a:cxn ang="0">
                  <a:pos x="0" y="0"/>
                </a:cxn>
              </a:cxnLst>
              <a:rect l="0" t="0" r="r" b="b"/>
              <a:pathLst>
                <a:path w="4" h="2">
                  <a:moveTo>
                    <a:pt x="0" y="0"/>
                  </a:moveTo>
                  <a:lnTo>
                    <a:pt x="0" y="2"/>
                  </a:lnTo>
                  <a:lnTo>
                    <a:pt x="2" y="2"/>
                  </a:lnTo>
                  <a:lnTo>
                    <a:pt x="2" y="2"/>
                  </a:lnTo>
                  <a:lnTo>
                    <a:pt x="4" y="2"/>
                  </a:lnTo>
                  <a:lnTo>
                    <a:pt x="4" y="2"/>
                  </a:lnTo>
                  <a:lnTo>
                    <a:pt x="4" y="0"/>
                  </a:lnTo>
                  <a:lnTo>
                    <a:pt x="2" y="0"/>
                  </a:lnTo>
                  <a:lnTo>
                    <a:pt x="2" y="0"/>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7" name="Freeform 5077">
              <a:extLst>
                <a:ext uri="{FF2B5EF4-FFF2-40B4-BE49-F238E27FC236}">
                  <a16:creationId xmlns:a16="http://schemas.microsoft.com/office/drawing/2014/main" id="{51783864-EB29-8B4D-8C68-2D3ED27DE4AC}"/>
                </a:ext>
              </a:extLst>
            </p:cNvPr>
            <p:cNvSpPr>
              <a:spLocks noEditPoints="1"/>
            </p:cNvSpPr>
            <p:nvPr/>
          </p:nvSpPr>
          <p:spPr bwMode="auto">
            <a:xfrm>
              <a:off x="6479362" y="2296486"/>
              <a:ext cx="2115" cy="219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moveTo>
                    <a:pt x="0" y="0"/>
                  </a:move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8" name="Freeform 5078">
              <a:extLst>
                <a:ext uri="{FF2B5EF4-FFF2-40B4-BE49-F238E27FC236}">
                  <a16:creationId xmlns:a16="http://schemas.microsoft.com/office/drawing/2014/main" id="{D9A92607-1891-1B45-8EC4-F014AC42A345}"/>
                </a:ext>
              </a:extLst>
            </p:cNvPr>
            <p:cNvSpPr>
              <a:spLocks/>
            </p:cNvSpPr>
            <p:nvPr/>
          </p:nvSpPr>
          <p:spPr bwMode="auto">
            <a:xfrm>
              <a:off x="6479362" y="2296486"/>
              <a:ext cx="2115" cy="2198"/>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9" name="Freeform 5079">
              <a:extLst>
                <a:ext uri="{FF2B5EF4-FFF2-40B4-BE49-F238E27FC236}">
                  <a16:creationId xmlns:a16="http://schemas.microsoft.com/office/drawing/2014/main" id="{4A7D1120-3A60-5845-960B-F427C7340A28}"/>
                </a:ext>
              </a:extLst>
            </p:cNvPr>
            <p:cNvSpPr>
              <a:spLocks/>
            </p:cNvSpPr>
            <p:nvPr/>
          </p:nvSpPr>
          <p:spPr bwMode="auto">
            <a:xfrm>
              <a:off x="6479362" y="2296486"/>
              <a:ext cx="2115" cy="2198"/>
            </a:xfrm>
            <a:custGeom>
              <a:avLst/>
              <a:gdLst/>
              <a:ahLst/>
              <a:cxnLst>
                <a:cxn ang="0">
                  <a:pos x="0" y="0"/>
                </a:cxn>
                <a:cxn ang="0">
                  <a:pos x="0" y="0"/>
                </a:cxn>
                <a:cxn ang="0">
                  <a:pos x="0" y="0"/>
                </a:cxn>
              </a:cxnLst>
              <a:rect l="0" t="0" r="r" b="b"/>
              <a:pathLst>
                <a:path>
                  <a:moveTo>
                    <a:pt x="0" y="0"/>
                  </a:move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0" name="Freeform 5080">
              <a:extLst>
                <a:ext uri="{FF2B5EF4-FFF2-40B4-BE49-F238E27FC236}">
                  <a16:creationId xmlns:a16="http://schemas.microsoft.com/office/drawing/2014/main" id="{1CC30BB0-9506-524C-AB6C-39F50DD0581C}"/>
                </a:ext>
              </a:extLst>
            </p:cNvPr>
            <p:cNvSpPr>
              <a:spLocks/>
            </p:cNvSpPr>
            <p:nvPr/>
          </p:nvSpPr>
          <p:spPr bwMode="auto">
            <a:xfrm>
              <a:off x="6473018" y="2287690"/>
              <a:ext cx="4229" cy="2198"/>
            </a:xfrm>
            <a:custGeom>
              <a:avLst/>
              <a:gdLst/>
              <a:ahLst/>
              <a:cxnLst>
                <a:cxn ang="0">
                  <a:pos x="2" y="0"/>
                </a:cxn>
                <a:cxn ang="0">
                  <a:pos x="0" y="0"/>
                </a:cxn>
                <a:cxn ang="0">
                  <a:pos x="0" y="0"/>
                </a:cxn>
                <a:cxn ang="0">
                  <a:pos x="2" y="0"/>
                </a:cxn>
                <a:cxn ang="0">
                  <a:pos x="2" y="2"/>
                </a:cxn>
                <a:cxn ang="0">
                  <a:pos x="2" y="2"/>
                </a:cxn>
                <a:cxn ang="0">
                  <a:pos x="2" y="0"/>
                </a:cxn>
                <a:cxn ang="0">
                  <a:pos x="2" y="0"/>
                </a:cxn>
              </a:cxnLst>
              <a:rect l="0" t="0" r="r" b="b"/>
              <a:pathLst>
                <a:path w="2" h="2">
                  <a:moveTo>
                    <a:pt x="2" y="0"/>
                  </a:moveTo>
                  <a:lnTo>
                    <a:pt x="0" y="0"/>
                  </a:lnTo>
                  <a:lnTo>
                    <a:pt x="0" y="0"/>
                  </a:lnTo>
                  <a:lnTo>
                    <a:pt x="2" y="0"/>
                  </a:lnTo>
                  <a:lnTo>
                    <a:pt x="2" y="2"/>
                  </a:lnTo>
                  <a:lnTo>
                    <a:pt x="2" y="2"/>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1" name="Freeform 5081">
              <a:extLst>
                <a:ext uri="{FF2B5EF4-FFF2-40B4-BE49-F238E27FC236}">
                  <a16:creationId xmlns:a16="http://schemas.microsoft.com/office/drawing/2014/main" id="{2F2438C9-28F8-1842-BB74-927143ED4E96}"/>
                </a:ext>
              </a:extLst>
            </p:cNvPr>
            <p:cNvSpPr>
              <a:spLocks/>
            </p:cNvSpPr>
            <p:nvPr/>
          </p:nvSpPr>
          <p:spPr bwMode="auto">
            <a:xfrm>
              <a:off x="6473018" y="2287690"/>
              <a:ext cx="4229" cy="2198"/>
            </a:xfrm>
            <a:custGeom>
              <a:avLst/>
              <a:gdLst/>
              <a:ahLst/>
              <a:cxnLst>
                <a:cxn ang="0">
                  <a:pos x="2" y="0"/>
                </a:cxn>
                <a:cxn ang="0">
                  <a:pos x="0" y="0"/>
                </a:cxn>
                <a:cxn ang="0">
                  <a:pos x="0" y="0"/>
                </a:cxn>
                <a:cxn ang="0">
                  <a:pos x="2" y="0"/>
                </a:cxn>
                <a:cxn ang="0">
                  <a:pos x="2" y="2"/>
                </a:cxn>
                <a:cxn ang="0">
                  <a:pos x="2" y="2"/>
                </a:cxn>
                <a:cxn ang="0">
                  <a:pos x="2" y="0"/>
                </a:cxn>
                <a:cxn ang="0">
                  <a:pos x="2" y="0"/>
                </a:cxn>
              </a:cxnLst>
              <a:rect l="0" t="0" r="r" b="b"/>
              <a:pathLst>
                <a:path w="2" h="2">
                  <a:moveTo>
                    <a:pt x="2" y="0"/>
                  </a:moveTo>
                  <a:lnTo>
                    <a:pt x="0" y="0"/>
                  </a:lnTo>
                  <a:lnTo>
                    <a:pt x="0" y="0"/>
                  </a:lnTo>
                  <a:lnTo>
                    <a:pt x="2" y="0"/>
                  </a:lnTo>
                  <a:lnTo>
                    <a:pt x="2" y="2"/>
                  </a:lnTo>
                  <a:lnTo>
                    <a:pt x="2" y="2"/>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2" name="Freeform 5082">
              <a:extLst>
                <a:ext uri="{FF2B5EF4-FFF2-40B4-BE49-F238E27FC236}">
                  <a16:creationId xmlns:a16="http://schemas.microsoft.com/office/drawing/2014/main" id="{B9CDDF10-FD83-8B44-83A3-4D062E74012A}"/>
                </a:ext>
              </a:extLst>
            </p:cNvPr>
            <p:cNvSpPr>
              <a:spLocks/>
            </p:cNvSpPr>
            <p:nvPr/>
          </p:nvSpPr>
          <p:spPr bwMode="auto">
            <a:xfrm>
              <a:off x="6483591" y="2285490"/>
              <a:ext cx="2115" cy="0"/>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3" name="Freeform 5083">
              <a:extLst>
                <a:ext uri="{FF2B5EF4-FFF2-40B4-BE49-F238E27FC236}">
                  <a16:creationId xmlns:a16="http://schemas.microsoft.com/office/drawing/2014/main" id="{BC78C59F-D875-AB42-A8E1-69EC1A264504}"/>
                </a:ext>
              </a:extLst>
            </p:cNvPr>
            <p:cNvSpPr>
              <a:spLocks/>
            </p:cNvSpPr>
            <p:nvPr/>
          </p:nvSpPr>
          <p:spPr bwMode="auto">
            <a:xfrm>
              <a:off x="6483591" y="2285490"/>
              <a:ext cx="2115" cy="0"/>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4" name="Freeform 5084">
              <a:extLst>
                <a:ext uri="{FF2B5EF4-FFF2-40B4-BE49-F238E27FC236}">
                  <a16:creationId xmlns:a16="http://schemas.microsoft.com/office/drawing/2014/main" id="{F9FAD2CA-7C13-2C43-989C-0E14FB87969D}"/>
                </a:ext>
              </a:extLst>
            </p:cNvPr>
            <p:cNvSpPr>
              <a:spLocks/>
            </p:cNvSpPr>
            <p:nvPr/>
          </p:nvSpPr>
          <p:spPr bwMode="auto">
            <a:xfrm>
              <a:off x="6479362" y="2281092"/>
              <a:ext cx="4229" cy="4398"/>
            </a:xfrm>
            <a:custGeom>
              <a:avLst/>
              <a:gdLst/>
              <a:ahLst/>
              <a:cxnLst>
                <a:cxn ang="0">
                  <a:pos x="0" y="0"/>
                </a:cxn>
                <a:cxn ang="0">
                  <a:pos x="0" y="2"/>
                </a:cxn>
                <a:cxn ang="0">
                  <a:pos x="2" y="2"/>
                </a:cxn>
                <a:cxn ang="0">
                  <a:pos x="2" y="0"/>
                </a:cxn>
                <a:cxn ang="0">
                  <a:pos x="2" y="0"/>
                </a:cxn>
                <a:cxn ang="0">
                  <a:pos x="0" y="0"/>
                </a:cxn>
              </a:cxnLst>
              <a:rect l="0" t="0" r="r" b="b"/>
              <a:pathLst>
                <a:path w="2" h="2">
                  <a:moveTo>
                    <a:pt x="0" y="0"/>
                  </a:moveTo>
                  <a:lnTo>
                    <a:pt x="0" y="2"/>
                  </a:lnTo>
                  <a:lnTo>
                    <a:pt x="2" y="2"/>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5" name="Freeform 5085">
              <a:extLst>
                <a:ext uri="{FF2B5EF4-FFF2-40B4-BE49-F238E27FC236}">
                  <a16:creationId xmlns:a16="http://schemas.microsoft.com/office/drawing/2014/main" id="{82240B0B-0B1C-A34E-821A-2AFDD90193E8}"/>
                </a:ext>
              </a:extLst>
            </p:cNvPr>
            <p:cNvSpPr>
              <a:spLocks/>
            </p:cNvSpPr>
            <p:nvPr/>
          </p:nvSpPr>
          <p:spPr bwMode="auto">
            <a:xfrm>
              <a:off x="6479362" y="2281092"/>
              <a:ext cx="4229" cy="4398"/>
            </a:xfrm>
            <a:custGeom>
              <a:avLst/>
              <a:gdLst/>
              <a:ahLst/>
              <a:cxnLst>
                <a:cxn ang="0">
                  <a:pos x="0" y="0"/>
                </a:cxn>
                <a:cxn ang="0">
                  <a:pos x="0" y="2"/>
                </a:cxn>
                <a:cxn ang="0">
                  <a:pos x="2" y="2"/>
                </a:cxn>
                <a:cxn ang="0">
                  <a:pos x="2" y="0"/>
                </a:cxn>
                <a:cxn ang="0">
                  <a:pos x="2" y="0"/>
                </a:cxn>
                <a:cxn ang="0">
                  <a:pos x="0" y="0"/>
                </a:cxn>
              </a:cxnLst>
              <a:rect l="0" t="0" r="r" b="b"/>
              <a:pathLst>
                <a:path w="2" h="2">
                  <a:moveTo>
                    <a:pt x="0" y="0"/>
                  </a:moveTo>
                  <a:lnTo>
                    <a:pt x="0" y="2"/>
                  </a:lnTo>
                  <a:lnTo>
                    <a:pt x="2" y="2"/>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6" name="Rectangle 5086">
              <a:extLst>
                <a:ext uri="{FF2B5EF4-FFF2-40B4-BE49-F238E27FC236}">
                  <a16:creationId xmlns:a16="http://schemas.microsoft.com/office/drawing/2014/main" id="{C3F77474-BE12-1E49-8CC0-52CE88D1217B}"/>
                </a:ext>
              </a:extLst>
            </p:cNvPr>
            <p:cNvSpPr>
              <a:spLocks noChangeArrowheads="1"/>
            </p:cNvSpPr>
            <p:nvPr/>
          </p:nvSpPr>
          <p:spPr bwMode="auto">
            <a:xfrm>
              <a:off x="6473018" y="2281092"/>
              <a:ext cx="2114" cy="4398"/>
            </a:xfrm>
            <a:prstGeom prst="rect">
              <a:avLst/>
            </a:prstGeom>
            <a:solidFill>
              <a:srgbClr val="E6E7E8"/>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7" name="Rectangle 5087">
              <a:extLst>
                <a:ext uri="{FF2B5EF4-FFF2-40B4-BE49-F238E27FC236}">
                  <a16:creationId xmlns:a16="http://schemas.microsoft.com/office/drawing/2014/main" id="{797A81AE-4EA2-7740-8482-844B7A977AE4}"/>
                </a:ext>
              </a:extLst>
            </p:cNvPr>
            <p:cNvSpPr>
              <a:spLocks noChangeArrowheads="1"/>
            </p:cNvSpPr>
            <p:nvPr/>
          </p:nvSpPr>
          <p:spPr bwMode="auto">
            <a:xfrm>
              <a:off x="6473018" y="2281092"/>
              <a:ext cx="2114" cy="4398"/>
            </a:xfrm>
            <a:prstGeom prst="rect">
              <a:avLst/>
            </a:prstGeom>
            <a:no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8" name="Rectangle 5088">
              <a:extLst>
                <a:ext uri="{FF2B5EF4-FFF2-40B4-BE49-F238E27FC236}">
                  <a16:creationId xmlns:a16="http://schemas.microsoft.com/office/drawing/2014/main" id="{7E505A40-A595-D045-B0DC-4EB8FED5ECA3}"/>
                </a:ext>
              </a:extLst>
            </p:cNvPr>
            <p:cNvSpPr>
              <a:spLocks noChangeArrowheads="1"/>
            </p:cNvSpPr>
            <p:nvPr/>
          </p:nvSpPr>
          <p:spPr bwMode="auto">
            <a:xfrm>
              <a:off x="6445528" y="2278893"/>
              <a:ext cx="2115" cy="2198"/>
            </a:xfrm>
            <a:prstGeom prst="rect">
              <a:avLst/>
            </a:prstGeom>
            <a:solidFill>
              <a:srgbClr val="E6E7E8"/>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9" name="Rectangle 5089">
              <a:extLst>
                <a:ext uri="{FF2B5EF4-FFF2-40B4-BE49-F238E27FC236}">
                  <a16:creationId xmlns:a16="http://schemas.microsoft.com/office/drawing/2014/main" id="{B4781837-0314-A342-90E6-93823999D508}"/>
                </a:ext>
              </a:extLst>
            </p:cNvPr>
            <p:cNvSpPr>
              <a:spLocks noChangeArrowheads="1"/>
            </p:cNvSpPr>
            <p:nvPr/>
          </p:nvSpPr>
          <p:spPr bwMode="auto">
            <a:xfrm>
              <a:off x="6445528" y="2278893"/>
              <a:ext cx="2115" cy="2198"/>
            </a:xfrm>
            <a:prstGeom prst="rect">
              <a:avLst/>
            </a:prstGeom>
            <a:no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0" name="Freeform 5090">
              <a:extLst>
                <a:ext uri="{FF2B5EF4-FFF2-40B4-BE49-F238E27FC236}">
                  <a16:creationId xmlns:a16="http://schemas.microsoft.com/office/drawing/2014/main" id="{BDF46E5D-4E7D-BD4F-AD9A-FB74280A9BC6}"/>
                </a:ext>
              </a:extLst>
            </p:cNvPr>
            <p:cNvSpPr>
              <a:spLocks noEditPoints="1"/>
            </p:cNvSpPr>
            <p:nvPr/>
          </p:nvSpPr>
          <p:spPr bwMode="auto">
            <a:xfrm>
              <a:off x="6460331" y="2278893"/>
              <a:ext cx="4229" cy="2198"/>
            </a:xfrm>
            <a:custGeom>
              <a:avLst/>
              <a:gdLst/>
              <a:ahLst/>
              <a:cxnLst>
                <a:cxn ang="0">
                  <a:pos x="0" y="2"/>
                </a:cxn>
                <a:cxn ang="0">
                  <a:pos x="0" y="2"/>
                </a:cxn>
                <a:cxn ang="0">
                  <a:pos x="0" y="2"/>
                </a:cxn>
                <a:cxn ang="0">
                  <a:pos x="0" y="0"/>
                </a:cxn>
                <a:cxn ang="0">
                  <a:pos x="0" y="2"/>
                </a:cxn>
                <a:cxn ang="0">
                  <a:pos x="0" y="2"/>
                </a:cxn>
                <a:cxn ang="0">
                  <a:pos x="2" y="2"/>
                </a:cxn>
                <a:cxn ang="0">
                  <a:pos x="2" y="0"/>
                </a:cxn>
                <a:cxn ang="0">
                  <a:pos x="0" y="0"/>
                </a:cxn>
              </a:cxnLst>
              <a:rect l="0" t="0" r="r" b="b"/>
              <a:pathLst>
                <a:path w="2" h="2">
                  <a:moveTo>
                    <a:pt x="0" y="2"/>
                  </a:moveTo>
                  <a:lnTo>
                    <a:pt x="0" y="2"/>
                  </a:lnTo>
                  <a:lnTo>
                    <a:pt x="0" y="2"/>
                  </a:lnTo>
                  <a:close/>
                  <a:moveTo>
                    <a:pt x="0" y="0"/>
                  </a:moveTo>
                  <a:lnTo>
                    <a:pt x="0" y="2"/>
                  </a:lnTo>
                  <a:lnTo>
                    <a:pt x="0" y="2"/>
                  </a:lnTo>
                  <a:lnTo>
                    <a:pt x="2" y="2"/>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1" name="Freeform 5091">
              <a:extLst>
                <a:ext uri="{FF2B5EF4-FFF2-40B4-BE49-F238E27FC236}">
                  <a16:creationId xmlns:a16="http://schemas.microsoft.com/office/drawing/2014/main" id="{28D456AB-B78F-9940-A62D-B027ED728FF4}"/>
                </a:ext>
              </a:extLst>
            </p:cNvPr>
            <p:cNvSpPr>
              <a:spLocks/>
            </p:cNvSpPr>
            <p:nvPr/>
          </p:nvSpPr>
          <p:spPr bwMode="auto">
            <a:xfrm>
              <a:off x="6460331" y="2281092"/>
              <a:ext cx="2114" cy="2200"/>
            </a:xfrm>
            <a:custGeom>
              <a:avLst/>
              <a:gdLst/>
              <a:ahLst/>
              <a:cxnLst>
                <a:cxn ang="0">
                  <a:pos x="0" y="0"/>
                </a:cxn>
                <a:cxn ang="0">
                  <a:pos x="0" y="0"/>
                </a:cxn>
                <a:cxn ang="0">
                  <a:pos x="0" y="0"/>
                </a:cxn>
              </a:cxnLst>
              <a:rect l="0" t="0" r="r" b="b"/>
              <a:pathLst>
                <a:path>
                  <a:moveTo>
                    <a:pt x="0" y="0"/>
                  </a:move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2" name="Freeform 5092">
              <a:extLst>
                <a:ext uri="{FF2B5EF4-FFF2-40B4-BE49-F238E27FC236}">
                  <a16:creationId xmlns:a16="http://schemas.microsoft.com/office/drawing/2014/main" id="{69B9ADB6-E316-7C45-A29D-5286A5043D56}"/>
                </a:ext>
              </a:extLst>
            </p:cNvPr>
            <p:cNvSpPr>
              <a:spLocks/>
            </p:cNvSpPr>
            <p:nvPr/>
          </p:nvSpPr>
          <p:spPr bwMode="auto">
            <a:xfrm>
              <a:off x="6460331" y="2278893"/>
              <a:ext cx="4229" cy="2198"/>
            </a:xfrm>
            <a:custGeom>
              <a:avLst/>
              <a:gdLst/>
              <a:ahLst/>
              <a:cxnLst>
                <a:cxn ang="0">
                  <a:pos x="0" y="0"/>
                </a:cxn>
                <a:cxn ang="0">
                  <a:pos x="0" y="2"/>
                </a:cxn>
                <a:cxn ang="0">
                  <a:pos x="0" y="2"/>
                </a:cxn>
                <a:cxn ang="0">
                  <a:pos x="2" y="2"/>
                </a:cxn>
                <a:cxn ang="0">
                  <a:pos x="2" y="0"/>
                </a:cxn>
                <a:cxn ang="0">
                  <a:pos x="0" y="0"/>
                </a:cxn>
              </a:cxnLst>
              <a:rect l="0" t="0" r="r" b="b"/>
              <a:pathLst>
                <a:path w="2" h="2">
                  <a:moveTo>
                    <a:pt x="0" y="0"/>
                  </a:moveTo>
                  <a:lnTo>
                    <a:pt x="0" y="2"/>
                  </a:lnTo>
                  <a:lnTo>
                    <a:pt x="0" y="2"/>
                  </a:lnTo>
                  <a:lnTo>
                    <a:pt x="2" y="2"/>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3" name="Freeform 5093">
              <a:extLst>
                <a:ext uri="{FF2B5EF4-FFF2-40B4-BE49-F238E27FC236}">
                  <a16:creationId xmlns:a16="http://schemas.microsoft.com/office/drawing/2014/main" id="{DF5DDAB7-E615-FC48-BE50-F272010EE573}"/>
                </a:ext>
              </a:extLst>
            </p:cNvPr>
            <p:cNvSpPr>
              <a:spLocks noEditPoints="1"/>
            </p:cNvSpPr>
            <p:nvPr/>
          </p:nvSpPr>
          <p:spPr bwMode="auto">
            <a:xfrm>
              <a:off x="6470903" y="2278893"/>
              <a:ext cx="2115" cy="2198"/>
            </a:xfrm>
            <a:custGeom>
              <a:avLst/>
              <a:gdLst/>
              <a:ahLst/>
              <a:cxnLst>
                <a:cxn ang="0">
                  <a:pos x="2" y="0"/>
                </a:cxn>
                <a:cxn ang="0">
                  <a:pos x="0" y="2"/>
                </a:cxn>
                <a:cxn ang="0">
                  <a:pos x="0" y="2"/>
                </a:cxn>
                <a:cxn ang="0">
                  <a:pos x="0" y="2"/>
                </a:cxn>
                <a:cxn ang="0">
                  <a:pos x="2" y="2"/>
                </a:cxn>
                <a:cxn ang="0">
                  <a:pos x="2" y="2"/>
                </a:cxn>
                <a:cxn ang="0">
                  <a:pos x="2" y="2"/>
                </a:cxn>
                <a:cxn ang="0">
                  <a:pos x="2" y="2"/>
                </a:cxn>
                <a:cxn ang="0">
                  <a:pos x="2" y="0"/>
                </a:cxn>
                <a:cxn ang="0">
                  <a:pos x="2" y="0"/>
                </a:cxn>
                <a:cxn ang="0">
                  <a:pos x="2" y="0"/>
                </a:cxn>
                <a:cxn ang="0">
                  <a:pos x="2" y="0"/>
                </a:cxn>
              </a:cxnLst>
              <a:rect l="0" t="0" r="r" b="b"/>
              <a:pathLst>
                <a:path w="2" h="2">
                  <a:moveTo>
                    <a:pt x="2" y="0"/>
                  </a:moveTo>
                  <a:lnTo>
                    <a:pt x="0" y="2"/>
                  </a:lnTo>
                  <a:lnTo>
                    <a:pt x="0" y="2"/>
                  </a:lnTo>
                  <a:lnTo>
                    <a:pt x="0" y="2"/>
                  </a:lnTo>
                  <a:lnTo>
                    <a:pt x="2" y="2"/>
                  </a:lnTo>
                  <a:lnTo>
                    <a:pt x="2" y="2"/>
                  </a:lnTo>
                  <a:lnTo>
                    <a:pt x="2" y="2"/>
                  </a:lnTo>
                  <a:lnTo>
                    <a:pt x="2" y="2"/>
                  </a:lnTo>
                  <a:lnTo>
                    <a:pt x="2" y="0"/>
                  </a:lnTo>
                  <a:close/>
                  <a:moveTo>
                    <a:pt x="2" y="0"/>
                  </a:move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4" name="Freeform 5094">
              <a:extLst>
                <a:ext uri="{FF2B5EF4-FFF2-40B4-BE49-F238E27FC236}">
                  <a16:creationId xmlns:a16="http://schemas.microsoft.com/office/drawing/2014/main" id="{D227EACC-6DC1-2D47-A721-5BED00AB9D07}"/>
                </a:ext>
              </a:extLst>
            </p:cNvPr>
            <p:cNvSpPr>
              <a:spLocks/>
            </p:cNvSpPr>
            <p:nvPr/>
          </p:nvSpPr>
          <p:spPr bwMode="auto">
            <a:xfrm>
              <a:off x="6470903" y="2278893"/>
              <a:ext cx="2115" cy="2198"/>
            </a:xfrm>
            <a:custGeom>
              <a:avLst/>
              <a:gdLst/>
              <a:ahLst/>
              <a:cxnLst>
                <a:cxn ang="0">
                  <a:pos x="2" y="0"/>
                </a:cxn>
                <a:cxn ang="0">
                  <a:pos x="0" y="2"/>
                </a:cxn>
                <a:cxn ang="0">
                  <a:pos x="0" y="2"/>
                </a:cxn>
                <a:cxn ang="0">
                  <a:pos x="0" y="2"/>
                </a:cxn>
                <a:cxn ang="0">
                  <a:pos x="2" y="2"/>
                </a:cxn>
                <a:cxn ang="0">
                  <a:pos x="2" y="2"/>
                </a:cxn>
                <a:cxn ang="0">
                  <a:pos x="2" y="2"/>
                </a:cxn>
                <a:cxn ang="0">
                  <a:pos x="2" y="2"/>
                </a:cxn>
                <a:cxn ang="0">
                  <a:pos x="2" y="0"/>
                </a:cxn>
              </a:cxnLst>
              <a:rect l="0" t="0" r="r" b="b"/>
              <a:pathLst>
                <a:path w="2" h="2">
                  <a:moveTo>
                    <a:pt x="2" y="0"/>
                  </a:moveTo>
                  <a:lnTo>
                    <a:pt x="0" y="2"/>
                  </a:lnTo>
                  <a:lnTo>
                    <a:pt x="0" y="2"/>
                  </a:lnTo>
                  <a:lnTo>
                    <a:pt x="0" y="2"/>
                  </a:lnTo>
                  <a:lnTo>
                    <a:pt x="2" y="2"/>
                  </a:lnTo>
                  <a:lnTo>
                    <a:pt x="2" y="2"/>
                  </a:lnTo>
                  <a:lnTo>
                    <a:pt x="2" y="2"/>
                  </a:lnTo>
                  <a:lnTo>
                    <a:pt x="2" y="2"/>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5" name="Freeform 5095">
              <a:extLst>
                <a:ext uri="{FF2B5EF4-FFF2-40B4-BE49-F238E27FC236}">
                  <a16:creationId xmlns:a16="http://schemas.microsoft.com/office/drawing/2014/main" id="{2C996CA0-FF3F-7742-969A-9437DC712AC9}"/>
                </a:ext>
              </a:extLst>
            </p:cNvPr>
            <p:cNvSpPr>
              <a:spLocks/>
            </p:cNvSpPr>
            <p:nvPr/>
          </p:nvSpPr>
          <p:spPr bwMode="auto">
            <a:xfrm>
              <a:off x="6473018" y="2278893"/>
              <a:ext cx="2114" cy="0"/>
            </a:xfrm>
            <a:custGeom>
              <a:avLst/>
              <a:gdLst/>
              <a:ahLst/>
              <a:cxnLst>
                <a:cxn ang="0">
                  <a:pos x="0" y="0"/>
                </a:cxn>
                <a:cxn ang="0">
                  <a:pos x="0" y="0"/>
                </a:cxn>
                <a:cxn ang="0">
                  <a:pos x="0" y="0"/>
                </a:cxn>
              </a:cxnLst>
              <a:rect l="0" t="0" r="r" b="b"/>
              <a:pathLst>
                <a:path>
                  <a:moveTo>
                    <a:pt x="0" y="0"/>
                  </a:move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6" name="Freeform 5096">
              <a:extLst>
                <a:ext uri="{FF2B5EF4-FFF2-40B4-BE49-F238E27FC236}">
                  <a16:creationId xmlns:a16="http://schemas.microsoft.com/office/drawing/2014/main" id="{3B040158-466E-4D43-ADDE-EE823C8FBBCD}"/>
                </a:ext>
              </a:extLst>
            </p:cNvPr>
            <p:cNvSpPr>
              <a:spLocks noEditPoints="1"/>
            </p:cNvSpPr>
            <p:nvPr/>
          </p:nvSpPr>
          <p:spPr bwMode="auto">
            <a:xfrm>
              <a:off x="6464560" y="2278893"/>
              <a:ext cx="2114" cy="2198"/>
            </a:xfrm>
            <a:custGeom>
              <a:avLst/>
              <a:gdLst/>
              <a:ahLst/>
              <a:cxnLst>
                <a:cxn ang="0">
                  <a:pos x="2" y="0"/>
                </a:cxn>
                <a:cxn ang="0">
                  <a:pos x="0" y="0"/>
                </a:cxn>
                <a:cxn ang="0">
                  <a:pos x="0" y="2"/>
                </a:cxn>
                <a:cxn ang="0">
                  <a:pos x="2" y="2"/>
                </a:cxn>
                <a:cxn ang="0">
                  <a:pos x="2" y="0"/>
                </a:cxn>
                <a:cxn ang="0">
                  <a:pos x="2" y="0"/>
                </a:cxn>
                <a:cxn ang="0">
                  <a:pos x="2" y="0"/>
                </a:cxn>
                <a:cxn ang="0">
                  <a:pos x="2" y="0"/>
                </a:cxn>
              </a:cxnLst>
              <a:rect l="0" t="0" r="r" b="b"/>
              <a:pathLst>
                <a:path w="2" h="2">
                  <a:moveTo>
                    <a:pt x="2" y="0"/>
                  </a:moveTo>
                  <a:lnTo>
                    <a:pt x="0" y="0"/>
                  </a:lnTo>
                  <a:lnTo>
                    <a:pt x="0" y="2"/>
                  </a:lnTo>
                  <a:lnTo>
                    <a:pt x="2" y="2"/>
                  </a:lnTo>
                  <a:lnTo>
                    <a:pt x="2" y="0"/>
                  </a:lnTo>
                  <a:close/>
                  <a:moveTo>
                    <a:pt x="2" y="0"/>
                  </a:moveTo>
                  <a:lnTo>
                    <a:pt x="2" y="0"/>
                  </a:lnTo>
                  <a:lnTo>
                    <a:pt x="2" y="0"/>
                  </a:lnTo>
                  <a:close/>
                </a:path>
              </a:pathLst>
            </a:custGeom>
            <a:solidFill>
              <a:srgbClr val="E6E7E8"/>
            </a:solid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7" name="Freeform 5097">
              <a:extLst>
                <a:ext uri="{FF2B5EF4-FFF2-40B4-BE49-F238E27FC236}">
                  <a16:creationId xmlns:a16="http://schemas.microsoft.com/office/drawing/2014/main" id="{2802A9EE-630D-A144-ABC1-390C5FB61E38}"/>
                </a:ext>
              </a:extLst>
            </p:cNvPr>
            <p:cNvSpPr>
              <a:spLocks/>
            </p:cNvSpPr>
            <p:nvPr/>
          </p:nvSpPr>
          <p:spPr bwMode="auto">
            <a:xfrm>
              <a:off x="6434956" y="2272296"/>
              <a:ext cx="4229" cy="0"/>
            </a:xfrm>
            <a:custGeom>
              <a:avLst/>
              <a:gdLst/>
              <a:ahLst/>
              <a:cxnLst>
                <a:cxn ang="0">
                  <a:pos x="2" y="0"/>
                </a:cxn>
                <a:cxn ang="0">
                  <a:pos x="0" y="0"/>
                </a:cxn>
                <a:cxn ang="0">
                  <a:pos x="0" y="0"/>
                </a:cxn>
                <a:cxn ang="0">
                  <a:pos x="2" y="0"/>
                </a:cxn>
                <a:cxn ang="0">
                  <a:pos x="2" y="0"/>
                </a:cxn>
                <a:cxn ang="0">
                  <a:pos x="2" y="0"/>
                </a:cxn>
              </a:cxnLst>
              <a:rect l="0" t="0" r="r" b="b"/>
              <a:pathLst>
                <a:path w="2">
                  <a:moveTo>
                    <a:pt x="2" y="0"/>
                  </a:moveTo>
                  <a:lnTo>
                    <a:pt x="0" y="0"/>
                  </a:lnTo>
                  <a:lnTo>
                    <a:pt x="0"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8" name="Freeform 5098">
              <a:extLst>
                <a:ext uri="{FF2B5EF4-FFF2-40B4-BE49-F238E27FC236}">
                  <a16:creationId xmlns:a16="http://schemas.microsoft.com/office/drawing/2014/main" id="{406A8A6E-49E4-DA4C-AE01-01CF5DBD92BE}"/>
                </a:ext>
              </a:extLst>
            </p:cNvPr>
            <p:cNvSpPr>
              <a:spLocks/>
            </p:cNvSpPr>
            <p:nvPr/>
          </p:nvSpPr>
          <p:spPr bwMode="auto">
            <a:xfrm>
              <a:off x="6434956" y="2272296"/>
              <a:ext cx="4229" cy="0"/>
            </a:xfrm>
            <a:custGeom>
              <a:avLst/>
              <a:gdLst/>
              <a:ahLst/>
              <a:cxnLst>
                <a:cxn ang="0">
                  <a:pos x="2" y="0"/>
                </a:cxn>
                <a:cxn ang="0">
                  <a:pos x="0" y="0"/>
                </a:cxn>
                <a:cxn ang="0">
                  <a:pos x="0" y="0"/>
                </a:cxn>
                <a:cxn ang="0">
                  <a:pos x="2" y="0"/>
                </a:cxn>
                <a:cxn ang="0">
                  <a:pos x="2" y="0"/>
                </a:cxn>
                <a:cxn ang="0">
                  <a:pos x="2" y="0"/>
                </a:cxn>
              </a:cxnLst>
              <a:rect l="0" t="0" r="r" b="b"/>
              <a:pathLst>
                <a:path w="2">
                  <a:moveTo>
                    <a:pt x="2" y="0"/>
                  </a:moveTo>
                  <a:lnTo>
                    <a:pt x="0" y="0"/>
                  </a:lnTo>
                  <a:lnTo>
                    <a:pt x="0"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9" name="Freeform 5099">
              <a:extLst>
                <a:ext uri="{FF2B5EF4-FFF2-40B4-BE49-F238E27FC236}">
                  <a16:creationId xmlns:a16="http://schemas.microsoft.com/office/drawing/2014/main" id="{232256A9-890E-6D4F-AD11-6CEDA21EC34F}"/>
                </a:ext>
              </a:extLst>
            </p:cNvPr>
            <p:cNvSpPr>
              <a:spLocks noEditPoints="1"/>
            </p:cNvSpPr>
            <p:nvPr/>
          </p:nvSpPr>
          <p:spPr bwMode="auto">
            <a:xfrm>
              <a:off x="6447643" y="2259101"/>
              <a:ext cx="4229" cy="2200"/>
            </a:xfrm>
            <a:custGeom>
              <a:avLst/>
              <a:gdLst/>
              <a:ahLst/>
              <a:cxnLst>
                <a:cxn ang="0">
                  <a:pos x="0" y="2"/>
                </a:cxn>
                <a:cxn ang="0">
                  <a:pos x="0" y="2"/>
                </a:cxn>
                <a:cxn ang="0">
                  <a:pos x="2" y="2"/>
                </a:cxn>
                <a:cxn ang="0">
                  <a:pos x="2" y="2"/>
                </a:cxn>
                <a:cxn ang="0">
                  <a:pos x="2" y="2"/>
                </a:cxn>
                <a:cxn ang="0">
                  <a:pos x="2" y="2"/>
                </a:cxn>
                <a:cxn ang="0">
                  <a:pos x="2" y="0"/>
                </a:cxn>
                <a:cxn ang="0">
                  <a:pos x="0" y="2"/>
                </a:cxn>
                <a:cxn ang="0">
                  <a:pos x="2" y="2"/>
                </a:cxn>
                <a:cxn ang="0">
                  <a:pos x="2" y="0"/>
                </a:cxn>
                <a:cxn ang="0">
                  <a:pos x="2" y="2"/>
                </a:cxn>
              </a:cxnLst>
              <a:rect l="0" t="0" r="r" b="b"/>
              <a:pathLst>
                <a:path w="2" h="2">
                  <a:moveTo>
                    <a:pt x="0" y="2"/>
                  </a:moveTo>
                  <a:lnTo>
                    <a:pt x="0" y="2"/>
                  </a:lnTo>
                  <a:lnTo>
                    <a:pt x="2" y="2"/>
                  </a:lnTo>
                  <a:lnTo>
                    <a:pt x="2" y="2"/>
                  </a:lnTo>
                  <a:lnTo>
                    <a:pt x="2" y="2"/>
                  </a:lnTo>
                  <a:lnTo>
                    <a:pt x="2" y="2"/>
                  </a:lnTo>
                  <a:lnTo>
                    <a:pt x="2" y="0"/>
                  </a:lnTo>
                  <a:lnTo>
                    <a:pt x="0" y="2"/>
                  </a:lnTo>
                  <a:close/>
                  <a:moveTo>
                    <a:pt x="2" y="2"/>
                  </a:moveTo>
                  <a:lnTo>
                    <a:pt x="2" y="0"/>
                  </a:lnTo>
                  <a:lnTo>
                    <a:pt x="2"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0" name="Freeform 5100">
              <a:extLst>
                <a:ext uri="{FF2B5EF4-FFF2-40B4-BE49-F238E27FC236}">
                  <a16:creationId xmlns:a16="http://schemas.microsoft.com/office/drawing/2014/main" id="{C8D9385C-2BEF-1E49-8D6B-E41A7E2B6812}"/>
                </a:ext>
              </a:extLst>
            </p:cNvPr>
            <p:cNvSpPr>
              <a:spLocks/>
            </p:cNvSpPr>
            <p:nvPr/>
          </p:nvSpPr>
          <p:spPr bwMode="auto">
            <a:xfrm>
              <a:off x="6447643" y="2259101"/>
              <a:ext cx="4229" cy="2200"/>
            </a:xfrm>
            <a:custGeom>
              <a:avLst/>
              <a:gdLst/>
              <a:ahLst/>
              <a:cxnLst>
                <a:cxn ang="0">
                  <a:pos x="0" y="2"/>
                </a:cxn>
                <a:cxn ang="0">
                  <a:pos x="0" y="2"/>
                </a:cxn>
                <a:cxn ang="0">
                  <a:pos x="2" y="2"/>
                </a:cxn>
                <a:cxn ang="0">
                  <a:pos x="2" y="2"/>
                </a:cxn>
                <a:cxn ang="0">
                  <a:pos x="2" y="2"/>
                </a:cxn>
                <a:cxn ang="0">
                  <a:pos x="2" y="2"/>
                </a:cxn>
                <a:cxn ang="0">
                  <a:pos x="2" y="0"/>
                </a:cxn>
                <a:cxn ang="0">
                  <a:pos x="0" y="2"/>
                </a:cxn>
              </a:cxnLst>
              <a:rect l="0" t="0" r="r" b="b"/>
              <a:pathLst>
                <a:path w="2" h="2">
                  <a:moveTo>
                    <a:pt x="0" y="2"/>
                  </a:moveTo>
                  <a:lnTo>
                    <a:pt x="0" y="2"/>
                  </a:lnTo>
                  <a:lnTo>
                    <a:pt x="2" y="2"/>
                  </a:lnTo>
                  <a:lnTo>
                    <a:pt x="2" y="2"/>
                  </a:lnTo>
                  <a:lnTo>
                    <a:pt x="2" y="2"/>
                  </a:lnTo>
                  <a:lnTo>
                    <a:pt x="2" y="2"/>
                  </a:lnTo>
                  <a:lnTo>
                    <a:pt x="2"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1" name="Freeform 5101">
              <a:extLst>
                <a:ext uri="{FF2B5EF4-FFF2-40B4-BE49-F238E27FC236}">
                  <a16:creationId xmlns:a16="http://schemas.microsoft.com/office/drawing/2014/main" id="{577E1699-FFF0-874A-87B0-8AC78BE16C9E}"/>
                </a:ext>
              </a:extLst>
            </p:cNvPr>
            <p:cNvSpPr>
              <a:spLocks/>
            </p:cNvSpPr>
            <p:nvPr/>
          </p:nvSpPr>
          <p:spPr bwMode="auto">
            <a:xfrm>
              <a:off x="6451873" y="2259101"/>
              <a:ext cx="2114" cy="2200"/>
            </a:xfrm>
            <a:custGeom>
              <a:avLst/>
              <a:gdLst/>
              <a:ahLst/>
              <a:cxnLst>
                <a:cxn ang="0">
                  <a:pos x="0" y="2"/>
                </a:cxn>
                <a:cxn ang="0">
                  <a:pos x="0" y="0"/>
                </a:cxn>
                <a:cxn ang="0">
                  <a:pos x="0" y="2"/>
                </a:cxn>
              </a:cxnLst>
              <a:rect l="0" t="0" r="r" b="b"/>
              <a:pathLst>
                <a:path h="2">
                  <a:moveTo>
                    <a:pt x="0" y="2"/>
                  </a:move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2" name="Freeform 5102">
              <a:extLst>
                <a:ext uri="{FF2B5EF4-FFF2-40B4-BE49-F238E27FC236}">
                  <a16:creationId xmlns:a16="http://schemas.microsoft.com/office/drawing/2014/main" id="{A2C43705-BCA2-B541-812C-EB5ED9FE36A6}"/>
                </a:ext>
              </a:extLst>
            </p:cNvPr>
            <p:cNvSpPr>
              <a:spLocks noEditPoints="1"/>
            </p:cNvSpPr>
            <p:nvPr/>
          </p:nvSpPr>
          <p:spPr bwMode="auto">
            <a:xfrm>
              <a:off x="6445528" y="2252505"/>
              <a:ext cx="6344" cy="6596"/>
            </a:xfrm>
            <a:custGeom>
              <a:avLst/>
              <a:gdLst/>
              <a:ahLst/>
              <a:cxnLst>
                <a:cxn ang="0">
                  <a:pos x="2" y="2"/>
                </a:cxn>
                <a:cxn ang="0">
                  <a:pos x="2" y="4"/>
                </a:cxn>
                <a:cxn ang="0">
                  <a:pos x="2" y="2"/>
                </a:cxn>
                <a:cxn ang="0">
                  <a:pos x="2" y="0"/>
                </a:cxn>
                <a:cxn ang="0">
                  <a:pos x="2" y="0"/>
                </a:cxn>
                <a:cxn ang="0">
                  <a:pos x="0" y="0"/>
                </a:cxn>
                <a:cxn ang="0">
                  <a:pos x="0" y="2"/>
                </a:cxn>
                <a:cxn ang="0">
                  <a:pos x="2" y="2"/>
                </a:cxn>
                <a:cxn ang="0">
                  <a:pos x="2" y="2"/>
                </a:cxn>
                <a:cxn ang="0">
                  <a:pos x="2" y="2"/>
                </a:cxn>
                <a:cxn ang="0">
                  <a:pos x="2" y="2"/>
                </a:cxn>
                <a:cxn ang="0">
                  <a:pos x="2" y="2"/>
                </a:cxn>
                <a:cxn ang="0">
                  <a:pos x="2" y="2"/>
                </a:cxn>
                <a:cxn ang="0">
                  <a:pos x="4" y="2"/>
                </a:cxn>
                <a:cxn ang="0">
                  <a:pos x="4" y="0"/>
                </a:cxn>
                <a:cxn ang="0">
                  <a:pos x="2" y="0"/>
                </a:cxn>
                <a:cxn ang="0">
                  <a:pos x="2" y="0"/>
                </a:cxn>
                <a:cxn ang="0">
                  <a:pos x="2" y="0"/>
                </a:cxn>
              </a:cxnLst>
              <a:rect l="0" t="0" r="r" b="b"/>
              <a:pathLst>
                <a:path w="4" h="4">
                  <a:moveTo>
                    <a:pt x="2" y="2"/>
                  </a:moveTo>
                  <a:lnTo>
                    <a:pt x="2" y="4"/>
                  </a:lnTo>
                  <a:lnTo>
                    <a:pt x="2" y="2"/>
                  </a:lnTo>
                  <a:close/>
                  <a:moveTo>
                    <a:pt x="2" y="0"/>
                  </a:moveTo>
                  <a:lnTo>
                    <a:pt x="2" y="0"/>
                  </a:lnTo>
                  <a:lnTo>
                    <a:pt x="0" y="0"/>
                  </a:lnTo>
                  <a:lnTo>
                    <a:pt x="0" y="2"/>
                  </a:lnTo>
                  <a:lnTo>
                    <a:pt x="2" y="2"/>
                  </a:lnTo>
                  <a:lnTo>
                    <a:pt x="2" y="2"/>
                  </a:lnTo>
                  <a:lnTo>
                    <a:pt x="2" y="2"/>
                  </a:lnTo>
                  <a:lnTo>
                    <a:pt x="2" y="2"/>
                  </a:lnTo>
                  <a:lnTo>
                    <a:pt x="2" y="2"/>
                  </a:lnTo>
                  <a:lnTo>
                    <a:pt x="2" y="2"/>
                  </a:lnTo>
                  <a:lnTo>
                    <a:pt x="4" y="2"/>
                  </a:lnTo>
                  <a:lnTo>
                    <a:pt x="4"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3" name="Freeform 5103">
              <a:extLst>
                <a:ext uri="{FF2B5EF4-FFF2-40B4-BE49-F238E27FC236}">
                  <a16:creationId xmlns:a16="http://schemas.microsoft.com/office/drawing/2014/main" id="{49552CF3-F992-5B4F-8AAB-03E1F53A5D24}"/>
                </a:ext>
              </a:extLst>
            </p:cNvPr>
            <p:cNvSpPr>
              <a:spLocks/>
            </p:cNvSpPr>
            <p:nvPr/>
          </p:nvSpPr>
          <p:spPr bwMode="auto">
            <a:xfrm>
              <a:off x="6447643" y="2256903"/>
              <a:ext cx="2114" cy="2198"/>
            </a:xfrm>
            <a:custGeom>
              <a:avLst/>
              <a:gdLst/>
              <a:ahLst/>
              <a:cxnLst>
                <a:cxn ang="0">
                  <a:pos x="0" y="0"/>
                </a:cxn>
                <a:cxn ang="0">
                  <a:pos x="0" y="2"/>
                </a:cxn>
                <a:cxn ang="0">
                  <a:pos x="0" y="0"/>
                </a:cxn>
              </a:cxnLst>
              <a:rect l="0" t="0" r="r" b="b"/>
              <a:pathLst>
                <a:path h="2">
                  <a:moveTo>
                    <a:pt x="0" y="0"/>
                  </a:moveTo>
                  <a:lnTo>
                    <a:pt x="0" y="2"/>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4" name="Freeform 5104">
              <a:extLst>
                <a:ext uri="{FF2B5EF4-FFF2-40B4-BE49-F238E27FC236}">
                  <a16:creationId xmlns:a16="http://schemas.microsoft.com/office/drawing/2014/main" id="{7640660E-E2F0-F34A-803C-43D385AC0353}"/>
                </a:ext>
              </a:extLst>
            </p:cNvPr>
            <p:cNvSpPr>
              <a:spLocks/>
            </p:cNvSpPr>
            <p:nvPr/>
          </p:nvSpPr>
          <p:spPr bwMode="auto">
            <a:xfrm>
              <a:off x="6445528" y="2252505"/>
              <a:ext cx="6344" cy="4398"/>
            </a:xfrm>
            <a:custGeom>
              <a:avLst/>
              <a:gdLst/>
              <a:ahLst/>
              <a:cxnLst>
                <a:cxn ang="0">
                  <a:pos x="2" y="0"/>
                </a:cxn>
                <a:cxn ang="0">
                  <a:pos x="2" y="0"/>
                </a:cxn>
                <a:cxn ang="0">
                  <a:pos x="0" y="0"/>
                </a:cxn>
                <a:cxn ang="0">
                  <a:pos x="0" y="2"/>
                </a:cxn>
                <a:cxn ang="0">
                  <a:pos x="2" y="2"/>
                </a:cxn>
                <a:cxn ang="0">
                  <a:pos x="2" y="2"/>
                </a:cxn>
                <a:cxn ang="0">
                  <a:pos x="2" y="2"/>
                </a:cxn>
                <a:cxn ang="0">
                  <a:pos x="2" y="2"/>
                </a:cxn>
                <a:cxn ang="0">
                  <a:pos x="2" y="2"/>
                </a:cxn>
                <a:cxn ang="0">
                  <a:pos x="2" y="2"/>
                </a:cxn>
                <a:cxn ang="0">
                  <a:pos x="4" y="2"/>
                </a:cxn>
                <a:cxn ang="0">
                  <a:pos x="4" y="0"/>
                </a:cxn>
                <a:cxn ang="0">
                  <a:pos x="2" y="0"/>
                </a:cxn>
                <a:cxn ang="0">
                  <a:pos x="2" y="0"/>
                </a:cxn>
                <a:cxn ang="0">
                  <a:pos x="2" y="0"/>
                </a:cxn>
              </a:cxnLst>
              <a:rect l="0" t="0" r="r" b="b"/>
              <a:pathLst>
                <a:path w="4" h="2">
                  <a:moveTo>
                    <a:pt x="2" y="0"/>
                  </a:moveTo>
                  <a:lnTo>
                    <a:pt x="2" y="0"/>
                  </a:lnTo>
                  <a:lnTo>
                    <a:pt x="0" y="0"/>
                  </a:lnTo>
                  <a:lnTo>
                    <a:pt x="0" y="2"/>
                  </a:lnTo>
                  <a:lnTo>
                    <a:pt x="2" y="2"/>
                  </a:lnTo>
                  <a:lnTo>
                    <a:pt x="2" y="2"/>
                  </a:lnTo>
                  <a:lnTo>
                    <a:pt x="2" y="2"/>
                  </a:lnTo>
                  <a:lnTo>
                    <a:pt x="2" y="2"/>
                  </a:lnTo>
                  <a:lnTo>
                    <a:pt x="2" y="2"/>
                  </a:lnTo>
                  <a:lnTo>
                    <a:pt x="2" y="2"/>
                  </a:lnTo>
                  <a:lnTo>
                    <a:pt x="4" y="2"/>
                  </a:lnTo>
                  <a:lnTo>
                    <a:pt x="4"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5" name="Rectangle 5105">
              <a:extLst>
                <a:ext uri="{FF2B5EF4-FFF2-40B4-BE49-F238E27FC236}">
                  <a16:creationId xmlns:a16="http://schemas.microsoft.com/office/drawing/2014/main" id="{0A8A4F79-A937-B24A-ADA4-00A4DDC0290A}"/>
                </a:ext>
              </a:extLst>
            </p:cNvPr>
            <p:cNvSpPr>
              <a:spLocks noChangeArrowheads="1"/>
            </p:cNvSpPr>
            <p:nvPr/>
          </p:nvSpPr>
          <p:spPr bwMode="auto">
            <a:xfrm>
              <a:off x="6415924" y="2252505"/>
              <a:ext cx="2115" cy="2198"/>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6" name="Freeform 5106">
              <a:extLst>
                <a:ext uri="{FF2B5EF4-FFF2-40B4-BE49-F238E27FC236}">
                  <a16:creationId xmlns:a16="http://schemas.microsoft.com/office/drawing/2014/main" id="{D7BE883B-E4A8-2748-852D-06F7D287D9E9}"/>
                </a:ext>
              </a:extLst>
            </p:cNvPr>
            <p:cNvSpPr>
              <a:spLocks/>
            </p:cNvSpPr>
            <p:nvPr/>
          </p:nvSpPr>
          <p:spPr bwMode="auto">
            <a:xfrm>
              <a:off x="6426497" y="2245907"/>
              <a:ext cx="6343" cy="6598"/>
            </a:xfrm>
            <a:custGeom>
              <a:avLst/>
              <a:gdLst/>
              <a:ahLst/>
              <a:cxnLst>
                <a:cxn ang="0">
                  <a:pos x="2" y="0"/>
                </a:cxn>
                <a:cxn ang="0">
                  <a:pos x="0" y="0"/>
                </a:cxn>
                <a:cxn ang="0">
                  <a:pos x="0" y="0"/>
                </a:cxn>
                <a:cxn ang="0">
                  <a:pos x="0" y="0"/>
                </a:cxn>
                <a:cxn ang="0">
                  <a:pos x="0" y="2"/>
                </a:cxn>
                <a:cxn ang="0">
                  <a:pos x="2" y="2"/>
                </a:cxn>
                <a:cxn ang="0">
                  <a:pos x="2" y="2"/>
                </a:cxn>
                <a:cxn ang="0">
                  <a:pos x="4" y="2"/>
                </a:cxn>
                <a:cxn ang="0">
                  <a:pos x="4" y="4"/>
                </a:cxn>
                <a:cxn ang="0">
                  <a:pos x="4" y="4"/>
                </a:cxn>
                <a:cxn ang="0">
                  <a:pos x="4" y="2"/>
                </a:cxn>
                <a:cxn ang="0">
                  <a:pos x="4" y="2"/>
                </a:cxn>
                <a:cxn ang="0">
                  <a:pos x="4" y="2"/>
                </a:cxn>
                <a:cxn ang="0">
                  <a:pos x="4" y="0"/>
                </a:cxn>
                <a:cxn ang="0">
                  <a:pos x="2" y="0"/>
                </a:cxn>
                <a:cxn ang="0">
                  <a:pos x="2" y="0"/>
                </a:cxn>
                <a:cxn ang="0">
                  <a:pos x="2" y="0"/>
                </a:cxn>
              </a:cxnLst>
              <a:rect l="0" t="0" r="r" b="b"/>
              <a:pathLst>
                <a:path w="4" h="4">
                  <a:moveTo>
                    <a:pt x="2" y="0"/>
                  </a:moveTo>
                  <a:lnTo>
                    <a:pt x="0" y="0"/>
                  </a:lnTo>
                  <a:lnTo>
                    <a:pt x="0" y="0"/>
                  </a:lnTo>
                  <a:lnTo>
                    <a:pt x="0" y="0"/>
                  </a:lnTo>
                  <a:lnTo>
                    <a:pt x="0" y="2"/>
                  </a:lnTo>
                  <a:lnTo>
                    <a:pt x="2" y="2"/>
                  </a:lnTo>
                  <a:lnTo>
                    <a:pt x="2" y="2"/>
                  </a:lnTo>
                  <a:lnTo>
                    <a:pt x="4" y="2"/>
                  </a:lnTo>
                  <a:lnTo>
                    <a:pt x="4" y="4"/>
                  </a:lnTo>
                  <a:lnTo>
                    <a:pt x="4" y="4"/>
                  </a:lnTo>
                  <a:lnTo>
                    <a:pt x="4" y="2"/>
                  </a:lnTo>
                  <a:lnTo>
                    <a:pt x="4" y="2"/>
                  </a:lnTo>
                  <a:lnTo>
                    <a:pt x="4" y="2"/>
                  </a:lnTo>
                  <a:lnTo>
                    <a:pt x="4"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7" name="Freeform 5107">
              <a:extLst>
                <a:ext uri="{FF2B5EF4-FFF2-40B4-BE49-F238E27FC236}">
                  <a16:creationId xmlns:a16="http://schemas.microsoft.com/office/drawing/2014/main" id="{4D4A8A55-FCC2-2742-AD02-A3E5D8867071}"/>
                </a:ext>
              </a:extLst>
            </p:cNvPr>
            <p:cNvSpPr>
              <a:spLocks/>
            </p:cNvSpPr>
            <p:nvPr/>
          </p:nvSpPr>
          <p:spPr bwMode="auto">
            <a:xfrm>
              <a:off x="6426497" y="2245907"/>
              <a:ext cx="6343" cy="6598"/>
            </a:xfrm>
            <a:custGeom>
              <a:avLst/>
              <a:gdLst/>
              <a:ahLst/>
              <a:cxnLst>
                <a:cxn ang="0">
                  <a:pos x="2" y="0"/>
                </a:cxn>
                <a:cxn ang="0">
                  <a:pos x="0" y="0"/>
                </a:cxn>
                <a:cxn ang="0">
                  <a:pos x="0" y="0"/>
                </a:cxn>
                <a:cxn ang="0">
                  <a:pos x="0" y="0"/>
                </a:cxn>
                <a:cxn ang="0">
                  <a:pos x="0" y="2"/>
                </a:cxn>
                <a:cxn ang="0">
                  <a:pos x="2" y="2"/>
                </a:cxn>
                <a:cxn ang="0">
                  <a:pos x="2" y="2"/>
                </a:cxn>
                <a:cxn ang="0">
                  <a:pos x="4" y="2"/>
                </a:cxn>
                <a:cxn ang="0">
                  <a:pos x="4" y="4"/>
                </a:cxn>
                <a:cxn ang="0">
                  <a:pos x="4" y="4"/>
                </a:cxn>
                <a:cxn ang="0">
                  <a:pos x="4" y="2"/>
                </a:cxn>
                <a:cxn ang="0">
                  <a:pos x="4" y="2"/>
                </a:cxn>
                <a:cxn ang="0">
                  <a:pos x="4" y="2"/>
                </a:cxn>
                <a:cxn ang="0">
                  <a:pos x="4" y="0"/>
                </a:cxn>
                <a:cxn ang="0">
                  <a:pos x="2" y="0"/>
                </a:cxn>
                <a:cxn ang="0">
                  <a:pos x="2" y="0"/>
                </a:cxn>
                <a:cxn ang="0">
                  <a:pos x="2" y="0"/>
                </a:cxn>
              </a:cxnLst>
              <a:rect l="0" t="0" r="r" b="b"/>
              <a:pathLst>
                <a:path w="4" h="4">
                  <a:moveTo>
                    <a:pt x="2" y="0"/>
                  </a:moveTo>
                  <a:lnTo>
                    <a:pt x="0" y="0"/>
                  </a:lnTo>
                  <a:lnTo>
                    <a:pt x="0" y="0"/>
                  </a:lnTo>
                  <a:lnTo>
                    <a:pt x="0" y="0"/>
                  </a:lnTo>
                  <a:lnTo>
                    <a:pt x="0" y="2"/>
                  </a:lnTo>
                  <a:lnTo>
                    <a:pt x="2" y="2"/>
                  </a:lnTo>
                  <a:lnTo>
                    <a:pt x="2" y="2"/>
                  </a:lnTo>
                  <a:lnTo>
                    <a:pt x="4" y="2"/>
                  </a:lnTo>
                  <a:lnTo>
                    <a:pt x="4" y="4"/>
                  </a:lnTo>
                  <a:lnTo>
                    <a:pt x="4" y="4"/>
                  </a:lnTo>
                  <a:lnTo>
                    <a:pt x="4" y="2"/>
                  </a:lnTo>
                  <a:lnTo>
                    <a:pt x="4" y="2"/>
                  </a:lnTo>
                  <a:lnTo>
                    <a:pt x="4" y="2"/>
                  </a:lnTo>
                  <a:lnTo>
                    <a:pt x="4"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8" name="Freeform 5108">
              <a:extLst>
                <a:ext uri="{FF2B5EF4-FFF2-40B4-BE49-F238E27FC236}">
                  <a16:creationId xmlns:a16="http://schemas.microsoft.com/office/drawing/2014/main" id="{ABDA9E71-E680-4845-8428-EC8744C156DC}"/>
                </a:ext>
              </a:extLst>
            </p:cNvPr>
            <p:cNvSpPr>
              <a:spLocks noEditPoints="1"/>
            </p:cNvSpPr>
            <p:nvPr/>
          </p:nvSpPr>
          <p:spPr bwMode="auto">
            <a:xfrm>
              <a:off x="6426497" y="2239310"/>
              <a:ext cx="2114" cy="4398"/>
            </a:xfrm>
            <a:custGeom>
              <a:avLst/>
              <a:gdLst/>
              <a:ahLst/>
              <a:cxnLst>
                <a:cxn ang="0">
                  <a:pos x="2" y="2"/>
                </a:cxn>
                <a:cxn ang="0">
                  <a:pos x="2" y="2"/>
                </a:cxn>
                <a:cxn ang="0">
                  <a:pos x="2" y="2"/>
                </a:cxn>
                <a:cxn ang="0">
                  <a:pos x="0" y="0"/>
                </a:cxn>
                <a:cxn ang="0">
                  <a:pos x="0" y="2"/>
                </a:cxn>
                <a:cxn ang="0">
                  <a:pos x="0" y="2"/>
                </a:cxn>
                <a:cxn ang="0">
                  <a:pos x="2" y="2"/>
                </a:cxn>
                <a:cxn ang="0">
                  <a:pos x="2" y="0"/>
                </a:cxn>
                <a:cxn ang="0">
                  <a:pos x="0" y="0"/>
                </a:cxn>
              </a:cxnLst>
              <a:rect l="0" t="0" r="r" b="b"/>
              <a:pathLst>
                <a:path w="2" h="2">
                  <a:moveTo>
                    <a:pt x="2" y="2"/>
                  </a:moveTo>
                  <a:lnTo>
                    <a:pt x="2" y="2"/>
                  </a:lnTo>
                  <a:lnTo>
                    <a:pt x="2" y="2"/>
                  </a:lnTo>
                  <a:close/>
                  <a:moveTo>
                    <a:pt x="0" y="0"/>
                  </a:moveTo>
                  <a:lnTo>
                    <a:pt x="0" y="2"/>
                  </a:lnTo>
                  <a:lnTo>
                    <a:pt x="0" y="2"/>
                  </a:lnTo>
                  <a:lnTo>
                    <a:pt x="2" y="2"/>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9" name="Freeform 5109">
              <a:extLst>
                <a:ext uri="{FF2B5EF4-FFF2-40B4-BE49-F238E27FC236}">
                  <a16:creationId xmlns:a16="http://schemas.microsoft.com/office/drawing/2014/main" id="{579A4E0A-464E-3D42-AEA6-8EDEBFD5F236}"/>
                </a:ext>
              </a:extLst>
            </p:cNvPr>
            <p:cNvSpPr>
              <a:spLocks/>
            </p:cNvSpPr>
            <p:nvPr/>
          </p:nvSpPr>
          <p:spPr bwMode="auto">
            <a:xfrm>
              <a:off x="6428611" y="2243708"/>
              <a:ext cx="2115" cy="0"/>
            </a:xfrm>
            <a:custGeom>
              <a:avLst/>
              <a:gdLst/>
              <a:ahLst/>
              <a:cxnLst>
                <a:cxn ang="0">
                  <a:pos x="0" y="0"/>
                </a:cxn>
                <a:cxn ang="0">
                  <a:pos x="0" y="0"/>
                </a:cxn>
                <a:cxn ang="0">
                  <a:pos x="0" y="0"/>
                </a:cxn>
              </a:cxnLst>
              <a:rect l="0" t="0" r="r" b="b"/>
              <a:pathLst>
                <a:path>
                  <a:moveTo>
                    <a:pt x="0" y="0"/>
                  </a:move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0" name="Freeform 5110">
              <a:extLst>
                <a:ext uri="{FF2B5EF4-FFF2-40B4-BE49-F238E27FC236}">
                  <a16:creationId xmlns:a16="http://schemas.microsoft.com/office/drawing/2014/main" id="{39DD85C6-5B02-FC4B-BF5E-661903AC223C}"/>
                </a:ext>
              </a:extLst>
            </p:cNvPr>
            <p:cNvSpPr>
              <a:spLocks/>
            </p:cNvSpPr>
            <p:nvPr/>
          </p:nvSpPr>
          <p:spPr bwMode="auto">
            <a:xfrm>
              <a:off x="6426497" y="2239310"/>
              <a:ext cx="2114" cy="4398"/>
            </a:xfrm>
            <a:custGeom>
              <a:avLst/>
              <a:gdLst/>
              <a:ahLst/>
              <a:cxnLst>
                <a:cxn ang="0">
                  <a:pos x="0" y="0"/>
                </a:cxn>
                <a:cxn ang="0">
                  <a:pos x="0" y="2"/>
                </a:cxn>
                <a:cxn ang="0">
                  <a:pos x="0" y="2"/>
                </a:cxn>
                <a:cxn ang="0">
                  <a:pos x="2" y="2"/>
                </a:cxn>
                <a:cxn ang="0">
                  <a:pos x="2" y="0"/>
                </a:cxn>
                <a:cxn ang="0">
                  <a:pos x="0" y="0"/>
                </a:cxn>
              </a:cxnLst>
              <a:rect l="0" t="0" r="r" b="b"/>
              <a:pathLst>
                <a:path w="2" h="2">
                  <a:moveTo>
                    <a:pt x="0" y="0"/>
                  </a:moveTo>
                  <a:lnTo>
                    <a:pt x="0" y="2"/>
                  </a:lnTo>
                  <a:lnTo>
                    <a:pt x="0" y="2"/>
                  </a:lnTo>
                  <a:lnTo>
                    <a:pt x="2" y="2"/>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1" name="Freeform 5111">
              <a:extLst>
                <a:ext uri="{FF2B5EF4-FFF2-40B4-BE49-F238E27FC236}">
                  <a16:creationId xmlns:a16="http://schemas.microsoft.com/office/drawing/2014/main" id="{F7DDFCF4-7470-2F41-AE9C-B13BF9F80AA7}"/>
                </a:ext>
              </a:extLst>
            </p:cNvPr>
            <p:cNvSpPr>
              <a:spLocks/>
            </p:cNvSpPr>
            <p:nvPr/>
          </p:nvSpPr>
          <p:spPr bwMode="auto">
            <a:xfrm>
              <a:off x="6445528" y="2237111"/>
              <a:ext cx="2115" cy="2200"/>
            </a:xfrm>
            <a:custGeom>
              <a:avLst/>
              <a:gdLst/>
              <a:ahLst/>
              <a:cxnLst>
                <a:cxn ang="0">
                  <a:pos x="2" y="0"/>
                </a:cxn>
                <a:cxn ang="0">
                  <a:pos x="0" y="0"/>
                </a:cxn>
                <a:cxn ang="0">
                  <a:pos x="0" y="0"/>
                </a:cxn>
                <a:cxn ang="0">
                  <a:pos x="2" y="0"/>
                </a:cxn>
                <a:cxn ang="0">
                  <a:pos x="2" y="0"/>
                </a:cxn>
                <a:cxn ang="0">
                  <a:pos x="2" y="0"/>
                </a:cxn>
              </a:cxnLst>
              <a:rect l="0" t="0" r="r" b="b"/>
              <a:pathLst>
                <a:path w="2">
                  <a:moveTo>
                    <a:pt x="2" y="0"/>
                  </a:moveTo>
                  <a:lnTo>
                    <a:pt x="0" y="0"/>
                  </a:lnTo>
                  <a:lnTo>
                    <a:pt x="0"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2" name="Freeform 5112">
              <a:extLst>
                <a:ext uri="{FF2B5EF4-FFF2-40B4-BE49-F238E27FC236}">
                  <a16:creationId xmlns:a16="http://schemas.microsoft.com/office/drawing/2014/main" id="{0AFDA698-6D9E-8B45-93FB-9CD54A016957}"/>
                </a:ext>
              </a:extLst>
            </p:cNvPr>
            <p:cNvSpPr>
              <a:spLocks/>
            </p:cNvSpPr>
            <p:nvPr/>
          </p:nvSpPr>
          <p:spPr bwMode="auto">
            <a:xfrm>
              <a:off x="6445528" y="2237111"/>
              <a:ext cx="2115" cy="2200"/>
            </a:xfrm>
            <a:custGeom>
              <a:avLst/>
              <a:gdLst/>
              <a:ahLst/>
              <a:cxnLst>
                <a:cxn ang="0">
                  <a:pos x="2" y="0"/>
                </a:cxn>
                <a:cxn ang="0">
                  <a:pos x="0" y="0"/>
                </a:cxn>
                <a:cxn ang="0">
                  <a:pos x="0" y="0"/>
                </a:cxn>
                <a:cxn ang="0">
                  <a:pos x="2" y="0"/>
                </a:cxn>
                <a:cxn ang="0">
                  <a:pos x="2" y="0"/>
                </a:cxn>
                <a:cxn ang="0">
                  <a:pos x="2" y="0"/>
                </a:cxn>
              </a:cxnLst>
              <a:rect l="0" t="0" r="r" b="b"/>
              <a:pathLst>
                <a:path w="2">
                  <a:moveTo>
                    <a:pt x="2" y="0"/>
                  </a:moveTo>
                  <a:lnTo>
                    <a:pt x="0" y="0"/>
                  </a:lnTo>
                  <a:lnTo>
                    <a:pt x="0"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3" name="Freeform 5113">
              <a:extLst>
                <a:ext uri="{FF2B5EF4-FFF2-40B4-BE49-F238E27FC236}">
                  <a16:creationId xmlns:a16="http://schemas.microsoft.com/office/drawing/2014/main" id="{46B28883-5434-6B4A-9D8E-C487C6928752}"/>
                </a:ext>
              </a:extLst>
            </p:cNvPr>
            <p:cNvSpPr>
              <a:spLocks/>
            </p:cNvSpPr>
            <p:nvPr/>
          </p:nvSpPr>
          <p:spPr bwMode="auto">
            <a:xfrm>
              <a:off x="6413810" y="2232712"/>
              <a:ext cx="2114" cy="6598"/>
            </a:xfrm>
            <a:custGeom>
              <a:avLst/>
              <a:gdLst/>
              <a:ahLst/>
              <a:cxnLst>
                <a:cxn ang="0">
                  <a:pos x="0" y="0"/>
                </a:cxn>
                <a:cxn ang="0">
                  <a:pos x="0" y="2"/>
                </a:cxn>
                <a:cxn ang="0">
                  <a:pos x="0" y="2"/>
                </a:cxn>
                <a:cxn ang="0">
                  <a:pos x="0" y="2"/>
                </a:cxn>
                <a:cxn ang="0">
                  <a:pos x="0" y="4"/>
                </a:cxn>
                <a:cxn ang="0">
                  <a:pos x="2" y="4"/>
                </a:cxn>
                <a:cxn ang="0">
                  <a:pos x="2" y="2"/>
                </a:cxn>
                <a:cxn ang="0">
                  <a:pos x="0" y="2"/>
                </a:cxn>
                <a:cxn ang="0">
                  <a:pos x="0" y="2"/>
                </a:cxn>
                <a:cxn ang="0">
                  <a:pos x="0" y="2"/>
                </a:cxn>
                <a:cxn ang="0">
                  <a:pos x="0" y="0"/>
                </a:cxn>
                <a:cxn ang="0">
                  <a:pos x="0" y="0"/>
                </a:cxn>
              </a:cxnLst>
              <a:rect l="0" t="0" r="r" b="b"/>
              <a:pathLst>
                <a:path w="2" h="4">
                  <a:moveTo>
                    <a:pt x="0" y="0"/>
                  </a:moveTo>
                  <a:lnTo>
                    <a:pt x="0" y="2"/>
                  </a:lnTo>
                  <a:lnTo>
                    <a:pt x="0" y="2"/>
                  </a:lnTo>
                  <a:lnTo>
                    <a:pt x="0" y="2"/>
                  </a:lnTo>
                  <a:lnTo>
                    <a:pt x="0" y="4"/>
                  </a:lnTo>
                  <a:lnTo>
                    <a:pt x="2" y="4"/>
                  </a:lnTo>
                  <a:lnTo>
                    <a:pt x="2" y="2"/>
                  </a:lnTo>
                  <a:lnTo>
                    <a:pt x="0" y="2"/>
                  </a:lnTo>
                  <a:lnTo>
                    <a:pt x="0" y="2"/>
                  </a:lnTo>
                  <a:lnTo>
                    <a:pt x="0" y="2"/>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4" name="Freeform 5114">
              <a:extLst>
                <a:ext uri="{FF2B5EF4-FFF2-40B4-BE49-F238E27FC236}">
                  <a16:creationId xmlns:a16="http://schemas.microsoft.com/office/drawing/2014/main" id="{59EBCFDE-1F8E-C54B-AD00-62D24B783D81}"/>
                </a:ext>
              </a:extLst>
            </p:cNvPr>
            <p:cNvSpPr>
              <a:spLocks/>
            </p:cNvSpPr>
            <p:nvPr/>
          </p:nvSpPr>
          <p:spPr bwMode="auto">
            <a:xfrm>
              <a:off x="6413810" y="2232712"/>
              <a:ext cx="2114" cy="6598"/>
            </a:xfrm>
            <a:custGeom>
              <a:avLst/>
              <a:gdLst/>
              <a:ahLst/>
              <a:cxnLst>
                <a:cxn ang="0">
                  <a:pos x="0" y="0"/>
                </a:cxn>
                <a:cxn ang="0">
                  <a:pos x="0" y="2"/>
                </a:cxn>
                <a:cxn ang="0">
                  <a:pos x="0" y="2"/>
                </a:cxn>
                <a:cxn ang="0">
                  <a:pos x="0" y="2"/>
                </a:cxn>
                <a:cxn ang="0">
                  <a:pos x="0" y="4"/>
                </a:cxn>
                <a:cxn ang="0">
                  <a:pos x="2" y="4"/>
                </a:cxn>
                <a:cxn ang="0">
                  <a:pos x="2" y="2"/>
                </a:cxn>
                <a:cxn ang="0">
                  <a:pos x="0" y="2"/>
                </a:cxn>
                <a:cxn ang="0">
                  <a:pos x="0" y="2"/>
                </a:cxn>
                <a:cxn ang="0">
                  <a:pos x="0" y="2"/>
                </a:cxn>
                <a:cxn ang="0">
                  <a:pos x="0" y="0"/>
                </a:cxn>
                <a:cxn ang="0">
                  <a:pos x="0" y="0"/>
                </a:cxn>
              </a:cxnLst>
              <a:rect l="0" t="0" r="r" b="b"/>
              <a:pathLst>
                <a:path w="2" h="4">
                  <a:moveTo>
                    <a:pt x="0" y="0"/>
                  </a:moveTo>
                  <a:lnTo>
                    <a:pt x="0" y="2"/>
                  </a:lnTo>
                  <a:lnTo>
                    <a:pt x="0" y="2"/>
                  </a:lnTo>
                  <a:lnTo>
                    <a:pt x="0" y="2"/>
                  </a:lnTo>
                  <a:lnTo>
                    <a:pt x="0" y="4"/>
                  </a:lnTo>
                  <a:lnTo>
                    <a:pt x="2" y="4"/>
                  </a:lnTo>
                  <a:lnTo>
                    <a:pt x="2" y="2"/>
                  </a:lnTo>
                  <a:lnTo>
                    <a:pt x="0" y="2"/>
                  </a:lnTo>
                  <a:lnTo>
                    <a:pt x="0" y="2"/>
                  </a:lnTo>
                  <a:lnTo>
                    <a:pt x="0" y="2"/>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5" name="Rectangle 5115">
              <a:extLst>
                <a:ext uri="{FF2B5EF4-FFF2-40B4-BE49-F238E27FC236}">
                  <a16:creationId xmlns:a16="http://schemas.microsoft.com/office/drawing/2014/main" id="{D45836DA-FBA2-E349-83A3-8E42BC9262ED}"/>
                </a:ext>
              </a:extLst>
            </p:cNvPr>
            <p:cNvSpPr>
              <a:spLocks noChangeArrowheads="1"/>
            </p:cNvSpPr>
            <p:nvPr/>
          </p:nvSpPr>
          <p:spPr bwMode="auto">
            <a:xfrm>
              <a:off x="6426497" y="2232712"/>
              <a:ext cx="2114" cy="2200"/>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6" name="Freeform 5116">
              <a:extLst>
                <a:ext uri="{FF2B5EF4-FFF2-40B4-BE49-F238E27FC236}">
                  <a16:creationId xmlns:a16="http://schemas.microsoft.com/office/drawing/2014/main" id="{AA8A1CA1-8909-1346-965B-7F73EBBBAD2F}"/>
                </a:ext>
              </a:extLst>
            </p:cNvPr>
            <p:cNvSpPr>
              <a:spLocks/>
            </p:cNvSpPr>
            <p:nvPr/>
          </p:nvSpPr>
          <p:spPr bwMode="auto">
            <a:xfrm>
              <a:off x="6420153" y="2228314"/>
              <a:ext cx="6344" cy="4398"/>
            </a:xfrm>
            <a:custGeom>
              <a:avLst/>
              <a:gdLst/>
              <a:ahLst/>
              <a:cxnLst>
                <a:cxn ang="0">
                  <a:pos x="0" y="0"/>
                </a:cxn>
                <a:cxn ang="0">
                  <a:pos x="0" y="0"/>
                </a:cxn>
                <a:cxn ang="0">
                  <a:pos x="0" y="2"/>
                </a:cxn>
                <a:cxn ang="0">
                  <a:pos x="0" y="2"/>
                </a:cxn>
                <a:cxn ang="0">
                  <a:pos x="0" y="4"/>
                </a:cxn>
                <a:cxn ang="0">
                  <a:pos x="0" y="4"/>
                </a:cxn>
                <a:cxn ang="0">
                  <a:pos x="2" y="4"/>
                </a:cxn>
                <a:cxn ang="0">
                  <a:pos x="2" y="4"/>
                </a:cxn>
                <a:cxn ang="0">
                  <a:pos x="2" y="4"/>
                </a:cxn>
                <a:cxn ang="0">
                  <a:pos x="2" y="4"/>
                </a:cxn>
                <a:cxn ang="0">
                  <a:pos x="4" y="4"/>
                </a:cxn>
                <a:cxn ang="0">
                  <a:pos x="4" y="2"/>
                </a:cxn>
                <a:cxn ang="0">
                  <a:pos x="2" y="2"/>
                </a:cxn>
                <a:cxn ang="0">
                  <a:pos x="2" y="2"/>
                </a:cxn>
                <a:cxn ang="0">
                  <a:pos x="2" y="0"/>
                </a:cxn>
                <a:cxn ang="0">
                  <a:pos x="2" y="0"/>
                </a:cxn>
                <a:cxn ang="0">
                  <a:pos x="2" y="0"/>
                </a:cxn>
                <a:cxn ang="0">
                  <a:pos x="0" y="0"/>
                </a:cxn>
              </a:cxnLst>
              <a:rect l="0" t="0" r="r" b="b"/>
              <a:pathLst>
                <a:path w="4" h="4">
                  <a:moveTo>
                    <a:pt x="0" y="0"/>
                  </a:moveTo>
                  <a:lnTo>
                    <a:pt x="0" y="0"/>
                  </a:lnTo>
                  <a:lnTo>
                    <a:pt x="0" y="2"/>
                  </a:lnTo>
                  <a:lnTo>
                    <a:pt x="0" y="2"/>
                  </a:lnTo>
                  <a:lnTo>
                    <a:pt x="0" y="4"/>
                  </a:lnTo>
                  <a:lnTo>
                    <a:pt x="0" y="4"/>
                  </a:lnTo>
                  <a:lnTo>
                    <a:pt x="2" y="4"/>
                  </a:lnTo>
                  <a:lnTo>
                    <a:pt x="2" y="4"/>
                  </a:lnTo>
                  <a:lnTo>
                    <a:pt x="2" y="4"/>
                  </a:lnTo>
                  <a:lnTo>
                    <a:pt x="2" y="4"/>
                  </a:lnTo>
                  <a:lnTo>
                    <a:pt x="4" y="4"/>
                  </a:lnTo>
                  <a:lnTo>
                    <a:pt x="4" y="2"/>
                  </a:lnTo>
                  <a:lnTo>
                    <a:pt x="2" y="2"/>
                  </a:lnTo>
                  <a:lnTo>
                    <a:pt x="2" y="2"/>
                  </a:lnTo>
                  <a:lnTo>
                    <a:pt x="2" y="0"/>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7" name="Freeform 5117">
              <a:extLst>
                <a:ext uri="{FF2B5EF4-FFF2-40B4-BE49-F238E27FC236}">
                  <a16:creationId xmlns:a16="http://schemas.microsoft.com/office/drawing/2014/main" id="{7F932B5B-F688-1546-8B03-16B5B8CCAEFB}"/>
                </a:ext>
              </a:extLst>
            </p:cNvPr>
            <p:cNvSpPr>
              <a:spLocks/>
            </p:cNvSpPr>
            <p:nvPr/>
          </p:nvSpPr>
          <p:spPr bwMode="auto">
            <a:xfrm>
              <a:off x="6420153" y="2228314"/>
              <a:ext cx="6344" cy="4398"/>
            </a:xfrm>
            <a:custGeom>
              <a:avLst/>
              <a:gdLst/>
              <a:ahLst/>
              <a:cxnLst>
                <a:cxn ang="0">
                  <a:pos x="0" y="0"/>
                </a:cxn>
                <a:cxn ang="0">
                  <a:pos x="0" y="0"/>
                </a:cxn>
                <a:cxn ang="0">
                  <a:pos x="0" y="2"/>
                </a:cxn>
                <a:cxn ang="0">
                  <a:pos x="0" y="2"/>
                </a:cxn>
                <a:cxn ang="0">
                  <a:pos x="0" y="4"/>
                </a:cxn>
                <a:cxn ang="0">
                  <a:pos x="0" y="4"/>
                </a:cxn>
                <a:cxn ang="0">
                  <a:pos x="2" y="4"/>
                </a:cxn>
                <a:cxn ang="0">
                  <a:pos x="2" y="4"/>
                </a:cxn>
                <a:cxn ang="0">
                  <a:pos x="2" y="4"/>
                </a:cxn>
                <a:cxn ang="0">
                  <a:pos x="2" y="4"/>
                </a:cxn>
                <a:cxn ang="0">
                  <a:pos x="4" y="4"/>
                </a:cxn>
                <a:cxn ang="0">
                  <a:pos x="4" y="2"/>
                </a:cxn>
                <a:cxn ang="0">
                  <a:pos x="2" y="2"/>
                </a:cxn>
                <a:cxn ang="0">
                  <a:pos x="2" y="2"/>
                </a:cxn>
                <a:cxn ang="0">
                  <a:pos x="2" y="0"/>
                </a:cxn>
                <a:cxn ang="0">
                  <a:pos x="2" y="0"/>
                </a:cxn>
                <a:cxn ang="0">
                  <a:pos x="2" y="0"/>
                </a:cxn>
                <a:cxn ang="0">
                  <a:pos x="0" y="0"/>
                </a:cxn>
              </a:cxnLst>
              <a:rect l="0" t="0" r="r" b="b"/>
              <a:pathLst>
                <a:path w="4" h="4">
                  <a:moveTo>
                    <a:pt x="0" y="0"/>
                  </a:moveTo>
                  <a:lnTo>
                    <a:pt x="0" y="0"/>
                  </a:lnTo>
                  <a:lnTo>
                    <a:pt x="0" y="2"/>
                  </a:lnTo>
                  <a:lnTo>
                    <a:pt x="0" y="2"/>
                  </a:lnTo>
                  <a:lnTo>
                    <a:pt x="0" y="4"/>
                  </a:lnTo>
                  <a:lnTo>
                    <a:pt x="0" y="4"/>
                  </a:lnTo>
                  <a:lnTo>
                    <a:pt x="2" y="4"/>
                  </a:lnTo>
                  <a:lnTo>
                    <a:pt x="2" y="4"/>
                  </a:lnTo>
                  <a:lnTo>
                    <a:pt x="2" y="4"/>
                  </a:lnTo>
                  <a:lnTo>
                    <a:pt x="2" y="4"/>
                  </a:lnTo>
                  <a:lnTo>
                    <a:pt x="4" y="4"/>
                  </a:lnTo>
                  <a:lnTo>
                    <a:pt x="4" y="2"/>
                  </a:lnTo>
                  <a:lnTo>
                    <a:pt x="2" y="2"/>
                  </a:lnTo>
                  <a:lnTo>
                    <a:pt x="2" y="2"/>
                  </a:lnTo>
                  <a:lnTo>
                    <a:pt x="2"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8" name="Freeform 5118">
              <a:extLst>
                <a:ext uri="{FF2B5EF4-FFF2-40B4-BE49-F238E27FC236}">
                  <a16:creationId xmlns:a16="http://schemas.microsoft.com/office/drawing/2014/main" id="{084E8372-C66E-904F-8451-507A0E655FB7}"/>
                </a:ext>
              </a:extLst>
            </p:cNvPr>
            <p:cNvSpPr>
              <a:spLocks/>
            </p:cNvSpPr>
            <p:nvPr/>
          </p:nvSpPr>
          <p:spPr bwMode="auto">
            <a:xfrm>
              <a:off x="6432841" y="2228314"/>
              <a:ext cx="2115"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9" name="Freeform 5119">
              <a:extLst>
                <a:ext uri="{FF2B5EF4-FFF2-40B4-BE49-F238E27FC236}">
                  <a16:creationId xmlns:a16="http://schemas.microsoft.com/office/drawing/2014/main" id="{AC148DA7-35C1-7C46-A2BA-E0F00AD309DE}"/>
                </a:ext>
              </a:extLst>
            </p:cNvPr>
            <p:cNvSpPr>
              <a:spLocks/>
            </p:cNvSpPr>
            <p:nvPr/>
          </p:nvSpPr>
          <p:spPr bwMode="auto">
            <a:xfrm>
              <a:off x="6432841" y="2228314"/>
              <a:ext cx="2115"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0" name="Freeform 5120">
              <a:extLst>
                <a:ext uri="{FF2B5EF4-FFF2-40B4-BE49-F238E27FC236}">
                  <a16:creationId xmlns:a16="http://schemas.microsoft.com/office/drawing/2014/main" id="{6DB1F860-6349-B24E-88B8-A611C0A73CB8}"/>
                </a:ext>
              </a:extLst>
            </p:cNvPr>
            <p:cNvSpPr>
              <a:spLocks/>
            </p:cNvSpPr>
            <p:nvPr/>
          </p:nvSpPr>
          <p:spPr bwMode="auto">
            <a:xfrm>
              <a:off x="6473018" y="2223916"/>
              <a:ext cx="4229" cy="4398"/>
            </a:xfrm>
            <a:custGeom>
              <a:avLst/>
              <a:gdLst/>
              <a:ahLst/>
              <a:cxnLst>
                <a:cxn ang="0">
                  <a:pos x="0" y="0"/>
                </a:cxn>
                <a:cxn ang="0">
                  <a:pos x="0" y="0"/>
                </a:cxn>
                <a:cxn ang="0">
                  <a:pos x="2" y="0"/>
                </a:cxn>
                <a:cxn ang="0">
                  <a:pos x="2" y="2"/>
                </a:cxn>
                <a:cxn ang="0">
                  <a:pos x="2" y="0"/>
                </a:cxn>
                <a:cxn ang="0">
                  <a:pos x="2" y="0"/>
                </a:cxn>
                <a:cxn ang="0">
                  <a:pos x="2" y="0"/>
                </a:cxn>
                <a:cxn ang="0">
                  <a:pos x="0" y="0"/>
                </a:cxn>
              </a:cxnLst>
              <a:rect l="0" t="0" r="r" b="b"/>
              <a:pathLst>
                <a:path w="2" h="2">
                  <a:moveTo>
                    <a:pt x="0" y="0"/>
                  </a:moveTo>
                  <a:lnTo>
                    <a:pt x="0" y="0"/>
                  </a:lnTo>
                  <a:lnTo>
                    <a:pt x="2" y="0"/>
                  </a:lnTo>
                  <a:lnTo>
                    <a:pt x="2" y="2"/>
                  </a:lnTo>
                  <a:lnTo>
                    <a:pt x="2" y="0"/>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1" name="Freeform 5121">
              <a:extLst>
                <a:ext uri="{FF2B5EF4-FFF2-40B4-BE49-F238E27FC236}">
                  <a16:creationId xmlns:a16="http://schemas.microsoft.com/office/drawing/2014/main" id="{E96FC47C-880E-CB4F-B605-2336485712B2}"/>
                </a:ext>
              </a:extLst>
            </p:cNvPr>
            <p:cNvSpPr>
              <a:spLocks/>
            </p:cNvSpPr>
            <p:nvPr/>
          </p:nvSpPr>
          <p:spPr bwMode="auto">
            <a:xfrm>
              <a:off x="6473018" y="2223916"/>
              <a:ext cx="4229" cy="4398"/>
            </a:xfrm>
            <a:custGeom>
              <a:avLst/>
              <a:gdLst/>
              <a:ahLst/>
              <a:cxnLst>
                <a:cxn ang="0">
                  <a:pos x="0" y="0"/>
                </a:cxn>
                <a:cxn ang="0">
                  <a:pos x="0" y="0"/>
                </a:cxn>
                <a:cxn ang="0">
                  <a:pos x="2" y="0"/>
                </a:cxn>
                <a:cxn ang="0">
                  <a:pos x="2" y="2"/>
                </a:cxn>
                <a:cxn ang="0">
                  <a:pos x="2" y="0"/>
                </a:cxn>
                <a:cxn ang="0">
                  <a:pos x="2" y="0"/>
                </a:cxn>
                <a:cxn ang="0">
                  <a:pos x="2" y="0"/>
                </a:cxn>
                <a:cxn ang="0">
                  <a:pos x="0" y="0"/>
                </a:cxn>
              </a:cxnLst>
              <a:rect l="0" t="0" r="r" b="b"/>
              <a:pathLst>
                <a:path w="2" h="2">
                  <a:moveTo>
                    <a:pt x="0" y="0"/>
                  </a:moveTo>
                  <a:lnTo>
                    <a:pt x="0" y="0"/>
                  </a:lnTo>
                  <a:lnTo>
                    <a:pt x="2" y="0"/>
                  </a:lnTo>
                  <a:lnTo>
                    <a:pt x="2" y="2"/>
                  </a:lnTo>
                  <a:lnTo>
                    <a:pt x="2"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2" name="Freeform 5122">
              <a:extLst>
                <a:ext uri="{FF2B5EF4-FFF2-40B4-BE49-F238E27FC236}">
                  <a16:creationId xmlns:a16="http://schemas.microsoft.com/office/drawing/2014/main" id="{E3995E0C-BDDF-F448-B92E-9FFA3BF02561}"/>
                </a:ext>
              </a:extLst>
            </p:cNvPr>
            <p:cNvSpPr>
              <a:spLocks/>
            </p:cNvSpPr>
            <p:nvPr/>
          </p:nvSpPr>
          <p:spPr bwMode="auto">
            <a:xfrm>
              <a:off x="6426497" y="2217320"/>
              <a:ext cx="2114" cy="4398"/>
            </a:xfrm>
            <a:custGeom>
              <a:avLst/>
              <a:gdLst/>
              <a:ahLst/>
              <a:cxnLst>
                <a:cxn ang="0">
                  <a:pos x="0" y="0"/>
                </a:cxn>
                <a:cxn ang="0">
                  <a:pos x="0" y="0"/>
                </a:cxn>
                <a:cxn ang="0">
                  <a:pos x="0" y="2"/>
                </a:cxn>
                <a:cxn ang="0">
                  <a:pos x="2" y="2"/>
                </a:cxn>
                <a:cxn ang="0">
                  <a:pos x="2" y="0"/>
                </a:cxn>
                <a:cxn ang="0">
                  <a:pos x="0" y="0"/>
                </a:cxn>
              </a:cxnLst>
              <a:rect l="0" t="0" r="r" b="b"/>
              <a:pathLst>
                <a:path w="2" h="2">
                  <a:moveTo>
                    <a:pt x="0" y="0"/>
                  </a:moveTo>
                  <a:lnTo>
                    <a:pt x="0" y="0"/>
                  </a:lnTo>
                  <a:lnTo>
                    <a:pt x="0" y="2"/>
                  </a:lnTo>
                  <a:lnTo>
                    <a:pt x="2" y="2"/>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3" name="Freeform 5123">
              <a:extLst>
                <a:ext uri="{FF2B5EF4-FFF2-40B4-BE49-F238E27FC236}">
                  <a16:creationId xmlns:a16="http://schemas.microsoft.com/office/drawing/2014/main" id="{F12947CE-7A76-6441-9F33-892DCC77E619}"/>
                </a:ext>
              </a:extLst>
            </p:cNvPr>
            <p:cNvSpPr>
              <a:spLocks/>
            </p:cNvSpPr>
            <p:nvPr/>
          </p:nvSpPr>
          <p:spPr bwMode="auto">
            <a:xfrm>
              <a:off x="6426497" y="2217320"/>
              <a:ext cx="2114" cy="4398"/>
            </a:xfrm>
            <a:custGeom>
              <a:avLst/>
              <a:gdLst/>
              <a:ahLst/>
              <a:cxnLst>
                <a:cxn ang="0">
                  <a:pos x="0" y="0"/>
                </a:cxn>
                <a:cxn ang="0">
                  <a:pos x="0" y="0"/>
                </a:cxn>
                <a:cxn ang="0">
                  <a:pos x="0" y="2"/>
                </a:cxn>
                <a:cxn ang="0">
                  <a:pos x="2" y="2"/>
                </a:cxn>
                <a:cxn ang="0">
                  <a:pos x="2" y="0"/>
                </a:cxn>
                <a:cxn ang="0">
                  <a:pos x="0" y="0"/>
                </a:cxn>
              </a:cxnLst>
              <a:rect l="0" t="0" r="r" b="b"/>
              <a:pathLst>
                <a:path w="2" h="2">
                  <a:moveTo>
                    <a:pt x="0" y="0"/>
                  </a:moveTo>
                  <a:lnTo>
                    <a:pt x="0" y="0"/>
                  </a:lnTo>
                  <a:lnTo>
                    <a:pt x="0" y="2"/>
                  </a:lnTo>
                  <a:lnTo>
                    <a:pt x="2" y="2"/>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4" name="Freeform 5124">
              <a:extLst>
                <a:ext uri="{FF2B5EF4-FFF2-40B4-BE49-F238E27FC236}">
                  <a16:creationId xmlns:a16="http://schemas.microsoft.com/office/drawing/2014/main" id="{E2F67B09-F94B-D947-9055-048C839F47BD}"/>
                </a:ext>
              </a:extLst>
            </p:cNvPr>
            <p:cNvSpPr>
              <a:spLocks/>
            </p:cNvSpPr>
            <p:nvPr/>
          </p:nvSpPr>
          <p:spPr bwMode="auto">
            <a:xfrm>
              <a:off x="6396893" y="2138154"/>
              <a:ext cx="2114" cy="2198"/>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5" name="Freeform 5125">
              <a:extLst>
                <a:ext uri="{FF2B5EF4-FFF2-40B4-BE49-F238E27FC236}">
                  <a16:creationId xmlns:a16="http://schemas.microsoft.com/office/drawing/2014/main" id="{C6788B1C-E05F-AC48-9CD0-D0F8467FA298}"/>
                </a:ext>
              </a:extLst>
            </p:cNvPr>
            <p:cNvSpPr>
              <a:spLocks/>
            </p:cNvSpPr>
            <p:nvPr/>
          </p:nvSpPr>
          <p:spPr bwMode="auto">
            <a:xfrm>
              <a:off x="6396893" y="2138154"/>
              <a:ext cx="2114" cy="2198"/>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6" name="Freeform 5126">
              <a:extLst>
                <a:ext uri="{FF2B5EF4-FFF2-40B4-BE49-F238E27FC236}">
                  <a16:creationId xmlns:a16="http://schemas.microsoft.com/office/drawing/2014/main" id="{A9BC467F-BA38-B84E-BA21-D63877786F57}"/>
                </a:ext>
              </a:extLst>
            </p:cNvPr>
            <p:cNvSpPr>
              <a:spLocks/>
            </p:cNvSpPr>
            <p:nvPr/>
          </p:nvSpPr>
          <p:spPr bwMode="auto">
            <a:xfrm>
              <a:off x="6413810" y="2131556"/>
              <a:ext cx="2114" cy="4398"/>
            </a:xfrm>
            <a:custGeom>
              <a:avLst/>
              <a:gdLst/>
              <a:ahLst/>
              <a:cxnLst>
                <a:cxn ang="0">
                  <a:pos x="0" y="0"/>
                </a:cxn>
                <a:cxn ang="0">
                  <a:pos x="0" y="2"/>
                </a:cxn>
                <a:cxn ang="0">
                  <a:pos x="0" y="2"/>
                </a:cxn>
                <a:cxn ang="0">
                  <a:pos x="0" y="2"/>
                </a:cxn>
                <a:cxn ang="0">
                  <a:pos x="0" y="2"/>
                </a:cxn>
                <a:cxn ang="0">
                  <a:pos x="0" y="0"/>
                </a:cxn>
                <a:cxn ang="0">
                  <a:pos x="0" y="0"/>
                </a:cxn>
              </a:cxnLst>
              <a:rect l="0" t="0" r="r" b="b"/>
              <a:pathLst>
                <a:path h="2">
                  <a:moveTo>
                    <a:pt x="0" y="0"/>
                  </a:moveTo>
                  <a:lnTo>
                    <a:pt x="0" y="2"/>
                  </a:lnTo>
                  <a:lnTo>
                    <a:pt x="0" y="2"/>
                  </a:lnTo>
                  <a:lnTo>
                    <a:pt x="0" y="2"/>
                  </a:lnTo>
                  <a:lnTo>
                    <a:pt x="0" y="2"/>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7" name="Freeform 5127">
              <a:extLst>
                <a:ext uri="{FF2B5EF4-FFF2-40B4-BE49-F238E27FC236}">
                  <a16:creationId xmlns:a16="http://schemas.microsoft.com/office/drawing/2014/main" id="{57F05E18-3C69-264F-8E7D-EBE5A489F9F5}"/>
                </a:ext>
              </a:extLst>
            </p:cNvPr>
            <p:cNvSpPr>
              <a:spLocks/>
            </p:cNvSpPr>
            <p:nvPr/>
          </p:nvSpPr>
          <p:spPr bwMode="auto">
            <a:xfrm>
              <a:off x="6413810" y="2131556"/>
              <a:ext cx="2114" cy="4398"/>
            </a:xfrm>
            <a:custGeom>
              <a:avLst/>
              <a:gdLst/>
              <a:ahLst/>
              <a:cxnLst>
                <a:cxn ang="0">
                  <a:pos x="0" y="0"/>
                </a:cxn>
                <a:cxn ang="0">
                  <a:pos x="0" y="2"/>
                </a:cxn>
                <a:cxn ang="0">
                  <a:pos x="0" y="2"/>
                </a:cxn>
                <a:cxn ang="0">
                  <a:pos x="0" y="2"/>
                </a:cxn>
                <a:cxn ang="0">
                  <a:pos x="0" y="2"/>
                </a:cxn>
                <a:cxn ang="0">
                  <a:pos x="0" y="0"/>
                </a:cxn>
                <a:cxn ang="0">
                  <a:pos x="0" y="0"/>
                </a:cxn>
              </a:cxnLst>
              <a:rect l="0" t="0" r="r" b="b"/>
              <a:pathLst>
                <a:path h="2">
                  <a:moveTo>
                    <a:pt x="0" y="0"/>
                  </a:moveTo>
                  <a:lnTo>
                    <a:pt x="0" y="2"/>
                  </a:lnTo>
                  <a:lnTo>
                    <a:pt x="0" y="2"/>
                  </a:lnTo>
                  <a:lnTo>
                    <a:pt x="0" y="2"/>
                  </a:lnTo>
                  <a:lnTo>
                    <a:pt x="0" y="2"/>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8" name="Freeform 5128">
              <a:extLst>
                <a:ext uri="{FF2B5EF4-FFF2-40B4-BE49-F238E27FC236}">
                  <a16:creationId xmlns:a16="http://schemas.microsoft.com/office/drawing/2014/main" id="{5D8C0384-9E9C-6849-9B53-383DFA2F74DA}"/>
                </a:ext>
              </a:extLst>
            </p:cNvPr>
            <p:cNvSpPr>
              <a:spLocks/>
            </p:cNvSpPr>
            <p:nvPr/>
          </p:nvSpPr>
          <p:spPr bwMode="auto">
            <a:xfrm>
              <a:off x="6375747" y="2107367"/>
              <a:ext cx="2114" cy="2198"/>
            </a:xfrm>
            <a:custGeom>
              <a:avLst/>
              <a:gdLst/>
              <a:ahLst/>
              <a:cxnLst>
                <a:cxn ang="0">
                  <a:pos x="0" y="0"/>
                </a:cxn>
                <a:cxn ang="0">
                  <a:pos x="0" y="0"/>
                </a:cxn>
                <a:cxn ang="0">
                  <a:pos x="0" y="2"/>
                </a:cxn>
                <a:cxn ang="0">
                  <a:pos x="0" y="2"/>
                </a:cxn>
                <a:cxn ang="0">
                  <a:pos x="0" y="2"/>
                </a:cxn>
                <a:cxn ang="0">
                  <a:pos x="0" y="2"/>
                </a:cxn>
                <a:cxn ang="0">
                  <a:pos x="2" y="2"/>
                </a:cxn>
                <a:cxn ang="0">
                  <a:pos x="2" y="0"/>
                </a:cxn>
                <a:cxn ang="0">
                  <a:pos x="0" y="0"/>
                </a:cxn>
              </a:cxnLst>
              <a:rect l="0" t="0" r="r" b="b"/>
              <a:pathLst>
                <a:path w="2" h="2">
                  <a:moveTo>
                    <a:pt x="0" y="0"/>
                  </a:moveTo>
                  <a:lnTo>
                    <a:pt x="0" y="0"/>
                  </a:lnTo>
                  <a:lnTo>
                    <a:pt x="0" y="2"/>
                  </a:lnTo>
                  <a:lnTo>
                    <a:pt x="0" y="2"/>
                  </a:lnTo>
                  <a:lnTo>
                    <a:pt x="0" y="2"/>
                  </a:lnTo>
                  <a:lnTo>
                    <a:pt x="0" y="2"/>
                  </a:lnTo>
                  <a:lnTo>
                    <a:pt x="2" y="2"/>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9" name="Freeform 5129">
              <a:extLst>
                <a:ext uri="{FF2B5EF4-FFF2-40B4-BE49-F238E27FC236}">
                  <a16:creationId xmlns:a16="http://schemas.microsoft.com/office/drawing/2014/main" id="{1FA3AD41-5834-8349-AE93-5CD809BE8748}"/>
                </a:ext>
              </a:extLst>
            </p:cNvPr>
            <p:cNvSpPr>
              <a:spLocks/>
            </p:cNvSpPr>
            <p:nvPr/>
          </p:nvSpPr>
          <p:spPr bwMode="auto">
            <a:xfrm>
              <a:off x="6375747" y="2107367"/>
              <a:ext cx="2114" cy="2198"/>
            </a:xfrm>
            <a:custGeom>
              <a:avLst/>
              <a:gdLst/>
              <a:ahLst/>
              <a:cxnLst>
                <a:cxn ang="0">
                  <a:pos x="0" y="0"/>
                </a:cxn>
                <a:cxn ang="0">
                  <a:pos x="0" y="0"/>
                </a:cxn>
                <a:cxn ang="0">
                  <a:pos x="0" y="2"/>
                </a:cxn>
                <a:cxn ang="0">
                  <a:pos x="0" y="2"/>
                </a:cxn>
                <a:cxn ang="0">
                  <a:pos x="0" y="2"/>
                </a:cxn>
                <a:cxn ang="0">
                  <a:pos x="0" y="2"/>
                </a:cxn>
                <a:cxn ang="0">
                  <a:pos x="2" y="2"/>
                </a:cxn>
                <a:cxn ang="0">
                  <a:pos x="2" y="0"/>
                </a:cxn>
                <a:cxn ang="0">
                  <a:pos x="0" y="0"/>
                </a:cxn>
              </a:cxnLst>
              <a:rect l="0" t="0" r="r" b="b"/>
              <a:pathLst>
                <a:path w="2" h="2">
                  <a:moveTo>
                    <a:pt x="0" y="0"/>
                  </a:moveTo>
                  <a:lnTo>
                    <a:pt x="0" y="0"/>
                  </a:lnTo>
                  <a:lnTo>
                    <a:pt x="0" y="2"/>
                  </a:lnTo>
                  <a:lnTo>
                    <a:pt x="0" y="2"/>
                  </a:lnTo>
                  <a:lnTo>
                    <a:pt x="0" y="2"/>
                  </a:lnTo>
                  <a:lnTo>
                    <a:pt x="0" y="2"/>
                  </a:lnTo>
                  <a:lnTo>
                    <a:pt x="2" y="2"/>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0" name="Freeform 5130">
              <a:extLst>
                <a:ext uri="{FF2B5EF4-FFF2-40B4-BE49-F238E27FC236}">
                  <a16:creationId xmlns:a16="http://schemas.microsoft.com/office/drawing/2014/main" id="{78E895DA-653D-0247-B898-0F388A6A3D93}"/>
                </a:ext>
              </a:extLst>
            </p:cNvPr>
            <p:cNvSpPr>
              <a:spLocks/>
            </p:cNvSpPr>
            <p:nvPr/>
          </p:nvSpPr>
          <p:spPr bwMode="auto">
            <a:xfrm>
              <a:off x="6375747" y="2096371"/>
              <a:ext cx="2114" cy="6598"/>
            </a:xfrm>
            <a:custGeom>
              <a:avLst/>
              <a:gdLst/>
              <a:ahLst/>
              <a:cxnLst>
                <a:cxn ang="0">
                  <a:pos x="0" y="0"/>
                </a:cxn>
                <a:cxn ang="0">
                  <a:pos x="0" y="2"/>
                </a:cxn>
                <a:cxn ang="0">
                  <a:pos x="0" y="2"/>
                </a:cxn>
                <a:cxn ang="0">
                  <a:pos x="0" y="4"/>
                </a:cxn>
                <a:cxn ang="0">
                  <a:pos x="2" y="2"/>
                </a:cxn>
                <a:cxn ang="0">
                  <a:pos x="2" y="2"/>
                </a:cxn>
                <a:cxn ang="0">
                  <a:pos x="0" y="0"/>
                </a:cxn>
                <a:cxn ang="0">
                  <a:pos x="0" y="0"/>
                </a:cxn>
              </a:cxnLst>
              <a:rect l="0" t="0" r="r" b="b"/>
              <a:pathLst>
                <a:path w="2" h="4">
                  <a:moveTo>
                    <a:pt x="0" y="0"/>
                  </a:moveTo>
                  <a:lnTo>
                    <a:pt x="0" y="2"/>
                  </a:lnTo>
                  <a:lnTo>
                    <a:pt x="0" y="2"/>
                  </a:lnTo>
                  <a:lnTo>
                    <a:pt x="0" y="4"/>
                  </a:lnTo>
                  <a:lnTo>
                    <a:pt x="2" y="2"/>
                  </a:lnTo>
                  <a:lnTo>
                    <a:pt x="2" y="2"/>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1" name="Freeform 5131">
              <a:extLst>
                <a:ext uri="{FF2B5EF4-FFF2-40B4-BE49-F238E27FC236}">
                  <a16:creationId xmlns:a16="http://schemas.microsoft.com/office/drawing/2014/main" id="{3CEBF0ED-EBED-3B4B-B812-7474886CA5FA}"/>
                </a:ext>
              </a:extLst>
            </p:cNvPr>
            <p:cNvSpPr>
              <a:spLocks/>
            </p:cNvSpPr>
            <p:nvPr/>
          </p:nvSpPr>
          <p:spPr bwMode="auto">
            <a:xfrm>
              <a:off x="6375747" y="2096371"/>
              <a:ext cx="2114" cy="6598"/>
            </a:xfrm>
            <a:custGeom>
              <a:avLst/>
              <a:gdLst/>
              <a:ahLst/>
              <a:cxnLst>
                <a:cxn ang="0">
                  <a:pos x="0" y="0"/>
                </a:cxn>
                <a:cxn ang="0">
                  <a:pos x="0" y="2"/>
                </a:cxn>
                <a:cxn ang="0">
                  <a:pos x="0" y="2"/>
                </a:cxn>
                <a:cxn ang="0">
                  <a:pos x="0" y="4"/>
                </a:cxn>
                <a:cxn ang="0">
                  <a:pos x="2" y="2"/>
                </a:cxn>
                <a:cxn ang="0">
                  <a:pos x="2" y="2"/>
                </a:cxn>
                <a:cxn ang="0">
                  <a:pos x="0" y="0"/>
                </a:cxn>
                <a:cxn ang="0">
                  <a:pos x="0" y="0"/>
                </a:cxn>
              </a:cxnLst>
              <a:rect l="0" t="0" r="r" b="b"/>
              <a:pathLst>
                <a:path w="2" h="4">
                  <a:moveTo>
                    <a:pt x="0" y="0"/>
                  </a:moveTo>
                  <a:lnTo>
                    <a:pt x="0" y="2"/>
                  </a:lnTo>
                  <a:lnTo>
                    <a:pt x="0" y="2"/>
                  </a:lnTo>
                  <a:lnTo>
                    <a:pt x="0" y="4"/>
                  </a:lnTo>
                  <a:lnTo>
                    <a:pt x="2" y="2"/>
                  </a:lnTo>
                  <a:lnTo>
                    <a:pt x="2" y="2"/>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2" name="Rectangle 5132">
              <a:extLst>
                <a:ext uri="{FF2B5EF4-FFF2-40B4-BE49-F238E27FC236}">
                  <a16:creationId xmlns:a16="http://schemas.microsoft.com/office/drawing/2014/main" id="{2FB36D60-1CE6-A64A-A8A3-0A4D065BAC15}"/>
                </a:ext>
              </a:extLst>
            </p:cNvPr>
            <p:cNvSpPr>
              <a:spLocks noChangeArrowheads="1"/>
            </p:cNvSpPr>
            <p:nvPr/>
          </p:nvSpPr>
          <p:spPr bwMode="auto">
            <a:xfrm>
              <a:off x="6299622" y="2030399"/>
              <a:ext cx="2114" cy="2200"/>
            </a:xfrm>
            <a:prstGeom prst="rect">
              <a:avLst/>
            </a:prstGeom>
            <a:solidFill>
              <a:srgbClr val="E6E7E8"/>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3" name="Rectangle 5133">
              <a:extLst>
                <a:ext uri="{FF2B5EF4-FFF2-40B4-BE49-F238E27FC236}">
                  <a16:creationId xmlns:a16="http://schemas.microsoft.com/office/drawing/2014/main" id="{EA94AC36-4DDB-204E-A9A3-BCACCD71F183}"/>
                </a:ext>
              </a:extLst>
            </p:cNvPr>
            <p:cNvSpPr>
              <a:spLocks noChangeArrowheads="1"/>
            </p:cNvSpPr>
            <p:nvPr/>
          </p:nvSpPr>
          <p:spPr bwMode="auto">
            <a:xfrm>
              <a:off x="6299622" y="2030399"/>
              <a:ext cx="2114" cy="2200"/>
            </a:xfrm>
            <a:prstGeom prst="rect">
              <a:avLst/>
            </a:prstGeom>
            <a:no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4" name="Freeform 5134">
              <a:extLst>
                <a:ext uri="{FF2B5EF4-FFF2-40B4-BE49-F238E27FC236}">
                  <a16:creationId xmlns:a16="http://schemas.microsoft.com/office/drawing/2014/main" id="{5EC07FB3-8B3F-1C4F-A0B9-1163AECE3CF7}"/>
                </a:ext>
              </a:extLst>
            </p:cNvPr>
            <p:cNvSpPr>
              <a:spLocks/>
            </p:cNvSpPr>
            <p:nvPr/>
          </p:nvSpPr>
          <p:spPr bwMode="auto">
            <a:xfrm>
              <a:off x="6356715" y="2030399"/>
              <a:ext cx="2115" cy="6598"/>
            </a:xfrm>
            <a:custGeom>
              <a:avLst/>
              <a:gdLst/>
              <a:ahLst/>
              <a:cxnLst>
                <a:cxn ang="0">
                  <a:pos x="0" y="0"/>
                </a:cxn>
                <a:cxn ang="0">
                  <a:pos x="0" y="2"/>
                </a:cxn>
                <a:cxn ang="0">
                  <a:pos x="0" y="2"/>
                </a:cxn>
                <a:cxn ang="0">
                  <a:pos x="0" y="4"/>
                </a:cxn>
                <a:cxn ang="0">
                  <a:pos x="2" y="4"/>
                </a:cxn>
                <a:cxn ang="0">
                  <a:pos x="2" y="2"/>
                </a:cxn>
                <a:cxn ang="0">
                  <a:pos x="2" y="2"/>
                </a:cxn>
                <a:cxn ang="0">
                  <a:pos x="2" y="2"/>
                </a:cxn>
                <a:cxn ang="0">
                  <a:pos x="0" y="2"/>
                </a:cxn>
                <a:cxn ang="0">
                  <a:pos x="0" y="0"/>
                </a:cxn>
                <a:cxn ang="0">
                  <a:pos x="0" y="0"/>
                </a:cxn>
              </a:cxnLst>
              <a:rect l="0" t="0" r="r" b="b"/>
              <a:pathLst>
                <a:path w="2" h="4">
                  <a:moveTo>
                    <a:pt x="0" y="0"/>
                  </a:moveTo>
                  <a:lnTo>
                    <a:pt x="0" y="2"/>
                  </a:lnTo>
                  <a:lnTo>
                    <a:pt x="0" y="2"/>
                  </a:lnTo>
                  <a:lnTo>
                    <a:pt x="0" y="4"/>
                  </a:lnTo>
                  <a:lnTo>
                    <a:pt x="2" y="4"/>
                  </a:lnTo>
                  <a:lnTo>
                    <a:pt x="2" y="2"/>
                  </a:lnTo>
                  <a:lnTo>
                    <a:pt x="2" y="2"/>
                  </a:lnTo>
                  <a:lnTo>
                    <a:pt x="2" y="2"/>
                  </a:lnTo>
                  <a:lnTo>
                    <a:pt x="0" y="2"/>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5" name="Freeform 5135">
              <a:extLst>
                <a:ext uri="{FF2B5EF4-FFF2-40B4-BE49-F238E27FC236}">
                  <a16:creationId xmlns:a16="http://schemas.microsoft.com/office/drawing/2014/main" id="{BFD55C0A-852B-7043-8AFA-B10CD29B1A26}"/>
                </a:ext>
              </a:extLst>
            </p:cNvPr>
            <p:cNvSpPr>
              <a:spLocks/>
            </p:cNvSpPr>
            <p:nvPr/>
          </p:nvSpPr>
          <p:spPr bwMode="auto">
            <a:xfrm>
              <a:off x="6356715" y="2030399"/>
              <a:ext cx="2115" cy="6598"/>
            </a:xfrm>
            <a:custGeom>
              <a:avLst/>
              <a:gdLst/>
              <a:ahLst/>
              <a:cxnLst>
                <a:cxn ang="0">
                  <a:pos x="0" y="0"/>
                </a:cxn>
                <a:cxn ang="0">
                  <a:pos x="0" y="2"/>
                </a:cxn>
                <a:cxn ang="0">
                  <a:pos x="0" y="2"/>
                </a:cxn>
                <a:cxn ang="0">
                  <a:pos x="0" y="4"/>
                </a:cxn>
                <a:cxn ang="0">
                  <a:pos x="2" y="4"/>
                </a:cxn>
                <a:cxn ang="0">
                  <a:pos x="2" y="2"/>
                </a:cxn>
                <a:cxn ang="0">
                  <a:pos x="2" y="2"/>
                </a:cxn>
                <a:cxn ang="0">
                  <a:pos x="2" y="2"/>
                </a:cxn>
                <a:cxn ang="0">
                  <a:pos x="0" y="2"/>
                </a:cxn>
                <a:cxn ang="0">
                  <a:pos x="0" y="0"/>
                </a:cxn>
                <a:cxn ang="0">
                  <a:pos x="0" y="0"/>
                </a:cxn>
              </a:cxnLst>
              <a:rect l="0" t="0" r="r" b="b"/>
              <a:pathLst>
                <a:path w="2" h="4">
                  <a:moveTo>
                    <a:pt x="0" y="0"/>
                  </a:moveTo>
                  <a:lnTo>
                    <a:pt x="0" y="2"/>
                  </a:lnTo>
                  <a:lnTo>
                    <a:pt x="0" y="2"/>
                  </a:lnTo>
                  <a:lnTo>
                    <a:pt x="0" y="4"/>
                  </a:lnTo>
                  <a:lnTo>
                    <a:pt x="2" y="4"/>
                  </a:lnTo>
                  <a:lnTo>
                    <a:pt x="2" y="2"/>
                  </a:lnTo>
                  <a:lnTo>
                    <a:pt x="2" y="2"/>
                  </a:lnTo>
                  <a:lnTo>
                    <a:pt x="2" y="2"/>
                  </a:lnTo>
                  <a:lnTo>
                    <a:pt x="0" y="2"/>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6" name="Freeform 5136">
              <a:extLst>
                <a:ext uri="{FF2B5EF4-FFF2-40B4-BE49-F238E27FC236}">
                  <a16:creationId xmlns:a16="http://schemas.microsoft.com/office/drawing/2014/main" id="{EC3C5DC8-61B9-924B-A89E-36C8B2133AEC}"/>
                </a:ext>
              </a:extLst>
            </p:cNvPr>
            <p:cNvSpPr>
              <a:spLocks/>
            </p:cNvSpPr>
            <p:nvPr/>
          </p:nvSpPr>
          <p:spPr bwMode="auto">
            <a:xfrm>
              <a:off x="6299622" y="2023803"/>
              <a:ext cx="2114" cy="4398"/>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7" name="Freeform 5137">
              <a:extLst>
                <a:ext uri="{FF2B5EF4-FFF2-40B4-BE49-F238E27FC236}">
                  <a16:creationId xmlns:a16="http://schemas.microsoft.com/office/drawing/2014/main" id="{7E89EC20-6773-7F4B-A530-84170705198A}"/>
                </a:ext>
              </a:extLst>
            </p:cNvPr>
            <p:cNvSpPr>
              <a:spLocks/>
            </p:cNvSpPr>
            <p:nvPr/>
          </p:nvSpPr>
          <p:spPr bwMode="auto">
            <a:xfrm>
              <a:off x="6299622" y="2023803"/>
              <a:ext cx="2114" cy="4398"/>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8" name="Rectangle 5138">
              <a:extLst>
                <a:ext uri="{FF2B5EF4-FFF2-40B4-BE49-F238E27FC236}">
                  <a16:creationId xmlns:a16="http://schemas.microsoft.com/office/drawing/2014/main" id="{EB6B190C-807D-1E44-B8D3-94AF34581CB7}"/>
                </a:ext>
              </a:extLst>
            </p:cNvPr>
            <p:cNvSpPr>
              <a:spLocks noChangeArrowheads="1"/>
            </p:cNvSpPr>
            <p:nvPr/>
          </p:nvSpPr>
          <p:spPr bwMode="auto">
            <a:xfrm>
              <a:off x="6350372" y="2023803"/>
              <a:ext cx="2114" cy="4398"/>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9" name="Freeform 5139">
              <a:extLst>
                <a:ext uri="{FF2B5EF4-FFF2-40B4-BE49-F238E27FC236}">
                  <a16:creationId xmlns:a16="http://schemas.microsoft.com/office/drawing/2014/main" id="{30B05299-8796-3341-87EB-E4F574017FED}"/>
                </a:ext>
              </a:extLst>
            </p:cNvPr>
            <p:cNvSpPr>
              <a:spLocks/>
            </p:cNvSpPr>
            <p:nvPr/>
          </p:nvSpPr>
          <p:spPr bwMode="auto">
            <a:xfrm>
              <a:off x="6339798" y="2017205"/>
              <a:ext cx="4229" cy="2200"/>
            </a:xfrm>
            <a:custGeom>
              <a:avLst/>
              <a:gdLst/>
              <a:ahLst/>
              <a:cxnLst>
                <a:cxn ang="0">
                  <a:pos x="0" y="0"/>
                </a:cxn>
                <a:cxn ang="0">
                  <a:pos x="0" y="0"/>
                </a:cxn>
                <a:cxn ang="0">
                  <a:pos x="2" y="0"/>
                </a:cxn>
                <a:cxn ang="0">
                  <a:pos x="2" y="0"/>
                </a:cxn>
                <a:cxn ang="0">
                  <a:pos x="2" y="0"/>
                </a:cxn>
                <a:cxn ang="0">
                  <a:pos x="2" y="0"/>
                </a:cxn>
                <a:cxn ang="0">
                  <a:pos x="0" y="0"/>
                </a:cxn>
                <a:cxn ang="0">
                  <a:pos x="0" y="0"/>
                </a:cxn>
              </a:cxnLst>
              <a:rect l="0" t="0" r="r" b="b"/>
              <a:pathLst>
                <a:path w="2">
                  <a:moveTo>
                    <a:pt x="0" y="0"/>
                  </a:moveTo>
                  <a:lnTo>
                    <a:pt x="0" y="0"/>
                  </a:lnTo>
                  <a:lnTo>
                    <a:pt x="2" y="0"/>
                  </a:lnTo>
                  <a:lnTo>
                    <a:pt x="2" y="0"/>
                  </a:lnTo>
                  <a:lnTo>
                    <a:pt x="2"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0" name="Freeform 5140">
              <a:extLst>
                <a:ext uri="{FF2B5EF4-FFF2-40B4-BE49-F238E27FC236}">
                  <a16:creationId xmlns:a16="http://schemas.microsoft.com/office/drawing/2014/main" id="{54CB14EA-AD82-1E4C-BBEE-190605520921}"/>
                </a:ext>
              </a:extLst>
            </p:cNvPr>
            <p:cNvSpPr>
              <a:spLocks/>
            </p:cNvSpPr>
            <p:nvPr/>
          </p:nvSpPr>
          <p:spPr bwMode="auto">
            <a:xfrm>
              <a:off x="6339798" y="2017205"/>
              <a:ext cx="4229" cy="2200"/>
            </a:xfrm>
            <a:custGeom>
              <a:avLst/>
              <a:gdLst/>
              <a:ahLst/>
              <a:cxnLst>
                <a:cxn ang="0">
                  <a:pos x="0" y="0"/>
                </a:cxn>
                <a:cxn ang="0">
                  <a:pos x="0" y="0"/>
                </a:cxn>
                <a:cxn ang="0">
                  <a:pos x="2" y="0"/>
                </a:cxn>
                <a:cxn ang="0">
                  <a:pos x="2" y="0"/>
                </a:cxn>
                <a:cxn ang="0">
                  <a:pos x="2" y="0"/>
                </a:cxn>
                <a:cxn ang="0">
                  <a:pos x="2" y="0"/>
                </a:cxn>
                <a:cxn ang="0">
                  <a:pos x="0" y="0"/>
                </a:cxn>
                <a:cxn ang="0">
                  <a:pos x="0" y="0"/>
                </a:cxn>
              </a:cxnLst>
              <a:rect l="0" t="0" r="r" b="b"/>
              <a:pathLst>
                <a:path w="2">
                  <a:moveTo>
                    <a:pt x="0" y="0"/>
                  </a:moveTo>
                  <a:lnTo>
                    <a:pt x="0" y="0"/>
                  </a:lnTo>
                  <a:lnTo>
                    <a:pt x="2" y="0"/>
                  </a:lnTo>
                  <a:lnTo>
                    <a:pt x="2" y="0"/>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1" name="Rectangle 5141">
              <a:extLst>
                <a:ext uri="{FF2B5EF4-FFF2-40B4-BE49-F238E27FC236}">
                  <a16:creationId xmlns:a16="http://schemas.microsoft.com/office/drawing/2014/main" id="{9F28B26A-D878-F346-8AA1-EE1F68D233B2}"/>
                </a:ext>
              </a:extLst>
            </p:cNvPr>
            <p:cNvSpPr>
              <a:spLocks noChangeArrowheads="1"/>
            </p:cNvSpPr>
            <p:nvPr/>
          </p:nvSpPr>
          <p:spPr bwMode="auto">
            <a:xfrm>
              <a:off x="6331340" y="2015006"/>
              <a:ext cx="2115" cy="2198"/>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2" name="Rectangle 5142">
              <a:extLst>
                <a:ext uri="{FF2B5EF4-FFF2-40B4-BE49-F238E27FC236}">
                  <a16:creationId xmlns:a16="http://schemas.microsoft.com/office/drawing/2014/main" id="{65B2C410-2D53-EC4F-851A-A59A3BFADCA7}"/>
                </a:ext>
              </a:extLst>
            </p:cNvPr>
            <p:cNvSpPr>
              <a:spLocks noChangeArrowheads="1"/>
            </p:cNvSpPr>
            <p:nvPr/>
          </p:nvSpPr>
          <p:spPr bwMode="auto">
            <a:xfrm>
              <a:off x="6352486" y="2015006"/>
              <a:ext cx="2115" cy="2198"/>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3" name="Freeform 5143">
              <a:extLst>
                <a:ext uri="{FF2B5EF4-FFF2-40B4-BE49-F238E27FC236}">
                  <a16:creationId xmlns:a16="http://schemas.microsoft.com/office/drawing/2014/main" id="{70738B52-F5CD-F744-9065-CF884FAF0138}"/>
                </a:ext>
              </a:extLst>
            </p:cNvPr>
            <p:cNvSpPr>
              <a:spLocks/>
            </p:cNvSpPr>
            <p:nvPr/>
          </p:nvSpPr>
          <p:spPr bwMode="auto">
            <a:xfrm>
              <a:off x="6350372" y="2010608"/>
              <a:ext cx="2114" cy="4398"/>
            </a:xfrm>
            <a:custGeom>
              <a:avLst/>
              <a:gdLst/>
              <a:ahLst/>
              <a:cxnLst>
                <a:cxn ang="0">
                  <a:pos x="0" y="2"/>
                </a:cxn>
                <a:cxn ang="0">
                  <a:pos x="0" y="2"/>
                </a:cxn>
                <a:cxn ang="0">
                  <a:pos x="0" y="2"/>
                </a:cxn>
                <a:cxn ang="0">
                  <a:pos x="0" y="2"/>
                </a:cxn>
                <a:cxn ang="0">
                  <a:pos x="2" y="2"/>
                </a:cxn>
                <a:cxn ang="0">
                  <a:pos x="0" y="0"/>
                </a:cxn>
                <a:cxn ang="0">
                  <a:pos x="0" y="2"/>
                </a:cxn>
              </a:cxnLst>
              <a:rect l="0" t="0" r="r" b="b"/>
              <a:pathLst>
                <a:path w="2" h="2">
                  <a:moveTo>
                    <a:pt x="0" y="2"/>
                  </a:moveTo>
                  <a:lnTo>
                    <a:pt x="0" y="2"/>
                  </a:lnTo>
                  <a:lnTo>
                    <a:pt x="0" y="2"/>
                  </a:lnTo>
                  <a:lnTo>
                    <a:pt x="0" y="2"/>
                  </a:lnTo>
                  <a:lnTo>
                    <a:pt x="2" y="2"/>
                  </a:lnTo>
                  <a:lnTo>
                    <a:pt x="0"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4" name="Freeform 5144">
              <a:extLst>
                <a:ext uri="{FF2B5EF4-FFF2-40B4-BE49-F238E27FC236}">
                  <a16:creationId xmlns:a16="http://schemas.microsoft.com/office/drawing/2014/main" id="{607B2B79-27BB-BB42-8E20-91E0278A6D87}"/>
                </a:ext>
              </a:extLst>
            </p:cNvPr>
            <p:cNvSpPr>
              <a:spLocks/>
            </p:cNvSpPr>
            <p:nvPr/>
          </p:nvSpPr>
          <p:spPr bwMode="auto">
            <a:xfrm>
              <a:off x="6350372" y="2010608"/>
              <a:ext cx="2114" cy="4398"/>
            </a:xfrm>
            <a:custGeom>
              <a:avLst/>
              <a:gdLst/>
              <a:ahLst/>
              <a:cxnLst>
                <a:cxn ang="0">
                  <a:pos x="0" y="2"/>
                </a:cxn>
                <a:cxn ang="0">
                  <a:pos x="0" y="2"/>
                </a:cxn>
                <a:cxn ang="0">
                  <a:pos x="0" y="2"/>
                </a:cxn>
                <a:cxn ang="0">
                  <a:pos x="0" y="2"/>
                </a:cxn>
                <a:cxn ang="0">
                  <a:pos x="2" y="2"/>
                </a:cxn>
                <a:cxn ang="0">
                  <a:pos x="0" y="0"/>
                </a:cxn>
                <a:cxn ang="0">
                  <a:pos x="0" y="2"/>
                </a:cxn>
              </a:cxnLst>
              <a:rect l="0" t="0" r="r" b="b"/>
              <a:pathLst>
                <a:path w="2" h="2">
                  <a:moveTo>
                    <a:pt x="0" y="2"/>
                  </a:moveTo>
                  <a:lnTo>
                    <a:pt x="0" y="2"/>
                  </a:lnTo>
                  <a:lnTo>
                    <a:pt x="0" y="2"/>
                  </a:lnTo>
                  <a:lnTo>
                    <a:pt x="0" y="2"/>
                  </a:lnTo>
                  <a:lnTo>
                    <a:pt x="2" y="2"/>
                  </a:ln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5" name="Freeform 5145">
              <a:extLst>
                <a:ext uri="{FF2B5EF4-FFF2-40B4-BE49-F238E27FC236}">
                  <a16:creationId xmlns:a16="http://schemas.microsoft.com/office/drawing/2014/main" id="{FBAE845B-3DD7-E44A-8B18-47EFD59F373E}"/>
                </a:ext>
              </a:extLst>
            </p:cNvPr>
            <p:cNvSpPr>
              <a:spLocks/>
            </p:cNvSpPr>
            <p:nvPr/>
          </p:nvSpPr>
          <p:spPr bwMode="auto">
            <a:xfrm>
              <a:off x="6337685" y="2004010"/>
              <a:ext cx="2114" cy="4398"/>
            </a:xfrm>
            <a:custGeom>
              <a:avLst/>
              <a:gdLst/>
              <a:ahLst/>
              <a:cxnLst>
                <a:cxn ang="0">
                  <a:pos x="2" y="0"/>
                </a:cxn>
                <a:cxn ang="0">
                  <a:pos x="0" y="0"/>
                </a:cxn>
                <a:cxn ang="0">
                  <a:pos x="0" y="2"/>
                </a:cxn>
                <a:cxn ang="0">
                  <a:pos x="2" y="2"/>
                </a:cxn>
                <a:cxn ang="0">
                  <a:pos x="2" y="0"/>
                </a:cxn>
                <a:cxn ang="0">
                  <a:pos x="2" y="0"/>
                </a:cxn>
              </a:cxnLst>
              <a:rect l="0" t="0" r="r" b="b"/>
              <a:pathLst>
                <a:path w="2" h="2">
                  <a:moveTo>
                    <a:pt x="2" y="0"/>
                  </a:moveTo>
                  <a:lnTo>
                    <a:pt x="0" y="0"/>
                  </a:lnTo>
                  <a:lnTo>
                    <a:pt x="0" y="2"/>
                  </a:lnTo>
                  <a:lnTo>
                    <a:pt x="2" y="2"/>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6" name="Freeform 5146">
              <a:extLst>
                <a:ext uri="{FF2B5EF4-FFF2-40B4-BE49-F238E27FC236}">
                  <a16:creationId xmlns:a16="http://schemas.microsoft.com/office/drawing/2014/main" id="{4CE8B7B6-72EB-4A45-8898-68B25589D667}"/>
                </a:ext>
              </a:extLst>
            </p:cNvPr>
            <p:cNvSpPr>
              <a:spLocks/>
            </p:cNvSpPr>
            <p:nvPr/>
          </p:nvSpPr>
          <p:spPr bwMode="auto">
            <a:xfrm>
              <a:off x="6337685" y="2004010"/>
              <a:ext cx="2114" cy="4398"/>
            </a:xfrm>
            <a:custGeom>
              <a:avLst/>
              <a:gdLst/>
              <a:ahLst/>
              <a:cxnLst>
                <a:cxn ang="0">
                  <a:pos x="2" y="0"/>
                </a:cxn>
                <a:cxn ang="0">
                  <a:pos x="0" y="0"/>
                </a:cxn>
                <a:cxn ang="0">
                  <a:pos x="0" y="2"/>
                </a:cxn>
                <a:cxn ang="0">
                  <a:pos x="2" y="2"/>
                </a:cxn>
                <a:cxn ang="0">
                  <a:pos x="2" y="0"/>
                </a:cxn>
                <a:cxn ang="0">
                  <a:pos x="2" y="0"/>
                </a:cxn>
              </a:cxnLst>
              <a:rect l="0" t="0" r="r" b="b"/>
              <a:pathLst>
                <a:path w="2" h="2">
                  <a:moveTo>
                    <a:pt x="2" y="0"/>
                  </a:moveTo>
                  <a:lnTo>
                    <a:pt x="0" y="0"/>
                  </a:lnTo>
                  <a:lnTo>
                    <a:pt x="0" y="2"/>
                  </a:lnTo>
                  <a:lnTo>
                    <a:pt x="2" y="2"/>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7" name="Freeform 5147">
              <a:extLst>
                <a:ext uri="{FF2B5EF4-FFF2-40B4-BE49-F238E27FC236}">
                  <a16:creationId xmlns:a16="http://schemas.microsoft.com/office/drawing/2014/main" id="{2CE44AB1-ABCB-404B-88F0-EE6F65CAF3E4}"/>
                </a:ext>
              </a:extLst>
            </p:cNvPr>
            <p:cNvSpPr>
              <a:spLocks/>
            </p:cNvSpPr>
            <p:nvPr/>
          </p:nvSpPr>
          <p:spPr bwMode="auto">
            <a:xfrm>
              <a:off x="6293277" y="2004010"/>
              <a:ext cx="2115" cy="4398"/>
            </a:xfrm>
            <a:custGeom>
              <a:avLst/>
              <a:gdLst/>
              <a:ahLst/>
              <a:cxnLst>
                <a:cxn ang="0">
                  <a:pos x="0" y="0"/>
                </a:cxn>
                <a:cxn ang="0">
                  <a:pos x="0" y="0"/>
                </a:cxn>
                <a:cxn ang="0">
                  <a:pos x="0" y="2"/>
                </a:cxn>
                <a:cxn ang="0">
                  <a:pos x="0" y="2"/>
                </a:cxn>
                <a:cxn ang="0">
                  <a:pos x="0" y="0"/>
                </a:cxn>
                <a:cxn ang="0">
                  <a:pos x="0" y="0"/>
                </a:cxn>
              </a:cxnLst>
              <a:rect l="0" t="0" r="r" b="b"/>
              <a:pathLst>
                <a:path h="2">
                  <a:moveTo>
                    <a:pt x="0" y="0"/>
                  </a:moveTo>
                  <a:lnTo>
                    <a:pt x="0" y="0"/>
                  </a:lnTo>
                  <a:lnTo>
                    <a:pt x="0" y="2"/>
                  </a:lnTo>
                  <a:lnTo>
                    <a:pt x="0" y="2"/>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8" name="Freeform 5148">
              <a:extLst>
                <a:ext uri="{FF2B5EF4-FFF2-40B4-BE49-F238E27FC236}">
                  <a16:creationId xmlns:a16="http://schemas.microsoft.com/office/drawing/2014/main" id="{8329BDC5-C067-7645-A8C1-1F7137DD3B59}"/>
                </a:ext>
              </a:extLst>
            </p:cNvPr>
            <p:cNvSpPr>
              <a:spLocks/>
            </p:cNvSpPr>
            <p:nvPr/>
          </p:nvSpPr>
          <p:spPr bwMode="auto">
            <a:xfrm>
              <a:off x="6293277" y="2004010"/>
              <a:ext cx="2115" cy="4398"/>
            </a:xfrm>
            <a:custGeom>
              <a:avLst/>
              <a:gdLst/>
              <a:ahLst/>
              <a:cxnLst>
                <a:cxn ang="0">
                  <a:pos x="0" y="0"/>
                </a:cxn>
                <a:cxn ang="0">
                  <a:pos x="0" y="0"/>
                </a:cxn>
                <a:cxn ang="0">
                  <a:pos x="0" y="2"/>
                </a:cxn>
                <a:cxn ang="0">
                  <a:pos x="0" y="2"/>
                </a:cxn>
                <a:cxn ang="0">
                  <a:pos x="0" y="0"/>
                </a:cxn>
                <a:cxn ang="0">
                  <a:pos x="0" y="0"/>
                </a:cxn>
              </a:cxnLst>
              <a:rect l="0" t="0" r="r" b="b"/>
              <a:pathLst>
                <a:path h="2">
                  <a:moveTo>
                    <a:pt x="0" y="0"/>
                  </a:moveTo>
                  <a:lnTo>
                    <a:pt x="0" y="0"/>
                  </a:lnTo>
                  <a:lnTo>
                    <a:pt x="0" y="2"/>
                  </a:lnTo>
                  <a:lnTo>
                    <a:pt x="0" y="2"/>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9" name="Rectangle 5149">
              <a:extLst>
                <a:ext uri="{FF2B5EF4-FFF2-40B4-BE49-F238E27FC236}">
                  <a16:creationId xmlns:a16="http://schemas.microsoft.com/office/drawing/2014/main" id="{CB6DCBD7-CBE6-184E-9D12-85CAD506596E}"/>
                </a:ext>
              </a:extLst>
            </p:cNvPr>
            <p:cNvSpPr>
              <a:spLocks noChangeArrowheads="1"/>
            </p:cNvSpPr>
            <p:nvPr/>
          </p:nvSpPr>
          <p:spPr bwMode="auto">
            <a:xfrm>
              <a:off x="6346143" y="2004010"/>
              <a:ext cx="2114" cy="4398"/>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0" name="Freeform 5150">
              <a:extLst>
                <a:ext uri="{FF2B5EF4-FFF2-40B4-BE49-F238E27FC236}">
                  <a16:creationId xmlns:a16="http://schemas.microsoft.com/office/drawing/2014/main" id="{EC6C44F9-4C6C-1E4E-BD48-28F46CAB6EF8}"/>
                </a:ext>
              </a:extLst>
            </p:cNvPr>
            <p:cNvSpPr>
              <a:spLocks/>
            </p:cNvSpPr>
            <p:nvPr/>
          </p:nvSpPr>
          <p:spPr bwMode="auto">
            <a:xfrm>
              <a:off x="6301736" y="1988618"/>
              <a:ext cx="4229" cy="4398"/>
            </a:xfrm>
            <a:custGeom>
              <a:avLst/>
              <a:gdLst/>
              <a:ahLst/>
              <a:cxnLst>
                <a:cxn ang="0">
                  <a:pos x="2" y="0"/>
                </a:cxn>
                <a:cxn ang="0">
                  <a:pos x="0" y="0"/>
                </a:cxn>
                <a:cxn ang="0">
                  <a:pos x="2" y="2"/>
                </a:cxn>
                <a:cxn ang="0">
                  <a:pos x="2" y="2"/>
                </a:cxn>
                <a:cxn ang="0">
                  <a:pos x="2" y="0"/>
                </a:cxn>
                <a:cxn ang="0">
                  <a:pos x="2" y="0"/>
                </a:cxn>
              </a:cxnLst>
              <a:rect l="0" t="0" r="r" b="b"/>
              <a:pathLst>
                <a:path w="2" h="2">
                  <a:moveTo>
                    <a:pt x="2" y="0"/>
                  </a:moveTo>
                  <a:lnTo>
                    <a:pt x="0" y="0"/>
                  </a:lnTo>
                  <a:lnTo>
                    <a:pt x="2" y="2"/>
                  </a:lnTo>
                  <a:lnTo>
                    <a:pt x="2" y="2"/>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1" name="Freeform 5151">
              <a:extLst>
                <a:ext uri="{FF2B5EF4-FFF2-40B4-BE49-F238E27FC236}">
                  <a16:creationId xmlns:a16="http://schemas.microsoft.com/office/drawing/2014/main" id="{385BB280-D326-A749-9B84-E6496B4566E5}"/>
                </a:ext>
              </a:extLst>
            </p:cNvPr>
            <p:cNvSpPr>
              <a:spLocks/>
            </p:cNvSpPr>
            <p:nvPr/>
          </p:nvSpPr>
          <p:spPr bwMode="auto">
            <a:xfrm>
              <a:off x="6301736" y="1988618"/>
              <a:ext cx="4229" cy="4398"/>
            </a:xfrm>
            <a:custGeom>
              <a:avLst/>
              <a:gdLst/>
              <a:ahLst/>
              <a:cxnLst>
                <a:cxn ang="0">
                  <a:pos x="2" y="0"/>
                </a:cxn>
                <a:cxn ang="0">
                  <a:pos x="0" y="0"/>
                </a:cxn>
                <a:cxn ang="0">
                  <a:pos x="2" y="2"/>
                </a:cxn>
                <a:cxn ang="0">
                  <a:pos x="2" y="2"/>
                </a:cxn>
                <a:cxn ang="0">
                  <a:pos x="2" y="0"/>
                </a:cxn>
                <a:cxn ang="0">
                  <a:pos x="2" y="0"/>
                </a:cxn>
              </a:cxnLst>
              <a:rect l="0" t="0" r="r" b="b"/>
              <a:pathLst>
                <a:path w="2" h="2">
                  <a:moveTo>
                    <a:pt x="2" y="0"/>
                  </a:moveTo>
                  <a:lnTo>
                    <a:pt x="0" y="0"/>
                  </a:lnTo>
                  <a:lnTo>
                    <a:pt x="2" y="2"/>
                  </a:lnTo>
                  <a:lnTo>
                    <a:pt x="2" y="2"/>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2" name="Freeform 5152">
              <a:extLst>
                <a:ext uri="{FF2B5EF4-FFF2-40B4-BE49-F238E27FC236}">
                  <a16:creationId xmlns:a16="http://schemas.microsoft.com/office/drawing/2014/main" id="{2F44BFEF-E27F-6E4B-A607-39D1FFDA0582}"/>
                </a:ext>
              </a:extLst>
            </p:cNvPr>
            <p:cNvSpPr>
              <a:spLocks/>
            </p:cNvSpPr>
            <p:nvPr/>
          </p:nvSpPr>
          <p:spPr bwMode="auto">
            <a:xfrm>
              <a:off x="6312309" y="1975423"/>
              <a:ext cx="2114" cy="2198"/>
            </a:xfrm>
            <a:custGeom>
              <a:avLst/>
              <a:gdLst/>
              <a:ahLst/>
              <a:cxnLst>
                <a:cxn ang="0">
                  <a:pos x="0" y="0"/>
                </a:cxn>
                <a:cxn ang="0">
                  <a:pos x="0" y="0"/>
                </a:cxn>
                <a:cxn ang="0">
                  <a:pos x="2" y="0"/>
                </a:cxn>
                <a:cxn ang="0">
                  <a:pos x="0" y="0"/>
                </a:cxn>
              </a:cxnLst>
              <a:rect l="0" t="0" r="r" b="b"/>
              <a:pathLst>
                <a:path w="2">
                  <a:moveTo>
                    <a:pt x="0" y="0"/>
                  </a:moveTo>
                  <a:lnTo>
                    <a:pt x="0"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3" name="Freeform 5153">
              <a:extLst>
                <a:ext uri="{FF2B5EF4-FFF2-40B4-BE49-F238E27FC236}">
                  <a16:creationId xmlns:a16="http://schemas.microsoft.com/office/drawing/2014/main" id="{0D1ED468-C6FB-D941-9033-2CB339F5820B}"/>
                </a:ext>
              </a:extLst>
            </p:cNvPr>
            <p:cNvSpPr>
              <a:spLocks/>
            </p:cNvSpPr>
            <p:nvPr/>
          </p:nvSpPr>
          <p:spPr bwMode="auto">
            <a:xfrm>
              <a:off x="6312309" y="1975423"/>
              <a:ext cx="2114" cy="2198"/>
            </a:xfrm>
            <a:custGeom>
              <a:avLst/>
              <a:gdLst/>
              <a:ahLst/>
              <a:cxnLst>
                <a:cxn ang="0">
                  <a:pos x="0" y="0"/>
                </a:cxn>
                <a:cxn ang="0">
                  <a:pos x="0" y="0"/>
                </a:cxn>
                <a:cxn ang="0">
                  <a:pos x="2" y="0"/>
                </a:cxn>
                <a:cxn ang="0">
                  <a:pos x="0" y="0"/>
                </a:cxn>
              </a:cxnLst>
              <a:rect l="0" t="0" r="r" b="b"/>
              <a:pathLst>
                <a:path w="2">
                  <a:moveTo>
                    <a:pt x="0" y="0"/>
                  </a:moveTo>
                  <a:lnTo>
                    <a:pt x="0"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4" name="Freeform 5154">
              <a:extLst>
                <a:ext uri="{FF2B5EF4-FFF2-40B4-BE49-F238E27FC236}">
                  <a16:creationId xmlns:a16="http://schemas.microsoft.com/office/drawing/2014/main" id="{B4B24A66-FA3D-DD43-9495-2D7E015252F4}"/>
                </a:ext>
              </a:extLst>
            </p:cNvPr>
            <p:cNvSpPr>
              <a:spLocks noEditPoints="1"/>
            </p:cNvSpPr>
            <p:nvPr/>
          </p:nvSpPr>
          <p:spPr bwMode="auto">
            <a:xfrm>
              <a:off x="6295393" y="1971025"/>
              <a:ext cx="16917" cy="4398"/>
            </a:xfrm>
            <a:custGeom>
              <a:avLst/>
              <a:gdLst/>
              <a:ahLst/>
              <a:cxnLst>
                <a:cxn ang="0">
                  <a:pos x="8" y="2"/>
                </a:cxn>
                <a:cxn ang="0">
                  <a:pos x="8" y="2"/>
                </a:cxn>
                <a:cxn ang="0">
                  <a:pos x="8" y="4"/>
                </a:cxn>
                <a:cxn ang="0">
                  <a:pos x="10" y="2"/>
                </a:cxn>
                <a:cxn ang="0">
                  <a:pos x="8" y="2"/>
                </a:cxn>
                <a:cxn ang="0">
                  <a:pos x="8" y="2"/>
                </a:cxn>
                <a:cxn ang="0">
                  <a:pos x="8" y="2"/>
                </a:cxn>
                <a:cxn ang="0">
                  <a:pos x="2" y="0"/>
                </a:cxn>
                <a:cxn ang="0">
                  <a:pos x="2" y="0"/>
                </a:cxn>
                <a:cxn ang="0">
                  <a:pos x="4" y="0"/>
                </a:cxn>
                <a:cxn ang="0">
                  <a:pos x="2" y="0"/>
                </a:cxn>
                <a:cxn ang="0">
                  <a:pos x="4" y="0"/>
                </a:cxn>
                <a:cxn ang="0">
                  <a:pos x="4" y="0"/>
                </a:cxn>
                <a:cxn ang="0">
                  <a:pos x="4" y="0"/>
                </a:cxn>
                <a:cxn ang="0">
                  <a:pos x="4" y="2"/>
                </a:cxn>
                <a:cxn ang="0">
                  <a:pos x="6" y="2"/>
                </a:cxn>
                <a:cxn ang="0">
                  <a:pos x="6" y="2"/>
                </a:cxn>
                <a:cxn ang="0">
                  <a:pos x="8" y="2"/>
                </a:cxn>
                <a:cxn ang="0">
                  <a:pos x="8" y="2"/>
                </a:cxn>
                <a:cxn ang="0">
                  <a:pos x="6" y="2"/>
                </a:cxn>
                <a:cxn ang="0">
                  <a:pos x="6" y="0"/>
                </a:cxn>
                <a:cxn ang="0">
                  <a:pos x="4" y="0"/>
                </a:cxn>
                <a:cxn ang="0">
                  <a:pos x="4" y="0"/>
                </a:cxn>
                <a:cxn ang="0">
                  <a:pos x="0" y="0"/>
                </a:cxn>
                <a:cxn ang="0">
                  <a:pos x="0" y="0"/>
                </a:cxn>
                <a:cxn ang="0">
                  <a:pos x="0" y="0"/>
                </a:cxn>
                <a:cxn ang="0">
                  <a:pos x="2" y="0"/>
                </a:cxn>
                <a:cxn ang="0">
                  <a:pos x="2" y="0"/>
                </a:cxn>
                <a:cxn ang="0">
                  <a:pos x="0" y="0"/>
                </a:cxn>
              </a:cxnLst>
              <a:rect l="0" t="0" r="r" b="b"/>
              <a:pathLst>
                <a:path w="10" h="4">
                  <a:moveTo>
                    <a:pt x="8" y="2"/>
                  </a:moveTo>
                  <a:lnTo>
                    <a:pt x="8" y="2"/>
                  </a:lnTo>
                  <a:lnTo>
                    <a:pt x="8" y="4"/>
                  </a:lnTo>
                  <a:lnTo>
                    <a:pt x="10" y="2"/>
                  </a:lnTo>
                  <a:lnTo>
                    <a:pt x="8" y="2"/>
                  </a:lnTo>
                  <a:lnTo>
                    <a:pt x="8" y="2"/>
                  </a:lnTo>
                  <a:lnTo>
                    <a:pt x="8" y="2"/>
                  </a:lnTo>
                  <a:close/>
                  <a:moveTo>
                    <a:pt x="2" y="0"/>
                  </a:moveTo>
                  <a:lnTo>
                    <a:pt x="2" y="0"/>
                  </a:lnTo>
                  <a:lnTo>
                    <a:pt x="4" y="0"/>
                  </a:lnTo>
                  <a:lnTo>
                    <a:pt x="2" y="0"/>
                  </a:lnTo>
                  <a:close/>
                  <a:moveTo>
                    <a:pt x="4" y="0"/>
                  </a:moveTo>
                  <a:lnTo>
                    <a:pt x="4" y="0"/>
                  </a:lnTo>
                  <a:lnTo>
                    <a:pt x="4" y="0"/>
                  </a:lnTo>
                  <a:lnTo>
                    <a:pt x="4" y="2"/>
                  </a:lnTo>
                  <a:lnTo>
                    <a:pt x="6" y="2"/>
                  </a:lnTo>
                  <a:lnTo>
                    <a:pt x="6" y="2"/>
                  </a:lnTo>
                  <a:lnTo>
                    <a:pt x="8" y="2"/>
                  </a:lnTo>
                  <a:lnTo>
                    <a:pt x="8" y="2"/>
                  </a:lnTo>
                  <a:lnTo>
                    <a:pt x="6" y="2"/>
                  </a:lnTo>
                  <a:lnTo>
                    <a:pt x="6" y="0"/>
                  </a:lnTo>
                  <a:lnTo>
                    <a:pt x="4" y="0"/>
                  </a:lnTo>
                  <a:lnTo>
                    <a:pt x="4" y="0"/>
                  </a:lnTo>
                  <a:close/>
                  <a:moveTo>
                    <a:pt x="0" y="0"/>
                  </a:moveTo>
                  <a:lnTo>
                    <a:pt x="0" y="0"/>
                  </a:lnTo>
                  <a:lnTo>
                    <a:pt x="0" y="0"/>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5" name="Freeform 5155">
              <a:extLst>
                <a:ext uri="{FF2B5EF4-FFF2-40B4-BE49-F238E27FC236}">
                  <a16:creationId xmlns:a16="http://schemas.microsoft.com/office/drawing/2014/main" id="{0BA66954-01C1-AD41-AA56-DB51497340DB}"/>
                </a:ext>
              </a:extLst>
            </p:cNvPr>
            <p:cNvSpPr>
              <a:spLocks/>
            </p:cNvSpPr>
            <p:nvPr/>
          </p:nvSpPr>
          <p:spPr bwMode="auto">
            <a:xfrm>
              <a:off x="6308080" y="1973224"/>
              <a:ext cx="4229" cy="2200"/>
            </a:xfrm>
            <a:custGeom>
              <a:avLst/>
              <a:gdLst/>
              <a:ahLst/>
              <a:cxnLst>
                <a:cxn ang="0">
                  <a:pos x="0" y="0"/>
                </a:cxn>
                <a:cxn ang="0">
                  <a:pos x="0" y="0"/>
                </a:cxn>
                <a:cxn ang="0">
                  <a:pos x="0" y="2"/>
                </a:cxn>
                <a:cxn ang="0">
                  <a:pos x="2" y="0"/>
                </a:cxn>
                <a:cxn ang="0">
                  <a:pos x="0" y="0"/>
                </a:cxn>
                <a:cxn ang="0">
                  <a:pos x="0" y="0"/>
                </a:cxn>
                <a:cxn ang="0">
                  <a:pos x="0" y="0"/>
                </a:cxn>
              </a:cxnLst>
              <a:rect l="0" t="0" r="r" b="b"/>
              <a:pathLst>
                <a:path w="2" h="2">
                  <a:moveTo>
                    <a:pt x="0" y="0"/>
                  </a:moveTo>
                  <a:lnTo>
                    <a:pt x="0" y="0"/>
                  </a:lnTo>
                  <a:lnTo>
                    <a:pt x="0" y="2"/>
                  </a:lnTo>
                  <a:lnTo>
                    <a:pt x="2" y="0"/>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6" name="Freeform 5156">
              <a:extLst>
                <a:ext uri="{FF2B5EF4-FFF2-40B4-BE49-F238E27FC236}">
                  <a16:creationId xmlns:a16="http://schemas.microsoft.com/office/drawing/2014/main" id="{EABBEFBC-8BB1-D141-9C6C-F457C10A1581}"/>
                </a:ext>
              </a:extLst>
            </p:cNvPr>
            <p:cNvSpPr>
              <a:spLocks/>
            </p:cNvSpPr>
            <p:nvPr/>
          </p:nvSpPr>
          <p:spPr bwMode="auto">
            <a:xfrm>
              <a:off x="6299622" y="1971025"/>
              <a:ext cx="2114" cy="0"/>
            </a:xfrm>
            <a:custGeom>
              <a:avLst/>
              <a:gdLst/>
              <a:ahLst/>
              <a:cxnLst>
                <a:cxn ang="0">
                  <a:pos x="0" y="0"/>
                </a:cxn>
                <a:cxn ang="0">
                  <a:pos x="0" y="0"/>
                </a:cxn>
                <a:cxn ang="0">
                  <a:pos x="2" y="0"/>
                </a:cxn>
                <a:cxn ang="0">
                  <a:pos x="0" y="0"/>
                </a:cxn>
              </a:cxnLst>
              <a:rect l="0" t="0" r="r" b="b"/>
              <a:pathLst>
                <a:path w="2">
                  <a:moveTo>
                    <a:pt x="0" y="0"/>
                  </a:moveTo>
                  <a:lnTo>
                    <a:pt x="0"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7" name="Freeform 5157">
              <a:extLst>
                <a:ext uri="{FF2B5EF4-FFF2-40B4-BE49-F238E27FC236}">
                  <a16:creationId xmlns:a16="http://schemas.microsoft.com/office/drawing/2014/main" id="{429B8CBB-33E2-4344-8AED-FFE146ECA10D}"/>
                </a:ext>
              </a:extLst>
            </p:cNvPr>
            <p:cNvSpPr>
              <a:spLocks/>
            </p:cNvSpPr>
            <p:nvPr/>
          </p:nvSpPr>
          <p:spPr bwMode="auto">
            <a:xfrm>
              <a:off x="6301736" y="1971025"/>
              <a:ext cx="6344" cy="2198"/>
            </a:xfrm>
            <a:custGeom>
              <a:avLst/>
              <a:gdLst/>
              <a:ahLst/>
              <a:cxnLst>
                <a:cxn ang="0">
                  <a:pos x="0" y="0"/>
                </a:cxn>
                <a:cxn ang="0">
                  <a:pos x="0" y="0"/>
                </a:cxn>
                <a:cxn ang="0">
                  <a:pos x="0" y="0"/>
                </a:cxn>
                <a:cxn ang="0">
                  <a:pos x="0" y="2"/>
                </a:cxn>
                <a:cxn ang="0">
                  <a:pos x="2" y="2"/>
                </a:cxn>
                <a:cxn ang="0">
                  <a:pos x="2" y="2"/>
                </a:cxn>
                <a:cxn ang="0">
                  <a:pos x="4" y="2"/>
                </a:cxn>
                <a:cxn ang="0">
                  <a:pos x="4" y="2"/>
                </a:cxn>
                <a:cxn ang="0">
                  <a:pos x="2" y="2"/>
                </a:cxn>
                <a:cxn ang="0">
                  <a:pos x="2" y="0"/>
                </a:cxn>
                <a:cxn ang="0">
                  <a:pos x="0" y="0"/>
                </a:cxn>
                <a:cxn ang="0">
                  <a:pos x="0" y="0"/>
                </a:cxn>
              </a:cxnLst>
              <a:rect l="0" t="0" r="r" b="b"/>
              <a:pathLst>
                <a:path w="4" h="2">
                  <a:moveTo>
                    <a:pt x="0" y="0"/>
                  </a:moveTo>
                  <a:lnTo>
                    <a:pt x="0" y="0"/>
                  </a:lnTo>
                  <a:lnTo>
                    <a:pt x="0" y="0"/>
                  </a:lnTo>
                  <a:lnTo>
                    <a:pt x="0" y="2"/>
                  </a:lnTo>
                  <a:lnTo>
                    <a:pt x="2" y="2"/>
                  </a:lnTo>
                  <a:lnTo>
                    <a:pt x="2" y="2"/>
                  </a:lnTo>
                  <a:lnTo>
                    <a:pt x="4" y="2"/>
                  </a:lnTo>
                  <a:lnTo>
                    <a:pt x="4" y="2"/>
                  </a:lnTo>
                  <a:lnTo>
                    <a:pt x="2" y="2"/>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8" name="Freeform 5158">
              <a:extLst>
                <a:ext uri="{FF2B5EF4-FFF2-40B4-BE49-F238E27FC236}">
                  <a16:creationId xmlns:a16="http://schemas.microsoft.com/office/drawing/2014/main" id="{A1979904-A2DF-C743-B4CC-A06EE778DA7D}"/>
                </a:ext>
              </a:extLst>
            </p:cNvPr>
            <p:cNvSpPr>
              <a:spLocks/>
            </p:cNvSpPr>
            <p:nvPr/>
          </p:nvSpPr>
          <p:spPr bwMode="auto">
            <a:xfrm>
              <a:off x="6295393" y="1971025"/>
              <a:ext cx="4229" cy="0"/>
            </a:xfrm>
            <a:custGeom>
              <a:avLst/>
              <a:gdLst/>
              <a:ahLst/>
              <a:cxnLst>
                <a:cxn ang="0">
                  <a:pos x="0" y="0"/>
                </a:cxn>
                <a:cxn ang="0">
                  <a:pos x="0" y="0"/>
                </a:cxn>
                <a:cxn ang="0">
                  <a:pos x="0" y="0"/>
                </a:cxn>
                <a:cxn ang="0">
                  <a:pos x="2" y="0"/>
                </a:cxn>
                <a:cxn ang="0">
                  <a:pos x="2" y="0"/>
                </a:cxn>
                <a:cxn ang="0">
                  <a:pos x="0" y="0"/>
                </a:cxn>
              </a:cxnLst>
              <a:rect l="0" t="0" r="r" b="b"/>
              <a:pathLst>
                <a:path w="2">
                  <a:moveTo>
                    <a:pt x="0" y="0"/>
                  </a:moveTo>
                  <a:lnTo>
                    <a:pt x="0" y="0"/>
                  </a:lnTo>
                  <a:lnTo>
                    <a:pt x="0"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9" name="Freeform 5159">
              <a:extLst>
                <a:ext uri="{FF2B5EF4-FFF2-40B4-BE49-F238E27FC236}">
                  <a16:creationId xmlns:a16="http://schemas.microsoft.com/office/drawing/2014/main" id="{DE38E469-A9BC-4C49-B2A7-6B37C0EA3766}"/>
                </a:ext>
              </a:extLst>
            </p:cNvPr>
            <p:cNvSpPr>
              <a:spLocks/>
            </p:cNvSpPr>
            <p:nvPr/>
          </p:nvSpPr>
          <p:spPr bwMode="auto">
            <a:xfrm>
              <a:off x="6299622" y="1966627"/>
              <a:ext cx="2114" cy="4398"/>
            </a:xfrm>
            <a:custGeom>
              <a:avLst/>
              <a:gdLst/>
              <a:ahLst/>
              <a:cxnLst>
                <a:cxn ang="0">
                  <a:pos x="0" y="0"/>
                </a:cxn>
                <a:cxn ang="0">
                  <a:pos x="0" y="0"/>
                </a:cxn>
                <a:cxn ang="0">
                  <a:pos x="0" y="2"/>
                </a:cxn>
                <a:cxn ang="0">
                  <a:pos x="2" y="2"/>
                </a:cxn>
                <a:cxn ang="0">
                  <a:pos x="2" y="0"/>
                </a:cxn>
                <a:cxn ang="0">
                  <a:pos x="0" y="0"/>
                </a:cxn>
              </a:cxnLst>
              <a:rect l="0" t="0" r="r" b="b"/>
              <a:pathLst>
                <a:path w="2" h="2">
                  <a:moveTo>
                    <a:pt x="0" y="0"/>
                  </a:moveTo>
                  <a:lnTo>
                    <a:pt x="0" y="0"/>
                  </a:lnTo>
                  <a:lnTo>
                    <a:pt x="0" y="2"/>
                  </a:lnTo>
                  <a:lnTo>
                    <a:pt x="2" y="2"/>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0" name="Freeform 5160">
              <a:extLst>
                <a:ext uri="{FF2B5EF4-FFF2-40B4-BE49-F238E27FC236}">
                  <a16:creationId xmlns:a16="http://schemas.microsoft.com/office/drawing/2014/main" id="{4C1D9CE3-E340-D64B-91BF-CFB13AB53B1D}"/>
                </a:ext>
              </a:extLst>
            </p:cNvPr>
            <p:cNvSpPr>
              <a:spLocks/>
            </p:cNvSpPr>
            <p:nvPr/>
          </p:nvSpPr>
          <p:spPr bwMode="auto">
            <a:xfrm>
              <a:off x="6299622" y="1966627"/>
              <a:ext cx="2114" cy="4398"/>
            </a:xfrm>
            <a:custGeom>
              <a:avLst/>
              <a:gdLst/>
              <a:ahLst/>
              <a:cxnLst>
                <a:cxn ang="0">
                  <a:pos x="0" y="0"/>
                </a:cxn>
                <a:cxn ang="0">
                  <a:pos x="0" y="0"/>
                </a:cxn>
                <a:cxn ang="0">
                  <a:pos x="0" y="2"/>
                </a:cxn>
                <a:cxn ang="0">
                  <a:pos x="2" y="2"/>
                </a:cxn>
                <a:cxn ang="0">
                  <a:pos x="2" y="0"/>
                </a:cxn>
                <a:cxn ang="0">
                  <a:pos x="0" y="0"/>
                </a:cxn>
              </a:cxnLst>
              <a:rect l="0" t="0" r="r" b="b"/>
              <a:pathLst>
                <a:path w="2" h="2">
                  <a:moveTo>
                    <a:pt x="0" y="0"/>
                  </a:moveTo>
                  <a:lnTo>
                    <a:pt x="0" y="0"/>
                  </a:lnTo>
                  <a:lnTo>
                    <a:pt x="0" y="2"/>
                  </a:lnTo>
                  <a:lnTo>
                    <a:pt x="2" y="2"/>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1" name="Freeform 5161">
              <a:extLst>
                <a:ext uri="{FF2B5EF4-FFF2-40B4-BE49-F238E27FC236}">
                  <a16:creationId xmlns:a16="http://schemas.microsoft.com/office/drawing/2014/main" id="{FACC094F-D115-BB49-B0BE-0E669AA645B4}"/>
                </a:ext>
              </a:extLst>
            </p:cNvPr>
            <p:cNvSpPr>
              <a:spLocks noEditPoints="1"/>
            </p:cNvSpPr>
            <p:nvPr/>
          </p:nvSpPr>
          <p:spPr bwMode="auto">
            <a:xfrm>
              <a:off x="6225611" y="1880863"/>
              <a:ext cx="4229" cy="2200"/>
            </a:xfrm>
            <a:custGeom>
              <a:avLst/>
              <a:gdLst/>
              <a:ahLst/>
              <a:cxnLst>
                <a:cxn ang="0">
                  <a:pos x="0" y="0"/>
                </a:cxn>
                <a:cxn ang="0">
                  <a:pos x="2" y="0"/>
                </a:cxn>
                <a:cxn ang="0">
                  <a:pos x="0" y="0"/>
                </a:cxn>
                <a:cxn ang="0">
                  <a:pos x="0" y="0"/>
                </a:cxn>
                <a:cxn ang="0">
                  <a:pos x="2" y="0"/>
                </a:cxn>
                <a:cxn ang="0">
                  <a:pos x="2" y="0"/>
                </a:cxn>
                <a:cxn ang="0">
                  <a:pos x="0" y="0"/>
                </a:cxn>
              </a:cxnLst>
              <a:rect l="0" t="0" r="r" b="b"/>
              <a:pathLst>
                <a:path w="2">
                  <a:moveTo>
                    <a:pt x="0" y="0"/>
                  </a:moveTo>
                  <a:lnTo>
                    <a:pt x="2" y="0"/>
                  </a:lnTo>
                  <a:lnTo>
                    <a:pt x="0" y="0"/>
                  </a:lnTo>
                  <a:close/>
                  <a:moveTo>
                    <a:pt x="0" y="0"/>
                  </a:move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2" name="Freeform 5162">
              <a:extLst>
                <a:ext uri="{FF2B5EF4-FFF2-40B4-BE49-F238E27FC236}">
                  <a16:creationId xmlns:a16="http://schemas.microsoft.com/office/drawing/2014/main" id="{85D8A68D-E3B7-EB42-99CE-E0635F4A3B56}"/>
                </a:ext>
              </a:extLst>
            </p:cNvPr>
            <p:cNvSpPr>
              <a:spLocks/>
            </p:cNvSpPr>
            <p:nvPr/>
          </p:nvSpPr>
          <p:spPr bwMode="auto">
            <a:xfrm>
              <a:off x="6225611" y="1880863"/>
              <a:ext cx="4229" cy="2200"/>
            </a:xfrm>
            <a:custGeom>
              <a:avLst/>
              <a:gdLst/>
              <a:ahLst/>
              <a:cxnLst>
                <a:cxn ang="0">
                  <a:pos x="0" y="0"/>
                </a:cxn>
                <a:cxn ang="0">
                  <a:pos x="2" y="0"/>
                </a:cxn>
                <a:cxn ang="0">
                  <a:pos x="0" y="0"/>
                </a:cxn>
              </a:cxnLst>
              <a:rect l="0" t="0" r="r" b="b"/>
              <a:pathLst>
                <a:path w="2">
                  <a:moveTo>
                    <a:pt x="0" y="0"/>
                  </a:move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3" name="Freeform 5163">
              <a:extLst>
                <a:ext uri="{FF2B5EF4-FFF2-40B4-BE49-F238E27FC236}">
                  <a16:creationId xmlns:a16="http://schemas.microsoft.com/office/drawing/2014/main" id="{96A1B0CB-6C7D-FE47-BF65-B24E9CA4340F}"/>
                </a:ext>
              </a:extLst>
            </p:cNvPr>
            <p:cNvSpPr>
              <a:spLocks/>
            </p:cNvSpPr>
            <p:nvPr/>
          </p:nvSpPr>
          <p:spPr bwMode="auto">
            <a:xfrm>
              <a:off x="6225611" y="1880863"/>
              <a:ext cx="4229" cy="2200"/>
            </a:xfrm>
            <a:custGeom>
              <a:avLst/>
              <a:gdLst/>
              <a:ahLst/>
              <a:cxnLst>
                <a:cxn ang="0">
                  <a:pos x="0" y="0"/>
                </a:cxn>
                <a:cxn ang="0">
                  <a:pos x="2" y="0"/>
                </a:cxn>
                <a:cxn ang="0">
                  <a:pos x="2" y="0"/>
                </a:cxn>
                <a:cxn ang="0">
                  <a:pos x="0" y="0"/>
                </a:cxn>
              </a:cxnLst>
              <a:rect l="0" t="0" r="r" b="b"/>
              <a:pathLst>
                <a:path w="2">
                  <a:moveTo>
                    <a:pt x="0" y="0"/>
                  </a:move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4" name="Rectangle 5164">
              <a:extLst>
                <a:ext uri="{FF2B5EF4-FFF2-40B4-BE49-F238E27FC236}">
                  <a16:creationId xmlns:a16="http://schemas.microsoft.com/office/drawing/2014/main" id="{9B05E305-E75E-8140-89B1-6E7C5DE1C42F}"/>
                </a:ext>
              </a:extLst>
            </p:cNvPr>
            <p:cNvSpPr>
              <a:spLocks noChangeArrowheads="1"/>
            </p:cNvSpPr>
            <p:nvPr/>
          </p:nvSpPr>
          <p:spPr bwMode="auto">
            <a:xfrm>
              <a:off x="6229840" y="1878665"/>
              <a:ext cx="2115" cy="2198"/>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5" name="Freeform 5165">
              <a:extLst>
                <a:ext uri="{FF2B5EF4-FFF2-40B4-BE49-F238E27FC236}">
                  <a16:creationId xmlns:a16="http://schemas.microsoft.com/office/drawing/2014/main" id="{54B7276A-0DFC-7D41-B4C9-57CA26D130D4}"/>
                </a:ext>
              </a:extLst>
            </p:cNvPr>
            <p:cNvSpPr>
              <a:spLocks/>
            </p:cNvSpPr>
            <p:nvPr/>
          </p:nvSpPr>
          <p:spPr bwMode="auto">
            <a:xfrm>
              <a:off x="6217152" y="1830285"/>
              <a:ext cx="2115" cy="2198"/>
            </a:xfrm>
            <a:custGeom>
              <a:avLst/>
              <a:gdLst/>
              <a:ahLst/>
              <a:cxnLst>
                <a:cxn ang="0">
                  <a:pos x="2" y="0"/>
                </a:cxn>
                <a:cxn ang="0">
                  <a:pos x="0" y="0"/>
                </a:cxn>
                <a:cxn ang="0">
                  <a:pos x="0" y="2"/>
                </a:cxn>
                <a:cxn ang="0">
                  <a:pos x="2" y="2"/>
                </a:cxn>
                <a:cxn ang="0">
                  <a:pos x="2" y="2"/>
                </a:cxn>
                <a:cxn ang="0">
                  <a:pos x="2" y="2"/>
                </a:cxn>
                <a:cxn ang="0">
                  <a:pos x="2" y="0"/>
                </a:cxn>
                <a:cxn ang="0">
                  <a:pos x="2" y="0"/>
                </a:cxn>
              </a:cxnLst>
              <a:rect l="0" t="0" r="r" b="b"/>
              <a:pathLst>
                <a:path w="2" h="2">
                  <a:moveTo>
                    <a:pt x="2" y="0"/>
                  </a:moveTo>
                  <a:lnTo>
                    <a:pt x="0" y="0"/>
                  </a:lnTo>
                  <a:lnTo>
                    <a:pt x="0" y="2"/>
                  </a:lnTo>
                  <a:lnTo>
                    <a:pt x="2" y="2"/>
                  </a:lnTo>
                  <a:lnTo>
                    <a:pt x="2" y="2"/>
                  </a:lnTo>
                  <a:lnTo>
                    <a:pt x="2" y="2"/>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6" name="Freeform 5166">
              <a:extLst>
                <a:ext uri="{FF2B5EF4-FFF2-40B4-BE49-F238E27FC236}">
                  <a16:creationId xmlns:a16="http://schemas.microsoft.com/office/drawing/2014/main" id="{AF9F97D0-E4D7-B643-BAC0-8919B60B82E4}"/>
                </a:ext>
              </a:extLst>
            </p:cNvPr>
            <p:cNvSpPr>
              <a:spLocks/>
            </p:cNvSpPr>
            <p:nvPr/>
          </p:nvSpPr>
          <p:spPr bwMode="auto">
            <a:xfrm>
              <a:off x="6217152" y="1830285"/>
              <a:ext cx="2115" cy="2198"/>
            </a:xfrm>
            <a:custGeom>
              <a:avLst/>
              <a:gdLst/>
              <a:ahLst/>
              <a:cxnLst>
                <a:cxn ang="0">
                  <a:pos x="2" y="0"/>
                </a:cxn>
                <a:cxn ang="0">
                  <a:pos x="0" y="0"/>
                </a:cxn>
                <a:cxn ang="0">
                  <a:pos x="0" y="2"/>
                </a:cxn>
                <a:cxn ang="0">
                  <a:pos x="2" y="2"/>
                </a:cxn>
                <a:cxn ang="0">
                  <a:pos x="2" y="2"/>
                </a:cxn>
                <a:cxn ang="0">
                  <a:pos x="2" y="2"/>
                </a:cxn>
                <a:cxn ang="0">
                  <a:pos x="2" y="0"/>
                </a:cxn>
                <a:cxn ang="0">
                  <a:pos x="2" y="0"/>
                </a:cxn>
              </a:cxnLst>
              <a:rect l="0" t="0" r="r" b="b"/>
              <a:pathLst>
                <a:path w="2" h="2">
                  <a:moveTo>
                    <a:pt x="2" y="0"/>
                  </a:moveTo>
                  <a:lnTo>
                    <a:pt x="0" y="0"/>
                  </a:lnTo>
                  <a:lnTo>
                    <a:pt x="0" y="2"/>
                  </a:lnTo>
                  <a:lnTo>
                    <a:pt x="2" y="2"/>
                  </a:lnTo>
                  <a:lnTo>
                    <a:pt x="2" y="2"/>
                  </a:lnTo>
                  <a:lnTo>
                    <a:pt x="2" y="2"/>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7" name="Rectangle 5167">
              <a:extLst>
                <a:ext uri="{FF2B5EF4-FFF2-40B4-BE49-F238E27FC236}">
                  <a16:creationId xmlns:a16="http://schemas.microsoft.com/office/drawing/2014/main" id="{F5497102-2732-914C-9A77-29C7F14C2543}"/>
                </a:ext>
              </a:extLst>
            </p:cNvPr>
            <p:cNvSpPr>
              <a:spLocks noChangeArrowheads="1"/>
            </p:cNvSpPr>
            <p:nvPr/>
          </p:nvSpPr>
          <p:spPr bwMode="auto">
            <a:xfrm>
              <a:off x="6217152" y="1828086"/>
              <a:ext cx="2115" cy="2200"/>
            </a:xfrm>
            <a:prstGeom prst="rect">
              <a:avLst/>
            </a:prstGeom>
            <a:solidFill>
              <a:srgbClr val="E6E7E8"/>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8" name="Rectangle 5168">
              <a:extLst>
                <a:ext uri="{FF2B5EF4-FFF2-40B4-BE49-F238E27FC236}">
                  <a16:creationId xmlns:a16="http://schemas.microsoft.com/office/drawing/2014/main" id="{B31C37A0-8C5C-0741-8241-BA73CACB99FF}"/>
                </a:ext>
              </a:extLst>
            </p:cNvPr>
            <p:cNvSpPr>
              <a:spLocks noChangeArrowheads="1"/>
            </p:cNvSpPr>
            <p:nvPr/>
          </p:nvSpPr>
          <p:spPr bwMode="auto">
            <a:xfrm>
              <a:off x="6217152" y="1828086"/>
              <a:ext cx="2115" cy="2200"/>
            </a:xfrm>
            <a:prstGeom prst="rect">
              <a:avLst/>
            </a:prstGeom>
            <a:no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9" name="Rectangle 5169">
              <a:extLst>
                <a:ext uri="{FF2B5EF4-FFF2-40B4-BE49-F238E27FC236}">
                  <a16:creationId xmlns:a16="http://schemas.microsoft.com/office/drawing/2014/main" id="{B492DB1E-8340-D744-B351-6126AA726390}"/>
                </a:ext>
              </a:extLst>
            </p:cNvPr>
            <p:cNvSpPr>
              <a:spLocks noChangeArrowheads="1"/>
            </p:cNvSpPr>
            <p:nvPr/>
          </p:nvSpPr>
          <p:spPr bwMode="auto">
            <a:xfrm>
              <a:off x="6217152" y="1823688"/>
              <a:ext cx="2115" cy="4398"/>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0" name="Rectangle 5170">
              <a:extLst>
                <a:ext uri="{FF2B5EF4-FFF2-40B4-BE49-F238E27FC236}">
                  <a16:creationId xmlns:a16="http://schemas.microsoft.com/office/drawing/2014/main" id="{CBFF5B70-73E5-864D-A560-A7A97FA1B85E}"/>
                </a:ext>
              </a:extLst>
            </p:cNvPr>
            <p:cNvSpPr>
              <a:spLocks noChangeArrowheads="1"/>
            </p:cNvSpPr>
            <p:nvPr/>
          </p:nvSpPr>
          <p:spPr bwMode="auto">
            <a:xfrm>
              <a:off x="6219267" y="1823688"/>
              <a:ext cx="2114" cy="2200"/>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1" name="Freeform 5171">
              <a:extLst>
                <a:ext uri="{FF2B5EF4-FFF2-40B4-BE49-F238E27FC236}">
                  <a16:creationId xmlns:a16="http://schemas.microsoft.com/office/drawing/2014/main" id="{D7F5CDCB-20D0-1B46-B36A-CC2B4D6EE3EB}"/>
                </a:ext>
              </a:extLst>
            </p:cNvPr>
            <p:cNvSpPr>
              <a:spLocks/>
            </p:cNvSpPr>
            <p:nvPr/>
          </p:nvSpPr>
          <p:spPr bwMode="auto">
            <a:xfrm>
              <a:off x="6212923" y="1821489"/>
              <a:ext cx="4229" cy="2198"/>
            </a:xfrm>
            <a:custGeom>
              <a:avLst/>
              <a:gdLst/>
              <a:ahLst/>
              <a:cxnLst>
                <a:cxn ang="0">
                  <a:pos x="2" y="0"/>
                </a:cxn>
                <a:cxn ang="0">
                  <a:pos x="0" y="0"/>
                </a:cxn>
                <a:cxn ang="0">
                  <a:pos x="2" y="2"/>
                </a:cxn>
                <a:cxn ang="0">
                  <a:pos x="2" y="0"/>
                </a:cxn>
                <a:cxn ang="0">
                  <a:pos x="2" y="0"/>
                </a:cxn>
                <a:cxn ang="0">
                  <a:pos x="2" y="0"/>
                </a:cxn>
                <a:cxn ang="0">
                  <a:pos x="2" y="0"/>
                </a:cxn>
              </a:cxnLst>
              <a:rect l="0" t="0" r="r" b="b"/>
              <a:pathLst>
                <a:path w="2" h="2">
                  <a:moveTo>
                    <a:pt x="2" y="0"/>
                  </a:moveTo>
                  <a:lnTo>
                    <a:pt x="0" y="0"/>
                  </a:lnTo>
                  <a:lnTo>
                    <a:pt x="2" y="2"/>
                  </a:lnTo>
                  <a:lnTo>
                    <a:pt x="2"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2" name="Freeform 5172">
              <a:extLst>
                <a:ext uri="{FF2B5EF4-FFF2-40B4-BE49-F238E27FC236}">
                  <a16:creationId xmlns:a16="http://schemas.microsoft.com/office/drawing/2014/main" id="{4732479B-7A93-8342-8A33-BEDF73AB2A35}"/>
                </a:ext>
              </a:extLst>
            </p:cNvPr>
            <p:cNvSpPr>
              <a:spLocks/>
            </p:cNvSpPr>
            <p:nvPr/>
          </p:nvSpPr>
          <p:spPr bwMode="auto">
            <a:xfrm>
              <a:off x="6212923" y="1821489"/>
              <a:ext cx="4229" cy="2198"/>
            </a:xfrm>
            <a:custGeom>
              <a:avLst/>
              <a:gdLst/>
              <a:ahLst/>
              <a:cxnLst>
                <a:cxn ang="0">
                  <a:pos x="2" y="0"/>
                </a:cxn>
                <a:cxn ang="0">
                  <a:pos x="0" y="0"/>
                </a:cxn>
                <a:cxn ang="0">
                  <a:pos x="2" y="2"/>
                </a:cxn>
                <a:cxn ang="0">
                  <a:pos x="2" y="0"/>
                </a:cxn>
                <a:cxn ang="0">
                  <a:pos x="2" y="0"/>
                </a:cxn>
                <a:cxn ang="0">
                  <a:pos x="2" y="0"/>
                </a:cxn>
                <a:cxn ang="0">
                  <a:pos x="2" y="0"/>
                </a:cxn>
              </a:cxnLst>
              <a:rect l="0" t="0" r="r" b="b"/>
              <a:pathLst>
                <a:path w="2" h="2">
                  <a:moveTo>
                    <a:pt x="2" y="0"/>
                  </a:moveTo>
                  <a:lnTo>
                    <a:pt x="0" y="0"/>
                  </a:lnTo>
                  <a:lnTo>
                    <a:pt x="2" y="2"/>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3" name="Freeform 5173">
              <a:extLst>
                <a:ext uri="{FF2B5EF4-FFF2-40B4-BE49-F238E27FC236}">
                  <a16:creationId xmlns:a16="http://schemas.microsoft.com/office/drawing/2014/main" id="{0040B5CE-65B8-E643-A8C8-4D15FF1A0F5F}"/>
                </a:ext>
              </a:extLst>
            </p:cNvPr>
            <p:cNvSpPr>
              <a:spLocks/>
            </p:cNvSpPr>
            <p:nvPr/>
          </p:nvSpPr>
          <p:spPr bwMode="auto">
            <a:xfrm>
              <a:off x="6217152" y="1814891"/>
              <a:ext cx="2115" cy="2200"/>
            </a:xfrm>
            <a:custGeom>
              <a:avLst/>
              <a:gdLst/>
              <a:ahLst/>
              <a:cxnLst>
                <a:cxn ang="0">
                  <a:pos x="0" y="0"/>
                </a:cxn>
                <a:cxn ang="0">
                  <a:pos x="0" y="0"/>
                </a:cxn>
                <a:cxn ang="0">
                  <a:pos x="2" y="0"/>
                </a:cxn>
                <a:cxn ang="0">
                  <a:pos x="0" y="0"/>
                </a:cxn>
              </a:cxnLst>
              <a:rect l="0" t="0" r="r" b="b"/>
              <a:pathLst>
                <a:path w="2">
                  <a:moveTo>
                    <a:pt x="0" y="0"/>
                  </a:moveTo>
                  <a:lnTo>
                    <a:pt x="0"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4" name="Freeform 5174">
              <a:extLst>
                <a:ext uri="{FF2B5EF4-FFF2-40B4-BE49-F238E27FC236}">
                  <a16:creationId xmlns:a16="http://schemas.microsoft.com/office/drawing/2014/main" id="{1DE2D72C-6BAF-864F-A16F-D34BB7EB12D3}"/>
                </a:ext>
              </a:extLst>
            </p:cNvPr>
            <p:cNvSpPr>
              <a:spLocks/>
            </p:cNvSpPr>
            <p:nvPr/>
          </p:nvSpPr>
          <p:spPr bwMode="auto">
            <a:xfrm>
              <a:off x="6217152" y="1814891"/>
              <a:ext cx="2115" cy="2200"/>
            </a:xfrm>
            <a:custGeom>
              <a:avLst/>
              <a:gdLst/>
              <a:ahLst/>
              <a:cxnLst>
                <a:cxn ang="0">
                  <a:pos x="0" y="0"/>
                </a:cxn>
                <a:cxn ang="0">
                  <a:pos x="0" y="0"/>
                </a:cxn>
                <a:cxn ang="0">
                  <a:pos x="2" y="0"/>
                </a:cxn>
                <a:cxn ang="0">
                  <a:pos x="0" y="0"/>
                </a:cxn>
              </a:cxnLst>
              <a:rect l="0" t="0" r="r" b="b"/>
              <a:pathLst>
                <a:path w="2">
                  <a:moveTo>
                    <a:pt x="0" y="0"/>
                  </a:moveTo>
                  <a:lnTo>
                    <a:pt x="0"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5" name="Rectangle 5175">
              <a:extLst>
                <a:ext uri="{FF2B5EF4-FFF2-40B4-BE49-F238E27FC236}">
                  <a16:creationId xmlns:a16="http://schemas.microsoft.com/office/drawing/2014/main" id="{B8B44E82-A57E-154C-9BD1-9B21EAAEDD92}"/>
                </a:ext>
              </a:extLst>
            </p:cNvPr>
            <p:cNvSpPr>
              <a:spLocks noChangeArrowheads="1"/>
            </p:cNvSpPr>
            <p:nvPr/>
          </p:nvSpPr>
          <p:spPr bwMode="auto">
            <a:xfrm>
              <a:off x="6217152" y="1803897"/>
              <a:ext cx="2115" cy="2198"/>
            </a:xfrm>
            <a:prstGeom prst="rect">
              <a:avLst/>
            </a:prstGeom>
            <a:solidFill>
              <a:srgbClr val="E6E7E8"/>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6" name="Freeform 5176">
              <a:extLst>
                <a:ext uri="{FF2B5EF4-FFF2-40B4-BE49-F238E27FC236}">
                  <a16:creationId xmlns:a16="http://schemas.microsoft.com/office/drawing/2014/main" id="{3160C089-741C-184D-B41C-B2710D9FB825}"/>
                </a:ext>
              </a:extLst>
            </p:cNvPr>
            <p:cNvSpPr>
              <a:spLocks/>
            </p:cNvSpPr>
            <p:nvPr/>
          </p:nvSpPr>
          <p:spPr bwMode="auto">
            <a:xfrm>
              <a:off x="6217152" y="1803897"/>
              <a:ext cx="2115" cy="2198"/>
            </a:xfrm>
            <a:custGeom>
              <a:avLst/>
              <a:gdLst/>
              <a:ahLst/>
              <a:cxnLst>
                <a:cxn ang="0">
                  <a:pos x="0" y="0"/>
                </a:cxn>
                <a:cxn ang="0">
                  <a:pos x="2" y="0"/>
                </a:cxn>
                <a:cxn ang="0">
                  <a:pos x="2" y="0"/>
                </a:cxn>
                <a:cxn ang="0">
                  <a:pos x="0" y="0"/>
                </a:cxn>
              </a:cxnLst>
              <a:rect l="0" t="0" r="r" b="b"/>
              <a:pathLst>
                <a:path w="2">
                  <a:moveTo>
                    <a:pt x="0" y="0"/>
                  </a:move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7" name="Freeform 5177">
              <a:extLst>
                <a:ext uri="{FF2B5EF4-FFF2-40B4-BE49-F238E27FC236}">
                  <a16:creationId xmlns:a16="http://schemas.microsoft.com/office/drawing/2014/main" id="{CFE5B8A2-BBD9-8B4F-AA21-D56F8C567E8C}"/>
                </a:ext>
              </a:extLst>
            </p:cNvPr>
            <p:cNvSpPr>
              <a:spLocks noEditPoints="1"/>
            </p:cNvSpPr>
            <p:nvPr/>
          </p:nvSpPr>
          <p:spPr bwMode="auto">
            <a:xfrm>
              <a:off x="6225611" y="1803897"/>
              <a:ext cx="2115" cy="4398"/>
            </a:xfrm>
            <a:custGeom>
              <a:avLst/>
              <a:gdLst/>
              <a:ahLst/>
              <a:cxnLst>
                <a:cxn ang="0">
                  <a:pos x="0" y="0"/>
                </a:cxn>
                <a:cxn ang="0">
                  <a:pos x="0" y="2"/>
                </a:cxn>
                <a:cxn ang="0">
                  <a:pos x="0" y="0"/>
                </a:cxn>
                <a:cxn ang="0">
                  <a:pos x="0" y="0"/>
                </a:cxn>
                <a:cxn ang="0">
                  <a:pos x="0" y="0"/>
                </a:cxn>
                <a:cxn ang="0">
                  <a:pos x="0" y="0"/>
                </a:cxn>
                <a:cxn ang="0">
                  <a:pos x="0" y="0"/>
                </a:cxn>
                <a:cxn ang="0">
                  <a:pos x="0" y="0"/>
                </a:cxn>
              </a:cxnLst>
              <a:rect l="0" t="0" r="r" b="b"/>
              <a:pathLst>
                <a:path h="2">
                  <a:moveTo>
                    <a:pt x="0" y="0"/>
                  </a:moveTo>
                  <a:lnTo>
                    <a:pt x="0" y="2"/>
                  </a:lnTo>
                  <a:lnTo>
                    <a:pt x="0" y="0"/>
                  </a:lnTo>
                  <a:close/>
                  <a:moveTo>
                    <a:pt x="0" y="0"/>
                  </a:moveTo>
                  <a:lnTo>
                    <a:pt x="0" y="0"/>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8" name="Freeform 5178">
              <a:extLst>
                <a:ext uri="{FF2B5EF4-FFF2-40B4-BE49-F238E27FC236}">
                  <a16:creationId xmlns:a16="http://schemas.microsoft.com/office/drawing/2014/main" id="{4A9AC8F6-B058-5249-8ED8-286E7BBCA292}"/>
                </a:ext>
              </a:extLst>
            </p:cNvPr>
            <p:cNvSpPr>
              <a:spLocks/>
            </p:cNvSpPr>
            <p:nvPr/>
          </p:nvSpPr>
          <p:spPr bwMode="auto">
            <a:xfrm>
              <a:off x="6225611" y="1803897"/>
              <a:ext cx="2115" cy="4398"/>
            </a:xfrm>
            <a:custGeom>
              <a:avLst/>
              <a:gdLst/>
              <a:ahLst/>
              <a:cxnLst>
                <a:cxn ang="0">
                  <a:pos x="0" y="0"/>
                </a:cxn>
                <a:cxn ang="0">
                  <a:pos x="0" y="2"/>
                </a:cxn>
                <a:cxn ang="0">
                  <a:pos x="0" y="0"/>
                </a:cxn>
              </a:cxnLst>
              <a:rect l="0" t="0" r="r" b="b"/>
              <a:pathLst>
                <a:path h="2">
                  <a:moveTo>
                    <a:pt x="0" y="0"/>
                  </a:moveTo>
                  <a:lnTo>
                    <a:pt x="0" y="2"/>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9" name="Rectangle 5179">
              <a:extLst>
                <a:ext uri="{FF2B5EF4-FFF2-40B4-BE49-F238E27FC236}">
                  <a16:creationId xmlns:a16="http://schemas.microsoft.com/office/drawing/2014/main" id="{2E02E431-93DD-4041-8545-AFED1024C176}"/>
                </a:ext>
              </a:extLst>
            </p:cNvPr>
            <p:cNvSpPr>
              <a:spLocks noChangeArrowheads="1"/>
            </p:cNvSpPr>
            <p:nvPr/>
          </p:nvSpPr>
          <p:spPr bwMode="auto">
            <a:xfrm>
              <a:off x="6225611" y="1803897"/>
              <a:ext cx="2115" cy="2198"/>
            </a:xfrm>
            <a:prstGeom prst="rect">
              <a:avLst/>
            </a:prstGeom>
            <a:no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0" name="Freeform 5180">
              <a:extLst>
                <a:ext uri="{FF2B5EF4-FFF2-40B4-BE49-F238E27FC236}">
                  <a16:creationId xmlns:a16="http://schemas.microsoft.com/office/drawing/2014/main" id="{C86D21C2-71E5-AA4C-B756-E59A8E86D3D4}"/>
                </a:ext>
              </a:extLst>
            </p:cNvPr>
            <p:cNvSpPr>
              <a:spLocks noEditPoints="1"/>
            </p:cNvSpPr>
            <p:nvPr/>
          </p:nvSpPr>
          <p:spPr bwMode="auto">
            <a:xfrm>
              <a:off x="6204465" y="1766512"/>
              <a:ext cx="2115" cy="4398"/>
            </a:xfrm>
            <a:custGeom>
              <a:avLst/>
              <a:gdLst/>
              <a:ahLst/>
              <a:cxnLst>
                <a:cxn ang="0">
                  <a:pos x="2" y="2"/>
                </a:cxn>
                <a:cxn ang="0">
                  <a:pos x="2" y="2"/>
                </a:cxn>
                <a:cxn ang="0">
                  <a:pos x="2" y="2"/>
                </a:cxn>
                <a:cxn ang="0">
                  <a:pos x="2" y="2"/>
                </a:cxn>
                <a:cxn ang="0">
                  <a:pos x="0" y="2"/>
                </a:cxn>
                <a:cxn ang="0">
                  <a:pos x="2" y="2"/>
                </a:cxn>
                <a:cxn ang="0">
                  <a:pos x="2" y="0"/>
                </a:cxn>
                <a:cxn ang="0">
                  <a:pos x="0" y="0"/>
                </a:cxn>
                <a:cxn ang="0">
                  <a:pos x="0" y="2"/>
                </a:cxn>
              </a:cxnLst>
              <a:rect l="0" t="0" r="r" b="b"/>
              <a:pathLst>
                <a:path w="2" h="2">
                  <a:moveTo>
                    <a:pt x="2" y="2"/>
                  </a:moveTo>
                  <a:lnTo>
                    <a:pt x="2" y="2"/>
                  </a:lnTo>
                  <a:lnTo>
                    <a:pt x="2" y="2"/>
                  </a:lnTo>
                  <a:lnTo>
                    <a:pt x="2" y="2"/>
                  </a:lnTo>
                  <a:close/>
                  <a:moveTo>
                    <a:pt x="0" y="2"/>
                  </a:moveTo>
                  <a:lnTo>
                    <a:pt x="2" y="2"/>
                  </a:lnTo>
                  <a:lnTo>
                    <a:pt x="2" y="0"/>
                  </a:lnTo>
                  <a:lnTo>
                    <a:pt x="0"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1" name="Freeform 5181">
              <a:extLst>
                <a:ext uri="{FF2B5EF4-FFF2-40B4-BE49-F238E27FC236}">
                  <a16:creationId xmlns:a16="http://schemas.microsoft.com/office/drawing/2014/main" id="{015A042B-B68B-EA48-96DC-66E1E21C9273}"/>
                </a:ext>
              </a:extLst>
            </p:cNvPr>
            <p:cNvSpPr>
              <a:spLocks/>
            </p:cNvSpPr>
            <p:nvPr/>
          </p:nvSpPr>
          <p:spPr bwMode="auto">
            <a:xfrm>
              <a:off x="6206580" y="1770910"/>
              <a:ext cx="2114"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2" name="Rectangle 5182">
              <a:extLst>
                <a:ext uri="{FF2B5EF4-FFF2-40B4-BE49-F238E27FC236}">
                  <a16:creationId xmlns:a16="http://schemas.microsoft.com/office/drawing/2014/main" id="{DBDED83E-65C4-1442-8067-D790E127E55B}"/>
                </a:ext>
              </a:extLst>
            </p:cNvPr>
            <p:cNvSpPr>
              <a:spLocks noChangeArrowheads="1"/>
            </p:cNvSpPr>
            <p:nvPr/>
          </p:nvSpPr>
          <p:spPr bwMode="auto">
            <a:xfrm>
              <a:off x="6204465" y="1766512"/>
              <a:ext cx="2115" cy="4398"/>
            </a:xfrm>
            <a:prstGeom prst="rect">
              <a:avLst/>
            </a:prstGeom>
            <a:no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3" name="Freeform 5183">
              <a:extLst>
                <a:ext uri="{FF2B5EF4-FFF2-40B4-BE49-F238E27FC236}">
                  <a16:creationId xmlns:a16="http://schemas.microsoft.com/office/drawing/2014/main" id="{73B2BD01-1674-1F4F-BAE8-50D2C9E50BB6}"/>
                </a:ext>
              </a:extLst>
            </p:cNvPr>
            <p:cNvSpPr>
              <a:spLocks/>
            </p:cNvSpPr>
            <p:nvPr/>
          </p:nvSpPr>
          <p:spPr bwMode="auto">
            <a:xfrm>
              <a:off x="6212923" y="1753318"/>
              <a:ext cx="4229" cy="4398"/>
            </a:xfrm>
            <a:custGeom>
              <a:avLst/>
              <a:gdLst/>
              <a:ahLst/>
              <a:cxnLst>
                <a:cxn ang="0">
                  <a:pos x="0" y="2"/>
                </a:cxn>
                <a:cxn ang="0">
                  <a:pos x="2" y="2"/>
                </a:cxn>
                <a:cxn ang="0">
                  <a:pos x="2" y="2"/>
                </a:cxn>
                <a:cxn ang="0">
                  <a:pos x="2" y="2"/>
                </a:cxn>
                <a:cxn ang="0">
                  <a:pos x="0" y="0"/>
                </a:cxn>
                <a:cxn ang="0">
                  <a:pos x="0" y="2"/>
                </a:cxn>
              </a:cxnLst>
              <a:rect l="0" t="0" r="r" b="b"/>
              <a:pathLst>
                <a:path w="2" h="2">
                  <a:moveTo>
                    <a:pt x="0" y="2"/>
                  </a:moveTo>
                  <a:lnTo>
                    <a:pt x="2" y="2"/>
                  </a:lnTo>
                  <a:lnTo>
                    <a:pt x="2" y="2"/>
                  </a:lnTo>
                  <a:lnTo>
                    <a:pt x="2" y="2"/>
                  </a:lnTo>
                  <a:lnTo>
                    <a:pt x="0"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4" name="Freeform 5184">
              <a:extLst>
                <a:ext uri="{FF2B5EF4-FFF2-40B4-BE49-F238E27FC236}">
                  <a16:creationId xmlns:a16="http://schemas.microsoft.com/office/drawing/2014/main" id="{81937D3D-3088-6F4A-B2B3-08FA955821AA}"/>
                </a:ext>
              </a:extLst>
            </p:cNvPr>
            <p:cNvSpPr>
              <a:spLocks/>
            </p:cNvSpPr>
            <p:nvPr/>
          </p:nvSpPr>
          <p:spPr bwMode="auto">
            <a:xfrm>
              <a:off x="6212923" y="1753318"/>
              <a:ext cx="4229" cy="4398"/>
            </a:xfrm>
            <a:custGeom>
              <a:avLst/>
              <a:gdLst/>
              <a:ahLst/>
              <a:cxnLst>
                <a:cxn ang="0">
                  <a:pos x="0" y="2"/>
                </a:cxn>
                <a:cxn ang="0">
                  <a:pos x="2" y="2"/>
                </a:cxn>
                <a:cxn ang="0">
                  <a:pos x="2" y="2"/>
                </a:cxn>
                <a:cxn ang="0">
                  <a:pos x="2" y="2"/>
                </a:cxn>
                <a:cxn ang="0">
                  <a:pos x="0" y="0"/>
                </a:cxn>
                <a:cxn ang="0">
                  <a:pos x="0" y="2"/>
                </a:cxn>
              </a:cxnLst>
              <a:rect l="0" t="0" r="r" b="b"/>
              <a:pathLst>
                <a:path w="2" h="2">
                  <a:moveTo>
                    <a:pt x="0" y="2"/>
                  </a:moveTo>
                  <a:lnTo>
                    <a:pt x="2" y="2"/>
                  </a:lnTo>
                  <a:lnTo>
                    <a:pt x="2" y="2"/>
                  </a:lnTo>
                  <a:lnTo>
                    <a:pt x="2" y="2"/>
                  </a:ln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5" name="Freeform 5185">
              <a:extLst>
                <a:ext uri="{FF2B5EF4-FFF2-40B4-BE49-F238E27FC236}">
                  <a16:creationId xmlns:a16="http://schemas.microsoft.com/office/drawing/2014/main" id="{67AA9492-97F9-124D-8297-F4E05C47E69D}"/>
                </a:ext>
              </a:extLst>
            </p:cNvPr>
            <p:cNvSpPr>
              <a:spLocks/>
            </p:cNvSpPr>
            <p:nvPr/>
          </p:nvSpPr>
          <p:spPr bwMode="auto">
            <a:xfrm>
              <a:off x="6210809" y="1751119"/>
              <a:ext cx="2114" cy="2198"/>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6" name="Freeform 5186">
              <a:extLst>
                <a:ext uri="{FF2B5EF4-FFF2-40B4-BE49-F238E27FC236}">
                  <a16:creationId xmlns:a16="http://schemas.microsoft.com/office/drawing/2014/main" id="{B41F03C4-D169-C342-A14C-299F2A37BBA9}"/>
                </a:ext>
              </a:extLst>
            </p:cNvPr>
            <p:cNvSpPr>
              <a:spLocks/>
            </p:cNvSpPr>
            <p:nvPr/>
          </p:nvSpPr>
          <p:spPr bwMode="auto">
            <a:xfrm>
              <a:off x="6210809" y="1751119"/>
              <a:ext cx="2114" cy="2198"/>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7" name="Rectangle 5187">
              <a:extLst>
                <a:ext uri="{FF2B5EF4-FFF2-40B4-BE49-F238E27FC236}">
                  <a16:creationId xmlns:a16="http://schemas.microsoft.com/office/drawing/2014/main" id="{36C77CFD-19A2-9241-AA07-2B380E251A18}"/>
                </a:ext>
              </a:extLst>
            </p:cNvPr>
            <p:cNvSpPr>
              <a:spLocks noChangeArrowheads="1"/>
            </p:cNvSpPr>
            <p:nvPr/>
          </p:nvSpPr>
          <p:spPr bwMode="auto">
            <a:xfrm>
              <a:off x="6206580" y="1751119"/>
              <a:ext cx="4229" cy="2198"/>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8" name="Rectangle 5188">
              <a:extLst>
                <a:ext uri="{FF2B5EF4-FFF2-40B4-BE49-F238E27FC236}">
                  <a16:creationId xmlns:a16="http://schemas.microsoft.com/office/drawing/2014/main" id="{2649645C-F6C9-184C-9A0F-ACF2B137E126}"/>
                </a:ext>
              </a:extLst>
            </p:cNvPr>
            <p:cNvSpPr>
              <a:spLocks noChangeArrowheads="1"/>
            </p:cNvSpPr>
            <p:nvPr/>
          </p:nvSpPr>
          <p:spPr bwMode="auto">
            <a:xfrm>
              <a:off x="6079704" y="1586189"/>
              <a:ext cx="4229" cy="2200"/>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9" name="Freeform 5189">
              <a:extLst>
                <a:ext uri="{FF2B5EF4-FFF2-40B4-BE49-F238E27FC236}">
                  <a16:creationId xmlns:a16="http://schemas.microsoft.com/office/drawing/2014/main" id="{C984470F-F300-6741-9A15-AC840AEB38D6}"/>
                </a:ext>
              </a:extLst>
            </p:cNvPr>
            <p:cNvSpPr>
              <a:spLocks/>
            </p:cNvSpPr>
            <p:nvPr/>
          </p:nvSpPr>
          <p:spPr bwMode="auto">
            <a:xfrm>
              <a:off x="6067017" y="1544408"/>
              <a:ext cx="6343" cy="4398"/>
            </a:xfrm>
            <a:custGeom>
              <a:avLst/>
              <a:gdLst/>
              <a:ahLst/>
              <a:cxnLst>
                <a:cxn ang="0">
                  <a:pos x="0" y="0"/>
                </a:cxn>
                <a:cxn ang="0">
                  <a:pos x="0" y="2"/>
                </a:cxn>
                <a:cxn ang="0">
                  <a:pos x="2" y="2"/>
                </a:cxn>
                <a:cxn ang="0">
                  <a:pos x="2" y="2"/>
                </a:cxn>
                <a:cxn ang="0">
                  <a:pos x="2" y="2"/>
                </a:cxn>
                <a:cxn ang="0">
                  <a:pos x="4" y="2"/>
                </a:cxn>
                <a:cxn ang="0">
                  <a:pos x="2" y="2"/>
                </a:cxn>
                <a:cxn ang="0">
                  <a:pos x="2" y="0"/>
                </a:cxn>
                <a:cxn ang="0">
                  <a:pos x="2" y="0"/>
                </a:cxn>
                <a:cxn ang="0">
                  <a:pos x="0" y="0"/>
                </a:cxn>
                <a:cxn ang="0">
                  <a:pos x="0" y="0"/>
                </a:cxn>
              </a:cxnLst>
              <a:rect l="0" t="0" r="r" b="b"/>
              <a:pathLst>
                <a:path w="4" h="2">
                  <a:moveTo>
                    <a:pt x="0" y="0"/>
                  </a:moveTo>
                  <a:lnTo>
                    <a:pt x="0" y="2"/>
                  </a:lnTo>
                  <a:lnTo>
                    <a:pt x="2" y="2"/>
                  </a:lnTo>
                  <a:lnTo>
                    <a:pt x="2" y="2"/>
                  </a:lnTo>
                  <a:lnTo>
                    <a:pt x="2" y="2"/>
                  </a:lnTo>
                  <a:lnTo>
                    <a:pt x="4" y="2"/>
                  </a:lnTo>
                  <a:lnTo>
                    <a:pt x="2" y="2"/>
                  </a:lnTo>
                  <a:lnTo>
                    <a:pt x="2"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0" name="Freeform 5190">
              <a:extLst>
                <a:ext uri="{FF2B5EF4-FFF2-40B4-BE49-F238E27FC236}">
                  <a16:creationId xmlns:a16="http://schemas.microsoft.com/office/drawing/2014/main" id="{927D8524-0755-E642-84C9-C08448241010}"/>
                </a:ext>
              </a:extLst>
            </p:cNvPr>
            <p:cNvSpPr>
              <a:spLocks/>
            </p:cNvSpPr>
            <p:nvPr/>
          </p:nvSpPr>
          <p:spPr bwMode="auto">
            <a:xfrm>
              <a:off x="6067017" y="1544408"/>
              <a:ext cx="6343" cy="4398"/>
            </a:xfrm>
            <a:custGeom>
              <a:avLst/>
              <a:gdLst/>
              <a:ahLst/>
              <a:cxnLst>
                <a:cxn ang="0">
                  <a:pos x="0" y="0"/>
                </a:cxn>
                <a:cxn ang="0">
                  <a:pos x="0" y="2"/>
                </a:cxn>
                <a:cxn ang="0">
                  <a:pos x="2" y="2"/>
                </a:cxn>
                <a:cxn ang="0">
                  <a:pos x="2" y="2"/>
                </a:cxn>
                <a:cxn ang="0">
                  <a:pos x="2" y="2"/>
                </a:cxn>
                <a:cxn ang="0">
                  <a:pos x="4" y="2"/>
                </a:cxn>
                <a:cxn ang="0">
                  <a:pos x="2" y="2"/>
                </a:cxn>
                <a:cxn ang="0">
                  <a:pos x="2" y="0"/>
                </a:cxn>
                <a:cxn ang="0">
                  <a:pos x="2" y="0"/>
                </a:cxn>
                <a:cxn ang="0">
                  <a:pos x="0" y="0"/>
                </a:cxn>
                <a:cxn ang="0">
                  <a:pos x="0" y="0"/>
                </a:cxn>
              </a:cxnLst>
              <a:rect l="0" t="0" r="r" b="b"/>
              <a:pathLst>
                <a:path w="4" h="2">
                  <a:moveTo>
                    <a:pt x="0" y="0"/>
                  </a:moveTo>
                  <a:lnTo>
                    <a:pt x="0" y="2"/>
                  </a:lnTo>
                  <a:lnTo>
                    <a:pt x="2" y="2"/>
                  </a:lnTo>
                  <a:lnTo>
                    <a:pt x="2" y="2"/>
                  </a:lnTo>
                  <a:lnTo>
                    <a:pt x="2" y="2"/>
                  </a:lnTo>
                  <a:lnTo>
                    <a:pt x="4" y="2"/>
                  </a:lnTo>
                  <a:lnTo>
                    <a:pt x="2" y="2"/>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1" name="Freeform 5191">
              <a:extLst>
                <a:ext uri="{FF2B5EF4-FFF2-40B4-BE49-F238E27FC236}">
                  <a16:creationId xmlns:a16="http://schemas.microsoft.com/office/drawing/2014/main" id="{78FC1394-D688-3B48-BC84-00753E72E1DB}"/>
                </a:ext>
              </a:extLst>
            </p:cNvPr>
            <p:cNvSpPr>
              <a:spLocks/>
            </p:cNvSpPr>
            <p:nvPr/>
          </p:nvSpPr>
          <p:spPr bwMode="auto">
            <a:xfrm>
              <a:off x="6067017" y="1542208"/>
              <a:ext cx="4229" cy="0"/>
            </a:xfrm>
            <a:custGeom>
              <a:avLst/>
              <a:gdLst/>
              <a:ahLst/>
              <a:cxnLst>
                <a:cxn ang="0">
                  <a:pos x="0" y="0"/>
                </a:cxn>
                <a:cxn ang="0">
                  <a:pos x="0" y="0"/>
                </a:cxn>
                <a:cxn ang="0">
                  <a:pos x="0" y="0"/>
                </a:cxn>
                <a:cxn ang="0">
                  <a:pos x="2" y="0"/>
                </a:cxn>
                <a:cxn ang="0">
                  <a:pos x="2" y="0"/>
                </a:cxn>
                <a:cxn ang="0">
                  <a:pos x="0" y="0"/>
                </a:cxn>
              </a:cxnLst>
              <a:rect l="0" t="0" r="r" b="b"/>
              <a:pathLst>
                <a:path w="2">
                  <a:moveTo>
                    <a:pt x="0" y="0"/>
                  </a:moveTo>
                  <a:lnTo>
                    <a:pt x="0" y="0"/>
                  </a:lnTo>
                  <a:lnTo>
                    <a:pt x="0" y="0"/>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2" name="Freeform 5192">
              <a:extLst>
                <a:ext uri="{FF2B5EF4-FFF2-40B4-BE49-F238E27FC236}">
                  <a16:creationId xmlns:a16="http://schemas.microsoft.com/office/drawing/2014/main" id="{7E59041A-C993-5F43-8CE0-D2C8EF8586B3}"/>
                </a:ext>
              </a:extLst>
            </p:cNvPr>
            <p:cNvSpPr>
              <a:spLocks/>
            </p:cNvSpPr>
            <p:nvPr/>
          </p:nvSpPr>
          <p:spPr bwMode="auto">
            <a:xfrm>
              <a:off x="6067017" y="1542208"/>
              <a:ext cx="4229" cy="0"/>
            </a:xfrm>
            <a:custGeom>
              <a:avLst/>
              <a:gdLst/>
              <a:ahLst/>
              <a:cxnLst>
                <a:cxn ang="0">
                  <a:pos x="0" y="0"/>
                </a:cxn>
                <a:cxn ang="0">
                  <a:pos x="0" y="0"/>
                </a:cxn>
                <a:cxn ang="0">
                  <a:pos x="0" y="0"/>
                </a:cxn>
                <a:cxn ang="0">
                  <a:pos x="2" y="0"/>
                </a:cxn>
                <a:cxn ang="0">
                  <a:pos x="2" y="0"/>
                </a:cxn>
                <a:cxn ang="0">
                  <a:pos x="0" y="0"/>
                </a:cxn>
              </a:cxnLst>
              <a:rect l="0" t="0" r="r" b="b"/>
              <a:pathLst>
                <a:path w="2">
                  <a:moveTo>
                    <a:pt x="0" y="0"/>
                  </a:moveTo>
                  <a:lnTo>
                    <a:pt x="0" y="0"/>
                  </a:lnTo>
                  <a:lnTo>
                    <a:pt x="0"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3" name="Freeform 5193">
              <a:extLst>
                <a:ext uri="{FF2B5EF4-FFF2-40B4-BE49-F238E27FC236}">
                  <a16:creationId xmlns:a16="http://schemas.microsoft.com/office/drawing/2014/main" id="{8811D6F1-976A-264E-8FC1-A1CBDBD0C023}"/>
                </a:ext>
              </a:extLst>
            </p:cNvPr>
            <p:cNvSpPr>
              <a:spLocks/>
            </p:cNvSpPr>
            <p:nvPr/>
          </p:nvSpPr>
          <p:spPr bwMode="auto">
            <a:xfrm>
              <a:off x="6058558" y="1535612"/>
              <a:ext cx="2114" cy="2198"/>
            </a:xfrm>
            <a:custGeom>
              <a:avLst/>
              <a:gdLst/>
              <a:ahLst/>
              <a:cxnLst>
                <a:cxn ang="0">
                  <a:pos x="0" y="2"/>
                </a:cxn>
                <a:cxn ang="0">
                  <a:pos x="0" y="2"/>
                </a:cxn>
                <a:cxn ang="0">
                  <a:pos x="0" y="2"/>
                </a:cxn>
                <a:cxn ang="0">
                  <a:pos x="2" y="2"/>
                </a:cxn>
                <a:cxn ang="0">
                  <a:pos x="2" y="2"/>
                </a:cxn>
                <a:cxn ang="0">
                  <a:pos x="2" y="0"/>
                </a:cxn>
                <a:cxn ang="0">
                  <a:pos x="0" y="2"/>
                </a:cxn>
              </a:cxnLst>
              <a:rect l="0" t="0" r="r" b="b"/>
              <a:pathLst>
                <a:path w="2" h="2">
                  <a:moveTo>
                    <a:pt x="0" y="2"/>
                  </a:moveTo>
                  <a:lnTo>
                    <a:pt x="0" y="2"/>
                  </a:lnTo>
                  <a:lnTo>
                    <a:pt x="0" y="2"/>
                  </a:lnTo>
                  <a:lnTo>
                    <a:pt x="2" y="2"/>
                  </a:lnTo>
                  <a:lnTo>
                    <a:pt x="2" y="2"/>
                  </a:lnTo>
                  <a:lnTo>
                    <a:pt x="2"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4" name="Freeform 5194">
              <a:extLst>
                <a:ext uri="{FF2B5EF4-FFF2-40B4-BE49-F238E27FC236}">
                  <a16:creationId xmlns:a16="http://schemas.microsoft.com/office/drawing/2014/main" id="{B8FF7203-BD31-0F4A-BB51-38EA4E5C77DD}"/>
                </a:ext>
              </a:extLst>
            </p:cNvPr>
            <p:cNvSpPr>
              <a:spLocks/>
            </p:cNvSpPr>
            <p:nvPr/>
          </p:nvSpPr>
          <p:spPr bwMode="auto">
            <a:xfrm>
              <a:off x="6058558" y="1535612"/>
              <a:ext cx="2114" cy="2198"/>
            </a:xfrm>
            <a:custGeom>
              <a:avLst/>
              <a:gdLst/>
              <a:ahLst/>
              <a:cxnLst>
                <a:cxn ang="0">
                  <a:pos x="0" y="2"/>
                </a:cxn>
                <a:cxn ang="0">
                  <a:pos x="0" y="2"/>
                </a:cxn>
                <a:cxn ang="0">
                  <a:pos x="0" y="2"/>
                </a:cxn>
                <a:cxn ang="0">
                  <a:pos x="2" y="2"/>
                </a:cxn>
                <a:cxn ang="0">
                  <a:pos x="2" y="2"/>
                </a:cxn>
                <a:cxn ang="0">
                  <a:pos x="2" y="0"/>
                </a:cxn>
                <a:cxn ang="0">
                  <a:pos x="0" y="2"/>
                </a:cxn>
              </a:cxnLst>
              <a:rect l="0" t="0" r="r" b="b"/>
              <a:pathLst>
                <a:path w="2" h="2">
                  <a:moveTo>
                    <a:pt x="0" y="2"/>
                  </a:moveTo>
                  <a:lnTo>
                    <a:pt x="0" y="2"/>
                  </a:lnTo>
                  <a:lnTo>
                    <a:pt x="0" y="2"/>
                  </a:lnTo>
                  <a:lnTo>
                    <a:pt x="2" y="2"/>
                  </a:lnTo>
                  <a:lnTo>
                    <a:pt x="2" y="2"/>
                  </a:lnTo>
                  <a:lnTo>
                    <a:pt x="2"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5" name="Freeform 5195">
              <a:extLst>
                <a:ext uri="{FF2B5EF4-FFF2-40B4-BE49-F238E27FC236}">
                  <a16:creationId xmlns:a16="http://schemas.microsoft.com/office/drawing/2014/main" id="{CB1893B7-D27D-CC47-91DB-EF7BADE50527}"/>
                </a:ext>
              </a:extLst>
            </p:cNvPr>
            <p:cNvSpPr>
              <a:spLocks/>
            </p:cNvSpPr>
            <p:nvPr/>
          </p:nvSpPr>
          <p:spPr bwMode="auto">
            <a:xfrm>
              <a:off x="6064902" y="1531213"/>
              <a:ext cx="0" cy="10995"/>
            </a:xfrm>
            <a:custGeom>
              <a:avLst/>
              <a:gdLst/>
              <a:ahLst/>
              <a:cxnLst>
                <a:cxn ang="0">
                  <a:pos x="0" y="0"/>
                </a:cxn>
                <a:cxn ang="0">
                  <a:pos x="0" y="2"/>
                </a:cxn>
                <a:cxn ang="0">
                  <a:pos x="0" y="4"/>
                </a:cxn>
                <a:cxn ang="0">
                  <a:pos x="0" y="4"/>
                </a:cxn>
                <a:cxn ang="0">
                  <a:pos x="0" y="6"/>
                </a:cxn>
                <a:cxn ang="0">
                  <a:pos x="0" y="4"/>
                </a:cxn>
                <a:cxn ang="0">
                  <a:pos x="0" y="4"/>
                </a:cxn>
                <a:cxn ang="0">
                  <a:pos x="0" y="2"/>
                </a:cxn>
                <a:cxn ang="0">
                  <a:pos x="0" y="2"/>
                </a:cxn>
                <a:cxn ang="0">
                  <a:pos x="0" y="0"/>
                </a:cxn>
                <a:cxn ang="0">
                  <a:pos x="0" y="0"/>
                </a:cxn>
              </a:cxnLst>
              <a:rect l="0" t="0" r="r" b="b"/>
              <a:pathLst>
                <a:path h="6">
                  <a:moveTo>
                    <a:pt x="0" y="0"/>
                  </a:moveTo>
                  <a:lnTo>
                    <a:pt x="0" y="2"/>
                  </a:lnTo>
                  <a:lnTo>
                    <a:pt x="0" y="4"/>
                  </a:lnTo>
                  <a:lnTo>
                    <a:pt x="0" y="4"/>
                  </a:lnTo>
                  <a:lnTo>
                    <a:pt x="0" y="6"/>
                  </a:lnTo>
                  <a:lnTo>
                    <a:pt x="0" y="4"/>
                  </a:lnTo>
                  <a:lnTo>
                    <a:pt x="0" y="4"/>
                  </a:lnTo>
                  <a:lnTo>
                    <a:pt x="0" y="2"/>
                  </a:lnTo>
                  <a:lnTo>
                    <a:pt x="0" y="2"/>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6" name="Freeform 5196">
              <a:extLst>
                <a:ext uri="{FF2B5EF4-FFF2-40B4-BE49-F238E27FC236}">
                  <a16:creationId xmlns:a16="http://schemas.microsoft.com/office/drawing/2014/main" id="{4708BF92-577C-D848-B2E4-6DE4BAED7C2C}"/>
                </a:ext>
              </a:extLst>
            </p:cNvPr>
            <p:cNvSpPr>
              <a:spLocks/>
            </p:cNvSpPr>
            <p:nvPr/>
          </p:nvSpPr>
          <p:spPr bwMode="auto">
            <a:xfrm>
              <a:off x="6064902" y="1531213"/>
              <a:ext cx="0" cy="10995"/>
            </a:xfrm>
            <a:custGeom>
              <a:avLst/>
              <a:gdLst/>
              <a:ahLst/>
              <a:cxnLst>
                <a:cxn ang="0">
                  <a:pos x="0" y="0"/>
                </a:cxn>
                <a:cxn ang="0">
                  <a:pos x="0" y="2"/>
                </a:cxn>
                <a:cxn ang="0">
                  <a:pos x="0" y="4"/>
                </a:cxn>
                <a:cxn ang="0">
                  <a:pos x="0" y="4"/>
                </a:cxn>
                <a:cxn ang="0">
                  <a:pos x="0" y="6"/>
                </a:cxn>
                <a:cxn ang="0">
                  <a:pos x="0" y="4"/>
                </a:cxn>
                <a:cxn ang="0">
                  <a:pos x="0" y="4"/>
                </a:cxn>
                <a:cxn ang="0">
                  <a:pos x="0" y="2"/>
                </a:cxn>
                <a:cxn ang="0">
                  <a:pos x="0" y="2"/>
                </a:cxn>
                <a:cxn ang="0">
                  <a:pos x="0" y="0"/>
                </a:cxn>
                <a:cxn ang="0">
                  <a:pos x="0" y="0"/>
                </a:cxn>
              </a:cxnLst>
              <a:rect l="0" t="0" r="r" b="b"/>
              <a:pathLst>
                <a:path h="6">
                  <a:moveTo>
                    <a:pt x="0" y="0"/>
                  </a:moveTo>
                  <a:lnTo>
                    <a:pt x="0" y="2"/>
                  </a:lnTo>
                  <a:lnTo>
                    <a:pt x="0" y="4"/>
                  </a:lnTo>
                  <a:lnTo>
                    <a:pt x="0" y="4"/>
                  </a:lnTo>
                  <a:lnTo>
                    <a:pt x="0" y="6"/>
                  </a:lnTo>
                  <a:lnTo>
                    <a:pt x="0" y="4"/>
                  </a:lnTo>
                  <a:lnTo>
                    <a:pt x="0" y="4"/>
                  </a:lnTo>
                  <a:lnTo>
                    <a:pt x="0" y="2"/>
                  </a:lnTo>
                  <a:lnTo>
                    <a:pt x="0" y="2"/>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7" name="Freeform 5197">
              <a:extLst>
                <a:ext uri="{FF2B5EF4-FFF2-40B4-BE49-F238E27FC236}">
                  <a16:creationId xmlns:a16="http://schemas.microsoft.com/office/drawing/2014/main" id="{0243E2D8-7E3F-DA48-968C-3EA243E6DA6D}"/>
                </a:ext>
              </a:extLst>
            </p:cNvPr>
            <p:cNvSpPr>
              <a:spLocks/>
            </p:cNvSpPr>
            <p:nvPr/>
          </p:nvSpPr>
          <p:spPr bwMode="auto">
            <a:xfrm>
              <a:off x="6033183" y="1529014"/>
              <a:ext cx="6343" cy="6598"/>
            </a:xfrm>
            <a:custGeom>
              <a:avLst/>
              <a:gdLst/>
              <a:ahLst/>
              <a:cxnLst>
                <a:cxn ang="0">
                  <a:pos x="0" y="0"/>
                </a:cxn>
                <a:cxn ang="0">
                  <a:pos x="0" y="2"/>
                </a:cxn>
                <a:cxn ang="0">
                  <a:pos x="0" y="2"/>
                </a:cxn>
                <a:cxn ang="0">
                  <a:pos x="0" y="2"/>
                </a:cxn>
                <a:cxn ang="0">
                  <a:pos x="2" y="2"/>
                </a:cxn>
                <a:cxn ang="0">
                  <a:pos x="2" y="4"/>
                </a:cxn>
                <a:cxn ang="0">
                  <a:pos x="2" y="2"/>
                </a:cxn>
                <a:cxn ang="0">
                  <a:pos x="4" y="2"/>
                </a:cxn>
                <a:cxn ang="0">
                  <a:pos x="2" y="2"/>
                </a:cxn>
                <a:cxn ang="0">
                  <a:pos x="2" y="2"/>
                </a:cxn>
                <a:cxn ang="0">
                  <a:pos x="2" y="2"/>
                </a:cxn>
                <a:cxn ang="0">
                  <a:pos x="2" y="0"/>
                </a:cxn>
                <a:cxn ang="0">
                  <a:pos x="2" y="0"/>
                </a:cxn>
                <a:cxn ang="0">
                  <a:pos x="0" y="0"/>
                </a:cxn>
              </a:cxnLst>
              <a:rect l="0" t="0" r="r" b="b"/>
              <a:pathLst>
                <a:path w="4" h="4">
                  <a:moveTo>
                    <a:pt x="0" y="0"/>
                  </a:moveTo>
                  <a:lnTo>
                    <a:pt x="0" y="2"/>
                  </a:lnTo>
                  <a:lnTo>
                    <a:pt x="0" y="2"/>
                  </a:lnTo>
                  <a:lnTo>
                    <a:pt x="0" y="2"/>
                  </a:lnTo>
                  <a:lnTo>
                    <a:pt x="2" y="2"/>
                  </a:lnTo>
                  <a:lnTo>
                    <a:pt x="2" y="4"/>
                  </a:lnTo>
                  <a:lnTo>
                    <a:pt x="2" y="2"/>
                  </a:lnTo>
                  <a:lnTo>
                    <a:pt x="4" y="2"/>
                  </a:lnTo>
                  <a:lnTo>
                    <a:pt x="2" y="2"/>
                  </a:lnTo>
                  <a:lnTo>
                    <a:pt x="2" y="2"/>
                  </a:lnTo>
                  <a:lnTo>
                    <a:pt x="2" y="2"/>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8" name="Freeform 5198">
              <a:extLst>
                <a:ext uri="{FF2B5EF4-FFF2-40B4-BE49-F238E27FC236}">
                  <a16:creationId xmlns:a16="http://schemas.microsoft.com/office/drawing/2014/main" id="{4550E195-212F-344F-B7E5-015CDCC58428}"/>
                </a:ext>
              </a:extLst>
            </p:cNvPr>
            <p:cNvSpPr>
              <a:spLocks/>
            </p:cNvSpPr>
            <p:nvPr/>
          </p:nvSpPr>
          <p:spPr bwMode="auto">
            <a:xfrm>
              <a:off x="6033183" y="1529014"/>
              <a:ext cx="6343" cy="6598"/>
            </a:xfrm>
            <a:custGeom>
              <a:avLst/>
              <a:gdLst/>
              <a:ahLst/>
              <a:cxnLst>
                <a:cxn ang="0">
                  <a:pos x="0" y="0"/>
                </a:cxn>
                <a:cxn ang="0">
                  <a:pos x="0" y="2"/>
                </a:cxn>
                <a:cxn ang="0">
                  <a:pos x="0" y="2"/>
                </a:cxn>
                <a:cxn ang="0">
                  <a:pos x="0" y="2"/>
                </a:cxn>
                <a:cxn ang="0">
                  <a:pos x="2" y="2"/>
                </a:cxn>
                <a:cxn ang="0">
                  <a:pos x="2" y="4"/>
                </a:cxn>
                <a:cxn ang="0">
                  <a:pos x="2" y="2"/>
                </a:cxn>
                <a:cxn ang="0">
                  <a:pos x="4" y="2"/>
                </a:cxn>
                <a:cxn ang="0">
                  <a:pos x="2" y="2"/>
                </a:cxn>
                <a:cxn ang="0">
                  <a:pos x="2" y="2"/>
                </a:cxn>
                <a:cxn ang="0">
                  <a:pos x="2" y="2"/>
                </a:cxn>
                <a:cxn ang="0">
                  <a:pos x="2" y="0"/>
                </a:cxn>
                <a:cxn ang="0">
                  <a:pos x="2" y="0"/>
                </a:cxn>
                <a:cxn ang="0">
                  <a:pos x="0" y="0"/>
                </a:cxn>
              </a:cxnLst>
              <a:rect l="0" t="0" r="r" b="b"/>
              <a:pathLst>
                <a:path w="4" h="4">
                  <a:moveTo>
                    <a:pt x="0" y="0"/>
                  </a:moveTo>
                  <a:lnTo>
                    <a:pt x="0" y="2"/>
                  </a:lnTo>
                  <a:lnTo>
                    <a:pt x="0" y="2"/>
                  </a:lnTo>
                  <a:lnTo>
                    <a:pt x="0" y="2"/>
                  </a:lnTo>
                  <a:lnTo>
                    <a:pt x="2" y="2"/>
                  </a:lnTo>
                  <a:lnTo>
                    <a:pt x="2" y="4"/>
                  </a:lnTo>
                  <a:lnTo>
                    <a:pt x="2" y="2"/>
                  </a:lnTo>
                  <a:lnTo>
                    <a:pt x="4" y="2"/>
                  </a:lnTo>
                  <a:lnTo>
                    <a:pt x="2" y="2"/>
                  </a:lnTo>
                  <a:lnTo>
                    <a:pt x="2" y="2"/>
                  </a:lnTo>
                  <a:lnTo>
                    <a:pt x="2" y="2"/>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9" name="Freeform 5199">
              <a:extLst>
                <a:ext uri="{FF2B5EF4-FFF2-40B4-BE49-F238E27FC236}">
                  <a16:creationId xmlns:a16="http://schemas.microsoft.com/office/drawing/2014/main" id="{78C8CAE5-B590-114E-B2EA-34C8FBC0AB5D}"/>
                </a:ext>
              </a:extLst>
            </p:cNvPr>
            <p:cNvSpPr>
              <a:spLocks noEditPoints="1"/>
            </p:cNvSpPr>
            <p:nvPr/>
          </p:nvSpPr>
          <p:spPr bwMode="auto">
            <a:xfrm>
              <a:off x="6035297" y="1515819"/>
              <a:ext cx="6344" cy="8796"/>
            </a:xfrm>
            <a:custGeom>
              <a:avLst/>
              <a:gdLst/>
              <a:ahLst/>
              <a:cxnLst>
                <a:cxn ang="0">
                  <a:pos x="2" y="4"/>
                </a:cxn>
                <a:cxn ang="0">
                  <a:pos x="2" y="4"/>
                </a:cxn>
                <a:cxn ang="0">
                  <a:pos x="0" y="4"/>
                </a:cxn>
                <a:cxn ang="0">
                  <a:pos x="0" y="6"/>
                </a:cxn>
                <a:cxn ang="0">
                  <a:pos x="2" y="6"/>
                </a:cxn>
                <a:cxn ang="0">
                  <a:pos x="4" y="6"/>
                </a:cxn>
                <a:cxn ang="0">
                  <a:pos x="4" y="6"/>
                </a:cxn>
                <a:cxn ang="0">
                  <a:pos x="4" y="6"/>
                </a:cxn>
                <a:cxn ang="0">
                  <a:pos x="4" y="4"/>
                </a:cxn>
                <a:cxn ang="0">
                  <a:pos x="2" y="4"/>
                </a:cxn>
                <a:cxn ang="0">
                  <a:pos x="2" y="2"/>
                </a:cxn>
                <a:cxn ang="0">
                  <a:pos x="2" y="4"/>
                </a:cxn>
                <a:cxn ang="0">
                  <a:pos x="0" y="0"/>
                </a:cxn>
                <a:cxn ang="0">
                  <a:pos x="0" y="4"/>
                </a:cxn>
                <a:cxn ang="0">
                  <a:pos x="0" y="0"/>
                </a:cxn>
                <a:cxn ang="0">
                  <a:pos x="0" y="0"/>
                </a:cxn>
              </a:cxnLst>
              <a:rect l="0" t="0" r="r" b="b"/>
              <a:pathLst>
                <a:path w="4" h="6">
                  <a:moveTo>
                    <a:pt x="2" y="4"/>
                  </a:moveTo>
                  <a:lnTo>
                    <a:pt x="2" y="4"/>
                  </a:lnTo>
                  <a:lnTo>
                    <a:pt x="0" y="4"/>
                  </a:lnTo>
                  <a:lnTo>
                    <a:pt x="0" y="6"/>
                  </a:lnTo>
                  <a:lnTo>
                    <a:pt x="2" y="6"/>
                  </a:lnTo>
                  <a:lnTo>
                    <a:pt x="4" y="6"/>
                  </a:lnTo>
                  <a:lnTo>
                    <a:pt x="4" y="6"/>
                  </a:lnTo>
                  <a:lnTo>
                    <a:pt x="4" y="6"/>
                  </a:lnTo>
                  <a:lnTo>
                    <a:pt x="4" y="4"/>
                  </a:lnTo>
                  <a:lnTo>
                    <a:pt x="2" y="4"/>
                  </a:lnTo>
                  <a:lnTo>
                    <a:pt x="2" y="2"/>
                  </a:lnTo>
                  <a:lnTo>
                    <a:pt x="2" y="4"/>
                  </a:lnTo>
                  <a:close/>
                  <a:moveTo>
                    <a:pt x="0" y="0"/>
                  </a:moveTo>
                  <a:lnTo>
                    <a:pt x="0" y="4"/>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0" name="Freeform 5200">
              <a:extLst>
                <a:ext uri="{FF2B5EF4-FFF2-40B4-BE49-F238E27FC236}">
                  <a16:creationId xmlns:a16="http://schemas.microsoft.com/office/drawing/2014/main" id="{9D49B559-8749-4A41-B392-DE0BB23E2A08}"/>
                </a:ext>
              </a:extLst>
            </p:cNvPr>
            <p:cNvSpPr>
              <a:spLocks/>
            </p:cNvSpPr>
            <p:nvPr/>
          </p:nvSpPr>
          <p:spPr bwMode="auto">
            <a:xfrm>
              <a:off x="6035297" y="1520217"/>
              <a:ext cx="6344" cy="4398"/>
            </a:xfrm>
            <a:custGeom>
              <a:avLst/>
              <a:gdLst/>
              <a:ahLst/>
              <a:cxnLst>
                <a:cxn ang="0">
                  <a:pos x="2" y="2"/>
                </a:cxn>
                <a:cxn ang="0">
                  <a:pos x="2" y="2"/>
                </a:cxn>
                <a:cxn ang="0">
                  <a:pos x="0" y="2"/>
                </a:cxn>
                <a:cxn ang="0">
                  <a:pos x="0" y="4"/>
                </a:cxn>
                <a:cxn ang="0">
                  <a:pos x="2" y="4"/>
                </a:cxn>
                <a:cxn ang="0">
                  <a:pos x="4" y="4"/>
                </a:cxn>
                <a:cxn ang="0">
                  <a:pos x="4" y="4"/>
                </a:cxn>
                <a:cxn ang="0">
                  <a:pos x="4" y="4"/>
                </a:cxn>
                <a:cxn ang="0">
                  <a:pos x="4" y="2"/>
                </a:cxn>
                <a:cxn ang="0">
                  <a:pos x="2" y="2"/>
                </a:cxn>
                <a:cxn ang="0">
                  <a:pos x="2" y="0"/>
                </a:cxn>
                <a:cxn ang="0">
                  <a:pos x="2" y="2"/>
                </a:cxn>
              </a:cxnLst>
              <a:rect l="0" t="0" r="r" b="b"/>
              <a:pathLst>
                <a:path w="4" h="4">
                  <a:moveTo>
                    <a:pt x="2" y="2"/>
                  </a:moveTo>
                  <a:lnTo>
                    <a:pt x="2" y="2"/>
                  </a:lnTo>
                  <a:lnTo>
                    <a:pt x="0" y="2"/>
                  </a:lnTo>
                  <a:lnTo>
                    <a:pt x="0" y="4"/>
                  </a:lnTo>
                  <a:lnTo>
                    <a:pt x="2" y="4"/>
                  </a:lnTo>
                  <a:lnTo>
                    <a:pt x="4" y="4"/>
                  </a:lnTo>
                  <a:lnTo>
                    <a:pt x="4" y="4"/>
                  </a:lnTo>
                  <a:lnTo>
                    <a:pt x="4" y="4"/>
                  </a:lnTo>
                  <a:lnTo>
                    <a:pt x="4" y="2"/>
                  </a:lnTo>
                  <a:lnTo>
                    <a:pt x="2" y="2"/>
                  </a:lnTo>
                  <a:lnTo>
                    <a:pt x="2" y="0"/>
                  </a:lnTo>
                  <a:lnTo>
                    <a:pt x="2"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1" name="Freeform 5201">
              <a:extLst>
                <a:ext uri="{FF2B5EF4-FFF2-40B4-BE49-F238E27FC236}">
                  <a16:creationId xmlns:a16="http://schemas.microsoft.com/office/drawing/2014/main" id="{9DD1C55E-305A-2445-8E59-C8B3674268F9}"/>
                </a:ext>
              </a:extLst>
            </p:cNvPr>
            <p:cNvSpPr>
              <a:spLocks/>
            </p:cNvSpPr>
            <p:nvPr/>
          </p:nvSpPr>
          <p:spPr bwMode="auto">
            <a:xfrm>
              <a:off x="6035297" y="1515819"/>
              <a:ext cx="2115" cy="6598"/>
            </a:xfrm>
            <a:custGeom>
              <a:avLst/>
              <a:gdLst/>
              <a:ahLst/>
              <a:cxnLst>
                <a:cxn ang="0">
                  <a:pos x="0" y="0"/>
                </a:cxn>
                <a:cxn ang="0">
                  <a:pos x="0" y="4"/>
                </a:cxn>
                <a:cxn ang="0">
                  <a:pos x="0" y="0"/>
                </a:cxn>
                <a:cxn ang="0">
                  <a:pos x="0" y="0"/>
                </a:cxn>
              </a:cxnLst>
              <a:rect l="0" t="0" r="r" b="b"/>
              <a:pathLst>
                <a:path h="4">
                  <a:moveTo>
                    <a:pt x="0" y="0"/>
                  </a:moveTo>
                  <a:lnTo>
                    <a:pt x="0" y="4"/>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2" name="Freeform 5202">
              <a:extLst>
                <a:ext uri="{FF2B5EF4-FFF2-40B4-BE49-F238E27FC236}">
                  <a16:creationId xmlns:a16="http://schemas.microsoft.com/office/drawing/2014/main" id="{EC20A239-792C-2146-B6BF-45001B6EEC9E}"/>
                </a:ext>
              </a:extLst>
            </p:cNvPr>
            <p:cNvSpPr>
              <a:spLocks/>
            </p:cNvSpPr>
            <p:nvPr/>
          </p:nvSpPr>
          <p:spPr bwMode="auto">
            <a:xfrm>
              <a:off x="6028954" y="1487232"/>
              <a:ext cx="4229" cy="2198"/>
            </a:xfrm>
            <a:custGeom>
              <a:avLst/>
              <a:gdLst/>
              <a:ahLst/>
              <a:cxnLst>
                <a:cxn ang="0">
                  <a:pos x="0" y="0"/>
                </a:cxn>
                <a:cxn ang="0">
                  <a:pos x="0" y="0"/>
                </a:cxn>
                <a:cxn ang="0">
                  <a:pos x="0" y="0"/>
                </a:cxn>
                <a:cxn ang="0">
                  <a:pos x="0" y="0"/>
                </a:cxn>
                <a:cxn ang="0">
                  <a:pos x="2" y="0"/>
                </a:cxn>
                <a:cxn ang="0">
                  <a:pos x="2" y="0"/>
                </a:cxn>
                <a:cxn ang="0">
                  <a:pos x="0" y="0"/>
                </a:cxn>
              </a:cxnLst>
              <a:rect l="0" t="0" r="r" b="b"/>
              <a:pathLst>
                <a:path w="2">
                  <a:moveTo>
                    <a:pt x="0" y="0"/>
                  </a:moveTo>
                  <a:lnTo>
                    <a:pt x="0" y="0"/>
                  </a:lnTo>
                  <a:lnTo>
                    <a:pt x="0" y="0"/>
                  </a:lnTo>
                  <a:lnTo>
                    <a:pt x="0" y="0"/>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3" name="Freeform 5203">
              <a:extLst>
                <a:ext uri="{FF2B5EF4-FFF2-40B4-BE49-F238E27FC236}">
                  <a16:creationId xmlns:a16="http://schemas.microsoft.com/office/drawing/2014/main" id="{220A0885-77C4-4541-A3D7-A997313C38F5}"/>
                </a:ext>
              </a:extLst>
            </p:cNvPr>
            <p:cNvSpPr>
              <a:spLocks/>
            </p:cNvSpPr>
            <p:nvPr/>
          </p:nvSpPr>
          <p:spPr bwMode="auto">
            <a:xfrm>
              <a:off x="6028954" y="1487232"/>
              <a:ext cx="4229" cy="2198"/>
            </a:xfrm>
            <a:custGeom>
              <a:avLst/>
              <a:gdLst/>
              <a:ahLst/>
              <a:cxnLst>
                <a:cxn ang="0">
                  <a:pos x="0" y="0"/>
                </a:cxn>
                <a:cxn ang="0">
                  <a:pos x="0" y="0"/>
                </a:cxn>
                <a:cxn ang="0">
                  <a:pos x="0" y="0"/>
                </a:cxn>
                <a:cxn ang="0">
                  <a:pos x="0" y="0"/>
                </a:cxn>
                <a:cxn ang="0">
                  <a:pos x="2" y="0"/>
                </a:cxn>
                <a:cxn ang="0">
                  <a:pos x="2" y="0"/>
                </a:cxn>
                <a:cxn ang="0">
                  <a:pos x="0" y="0"/>
                </a:cxn>
              </a:cxnLst>
              <a:rect l="0" t="0" r="r" b="b"/>
              <a:pathLst>
                <a:path w="2">
                  <a:moveTo>
                    <a:pt x="0" y="0"/>
                  </a:moveTo>
                  <a:lnTo>
                    <a:pt x="0" y="0"/>
                  </a:lnTo>
                  <a:lnTo>
                    <a:pt x="0" y="0"/>
                  </a:lnTo>
                  <a:lnTo>
                    <a:pt x="0"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4" name="Freeform 5204">
              <a:extLst>
                <a:ext uri="{FF2B5EF4-FFF2-40B4-BE49-F238E27FC236}">
                  <a16:creationId xmlns:a16="http://schemas.microsoft.com/office/drawing/2014/main" id="{398E2F52-0B99-4F41-B2B9-72CE9EE6430A}"/>
                </a:ext>
              </a:extLst>
            </p:cNvPr>
            <p:cNvSpPr>
              <a:spLocks/>
            </p:cNvSpPr>
            <p:nvPr/>
          </p:nvSpPr>
          <p:spPr bwMode="auto">
            <a:xfrm>
              <a:off x="5940141" y="1364085"/>
              <a:ext cx="4229" cy="2198"/>
            </a:xfrm>
            <a:custGeom>
              <a:avLst/>
              <a:gdLst/>
              <a:ahLst/>
              <a:cxnLst>
                <a:cxn ang="0">
                  <a:pos x="0" y="0"/>
                </a:cxn>
                <a:cxn ang="0">
                  <a:pos x="2" y="0"/>
                </a:cxn>
                <a:cxn ang="0">
                  <a:pos x="0" y="0"/>
                </a:cxn>
              </a:cxnLst>
              <a:rect l="0" t="0" r="r" b="b"/>
              <a:pathLst>
                <a:path w="2">
                  <a:moveTo>
                    <a:pt x="0" y="0"/>
                  </a:move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5" name="Freeform 5205">
              <a:extLst>
                <a:ext uri="{FF2B5EF4-FFF2-40B4-BE49-F238E27FC236}">
                  <a16:creationId xmlns:a16="http://schemas.microsoft.com/office/drawing/2014/main" id="{EC0B9BC9-929D-B244-9334-2B09567103A8}"/>
                </a:ext>
              </a:extLst>
            </p:cNvPr>
            <p:cNvSpPr>
              <a:spLocks/>
            </p:cNvSpPr>
            <p:nvPr/>
          </p:nvSpPr>
          <p:spPr bwMode="auto">
            <a:xfrm>
              <a:off x="5940141" y="1364085"/>
              <a:ext cx="4229" cy="2198"/>
            </a:xfrm>
            <a:custGeom>
              <a:avLst/>
              <a:gdLst/>
              <a:ahLst/>
              <a:cxnLst>
                <a:cxn ang="0">
                  <a:pos x="0" y="0"/>
                </a:cxn>
                <a:cxn ang="0">
                  <a:pos x="2" y="0"/>
                </a:cxn>
                <a:cxn ang="0">
                  <a:pos x="0" y="0"/>
                </a:cxn>
              </a:cxnLst>
              <a:rect l="0" t="0" r="r" b="b"/>
              <a:pathLst>
                <a:path w="2">
                  <a:moveTo>
                    <a:pt x="0" y="0"/>
                  </a:move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6" name="Rectangle 5206">
              <a:extLst>
                <a:ext uri="{FF2B5EF4-FFF2-40B4-BE49-F238E27FC236}">
                  <a16:creationId xmlns:a16="http://schemas.microsoft.com/office/drawing/2014/main" id="{934A116F-3598-9840-AF7B-8AB846112AAF}"/>
                </a:ext>
              </a:extLst>
            </p:cNvPr>
            <p:cNvSpPr>
              <a:spLocks noChangeArrowheads="1"/>
            </p:cNvSpPr>
            <p:nvPr/>
          </p:nvSpPr>
          <p:spPr bwMode="auto">
            <a:xfrm>
              <a:off x="5933797" y="1350891"/>
              <a:ext cx="2115" cy="2198"/>
            </a:xfrm>
            <a:prstGeom prst="rect">
              <a:avLst/>
            </a:prstGeom>
            <a:solidFill>
              <a:srgbClr val="E6E7E8"/>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7" name="Rectangle 5207">
              <a:extLst>
                <a:ext uri="{FF2B5EF4-FFF2-40B4-BE49-F238E27FC236}">
                  <a16:creationId xmlns:a16="http://schemas.microsoft.com/office/drawing/2014/main" id="{0D24A671-BAED-8445-9593-5693B6CE0B41}"/>
                </a:ext>
              </a:extLst>
            </p:cNvPr>
            <p:cNvSpPr>
              <a:spLocks noChangeArrowheads="1"/>
            </p:cNvSpPr>
            <p:nvPr/>
          </p:nvSpPr>
          <p:spPr bwMode="auto">
            <a:xfrm>
              <a:off x="5933797" y="1350891"/>
              <a:ext cx="2115" cy="2198"/>
            </a:xfrm>
            <a:prstGeom prst="rect">
              <a:avLst/>
            </a:prstGeom>
            <a:no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8" name="Freeform 5208">
              <a:extLst>
                <a:ext uri="{FF2B5EF4-FFF2-40B4-BE49-F238E27FC236}">
                  <a16:creationId xmlns:a16="http://schemas.microsoft.com/office/drawing/2014/main" id="{C693BD57-2C5A-AC4F-BF12-47C09F70E933}"/>
                </a:ext>
              </a:extLst>
            </p:cNvPr>
            <p:cNvSpPr>
              <a:spLocks noEditPoints="1"/>
            </p:cNvSpPr>
            <p:nvPr/>
          </p:nvSpPr>
          <p:spPr bwMode="auto">
            <a:xfrm>
              <a:off x="5931683" y="1350891"/>
              <a:ext cx="0" cy="2198"/>
            </a:xfrm>
            <a:custGeom>
              <a:avLst/>
              <a:gdLst/>
              <a:ahLst/>
              <a:cxnLst>
                <a:cxn ang="0">
                  <a:pos x="0" y="2"/>
                </a:cxn>
                <a:cxn ang="0">
                  <a:pos x="0" y="2"/>
                </a:cxn>
                <a:cxn ang="0">
                  <a:pos x="0" y="0"/>
                </a:cxn>
                <a:cxn ang="0">
                  <a:pos x="0" y="0"/>
                </a:cxn>
                <a:cxn ang="0">
                  <a:pos x="0" y="2"/>
                </a:cxn>
                <a:cxn ang="0">
                  <a:pos x="0" y="0"/>
                </a:cxn>
                <a:cxn ang="0">
                  <a:pos x="0" y="0"/>
                </a:cxn>
                <a:cxn ang="0">
                  <a:pos x="0" y="0"/>
                </a:cxn>
                <a:cxn ang="0">
                  <a:pos x="0" y="0"/>
                </a:cxn>
              </a:cxnLst>
              <a:rect l="0" t="0" r="r" b="b"/>
              <a:pathLst>
                <a:path h="2">
                  <a:moveTo>
                    <a:pt x="0" y="2"/>
                  </a:moveTo>
                  <a:lnTo>
                    <a:pt x="0" y="2"/>
                  </a:lnTo>
                  <a:lnTo>
                    <a:pt x="0" y="0"/>
                  </a:lnTo>
                  <a:lnTo>
                    <a:pt x="0" y="0"/>
                  </a:lnTo>
                  <a:lnTo>
                    <a:pt x="0" y="2"/>
                  </a:lnTo>
                  <a:close/>
                  <a:moveTo>
                    <a:pt x="0" y="0"/>
                  </a:moveTo>
                  <a:lnTo>
                    <a:pt x="0" y="0"/>
                  </a:lnTo>
                  <a:lnTo>
                    <a:pt x="0" y="0"/>
                  </a:lnTo>
                  <a:lnTo>
                    <a:pt x="0" y="0"/>
                  </a:lnTo>
                  <a:close/>
                </a:path>
              </a:pathLst>
            </a:custGeom>
            <a:solidFill>
              <a:srgbClr val="E6E7E8"/>
            </a:solid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9" name="Freeform 5209">
              <a:extLst>
                <a:ext uri="{FF2B5EF4-FFF2-40B4-BE49-F238E27FC236}">
                  <a16:creationId xmlns:a16="http://schemas.microsoft.com/office/drawing/2014/main" id="{790E7B7B-9E94-7B4D-80F9-0F90BDE5FF82}"/>
                </a:ext>
              </a:extLst>
            </p:cNvPr>
            <p:cNvSpPr>
              <a:spLocks/>
            </p:cNvSpPr>
            <p:nvPr/>
          </p:nvSpPr>
          <p:spPr bwMode="auto">
            <a:xfrm>
              <a:off x="5927454" y="1342094"/>
              <a:ext cx="2114"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80" name="Freeform 5210">
              <a:extLst>
                <a:ext uri="{FF2B5EF4-FFF2-40B4-BE49-F238E27FC236}">
                  <a16:creationId xmlns:a16="http://schemas.microsoft.com/office/drawing/2014/main" id="{EC88DF2A-D265-D248-90E7-740F46C51340}"/>
                </a:ext>
              </a:extLst>
            </p:cNvPr>
            <p:cNvSpPr>
              <a:spLocks/>
            </p:cNvSpPr>
            <p:nvPr/>
          </p:nvSpPr>
          <p:spPr bwMode="auto">
            <a:xfrm>
              <a:off x="5927454" y="1342094"/>
              <a:ext cx="2114" cy="0"/>
            </a:xfrm>
            <a:custGeom>
              <a:avLst/>
              <a:gdLst/>
              <a:ahLst/>
              <a:cxnLst>
                <a:cxn ang="0">
                  <a:pos x="0" y="0"/>
                </a:cxn>
                <a:cxn ang="0">
                  <a:pos x="0" y="0"/>
                </a:cxn>
                <a:cxn ang="0">
                  <a:pos x="0" y="0"/>
                </a:cxn>
              </a:cxnLst>
              <a:rect l="0" t="0" r="r" b="b"/>
              <a:pathLst>
                <a:path>
                  <a:moveTo>
                    <a:pt x="0" y="0"/>
                  </a:move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81" name="Rectangle 5211">
              <a:extLst>
                <a:ext uri="{FF2B5EF4-FFF2-40B4-BE49-F238E27FC236}">
                  <a16:creationId xmlns:a16="http://schemas.microsoft.com/office/drawing/2014/main" id="{F729B7A8-8E91-724C-B1A4-8DD42ED46855}"/>
                </a:ext>
              </a:extLst>
            </p:cNvPr>
            <p:cNvSpPr>
              <a:spLocks noChangeArrowheads="1"/>
            </p:cNvSpPr>
            <p:nvPr/>
          </p:nvSpPr>
          <p:spPr bwMode="auto">
            <a:xfrm>
              <a:off x="5912651" y="1337696"/>
              <a:ext cx="2115" cy="2198"/>
            </a:xfrm>
            <a:prstGeom prst="rect">
              <a:avLst/>
            </a:prstGeom>
            <a:solidFill>
              <a:srgbClr val="E6E7E8"/>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82" name="Freeform 5212">
              <a:extLst>
                <a:ext uri="{FF2B5EF4-FFF2-40B4-BE49-F238E27FC236}">
                  <a16:creationId xmlns:a16="http://schemas.microsoft.com/office/drawing/2014/main" id="{0947D452-1561-7B46-8FB7-9E4AC62AA429}"/>
                </a:ext>
              </a:extLst>
            </p:cNvPr>
            <p:cNvSpPr>
              <a:spLocks/>
            </p:cNvSpPr>
            <p:nvPr/>
          </p:nvSpPr>
          <p:spPr bwMode="auto">
            <a:xfrm>
              <a:off x="5912651" y="1337696"/>
              <a:ext cx="2115" cy="2198"/>
            </a:xfrm>
            <a:custGeom>
              <a:avLst/>
              <a:gdLst/>
              <a:ahLst/>
              <a:cxnLst>
                <a:cxn ang="0">
                  <a:pos x="0" y="0"/>
                </a:cxn>
                <a:cxn ang="0">
                  <a:pos x="2" y="0"/>
                </a:cxn>
                <a:cxn ang="0">
                  <a:pos x="2" y="0"/>
                </a:cxn>
                <a:cxn ang="0">
                  <a:pos x="0" y="0"/>
                </a:cxn>
              </a:cxnLst>
              <a:rect l="0" t="0" r="r" b="b"/>
              <a:pathLst>
                <a:path w="2">
                  <a:moveTo>
                    <a:pt x="0" y="0"/>
                  </a:move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83" name="Freeform 5213">
              <a:extLst>
                <a:ext uri="{FF2B5EF4-FFF2-40B4-BE49-F238E27FC236}">
                  <a16:creationId xmlns:a16="http://schemas.microsoft.com/office/drawing/2014/main" id="{E258AE08-89A9-AD46-9F34-6C751DCC4B9B}"/>
                </a:ext>
              </a:extLst>
            </p:cNvPr>
            <p:cNvSpPr>
              <a:spLocks noEditPoints="1"/>
            </p:cNvSpPr>
            <p:nvPr/>
          </p:nvSpPr>
          <p:spPr bwMode="auto">
            <a:xfrm>
              <a:off x="5895734" y="1337696"/>
              <a:ext cx="6344" cy="4398"/>
            </a:xfrm>
            <a:custGeom>
              <a:avLst/>
              <a:gdLst/>
              <a:ahLst/>
              <a:cxnLst>
                <a:cxn ang="0">
                  <a:pos x="2" y="2"/>
                </a:cxn>
                <a:cxn ang="0">
                  <a:pos x="2" y="2"/>
                </a:cxn>
                <a:cxn ang="0">
                  <a:pos x="2" y="2"/>
                </a:cxn>
                <a:cxn ang="0">
                  <a:pos x="2" y="0"/>
                </a:cxn>
                <a:cxn ang="0">
                  <a:pos x="0" y="0"/>
                </a:cxn>
                <a:cxn ang="0">
                  <a:pos x="0" y="0"/>
                </a:cxn>
                <a:cxn ang="0">
                  <a:pos x="0" y="0"/>
                </a:cxn>
                <a:cxn ang="0">
                  <a:pos x="0" y="0"/>
                </a:cxn>
                <a:cxn ang="0">
                  <a:pos x="0" y="0"/>
                </a:cxn>
                <a:cxn ang="0">
                  <a:pos x="0" y="0"/>
                </a:cxn>
                <a:cxn ang="0">
                  <a:pos x="0" y="0"/>
                </a:cxn>
                <a:cxn ang="0">
                  <a:pos x="2" y="0"/>
                </a:cxn>
                <a:cxn ang="0">
                  <a:pos x="0" y="0"/>
                </a:cxn>
                <a:cxn ang="0">
                  <a:pos x="2" y="2"/>
                </a:cxn>
                <a:cxn ang="0">
                  <a:pos x="4" y="2"/>
                </a:cxn>
                <a:cxn ang="0">
                  <a:pos x="4" y="0"/>
                </a:cxn>
                <a:cxn ang="0">
                  <a:pos x="2" y="0"/>
                </a:cxn>
                <a:cxn ang="0">
                  <a:pos x="2" y="0"/>
                </a:cxn>
                <a:cxn ang="0">
                  <a:pos x="2" y="0"/>
                </a:cxn>
              </a:cxnLst>
              <a:rect l="0" t="0" r="r" b="b"/>
              <a:pathLst>
                <a:path w="4" h="2">
                  <a:moveTo>
                    <a:pt x="2" y="2"/>
                  </a:moveTo>
                  <a:lnTo>
                    <a:pt x="2" y="2"/>
                  </a:lnTo>
                  <a:lnTo>
                    <a:pt x="2" y="2"/>
                  </a:lnTo>
                  <a:close/>
                  <a:moveTo>
                    <a:pt x="2" y="0"/>
                  </a:moveTo>
                  <a:lnTo>
                    <a:pt x="0" y="0"/>
                  </a:lnTo>
                  <a:lnTo>
                    <a:pt x="0" y="0"/>
                  </a:lnTo>
                  <a:lnTo>
                    <a:pt x="0" y="0"/>
                  </a:lnTo>
                  <a:lnTo>
                    <a:pt x="0" y="0"/>
                  </a:lnTo>
                  <a:lnTo>
                    <a:pt x="0" y="0"/>
                  </a:lnTo>
                  <a:lnTo>
                    <a:pt x="0" y="0"/>
                  </a:lnTo>
                  <a:lnTo>
                    <a:pt x="0" y="0"/>
                  </a:lnTo>
                  <a:lnTo>
                    <a:pt x="2" y="0"/>
                  </a:lnTo>
                  <a:lnTo>
                    <a:pt x="0" y="0"/>
                  </a:lnTo>
                  <a:lnTo>
                    <a:pt x="2" y="2"/>
                  </a:lnTo>
                  <a:lnTo>
                    <a:pt x="4" y="2"/>
                  </a:lnTo>
                  <a:lnTo>
                    <a:pt x="4"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84" name="Freeform 5214">
              <a:extLst>
                <a:ext uri="{FF2B5EF4-FFF2-40B4-BE49-F238E27FC236}">
                  <a16:creationId xmlns:a16="http://schemas.microsoft.com/office/drawing/2014/main" id="{7B0D97DA-0B91-504F-BC17-DED7BD95FEDA}"/>
                </a:ext>
              </a:extLst>
            </p:cNvPr>
            <p:cNvSpPr>
              <a:spLocks/>
            </p:cNvSpPr>
            <p:nvPr/>
          </p:nvSpPr>
          <p:spPr bwMode="auto">
            <a:xfrm>
              <a:off x="5899963" y="134209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85" name="Freeform 5215">
              <a:extLst>
                <a:ext uri="{FF2B5EF4-FFF2-40B4-BE49-F238E27FC236}">
                  <a16:creationId xmlns:a16="http://schemas.microsoft.com/office/drawing/2014/main" id="{8330A6D0-B1BA-924A-9708-0FFE17AE0A96}"/>
                </a:ext>
              </a:extLst>
            </p:cNvPr>
            <p:cNvSpPr>
              <a:spLocks/>
            </p:cNvSpPr>
            <p:nvPr/>
          </p:nvSpPr>
          <p:spPr bwMode="auto">
            <a:xfrm>
              <a:off x="5895734" y="1337696"/>
              <a:ext cx="6344" cy="4398"/>
            </a:xfrm>
            <a:custGeom>
              <a:avLst/>
              <a:gdLst/>
              <a:ahLst/>
              <a:cxnLst>
                <a:cxn ang="0">
                  <a:pos x="2" y="0"/>
                </a:cxn>
                <a:cxn ang="0">
                  <a:pos x="0" y="0"/>
                </a:cxn>
                <a:cxn ang="0">
                  <a:pos x="0" y="0"/>
                </a:cxn>
                <a:cxn ang="0">
                  <a:pos x="0" y="0"/>
                </a:cxn>
                <a:cxn ang="0">
                  <a:pos x="0" y="0"/>
                </a:cxn>
                <a:cxn ang="0">
                  <a:pos x="0" y="0"/>
                </a:cxn>
                <a:cxn ang="0">
                  <a:pos x="0" y="0"/>
                </a:cxn>
                <a:cxn ang="0">
                  <a:pos x="0" y="0"/>
                </a:cxn>
                <a:cxn ang="0">
                  <a:pos x="2" y="0"/>
                </a:cxn>
                <a:cxn ang="0">
                  <a:pos x="0" y="0"/>
                </a:cxn>
                <a:cxn ang="0">
                  <a:pos x="2" y="2"/>
                </a:cxn>
                <a:cxn ang="0">
                  <a:pos x="4" y="2"/>
                </a:cxn>
                <a:cxn ang="0">
                  <a:pos x="4" y="0"/>
                </a:cxn>
                <a:cxn ang="0">
                  <a:pos x="2" y="0"/>
                </a:cxn>
                <a:cxn ang="0">
                  <a:pos x="2" y="0"/>
                </a:cxn>
                <a:cxn ang="0">
                  <a:pos x="2" y="0"/>
                </a:cxn>
              </a:cxnLst>
              <a:rect l="0" t="0" r="r" b="b"/>
              <a:pathLst>
                <a:path w="4" h="2">
                  <a:moveTo>
                    <a:pt x="2" y="0"/>
                  </a:moveTo>
                  <a:lnTo>
                    <a:pt x="0" y="0"/>
                  </a:lnTo>
                  <a:lnTo>
                    <a:pt x="0" y="0"/>
                  </a:lnTo>
                  <a:lnTo>
                    <a:pt x="0" y="0"/>
                  </a:lnTo>
                  <a:lnTo>
                    <a:pt x="0" y="0"/>
                  </a:lnTo>
                  <a:lnTo>
                    <a:pt x="0" y="0"/>
                  </a:lnTo>
                  <a:lnTo>
                    <a:pt x="0" y="0"/>
                  </a:lnTo>
                  <a:lnTo>
                    <a:pt x="0" y="0"/>
                  </a:lnTo>
                  <a:lnTo>
                    <a:pt x="2" y="0"/>
                  </a:lnTo>
                  <a:lnTo>
                    <a:pt x="0" y="0"/>
                  </a:lnTo>
                  <a:lnTo>
                    <a:pt x="2" y="2"/>
                  </a:lnTo>
                  <a:lnTo>
                    <a:pt x="4" y="2"/>
                  </a:lnTo>
                  <a:lnTo>
                    <a:pt x="4"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86" name="Freeform 5216">
              <a:extLst>
                <a:ext uri="{FF2B5EF4-FFF2-40B4-BE49-F238E27FC236}">
                  <a16:creationId xmlns:a16="http://schemas.microsoft.com/office/drawing/2014/main" id="{04BE3205-EBAA-AC4E-9004-C400AD258AA9}"/>
                </a:ext>
              </a:extLst>
            </p:cNvPr>
            <p:cNvSpPr>
              <a:spLocks noEditPoints="1"/>
            </p:cNvSpPr>
            <p:nvPr/>
          </p:nvSpPr>
          <p:spPr bwMode="auto">
            <a:xfrm>
              <a:off x="5933797" y="1335496"/>
              <a:ext cx="4229" cy="2200"/>
            </a:xfrm>
            <a:custGeom>
              <a:avLst/>
              <a:gdLst/>
              <a:ahLst/>
              <a:cxnLst>
                <a:cxn ang="0">
                  <a:pos x="2" y="2"/>
                </a:cxn>
                <a:cxn ang="0">
                  <a:pos x="2" y="2"/>
                </a:cxn>
                <a:cxn ang="0">
                  <a:pos x="2" y="2"/>
                </a:cxn>
                <a:cxn ang="0">
                  <a:pos x="2" y="2"/>
                </a:cxn>
                <a:cxn ang="0">
                  <a:pos x="2" y="2"/>
                </a:cxn>
                <a:cxn ang="0">
                  <a:pos x="2" y="2"/>
                </a:cxn>
                <a:cxn ang="0">
                  <a:pos x="2" y="2"/>
                </a:cxn>
                <a:cxn ang="0">
                  <a:pos x="2" y="2"/>
                </a:cxn>
                <a:cxn ang="0">
                  <a:pos x="2" y="0"/>
                </a:cxn>
                <a:cxn ang="0">
                  <a:pos x="0" y="0"/>
                </a:cxn>
                <a:cxn ang="0">
                  <a:pos x="0" y="2"/>
                </a:cxn>
                <a:cxn ang="0">
                  <a:pos x="2" y="2"/>
                </a:cxn>
                <a:cxn ang="0">
                  <a:pos x="2" y="0"/>
                </a:cxn>
              </a:cxnLst>
              <a:rect l="0" t="0" r="r" b="b"/>
              <a:pathLst>
                <a:path w="2" h="2">
                  <a:moveTo>
                    <a:pt x="2" y="2"/>
                  </a:moveTo>
                  <a:lnTo>
                    <a:pt x="2" y="2"/>
                  </a:lnTo>
                  <a:lnTo>
                    <a:pt x="2" y="2"/>
                  </a:lnTo>
                  <a:close/>
                  <a:moveTo>
                    <a:pt x="2" y="2"/>
                  </a:moveTo>
                  <a:lnTo>
                    <a:pt x="2" y="2"/>
                  </a:lnTo>
                  <a:lnTo>
                    <a:pt x="2" y="2"/>
                  </a:lnTo>
                  <a:lnTo>
                    <a:pt x="2" y="2"/>
                  </a:lnTo>
                  <a:lnTo>
                    <a:pt x="2" y="2"/>
                  </a:lnTo>
                  <a:close/>
                  <a:moveTo>
                    <a:pt x="2" y="0"/>
                  </a:moveTo>
                  <a:lnTo>
                    <a:pt x="0" y="0"/>
                  </a:lnTo>
                  <a:lnTo>
                    <a:pt x="0" y="2"/>
                  </a:lnTo>
                  <a:lnTo>
                    <a:pt x="2" y="2"/>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87" name="Freeform 5217">
              <a:extLst>
                <a:ext uri="{FF2B5EF4-FFF2-40B4-BE49-F238E27FC236}">
                  <a16:creationId xmlns:a16="http://schemas.microsoft.com/office/drawing/2014/main" id="{8850314F-8640-8C49-AD3C-6B05F6EC0A6E}"/>
                </a:ext>
              </a:extLst>
            </p:cNvPr>
            <p:cNvSpPr>
              <a:spLocks/>
            </p:cNvSpPr>
            <p:nvPr/>
          </p:nvSpPr>
          <p:spPr bwMode="auto">
            <a:xfrm>
              <a:off x="5938026" y="1337696"/>
              <a:ext cx="0" cy="2198"/>
            </a:xfrm>
            <a:custGeom>
              <a:avLst/>
              <a:gdLst/>
              <a:ahLst/>
              <a:cxnLst>
                <a:cxn ang="0">
                  <a:pos x="0" y="0"/>
                </a:cxn>
                <a:cxn ang="0">
                  <a:pos x="0" y="0"/>
                </a:cxn>
                <a:cxn ang="0">
                  <a:pos x="0" y="0"/>
                </a:cxn>
              </a:cxnLst>
              <a:rect l="0" t="0" r="r" b="b"/>
              <a:pathLst>
                <a:path>
                  <a:moveTo>
                    <a:pt x="0" y="0"/>
                  </a:move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88" name="Rectangle 5218">
              <a:extLst>
                <a:ext uri="{FF2B5EF4-FFF2-40B4-BE49-F238E27FC236}">
                  <a16:creationId xmlns:a16="http://schemas.microsoft.com/office/drawing/2014/main" id="{F3A7B518-433B-5543-8BCD-96A03E84A894}"/>
                </a:ext>
              </a:extLst>
            </p:cNvPr>
            <p:cNvSpPr>
              <a:spLocks noChangeArrowheads="1"/>
            </p:cNvSpPr>
            <p:nvPr/>
          </p:nvSpPr>
          <p:spPr bwMode="auto">
            <a:xfrm>
              <a:off x="5938026" y="1337696"/>
              <a:ext cx="0" cy="2198"/>
            </a:xfrm>
            <a:prstGeom prst="rect">
              <a:avLst/>
            </a:prstGeom>
            <a:no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89" name="Rectangle 5219">
              <a:extLst>
                <a:ext uri="{FF2B5EF4-FFF2-40B4-BE49-F238E27FC236}">
                  <a16:creationId xmlns:a16="http://schemas.microsoft.com/office/drawing/2014/main" id="{C352C18A-6789-5542-A20F-B65A6E740066}"/>
                </a:ext>
              </a:extLst>
            </p:cNvPr>
            <p:cNvSpPr>
              <a:spLocks noChangeArrowheads="1"/>
            </p:cNvSpPr>
            <p:nvPr/>
          </p:nvSpPr>
          <p:spPr bwMode="auto">
            <a:xfrm>
              <a:off x="5933797" y="1335496"/>
              <a:ext cx="4229" cy="2200"/>
            </a:xfrm>
            <a:prstGeom prst="rect">
              <a:avLst/>
            </a:prstGeom>
            <a:no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90" name="Freeform 5220">
              <a:extLst>
                <a:ext uri="{FF2B5EF4-FFF2-40B4-BE49-F238E27FC236}">
                  <a16:creationId xmlns:a16="http://schemas.microsoft.com/office/drawing/2014/main" id="{89615635-1FB3-1047-A653-32F73866E90F}"/>
                </a:ext>
              </a:extLst>
            </p:cNvPr>
            <p:cNvSpPr>
              <a:spLocks/>
            </p:cNvSpPr>
            <p:nvPr/>
          </p:nvSpPr>
          <p:spPr bwMode="auto">
            <a:xfrm>
              <a:off x="5895734" y="1328900"/>
              <a:ext cx="2115" cy="2198"/>
            </a:xfrm>
            <a:custGeom>
              <a:avLst/>
              <a:gdLst/>
              <a:ahLst/>
              <a:cxnLst>
                <a:cxn ang="0">
                  <a:pos x="0" y="2"/>
                </a:cxn>
                <a:cxn ang="0">
                  <a:pos x="0" y="0"/>
                </a:cxn>
                <a:cxn ang="0">
                  <a:pos x="0" y="2"/>
                </a:cxn>
              </a:cxnLst>
              <a:rect l="0" t="0" r="r" b="b"/>
              <a:pathLst>
                <a:path h="2">
                  <a:moveTo>
                    <a:pt x="0" y="2"/>
                  </a:moveTo>
                  <a:lnTo>
                    <a:pt x="0"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91" name="Freeform 5221">
              <a:extLst>
                <a:ext uri="{FF2B5EF4-FFF2-40B4-BE49-F238E27FC236}">
                  <a16:creationId xmlns:a16="http://schemas.microsoft.com/office/drawing/2014/main" id="{19924E70-D80A-E14B-BE67-3BF151FFA49F}"/>
                </a:ext>
              </a:extLst>
            </p:cNvPr>
            <p:cNvSpPr>
              <a:spLocks/>
            </p:cNvSpPr>
            <p:nvPr/>
          </p:nvSpPr>
          <p:spPr bwMode="auto">
            <a:xfrm>
              <a:off x="5895734" y="1328900"/>
              <a:ext cx="2115" cy="2198"/>
            </a:xfrm>
            <a:custGeom>
              <a:avLst/>
              <a:gdLst/>
              <a:ahLst/>
              <a:cxnLst>
                <a:cxn ang="0">
                  <a:pos x="0" y="2"/>
                </a:cxn>
                <a:cxn ang="0">
                  <a:pos x="0" y="0"/>
                </a:cxn>
                <a:cxn ang="0">
                  <a:pos x="0" y="2"/>
                </a:cxn>
              </a:cxnLst>
              <a:rect l="0" t="0" r="r" b="b"/>
              <a:pathLst>
                <a:path h="2">
                  <a:moveTo>
                    <a:pt x="0" y="2"/>
                  </a:move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92" name="Freeform 5222">
              <a:extLst>
                <a:ext uri="{FF2B5EF4-FFF2-40B4-BE49-F238E27FC236}">
                  <a16:creationId xmlns:a16="http://schemas.microsoft.com/office/drawing/2014/main" id="{D002E0D8-812E-2B4C-900B-46E964E2EE79}"/>
                </a:ext>
              </a:extLst>
            </p:cNvPr>
            <p:cNvSpPr>
              <a:spLocks/>
            </p:cNvSpPr>
            <p:nvPr/>
          </p:nvSpPr>
          <p:spPr bwMode="auto">
            <a:xfrm>
              <a:off x="5899963" y="1328900"/>
              <a:ext cx="0" cy="2198"/>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93" name="Freeform 5223">
              <a:extLst>
                <a:ext uri="{FF2B5EF4-FFF2-40B4-BE49-F238E27FC236}">
                  <a16:creationId xmlns:a16="http://schemas.microsoft.com/office/drawing/2014/main" id="{62B61A29-7B05-0445-A130-790DF4D7FA38}"/>
                </a:ext>
              </a:extLst>
            </p:cNvPr>
            <p:cNvSpPr>
              <a:spLocks/>
            </p:cNvSpPr>
            <p:nvPr/>
          </p:nvSpPr>
          <p:spPr bwMode="auto">
            <a:xfrm>
              <a:off x="5899963" y="1328900"/>
              <a:ext cx="0" cy="2198"/>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94" name="Rectangle 5224">
              <a:extLst>
                <a:ext uri="{FF2B5EF4-FFF2-40B4-BE49-F238E27FC236}">
                  <a16:creationId xmlns:a16="http://schemas.microsoft.com/office/drawing/2014/main" id="{F2AC73F9-9328-D243-AAE6-EE4E21B906E4}"/>
                </a:ext>
              </a:extLst>
            </p:cNvPr>
            <p:cNvSpPr>
              <a:spLocks noChangeArrowheads="1"/>
            </p:cNvSpPr>
            <p:nvPr/>
          </p:nvSpPr>
          <p:spPr bwMode="auto">
            <a:xfrm>
              <a:off x="5895734" y="1328900"/>
              <a:ext cx="2115" cy="2198"/>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95" name="Rectangle 5225">
              <a:extLst>
                <a:ext uri="{FF2B5EF4-FFF2-40B4-BE49-F238E27FC236}">
                  <a16:creationId xmlns:a16="http://schemas.microsoft.com/office/drawing/2014/main" id="{C2431BF3-8F9C-F54D-BE12-B88CE06373FB}"/>
                </a:ext>
              </a:extLst>
            </p:cNvPr>
            <p:cNvSpPr>
              <a:spLocks noChangeArrowheads="1"/>
            </p:cNvSpPr>
            <p:nvPr/>
          </p:nvSpPr>
          <p:spPr bwMode="auto">
            <a:xfrm>
              <a:off x="5902079" y="1328900"/>
              <a:ext cx="4229" cy="2198"/>
            </a:xfrm>
            <a:prstGeom prst="rect">
              <a:avLst/>
            </a:prstGeom>
            <a:solidFill>
              <a:srgbClr val="E6E7E8"/>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96" name="Freeform 5226">
              <a:extLst>
                <a:ext uri="{FF2B5EF4-FFF2-40B4-BE49-F238E27FC236}">
                  <a16:creationId xmlns:a16="http://schemas.microsoft.com/office/drawing/2014/main" id="{657DC6C9-8ECA-5A46-8267-CD2CD9B203EF}"/>
                </a:ext>
              </a:extLst>
            </p:cNvPr>
            <p:cNvSpPr>
              <a:spLocks/>
            </p:cNvSpPr>
            <p:nvPr/>
          </p:nvSpPr>
          <p:spPr bwMode="auto">
            <a:xfrm>
              <a:off x="5902079" y="1328900"/>
              <a:ext cx="4229" cy="2198"/>
            </a:xfrm>
            <a:custGeom>
              <a:avLst/>
              <a:gdLst/>
              <a:ahLst/>
              <a:cxnLst>
                <a:cxn ang="0">
                  <a:pos x="0" y="0"/>
                </a:cxn>
                <a:cxn ang="0">
                  <a:pos x="2" y="0"/>
                </a:cxn>
                <a:cxn ang="0">
                  <a:pos x="2" y="0"/>
                </a:cxn>
                <a:cxn ang="0">
                  <a:pos x="0" y="0"/>
                </a:cxn>
              </a:cxnLst>
              <a:rect l="0" t="0" r="r" b="b"/>
              <a:pathLst>
                <a:path w="2">
                  <a:moveTo>
                    <a:pt x="0" y="0"/>
                  </a:move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97" name="Rectangle 5227">
              <a:extLst>
                <a:ext uri="{FF2B5EF4-FFF2-40B4-BE49-F238E27FC236}">
                  <a16:creationId xmlns:a16="http://schemas.microsoft.com/office/drawing/2014/main" id="{50AC8CF2-4EE1-2D48-B2E5-0DA6D04C64F3}"/>
                </a:ext>
              </a:extLst>
            </p:cNvPr>
            <p:cNvSpPr>
              <a:spLocks noChangeArrowheads="1"/>
            </p:cNvSpPr>
            <p:nvPr/>
          </p:nvSpPr>
          <p:spPr bwMode="auto">
            <a:xfrm>
              <a:off x="5921109" y="1324502"/>
              <a:ext cx="4229" cy="4398"/>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98" name="Freeform 5228">
              <a:extLst>
                <a:ext uri="{FF2B5EF4-FFF2-40B4-BE49-F238E27FC236}">
                  <a16:creationId xmlns:a16="http://schemas.microsoft.com/office/drawing/2014/main" id="{6A196C74-002E-304C-A980-F60347320189}"/>
                </a:ext>
              </a:extLst>
            </p:cNvPr>
            <p:cNvSpPr>
              <a:spLocks/>
            </p:cNvSpPr>
            <p:nvPr/>
          </p:nvSpPr>
          <p:spPr bwMode="auto">
            <a:xfrm>
              <a:off x="5927454" y="1324502"/>
              <a:ext cx="2114" cy="4398"/>
            </a:xfrm>
            <a:custGeom>
              <a:avLst/>
              <a:gdLst/>
              <a:ahLst/>
              <a:cxnLst>
                <a:cxn ang="0">
                  <a:pos x="0" y="2"/>
                </a:cxn>
                <a:cxn ang="0">
                  <a:pos x="0" y="2"/>
                </a:cxn>
                <a:cxn ang="0">
                  <a:pos x="0" y="2"/>
                </a:cxn>
                <a:cxn ang="0">
                  <a:pos x="0" y="0"/>
                </a:cxn>
                <a:cxn ang="0">
                  <a:pos x="0" y="2"/>
                </a:cxn>
              </a:cxnLst>
              <a:rect l="0" t="0" r="r" b="b"/>
              <a:pathLst>
                <a:path h="2">
                  <a:moveTo>
                    <a:pt x="0" y="2"/>
                  </a:moveTo>
                  <a:lnTo>
                    <a:pt x="0" y="2"/>
                  </a:lnTo>
                  <a:lnTo>
                    <a:pt x="0" y="2"/>
                  </a:lnTo>
                  <a:lnTo>
                    <a:pt x="0"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99" name="Freeform 5229">
              <a:extLst>
                <a:ext uri="{FF2B5EF4-FFF2-40B4-BE49-F238E27FC236}">
                  <a16:creationId xmlns:a16="http://schemas.microsoft.com/office/drawing/2014/main" id="{D12A9628-D9D2-CD4D-A47F-4505A0D069B2}"/>
                </a:ext>
              </a:extLst>
            </p:cNvPr>
            <p:cNvSpPr>
              <a:spLocks/>
            </p:cNvSpPr>
            <p:nvPr/>
          </p:nvSpPr>
          <p:spPr bwMode="auto">
            <a:xfrm>
              <a:off x="5927454" y="1324502"/>
              <a:ext cx="2114" cy="4398"/>
            </a:xfrm>
            <a:custGeom>
              <a:avLst/>
              <a:gdLst/>
              <a:ahLst/>
              <a:cxnLst>
                <a:cxn ang="0">
                  <a:pos x="0" y="2"/>
                </a:cxn>
                <a:cxn ang="0">
                  <a:pos x="0" y="2"/>
                </a:cxn>
                <a:cxn ang="0">
                  <a:pos x="0" y="2"/>
                </a:cxn>
                <a:cxn ang="0">
                  <a:pos x="0" y="0"/>
                </a:cxn>
                <a:cxn ang="0">
                  <a:pos x="0" y="2"/>
                </a:cxn>
              </a:cxnLst>
              <a:rect l="0" t="0" r="r" b="b"/>
              <a:pathLst>
                <a:path h="2">
                  <a:moveTo>
                    <a:pt x="0" y="2"/>
                  </a:moveTo>
                  <a:lnTo>
                    <a:pt x="0" y="2"/>
                  </a:lnTo>
                  <a:lnTo>
                    <a:pt x="0" y="2"/>
                  </a:ln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00" name="Freeform 5230">
              <a:extLst>
                <a:ext uri="{FF2B5EF4-FFF2-40B4-BE49-F238E27FC236}">
                  <a16:creationId xmlns:a16="http://schemas.microsoft.com/office/drawing/2014/main" id="{EC318A73-F9F9-2147-BBEB-B8A7D74264C2}"/>
                </a:ext>
              </a:extLst>
            </p:cNvPr>
            <p:cNvSpPr>
              <a:spLocks/>
            </p:cNvSpPr>
            <p:nvPr/>
          </p:nvSpPr>
          <p:spPr bwMode="auto">
            <a:xfrm>
              <a:off x="5899963" y="1324502"/>
              <a:ext cx="2115" cy="4398"/>
            </a:xfrm>
            <a:custGeom>
              <a:avLst/>
              <a:gdLst/>
              <a:ahLst/>
              <a:cxnLst>
                <a:cxn ang="0">
                  <a:pos x="0" y="0"/>
                </a:cxn>
                <a:cxn ang="0">
                  <a:pos x="0" y="0"/>
                </a:cxn>
                <a:cxn ang="0">
                  <a:pos x="0" y="0"/>
                </a:cxn>
                <a:cxn ang="0">
                  <a:pos x="0" y="2"/>
                </a:cxn>
                <a:cxn ang="0">
                  <a:pos x="2" y="2"/>
                </a:cxn>
                <a:cxn ang="0">
                  <a:pos x="2" y="0"/>
                </a:cxn>
                <a:cxn ang="0">
                  <a:pos x="0" y="0"/>
                </a:cxn>
              </a:cxnLst>
              <a:rect l="0" t="0" r="r" b="b"/>
              <a:pathLst>
                <a:path w="2" h="2">
                  <a:moveTo>
                    <a:pt x="0" y="0"/>
                  </a:moveTo>
                  <a:lnTo>
                    <a:pt x="0" y="0"/>
                  </a:lnTo>
                  <a:lnTo>
                    <a:pt x="0" y="0"/>
                  </a:lnTo>
                  <a:lnTo>
                    <a:pt x="0" y="2"/>
                  </a:lnTo>
                  <a:lnTo>
                    <a:pt x="2" y="2"/>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01" name="Freeform 5231">
              <a:extLst>
                <a:ext uri="{FF2B5EF4-FFF2-40B4-BE49-F238E27FC236}">
                  <a16:creationId xmlns:a16="http://schemas.microsoft.com/office/drawing/2014/main" id="{86E698B7-B5FB-8046-B395-804CFC96DBB3}"/>
                </a:ext>
              </a:extLst>
            </p:cNvPr>
            <p:cNvSpPr>
              <a:spLocks/>
            </p:cNvSpPr>
            <p:nvPr/>
          </p:nvSpPr>
          <p:spPr bwMode="auto">
            <a:xfrm>
              <a:off x="5899963" y="1324502"/>
              <a:ext cx="2115" cy="4398"/>
            </a:xfrm>
            <a:custGeom>
              <a:avLst/>
              <a:gdLst/>
              <a:ahLst/>
              <a:cxnLst>
                <a:cxn ang="0">
                  <a:pos x="0" y="0"/>
                </a:cxn>
                <a:cxn ang="0">
                  <a:pos x="0" y="0"/>
                </a:cxn>
                <a:cxn ang="0">
                  <a:pos x="0" y="0"/>
                </a:cxn>
                <a:cxn ang="0">
                  <a:pos x="0" y="2"/>
                </a:cxn>
                <a:cxn ang="0">
                  <a:pos x="2" y="2"/>
                </a:cxn>
                <a:cxn ang="0">
                  <a:pos x="2" y="0"/>
                </a:cxn>
                <a:cxn ang="0">
                  <a:pos x="0" y="0"/>
                </a:cxn>
              </a:cxnLst>
              <a:rect l="0" t="0" r="r" b="b"/>
              <a:pathLst>
                <a:path w="2" h="2">
                  <a:moveTo>
                    <a:pt x="0" y="0"/>
                  </a:moveTo>
                  <a:lnTo>
                    <a:pt x="0" y="0"/>
                  </a:lnTo>
                  <a:lnTo>
                    <a:pt x="0" y="0"/>
                  </a:lnTo>
                  <a:lnTo>
                    <a:pt x="0" y="2"/>
                  </a:lnTo>
                  <a:lnTo>
                    <a:pt x="2" y="2"/>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02" name="Freeform 5232">
              <a:extLst>
                <a:ext uri="{FF2B5EF4-FFF2-40B4-BE49-F238E27FC236}">
                  <a16:creationId xmlns:a16="http://schemas.microsoft.com/office/drawing/2014/main" id="{A2ACBCC1-3721-9B44-A499-F0C66DB6885E}"/>
                </a:ext>
              </a:extLst>
            </p:cNvPr>
            <p:cNvSpPr>
              <a:spLocks/>
            </p:cNvSpPr>
            <p:nvPr/>
          </p:nvSpPr>
          <p:spPr bwMode="auto">
            <a:xfrm>
              <a:off x="5902079" y="1324502"/>
              <a:ext cx="2114" cy="2198"/>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03" name="Freeform 5233">
              <a:extLst>
                <a:ext uri="{FF2B5EF4-FFF2-40B4-BE49-F238E27FC236}">
                  <a16:creationId xmlns:a16="http://schemas.microsoft.com/office/drawing/2014/main" id="{B6B92173-0495-CB40-9C67-C9DD50AA3D50}"/>
                </a:ext>
              </a:extLst>
            </p:cNvPr>
            <p:cNvSpPr>
              <a:spLocks/>
            </p:cNvSpPr>
            <p:nvPr/>
          </p:nvSpPr>
          <p:spPr bwMode="auto">
            <a:xfrm>
              <a:off x="5902079" y="1324502"/>
              <a:ext cx="2114" cy="2198"/>
            </a:xfrm>
            <a:custGeom>
              <a:avLst/>
              <a:gdLst/>
              <a:ahLst/>
              <a:cxnLst>
                <a:cxn ang="0">
                  <a:pos x="0" y="0"/>
                </a:cxn>
                <a:cxn ang="0">
                  <a:pos x="0" y="0"/>
                </a:cxn>
                <a:cxn ang="0">
                  <a:pos x="0" y="0"/>
                </a:cxn>
              </a:cxnLst>
              <a:rect l="0" t="0" r="r" b="b"/>
              <a:pathLst>
                <a:path>
                  <a:moveTo>
                    <a:pt x="0" y="0"/>
                  </a:move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04" name="Rectangle 5234">
              <a:extLst>
                <a:ext uri="{FF2B5EF4-FFF2-40B4-BE49-F238E27FC236}">
                  <a16:creationId xmlns:a16="http://schemas.microsoft.com/office/drawing/2014/main" id="{55C84F9F-2B1B-C740-A50A-30B55CEC6E4A}"/>
                </a:ext>
              </a:extLst>
            </p:cNvPr>
            <p:cNvSpPr>
              <a:spLocks noChangeArrowheads="1"/>
            </p:cNvSpPr>
            <p:nvPr/>
          </p:nvSpPr>
          <p:spPr bwMode="auto">
            <a:xfrm>
              <a:off x="5902079" y="1324502"/>
              <a:ext cx="2114" cy="2198"/>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05" name="Freeform 5235">
              <a:extLst>
                <a:ext uri="{FF2B5EF4-FFF2-40B4-BE49-F238E27FC236}">
                  <a16:creationId xmlns:a16="http://schemas.microsoft.com/office/drawing/2014/main" id="{4B0D28B4-3B81-B144-A258-68A77FF13DDE}"/>
                </a:ext>
              </a:extLst>
            </p:cNvPr>
            <p:cNvSpPr>
              <a:spLocks noEditPoints="1"/>
            </p:cNvSpPr>
            <p:nvPr/>
          </p:nvSpPr>
          <p:spPr bwMode="auto">
            <a:xfrm>
              <a:off x="5902079" y="1324502"/>
              <a:ext cx="2114" cy="4398"/>
            </a:xfrm>
            <a:custGeom>
              <a:avLst/>
              <a:gdLst/>
              <a:ahLst/>
              <a:cxnLst>
                <a:cxn ang="0">
                  <a:pos x="0" y="2"/>
                </a:cxn>
                <a:cxn ang="0">
                  <a:pos x="0" y="2"/>
                </a:cxn>
                <a:cxn ang="0">
                  <a:pos x="0" y="2"/>
                </a:cxn>
                <a:cxn ang="0">
                  <a:pos x="0" y="2"/>
                </a:cxn>
                <a:cxn ang="0">
                  <a:pos x="0" y="2"/>
                </a:cxn>
                <a:cxn ang="0">
                  <a:pos x="0" y="2"/>
                </a:cxn>
                <a:cxn ang="0">
                  <a:pos x="0" y="0"/>
                </a:cxn>
                <a:cxn ang="0">
                  <a:pos x="0" y="2"/>
                </a:cxn>
                <a:cxn ang="0">
                  <a:pos x="0" y="0"/>
                </a:cxn>
                <a:cxn ang="0">
                  <a:pos x="0" y="0"/>
                </a:cxn>
                <a:cxn ang="0">
                  <a:pos x="0" y="0"/>
                </a:cxn>
                <a:cxn ang="0">
                  <a:pos x="0" y="0"/>
                </a:cxn>
                <a:cxn ang="0">
                  <a:pos x="0" y="0"/>
                </a:cxn>
              </a:cxnLst>
              <a:rect l="0" t="0" r="r" b="b"/>
              <a:pathLst>
                <a:path h="2">
                  <a:moveTo>
                    <a:pt x="0" y="2"/>
                  </a:moveTo>
                  <a:lnTo>
                    <a:pt x="0" y="2"/>
                  </a:lnTo>
                  <a:lnTo>
                    <a:pt x="0" y="2"/>
                  </a:lnTo>
                  <a:close/>
                  <a:moveTo>
                    <a:pt x="0" y="2"/>
                  </a:moveTo>
                  <a:lnTo>
                    <a:pt x="0" y="2"/>
                  </a:lnTo>
                  <a:lnTo>
                    <a:pt x="0" y="2"/>
                  </a:lnTo>
                  <a:close/>
                  <a:moveTo>
                    <a:pt x="0" y="0"/>
                  </a:moveTo>
                  <a:lnTo>
                    <a:pt x="0" y="2"/>
                  </a:lnTo>
                  <a:lnTo>
                    <a:pt x="0" y="0"/>
                  </a:lnTo>
                  <a:close/>
                  <a:moveTo>
                    <a:pt x="0" y="0"/>
                  </a:move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06" name="Freeform 5236">
              <a:extLst>
                <a:ext uri="{FF2B5EF4-FFF2-40B4-BE49-F238E27FC236}">
                  <a16:creationId xmlns:a16="http://schemas.microsoft.com/office/drawing/2014/main" id="{8EB8D4F1-9057-3A40-8354-CC4CA5C21131}"/>
                </a:ext>
              </a:extLst>
            </p:cNvPr>
            <p:cNvSpPr>
              <a:spLocks/>
            </p:cNvSpPr>
            <p:nvPr/>
          </p:nvSpPr>
          <p:spPr bwMode="auto">
            <a:xfrm>
              <a:off x="5902079" y="1328900"/>
              <a:ext cx="2114" cy="2198"/>
            </a:xfrm>
            <a:custGeom>
              <a:avLst/>
              <a:gdLst/>
              <a:ahLst/>
              <a:cxnLst>
                <a:cxn ang="0">
                  <a:pos x="0" y="0"/>
                </a:cxn>
                <a:cxn ang="0">
                  <a:pos x="0" y="0"/>
                </a:cxn>
                <a:cxn ang="0">
                  <a:pos x="0" y="0"/>
                </a:cxn>
              </a:cxnLst>
              <a:rect l="0" t="0" r="r" b="b"/>
              <a:pathLst>
                <a:path>
                  <a:moveTo>
                    <a:pt x="0" y="0"/>
                  </a:move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07" name="Freeform 5237">
              <a:extLst>
                <a:ext uri="{FF2B5EF4-FFF2-40B4-BE49-F238E27FC236}">
                  <a16:creationId xmlns:a16="http://schemas.microsoft.com/office/drawing/2014/main" id="{321D0BD6-7758-A64B-9F6E-B3591D8B78F8}"/>
                </a:ext>
              </a:extLst>
            </p:cNvPr>
            <p:cNvSpPr>
              <a:spLocks/>
            </p:cNvSpPr>
            <p:nvPr/>
          </p:nvSpPr>
          <p:spPr bwMode="auto">
            <a:xfrm>
              <a:off x="5902079" y="1328900"/>
              <a:ext cx="2114" cy="2198"/>
            </a:xfrm>
            <a:custGeom>
              <a:avLst/>
              <a:gdLst/>
              <a:ahLst/>
              <a:cxnLst>
                <a:cxn ang="0">
                  <a:pos x="0" y="0"/>
                </a:cxn>
                <a:cxn ang="0">
                  <a:pos x="0" y="0"/>
                </a:cxn>
                <a:cxn ang="0">
                  <a:pos x="0" y="0"/>
                </a:cxn>
              </a:cxnLst>
              <a:rect l="0" t="0" r="r" b="b"/>
              <a:pathLst>
                <a:path>
                  <a:moveTo>
                    <a:pt x="0" y="0"/>
                  </a:move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08" name="Freeform 5238">
              <a:extLst>
                <a:ext uri="{FF2B5EF4-FFF2-40B4-BE49-F238E27FC236}">
                  <a16:creationId xmlns:a16="http://schemas.microsoft.com/office/drawing/2014/main" id="{DF4AE6C8-05CA-1F4A-9C68-9C9190A73DB6}"/>
                </a:ext>
              </a:extLst>
            </p:cNvPr>
            <p:cNvSpPr>
              <a:spLocks/>
            </p:cNvSpPr>
            <p:nvPr/>
          </p:nvSpPr>
          <p:spPr bwMode="auto">
            <a:xfrm>
              <a:off x="5902079" y="1324502"/>
              <a:ext cx="2114" cy="4398"/>
            </a:xfrm>
            <a:custGeom>
              <a:avLst/>
              <a:gdLst/>
              <a:ahLst/>
              <a:cxnLst>
                <a:cxn ang="0">
                  <a:pos x="0" y="0"/>
                </a:cxn>
                <a:cxn ang="0">
                  <a:pos x="0" y="2"/>
                </a:cxn>
                <a:cxn ang="0">
                  <a:pos x="0" y="0"/>
                </a:cxn>
              </a:cxnLst>
              <a:rect l="0" t="0" r="r" b="b"/>
              <a:pathLst>
                <a:path h="2">
                  <a:moveTo>
                    <a:pt x="0" y="0"/>
                  </a:moveTo>
                  <a:lnTo>
                    <a:pt x="0" y="2"/>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09" name="Freeform 5239">
              <a:extLst>
                <a:ext uri="{FF2B5EF4-FFF2-40B4-BE49-F238E27FC236}">
                  <a16:creationId xmlns:a16="http://schemas.microsoft.com/office/drawing/2014/main" id="{B6C9B7EC-C0F3-F94C-A311-AB14DBF72030}"/>
                </a:ext>
              </a:extLst>
            </p:cNvPr>
            <p:cNvSpPr>
              <a:spLocks/>
            </p:cNvSpPr>
            <p:nvPr/>
          </p:nvSpPr>
          <p:spPr bwMode="auto">
            <a:xfrm>
              <a:off x="5902079" y="1324502"/>
              <a:ext cx="2114" cy="2198"/>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0" name="Freeform 5240">
              <a:extLst>
                <a:ext uri="{FF2B5EF4-FFF2-40B4-BE49-F238E27FC236}">
                  <a16:creationId xmlns:a16="http://schemas.microsoft.com/office/drawing/2014/main" id="{5C3FF40F-4EAD-9241-A1A9-8A805CE96E11}"/>
                </a:ext>
              </a:extLst>
            </p:cNvPr>
            <p:cNvSpPr>
              <a:spLocks/>
            </p:cNvSpPr>
            <p:nvPr/>
          </p:nvSpPr>
          <p:spPr bwMode="auto">
            <a:xfrm>
              <a:off x="6432841" y="2223916"/>
              <a:ext cx="12688" cy="19792"/>
            </a:xfrm>
            <a:custGeom>
              <a:avLst/>
              <a:gdLst/>
              <a:ahLst/>
              <a:cxnLst>
                <a:cxn ang="0">
                  <a:pos x="2" y="0"/>
                </a:cxn>
                <a:cxn ang="0">
                  <a:pos x="2" y="0"/>
                </a:cxn>
                <a:cxn ang="0">
                  <a:pos x="2" y="0"/>
                </a:cxn>
                <a:cxn ang="0">
                  <a:pos x="2" y="0"/>
                </a:cxn>
                <a:cxn ang="0">
                  <a:pos x="2" y="0"/>
                </a:cxn>
                <a:cxn ang="0">
                  <a:pos x="4" y="0"/>
                </a:cxn>
                <a:cxn ang="0">
                  <a:pos x="4" y="0"/>
                </a:cxn>
                <a:cxn ang="0">
                  <a:pos x="4" y="2"/>
                </a:cxn>
                <a:cxn ang="0">
                  <a:pos x="6" y="2"/>
                </a:cxn>
                <a:cxn ang="0">
                  <a:pos x="6" y="2"/>
                </a:cxn>
                <a:cxn ang="0">
                  <a:pos x="6" y="2"/>
                </a:cxn>
                <a:cxn ang="0">
                  <a:pos x="6" y="2"/>
                </a:cxn>
                <a:cxn ang="0">
                  <a:pos x="6" y="4"/>
                </a:cxn>
                <a:cxn ang="0">
                  <a:pos x="6" y="4"/>
                </a:cxn>
                <a:cxn ang="0">
                  <a:pos x="6" y="4"/>
                </a:cxn>
                <a:cxn ang="0">
                  <a:pos x="4" y="4"/>
                </a:cxn>
                <a:cxn ang="0">
                  <a:pos x="4" y="4"/>
                </a:cxn>
                <a:cxn ang="0">
                  <a:pos x="2" y="4"/>
                </a:cxn>
                <a:cxn ang="0">
                  <a:pos x="2" y="6"/>
                </a:cxn>
                <a:cxn ang="0">
                  <a:pos x="2" y="6"/>
                </a:cxn>
                <a:cxn ang="0">
                  <a:pos x="0" y="6"/>
                </a:cxn>
                <a:cxn ang="0">
                  <a:pos x="0" y="6"/>
                </a:cxn>
                <a:cxn ang="0">
                  <a:pos x="2" y="6"/>
                </a:cxn>
                <a:cxn ang="0">
                  <a:pos x="2" y="8"/>
                </a:cxn>
                <a:cxn ang="0">
                  <a:pos x="4" y="10"/>
                </a:cxn>
                <a:cxn ang="0">
                  <a:pos x="6" y="12"/>
                </a:cxn>
                <a:cxn ang="0">
                  <a:pos x="8" y="12"/>
                </a:cxn>
                <a:cxn ang="0">
                  <a:pos x="8" y="12"/>
                </a:cxn>
                <a:cxn ang="0">
                  <a:pos x="8" y="12"/>
                </a:cxn>
                <a:cxn ang="0">
                  <a:pos x="8" y="12"/>
                </a:cxn>
                <a:cxn ang="0">
                  <a:pos x="8" y="12"/>
                </a:cxn>
                <a:cxn ang="0">
                  <a:pos x="6" y="2"/>
                </a:cxn>
                <a:cxn ang="0">
                  <a:pos x="6" y="2"/>
                </a:cxn>
                <a:cxn ang="0">
                  <a:pos x="6" y="2"/>
                </a:cxn>
                <a:cxn ang="0">
                  <a:pos x="6" y="0"/>
                </a:cxn>
                <a:cxn ang="0">
                  <a:pos x="6" y="0"/>
                </a:cxn>
                <a:cxn ang="0">
                  <a:pos x="2" y="0"/>
                </a:cxn>
                <a:cxn ang="0">
                  <a:pos x="2" y="0"/>
                </a:cxn>
                <a:cxn ang="0">
                  <a:pos x="2" y="0"/>
                </a:cxn>
                <a:cxn ang="0">
                  <a:pos x="2" y="0"/>
                </a:cxn>
                <a:cxn ang="0">
                  <a:pos x="2" y="0"/>
                </a:cxn>
              </a:cxnLst>
              <a:rect l="0" t="0" r="r" b="b"/>
              <a:pathLst>
                <a:path w="8" h="12">
                  <a:moveTo>
                    <a:pt x="2" y="0"/>
                  </a:moveTo>
                  <a:lnTo>
                    <a:pt x="2" y="0"/>
                  </a:lnTo>
                  <a:lnTo>
                    <a:pt x="2" y="0"/>
                  </a:lnTo>
                  <a:lnTo>
                    <a:pt x="2" y="0"/>
                  </a:lnTo>
                  <a:lnTo>
                    <a:pt x="2" y="0"/>
                  </a:lnTo>
                  <a:lnTo>
                    <a:pt x="4" y="0"/>
                  </a:lnTo>
                  <a:lnTo>
                    <a:pt x="4" y="0"/>
                  </a:lnTo>
                  <a:lnTo>
                    <a:pt x="4" y="2"/>
                  </a:lnTo>
                  <a:lnTo>
                    <a:pt x="6" y="2"/>
                  </a:lnTo>
                  <a:lnTo>
                    <a:pt x="6" y="2"/>
                  </a:lnTo>
                  <a:lnTo>
                    <a:pt x="6" y="2"/>
                  </a:lnTo>
                  <a:lnTo>
                    <a:pt x="6" y="2"/>
                  </a:lnTo>
                  <a:lnTo>
                    <a:pt x="6" y="4"/>
                  </a:lnTo>
                  <a:lnTo>
                    <a:pt x="6" y="4"/>
                  </a:lnTo>
                  <a:lnTo>
                    <a:pt x="6" y="4"/>
                  </a:lnTo>
                  <a:lnTo>
                    <a:pt x="4" y="4"/>
                  </a:lnTo>
                  <a:lnTo>
                    <a:pt x="4" y="4"/>
                  </a:lnTo>
                  <a:lnTo>
                    <a:pt x="2" y="4"/>
                  </a:lnTo>
                  <a:lnTo>
                    <a:pt x="2" y="6"/>
                  </a:lnTo>
                  <a:lnTo>
                    <a:pt x="2" y="6"/>
                  </a:lnTo>
                  <a:lnTo>
                    <a:pt x="0" y="6"/>
                  </a:lnTo>
                  <a:lnTo>
                    <a:pt x="0" y="6"/>
                  </a:lnTo>
                  <a:lnTo>
                    <a:pt x="2" y="6"/>
                  </a:lnTo>
                  <a:lnTo>
                    <a:pt x="2" y="8"/>
                  </a:lnTo>
                  <a:lnTo>
                    <a:pt x="4" y="10"/>
                  </a:lnTo>
                  <a:lnTo>
                    <a:pt x="6" y="12"/>
                  </a:lnTo>
                  <a:lnTo>
                    <a:pt x="8" y="12"/>
                  </a:lnTo>
                  <a:lnTo>
                    <a:pt x="8" y="12"/>
                  </a:lnTo>
                  <a:lnTo>
                    <a:pt x="8" y="12"/>
                  </a:lnTo>
                  <a:lnTo>
                    <a:pt x="8" y="12"/>
                  </a:lnTo>
                  <a:lnTo>
                    <a:pt x="8" y="12"/>
                  </a:lnTo>
                  <a:lnTo>
                    <a:pt x="6" y="2"/>
                  </a:lnTo>
                  <a:lnTo>
                    <a:pt x="6" y="2"/>
                  </a:lnTo>
                  <a:lnTo>
                    <a:pt x="6" y="2"/>
                  </a:lnTo>
                  <a:lnTo>
                    <a:pt x="6" y="0"/>
                  </a:lnTo>
                  <a:lnTo>
                    <a:pt x="6" y="0"/>
                  </a:lnTo>
                  <a:lnTo>
                    <a:pt x="2" y="0"/>
                  </a:lnTo>
                  <a:lnTo>
                    <a:pt x="2"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1" name="Freeform 5241">
              <a:extLst>
                <a:ext uri="{FF2B5EF4-FFF2-40B4-BE49-F238E27FC236}">
                  <a16:creationId xmlns:a16="http://schemas.microsoft.com/office/drawing/2014/main" id="{848219DF-3436-3143-A21C-E780B0FB563D}"/>
                </a:ext>
              </a:extLst>
            </p:cNvPr>
            <p:cNvSpPr>
              <a:spLocks/>
            </p:cNvSpPr>
            <p:nvPr/>
          </p:nvSpPr>
          <p:spPr bwMode="auto">
            <a:xfrm>
              <a:off x="6432841" y="2223916"/>
              <a:ext cx="12688" cy="19792"/>
            </a:xfrm>
            <a:custGeom>
              <a:avLst/>
              <a:gdLst/>
              <a:ahLst/>
              <a:cxnLst>
                <a:cxn ang="0">
                  <a:pos x="2" y="0"/>
                </a:cxn>
                <a:cxn ang="0">
                  <a:pos x="2" y="0"/>
                </a:cxn>
                <a:cxn ang="0">
                  <a:pos x="2" y="0"/>
                </a:cxn>
                <a:cxn ang="0">
                  <a:pos x="2" y="0"/>
                </a:cxn>
                <a:cxn ang="0">
                  <a:pos x="2" y="0"/>
                </a:cxn>
                <a:cxn ang="0">
                  <a:pos x="4" y="0"/>
                </a:cxn>
                <a:cxn ang="0">
                  <a:pos x="4" y="0"/>
                </a:cxn>
                <a:cxn ang="0">
                  <a:pos x="4" y="2"/>
                </a:cxn>
                <a:cxn ang="0">
                  <a:pos x="6" y="2"/>
                </a:cxn>
                <a:cxn ang="0">
                  <a:pos x="6" y="2"/>
                </a:cxn>
                <a:cxn ang="0">
                  <a:pos x="6" y="2"/>
                </a:cxn>
                <a:cxn ang="0">
                  <a:pos x="6" y="2"/>
                </a:cxn>
                <a:cxn ang="0">
                  <a:pos x="6" y="4"/>
                </a:cxn>
                <a:cxn ang="0">
                  <a:pos x="6" y="4"/>
                </a:cxn>
                <a:cxn ang="0">
                  <a:pos x="6" y="4"/>
                </a:cxn>
                <a:cxn ang="0">
                  <a:pos x="4" y="4"/>
                </a:cxn>
                <a:cxn ang="0">
                  <a:pos x="4" y="4"/>
                </a:cxn>
                <a:cxn ang="0">
                  <a:pos x="2" y="4"/>
                </a:cxn>
                <a:cxn ang="0">
                  <a:pos x="2" y="6"/>
                </a:cxn>
                <a:cxn ang="0">
                  <a:pos x="2" y="6"/>
                </a:cxn>
                <a:cxn ang="0">
                  <a:pos x="0" y="6"/>
                </a:cxn>
                <a:cxn ang="0">
                  <a:pos x="0" y="6"/>
                </a:cxn>
                <a:cxn ang="0">
                  <a:pos x="2" y="6"/>
                </a:cxn>
                <a:cxn ang="0">
                  <a:pos x="2" y="8"/>
                </a:cxn>
                <a:cxn ang="0">
                  <a:pos x="4" y="10"/>
                </a:cxn>
                <a:cxn ang="0">
                  <a:pos x="6" y="12"/>
                </a:cxn>
                <a:cxn ang="0">
                  <a:pos x="8" y="12"/>
                </a:cxn>
                <a:cxn ang="0">
                  <a:pos x="8" y="12"/>
                </a:cxn>
                <a:cxn ang="0">
                  <a:pos x="8" y="12"/>
                </a:cxn>
                <a:cxn ang="0">
                  <a:pos x="8" y="12"/>
                </a:cxn>
                <a:cxn ang="0">
                  <a:pos x="8" y="12"/>
                </a:cxn>
                <a:cxn ang="0">
                  <a:pos x="6" y="2"/>
                </a:cxn>
                <a:cxn ang="0">
                  <a:pos x="6" y="2"/>
                </a:cxn>
                <a:cxn ang="0">
                  <a:pos x="6" y="2"/>
                </a:cxn>
                <a:cxn ang="0">
                  <a:pos x="6" y="0"/>
                </a:cxn>
                <a:cxn ang="0">
                  <a:pos x="6" y="0"/>
                </a:cxn>
                <a:cxn ang="0">
                  <a:pos x="2" y="0"/>
                </a:cxn>
                <a:cxn ang="0">
                  <a:pos x="2" y="0"/>
                </a:cxn>
                <a:cxn ang="0">
                  <a:pos x="2" y="0"/>
                </a:cxn>
                <a:cxn ang="0">
                  <a:pos x="2" y="0"/>
                </a:cxn>
                <a:cxn ang="0">
                  <a:pos x="2" y="0"/>
                </a:cxn>
              </a:cxnLst>
              <a:rect l="0" t="0" r="r" b="b"/>
              <a:pathLst>
                <a:path w="8" h="12">
                  <a:moveTo>
                    <a:pt x="2" y="0"/>
                  </a:moveTo>
                  <a:lnTo>
                    <a:pt x="2" y="0"/>
                  </a:lnTo>
                  <a:lnTo>
                    <a:pt x="2" y="0"/>
                  </a:lnTo>
                  <a:lnTo>
                    <a:pt x="2" y="0"/>
                  </a:lnTo>
                  <a:lnTo>
                    <a:pt x="2" y="0"/>
                  </a:lnTo>
                  <a:lnTo>
                    <a:pt x="4" y="0"/>
                  </a:lnTo>
                  <a:lnTo>
                    <a:pt x="4" y="0"/>
                  </a:lnTo>
                  <a:lnTo>
                    <a:pt x="4" y="2"/>
                  </a:lnTo>
                  <a:lnTo>
                    <a:pt x="6" y="2"/>
                  </a:lnTo>
                  <a:lnTo>
                    <a:pt x="6" y="2"/>
                  </a:lnTo>
                  <a:lnTo>
                    <a:pt x="6" y="2"/>
                  </a:lnTo>
                  <a:lnTo>
                    <a:pt x="6" y="2"/>
                  </a:lnTo>
                  <a:lnTo>
                    <a:pt x="6" y="4"/>
                  </a:lnTo>
                  <a:lnTo>
                    <a:pt x="6" y="4"/>
                  </a:lnTo>
                  <a:lnTo>
                    <a:pt x="6" y="4"/>
                  </a:lnTo>
                  <a:lnTo>
                    <a:pt x="4" y="4"/>
                  </a:lnTo>
                  <a:lnTo>
                    <a:pt x="4" y="4"/>
                  </a:lnTo>
                  <a:lnTo>
                    <a:pt x="2" y="4"/>
                  </a:lnTo>
                  <a:lnTo>
                    <a:pt x="2" y="6"/>
                  </a:lnTo>
                  <a:lnTo>
                    <a:pt x="2" y="6"/>
                  </a:lnTo>
                  <a:lnTo>
                    <a:pt x="0" y="6"/>
                  </a:lnTo>
                  <a:lnTo>
                    <a:pt x="0" y="6"/>
                  </a:lnTo>
                  <a:lnTo>
                    <a:pt x="2" y="6"/>
                  </a:lnTo>
                  <a:lnTo>
                    <a:pt x="2" y="8"/>
                  </a:lnTo>
                  <a:lnTo>
                    <a:pt x="4" y="10"/>
                  </a:lnTo>
                  <a:lnTo>
                    <a:pt x="6" y="12"/>
                  </a:lnTo>
                  <a:lnTo>
                    <a:pt x="8" y="12"/>
                  </a:lnTo>
                  <a:lnTo>
                    <a:pt x="8" y="12"/>
                  </a:lnTo>
                  <a:lnTo>
                    <a:pt x="8" y="12"/>
                  </a:lnTo>
                  <a:lnTo>
                    <a:pt x="8" y="12"/>
                  </a:lnTo>
                  <a:lnTo>
                    <a:pt x="8" y="12"/>
                  </a:lnTo>
                  <a:lnTo>
                    <a:pt x="6" y="2"/>
                  </a:lnTo>
                  <a:lnTo>
                    <a:pt x="6" y="2"/>
                  </a:lnTo>
                  <a:lnTo>
                    <a:pt x="6" y="2"/>
                  </a:lnTo>
                  <a:lnTo>
                    <a:pt x="6" y="0"/>
                  </a:lnTo>
                  <a:lnTo>
                    <a:pt x="6" y="0"/>
                  </a:lnTo>
                  <a:lnTo>
                    <a:pt x="2" y="0"/>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2" name="Freeform 5242">
              <a:extLst>
                <a:ext uri="{FF2B5EF4-FFF2-40B4-BE49-F238E27FC236}">
                  <a16:creationId xmlns:a16="http://schemas.microsoft.com/office/drawing/2014/main" id="{F8FEB1D6-03F3-CE4F-9855-1C6E37CEB81A}"/>
                </a:ext>
              </a:extLst>
            </p:cNvPr>
            <p:cNvSpPr>
              <a:spLocks/>
            </p:cNvSpPr>
            <p:nvPr/>
          </p:nvSpPr>
          <p:spPr bwMode="auto">
            <a:xfrm>
              <a:off x="6073360" y="1581791"/>
              <a:ext cx="4229" cy="4398"/>
            </a:xfrm>
            <a:custGeom>
              <a:avLst/>
              <a:gdLst/>
              <a:ahLst/>
              <a:cxnLst>
                <a:cxn ang="0">
                  <a:pos x="0" y="0"/>
                </a:cxn>
                <a:cxn ang="0">
                  <a:pos x="0" y="2"/>
                </a:cxn>
                <a:cxn ang="0">
                  <a:pos x="0" y="2"/>
                </a:cxn>
                <a:cxn ang="0">
                  <a:pos x="0" y="2"/>
                </a:cxn>
                <a:cxn ang="0">
                  <a:pos x="0" y="2"/>
                </a:cxn>
                <a:cxn ang="0">
                  <a:pos x="0" y="2"/>
                </a:cxn>
                <a:cxn ang="0">
                  <a:pos x="2" y="2"/>
                </a:cxn>
                <a:cxn ang="0">
                  <a:pos x="2" y="2"/>
                </a:cxn>
                <a:cxn ang="0">
                  <a:pos x="2" y="2"/>
                </a:cxn>
                <a:cxn ang="0">
                  <a:pos x="2" y="2"/>
                </a:cxn>
                <a:cxn ang="0">
                  <a:pos x="2" y="2"/>
                </a:cxn>
                <a:cxn ang="0">
                  <a:pos x="0" y="0"/>
                </a:cxn>
                <a:cxn ang="0">
                  <a:pos x="0" y="0"/>
                </a:cxn>
                <a:cxn ang="0">
                  <a:pos x="0" y="0"/>
                </a:cxn>
              </a:cxnLst>
              <a:rect l="0" t="0" r="r" b="b"/>
              <a:pathLst>
                <a:path w="2" h="2">
                  <a:moveTo>
                    <a:pt x="0" y="0"/>
                  </a:moveTo>
                  <a:lnTo>
                    <a:pt x="0" y="2"/>
                  </a:lnTo>
                  <a:lnTo>
                    <a:pt x="0" y="2"/>
                  </a:lnTo>
                  <a:lnTo>
                    <a:pt x="0" y="2"/>
                  </a:lnTo>
                  <a:lnTo>
                    <a:pt x="0" y="2"/>
                  </a:lnTo>
                  <a:lnTo>
                    <a:pt x="0" y="2"/>
                  </a:lnTo>
                  <a:lnTo>
                    <a:pt x="2" y="2"/>
                  </a:lnTo>
                  <a:lnTo>
                    <a:pt x="2" y="2"/>
                  </a:lnTo>
                  <a:lnTo>
                    <a:pt x="2" y="2"/>
                  </a:lnTo>
                  <a:lnTo>
                    <a:pt x="2" y="2"/>
                  </a:lnTo>
                  <a:lnTo>
                    <a:pt x="2" y="2"/>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3" name="Freeform 5243">
              <a:extLst>
                <a:ext uri="{FF2B5EF4-FFF2-40B4-BE49-F238E27FC236}">
                  <a16:creationId xmlns:a16="http://schemas.microsoft.com/office/drawing/2014/main" id="{EAA5D707-A4BE-6445-AC50-280C2D75EAD2}"/>
                </a:ext>
              </a:extLst>
            </p:cNvPr>
            <p:cNvSpPr>
              <a:spLocks/>
            </p:cNvSpPr>
            <p:nvPr/>
          </p:nvSpPr>
          <p:spPr bwMode="auto">
            <a:xfrm>
              <a:off x="6073360" y="1581791"/>
              <a:ext cx="4229" cy="4398"/>
            </a:xfrm>
            <a:custGeom>
              <a:avLst/>
              <a:gdLst/>
              <a:ahLst/>
              <a:cxnLst>
                <a:cxn ang="0">
                  <a:pos x="0" y="0"/>
                </a:cxn>
                <a:cxn ang="0">
                  <a:pos x="0" y="2"/>
                </a:cxn>
                <a:cxn ang="0">
                  <a:pos x="0" y="2"/>
                </a:cxn>
                <a:cxn ang="0">
                  <a:pos x="0" y="2"/>
                </a:cxn>
                <a:cxn ang="0">
                  <a:pos x="0" y="2"/>
                </a:cxn>
                <a:cxn ang="0">
                  <a:pos x="0" y="2"/>
                </a:cxn>
                <a:cxn ang="0">
                  <a:pos x="2" y="2"/>
                </a:cxn>
                <a:cxn ang="0">
                  <a:pos x="2" y="2"/>
                </a:cxn>
                <a:cxn ang="0">
                  <a:pos x="2" y="2"/>
                </a:cxn>
                <a:cxn ang="0">
                  <a:pos x="2" y="2"/>
                </a:cxn>
                <a:cxn ang="0">
                  <a:pos x="2" y="2"/>
                </a:cxn>
                <a:cxn ang="0">
                  <a:pos x="0" y="0"/>
                </a:cxn>
                <a:cxn ang="0">
                  <a:pos x="0" y="0"/>
                </a:cxn>
                <a:cxn ang="0">
                  <a:pos x="0" y="0"/>
                </a:cxn>
              </a:cxnLst>
              <a:rect l="0" t="0" r="r" b="b"/>
              <a:pathLst>
                <a:path w="2" h="2">
                  <a:moveTo>
                    <a:pt x="0" y="0"/>
                  </a:moveTo>
                  <a:lnTo>
                    <a:pt x="0" y="2"/>
                  </a:lnTo>
                  <a:lnTo>
                    <a:pt x="0" y="2"/>
                  </a:lnTo>
                  <a:lnTo>
                    <a:pt x="0" y="2"/>
                  </a:lnTo>
                  <a:lnTo>
                    <a:pt x="0" y="2"/>
                  </a:lnTo>
                  <a:lnTo>
                    <a:pt x="0" y="2"/>
                  </a:lnTo>
                  <a:lnTo>
                    <a:pt x="2" y="2"/>
                  </a:lnTo>
                  <a:lnTo>
                    <a:pt x="2" y="2"/>
                  </a:lnTo>
                  <a:lnTo>
                    <a:pt x="2" y="2"/>
                  </a:lnTo>
                  <a:lnTo>
                    <a:pt x="2" y="2"/>
                  </a:lnTo>
                  <a:lnTo>
                    <a:pt x="2" y="2"/>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4" name="Freeform 5244">
              <a:extLst>
                <a:ext uri="{FF2B5EF4-FFF2-40B4-BE49-F238E27FC236}">
                  <a16:creationId xmlns:a16="http://schemas.microsoft.com/office/drawing/2014/main" id="{6169C87B-0CFB-AF4A-8504-879A8061D8C6}"/>
                </a:ext>
              </a:extLst>
            </p:cNvPr>
            <p:cNvSpPr>
              <a:spLocks/>
            </p:cNvSpPr>
            <p:nvPr/>
          </p:nvSpPr>
          <p:spPr bwMode="auto">
            <a:xfrm>
              <a:off x="6428611" y="2232712"/>
              <a:ext cx="31720" cy="26389"/>
            </a:xfrm>
            <a:custGeom>
              <a:avLst/>
              <a:gdLst/>
              <a:ahLst/>
              <a:cxnLst>
                <a:cxn ang="0">
                  <a:pos x="18" y="16"/>
                </a:cxn>
                <a:cxn ang="0">
                  <a:pos x="16" y="14"/>
                </a:cxn>
                <a:cxn ang="0">
                  <a:pos x="14" y="14"/>
                </a:cxn>
                <a:cxn ang="0">
                  <a:pos x="14" y="12"/>
                </a:cxn>
                <a:cxn ang="0">
                  <a:pos x="16" y="12"/>
                </a:cxn>
                <a:cxn ang="0">
                  <a:pos x="16" y="12"/>
                </a:cxn>
                <a:cxn ang="0">
                  <a:pos x="16" y="10"/>
                </a:cxn>
                <a:cxn ang="0">
                  <a:pos x="14" y="10"/>
                </a:cxn>
                <a:cxn ang="0">
                  <a:pos x="12" y="10"/>
                </a:cxn>
                <a:cxn ang="0">
                  <a:pos x="12" y="10"/>
                </a:cxn>
                <a:cxn ang="0">
                  <a:pos x="10" y="10"/>
                </a:cxn>
                <a:cxn ang="0">
                  <a:pos x="10" y="12"/>
                </a:cxn>
                <a:cxn ang="0">
                  <a:pos x="8" y="12"/>
                </a:cxn>
                <a:cxn ang="0">
                  <a:pos x="8" y="10"/>
                </a:cxn>
                <a:cxn ang="0">
                  <a:pos x="4" y="8"/>
                </a:cxn>
                <a:cxn ang="0">
                  <a:pos x="0" y="4"/>
                </a:cxn>
                <a:cxn ang="0">
                  <a:pos x="0" y="0"/>
                </a:cxn>
                <a:cxn ang="0">
                  <a:pos x="0" y="0"/>
                </a:cxn>
                <a:cxn ang="0">
                  <a:pos x="2" y="2"/>
                </a:cxn>
                <a:cxn ang="0">
                  <a:pos x="4" y="2"/>
                </a:cxn>
                <a:cxn ang="0">
                  <a:pos x="4" y="4"/>
                </a:cxn>
                <a:cxn ang="0">
                  <a:pos x="4" y="4"/>
                </a:cxn>
                <a:cxn ang="0">
                  <a:pos x="4" y="6"/>
                </a:cxn>
                <a:cxn ang="0">
                  <a:pos x="6" y="8"/>
                </a:cxn>
                <a:cxn ang="0">
                  <a:pos x="8" y="8"/>
                </a:cxn>
                <a:cxn ang="0">
                  <a:pos x="14" y="8"/>
                </a:cxn>
                <a:cxn ang="0">
                  <a:pos x="14" y="8"/>
                </a:cxn>
                <a:cxn ang="0">
                  <a:pos x="14" y="8"/>
                </a:cxn>
                <a:cxn ang="0">
                  <a:pos x="14" y="6"/>
                </a:cxn>
                <a:cxn ang="0">
                  <a:pos x="14" y="8"/>
                </a:cxn>
                <a:cxn ang="0">
                  <a:pos x="12" y="8"/>
                </a:cxn>
                <a:cxn ang="0">
                  <a:pos x="12" y="6"/>
                </a:cxn>
                <a:cxn ang="0">
                  <a:pos x="12" y="6"/>
                </a:cxn>
                <a:cxn ang="0">
                  <a:pos x="12" y="4"/>
                </a:cxn>
                <a:cxn ang="0">
                  <a:pos x="14" y="4"/>
                </a:cxn>
                <a:cxn ang="0">
                  <a:pos x="18" y="8"/>
                </a:cxn>
                <a:cxn ang="0">
                  <a:pos x="20" y="14"/>
                </a:cxn>
                <a:cxn ang="0">
                  <a:pos x="20" y="16"/>
                </a:cxn>
                <a:cxn ang="0">
                  <a:pos x="18" y="16"/>
                </a:cxn>
              </a:cxnLst>
              <a:rect l="0" t="0" r="r" b="b"/>
              <a:pathLst>
                <a:path w="20" h="16">
                  <a:moveTo>
                    <a:pt x="18" y="16"/>
                  </a:moveTo>
                  <a:lnTo>
                    <a:pt x="18" y="16"/>
                  </a:lnTo>
                  <a:lnTo>
                    <a:pt x="16" y="14"/>
                  </a:lnTo>
                  <a:lnTo>
                    <a:pt x="16" y="14"/>
                  </a:lnTo>
                  <a:lnTo>
                    <a:pt x="16" y="14"/>
                  </a:lnTo>
                  <a:lnTo>
                    <a:pt x="14" y="14"/>
                  </a:lnTo>
                  <a:lnTo>
                    <a:pt x="14" y="12"/>
                  </a:lnTo>
                  <a:lnTo>
                    <a:pt x="14" y="12"/>
                  </a:lnTo>
                  <a:lnTo>
                    <a:pt x="16" y="12"/>
                  </a:lnTo>
                  <a:lnTo>
                    <a:pt x="16" y="12"/>
                  </a:lnTo>
                  <a:lnTo>
                    <a:pt x="16" y="12"/>
                  </a:lnTo>
                  <a:lnTo>
                    <a:pt x="16" y="12"/>
                  </a:lnTo>
                  <a:lnTo>
                    <a:pt x="16" y="12"/>
                  </a:lnTo>
                  <a:lnTo>
                    <a:pt x="16" y="10"/>
                  </a:lnTo>
                  <a:lnTo>
                    <a:pt x="14" y="10"/>
                  </a:lnTo>
                  <a:lnTo>
                    <a:pt x="14" y="10"/>
                  </a:lnTo>
                  <a:lnTo>
                    <a:pt x="14" y="10"/>
                  </a:lnTo>
                  <a:lnTo>
                    <a:pt x="12" y="10"/>
                  </a:lnTo>
                  <a:lnTo>
                    <a:pt x="12" y="10"/>
                  </a:lnTo>
                  <a:lnTo>
                    <a:pt x="12" y="10"/>
                  </a:lnTo>
                  <a:lnTo>
                    <a:pt x="12" y="10"/>
                  </a:lnTo>
                  <a:lnTo>
                    <a:pt x="10" y="10"/>
                  </a:lnTo>
                  <a:lnTo>
                    <a:pt x="10" y="12"/>
                  </a:lnTo>
                  <a:lnTo>
                    <a:pt x="10" y="12"/>
                  </a:lnTo>
                  <a:lnTo>
                    <a:pt x="10" y="12"/>
                  </a:lnTo>
                  <a:lnTo>
                    <a:pt x="8" y="12"/>
                  </a:lnTo>
                  <a:lnTo>
                    <a:pt x="8" y="12"/>
                  </a:lnTo>
                  <a:lnTo>
                    <a:pt x="8" y="10"/>
                  </a:lnTo>
                  <a:lnTo>
                    <a:pt x="6" y="10"/>
                  </a:lnTo>
                  <a:lnTo>
                    <a:pt x="4" y="8"/>
                  </a:lnTo>
                  <a:lnTo>
                    <a:pt x="0" y="6"/>
                  </a:lnTo>
                  <a:lnTo>
                    <a:pt x="0" y="4"/>
                  </a:lnTo>
                  <a:lnTo>
                    <a:pt x="0" y="4"/>
                  </a:lnTo>
                  <a:lnTo>
                    <a:pt x="0" y="0"/>
                  </a:lnTo>
                  <a:lnTo>
                    <a:pt x="0" y="0"/>
                  </a:lnTo>
                  <a:lnTo>
                    <a:pt x="0" y="0"/>
                  </a:lnTo>
                  <a:lnTo>
                    <a:pt x="0" y="0"/>
                  </a:lnTo>
                  <a:lnTo>
                    <a:pt x="2" y="2"/>
                  </a:lnTo>
                  <a:lnTo>
                    <a:pt x="2" y="2"/>
                  </a:lnTo>
                  <a:lnTo>
                    <a:pt x="4" y="2"/>
                  </a:lnTo>
                  <a:lnTo>
                    <a:pt x="4" y="4"/>
                  </a:lnTo>
                  <a:lnTo>
                    <a:pt x="4" y="4"/>
                  </a:lnTo>
                  <a:lnTo>
                    <a:pt x="4" y="4"/>
                  </a:lnTo>
                  <a:lnTo>
                    <a:pt x="4" y="4"/>
                  </a:lnTo>
                  <a:lnTo>
                    <a:pt x="4" y="6"/>
                  </a:lnTo>
                  <a:lnTo>
                    <a:pt x="4" y="6"/>
                  </a:lnTo>
                  <a:lnTo>
                    <a:pt x="6" y="6"/>
                  </a:lnTo>
                  <a:lnTo>
                    <a:pt x="6" y="8"/>
                  </a:lnTo>
                  <a:lnTo>
                    <a:pt x="8" y="8"/>
                  </a:lnTo>
                  <a:lnTo>
                    <a:pt x="8" y="8"/>
                  </a:lnTo>
                  <a:lnTo>
                    <a:pt x="8" y="8"/>
                  </a:lnTo>
                  <a:lnTo>
                    <a:pt x="14" y="8"/>
                  </a:lnTo>
                  <a:lnTo>
                    <a:pt x="14" y="8"/>
                  </a:lnTo>
                  <a:lnTo>
                    <a:pt x="14" y="8"/>
                  </a:lnTo>
                  <a:lnTo>
                    <a:pt x="14" y="8"/>
                  </a:lnTo>
                  <a:lnTo>
                    <a:pt x="14" y="8"/>
                  </a:lnTo>
                  <a:lnTo>
                    <a:pt x="14" y="6"/>
                  </a:lnTo>
                  <a:lnTo>
                    <a:pt x="14" y="6"/>
                  </a:lnTo>
                  <a:lnTo>
                    <a:pt x="14" y="8"/>
                  </a:lnTo>
                  <a:lnTo>
                    <a:pt x="14" y="8"/>
                  </a:lnTo>
                  <a:lnTo>
                    <a:pt x="12" y="8"/>
                  </a:lnTo>
                  <a:lnTo>
                    <a:pt x="12" y="8"/>
                  </a:lnTo>
                  <a:lnTo>
                    <a:pt x="12" y="8"/>
                  </a:lnTo>
                  <a:lnTo>
                    <a:pt x="12" y="6"/>
                  </a:lnTo>
                  <a:lnTo>
                    <a:pt x="12" y="6"/>
                  </a:lnTo>
                  <a:lnTo>
                    <a:pt x="12" y="6"/>
                  </a:lnTo>
                  <a:lnTo>
                    <a:pt x="12" y="6"/>
                  </a:lnTo>
                  <a:lnTo>
                    <a:pt x="12" y="4"/>
                  </a:lnTo>
                  <a:lnTo>
                    <a:pt x="14" y="4"/>
                  </a:lnTo>
                  <a:lnTo>
                    <a:pt x="14" y="4"/>
                  </a:lnTo>
                  <a:lnTo>
                    <a:pt x="14" y="4"/>
                  </a:lnTo>
                  <a:lnTo>
                    <a:pt x="18" y="8"/>
                  </a:lnTo>
                  <a:lnTo>
                    <a:pt x="18" y="10"/>
                  </a:lnTo>
                  <a:lnTo>
                    <a:pt x="20" y="14"/>
                  </a:lnTo>
                  <a:lnTo>
                    <a:pt x="20" y="14"/>
                  </a:lnTo>
                  <a:lnTo>
                    <a:pt x="20" y="16"/>
                  </a:lnTo>
                  <a:lnTo>
                    <a:pt x="20" y="16"/>
                  </a:lnTo>
                  <a:lnTo>
                    <a:pt x="18" y="16"/>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5" name="Freeform 5245">
              <a:extLst>
                <a:ext uri="{FF2B5EF4-FFF2-40B4-BE49-F238E27FC236}">
                  <a16:creationId xmlns:a16="http://schemas.microsoft.com/office/drawing/2014/main" id="{A8D19DD1-DE38-264B-A127-825FD454B77F}"/>
                </a:ext>
              </a:extLst>
            </p:cNvPr>
            <p:cNvSpPr>
              <a:spLocks/>
            </p:cNvSpPr>
            <p:nvPr/>
          </p:nvSpPr>
          <p:spPr bwMode="auto">
            <a:xfrm>
              <a:off x="6428611" y="2232712"/>
              <a:ext cx="31720" cy="26389"/>
            </a:xfrm>
            <a:custGeom>
              <a:avLst/>
              <a:gdLst/>
              <a:ahLst/>
              <a:cxnLst>
                <a:cxn ang="0">
                  <a:pos x="18" y="16"/>
                </a:cxn>
                <a:cxn ang="0">
                  <a:pos x="16" y="14"/>
                </a:cxn>
                <a:cxn ang="0">
                  <a:pos x="14" y="14"/>
                </a:cxn>
                <a:cxn ang="0">
                  <a:pos x="14" y="12"/>
                </a:cxn>
                <a:cxn ang="0">
                  <a:pos x="16" y="12"/>
                </a:cxn>
                <a:cxn ang="0">
                  <a:pos x="16" y="12"/>
                </a:cxn>
                <a:cxn ang="0">
                  <a:pos x="16" y="10"/>
                </a:cxn>
                <a:cxn ang="0">
                  <a:pos x="14" y="10"/>
                </a:cxn>
                <a:cxn ang="0">
                  <a:pos x="12" y="10"/>
                </a:cxn>
                <a:cxn ang="0">
                  <a:pos x="12" y="10"/>
                </a:cxn>
                <a:cxn ang="0">
                  <a:pos x="10" y="10"/>
                </a:cxn>
                <a:cxn ang="0">
                  <a:pos x="10" y="12"/>
                </a:cxn>
                <a:cxn ang="0">
                  <a:pos x="8" y="12"/>
                </a:cxn>
                <a:cxn ang="0">
                  <a:pos x="8" y="10"/>
                </a:cxn>
                <a:cxn ang="0">
                  <a:pos x="4" y="8"/>
                </a:cxn>
                <a:cxn ang="0">
                  <a:pos x="0" y="4"/>
                </a:cxn>
                <a:cxn ang="0">
                  <a:pos x="0" y="0"/>
                </a:cxn>
                <a:cxn ang="0">
                  <a:pos x="0" y="0"/>
                </a:cxn>
                <a:cxn ang="0">
                  <a:pos x="2" y="2"/>
                </a:cxn>
                <a:cxn ang="0">
                  <a:pos x="4" y="2"/>
                </a:cxn>
                <a:cxn ang="0">
                  <a:pos x="4" y="4"/>
                </a:cxn>
                <a:cxn ang="0">
                  <a:pos x="4" y="4"/>
                </a:cxn>
                <a:cxn ang="0">
                  <a:pos x="4" y="6"/>
                </a:cxn>
                <a:cxn ang="0">
                  <a:pos x="6" y="8"/>
                </a:cxn>
                <a:cxn ang="0">
                  <a:pos x="8" y="8"/>
                </a:cxn>
                <a:cxn ang="0">
                  <a:pos x="14" y="8"/>
                </a:cxn>
                <a:cxn ang="0">
                  <a:pos x="14" y="8"/>
                </a:cxn>
                <a:cxn ang="0">
                  <a:pos x="14" y="8"/>
                </a:cxn>
                <a:cxn ang="0">
                  <a:pos x="14" y="6"/>
                </a:cxn>
                <a:cxn ang="0">
                  <a:pos x="14" y="8"/>
                </a:cxn>
                <a:cxn ang="0">
                  <a:pos x="12" y="8"/>
                </a:cxn>
                <a:cxn ang="0">
                  <a:pos x="12" y="6"/>
                </a:cxn>
                <a:cxn ang="0">
                  <a:pos x="12" y="6"/>
                </a:cxn>
                <a:cxn ang="0">
                  <a:pos x="12" y="4"/>
                </a:cxn>
                <a:cxn ang="0">
                  <a:pos x="14" y="4"/>
                </a:cxn>
                <a:cxn ang="0">
                  <a:pos x="18" y="8"/>
                </a:cxn>
                <a:cxn ang="0">
                  <a:pos x="20" y="14"/>
                </a:cxn>
                <a:cxn ang="0">
                  <a:pos x="20" y="16"/>
                </a:cxn>
                <a:cxn ang="0">
                  <a:pos x="18" y="16"/>
                </a:cxn>
              </a:cxnLst>
              <a:rect l="0" t="0" r="r" b="b"/>
              <a:pathLst>
                <a:path w="20" h="16">
                  <a:moveTo>
                    <a:pt x="18" y="16"/>
                  </a:moveTo>
                  <a:lnTo>
                    <a:pt x="18" y="16"/>
                  </a:lnTo>
                  <a:lnTo>
                    <a:pt x="16" y="14"/>
                  </a:lnTo>
                  <a:lnTo>
                    <a:pt x="16" y="14"/>
                  </a:lnTo>
                  <a:lnTo>
                    <a:pt x="16" y="14"/>
                  </a:lnTo>
                  <a:lnTo>
                    <a:pt x="14" y="14"/>
                  </a:lnTo>
                  <a:lnTo>
                    <a:pt x="14" y="12"/>
                  </a:lnTo>
                  <a:lnTo>
                    <a:pt x="14" y="12"/>
                  </a:lnTo>
                  <a:lnTo>
                    <a:pt x="16" y="12"/>
                  </a:lnTo>
                  <a:lnTo>
                    <a:pt x="16" y="12"/>
                  </a:lnTo>
                  <a:lnTo>
                    <a:pt x="16" y="12"/>
                  </a:lnTo>
                  <a:lnTo>
                    <a:pt x="16" y="12"/>
                  </a:lnTo>
                  <a:lnTo>
                    <a:pt x="16" y="12"/>
                  </a:lnTo>
                  <a:lnTo>
                    <a:pt x="16" y="10"/>
                  </a:lnTo>
                  <a:lnTo>
                    <a:pt x="14" y="10"/>
                  </a:lnTo>
                  <a:lnTo>
                    <a:pt x="14" y="10"/>
                  </a:lnTo>
                  <a:lnTo>
                    <a:pt x="14" y="10"/>
                  </a:lnTo>
                  <a:lnTo>
                    <a:pt x="12" y="10"/>
                  </a:lnTo>
                  <a:lnTo>
                    <a:pt x="12" y="10"/>
                  </a:lnTo>
                  <a:lnTo>
                    <a:pt x="12" y="10"/>
                  </a:lnTo>
                  <a:lnTo>
                    <a:pt x="12" y="10"/>
                  </a:lnTo>
                  <a:lnTo>
                    <a:pt x="10" y="10"/>
                  </a:lnTo>
                  <a:lnTo>
                    <a:pt x="10" y="12"/>
                  </a:lnTo>
                  <a:lnTo>
                    <a:pt x="10" y="12"/>
                  </a:lnTo>
                  <a:lnTo>
                    <a:pt x="10" y="12"/>
                  </a:lnTo>
                  <a:lnTo>
                    <a:pt x="8" y="12"/>
                  </a:lnTo>
                  <a:lnTo>
                    <a:pt x="8" y="12"/>
                  </a:lnTo>
                  <a:lnTo>
                    <a:pt x="8" y="10"/>
                  </a:lnTo>
                  <a:lnTo>
                    <a:pt x="6" y="10"/>
                  </a:lnTo>
                  <a:lnTo>
                    <a:pt x="4" y="8"/>
                  </a:lnTo>
                  <a:lnTo>
                    <a:pt x="0" y="6"/>
                  </a:lnTo>
                  <a:lnTo>
                    <a:pt x="0" y="4"/>
                  </a:lnTo>
                  <a:lnTo>
                    <a:pt x="0" y="4"/>
                  </a:lnTo>
                  <a:lnTo>
                    <a:pt x="0" y="0"/>
                  </a:lnTo>
                  <a:lnTo>
                    <a:pt x="0" y="0"/>
                  </a:lnTo>
                  <a:lnTo>
                    <a:pt x="0" y="0"/>
                  </a:lnTo>
                  <a:lnTo>
                    <a:pt x="0" y="0"/>
                  </a:lnTo>
                  <a:lnTo>
                    <a:pt x="2" y="2"/>
                  </a:lnTo>
                  <a:lnTo>
                    <a:pt x="2" y="2"/>
                  </a:lnTo>
                  <a:lnTo>
                    <a:pt x="4" y="2"/>
                  </a:lnTo>
                  <a:lnTo>
                    <a:pt x="4" y="4"/>
                  </a:lnTo>
                  <a:lnTo>
                    <a:pt x="4" y="4"/>
                  </a:lnTo>
                  <a:lnTo>
                    <a:pt x="4" y="4"/>
                  </a:lnTo>
                  <a:lnTo>
                    <a:pt x="4" y="4"/>
                  </a:lnTo>
                  <a:lnTo>
                    <a:pt x="4" y="6"/>
                  </a:lnTo>
                  <a:lnTo>
                    <a:pt x="4" y="6"/>
                  </a:lnTo>
                  <a:lnTo>
                    <a:pt x="6" y="6"/>
                  </a:lnTo>
                  <a:lnTo>
                    <a:pt x="6" y="8"/>
                  </a:lnTo>
                  <a:lnTo>
                    <a:pt x="8" y="8"/>
                  </a:lnTo>
                  <a:lnTo>
                    <a:pt x="8" y="8"/>
                  </a:lnTo>
                  <a:lnTo>
                    <a:pt x="8" y="8"/>
                  </a:lnTo>
                  <a:lnTo>
                    <a:pt x="14" y="8"/>
                  </a:lnTo>
                  <a:lnTo>
                    <a:pt x="14" y="8"/>
                  </a:lnTo>
                  <a:lnTo>
                    <a:pt x="14" y="8"/>
                  </a:lnTo>
                  <a:lnTo>
                    <a:pt x="14" y="8"/>
                  </a:lnTo>
                  <a:lnTo>
                    <a:pt x="14" y="8"/>
                  </a:lnTo>
                  <a:lnTo>
                    <a:pt x="14" y="6"/>
                  </a:lnTo>
                  <a:lnTo>
                    <a:pt x="14" y="6"/>
                  </a:lnTo>
                  <a:lnTo>
                    <a:pt x="14" y="8"/>
                  </a:lnTo>
                  <a:lnTo>
                    <a:pt x="14" y="8"/>
                  </a:lnTo>
                  <a:lnTo>
                    <a:pt x="12" y="8"/>
                  </a:lnTo>
                  <a:lnTo>
                    <a:pt x="12" y="8"/>
                  </a:lnTo>
                  <a:lnTo>
                    <a:pt x="12" y="8"/>
                  </a:lnTo>
                  <a:lnTo>
                    <a:pt x="12" y="6"/>
                  </a:lnTo>
                  <a:lnTo>
                    <a:pt x="12" y="6"/>
                  </a:lnTo>
                  <a:lnTo>
                    <a:pt x="12" y="6"/>
                  </a:lnTo>
                  <a:lnTo>
                    <a:pt x="12" y="6"/>
                  </a:lnTo>
                  <a:lnTo>
                    <a:pt x="12" y="4"/>
                  </a:lnTo>
                  <a:lnTo>
                    <a:pt x="14" y="4"/>
                  </a:lnTo>
                  <a:lnTo>
                    <a:pt x="14" y="4"/>
                  </a:lnTo>
                  <a:lnTo>
                    <a:pt x="14" y="4"/>
                  </a:lnTo>
                  <a:lnTo>
                    <a:pt x="18" y="8"/>
                  </a:lnTo>
                  <a:lnTo>
                    <a:pt x="18" y="10"/>
                  </a:lnTo>
                  <a:lnTo>
                    <a:pt x="20" y="14"/>
                  </a:lnTo>
                  <a:lnTo>
                    <a:pt x="20" y="14"/>
                  </a:lnTo>
                  <a:lnTo>
                    <a:pt x="20" y="16"/>
                  </a:lnTo>
                  <a:lnTo>
                    <a:pt x="20" y="16"/>
                  </a:lnTo>
                  <a:lnTo>
                    <a:pt x="18" y="1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6" name="Freeform 5246">
              <a:extLst>
                <a:ext uri="{FF2B5EF4-FFF2-40B4-BE49-F238E27FC236}">
                  <a16:creationId xmlns:a16="http://schemas.microsoft.com/office/drawing/2014/main" id="{8B5DF1C7-3A36-604B-B631-79D013758F6A}"/>
                </a:ext>
              </a:extLst>
            </p:cNvPr>
            <p:cNvSpPr>
              <a:spLocks/>
            </p:cNvSpPr>
            <p:nvPr/>
          </p:nvSpPr>
          <p:spPr bwMode="auto">
            <a:xfrm>
              <a:off x="6498394" y="2452618"/>
              <a:ext cx="6343" cy="8796"/>
            </a:xfrm>
            <a:custGeom>
              <a:avLst/>
              <a:gdLst/>
              <a:ahLst/>
              <a:cxnLst>
                <a:cxn ang="0">
                  <a:pos x="2" y="0"/>
                </a:cxn>
                <a:cxn ang="0">
                  <a:pos x="0" y="2"/>
                </a:cxn>
                <a:cxn ang="0">
                  <a:pos x="0" y="2"/>
                </a:cxn>
                <a:cxn ang="0">
                  <a:pos x="0" y="2"/>
                </a:cxn>
                <a:cxn ang="0">
                  <a:pos x="2" y="6"/>
                </a:cxn>
                <a:cxn ang="0">
                  <a:pos x="4" y="6"/>
                </a:cxn>
                <a:cxn ang="0">
                  <a:pos x="4" y="6"/>
                </a:cxn>
                <a:cxn ang="0">
                  <a:pos x="4" y="6"/>
                </a:cxn>
                <a:cxn ang="0">
                  <a:pos x="4" y="6"/>
                </a:cxn>
                <a:cxn ang="0">
                  <a:pos x="4" y="2"/>
                </a:cxn>
                <a:cxn ang="0">
                  <a:pos x="4" y="2"/>
                </a:cxn>
                <a:cxn ang="0">
                  <a:pos x="4" y="2"/>
                </a:cxn>
                <a:cxn ang="0">
                  <a:pos x="4" y="0"/>
                </a:cxn>
                <a:cxn ang="0">
                  <a:pos x="4" y="0"/>
                </a:cxn>
                <a:cxn ang="0">
                  <a:pos x="4" y="0"/>
                </a:cxn>
                <a:cxn ang="0">
                  <a:pos x="4" y="0"/>
                </a:cxn>
                <a:cxn ang="0">
                  <a:pos x="4" y="0"/>
                </a:cxn>
                <a:cxn ang="0">
                  <a:pos x="2" y="0"/>
                </a:cxn>
              </a:cxnLst>
              <a:rect l="0" t="0" r="r" b="b"/>
              <a:pathLst>
                <a:path w="4" h="6">
                  <a:moveTo>
                    <a:pt x="2" y="0"/>
                  </a:moveTo>
                  <a:lnTo>
                    <a:pt x="0" y="2"/>
                  </a:lnTo>
                  <a:lnTo>
                    <a:pt x="0" y="2"/>
                  </a:lnTo>
                  <a:lnTo>
                    <a:pt x="0" y="2"/>
                  </a:lnTo>
                  <a:lnTo>
                    <a:pt x="2" y="6"/>
                  </a:lnTo>
                  <a:lnTo>
                    <a:pt x="4" y="6"/>
                  </a:lnTo>
                  <a:lnTo>
                    <a:pt x="4" y="6"/>
                  </a:lnTo>
                  <a:lnTo>
                    <a:pt x="4" y="6"/>
                  </a:lnTo>
                  <a:lnTo>
                    <a:pt x="4" y="6"/>
                  </a:lnTo>
                  <a:lnTo>
                    <a:pt x="4" y="2"/>
                  </a:lnTo>
                  <a:lnTo>
                    <a:pt x="4" y="2"/>
                  </a:lnTo>
                  <a:lnTo>
                    <a:pt x="4" y="2"/>
                  </a:lnTo>
                  <a:lnTo>
                    <a:pt x="4" y="0"/>
                  </a:lnTo>
                  <a:lnTo>
                    <a:pt x="4" y="0"/>
                  </a:lnTo>
                  <a:lnTo>
                    <a:pt x="4" y="0"/>
                  </a:lnTo>
                  <a:lnTo>
                    <a:pt x="4" y="0"/>
                  </a:lnTo>
                  <a:lnTo>
                    <a:pt x="4"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7" name="Freeform 5247">
              <a:extLst>
                <a:ext uri="{FF2B5EF4-FFF2-40B4-BE49-F238E27FC236}">
                  <a16:creationId xmlns:a16="http://schemas.microsoft.com/office/drawing/2014/main" id="{76117C0C-A8A1-C24D-860D-E794F444F45D}"/>
                </a:ext>
              </a:extLst>
            </p:cNvPr>
            <p:cNvSpPr>
              <a:spLocks/>
            </p:cNvSpPr>
            <p:nvPr/>
          </p:nvSpPr>
          <p:spPr bwMode="auto">
            <a:xfrm>
              <a:off x="6498394" y="2452618"/>
              <a:ext cx="6343" cy="8796"/>
            </a:xfrm>
            <a:custGeom>
              <a:avLst/>
              <a:gdLst/>
              <a:ahLst/>
              <a:cxnLst>
                <a:cxn ang="0">
                  <a:pos x="2" y="0"/>
                </a:cxn>
                <a:cxn ang="0">
                  <a:pos x="0" y="2"/>
                </a:cxn>
                <a:cxn ang="0">
                  <a:pos x="0" y="2"/>
                </a:cxn>
                <a:cxn ang="0">
                  <a:pos x="0" y="2"/>
                </a:cxn>
                <a:cxn ang="0">
                  <a:pos x="2" y="6"/>
                </a:cxn>
                <a:cxn ang="0">
                  <a:pos x="4" y="6"/>
                </a:cxn>
                <a:cxn ang="0">
                  <a:pos x="4" y="6"/>
                </a:cxn>
                <a:cxn ang="0">
                  <a:pos x="4" y="6"/>
                </a:cxn>
                <a:cxn ang="0">
                  <a:pos x="4" y="6"/>
                </a:cxn>
                <a:cxn ang="0">
                  <a:pos x="4" y="2"/>
                </a:cxn>
                <a:cxn ang="0">
                  <a:pos x="4" y="2"/>
                </a:cxn>
                <a:cxn ang="0">
                  <a:pos x="4" y="2"/>
                </a:cxn>
                <a:cxn ang="0">
                  <a:pos x="4" y="0"/>
                </a:cxn>
                <a:cxn ang="0">
                  <a:pos x="4" y="0"/>
                </a:cxn>
                <a:cxn ang="0">
                  <a:pos x="4" y="0"/>
                </a:cxn>
                <a:cxn ang="0">
                  <a:pos x="4" y="0"/>
                </a:cxn>
                <a:cxn ang="0">
                  <a:pos x="4" y="0"/>
                </a:cxn>
                <a:cxn ang="0">
                  <a:pos x="2" y="0"/>
                </a:cxn>
              </a:cxnLst>
              <a:rect l="0" t="0" r="r" b="b"/>
              <a:pathLst>
                <a:path w="4" h="6">
                  <a:moveTo>
                    <a:pt x="2" y="0"/>
                  </a:moveTo>
                  <a:lnTo>
                    <a:pt x="0" y="2"/>
                  </a:lnTo>
                  <a:lnTo>
                    <a:pt x="0" y="2"/>
                  </a:lnTo>
                  <a:lnTo>
                    <a:pt x="0" y="2"/>
                  </a:lnTo>
                  <a:lnTo>
                    <a:pt x="2" y="6"/>
                  </a:lnTo>
                  <a:lnTo>
                    <a:pt x="4" y="6"/>
                  </a:lnTo>
                  <a:lnTo>
                    <a:pt x="4" y="6"/>
                  </a:lnTo>
                  <a:lnTo>
                    <a:pt x="4" y="6"/>
                  </a:lnTo>
                  <a:lnTo>
                    <a:pt x="4" y="6"/>
                  </a:lnTo>
                  <a:lnTo>
                    <a:pt x="4" y="2"/>
                  </a:lnTo>
                  <a:lnTo>
                    <a:pt x="4" y="2"/>
                  </a:lnTo>
                  <a:lnTo>
                    <a:pt x="4" y="2"/>
                  </a:lnTo>
                  <a:lnTo>
                    <a:pt x="4" y="0"/>
                  </a:lnTo>
                  <a:lnTo>
                    <a:pt x="4" y="0"/>
                  </a:lnTo>
                  <a:lnTo>
                    <a:pt x="4" y="0"/>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8" name="Freeform 5249">
              <a:extLst>
                <a:ext uri="{FF2B5EF4-FFF2-40B4-BE49-F238E27FC236}">
                  <a16:creationId xmlns:a16="http://schemas.microsoft.com/office/drawing/2014/main" id="{E4A720F2-9779-184E-A73A-A8A10B0AB860}"/>
                </a:ext>
              </a:extLst>
            </p:cNvPr>
            <p:cNvSpPr>
              <a:spLocks/>
            </p:cNvSpPr>
            <p:nvPr/>
          </p:nvSpPr>
          <p:spPr bwMode="auto">
            <a:xfrm>
              <a:off x="6549144" y="2558173"/>
              <a:ext cx="6343" cy="2200"/>
            </a:xfrm>
            <a:custGeom>
              <a:avLst/>
              <a:gdLst/>
              <a:ahLst/>
              <a:cxnLst>
                <a:cxn ang="0">
                  <a:pos x="0" y="0"/>
                </a:cxn>
                <a:cxn ang="0">
                  <a:pos x="0" y="0"/>
                </a:cxn>
                <a:cxn ang="0">
                  <a:pos x="0" y="2"/>
                </a:cxn>
                <a:cxn ang="0">
                  <a:pos x="0" y="2"/>
                </a:cxn>
                <a:cxn ang="0">
                  <a:pos x="0" y="2"/>
                </a:cxn>
                <a:cxn ang="0">
                  <a:pos x="0" y="2"/>
                </a:cxn>
                <a:cxn ang="0">
                  <a:pos x="2" y="2"/>
                </a:cxn>
                <a:cxn ang="0">
                  <a:pos x="2" y="2"/>
                </a:cxn>
                <a:cxn ang="0">
                  <a:pos x="4" y="2"/>
                </a:cxn>
                <a:cxn ang="0">
                  <a:pos x="4" y="2"/>
                </a:cxn>
                <a:cxn ang="0">
                  <a:pos x="4" y="2"/>
                </a:cxn>
                <a:cxn ang="0">
                  <a:pos x="4" y="2"/>
                </a:cxn>
                <a:cxn ang="0">
                  <a:pos x="2" y="0"/>
                </a:cxn>
                <a:cxn ang="0">
                  <a:pos x="2" y="0"/>
                </a:cxn>
                <a:cxn ang="0">
                  <a:pos x="2" y="0"/>
                </a:cxn>
                <a:cxn ang="0">
                  <a:pos x="2" y="0"/>
                </a:cxn>
                <a:cxn ang="0">
                  <a:pos x="0" y="0"/>
                </a:cxn>
              </a:cxnLst>
              <a:rect l="0" t="0" r="r" b="b"/>
              <a:pathLst>
                <a:path w="4" h="2">
                  <a:moveTo>
                    <a:pt x="0" y="0"/>
                  </a:moveTo>
                  <a:lnTo>
                    <a:pt x="0" y="0"/>
                  </a:lnTo>
                  <a:lnTo>
                    <a:pt x="0" y="2"/>
                  </a:lnTo>
                  <a:lnTo>
                    <a:pt x="0" y="2"/>
                  </a:lnTo>
                  <a:lnTo>
                    <a:pt x="0" y="2"/>
                  </a:lnTo>
                  <a:lnTo>
                    <a:pt x="0" y="2"/>
                  </a:lnTo>
                  <a:lnTo>
                    <a:pt x="2" y="2"/>
                  </a:lnTo>
                  <a:lnTo>
                    <a:pt x="2" y="2"/>
                  </a:lnTo>
                  <a:lnTo>
                    <a:pt x="4" y="2"/>
                  </a:lnTo>
                  <a:lnTo>
                    <a:pt x="4" y="2"/>
                  </a:lnTo>
                  <a:lnTo>
                    <a:pt x="4" y="2"/>
                  </a:lnTo>
                  <a:lnTo>
                    <a:pt x="4" y="2"/>
                  </a:lnTo>
                  <a:lnTo>
                    <a:pt x="2" y="0"/>
                  </a:lnTo>
                  <a:lnTo>
                    <a:pt x="2" y="0"/>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9" name="Freeform 5250">
              <a:extLst>
                <a:ext uri="{FF2B5EF4-FFF2-40B4-BE49-F238E27FC236}">
                  <a16:creationId xmlns:a16="http://schemas.microsoft.com/office/drawing/2014/main" id="{865B4BE6-4CDE-D14B-A755-F2BE90FCB828}"/>
                </a:ext>
              </a:extLst>
            </p:cNvPr>
            <p:cNvSpPr>
              <a:spLocks/>
            </p:cNvSpPr>
            <p:nvPr/>
          </p:nvSpPr>
          <p:spPr bwMode="auto">
            <a:xfrm>
              <a:off x="6549144" y="2558173"/>
              <a:ext cx="6343" cy="2200"/>
            </a:xfrm>
            <a:custGeom>
              <a:avLst/>
              <a:gdLst/>
              <a:ahLst/>
              <a:cxnLst>
                <a:cxn ang="0">
                  <a:pos x="0" y="0"/>
                </a:cxn>
                <a:cxn ang="0">
                  <a:pos x="0" y="0"/>
                </a:cxn>
                <a:cxn ang="0">
                  <a:pos x="0" y="2"/>
                </a:cxn>
                <a:cxn ang="0">
                  <a:pos x="0" y="2"/>
                </a:cxn>
                <a:cxn ang="0">
                  <a:pos x="0" y="2"/>
                </a:cxn>
                <a:cxn ang="0">
                  <a:pos x="0" y="2"/>
                </a:cxn>
                <a:cxn ang="0">
                  <a:pos x="2" y="2"/>
                </a:cxn>
                <a:cxn ang="0">
                  <a:pos x="2" y="2"/>
                </a:cxn>
                <a:cxn ang="0">
                  <a:pos x="4" y="2"/>
                </a:cxn>
                <a:cxn ang="0">
                  <a:pos x="4" y="2"/>
                </a:cxn>
                <a:cxn ang="0">
                  <a:pos x="4" y="2"/>
                </a:cxn>
                <a:cxn ang="0">
                  <a:pos x="4" y="2"/>
                </a:cxn>
                <a:cxn ang="0">
                  <a:pos x="2" y="0"/>
                </a:cxn>
                <a:cxn ang="0">
                  <a:pos x="2" y="0"/>
                </a:cxn>
                <a:cxn ang="0">
                  <a:pos x="2" y="0"/>
                </a:cxn>
                <a:cxn ang="0">
                  <a:pos x="2" y="0"/>
                </a:cxn>
                <a:cxn ang="0">
                  <a:pos x="0" y="0"/>
                </a:cxn>
              </a:cxnLst>
              <a:rect l="0" t="0" r="r" b="b"/>
              <a:pathLst>
                <a:path w="4" h="2">
                  <a:moveTo>
                    <a:pt x="0" y="0"/>
                  </a:moveTo>
                  <a:lnTo>
                    <a:pt x="0" y="0"/>
                  </a:lnTo>
                  <a:lnTo>
                    <a:pt x="0" y="2"/>
                  </a:lnTo>
                  <a:lnTo>
                    <a:pt x="0" y="2"/>
                  </a:lnTo>
                  <a:lnTo>
                    <a:pt x="0" y="2"/>
                  </a:lnTo>
                  <a:lnTo>
                    <a:pt x="0" y="2"/>
                  </a:lnTo>
                  <a:lnTo>
                    <a:pt x="2" y="2"/>
                  </a:lnTo>
                  <a:lnTo>
                    <a:pt x="2" y="2"/>
                  </a:lnTo>
                  <a:lnTo>
                    <a:pt x="4" y="2"/>
                  </a:lnTo>
                  <a:lnTo>
                    <a:pt x="4" y="2"/>
                  </a:lnTo>
                  <a:lnTo>
                    <a:pt x="4" y="2"/>
                  </a:lnTo>
                  <a:lnTo>
                    <a:pt x="4" y="2"/>
                  </a:lnTo>
                  <a:lnTo>
                    <a:pt x="2" y="0"/>
                  </a:lnTo>
                  <a:lnTo>
                    <a:pt x="2"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0" name="Freeform 5251">
              <a:extLst>
                <a:ext uri="{FF2B5EF4-FFF2-40B4-BE49-F238E27FC236}">
                  <a16:creationId xmlns:a16="http://schemas.microsoft.com/office/drawing/2014/main" id="{577D95D9-7895-F544-B73C-DEA5A4F67AED}"/>
                </a:ext>
              </a:extLst>
            </p:cNvPr>
            <p:cNvSpPr>
              <a:spLocks/>
            </p:cNvSpPr>
            <p:nvPr/>
          </p:nvSpPr>
          <p:spPr bwMode="auto">
            <a:xfrm>
              <a:off x="6496278" y="2472411"/>
              <a:ext cx="8458" cy="8796"/>
            </a:xfrm>
            <a:custGeom>
              <a:avLst/>
              <a:gdLst/>
              <a:ahLst/>
              <a:cxnLst>
                <a:cxn ang="0">
                  <a:pos x="4" y="2"/>
                </a:cxn>
                <a:cxn ang="0">
                  <a:pos x="2" y="2"/>
                </a:cxn>
                <a:cxn ang="0">
                  <a:pos x="2" y="4"/>
                </a:cxn>
                <a:cxn ang="0">
                  <a:pos x="0" y="6"/>
                </a:cxn>
                <a:cxn ang="0">
                  <a:pos x="0" y="6"/>
                </a:cxn>
                <a:cxn ang="0">
                  <a:pos x="0" y="6"/>
                </a:cxn>
                <a:cxn ang="0">
                  <a:pos x="2" y="6"/>
                </a:cxn>
                <a:cxn ang="0">
                  <a:pos x="2" y="6"/>
                </a:cxn>
                <a:cxn ang="0">
                  <a:pos x="4" y="4"/>
                </a:cxn>
                <a:cxn ang="0">
                  <a:pos x="6" y="2"/>
                </a:cxn>
                <a:cxn ang="0">
                  <a:pos x="6" y="2"/>
                </a:cxn>
                <a:cxn ang="0">
                  <a:pos x="6" y="0"/>
                </a:cxn>
                <a:cxn ang="0">
                  <a:pos x="6" y="0"/>
                </a:cxn>
                <a:cxn ang="0">
                  <a:pos x="4" y="2"/>
                </a:cxn>
              </a:cxnLst>
              <a:rect l="0" t="0" r="r" b="b"/>
              <a:pathLst>
                <a:path w="6" h="6">
                  <a:moveTo>
                    <a:pt x="4" y="2"/>
                  </a:moveTo>
                  <a:lnTo>
                    <a:pt x="2" y="2"/>
                  </a:lnTo>
                  <a:lnTo>
                    <a:pt x="2" y="4"/>
                  </a:lnTo>
                  <a:lnTo>
                    <a:pt x="0" y="6"/>
                  </a:lnTo>
                  <a:lnTo>
                    <a:pt x="0" y="6"/>
                  </a:lnTo>
                  <a:lnTo>
                    <a:pt x="0" y="6"/>
                  </a:lnTo>
                  <a:lnTo>
                    <a:pt x="2" y="6"/>
                  </a:lnTo>
                  <a:lnTo>
                    <a:pt x="2" y="6"/>
                  </a:lnTo>
                  <a:lnTo>
                    <a:pt x="4" y="4"/>
                  </a:lnTo>
                  <a:lnTo>
                    <a:pt x="6" y="2"/>
                  </a:lnTo>
                  <a:lnTo>
                    <a:pt x="6" y="2"/>
                  </a:lnTo>
                  <a:lnTo>
                    <a:pt x="6" y="0"/>
                  </a:lnTo>
                  <a:lnTo>
                    <a:pt x="6" y="0"/>
                  </a:lnTo>
                  <a:lnTo>
                    <a:pt x="4"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1" name="Freeform 5252">
              <a:extLst>
                <a:ext uri="{FF2B5EF4-FFF2-40B4-BE49-F238E27FC236}">
                  <a16:creationId xmlns:a16="http://schemas.microsoft.com/office/drawing/2014/main" id="{B6766830-3DB3-EC4B-AD9D-BE503F001DFD}"/>
                </a:ext>
              </a:extLst>
            </p:cNvPr>
            <p:cNvSpPr>
              <a:spLocks/>
            </p:cNvSpPr>
            <p:nvPr/>
          </p:nvSpPr>
          <p:spPr bwMode="auto">
            <a:xfrm>
              <a:off x="6496278" y="2472411"/>
              <a:ext cx="8458" cy="8796"/>
            </a:xfrm>
            <a:custGeom>
              <a:avLst/>
              <a:gdLst/>
              <a:ahLst/>
              <a:cxnLst>
                <a:cxn ang="0">
                  <a:pos x="4" y="2"/>
                </a:cxn>
                <a:cxn ang="0">
                  <a:pos x="2" y="2"/>
                </a:cxn>
                <a:cxn ang="0">
                  <a:pos x="2" y="4"/>
                </a:cxn>
                <a:cxn ang="0">
                  <a:pos x="0" y="6"/>
                </a:cxn>
                <a:cxn ang="0">
                  <a:pos x="0" y="6"/>
                </a:cxn>
                <a:cxn ang="0">
                  <a:pos x="0" y="6"/>
                </a:cxn>
                <a:cxn ang="0">
                  <a:pos x="2" y="6"/>
                </a:cxn>
                <a:cxn ang="0">
                  <a:pos x="2" y="6"/>
                </a:cxn>
                <a:cxn ang="0">
                  <a:pos x="4" y="4"/>
                </a:cxn>
                <a:cxn ang="0">
                  <a:pos x="6" y="2"/>
                </a:cxn>
                <a:cxn ang="0">
                  <a:pos x="6" y="2"/>
                </a:cxn>
                <a:cxn ang="0">
                  <a:pos x="6" y="0"/>
                </a:cxn>
                <a:cxn ang="0">
                  <a:pos x="6" y="0"/>
                </a:cxn>
                <a:cxn ang="0">
                  <a:pos x="4" y="2"/>
                </a:cxn>
              </a:cxnLst>
              <a:rect l="0" t="0" r="r" b="b"/>
              <a:pathLst>
                <a:path w="6" h="6">
                  <a:moveTo>
                    <a:pt x="4" y="2"/>
                  </a:moveTo>
                  <a:lnTo>
                    <a:pt x="2" y="2"/>
                  </a:lnTo>
                  <a:lnTo>
                    <a:pt x="2" y="4"/>
                  </a:lnTo>
                  <a:lnTo>
                    <a:pt x="0" y="6"/>
                  </a:lnTo>
                  <a:lnTo>
                    <a:pt x="0" y="6"/>
                  </a:lnTo>
                  <a:lnTo>
                    <a:pt x="0" y="6"/>
                  </a:lnTo>
                  <a:lnTo>
                    <a:pt x="2" y="6"/>
                  </a:lnTo>
                  <a:lnTo>
                    <a:pt x="2" y="6"/>
                  </a:lnTo>
                  <a:lnTo>
                    <a:pt x="4" y="4"/>
                  </a:lnTo>
                  <a:lnTo>
                    <a:pt x="6" y="2"/>
                  </a:lnTo>
                  <a:lnTo>
                    <a:pt x="6" y="2"/>
                  </a:lnTo>
                  <a:lnTo>
                    <a:pt x="6" y="0"/>
                  </a:lnTo>
                  <a:lnTo>
                    <a:pt x="6" y="0"/>
                  </a:lnTo>
                  <a:lnTo>
                    <a:pt x="4"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2" name="Freeform 5253">
              <a:extLst>
                <a:ext uri="{FF2B5EF4-FFF2-40B4-BE49-F238E27FC236}">
                  <a16:creationId xmlns:a16="http://schemas.microsoft.com/office/drawing/2014/main" id="{64ADDFE7-FF82-E141-9F67-FB6C5EEED9CF}"/>
                </a:ext>
              </a:extLst>
            </p:cNvPr>
            <p:cNvSpPr>
              <a:spLocks/>
            </p:cNvSpPr>
            <p:nvPr/>
          </p:nvSpPr>
          <p:spPr bwMode="auto">
            <a:xfrm>
              <a:off x="6489935" y="2344865"/>
              <a:ext cx="6343" cy="13194"/>
            </a:xfrm>
            <a:custGeom>
              <a:avLst/>
              <a:gdLst/>
              <a:ahLst/>
              <a:cxnLst>
                <a:cxn ang="0">
                  <a:pos x="2" y="0"/>
                </a:cxn>
                <a:cxn ang="0">
                  <a:pos x="0" y="2"/>
                </a:cxn>
                <a:cxn ang="0">
                  <a:pos x="0" y="2"/>
                </a:cxn>
                <a:cxn ang="0">
                  <a:pos x="0" y="2"/>
                </a:cxn>
                <a:cxn ang="0">
                  <a:pos x="0" y="6"/>
                </a:cxn>
                <a:cxn ang="0">
                  <a:pos x="0" y="8"/>
                </a:cxn>
                <a:cxn ang="0">
                  <a:pos x="0" y="8"/>
                </a:cxn>
                <a:cxn ang="0">
                  <a:pos x="0" y="8"/>
                </a:cxn>
                <a:cxn ang="0">
                  <a:pos x="0" y="8"/>
                </a:cxn>
                <a:cxn ang="0">
                  <a:pos x="0" y="8"/>
                </a:cxn>
                <a:cxn ang="0">
                  <a:pos x="0" y="8"/>
                </a:cxn>
                <a:cxn ang="0">
                  <a:pos x="2" y="8"/>
                </a:cxn>
                <a:cxn ang="0">
                  <a:pos x="2" y="8"/>
                </a:cxn>
                <a:cxn ang="0">
                  <a:pos x="2" y="8"/>
                </a:cxn>
                <a:cxn ang="0">
                  <a:pos x="2" y="6"/>
                </a:cxn>
                <a:cxn ang="0">
                  <a:pos x="4" y="2"/>
                </a:cxn>
                <a:cxn ang="0">
                  <a:pos x="4" y="2"/>
                </a:cxn>
                <a:cxn ang="0">
                  <a:pos x="4" y="0"/>
                </a:cxn>
                <a:cxn ang="0">
                  <a:pos x="4" y="0"/>
                </a:cxn>
                <a:cxn ang="0">
                  <a:pos x="4" y="0"/>
                </a:cxn>
                <a:cxn ang="0">
                  <a:pos x="2" y="0"/>
                </a:cxn>
              </a:cxnLst>
              <a:rect l="0" t="0" r="r" b="b"/>
              <a:pathLst>
                <a:path w="4" h="8">
                  <a:moveTo>
                    <a:pt x="2" y="0"/>
                  </a:moveTo>
                  <a:lnTo>
                    <a:pt x="0" y="2"/>
                  </a:lnTo>
                  <a:lnTo>
                    <a:pt x="0" y="2"/>
                  </a:lnTo>
                  <a:lnTo>
                    <a:pt x="0" y="2"/>
                  </a:lnTo>
                  <a:lnTo>
                    <a:pt x="0" y="6"/>
                  </a:lnTo>
                  <a:lnTo>
                    <a:pt x="0" y="8"/>
                  </a:lnTo>
                  <a:lnTo>
                    <a:pt x="0" y="8"/>
                  </a:lnTo>
                  <a:lnTo>
                    <a:pt x="0" y="8"/>
                  </a:lnTo>
                  <a:lnTo>
                    <a:pt x="0" y="8"/>
                  </a:lnTo>
                  <a:lnTo>
                    <a:pt x="0" y="8"/>
                  </a:lnTo>
                  <a:lnTo>
                    <a:pt x="0" y="8"/>
                  </a:lnTo>
                  <a:lnTo>
                    <a:pt x="2" y="8"/>
                  </a:lnTo>
                  <a:lnTo>
                    <a:pt x="2" y="8"/>
                  </a:lnTo>
                  <a:lnTo>
                    <a:pt x="2" y="8"/>
                  </a:lnTo>
                  <a:lnTo>
                    <a:pt x="2" y="6"/>
                  </a:lnTo>
                  <a:lnTo>
                    <a:pt x="4" y="2"/>
                  </a:lnTo>
                  <a:lnTo>
                    <a:pt x="4" y="2"/>
                  </a:lnTo>
                  <a:lnTo>
                    <a:pt x="4" y="0"/>
                  </a:lnTo>
                  <a:lnTo>
                    <a:pt x="4" y="0"/>
                  </a:lnTo>
                  <a:lnTo>
                    <a:pt x="4"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3" name="Freeform 5254">
              <a:extLst>
                <a:ext uri="{FF2B5EF4-FFF2-40B4-BE49-F238E27FC236}">
                  <a16:creationId xmlns:a16="http://schemas.microsoft.com/office/drawing/2014/main" id="{6BAD3464-5213-CE46-AC88-C0910E4803D2}"/>
                </a:ext>
              </a:extLst>
            </p:cNvPr>
            <p:cNvSpPr>
              <a:spLocks/>
            </p:cNvSpPr>
            <p:nvPr/>
          </p:nvSpPr>
          <p:spPr bwMode="auto">
            <a:xfrm>
              <a:off x="6489935" y="2344865"/>
              <a:ext cx="6343" cy="13194"/>
            </a:xfrm>
            <a:custGeom>
              <a:avLst/>
              <a:gdLst/>
              <a:ahLst/>
              <a:cxnLst>
                <a:cxn ang="0">
                  <a:pos x="2" y="0"/>
                </a:cxn>
                <a:cxn ang="0">
                  <a:pos x="0" y="2"/>
                </a:cxn>
                <a:cxn ang="0">
                  <a:pos x="0" y="2"/>
                </a:cxn>
                <a:cxn ang="0">
                  <a:pos x="0" y="2"/>
                </a:cxn>
                <a:cxn ang="0">
                  <a:pos x="0" y="6"/>
                </a:cxn>
                <a:cxn ang="0">
                  <a:pos x="0" y="8"/>
                </a:cxn>
                <a:cxn ang="0">
                  <a:pos x="0" y="8"/>
                </a:cxn>
                <a:cxn ang="0">
                  <a:pos x="0" y="8"/>
                </a:cxn>
                <a:cxn ang="0">
                  <a:pos x="0" y="8"/>
                </a:cxn>
                <a:cxn ang="0">
                  <a:pos x="0" y="8"/>
                </a:cxn>
                <a:cxn ang="0">
                  <a:pos x="0" y="8"/>
                </a:cxn>
                <a:cxn ang="0">
                  <a:pos x="2" y="8"/>
                </a:cxn>
                <a:cxn ang="0">
                  <a:pos x="2" y="8"/>
                </a:cxn>
                <a:cxn ang="0">
                  <a:pos x="2" y="8"/>
                </a:cxn>
                <a:cxn ang="0">
                  <a:pos x="2" y="6"/>
                </a:cxn>
                <a:cxn ang="0">
                  <a:pos x="4" y="2"/>
                </a:cxn>
                <a:cxn ang="0">
                  <a:pos x="4" y="2"/>
                </a:cxn>
                <a:cxn ang="0">
                  <a:pos x="4" y="0"/>
                </a:cxn>
                <a:cxn ang="0">
                  <a:pos x="4" y="0"/>
                </a:cxn>
                <a:cxn ang="0">
                  <a:pos x="4" y="0"/>
                </a:cxn>
                <a:cxn ang="0">
                  <a:pos x="2" y="0"/>
                </a:cxn>
              </a:cxnLst>
              <a:rect l="0" t="0" r="r" b="b"/>
              <a:pathLst>
                <a:path w="4" h="8">
                  <a:moveTo>
                    <a:pt x="2" y="0"/>
                  </a:moveTo>
                  <a:lnTo>
                    <a:pt x="0" y="2"/>
                  </a:lnTo>
                  <a:lnTo>
                    <a:pt x="0" y="2"/>
                  </a:lnTo>
                  <a:lnTo>
                    <a:pt x="0" y="2"/>
                  </a:lnTo>
                  <a:lnTo>
                    <a:pt x="0" y="6"/>
                  </a:lnTo>
                  <a:lnTo>
                    <a:pt x="0" y="8"/>
                  </a:lnTo>
                  <a:lnTo>
                    <a:pt x="0" y="8"/>
                  </a:lnTo>
                  <a:lnTo>
                    <a:pt x="0" y="8"/>
                  </a:lnTo>
                  <a:lnTo>
                    <a:pt x="0" y="8"/>
                  </a:lnTo>
                  <a:lnTo>
                    <a:pt x="0" y="8"/>
                  </a:lnTo>
                  <a:lnTo>
                    <a:pt x="0" y="8"/>
                  </a:lnTo>
                  <a:lnTo>
                    <a:pt x="2" y="8"/>
                  </a:lnTo>
                  <a:lnTo>
                    <a:pt x="2" y="8"/>
                  </a:lnTo>
                  <a:lnTo>
                    <a:pt x="2" y="8"/>
                  </a:lnTo>
                  <a:lnTo>
                    <a:pt x="2" y="6"/>
                  </a:lnTo>
                  <a:lnTo>
                    <a:pt x="4" y="2"/>
                  </a:lnTo>
                  <a:lnTo>
                    <a:pt x="4" y="2"/>
                  </a:lnTo>
                  <a:lnTo>
                    <a:pt x="4" y="0"/>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4" name="Freeform 5255">
              <a:extLst>
                <a:ext uri="{FF2B5EF4-FFF2-40B4-BE49-F238E27FC236}">
                  <a16:creationId xmlns:a16="http://schemas.microsoft.com/office/drawing/2014/main" id="{72D45034-24C6-6C49-936D-B1AD73836107}"/>
                </a:ext>
              </a:extLst>
            </p:cNvPr>
            <p:cNvSpPr>
              <a:spLocks/>
            </p:cNvSpPr>
            <p:nvPr/>
          </p:nvSpPr>
          <p:spPr bwMode="auto">
            <a:xfrm>
              <a:off x="6458216" y="2481207"/>
              <a:ext cx="2115" cy="2198"/>
            </a:xfrm>
            <a:custGeom>
              <a:avLst/>
              <a:gdLst/>
              <a:ahLst/>
              <a:cxnLst>
                <a:cxn ang="0">
                  <a:pos x="0" y="0"/>
                </a:cxn>
                <a:cxn ang="0">
                  <a:pos x="2" y="2"/>
                </a:cxn>
                <a:cxn ang="0">
                  <a:pos x="2" y="0"/>
                </a:cxn>
                <a:cxn ang="0">
                  <a:pos x="0" y="0"/>
                </a:cxn>
              </a:cxnLst>
              <a:rect l="0" t="0" r="r" b="b"/>
              <a:pathLst>
                <a:path w="2" h="2">
                  <a:moveTo>
                    <a:pt x="0" y="0"/>
                  </a:moveTo>
                  <a:lnTo>
                    <a:pt x="2" y="2"/>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5" name="Freeform 5256">
              <a:extLst>
                <a:ext uri="{FF2B5EF4-FFF2-40B4-BE49-F238E27FC236}">
                  <a16:creationId xmlns:a16="http://schemas.microsoft.com/office/drawing/2014/main" id="{A805189D-2E26-1B40-87D5-EFD0BF36F91E}"/>
                </a:ext>
              </a:extLst>
            </p:cNvPr>
            <p:cNvSpPr>
              <a:spLocks/>
            </p:cNvSpPr>
            <p:nvPr/>
          </p:nvSpPr>
          <p:spPr bwMode="auto">
            <a:xfrm>
              <a:off x="6458216" y="2481207"/>
              <a:ext cx="2115" cy="2198"/>
            </a:xfrm>
            <a:custGeom>
              <a:avLst/>
              <a:gdLst/>
              <a:ahLst/>
              <a:cxnLst>
                <a:cxn ang="0">
                  <a:pos x="0" y="0"/>
                </a:cxn>
                <a:cxn ang="0">
                  <a:pos x="2" y="2"/>
                </a:cxn>
                <a:cxn ang="0">
                  <a:pos x="2" y="0"/>
                </a:cxn>
                <a:cxn ang="0">
                  <a:pos x="0" y="0"/>
                </a:cxn>
              </a:cxnLst>
              <a:rect l="0" t="0" r="r" b="b"/>
              <a:pathLst>
                <a:path w="2" h="2">
                  <a:moveTo>
                    <a:pt x="0" y="0"/>
                  </a:moveTo>
                  <a:lnTo>
                    <a:pt x="2" y="2"/>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6" name="Freeform 5257">
              <a:extLst>
                <a:ext uri="{FF2B5EF4-FFF2-40B4-BE49-F238E27FC236}">
                  <a16:creationId xmlns:a16="http://schemas.microsoft.com/office/drawing/2014/main" id="{E61FF408-9260-1A4E-99A7-B8CE0BBBF284}"/>
                </a:ext>
              </a:extLst>
            </p:cNvPr>
            <p:cNvSpPr>
              <a:spLocks/>
            </p:cNvSpPr>
            <p:nvPr/>
          </p:nvSpPr>
          <p:spPr bwMode="auto">
            <a:xfrm>
              <a:off x="5187347" y="554831"/>
              <a:ext cx="12688" cy="10995"/>
            </a:xfrm>
            <a:custGeom>
              <a:avLst/>
              <a:gdLst/>
              <a:ahLst/>
              <a:cxnLst>
                <a:cxn ang="0">
                  <a:pos x="2" y="0"/>
                </a:cxn>
                <a:cxn ang="0">
                  <a:pos x="2" y="2"/>
                </a:cxn>
                <a:cxn ang="0">
                  <a:pos x="0" y="2"/>
                </a:cxn>
                <a:cxn ang="0">
                  <a:pos x="4" y="8"/>
                </a:cxn>
                <a:cxn ang="0">
                  <a:pos x="6" y="8"/>
                </a:cxn>
                <a:cxn ang="0">
                  <a:pos x="8" y="8"/>
                </a:cxn>
                <a:cxn ang="0">
                  <a:pos x="8" y="4"/>
                </a:cxn>
                <a:cxn ang="0">
                  <a:pos x="4" y="0"/>
                </a:cxn>
                <a:cxn ang="0">
                  <a:pos x="2" y="0"/>
                </a:cxn>
                <a:cxn ang="0">
                  <a:pos x="2" y="0"/>
                </a:cxn>
              </a:cxnLst>
              <a:rect l="0" t="0" r="r" b="b"/>
              <a:pathLst>
                <a:path w="8" h="8">
                  <a:moveTo>
                    <a:pt x="2" y="0"/>
                  </a:moveTo>
                  <a:lnTo>
                    <a:pt x="2" y="2"/>
                  </a:lnTo>
                  <a:lnTo>
                    <a:pt x="0" y="2"/>
                  </a:lnTo>
                  <a:lnTo>
                    <a:pt x="4" y="8"/>
                  </a:lnTo>
                  <a:lnTo>
                    <a:pt x="6" y="8"/>
                  </a:lnTo>
                  <a:lnTo>
                    <a:pt x="8" y="8"/>
                  </a:lnTo>
                  <a:lnTo>
                    <a:pt x="8" y="4"/>
                  </a:lnTo>
                  <a:lnTo>
                    <a:pt x="4"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7" name="Freeform 5258">
              <a:extLst>
                <a:ext uri="{FF2B5EF4-FFF2-40B4-BE49-F238E27FC236}">
                  <a16:creationId xmlns:a16="http://schemas.microsoft.com/office/drawing/2014/main" id="{50E8B43A-C5F0-0E4A-87E3-4C09A053DA75}"/>
                </a:ext>
              </a:extLst>
            </p:cNvPr>
            <p:cNvSpPr>
              <a:spLocks/>
            </p:cNvSpPr>
            <p:nvPr/>
          </p:nvSpPr>
          <p:spPr bwMode="auto">
            <a:xfrm>
              <a:off x="5187347" y="554831"/>
              <a:ext cx="12688" cy="10995"/>
            </a:xfrm>
            <a:custGeom>
              <a:avLst/>
              <a:gdLst/>
              <a:ahLst/>
              <a:cxnLst>
                <a:cxn ang="0">
                  <a:pos x="2" y="0"/>
                </a:cxn>
                <a:cxn ang="0">
                  <a:pos x="2" y="2"/>
                </a:cxn>
                <a:cxn ang="0">
                  <a:pos x="0" y="2"/>
                </a:cxn>
                <a:cxn ang="0">
                  <a:pos x="4" y="8"/>
                </a:cxn>
                <a:cxn ang="0">
                  <a:pos x="6" y="8"/>
                </a:cxn>
                <a:cxn ang="0">
                  <a:pos x="8" y="8"/>
                </a:cxn>
                <a:cxn ang="0">
                  <a:pos x="8" y="4"/>
                </a:cxn>
                <a:cxn ang="0">
                  <a:pos x="4" y="0"/>
                </a:cxn>
                <a:cxn ang="0">
                  <a:pos x="2" y="0"/>
                </a:cxn>
                <a:cxn ang="0">
                  <a:pos x="2" y="0"/>
                </a:cxn>
              </a:cxnLst>
              <a:rect l="0" t="0" r="r" b="b"/>
              <a:pathLst>
                <a:path w="8" h="8">
                  <a:moveTo>
                    <a:pt x="2" y="0"/>
                  </a:moveTo>
                  <a:lnTo>
                    <a:pt x="2" y="2"/>
                  </a:lnTo>
                  <a:lnTo>
                    <a:pt x="0" y="2"/>
                  </a:lnTo>
                  <a:lnTo>
                    <a:pt x="4" y="8"/>
                  </a:lnTo>
                  <a:lnTo>
                    <a:pt x="6" y="8"/>
                  </a:lnTo>
                  <a:lnTo>
                    <a:pt x="8" y="8"/>
                  </a:lnTo>
                  <a:lnTo>
                    <a:pt x="8" y="4"/>
                  </a:lnTo>
                  <a:lnTo>
                    <a:pt x="4"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8" name="Freeform 5259">
              <a:extLst>
                <a:ext uri="{FF2B5EF4-FFF2-40B4-BE49-F238E27FC236}">
                  <a16:creationId xmlns:a16="http://schemas.microsoft.com/office/drawing/2014/main" id="{1E7CC758-5CA8-754E-89EA-A74BA186D6B0}"/>
                </a:ext>
              </a:extLst>
            </p:cNvPr>
            <p:cNvSpPr>
              <a:spLocks/>
            </p:cNvSpPr>
            <p:nvPr/>
          </p:nvSpPr>
          <p:spPr bwMode="auto">
            <a:xfrm>
              <a:off x="7496481" y="2179935"/>
              <a:ext cx="8458" cy="6598"/>
            </a:xfrm>
            <a:custGeom>
              <a:avLst/>
              <a:gdLst/>
              <a:ahLst/>
              <a:cxnLst>
                <a:cxn ang="0">
                  <a:pos x="4" y="0"/>
                </a:cxn>
                <a:cxn ang="0">
                  <a:pos x="2" y="2"/>
                </a:cxn>
                <a:cxn ang="0">
                  <a:pos x="0" y="2"/>
                </a:cxn>
                <a:cxn ang="0">
                  <a:pos x="0" y="2"/>
                </a:cxn>
                <a:cxn ang="0">
                  <a:pos x="0" y="4"/>
                </a:cxn>
                <a:cxn ang="0">
                  <a:pos x="0" y="4"/>
                </a:cxn>
                <a:cxn ang="0">
                  <a:pos x="2" y="4"/>
                </a:cxn>
                <a:cxn ang="0">
                  <a:pos x="2" y="4"/>
                </a:cxn>
                <a:cxn ang="0">
                  <a:pos x="4" y="4"/>
                </a:cxn>
                <a:cxn ang="0">
                  <a:pos x="4" y="4"/>
                </a:cxn>
                <a:cxn ang="0">
                  <a:pos x="6" y="2"/>
                </a:cxn>
                <a:cxn ang="0">
                  <a:pos x="6" y="2"/>
                </a:cxn>
                <a:cxn ang="0">
                  <a:pos x="6" y="2"/>
                </a:cxn>
                <a:cxn ang="0">
                  <a:pos x="4" y="0"/>
                </a:cxn>
                <a:cxn ang="0">
                  <a:pos x="4" y="0"/>
                </a:cxn>
              </a:cxnLst>
              <a:rect l="0" t="0" r="r" b="b"/>
              <a:pathLst>
                <a:path w="6" h="4">
                  <a:moveTo>
                    <a:pt x="4" y="0"/>
                  </a:moveTo>
                  <a:lnTo>
                    <a:pt x="2" y="2"/>
                  </a:lnTo>
                  <a:lnTo>
                    <a:pt x="0" y="2"/>
                  </a:lnTo>
                  <a:lnTo>
                    <a:pt x="0" y="2"/>
                  </a:lnTo>
                  <a:lnTo>
                    <a:pt x="0" y="4"/>
                  </a:lnTo>
                  <a:lnTo>
                    <a:pt x="0" y="4"/>
                  </a:lnTo>
                  <a:lnTo>
                    <a:pt x="2" y="4"/>
                  </a:lnTo>
                  <a:lnTo>
                    <a:pt x="2" y="4"/>
                  </a:lnTo>
                  <a:lnTo>
                    <a:pt x="4" y="4"/>
                  </a:lnTo>
                  <a:lnTo>
                    <a:pt x="4" y="4"/>
                  </a:lnTo>
                  <a:lnTo>
                    <a:pt x="6" y="2"/>
                  </a:lnTo>
                  <a:lnTo>
                    <a:pt x="6" y="2"/>
                  </a:lnTo>
                  <a:lnTo>
                    <a:pt x="6" y="2"/>
                  </a:lnTo>
                  <a:lnTo>
                    <a:pt x="4" y="0"/>
                  </a:lnTo>
                  <a:lnTo>
                    <a:pt x="4"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9" name="Freeform 5260">
              <a:extLst>
                <a:ext uri="{FF2B5EF4-FFF2-40B4-BE49-F238E27FC236}">
                  <a16:creationId xmlns:a16="http://schemas.microsoft.com/office/drawing/2014/main" id="{555F14BA-F9AB-7447-9655-3E65B7F6973E}"/>
                </a:ext>
              </a:extLst>
            </p:cNvPr>
            <p:cNvSpPr>
              <a:spLocks/>
            </p:cNvSpPr>
            <p:nvPr/>
          </p:nvSpPr>
          <p:spPr bwMode="auto">
            <a:xfrm>
              <a:off x="7496481" y="2179935"/>
              <a:ext cx="8458" cy="6598"/>
            </a:xfrm>
            <a:custGeom>
              <a:avLst/>
              <a:gdLst/>
              <a:ahLst/>
              <a:cxnLst>
                <a:cxn ang="0">
                  <a:pos x="4" y="0"/>
                </a:cxn>
                <a:cxn ang="0">
                  <a:pos x="2" y="2"/>
                </a:cxn>
                <a:cxn ang="0">
                  <a:pos x="0" y="2"/>
                </a:cxn>
                <a:cxn ang="0">
                  <a:pos x="0" y="2"/>
                </a:cxn>
                <a:cxn ang="0">
                  <a:pos x="0" y="4"/>
                </a:cxn>
                <a:cxn ang="0">
                  <a:pos x="0" y="4"/>
                </a:cxn>
                <a:cxn ang="0">
                  <a:pos x="2" y="4"/>
                </a:cxn>
                <a:cxn ang="0">
                  <a:pos x="2" y="4"/>
                </a:cxn>
                <a:cxn ang="0">
                  <a:pos x="4" y="4"/>
                </a:cxn>
                <a:cxn ang="0">
                  <a:pos x="4" y="4"/>
                </a:cxn>
                <a:cxn ang="0">
                  <a:pos x="6" y="2"/>
                </a:cxn>
                <a:cxn ang="0">
                  <a:pos x="6" y="2"/>
                </a:cxn>
                <a:cxn ang="0">
                  <a:pos x="6" y="2"/>
                </a:cxn>
                <a:cxn ang="0">
                  <a:pos x="4" y="0"/>
                </a:cxn>
                <a:cxn ang="0">
                  <a:pos x="4" y="0"/>
                </a:cxn>
              </a:cxnLst>
              <a:rect l="0" t="0" r="r" b="b"/>
              <a:pathLst>
                <a:path w="6" h="4">
                  <a:moveTo>
                    <a:pt x="4" y="0"/>
                  </a:moveTo>
                  <a:lnTo>
                    <a:pt x="2" y="2"/>
                  </a:lnTo>
                  <a:lnTo>
                    <a:pt x="0" y="2"/>
                  </a:lnTo>
                  <a:lnTo>
                    <a:pt x="0" y="2"/>
                  </a:lnTo>
                  <a:lnTo>
                    <a:pt x="0" y="4"/>
                  </a:lnTo>
                  <a:lnTo>
                    <a:pt x="0" y="4"/>
                  </a:lnTo>
                  <a:lnTo>
                    <a:pt x="2" y="4"/>
                  </a:lnTo>
                  <a:lnTo>
                    <a:pt x="2" y="4"/>
                  </a:lnTo>
                  <a:lnTo>
                    <a:pt x="4" y="4"/>
                  </a:lnTo>
                  <a:lnTo>
                    <a:pt x="4" y="4"/>
                  </a:lnTo>
                  <a:lnTo>
                    <a:pt x="6" y="2"/>
                  </a:lnTo>
                  <a:lnTo>
                    <a:pt x="6" y="2"/>
                  </a:lnTo>
                  <a:lnTo>
                    <a:pt x="6" y="2"/>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0" name="Freeform 5261">
              <a:extLst>
                <a:ext uri="{FF2B5EF4-FFF2-40B4-BE49-F238E27FC236}">
                  <a16:creationId xmlns:a16="http://schemas.microsoft.com/office/drawing/2014/main" id="{C408CCE2-AFF3-A346-83D7-4CA493F5C13A}"/>
                </a:ext>
              </a:extLst>
            </p:cNvPr>
            <p:cNvSpPr>
              <a:spLocks/>
            </p:cNvSpPr>
            <p:nvPr/>
          </p:nvSpPr>
          <p:spPr bwMode="auto">
            <a:xfrm>
              <a:off x="7485907" y="2182135"/>
              <a:ext cx="4229" cy="4398"/>
            </a:xfrm>
            <a:custGeom>
              <a:avLst/>
              <a:gdLst/>
              <a:ahLst/>
              <a:cxnLst>
                <a:cxn ang="0">
                  <a:pos x="0" y="2"/>
                </a:cxn>
                <a:cxn ang="0">
                  <a:pos x="0" y="2"/>
                </a:cxn>
                <a:cxn ang="0">
                  <a:pos x="0" y="2"/>
                </a:cxn>
                <a:cxn ang="0">
                  <a:pos x="0" y="2"/>
                </a:cxn>
                <a:cxn ang="0">
                  <a:pos x="0" y="2"/>
                </a:cxn>
                <a:cxn ang="0">
                  <a:pos x="2" y="2"/>
                </a:cxn>
                <a:cxn ang="0">
                  <a:pos x="2" y="2"/>
                </a:cxn>
                <a:cxn ang="0">
                  <a:pos x="2" y="2"/>
                </a:cxn>
                <a:cxn ang="0">
                  <a:pos x="0" y="0"/>
                </a:cxn>
                <a:cxn ang="0">
                  <a:pos x="0" y="2"/>
                </a:cxn>
              </a:cxnLst>
              <a:rect l="0" t="0" r="r" b="b"/>
              <a:pathLst>
                <a:path w="2" h="2">
                  <a:moveTo>
                    <a:pt x="0" y="2"/>
                  </a:moveTo>
                  <a:lnTo>
                    <a:pt x="0" y="2"/>
                  </a:lnTo>
                  <a:lnTo>
                    <a:pt x="0" y="2"/>
                  </a:lnTo>
                  <a:lnTo>
                    <a:pt x="0" y="2"/>
                  </a:lnTo>
                  <a:lnTo>
                    <a:pt x="0" y="2"/>
                  </a:lnTo>
                  <a:lnTo>
                    <a:pt x="2" y="2"/>
                  </a:lnTo>
                  <a:lnTo>
                    <a:pt x="2" y="2"/>
                  </a:lnTo>
                  <a:lnTo>
                    <a:pt x="2" y="2"/>
                  </a:lnTo>
                  <a:lnTo>
                    <a:pt x="0"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1" name="Freeform 5262">
              <a:extLst>
                <a:ext uri="{FF2B5EF4-FFF2-40B4-BE49-F238E27FC236}">
                  <a16:creationId xmlns:a16="http://schemas.microsoft.com/office/drawing/2014/main" id="{D0FACE6F-73E4-BC41-9422-40B3842D2227}"/>
                </a:ext>
              </a:extLst>
            </p:cNvPr>
            <p:cNvSpPr>
              <a:spLocks/>
            </p:cNvSpPr>
            <p:nvPr/>
          </p:nvSpPr>
          <p:spPr bwMode="auto">
            <a:xfrm>
              <a:off x="7485907" y="2182135"/>
              <a:ext cx="4229" cy="4398"/>
            </a:xfrm>
            <a:custGeom>
              <a:avLst/>
              <a:gdLst/>
              <a:ahLst/>
              <a:cxnLst>
                <a:cxn ang="0">
                  <a:pos x="0" y="2"/>
                </a:cxn>
                <a:cxn ang="0">
                  <a:pos x="0" y="2"/>
                </a:cxn>
                <a:cxn ang="0">
                  <a:pos x="0" y="2"/>
                </a:cxn>
                <a:cxn ang="0">
                  <a:pos x="0" y="2"/>
                </a:cxn>
                <a:cxn ang="0">
                  <a:pos x="0" y="2"/>
                </a:cxn>
                <a:cxn ang="0">
                  <a:pos x="2" y="2"/>
                </a:cxn>
                <a:cxn ang="0">
                  <a:pos x="2" y="2"/>
                </a:cxn>
                <a:cxn ang="0">
                  <a:pos x="2" y="2"/>
                </a:cxn>
                <a:cxn ang="0">
                  <a:pos x="0" y="0"/>
                </a:cxn>
                <a:cxn ang="0">
                  <a:pos x="0" y="2"/>
                </a:cxn>
              </a:cxnLst>
              <a:rect l="0" t="0" r="r" b="b"/>
              <a:pathLst>
                <a:path w="2" h="2">
                  <a:moveTo>
                    <a:pt x="0" y="2"/>
                  </a:moveTo>
                  <a:lnTo>
                    <a:pt x="0" y="2"/>
                  </a:lnTo>
                  <a:lnTo>
                    <a:pt x="0" y="2"/>
                  </a:lnTo>
                  <a:lnTo>
                    <a:pt x="0" y="2"/>
                  </a:lnTo>
                  <a:lnTo>
                    <a:pt x="0" y="2"/>
                  </a:lnTo>
                  <a:lnTo>
                    <a:pt x="2" y="2"/>
                  </a:lnTo>
                  <a:lnTo>
                    <a:pt x="2" y="2"/>
                  </a:lnTo>
                  <a:lnTo>
                    <a:pt x="2" y="2"/>
                  </a:ln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2" name="Freeform 5263">
              <a:extLst>
                <a:ext uri="{FF2B5EF4-FFF2-40B4-BE49-F238E27FC236}">
                  <a16:creationId xmlns:a16="http://schemas.microsoft.com/office/drawing/2014/main" id="{57CE63A6-3CA8-914F-9069-90052EB24DF9}"/>
                </a:ext>
              </a:extLst>
            </p:cNvPr>
            <p:cNvSpPr>
              <a:spLocks/>
            </p:cNvSpPr>
            <p:nvPr/>
          </p:nvSpPr>
          <p:spPr bwMode="auto">
            <a:xfrm>
              <a:off x="7695252" y="1931442"/>
              <a:ext cx="23260" cy="41781"/>
            </a:xfrm>
            <a:custGeom>
              <a:avLst/>
              <a:gdLst/>
              <a:ahLst/>
              <a:cxnLst>
                <a:cxn ang="0">
                  <a:pos x="0" y="26"/>
                </a:cxn>
                <a:cxn ang="0">
                  <a:pos x="0" y="26"/>
                </a:cxn>
                <a:cxn ang="0">
                  <a:pos x="0" y="26"/>
                </a:cxn>
                <a:cxn ang="0">
                  <a:pos x="0" y="24"/>
                </a:cxn>
                <a:cxn ang="0">
                  <a:pos x="0" y="22"/>
                </a:cxn>
                <a:cxn ang="0">
                  <a:pos x="0" y="22"/>
                </a:cxn>
                <a:cxn ang="0">
                  <a:pos x="0" y="18"/>
                </a:cxn>
                <a:cxn ang="0">
                  <a:pos x="0" y="18"/>
                </a:cxn>
                <a:cxn ang="0">
                  <a:pos x="0" y="16"/>
                </a:cxn>
                <a:cxn ang="0">
                  <a:pos x="0" y="16"/>
                </a:cxn>
                <a:cxn ang="0">
                  <a:pos x="0" y="16"/>
                </a:cxn>
                <a:cxn ang="0">
                  <a:pos x="4" y="14"/>
                </a:cxn>
                <a:cxn ang="0">
                  <a:pos x="4" y="14"/>
                </a:cxn>
                <a:cxn ang="0">
                  <a:pos x="4" y="14"/>
                </a:cxn>
                <a:cxn ang="0">
                  <a:pos x="4" y="14"/>
                </a:cxn>
                <a:cxn ang="0">
                  <a:pos x="4" y="14"/>
                </a:cxn>
                <a:cxn ang="0">
                  <a:pos x="4" y="14"/>
                </a:cxn>
                <a:cxn ang="0">
                  <a:pos x="6" y="14"/>
                </a:cxn>
                <a:cxn ang="0">
                  <a:pos x="6" y="14"/>
                </a:cxn>
                <a:cxn ang="0">
                  <a:pos x="6" y="12"/>
                </a:cxn>
                <a:cxn ang="0">
                  <a:pos x="6" y="12"/>
                </a:cxn>
                <a:cxn ang="0">
                  <a:pos x="8" y="12"/>
                </a:cxn>
                <a:cxn ang="0">
                  <a:pos x="8" y="12"/>
                </a:cxn>
                <a:cxn ang="0">
                  <a:pos x="8" y="6"/>
                </a:cxn>
                <a:cxn ang="0">
                  <a:pos x="12" y="0"/>
                </a:cxn>
                <a:cxn ang="0">
                  <a:pos x="12" y="0"/>
                </a:cxn>
                <a:cxn ang="0">
                  <a:pos x="12" y="0"/>
                </a:cxn>
                <a:cxn ang="0">
                  <a:pos x="12" y="0"/>
                </a:cxn>
                <a:cxn ang="0">
                  <a:pos x="14" y="0"/>
                </a:cxn>
                <a:cxn ang="0">
                  <a:pos x="14" y="0"/>
                </a:cxn>
                <a:cxn ang="0">
                  <a:pos x="14" y="2"/>
                </a:cxn>
                <a:cxn ang="0">
                  <a:pos x="14" y="10"/>
                </a:cxn>
                <a:cxn ang="0">
                  <a:pos x="14" y="10"/>
                </a:cxn>
                <a:cxn ang="0">
                  <a:pos x="14" y="10"/>
                </a:cxn>
                <a:cxn ang="0">
                  <a:pos x="14" y="10"/>
                </a:cxn>
                <a:cxn ang="0">
                  <a:pos x="14" y="12"/>
                </a:cxn>
                <a:cxn ang="0">
                  <a:pos x="12" y="12"/>
                </a:cxn>
                <a:cxn ang="0">
                  <a:pos x="12" y="12"/>
                </a:cxn>
                <a:cxn ang="0">
                  <a:pos x="10" y="12"/>
                </a:cxn>
                <a:cxn ang="0">
                  <a:pos x="10" y="12"/>
                </a:cxn>
                <a:cxn ang="0">
                  <a:pos x="10" y="12"/>
                </a:cxn>
                <a:cxn ang="0">
                  <a:pos x="8" y="14"/>
                </a:cxn>
                <a:cxn ang="0">
                  <a:pos x="8" y="14"/>
                </a:cxn>
                <a:cxn ang="0">
                  <a:pos x="8" y="16"/>
                </a:cxn>
                <a:cxn ang="0">
                  <a:pos x="8" y="18"/>
                </a:cxn>
                <a:cxn ang="0">
                  <a:pos x="8" y="18"/>
                </a:cxn>
                <a:cxn ang="0">
                  <a:pos x="6" y="20"/>
                </a:cxn>
                <a:cxn ang="0">
                  <a:pos x="6" y="20"/>
                </a:cxn>
                <a:cxn ang="0">
                  <a:pos x="8" y="20"/>
                </a:cxn>
                <a:cxn ang="0">
                  <a:pos x="8" y="22"/>
                </a:cxn>
                <a:cxn ang="0">
                  <a:pos x="6" y="22"/>
                </a:cxn>
                <a:cxn ang="0">
                  <a:pos x="4" y="24"/>
                </a:cxn>
                <a:cxn ang="0">
                  <a:pos x="4" y="24"/>
                </a:cxn>
                <a:cxn ang="0">
                  <a:pos x="2" y="26"/>
                </a:cxn>
                <a:cxn ang="0">
                  <a:pos x="2" y="26"/>
                </a:cxn>
                <a:cxn ang="0">
                  <a:pos x="0" y="26"/>
                </a:cxn>
              </a:cxnLst>
              <a:rect l="0" t="0" r="r" b="b"/>
              <a:pathLst>
                <a:path w="14" h="26">
                  <a:moveTo>
                    <a:pt x="0" y="26"/>
                  </a:moveTo>
                  <a:lnTo>
                    <a:pt x="0" y="26"/>
                  </a:lnTo>
                  <a:lnTo>
                    <a:pt x="0" y="26"/>
                  </a:lnTo>
                  <a:lnTo>
                    <a:pt x="0" y="24"/>
                  </a:lnTo>
                  <a:lnTo>
                    <a:pt x="0" y="22"/>
                  </a:lnTo>
                  <a:lnTo>
                    <a:pt x="0" y="22"/>
                  </a:lnTo>
                  <a:lnTo>
                    <a:pt x="0" y="18"/>
                  </a:lnTo>
                  <a:lnTo>
                    <a:pt x="0" y="18"/>
                  </a:lnTo>
                  <a:lnTo>
                    <a:pt x="0" y="16"/>
                  </a:lnTo>
                  <a:lnTo>
                    <a:pt x="0" y="16"/>
                  </a:lnTo>
                  <a:lnTo>
                    <a:pt x="0" y="16"/>
                  </a:lnTo>
                  <a:lnTo>
                    <a:pt x="4" y="14"/>
                  </a:lnTo>
                  <a:lnTo>
                    <a:pt x="4" y="14"/>
                  </a:lnTo>
                  <a:lnTo>
                    <a:pt x="4" y="14"/>
                  </a:lnTo>
                  <a:lnTo>
                    <a:pt x="4" y="14"/>
                  </a:lnTo>
                  <a:lnTo>
                    <a:pt x="4" y="14"/>
                  </a:lnTo>
                  <a:lnTo>
                    <a:pt x="4" y="14"/>
                  </a:lnTo>
                  <a:lnTo>
                    <a:pt x="6" y="14"/>
                  </a:lnTo>
                  <a:lnTo>
                    <a:pt x="6" y="14"/>
                  </a:lnTo>
                  <a:lnTo>
                    <a:pt x="6" y="12"/>
                  </a:lnTo>
                  <a:lnTo>
                    <a:pt x="6" y="12"/>
                  </a:lnTo>
                  <a:lnTo>
                    <a:pt x="8" y="12"/>
                  </a:lnTo>
                  <a:lnTo>
                    <a:pt x="8" y="12"/>
                  </a:lnTo>
                  <a:lnTo>
                    <a:pt x="8" y="6"/>
                  </a:lnTo>
                  <a:lnTo>
                    <a:pt x="12" y="0"/>
                  </a:lnTo>
                  <a:lnTo>
                    <a:pt x="12" y="0"/>
                  </a:lnTo>
                  <a:lnTo>
                    <a:pt x="12" y="0"/>
                  </a:lnTo>
                  <a:lnTo>
                    <a:pt x="12" y="0"/>
                  </a:lnTo>
                  <a:lnTo>
                    <a:pt x="14" y="0"/>
                  </a:lnTo>
                  <a:lnTo>
                    <a:pt x="14" y="0"/>
                  </a:lnTo>
                  <a:lnTo>
                    <a:pt x="14" y="2"/>
                  </a:lnTo>
                  <a:lnTo>
                    <a:pt x="14" y="10"/>
                  </a:lnTo>
                  <a:lnTo>
                    <a:pt x="14" y="10"/>
                  </a:lnTo>
                  <a:lnTo>
                    <a:pt x="14" y="10"/>
                  </a:lnTo>
                  <a:lnTo>
                    <a:pt x="14" y="10"/>
                  </a:lnTo>
                  <a:lnTo>
                    <a:pt x="14" y="12"/>
                  </a:lnTo>
                  <a:lnTo>
                    <a:pt x="12" y="12"/>
                  </a:lnTo>
                  <a:lnTo>
                    <a:pt x="12" y="12"/>
                  </a:lnTo>
                  <a:lnTo>
                    <a:pt x="10" y="12"/>
                  </a:lnTo>
                  <a:lnTo>
                    <a:pt x="10" y="12"/>
                  </a:lnTo>
                  <a:lnTo>
                    <a:pt x="10" y="12"/>
                  </a:lnTo>
                  <a:lnTo>
                    <a:pt x="8" y="14"/>
                  </a:lnTo>
                  <a:lnTo>
                    <a:pt x="8" y="14"/>
                  </a:lnTo>
                  <a:lnTo>
                    <a:pt x="8" y="16"/>
                  </a:lnTo>
                  <a:lnTo>
                    <a:pt x="8" y="18"/>
                  </a:lnTo>
                  <a:lnTo>
                    <a:pt x="8" y="18"/>
                  </a:lnTo>
                  <a:lnTo>
                    <a:pt x="6" y="20"/>
                  </a:lnTo>
                  <a:lnTo>
                    <a:pt x="6" y="20"/>
                  </a:lnTo>
                  <a:lnTo>
                    <a:pt x="8" y="20"/>
                  </a:lnTo>
                  <a:lnTo>
                    <a:pt x="8" y="22"/>
                  </a:lnTo>
                  <a:lnTo>
                    <a:pt x="6" y="22"/>
                  </a:lnTo>
                  <a:lnTo>
                    <a:pt x="4" y="24"/>
                  </a:lnTo>
                  <a:lnTo>
                    <a:pt x="4" y="24"/>
                  </a:lnTo>
                  <a:lnTo>
                    <a:pt x="2" y="26"/>
                  </a:lnTo>
                  <a:lnTo>
                    <a:pt x="2" y="26"/>
                  </a:lnTo>
                  <a:lnTo>
                    <a:pt x="0" y="26"/>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3" name="Freeform 5264">
              <a:extLst>
                <a:ext uri="{FF2B5EF4-FFF2-40B4-BE49-F238E27FC236}">
                  <a16:creationId xmlns:a16="http://schemas.microsoft.com/office/drawing/2014/main" id="{8593C64A-0B91-4E4C-9AF0-4AE00E53223F}"/>
                </a:ext>
              </a:extLst>
            </p:cNvPr>
            <p:cNvSpPr>
              <a:spLocks/>
            </p:cNvSpPr>
            <p:nvPr/>
          </p:nvSpPr>
          <p:spPr bwMode="auto">
            <a:xfrm>
              <a:off x="7695252" y="1931442"/>
              <a:ext cx="23260" cy="41781"/>
            </a:xfrm>
            <a:custGeom>
              <a:avLst/>
              <a:gdLst/>
              <a:ahLst/>
              <a:cxnLst>
                <a:cxn ang="0">
                  <a:pos x="0" y="26"/>
                </a:cxn>
                <a:cxn ang="0">
                  <a:pos x="0" y="26"/>
                </a:cxn>
                <a:cxn ang="0">
                  <a:pos x="0" y="26"/>
                </a:cxn>
                <a:cxn ang="0">
                  <a:pos x="0" y="24"/>
                </a:cxn>
                <a:cxn ang="0">
                  <a:pos x="0" y="22"/>
                </a:cxn>
                <a:cxn ang="0">
                  <a:pos x="0" y="22"/>
                </a:cxn>
                <a:cxn ang="0">
                  <a:pos x="0" y="18"/>
                </a:cxn>
                <a:cxn ang="0">
                  <a:pos x="0" y="18"/>
                </a:cxn>
                <a:cxn ang="0">
                  <a:pos x="0" y="16"/>
                </a:cxn>
                <a:cxn ang="0">
                  <a:pos x="0" y="16"/>
                </a:cxn>
                <a:cxn ang="0">
                  <a:pos x="0" y="16"/>
                </a:cxn>
                <a:cxn ang="0">
                  <a:pos x="4" y="14"/>
                </a:cxn>
                <a:cxn ang="0">
                  <a:pos x="4" y="14"/>
                </a:cxn>
                <a:cxn ang="0">
                  <a:pos x="4" y="14"/>
                </a:cxn>
                <a:cxn ang="0">
                  <a:pos x="4" y="14"/>
                </a:cxn>
                <a:cxn ang="0">
                  <a:pos x="4" y="14"/>
                </a:cxn>
                <a:cxn ang="0">
                  <a:pos x="4" y="14"/>
                </a:cxn>
                <a:cxn ang="0">
                  <a:pos x="6" y="14"/>
                </a:cxn>
                <a:cxn ang="0">
                  <a:pos x="6" y="14"/>
                </a:cxn>
                <a:cxn ang="0">
                  <a:pos x="6" y="12"/>
                </a:cxn>
                <a:cxn ang="0">
                  <a:pos x="6" y="12"/>
                </a:cxn>
                <a:cxn ang="0">
                  <a:pos x="8" y="12"/>
                </a:cxn>
                <a:cxn ang="0">
                  <a:pos x="8" y="12"/>
                </a:cxn>
                <a:cxn ang="0">
                  <a:pos x="8" y="6"/>
                </a:cxn>
                <a:cxn ang="0">
                  <a:pos x="12" y="0"/>
                </a:cxn>
                <a:cxn ang="0">
                  <a:pos x="12" y="0"/>
                </a:cxn>
                <a:cxn ang="0">
                  <a:pos x="12" y="0"/>
                </a:cxn>
                <a:cxn ang="0">
                  <a:pos x="12" y="0"/>
                </a:cxn>
                <a:cxn ang="0">
                  <a:pos x="14" y="0"/>
                </a:cxn>
                <a:cxn ang="0">
                  <a:pos x="14" y="0"/>
                </a:cxn>
                <a:cxn ang="0">
                  <a:pos x="14" y="2"/>
                </a:cxn>
                <a:cxn ang="0">
                  <a:pos x="14" y="10"/>
                </a:cxn>
                <a:cxn ang="0">
                  <a:pos x="14" y="10"/>
                </a:cxn>
                <a:cxn ang="0">
                  <a:pos x="14" y="10"/>
                </a:cxn>
                <a:cxn ang="0">
                  <a:pos x="14" y="10"/>
                </a:cxn>
                <a:cxn ang="0">
                  <a:pos x="14" y="12"/>
                </a:cxn>
                <a:cxn ang="0">
                  <a:pos x="12" y="12"/>
                </a:cxn>
                <a:cxn ang="0">
                  <a:pos x="12" y="12"/>
                </a:cxn>
                <a:cxn ang="0">
                  <a:pos x="10" y="12"/>
                </a:cxn>
                <a:cxn ang="0">
                  <a:pos x="10" y="12"/>
                </a:cxn>
                <a:cxn ang="0">
                  <a:pos x="10" y="12"/>
                </a:cxn>
                <a:cxn ang="0">
                  <a:pos x="8" y="14"/>
                </a:cxn>
                <a:cxn ang="0">
                  <a:pos x="8" y="14"/>
                </a:cxn>
                <a:cxn ang="0">
                  <a:pos x="8" y="16"/>
                </a:cxn>
                <a:cxn ang="0">
                  <a:pos x="8" y="18"/>
                </a:cxn>
                <a:cxn ang="0">
                  <a:pos x="8" y="18"/>
                </a:cxn>
                <a:cxn ang="0">
                  <a:pos x="6" y="20"/>
                </a:cxn>
                <a:cxn ang="0">
                  <a:pos x="6" y="20"/>
                </a:cxn>
                <a:cxn ang="0">
                  <a:pos x="8" y="20"/>
                </a:cxn>
                <a:cxn ang="0">
                  <a:pos x="8" y="22"/>
                </a:cxn>
                <a:cxn ang="0">
                  <a:pos x="6" y="22"/>
                </a:cxn>
                <a:cxn ang="0">
                  <a:pos x="4" y="24"/>
                </a:cxn>
                <a:cxn ang="0">
                  <a:pos x="4" y="24"/>
                </a:cxn>
                <a:cxn ang="0">
                  <a:pos x="2" y="26"/>
                </a:cxn>
                <a:cxn ang="0">
                  <a:pos x="2" y="26"/>
                </a:cxn>
                <a:cxn ang="0">
                  <a:pos x="0" y="26"/>
                </a:cxn>
              </a:cxnLst>
              <a:rect l="0" t="0" r="r" b="b"/>
              <a:pathLst>
                <a:path w="14" h="26">
                  <a:moveTo>
                    <a:pt x="0" y="26"/>
                  </a:moveTo>
                  <a:lnTo>
                    <a:pt x="0" y="26"/>
                  </a:lnTo>
                  <a:lnTo>
                    <a:pt x="0" y="26"/>
                  </a:lnTo>
                  <a:lnTo>
                    <a:pt x="0" y="24"/>
                  </a:lnTo>
                  <a:lnTo>
                    <a:pt x="0" y="22"/>
                  </a:lnTo>
                  <a:lnTo>
                    <a:pt x="0" y="22"/>
                  </a:lnTo>
                  <a:lnTo>
                    <a:pt x="0" y="18"/>
                  </a:lnTo>
                  <a:lnTo>
                    <a:pt x="0" y="18"/>
                  </a:lnTo>
                  <a:lnTo>
                    <a:pt x="0" y="16"/>
                  </a:lnTo>
                  <a:lnTo>
                    <a:pt x="0" y="16"/>
                  </a:lnTo>
                  <a:lnTo>
                    <a:pt x="0" y="16"/>
                  </a:lnTo>
                  <a:lnTo>
                    <a:pt x="4" y="14"/>
                  </a:lnTo>
                  <a:lnTo>
                    <a:pt x="4" y="14"/>
                  </a:lnTo>
                  <a:lnTo>
                    <a:pt x="4" y="14"/>
                  </a:lnTo>
                  <a:lnTo>
                    <a:pt x="4" y="14"/>
                  </a:lnTo>
                  <a:lnTo>
                    <a:pt x="4" y="14"/>
                  </a:lnTo>
                  <a:lnTo>
                    <a:pt x="4" y="14"/>
                  </a:lnTo>
                  <a:lnTo>
                    <a:pt x="6" y="14"/>
                  </a:lnTo>
                  <a:lnTo>
                    <a:pt x="6" y="14"/>
                  </a:lnTo>
                  <a:lnTo>
                    <a:pt x="6" y="12"/>
                  </a:lnTo>
                  <a:lnTo>
                    <a:pt x="6" y="12"/>
                  </a:lnTo>
                  <a:lnTo>
                    <a:pt x="8" y="12"/>
                  </a:lnTo>
                  <a:lnTo>
                    <a:pt x="8" y="12"/>
                  </a:lnTo>
                  <a:lnTo>
                    <a:pt x="8" y="6"/>
                  </a:lnTo>
                  <a:lnTo>
                    <a:pt x="12" y="0"/>
                  </a:lnTo>
                  <a:lnTo>
                    <a:pt x="12" y="0"/>
                  </a:lnTo>
                  <a:lnTo>
                    <a:pt x="12" y="0"/>
                  </a:lnTo>
                  <a:lnTo>
                    <a:pt x="12" y="0"/>
                  </a:lnTo>
                  <a:lnTo>
                    <a:pt x="14" y="0"/>
                  </a:lnTo>
                  <a:lnTo>
                    <a:pt x="14" y="0"/>
                  </a:lnTo>
                  <a:lnTo>
                    <a:pt x="14" y="2"/>
                  </a:lnTo>
                  <a:lnTo>
                    <a:pt x="14" y="10"/>
                  </a:lnTo>
                  <a:lnTo>
                    <a:pt x="14" y="10"/>
                  </a:lnTo>
                  <a:lnTo>
                    <a:pt x="14" y="10"/>
                  </a:lnTo>
                  <a:lnTo>
                    <a:pt x="14" y="10"/>
                  </a:lnTo>
                  <a:lnTo>
                    <a:pt x="14" y="12"/>
                  </a:lnTo>
                  <a:lnTo>
                    <a:pt x="12" y="12"/>
                  </a:lnTo>
                  <a:lnTo>
                    <a:pt x="12" y="12"/>
                  </a:lnTo>
                  <a:lnTo>
                    <a:pt x="10" y="12"/>
                  </a:lnTo>
                  <a:lnTo>
                    <a:pt x="10" y="12"/>
                  </a:lnTo>
                  <a:lnTo>
                    <a:pt x="10" y="12"/>
                  </a:lnTo>
                  <a:lnTo>
                    <a:pt x="8" y="14"/>
                  </a:lnTo>
                  <a:lnTo>
                    <a:pt x="8" y="14"/>
                  </a:lnTo>
                  <a:lnTo>
                    <a:pt x="8" y="16"/>
                  </a:lnTo>
                  <a:lnTo>
                    <a:pt x="8" y="18"/>
                  </a:lnTo>
                  <a:lnTo>
                    <a:pt x="8" y="18"/>
                  </a:lnTo>
                  <a:lnTo>
                    <a:pt x="6" y="20"/>
                  </a:lnTo>
                  <a:lnTo>
                    <a:pt x="6" y="20"/>
                  </a:lnTo>
                  <a:lnTo>
                    <a:pt x="8" y="20"/>
                  </a:lnTo>
                  <a:lnTo>
                    <a:pt x="8" y="22"/>
                  </a:lnTo>
                  <a:lnTo>
                    <a:pt x="6" y="22"/>
                  </a:lnTo>
                  <a:lnTo>
                    <a:pt x="4" y="24"/>
                  </a:lnTo>
                  <a:lnTo>
                    <a:pt x="4" y="24"/>
                  </a:lnTo>
                  <a:lnTo>
                    <a:pt x="2" y="26"/>
                  </a:lnTo>
                  <a:lnTo>
                    <a:pt x="2" y="26"/>
                  </a:lnTo>
                  <a:lnTo>
                    <a:pt x="0" y="2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4" name="Freeform 5265">
              <a:extLst>
                <a:ext uri="{FF2B5EF4-FFF2-40B4-BE49-F238E27FC236}">
                  <a16:creationId xmlns:a16="http://schemas.microsoft.com/office/drawing/2014/main" id="{94046F6A-FF33-174B-AC16-91F5F3D8BAA8}"/>
                </a:ext>
              </a:extLst>
            </p:cNvPr>
            <p:cNvSpPr>
              <a:spLocks/>
            </p:cNvSpPr>
            <p:nvPr/>
          </p:nvSpPr>
          <p:spPr bwMode="auto">
            <a:xfrm>
              <a:off x="7441501" y="1416862"/>
              <a:ext cx="76125" cy="39583"/>
            </a:xfrm>
            <a:custGeom>
              <a:avLst/>
              <a:gdLst/>
              <a:ahLst/>
              <a:cxnLst>
                <a:cxn ang="0">
                  <a:pos x="2" y="24"/>
                </a:cxn>
                <a:cxn ang="0">
                  <a:pos x="2" y="24"/>
                </a:cxn>
                <a:cxn ang="0">
                  <a:pos x="2" y="22"/>
                </a:cxn>
                <a:cxn ang="0">
                  <a:pos x="0" y="18"/>
                </a:cxn>
                <a:cxn ang="0">
                  <a:pos x="2" y="18"/>
                </a:cxn>
                <a:cxn ang="0">
                  <a:pos x="2" y="18"/>
                </a:cxn>
                <a:cxn ang="0">
                  <a:pos x="2" y="18"/>
                </a:cxn>
                <a:cxn ang="0">
                  <a:pos x="4" y="18"/>
                </a:cxn>
                <a:cxn ang="0">
                  <a:pos x="4" y="18"/>
                </a:cxn>
                <a:cxn ang="0">
                  <a:pos x="12" y="16"/>
                </a:cxn>
                <a:cxn ang="0">
                  <a:pos x="16" y="14"/>
                </a:cxn>
                <a:cxn ang="0">
                  <a:pos x="18" y="12"/>
                </a:cxn>
                <a:cxn ang="0">
                  <a:pos x="18" y="12"/>
                </a:cxn>
                <a:cxn ang="0">
                  <a:pos x="20" y="12"/>
                </a:cxn>
                <a:cxn ang="0">
                  <a:pos x="20" y="12"/>
                </a:cxn>
                <a:cxn ang="0">
                  <a:pos x="22" y="12"/>
                </a:cxn>
                <a:cxn ang="0">
                  <a:pos x="22" y="12"/>
                </a:cxn>
                <a:cxn ang="0">
                  <a:pos x="24" y="12"/>
                </a:cxn>
                <a:cxn ang="0">
                  <a:pos x="24" y="10"/>
                </a:cxn>
                <a:cxn ang="0">
                  <a:pos x="24" y="8"/>
                </a:cxn>
                <a:cxn ang="0">
                  <a:pos x="24" y="6"/>
                </a:cxn>
                <a:cxn ang="0">
                  <a:pos x="24" y="6"/>
                </a:cxn>
                <a:cxn ang="0">
                  <a:pos x="24" y="4"/>
                </a:cxn>
                <a:cxn ang="0">
                  <a:pos x="24" y="4"/>
                </a:cxn>
                <a:cxn ang="0">
                  <a:pos x="22" y="4"/>
                </a:cxn>
                <a:cxn ang="0">
                  <a:pos x="22" y="4"/>
                </a:cxn>
                <a:cxn ang="0">
                  <a:pos x="24" y="2"/>
                </a:cxn>
                <a:cxn ang="0">
                  <a:pos x="24" y="2"/>
                </a:cxn>
                <a:cxn ang="0">
                  <a:pos x="24" y="2"/>
                </a:cxn>
                <a:cxn ang="0">
                  <a:pos x="28" y="4"/>
                </a:cxn>
                <a:cxn ang="0">
                  <a:pos x="28" y="4"/>
                </a:cxn>
                <a:cxn ang="0">
                  <a:pos x="34" y="4"/>
                </a:cxn>
                <a:cxn ang="0">
                  <a:pos x="36" y="2"/>
                </a:cxn>
                <a:cxn ang="0">
                  <a:pos x="40" y="0"/>
                </a:cxn>
                <a:cxn ang="0">
                  <a:pos x="42" y="0"/>
                </a:cxn>
                <a:cxn ang="0">
                  <a:pos x="46" y="0"/>
                </a:cxn>
                <a:cxn ang="0">
                  <a:pos x="46" y="0"/>
                </a:cxn>
                <a:cxn ang="0">
                  <a:pos x="48" y="0"/>
                </a:cxn>
                <a:cxn ang="0">
                  <a:pos x="48" y="2"/>
                </a:cxn>
                <a:cxn ang="0">
                  <a:pos x="48" y="2"/>
                </a:cxn>
                <a:cxn ang="0">
                  <a:pos x="48" y="2"/>
                </a:cxn>
                <a:cxn ang="0">
                  <a:pos x="46" y="4"/>
                </a:cxn>
                <a:cxn ang="0">
                  <a:pos x="42" y="6"/>
                </a:cxn>
                <a:cxn ang="0">
                  <a:pos x="42" y="8"/>
                </a:cxn>
                <a:cxn ang="0">
                  <a:pos x="42" y="8"/>
                </a:cxn>
                <a:cxn ang="0">
                  <a:pos x="42" y="8"/>
                </a:cxn>
                <a:cxn ang="0">
                  <a:pos x="40" y="10"/>
                </a:cxn>
                <a:cxn ang="0">
                  <a:pos x="38" y="12"/>
                </a:cxn>
                <a:cxn ang="0">
                  <a:pos x="34" y="14"/>
                </a:cxn>
                <a:cxn ang="0">
                  <a:pos x="30" y="14"/>
                </a:cxn>
                <a:cxn ang="0">
                  <a:pos x="26" y="14"/>
                </a:cxn>
                <a:cxn ang="0">
                  <a:pos x="20" y="16"/>
                </a:cxn>
                <a:cxn ang="0">
                  <a:pos x="20" y="16"/>
                </a:cxn>
                <a:cxn ang="0">
                  <a:pos x="20" y="16"/>
                </a:cxn>
                <a:cxn ang="0">
                  <a:pos x="14" y="20"/>
                </a:cxn>
                <a:cxn ang="0">
                  <a:pos x="4" y="24"/>
                </a:cxn>
                <a:cxn ang="0">
                  <a:pos x="2" y="24"/>
                </a:cxn>
              </a:cxnLst>
              <a:rect l="0" t="0" r="r" b="b"/>
              <a:pathLst>
                <a:path w="48" h="24">
                  <a:moveTo>
                    <a:pt x="2" y="24"/>
                  </a:moveTo>
                  <a:lnTo>
                    <a:pt x="2" y="24"/>
                  </a:lnTo>
                  <a:lnTo>
                    <a:pt x="2" y="22"/>
                  </a:lnTo>
                  <a:lnTo>
                    <a:pt x="0" y="18"/>
                  </a:lnTo>
                  <a:lnTo>
                    <a:pt x="2" y="18"/>
                  </a:lnTo>
                  <a:lnTo>
                    <a:pt x="2" y="18"/>
                  </a:lnTo>
                  <a:lnTo>
                    <a:pt x="2" y="18"/>
                  </a:lnTo>
                  <a:lnTo>
                    <a:pt x="4" y="18"/>
                  </a:lnTo>
                  <a:lnTo>
                    <a:pt x="4" y="18"/>
                  </a:lnTo>
                  <a:lnTo>
                    <a:pt x="12" y="16"/>
                  </a:lnTo>
                  <a:lnTo>
                    <a:pt x="16" y="14"/>
                  </a:lnTo>
                  <a:lnTo>
                    <a:pt x="18" y="12"/>
                  </a:lnTo>
                  <a:lnTo>
                    <a:pt x="18" y="12"/>
                  </a:lnTo>
                  <a:lnTo>
                    <a:pt x="20" y="12"/>
                  </a:lnTo>
                  <a:lnTo>
                    <a:pt x="20" y="12"/>
                  </a:lnTo>
                  <a:lnTo>
                    <a:pt x="22" y="12"/>
                  </a:lnTo>
                  <a:lnTo>
                    <a:pt x="22" y="12"/>
                  </a:lnTo>
                  <a:lnTo>
                    <a:pt x="24" y="12"/>
                  </a:lnTo>
                  <a:lnTo>
                    <a:pt x="24" y="10"/>
                  </a:lnTo>
                  <a:lnTo>
                    <a:pt x="24" y="8"/>
                  </a:lnTo>
                  <a:lnTo>
                    <a:pt x="24" y="6"/>
                  </a:lnTo>
                  <a:lnTo>
                    <a:pt x="24" y="6"/>
                  </a:lnTo>
                  <a:lnTo>
                    <a:pt x="24" y="4"/>
                  </a:lnTo>
                  <a:lnTo>
                    <a:pt x="24" y="4"/>
                  </a:lnTo>
                  <a:lnTo>
                    <a:pt x="22" y="4"/>
                  </a:lnTo>
                  <a:lnTo>
                    <a:pt x="22" y="4"/>
                  </a:lnTo>
                  <a:lnTo>
                    <a:pt x="24" y="2"/>
                  </a:lnTo>
                  <a:lnTo>
                    <a:pt x="24" y="2"/>
                  </a:lnTo>
                  <a:lnTo>
                    <a:pt x="24" y="2"/>
                  </a:lnTo>
                  <a:lnTo>
                    <a:pt x="28" y="4"/>
                  </a:lnTo>
                  <a:lnTo>
                    <a:pt x="28" y="4"/>
                  </a:lnTo>
                  <a:lnTo>
                    <a:pt x="34" y="4"/>
                  </a:lnTo>
                  <a:lnTo>
                    <a:pt x="36" y="2"/>
                  </a:lnTo>
                  <a:lnTo>
                    <a:pt x="40" y="0"/>
                  </a:lnTo>
                  <a:lnTo>
                    <a:pt x="42" y="0"/>
                  </a:lnTo>
                  <a:lnTo>
                    <a:pt x="46" y="0"/>
                  </a:lnTo>
                  <a:lnTo>
                    <a:pt x="46" y="0"/>
                  </a:lnTo>
                  <a:lnTo>
                    <a:pt x="48" y="0"/>
                  </a:lnTo>
                  <a:lnTo>
                    <a:pt x="48" y="2"/>
                  </a:lnTo>
                  <a:lnTo>
                    <a:pt x="48" y="2"/>
                  </a:lnTo>
                  <a:lnTo>
                    <a:pt x="48" y="2"/>
                  </a:lnTo>
                  <a:lnTo>
                    <a:pt x="46" y="4"/>
                  </a:lnTo>
                  <a:lnTo>
                    <a:pt x="42" y="6"/>
                  </a:lnTo>
                  <a:lnTo>
                    <a:pt x="42" y="8"/>
                  </a:lnTo>
                  <a:lnTo>
                    <a:pt x="42" y="8"/>
                  </a:lnTo>
                  <a:lnTo>
                    <a:pt x="42" y="8"/>
                  </a:lnTo>
                  <a:lnTo>
                    <a:pt x="40" y="10"/>
                  </a:lnTo>
                  <a:lnTo>
                    <a:pt x="38" y="12"/>
                  </a:lnTo>
                  <a:lnTo>
                    <a:pt x="34" y="14"/>
                  </a:lnTo>
                  <a:lnTo>
                    <a:pt x="30" y="14"/>
                  </a:lnTo>
                  <a:lnTo>
                    <a:pt x="26" y="14"/>
                  </a:lnTo>
                  <a:lnTo>
                    <a:pt x="20" y="16"/>
                  </a:lnTo>
                  <a:lnTo>
                    <a:pt x="20" y="16"/>
                  </a:lnTo>
                  <a:lnTo>
                    <a:pt x="20" y="16"/>
                  </a:lnTo>
                  <a:lnTo>
                    <a:pt x="14" y="20"/>
                  </a:lnTo>
                  <a:lnTo>
                    <a:pt x="4" y="24"/>
                  </a:lnTo>
                  <a:lnTo>
                    <a:pt x="2" y="24"/>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5" name="Freeform 5266">
              <a:extLst>
                <a:ext uri="{FF2B5EF4-FFF2-40B4-BE49-F238E27FC236}">
                  <a16:creationId xmlns:a16="http://schemas.microsoft.com/office/drawing/2014/main" id="{0962BA3A-0809-5048-8268-A8B745ABD821}"/>
                </a:ext>
              </a:extLst>
            </p:cNvPr>
            <p:cNvSpPr>
              <a:spLocks/>
            </p:cNvSpPr>
            <p:nvPr/>
          </p:nvSpPr>
          <p:spPr bwMode="auto">
            <a:xfrm>
              <a:off x="7441501" y="1416862"/>
              <a:ext cx="76125" cy="39583"/>
            </a:xfrm>
            <a:custGeom>
              <a:avLst/>
              <a:gdLst/>
              <a:ahLst/>
              <a:cxnLst>
                <a:cxn ang="0">
                  <a:pos x="2" y="24"/>
                </a:cxn>
                <a:cxn ang="0">
                  <a:pos x="2" y="24"/>
                </a:cxn>
                <a:cxn ang="0">
                  <a:pos x="2" y="22"/>
                </a:cxn>
                <a:cxn ang="0">
                  <a:pos x="0" y="18"/>
                </a:cxn>
                <a:cxn ang="0">
                  <a:pos x="2" y="18"/>
                </a:cxn>
                <a:cxn ang="0">
                  <a:pos x="2" y="18"/>
                </a:cxn>
                <a:cxn ang="0">
                  <a:pos x="2" y="18"/>
                </a:cxn>
                <a:cxn ang="0">
                  <a:pos x="4" y="18"/>
                </a:cxn>
                <a:cxn ang="0">
                  <a:pos x="4" y="18"/>
                </a:cxn>
                <a:cxn ang="0">
                  <a:pos x="12" y="16"/>
                </a:cxn>
                <a:cxn ang="0">
                  <a:pos x="16" y="14"/>
                </a:cxn>
                <a:cxn ang="0">
                  <a:pos x="18" y="12"/>
                </a:cxn>
                <a:cxn ang="0">
                  <a:pos x="18" y="12"/>
                </a:cxn>
                <a:cxn ang="0">
                  <a:pos x="20" y="12"/>
                </a:cxn>
                <a:cxn ang="0">
                  <a:pos x="20" y="12"/>
                </a:cxn>
                <a:cxn ang="0">
                  <a:pos x="22" y="12"/>
                </a:cxn>
                <a:cxn ang="0">
                  <a:pos x="22" y="12"/>
                </a:cxn>
                <a:cxn ang="0">
                  <a:pos x="24" y="12"/>
                </a:cxn>
                <a:cxn ang="0">
                  <a:pos x="24" y="10"/>
                </a:cxn>
                <a:cxn ang="0">
                  <a:pos x="24" y="8"/>
                </a:cxn>
                <a:cxn ang="0">
                  <a:pos x="24" y="6"/>
                </a:cxn>
                <a:cxn ang="0">
                  <a:pos x="24" y="6"/>
                </a:cxn>
                <a:cxn ang="0">
                  <a:pos x="24" y="4"/>
                </a:cxn>
                <a:cxn ang="0">
                  <a:pos x="24" y="4"/>
                </a:cxn>
                <a:cxn ang="0">
                  <a:pos x="22" y="4"/>
                </a:cxn>
                <a:cxn ang="0">
                  <a:pos x="22" y="4"/>
                </a:cxn>
                <a:cxn ang="0">
                  <a:pos x="24" y="2"/>
                </a:cxn>
                <a:cxn ang="0">
                  <a:pos x="24" y="2"/>
                </a:cxn>
                <a:cxn ang="0">
                  <a:pos x="24" y="2"/>
                </a:cxn>
                <a:cxn ang="0">
                  <a:pos x="28" y="4"/>
                </a:cxn>
                <a:cxn ang="0">
                  <a:pos x="28" y="4"/>
                </a:cxn>
                <a:cxn ang="0">
                  <a:pos x="34" y="4"/>
                </a:cxn>
                <a:cxn ang="0">
                  <a:pos x="36" y="2"/>
                </a:cxn>
                <a:cxn ang="0">
                  <a:pos x="40" y="0"/>
                </a:cxn>
                <a:cxn ang="0">
                  <a:pos x="42" y="0"/>
                </a:cxn>
                <a:cxn ang="0">
                  <a:pos x="46" y="0"/>
                </a:cxn>
                <a:cxn ang="0">
                  <a:pos x="46" y="0"/>
                </a:cxn>
                <a:cxn ang="0">
                  <a:pos x="48" y="0"/>
                </a:cxn>
                <a:cxn ang="0">
                  <a:pos x="48" y="2"/>
                </a:cxn>
                <a:cxn ang="0">
                  <a:pos x="48" y="2"/>
                </a:cxn>
                <a:cxn ang="0">
                  <a:pos x="48" y="2"/>
                </a:cxn>
                <a:cxn ang="0">
                  <a:pos x="46" y="4"/>
                </a:cxn>
                <a:cxn ang="0">
                  <a:pos x="42" y="6"/>
                </a:cxn>
                <a:cxn ang="0">
                  <a:pos x="42" y="8"/>
                </a:cxn>
                <a:cxn ang="0">
                  <a:pos x="42" y="8"/>
                </a:cxn>
                <a:cxn ang="0">
                  <a:pos x="42" y="8"/>
                </a:cxn>
                <a:cxn ang="0">
                  <a:pos x="40" y="10"/>
                </a:cxn>
                <a:cxn ang="0">
                  <a:pos x="38" y="12"/>
                </a:cxn>
                <a:cxn ang="0">
                  <a:pos x="34" y="14"/>
                </a:cxn>
                <a:cxn ang="0">
                  <a:pos x="30" y="14"/>
                </a:cxn>
                <a:cxn ang="0">
                  <a:pos x="26" y="14"/>
                </a:cxn>
                <a:cxn ang="0">
                  <a:pos x="20" y="16"/>
                </a:cxn>
                <a:cxn ang="0">
                  <a:pos x="20" y="16"/>
                </a:cxn>
                <a:cxn ang="0">
                  <a:pos x="20" y="16"/>
                </a:cxn>
                <a:cxn ang="0">
                  <a:pos x="14" y="20"/>
                </a:cxn>
                <a:cxn ang="0">
                  <a:pos x="4" y="24"/>
                </a:cxn>
                <a:cxn ang="0">
                  <a:pos x="2" y="24"/>
                </a:cxn>
              </a:cxnLst>
              <a:rect l="0" t="0" r="r" b="b"/>
              <a:pathLst>
                <a:path w="48" h="24">
                  <a:moveTo>
                    <a:pt x="2" y="24"/>
                  </a:moveTo>
                  <a:lnTo>
                    <a:pt x="2" y="24"/>
                  </a:lnTo>
                  <a:lnTo>
                    <a:pt x="2" y="22"/>
                  </a:lnTo>
                  <a:lnTo>
                    <a:pt x="0" y="18"/>
                  </a:lnTo>
                  <a:lnTo>
                    <a:pt x="2" y="18"/>
                  </a:lnTo>
                  <a:lnTo>
                    <a:pt x="2" y="18"/>
                  </a:lnTo>
                  <a:lnTo>
                    <a:pt x="2" y="18"/>
                  </a:lnTo>
                  <a:lnTo>
                    <a:pt x="4" y="18"/>
                  </a:lnTo>
                  <a:lnTo>
                    <a:pt x="4" y="18"/>
                  </a:lnTo>
                  <a:lnTo>
                    <a:pt x="12" y="16"/>
                  </a:lnTo>
                  <a:lnTo>
                    <a:pt x="16" y="14"/>
                  </a:lnTo>
                  <a:lnTo>
                    <a:pt x="18" y="12"/>
                  </a:lnTo>
                  <a:lnTo>
                    <a:pt x="18" y="12"/>
                  </a:lnTo>
                  <a:lnTo>
                    <a:pt x="20" y="12"/>
                  </a:lnTo>
                  <a:lnTo>
                    <a:pt x="20" y="12"/>
                  </a:lnTo>
                  <a:lnTo>
                    <a:pt x="22" y="12"/>
                  </a:lnTo>
                  <a:lnTo>
                    <a:pt x="22" y="12"/>
                  </a:lnTo>
                  <a:lnTo>
                    <a:pt x="24" y="12"/>
                  </a:lnTo>
                  <a:lnTo>
                    <a:pt x="24" y="10"/>
                  </a:lnTo>
                  <a:lnTo>
                    <a:pt x="24" y="8"/>
                  </a:lnTo>
                  <a:lnTo>
                    <a:pt x="24" y="6"/>
                  </a:lnTo>
                  <a:lnTo>
                    <a:pt x="24" y="6"/>
                  </a:lnTo>
                  <a:lnTo>
                    <a:pt x="24" y="4"/>
                  </a:lnTo>
                  <a:lnTo>
                    <a:pt x="24" y="4"/>
                  </a:lnTo>
                  <a:lnTo>
                    <a:pt x="22" y="4"/>
                  </a:lnTo>
                  <a:lnTo>
                    <a:pt x="22" y="4"/>
                  </a:lnTo>
                  <a:lnTo>
                    <a:pt x="24" y="2"/>
                  </a:lnTo>
                  <a:lnTo>
                    <a:pt x="24" y="2"/>
                  </a:lnTo>
                  <a:lnTo>
                    <a:pt x="24" y="2"/>
                  </a:lnTo>
                  <a:lnTo>
                    <a:pt x="28" y="4"/>
                  </a:lnTo>
                  <a:lnTo>
                    <a:pt x="28" y="4"/>
                  </a:lnTo>
                  <a:lnTo>
                    <a:pt x="34" y="4"/>
                  </a:lnTo>
                  <a:lnTo>
                    <a:pt x="36" y="2"/>
                  </a:lnTo>
                  <a:lnTo>
                    <a:pt x="40" y="0"/>
                  </a:lnTo>
                  <a:lnTo>
                    <a:pt x="42" y="0"/>
                  </a:lnTo>
                  <a:lnTo>
                    <a:pt x="46" y="0"/>
                  </a:lnTo>
                  <a:lnTo>
                    <a:pt x="46" y="0"/>
                  </a:lnTo>
                  <a:lnTo>
                    <a:pt x="48" y="0"/>
                  </a:lnTo>
                  <a:lnTo>
                    <a:pt x="48" y="2"/>
                  </a:lnTo>
                  <a:lnTo>
                    <a:pt x="48" y="2"/>
                  </a:lnTo>
                  <a:lnTo>
                    <a:pt x="48" y="2"/>
                  </a:lnTo>
                  <a:lnTo>
                    <a:pt x="46" y="4"/>
                  </a:lnTo>
                  <a:lnTo>
                    <a:pt x="42" y="6"/>
                  </a:lnTo>
                  <a:lnTo>
                    <a:pt x="42" y="8"/>
                  </a:lnTo>
                  <a:lnTo>
                    <a:pt x="42" y="8"/>
                  </a:lnTo>
                  <a:lnTo>
                    <a:pt x="42" y="8"/>
                  </a:lnTo>
                  <a:lnTo>
                    <a:pt x="40" y="10"/>
                  </a:lnTo>
                  <a:lnTo>
                    <a:pt x="38" y="12"/>
                  </a:lnTo>
                  <a:lnTo>
                    <a:pt x="34" y="14"/>
                  </a:lnTo>
                  <a:lnTo>
                    <a:pt x="30" y="14"/>
                  </a:lnTo>
                  <a:lnTo>
                    <a:pt x="26" y="14"/>
                  </a:lnTo>
                  <a:lnTo>
                    <a:pt x="20" y="16"/>
                  </a:lnTo>
                  <a:lnTo>
                    <a:pt x="20" y="16"/>
                  </a:lnTo>
                  <a:lnTo>
                    <a:pt x="20" y="16"/>
                  </a:lnTo>
                  <a:lnTo>
                    <a:pt x="14" y="20"/>
                  </a:lnTo>
                  <a:lnTo>
                    <a:pt x="4" y="24"/>
                  </a:lnTo>
                  <a:lnTo>
                    <a:pt x="2" y="24"/>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6" name="Freeform 5267">
              <a:extLst>
                <a:ext uri="{FF2B5EF4-FFF2-40B4-BE49-F238E27FC236}">
                  <a16:creationId xmlns:a16="http://schemas.microsoft.com/office/drawing/2014/main" id="{1DF2C22B-5C47-2449-8F51-EC34060C85B2}"/>
                </a:ext>
              </a:extLst>
            </p:cNvPr>
            <p:cNvSpPr>
              <a:spLocks/>
            </p:cNvSpPr>
            <p:nvPr/>
          </p:nvSpPr>
          <p:spPr bwMode="auto">
            <a:xfrm>
              <a:off x="7282906" y="1430057"/>
              <a:ext cx="12688" cy="4398"/>
            </a:xfrm>
            <a:custGeom>
              <a:avLst/>
              <a:gdLst/>
              <a:ahLst/>
              <a:cxnLst>
                <a:cxn ang="0">
                  <a:pos x="0" y="0"/>
                </a:cxn>
                <a:cxn ang="0">
                  <a:pos x="0" y="0"/>
                </a:cxn>
                <a:cxn ang="0">
                  <a:pos x="0" y="0"/>
                </a:cxn>
                <a:cxn ang="0">
                  <a:pos x="0" y="0"/>
                </a:cxn>
                <a:cxn ang="0">
                  <a:pos x="2" y="0"/>
                </a:cxn>
                <a:cxn ang="0">
                  <a:pos x="2" y="2"/>
                </a:cxn>
                <a:cxn ang="0">
                  <a:pos x="2" y="2"/>
                </a:cxn>
                <a:cxn ang="0">
                  <a:pos x="4" y="2"/>
                </a:cxn>
                <a:cxn ang="0">
                  <a:pos x="6" y="2"/>
                </a:cxn>
                <a:cxn ang="0">
                  <a:pos x="6" y="2"/>
                </a:cxn>
                <a:cxn ang="0">
                  <a:pos x="8" y="2"/>
                </a:cxn>
                <a:cxn ang="0">
                  <a:pos x="8" y="0"/>
                </a:cxn>
                <a:cxn ang="0">
                  <a:pos x="2" y="0"/>
                </a:cxn>
                <a:cxn ang="0">
                  <a:pos x="2" y="0"/>
                </a:cxn>
                <a:cxn ang="0">
                  <a:pos x="0" y="0"/>
                </a:cxn>
                <a:cxn ang="0">
                  <a:pos x="0" y="0"/>
                </a:cxn>
              </a:cxnLst>
              <a:rect l="0" t="0" r="r" b="b"/>
              <a:pathLst>
                <a:path w="8" h="2">
                  <a:moveTo>
                    <a:pt x="0" y="0"/>
                  </a:moveTo>
                  <a:lnTo>
                    <a:pt x="0" y="0"/>
                  </a:lnTo>
                  <a:lnTo>
                    <a:pt x="0" y="0"/>
                  </a:lnTo>
                  <a:lnTo>
                    <a:pt x="0" y="0"/>
                  </a:lnTo>
                  <a:lnTo>
                    <a:pt x="2" y="0"/>
                  </a:lnTo>
                  <a:lnTo>
                    <a:pt x="2" y="2"/>
                  </a:lnTo>
                  <a:lnTo>
                    <a:pt x="2" y="2"/>
                  </a:lnTo>
                  <a:lnTo>
                    <a:pt x="4" y="2"/>
                  </a:lnTo>
                  <a:lnTo>
                    <a:pt x="6" y="2"/>
                  </a:lnTo>
                  <a:lnTo>
                    <a:pt x="6" y="2"/>
                  </a:lnTo>
                  <a:lnTo>
                    <a:pt x="8" y="2"/>
                  </a:lnTo>
                  <a:lnTo>
                    <a:pt x="8" y="0"/>
                  </a:lnTo>
                  <a:lnTo>
                    <a:pt x="2"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7" name="Freeform 5268">
              <a:extLst>
                <a:ext uri="{FF2B5EF4-FFF2-40B4-BE49-F238E27FC236}">
                  <a16:creationId xmlns:a16="http://schemas.microsoft.com/office/drawing/2014/main" id="{3CC42270-E167-8746-9CF8-555FA411E37E}"/>
                </a:ext>
              </a:extLst>
            </p:cNvPr>
            <p:cNvSpPr>
              <a:spLocks/>
            </p:cNvSpPr>
            <p:nvPr/>
          </p:nvSpPr>
          <p:spPr bwMode="auto">
            <a:xfrm>
              <a:off x="7282906" y="1430057"/>
              <a:ext cx="12688" cy="4398"/>
            </a:xfrm>
            <a:custGeom>
              <a:avLst/>
              <a:gdLst/>
              <a:ahLst/>
              <a:cxnLst>
                <a:cxn ang="0">
                  <a:pos x="0" y="0"/>
                </a:cxn>
                <a:cxn ang="0">
                  <a:pos x="0" y="0"/>
                </a:cxn>
                <a:cxn ang="0">
                  <a:pos x="0" y="0"/>
                </a:cxn>
                <a:cxn ang="0">
                  <a:pos x="0" y="0"/>
                </a:cxn>
                <a:cxn ang="0">
                  <a:pos x="2" y="0"/>
                </a:cxn>
                <a:cxn ang="0">
                  <a:pos x="2" y="2"/>
                </a:cxn>
                <a:cxn ang="0">
                  <a:pos x="2" y="2"/>
                </a:cxn>
                <a:cxn ang="0">
                  <a:pos x="4" y="2"/>
                </a:cxn>
                <a:cxn ang="0">
                  <a:pos x="6" y="2"/>
                </a:cxn>
                <a:cxn ang="0">
                  <a:pos x="6" y="2"/>
                </a:cxn>
                <a:cxn ang="0">
                  <a:pos x="8" y="2"/>
                </a:cxn>
                <a:cxn ang="0">
                  <a:pos x="8" y="0"/>
                </a:cxn>
                <a:cxn ang="0">
                  <a:pos x="2" y="0"/>
                </a:cxn>
                <a:cxn ang="0">
                  <a:pos x="2" y="0"/>
                </a:cxn>
                <a:cxn ang="0">
                  <a:pos x="0" y="0"/>
                </a:cxn>
                <a:cxn ang="0">
                  <a:pos x="0" y="0"/>
                </a:cxn>
              </a:cxnLst>
              <a:rect l="0" t="0" r="r" b="b"/>
              <a:pathLst>
                <a:path w="8" h="2">
                  <a:moveTo>
                    <a:pt x="0" y="0"/>
                  </a:moveTo>
                  <a:lnTo>
                    <a:pt x="0" y="0"/>
                  </a:lnTo>
                  <a:lnTo>
                    <a:pt x="0" y="0"/>
                  </a:lnTo>
                  <a:lnTo>
                    <a:pt x="0" y="0"/>
                  </a:lnTo>
                  <a:lnTo>
                    <a:pt x="2" y="0"/>
                  </a:lnTo>
                  <a:lnTo>
                    <a:pt x="2" y="2"/>
                  </a:lnTo>
                  <a:lnTo>
                    <a:pt x="2" y="2"/>
                  </a:lnTo>
                  <a:lnTo>
                    <a:pt x="4" y="2"/>
                  </a:lnTo>
                  <a:lnTo>
                    <a:pt x="6" y="2"/>
                  </a:lnTo>
                  <a:lnTo>
                    <a:pt x="6" y="2"/>
                  </a:lnTo>
                  <a:lnTo>
                    <a:pt x="8" y="2"/>
                  </a:lnTo>
                  <a:lnTo>
                    <a:pt x="8" y="0"/>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8" name="Freeform 5269">
              <a:extLst>
                <a:ext uri="{FF2B5EF4-FFF2-40B4-BE49-F238E27FC236}">
                  <a16:creationId xmlns:a16="http://schemas.microsoft.com/office/drawing/2014/main" id="{B8865E26-556B-2C45-9DEF-D88F87547E2A}"/>
                </a:ext>
              </a:extLst>
            </p:cNvPr>
            <p:cNvSpPr>
              <a:spLocks/>
            </p:cNvSpPr>
            <p:nvPr/>
          </p:nvSpPr>
          <p:spPr bwMode="auto">
            <a:xfrm>
              <a:off x="7530314" y="1408066"/>
              <a:ext cx="6343" cy="6596"/>
            </a:xfrm>
            <a:custGeom>
              <a:avLst/>
              <a:gdLst/>
              <a:ahLst/>
              <a:cxnLst>
                <a:cxn ang="0">
                  <a:pos x="2" y="0"/>
                </a:cxn>
                <a:cxn ang="0">
                  <a:pos x="0" y="2"/>
                </a:cxn>
                <a:cxn ang="0">
                  <a:pos x="0" y="2"/>
                </a:cxn>
                <a:cxn ang="0">
                  <a:pos x="0" y="2"/>
                </a:cxn>
                <a:cxn ang="0">
                  <a:pos x="0" y="2"/>
                </a:cxn>
                <a:cxn ang="0">
                  <a:pos x="0" y="2"/>
                </a:cxn>
                <a:cxn ang="0">
                  <a:pos x="0" y="4"/>
                </a:cxn>
                <a:cxn ang="0">
                  <a:pos x="0" y="4"/>
                </a:cxn>
                <a:cxn ang="0">
                  <a:pos x="0" y="4"/>
                </a:cxn>
                <a:cxn ang="0">
                  <a:pos x="2" y="4"/>
                </a:cxn>
                <a:cxn ang="0">
                  <a:pos x="2" y="4"/>
                </a:cxn>
                <a:cxn ang="0">
                  <a:pos x="2" y="4"/>
                </a:cxn>
                <a:cxn ang="0">
                  <a:pos x="4" y="2"/>
                </a:cxn>
                <a:cxn ang="0">
                  <a:pos x="4" y="2"/>
                </a:cxn>
                <a:cxn ang="0">
                  <a:pos x="4" y="2"/>
                </a:cxn>
                <a:cxn ang="0">
                  <a:pos x="4" y="2"/>
                </a:cxn>
                <a:cxn ang="0">
                  <a:pos x="2" y="0"/>
                </a:cxn>
                <a:cxn ang="0">
                  <a:pos x="2" y="0"/>
                </a:cxn>
              </a:cxnLst>
              <a:rect l="0" t="0" r="r" b="b"/>
              <a:pathLst>
                <a:path w="4" h="4">
                  <a:moveTo>
                    <a:pt x="2" y="0"/>
                  </a:moveTo>
                  <a:lnTo>
                    <a:pt x="0" y="2"/>
                  </a:lnTo>
                  <a:lnTo>
                    <a:pt x="0" y="2"/>
                  </a:lnTo>
                  <a:lnTo>
                    <a:pt x="0" y="2"/>
                  </a:lnTo>
                  <a:lnTo>
                    <a:pt x="0" y="2"/>
                  </a:lnTo>
                  <a:lnTo>
                    <a:pt x="0" y="2"/>
                  </a:lnTo>
                  <a:lnTo>
                    <a:pt x="0" y="4"/>
                  </a:lnTo>
                  <a:lnTo>
                    <a:pt x="0" y="4"/>
                  </a:lnTo>
                  <a:lnTo>
                    <a:pt x="0" y="4"/>
                  </a:lnTo>
                  <a:lnTo>
                    <a:pt x="2" y="4"/>
                  </a:lnTo>
                  <a:lnTo>
                    <a:pt x="2" y="4"/>
                  </a:lnTo>
                  <a:lnTo>
                    <a:pt x="2" y="4"/>
                  </a:lnTo>
                  <a:lnTo>
                    <a:pt x="4" y="2"/>
                  </a:lnTo>
                  <a:lnTo>
                    <a:pt x="4" y="2"/>
                  </a:lnTo>
                  <a:lnTo>
                    <a:pt x="4" y="2"/>
                  </a:lnTo>
                  <a:lnTo>
                    <a:pt x="4" y="2"/>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9" name="Freeform 5270">
              <a:extLst>
                <a:ext uri="{FF2B5EF4-FFF2-40B4-BE49-F238E27FC236}">
                  <a16:creationId xmlns:a16="http://schemas.microsoft.com/office/drawing/2014/main" id="{787C5A0B-F9A9-7044-A193-9C486BEB0C1D}"/>
                </a:ext>
              </a:extLst>
            </p:cNvPr>
            <p:cNvSpPr>
              <a:spLocks/>
            </p:cNvSpPr>
            <p:nvPr/>
          </p:nvSpPr>
          <p:spPr bwMode="auto">
            <a:xfrm>
              <a:off x="7530314" y="1408066"/>
              <a:ext cx="6343" cy="6596"/>
            </a:xfrm>
            <a:custGeom>
              <a:avLst/>
              <a:gdLst/>
              <a:ahLst/>
              <a:cxnLst>
                <a:cxn ang="0">
                  <a:pos x="2" y="0"/>
                </a:cxn>
                <a:cxn ang="0">
                  <a:pos x="0" y="2"/>
                </a:cxn>
                <a:cxn ang="0">
                  <a:pos x="0" y="2"/>
                </a:cxn>
                <a:cxn ang="0">
                  <a:pos x="0" y="2"/>
                </a:cxn>
                <a:cxn ang="0">
                  <a:pos x="0" y="2"/>
                </a:cxn>
                <a:cxn ang="0">
                  <a:pos x="0" y="2"/>
                </a:cxn>
                <a:cxn ang="0">
                  <a:pos x="0" y="4"/>
                </a:cxn>
                <a:cxn ang="0">
                  <a:pos x="0" y="4"/>
                </a:cxn>
                <a:cxn ang="0">
                  <a:pos x="0" y="4"/>
                </a:cxn>
                <a:cxn ang="0">
                  <a:pos x="2" y="4"/>
                </a:cxn>
                <a:cxn ang="0">
                  <a:pos x="2" y="4"/>
                </a:cxn>
                <a:cxn ang="0">
                  <a:pos x="2" y="4"/>
                </a:cxn>
                <a:cxn ang="0">
                  <a:pos x="4" y="2"/>
                </a:cxn>
                <a:cxn ang="0">
                  <a:pos x="4" y="2"/>
                </a:cxn>
                <a:cxn ang="0">
                  <a:pos x="4" y="2"/>
                </a:cxn>
                <a:cxn ang="0">
                  <a:pos x="4" y="2"/>
                </a:cxn>
                <a:cxn ang="0">
                  <a:pos x="2" y="0"/>
                </a:cxn>
                <a:cxn ang="0">
                  <a:pos x="2" y="0"/>
                </a:cxn>
              </a:cxnLst>
              <a:rect l="0" t="0" r="r" b="b"/>
              <a:pathLst>
                <a:path w="4" h="4">
                  <a:moveTo>
                    <a:pt x="2" y="0"/>
                  </a:moveTo>
                  <a:lnTo>
                    <a:pt x="0" y="2"/>
                  </a:lnTo>
                  <a:lnTo>
                    <a:pt x="0" y="2"/>
                  </a:lnTo>
                  <a:lnTo>
                    <a:pt x="0" y="2"/>
                  </a:lnTo>
                  <a:lnTo>
                    <a:pt x="0" y="2"/>
                  </a:lnTo>
                  <a:lnTo>
                    <a:pt x="0" y="2"/>
                  </a:lnTo>
                  <a:lnTo>
                    <a:pt x="0" y="4"/>
                  </a:lnTo>
                  <a:lnTo>
                    <a:pt x="0" y="4"/>
                  </a:lnTo>
                  <a:lnTo>
                    <a:pt x="0" y="4"/>
                  </a:lnTo>
                  <a:lnTo>
                    <a:pt x="2" y="4"/>
                  </a:lnTo>
                  <a:lnTo>
                    <a:pt x="2" y="4"/>
                  </a:lnTo>
                  <a:lnTo>
                    <a:pt x="2" y="4"/>
                  </a:lnTo>
                  <a:lnTo>
                    <a:pt x="4" y="2"/>
                  </a:lnTo>
                  <a:lnTo>
                    <a:pt x="4" y="2"/>
                  </a:lnTo>
                  <a:lnTo>
                    <a:pt x="4" y="2"/>
                  </a:lnTo>
                  <a:lnTo>
                    <a:pt x="4" y="2"/>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40" name="Freeform 5271">
              <a:extLst>
                <a:ext uri="{FF2B5EF4-FFF2-40B4-BE49-F238E27FC236}">
                  <a16:creationId xmlns:a16="http://schemas.microsoft.com/office/drawing/2014/main" id="{151CA0BE-F3D7-4E48-A86A-C6AC233D1F25}"/>
                </a:ext>
              </a:extLst>
            </p:cNvPr>
            <p:cNvSpPr>
              <a:spLocks/>
            </p:cNvSpPr>
            <p:nvPr/>
          </p:nvSpPr>
          <p:spPr bwMode="auto">
            <a:xfrm>
              <a:off x="7471106" y="1423459"/>
              <a:ext cx="6343" cy="13194"/>
            </a:xfrm>
            <a:custGeom>
              <a:avLst/>
              <a:gdLst/>
              <a:ahLst/>
              <a:cxnLst>
                <a:cxn ang="0">
                  <a:pos x="2" y="0"/>
                </a:cxn>
                <a:cxn ang="0">
                  <a:pos x="0" y="2"/>
                </a:cxn>
                <a:cxn ang="0">
                  <a:pos x="0" y="4"/>
                </a:cxn>
                <a:cxn ang="0">
                  <a:pos x="0" y="4"/>
                </a:cxn>
                <a:cxn ang="0">
                  <a:pos x="0" y="6"/>
                </a:cxn>
                <a:cxn ang="0">
                  <a:pos x="0" y="8"/>
                </a:cxn>
                <a:cxn ang="0">
                  <a:pos x="0" y="8"/>
                </a:cxn>
                <a:cxn ang="0">
                  <a:pos x="2" y="6"/>
                </a:cxn>
                <a:cxn ang="0">
                  <a:pos x="2" y="6"/>
                </a:cxn>
                <a:cxn ang="0">
                  <a:pos x="4" y="6"/>
                </a:cxn>
                <a:cxn ang="0">
                  <a:pos x="4" y="6"/>
                </a:cxn>
                <a:cxn ang="0">
                  <a:pos x="4" y="6"/>
                </a:cxn>
                <a:cxn ang="0">
                  <a:pos x="4" y="4"/>
                </a:cxn>
                <a:cxn ang="0">
                  <a:pos x="4" y="2"/>
                </a:cxn>
                <a:cxn ang="0">
                  <a:pos x="4" y="0"/>
                </a:cxn>
                <a:cxn ang="0">
                  <a:pos x="2" y="0"/>
                </a:cxn>
                <a:cxn ang="0">
                  <a:pos x="2" y="0"/>
                </a:cxn>
              </a:cxnLst>
              <a:rect l="0" t="0" r="r" b="b"/>
              <a:pathLst>
                <a:path w="4" h="8">
                  <a:moveTo>
                    <a:pt x="2" y="0"/>
                  </a:moveTo>
                  <a:lnTo>
                    <a:pt x="0" y="2"/>
                  </a:lnTo>
                  <a:lnTo>
                    <a:pt x="0" y="4"/>
                  </a:lnTo>
                  <a:lnTo>
                    <a:pt x="0" y="4"/>
                  </a:lnTo>
                  <a:lnTo>
                    <a:pt x="0" y="6"/>
                  </a:lnTo>
                  <a:lnTo>
                    <a:pt x="0" y="8"/>
                  </a:lnTo>
                  <a:lnTo>
                    <a:pt x="0" y="8"/>
                  </a:lnTo>
                  <a:lnTo>
                    <a:pt x="2" y="6"/>
                  </a:lnTo>
                  <a:lnTo>
                    <a:pt x="2" y="6"/>
                  </a:lnTo>
                  <a:lnTo>
                    <a:pt x="4" y="6"/>
                  </a:lnTo>
                  <a:lnTo>
                    <a:pt x="4" y="6"/>
                  </a:lnTo>
                  <a:lnTo>
                    <a:pt x="4" y="6"/>
                  </a:lnTo>
                  <a:lnTo>
                    <a:pt x="4" y="4"/>
                  </a:lnTo>
                  <a:lnTo>
                    <a:pt x="4" y="2"/>
                  </a:lnTo>
                  <a:lnTo>
                    <a:pt x="4"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41" name="Freeform 5272">
              <a:extLst>
                <a:ext uri="{FF2B5EF4-FFF2-40B4-BE49-F238E27FC236}">
                  <a16:creationId xmlns:a16="http://schemas.microsoft.com/office/drawing/2014/main" id="{F164C034-DCEF-C446-89AF-99D6179564F0}"/>
                </a:ext>
              </a:extLst>
            </p:cNvPr>
            <p:cNvSpPr>
              <a:spLocks/>
            </p:cNvSpPr>
            <p:nvPr/>
          </p:nvSpPr>
          <p:spPr bwMode="auto">
            <a:xfrm>
              <a:off x="7471106" y="1423459"/>
              <a:ext cx="6343" cy="13194"/>
            </a:xfrm>
            <a:custGeom>
              <a:avLst/>
              <a:gdLst/>
              <a:ahLst/>
              <a:cxnLst>
                <a:cxn ang="0">
                  <a:pos x="2" y="0"/>
                </a:cxn>
                <a:cxn ang="0">
                  <a:pos x="0" y="2"/>
                </a:cxn>
                <a:cxn ang="0">
                  <a:pos x="0" y="4"/>
                </a:cxn>
                <a:cxn ang="0">
                  <a:pos x="0" y="4"/>
                </a:cxn>
                <a:cxn ang="0">
                  <a:pos x="0" y="6"/>
                </a:cxn>
                <a:cxn ang="0">
                  <a:pos x="0" y="8"/>
                </a:cxn>
                <a:cxn ang="0">
                  <a:pos x="0" y="8"/>
                </a:cxn>
                <a:cxn ang="0">
                  <a:pos x="2" y="6"/>
                </a:cxn>
                <a:cxn ang="0">
                  <a:pos x="2" y="6"/>
                </a:cxn>
                <a:cxn ang="0">
                  <a:pos x="4" y="6"/>
                </a:cxn>
                <a:cxn ang="0">
                  <a:pos x="4" y="6"/>
                </a:cxn>
                <a:cxn ang="0">
                  <a:pos x="4" y="6"/>
                </a:cxn>
                <a:cxn ang="0">
                  <a:pos x="4" y="4"/>
                </a:cxn>
                <a:cxn ang="0">
                  <a:pos x="4" y="2"/>
                </a:cxn>
                <a:cxn ang="0">
                  <a:pos x="4" y="0"/>
                </a:cxn>
                <a:cxn ang="0">
                  <a:pos x="2" y="0"/>
                </a:cxn>
                <a:cxn ang="0">
                  <a:pos x="2" y="0"/>
                </a:cxn>
              </a:cxnLst>
              <a:rect l="0" t="0" r="r" b="b"/>
              <a:pathLst>
                <a:path w="4" h="8">
                  <a:moveTo>
                    <a:pt x="2" y="0"/>
                  </a:moveTo>
                  <a:lnTo>
                    <a:pt x="0" y="2"/>
                  </a:lnTo>
                  <a:lnTo>
                    <a:pt x="0" y="4"/>
                  </a:lnTo>
                  <a:lnTo>
                    <a:pt x="0" y="4"/>
                  </a:lnTo>
                  <a:lnTo>
                    <a:pt x="0" y="6"/>
                  </a:lnTo>
                  <a:lnTo>
                    <a:pt x="0" y="8"/>
                  </a:lnTo>
                  <a:lnTo>
                    <a:pt x="0" y="8"/>
                  </a:lnTo>
                  <a:lnTo>
                    <a:pt x="2" y="6"/>
                  </a:lnTo>
                  <a:lnTo>
                    <a:pt x="2" y="6"/>
                  </a:lnTo>
                  <a:lnTo>
                    <a:pt x="4" y="6"/>
                  </a:lnTo>
                  <a:lnTo>
                    <a:pt x="4" y="6"/>
                  </a:lnTo>
                  <a:lnTo>
                    <a:pt x="4" y="6"/>
                  </a:lnTo>
                  <a:lnTo>
                    <a:pt x="4" y="4"/>
                  </a:lnTo>
                  <a:lnTo>
                    <a:pt x="4" y="2"/>
                  </a:lnTo>
                  <a:lnTo>
                    <a:pt x="4"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42" name="Freeform 5273">
              <a:extLst>
                <a:ext uri="{FF2B5EF4-FFF2-40B4-BE49-F238E27FC236}">
                  <a16:creationId xmlns:a16="http://schemas.microsoft.com/office/drawing/2014/main" id="{77BAC406-1673-FF43-9670-D01DE4A789EA}"/>
                </a:ext>
              </a:extLst>
            </p:cNvPr>
            <p:cNvSpPr>
              <a:spLocks/>
            </p:cNvSpPr>
            <p:nvPr/>
          </p:nvSpPr>
          <p:spPr bwMode="auto">
            <a:xfrm>
              <a:off x="7340001" y="1452047"/>
              <a:ext cx="10572" cy="6596"/>
            </a:xfrm>
            <a:custGeom>
              <a:avLst/>
              <a:gdLst/>
              <a:ahLst/>
              <a:cxnLst>
                <a:cxn ang="0">
                  <a:pos x="2" y="0"/>
                </a:cxn>
                <a:cxn ang="0">
                  <a:pos x="2" y="0"/>
                </a:cxn>
                <a:cxn ang="0">
                  <a:pos x="2" y="2"/>
                </a:cxn>
                <a:cxn ang="0">
                  <a:pos x="0" y="2"/>
                </a:cxn>
                <a:cxn ang="0">
                  <a:pos x="0" y="2"/>
                </a:cxn>
                <a:cxn ang="0">
                  <a:pos x="0" y="2"/>
                </a:cxn>
                <a:cxn ang="0">
                  <a:pos x="0" y="4"/>
                </a:cxn>
                <a:cxn ang="0">
                  <a:pos x="0" y="4"/>
                </a:cxn>
                <a:cxn ang="0">
                  <a:pos x="2" y="4"/>
                </a:cxn>
                <a:cxn ang="0">
                  <a:pos x="2" y="4"/>
                </a:cxn>
                <a:cxn ang="0">
                  <a:pos x="4" y="4"/>
                </a:cxn>
                <a:cxn ang="0">
                  <a:pos x="4" y="4"/>
                </a:cxn>
                <a:cxn ang="0">
                  <a:pos x="6" y="4"/>
                </a:cxn>
                <a:cxn ang="0">
                  <a:pos x="6" y="4"/>
                </a:cxn>
                <a:cxn ang="0">
                  <a:pos x="6" y="4"/>
                </a:cxn>
                <a:cxn ang="0">
                  <a:pos x="6" y="4"/>
                </a:cxn>
                <a:cxn ang="0">
                  <a:pos x="6" y="4"/>
                </a:cxn>
                <a:cxn ang="0">
                  <a:pos x="6" y="4"/>
                </a:cxn>
                <a:cxn ang="0">
                  <a:pos x="6" y="2"/>
                </a:cxn>
                <a:cxn ang="0">
                  <a:pos x="6" y="2"/>
                </a:cxn>
                <a:cxn ang="0">
                  <a:pos x="6" y="2"/>
                </a:cxn>
                <a:cxn ang="0">
                  <a:pos x="6" y="2"/>
                </a:cxn>
                <a:cxn ang="0">
                  <a:pos x="2" y="0"/>
                </a:cxn>
                <a:cxn ang="0">
                  <a:pos x="2" y="0"/>
                </a:cxn>
                <a:cxn ang="0">
                  <a:pos x="2" y="0"/>
                </a:cxn>
              </a:cxnLst>
              <a:rect l="0" t="0" r="r" b="b"/>
              <a:pathLst>
                <a:path w="6" h="4">
                  <a:moveTo>
                    <a:pt x="2" y="0"/>
                  </a:moveTo>
                  <a:lnTo>
                    <a:pt x="2" y="0"/>
                  </a:lnTo>
                  <a:lnTo>
                    <a:pt x="2" y="2"/>
                  </a:lnTo>
                  <a:lnTo>
                    <a:pt x="0" y="2"/>
                  </a:lnTo>
                  <a:lnTo>
                    <a:pt x="0" y="2"/>
                  </a:lnTo>
                  <a:lnTo>
                    <a:pt x="0" y="2"/>
                  </a:lnTo>
                  <a:lnTo>
                    <a:pt x="0" y="4"/>
                  </a:lnTo>
                  <a:lnTo>
                    <a:pt x="0" y="4"/>
                  </a:lnTo>
                  <a:lnTo>
                    <a:pt x="2" y="4"/>
                  </a:lnTo>
                  <a:lnTo>
                    <a:pt x="2" y="4"/>
                  </a:lnTo>
                  <a:lnTo>
                    <a:pt x="4" y="4"/>
                  </a:lnTo>
                  <a:lnTo>
                    <a:pt x="4" y="4"/>
                  </a:lnTo>
                  <a:lnTo>
                    <a:pt x="6" y="4"/>
                  </a:lnTo>
                  <a:lnTo>
                    <a:pt x="6" y="4"/>
                  </a:lnTo>
                  <a:lnTo>
                    <a:pt x="6" y="4"/>
                  </a:lnTo>
                  <a:lnTo>
                    <a:pt x="6" y="4"/>
                  </a:lnTo>
                  <a:lnTo>
                    <a:pt x="6" y="4"/>
                  </a:lnTo>
                  <a:lnTo>
                    <a:pt x="6" y="4"/>
                  </a:lnTo>
                  <a:lnTo>
                    <a:pt x="6" y="2"/>
                  </a:lnTo>
                  <a:lnTo>
                    <a:pt x="6" y="2"/>
                  </a:lnTo>
                  <a:lnTo>
                    <a:pt x="6" y="2"/>
                  </a:lnTo>
                  <a:lnTo>
                    <a:pt x="6" y="2"/>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43" name="Freeform 5274">
              <a:extLst>
                <a:ext uri="{FF2B5EF4-FFF2-40B4-BE49-F238E27FC236}">
                  <a16:creationId xmlns:a16="http://schemas.microsoft.com/office/drawing/2014/main" id="{7EF81C5F-E465-B34B-996C-C6EB70427BFC}"/>
                </a:ext>
              </a:extLst>
            </p:cNvPr>
            <p:cNvSpPr>
              <a:spLocks/>
            </p:cNvSpPr>
            <p:nvPr/>
          </p:nvSpPr>
          <p:spPr bwMode="auto">
            <a:xfrm>
              <a:off x="7340001" y="1452047"/>
              <a:ext cx="10572" cy="6596"/>
            </a:xfrm>
            <a:custGeom>
              <a:avLst/>
              <a:gdLst/>
              <a:ahLst/>
              <a:cxnLst>
                <a:cxn ang="0">
                  <a:pos x="2" y="0"/>
                </a:cxn>
                <a:cxn ang="0">
                  <a:pos x="2" y="0"/>
                </a:cxn>
                <a:cxn ang="0">
                  <a:pos x="2" y="2"/>
                </a:cxn>
                <a:cxn ang="0">
                  <a:pos x="0" y="2"/>
                </a:cxn>
                <a:cxn ang="0">
                  <a:pos x="0" y="2"/>
                </a:cxn>
                <a:cxn ang="0">
                  <a:pos x="0" y="2"/>
                </a:cxn>
                <a:cxn ang="0">
                  <a:pos x="0" y="4"/>
                </a:cxn>
                <a:cxn ang="0">
                  <a:pos x="0" y="4"/>
                </a:cxn>
                <a:cxn ang="0">
                  <a:pos x="2" y="4"/>
                </a:cxn>
                <a:cxn ang="0">
                  <a:pos x="2" y="4"/>
                </a:cxn>
                <a:cxn ang="0">
                  <a:pos x="4" y="4"/>
                </a:cxn>
                <a:cxn ang="0">
                  <a:pos x="4" y="4"/>
                </a:cxn>
                <a:cxn ang="0">
                  <a:pos x="6" y="4"/>
                </a:cxn>
                <a:cxn ang="0">
                  <a:pos x="6" y="4"/>
                </a:cxn>
                <a:cxn ang="0">
                  <a:pos x="6" y="4"/>
                </a:cxn>
                <a:cxn ang="0">
                  <a:pos x="6" y="4"/>
                </a:cxn>
                <a:cxn ang="0">
                  <a:pos x="6" y="4"/>
                </a:cxn>
                <a:cxn ang="0">
                  <a:pos x="6" y="4"/>
                </a:cxn>
                <a:cxn ang="0">
                  <a:pos x="6" y="2"/>
                </a:cxn>
                <a:cxn ang="0">
                  <a:pos x="6" y="2"/>
                </a:cxn>
                <a:cxn ang="0">
                  <a:pos x="6" y="2"/>
                </a:cxn>
                <a:cxn ang="0">
                  <a:pos x="6" y="2"/>
                </a:cxn>
                <a:cxn ang="0">
                  <a:pos x="2" y="0"/>
                </a:cxn>
                <a:cxn ang="0">
                  <a:pos x="2" y="0"/>
                </a:cxn>
                <a:cxn ang="0">
                  <a:pos x="2" y="0"/>
                </a:cxn>
              </a:cxnLst>
              <a:rect l="0" t="0" r="r" b="b"/>
              <a:pathLst>
                <a:path w="6" h="4">
                  <a:moveTo>
                    <a:pt x="2" y="0"/>
                  </a:moveTo>
                  <a:lnTo>
                    <a:pt x="2" y="0"/>
                  </a:lnTo>
                  <a:lnTo>
                    <a:pt x="2" y="2"/>
                  </a:lnTo>
                  <a:lnTo>
                    <a:pt x="0" y="2"/>
                  </a:lnTo>
                  <a:lnTo>
                    <a:pt x="0" y="2"/>
                  </a:lnTo>
                  <a:lnTo>
                    <a:pt x="0" y="2"/>
                  </a:lnTo>
                  <a:lnTo>
                    <a:pt x="0" y="4"/>
                  </a:lnTo>
                  <a:lnTo>
                    <a:pt x="0" y="4"/>
                  </a:lnTo>
                  <a:lnTo>
                    <a:pt x="2" y="4"/>
                  </a:lnTo>
                  <a:lnTo>
                    <a:pt x="2" y="4"/>
                  </a:lnTo>
                  <a:lnTo>
                    <a:pt x="4" y="4"/>
                  </a:lnTo>
                  <a:lnTo>
                    <a:pt x="4" y="4"/>
                  </a:lnTo>
                  <a:lnTo>
                    <a:pt x="6" y="4"/>
                  </a:lnTo>
                  <a:lnTo>
                    <a:pt x="6" y="4"/>
                  </a:lnTo>
                  <a:lnTo>
                    <a:pt x="6" y="4"/>
                  </a:lnTo>
                  <a:lnTo>
                    <a:pt x="6" y="4"/>
                  </a:lnTo>
                  <a:lnTo>
                    <a:pt x="6" y="4"/>
                  </a:lnTo>
                  <a:lnTo>
                    <a:pt x="6" y="4"/>
                  </a:lnTo>
                  <a:lnTo>
                    <a:pt x="6" y="2"/>
                  </a:lnTo>
                  <a:lnTo>
                    <a:pt x="6" y="2"/>
                  </a:lnTo>
                  <a:lnTo>
                    <a:pt x="6" y="2"/>
                  </a:lnTo>
                  <a:lnTo>
                    <a:pt x="6" y="2"/>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44" name="Freeform 5275">
              <a:extLst>
                <a:ext uri="{FF2B5EF4-FFF2-40B4-BE49-F238E27FC236}">
                  <a16:creationId xmlns:a16="http://schemas.microsoft.com/office/drawing/2014/main" id="{FC494976-0D7B-024E-AB96-CA3A84FCBEAD}"/>
                </a:ext>
              </a:extLst>
            </p:cNvPr>
            <p:cNvSpPr>
              <a:spLocks/>
            </p:cNvSpPr>
            <p:nvPr/>
          </p:nvSpPr>
          <p:spPr bwMode="auto">
            <a:xfrm>
              <a:off x="7521856" y="1427857"/>
              <a:ext cx="6343" cy="6598"/>
            </a:xfrm>
            <a:custGeom>
              <a:avLst/>
              <a:gdLst/>
              <a:ahLst/>
              <a:cxnLst>
                <a:cxn ang="0">
                  <a:pos x="2" y="0"/>
                </a:cxn>
                <a:cxn ang="0">
                  <a:pos x="2" y="0"/>
                </a:cxn>
                <a:cxn ang="0">
                  <a:pos x="2" y="0"/>
                </a:cxn>
                <a:cxn ang="0">
                  <a:pos x="0" y="2"/>
                </a:cxn>
                <a:cxn ang="0">
                  <a:pos x="0" y="2"/>
                </a:cxn>
                <a:cxn ang="0">
                  <a:pos x="0" y="2"/>
                </a:cxn>
                <a:cxn ang="0">
                  <a:pos x="0" y="2"/>
                </a:cxn>
                <a:cxn ang="0">
                  <a:pos x="0" y="2"/>
                </a:cxn>
                <a:cxn ang="0">
                  <a:pos x="0" y="4"/>
                </a:cxn>
                <a:cxn ang="0">
                  <a:pos x="2" y="4"/>
                </a:cxn>
                <a:cxn ang="0">
                  <a:pos x="2" y="2"/>
                </a:cxn>
                <a:cxn ang="0">
                  <a:pos x="4" y="2"/>
                </a:cxn>
                <a:cxn ang="0">
                  <a:pos x="4" y="2"/>
                </a:cxn>
                <a:cxn ang="0">
                  <a:pos x="4" y="0"/>
                </a:cxn>
                <a:cxn ang="0">
                  <a:pos x="4" y="0"/>
                </a:cxn>
                <a:cxn ang="0">
                  <a:pos x="4" y="0"/>
                </a:cxn>
                <a:cxn ang="0">
                  <a:pos x="4" y="0"/>
                </a:cxn>
                <a:cxn ang="0">
                  <a:pos x="4" y="0"/>
                </a:cxn>
                <a:cxn ang="0">
                  <a:pos x="4" y="0"/>
                </a:cxn>
                <a:cxn ang="0">
                  <a:pos x="2" y="0"/>
                </a:cxn>
              </a:cxnLst>
              <a:rect l="0" t="0" r="r" b="b"/>
              <a:pathLst>
                <a:path w="4" h="4">
                  <a:moveTo>
                    <a:pt x="2" y="0"/>
                  </a:moveTo>
                  <a:lnTo>
                    <a:pt x="2" y="0"/>
                  </a:lnTo>
                  <a:lnTo>
                    <a:pt x="2" y="0"/>
                  </a:lnTo>
                  <a:lnTo>
                    <a:pt x="0" y="2"/>
                  </a:lnTo>
                  <a:lnTo>
                    <a:pt x="0" y="2"/>
                  </a:lnTo>
                  <a:lnTo>
                    <a:pt x="0" y="2"/>
                  </a:lnTo>
                  <a:lnTo>
                    <a:pt x="0" y="2"/>
                  </a:lnTo>
                  <a:lnTo>
                    <a:pt x="0" y="2"/>
                  </a:lnTo>
                  <a:lnTo>
                    <a:pt x="0" y="4"/>
                  </a:lnTo>
                  <a:lnTo>
                    <a:pt x="2" y="4"/>
                  </a:lnTo>
                  <a:lnTo>
                    <a:pt x="2" y="2"/>
                  </a:lnTo>
                  <a:lnTo>
                    <a:pt x="4" y="2"/>
                  </a:lnTo>
                  <a:lnTo>
                    <a:pt x="4" y="2"/>
                  </a:lnTo>
                  <a:lnTo>
                    <a:pt x="4" y="0"/>
                  </a:lnTo>
                  <a:lnTo>
                    <a:pt x="4" y="0"/>
                  </a:lnTo>
                  <a:lnTo>
                    <a:pt x="4" y="0"/>
                  </a:lnTo>
                  <a:lnTo>
                    <a:pt x="4" y="0"/>
                  </a:lnTo>
                  <a:lnTo>
                    <a:pt x="4" y="0"/>
                  </a:lnTo>
                  <a:lnTo>
                    <a:pt x="4"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45" name="Freeform 5276">
              <a:extLst>
                <a:ext uri="{FF2B5EF4-FFF2-40B4-BE49-F238E27FC236}">
                  <a16:creationId xmlns:a16="http://schemas.microsoft.com/office/drawing/2014/main" id="{4C7DC2F5-3C03-8842-9895-61064AE07600}"/>
                </a:ext>
              </a:extLst>
            </p:cNvPr>
            <p:cNvSpPr>
              <a:spLocks/>
            </p:cNvSpPr>
            <p:nvPr/>
          </p:nvSpPr>
          <p:spPr bwMode="auto">
            <a:xfrm>
              <a:off x="7521856" y="1427857"/>
              <a:ext cx="6343" cy="6598"/>
            </a:xfrm>
            <a:custGeom>
              <a:avLst/>
              <a:gdLst/>
              <a:ahLst/>
              <a:cxnLst>
                <a:cxn ang="0">
                  <a:pos x="2" y="0"/>
                </a:cxn>
                <a:cxn ang="0">
                  <a:pos x="2" y="0"/>
                </a:cxn>
                <a:cxn ang="0">
                  <a:pos x="2" y="0"/>
                </a:cxn>
                <a:cxn ang="0">
                  <a:pos x="0" y="2"/>
                </a:cxn>
                <a:cxn ang="0">
                  <a:pos x="0" y="2"/>
                </a:cxn>
                <a:cxn ang="0">
                  <a:pos x="0" y="2"/>
                </a:cxn>
                <a:cxn ang="0">
                  <a:pos x="0" y="2"/>
                </a:cxn>
                <a:cxn ang="0">
                  <a:pos x="0" y="2"/>
                </a:cxn>
                <a:cxn ang="0">
                  <a:pos x="0" y="4"/>
                </a:cxn>
                <a:cxn ang="0">
                  <a:pos x="2" y="4"/>
                </a:cxn>
                <a:cxn ang="0">
                  <a:pos x="2" y="2"/>
                </a:cxn>
                <a:cxn ang="0">
                  <a:pos x="4" y="2"/>
                </a:cxn>
                <a:cxn ang="0">
                  <a:pos x="4" y="2"/>
                </a:cxn>
                <a:cxn ang="0">
                  <a:pos x="4" y="0"/>
                </a:cxn>
                <a:cxn ang="0">
                  <a:pos x="4" y="0"/>
                </a:cxn>
                <a:cxn ang="0">
                  <a:pos x="4" y="0"/>
                </a:cxn>
                <a:cxn ang="0">
                  <a:pos x="4" y="0"/>
                </a:cxn>
                <a:cxn ang="0">
                  <a:pos x="4" y="0"/>
                </a:cxn>
                <a:cxn ang="0">
                  <a:pos x="4" y="0"/>
                </a:cxn>
                <a:cxn ang="0">
                  <a:pos x="2" y="0"/>
                </a:cxn>
              </a:cxnLst>
              <a:rect l="0" t="0" r="r" b="b"/>
              <a:pathLst>
                <a:path w="4" h="4">
                  <a:moveTo>
                    <a:pt x="2" y="0"/>
                  </a:moveTo>
                  <a:lnTo>
                    <a:pt x="2" y="0"/>
                  </a:lnTo>
                  <a:lnTo>
                    <a:pt x="2" y="0"/>
                  </a:lnTo>
                  <a:lnTo>
                    <a:pt x="0" y="2"/>
                  </a:lnTo>
                  <a:lnTo>
                    <a:pt x="0" y="2"/>
                  </a:lnTo>
                  <a:lnTo>
                    <a:pt x="0" y="2"/>
                  </a:lnTo>
                  <a:lnTo>
                    <a:pt x="0" y="2"/>
                  </a:lnTo>
                  <a:lnTo>
                    <a:pt x="0" y="2"/>
                  </a:lnTo>
                  <a:lnTo>
                    <a:pt x="0" y="4"/>
                  </a:lnTo>
                  <a:lnTo>
                    <a:pt x="2" y="4"/>
                  </a:lnTo>
                  <a:lnTo>
                    <a:pt x="2" y="2"/>
                  </a:lnTo>
                  <a:lnTo>
                    <a:pt x="4" y="2"/>
                  </a:lnTo>
                  <a:lnTo>
                    <a:pt x="4" y="2"/>
                  </a:lnTo>
                  <a:lnTo>
                    <a:pt x="4" y="0"/>
                  </a:lnTo>
                  <a:lnTo>
                    <a:pt x="4" y="0"/>
                  </a:lnTo>
                  <a:lnTo>
                    <a:pt x="4" y="0"/>
                  </a:lnTo>
                  <a:lnTo>
                    <a:pt x="4" y="0"/>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46" name="Freeform 5277">
              <a:extLst>
                <a:ext uri="{FF2B5EF4-FFF2-40B4-BE49-F238E27FC236}">
                  <a16:creationId xmlns:a16="http://schemas.microsoft.com/office/drawing/2014/main" id="{D49B477E-D749-5543-8B9C-008A57270473}"/>
                </a:ext>
              </a:extLst>
            </p:cNvPr>
            <p:cNvSpPr>
              <a:spLocks/>
            </p:cNvSpPr>
            <p:nvPr/>
          </p:nvSpPr>
          <p:spPr bwMode="auto">
            <a:xfrm>
              <a:off x="7359032" y="1636768"/>
              <a:ext cx="10574" cy="6596"/>
            </a:xfrm>
            <a:custGeom>
              <a:avLst/>
              <a:gdLst/>
              <a:ahLst/>
              <a:cxnLst>
                <a:cxn ang="0">
                  <a:pos x="2" y="0"/>
                </a:cxn>
                <a:cxn ang="0">
                  <a:pos x="2" y="0"/>
                </a:cxn>
                <a:cxn ang="0">
                  <a:pos x="0" y="2"/>
                </a:cxn>
                <a:cxn ang="0">
                  <a:pos x="0" y="2"/>
                </a:cxn>
                <a:cxn ang="0">
                  <a:pos x="0" y="2"/>
                </a:cxn>
                <a:cxn ang="0">
                  <a:pos x="0" y="2"/>
                </a:cxn>
                <a:cxn ang="0">
                  <a:pos x="2" y="2"/>
                </a:cxn>
                <a:cxn ang="0">
                  <a:pos x="4" y="4"/>
                </a:cxn>
                <a:cxn ang="0">
                  <a:pos x="4" y="4"/>
                </a:cxn>
                <a:cxn ang="0">
                  <a:pos x="4" y="4"/>
                </a:cxn>
                <a:cxn ang="0">
                  <a:pos x="6" y="4"/>
                </a:cxn>
                <a:cxn ang="0">
                  <a:pos x="6" y="4"/>
                </a:cxn>
                <a:cxn ang="0">
                  <a:pos x="6" y="2"/>
                </a:cxn>
                <a:cxn ang="0">
                  <a:pos x="4" y="2"/>
                </a:cxn>
                <a:cxn ang="0">
                  <a:pos x="4" y="0"/>
                </a:cxn>
                <a:cxn ang="0">
                  <a:pos x="4" y="0"/>
                </a:cxn>
                <a:cxn ang="0">
                  <a:pos x="4" y="0"/>
                </a:cxn>
                <a:cxn ang="0">
                  <a:pos x="2" y="0"/>
                </a:cxn>
                <a:cxn ang="0">
                  <a:pos x="2" y="0"/>
                </a:cxn>
              </a:cxnLst>
              <a:rect l="0" t="0" r="r" b="b"/>
              <a:pathLst>
                <a:path w="6" h="4">
                  <a:moveTo>
                    <a:pt x="2" y="0"/>
                  </a:moveTo>
                  <a:lnTo>
                    <a:pt x="2" y="0"/>
                  </a:lnTo>
                  <a:lnTo>
                    <a:pt x="0" y="2"/>
                  </a:lnTo>
                  <a:lnTo>
                    <a:pt x="0" y="2"/>
                  </a:lnTo>
                  <a:lnTo>
                    <a:pt x="0" y="2"/>
                  </a:lnTo>
                  <a:lnTo>
                    <a:pt x="0" y="2"/>
                  </a:lnTo>
                  <a:lnTo>
                    <a:pt x="2" y="2"/>
                  </a:lnTo>
                  <a:lnTo>
                    <a:pt x="4" y="4"/>
                  </a:lnTo>
                  <a:lnTo>
                    <a:pt x="4" y="4"/>
                  </a:lnTo>
                  <a:lnTo>
                    <a:pt x="4" y="4"/>
                  </a:lnTo>
                  <a:lnTo>
                    <a:pt x="6" y="4"/>
                  </a:lnTo>
                  <a:lnTo>
                    <a:pt x="6" y="4"/>
                  </a:lnTo>
                  <a:lnTo>
                    <a:pt x="6" y="2"/>
                  </a:lnTo>
                  <a:lnTo>
                    <a:pt x="4" y="2"/>
                  </a:lnTo>
                  <a:lnTo>
                    <a:pt x="4" y="0"/>
                  </a:lnTo>
                  <a:lnTo>
                    <a:pt x="4" y="0"/>
                  </a:lnTo>
                  <a:lnTo>
                    <a:pt x="4"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47" name="Freeform 5278">
              <a:extLst>
                <a:ext uri="{FF2B5EF4-FFF2-40B4-BE49-F238E27FC236}">
                  <a16:creationId xmlns:a16="http://schemas.microsoft.com/office/drawing/2014/main" id="{A40D997F-6CB3-CC42-B812-C897EA0AB190}"/>
                </a:ext>
              </a:extLst>
            </p:cNvPr>
            <p:cNvSpPr>
              <a:spLocks/>
            </p:cNvSpPr>
            <p:nvPr/>
          </p:nvSpPr>
          <p:spPr bwMode="auto">
            <a:xfrm>
              <a:off x="7359032" y="1636768"/>
              <a:ext cx="10574" cy="6596"/>
            </a:xfrm>
            <a:custGeom>
              <a:avLst/>
              <a:gdLst/>
              <a:ahLst/>
              <a:cxnLst>
                <a:cxn ang="0">
                  <a:pos x="2" y="0"/>
                </a:cxn>
                <a:cxn ang="0">
                  <a:pos x="2" y="0"/>
                </a:cxn>
                <a:cxn ang="0">
                  <a:pos x="0" y="2"/>
                </a:cxn>
                <a:cxn ang="0">
                  <a:pos x="0" y="2"/>
                </a:cxn>
                <a:cxn ang="0">
                  <a:pos x="0" y="2"/>
                </a:cxn>
                <a:cxn ang="0">
                  <a:pos x="0" y="2"/>
                </a:cxn>
                <a:cxn ang="0">
                  <a:pos x="2" y="2"/>
                </a:cxn>
                <a:cxn ang="0">
                  <a:pos x="4" y="4"/>
                </a:cxn>
                <a:cxn ang="0">
                  <a:pos x="4" y="4"/>
                </a:cxn>
                <a:cxn ang="0">
                  <a:pos x="4" y="4"/>
                </a:cxn>
                <a:cxn ang="0">
                  <a:pos x="6" y="4"/>
                </a:cxn>
                <a:cxn ang="0">
                  <a:pos x="6" y="4"/>
                </a:cxn>
                <a:cxn ang="0">
                  <a:pos x="6" y="2"/>
                </a:cxn>
                <a:cxn ang="0">
                  <a:pos x="4" y="2"/>
                </a:cxn>
                <a:cxn ang="0">
                  <a:pos x="4" y="0"/>
                </a:cxn>
                <a:cxn ang="0">
                  <a:pos x="4" y="0"/>
                </a:cxn>
                <a:cxn ang="0">
                  <a:pos x="4" y="0"/>
                </a:cxn>
                <a:cxn ang="0">
                  <a:pos x="2" y="0"/>
                </a:cxn>
                <a:cxn ang="0">
                  <a:pos x="2" y="0"/>
                </a:cxn>
              </a:cxnLst>
              <a:rect l="0" t="0" r="r" b="b"/>
              <a:pathLst>
                <a:path w="6" h="4">
                  <a:moveTo>
                    <a:pt x="2" y="0"/>
                  </a:moveTo>
                  <a:lnTo>
                    <a:pt x="2" y="0"/>
                  </a:lnTo>
                  <a:lnTo>
                    <a:pt x="0" y="2"/>
                  </a:lnTo>
                  <a:lnTo>
                    <a:pt x="0" y="2"/>
                  </a:lnTo>
                  <a:lnTo>
                    <a:pt x="0" y="2"/>
                  </a:lnTo>
                  <a:lnTo>
                    <a:pt x="0" y="2"/>
                  </a:lnTo>
                  <a:lnTo>
                    <a:pt x="2" y="2"/>
                  </a:lnTo>
                  <a:lnTo>
                    <a:pt x="4" y="4"/>
                  </a:lnTo>
                  <a:lnTo>
                    <a:pt x="4" y="4"/>
                  </a:lnTo>
                  <a:lnTo>
                    <a:pt x="4" y="4"/>
                  </a:lnTo>
                  <a:lnTo>
                    <a:pt x="6" y="4"/>
                  </a:lnTo>
                  <a:lnTo>
                    <a:pt x="6" y="4"/>
                  </a:lnTo>
                  <a:lnTo>
                    <a:pt x="6" y="2"/>
                  </a:lnTo>
                  <a:lnTo>
                    <a:pt x="4" y="2"/>
                  </a:lnTo>
                  <a:lnTo>
                    <a:pt x="4" y="0"/>
                  </a:lnTo>
                  <a:lnTo>
                    <a:pt x="4" y="0"/>
                  </a:lnTo>
                  <a:lnTo>
                    <a:pt x="4"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48" name="Freeform 5279">
              <a:extLst>
                <a:ext uri="{FF2B5EF4-FFF2-40B4-BE49-F238E27FC236}">
                  <a16:creationId xmlns:a16="http://schemas.microsoft.com/office/drawing/2014/main" id="{A149DBC4-B97B-954F-B942-42AA7B63377D}"/>
                </a:ext>
              </a:extLst>
            </p:cNvPr>
            <p:cNvSpPr>
              <a:spLocks/>
            </p:cNvSpPr>
            <p:nvPr/>
          </p:nvSpPr>
          <p:spPr bwMode="auto">
            <a:xfrm>
              <a:off x="7301938" y="1634568"/>
              <a:ext cx="4229" cy="4398"/>
            </a:xfrm>
            <a:custGeom>
              <a:avLst/>
              <a:gdLst/>
              <a:ahLst/>
              <a:cxnLst>
                <a:cxn ang="0">
                  <a:pos x="0" y="0"/>
                </a:cxn>
                <a:cxn ang="0">
                  <a:pos x="0" y="2"/>
                </a:cxn>
                <a:cxn ang="0">
                  <a:pos x="0" y="2"/>
                </a:cxn>
                <a:cxn ang="0">
                  <a:pos x="0" y="2"/>
                </a:cxn>
                <a:cxn ang="0">
                  <a:pos x="0" y="4"/>
                </a:cxn>
                <a:cxn ang="0">
                  <a:pos x="0" y="4"/>
                </a:cxn>
                <a:cxn ang="0">
                  <a:pos x="0" y="4"/>
                </a:cxn>
                <a:cxn ang="0">
                  <a:pos x="2" y="2"/>
                </a:cxn>
                <a:cxn ang="0">
                  <a:pos x="2" y="2"/>
                </a:cxn>
                <a:cxn ang="0">
                  <a:pos x="2" y="2"/>
                </a:cxn>
                <a:cxn ang="0">
                  <a:pos x="2" y="0"/>
                </a:cxn>
                <a:cxn ang="0">
                  <a:pos x="0" y="0"/>
                </a:cxn>
                <a:cxn ang="0">
                  <a:pos x="0" y="0"/>
                </a:cxn>
              </a:cxnLst>
              <a:rect l="0" t="0" r="r" b="b"/>
              <a:pathLst>
                <a:path w="2" h="4">
                  <a:moveTo>
                    <a:pt x="0" y="0"/>
                  </a:moveTo>
                  <a:lnTo>
                    <a:pt x="0" y="2"/>
                  </a:lnTo>
                  <a:lnTo>
                    <a:pt x="0" y="2"/>
                  </a:lnTo>
                  <a:lnTo>
                    <a:pt x="0" y="2"/>
                  </a:lnTo>
                  <a:lnTo>
                    <a:pt x="0" y="4"/>
                  </a:lnTo>
                  <a:lnTo>
                    <a:pt x="0" y="4"/>
                  </a:lnTo>
                  <a:lnTo>
                    <a:pt x="0" y="4"/>
                  </a:lnTo>
                  <a:lnTo>
                    <a:pt x="2" y="2"/>
                  </a:lnTo>
                  <a:lnTo>
                    <a:pt x="2" y="2"/>
                  </a:lnTo>
                  <a:lnTo>
                    <a:pt x="2" y="2"/>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49" name="Freeform 5280">
              <a:extLst>
                <a:ext uri="{FF2B5EF4-FFF2-40B4-BE49-F238E27FC236}">
                  <a16:creationId xmlns:a16="http://schemas.microsoft.com/office/drawing/2014/main" id="{717DC185-B2DA-BF48-BFD4-45A2AB6AB6B5}"/>
                </a:ext>
              </a:extLst>
            </p:cNvPr>
            <p:cNvSpPr>
              <a:spLocks/>
            </p:cNvSpPr>
            <p:nvPr/>
          </p:nvSpPr>
          <p:spPr bwMode="auto">
            <a:xfrm>
              <a:off x="7301938" y="1634568"/>
              <a:ext cx="4229" cy="4398"/>
            </a:xfrm>
            <a:custGeom>
              <a:avLst/>
              <a:gdLst/>
              <a:ahLst/>
              <a:cxnLst>
                <a:cxn ang="0">
                  <a:pos x="0" y="0"/>
                </a:cxn>
                <a:cxn ang="0">
                  <a:pos x="0" y="2"/>
                </a:cxn>
                <a:cxn ang="0">
                  <a:pos x="0" y="2"/>
                </a:cxn>
                <a:cxn ang="0">
                  <a:pos x="0" y="2"/>
                </a:cxn>
                <a:cxn ang="0">
                  <a:pos x="0" y="4"/>
                </a:cxn>
                <a:cxn ang="0">
                  <a:pos x="0" y="4"/>
                </a:cxn>
                <a:cxn ang="0">
                  <a:pos x="0" y="4"/>
                </a:cxn>
                <a:cxn ang="0">
                  <a:pos x="2" y="2"/>
                </a:cxn>
                <a:cxn ang="0">
                  <a:pos x="2" y="2"/>
                </a:cxn>
                <a:cxn ang="0">
                  <a:pos x="2" y="2"/>
                </a:cxn>
                <a:cxn ang="0">
                  <a:pos x="2" y="0"/>
                </a:cxn>
                <a:cxn ang="0">
                  <a:pos x="0" y="0"/>
                </a:cxn>
                <a:cxn ang="0">
                  <a:pos x="0" y="0"/>
                </a:cxn>
              </a:cxnLst>
              <a:rect l="0" t="0" r="r" b="b"/>
              <a:pathLst>
                <a:path w="2" h="4">
                  <a:moveTo>
                    <a:pt x="0" y="0"/>
                  </a:moveTo>
                  <a:lnTo>
                    <a:pt x="0" y="2"/>
                  </a:lnTo>
                  <a:lnTo>
                    <a:pt x="0" y="2"/>
                  </a:lnTo>
                  <a:lnTo>
                    <a:pt x="0" y="2"/>
                  </a:lnTo>
                  <a:lnTo>
                    <a:pt x="0" y="4"/>
                  </a:lnTo>
                  <a:lnTo>
                    <a:pt x="0" y="4"/>
                  </a:lnTo>
                  <a:lnTo>
                    <a:pt x="0" y="4"/>
                  </a:lnTo>
                  <a:lnTo>
                    <a:pt x="2" y="2"/>
                  </a:lnTo>
                  <a:lnTo>
                    <a:pt x="2" y="2"/>
                  </a:lnTo>
                  <a:lnTo>
                    <a:pt x="2" y="2"/>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50" name="Freeform 5281">
              <a:extLst>
                <a:ext uri="{FF2B5EF4-FFF2-40B4-BE49-F238E27FC236}">
                  <a16:creationId xmlns:a16="http://schemas.microsoft.com/office/drawing/2014/main" id="{C27407B0-A83D-0849-9525-6214796DC71F}"/>
                </a:ext>
              </a:extLst>
            </p:cNvPr>
            <p:cNvSpPr>
              <a:spLocks/>
            </p:cNvSpPr>
            <p:nvPr/>
          </p:nvSpPr>
          <p:spPr bwMode="auto">
            <a:xfrm>
              <a:off x="7378064" y="1616976"/>
              <a:ext cx="6343" cy="6598"/>
            </a:xfrm>
            <a:custGeom>
              <a:avLst/>
              <a:gdLst/>
              <a:ahLst/>
              <a:cxnLst>
                <a:cxn ang="0">
                  <a:pos x="2" y="0"/>
                </a:cxn>
                <a:cxn ang="0">
                  <a:pos x="0" y="4"/>
                </a:cxn>
                <a:cxn ang="0">
                  <a:pos x="0" y="4"/>
                </a:cxn>
                <a:cxn ang="0">
                  <a:pos x="0" y="4"/>
                </a:cxn>
                <a:cxn ang="0">
                  <a:pos x="0" y="4"/>
                </a:cxn>
                <a:cxn ang="0">
                  <a:pos x="0" y="4"/>
                </a:cxn>
                <a:cxn ang="0">
                  <a:pos x="2" y="4"/>
                </a:cxn>
                <a:cxn ang="0">
                  <a:pos x="2" y="4"/>
                </a:cxn>
                <a:cxn ang="0">
                  <a:pos x="2" y="4"/>
                </a:cxn>
                <a:cxn ang="0">
                  <a:pos x="4" y="0"/>
                </a:cxn>
                <a:cxn ang="0">
                  <a:pos x="2" y="0"/>
                </a:cxn>
                <a:cxn ang="0">
                  <a:pos x="2" y="0"/>
                </a:cxn>
                <a:cxn ang="0">
                  <a:pos x="2" y="0"/>
                </a:cxn>
              </a:cxnLst>
              <a:rect l="0" t="0" r="r" b="b"/>
              <a:pathLst>
                <a:path w="4" h="4">
                  <a:moveTo>
                    <a:pt x="2" y="0"/>
                  </a:moveTo>
                  <a:lnTo>
                    <a:pt x="0" y="4"/>
                  </a:lnTo>
                  <a:lnTo>
                    <a:pt x="0" y="4"/>
                  </a:lnTo>
                  <a:lnTo>
                    <a:pt x="0" y="4"/>
                  </a:lnTo>
                  <a:lnTo>
                    <a:pt x="0" y="4"/>
                  </a:lnTo>
                  <a:lnTo>
                    <a:pt x="0" y="4"/>
                  </a:lnTo>
                  <a:lnTo>
                    <a:pt x="2" y="4"/>
                  </a:lnTo>
                  <a:lnTo>
                    <a:pt x="2" y="4"/>
                  </a:lnTo>
                  <a:lnTo>
                    <a:pt x="2" y="4"/>
                  </a:lnTo>
                  <a:lnTo>
                    <a:pt x="4"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51" name="Freeform 5282">
              <a:extLst>
                <a:ext uri="{FF2B5EF4-FFF2-40B4-BE49-F238E27FC236}">
                  <a16:creationId xmlns:a16="http://schemas.microsoft.com/office/drawing/2014/main" id="{1D52DCBD-7AF5-9A4B-BCB8-C2DF7321DDE6}"/>
                </a:ext>
              </a:extLst>
            </p:cNvPr>
            <p:cNvSpPr>
              <a:spLocks/>
            </p:cNvSpPr>
            <p:nvPr/>
          </p:nvSpPr>
          <p:spPr bwMode="auto">
            <a:xfrm>
              <a:off x="7378064" y="1616976"/>
              <a:ext cx="6343" cy="6598"/>
            </a:xfrm>
            <a:custGeom>
              <a:avLst/>
              <a:gdLst/>
              <a:ahLst/>
              <a:cxnLst>
                <a:cxn ang="0">
                  <a:pos x="2" y="0"/>
                </a:cxn>
                <a:cxn ang="0">
                  <a:pos x="0" y="4"/>
                </a:cxn>
                <a:cxn ang="0">
                  <a:pos x="0" y="4"/>
                </a:cxn>
                <a:cxn ang="0">
                  <a:pos x="0" y="4"/>
                </a:cxn>
                <a:cxn ang="0">
                  <a:pos x="0" y="4"/>
                </a:cxn>
                <a:cxn ang="0">
                  <a:pos x="0" y="4"/>
                </a:cxn>
                <a:cxn ang="0">
                  <a:pos x="2" y="4"/>
                </a:cxn>
                <a:cxn ang="0">
                  <a:pos x="2" y="4"/>
                </a:cxn>
                <a:cxn ang="0">
                  <a:pos x="2" y="4"/>
                </a:cxn>
                <a:cxn ang="0">
                  <a:pos x="4" y="0"/>
                </a:cxn>
                <a:cxn ang="0">
                  <a:pos x="2" y="0"/>
                </a:cxn>
                <a:cxn ang="0">
                  <a:pos x="2" y="0"/>
                </a:cxn>
                <a:cxn ang="0">
                  <a:pos x="2" y="0"/>
                </a:cxn>
              </a:cxnLst>
              <a:rect l="0" t="0" r="r" b="b"/>
              <a:pathLst>
                <a:path w="4" h="4">
                  <a:moveTo>
                    <a:pt x="2" y="0"/>
                  </a:moveTo>
                  <a:lnTo>
                    <a:pt x="0" y="4"/>
                  </a:lnTo>
                  <a:lnTo>
                    <a:pt x="0" y="4"/>
                  </a:lnTo>
                  <a:lnTo>
                    <a:pt x="0" y="4"/>
                  </a:lnTo>
                  <a:lnTo>
                    <a:pt x="0" y="4"/>
                  </a:lnTo>
                  <a:lnTo>
                    <a:pt x="0" y="4"/>
                  </a:lnTo>
                  <a:lnTo>
                    <a:pt x="2" y="4"/>
                  </a:lnTo>
                  <a:lnTo>
                    <a:pt x="2" y="4"/>
                  </a:lnTo>
                  <a:lnTo>
                    <a:pt x="2" y="4"/>
                  </a:lnTo>
                  <a:lnTo>
                    <a:pt x="4"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52" name="Freeform 5283">
              <a:extLst>
                <a:ext uri="{FF2B5EF4-FFF2-40B4-BE49-F238E27FC236}">
                  <a16:creationId xmlns:a16="http://schemas.microsoft.com/office/drawing/2014/main" id="{BF89D74A-1867-9D45-B07A-52881DAF389C}"/>
                </a:ext>
              </a:extLst>
            </p:cNvPr>
            <p:cNvSpPr>
              <a:spLocks/>
            </p:cNvSpPr>
            <p:nvPr/>
          </p:nvSpPr>
          <p:spPr bwMode="auto">
            <a:xfrm>
              <a:off x="7371719" y="1623574"/>
              <a:ext cx="12688" cy="6596"/>
            </a:xfrm>
            <a:custGeom>
              <a:avLst/>
              <a:gdLst/>
              <a:ahLst/>
              <a:cxnLst>
                <a:cxn ang="0">
                  <a:pos x="0" y="2"/>
                </a:cxn>
                <a:cxn ang="0">
                  <a:pos x="0" y="2"/>
                </a:cxn>
                <a:cxn ang="0">
                  <a:pos x="0" y="2"/>
                </a:cxn>
                <a:cxn ang="0">
                  <a:pos x="0" y="2"/>
                </a:cxn>
                <a:cxn ang="0">
                  <a:pos x="2" y="4"/>
                </a:cxn>
                <a:cxn ang="0">
                  <a:pos x="6" y="4"/>
                </a:cxn>
                <a:cxn ang="0">
                  <a:pos x="6" y="4"/>
                </a:cxn>
                <a:cxn ang="0">
                  <a:pos x="8" y="4"/>
                </a:cxn>
                <a:cxn ang="0">
                  <a:pos x="8" y="4"/>
                </a:cxn>
                <a:cxn ang="0">
                  <a:pos x="6" y="4"/>
                </a:cxn>
                <a:cxn ang="0">
                  <a:pos x="4" y="0"/>
                </a:cxn>
                <a:cxn ang="0">
                  <a:pos x="2" y="0"/>
                </a:cxn>
                <a:cxn ang="0">
                  <a:pos x="0" y="2"/>
                </a:cxn>
              </a:cxnLst>
              <a:rect l="0" t="0" r="r" b="b"/>
              <a:pathLst>
                <a:path w="8" h="4">
                  <a:moveTo>
                    <a:pt x="0" y="2"/>
                  </a:moveTo>
                  <a:lnTo>
                    <a:pt x="0" y="2"/>
                  </a:lnTo>
                  <a:lnTo>
                    <a:pt x="0" y="2"/>
                  </a:lnTo>
                  <a:lnTo>
                    <a:pt x="0" y="2"/>
                  </a:lnTo>
                  <a:lnTo>
                    <a:pt x="2" y="4"/>
                  </a:lnTo>
                  <a:lnTo>
                    <a:pt x="6" y="4"/>
                  </a:lnTo>
                  <a:lnTo>
                    <a:pt x="6" y="4"/>
                  </a:lnTo>
                  <a:lnTo>
                    <a:pt x="8" y="4"/>
                  </a:lnTo>
                  <a:lnTo>
                    <a:pt x="8" y="4"/>
                  </a:lnTo>
                  <a:lnTo>
                    <a:pt x="6" y="4"/>
                  </a:lnTo>
                  <a:lnTo>
                    <a:pt x="4" y="0"/>
                  </a:lnTo>
                  <a:lnTo>
                    <a:pt x="2"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53" name="Freeform 5284">
              <a:extLst>
                <a:ext uri="{FF2B5EF4-FFF2-40B4-BE49-F238E27FC236}">
                  <a16:creationId xmlns:a16="http://schemas.microsoft.com/office/drawing/2014/main" id="{838B73FB-EE14-6349-BB39-4D4A2C3A30DB}"/>
                </a:ext>
              </a:extLst>
            </p:cNvPr>
            <p:cNvSpPr>
              <a:spLocks/>
            </p:cNvSpPr>
            <p:nvPr/>
          </p:nvSpPr>
          <p:spPr bwMode="auto">
            <a:xfrm>
              <a:off x="7371719" y="1623574"/>
              <a:ext cx="12688" cy="6596"/>
            </a:xfrm>
            <a:custGeom>
              <a:avLst/>
              <a:gdLst/>
              <a:ahLst/>
              <a:cxnLst>
                <a:cxn ang="0">
                  <a:pos x="0" y="2"/>
                </a:cxn>
                <a:cxn ang="0">
                  <a:pos x="0" y="2"/>
                </a:cxn>
                <a:cxn ang="0">
                  <a:pos x="0" y="2"/>
                </a:cxn>
                <a:cxn ang="0">
                  <a:pos x="0" y="2"/>
                </a:cxn>
                <a:cxn ang="0">
                  <a:pos x="2" y="4"/>
                </a:cxn>
                <a:cxn ang="0">
                  <a:pos x="6" y="4"/>
                </a:cxn>
                <a:cxn ang="0">
                  <a:pos x="6" y="4"/>
                </a:cxn>
                <a:cxn ang="0">
                  <a:pos x="8" y="4"/>
                </a:cxn>
                <a:cxn ang="0">
                  <a:pos x="8" y="4"/>
                </a:cxn>
                <a:cxn ang="0">
                  <a:pos x="6" y="4"/>
                </a:cxn>
                <a:cxn ang="0">
                  <a:pos x="4" y="0"/>
                </a:cxn>
                <a:cxn ang="0">
                  <a:pos x="2" y="0"/>
                </a:cxn>
                <a:cxn ang="0">
                  <a:pos x="0" y="2"/>
                </a:cxn>
              </a:cxnLst>
              <a:rect l="0" t="0" r="r" b="b"/>
              <a:pathLst>
                <a:path w="8" h="4">
                  <a:moveTo>
                    <a:pt x="0" y="2"/>
                  </a:moveTo>
                  <a:lnTo>
                    <a:pt x="0" y="2"/>
                  </a:lnTo>
                  <a:lnTo>
                    <a:pt x="0" y="2"/>
                  </a:lnTo>
                  <a:lnTo>
                    <a:pt x="0" y="2"/>
                  </a:lnTo>
                  <a:lnTo>
                    <a:pt x="2" y="4"/>
                  </a:lnTo>
                  <a:lnTo>
                    <a:pt x="6" y="4"/>
                  </a:lnTo>
                  <a:lnTo>
                    <a:pt x="6" y="4"/>
                  </a:lnTo>
                  <a:lnTo>
                    <a:pt x="8" y="4"/>
                  </a:lnTo>
                  <a:lnTo>
                    <a:pt x="8" y="4"/>
                  </a:lnTo>
                  <a:lnTo>
                    <a:pt x="6" y="4"/>
                  </a:lnTo>
                  <a:lnTo>
                    <a:pt x="4" y="0"/>
                  </a:lnTo>
                  <a:lnTo>
                    <a:pt x="2"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54" name="Freeform 5285">
              <a:extLst>
                <a:ext uri="{FF2B5EF4-FFF2-40B4-BE49-F238E27FC236}">
                  <a16:creationId xmlns:a16="http://schemas.microsoft.com/office/drawing/2014/main" id="{8FE931E1-1EF5-D649-8718-91503E04CEF0}"/>
                </a:ext>
              </a:extLst>
            </p:cNvPr>
            <p:cNvSpPr>
              <a:spLocks/>
            </p:cNvSpPr>
            <p:nvPr/>
          </p:nvSpPr>
          <p:spPr bwMode="auto">
            <a:xfrm>
              <a:off x="7276563" y="1636768"/>
              <a:ext cx="4229" cy="2198"/>
            </a:xfrm>
            <a:custGeom>
              <a:avLst/>
              <a:gdLst/>
              <a:ahLst/>
              <a:cxnLst>
                <a:cxn ang="0">
                  <a:pos x="2" y="0"/>
                </a:cxn>
                <a:cxn ang="0">
                  <a:pos x="2" y="0"/>
                </a:cxn>
                <a:cxn ang="0">
                  <a:pos x="0" y="0"/>
                </a:cxn>
                <a:cxn ang="0">
                  <a:pos x="0" y="2"/>
                </a:cxn>
                <a:cxn ang="0">
                  <a:pos x="2" y="2"/>
                </a:cxn>
                <a:cxn ang="0">
                  <a:pos x="2" y="2"/>
                </a:cxn>
                <a:cxn ang="0">
                  <a:pos x="2" y="2"/>
                </a:cxn>
                <a:cxn ang="0">
                  <a:pos x="2" y="2"/>
                </a:cxn>
                <a:cxn ang="0">
                  <a:pos x="2" y="0"/>
                </a:cxn>
                <a:cxn ang="0">
                  <a:pos x="2" y="0"/>
                </a:cxn>
                <a:cxn ang="0">
                  <a:pos x="2" y="0"/>
                </a:cxn>
                <a:cxn ang="0">
                  <a:pos x="2" y="0"/>
                </a:cxn>
              </a:cxnLst>
              <a:rect l="0" t="0" r="r" b="b"/>
              <a:pathLst>
                <a:path w="2" h="2">
                  <a:moveTo>
                    <a:pt x="2" y="0"/>
                  </a:moveTo>
                  <a:lnTo>
                    <a:pt x="2" y="0"/>
                  </a:lnTo>
                  <a:lnTo>
                    <a:pt x="0" y="0"/>
                  </a:lnTo>
                  <a:lnTo>
                    <a:pt x="0" y="2"/>
                  </a:lnTo>
                  <a:lnTo>
                    <a:pt x="2" y="2"/>
                  </a:lnTo>
                  <a:lnTo>
                    <a:pt x="2" y="2"/>
                  </a:lnTo>
                  <a:lnTo>
                    <a:pt x="2" y="2"/>
                  </a:lnTo>
                  <a:lnTo>
                    <a:pt x="2" y="2"/>
                  </a:lnTo>
                  <a:lnTo>
                    <a:pt x="2"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55" name="Freeform 5286">
              <a:extLst>
                <a:ext uri="{FF2B5EF4-FFF2-40B4-BE49-F238E27FC236}">
                  <a16:creationId xmlns:a16="http://schemas.microsoft.com/office/drawing/2014/main" id="{A4886D9E-D6DA-0C4A-A75E-547E65D05A14}"/>
                </a:ext>
              </a:extLst>
            </p:cNvPr>
            <p:cNvSpPr>
              <a:spLocks/>
            </p:cNvSpPr>
            <p:nvPr/>
          </p:nvSpPr>
          <p:spPr bwMode="auto">
            <a:xfrm>
              <a:off x="7276563" y="1636768"/>
              <a:ext cx="4229" cy="2198"/>
            </a:xfrm>
            <a:custGeom>
              <a:avLst/>
              <a:gdLst/>
              <a:ahLst/>
              <a:cxnLst>
                <a:cxn ang="0">
                  <a:pos x="2" y="0"/>
                </a:cxn>
                <a:cxn ang="0">
                  <a:pos x="2" y="0"/>
                </a:cxn>
                <a:cxn ang="0">
                  <a:pos x="0" y="0"/>
                </a:cxn>
                <a:cxn ang="0">
                  <a:pos x="0" y="2"/>
                </a:cxn>
                <a:cxn ang="0">
                  <a:pos x="2" y="2"/>
                </a:cxn>
                <a:cxn ang="0">
                  <a:pos x="2" y="2"/>
                </a:cxn>
                <a:cxn ang="0">
                  <a:pos x="2" y="2"/>
                </a:cxn>
                <a:cxn ang="0">
                  <a:pos x="2" y="2"/>
                </a:cxn>
                <a:cxn ang="0">
                  <a:pos x="2" y="0"/>
                </a:cxn>
                <a:cxn ang="0">
                  <a:pos x="2" y="0"/>
                </a:cxn>
                <a:cxn ang="0">
                  <a:pos x="2" y="0"/>
                </a:cxn>
                <a:cxn ang="0">
                  <a:pos x="2" y="0"/>
                </a:cxn>
              </a:cxnLst>
              <a:rect l="0" t="0" r="r" b="b"/>
              <a:pathLst>
                <a:path w="2" h="2">
                  <a:moveTo>
                    <a:pt x="2" y="0"/>
                  </a:moveTo>
                  <a:lnTo>
                    <a:pt x="2" y="0"/>
                  </a:lnTo>
                  <a:lnTo>
                    <a:pt x="0" y="0"/>
                  </a:lnTo>
                  <a:lnTo>
                    <a:pt x="0" y="2"/>
                  </a:lnTo>
                  <a:lnTo>
                    <a:pt x="2" y="2"/>
                  </a:lnTo>
                  <a:lnTo>
                    <a:pt x="2" y="2"/>
                  </a:lnTo>
                  <a:lnTo>
                    <a:pt x="2" y="2"/>
                  </a:lnTo>
                  <a:lnTo>
                    <a:pt x="2" y="2"/>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56" name="Freeform 5287">
              <a:extLst>
                <a:ext uri="{FF2B5EF4-FFF2-40B4-BE49-F238E27FC236}">
                  <a16:creationId xmlns:a16="http://schemas.microsoft.com/office/drawing/2014/main" id="{416E9331-AF9E-C147-800F-204C1E4A3F70}"/>
                </a:ext>
              </a:extLst>
            </p:cNvPr>
            <p:cNvSpPr>
              <a:spLocks/>
            </p:cNvSpPr>
            <p:nvPr/>
          </p:nvSpPr>
          <p:spPr bwMode="auto">
            <a:xfrm>
              <a:off x="7238501" y="1634568"/>
              <a:ext cx="10572" cy="8796"/>
            </a:xfrm>
            <a:custGeom>
              <a:avLst/>
              <a:gdLst/>
              <a:ahLst/>
              <a:cxnLst>
                <a:cxn ang="0">
                  <a:pos x="4" y="0"/>
                </a:cxn>
                <a:cxn ang="0">
                  <a:pos x="2" y="2"/>
                </a:cxn>
                <a:cxn ang="0">
                  <a:pos x="2" y="2"/>
                </a:cxn>
                <a:cxn ang="0">
                  <a:pos x="2" y="2"/>
                </a:cxn>
                <a:cxn ang="0">
                  <a:pos x="2" y="2"/>
                </a:cxn>
                <a:cxn ang="0">
                  <a:pos x="0" y="4"/>
                </a:cxn>
                <a:cxn ang="0">
                  <a:pos x="0" y="4"/>
                </a:cxn>
                <a:cxn ang="0">
                  <a:pos x="2" y="4"/>
                </a:cxn>
                <a:cxn ang="0">
                  <a:pos x="2" y="4"/>
                </a:cxn>
                <a:cxn ang="0">
                  <a:pos x="2" y="4"/>
                </a:cxn>
                <a:cxn ang="0">
                  <a:pos x="2" y="6"/>
                </a:cxn>
                <a:cxn ang="0">
                  <a:pos x="2" y="6"/>
                </a:cxn>
                <a:cxn ang="0">
                  <a:pos x="2" y="6"/>
                </a:cxn>
                <a:cxn ang="0">
                  <a:pos x="4" y="6"/>
                </a:cxn>
                <a:cxn ang="0">
                  <a:pos x="4" y="6"/>
                </a:cxn>
                <a:cxn ang="0">
                  <a:pos x="4" y="4"/>
                </a:cxn>
                <a:cxn ang="0">
                  <a:pos x="4" y="4"/>
                </a:cxn>
                <a:cxn ang="0">
                  <a:pos x="6" y="2"/>
                </a:cxn>
                <a:cxn ang="0">
                  <a:pos x="4" y="2"/>
                </a:cxn>
                <a:cxn ang="0">
                  <a:pos x="4" y="0"/>
                </a:cxn>
                <a:cxn ang="0">
                  <a:pos x="4" y="0"/>
                </a:cxn>
                <a:cxn ang="0">
                  <a:pos x="4" y="0"/>
                </a:cxn>
              </a:cxnLst>
              <a:rect l="0" t="0" r="r" b="b"/>
              <a:pathLst>
                <a:path w="6" h="6">
                  <a:moveTo>
                    <a:pt x="4" y="0"/>
                  </a:moveTo>
                  <a:lnTo>
                    <a:pt x="2" y="2"/>
                  </a:lnTo>
                  <a:lnTo>
                    <a:pt x="2" y="2"/>
                  </a:lnTo>
                  <a:lnTo>
                    <a:pt x="2" y="2"/>
                  </a:lnTo>
                  <a:lnTo>
                    <a:pt x="2" y="2"/>
                  </a:lnTo>
                  <a:lnTo>
                    <a:pt x="0" y="4"/>
                  </a:lnTo>
                  <a:lnTo>
                    <a:pt x="0" y="4"/>
                  </a:lnTo>
                  <a:lnTo>
                    <a:pt x="2" y="4"/>
                  </a:lnTo>
                  <a:lnTo>
                    <a:pt x="2" y="4"/>
                  </a:lnTo>
                  <a:lnTo>
                    <a:pt x="2" y="4"/>
                  </a:lnTo>
                  <a:lnTo>
                    <a:pt x="2" y="6"/>
                  </a:lnTo>
                  <a:lnTo>
                    <a:pt x="2" y="6"/>
                  </a:lnTo>
                  <a:lnTo>
                    <a:pt x="2" y="6"/>
                  </a:lnTo>
                  <a:lnTo>
                    <a:pt x="4" y="6"/>
                  </a:lnTo>
                  <a:lnTo>
                    <a:pt x="4" y="6"/>
                  </a:lnTo>
                  <a:lnTo>
                    <a:pt x="4" y="4"/>
                  </a:lnTo>
                  <a:lnTo>
                    <a:pt x="4" y="4"/>
                  </a:lnTo>
                  <a:lnTo>
                    <a:pt x="6" y="2"/>
                  </a:lnTo>
                  <a:lnTo>
                    <a:pt x="4" y="2"/>
                  </a:lnTo>
                  <a:lnTo>
                    <a:pt x="4" y="0"/>
                  </a:lnTo>
                  <a:lnTo>
                    <a:pt x="4" y="0"/>
                  </a:lnTo>
                  <a:lnTo>
                    <a:pt x="4"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57" name="Freeform 5288">
              <a:extLst>
                <a:ext uri="{FF2B5EF4-FFF2-40B4-BE49-F238E27FC236}">
                  <a16:creationId xmlns:a16="http://schemas.microsoft.com/office/drawing/2014/main" id="{00C6C251-38F0-8C41-B290-66F641C78936}"/>
                </a:ext>
              </a:extLst>
            </p:cNvPr>
            <p:cNvSpPr>
              <a:spLocks/>
            </p:cNvSpPr>
            <p:nvPr/>
          </p:nvSpPr>
          <p:spPr bwMode="auto">
            <a:xfrm>
              <a:off x="7238501" y="1634568"/>
              <a:ext cx="10572" cy="8796"/>
            </a:xfrm>
            <a:custGeom>
              <a:avLst/>
              <a:gdLst/>
              <a:ahLst/>
              <a:cxnLst>
                <a:cxn ang="0">
                  <a:pos x="4" y="0"/>
                </a:cxn>
                <a:cxn ang="0">
                  <a:pos x="2" y="2"/>
                </a:cxn>
                <a:cxn ang="0">
                  <a:pos x="2" y="2"/>
                </a:cxn>
                <a:cxn ang="0">
                  <a:pos x="2" y="2"/>
                </a:cxn>
                <a:cxn ang="0">
                  <a:pos x="2" y="2"/>
                </a:cxn>
                <a:cxn ang="0">
                  <a:pos x="0" y="4"/>
                </a:cxn>
                <a:cxn ang="0">
                  <a:pos x="0" y="4"/>
                </a:cxn>
                <a:cxn ang="0">
                  <a:pos x="2" y="4"/>
                </a:cxn>
                <a:cxn ang="0">
                  <a:pos x="2" y="4"/>
                </a:cxn>
                <a:cxn ang="0">
                  <a:pos x="2" y="4"/>
                </a:cxn>
                <a:cxn ang="0">
                  <a:pos x="2" y="6"/>
                </a:cxn>
                <a:cxn ang="0">
                  <a:pos x="2" y="6"/>
                </a:cxn>
                <a:cxn ang="0">
                  <a:pos x="2" y="6"/>
                </a:cxn>
                <a:cxn ang="0">
                  <a:pos x="4" y="6"/>
                </a:cxn>
                <a:cxn ang="0">
                  <a:pos x="4" y="6"/>
                </a:cxn>
                <a:cxn ang="0">
                  <a:pos x="4" y="4"/>
                </a:cxn>
                <a:cxn ang="0">
                  <a:pos x="4" y="4"/>
                </a:cxn>
                <a:cxn ang="0">
                  <a:pos x="6" y="2"/>
                </a:cxn>
                <a:cxn ang="0">
                  <a:pos x="4" y="2"/>
                </a:cxn>
                <a:cxn ang="0">
                  <a:pos x="4" y="0"/>
                </a:cxn>
                <a:cxn ang="0">
                  <a:pos x="4" y="0"/>
                </a:cxn>
                <a:cxn ang="0">
                  <a:pos x="4" y="0"/>
                </a:cxn>
              </a:cxnLst>
              <a:rect l="0" t="0" r="r" b="b"/>
              <a:pathLst>
                <a:path w="6" h="6">
                  <a:moveTo>
                    <a:pt x="4" y="0"/>
                  </a:moveTo>
                  <a:lnTo>
                    <a:pt x="2" y="2"/>
                  </a:lnTo>
                  <a:lnTo>
                    <a:pt x="2" y="2"/>
                  </a:lnTo>
                  <a:lnTo>
                    <a:pt x="2" y="2"/>
                  </a:lnTo>
                  <a:lnTo>
                    <a:pt x="2" y="2"/>
                  </a:lnTo>
                  <a:lnTo>
                    <a:pt x="0" y="4"/>
                  </a:lnTo>
                  <a:lnTo>
                    <a:pt x="0" y="4"/>
                  </a:lnTo>
                  <a:lnTo>
                    <a:pt x="2" y="4"/>
                  </a:lnTo>
                  <a:lnTo>
                    <a:pt x="2" y="4"/>
                  </a:lnTo>
                  <a:lnTo>
                    <a:pt x="2" y="4"/>
                  </a:lnTo>
                  <a:lnTo>
                    <a:pt x="2" y="6"/>
                  </a:lnTo>
                  <a:lnTo>
                    <a:pt x="2" y="6"/>
                  </a:lnTo>
                  <a:lnTo>
                    <a:pt x="2" y="6"/>
                  </a:lnTo>
                  <a:lnTo>
                    <a:pt x="4" y="6"/>
                  </a:lnTo>
                  <a:lnTo>
                    <a:pt x="4" y="6"/>
                  </a:lnTo>
                  <a:lnTo>
                    <a:pt x="4" y="4"/>
                  </a:lnTo>
                  <a:lnTo>
                    <a:pt x="4" y="4"/>
                  </a:lnTo>
                  <a:lnTo>
                    <a:pt x="6" y="2"/>
                  </a:lnTo>
                  <a:lnTo>
                    <a:pt x="4" y="2"/>
                  </a:lnTo>
                  <a:lnTo>
                    <a:pt x="4" y="0"/>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58" name="Freeform 5289">
              <a:extLst>
                <a:ext uri="{FF2B5EF4-FFF2-40B4-BE49-F238E27FC236}">
                  <a16:creationId xmlns:a16="http://schemas.microsoft.com/office/drawing/2014/main" id="{9B83529A-9036-B04D-8F14-29FD343E329A}"/>
                </a:ext>
              </a:extLst>
            </p:cNvPr>
            <p:cNvSpPr>
              <a:spLocks/>
            </p:cNvSpPr>
            <p:nvPr/>
          </p:nvSpPr>
          <p:spPr bwMode="auto">
            <a:xfrm>
              <a:off x="7289251" y="1638967"/>
              <a:ext cx="10572" cy="4398"/>
            </a:xfrm>
            <a:custGeom>
              <a:avLst/>
              <a:gdLst/>
              <a:ahLst/>
              <a:cxnLst>
                <a:cxn ang="0">
                  <a:pos x="2" y="0"/>
                </a:cxn>
                <a:cxn ang="0">
                  <a:pos x="0" y="2"/>
                </a:cxn>
                <a:cxn ang="0">
                  <a:pos x="2" y="2"/>
                </a:cxn>
                <a:cxn ang="0">
                  <a:pos x="4" y="2"/>
                </a:cxn>
                <a:cxn ang="0">
                  <a:pos x="6" y="2"/>
                </a:cxn>
                <a:cxn ang="0">
                  <a:pos x="6" y="0"/>
                </a:cxn>
                <a:cxn ang="0">
                  <a:pos x="6" y="0"/>
                </a:cxn>
                <a:cxn ang="0">
                  <a:pos x="6" y="0"/>
                </a:cxn>
                <a:cxn ang="0">
                  <a:pos x="6" y="0"/>
                </a:cxn>
                <a:cxn ang="0">
                  <a:pos x="2" y="0"/>
                </a:cxn>
              </a:cxnLst>
              <a:rect l="0" t="0" r="r" b="b"/>
              <a:pathLst>
                <a:path w="6" h="2">
                  <a:moveTo>
                    <a:pt x="2" y="0"/>
                  </a:moveTo>
                  <a:lnTo>
                    <a:pt x="0" y="2"/>
                  </a:lnTo>
                  <a:lnTo>
                    <a:pt x="2" y="2"/>
                  </a:lnTo>
                  <a:lnTo>
                    <a:pt x="4" y="2"/>
                  </a:lnTo>
                  <a:lnTo>
                    <a:pt x="6" y="2"/>
                  </a:lnTo>
                  <a:lnTo>
                    <a:pt x="6" y="0"/>
                  </a:lnTo>
                  <a:lnTo>
                    <a:pt x="6" y="0"/>
                  </a:lnTo>
                  <a:lnTo>
                    <a:pt x="6" y="0"/>
                  </a:lnTo>
                  <a:lnTo>
                    <a:pt x="6"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59" name="Freeform 5290">
              <a:extLst>
                <a:ext uri="{FF2B5EF4-FFF2-40B4-BE49-F238E27FC236}">
                  <a16:creationId xmlns:a16="http://schemas.microsoft.com/office/drawing/2014/main" id="{2828D967-DAF5-3140-8A8E-DD299BEB6890}"/>
                </a:ext>
              </a:extLst>
            </p:cNvPr>
            <p:cNvSpPr>
              <a:spLocks/>
            </p:cNvSpPr>
            <p:nvPr/>
          </p:nvSpPr>
          <p:spPr bwMode="auto">
            <a:xfrm>
              <a:off x="7289251" y="1638967"/>
              <a:ext cx="10572" cy="4398"/>
            </a:xfrm>
            <a:custGeom>
              <a:avLst/>
              <a:gdLst/>
              <a:ahLst/>
              <a:cxnLst>
                <a:cxn ang="0">
                  <a:pos x="2" y="0"/>
                </a:cxn>
                <a:cxn ang="0">
                  <a:pos x="0" y="2"/>
                </a:cxn>
                <a:cxn ang="0">
                  <a:pos x="2" y="2"/>
                </a:cxn>
                <a:cxn ang="0">
                  <a:pos x="4" y="2"/>
                </a:cxn>
                <a:cxn ang="0">
                  <a:pos x="6" y="2"/>
                </a:cxn>
                <a:cxn ang="0">
                  <a:pos x="6" y="0"/>
                </a:cxn>
                <a:cxn ang="0">
                  <a:pos x="6" y="0"/>
                </a:cxn>
                <a:cxn ang="0">
                  <a:pos x="6" y="0"/>
                </a:cxn>
                <a:cxn ang="0">
                  <a:pos x="6" y="0"/>
                </a:cxn>
                <a:cxn ang="0">
                  <a:pos x="2" y="0"/>
                </a:cxn>
              </a:cxnLst>
              <a:rect l="0" t="0" r="r" b="b"/>
              <a:pathLst>
                <a:path w="6" h="2">
                  <a:moveTo>
                    <a:pt x="2" y="0"/>
                  </a:moveTo>
                  <a:lnTo>
                    <a:pt x="0" y="2"/>
                  </a:lnTo>
                  <a:lnTo>
                    <a:pt x="2" y="2"/>
                  </a:lnTo>
                  <a:lnTo>
                    <a:pt x="4" y="2"/>
                  </a:lnTo>
                  <a:lnTo>
                    <a:pt x="6" y="2"/>
                  </a:lnTo>
                  <a:lnTo>
                    <a:pt x="6" y="0"/>
                  </a:lnTo>
                  <a:lnTo>
                    <a:pt x="6" y="0"/>
                  </a:lnTo>
                  <a:lnTo>
                    <a:pt x="6" y="0"/>
                  </a:lnTo>
                  <a:lnTo>
                    <a:pt x="6"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60" name="Freeform 5291">
              <a:extLst>
                <a:ext uri="{FF2B5EF4-FFF2-40B4-BE49-F238E27FC236}">
                  <a16:creationId xmlns:a16="http://schemas.microsoft.com/office/drawing/2014/main" id="{DE096275-64FE-5C40-87C5-0977E2C20167}"/>
                </a:ext>
              </a:extLst>
            </p:cNvPr>
            <p:cNvSpPr>
              <a:spLocks/>
            </p:cNvSpPr>
            <p:nvPr/>
          </p:nvSpPr>
          <p:spPr bwMode="auto">
            <a:xfrm>
              <a:off x="7382293" y="1621374"/>
              <a:ext cx="6343" cy="2200"/>
            </a:xfrm>
            <a:custGeom>
              <a:avLst/>
              <a:gdLst/>
              <a:ahLst/>
              <a:cxnLst>
                <a:cxn ang="0">
                  <a:pos x="0" y="0"/>
                </a:cxn>
                <a:cxn ang="0">
                  <a:pos x="0" y="0"/>
                </a:cxn>
                <a:cxn ang="0">
                  <a:pos x="2" y="2"/>
                </a:cxn>
                <a:cxn ang="0">
                  <a:pos x="2" y="2"/>
                </a:cxn>
                <a:cxn ang="0">
                  <a:pos x="2" y="2"/>
                </a:cxn>
                <a:cxn ang="0">
                  <a:pos x="2" y="2"/>
                </a:cxn>
                <a:cxn ang="0">
                  <a:pos x="4" y="2"/>
                </a:cxn>
                <a:cxn ang="0">
                  <a:pos x="4" y="2"/>
                </a:cxn>
                <a:cxn ang="0">
                  <a:pos x="2" y="0"/>
                </a:cxn>
                <a:cxn ang="0">
                  <a:pos x="0" y="0"/>
                </a:cxn>
              </a:cxnLst>
              <a:rect l="0" t="0" r="r" b="b"/>
              <a:pathLst>
                <a:path w="4" h="2">
                  <a:moveTo>
                    <a:pt x="0" y="0"/>
                  </a:moveTo>
                  <a:lnTo>
                    <a:pt x="0" y="0"/>
                  </a:lnTo>
                  <a:lnTo>
                    <a:pt x="2" y="2"/>
                  </a:lnTo>
                  <a:lnTo>
                    <a:pt x="2" y="2"/>
                  </a:lnTo>
                  <a:lnTo>
                    <a:pt x="2" y="2"/>
                  </a:lnTo>
                  <a:lnTo>
                    <a:pt x="2" y="2"/>
                  </a:lnTo>
                  <a:lnTo>
                    <a:pt x="4" y="2"/>
                  </a:lnTo>
                  <a:lnTo>
                    <a:pt x="4" y="2"/>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61" name="Freeform 5292">
              <a:extLst>
                <a:ext uri="{FF2B5EF4-FFF2-40B4-BE49-F238E27FC236}">
                  <a16:creationId xmlns:a16="http://schemas.microsoft.com/office/drawing/2014/main" id="{CAB2AF6C-7A60-D147-BF0D-DB16B41982B2}"/>
                </a:ext>
              </a:extLst>
            </p:cNvPr>
            <p:cNvSpPr>
              <a:spLocks/>
            </p:cNvSpPr>
            <p:nvPr/>
          </p:nvSpPr>
          <p:spPr bwMode="auto">
            <a:xfrm>
              <a:off x="7382293" y="1621374"/>
              <a:ext cx="6343" cy="2200"/>
            </a:xfrm>
            <a:custGeom>
              <a:avLst/>
              <a:gdLst/>
              <a:ahLst/>
              <a:cxnLst>
                <a:cxn ang="0">
                  <a:pos x="0" y="0"/>
                </a:cxn>
                <a:cxn ang="0">
                  <a:pos x="0" y="0"/>
                </a:cxn>
                <a:cxn ang="0">
                  <a:pos x="2" y="2"/>
                </a:cxn>
                <a:cxn ang="0">
                  <a:pos x="2" y="2"/>
                </a:cxn>
                <a:cxn ang="0">
                  <a:pos x="2" y="2"/>
                </a:cxn>
                <a:cxn ang="0">
                  <a:pos x="2" y="2"/>
                </a:cxn>
                <a:cxn ang="0">
                  <a:pos x="4" y="2"/>
                </a:cxn>
                <a:cxn ang="0">
                  <a:pos x="4" y="2"/>
                </a:cxn>
                <a:cxn ang="0">
                  <a:pos x="2" y="0"/>
                </a:cxn>
                <a:cxn ang="0">
                  <a:pos x="0" y="0"/>
                </a:cxn>
              </a:cxnLst>
              <a:rect l="0" t="0" r="r" b="b"/>
              <a:pathLst>
                <a:path w="4" h="2">
                  <a:moveTo>
                    <a:pt x="0" y="0"/>
                  </a:moveTo>
                  <a:lnTo>
                    <a:pt x="0" y="0"/>
                  </a:lnTo>
                  <a:lnTo>
                    <a:pt x="2" y="2"/>
                  </a:lnTo>
                  <a:lnTo>
                    <a:pt x="2" y="2"/>
                  </a:lnTo>
                  <a:lnTo>
                    <a:pt x="2" y="2"/>
                  </a:lnTo>
                  <a:lnTo>
                    <a:pt x="2" y="2"/>
                  </a:lnTo>
                  <a:lnTo>
                    <a:pt x="4" y="2"/>
                  </a:lnTo>
                  <a:lnTo>
                    <a:pt x="4" y="2"/>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62" name="Freeform 5293">
              <a:extLst>
                <a:ext uri="{FF2B5EF4-FFF2-40B4-BE49-F238E27FC236}">
                  <a16:creationId xmlns:a16="http://schemas.microsoft.com/office/drawing/2014/main" id="{A0AC3B77-FCB8-FD47-A327-00DE72FB8D5E}"/>
                </a:ext>
              </a:extLst>
            </p:cNvPr>
            <p:cNvSpPr>
              <a:spLocks/>
            </p:cNvSpPr>
            <p:nvPr/>
          </p:nvSpPr>
          <p:spPr bwMode="auto">
            <a:xfrm>
              <a:off x="7318855" y="1643365"/>
              <a:ext cx="25375" cy="13194"/>
            </a:xfrm>
            <a:custGeom>
              <a:avLst/>
              <a:gdLst/>
              <a:ahLst/>
              <a:cxnLst>
                <a:cxn ang="0">
                  <a:pos x="12" y="0"/>
                </a:cxn>
                <a:cxn ang="0">
                  <a:pos x="4" y="2"/>
                </a:cxn>
                <a:cxn ang="0">
                  <a:pos x="2" y="4"/>
                </a:cxn>
                <a:cxn ang="0">
                  <a:pos x="2" y="4"/>
                </a:cxn>
                <a:cxn ang="0">
                  <a:pos x="0" y="6"/>
                </a:cxn>
                <a:cxn ang="0">
                  <a:pos x="0" y="6"/>
                </a:cxn>
                <a:cxn ang="0">
                  <a:pos x="2" y="6"/>
                </a:cxn>
                <a:cxn ang="0">
                  <a:pos x="2" y="6"/>
                </a:cxn>
                <a:cxn ang="0">
                  <a:pos x="2" y="6"/>
                </a:cxn>
                <a:cxn ang="0">
                  <a:pos x="2" y="6"/>
                </a:cxn>
                <a:cxn ang="0">
                  <a:pos x="2" y="6"/>
                </a:cxn>
                <a:cxn ang="0">
                  <a:pos x="4" y="6"/>
                </a:cxn>
                <a:cxn ang="0">
                  <a:pos x="4" y="6"/>
                </a:cxn>
                <a:cxn ang="0">
                  <a:pos x="8" y="8"/>
                </a:cxn>
                <a:cxn ang="0">
                  <a:pos x="10" y="8"/>
                </a:cxn>
                <a:cxn ang="0">
                  <a:pos x="14" y="8"/>
                </a:cxn>
                <a:cxn ang="0">
                  <a:pos x="16" y="6"/>
                </a:cxn>
                <a:cxn ang="0">
                  <a:pos x="16" y="6"/>
                </a:cxn>
                <a:cxn ang="0">
                  <a:pos x="16" y="6"/>
                </a:cxn>
                <a:cxn ang="0">
                  <a:pos x="16" y="6"/>
                </a:cxn>
                <a:cxn ang="0">
                  <a:pos x="16" y="4"/>
                </a:cxn>
                <a:cxn ang="0">
                  <a:pos x="16" y="4"/>
                </a:cxn>
                <a:cxn ang="0">
                  <a:pos x="16" y="4"/>
                </a:cxn>
                <a:cxn ang="0">
                  <a:pos x="12" y="0"/>
                </a:cxn>
                <a:cxn ang="0">
                  <a:pos x="12" y="0"/>
                </a:cxn>
                <a:cxn ang="0">
                  <a:pos x="12" y="0"/>
                </a:cxn>
              </a:cxnLst>
              <a:rect l="0" t="0" r="r" b="b"/>
              <a:pathLst>
                <a:path w="16" h="8">
                  <a:moveTo>
                    <a:pt x="12" y="0"/>
                  </a:moveTo>
                  <a:lnTo>
                    <a:pt x="4" y="2"/>
                  </a:lnTo>
                  <a:lnTo>
                    <a:pt x="2" y="4"/>
                  </a:lnTo>
                  <a:lnTo>
                    <a:pt x="2" y="4"/>
                  </a:lnTo>
                  <a:lnTo>
                    <a:pt x="0" y="6"/>
                  </a:lnTo>
                  <a:lnTo>
                    <a:pt x="0" y="6"/>
                  </a:lnTo>
                  <a:lnTo>
                    <a:pt x="2" y="6"/>
                  </a:lnTo>
                  <a:lnTo>
                    <a:pt x="2" y="6"/>
                  </a:lnTo>
                  <a:lnTo>
                    <a:pt x="2" y="6"/>
                  </a:lnTo>
                  <a:lnTo>
                    <a:pt x="2" y="6"/>
                  </a:lnTo>
                  <a:lnTo>
                    <a:pt x="2" y="6"/>
                  </a:lnTo>
                  <a:lnTo>
                    <a:pt x="4" y="6"/>
                  </a:lnTo>
                  <a:lnTo>
                    <a:pt x="4" y="6"/>
                  </a:lnTo>
                  <a:lnTo>
                    <a:pt x="8" y="8"/>
                  </a:lnTo>
                  <a:lnTo>
                    <a:pt x="10" y="8"/>
                  </a:lnTo>
                  <a:lnTo>
                    <a:pt x="14" y="8"/>
                  </a:lnTo>
                  <a:lnTo>
                    <a:pt x="16" y="6"/>
                  </a:lnTo>
                  <a:lnTo>
                    <a:pt x="16" y="6"/>
                  </a:lnTo>
                  <a:lnTo>
                    <a:pt x="16" y="6"/>
                  </a:lnTo>
                  <a:lnTo>
                    <a:pt x="16" y="6"/>
                  </a:lnTo>
                  <a:lnTo>
                    <a:pt x="16" y="4"/>
                  </a:lnTo>
                  <a:lnTo>
                    <a:pt x="16" y="4"/>
                  </a:lnTo>
                  <a:lnTo>
                    <a:pt x="16" y="4"/>
                  </a:lnTo>
                  <a:lnTo>
                    <a:pt x="12" y="0"/>
                  </a:lnTo>
                  <a:lnTo>
                    <a:pt x="12" y="0"/>
                  </a:lnTo>
                  <a:lnTo>
                    <a:pt x="1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63" name="Freeform 5294">
              <a:extLst>
                <a:ext uri="{FF2B5EF4-FFF2-40B4-BE49-F238E27FC236}">
                  <a16:creationId xmlns:a16="http://schemas.microsoft.com/office/drawing/2014/main" id="{406DEBE8-6158-9D4E-A32B-DEDE4FF224AC}"/>
                </a:ext>
              </a:extLst>
            </p:cNvPr>
            <p:cNvSpPr>
              <a:spLocks/>
            </p:cNvSpPr>
            <p:nvPr/>
          </p:nvSpPr>
          <p:spPr bwMode="auto">
            <a:xfrm>
              <a:off x="7318855" y="1643365"/>
              <a:ext cx="25375" cy="13194"/>
            </a:xfrm>
            <a:custGeom>
              <a:avLst/>
              <a:gdLst/>
              <a:ahLst/>
              <a:cxnLst>
                <a:cxn ang="0">
                  <a:pos x="12" y="0"/>
                </a:cxn>
                <a:cxn ang="0">
                  <a:pos x="4" y="2"/>
                </a:cxn>
                <a:cxn ang="0">
                  <a:pos x="2" y="4"/>
                </a:cxn>
                <a:cxn ang="0">
                  <a:pos x="2" y="4"/>
                </a:cxn>
                <a:cxn ang="0">
                  <a:pos x="0" y="6"/>
                </a:cxn>
                <a:cxn ang="0">
                  <a:pos x="0" y="6"/>
                </a:cxn>
                <a:cxn ang="0">
                  <a:pos x="2" y="6"/>
                </a:cxn>
                <a:cxn ang="0">
                  <a:pos x="2" y="6"/>
                </a:cxn>
                <a:cxn ang="0">
                  <a:pos x="2" y="6"/>
                </a:cxn>
                <a:cxn ang="0">
                  <a:pos x="2" y="6"/>
                </a:cxn>
                <a:cxn ang="0">
                  <a:pos x="2" y="6"/>
                </a:cxn>
                <a:cxn ang="0">
                  <a:pos x="4" y="6"/>
                </a:cxn>
                <a:cxn ang="0">
                  <a:pos x="4" y="6"/>
                </a:cxn>
                <a:cxn ang="0">
                  <a:pos x="8" y="8"/>
                </a:cxn>
                <a:cxn ang="0">
                  <a:pos x="10" y="8"/>
                </a:cxn>
                <a:cxn ang="0">
                  <a:pos x="14" y="8"/>
                </a:cxn>
                <a:cxn ang="0">
                  <a:pos x="16" y="6"/>
                </a:cxn>
                <a:cxn ang="0">
                  <a:pos x="16" y="6"/>
                </a:cxn>
                <a:cxn ang="0">
                  <a:pos x="16" y="6"/>
                </a:cxn>
                <a:cxn ang="0">
                  <a:pos x="16" y="6"/>
                </a:cxn>
                <a:cxn ang="0">
                  <a:pos x="16" y="4"/>
                </a:cxn>
                <a:cxn ang="0">
                  <a:pos x="16" y="4"/>
                </a:cxn>
                <a:cxn ang="0">
                  <a:pos x="16" y="4"/>
                </a:cxn>
                <a:cxn ang="0">
                  <a:pos x="12" y="0"/>
                </a:cxn>
                <a:cxn ang="0">
                  <a:pos x="12" y="0"/>
                </a:cxn>
                <a:cxn ang="0">
                  <a:pos x="12" y="0"/>
                </a:cxn>
              </a:cxnLst>
              <a:rect l="0" t="0" r="r" b="b"/>
              <a:pathLst>
                <a:path w="16" h="8">
                  <a:moveTo>
                    <a:pt x="12" y="0"/>
                  </a:moveTo>
                  <a:lnTo>
                    <a:pt x="4" y="2"/>
                  </a:lnTo>
                  <a:lnTo>
                    <a:pt x="2" y="4"/>
                  </a:lnTo>
                  <a:lnTo>
                    <a:pt x="2" y="4"/>
                  </a:lnTo>
                  <a:lnTo>
                    <a:pt x="0" y="6"/>
                  </a:lnTo>
                  <a:lnTo>
                    <a:pt x="0" y="6"/>
                  </a:lnTo>
                  <a:lnTo>
                    <a:pt x="2" y="6"/>
                  </a:lnTo>
                  <a:lnTo>
                    <a:pt x="2" y="6"/>
                  </a:lnTo>
                  <a:lnTo>
                    <a:pt x="2" y="6"/>
                  </a:lnTo>
                  <a:lnTo>
                    <a:pt x="2" y="6"/>
                  </a:lnTo>
                  <a:lnTo>
                    <a:pt x="2" y="6"/>
                  </a:lnTo>
                  <a:lnTo>
                    <a:pt x="4" y="6"/>
                  </a:lnTo>
                  <a:lnTo>
                    <a:pt x="4" y="6"/>
                  </a:lnTo>
                  <a:lnTo>
                    <a:pt x="8" y="8"/>
                  </a:lnTo>
                  <a:lnTo>
                    <a:pt x="10" y="8"/>
                  </a:lnTo>
                  <a:lnTo>
                    <a:pt x="14" y="8"/>
                  </a:lnTo>
                  <a:lnTo>
                    <a:pt x="16" y="6"/>
                  </a:lnTo>
                  <a:lnTo>
                    <a:pt x="16" y="6"/>
                  </a:lnTo>
                  <a:lnTo>
                    <a:pt x="16" y="6"/>
                  </a:lnTo>
                  <a:lnTo>
                    <a:pt x="16" y="6"/>
                  </a:lnTo>
                  <a:lnTo>
                    <a:pt x="16" y="4"/>
                  </a:lnTo>
                  <a:lnTo>
                    <a:pt x="16" y="4"/>
                  </a:lnTo>
                  <a:lnTo>
                    <a:pt x="16" y="4"/>
                  </a:lnTo>
                  <a:lnTo>
                    <a:pt x="12" y="0"/>
                  </a:lnTo>
                  <a:lnTo>
                    <a:pt x="12" y="0"/>
                  </a:lnTo>
                  <a:lnTo>
                    <a:pt x="1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64" name="Freeform 5295">
              <a:extLst>
                <a:ext uri="{FF2B5EF4-FFF2-40B4-BE49-F238E27FC236}">
                  <a16:creationId xmlns:a16="http://schemas.microsoft.com/office/drawing/2014/main" id="{2E07AB23-F5B1-1E46-A188-81F5A1BB8DA5}"/>
                </a:ext>
              </a:extLst>
            </p:cNvPr>
            <p:cNvSpPr>
              <a:spLocks/>
            </p:cNvSpPr>
            <p:nvPr/>
          </p:nvSpPr>
          <p:spPr bwMode="auto">
            <a:xfrm>
              <a:off x="7466876" y="1535612"/>
              <a:ext cx="4229" cy="0"/>
            </a:xfrm>
            <a:custGeom>
              <a:avLst/>
              <a:gdLst/>
              <a:ahLst/>
              <a:cxnLst>
                <a:cxn ang="0">
                  <a:pos x="2" y="0"/>
                </a:cxn>
                <a:cxn ang="0">
                  <a:pos x="0" y="0"/>
                </a:cxn>
                <a:cxn ang="0">
                  <a:pos x="0" y="0"/>
                </a:cxn>
                <a:cxn ang="0">
                  <a:pos x="0" y="0"/>
                </a:cxn>
                <a:cxn ang="0">
                  <a:pos x="2" y="0"/>
                </a:cxn>
                <a:cxn ang="0">
                  <a:pos x="2" y="0"/>
                </a:cxn>
                <a:cxn ang="0">
                  <a:pos x="2" y="0"/>
                </a:cxn>
                <a:cxn ang="0">
                  <a:pos x="2" y="0"/>
                </a:cxn>
              </a:cxnLst>
              <a:rect l="0" t="0" r="r" b="b"/>
              <a:pathLst>
                <a:path w="2">
                  <a:moveTo>
                    <a:pt x="2" y="0"/>
                  </a:moveTo>
                  <a:lnTo>
                    <a:pt x="0" y="0"/>
                  </a:lnTo>
                  <a:lnTo>
                    <a:pt x="0" y="0"/>
                  </a:lnTo>
                  <a:lnTo>
                    <a:pt x="0" y="0"/>
                  </a:lnTo>
                  <a:lnTo>
                    <a:pt x="2"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65" name="Freeform 5296">
              <a:extLst>
                <a:ext uri="{FF2B5EF4-FFF2-40B4-BE49-F238E27FC236}">
                  <a16:creationId xmlns:a16="http://schemas.microsoft.com/office/drawing/2014/main" id="{B26C62DE-703B-A841-AFFF-DB12E29DB05F}"/>
                </a:ext>
              </a:extLst>
            </p:cNvPr>
            <p:cNvSpPr>
              <a:spLocks/>
            </p:cNvSpPr>
            <p:nvPr/>
          </p:nvSpPr>
          <p:spPr bwMode="auto">
            <a:xfrm>
              <a:off x="7466876" y="1535612"/>
              <a:ext cx="4229" cy="0"/>
            </a:xfrm>
            <a:custGeom>
              <a:avLst/>
              <a:gdLst/>
              <a:ahLst/>
              <a:cxnLst>
                <a:cxn ang="0">
                  <a:pos x="2" y="0"/>
                </a:cxn>
                <a:cxn ang="0">
                  <a:pos x="0" y="0"/>
                </a:cxn>
                <a:cxn ang="0">
                  <a:pos x="0" y="0"/>
                </a:cxn>
                <a:cxn ang="0">
                  <a:pos x="0" y="0"/>
                </a:cxn>
                <a:cxn ang="0">
                  <a:pos x="2" y="0"/>
                </a:cxn>
                <a:cxn ang="0">
                  <a:pos x="2" y="0"/>
                </a:cxn>
                <a:cxn ang="0">
                  <a:pos x="2" y="0"/>
                </a:cxn>
                <a:cxn ang="0">
                  <a:pos x="2" y="0"/>
                </a:cxn>
              </a:cxnLst>
              <a:rect l="0" t="0" r="r" b="b"/>
              <a:pathLst>
                <a:path w="2">
                  <a:moveTo>
                    <a:pt x="2" y="0"/>
                  </a:moveTo>
                  <a:lnTo>
                    <a:pt x="0" y="0"/>
                  </a:lnTo>
                  <a:lnTo>
                    <a:pt x="0" y="0"/>
                  </a:lnTo>
                  <a:lnTo>
                    <a:pt x="0" y="0"/>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66" name="Freeform 5297">
              <a:extLst>
                <a:ext uri="{FF2B5EF4-FFF2-40B4-BE49-F238E27FC236}">
                  <a16:creationId xmlns:a16="http://schemas.microsoft.com/office/drawing/2014/main" id="{2C12F167-CD38-364D-A2F1-8E6D02576C82}"/>
                </a:ext>
              </a:extLst>
            </p:cNvPr>
            <p:cNvSpPr>
              <a:spLocks/>
            </p:cNvSpPr>
            <p:nvPr/>
          </p:nvSpPr>
          <p:spPr bwMode="auto">
            <a:xfrm>
              <a:off x="7067218" y="1223345"/>
              <a:ext cx="6344" cy="6596"/>
            </a:xfrm>
            <a:custGeom>
              <a:avLst/>
              <a:gdLst/>
              <a:ahLst/>
              <a:cxnLst>
                <a:cxn ang="0">
                  <a:pos x="2" y="0"/>
                </a:cxn>
                <a:cxn ang="0">
                  <a:pos x="0" y="0"/>
                </a:cxn>
                <a:cxn ang="0">
                  <a:pos x="2" y="2"/>
                </a:cxn>
                <a:cxn ang="0">
                  <a:pos x="2" y="4"/>
                </a:cxn>
                <a:cxn ang="0">
                  <a:pos x="2" y="4"/>
                </a:cxn>
                <a:cxn ang="0">
                  <a:pos x="2" y="4"/>
                </a:cxn>
                <a:cxn ang="0">
                  <a:pos x="2" y="4"/>
                </a:cxn>
                <a:cxn ang="0">
                  <a:pos x="2" y="4"/>
                </a:cxn>
                <a:cxn ang="0">
                  <a:pos x="4" y="4"/>
                </a:cxn>
                <a:cxn ang="0">
                  <a:pos x="4" y="0"/>
                </a:cxn>
                <a:cxn ang="0">
                  <a:pos x="4" y="0"/>
                </a:cxn>
                <a:cxn ang="0">
                  <a:pos x="4" y="0"/>
                </a:cxn>
                <a:cxn ang="0">
                  <a:pos x="2" y="0"/>
                </a:cxn>
                <a:cxn ang="0">
                  <a:pos x="2" y="0"/>
                </a:cxn>
                <a:cxn ang="0">
                  <a:pos x="2" y="0"/>
                </a:cxn>
              </a:cxnLst>
              <a:rect l="0" t="0" r="r" b="b"/>
              <a:pathLst>
                <a:path w="4" h="4">
                  <a:moveTo>
                    <a:pt x="2" y="0"/>
                  </a:moveTo>
                  <a:lnTo>
                    <a:pt x="0" y="0"/>
                  </a:lnTo>
                  <a:lnTo>
                    <a:pt x="2" y="2"/>
                  </a:lnTo>
                  <a:lnTo>
                    <a:pt x="2" y="4"/>
                  </a:lnTo>
                  <a:lnTo>
                    <a:pt x="2" y="4"/>
                  </a:lnTo>
                  <a:lnTo>
                    <a:pt x="2" y="4"/>
                  </a:lnTo>
                  <a:lnTo>
                    <a:pt x="2" y="4"/>
                  </a:lnTo>
                  <a:lnTo>
                    <a:pt x="2" y="4"/>
                  </a:lnTo>
                  <a:lnTo>
                    <a:pt x="4" y="4"/>
                  </a:lnTo>
                  <a:lnTo>
                    <a:pt x="4" y="0"/>
                  </a:lnTo>
                  <a:lnTo>
                    <a:pt x="4" y="0"/>
                  </a:lnTo>
                  <a:lnTo>
                    <a:pt x="4"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67" name="Freeform 5298">
              <a:extLst>
                <a:ext uri="{FF2B5EF4-FFF2-40B4-BE49-F238E27FC236}">
                  <a16:creationId xmlns:a16="http://schemas.microsoft.com/office/drawing/2014/main" id="{7FAEDDE2-CEAD-8044-83F5-F275F11E2CB2}"/>
                </a:ext>
              </a:extLst>
            </p:cNvPr>
            <p:cNvSpPr>
              <a:spLocks/>
            </p:cNvSpPr>
            <p:nvPr/>
          </p:nvSpPr>
          <p:spPr bwMode="auto">
            <a:xfrm>
              <a:off x="7067218" y="1223345"/>
              <a:ext cx="6344" cy="6596"/>
            </a:xfrm>
            <a:custGeom>
              <a:avLst/>
              <a:gdLst/>
              <a:ahLst/>
              <a:cxnLst>
                <a:cxn ang="0">
                  <a:pos x="2" y="0"/>
                </a:cxn>
                <a:cxn ang="0">
                  <a:pos x="0" y="0"/>
                </a:cxn>
                <a:cxn ang="0">
                  <a:pos x="2" y="2"/>
                </a:cxn>
                <a:cxn ang="0">
                  <a:pos x="2" y="4"/>
                </a:cxn>
                <a:cxn ang="0">
                  <a:pos x="2" y="4"/>
                </a:cxn>
                <a:cxn ang="0">
                  <a:pos x="2" y="4"/>
                </a:cxn>
                <a:cxn ang="0">
                  <a:pos x="2" y="4"/>
                </a:cxn>
                <a:cxn ang="0">
                  <a:pos x="2" y="4"/>
                </a:cxn>
                <a:cxn ang="0">
                  <a:pos x="4" y="4"/>
                </a:cxn>
                <a:cxn ang="0">
                  <a:pos x="4" y="0"/>
                </a:cxn>
                <a:cxn ang="0">
                  <a:pos x="4" y="0"/>
                </a:cxn>
                <a:cxn ang="0">
                  <a:pos x="4" y="0"/>
                </a:cxn>
                <a:cxn ang="0">
                  <a:pos x="2" y="0"/>
                </a:cxn>
                <a:cxn ang="0">
                  <a:pos x="2" y="0"/>
                </a:cxn>
                <a:cxn ang="0">
                  <a:pos x="2" y="0"/>
                </a:cxn>
              </a:cxnLst>
              <a:rect l="0" t="0" r="r" b="b"/>
              <a:pathLst>
                <a:path w="4" h="4">
                  <a:moveTo>
                    <a:pt x="2" y="0"/>
                  </a:moveTo>
                  <a:lnTo>
                    <a:pt x="0" y="0"/>
                  </a:lnTo>
                  <a:lnTo>
                    <a:pt x="2" y="2"/>
                  </a:lnTo>
                  <a:lnTo>
                    <a:pt x="2" y="4"/>
                  </a:lnTo>
                  <a:lnTo>
                    <a:pt x="2" y="4"/>
                  </a:lnTo>
                  <a:lnTo>
                    <a:pt x="2" y="4"/>
                  </a:lnTo>
                  <a:lnTo>
                    <a:pt x="2" y="4"/>
                  </a:lnTo>
                  <a:lnTo>
                    <a:pt x="2" y="4"/>
                  </a:lnTo>
                  <a:lnTo>
                    <a:pt x="4" y="4"/>
                  </a:lnTo>
                  <a:lnTo>
                    <a:pt x="4" y="0"/>
                  </a:lnTo>
                  <a:lnTo>
                    <a:pt x="4" y="0"/>
                  </a:lnTo>
                  <a:lnTo>
                    <a:pt x="4"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68" name="Freeform 5299">
              <a:extLst>
                <a:ext uri="{FF2B5EF4-FFF2-40B4-BE49-F238E27FC236}">
                  <a16:creationId xmlns:a16="http://schemas.microsoft.com/office/drawing/2014/main" id="{8062E6B4-A273-CE49-B2C2-D64EFB97B0B5}"/>
                </a:ext>
              </a:extLst>
            </p:cNvPr>
            <p:cNvSpPr>
              <a:spLocks/>
            </p:cNvSpPr>
            <p:nvPr/>
          </p:nvSpPr>
          <p:spPr bwMode="auto">
            <a:xfrm>
              <a:off x="6902280" y="1163970"/>
              <a:ext cx="23261" cy="30787"/>
            </a:xfrm>
            <a:custGeom>
              <a:avLst/>
              <a:gdLst/>
              <a:ahLst/>
              <a:cxnLst>
                <a:cxn ang="0">
                  <a:pos x="6" y="20"/>
                </a:cxn>
                <a:cxn ang="0">
                  <a:pos x="6" y="20"/>
                </a:cxn>
                <a:cxn ang="0">
                  <a:pos x="6" y="20"/>
                </a:cxn>
                <a:cxn ang="0">
                  <a:pos x="4" y="20"/>
                </a:cxn>
                <a:cxn ang="0">
                  <a:pos x="4" y="20"/>
                </a:cxn>
                <a:cxn ang="0">
                  <a:pos x="4" y="20"/>
                </a:cxn>
                <a:cxn ang="0">
                  <a:pos x="0" y="12"/>
                </a:cxn>
                <a:cxn ang="0">
                  <a:pos x="4" y="2"/>
                </a:cxn>
                <a:cxn ang="0">
                  <a:pos x="2" y="0"/>
                </a:cxn>
                <a:cxn ang="0">
                  <a:pos x="2" y="0"/>
                </a:cxn>
                <a:cxn ang="0">
                  <a:pos x="2" y="0"/>
                </a:cxn>
                <a:cxn ang="0">
                  <a:pos x="2" y="0"/>
                </a:cxn>
                <a:cxn ang="0">
                  <a:pos x="2" y="0"/>
                </a:cxn>
                <a:cxn ang="0">
                  <a:pos x="4" y="0"/>
                </a:cxn>
                <a:cxn ang="0">
                  <a:pos x="4" y="0"/>
                </a:cxn>
                <a:cxn ang="0">
                  <a:pos x="4" y="0"/>
                </a:cxn>
                <a:cxn ang="0">
                  <a:pos x="6" y="0"/>
                </a:cxn>
                <a:cxn ang="0">
                  <a:pos x="6" y="0"/>
                </a:cxn>
                <a:cxn ang="0">
                  <a:pos x="6" y="0"/>
                </a:cxn>
                <a:cxn ang="0">
                  <a:pos x="6" y="2"/>
                </a:cxn>
                <a:cxn ang="0">
                  <a:pos x="10" y="6"/>
                </a:cxn>
                <a:cxn ang="0">
                  <a:pos x="12" y="10"/>
                </a:cxn>
                <a:cxn ang="0">
                  <a:pos x="14" y="10"/>
                </a:cxn>
                <a:cxn ang="0">
                  <a:pos x="14" y="12"/>
                </a:cxn>
                <a:cxn ang="0">
                  <a:pos x="14" y="12"/>
                </a:cxn>
                <a:cxn ang="0">
                  <a:pos x="14" y="14"/>
                </a:cxn>
                <a:cxn ang="0">
                  <a:pos x="14" y="14"/>
                </a:cxn>
                <a:cxn ang="0">
                  <a:pos x="14" y="16"/>
                </a:cxn>
                <a:cxn ang="0">
                  <a:pos x="12" y="16"/>
                </a:cxn>
                <a:cxn ang="0">
                  <a:pos x="12" y="16"/>
                </a:cxn>
                <a:cxn ang="0">
                  <a:pos x="12" y="18"/>
                </a:cxn>
                <a:cxn ang="0">
                  <a:pos x="10" y="20"/>
                </a:cxn>
                <a:cxn ang="0">
                  <a:pos x="10" y="20"/>
                </a:cxn>
                <a:cxn ang="0">
                  <a:pos x="8" y="20"/>
                </a:cxn>
                <a:cxn ang="0">
                  <a:pos x="8" y="20"/>
                </a:cxn>
                <a:cxn ang="0">
                  <a:pos x="8" y="20"/>
                </a:cxn>
                <a:cxn ang="0">
                  <a:pos x="8" y="20"/>
                </a:cxn>
                <a:cxn ang="0">
                  <a:pos x="6" y="20"/>
                </a:cxn>
              </a:cxnLst>
              <a:rect l="0" t="0" r="r" b="b"/>
              <a:pathLst>
                <a:path w="14" h="20">
                  <a:moveTo>
                    <a:pt x="6" y="20"/>
                  </a:moveTo>
                  <a:lnTo>
                    <a:pt x="6" y="20"/>
                  </a:lnTo>
                  <a:lnTo>
                    <a:pt x="6" y="20"/>
                  </a:lnTo>
                  <a:lnTo>
                    <a:pt x="4" y="20"/>
                  </a:lnTo>
                  <a:lnTo>
                    <a:pt x="4" y="20"/>
                  </a:lnTo>
                  <a:lnTo>
                    <a:pt x="4" y="20"/>
                  </a:lnTo>
                  <a:lnTo>
                    <a:pt x="0" y="12"/>
                  </a:lnTo>
                  <a:lnTo>
                    <a:pt x="4" y="2"/>
                  </a:lnTo>
                  <a:lnTo>
                    <a:pt x="2" y="0"/>
                  </a:lnTo>
                  <a:lnTo>
                    <a:pt x="2" y="0"/>
                  </a:lnTo>
                  <a:lnTo>
                    <a:pt x="2" y="0"/>
                  </a:lnTo>
                  <a:lnTo>
                    <a:pt x="2" y="0"/>
                  </a:lnTo>
                  <a:lnTo>
                    <a:pt x="2" y="0"/>
                  </a:lnTo>
                  <a:lnTo>
                    <a:pt x="4" y="0"/>
                  </a:lnTo>
                  <a:lnTo>
                    <a:pt x="4" y="0"/>
                  </a:lnTo>
                  <a:lnTo>
                    <a:pt x="4" y="0"/>
                  </a:lnTo>
                  <a:lnTo>
                    <a:pt x="6" y="0"/>
                  </a:lnTo>
                  <a:lnTo>
                    <a:pt x="6" y="0"/>
                  </a:lnTo>
                  <a:lnTo>
                    <a:pt x="6" y="0"/>
                  </a:lnTo>
                  <a:lnTo>
                    <a:pt x="6" y="2"/>
                  </a:lnTo>
                  <a:lnTo>
                    <a:pt x="10" y="6"/>
                  </a:lnTo>
                  <a:lnTo>
                    <a:pt x="12" y="10"/>
                  </a:lnTo>
                  <a:lnTo>
                    <a:pt x="14" y="10"/>
                  </a:lnTo>
                  <a:lnTo>
                    <a:pt x="14" y="12"/>
                  </a:lnTo>
                  <a:lnTo>
                    <a:pt x="14" y="12"/>
                  </a:lnTo>
                  <a:lnTo>
                    <a:pt x="14" y="14"/>
                  </a:lnTo>
                  <a:lnTo>
                    <a:pt x="14" y="14"/>
                  </a:lnTo>
                  <a:lnTo>
                    <a:pt x="14" y="16"/>
                  </a:lnTo>
                  <a:lnTo>
                    <a:pt x="12" y="16"/>
                  </a:lnTo>
                  <a:lnTo>
                    <a:pt x="12" y="16"/>
                  </a:lnTo>
                  <a:lnTo>
                    <a:pt x="12" y="18"/>
                  </a:lnTo>
                  <a:lnTo>
                    <a:pt x="10" y="20"/>
                  </a:lnTo>
                  <a:lnTo>
                    <a:pt x="10" y="20"/>
                  </a:lnTo>
                  <a:lnTo>
                    <a:pt x="8" y="20"/>
                  </a:lnTo>
                  <a:lnTo>
                    <a:pt x="8" y="20"/>
                  </a:lnTo>
                  <a:lnTo>
                    <a:pt x="8" y="20"/>
                  </a:lnTo>
                  <a:lnTo>
                    <a:pt x="8" y="20"/>
                  </a:lnTo>
                  <a:lnTo>
                    <a:pt x="6" y="2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69" name="Freeform 5300">
              <a:extLst>
                <a:ext uri="{FF2B5EF4-FFF2-40B4-BE49-F238E27FC236}">
                  <a16:creationId xmlns:a16="http://schemas.microsoft.com/office/drawing/2014/main" id="{C86C7D49-E18E-D847-AB8A-2B4F4A00A04E}"/>
                </a:ext>
              </a:extLst>
            </p:cNvPr>
            <p:cNvSpPr>
              <a:spLocks/>
            </p:cNvSpPr>
            <p:nvPr/>
          </p:nvSpPr>
          <p:spPr bwMode="auto">
            <a:xfrm>
              <a:off x="6902280" y="1163970"/>
              <a:ext cx="23261" cy="30787"/>
            </a:xfrm>
            <a:custGeom>
              <a:avLst/>
              <a:gdLst/>
              <a:ahLst/>
              <a:cxnLst>
                <a:cxn ang="0">
                  <a:pos x="6" y="20"/>
                </a:cxn>
                <a:cxn ang="0">
                  <a:pos x="6" y="20"/>
                </a:cxn>
                <a:cxn ang="0">
                  <a:pos x="6" y="20"/>
                </a:cxn>
                <a:cxn ang="0">
                  <a:pos x="4" y="20"/>
                </a:cxn>
                <a:cxn ang="0">
                  <a:pos x="4" y="20"/>
                </a:cxn>
                <a:cxn ang="0">
                  <a:pos x="4" y="20"/>
                </a:cxn>
                <a:cxn ang="0">
                  <a:pos x="0" y="12"/>
                </a:cxn>
                <a:cxn ang="0">
                  <a:pos x="4" y="2"/>
                </a:cxn>
                <a:cxn ang="0">
                  <a:pos x="2" y="0"/>
                </a:cxn>
                <a:cxn ang="0">
                  <a:pos x="2" y="0"/>
                </a:cxn>
                <a:cxn ang="0">
                  <a:pos x="2" y="0"/>
                </a:cxn>
                <a:cxn ang="0">
                  <a:pos x="2" y="0"/>
                </a:cxn>
                <a:cxn ang="0">
                  <a:pos x="2" y="0"/>
                </a:cxn>
                <a:cxn ang="0">
                  <a:pos x="4" y="0"/>
                </a:cxn>
                <a:cxn ang="0">
                  <a:pos x="4" y="0"/>
                </a:cxn>
                <a:cxn ang="0">
                  <a:pos x="4" y="0"/>
                </a:cxn>
                <a:cxn ang="0">
                  <a:pos x="6" y="0"/>
                </a:cxn>
                <a:cxn ang="0">
                  <a:pos x="6" y="0"/>
                </a:cxn>
                <a:cxn ang="0">
                  <a:pos x="6" y="0"/>
                </a:cxn>
                <a:cxn ang="0">
                  <a:pos x="6" y="2"/>
                </a:cxn>
                <a:cxn ang="0">
                  <a:pos x="10" y="6"/>
                </a:cxn>
                <a:cxn ang="0">
                  <a:pos x="12" y="10"/>
                </a:cxn>
                <a:cxn ang="0">
                  <a:pos x="14" y="10"/>
                </a:cxn>
                <a:cxn ang="0">
                  <a:pos x="14" y="12"/>
                </a:cxn>
                <a:cxn ang="0">
                  <a:pos x="14" y="12"/>
                </a:cxn>
                <a:cxn ang="0">
                  <a:pos x="14" y="14"/>
                </a:cxn>
                <a:cxn ang="0">
                  <a:pos x="14" y="14"/>
                </a:cxn>
                <a:cxn ang="0">
                  <a:pos x="14" y="16"/>
                </a:cxn>
                <a:cxn ang="0">
                  <a:pos x="12" y="16"/>
                </a:cxn>
                <a:cxn ang="0">
                  <a:pos x="12" y="16"/>
                </a:cxn>
                <a:cxn ang="0">
                  <a:pos x="12" y="18"/>
                </a:cxn>
                <a:cxn ang="0">
                  <a:pos x="10" y="20"/>
                </a:cxn>
                <a:cxn ang="0">
                  <a:pos x="10" y="20"/>
                </a:cxn>
                <a:cxn ang="0">
                  <a:pos x="8" y="20"/>
                </a:cxn>
                <a:cxn ang="0">
                  <a:pos x="8" y="20"/>
                </a:cxn>
                <a:cxn ang="0">
                  <a:pos x="8" y="20"/>
                </a:cxn>
                <a:cxn ang="0">
                  <a:pos x="8" y="20"/>
                </a:cxn>
                <a:cxn ang="0">
                  <a:pos x="6" y="20"/>
                </a:cxn>
              </a:cxnLst>
              <a:rect l="0" t="0" r="r" b="b"/>
              <a:pathLst>
                <a:path w="14" h="20">
                  <a:moveTo>
                    <a:pt x="6" y="20"/>
                  </a:moveTo>
                  <a:lnTo>
                    <a:pt x="6" y="20"/>
                  </a:lnTo>
                  <a:lnTo>
                    <a:pt x="6" y="20"/>
                  </a:lnTo>
                  <a:lnTo>
                    <a:pt x="4" y="20"/>
                  </a:lnTo>
                  <a:lnTo>
                    <a:pt x="4" y="20"/>
                  </a:lnTo>
                  <a:lnTo>
                    <a:pt x="4" y="20"/>
                  </a:lnTo>
                  <a:lnTo>
                    <a:pt x="0" y="12"/>
                  </a:lnTo>
                  <a:lnTo>
                    <a:pt x="4" y="2"/>
                  </a:lnTo>
                  <a:lnTo>
                    <a:pt x="2" y="0"/>
                  </a:lnTo>
                  <a:lnTo>
                    <a:pt x="2" y="0"/>
                  </a:lnTo>
                  <a:lnTo>
                    <a:pt x="2" y="0"/>
                  </a:lnTo>
                  <a:lnTo>
                    <a:pt x="2" y="0"/>
                  </a:lnTo>
                  <a:lnTo>
                    <a:pt x="2" y="0"/>
                  </a:lnTo>
                  <a:lnTo>
                    <a:pt x="4" y="0"/>
                  </a:lnTo>
                  <a:lnTo>
                    <a:pt x="4" y="0"/>
                  </a:lnTo>
                  <a:lnTo>
                    <a:pt x="4" y="0"/>
                  </a:lnTo>
                  <a:lnTo>
                    <a:pt x="6" y="0"/>
                  </a:lnTo>
                  <a:lnTo>
                    <a:pt x="6" y="0"/>
                  </a:lnTo>
                  <a:lnTo>
                    <a:pt x="6" y="0"/>
                  </a:lnTo>
                  <a:lnTo>
                    <a:pt x="6" y="2"/>
                  </a:lnTo>
                  <a:lnTo>
                    <a:pt x="10" y="6"/>
                  </a:lnTo>
                  <a:lnTo>
                    <a:pt x="12" y="10"/>
                  </a:lnTo>
                  <a:lnTo>
                    <a:pt x="14" y="10"/>
                  </a:lnTo>
                  <a:lnTo>
                    <a:pt x="14" y="12"/>
                  </a:lnTo>
                  <a:lnTo>
                    <a:pt x="14" y="12"/>
                  </a:lnTo>
                  <a:lnTo>
                    <a:pt x="14" y="14"/>
                  </a:lnTo>
                  <a:lnTo>
                    <a:pt x="14" y="14"/>
                  </a:lnTo>
                  <a:lnTo>
                    <a:pt x="14" y="16"/>
                  </a:lnTo>
                  <a:lnTo>
                    <a:pt x="12" y="16"/>
                  </a:lnTo>
                  <a:lnTo>
                    <a:pt x="12" y="16"/>
                  </a:lnTo>
                  <a:lnTo>
                    <a:pt x="12" y="18"/>
                  </a:lnTo>
                  <a:lnTo>
                    <a:pt x="10" y="20"/>
                  </a:lnTo>
                  <a:lnTo>
                    <a:pt x="10" y="20"/>
                  </a:lnTo>
                  <a:lnTo>
                    <a:pt x="8" y="20"/>
                  </a:lnTo>
                  <a:lnTo>
                    <a:pt x="8" y="20"/>
                  </a:lnTo>
                  <a:lnTo>
                    <a:pt x="8" y="20"/>
                  </a:lnTo>
                  <a:lnTo>
                    <a:pt x="8" y="20"/>
                  </a:lnTo>
                  <a:lnTo>
                    <a:pt x="6" y="2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70" name="Freeform 5301">
              <a:extLst>
                <a:ext uri="{FF2B5EF4-FFF2-40B4-BE49-F238E27FC236}">
                  <a16:creationId xmlns:a16="http://schemas.microsoft.com/office/drawing/2014/main" id="{78B2D278-03E8-9044-96DF-6CEA6101C6B7}"/>
                </a:ext>
              </a:extLst>
            </p:cNvPr>
            <p:cNvSpPr>
              <a:spLocks/>
            </p:cNvSpPr>
            <p:nvPr/>
          </p:nvSpPr>
          <p:spPr bwMode="auto">
            <a:xfrm>
              <a:off x="6919197" y="1207951"/>
              <a:ext cx="8458" cy="6598"/>
            </a:xfrm>
            <a:custGeom>
              <a:avLst/>
              <a:gdLst/>
              <a:ahLst/>
              <a:cxnLst>
                <a:cxn ang="0">
                  <a:pos x="0" y="0"/>
                </a:cxn>
                <a:cxn ang="0">
                  <a:pos x="0" y="0"/>
                </a:cxn>
                <a:cxn ang="0">
                  <a:pos x="0" y="0"/>
                </a:cxn>
                <a:cxn ang="0">
                  <a:pos x="0" y="0"/>
                </a:cxn>
                <a:cxn ang="0">
                  <a:pos x="0" y="2"/>
                </a:cxn>
                <a:cxn ang="0">
                  <a:pos x="0" y="2"/>
                </a:cxn>
                <a:cxn ang="0">
                  <a:pos x="0" y="2"/>
                </a:cxn>
                <a:cxn ang="0">
                  <a:pos x="0" y="2"/>
                </a:cxn>
                <a:cxn ang="0">
                  <a:pos x="0" y="2"/>
                </a:cxn>
                <a:cxn ang="0">
                  <a:pos x="0" y="2"/>
                </a:cxn>
                <a:cxn ang="0">
                  <a:pos x="2" y="2"/>
                </a:cxn>
                <a:cxn ang="0">
                  <a:pos x="2" y="2"/>
                </a:cxn>
                <a:cxn ang="0">
                  <a:pos x="2" y="2"/>
                </a:cxn>
                <a:cxn ang="0">
                  <a:pos x="2" y="2"/>
                </a:cxn>
                <a:cxn ang="0">
                  <a:pos x="4" y="4"/>
                </a:cxn>
                <a:cxn ang="0">
                  <a:pos x="4" y="4"/>
                </a:cxn>
                <a:cxn ang="0">
                  <a:pos x="6" y="4"/>
                </a:cxn>
                <a:cxn ang="0">
                  <a:pos x="6" y="4"/>
                </a:cxn>
                <a:cxn ang="0">
                  <a:pos x="6" y="4"/>
                </a:cxn>
                <a:cxn ang="0">
                  <a:pos x="6" y="2"/>
                </a:cxn>
                <a:cxn ang="0">
                  <a:pos x="6" y="2"/>
                </a:cxn>
                <a:cxn ang="0">
                  <a:pos x="4" y="0"/>
                </a:cxn>
                <a:cxn ang="0">
                  <a:pos x="4" y="0"/>
                </a:cxn>
                <a:cxn ang="0">
                  <a:pos x="2" y="0"/>
                </a:cxn>
                <a:cxn ang="0">
                  <a:pos x="0" y="0"/>
                </a:cxn>
                <a:cxn ang="0">
                  <a:pos x="0" y="0"/>
                </a:cxn>
              </a:cxnLst>
              <a:rect l="0" t="0" r="r" b="b"/>
              <a:pathLst>
                <a:path w="6" h="4">
                  <a:moveTo>
                    <a:pt x="0" y="0"/>
                  </a:moveTo>
                  <a:lnTo>
                    <a:pt x="0" y="0"/>
                  </a:lnTo>
                  <a:lnTo>
                    <a:pt x="0" y="0"/>
                  </a:lnTo>
                  <a:lnTo>
                    <a:pt x="0" y="0"/>
                  </a:lnTo>
                  <a:lnTo>
                    <a:pt x="0" y="2"/>
                  </a:lnTo>
                  <a:lnTo>
                    <a:pt x="0" y="2"/>
                  </a:lnTo>
                  <a:lnTo>
                    <a:pt x="0" y="2"/>
                  </a:lnTo>
                  <a:lnTo>
                    <a:pt x="0" y="2"/>
                  </a:lnTo>
                  <a:lnTo>
                    <a:pt x="0" y="2"/>
                  </a:lnTo>
                  <a:lnTo>
                    <a:pt x="0" y="2"/>
                  </a:lnTo>
                  <a:lnTo>
                    <a:pt x="2" y="2"/>
                  </a:lnTo>
                  <a:lnTo>
                    <a:pt x="2" y="2"/>
                  </a:lnTo>
                  <a:lnTo>
                    <a:pt x="2" y="2"/>
                  </a:lnTo>
                  <a:lnTo>
                    <a:pt x="2" y="2"/>
                  </a:lnTo>
                  <a:lnTo>
                    <a:pt x="4" y="4"/>
                  </a:lnTo>
                  <a:lnTo>
                    <a:pt x="4" y="4"/>
                  </a:lnTo>
                  <a:lnTo>
                    <a:pt x="6" y="4"/>
                  </a:lnTo>
                  <a:lnTo>
                    <a:pt x="6" y="4"/>
                  </a:lnTo>
                  <a:lnTo>
                    <a:pt x="6" y="4"/>
                  </a:lnTo>
                  <a:lnTo>
                    <a:pt x="6" y="2"/>
                  </a:lnTo>
                  <a:lnTo>
                    <a:pt x="6" y="2"/>
                  </a:lnTo>
                  <a:lnTo>
                    <a:pt x="4" y="0"/>
                  </a:lnTo>
                  <a:lnTo>
                    <a:pt x="4"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71" name="Freeform 5302">
              <a:extLst>
                <a:ext uri="{FF2B5EF4-FFF2-40B4-BE49-F238E27FC236}">
                  <a16:creationId xmlns:a16="http://schemas.microsoft.com/office/drawing/2014/main" id="{E9D9C918-F8A4-314D-97C0-0CA14B9BC85E}"/>
                </a:ext>
              </a:extLst>
            </p:cNvPr>
            <p:cNvSpPr>
              <a:spLocks/>
            </p:cNvSpPr>
            <p:nvPr/>
          </p:nvSpPr>
          <p:spPr bwMode="auto">
            <a:xfrm>
              <a:off x="6919197" y="1207951"/>
              <a:ext cx="8458" cy="6598"/>
            </a:xfrm>
            <a:custGeom>
              <a:avLst/>
              <a:gdLst/>
              <a:ahLst/>
              <a:cxnLst>
                <a:cxn ang="0">
                  <a:pos x="0" y="0"/>
                </a:cxn>
                <a:cxn ang="0">
                  <a:pos x="0" y="0"/>
                </a:cxn>
                <a:cxn ang="0">
                  <a:pos x="0" y="0"/>
                </a:cxn>
                <a:cxn ang="0">
                  <a:pos x="0" y="0"/>
                </a:cxn>
                <a:cxn ang="0">
                  <a:pos x="0" y="2"/>
                </a:cxn>
                <a:cxn ang="0">
                  <a:pos x="0" y="2"/>
                </a:cxn>
                <a:cxn ang="0">
                  <a:pos x="0" y="2"/>
                </a:cxn>
                <a:cxn ang="0">
                  <a:pos x="0" y="2"/>
                </a:cxn>
                <a:cxn ang="0">
                  <a:pos x="0" y="2"/>
                </a:cxn>
                <a:cxn ang="0">
                  <a:pos x="0" y="2"/>
                </a:cxn>
                <a:cxn ang="0">
                  <a:pos x="2" y="2"/>
                </a:cxn>
                <a:cxn ang="0">
                  <a:pos x="2" y="2"/>
                </a:cxn>
                <a:cxn ang="0">
                  <a:pos x="2" y="2"/>
                </a:cxn>
                <a:cxn ang="0">
                  <a:pos x="2" y="2"/>
                </a:cxn>
                <a:cxn ang="0">
                  <a:pos x="4" y="4"/>
                </a:cxn>
                <a:cxn ang="0">
                  <a:pos x="4" y="4"/>
                </a:cxn>
                <a:cxn ang="0">
                  <a:pos x="6" y="4"/>
                </a:cxn>
                <a:cxn ang="0">
                  <a:pos x="6" y="4"/>
                </a:cxn>
                <a:cxn ang="0">
                  <a:pos x="6" y="4"/>
                </a:cxn>
                <a:cxn ang="0">
                  <a:pos x="6" y="2"/>
                </a:cxn>
                <a:cxn ang="0">
                  <a:pos x="6" y="2"/>
                </a:cxn>
                <a:cxn ang="0">
                  <a:pos x="4" y="0"/>
                </a:cxn>
                <a:cxn ang="0">
                  <a:pos x="4" y="0"/>
                </a:cxn>
                <a:cxn ang="0">
                  <a:pos x="2" y="0"/>
                </a:cxn>
                <a:cxn ang="0">
                  <a:pos x="0" y="0"/>
                </a:cxn>
                <a:cxn ang="0">
                  <a:pos x="0" y="0"/>
                </a:cxn>
              </a:cxnLst>
              <a:rect l="0" t="0" r="r" b="b"/>
              <a:pathLst>
                <a:path w="6" h="4">
                  <a:moveTo>
                    <a:pt x="0" y="0"/>
                  </a:moveTo>
                  <a:lnTo>
                    <a:pt x="0" y="0"/>
                  </a:lnTo>
                  <a:lnTo>
                    <a:pt x="0" y="0"/>
                  </a:lnTo>
                  <a:lnTo>
                    <a:pt x="0" y="0"/>
                  </a:lnTo>
                  <a:lnTo>
                    <a:pt x="0" y="2"/>
                  </a:lnTo>
                  <a:lnTo>
                    <a:pt x="0" y="2"/>
                  </a:lnTo>
                  <a:lnTo>
                    <a:pt x="0" y="2"/>
                  </a:lnTo>
                  <a:lnTo>
                    <a:pt x="0" y="2"/>
                  </a:lnTo>
                  <a:lnTo>
                    <a:pt x="0" y="2"/>
                  </a:lnTo>
                  <a:lnTo>
                    <a:pt x="0" y="2"/>
                  </a:lnTo>
                  <a:lnTo>
                    <a:pt x="2" y="2"/>
                  </a:lnTo>
                  <a:lnTo>
                    <a:pt x="2" y="2"/>
                  </a:lnTo>
                  <a:lnTo>
                    <a:pt x="2" y="2"/>
                  </a:lnTo>
                  <a:lnTo>
                    <a:pt x="2" y="2"/>
                  </a:lnTo>
                  <a:lnTo>
                    <a:pt x="4" y="4"/>
                  </a:lnTo>
                  <a:lnTo>
                    <a:pt x="4" y="4"/>
                  </a:lnTo>
                  <a:lnTo>
                    <a:pt x="6" y="4"/>
                  </a:lnTo>
                  <a:lnTo>
                    <a:pt x="6" y="4"/>
                  </a:lnTo>
                  <a:lnTo>
                    <a:pt x="6" y="4"/>
                  </a:lnTo>
                  <a:lnTo>
                    <a:pt x="6" y="2"/>
                  </a:lnTo>
                  <a:lnTo>
                    <a:pt x="6" y="2"/>
                  </a:lnTo>
                  <a:lnTo>
                    <a:pt x="4" y="0"/>
                  </a:lnTo>
                  <a:lnTo>
                    <a:pt x="4"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72" name="Freeform 5303">
              <a:extLst>
                <a:ext uri="{FF2B5EF4-FFF2-40B4-BE49-F238E27FC236}">
                  <a16:creationId xmlns:a16="http://schemas.microsoft.com/office/drawing/2014/main" id="{31C40CC6-F1C5-FD45-9161-C70470BBED48}"/>
                </a:ext>
              </a:extLst>
            </p:cNvPr>
            <p:cNvSpPr>
              <a:spLocks/>
            </p:cNvSpPr>
            <p:nvPr/>
          </p:nvSpPr>
          <p:spPr bwMode="auto">
            <a:xfrm>
              <a:off x="7079906" y="1480634"/>
              <a:ext cx="12688" cy="35185"/>
            </a:xfrm>
            <a:custGeom>
              <a:avLst/>
              <a:gdLst/>
              <a:ahLst/>
              <a:cxnLst>
                <a:cxn ang="0">
                  <a:pos x="2" y="0"/>
                </a:cxn>
                <a:cxn ang="0">
                  <a:pos x="2" y="0"/>
                </a:cxn>
                <a:cxn ang="0">
                  <a:pos x="2" y="0"/>
                </a:cxn>
                <a:cxn ang="0">
                  <a:pos x="2" y="0"/>
                </a:cxn>
                <a:cxn ang="0">
                  <a:pos x="2" y="0"/>
                </a:cxn>
                <a:cxn ang="0">
                  <a:pos x="0" y="0"/>
                </a:cxn>
                <a:cxn ang="0">
                  <a:pos x="0" y="2"/>
                </a:cxn>
                <a:cxn ang="0">
                  <a:pos x="0" y="2"/>
                </a:cxn>
                <a:cxn ang="0">
                  <a:pos x="2" y="6"/>
                </a:cxn>
                <a:cxn ang="0">
                  <a:pos x="2" y="8"/>
                </a:cxn>
                <a:cxn ang="0">
                  <a:pos x="2" y="8"/>
                </a:cxn>
                <a:cxn ang="0">
                  <a:pos x="2" y="10"/>
                </a:cxn>
                <a:cxn ang="0">
                  <a:pos x="2" y="10"/>
                </a:cxn>
                <a:cxn ang="0">
                  <a:pos x="2" y="10"/>
                </a:cxn>
                <a:cxn ang="0">
                  <a:pos x="2" y="12"/>
                </a:cxn>
                <a:cxn ang="0">
                  <a:pos x="2" y="12"/>
                </a:cxn>
                <a:cxn ang="0">
                  <a:pos x="2" y="14"/>
                </a:cxn>
                <a:cxn ang="0">
                  <a:pos x="2" y="14"/>
                </a:cxn>
                <a:cxn ang="0">
                  <a:pos x="2" y="14"/>
                </a:cxn>
                <a:cxn ang="0">
                  <a:pos x="2" y="16"/>
                </a:cxn>
                <a:cxn ang="0">
                  <a:pos x="6" y="22"/>
                </a:cxn>
                <a:cxn ang="0">
                  <a:pos x="6" y="22"/>
                </a:cxn>
                <a:cxn ang="0">
                  <a:pos x="8" y="22"/>
                </a:cxn>
                <a:cxn ang="0">
                  <a:pos x="8" y="20"/>
                </a:cxn>
                <a:cxn ang="0">
                  <a:pos x="8" y="20"/>
                </a:cxn>
                <a:cxn ang="0">
                  <a:pos x="8" y="20"/>
                </a:cxn>
                <a:cxn ang="0">
                  <a:pos x="8" y="14"/>
                </a:cxn>
                <a:cxn ang="0">
                  <a:pos x="8" y="14"/>
                </a:cxn>
                <a:cxn ang="0">
                  <a:pos x="8" y="10"/>
                </a:cxn>
                <a:cxn ang="0">
                  <a:pos x="8" y="8"/>
                </a:cxn>
                <a:cxn ang="0">
                  <a:pos x="8" y="6"/>
                </a:cxn>
                <a:cxn ang="0">
                  <a:pos x="8" y="6"/>
                </a:cxn>
                <a:cxn ang="0">
                  <a:pos x="8" y="6"/>
                </a:cxn>
                <a:cxn ang="0">
                  <a:pos x="8" y="4"/>
                </a:cxn>
                <a:cxn ang="0">
                  <a:pos x="8" y="4"/>
                </a:cxn>
                <a:cxn ang="0">
                  <a:pos x="6" y="4"/>
                </a:cxn>
                <a:cxn ang="0">
                  <a:pos x="6" y="2"/>
                </a:cxn>
                <a:cxn ang="0">
                  <a:pos x="6" y="2"/>
                </a:cxn>
                <a:cxn ang="0">
                  <a:pos x="8" y="2"/>
                </a:cxn>
                <a:cxn ang="0">
                  <a:pos x="8" y="2"/>
                </a:cxn>
                <a:cxn ang="0">
                  <a:pos x="8" y="2"/>
                </a:cxn>
                <a:cxn ang="0">
                  <a:pos x="8" y="2"/>
                </a:cxn>
                <a:cxn ang="0">
                  <a:pos x="8" y="2"/>
                </a:cxn>
                <a:cxn ang="0">
                  <a:pos x="8" y="0"/>
                </a:cxn>
                <a:cxn ang="0">
                  <a:pos x="8" y="0"/>
                </a:cxn>
                <a:cxn ang="0">
                  <a:pos x="6" y="0"/>
                </a:cxn>
                <a:cxn ang="0">
                  <a:pos x="6" y="0"/>
                </a:cxn>
                <a:cxn ang="0">
                  <a:pos x="6" y="0"/>
                </a:cxn>
                <a:cxn ang="0">
                  <a:pos x="4" y="0"/>
                </a:cxn>
                <a:cxn ang="0">
                  <a:pos x="4" y="0"/>
                </a:cxn>
                <a:cxn ang="0">
                  <a:pos x="4" y="0"/>
                </a:cxn>
                <a:cxn ang="0">
                  <a:pos x="2" y="0"/>
                </a:cxn>
              </a:cxnLst>
              <a:rect l="0" t="0" r="r" b="b"/>
              <a:pathLst>
                <a:path w="8" h="22">
                  <a:moveTo>
                    <a:pt x="2" y="0"/>
                  </a:moveTo>
                  <a:lnTo>
                    <a:pt x="2" y="0"/>
                  </a:lnTo>
                  <a:lnTo>
                    <a:pt x="2" y="0"/>
                  </a:lnTo>
                  <a:lnTo>
                    <a:pt x="2" y="0"/>
                  </a:lnTo>
                  <a:lnTo>
                    <a:pt x="2" y="0"/>
                  </a:lnTo>
                  <a:lnTo>
                    <a:pt x="0" y="0"/>
                  </a:lnTo>
                  <a:lnTo>
                    <a:pt x="0" y="2"/>
                  </a:lnTo>
                  <a:lnTo>
                    <a:pt x="0" y="2"/>
                  </a:lnTo>
                  <a:lnTo>
                    <a:pt x="2" y="6"/>
                  </a:lnTo>
                  <a:lnTo>
                    <a:pt x="2" y="8"/>
                  </a:lnTo>
                  <a:lnTo>
                    <a:pt x="2" y="8"/>
                  </a:lnTo>
                  <a:lnTo>
                    <a:pt x="2" y="10"/>
                  </a:lnTo>
                  <a:lnTo>
                    <a:pt x="2" y="10"/>
                  </a:lnTo>
                  <a:lnTo>
                    <a:pt x="2" y="10"/>
                  </a:lnTo>
                  <a:lnTo>
                    <a:pt x="2" y="12"/>
                  </a:lnTo>
                  <a:lnTo>
                    <a:pt x="2" y="12"/>
                  </a:lnTo>
                  <a:lnTo>
                    <a:pt x="2" y="14"/>
                  </a:lnTo>
                  <a:lnTo>
                    <a:pt x="2" y="14"/>
                  </a:lnTo>
                  <a:lnTo>
                    <a:pt x="2" y="14"/>
                  </a:lnTo>
                  <a:lnTo>
                    <a:pt x="2" y="16"/>
                  </a:lnTo>
                  <a:lnTo>
                    <a:pt x="6" y="22"/>
                  </a:lnTo>
                  <a:lnTo>
                    <a:pt x="6" y="22"/>
                  </a:lnTo>
                  <a:lnTo>
                    <a:pt x="8" y="22"/>
                  </a:lnTo>
                  <a:lnTo>
                    <a:pt x="8" y="20"/>
                  </a:lnTo>
                  <a:lnTo>
                    <a:pt x="8" y="20"/>
                  </a:lnTo>
                  <a:lnTo>
                    <a:pt x="8" y="20"/>
                  </a:lnTo>
                  <a:lnTo>
                    <a:pt x="8" y="14"/>
                  </a:lnTo>
                  <a:lnTo>
                    <a:pt x="8" y="14"/>
                  </a:lnTo>
                  <a:lnTo>
                    <a:pt x="8" y="10"/>
                  </a:lnTo>
                  <a:lnTo>
                    <a:pt x="8" y="8"/>
                  </a:lnTo>
                  <a:lnTo>
                    <a:pt x="8" y="6"/>
                  </a:lnTo>
                  <a:lnTo>
                    <a:pt x="8" y="6"/>
                  </a:lnTo>
                  <a:lnTo>
                    <a:pt x="8" y="6"/>
                  </a:lnTo>
                  <a:lnTo>
                    <a:pt x="8" y="4"/>
                  </a:lnTo>
                  <a:lnTo>
                    <a:pt x="8" y="4"/>
                  </a:lnTo>
                  <a:lnTo>
                    <a:pt x="6" y="4"/>
                  </a:lnTo>
                  <a:lnTo>
                    <a:pt x="6" y="2"/>
                  </a:lnTo>
                  <a:lnTo>
                    <a:pt x="6" y="2"/>
                  </a:lnTo>
                  <a:lnTo>
                    <a:pt x="8" y="2"/>
                  </a:lnTo>
                  <a:lnTo>
                    <a:pt x="8" y="2"/>
                  </a:lnTo>
                  <a:lnTo>
                    <a:pt x="8" y="2"/>
                  </a:lnTo>
                  <a:lnTo>
                    <a:pt x="8" y="2"/>
                  </a:lnTo>
                  <a:lnTo>
                    <a:pt x="8" y="2"/>
                  </a:lnTo>
                  <a:lnTo>
                    <a:pt x="8" y="0"/>
                  </a:lnTo>
                  <a:lnTo>
                    <a:pt x="8" y="0"/>
                  </a:lnTo>
                  <a:lnTo>
                    <a:pt x="6" y="0"/>
                  </a:lnTo>
                  <a:lnTo>
                    <a:pt x="6" y="0"/>
                  </a:lnTo>
                  <a:lnTo>
                    <a:pt x="6" y="0"/>
                  </a:lnTo>
                  <a:lnTo>
                    <a:pt x="4" y="0"/>
                  </a:lnTo>
                  <a:lnTo>
                    <a:pt x="4" y="0"/>
                  </a:lnTo>
                  <a:lnTo>
                    <a:pt x="4"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73" name="Freeform 5304">
              <a:extLst>
                <a:ext uri="{FF2B5EF4-FFF2-40B4-BE49-F238E27FC236}">
                  <a16:creationId xmlns:a16="http://schemas.microsoft.com/office/drawing/2014/main" id="{CEA9340E-9706-9D40-A4C1-29192DB0160A}"/>
                </a:ext>
              </a:extLst>
            </p:cNvPr>
            <p:cNvSpPr>
              <a:spLocks/>
            </p:cNvSpPr>
            <p:nvPr/>
          </p:nvSpPr>
          <p:spPr bwMode="auto">
            <a:xfrm>
              <a:off x="7079906" y="1480634"/>
              <a:ext cx="12688" cy="35185"/>
            </a:xfrm>
            <a:custGeom>
              <a:avLst/>
              <a:gdLst/>
              <a:ahLst/>
              <a:cxnLst>
                <a:cxn ang="0">
                  <a:pos x="2" y="0"/>
                </a:cxn>
                <a:cxn ang="0">
                  <a:pos x="2" y="0"/>
                </a:cxn>
                <a:cxn ang="0">
                  <a:pos x="2" y="0"/>
                </a:cxn>
                <a:cxn ang="0">
                  <a:pos x="2" y="0"/>
                </a:cxn>
                <a:cxn ang="0">
                  <a:pos x="2" y="0"/>
                </a:cxn>
                <a:cxn ang="0">
                  <a:pos x="0" y="0"/>
                </a:cxn>
                <a:cxn ang="0">
                  <a:pos x="0" y="2"/>
                </a:cxn>
                <a:cxn ang="0">
                  <a:pos x="0" y="2"/>
                </a:cxn>
                <a:cxn ang="0">
                  <a:pos x="2" y="6"/>
                </a:cxn>
                <a:cxn ang="0">
                  <a:pos x="2" y="8"/>
                </a:cxn>
                <a:cxn ang="0">
                  <a:pos x="2" y="8"/>
                </a:cxn>
                <a:cxn ang="0">
                  <a:pos x="2" y="10"/>
                </a:cxn>
                <a:cxn ang="0">
                  <a:pos x="2" y="10"/>
                </a:cxn>
                <a:cxn ang="0">
                  <a:pos x="2" y="10"/>
                </a:cxn>
                <a:cxn ang="0">
                  <a:pos x="2" y="12"/>
                </a:cxn>
                <a:cxn ang="0">
                  <a:pos x="2" y="12"/>
                </a:cxn>
                <a:cxn ang="0">
                  <a:pos x="2" y="14"/>
                </a:cxn>
                <a:cxn ang="0">
                  <a:pos x="2" y="14"/>
                </a:cxn>
                <a:cxn ang="0">
                  <a:pos x="2" y="14"/>
                </a:cxn>
                <a:cxn ang="0">
                  <a:pos x="2" y="16"/>
                </a:cxn>
                <a:cxn ang="0">
                  <a:pos x="6" y="22"/>
                </a:cxn>
                <a:cxn ang="0">
                  <a:pos x="6" y="22"/>
                </a:cxn>
                <a:cxn ang="0">
                  <a:pos x="8" y="22"/>
                </a:cxn>
                <a:cxn ang="0">
                  <a:pos x="8" y="20"/>
                </a:cxn>
                <a:cxn ang="0">
                  <a:pos x="8" y="20"/>
                </a:cxn>
                <a:cxn ang="0">
                  <a:pos x="8" y="20"/>
                </a:cxn>
                <a:cxn ang="0">
                  <a:pos x="8" y="14"/>
                </a:cxn>
                <a:cxn ang="0">
                  <a:pos x="8" y="14"/>
                </a:cxn>
                <a:cxn ang="0">
                  <a:pos x="8" y="10"/>
                </a:cxn>
                <a:cxn ang="0">
                  <a:pos x="8" y="8"/>
                </a:cxn>
                <a:cxn ang="0">
                  <a:pos x="8" y="6"/>
                </a:cxn>
                <a:cxn ang="0">
                  <a:pos x="8" y="6"/>
                </a:cxn>
                <a:cxn ang="0">
                  <a:pos x="8" y="6"/>
                </a:cxn>
                <a:cxn ang="0">
                  <a:pos x="8" y="4"/>
                </a:cxn>
                <a:cxn ang="0">
                  <a:pos x="8" y="4"/>
                </a:cxn>
                <a:cxn ang="0">
                  <a:pos x="6" y="4"/>
                </a:cxn>
                <a:cxn ang="0">
                  <a:pos x="6" y="2"/>
                </a:cxn>
                <a:cxn ang="0">
                  <a:pos x="6" y="2"/>
                </a:cxn>
                <a:cxn ang="0">
                  <a:pos x="8" y="2"/>
                </a:cxn>
                <a:cxn ang="0">
                  <a:pos x="8" y="2"/>
                </a:cxn>
                <a:cxn ang="0">
                  <a:pos x="8" y="2"/>
                </a:cxn>
                <a:cxn ang="0">
                  <a:pos x="8" y="2"/>
                </a:cxn>
                <a:cxn ang="0">
                  <a:pos x="8" y="2"/>
                </a:cxn>
                <a:cxn ang="0">
                  <a:pos x="8" y="0"/>
                </a:cxn>
                <a:cxn ang="0">
                  <a:pos x="8" y="0"/>
                </a:cxn>
                <a:cxn ang="0">
                  <a:pos x="6" y="0"/>
                </a:cxn>
                <a:cxn ang="0">
                  <a:pos x="6" y="0"/>
                </a:cxn>
                <a:cxn ang="0">
                  <a:pos x="6" y="0"/>
                </a:cxn>
                <a:cxn ang="0">
                  <a:pos x="4" y="0"/>
                </a:cxn>
                <a:cxn ang="0">
                  <a:pos x="4" y="0"/>
                </a:cxn>
                <a:cxn ang="0">
                  <a:pos x="4" y="0"/>
                </a:cxn>
                <a:cxn ang="0">
                  <a:pos x="2" y="0"/>
                </a:cxn>
              </a:cxnLst>
              <a:rect l="0" t="0" r="r" b="b"/>
              <a:pathLst>
                <a:path w="8" h="22">
                  <a:moveTo>
                    <a:pt x="2" y="0"/>
                  </a:moveTo>
                  <a:lnTo>
                    <a:pt x="2" y="0"/>
                  </a:lnTo>
                  <a:lnTo>
                    <a:pt x="2" y="0"/>
                  </a:lnTo>
                  <a:lnTo>
                    <a:pt x="2" y="0"/>
                  </a:lnTo>
                  <a:lnTo>
                    <a:pt x="2" y="0"/>
                  </a:lnTo>
                  <a:lnTo>
                    <a:pt x="0" y="0"/>
                  </a:lnTo>
                  <a:lnTo>
                    <a:pt x="0" y="2"/>
                  </a:lnTo>
                  <a:lnTo>
                    <a:pt x="0" y="2"/>
                  </a:lnTo>
                  <a:lnTo>
                    <a:pt x="2" y="6"/>
                  </a:lnTo>
                  <a:lnTo>
                    <a:pt x="2" y="8"/>
                  </a:lnTo>
                  <a:lnTo>
                    <a:pt x="2" y="8"/>
                  </a:lnTo>
                  <a:lnTo>
                    <a:pt x="2" y="10"/>
                  </a:lnTo>
                  <a:lnTo>
                    <a:pt x="2" y="10"/>
                  </a:lnTo>
                  <a:lnTo>
                    <a:pt x="2" y="10"/>
                  </a:lnTo>
                  <a:lnTo>
                    <a:pt x="2" y="12"/>
                  </a:lnTo>
                  <a:lnTo>
                    <a:pt x="2" y="12"/>
                  </a:lnTo>
                  <a:lnTo>
                    <a:pt x="2" y="14"/>
                  </a:lnTo>
                  <a:lnTo>
                    <a:pt x="2" y="14"/>
                  </a:lnTo>
                  <a:lnTo>
                    <a:pt x="2" y="14"/>
                  </a:lnTo>
                  <a:lnTo>
                    <a:pt x="2" y="16"/>
                  </a:lnTo>
                  <a:lnTo>
                    <a:pt x="6" y="22"/>
                  </a:lnTo>
                  <a:lnTo>
                    <a:pt x="6" y="22"/>
                  </a:lnTo>
                  <a:lnTo>
                    <a:pt x="8" y="22"/>
                  </a:lnTo>
                  <a:lnTo>
                    <a:pt x="8" y="20"/>
                  </a:lnTo>
                  <a:lnTo>
                    <a:pt x="8" y="20"/>
                  </a:lnTo>
                  <a:lnTo>
                    <a:pt x="8" y="20"/>
                  </a:lnTo>
                  <a:lnTo>
                    <a:pt x="8" y="14"/>
                  </a:lnTo>
                  <a:lnTo>
                    <a:pt x="8" y="14"/>
                  </a:lnTo>
                  <a:lnTo>
                    <a:pt x="8" y="10"/>
                  </a:lnTo>
                  <a:lnTo>
                    <a:pt x="8" y="8"/>
                  </a:lnTo>
                  <a:lnTo>
                    <a:pt x="8" y="6"/>
                  </a:lnTo>
                  <a:lnTo>
                    <a:pt x="8" y="6"/>
                  </a:lnTo>
                  <a:lnTo>
                    <a:pt x="8" y="6"/>
                  </a:lnTo>
                  <a:lnTo>
                    <a:pt x="8" y="4"/>
                  </a:lnTo>
                  <a:lnTo>
                    <a:pt x="8" y="4"/>
                  </a:lnTo>
                  <a:lnTo>
                    <a:pt x="6" y="4"/>
                  </a:lnTo>
                  <a:lnTo>
                    <a:pt x="6" y="2"/>
                  </a:lnTo>
                  <a:lnTo>
                    <a:pt x="6" y="2"/>
                  </a:lnTo>
                  <a:lnTo>
                    <a:pt x="8" y="2"/>
                  </a:lnTo>
                  <a:lnTo>
                    <a:pt x="8" y="2"/>
                  </a:lnTo>
                  <a:lnTo>
                    <a:pt x="8" y="2"/>
                  </a:lnTo>
                  <a:lnTo>
                    <a:pt x="8" y="2"/>
                  </a:lnTo>
                  <a:lnTo>
                    <a:pt x="8" y="2"/>
                  </a:lnTo>
                  <a:lnTo>
                    <a:pt x="8" y="0"/>
                  </a:lnTo>
                  <a:lnTo>
                    <a:pt x="8" y="0"/>
                  </a:lnTo>
                  <a:lnTo>
                    <a:pt x="6" y="0"/>
                  </a:lnTo>
                  <a:lnTo>
                    <a:pt x="6" y="0"/>
                  </a:lnTo>
                  <a:lnTo>
                    <a:pt x="6" y="0"/>
                  </a:lnTo>
                  <a:lnTo>
                    <a:pt x="4" y="0"/>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74" name="Freeform 5305">
              <a:extLst>
                <a:ext uri="{FF2B5EF4-FFF2-40B4-BE49-F238E27FC236}">
                  <a16:creationId xmlns:a16="http://schemas.microsoft.com/office/drawing/2014/main" id="{D978F570-ED1A-634A-AE63-A75029046130}"/>
                </a:ext>
              </a:extLst>
            </p:cNvPr>
            <p:cNvSpPr>
              <a:spLocks/>
            </p:cNvSpPr>
            <p:nvPr/>
          </p:nvSpPr>
          <p:spPr bwMode="auto">
            <a:xfrm>
              <a:off x="7092593" y="1478436"/>
              <a:ext cx="4229" cy="2198"/>
            </a:xfrm>
            <a:custGeom>
              <a:avLst/>
              <a:gdLst/>
              <a:ahLst/>
              <a:cxnLst>
                <a:cxn ang="0">
                  <a:pos x="0" y="0"/>
                </a:cxn>
                <a:cxn ang="0">
                  <a:pos x="0" y="0"/>
                </a:cxn>
                <a:cxn ang="0">
                  <a:pos x="0" y="0"/>
                </a:cxn>
                <a:cxn ang="0">
                  <a:pos x="0" y="0"/>
                </a:cxn>
                <a:cxn ang="0">
                  <a:pos x="0" y="0"/>
                </a:cxn>
                <a:cxn ang="0">
                  <a:pos x="0" y="2"/>
                </a:cxn>
                <a:cxn ang="0">
                  <a:pos x="0" y="2"/>
                </a:cxn>
                <a:cxn ang="0">
                  <a:pos x="2" y="2"/>
                </a:cxn>
                <a:cxn ang="0">
                  <a:pos x="2" y="2"/>
                </a:cxn>
                <a:cxn ang="0">
                  <a:pos x="2" y="0"/>
                </a:cxn>
                <a:cxn ang="0">
                  <a:pos x="2" y="0"/>
                </a:cxn>
                <a:cxn ang="0">
                  <a:pos x="2" y="0"/>
                </a:cxn>
                <a:cxn ang="0">
                  <a:pos x="2" y="0"/>
                </a:cxn>
                <a:cxn ang="0">
                  <a:pos x="2" y="0"/>
                </a:cxn>
                <a:cxn ang="0">
                  <a:pos x="0" y="0"/>
                </a:cxn>
                <a:cxn ang="0">
                  <a:pos x="0" y="0"/>
                </a:cxn>
              </a:cxnLst>
              <a:rect l="0" t="0" r="r" b="b"/>
              <a:pathLst>
                <a:path w="2" h="2">
                  <a:moveTo>
                    <a:pt x="0" y="0"/>
                  </a:moveTo>
                  <a:lnTo>
                    <a:pt x="0" y="0"/>
                  </a:lnTo>
                  <a:lnTo>
                    <a:pt x="0" y="0"/>
                  </a:lnTo>
                  <a:lnTo>
                    <a:pt x="0" y="0"/>
                  </a:lnTo>
                  <a:lnTo>
                    <a:pt x="0" y="0"/>
                  </a:lnTo>
                  <a:lnTo>
                    <a:pt x="0" y="2"/>
                  </a:lnTo>
                  <a:lnTo>
                    <a:pt x="0" y="2"/>
                  </a:lnTo>
                  <a:lnTo>
                    <a:pt x="2" y="2"/>
                  </a:lnTo>
                  <a:lnTo>
                    <a:pt x="2" y="2"/>
                  </a:lnTo>
                  <a:lnTo>
                    <a:pt x="2" y="0"/>
                  </a:lnTo>
                  <a:lnTo>
                    <a:pt x="2" y="0"/>
                  </a:lnTo>
                  <a:lnTo>
                    <a:pt x="2" y="0"/>
                  </a:lnTo>
                  <a:lnTo>
                    <a:pt x="2"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75" name="Freeform 5306">
              <a:extLst>
                <a:ext uri="{FF2B5EF4-FFF2-40B4-BE49-F238E27FC236}">
                  <a16:creationId xmlns:a16="http://schemas.microsoft.com/office/drawing/2014/main" id="{9012BD91-6CA4-2342-AFE5-FB66EDD9FF04}"/>
                </a:ext>
              </a:extLst>
            </p:cNvPr>
            <p:cNvSpPr>
              <a:spLocks/>
            </p:cNvSpPr>
            <p:nvPr/>
          </p:nvSpPr>
          <p:spPr bwMode="auto">
            <a:xfrm>
              <a:off x="7092593" y="1478436"/>
              <a:ext cx="4229" cy="2198"/>
            </a:xfrm>
            <a:custGeom>
              <a:avLst/>
              <a:gdLst/>
              <a:ahLst/>
              <a:cxnLst>
                <a:cxn ang="0">
                  <a:pos x="0" y="0"/>
                </a:cxn>
                <a:cxn ang="0">
                  <a:pos x="0" y="0"/>
                </a:cxn>
                <a:cxn ang="0">
                  <a:pos x="0" y="0"/>
                </a:cxn>
                <a:cxn ang="0">
                  <a:pos x="0" y="0"/>
                </a:cxn>
                <a:cxn ang="0">
                  <a:pos x="0" y="0"/>
                </a:cxn>
                <a:cxn ang="0">
                  <a:pos x="0" y="2"/>
                </a:cxn>
                <a:cxn ang="0">
                  <a:pos x="0" y="2"/>
                </a:cxn>
                <a:cxn ang="0">
                  <a:pos x="2" y="2"/>
                </a:cxn>
                <a:cxn ang="0">
                  <a:pos x="2" y="2"/>
                </a:cxn>
                <a:cxn ang="0">
                  <a:pos x="2" y="0"/>
                </a:cxn>
                <a:cxn ang="0">
                  <a:pos x="2" y="0"/>
                </a:cxn>
                <a:cxn ang="0">
                  <a:pos x="2" y="0"/>
                </a:cxn>
                <a:cxn ang="0">
                  <a:pos x="2" y="0"/>
                </a:cxn>
                <a:cxn ang="0">
                  <a:pos x="2" y="0"/>
                </a:cxn>
                <a:cxn ang="0">
                  <a:pos x="0" y="0"/>
                </a:cxn>
                <a:cxn ang="0">
                  <a:pos x="0" y="0"/>
                </a:cxn>
              </a:cxnLst>
              <a:rect l="0" t="0" r="r" b="b"/>
              <a:pathLst>
                <a:path w="2" h="2">
                  <a:moveTo>
                    <a:pt x="0" y="0"/>
                  </a:moveTo>
                  <a:lnTo>
                    <a:pt x="0" y="0"/>
                  </a:lnTo>
                  <a:lnTo>
                    <a:pt x="0" y="0"/>
                  </a:lnTo>
                  <a:lnTo>
                    <a:pt x="0" y="0"/>
                  </a:lnTo>
                  <a:lnTo>
                    <a:pt x="0" y="0"/>
                  </a:lnTo>
                  <a:lnTo>
                    <a:pt x="0" y="2"/>
                  </a:lnTo>
                  <a:lnTo>
                    <a:pt x="0" y="2"/>
                  </a:lnTo>
                  <a:lnTo>
                    <a:pt x="2" y="2"/>
                  </a:lnTo>
                  <a:lnTo>
                    <a:pt x="2" y="2"/>
                  </a:lnTo>
                  <a:lnTo>
                    <a:pt x="2" y="0"/>
                  </a:lnTo>
                  <a:lnTo>
                    <a:pt x="2" y="0"/>
                  </a:lnTo>
                  <a:lnTo>
                    <a:pt x="2" y="0"/>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76" name="Freeform 5307">
              <a:extLst>
                <a:ext uri="{FF2B5EF4-FFF2-40B4-BE49-F238E27FC236}">
                  <a16:creationId xmlns:a16="http://schemas.microsoft.com/office/drawing/2014/main" id="{C8E59E58-16F5-9941-B629-E317365754AF}"/>
                </a:ext>
              </a:extLst>
            </p:cNvPr>
            <p:cNvSpPr>
              <a:spLocks/>
            </p:cNvSpPr>
            <p:nvPr/>
          </p:nvSpPr>
          <p:spPr bwMode="auto">
            <a:xfrm>
              <a:off x="7105281" y="1522417"/>
              <a:ext cx="2115" cy="2198"/>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77" name="Freeform 5308">
              <a:extLst>
                <a:ext uri="{FF2B5EF4-FFF2-40B4-BE49-F238E27FC236}">
                  <a16:creationId xmlns:a16="http://schemas.microsoft.com/office/drawing/2014/main" id="{E3FAB089-F3D7-2D40-909A-D2F8BE643F96}"/>
                </a:ext>
              </a:extLst>
            </p:cNvPr>
            <p:cNvSpPr>
              <a:spLocks/>
            </p:cNvSpPr>
            <p:nvPr/>
          </p:nvSpPr>
          <p:spPr bwMode="auto">
            <a:xfrm>
              <a:off x="7105281" y="1522417"/>
              <a:ext cx="2115" cy="2198"/>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78" name="Freeform 5309">
              <a:extLst>
                <a:ext uri="{FF2B5EF4-FFF2-40B4-BE49-F238E27FC236}">
                  <a16:creationId xmlns:a16="http://schemas.microsoft.com/office/drawing/2014/main" id="{5321BE6F-3CAA-D348-9750-B5302E23708F}"/>
                </a:ext>
              </a:extLst>
            </p:cNvPr>
            <p:cNvSpPr>
              <a:spLocks/>
            </p:cNvSpPr>
            <p:nvPr/>
          </p:nvSpPr>
          <p:spPr bwMode="auto">
            <a:xfrm>
              <a:off x="7105281" y="1529014"/>
              <a:ext cx="4229" cy="2200"/>
            </a:xfrm>
            <a:custGeom>
              <a:avLst/>
              <a:gdLst/>
              <a:ahLst/>
              <a:cxnLst>
                <a:cxn ang="0">
                  <a:pos x="0" y="0"/>
                </a:cxn>
                <a:cxn ang="0">
                  <a:pos x="0" y="0"/>
                </a:cxn>
                <a:cxn ang="0">
                  <a:pos x="0" y="0"/>
                </a:cxn>
                <a:cxn ang="0">
                  <a:pos x="2" y="0"/>
                </a:cxn>
                <a:cxn ang="0">
                  <a:pos x="2" y="0"/>
                </a:cxn>
                <a:cxn ang="0">
                  <a:pos x="2" y="0"/>
                </a:cxn>
                <a:cxn ang="0">
                  <a:pos x="2" y="0"/>
                </a:cxn>
                <a:cxn ang="0">
                  <a:pos x="2" y="0"/>
                </a:cxn>
                <a:cxn ang="0">
                  <a:pos x="0" y="0"/>
                </a:cxn>
                <a:cxn ang="0">
                  <a:pos x="0" y="0"/>
                </a:cxn>
              </a:cxnLst>
              <a:rect l="0" t="0" r="r" b="b"/>
              <a:pathLst>
                <a:path w="2">
                  <a:moveTo>
                    <a:pt x="0" y="0"/>
                  </a:moveTo>
                  <a:lnTo>
                    <a:pt x="0" y="0"/>
                  </a:lnTo>
                  <a:lnTo>
                    <a:pt x="0" y="0"/>
                  </a:lnTo>
                  <a:lnTo>
                    <a:pt x="2" y="0"/>
                  </a:lnTo>
                  <a:lnTo>
                    <a:pt x="2" y="0"/>
                  </a:lnTo>
                  <a:lnTo>
                    <a:pt x="2" y="0"/>
                  </a:lnTo>
                  <a:lnTo>
                    <a:pt x="2"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79" name="Freeform 5310">
              <a:extLst>
                <a:ext uri="{FF2B5EF4-FFF2-40B4-BE49-F238E27FC236}">
                  <a16:creationId xmlns:a16="http://schemas.microsoft.com/office/drawing/2014/main" id="{F0AFC504-2036-2748-B5E5-8A2BF6E6230D}"/>
                </a:ext>
              </a:extLst>
            </p:cNvPr>
            <p:cNvSpPr>
              <a:spLocks/>
            </p:cNvSpPr>
            <p:nvPr/>
          </p:nvSpPr>
          <p:spPr bwMode="auto">
            <a:xfrm>
              <a:off x="7105281" y="1529014"/>
              <a:ext cx="4229" cy="2200"/>
            </a:xfrm>
            <a:custGeom>
              <a:avLst/>
              <a:gdLst/>
              <a:ahLst/>
              <a:cxnLst>
                <a:cxn ang="0">
                  <a:pos x="0" y="0"/>
                </a:cxn>
                <a:cxn ang="0">
                  <a:pos x="0" y="0"/>
                </a:cxn>
                <a:cxn ang="0">
                  <a:pos x="0" y="0"/>
                </a:cxn>
                <a:cxn ang="0">
                  <a:pos x="2" y="0"/>
                </a:cxn>
                <a:cxn ang="0">
                  <a:pos x="2" y="0"/>
                </a:cxn>
                <a:cxn ang="0">
                  <a:pos x="2" y="0"/>
                </a:cxn>
                <a:cxn ang="0">
                  <a:pos x="2" y="0"/>
                </a:cxn>
                <a:cxn ang="0">
                  <a:pos x="2" y="0"/>
                </a:cxn>
                <a:cxn ang="0">
                  <a:pos x="0" y="0"/>
                </a:cxn>
                <a:cxn ang="0">
                  <a:pos x="0" y="0"/>
                </a:cxn>
              </a:cxnLst>
              <a:rect l="0" t="0" r="r" b="b"/>
              <a:pathLst>
                <a:path w="2">
                  <a:moveTo>
                    <a:pt x="0" y="0"/>
                  </a:moveTo>
                  <a:lnTo>
                    <a:pt x="0" y="0"/>
                  </a:lnTo>
                  <a:lnTo>
                    <a:pt x="0" y="0"/>
                  </a:lnTo>
                  <a:lnTo>
                    <a:pt x="2" y="0"/>
                  </a:lnTo>
                  <a:lnTo>
                    <a:pt x="2" y="0"/>
                  </a:lnTo>
                  <a:lnTo>
                    <a:pt x="2" y="0"/>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80" name="Freeform 5311">
              <a:extLst>
                <a:ext uri="{FF2B5EF4-FFF2-40B4-BE49-F238E27FC236}">
                  <a16:creationId xmlns:a16="http://schemas.microsoft.com/office/drawing/2014/main" id="{16F91C9C-D64C-3249-BA57-5F8BD557C665}"/>
                </a:ext>
              </a:extLst>
            </p:cNvPr>
            <p:cNvSpPr>
              <a:spLocks/>
            </p:cNvSpPr>
            <p:nvPr/>
          </p:nvSpPr>
          <p:spPr bwMode="auto">
            <a:xfrm>
              <a:off x="7109510" y="1524616"/>
              <a:ext cx="0" cy="4398"/>
            </a:xfrm>
            <a:custGeom>
              <a:avLst/>
              <a:gdLst/>
              <a:ahLst/>
              <a:cxnLst>
                <a:cxn ang="0">
                  <a:pos x="0" y="0"/>
                </a:cxn>
                <a:cxn ang="0">
                  <a:pos x="0" y="0"/>
                </a:cxn>
                <a:cxn ang="0">
                  <a:pos x="0" y="2"/>
                </a:cxn>
                <a:cxn ang="0">
                  <a:pos x="0" y="2"/>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81" name="Freeform 5312">
              <a:extLst>
                <a:ext uri="{FF2B5EF4-FFF2-40B4-BE49-F238E27FC236}">
                  <a16:creationId xmlns:a16="http://schemas.microsoft.com/office/drawing/2014/main" id="{886B00F4-06F6-5E48-835A-F70A15B6E36C}"/>
                </a:ext>
              </a:extLst>
            </p:cNvPr>
            <p:cNvSpPr>
              <a:spLocks/>
            </p:cNvSpPr>
            <p:nvPr/>
          </p:nvSpPr>
          <p:spPr bwMode="auto">
            <a:xfrm>
              <a:off x="7109510" y="1524616"/>
              <a:ext cx="0" cy="4398"/>
            </a:xfrm>
            <a:custGeom>
              <a:avLst/>
              <a:gdLst/>
              <a:ahLst/>
              <a:cxnLst>
                <a:cxn ang="0">
                  <a:pos x="0" y="0"/>
                </a:cxn>
                <a:cxn ang="0">
                  <a:pos x="0" y="0"/>
                </a:cxn>
                <a:cxn ang="0">
                  <a:pos x="0" y="2"/>
                </a:cxn>
                <a:cxn ang="0">
                  <a:pos x="0" y="2"/>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82" name="Freeform 5313">
              <a:extLst>
                <a:ext uri="{FF2B5EF4-FFF2-40B4-BE49-F238E27FC236}">
                  <a16:creationId xmlns:a16="http://schemas.microsoft.com/office/drawing/2014/main" id="{DB155BB6-0DC1-0C42-9EF2-7F17D27C86EF}"/>
                </a:ext>
              </a:extLst>
            </p:cNvPr>
            <p:cNvSpPr>
              <a:spLocks/>
            </p:cNvSpPr>
            <p:nvPr/>
          </p:nvSpPr>
          <p:spPr bwMode="auto">
            <a:xfrm>
              <a:off x="7103167" y="1522417"/>
              <a:ext cx="2114" cy="13194"/>
            </a:xfrm>
            <a:custGeom>
              <a:avLst/>
              <a:gdLst/>
              <a:ahLst/>
              <a:cxnLst>
                <a:cxn ang="0">
                  <a:pos x="2" y="0"/>
                </a:cxn>
                <a:cxn ang="0">
                  <a:pos x="2" y="2"/>
                </a:cxn>
                <a:cxn ang="0">
                  <a:pos x="2" y="2"/>
                </a:cxn>
                <a:cxn ang="0">
                  <a:pos x="0" y="2"/>
                </a:cxn>
                <a:cxn ang="0">
                  <a:pos x="0" y="2"/>
                </a:cxn>
                <a:cxn ang="0">
                  <a:pos x="0" y="2"/>
                </a:cxn>
                <a:cxn ang="0">
                  <a:pos x="0" y="4"/>
                </a:cxn>
                <a:cxn ang="0">
                  <a:pos x="0" y="8"/>
                </a:cxn>
                <a:cxn ang="0">
                  <a:pos x="0" y="8"/>
                </a:cxn>
                <a:cxn ang="0">
                  <a:pos x="0" y="8"/>
                </a:cxn>
                <a:cxn ang="0">
                  <a:pos x="2" y="8"/>
                </a:cxn>
                <a:cxn ang="0">
                  <a:pos x="2" y="8"/>
                </a:cxn>
                <a:cxn ang="0">
                  <a:pos x="2" y="8"/>
                </a:cxn>
                <a:cxn ang="0">
                  <a:pos x="2" y="4"/>
                </a:cxn>
                <a:cxn ang="0">
                  <a:pos x="2" y="2"/>
                </a:cxn>
                <a:cxn ang="0">
                  <a:pos x="2" y="2"/>
                </a:cxn>
                <a:cxn ang="0">
                  <a:pos x="2" y="2"/>
                </a:cxn>
                <a:cxn ang="0">
                  <a:pos x="2" y="2"/>
                </a:cxn>
                <a:cxn ang="0">
                  <a:pos x="2" y="0"/>
                </a:cxn>
                <a:cxn ang="0">
                  <a:pos x="2" y="0"/>
                </a:cxn>
              </a:cxnLst>
              <a:rect l="0" t="0" r="r" b="b"/>
              <a:pathLst>
                <a:path w="2" h="8">
                  <a:moveTo>
                    <a:pt x="2" y="0"/>
                  </a:moveTo>
                  <a:lnTo>
                    <a:pt x="2" y="2"/>
                  </a:lnTo>
                  <a:lnTo>
                    <a:pt x="2" y="2"/>
                  </a:lnTo>
                  <a:lnTo>
                    <a:pt x="0" y="2"/>
                  </a:lnTo>
                  <a:lnTo>
                    <a:pt x="0" y="2"/>
                  </a:lnTo>
                  <a:lnTo>
                    <a:pt x="0" y="2"/>
                  </a:lnTo>
                  <a:lnTo>
                    <a:pt x="0" y="4"/>
                  </a:lnTo>
                  <a:lnTo>
                    <a:pt x="0" y="8"/>
                  </a:lnTo>
                  <a:lnTo>
                    <a:pt x="0" y="8"/>
                  </a:lnTo>
                  <a:lnTo>
                    <a:pt x="0" y="8"/>
                  </a:lnTo>
                  <a:lnTo>
                    <a:pt x="2" y="8"/>
                  </a:lnTo>
                  <a:lnTo>
                    <a:pt x="2" y="8"/>
                  </a:lnTo>
                  <a:lnTo>
                    <a:pt x="2" y="8"/>
                  </a:lnTo>
                  <a:lnTo>
                    <a:pt x="2" y="4"/>
                  </a:lnTo>
                  <a:lnTo>
                    <a:pt x="2" y="2"/>
                  </a:lnTo>
                  <a:lnTo>
                    <a:pt x="2" y="2"/>
                  </a:lnTo>
                  <a:lnTo>
                    <a:pt x="2" y="2"/>
                  </a:lnTo>
                  <a:lnTo>
                    <a:pt x="2" y="2"/>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83" name="Freeform 5314">
              <a:extLst>
                <a:ext uri="{FF2B5EF4-FFF2-40B4-BE49-F238E27FC236}">
                  <a16:creationId xmlns:a16="http://schemas.microsoft.com/office/drawing/2014/main" id="{EA5801C2-5BAD-5340-8BAE-65330449E068}"/>
                </a:ext>
              </a:extLst>
            </p:cNvPr>
            <p:cNvSpPr>
              <a:spLocks/>
            </p:cNvSpPr>
            <p:nvPr/>
          </p:nvSpPr>
          <p:spPr bwMode="auto">
            <a:xfrm>
              <a:off x="7103167" y="1522417"/>
              <a:ext cx="2114" cy="13194"/>
            </a:xfrm>
            <a:custGeom>
              <a:avLst/>
              <a:gdLst/>
              <a:ahLst/>
              <a:cxnLst>
                <a:cxn ang="0">
                  <a:pos x="2" y="0"/>
                </a:cxn>
                <a:cxn ang="0">
                  <a:pos x="2" y="2"/>
                </a:cxn>
                <a:cxn ang="0">
                  <a:pos x="2" y="2"/>
                </a:cxn>
                <a:cxn ang="0">
                  <a:pos x="0" y="2"/>
                </a:cxn>
                <a:cxn ang="0">
                  <a:pos x="0" y="2"/>
                </a:cxn>
                <a:cxn ang="0">
                  <a:pos x="0" y="2"/>
                </a:cxn>
                <a:cxn ang="0">
                  <a:pos x="0" y="4"/>
                </a:cxn>
                <a:cxn ang="0">
                  <a:pos x="0" y="8"/>
                </a:cxn>
                <a:cxn ang="0">
                  <a:pos x="0" y="8"/>
                </a:cxn>
                <a:cxn ang="0">
                  <a:pos x="0" y="8"/>
                </a:cxn>
                <a:cxn ang="0">
                  <a:pos x="2" y="8"/>
                </a:cxn>
                <a:cxn ang="0">
                  <a:pos x="2" y="8"/>
                </a:cxn>
                <a:cxn ang="0">
                  <a:pos x="2" y="8"/>
                </a:cxn>
                <a:cxn ang="0">
                  <a:pos x="2" y="4"/>
                </a:cxn>
                <a:cxn ang="0">
                  <a:pos x="2" y="2"/>
                </a:cxn>
                <a:cxn ang="0">
                  <a:pos x="2" y="2"/>
                </a:cxn>
                <a:cxn ang="0">
                  <a:pos x="2" y="2"/>
                </a:cxn>
                <a:cxn ang="0">
                  <a:pos x="2" y="2"/>
                </a:cxn>
                <a:cxn ang="0">
                  <a:pos x="2" y="0"/>
                </a:cxn>
                <a:cxn ang="0">
                  <a:pos x="2" y="0"/>
                </a:cxn>
              </a:cxnLst>
              <a:rect l="0" t="0" r="r" b="b"/>
              <a:pathLst>
                <a:path w="2" h="8">
                  <a:moveTo>
                    <a:pt x="2" y="0"/>
                  </a:moveTo>
                  <a:lnTo>
                    <a:pt x="2" y="2"/>
                  </a:lnTo>
                  <a:lnTo>
                    <a:pt x="2" y="2"/>
                  </a:lnTo>
                  <a:lnTo>
                    <a:pt x="0" y="2"/>
                  </a:lnTo>
                  <a:lnTo>
                    <a:pt x="0" y="2"/>
                  </a:lnTo>
                  <a:lnTo>
                    <a:pt x="0" y="2"/>
                  </a:lnTo>
                  <a:lnTo>
                    <a:pt x="0" y="4"/>
                  </a:lnTo>
                  <a:lnTo>
                    <a:pt x="0" y="8"/>
                  </a:lnTo>
                  <a:lnTo>
                    <a:pt x="0" y="8"/>
                  </a:lnTo>
                  <a:lnTo>
                    <a:pt x="0" y="8"/>
                  </a:lnTo>
                  <a:lnTo>
                    <a:pt x="2" y="8"/>
                  </a:lnTo>
                  <a:lnTo>
                    <a:pt x="2" y="8"/>
                  </a:lnTo>
                  <a:lnTo>
                    <a:pt x="2" y="8"/>
                  </a:lnTo>
                  <a:lnTo>
                    <a:pt x="2" y="4"/>
                  </a:lnTo>
                  <a:lnTo>
                    <a:pt x="2" y="2"/>
                  </a:lnTo>
                  <a:lnTo>
                    <a:pt x="2" y="2"/>
                  </a:lnTo>
                  <a:lnTo>
                    <a:pt x="2" y="2"/>
                  </a:lnTo>
                  <a:lnTo>
                    <a:pt x="2" y="2"/>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84" name="Freeform 5315">
              <a:extLst>
                <a:ext uri="{FF2B5EF4-FFF2-40B4-BE49-F238E27FC236}">
                  <a16:creationId xmlns:a16="http://schemas.microsoft.com/office/drawing/2014/main" id="{7AA17C9C-E552-BD46-9A11-DC13AC5F88A6}"/>
                </a:ext>
              </a:extLst>
            </p:cNvPr>
            <p:cNvSpPr>
              <a:spLocks/>
            </p:cNvSpPr>
            <p:nvPr/>
          </p:nvSpPr>
          <p:spPr bwMode="auto">
            <a:xfrm>
              <a:off x="6900166" y="1159572"/>
              <a:ext cx="6343" cy="4398"/>
            </a:xfrm>
            <a:custGeom>
              <a:avLst/>
              <a:gdLst/>
              <a:ahLst/>
              <a:cxnLst>
                <a:cxn ang="0">
                  <a:pos x="2" y="0"/>
                </a:cxn>
                <a:cxn ang="0">
                  <a:pos x="2" y="0"/>
                </a:cxn>
                <a:cxn ang="0">
                  <a:pos x="0" y="0"/>
                </a:cxn>
                <a:cxn ang="0">
                  <a:pos x="0" y="2"/>
                </a:cxn>
                <a:cxn ang="0">
                  <a:pos x="0" y="2"/>
                </a:cxn>
                <a:cxn ang="0">
                  <a:pos x="0" y="2"/>
                </a:cxn>
                <a:cxn ang="0">
                  <a:pos x="0" y="2"/>
                </a:cxn>
                <a:cxn ang="0">
                  <a:pos x="0" y="2"/>
                </a:cxn>
                <a:cxn ang="0">
                  <a:pos x="0" y="2"/>
                </a:cxn>
                <a:cxn ang="0">
                  <a:pos x="0" y="2"/>
                </a:cxn>
                <a:cxn ang="0">
                  <a:pos x="0" y="2"/>
                </a:cxn>
                <a:cxn ang="0">
                  <a:pos x="4" y="0"/>
                </a:cxn>
                <a:cxn ang="0">
                  <a:pos x="4" y="0"/>
                </a:cxn>
                <a:cxn ang="0">
                  <a:pos x="4" y="0"/>
                </a:cxn>
                <a:cxn ang="0">
                  <a:pos x="4" y="0"/>
                </a:cxn>
                <a:cxn ang="0">
                  <a:pos x="2" y="0"/>
                </a:cxn>
                <a:cxn ang="0">
                  <a:pos x="2" y="0"/>
                </a:cxn>
              </a:cxnLst>
              <a:rect l="0" t="0" r="r" b="b"/>
              <a:pathLst>
                <a:path w="4" h="2">
                  <a:moveTo>
                    <a:pt x="2" y="0"/>
                  </a:moveTo>
                  <a:lnTo>
                    <a:pt x="2" y="0"/>
                  </a:lnTo>
                  <a:lnTo>
                    <a:pt x="0" y="0"/>
                  </a:lnTo>
                  <a:lnTo>
                    <a:pt x="0" y="2"/>
                  </a:lnTo>
                  <a:lnTo>
                    <a:pt x="0" y="2"/>
                  </a:lnTo>
                  <a:lnTo>
                    <a:pt x="0" y="2"/>
                  </a:lnTo>
                  <a:lnTo>
                    <a:pt x="0" y="2"/>
                  </a:lnTo>
                  <a:lnTo>
                    <a:pt x="0" y="2"/>
                  </a:lnTo>
                  <a:lnTo>
                    <a:pt x="0" y="2"/>
                  </a:lnTo>
                  <a:lnTo>
                    <a:pt x="0" y="2"/>
                  </a:lnTo>
                  <a:lnTo>
                    <a:pt x="0" y="2"/>
                  </a:lnTo>
                  <a:lnTo>
                    <a:pt x="4" y="0"/>
                  </a:lnTo>
                  <a:lnTo>
                    <a:pt x="4" y="0"/>
                  </a:lnTo>
                  <a:lnTo>
                    <a:pt x="4" y="0"/>
                  </a:lnTo>
                  <a:lnTo>
                    <a:pt x="4"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85" name="Freeform 5316">
              <a:extLst>
                <a:ext uri="{FF2B5EF4-FFF2-40B4-BE49-F238E27FC236}">
                  <a16:creationId xmlns:a16="http://schemas.microsoft.com/office/drawing/2014/main" id="{8AE01634-980D-4A4B-9A27-EE2672D69195}"/>
                </a:ext>
              </a:extLst>
            </p:cNvPr>
            <p:cNvSpPr>
              <a:spLocks/>
            </p:cNvSpPr>
            <p:nvPr/>
          </p:nvSpPr>
          <p:spPr bwMode="auto">
            <a:xfrm>
              <a:off x="6900166" y="1159572"/>
              <a:ext cx="6343" cy="4398"/>
            </a:xfrm>
            <a:custGeom>
              <a:avLst/>
              <a:gdLst/>
              <a:ahLst/>
              <a:cxnLst>
                <a:cxn ang="0">
                  <a:pos x="2" y="0"/>
                </a:cxn>
                <a:cxn ang="0">
                  <a:pos x="2" y="0"/>
                </a:cxn>
                <a:cxn ang="0">
                  <a:pos x="0" y="0"/>
                </a:cxn>
                <a:cxn ang="0">
                  <a:pos x="0" y="2"/>
                </a:cxn>
                <a:cxn ang="0">
                  <a:pos x="0" y="2"/>
                </a:cxn>
                <a:cxn ang="0">
                  <a:pos x="0" y="2"/>
                </a:cxn>
                <a:cxn ang="0">
                  <a:pos x="0" y="2"/>
                </a:cxn>
                <a:cxn ang="0">
                  <a:pos x="0" y="2"/>
                </a:cxn>
                <a:cxn ang="0">
                  <a:pos x="0" y="2"/>
                </a:cxn>
                <a:cxn ang="0">
                  <a:pos x="0" y="2"/>
                </a:cxn>
                <a:cxn ang="0">
                  <a:pos x="0" y="2"/>
                </a:cxn>
                <a:cxn ang="0">
                  <a:pos x="4" y="0"/>
                </a:cxn>
                <a:cxn ang="0">
                  <a:pos x="4" y="0"/>
                </a:cxn>
                <a:cxn ang="0">
                  <a:pos x="4" y="0"/>
                </a:cxn>
                <a:cxn ang="0">
                  <a:pos x="4" y="0"/>
                </a:cxn>
                <a:cxn ang="0">
                  <a:pos x="2" y="0"/>
                </a:cxn>
                <a:cxn ang="0">
                  <a:pos x="2" y="0"/>
                </a:cxn>
              </a:cxnLst>
              <a:rect l="0" t="0" r="r" b="b"/>
              <a:pathLst>
                <a:path w="4" h="2">
                  <a:moveTo>
                    <a:pt x="2" y="0"/>
                  </a:moveTo>
                  <a:lnTo>
                    <a:pt x="2" y="0"/>
                  </a:lnTo>
                  <a:lnTo>
                    <a:pt x="0" y="0"/>
                  </a:lnTo>
                  <a:lnTo>
                    <a:pt x="0" y="2"/>
                  </a:lnTo>
                  <a:lnTo>
                    <a:pt x="0" y="2"/>
                  </a:lnTo>
                  <a:lnTo>
                    <a:pt x="0" y="2"/>
                  </a:lnTo>
                  <a:lnTo>
                    <a:pt x="0" y="2"/>
                  </a:lnTo>
                  <a:lnTo>
                    <a:pt x="0" y="2"/>
                  </a:lnTo>
                  <a:lnTo>
                    <a:pt x="0" y="2"/>
                  </a:lnTo>
                  <a:lnTo>
                    <a:pt x="0" y="2"/>
                  </a:lnTo>
                  <a:lnTo>
                    <a:pt x="0" y="2"/>
                  </a:lnTo>
                  <a:lnTo>
                    <a:pt x="4" y="0"/>
                  </a:lnTo>
                  <a:lnTo>
                    <a:pt x="4" y="0"/>
                  </a:lnTo>
                  <a:lnTo>
                    <a:pt x="4" y="0"/>
                  </a:lnTo>
                  <a:lnTo>
                    <a:pt x="4"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86" name="Freeform 5317">
              <a:extLst>
                <a:ext uri="{FF2B5EF4-FFF2-40B4-BE49-F238E27FC236}">
                  <a16:creationId xmlns:a16="http://schemas.microsoft.com/office/drawing/2014/main" id="{F59D3C24-FD1D-ED4F-9DD8-B698DE1E1882}"/>
                </a:ext>
              </a:extLst>
            </p:cNvPr>
            <p:cNvSpPr>
              <a:spLocks/>
            </p:cNvSpPr>
            <p:nvPr/>
          </p:nvSpPr>
          <p:spPr bwMode="auto">
            <a:xfrm>
              <a:off x="7008009" y="1386076"/>
              <a:ext cx="12688" cy="6596"/>
            </a:xfrm>
            <a:custGeom>
              <a:avLst/>
              <a:gdLst/>
              <a:ahLst/>
              <a:cxnLst>
                <a:cxn ang="0">
                  <a:pos x="2" y="0"/>
                </a:cxn>
                <a:cxn ang="0">
                  <a:pos x="0" y="2"/>
                </a:cxn>
                <a:cxn ang="0">
                  <a:pos x="0" y="2"/>
                </a:cxn>
                <a:cxn ang="0">
                  <a:pos x="0" y="4"/>
                </a:cxn>
                <a:cxn ang="0">
                  <a:pos x="0" y="4"/>
                </a:cxn>
                <a:cxn ang="0">
                  <a:pos x="0" y="4"/>
                </a:cxn>
                <a:cxn ang="0">
                  <a:pos x="0" y="4"/>
                </a:cxn>
                <a:cxn ang="0">
                  <a:pos x="0" y="4"/>
                </a:cxn>
                <a:cxn ang="0">
                  <a:pos x="0" y="2"/>
                </a:cxn>
                <a:cxn ang="0">
                  <a:pos x="0" y="2"/>
                </a:cxn>
                <a:cxn ang="0">
                  <a:pos x="2" y="2"/>
                </a:cxn>
                <a:cxn ang="0">
                  <a:pos x="2" y="2"/>
                </a:cxn>
                <a:cxn ang="0">
                  <a:pos x="2" y="2"/>
                </a:cxn>
                <a:cxn ang="0">
                  <a:pos x="2" y="2"/>
                </a:cxn>
                <a:cxn ang="0">
                  <a:pos x="4" y="2"/>
                </a:cxn>
                <a:cxn ang="0">
                  <a:pos x="4" y="2"/>
                </a:cxn>
                <a:cxn ang="0">
                  <a:pos x="4" y="2"/>
                </a:cxn>
                <a:cxn ang="0">
                  <a:pos x="4" y="2"/>
                </a:cxn>
                <a:cxn ang="0">
                  <a:pos x="6" y="4"/>
                </a:cxn>
                <a:cxn ang="0">
                  <a:pos x="8" y="2"/>
                </a:cxn>
                <a:cxn ang="0">
                  <a:pos x="8" y="2"/>
                </a:cxn>
                <a:cxn ang="0">
                  <a:pos x="4" y="0"/>
                </a:cxn>
                <a:cxn ang="0">
                  <a:pos x="4" y="0"/>
                </a:cxn>
                <a:cxn ang="0">
                  <a:pos x="2" y="0"/>
                </a:cxn>
                <a:cxn ang="0">
                  <a:pos x="2" y="0"/>
                </a:cxn>
              </a:cxnLst>
              <a:rect l="0" t="0" r="r" b="b"/>
              <a:pathLst>
                <a:path w="8" h="4">
                  <a:moveTo>
                    <a:pt x="2" y="0"/>
                  </a:moveTo>
                  <a:lnTo>
                    <a:pt x="0" y="2"/>
                  </a:lnTo>
                  <a:lnTo>
                    <a:pt x="0" y="2"/>
                  </a:lnTo>
                  <a:lnTo>
                    <a:pt x="0" y="4"/>
                  </a:lnTo>
                  <a:lnTo>
                    <a:pt x="0" y="4"/>
                  </a:lnTo>
                  <a:lnTo>
                    <a:pt x="0" y="4"/>
                  </a:lnTo>
                  <a:lnTo>
                    <a:pt x="0" y="4"/>
                  </a:lnTo>
                  <a:lnTo>
                    <a:pt x="0" y="4"/>
                  </a:lnTo>
                  <a:lnTo>
                    <a:pt x="0" y="2"/>
                  </a:lnTo>
                  <a:lnTo>
                    <a:pt x="0" y="2"/>
                  </a:lnTo>
                  <a:lnTo>
                    <a:pt x="2" y="2"/>
                  </a:lnTo>
                  <a:lnTo>
                    <a:pt x="2" y="2"/>
                  </a:lnTo>
                  <a:lnTo>
                    <a:pt x="2" y="2"/>
                  </a:lnTo>
                  <a:lnTo>
                    <a:pt x="2" y="2"/>
                  </a:lnTo>
                  <a:lnTo>
                    <a:pt x="4" y="2"/>
                  </a:lnTo>
                  <a:lnTo>
                    <a:pt x="4" y="2"/>
                  </a:lnTo>
                  <a:lnTo>
                    <a:pt x="4" y="2"/>
                  </a:lnTo>
                  <a:lnTo>
                    <a:pt x="4" y="2"/>
                  </a:lnTo>
                  <a:lnTo>
                    <a:pt x="6" y="4"/>
                  </a:lnTo>
                  <a:lnTo>
                    <a:pt x="8" y="2"/>
                  </a:lnTo>
                  <a:lnTo>
                    <a:pt x="8" y="2"/>
                  </a:lnTo>
                  <a:lnTo>
                    <a:pt x="4" y="0"/>
                  </a:lnTo>
                  <a:lnTo>
                    <a:pt x="4"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87" name="Freeform 5318">
              <a:extLst>
                <a:ext uri="{FF2B5EF4-FFF2-40B4-BE49-F238E27FC236}">
                  <a16:creationId xmlns:a16="http://schemas.microsoft.com/office/drawing/2014/main" id="{C114FB27-06FF-0D4B-863F-DF58B98DF815}"/>
                </a:ext>
              </a:extLst>
            </p:cNvPr>
            <p:cNvSpPr>
              <a:spLocks/>
            </p:cNvSpPr>
            <p:nvPr/>
          </p:nvSpPr>
          <p:spPr bwMode="auto">
            <a:xfrm>
              <a:off x="7008009" y="1386076"/>
              <a:ext cx="12688" cy="6596"/>
            </a:xfrm>
            <a:custGeom>
              <a:avLst/>
              <a:gdLst/>
              <a:ahLst/>
              <a:cxnLst>
                <a:cxn ang="0">
                  <a:pos x="2" y="0"/>
                </a:cxn>
                <a:cxn ang="0">
                  <a:pos x="0" y="2"/>
                </a:cxn>
                <a:cxn ang="0">
                  <a:pos x="0" y="2"/>
                </a:cxn>
                <a:cxn ang="0">
                  <a:pos x="0" y="4"/>
                </a:cxn>
                <a:cxn ang="0">
                  <a:pos x="0" y="4"/>
                </a:cxn>
                <a:cxn ang="0">
                  <a:pos x="0" y="4"/>
                </a:cxn>
                <a:cxn ang="0">
                  <a:pos x="0" y="4"/>
                </a:cxn>
                <a:cxn ang="0">
                  <a:pos x="0" y="4"/>
                </a:cxn>
                <a:cxn ang="0">
                  <a:pos x="0" y="2"/>
                </a:cxn>
                <a:cxn ang="0">
                  <a:pos x="0" y="2"/>
                </a:cxn>
                <a:cxn ang="0">
                  <a:pos x="2" y="2"/>
                </a:cxn>
                <a:cxn ang="0">
                  <a:pos x="2" y="2"/>
                </a:cxn>
                <a:cxn ang="0">
                  <a:pos x="2" y="2"/>
                </a:cxn>
                <a:cxn ang="0">
                  <a:pos x="2" y="2"/>
                </a:cxn>
                <a:cxn ang="0">
                  <a:pos x="4" y="2"/>
                </a:cxn>
                <a:cxn ang="0">
                  <a:pos x="4" y="2"/>
                </a:cxn>
                <a:cxn ang="0">
                  <a:pos x="4" y="2"/>
                </a:cxn>
                <a:cxn ang="0">
                  <a:pos x="4" y="2"/>
                </a:cxn>
                <a:cxn ang="0">
                  <a:pos x="6" y="4"/>
                </a:cxn>
                <a:cxn ang="0">
                  <a:pos x="8" y="2"/>
                </a:cxn>
                <a:cxn ang="0">
                  <a:pos x="8" y="2"/>
                </a:cxn>
                <a:cxn ang="0">
                  <a:pos x="4" y="0"/>
                </a:cxn>
                <a:cxn ang="0">
                  <a:pos x="4" y="0"/>
                </a:cxn>
                <a:cxn ang="0">
                  <a:pos x="2" y="0"/>
                </a:cxn>
                <a:cxn ang="0">
                  <a:pos x="2" y="0"/>
                </a:cxn>
              </a:cxnLst>
              <a:rect l="0" t="0" r="r" b="b"/>
              <a:pathLst>
                <a:path w="8" h="4">
                  <a:moveTo>
                    <a:pt x="2" y="0"/>
                  </a:moveTo>
                  <a:lnTo>
                    <a:pt x="0" y="2"/>
                  </a:lnTo>
                  <a:lnTo>
                    <a:pt x="0" y="2"/>
                  </a:lnTo>
                  <a:lnTo>
                    <a:pt x="0" y="4"/>
                  </a:lnTo>
                  <a:lnTo>
                    <a:pt x="0" y="4"/>
                  </a:lnTo>
                  <a:lnTo>
                    <a:pt x="0" y="4"/>
                  </a:lnTo>
                  <a:lnTo>
                    <a:pt x="0" y="4"/>
                  </a:lnTo>
                  <a:lnTo>
                    <a:pt x="0" y="4"/>
                  </a:lnTo>
                  <a:lnTo>
                    <a:pt x="0" y="2"/>
                  </a:lnTo>
                  <a:lnTo>
                    <a:pt x="0" y="2"/>
                  </a:lnTo>
                  <a:lnTo>
                    <a:pt x="2" y="2"/>
                  </a:lnTo>
                  <a:lnTo>
                    <a:pt x="2" y="2"/>
                  </a:lnTo>
                  <a:lnTo>
                    <a:pt x="2" y="2"/>
                  </a:lnTo>
                  <a:lnTo>
                    <a:pt x="2" y="2"/>
                  </a:lnTo>
                  <a:lnTo>
                    <a:pt x="4" y="2"/>
                  </a:lnTo>
                  <a:lnTo>
                    <a:pt x="4" y="2"/>
                  </a:lnTo>
                  <a:lnTo>
                    <a:pt x="4" y="2"/>
                  </a:lnTo>
                  <a:lnTo>
                    <a:pt x="4" y="2"/>
                  </a:lnTo>
                  <a:lnTo>
                    <a:pt x="6" y="4"/>
                  </a:lnTo>
                  <a:lnTo>
                    <a:pt x="8" y="2"/>
                  </a:lnTo>
                  <a:lnTo>
                    <a:pt x="8" y="2"/>
                  </a:lnTo>
                  <a:lnTo>
                    <a:pt x="4" y="0"/>
                  </a:lnTo>
                  <a:lnTo>
                    <a:pt x="4"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88" name="Freeform 5319">
              <a:extLst>
                <a:ext uri="{FF2B5EF4-FFF2-40B4-BE49-F238E27FC236}">
                  <a16:creationId xmlns:a16="http://schemas.microsoft.com/office/drawing/2014/main" id="{0093F5D0-34FF-DD49-A8FF-17C70FADD0E0}"/>
                </a:ext>
              </a:extLst>
            </p:cNvPr>
            <p:cNvSpPr>
              <a:spLocks/>
            </p:cNvSpPr>
            <p:nvPr/>
          </p:nvSpPr>
          <p:spPr bwMode="auto">
            <a:xfrm>
              <a:off x="7071447" y="1535612"/>
              <a:ext cx="2115" cy="6596"/>
            </a:xfrm>
            <a:custGeom>
              <a:avLst/>
              <a:gdLst/>
              <a:ahLst/>
              <a:cxnLst>
                <a:cxn ang="0">
                  <a:pos x="0" y="0"/>
                </a:cxn>
                <a:cxn ang="0">
                  <a:pos x="0" y="2"/>
                </a:cxn>
                <a:cxn ang="0">
                  <a:pos x="0" y="2"/>
                </a:cxn>
                <a:cxn ang="0">
                  <a:pos x="2" y="2"/>
                </a:cxn>
                <a:cxn ang="0">
                  <a:pos x="2" y="4"/>
                </a:cxn>
                <a:cxn ang="0">
                  <a:pos x="2" y="4"/>
                </a:cxn>
                <a:cxn ang="0">
                  <a:pos x="2" y="4"/>
                </a:cxn>
                <a:cxn ang="0">
                  <a:pos x="2" y="4"/>
                </a:cxn>
                <a:cxn ang="0">
                  <a:pos x="2" y="2"/>
                </a:cxn>
                <a:cxn ang="0">
                  <a:pos x="0" y="2"/>
                </a:cxn>
                <a:cxn ang="0">
                  <a:pos x="0" y="0"/>
                </a:cxn>
                <a:cxn ang="0">
                  <a:pos x="0" y="0"/>
                </a:cxn>
              </a:cxnLst>
              <a:rect l="0" t="0" r="r" b="b"/>
              <a:pathLst>
                <a:path w="2" h="4">
                  <a:moveTo>
                    <a:pt x="0" y="0"/>
                  </a:moveTo>
                  <a:lnTo>
                    <a:pt x="0" y="2"/>
                  </a:lnTo>
                  <a:lnTo>
                    <a:pt x="0" y="2"/>
                  </a:lnTo>
                  <a:lnTo>
                    <a:pt x="2" y="2"/>
                  </a:lnTo>
                  <a:lnTo>
                    <a:pt x="2" y="4"/>
                  </a:lnTo>
                  <a:lnTo>
                    <a:pt x="2" y="4"/>
                  </a:lnTo>
                  <a:lnTo>
                    <a:pt x="2" y="4"/>
                  </a:lnTo>
                  <a:lnTo>
                    <a:pt x="2" y="4"/>
                  </a:lnTo>
                  <a:lnTo>
                    <a:pt x="2" y="2"/>
                  </a:lnTo>
                  <a:lnTo>
                    <a:pt x="0" y="2"/>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89" name="Freeform 5320">
              <a:extLst>
                <a:ext uri="{FF2B5EF4-FFF2-40B4-BE49-F238E27FC236}">
                  <a16:creationId xmlns:a16="http://schemas.microsoft.com/office/drawing/2014/main" id="{BC5976C8-97E4-FE4A-84B4-378ED6061FF1}"/>
                </a:ext>
              </a:extLst>
            </p:cNvPr>
            <p:cNvSpPr>
              <a:spLocks/>
            </p:cNvSpPr>
            <p:nvPr/>
          </p:nvSpPr>
          <p:spPr bwMode="auto">
            <a:xfrm>
              <a:off x="7071447" y="1535612"/>
              <a:ext cx="2115" cy="6596"/>
            </a:xfrm>
            <a:custGeom>
              <a:avLst/>
              <a:gdLst/>
              <a:ahLst/>
              <a:cxnLst>
                <a:cxn ang="0">
                  <a:pos x="0" y="0"/>
                </a:cxn>
                <a:cxn ang="0">
                  <a:pos x="0" y="2"/>
                </a:cxn>
                <a:cxn ang="0">
                  <a:pos x="0" y="2"/>
                </a:cxn>
                <a:cxn ang="0">
                  <a:pos x="2" y="2"/>
                </a:cxn>
                <a:cxn ang="0">
                  <a:pos x="2" y="4"/>
                </a:cxn>
                <a:cxn ang="0">
                  <a:pos x="2" y="4"/>
                </a:cxn>
                <a:cxn ang="0">
                  <a:pos x="2" y="4"/>
                </a:cxn>
                <a:cxn ang="0">
                  <a:pos x="2" y="4"/>
                </a:cxn>
                <a:cxn ang="0">
                  <a:pos x="2" y="2"/>
                </a:cxn>
                <a:cxn ang="0">
                  <a:pos x="0" y="2"/>
                </a:cxn>
                <a:cxn ang="0">
                  <a:pos x="0" y="0"/>
                </a:cxn>
                <a:cxn ang="0">
                  <a:pos x="0" y="0"/>
                </a:cxn>
              </a:cxnLst>
              <a:rect l="0" t="0" r="r" b="b"/>
              <a:pathLst>
                <a:path w="2" h="4">
                  <a:moveTo>
                    <a:pt x="0" y="0"/>
                  </a:moveTo>
                  <a:lnTo>
                    <a:pt x="0" y="2"/>
                  </a:lnTo>
                  <a:lnTo>
                    <a:pt x="0" y="2"/>
                  </a:lnTo>
                  <a:lnTo>
                    <a:pt x="2" y="2"/>
                  </a:lnTo>
                  <a:lnTo>
                    <a:pt x="2" y="4"/>
                  </a:lnTo>
                  <a:lnTo>
                    <a:pt x="2" y="4"/>
                  </a:lnTo>
                  <a:lnTo>
                    <a:pt x="2" y="4"/>
                  </a:lnTo>
                  <a:lnTo>
                    <a:pt x="2" y="4"/>
                  </a:lnTo>
                  <a:lnTo>
                    <a:pt x="2" y="2"/>
                  </a:lnTo>
                  <a:lnTo>
                    <a:pt x="0" y="2"/>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0" name="Freeform 5321">
              <a:extLst>
                <a:ext uri="{FF2B5EF4-FFF2-40B4-BE49-F238E27FC236}">
                  <a16:creationId xmlns:a16="http://schemas.microsoft.com/office/drawing/2014/main" id="{BF70EA87-128D-414B-B295-B98F871D6912}"/>
                </a:ext>
              </a:extLst>
            </p:cNvPr>
            <p:cNvSpPr>
              <a:spLocks/>
            </p:cNvSpPr>
            <p:nvPr/>
          </p:nvSpPr>
          <p:spPr bwMode="auto">
            <a:xfrm>
              <a:off x="7048187" y="1452047"/>
              <a:ext cx="6343" cy="4398"/>
            </a:xfrm>
            <a:custGeom>
              <a:avLst/>
              <a:gdLst/>
              <a:ahLst/>
              <a:cxnLst>
                <a:cxn ang="0">
                  <a:pos x="2" y="0"/>
                </a:cxn>
                <a:cxn ang="0">
                  <a:pos x="2" y="0"/>
                </a:cxn>
                <a:cxn ang="0">
                  <a:pos x="0" y="0"/>
                </a:cxn>
                <a:cxn ang="0">
                  <a:pos x="0" y="0"/>
                </a:cxn>
                <a:cxn ang="0">
                  <a:pos x="2" y="0"/>
                </a:cxn>
                <a:cxn ang="0">
                  <a:pos x="2" y="2"/>
                </a:cxn>
                <a:cxn ang="0">
                  <a:pos x="4" y="2"/>
                </a:cxn>
                <a:cxn ang="0">
                  <a:pos x="4" y="0"/>
                </a:cxn>
                <a:cxn ang="0">
                  <a:pos x="2" y="0"/>
                </a:cxn>
              </a:cxnLst>
              <a:rect l="0" t="0" r="r" b="b"/>
              <a:pathLst>
                <a:path w="4" h="2">
                  <a:moveTo>
                    <a:pt x="2" y="0"/>
                  </a:moveTo>
                  <a:lnTo>
                    <a:pt x="2" y="0"/>
                  </a:lnTo>
                  <a:lnTo>
                    <a:pt x="0" y="0"/>
                  </a:lnTo>
                  <a:lnTo>
                    <a:pt x="0" y="0"/>
                  </a:lnTo>
                  <a:lnTo>
                    <a:pt x="2" y="0"/>
                  </a:lnTo>
                  <a:lnTo>
                    <a:pt x="2" y="2"/>
                  </a:lnTo>
                  <a:lnTo>
                    <a:pt x="4" y="2"/>
                  </a:lnTo>
                  <a:lnTo>
                    <a:pt x="4"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1" name="Freeform 5322">
              <a:extLst>
                <a:ext uri="{FF2B5EF4-FFF2-40B4-BE49-F238E27FC236}">
                  <a16:creationId xmlns:a16="http://schemas.microsoft.com/office/drawing/2014/main" id="{DF876873-107B-AB4F-B8B8-9815F2934235}"/>
                </a:ext>
              </a:extLst>
            </p:cNvPr>
            <p:cNvSpPr>
              <a:spLocks/>
            </p:cNvSpPr>
            <p:nvPr/>
          </p:nvSpPr>
          <p:spPr bwMode="auto">
            <a:xfrm>
              <a:off x="7048187" y="1452047"/>
              <a:ext cx="6343" cy="4398"/>
            </a:xfrm>
            <a:custGeom>
              <a:avLst/>
              <a:gdLst/>
              <a:ahLst/>
              <a:cxnLst>
                <a:cxn ang="0">
                  <a:pos x="2" y="0"/>
                </a:cxn>
                <a:cxn ang="0">
                  <a:pos x="2" y="0"/>
                </a:cxn>
                <a:cxn ang="0">
                  <a:pos x="0" y="0"/>
                </a:cxn>
                <a:cxn ang="0">
                  <a:pos x="0" y="0"/>
                </a:cxn>
                <a:cxn ang="0">
                  <a:pos x="2" y="0"/>
                </a:cxn>
                <a:cxn ang="0">
                  <a:pos x="2" y="2"/>
                </a:cxn>
                <a:cxn ang="0">
                  <a:pos x="4" y="2"/>
                </a:cxn>
                <a:cxn ang="0">
                  <a:pos x="4" y="0"/>
                </a:cxn>
                <a:cxn ang="0">
                  <a:pos x="2" y="0"/>
                </a:cxn>
              </a:cxnLst>
              <a:rect l="0" t="0" r="r" b="b"/>
              <a:pathLst>
                <a:path w="4" h="2">
                  <a:moveTo>
                    <a:pt x="2" y="0"/>
                  </a:moveTo>
                  <a:lnTo>
                    <a:pt x="2" y="0"/>
                  </a:lnTo>
                  <a:lnTo>
                    <a:pt x="0" y="0"/>
                  </a:lnTo>
                  <a:lnTo>
                    <a:pt x="0" y="0"/>
                  </a:lnTo>
                  <a:lnTo>
                    <a:pt x="2" y="0"/>
                  </a:lnTo>
                  <a:lnTo>
                    <a:pt x="2" y="2"/>
                  </a:lnTo>
                  <a:lnTo>
                    <a:pt x="4" y="2"/>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2" name="Freeform 5323">
              <a:extLst>
                <a:ext uri="{FF2B5EF4-FFF2-40B4-BE49-F238E27FC236}">
                  <a16:creationId xmlns:a16="http://schemas.microsoft.com/office/drawing/2014/main" id="{D4BE5FAF-6D2B-9C46-BE41-2F531EA04264}"/>
                </a:ext>
              </a:extLst>
            </p:cNvPr>
            <p:cNvSpPr>
              <a:spLocks/>
            </p:cNvSpPr>
            <p:nvPr/>
          </p:nvSpPr>
          <p:spPr bwMode="auto">
            <a:xfrm>
              <a:off x="7008009" y="1401468"/>
              <a:ext cx="2115" cy="4398"/>
            </a:xfrm>
            <a:custGeom>
              <a:avLst/>
              <a:gdLst/>
              <a:ahLst/>
              <a:cxnLst>
                <a:cxn ang="0">
                  <a:pos x="0" y="0"/>
                </a:cxn>
                <a:cxn ang="0">
                  <a:pos x="2" y="2"/>
                </a:cxn>
                <a:cxn ang="0">
                  <a:pos x="2" y="0"/>
                </a:cxn>
                <a:cxn ang="0">
                  <a:pos x="0" y="0"/>
                </a:cxn>
                <a:cxn ang="0">
                  <a:pos x="0" y="0"/>
                </a:cxn>
              </a:cxnLst>
              <a:rect l="0" t="0" r="r" b="b"/>
              <a:pathLst>
                <a:path w="2" h="2">
                  <a:moveTo>
                    <a:pt x="0" y="0"/>
                  </a:moveTo>
                  <a:lnTo>
                    <a:pt x="2" y="2"/>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3" name="Freeform 5324">
              <a:extLst>
                <a:ext uri="{FF2B5EF4-FFF2-40B4-BE49-F238E27FC236}">
                  <a16:creationId xmlns:a16="http://schemas.microsoft.com/office/drawing/2014/main" id="{C167DC95-E94F-C84E-A645-DFD9BDBF3E1E}"/>
                </a:ext>
              </a:extLst>
            </p:cNvPr>
            <p:cNvSpPr>
              <a:spLocks/>
            </p:cNvSpPr>
            <p:nvPr/>
          </p:nvSpPr>
          <p:spPr bwMode="auto">
            <a:xfrm>
              <a:off x="7008009" y="1401468"/>
              <a:ext cx="2115" cy="4398"/>
            </a:xfrm>
            <a:custGeom>
              <a:avLst/>
              <a:gdLst/>
              <a:ahLst/>
              <a:cxnLst>
                <a:cxn ang="0">
                  <a:pos x="0" y="0"/>
                </a:cxn>
                <a:cxn ang="0">
                  <a:pos x="2" y="2"/>
                </a:cxn>
                <a:cxn ang="0">
                  <a:pos x="2" y="0"/>
                </a:cxn>
                <a:cxn ang="0">
                  <a:pos x="0" y="0"/>
                </a:cxn>
                <a:cxn ang="0">
                  <a:pos x="0" y="0"/>
                </a:cxn>
              </a:cxnLst>
              <a:rect l="0" t="0" r="r" b="b"/>
              <a:pathLst>
                <a:path w="2" h="2">
                  <a:moveTo>
                    <a:pt x="0" y="0"/>
                  </a:moveTo>
                  <a:lnTo>
                    <a:pt x="2" y="2"/>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4" name="Rectangle 5325">
              <a:extLst>
                <a:ext uri="{FF2B5EF4-FFF2-40B4-BE49-F238E27FC236}">
                  <a16:creationId xmlns:a16="http://schemas.microsoft.com/office/drawing/2014/main" id="{4D180AD6-68D9-964D-BE4E-A0410E710F55}"/>
                </a:ext>
              </a:extLst>
            </p:cNvPr>
            <p:cNvSpPr>
              <a:spLocks noChangeArrowheads="1"/>
            </p:cNvSpPr>
            <p:nvPr/>
          </p:nvSpPr>
          <p:spPr bwMode="auto">
            <a:xfrm>
              <a:off x="6997437" y="1399270"/>
              <a:ext cx="4229" cy="0"/>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5" name="Rectangle 5326">
              <a:extLst>
                <a:ext uri="{FF2B5EF4-FFF2-40B4-BE49-F238E27FC236}">
                  <a16:creationId xmlns:a16="http://schemas.microsoft.com/office/drawing/2014/main" id="{ADF054B1-4EDD-2849-9761-D9779515FB05}"/>
                </a:ext>
              </a:extLst>
            </p:cNvPr>
            <p:cNvSpPr>
              <a:spLocks noChangeArrowheads="1"/>
            </p:cNvSpPr>
            <p:nvPr/>
          </p:nvSpPr>
          <p:spPr bwMode="auto">
            <a:xfrm>
              <a:off x="6997437" y="1394872"/>
              <a:ext cx="2114" cy="2198"/>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6" name="Freeform 5327">
              <a:extLst>
                <a:ext uri="{FF2B5EF4-FFF2-40B4-BE49-F238E27FC236}">
                  <a16:creationId xmlns:a16="http://schemas.microsoft.com/office/drawing/2014/main" id="{EA13F7F4-67CA-1140-9508-6460E6B114FF}"/>
                </a:ext>
              </a:extLst>
            </p:cNvPr>
            <p:cNvSpPr>
              <a:spLocks/>
            </p:cNvSpPr>
            <p:nvPr/>
          </p:nvSpPr>
          <p:spPr bwMode="auto">
            <a:xfrm>
              <a:off x="7008009" y="1392672"/>
              <a:ext cx="6344" cy="6598"/>
            </a:xfrm>
            <a:custGeom>
              <a:avLst/>
              <a:gdLst/>
              <a:ahLst/>
              <a:cxnLst>
                <a:cxn ang="0">
                  <a:pos x="0" y="0"/>
                </a:cxn>
                <a:cxn ang="0">
                  <a:pos x="0" y="2"/>
                </a:cxn>
                <a:cxn ang="0">
                  <a:pos x="2" y="4"/>
                </a:cxn>
                <a:cxn ang="0">
                  <a:pos x="2" y="4"/>
                </a:cxn>
                <a:cxn ang="0">
                  <a:pos x="2" y="4"/>
                </a:cxn>
                <a:cxn ang="0">
                  <a:pos x="2" y="4"/>
                </a:cxn>
                <a:cxn ang="0">
                  <a:pos x="2" y="4"/>
                </a:cxn>
                <a:cxn ang="0">
                  <a:pos x="4" y="4"/>
                </a:cxn>
                <a:cxn ang="0">
                  <a:pos x="4" y="4"/>
                </a:cxn>
                <a:cxn ang="0">
                  <a:pos x="2" y="4"/>
                </a:cxn>
                <a:cxn ang="0">
                  <a:pos x="2" y="2"/>
                </a:cxn>
                <a:cxn ang="0">
                  <a:pos x="2" y="2"/>
                </a:cxn>
                <a:cxn ang="0">
                  <a:pos x="2" y="2"/>
                </a:cxn>
                <a:cxn ang="0">
                  <a:pos x="2" y="2"/>
                </a:cxn>
                <a:cxn ang="0">
                  <a:pos x="2" y="2"/>
                </a:cxn>
                <a:cxn ang="0">
                  <a:pos x="2" y="0"/>
                </a:cxn>
                <a:cxn ang="0">
                  <a:pos x="0" y="0"/>
                </a:cxn>
              </a:cxnLst>
              <a:rect l="0" t="0" r="r" b="b"/>
              <a:pathLst>
                <a:path w="4" h="4">
                  <a:moveTo>
                    <a:pt x="0" y="0"/>
                  </a:moveTo>
                  <a:lnTo>
                    <a:pt x="0" y="2"/>
                  </a:lnTo>
                  <a:lnTo>
                    <a:pt x="2" y="4"/>
                  </a:lnTo>
                  <a:lnTo>
                    <a:pt x="2" y="4"/>
                  </a:lnTo>
                  <a:lnTo>
                    <a:pt x="2" y="4"/>
                  </a:lnTo>
                  <a:lnTo>
                    <a:pt x="2" y="4"/>
                  </a:lnTo>
                  <a:lnTo>
                    <a:pt x="2" y="4"/>
                  </a:lnTo>
                  <a:lnTo>
                    <a:pt x="4" y="4"/>
                  </a:lnTo>
                  <a:lnTo>
                    <a:pt x="4" y="4"/>
                  </a:lnTo>
                  <a:lnTo>
                    <a:pt x="2" y="4"/>
                  </a:lnTo>
                  <a:lnTo>
                    <a:pt x="2" y="2"/>
                  </a:lnTo>
                  <a:lnTo>
                    <a:pt x="2" y="2"/>
                  </a:lnTo>
                  <a:lnTo>
                    <a:pt x="2" y="2"/>
                  </a:lnTo>
                  <a:lnTo>
                    <a:pt x="2" y="2"/>
                  </a:lnTo>
                  <a:lnTo>
                    <a:pt x="2" y="2"/>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7" name="Freeform 5328">
              <a:extLst>
                <a:ext uri="{FF2B5EF4-FFF2-40B4-BE49-F238E27FC236}">
                  <a16:creationId xmlns:a16="http://schemas.microsoft.com/office/drawing/2014/main" id="{D84C70B5-2798-CB41-8D63-C3492A45822D}"/>
                </a:ext>
              </a:extLst>
            </p:cNvPr>
            <p:cNvSpPr>
              <a:spLocks/>
            </p:cNvSpPr>
            <p:nvPr/>
          </p:nvSpPr>
          <p:spPr bwMode="auto">
            <a:xfrm>
              <a:off x="7008009" y="1392672"/>
              <a:ext cx="6344" cy="6598"/>
            </a:xfrm>
            <a:custGeom>
              <a:avLst/>
              <a:gdLst/>
              <a:ahLst/>
              <a:cxnLst>
                <a:cxn ang="0">
                  <a:pos x="0" y="0"/>
                </a:cxn>
                <a:cxn ang="0">
                  <a:pos x="0" y="2"/>
                </a:cxn>
                <a:cxn ang="0">
                  <a:pos x="2" y="4"/>
                </a:cxn>
                <a:cxn ang="0">
                  <a:pos x="2" y="4"/>
                </a:cxn>
                <a:cxn ang="0">
                  <a:pos x="2" y="4"/>
                </a:cxn>
                <a:cxn ang="0">
                  <a:pos x="2" y="4"/>
                </a:cxn>
                <a:cxn ang="0">
                  <a:pos x="2" y="4"/>
                </a:cxn>
                <a:cxn ang="0">
                  <a:pos x="4" y="4"/>
                </a:cxn>
                <a:cxn ang="0">
                  <a:pos x="4" y="4"/>
                </a:cxn>
                <a:cxn ang="0">
                  <a:pos x="2" y="4"/>
                </a:cxn>
                <a:cxn ang="0">
                  <a:pos x="2" y="2"/>
                </a:cxn>
                <a:cxn ang="0">
                  <a:pos x="2" y="2"/>
                </a:cxn>
                <a:cxn ang="0">
                  <a:pos x="2" y="2"/>
                </a:cxn>
                <a:cxn ang="0">
                  <a:pos x="2" y="2"/>
                </a:cxn>
                <a:cxn ang="0">
                  <a:pos x="2" y="2"/>
                </a:cxn>
                <a:cxn ang="0">
                  <a:pos x="2" y="0"/>
                </a:cxn>
                <a:cxn ang="0">
                  <a:pos x="0" y="0"/>
                </a:cxn>
              </a:cxnLst>
              <a:rect l="0" t="0" r="r" b="b"/>
              <a:pathLst>
                <a:path w="4" h="4">
                  <a:moveTo>
                    <a:pt x="0" y="0"/>
                  </a:moveTo>
                  <a:lnTo>
                    <a:pt x="0" y="2"/>
                  </a:lnTo>
                  <a:lnTo>
                    <a:pt x="2" y="4"/>
                  </a:lnTo>
                  <a:lnTo>
                    <a:pt x="2" y="4"/>
                  </a:lnTo>
                  <a:lnTo>
                    <a:pt x="2" y="4"/>
                  </a:lnTo>
                  <a:lnTo>
                    <a:pt x="2" y="4"/>
                  </a:lnTo>
                  <a:lnTo>
                    <a:pt x="2" y="4"/>
                  </a:lnTo>
                  <a:lnTo>
                    <a:pt x="4" y="4"/>
                  </a:lnTo>
                  <a:lnTo>
                    <a:pt x="4" y="4"/>
                  </a:lnTo>
                  <a:lnTo>
                    <a:pt x="2" y="4"/>
                  </a:lnTo>
                  <a:lnTo>
                    <a:pt x="2" y="2"/>
                  </a:lnTo>
                  <a:lnTo>
                    <a:pt x="2" y="2"/>
                  </a:lnTo>
                  <a:lnTo>
                    <a:pt x="2" y="2"/>
                  </a:lnTo>
                  <a:lnTo>
                    <a:pt x="2" y="2"/>
                  </a:lnTo>
                  <a:lnTo>
                    <a:pt x="2" y="2"/>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8" name="Freeform 5329">
              <a:extLst>
                <a:ext uri="{FF2B5EF4-FFF2-40B4-BE49-F238E27FC236}">
                  <a16:creationId xmlns:a16="http://schemas.microsoft.com/office/drawing/2014/main" id="{49651A9D-21C1-1D4B-920B-D73289F50A2B}"/>
                </a:ext>
              </a:extLst>
            </p:cNvPr>
            <p:cNvSpPr>
              <a:spLocks/>
            </p:cNvSpPr>
            <p:nvPr/>
          </p:nvSpPr>
          <p:spPr bwMode="auto">
            <a:xfrm>
              <a:off x="6995322" y="1381677"/>
              <a:ext cx="0" cy="4398"/>
            </a:xfrm>
            <a:custGeom>
              <a:avLst/>
              <a:gdLst/>
              <a:ahLst/>
              <a:cxnLst>
                <a:cxn ang="0">
                  <a:pos x="0" y="0"/>
                </a:cxn>
                <a:cxn ang="0">
                  <a:pos x="0" y="2"/>
                </a:cxn>
                <a:cxn ang="0">
                  <a:pos x="0" y="2"/>
                </a:cxn>
                <a:cxn ang="0">
                  <a:pos x="0" y="2"/>
                </a:cxn>
                <a:cxn ang="0">
                  <a:pos x="0" y="2"/>
                </a:cxn>
                <a:cxn ang="0">
                  <a:pos x="0" y="0"/>
                </a:cxn>
                <a:cxn ang="0">
                  <a:pos x="0" y="0"/>
                </a:cxn>
              </a:cxnLst>
              <a:rect l="0" t="0" r="r" b="b"/>
              <a:pathLst>
                <a:path h="2">
                  <a:moveTo>
                    <a:pt x="0" y="0"/>
                  </a:moveTo>
                  <a:lnTo>
                    <a:pt x="0" y="2"/>
                  </a:lnTo>
                  <a:lnTo>
                    <a:pt x="0" y="2"/>
                  </a:lnTo>
                  <a:lnTo>
                    <a:pt x="0" y="2"/>
                  </a:lnTo>
                  <a:lnTo>
                    <a:pt x="0" y="2"/>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9" name="Freeform 5330">
              <a:extLst>
                <a:ext uri="{FF2B5EF4-FFF2-40B4-BE49-F238E27FC236}">
                  <a16:creationId xmlns:a16="http://schemas.microsoft.com/office/drawing/2014/main" id="{EF28BBB7-7D49-9349-80E7-0F71E34DFA91}"/>
                </a:ext>
              </a:extLst>
            </p:cNvPr>
            <p:cNvSpPr>
              <a:spLocks/>
            </p:cNvSpPr>
            <p:nvPr/>
          </p:nvSpPr>
          <p:spPr bwMode="auto">
            <a:xfrm>
              <a:off x="6995322" y="1381677"/>
              <a:ext cx="0" cy="4398"/>
            </a:xfrm>
            <a:custGeom>
              <a:avLst/>
              <a:gdLst/>
              <a:ahLst/>
              <a:cxnLst>
                <a:cxn ang="0">
                  <a:pos x="0" y="0"/>
                </a:cxn>
                <a:cxn ang="0">
                  <a:pos x="0" y="2"/>
                </a:cxn>
                <a:cxn ang="0">
                  <a:pos x="0" y="2"/>
                </a:cxn>
                <a:cxn ang="0">
                  <a:pos x="0" y="2"/>
                </a:cxn>
                <a:cxn ang="0">
                  <a:pos x="0" y="2"/>
                </a:cxn>
                <a:cxn ang="0">
                  <a:pos x="0" y="0"/>
                </a:cxn>
                <a:cxn ang="0">
                  <a:pos x="0" y="0"/>
                </a:cxn>
              </a:cxnLst>
              <a:rect l="0" t="0" r="r" b="b"/>
              <a:pathLst>
                <a:path h="2">
                  <a:moveTo>
                    <a:pt x="0" y="0"/>
                  </a:moveTo>
                  <a:lnTo>
                    <a:pt x="0" y="2"/>
                  </a:lnTo>
                  <a:lnTo>
                    <a:pt x="0" y="2"/>
                  </a:lnTo>
                  <a:lnTo>
                    <a:pt x="0" y="2"/>
                  </a:lnTo>
                  <a:lnTo>
                    <a:pt x="0" y="2"/>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00" name="Rectangle 5331">
              <a:extLst>
                <a:ext uri="{FF2B5EF4-FFF2-40B4-BE49-F238E27FC236}">
                  <a16:creationId xmlns:a16="http://schemas.microsoft.com/office/drawing/2014/main" id="{6F131A56-75A2-7D43-A290-2D5CEEE4EBEE}"/>
                </a:ext>
              </a:extLst>
            </p:cNvPr>
            <p:cNvSpPr>
              <a:spLocks noChangeArrowheads="1"/>
            </p:cNvSpPr>
            <p:nvPr/>
          </p:nvSpPr>
          <p:spPr bwMode="auto">
            <a:xfrm>
              <a:off x="6988979" y="1379478"/>
              <a:ext cx="2114" cy="2200"/>
            </a:xfrm>
            <a:prstGeom prst="rect">
              <a:avLst/>
            </a:prstGeom>
            <a:solidFill>
              <a:srgbClr val="E6E7E8"/>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01" name="Rectangle 5332">
              <a:extLst>
                <a:ext uri="{FF2B5EF4-FFF2-40B4-BE49-F238E27FC236}">
                  <a16:creationId xmlns:a16="http://schemas.microsoft.com/office/drawing/2014/main" id="{1317263F-4966-1C4C-A02E-DE9342271685}"/>
                </a:ext>
              </a:extLst>
            </p:cNvPr>
            <p:cNvSpPr>
              <a:spLocks noChangeArrowheads="1"/>
            </p:cNvSpPr>
            <p:nvPr/>
          </p:nvSpPr>
          <p:spPr bwMode="auto">
            <a:xfrm>
              <a:off x="6988979" y="1379478"/>
              <a:ext cx="2114" cy="2200"/>
            </a:xfrm>
            <a:prstGeom prst="rect">
              <a:avLst/>
            </a:prstGeom>
            <a:no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02" name="Rectangle 5333">
              <a:extLst>
                <a:ext uri="{FF2B5EF4-FFF2-40B4-BE49-F238E27FC236}">
                  <a16:creationId xmlns:a16="http://schemas.microsoft.com/office/drawing/2014/main" id="{E58570C7-D778-FA48-9920-2B5BAD673562}"/>
                </a:ext>
              </a:extLst>
            </p:cNvPr>
            <p:cNvSpPr>
              <a:spLocks noChangeArrowheads="1"/>
            </p:cNvSpPr>
            <p:nvPr/>
          </p:nvSpPr>
          <p:spPr bwMode="auto">
            <a:xfrm>
              <a:off x="7022812" y="1337696"/>
              <a:ext cx="4229" cy="2198"/>
            </a:xfrm>
            <a:prstGeom prst="rect">
              <a:avLst/>
            </a:prstGeom>
            <a:solidFill>
              <a:srgbClr val="E6E7E8"/>
            </a:solid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03" name="Freeform 5334">
              <a:extLst>
                <a:ext uri="{FF2B5EF4-FFF2-40B4-BE49-F238E27FC236}">
                  <a16:creationId xmlns:a16="http://schemas.microsoft.com/office/drawing/2014/main" id="{49BA3ED3-7675-2146-99BD-2F474A0C8DD1}"/>
                </a:ext>
              </a:extLst>
            </p:cNvPr>
            <p:cNvSpPr>
              <a:spLocks/>
            </p:cNvSpPr>
            <p:nvPr/>
          </p:nvSpPr>
          <p:spPr bwMode="auto">
            <a:xfrm>
              <a:off x="7060875" y="1331098"/>
              <a:ext cx="2114" cy="4398"/>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04" name="Freeform 5335">
              <a:extLst>
                <a:ext uri="{FF2B5EF4-FFF2-40B4-BE49-F238E27FC236}">
                  <a16:creationId xmlns:a16="http://schemas.microsoft.com/office/drawing/2014/main" id="{ACAF941A-3340-FA4B-BC95-7D023646D5C7}"/>
                </a:ext>
              </a:extLst>
            </p:cNvPr>
            <p:cNvSpPr>
              <a:spLocks/>
            </p:cNvSpPr>
            <p:nvPr/>
          </p:nvSpPr>
          <p:spPr bwMode="auto">
            <a:xfrm>
              <a:off x="7060875" y="1331098"/>
              <a:ext cx="2114" cy="4398"/>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05" name="Freeform 5336">
              <a:extLst>
                <a:ext uri="{FF2B5EF4-FFF2-40B4-BE49-F238E27FC236}">
                  <a16:creationId xmlns:a16="http://schemas.microsoft.com/office/drawing/2014/main" id="{2C55AA44-DBB9-F44F-9B34-6B92417F0A0E}"/>
                </a:ext>
              </a:extLst>
            </p:cNvPr>
            <p:cNvSpPr>
              <a:spLocks/>
            </p:cNvSpPr>
            <p:nvPr/>
          </p:nvSpPr>
          <p:spPr bwMode="auto">
            <a:xfrm>
              <a:off x="6944572" y="1315706"/>
              <a:ext cx="2115" cy="4398"/>
            </a:xfrm>
            <a:custGeom>
              <a:avLst/>
              <a:gdLst/>
              <a:ahLst/>
              <a:cxnLst>
                <a:cxn ang="0">
                  <a:pos x="2" y="2"/>
                </a:cxn>
                <a:cxn ang="0">
                  <a:pos x="0" y="2"/>
                </a:cxn>
                <a:cxn ang="0">
                  <a:pos x="2" y="2"/>
                </a:cxn>
                <a:cxn ang="0">
                  <a:pos x="2" y="2"/>
                </a:cxn>
                <a:cxn ang="0">
                  <a:pos x="2" y="0"/>
                </a:cxn>
                <a:cxn ang="0">
                  <a:pos x="2" y="2"/>
                </a:cxn>
              </a:cxnLst>
              <a:rect l="0" t="0" r="r" b="b"/>
              <a:pathLst>
                <a:path w="2" h="2">
                  <a:moveTo>
                    <a:pt x="2" y="2"/>
                  </a:moveTo>
                  <a:lnTo>
                    <a:pt x="0" y="2"/>
                  </a:lnTo>
                  <a:lnTo>
                    <a:pt x="2" y="2"/>
                  </a:lnTo>
                  <a:lnTo>
                    <a:pt x="2" y="2"/>
                  </a:lnTo>
                  <a:lnTo>
                    <a:pt x="2" y="0"/>
                  </a:lnTo>
                  <a:lnTo>
                    <a:pt x="2"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06" name="Freeform 5337">
              <a:extLst>
                <a:ext uri="{FF2B5EF4-FFF2-40B4-BE49-F238E27FC236}">
                  <a16:creationId xmlns:a16="http://schemas.microsoft.com/office/drawing/2014/main" id="{F0EBF6CF-C0CF-1048-A534-CEE6E0648104}"/>
                </a:ext>
              </a:extLst>
            </p:cNvPr>
            <p:cNvSpPr>
              <a:spLocks/>
            </p:cNvSpPr>
            <p:nvPr/>
          </p:nvSpPr>
          <p:spPr bwMode="auto">
            <a:xfrm>
              <a:off x="6944572" y="1315706"/>
              <a:ext cx="2115" cy="4398"/>
            </a:xfrm>
            <a:custGeom>
              <a:avLst/>
              <a:gdLst/>
              <a:ahLst/>
              <a:cxnLst>
                <a:cxn ang="0">
                  <a:pos x="2" y="2"/>
                </a:cxn>
                <a:cxn ang="0">
                  <a:pos x="0" y="2"/>
                </a:cxn>
                <a:cxn ang="0">
                  <a:pos x="2" y="2"/>
                </a:cxn>
                <a:cxn ang="0">
                  <a:pos x="2" y="2"/>
                </a:cxn>
                <a:cxn ang="0">
                  <a:pos x="2" y="0"/>
                </a:cxn>
                <a:cxn ang="0">
                  <a:pos x="2" y="2"/>
                </a:cxn>
              </a:cxnLst>
              <a:rect l="0" t="0" r="r" b="b"/>
              <a:pathLst>
                <a:path w="2" h="2">
                  <a:moveTo>
                    <a:pt x="2" y="2"/>
                  </a:moveTo>
                  <a:lnTo>
                    <a:pt x="0" y="2"/>
                  </a:lnTo>
                  <a:lnTo>
                    <a:pt x="2" y="2"/>
                  </a:lnTo>
                  <a:lnTo>
                    <a:pt x="2" y="2"/>
                  </a:lnTo>
                  <a:lnTo>
                    <a:pt x="2" y="0"/>
                  </a:lnTo>
                  <a:lnTo>
                    <a:pt x="2"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07" name="Freeform 5338">
              <a:extLst>
                <a:ext uri="{FF2B5EF4-FFF2-40B4-BE49-F238E27FC236}">
                  <a16:creationId xmlns:a16="http://schemas.microsoft.com/office/drawing/2014/main" id="{9D52A09E-A739-9646-9F16-3180A03D34BC}"/>
                </a:ext>
              </a:extLst>
            </p:cNvPr>
            <p:cNvSpPr>
              <a:spLocks/>
            </p:cNvSpPr>
            <p:nvPr/>
          </p:nvSpPr>
          <p:spPr bwMode="auto">
            <a:xfrm>
              <a:off x="2888785" y="612007"/>
              <a:ext cx="4229" cy="6596"/>
            </a:xfrm>
            <a:custGeom>
              <a:avLst/>
              <a:gdLst/>
              <a:ahLst/>
              <a:cxnLst>
                <a:cxn ang="0">
                  <a:pos x="0" y="0"/>
                </a:cxn>
                <a:cxn ang="0">
                  <a:pos x="0" y="2"/>
                </a:cxn>
                <a:cxn ang="0">
                  <a:pos x="0" y="2"/>
                </a:cxn>
                <a:cxn ang="0">
                  <a:pos x="0" y="4"/>
                </a:cxn>
                <a:cxn ang="0">
                  <a:pos x="0" y="4"/>
                </a:cxn>
                <a:cxn ang="0">
                  <a:pos x="0" y="2"/>
                </a:cxn>
                <a:cxn ang="0">
                  <a:pos x="0" y="2"/>
                </a:cxn>
                <a:cxn ang="0">
                  <a:pos x="2" y="0"/>
                </a:cxn>
                <a:cxn ang="0">
                  <a:pos x="0" y="0"/>
                </a:cxn>
                <a:cxn ang="0">
                  <a:pos x="0" y="0"/>
                </a:cxn>
              </a:cxnLst>
              <a:rect l="0" t="0" r="r" b="b"/>
              <a:pathLst>
                <a:path w="2" h="4">
                  <a:moveTo>
                    <a:pt x="0" y="0"/>
                  </a:moveTo>
                  <a:lnTo>
                    <a:pt x="0" y="2"/>
                  </a:lnTo>
                  <a:lnTo>
                    <a:pt x="0" y="2"/>
                  </a:lnTo>
                  <a:lnTo>
                    <a:pt x="0" y="4"/>
                  </a:lnTo>
                  <a:lnTo>
                    <a:pt x="0" y="4"/>
                  </a:lnTo>
                  <a:lnTo>
                    <a:pt x="0" y="2"/>
                  </a:lnTo>
                  <a:lnTo>
                    <a:pt x="0" y="2"/>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08" name="Freeform 5339">
              <a:extLst>
                <a:ext uri="{FF2B5EF4-FFF2-40B4-BE49-F238E27FC236}">
                  <a16:creationId xmlns:a16="http://schemas.microsoft.com/office/drawing/2014/main" id="{54947182-8D35-7F45-A91E-960AFFB0D3B7}"/>
                </a:ext>
              </a:extLst>
            </p:cNvPr>
            <p:cNvSpPr>
              <a:spLocks/>
            </p:cNvSpPr>
            <p:nvPr/>
          </p:nvSpPr>
          <p:spPr bwMode="auto">
            <a:xfrm>
              <a:off x="2888785" y="612007"/>
              <a:ext cx="4229" cy="6596"/>
            </a:xfrm>
            <a:custGeom>
              <a:avLst/>
              <a:gdLst/>
              <a:ahLst/>
              <a:cxnLst>
                <a:cxn ang="0">
                  <a:pos x="0" y="0"/>
                </a:cxn>
                <a:cxn ang="0">
                  <a:pos x="0" y="2"/>
                </a:cxn>
                <a:cxn ang="0">
                  <a:pos x="0" y="2"/>
                </a:cxn>
                <a:cxn ang="0">
                  <a:pos x="0" y="4"/>
                </a:cxn>
                <a:cxn ang="0">
                  <a:pos x="0" y="4"/>
                </a:cxn>
                <a:cxn ang="0">
                  <a:pos x="0" y="2"/>
                </a:cxn>
                <a:cxn ang="0">
                  <a:pos x="0" y="2"/>
                </a:cxn>
                <a:cxn ang="0">
                  <a:pos x="2" y="0"/>
                </a:cxn>
                <a:cxn ang="0">
                  <a:pos x="0" y="0"/>
                </a:cxn>
                <a:cxn ang="0">
                  <a:pos x="0" y="0"/>
                </a:cxn>
              </a:cxnLst>
              <a:rect l="0" t="0" r="r" b="b"/>
              <a:pathLst>
                <a:path w="2" h="4">
                  <a:moveTo>
                    <a:pt x="0" y="0"/>
                  </a:moveTo>
                  <a:lnTo>
                    <a:pt x="0" y="2"/>
                  </a:lnTo>
                  <a:lnTo>
                    <a:pt x="0" y="2"/>
                  </a:lnTo>
                  <a:lnTo>
                    <a:pt x="0" y="4"/>
                  </a:lnTo>
                  <a:lnTo>
                    <a:pt x="0" y="4"/>
                  </a:lnTo>
                  <a:lnTo>
                    <a:pt x="0" y="2"/>
                  </a:lnTo>
                  <a:lnTo>
                    <a:pt x="0" y="2"/>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09" name="Freeform 5340">
              <a:extLst>
                <a:ext uri="{FF2B5EF4-FFF2-40B4-BE49-F238E27FC236}">
                  <a16:creationId xmlns:a16="http://schemas.microsoft.com/office/drawing/2014/main" id="{301D76A9-BC1C-2F47-B0B6-3C73BBD31101}"/>
                </a:ext>
              </a:extLst>
            </p:cNvPr>
            <p:cNvSpPr>
              <a:spLocks/>
            </p:cNvSpPr>
            <p:nvPr/>
          </p:nvSpPr>
          <p:spPr bwMode="auto">
            <a:xfrm>
              <a:off x="5339597" y="583418"/>
              <a:ext cx="12688" cy="8796"/>
            </a:xfrm>
            <a:custGeom>
              <a:avLst/>
              <a:gdLst/>
              <a:ahLst/>
              <a:cxnLst>
                <a:cxn ang="0">
                  <a:pos x="2" y="0"/>
                </a:cxn>
                <a:cxn ang="0">
                  <a:pos x="2" y="0"/>
                </a:cxn>
                <a:cxn ang="0">
                  <a:pos x="2" y="0"/>
                </a:cxn>
                <a:cxn ang="0">
                  <a:pos x="0" y="2"/>
                </a:cxn>
                <a:cxn ang="0">
                  <a:pos x="2" y="4"/>
                </a:cxn>
                <a:cxn ang="0">
                  <a:pos x="6" y="6"/>
                </a:cxn>
                <a:cxn ang="0">
                  <a:pos x="6" y="6"/>
                </a:cxn>
                <a:cxn ang="0">
                  <a:pos x="6" y="6"/>
                </a:cxn>
                <a:cxn ang="0">
                  <a:pos x="6" y="6"/>
                </a:cxn>
                <a:cxn ang="0">
                  <a:pos x="8" y="4"/>
                </a:cxn>
                <a:cxn ang="0">
                  <a:pos x="8" y="4"/>
                </a:cxn>
                <a:cxn ang="0">
                  <a:pos x="8" y="4"/>
                </a:cxn>
                <a:cxn ang="0">
                  <a:pos x="8" y="4"/>
                </a:cxn>
                <a:cxn ang="0">
                  <a:pos x="8" y="4"/>
                </a:cxn>
                <a:cxn ang="0">
                  <a:pos x="4" y="0"/>
                </a:cxn>
                <a:cxn ang="0">
                  <a:pos x="4" y="0"/>
                </a:cxn>
                <a:cxn ang="0">
                  <a:pos x="4" y="0"/>
                </a:cxn>
                <a:cxn ang="0">
                  <a:pos x="2" y="0"/>
                </a:cxn>
              </a:cxnLst>
              <a:rect l="0" t="0" r="r" b="b"/>
              <a:pathLst>
                <a:path w="8" h="6">
                  <a:moveTo>
                    <a:pt x="2" y="0"/>
                  </a:moveTo>
                  <a:lnTo>
                    <a:pt x="2" y="0"/>
                  </a:lnTo>
                  <a:lnTo>
                    <a:pt x="2" y="0"/>
                  </a:lnTo>
                  <a:lnTo>
                    <a:pt x="0" y="2"/>
                  </a:lnTo>
                  <a:lnTo>
                    <a:pt x="2" y="4"/>
                  </a:lnTo>
                  <a:lnTo>
                    <a:pt x="6" y="6"/>
                  </a:lnTo>
                  <a:lnTo>
                    <a:pt x="6" y="6"/>
                  </a:lnTo>
                  <a:lnTo>
                    <a:pt x="6" y="6"/>
                  </a:lnTo>
                  <a:lnTo>
                    <a:pt x="6" y="6"/>
                  </a:lnTo>
                  <a:lnTo>
                    <a:pt x="8" y="4"/>
                  </a:lnTo>
                  <a:lnTo>
                    <a:pt x="8" y="4"/>
                  </a:lnTo>
                  <a:lnTo>
                    <a:pt x="8" y="4"/>
                  </a:lnTo>
                  <a:lnTo>
                    <a:pt x="8" y="4"/>
                  </a:lnTo>
                  <a:lnTo>
                    <a:pt x="8" y="4"/>
                  </a:lnTo>
                  <a:lnTo>
                    <a:pt x="4" y="0"/>
                  </a:lnTo>
                  <a:lnTo>
                    <a:pt x="4" y="0"/>
                  </a:lnTo>
                  <a:lnTo>
                    <a:pt x="4"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10" name="Freeform 5341">
              <a:extLst>
                <a:ext uri="{FF2B5EF4-FFF2-40B4-BE49-F238E27FC236}">
                  <a16:creationId xmlns:a16="http://schemas.microsoft.com/office/drawing/2014/main" id="{A12ECA82-DD41-864B-8DFE-DB94EFE7908A}"/>
                </a:ext>
              </a:extLst>
            </p:cNvPr>
            <p:cNvSpPr>
              <a:spLocks/>
            </p:cNvSpPr>
            <p:nvPr/>
          </p:nvSpPr>
          <p:spPr bwMode="auto">
            <a:xfrm>
              <a:off x="5339597" y="583418"/>
              <a:ext cx="12688" cy="8796"/>
            </a:xfrm>
            <a:custGeom>
              <a:avLst/>
              <a:gdLst/>
              <a:ahLst/>
              <a:cxnLst>
                <a:cxn ang="0">
                  <a:pos x="2" y="0"/>
                </a:cxn>
                <a:cxn ang="0">
                  <a:pos x="2" y="0"/>
                </a:cxn>
                <a:cxn ang="0">
                  <a:pos x="2" y="0"/>
                </a:cxn>
                <a:cxn ang="0">
                  <a:pos x="0" y="2"/>
                </a:cxn>
                <a:cxn ang="0">
                  <a:pos x="2" y="4"/>
                </a:cxn>
                <a:cxn ang="0">
                  <a:pos x="6" y="6"/>
                </a:cxn>
                <a:cxn ang="0">
                  <a:pos x="6" y="6"/>
                </a:cxn>
                <a:cxn ang="0">
                  <a:pos x="6" y="6"/>
                </a:cxn>
                <a:cxn ang="0">
                  <a:pos x="6" y="6"/>
                </a:cxn>
                <a:cxn ang="0">
                  <a:pos x="8" y="4"/>
                </a:cxn>
                <a:cxn ang="0">
                  <a:pos x="8" y="4"/>
                </a:cxn>
                <a:cxn ang="0">
                  <a:pos x="8" y="4"/>
                </a:cxn>
                <a:cxn ang="0">
                  <a:pos x="8" y="4"/>
                </a:cxn>
                <a:cxn ang="0">
                  <a:pos x="8" y="4"/>
                </a:cxn>
                <a:cxn ang="0">
                  <a:pos x="4" y="0"/>
                </a:cxn>
                <a:cxn ang="0">
                  <a:pos x="4" y="0"/>
                </a:cxn>
                <a:cxn ang="0">
                  <a:pos x="4" y="0"/>
                </a:cxn>
                <a:cxn ang="0">
                  <a:pos x="2" y="0"/>
                </a:cxn>
              </a:cxnLst>
              <a:rect l="0" t="0" r="r" b="b"/>
              <a:pathLst>
                <a:path w="8" h="6">
                  <a:moveTo>
                    <a:pt x="2" y="0"/>
                  </a:moveTo>
                  <a:lnTo>
                    <a:pt x="2" y="0"/>
                  </a:lnTo>
                  <a:lnTo>
                    <a:pt x="2" y="0"/>
                  </a:lnTo>
                  <a:lnTo>
                    <a:pt x="0" y="2"/>
                  </a:lnTo>
                  <a:lnTo>
                    <a:pt x="2" y="4"/>
                  </a:lnTo>
                  <a:lnTo>
                    <a:pt x="6" y="6"/>
                  </a:lnTo>
                  <a:lnTo>
                    <a:pt x="6" y="6"/>
                  </a:lnTo>
                  <a:lnTo>
                    <a:pt x="6" y="6"/>
                  </a:lnTo>
                  <a:lnTo>
                    <a:pt x="6" y="6"/>
                  </a:lnTo>
                  <a:lnTo>
                    <a:pt x="8" y="4"/>
                  </a:lnTo>
                  <a:lnTo>
                    <a:pt x="8" y="4"/>
                  </a:lnTo>
                  <a:lnTo>
                    <a:pt x="8" y="4"/>
                  </a:lnTo>
                  <a:lnTo>
                    <a:pt x="8" y="4"/>
                  </a:lnTo>
                  <a:lnTo>
                    <a:pt x="8" y="4"/>
                  </a:lnTo>
                  <a:lnTo>
                    <a:pt x="4" y="0"/>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11" name="Freeform 5342">
              <a:extLst>
                <a:ext uri="{FF2B5EF4-FFF2-40B4-BE49-F238E27FC236}">
                  <a16:creationId xmlns:a16="http://schemas.microsoft.com/office/drawing/2014/main" id="{97966AC7-DB2C-194B-81E9-EAE810EE75E8}"/>
                </a:ext>
              </a:extLst>
            </p:cNvPr>
            <p:cNvSpPr>
              <a:spLocks/>
            </p:cNvSpPr>
            <p:nvPr/>
          </p:nvSpPr>
          <p:spPr bwMode="auto">
            <a:xfrm>
              <a:off x="5140826" y="554831"/>
              <a:ext cx="2114" cy="2198"/>
            </a:xfrm>
            <a:custGeom>
              <a:avLst/>
              <a:gdLst/>
              <a:ahLst/>
              <a:cxnLst>
                <a:cxn ang="0">
                  <a:pos x="0" y="0"/>
                </a:cxn>
                <a:cxn ang="0">
                  <a:pos x="0" y="0"/>
                </a:cxn>
                <a:cxn ang="0">
                  <a:pos x="0" y="0"/>
                </a:cxn>
                <a:cxn ang="0">
                  <a:pos x="0" y="2"/>
                </a:cxn>
                <a:cxn ang="0">
                  <a:pos x="0" y="2"/>
                </a:cxn>
                <a:cxn ang="0">
                  <a:pos x="0" y="2"/>
                </a:cxn>
                <a:cxn ang="0">
                  <a:pos x="2" y="2"/>
                </a:cxn>
                <a:cxn ang="0">
                  <a:pos x="2" y="2"/>
                </a:cxn>
                <a:cxn ang="0">
                  <a:pos x="2" y="2"/>
                </a:cxn>
                <a:cxn ang="0">
                  <a:pos x="2" y="2"/>
                </a:cxn>
                <a:cxn ang="0">
                  <a:pos x="2" y="2"/>
                </a:cxn>
                <a:cxn ang="0">
                  <a:pos x="2" y="2"/>
                </a:cxn>
                <a:cxn ang="0">
                  <a:pos x="2" y="0"/>
                </a:cxn>
                <a:cxn ang="0">
                  <a:pos x="2" y="0"/>
                </a:cxn>
                <a:cxn ang="0">
                  <a:pos x="2" y="0"/>
                </a:cxn>
                <a:cxn ang="0">
                  <a:pos x="2" y="0"/>
                </a:cxn>
                <a:cxn ang="0">
                  <a:pos x="0" y="0"/>
                </a:cxn>
                <a:cxn ang="0">
                  <a:pos x="0" y="0"/>
                </a:cxn>
              </a:cxnLst>
              <a:rect l="0" t="0" r="r" b="b"/>
              <a:pathLst>
                <a:path w="2" h="2">
                  <a:moveTo>
                    <a:pt x="0" y="0"/>
                  </a:moveTo>
                  <a:lnTo>
                    <a:pt x="0" y="0"/>
                  </a:lnTo>
                  <a:lnTo>
                    <a:pt x="0" y="0"/>
                  </a:lnTo>
                  <a:lnTo>
                    <a:pt x="0" y="2"/>
                  </a:lnTo>
                  <a:lnTo>
                    <a:pt x="0" y="2"/>
                  </a:lnTo>
                  <a:lnTo>
                    <a:pt x="0" y="2"/>
                  </a:lnTo>
                  <a:lnTo>
                    <a:pt x="2" y="2"/>
                  </a:lnTo>
                  <a:lnTo>
                    <a:pt x="2" y="2"/>
                  </a:lnTo>
                  <a:lnTo>
                    <a:pt x="2" y="2"/>
                  </a:lnTo>
                  <a:lnTo>
                    <a:pt x="2" y="2"/>
                  </a:lnTo>
                  <a:lnTo>
                    <a:pt x="2" y="2"/>
                  </a:lnTo>
                  <a:lnTo>
                    <a:pt x="2" y="2"/>
                  </a:lnTo>
                  <a:lnTo>
                    <a:pt x="2" y="0"/>
                  </a:lnTo>
                  <a:lnTo>
                    <a:pt x="2" y="0"/>
                  </a:lnTo>
                  <a:lnTo>
                    <a:pt x="2"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12" name="Freeform 5343">
              <a:extLst>
                <a:ext uri="{FF2B5EF4-FFF2-40B4-BE49-F238E27FC236}">
                  <a16:creationId xmlns:a16="http://schemas.microsoft.com/office/drawing/2014/main" id="{7D2B97F9-526F-1E4B-B15F-1A7209FF2314}"/>
                </a:ext>
              </a:extLst>
            </p:cNvPr>
            <p:cNvSpPr>
              <a:spLocks/>
            </p:cNvSpPr>
            <p:nvPr/>
          </p:nvSpPr>
          <p:spPr bwMode="auto">
            <a:xfrm>
              <a:off x="5140826" y="554831"/>
              <a:ext cx="2114" cy="2198"/>
            </a:xfrm>
            <a:custGeom>
              <a:avLst/>
              <a:gdLst/>
              <a:ahLst/>
              <a:cxnLst>
                <a:cxn ang="0">
                  <a:pos x="0" y="0"/>
                </a:cxn>
                <a:cxn ang="0">
                  <a:pos x="0" y="0"/>
                </a:cxn>
                <a:cxn ang="0">
                  <a:pos x="0" y="0"/>
                </a:cxn>
                <a:cxn ang="0">
                  <a:pos x="0" y="2"/>
                </a:cxn>
                <a:cxn ang="0">
                  <a:pos x="0" y="2"/>
                </a:cxn>
                <a:cxn ang="0">
                  <a:pos x="0" y="2"/>
                </a:cxn>
                <a:cxn ang="0">
                  <a:pos x="2" y="2"/>
                </a:cxn>
                <a:cxn ang="0">
                  <a:pos x="2" y="2"/>
                </a:cxn>
                <a:cxn ang="0">
                  <a:pos x="2" y="2"/>
                </a:cxn>
                <a:cxn ang="0">
                  <a:pos x="2" y="2"/>
                </a:cxn>
                <a:cxn ang="0">
                  <a:pos x="2" y="2"/>
                </a:cxn>
                <a:cxn ang="0">
                  <a:pos x="2" y="2"/>
                </a:cxn>
                <a:cxn ang="0">
                  <a:pos x="2" y="0"/>
                </a:cxn>
                <a:cxn ang="0">
                  <a:pos x="2" y="0"/>
                </a:cxn>
                <a:cxn ang="0">
                  <a:pos x="2" y="0"/>
                </a:cxn>
                <a:cxn ang="0">
                  <a:pos x="2" y="0"/>
                </a:cxn>
                <a:cxn ang="0">
                  <a:pos x="0" y="0"/>
                </a:cxn>
                <a:cxn ang="0">
                  <a:pos x="0" y="0"/>
                </a:cxn>
              </a:cxnLst>
              <a:rect l="0" t="0" r="r" b="b"/>
              <a:pathLst>
                <a:path w="2" h="2">
                  <a:moveTo>
                    <a:pt x="0" y="0"/>
                  </a:moveTo>
                  <a:lnTo>
                    <a:pt x="0" y="0"/>
                  </a:lnTo>
                  <a:lnTo>
                    <a:pt x="0" y="0"/>
                  </a:lnTo>
                  <a:lnTo>
                    <a:pt x="0" y="2"/>
                  </a:lnTo>
                  <a:lnTo>
                    <a:pt x="0" y="2"/>
                  </a:lnTo>
                  <a:lnTo>
                    <a:pt x="0" y="2"/>
                  </a:lnTo>
                  <a:lnTo>
                    <a:pt x="2" y="2"/>
                  </a:lnTo>
                  <a:lnTo>
                    <a:pt x="2" y="2"/>
                  </a:lnTo>
                  <a:lnTo>
                    <a:pt x="2" y="2"/>
                  </a:lnTo>
                  <a:lnTo>
                    <a:pt x="2" y="2"/>
                  </a:lnTo>
                  <a:lnTo>
                    <a:pt x="2" y="2"/>
                  </a:lnTo>
                  <a:lnTo>
                    <a:pt x="2" y="2"/>
                  </a:lnTo>
                  <a:lnTo>
                    <a:pt x="2" y="0"/>
                  </a:lnTo>
                  <a:lnTo>
                    <a:pt x="2" y="0"/>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13" name="Freeform 5344">
              <a:extLst>
                <a:ext uri="{FF2B5EF4-FFF2-40B4-BE49-F238E27FC236}">
                  <a16:creationId xmlns:a16="http://schemas.microsoft.com/office/drawing/2014/main" id="{2EF6EDD7-F753-2E41-80C3-F26D11015CD6}"/>
                </a:ext>
              </a:extLst>
            </p:cNvPr>
            <p:cNvSpPr>
              <a:spLocks/>
            </p:cNvSpPr>
            <p:nvPr/>
          </p:nvSpPr>
          <p:spPr bwMode="auto">
            <a:xfrm>
              <a:off x="4925137" y="557030"/>
              <a:ext cx="2114" cy="4398"/>
            </a:xfrm>
            <a:custGeom>
              <a:avLst/>
              <a:gdLst/>
              <a:ahLst/>
              <a:cxnLst>
                <a:cxn ang="0">
                  <a:pos x="2" y="0"/>
                </a:cxn>
                <a:cxn ang="0">
                  <a:pos x="0" y="0"/>
                </a:cxn>
                <a:cxn ang="0">
                  <a:pos x="0" y="2"/>
                </a:cxn>
                <a:cxn ang="0">
                  <a:pos x="0" y="2"/>
                </a:cxn>
                <a:cxn ang="0">
                  <a:pos x="0" y="2"/>
                </a:cxn>
                <a:cxn ang="0">
                  <a:pos x="0" y="2"/>
                </a:cxn>
                <a:cxn ang="0">
                  <a:pos x="2" y="2"/>
                </a:cxn>
                <a:cxn ang="0">
                  <a:pos x="2" y="2"/>
                </a:cxn>
                <a:cxn ang="0">
                  <a:pos x="2" y="0"/>
                </a:cxn>
                <a:cxn ang="0">
                  <a:pos x="2" y="0"/>
                </a:cxn>
                <a:cxn ang="0">
                  <a:pos x="2" y="0"/>
                </a:cxn>
                <a:cxn ang="0">
                  <a:pos x="2" y="0"/>
                </a:cxn>
                <a:cxn ang="0">
                  <a:pos x="2" y="0"/>
                </a:cxn>
              </a:cxnLst>
              <a:rect l="0" t="0" r="r" b="b"/>
              <a:pathLst>
                <a:path w="2" h="2">
                  <a:moveTo>
                    <a:pt x="2" y="0"/>
                  </a:moveTo>
                  <a:lnTo>
                    <a:pt x="0" y="0"/>
                  </a:lnTo>
                  <a:lnTo>
                    <a:pt x="0" y="2"/>
                  </a:lnTo>
                  <a:lnTo>
                    <a:pt x="0" y="2"/>
                  </a:lnTo>
                  <a:lnTo>
                    <a:pt x="0" y="2"/>
                  </a:lnTo>
                  <a:lnTo>
                    <a:pt x="0" y="2"/>
                  </a:lnTo>
                  <a:lnTo>
                    <a:pt x="2" y="2"/>
                  </a:lnTo>
                  <a:lnTo>
                    <a:pt x="2" y="2"/>
                  </a:lnTo>
                  <a:lnTo>
                    <a:pt x="2" y="0"/>
                  </a:lnTo>
                  <a:lnTo>
                    <a:pt x="2"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14" name="Freeform 5345">
              <a:extLst>
                <a:ext uri="{FF2B5EF4-FFF2-40B4-BE49-F238E27FC236}">
                  <a16:creationId xmlns:a16="http://schemas.microsoft.com/office/drawing/2014/main" id="{126EE77C-8983-2D4F-88CC-2B00F1BBBCD9}"/>
                </a:ext>
              </a:extLst>
            </p:cNvPr>
            <p:cNvSpPr>
              <a:spLocks/>
            </p:cNvSpPr>
            <p:nvPr/>
          </p:nvSpPr>
          <p:spPr bwMode="auto">
            <a:xfrm>
              <a:off x="4925137" y="557030"/>
              <a:ext cx="2114" cy="4398"/>
            </a:xfrm>
            <a:custGeom>
              <a:avLst/>
              <a:gdLst/>
              <a:ahLst/>
              <a:cxnLst>
                <a:cxn ang="0">
                  <a:pos x="2" y="0"/>
                </a:cxn>
                <a:cxn ang="0">
                  <a:pos x="0" y="0"/>
                </a:cxn>
                <a:cxn ang="0">
                  <a:pos x="0" y="2"/>
                </a:cxn>
                <a:cxn ang="0">
                  <a:pos x="0" y="2"/>
                </a:cxn>
                <a:cxn ang="0">
                  <a:pos x="0" y="2"/>
                </a:cxn>
                <a:cxn ang="0">
                  <a:pos x="0" y="2"/>
                </a:cxn>
                <a:cxn ang="0">
                  <a:pos x="2" y="2"/>
                </a:cxn>
                <a:cxn ang="0">
                  <a:pos x="2" y="2"/>
                </a:cxn>
                <a:cxn ang="0">
                  <a:pos x="2" y="0"/>
                </a:cxn>
                <a:cxn ang="0">
                  <a:pos x="2" y="0"/>
                </a:cxn>
                <a:cxn ang="0">
                  <a:pos x="2" y="0"/>
                </a:cxn>
                <a:cxn ang="0">
                  <a:pos x="2" y="0"/>
                </a:cxn>
                <a:cxn ang="0">
                  <a:pos x="2" y="0"/>
                </a:cxn>
              </a:cxnLst>
              <a:rect l="0" t="0" r="r" b="b"/>
              <a:pathLst>
                <a:path w="2" h="2">
                  <a:moveTo>
                    <a:pt x="2" y="0"/>
                  </a:moveTo>
                  <a:lnTo>
                    <a:pt x="0" y="0"/>
                  </a:lnTo>
                  <a:lnTo>
                    <a:pt x="0" y="2"/>
                  </a:lnTo>
                  <a:lnTo>
                    <a:pt x="0" y="2"/>
                  </a:lnTo>
                  <a:lnTo>
                    <a:pt x="0" y="2"/>
                  </a:lnTo>
                  <a:lnTo>
                    <a:pt x="0" y="2"/>
                  </a:lnTo>
                  <a:lnTo>
                    <a:pt x="2" y="2"/>
                  </a:lnTo>
                  <a:lnTo>
                    <a:pt x="2" y="2"/>
                  </a:lnTo>
                  <a:lnTo>
                    <a:pt x="2" y="0"/>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15" name="Freeform 5346">
              <a:extLst>
                <a:ext uri="{FF2B5EF4-FFF2-40B4-BE49-F238E27FC236}">
                  <a16:creationId xmlns:a16="http://schemas.microsoft.com/office/drawing/2014/main" id="{FE36B382-35F2-9447-8B3B-DAF7BFC7D9F6}"/>
                </a:ext>
              </a:extLst>
            </p:cNvPr>
            <p:cNvSpPr>
              <a:spLocks/>
            </p:cNvSpPr>
            <p:nvPr/>
          </p:nvSpPr>
          <p:spPr bwMode="auto">
            <a:xfrm>
              <a:off x="5301535" y="513048"/>
              <a:ext cx="2114" cy="2200"/>
            </a:xfrm>
            <a:custGeom>
              <a:avLst/>
              <a:gdLst/>
              <a:ahLst/>
              <a:cxnLst>
                <a:cxn ang="0">
                  <a:pos x="0" y="0"/>
                </a:cxn>
                <a:cxn ang="0">
                  <a:pos x="0" y="0"/>
                </a:cxn>
                <a:cxn ang="0">
                  <a:pos x="0" y="2"/>
                </a:cxn>
                <a:cxn ang="0">
                  <a:pos x="0" y="2"/>
                </a:cxn>
                <a:cxn ang="0">
                  <a:pos x="0" y="2"/>
                </a:cxn>
                <a:cxn ang="0">
                  <a:pos x="0" y="2"/>
                </a:cxn>
                <a:cxn ang="0">
                  <a:pos x="0" y="2"/>
                </a:cxn>
                <a:cxn ang="0">
                  <a:pos x="0" y="0"/>
                </a:cxn>
                <a:cxn ang="0">
                  <a:pos x="0" y="0"/>
                </a:cxn>
                <a:cxn ang="0">
                  <a:pos x="0" y="0"/>
                </a:cxn>
              </a:cxnLst>
              <a:rect l="0" t="0" r="r" b="b"/>
              <a:pathLst>
                <a:path h="2">
                  <a:moveTo>
                    <a:pt x="0" y="0"/>
                  </a:moveTo>
                  <a:lnTo>
                    <a:pt x="0" y="0"/>
                  </a:lnTo>
                  <a:lnTo>
                    <a:pt x="0" y="2"/>
                  </a:lnTo>
                  <a:lnTo>
                    <a:pt x="0" y="2"/>
                  </a:lnTo>
                  <a:lnTo>
                    <a:pt x="0" y="2"/>
                  </a:lnTo>
                  <a:lnTo>
                    <a:pt x="0" y="2"/>
                  </a:lnTo>
                  <a:lnTo>
                    <a:pt x="0" y="2"/>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16" name="Freeform 5347">
              <a:extLst>
                <a:ext uri="{FF2B5EF4-FFF2-40B4-BE49-F238E27FC236}">
                  <a16:creationId xmlns:a16="http://schemas.microsoft.com/office/drawing/2014/main" id="{E3025469-964A-1E42-97D4-C4372E9D812E}"/>
                </a:ext>
              </a:extLst>
            </p:cNvPr>
            <p:cNvSpPr>
              <a:spLocks/>
            </p:cNvSpPr>
            <p:nvPr/>
          </p:nvSpPr>
          <p:spPr bwMode="auto">
            <a:xfrm>
              <a:off x="5301535" y="513048"/>
              <a:ext cx="2114" cy="2200"/>
            </a:xfrm>
            <a:custGeom>
              <a:avLst/>
              <a:gdLst/>
              <a:ahLst/>
              <a:cxnLst>
                <a:cxn ang="0">
                  <a:pos x="0" y="0"/>
                </a:cxn>
                <a:cxn ang="0">
                  <a:pos x="0" y="0"/>
                </a:cxn>
                <a:cxn ang="0">
                  <a:pos x="0" y="2"/>
                </a:cxn>
                <a:cxn ang="0">
                  <a:pos x="0" y="2"/>
                </a:cxn>
                <a:cxn ang="0">
                  <a:pos x="0" y="2"/>
                </a:cxn>
                <a:cxn ang="0">
                  <a:pos x="0" y="2"/>
                </a:cxn>
                <a:cxn ang="0">
                  <a:pos x="0" y="2"/>
                </a:cxn>
                <a:cxn ang="0">
                  <a:pos x="0" y="0"/>
                </a:cxn>
                <a:cxn ang="0">
                  <a:pos x="0" y="0"/>
                </a:cxn>
                <a:cxn ang="0">
                  <a:pos x="0" y="0"/>
                </a:cxn>
              </a:cxnLst>
              <a:rect l="0" t="0" r="r" b="b"/>
              <a:pathLst>
                <a:path h="2">
                  <a:moveTo>
                    <a:pt x="0" y="0"/>
                  </a:moveTo>
                  <a:lnTo>
                    <a:pt x="0" y="0"/>
                  </a:lnTo>
                  <a:lnTo>
                    <a:pt x="0" y="2"/>
                  </a:lnTo>
                  <a:lnTo>
                    <a:pt x="0" y="2"/>
                  </a:lnTo>
                  <a:lnTo>
                    <a:pt x="0" y="2"/>
                  </a:lnTo>
                  <a:lnTo>
                    <a:pt x="0" y="2"/>
                  </a:lnTo>
                  <a:lnTo>
                    <a:pt x="0" y="2"/>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17" name="Freeform 5348">
              <a:extLst>
                <a:ext uri="{FF2B5EF4-FFF2-40B4-BE49-F238E27FC236}">
                  <a16:creationId xmlns:a16="http://schemas.microsoft.com/office/drawing/2014/main" id="{6933A3A7-D55E-6D4A-8A1A-254CC327D267}"/>
                </a:ext>
              </a:extLst>
            </p:cNvPr>
            <p:cNvSpPr>
              <a:spLocks/>
            </p:cNvSpPr>
            <p:nvPr/>
          </p:nvSpPr>
          <p:spPr bwMode="auto">
            <a:xfrm>
              <a:off x="4920908" y="550433"/>
              <a:ext cx="4229" cy="6596"/>
            </a:xfrm>
            <a:custGeom>
              <a:avLst/>
              <a:gdLst/>
              <a:ahLst/>
              <a:cxnLst>
                <a:cxn ang="0">
                  <a:pos x="0" y="2"/>
                </a:cxn>
                <a:cxn ang="0">
                  <a:pos x="0" y="2"/>
                </a:cxn>
                <a:cxn ang="0">
                  <a:pos x="0" y="2"/>
                </a:cxn>
                <a:cxn ang="0">
                  <a:pos x="0" y="4"/>
                </a:cxn>
                <a:cxn ang="0">
                  <a:pos x="0" y="4"/>
                </a:cxn>
                <a:cxn ang="0">
                  <a:pos x="0" y="4"/>
                </a:cxn>
                <a:cxn ang="0">
                  <a:pos x="2" y="2"/>
                </a:cxn>
                <a:cxn ang="0">
                  <a:pos x="2" y="2"/>
                </a:cxn>
                <a:cxn ang="0">
                  <a:pos x="2" y="2"/>
                </a:cxn>
                <a:cxn ang="0">
                  <a:pos x="2" y="2"/>
                </a:cxn>
                <a:cxn ang="0">
                  <a:pos x="0" y="0"/>
                </a:cxn>
                <a:cxn ang="0">
                  <a:pos x="0" y="2"/>
                </a:cxn>
              </a:cxnLst>
              <a:rect l="0" t="0" r="r" b="b"/>
              <a:pathLst>
                <a:path w="2" h="4">
                  <a:moveTo>
                    <a:pt x="0" y="2"/>
                  </a:moveTo>
                  <a:lnTo>
                    <a:pt x="0" y="2"/>
                  </a:lnTo>
                  <a:lnTo>
                    <a:pt x="0" y="2"/>
                  </a:lnTo>
                  <a:lnTo>
                    <a:pt x="0" y="4"/>
                  </a:lnTo>
                  <a:lnTo>
                    <a:pt x="0" y="4"/>
                  </a:lnTo>
                  <a:lnTo>
                    <a:pt x="0" y="4"/>
                  </a:lnTo>
                  <a:lnTo>
                    <a:pt x="2" y="2"/>
                  </a:lnTo>
                  <a:lnTo>
                    <a:pt x="2" y="2"/>
                  </a:lnTo>
                  <a:lnTo>
                    <a:pt x="2" y="2"/>
                  </a:lnTo>
                  <a:lnTo>
                    <a:pt x="2" y="2"/>
                  </a:lnTo>
                  <a:lnTo>
                    <a:pt x="0"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18" name="Freeform 5349">
              <a:extLst>
                <a:ext uri="{FF2B5EF4-FFF2-40B4-BE49-F238E27FC236}">
                  <a16:creationId xmlns:a16="http://schemas.microsoft.com/office/drawing/2014/main" id="{9AE11DBD-B44A-254C-B7F8-09F3D20C5034}"/>
                </a:ext>
              </a:extLst>
            </p:cNvPr>
            <p:cNvSpPr>
              <a:spLocks/>
            </p:cNvSpPr>
            <p:nvPr/>
          </p:nvSpPr>
          <p:spPr bwMode="auto">
            <a:xfrm>
              <a:off x="4920908" y="550433"/>
              <a:ext cx="4229" cy="6596"/>
            </a:xfrm>
            <a:custGeom>
              <a:avLst/>
              <a:gdLst/>
              <a:ahLst/>
              <a:cxnLst>
                <a:cxn ang="0">
                  <a:pos x="0" y="2"/>
                </a:cxn>
                <a:cxn ang="0">
                  <a:pos x="0" y="2"/>
                </a:cxn>
                <a:cxn ang="0">
                  <a:pos x="0" y="2"/>
                </a:cxn>
                <a:cxn ang="0">
                  <a:pos x="0" y="4"/>
                </a:cxn>
                <a:cxn ang="0">
                  <a:pos x="0" y="4"/>
                </a:cxn>
                <a:cxn ang="0">
                  <a:pos x="0" y="4"/>
                </a:cxn>
                <a:cxn ang="0">
                  <a:pos x="2" y="2"/>
                </a:cxn>
                <a:cxn ang="0">
                  <a:pos x="2" y="2"/>
                </a:cxn>
                <a:cxn ang="0">
                  <a:pos x="2" y="2"/>
                </a:cxn>
                <a:cxn ang="0">
                  <a:pos x="2" y="2"/>
                </a:cxn>
                <a:cxn ang="0">
                  <a:pos x="0" y="0"/>
                </a:cxn>
                <a:cxn ang="0">
                  <a:pos x="0" y="2"/>
                </a:cxn>
              </a:cxnLst>
              <a:rect l="0" t="0" r="r" b="b"/>
              <a:pathLst>
                <a:path w="2" h="4">
                  <a:moveTo>
                    <a:pt x="0" y="2"/>
                  </a:moveTo>
                  <a:lnTo>
                    <a:pt x="0" y="2"/>
                  </a:lnTo>
                  <a:lnTo>
                    <a:pt x="0" y="2"/>
                  </a:lnTo>
                  <a:lnTo>
                    <a:pt x="0" y="4"/>
                  </a:lnTo>
                  <a:lnTo>
                    <a:pt x="0" y="4"/>
                  </a:lnTo>
                  <a:lnTo>
                    <a:pt x="0" y="4"/>
                  </a:lnTo>
                  <a:lnTo>
                    <a:pt x="2" y="2"/>
                  </a:lnTo>
                  <a:lnTo>
                    <a:pt x="2" y="2"/>
                  </a:lnTo>
                  <a:lnTo>
                    <a:pt x="2" y="2"/>
                  </a:lnTo>
                  <a:lnTo>
                    <a:pt x="2" y="2"/>
                  </a:ln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19" name="Freeform 5350">
              <a:extLst>
                <a:ext uri="{FF2B5EF4-FFF2-40B4-BE49-F238E27FC236}">
                  <a16:creationId xmlns:a16="http://schemas.microsoft.com/office/drawing/2014/main" id="{AEE9BEF4-413E-204F-B4E5-662876D25579}"/>
                </a:ext>
              </a:extLst>
            </p:cNvPr>
            <p:cNvSpPr>
              <a:spLocks/>
            </p:cNvSpPr>
            <p:nvPr/>
          </p:nvSpPr>
          <p:spPr bwMode="auto">
            <a:xfrm>
              <a:off x="5026638" y="506452"/>
              <a:ext cx="6343" cy="6596"/>
            </a:xfrm>
            <a:custGeom>
              <a:avLst/>
              <a:gdLst/>
              <a:ahLst/>
              <a:cxnLst>
                <a:cxn ang="0">
                  <a:pos x="2" y="0"/>
                </a:cxn>
                <a:cxn ang="0">
                  <a:pos x="0" y="0"/>
                </a:cxn>
                <a:cxn ang="0">
                  <a:pos x="0" y="0"/>
                </a:cxn>
                <a:cxn ang="0">
                  <a:pos x="0" y="0"/>
                </a:cxn>
                <a:cxn ang="0">
                  <a:pos x="0" y="2"/>
                </a:cxn>
                <a:cxn ang="0">
                  <a:pos x="2" y="2"/>
                </a:cxn>
                <a:cxn ang="0">
                  <a:pos x="2" y="4"/>
                </a:cxn>
                <a:cxn ang="0">
                  <a:pos x="2" y="4"/>
                </a:cxn>
                <a:cxn ang="0">
                  <a:pos x="4" y="2"/>
                </a:cxn>
                <a:cxn ang="0">
                  <a:pos x="4" y="2"/>
                </a:cxn>
                <a:cxn ang="0">
                  <a:pos x="4" y="2"/>
                </a:cxn>
                <a:cxn ang="0">
                  <a:pos x="4" y="2"/>
                </a:cxn>
                <a:cxn ang="0">
                  <a:pos x="4" y="2"/>
                </a:cxn>
                <a:cxn ang="0">
                  <a:pos x="4" y="2"/>
                </a:cxn>
                <a:cxn ang="0">
                  <a:pos x="4" y="2"/>
                </a:cxn>
                <a:cxn ang="0">
                  <a:pos x="2" y="2"/>
                </a:cxn>
                <a:cxn ang="0">
                  <a:pos x="2" y="0"/>
                </a:cxn>
                <a:cxn ang="0">
                  <a:pos x="2" y="0"/>
                </a:cxn>
                <a:cxn ang="0">
                  <a:pos x="2" y="0"/>
                </a:cxn>
                <a:cxn ang="0">
                  <a:pos x="2" y="0"/>
                </a:cxn>
              </a:cxnLst>
              <a:rect l="0" t="0" r="r" b="b"/>
              <a:pathLst>
                <a:path w="4" h="4">
                  <a:moveTo>
                    <a:pt x="2" y="0"/>
                  </a:moveTo>
                  <a:lnTo>
                    <a:pt x="0" y="0"/>
                  </a:lnTo>
                  <a:lnTo>
                    <a:pt x="0" y="0"/>
                  </a:lnTo>
                  <a:lnTo>
                    <a:pt x="0" y="0"/>
                  </a:lnTo>
                  <a:lnTo>
                    <a:pt x="0" y="2"/>
                  </a:lnTo>
                  <a:lnTo>
                    <a:pt x="2" y="2"/>
                  </a:lnTo>
                  <a:lnTo>
                    <a:pt x="2" y="4"/>
                  </a:lnTo>
                  <a:lnTo>
                    <a:pt x="2" y="4"/>
                  </a:lnTo>
                  <a:lnTo>
                    <a:pt x="4" y="2"/>
                  </a:lnTo>
                  <a:lnTo>
                    <a:pt x="4" y="2"/>
                  </a:lnTo>
                  <a:lnTo>
                    <a:pt x="4" y="2"/>
                  </a:lnTo>
                  <a:lnTo>
                    <a:pt x="4" y="2"/>
                  </a:lnTo>
                  <a:lnTo>
                    <a:pt x="4" y="2"/>
                  </a:lnTo>
                  <a:lnTo>
                    <a:pt x="4" y="2"/>
                  </a:lnTo>
                  <a:lnTo>
                    <a:pt x="4" y="2"/>
                  </a:lnTo>
                  <a:lnTo>
                    <a:pt x="2" y="2"/>
                  </a:lnTo>
                  <a:lnTo>
                    <a:pt x="2"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20" name="Freeform 5351">
              <a:extLst>
                <a:ext uri="{FF2B5EF4-FFF2-40B4-BE49-F238E27FC236}">
                  <a16:creationId xmlns:a16="http://schemas.microsoft.com/office/drawing/2014/main" id="{9561D553-6A67-F645-965E-BF23C2D2F036}"/>
                </a:ext>
              </a:extLst>
            </p:cNvPr>
            <p:cNvSpPr>
              <a:spLocks/>
            </p:cNvSpPr>
            <p:nvPr/>
          </p:nvSpPr>
          <p:spPr bwMode="auto">
            <a:xfrm>
              <a:off x="5026638" y="506452"/>
              <a:ext cx="6343" cy="6596"/>
            </a:xfrm>
            <a:custGeom>
              <a:avLst/>
              <a:gdLst/>
              <a:ahLst/>
              <a:cxnLst>
                <a:cxn ang="0">
                  <a:pos x="2" y="0"/>
                </a:cxn>
                <a:cxn ang="0">
                  <a:pos x="0" y="0"/>
                </a:cxn>
                <a:cxn ang="0">
                  <a:pos x="0" y="0"/>
                </a:cxn>
                <a:cxn ang="0">
                  <a:pos x="0" y="0"/>
                </a:cxn>
                <a:cxn ang="0">
                  <a:pos x="0" y="2"/>
                </a:cxn>
                <a:cxn ang="0">
                  <a:pos x="2" y="2"/>
                </a:cxn>
                <a:cxn ang="0">
                  <a:pos x="2" y="4"/>
                </a:cxn>
                <a:cxn ang="0">
                  <a:pos x="2" y="4"/>
                </a:cxn>
                <a:cxn ang="0">
                  <a:pos x="4" y="2"/>
                </a:cxn>
                <a:cxn ang="0">
                  <a:pos x="4" y="2"/>
                </a:cxn>
                <a:cxn ang="0">
                  <a:pos x="4" y="2"/>
                </a:cxn>
                <a:cxn ang="0">
                  <a:pos x="4" y="2"/>
                </a:cxn>
                <a:cxn ang="0">
                  <a:pos x="4" y="2"/>
                </a:cxn>
                <a:cxn ang="0">
                  <a:pos x="4" y="2"/>
                </a:cxn>
                <a:cxn ang="0">
                  <a:pos x="4" y="2"/>
                </a:cxn>
                <a:cxn ang="0">
                  <a:pos x="2" y="2"/>
                </a:cxn>
                <a:cxn ang="0">
                  <a:pos x="2" y="0"/>
                </a:cxn>
                <a:cxn ang="0">
                  <a:pos x="2" y="0"/>
                </a:cxn>
                <a:cxn ang="0">
                  <a:pos x="2" y="0"/>
                </a:cxn>
                <a:cxn ang="0">
                  <a:pos x="2" y="0"/>
                </a:cxn>
              </a:cxnLst>
              <a:rect l="0" t="0" r="r" b="b"/>
              <a:pathLst>
                <a:path w="4" h="4">
                  <a:moveTo>
                    <a:pt x="2" y="0"/>
                  </a:moveTo>
                  <a:lnTo>
                    <a:pt x="0" y="0"/>
                  </a:lnTo>
                  <a:lnTo>
                    <a:pt x="0" y="0"/>
                  </a:lnTo>
                  <a:lnTo>
                    <a:pt x="0" y="0"/>
                  </a:lnTo>
                  <a:lnTo>
                    <a:pt x="0" y="2"/>
                  </a:lnTo>
                  <a:lnTo>
                    <a:pt x="2" y="2"/>
                  </a:lnTo>
                  <a:lnTo>
                    <a:pt x="2" y="4"/>
                  </a:lnTo>
                  <a:lnTo>
                    <a:pt x="2" y="4"/>
                  </a:lnTo>
                  <a:lnTo>
                    <a:pt x="4" y="2"/>
                  </a:lnTo>
                  <a:lnTo>
                    <a:pt x="4" y="2"/>
                  </a:lnTo>
                  <a:lnTo>
                    <a:pt x="4" y="2"/>
                  </a:lnTo>
                  <a:lnTo>
                    <a:pt x="4" y="2"/>
                  </a:lnTo>
                  <a:lnTo>
                    <a:pt x="4" y="2"/>
                  </a:lnTo>
                  <a:lnTo>
                    <a:pt x="4" y="2"/>
                  </a:lnTo>
                  <a:lnTo>
                    <a:pt x="4" y="2"/>
                  </a:lnTo>
                  <a:lnTo>
                    <a:pt x="2" y="2"/>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21" name="Freeform 5352">
              <a:extLst>
                <a:ext uri="{FF2B5EF4-FFF2-40B4-BE49-F238E27FC236}">
                  <a16:creationId xmlns:a16="http://schemas.microsoft.com/office/drawing/2014/main" id="{269A6C35-A642-A14F-B86D-238A36A445FA}"/>
                </a:ext>
              </a:extLst>
            </p:cNvPr>
            <p:cNvSpPr>
              <a:spLocks/>
            </p:cNvSpPr>
            <p:nvPr/>
          </p:nvSpPr>
          <p:spPr bwMode="auto">
            <a:xfrm>
              <a:off x="5225409" y="543835"/>
              <a:ext cx="16917" cy="13194"/>
            </a:xfrm>
            <a:custGeom>
              <a:avLst/>
              <a:gdLst/>
              <a:ahLst/>
              <a:cxnLst>
                <a:cxn ang="0">
                  <a:pos x="4" y="2"/>
                </a:cxn>
                <a:cxn ang="0">
                  <a:pos x="0" y="6"/>
                </a:cxn>
                <a:cxn ang="0">
                  <a:pos x="0" y="6"/>
                </a:cxn>
                <a:cxn ang="0">
                  <a:pos x="0" y="6"/>
                </a:cxn>
                <a:cxn ang="0">
                  <a:pos x="0" y="6"/>
                </a:cxn>
                <a:cxn ang="0">
                  <a:pos x="0" y="8"/>
                </a:cxn>
                <a:cxn ang="0">
                  <a:pos x="2" y="8"/>
                </a:cxn>
                <a:cxn ang="0">
                  <a:pos x="4" y="6"/>
                </a:cxn>
                <a:cxn ang="0">
                  <a:pos x="8" y="2"/>
                </a:cxn>
                <a:cxn ang="0">
                  <a:pos x="10" y="0"/>
                </a:cxn>
                <a:cxn ang="0">
                  <a:pos x="10" y="0"/>
                </a:cxn>
                <a:cxn ang="0">
                  <a:pos x="4" y="2"/>
                </a:cxn>
              </a:cxnLst>
              <a:rect l="0" t="0" r="r" b="b"/>
              <a:pathLst>
                <a:path w="10" h="8">
                  <a:moveTo>
                    <a:pt x="4" y="2"/>
                  </a:moveTo>
                  <a:lnTo>
                    <a:pt x="0" y="6"/>
                  </a:lnTo>
                  <a:lnTo>
                    <a:pt x="0" y="6"/>
                  </a:lnTo>
                  <a:lnTo>
                    <a:pt x="0" y="6"/>
                  </a:lnTo>
                  <a:lnTo>
                    <a:pt x="0" y="6"/>
                  </a:lnTo>
                  <a:lnTo>
                    <a:pt x="0" y="8"/>
                  </a:lnTo>
                  <a:lnTo>
                    <a:pt x="2" y="8"/>
                  </a:lnTo>
                  <a:lnTo>
                    <a:pt x="4" y="6"/>
                  </a:lnTo>
                  <a:lnTo>
                    <a:pt x="8" y="2"/>
                  </a:lnTo>
                  <a:lnTo>
                    <a:pt x="10" y="0"/>
                  </a:lnTo>
                  <a:lnTo>
                    <a:pt x="10" y="0"/>
                  </a:lnTo>
                  <a:lnTo>
                    <a:pt x="4"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22" name="Freeform 5353">
              <a:extLst>
                <a:ext uri="{FF2B5EF4-FFF2-40B4-BE49-F238E27FC236}">
                  <a16:creationId xmlns:a16="http://schemas.microsoft.com/office/drawing/2014/main" id="{E8C855E1-9CC2-914F-9CA0-85A72CF4303E}"/>
                </a:ext>
              </a:extLst>
            </p:cNvPr>
            <p:cNvSpPr>
              <a:spLocks/>
            </p:cNvSpPr>
            <p:nvPr/>
          </p:nvSpPr>
          <p:spPr bwMode="auto">
            <a:xfrm>
              <a:off x="5225409" y="543835"/>
              <a:ext cx="16917" cy="13194"/>
            </a:xfrm>
            <a:custGeom>
              <a:avLst/>
              <a:gdLst/>
              <a:ahLst/>
              <a:cxnLst>
                <a:cxn ang="0">
                  <a:pos x="4" y="2"/>
                </a:cxn>
                <a:cxn ang="0">
                  <a:pos x="0" y="6"/>
                </a:cxn>
                <a:cxn ang="0">
                  <a:pos x="0" y="6"/>
                </a:cxn>
                <a:cxn ang="0">
                  <a:pos x="0" y="6"/>
                </a:cxn>
                <a:cxn ang="0">
                  <a:pos x="0" y="6"/>
                </a:cxn>
                <a:cxn ang="0">
                  <a:pos x="0" y="8"/>
                </a:cxn>
                <a:cxn ang="0">
                  <a:pos x="2" y="8"/>
                </a:cxn>
                <a:cxn ang="0">
                  <a:pos x="4" y="6"/>
                </a:cxn>
                <a:cxn ang="0">
                  <a:pos x="8" y="2"/>
                </a:cxn>
                <a:cxn ang="0">
                  <a:pos x="10" y="0"/>
                </a:cxn>
                <a:cxn ang="0">
                  <a:pos x="10" y="0"/>
                </a:cxn>
                <a:cxn ang="0">
                  <a:pos x="4" y="2"/>
                </a:cxn>
              </a:cxnLst>
              <a:rect l="0" t="0" r="r" b="b"/>
              <a:pathLst>
                <a:path w="10" h="8">
                  <a:moveTo>
                    <a:pt x="4" y="2"/>
                  </a:moveTo>
                  <a:lnTo>
                    <a:pt x="0" y="6"/>
                  </a:lnTo>
                  <a:lnTo>
                    <a:pt x="0" y="6"/>
                  </a:lnTo>
                  <a:lnTo>
                    <a:pt x="0" y="6"/>
                  </a:lnTo>
                  <a:lnTo>
                    <a:pt x="0" y="6"/>
                  </a:lnTo>
                  <a:lnTo>
                    <a:pt x="0" y="8"/>
                  </a:lnTo>
                  <a:lnTo>
                    <a:pt x="2" y="8"/>
                  </a:lnTo>
                  <a:lnTo>
                    <a:pt x="4" y="6"/>
                  </a:lnTo>
                  <a:lnTo>
                    <a:pt x="8" y="2"/>
                  </a:lnTo>
                  <a:lnTo>
                    <a:pt x="10" y="0"/>
                  </a:lnTo>
                  <a:lnTo>
                    <a:pt x="10" y="0"/>
                  </a:lnTo>
                  <a:lnTo>
                    <a:pt x="4"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23" name="Freeform 5354">
              <a:extLst>
                <a:ext uri="{FF2B5EF4-FFF2-40B4-BE49-F238E27FC236}">
                  <a16:creationId xmlns:a16="http://schemas.microsoft.com/office/drawing/2014/main" id="{0FD287BC-CE45-344F-9E57-0D10EDC1E6E0}"/>
                </a:ext>
              </a:extLst>
            </p:cNvPr>
            <p:cNvSpPr>
              <a:spLocks/>
            </p:cNvSpPr>
            <p:nvPr/>
          </p:nvSpPr>
          <p:spPr bwMode="auto">
            <a:xfrm>
              <a:off x="5134481" y="548233"/>
              <a:ext cx="6344" cy="6598"/>
            </a:xfrm>
            <a:custGeom>
              <a:avLst/>
              <a:gdLst/>
              <a:ahLst/>
              <a:cxnLst>
                <a:cxn ang="0">
                  <a:pos x="2" y="0"/>
                </a:cxn>
                <a:cxn ang="0">
                  <a:pos x="0" y="2"/>
                </a:cxn>
                <a:cxn ang="0">
                  <a:pos x="0" y="2"/>
                </a:cxn>
                <a:cxn ang="0">
                  <a:pos x="0" y="2"/>
                </a:cxn>
                <a:cxn ang="0">
                  <a:pos x="0" y="2"/>
                </a:cxn>
                <a:cxn ang="0">
                  <a:pos x="0" y="4"/>
                </a:cxn>
                <a:cxn ang="0">
                  <a:pos x="0" y="4"/>
                </a:cxn>
                <a:cxn ang="0">
                  <a:pos x="0" y="4"/>
                </a:cxn>
                <a:cxn ang="0">
                  <a:pos x="2" y="4"/>
                </a:cxn>
                <a:cxn ang="0">
                  <a:pos x="2" y="4"/>
                </a:cxn>
                <a:cxn ang="0">
                  <a:pos x="2" y="4"/>
                </a:cxn>
                <a:cxn ang="0">
                  <a:pos x="2" y="4"/>
                </a:cxn>
                <a:cxn ang="0">
                  <a:pos x="4" y="2"/>
                </a:cxn>
                <a:cxn ang="0">
                  <a:pos x="4" y="2"/>
                </a:cxn>
                <a:cxn ang="0">
                  <a:pos x="4" y="2"/>
                </a:cxn>
                <a:cxn ang="0">
                  <a:pos x="4" y="0"/>
                </a:cxn>
                <a:cxn ang="0">
                  <a:pos x="2" y="0"/>
                </a:cxn>
                <a:cxn ang="0">
                  <a:pos x="2" y="0"/>
                </a:cxn>
              </a:cxnLst>
              <a:rect l="0" t="0" r="r" b="b"/>
              <a:pathLst>
                <a:path w="4" h="4">
                  <a:moveTo>
                    <a:pt x="2" y="0"/>
                  </a:moveTo>
                  <a:lnTo>
                    <a:pt x="0" y="2"/>
                  </a:lnTo>
                  <a:lnTo>
                    <a:pt x="0" y="2"/>
                  </a:lnTo>
                  <a:lnTo>
                    <a:pt x="0" y="2"/>
                  </a:lnTo>
                  <a:lnTo>
                    <a:pt x="0" y="2"/>
                  </a:lnTo>
                  <a:lnTo>
                    <a:pt x="0" y="4"/>
                  </a:lnTo>
                  <a:lnTo>
                    <a:pt x="0" y="4"/>
                  </a:lnTo>
                  <a:lnTo>
                    <a:pt x="0" y="4"/>
                  </a:lnTo>
                  <a:lnTo>
                    <a:pt x="2" y="4"/>
                  </a:lnTo>
                  <a:lnTo>
                    <a:pt x="2" y="4"/>
                  </a:lnTo>
                  <a:lnTo>
                    <a:pt x="2" y="4"/>
                  </a:lnTo>
                  <a:lnTo>
                    <a:pt x="2" y="4"/>
                  </a:lnTo>
                  <a:lnTo>
                    <a:pt x="4" y="2"/>
                  </a:lnTo>
                  <a:lnTo>
                    <a:pt x="4" y="2"/>
                  </a:lnTo>
                  <a:lnTo>
                    <a:pt x="4" y="2"/>
                  </a:lnTo>
                  <a:lnTo>
                    <a:pt x="4"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24" name="Freeform 5355">
              <a:extLst>
                <a:ext uri="{FF2B5EF4-FFF2-40B4-BE49-F238E27FC236}">
                  <a16:creationId xmlns:a16="http://schemas.microsoft.com/office/drawing/2014/main" id="{91638C64-9F62-924D-A9C0-4C143FFC8CC5}"/>
                </a:ext>
              </a:extLst>
            </p:cNvPr>
            <p:cNvSpPr>
              <a:spLocks/>
            </p:cNvSpPr>
            <p:nvPr/>
          </p:nvSpPr>
          <p:spPr bwMode="auto">
            <a:xfrm>
              <a:off x="5134481" y="548233"/>
              <a:ext cx="6344" cy="6598"/>
            </a:xfrm>
            <a:custGeom>
              <a:avLst/>
              <a:gdLst/>
              <a:ahLst/>
              <a:cxnLst>
                <a:cxn ang="0">
                  <a:pos x="2" y="0"/>
                </a:cxn>
                <a:cxn ang="0">
                  <a:pos x="0" y="2"/>
                </a:cxn>
                <a:cxn ang="0">
                  <a:pos x="0" y="2"/>
                </a:cxn>
                <a:cxn ang="0">
                  <a:pos x="0" y="2"/>
                </a:cxn>
                <a:cxn ang="0">
                  <a:pos x="0" y="2"/>
                </a:cxn>
                <a:cxn ang="0">
                  <a:pos x="0" y="4"/>
                </a:cxn>
                <a:cxn ang="0">
                  <a:pos x="0" y="4"/>
                </a:cxn>
                <a:cxn ang="0">
                  <a:pos x="0" y="4"/>
                </a:cxn>
                <a:cxn ang="0">
                  <a:pos x="2" y="4"/>
                </a:cxn>
                <a:cxn ang="0">
                  <a:pos x="2" y="4"/>
                </a:cxn>
                <a:cxn ang="0">
                  <a:pos x="2" y="4"/>
                </a:cxn>
                <a:cxn ang="0">
                  <a:pos x="2" y="4"/>
                </a:cxn>
                <a:cxn ang="0">
                  <a:pos x="4" y="2"/>
                </a:cxn>
                <a:cxn ang="0">
                  <a:pos x="4" y="2"/>
                </a:cxn>
                <a:cxn ang="0">
                  <a:pos x="4" y="2"/>
                </a:cxn>
                <a:cxn ang="0">
                  <a:pos x="4" y="0"/>
                </a:cxn>
                <a:cxn ang="0">
                  <a:pos x="2" y="0"/>
                </a:cxn>
                <a:cxn ang="0">
                  <a:pos x="2" y="0"/>
                </a:cxn>
              </a:cxnLst>
              <a:rect l="0" t="0" r="r" b="b"/>
              <a:pathLst>
                <a:path w="4" h="4">
                  <a:moveTo>
                    <a:pt x="2" y="0"/>
                  </a:moveTo>
                  <a:lnTo>
                    <a:pt x="0" y="2"/>
                  </a:lnTo>
                  <a:lnTo>
                    <a:pt x="0" y="2"/>
                  </a:lnTo>
                  <a:lnTo>
                    <a:pt x="0" y="2"/>
                  </a:lnTo>
                  <a:lnTo>
                    <a:pt x="0" y="2"/>
                  </a:lnTo>
                  <a:lnTo>
                    <a:pt x="0" y="4"/>
                  </a:lnTo>
                  <a:lnTo>
                    <a:pt x="0" y="4"/>
                  </a:lnTo>
                  <a:lnTo>
                    <a:pt x="0" y="4"/>
                  </a:lnTo>
                  <a:lnTo>
                    <a:pt x="2" y="4"/>
                  </a:lnTo>
                  <a:lnTo>
                    <a:pt x="2" y="4"/>
                  </a:lnTo>
                  <a:lnTo>
                    <a:pt x="2" y="4"/>
                  </a:lnTo>
                  <a:lnTo>
                    <a:pt x="2" y="4"/>
                  </a:lnTo>
                  <a:lnTo>
                    <a:pt x="4" y="2"/>
                  </a:lnTo>
                  <a:lnTo>
                    <a:pt x="4" y="2"/>
                  </a:lnTo>
                  <a:lnTo>
                    <a:pt x="4" y="2"/>
                  </a:lnTo>
                  <a:lnTo>
                    <a:pt x="4"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25" name="Freeform 5356">
              <a:extLst>
                <a:ext uri="{FF2B5EF4-FFF2-40B4-BE49-F238E27FC236}">
                  <a16:creationId xmlns:a16="http://schemas.microsoft.com/office/drawing/2014/main" id="{A7CA6721-C33D-AE42-A52D-E30B181F6BD9}"/>
                </a:ext>
              </a:extLst>
            </p:cNvPr>
            <p:cNvSpPr>
              <a:spLocks/>
            </p:cNvSpPr>
            <p:nvPr/>
          </p:nvSpPr>
          <p:spPr bwMode="auto">
            <a:xfrm>
              <a:off x="5047784" y="499854"/>
              <a:ext cx="16917" cy="6598"/>
            </a:xfrm>
            <a:custGeom>
              <a:avLst/>
              <a:gdLst/>
              <a:ahLst/>
              <a:cxnLst>
                <a:cxn ang="0">
                  <a:pos x="6" y="0"/>
                </a:cxn>
                <a:cxn ang="0">
                  <a:pos x="6" y="0"/>
                </a:cxn>
                <a:cxn ang="0">
                  <a:pos x="4" y="0"/>
                </a:cxn>
                <a:cxn ang="0">
                  <a:pos x="0" y="2"/>
                </a:cxn>
                <a:cxn ang="0">
                  <a:pos x="0" y="2"/>
                </a:cxn>
                <a:cxn ang="0">
                  <a:pos x="0" y="4"/>
                </a:cxn>
                <a:cxn ang="0">
                  <a:pos x="0" y="4"/>
                </a:cxn>
                <a:cxn ang="0">
                  <a:pos x="0" y="4"/>
                </a:cxn>
                <a:cxn ang="0">
                  <a:pos x="0" y="4"/>
                </a:cxn>
                <a:cxn ang="0">
                  <a:pos x="2" y="4"/>
                </a:cxn>
                <a:cxn ang="0">
                  <a:pos x="2" y="4"/>
                </a:cxn>
                <a:cxn ang="0">
                  <a:pos x="2" y="2"/>
                </a:cxn>
                <a:cxn ang="0">
                  <a:pos x="6" y="2"/>
                </a:cxn>
                <a:cxn ang="0">
                  <a:pos x="6" y="2"/>
                </a:cxn>
                <a:cxn ang="0">
                  <a:pos x="8" y="0"/>
                </a:cxn>
                <a:cxn ang="0">
                  <a:pos x="10" y="0"/>
                </a:cxn>
                <a:cxn ang="0">
                  <a:pos x="10" y="0"/>
                </a:cxn>
                <a:cxn ang="0">
                  <a:pos x="8" y="0"/>
                </a:cxn>
                <a:cxn ang="0">
                  <a:pos x="8" y="0"/>
                </a:cxn>
                <a:cxn ang="0">
                  <a:pos x="6" y="0"/>
                </a:cxn>
              </a:cxnLst>
              <a:rect l="0" t="0" r="r" b="b"/>
              <a:pathLst>
                <a:path w="10" h="4">
                  <a:moveTo>
                    <a:pt x="6" y="0"/>
                  </a:moveTo>
                  <a:lnTo>
                    <a:pt x="6" y="0"/>
                  </a:lnTo>
                  <a:lnTo>
                    <a:pt x="4" y="0"/>
                  </a:lnTo>
                  <a:lnTo>
                    <a:pt x="0" y="2"/>
                  </a:lnTo>
                  <a:lnTo>
                    <a:pt x="0" y="2"/>
                  </a:lnTo>
                  <a:lnTo>
                    <a:pt x="0" y="4"/>
                  </a:lnTo>
                  <a:lnTo>
                    <a:pt x="0" y="4"/>
                  </a:lnTo>
                  <a:lnTo>
                    <a:pt x="0" y="4"/>
                  </a:lnTo>
                  <a:lnTo>
                    <a:pt x="0" y="4"/>
                  </a:lnTo>
                  <a:lnTo>
                    <a:pt x="2" y="4"/>
                  </a:lnTo>
                  <a:lnTo>
                    <a:pt x="2" y="4"/>
                  </a:lnTo>
                  <a:lnTo>
                    <a:pt x="2" y="2"/>
                  </a:lnTo>
                  <a:lnTo>
                    <a:pt x="6" y="2"/>
                  </a:lnTo>
                  <a:lnTo>
                    <a:pt x="6" y="2"/>
                  </a:lnTo>
                  <a:lnTo>
                    <a:pt x="8" y="0"/>
                  </a:lnTo>
                  <a:lnTo>
                    <a:pt x="10" y="0"/>
                  </a:lnTo>
                  <a:lnTo>
                    <a:pt x="10" y="0"/>
                  </a:lnTo>
                  <a:lnTo>
                    <a:pt x="8" y="0"/>
                  </a:lnTo>
                  <a:lnTo>
                    <a:pt x="8" y="0"/>
                  </a:lnTo>
                  <a:lnTo>
                    <a:pt x="6"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26" name="Freeform 5357">
              <a:extLst>
                <a:ext uri="{FF2B5EF4-FFF2-40B4-BE49-F238E27FC236}">
                  <a16:creationId xmlns:a16="http://schemas.microsoft.com/office/drawing/2014/main" id="{4B0FDDC0-6DAF-CA47-B1A5-EF113CDA6D18}"/>
                </a:ext>
              </a:extLst>
            </p:cNvPr>
            <p:cNvSpPr>
              <a:spLocks/>
            </p:cNvSpPr>
            <p:nvPr/>
          </p:nvSpPr>
          <p:spPr bwMode="auto">
            <a:xfrm>
              <a:off x="5047784" y="499854"/>
              <a:ext cx="16917" cy="6598"/>
            </a:xfrm>
            <a:custGeom>
              <a:avLst/>
              <a:gdLst/>
              <a:ahLst/>
              <a:cxnLst>
                <a:cxn ang="0">
                  <a:pos x="6" y="0"/>
                </a:cxn>
                <a:cxn ang="0">
                  <a:pos x="6" y="0"/>
                </a:cxn>
                <a:cxn ang="0">
                  <a:pos x="4" y="0"/>
                </a:cxn>
                <a:cxn ang="0">
                  <a:pos x="0" y="2"/>
                </a:cxn>
                <a:cxn ang="0">
                  <a:pos x="0" y="2"/>
                </a:cxn>
                <a:cxn ang="0">
                  <a:pos x="0" y="4"/>
                </a:cxn>
                <a:cxn ang="0">
                  <a:pos x="0" y="4"/>
                </a:cxn>
                <a:cxn ang="0">
                  <a:pos x="0" y="4"/>
                </a:cxn>
                <a:cxn ang="0">
                  <a:pos x="0" y="4"/>
                </a:cxn>
                <a:cxn ang="0">
                  <a:pos x="2" y="4"/>
                </a:cxn>
                <a:cxn ang="0">
                  <a:pos x="2" y="4"/>
                </a:cxn>
                <a:cxn ang="0">
                  <a:pos x="2" y="2"/>
                </a:cxn>
                <a:cxn ang="0">
                  <a:pos x="6" y="2"/>
                </a:cxn>
                <a:cxn ang="0">
                  <a:pos x="6" y="2"/>
                </a:cxn>
                <a:cxn ang="0">
                  <a:pos x="8" y="0"/>
                </a:cxn>
                <a:cxn ang="0">
                  <a:pos x="10" y="0"/>
                </a:cxn>
                <a:cxn ang="0">
                  <a:pos x="10" y="0"/>
                </a:cxn>
                <a:cxn ang="0">
                  <a:pos x="8" y="0"/>
                </a:cxn>
                <a:cxn ang="0">
                  <a:pos x="8" y="0"/>
                </a:cxn>
                <a:cxn ang="0">
                  <a:pos x="6" y="0"/>
                </a:cxn>
              </a:cxnLst>
              <a:rect l="0" t="0" r="r" b="b"/>
              <a:pathLst>
                <a:path w="10" h="4">
                  <a:moveTo>
                    <a:pt x="6" y="0"/>
                  </a:moveTo>
                  <a:lnTo>
                    <a:pt x="6" y="0"/>
                  </a:lnTo>
                  <a:lnTo>
                    <a:pt x="4" y="0"/>
                  </a:lnTo>
                  <a:lnTo>
                    <a:pt x="0" y="2"/>
                  </a:lnTo>
                  <a:lnTo>
                    <a:pt x="0" y="2"/>
                  </a:lnTo>
                  <a:lnTo>
                    <a:pt x="0" y="4"/>
                  </a:lnTo>
                  <a:lnTo>
                    <a:pt x="0" y="4"/>
                  </a:lnTo>
                  <a:lnTo>
                    <a:pt x="0" y="4"/>
                  </a:lnTo>
                  <a:lnTo>
                    <a:pt x="0" y="4"/>
                  </a:lnTo>
                  <a:lnTo>
                    <a:pt x="2" y="4"/>
                  </a:lnTo>
                  <a:lnTo>
                    <a:pt x="2" y="4"/>
                  </a:lnTo>
                  <a:lnTo>
                    <a:pt x="2" y="2"/>
                  </a:lnTo>
                  <a:lnTo>
                    <a:pt x="6" y="2"/>
                  </a:lnTo>
                  <a:lnTo>
                    <a:pt x="6" y="2"/>
                  </a:lnTo>
                  <a:lnTo>
                    <a:pt x="8" y="0"/>
                  </a:lnTo>
                  <a:lnTo>
                    <a:pt x="10" y="0"/>
                  </a:lnTo>
                  <a:lnTo>
                    <a:pt x="10" y="0"/>
                  </a:lnTo>
                  <a:lnTo>
                    <a:pt x="8" y="0"/>
                  </a:lnTo>
                  <a:lnTo>
                    <a:pt x="8" y="0"/>
                  </a:lnTo>
                  <a:lnTo>
                    <a:pt x="6"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27" name="Freeform 5358">
              <a:extLst>
                <a:ext uri="{FF2B5EF4-FFF2-40B4-BE49-F238E27FC236}">
                  <a16:creationId xmlns:a16="http://schemas.microsoft.com/office/drawing/2014/main" id="{887FC8B9-8D7A-464A-88D2-82AEE5813522}"/>
                </a:ext>
              </a:extLst>
            </p:cNvPr>
            <p:cNvSpPr>
              <a:spLocks/>
            </p:cNvSpPr>
            <p:nvPr/>
          </p:nvSpPr>
          <p:spPr bwMode="auto">
            <a:xfrm>
              <a:off x="5200034" y="543835"/>
              <a:ext cx="6343" cy="6598"/>
            </a:xfrm>
            <a:custGeom>
              <a:avLst/>
              <a:gdLst/>
              <a:ahLst/>
              <a:cxnLst>
                <a:cxn ang="0">
                  <a:pos x="0" y="2"/>
                </a:cxn>
                <a:cxn ang="0">
                  <a:pos x="0" y="4"/>
                </a:cxn>
                <a:cxn ang="0">
                  <a:pos x="0" y="4"/>
                </a:cxn>
                <a:cxn ang="0">
                  <a:pos x="0" y="4"/>
                </a:cxn>
                <a:cxn ang="0">
                  <a:pos x="2" y="4"/>
                </a:cxn>
                <a:cxn ang="0">
                  <a:pos x="2" y="4"/>
                </a:cxn>
                <a:cxn ang="0">
                  <a:pos x="2" y="4"/>
                </a:cxn>
                <a:cxn ang="0">
                  <a:pos x="4" y="2"/>
                </a:cxn>
                <a:cxn ang="0">
                  <a:pos x="4" y="2"/>
                </a:cxn>
                <a:cxn ang="0">
                  <a:pos x="4" y="2"/>
                </a:cxn>
                <a:cxn ang="0">
                  <a:pos x="4" y="2"/>
                </a:cxn>
                <a:cxn ang="0">
                  <a:pos x="2" y="0"/>
                </a:cxn>
                <a:cxn ang="0">
                  <a:pos x="0" y="2"/>
                </a:cxn>
              </a:cxnLst>
              <a:rect l="0" t="0" r="r" b="b"/>
              <a:pathLst>
                <a:path w="4" h="4">
                  <a:moveTo>
                    <a:pt x="0" y="2"/>
                  </a:moveTo>
                  <a:lnTo>
                    <a:pt x="0" y="4"/>
                  </a:lnTo>
                  <a:lnTo>
                    <a:pt x="0" y="4"/>
                  </a:lnTo>
                  <a:lnTo>
                    <a:pt x="0" y="4"/>
                  </a:lnTo>
                  <a:lnTo>
                    <a:pt x="2" y="4"/>
                  </a:lnTo>
                  <a:lnTo>
                    <a:pt x="2" y="4"/>
                  </a:lnTo>
                  <a:lnTo>
                    <a:pt x="2" y="4"/>
                  </a:lnTo>
                  <a:lnTo>
                    <a:pt x="4" y="2"/>
                  </a:lnTo>
                  <a:lnTo>
                    <a:pt x="4" y="2"/>
                  </a:lnTo>
                  <a:lnTo>
                    <a:pt x="4" y="2"/>
                  </a:lnTo>
                  <a:lnTo>
                    <a:pt x="4" y="2"/>
                  </a:lnTo>
                  <a:lnTo>
                    <a:pt x="2"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28" name="Freeform 5359">
              <a:extLst>
                <a:ext uri="{FF2B5EF4-FFF2-40B4-BE49-F238E27FC236}">
                  <a16:creationId xmlns:a16="http://schemas.microsoft.com/office/drawing/2014/main" id="{0DC2FB19-0D81-9D4E-8449-E910405CBB70}"/>
                </a:ext>
              </a:extLst>
            </p:cNvPr>
            <p:cNvSpPr>
              <a:spLocks/>
            </p:cNvSpPr>
            <p:nvPr/>
          </p:nvSpPr>
          <p:spPr bwMode="auto">
            <a:xfrm>
              <a:off x="5200034" y="543835"/>
              <a:ext cx="6343" cy="6598"/>
            </a:xfrm>
            <a:custGeom>
              <a:avLst/>
              <a:gdLst/>
              <a:ahLst/>
              <a:cxnLst>
                <a:cxn ang="0">
                  <a:pos x="0" y="2"/>
                </a:cxn>
                <a:cxn ang="0">
                  <a:pos x="0" y="4"/>
                </a:cxn>
                <a:cxn ang="0">
                  <a:pos x="0" y="4"/>
                </a:cxn>
                <a:cxn ang="0">
                  <a:pos x="0" y="4"/>
                </a:cxn>
                <a:cxn ang="0">
                  <a:pos x="2" y="4"/>
                </a:cxn>
                <a:cxn ang="0">
                  <a:pos x="2" y="4"/>
                </a:cxn>
                <a:cxn ang="0">
                  <a:pos x="2" y="4"/>
                </a:cxn>
                <a:cxn ang="0">
                  <a:pos x="4" y="2"/>
                </a:cxn>
                <a:cxn ang="0">
                  <a:pos x="4" y="2"/>
                </a:cxn>
                <a:cxn ang="0">
                  <a:pos x="4" y="2"/>
                </a:cxn>
                <a:cxn ang="0">
                  <a:pos x="4" y="2"/>
                </a:cxn>
                <a:cxn ang="0">
                  <a:pos x="2" y="0"/>
                </a:cxn>
                <a:cxn ang="0">
                  <a:pos x="0" y="2"/>
                </a:cxn>
              </a:cxnLst>
              <a:rect l="0" t="0" r="r" b="b"/>
              <a:pathLst>
                <a:path w="4" h="4">
                  <a:moveTo>
                    <a:pt x="0" y="2"/>
                  </a:moveTo>
                  <a:lnTo>
                    <a:pt x="0" y="4"/>
                  </a:lnTo>
                  <a:lnTo>
                    <a:pt x="0" y="4"/>
                  </a:lnTo>
                  <a:lnTo>
                    <a:pt x="0" y="4"/>
                  </a:lnTo>
                  <a:lnTo>
                    <a:pt x="2" y="4"/>
                  </a:lnTo>
                  <a:lnTo>
                    <a:pt x="2" y="4"/>
                  </a:lnTo>
                  <a:lnTo>
                    <a:pt x="2" y="4"/>
                  </a:lnTo>
                  <a:lnTo>
                    <a:pt x="4" y="2"/>
                  </a:lnTo>
                  <a:lnTo>
                    <a:pt x="4" y="2"/>
                  </a:lnTo>
                  <a:lnTo>
                    <a:pt x="4" y="2"/>
                  </a:lnTo>
                  <a:lnTo>
                    <a:pt x="4" y="2"/>
                  </a:lnTo>
                  <a:lnTo>
                    <a:pt x="2"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29" name="Freeform 5360">
              <a:extLst>
                <a:ext uri="{FF2B5EF4-FFF2-40B4-BE49-F238E27FC236}">
                  <a16:creationId xmlns:a16="http://schemas.microsoft.com/office/drawing/2014/main" id="{CDB46A6B-D156-9646-8D31-8AD0BC4CF742}"/>
                </a:ext>
              </a:extLst>
            </p:cNvPr>
            <p:cNvSpPr>
              <a:spLocks/>
            </p:cNvSpPr>
            <p:nvPr/>
          </p:nvSpPr>
          <p:spPr bwMode="auto">
            <a:xfrm>
              <a:off x="5039325" y="636196"/>
              <a:ext cx="6343" cy="6598"/>
            </a:xfrm>
            <a:custGeom>
              <a:avLst/>
              <a:gdLst/>
              <a:ahLst/>
              <a:cxnLst>
                <a:cxn ang="0">
                  <a:pos x="0" y="0"/>
                </a:cxn>
                <a:cxn ang="0">
                  <a:pos x="0" y="0"/>
                </a:cxn>
                <a:cxn ang="0">
                  <a:pos x="2" y="2"/>
                </a:cxn>
                <a:cxn ang="0">
                  <a:pos x="2" y="2"/>
                </a:cxn>
                <a:cxn ang="0">
                  <a:pos x="4" y="4"/>
                </a:cxn>
                <a:cxn ang="0">
                  <a:pos x="4" y="4"/>
                </a:cxn>
                <a:cxn ang="0">
                  <a:pos x="4" y="4"/>
                </a:cxn>
                <a:cxn ang="0">
                  <a:pos x="4" y="2"/>
                </a:cxn>
                <a:cxn ang="0">
                  <a:pos x="4" y="2"/>
                </a:cxn>
                <a:cxn ang="0">
                  <a:pos x="4" y="2"/>
                </a:cxn>
                <a:cxn ang="0">
                  <a:pos x="2" y="0"/>
                </a:cxn>
                <a:cxn ang="0">
                  <a:pos x="2" y="0"/>
                </a:cxn>
                <a:cxn ang="0">
                  <a:pos x="2" y="0"/>
                </a:cxn>
                <a:cxn ang="0">
                  <a:pos x="2" y="0"/>
                </a:cxn>
                <a:cxn ang="0">
                  <a:pos x="0" y="0"/>
                </a:cxn>
                <a:cxn ang="0">
                  <a:pos x="0" y="0"/>
                </a:cxn>
                <a:cxn ang="0">
                  <a:pos x="0" y="0"/>
                </a:cxn>
              </a:cxnLst>
              <a:rect l="0" t="0" r="r" b="b"/>
              <a:pathLst>
                <a:path w="4" h="4">
                  <a:moveTo>
                    <a:pt x="0" y="0"/>
                  </a:moveTo>
                  <a:lnTo>
                    <a:pt x="0" y="0"/>
                  </a:lnTo>
                  <a:lnTo>
                    <a:pt x="2" y="2"/>
                  </a:lnTo>
                  <a:lnTo>
                    <a:pt x="2" y="2"/>
                  </a:lnTo>
                  <a:lnTo>
                    <a:pt x="4" y="4"/>
                  </a:lnTo>
                  <a:lnTo>
                    <a:pt x="4" y="4"/>
                  </a:lnTo>
                  <a:lnTo>
                    <a:pt x="4" y="4"/>
                  </a:lnTo>
                  <a:lnTo>
                    <a:pt x="4" y="2"/>
                  </a:lnTo>
                  <a:lnTo>
                    <a:pt x="4" y="2"/>
                  </a:lnTo>
                  <a:lnTo>
                    <a:pt x="4" y="2"/>
                  </a:lnTo>
                  <a:lnTo>
                    <a:pt x="2" y="0"/>
                  </a:lnTo>
                  <a:lnTo>
                    <a:pt x="2" y="0"/>
                  </a:lnTo>
                  <a:lnTo>
                    <a:pt x="2" y="0"/>
                  </a:lnTo>
                  <a:lnTo>
                    <a:pt x="2" y="0"/>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30" name="Freeform 5361">
              <a:extLst>
                <a:ext uri="{FF2B5EF4-FFF2-40B4-BE49-F238E27FC236}">
                  <a16:creationId xmlns:a16="http://schemas.microsoft.com/office/drawing/2014/main" id="{816E3D90-A958-7145-971B-9B62CAC483A9}"/>
                </a:ext>
              </a:extLst>
            </p:cNvPr>
            <p:cNvSpPr>
              <a:spLocks/>
            </p:cNvSpPr>
            <p:nvPr/>
          </p:nvSpPr>
          <p:spPr bwMode="auto">
            <a:xfrm>
              <a:off x="5039325" y="636196"/>
              <a:ext cx="6343" cy="6598"/>
            </a:xfrm>
            <a:custGeom>
              <a:avLst/>
              <a:gdLst/>
              <a:ahLst/>
              <a:cxnLst>
                <a:cxn ang="0">
                  <a:pos x="0" y="0"/>
                </a:cxn>
                <a:cxn ang="0">
                  <a:pos x="0" y="0"/>
                </a:cxn>
                <a:cxn ang="0">
                  <a:pos x="2" y="2"/>
                </a:cxn>
                <a:cxn ang="0">
                  <a:pos x="2" y="2"/>
                </a:cxn>
                <a:cxn ang="0">
                  <a:pos x="4" y="4"/>
                </a:cxn>
                <a:cxn ang="0">
                  <a:pos x="4" y="4"/>
                </a:cxn>
                <a:cxn ang="0">
                  <a:pos x="4" y="4"/>
                </a:cxn>
                <a:cxn ang="0">
                  <a:pos x="4" y="2"/>
                </a:cxn>
                <a:cxn ang="0">
                  <a:pos x="4" y="2"/>
                </a:cxn>
                <a:cxn ang="0">
                  <a:pos x="4" y="2"/>
                </a:cxn>
                <a:cxn ang="0">
                  <a:pos x="2" y="0"/>
                </a:cxn>
                <a:cxn ang="0">
                  <a:pos x="2" y="0"/>
                </a:cxn>
                <a:cxn ang="0">
                  <a:pos x="2" y="0"/>
                </a:cxn>
                <a:cxn ang="0">
                  <a:pos x="2" y="0"/>
                </a:cxn>
                <a:cxn ang="0">
                  <a:pos x="0" y="0"/>
                </a:cxn>
                <a:cxn ang="0">
                  <a:pos x="0" y="0"/>
                </a:cxn>
                <a:cxn ang="0">
                  <a:pos x="0" y="0"/>
                </a:cxn>
              </a:cxnLst>
              <a:rect l="0" t="0" r="r" b="b"/>
              <a:pathLst>
                <a:path w="4" h="4">
                  <a:moveTo>
                    <a:pt x="0" y="0"/>
                  </a:moveTo>
                  <a:lnTo>
                    <a:pt x="0" y="0"/>
                  </a:lnTo>
                  <a:lnTo>
                    <a:pt x="2" y="2"/>
                  </a:lnTo>
                  <a:lnTo>
                    <a:pt x="2" y="2"/>
                  </a:lnTo>
                  <a:lnTo>
                    <a:pt x="4" y="4"/>
                  </a:lnTo>
                  <a:lnTo>
                    <a:pt x="4" y="4"/>
                  </a:lnTo>
                  <a:lnTo>
                    <a:pt x="4" y="4"/>
                  </a:lnTo>
                  <a:lnTo>
                    <a:pt x="4" y="2"/>
                  </a:lnTo>
                  <a:lnTo>
                    <a:pt x="4" y="2"/>
                  </a:lnTo>
                  <a:lnTo>
                    <a:pt x="4" y="2"/>
                  </a:lnTo>
                  <a:lnTo>
                    <a:pt x="2" y="0"/>
                  </a:lnTo>
                  <a:lnTo>
                    <a:pt x="2" y="0"/>
                  </a:lnTo>
                  <a:lnTo>
                    <a:pt x="2" y="0"/>
                  </a:lnTo>
                  <a:lnTo>
                    <a:pt x="2" y="0"/>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31" name="Freeform 5362">
              <a:extLst>
                <a:ext uri="{FF2B5EF4-FFF2-40B4-BE49-F238E27FC236}">
                  <a16:creationId xmlns:a16="http://schemas.microsoft.com/office/drawing/2014/main" id="{AD003422-5A62-B346-9F08-DA171ED9BD86}"/>
                </a:ext>
              </a:extLst>
            </p:cNvPr>
            <p:cNvSpPr>
              <a:spLocks/>
            </p:cNvSpPr>
            <p:nvPr/>
          </p:nvSpPr>
          <p:spPr bwMode="auto">
            <a:xfrm>
              <a:off x="5191576" y="486660"/>
              <a:ext cx="12688" cy="10996"/>
            </a:xfrm>
            <a:custGeom>
              <a:avLst/>
              <a:gdLst/>
              <a:ahLst/>
              <a:cxnLst>
                <a:cxn ang="0">
                  <a:pos x="2" y="0"/>
                </a:cxn>
                <a:cxn ang="0">
                  <a:pos x="2" y="0"/>
                </a:cxn>
                <a:cxn ang="0">
                  <a:pos x="2" y="0"/>
                </a:cxn>
                <a:cxn ang="0">
                  <a:pos x="0" y="2"/>
                </a:cxn>
                <a:cxn ang="0">
                  <a:pos x="2" y="2"/>
                </a:cxn>
                <a:cxn ang="0">
                  <a:pos x="2" y="4"/>
                </a:cxn>
                <a:cxn ang="0">
                  <a:pos x="4" y="6"/>
                </a:cxn>
                <a:cxn ang="0">
                  <a:pos x="4" y="6"/>
                </a:cxn>
                <a:cxn ang="0">
                  <a:pos x="4" y="4"/>
                </a:cxn>
                <a:cxn ang="0">
                  <a:pos x="8" y="2"/>
                </a:cxn>
                <a:cxn ang="0">
                  <a:pos x="8" y="2"/>
                </a:cxn>
                <a:cxn ang="0">
                  <a:pos x="8" y="2"/>
                </a:cxn>
                <a:cxn ang="0">
                  <a:pos x="8" y="2"/>
                </a:cxn>
                <a:cxn ang="0">
                  <a:pos x="8" y="2"/>
                </a:cxn>
                <a:cxn ang="0">
                  <a:pos x="8" y="2"/>
                </a:cxn>
                <a:cxn ang="0">
                  <a:pos x="6" y="0"/>
                </a:cxn>
                <a:cxn ang="0">
                  <a:pos x="2" y="0"/>
                </a:cxn>
                <a:cxn ang="0">
                  <a:pos x="2" y="0"/>
                </a:cxn>
              </a:cxnLst>
              <a:rect l="0" t="0" r="r" b="b"/>
              <a:pathLst>
                <a:path w="8" h="6">
                  <a:moveTo>
                    <a:pt x="2" y="0"/>
                  </a:moveTo>
                  <a:lnTo>
                    <a:pt x="2" y="0"/>
                  </a:lnTo>
                  <a:lnTo>
                    <a:pt x="2" y="0"/>
                  </a:lnTo>
                  <a:lnTo>
                    <a:pt x="0" y="2"/>
                  </a:lnTo>
                  <a:lnTo>
                    <a:pt x="2" y="2"/>
                  </a:lnTo>
                  <a:lnTo>
                    <a:pt x="2" y="4"/>
                  </a:lnTo>
                  <a:lnTo>
                    <a:pt x="4" y="6"/>
                  </a:lnTo>
                  <a:lnTo>
                    <a:pt x="4" y="6"/>
                  </a:lnTo>
                  <a:lnTo>
                    <a:pt x="4" y="4"/>
                  </a:lnTo>
                  <a:lnTo>
                    <a:pt x="8" y="2"/>
                  </a:lnTo>
                  <a:lnTo>
                    <a:pt x="8" y="2"/>
                  </a:lnTo>
                  <a:lnTo>
                    <a:pt x="8" y="2"/>
                  </a:lnTo>
                  <a:lnTo>
                    <a:pt x="8" y="2"/>
                  </a:lnTo>
                  <a:lnTo>
                    <a:pt x="8" y="2"/>
                  </a:lnTo>
                  <a:lnTo>
                    <a:pt x="8" y="2"/>
                  </a:lnTo>
                  <a:lnTo>
                    <a:pt x="6"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32" name="Freeform 5363">
              <a:extLst>
                <a:ext uri="{FF2B5EF4-FFF2-40B4-BE49-F238E27FC236}">
                  <a16:creationId xmlns:a16="http://schemas.microsoft.com/office/drawing/2014/main" id="{53D55EB0-9044-C04C-9862-588A5933DC05}"/>
                </a:ext>
              </a:extLst>
            </p:cNvPr>
            <p:cNvSpPr>
              <a:spLocks/>
            </p:cNvSpPr>
            <p:nvPr/>
          </p:nvSpPr>
          <p:spPr bwMode="auto">
            <a:xfrm>
              <a:off x="5191576" y="486660"/>
              <a:ext cx="12688" cy="10996"/>
            </a:xfrm>
            <a:custGeom>
              <a:avLst/>
              <a:gdLst/>
              <a:ahLst/>
              <a:cxnLst>
                <a:cxn ang="0">
                  <a:pos x="2" y="0"/>
                </a:cxn>
                <a:cxn ang="0">
                  <a:pos x="2" y="0"/>
                </a:cxn>
                <a:cxn ang="0">
                  <a:pos x="2" y="0"/>
                </a:cxn>
                <a:cxn ang="0">
                  <a:pos x="0" y="2"/>
                </a:cxn>
                <a:cxn ang="0">
                  <a:pos x="2" y="2"/>
                </a:cxn>
                <a:cxn ang="0">
                  <a:pos x="2" y="4"/>
                </a:cxn>
                <a:cxn ang="0">
                  <a:pos x="4" y="6"/>
                </a:cxn>
                <a:cxn ang="0">
                  <a:pos x="4" y="6"/>
                </a:cxn>
                <a:cxn ang="0">
                  <a:pos x="4" y="4"/>
                </a:cxn>
                <a:cxn ang="0">
                  <a:pos x="8" y="2"/>
                </a:cxn>
                <a:cxn ang="0">
                  <a:pos x="8" y="2"/>
                </a:cxn>
                <a:cxn ang="0">
                  <a:pos x="8" y="2"/>
                </a:cxn>
                <a:cxn ang="0">
                  <a:pos x="8" y="2"/>
                </a:cxn>
                <a:cxn ang="0">
                  <a:pos x="8" y="2"/>
                </a:cxn>
                <a:cxn ang="0">
                  <a:pos x="8" y="2"/>
                </a:cxn>
                <a:cxn ang="0">
                  <a:pos x="6" y="0"/>
                </a:cxn>
                <a:cxn ang="0">
                  <a:pos x="2" y="0"/>
                </a:cxn>
                <a:cxn ang="0">
                  <a:pos x="2" y="0"/>
                </a:cxn>
              </a:cxnLst>
              <a:rect l="0" t="0" r="r" b="b"/>
              <a:pathLst>
                <a:path w="8" h="6">
                  <a:moveTo>
                    <a:pt x="2" y="0"/>
                  </a:moveTo>
                  <a:lnTo>
                    <a:pt x="2" y="0"/>
                  </a:lnTo>
                  <a:lnTo>
                    <a:pt x="2" y="0"/>
                  </a:lnTo>
                  <a:lnTo>
                    <a:pt x="0" y="2"/>
                  </a:lnTo>
                  <a:lnTo>
                    <a:pt x="2" y="2"/>
                  </a:lnTo>
                  <a:lnTo>
                    <a:pt x="2" y="4"/>
                  </a:lnTo>
                  <a:lnTo>
                    <a:pt x="4" y="6"/>
                  </a:lnTo>
                  <a:lnTo>
                    <a:pt x="4" y="6"/>
                  </a:lnTo>
                  <a:lnTo>
                    <a:pt x="4" y="4"/>
                  </a:lnTo>
                  <a:lnTo>
                    <a:pt x="8" y="2"/>
                  </a:lnTo>
                  <a:lnTo>
                    <a:pt x="8" y="2"/>
                  </a:lnTo>
                  <a:lnTo>
                    <a:pt x="8" y="2"/>
                  </a:lnTo>
                  <a:lnTo>
                    <a:pt x="8" y="2"/>
                  </a:lnTo>
                  <a:lnTo>
                    <a:pt x="8" y="2"/>
                  </a:lnTo>
                  <a:lnTo>
                    <a:pt x="8" y="2"/>
                  </a:lnTo>
                  <a:lnTo>
                    <a:pt x="6"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33" name="Freeform 5364">
              <a:extLst>
                <a:ext uri="{FF2B5EF4-FFF2-40B4-BE49-F238E27FC236}">
                  <a16:creationId xmlns:a16="http://schemas.microsoft.com/office/drawing/2014/main" id="{CAF11AC8-B6B6-6347-8149-C3D07D3E9212}"/>
                </a:ext>
              </a:extLst>
            </p:cNvPr>
            <p:cNvSpPr>
              <a:spLocks/>
            </p:cNvSpPr>
            <p:nvPr/>
          </p:nvSpPr>
          <p:spPr bwMode="auto">
            <a:xfrm>
              <a:off x="5159856" y="484461"/>
              <a:ext cx="8458" cy="15393"/>
            </a:xfrm>
            <a:custGeom>
              <a:avLst/>
              <a:gdLst/>
              <a:ahLst/>
              <a:cxnLst>
                <a:cxn ang="0">
                  <a:pos x="0" y="0"/>
                </a:cxn>
                <a:cxn ang="0">
                  <a:pos x="2" y="2"/>
                </a:cxn>
                <a:cxn ang="0">
                  <a:pos x="2" y="2"/>
                </a:cxn>
                <a:cxn ang="0">
                  <a:pos x="2" y="2"/>
                </a:cxn>
                <a:cxn ang="0">
                  <a:pos x="2" y="2"/>
                </a:cxn>
                <a:cxn ang="0">
                  <a:pos x="0" y="10"/>
                </a:cxn>
                <a:cxn ang="0">
                  <a:pos x="4" y="8"/>
                </a:cxn>
                <a:cxn ang="0">
                  <a:pos x="4" y="8"/>
                </a:cxn>
                <a:cxn ang="0">
                  <a:pos x="4" y="8"/>
                </a:cxn>
                <a:cxn ang="0">
                  <a:pos x="6" y="8"/>
                </a:cxn>
                <a:cxn ang="0">
                  <a:pos x="6" y="8"/>
                </a:cxn>
                <a:cxn ang="0">
                  <a:pos x="4" y="4"/>
                </a:cxn>
                <a:cxn ang="0">
                  <a:pos x="4" y="2"/>
                </a:cxn>
                <a:cxn ang="0">
                  <a:pos x="4" y="2"/>
                </a:cxn>
                <a:cxn ang="0">
                  <a:pos x="4" y="2"/>
                </a:cxn>
                <a:cxn ang="0">
                  <a:pos x="2" y="2"/>
                </a:cxn>
                <a:cxn ang="0">
                  <a:pos x="2" y="0"/>
                </a:cxn>
                <a:cxn ang="0">
                  <a:pos x="2" y="0"/>
                </a:cxn>
                <a:cxn ang="0">
                  <a:pos x="0" y="0"/>
                </a:cxn>
              </a:cxnLst>
              <a:rect l="0" t="0" r="r" b="b"/>
              <a:pathLst>
                <a:path w="6" h="10">
                  <a:moveTo>
                    <a:pt x="0" y="0"/>
                  </a:moveTo>
                  <a:lnTo>
                    <a:pt x="2" y="2"/>
                  </a:lnTo>
                  <a:lnTo>
                    <a:pt x="2" y="2"/>
                  </a:lnTo>
                  <a:lnTo>
                    <a:pt x="2" y="2"/>
                  </a:lnTo>
                  <a:lnTo>
                    <a:pt x="2" y="2"/>
                  </a:lnTo>
                  <a:lnTo>
                    <a:pt x="0" y="10"/>
                  </a:lnTo>
                  <a:lnTo>
                    <a:pt x="4" y="8"/>
                  </a:lnTo>
                  <a:lnTo>
                    <a:pt x="4" y="8"/>
                  </a:lnTo>
                  <a:lnTo>
                    <a:pt x="4" y="8"/>
                  </a:lnTo>
                  <a:lnTo>
                    <a:pt x="6" y="8"/>
                  </a:lnTo>
                  <a:lnTo>
                    <a:pt x="6" y="8"/>
                  </a:lnTo>
                  <a:lnTo>
                    <a:pt x="4" y="4"/>
                  </a:lnTo>
                  <a:lnTo>
                    <a:pt x="4" y="2"/>
                  </a:lnTo>
                  <a:lnTo>
                    <a:pt x="4" y="2"/>
                  </a:lnTo>
                  <a:lnTo>
                    <a:pt x="4" y="2"/>
                  </a:lnTo>
                  <a:lnTo>
                    <a:pt x="2" y="2"/>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34" name="Freeform 5365">
              <a:extLst>
                <a:ext uri="{FF2B5EF4-FFF2-40B4-BE49-F238E27FC236}">
                  <a16:creationId xmlns:a16="http://schemas.microsoft.com/office/drawing/2014/main" id="{5EE46D9E-102D-E64C-B3D4-4DE2BC370749}"/>
                </a:ext>
              </a:extLst>
            </p:cNvPr>
            <p:cNvSpPr>
              <a:spLocks/>
            </p:cNvSpPr>
            <p:nvPr/>
          </p:nvSpPr>
          <p:spPr bwMode="auto">
            <a:xfrm>
              <a:off x="5159856" y="484461"/>
              <a:ext cx="8458" cy="15393"/>
            </a:xfrm>
            <a:custGeom>
              <a:avLst/>
              <a:gdLst/>
              <a:ahLst/>
              <a:cxnLst>
                <a:cxn ang="0">
                  <a:pos x="0" y="0"/>
                </a:cxn>
                <a:cxn ang="0">
                  <a:pos x="2" y="2"/>
                </a:cxn>
                <a:cxn ang="0">
                  <a:pos x="2" y="2"/>
                </a:cxn>
                <a:cxn ang="0">
                  <a:pos x="2" y="2"/>
                </a:cxn>
                <a:cxn ang="0">
                  <a:pos x="2" y="2"/>
                </a:cxn>
                <a:cxn ang="0">
                  <a:pos x="0" y="10"/>
                </a:cxn>
                <a:cxn ang="0">
                  <a:pos x="4" y="8"/>
                </a:cxn>
                <a:cxn ang="0">
                  <a:pos x="4" y="8"/>
                </a:cxn>
                <a:cxn ang="0">
                  <a:pos x="4" y="8"/>
                </a:cxn>
                <a:cxn ang="0">
                  <a:pos x="6" y="8"/>
                </a:cxn>
                <a:cxn ang="0">
                  <a:pos x="6" y="8"/>
                </a:cxn>
                <a:cxn ang="0">
                  <a:pos x="4" y="4"/>
                </a:cxn>
                <a:cxn ang="0">
                  <a:pos x="4" y="2"/>
                </a:cxn>
                <a:cxn ang="0">
                  <a:pos x="4" y="2"/>
                </a:cxn>
                <a:cxn ang="0">
                  <a:pos x="4" y="2"/>
                </a:cxn>
                <a:cxn ang="0">
                  <a:pos x="2" y="2"/>
                </a:cxn>
                <a:cxn ang="0">
                  <a:pos x="2" y="0"/>
                </a:cxn>
                <a:cxn ang="0">
                  <a:pos x="2" y="0"/>
                </a:cxn>
                <a:cxn ang="0">
                  <a:pos x="0" y="0"/>
                </a:cxn>
              </a:cxnLst>
              <a:rect l="0" t="0" r="r" b="b"/>
              <a:pathLst>
                <a:path w="6" h="10">
                  <a:moveTo>
                    <a:pt x="0" y="0"/>
                  </a:moveTo>
                  <a:lnTo>
                    <a:pt x="2" y="2"/>
                  </a:lnTo>
                  <a:lnTo>
                    <a:pt x="2" y="2"/>
                  </a:lnTo>
                  <a:lnTo>
                    <a:pt x="2" y="2"/>
                  </a:lnTo>
                  <a:lnTo>
                    <a:pt x="2" y="2"/>
                  </a:lnTo>
                  <a:lnTo>
                    <a:pt x="0" y="10"/>
                  </a:lnTo>
                  <a:lnTo>
                    <a:pt x="4" y="8"/>
                  </a:lnTo>
                  <a:lnTo>
                    <a:pt x="4" y="8"/>
                  </a:lnTo>
                  <a:lnTo>
                    <a:pt x="4" y="8"/>
                  </a:lnTo>
                  <a:lnTo>
                    <a:pt x="6" y="8"/>
                  </a:lnTo>
                  <a:lnTo>
                    <a:pt x="6" y="8"/>
                  </a:lnTo>
                  <a:lnTo>
                    <a:pt x="4" y="4"/>
                  </a:lnTo>
                  <a:lnTo>
                    <a:pt x="4" y="2"/>
                  </a:lnTo>
                  <a:lnTo>
                    <a:pt x="4" y="2"/>
                  </a:lnTo>
                  <a:lnTo>
                    <a:pt x="4" y="2"/>
                  </a:lnTo>
                  <a:lnTo>
                    <a:pt x="2" y="2"/>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35" name="Freeform 5366">
              <a:extLst>
                <a:ext uri="{FF2B5EF4-FFF2-40B4-BE49-F238E27FC236}">
                  <a16:creationId xmlns:a16="http://schemas.microsoft.com/office/drawing/2014/main" id="{65BEFB93-B0C8-9B4D-B45E-EB1E8A215D06}"/>
                </a:ext>
              </a:extLst>
            </p:cNvPr>
            <p:cNvSpPr>
              <a:spLocks/>
            </p:cNvSpPr>
            <p:nvPr/>
          </p:nvSpPr>
          <p:spPr bwMode="auto">
            <a:xfrm>
              <a:off x="5052013" y="484461"/>
              <a:ext cx="6343" cy="2198"/>
            </a:xfrm>
            <a:custGeom>
              <a:avLst/>
              <a:gdLst/>
              <a:ahLst/>
              <a:cxnLst>
                <a:cxn ang="0">
                  <a:pos x="0" y="0"/>
                </a:cxn>
                <a:cxn ang="0">
                  <a:pos x="0" y="0"/>
                </a:cxn>
                <a:cxn ang="0">
                  <a:pos x="0" y="0"/>
                </a:cxn>
                <a:cxn ang="0">
                  <a:pos x="2" y="0"/>
                </a:cxn>
                <a:cxn ang="0">
                  <a:pos x="2" y="2"/>
                </a:cxn>
                <a:cxn ang="0">
                  <a:pos x="4" y="2"/>
                </a:cxn>
                <a:cxn ang="0">
                  <a:pos x="4" y="2"/>
                </a:cxn>
                <a:cxn ang="0">
                  <a:pos x="4" y="2"/>
                </a:cxn>
                <a:cxn ang="0">
                  <a:pos x="4" y="0"/>
                </a:cxn>
                <a:cxn ang="0">
                  <a:pos x="4" y="0"/>
                </a:cxn>
                <a:cxn ang="0">
                  <a:pos x="4" y="0"/>
                </a:cxn>
                <a:cxn ang="0">
                  <a:pos x="4" y="0"/>
                </a:cxn>
                <a:cxn ang="0">
                  <a:pos x="2" y="0"/>
                </a:cxn>
                <a:cxn ang="0">
                  <a:pos x="0" y="0"/>
                </a:cxn>
              </a:cxnLst>
              <a:rect l="0" t="0" r="r" b="b"/>
              <a:pathLst>
                <a:path w="4" h="2">
                  <a:moveTo>
                    <a:pt x="0" y="0"/>
                  </a:moveTo>
                  <a:lnTo>
                    <a:pt x="0" y="0"/>
                  </a:lnTo>
                  <a:lnTo>
                    <a:pt x="0" y="0"/>
                  </a:lnTo>
                  <a:lnTo>
                    <a:pt x="2" y="0"/>
                  </a:lnTo>
                  <a:lnTo>
                    <a:pt x="2" y="2"/>
                  </a:lnTo>
                  <a:lnTo>
                    <a:pt x="4" y="2"/>
                  </a:lnTo>
                  <a:lnTo>
                    <a:pt x="4" y="2"/>
                  </a:lnTo>
                  <a:lnTo>
                    <a:pt x="4" y="2"/>
                  </a:lnTo>
                  <a:lnTo>
                    <a:pt x="4" y="0"/>
                  </a:lnTo>
                  <a:lnTo>
                    <a:pt x="4" y="0"/>
                  </a:lnTo>
                  <a:lnTo>
                    <a:pt x="4" y="0"/>
                  </a:lnTo>
                  <a:lnTo>
                    <a:pt x="4"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36" name="Freeform 5367">
              <a:extLst>
                <a:ext uri="{FF2B5EF4-FFF2-40B4-BE49-F238E27FC236}">
                  <a16:creationId xmlns:a16="http://schemas.microsoft.com/office/drawing/2014/main" id="{2D8AF2D9-C747-1C4D-B293-37CD505A9E44}"/>
                </a:ext>
              </a:extLst>
            </p:cNvPr>
            <p:cNvSpPr>
              <a:spLocks/>
            </p:cNvSpPr>
            <p:nvPr/>
          </p:nvSpPr>
          <p:spPr bwMode="auto">
            <a:xfrm>
              <a:off x="5052013" y="484461"/>
              <a:ext cx="6343" cy="2198"/>
            </a:xfrm>
            <a:custGeom>
              <a:avLst/>
              <a:gdLst/>
              <a:ahLst/>
              <a:cxnLst>
                <a:cxn ang="0">
                  <a:pos x="0" y="0"/>
                </a:cxn>
                <a:cxn ang="0">
                  <a:pos x="0" y="0"/>
                </a:cxn>
                <a:cxn ang="0">
                  <a:pos x="0" y="0"/>
                </a:cxn>
                <a:cxn ang="0">
                  <a:pos x="2" y="0"/>
                </a:cxn>
                <a:cxn ang="0">
                  <a:pos x="2" y="2"/>
                </a:cxn>
                <a:cxn ang="0">
                  <a:pos x="4" y="2"/>
                </a:cxn>
                <a:cxn ang="0">
                  <a:pos x="4" y="2"/>
                </a:cxn>
                <a:cxn ang="0">
                  <a:pos x="4" y="2"/>
                </a:cxn>
                <a:cxn ang="0">
                  <a:pos x="4" y="0"/>
                </a:cxn>
                <a:cxn ang="0">
                  <a:pos x="4" y="0"/>
                </a:cxn>
                <a:cxn ang="0">
                  <a:pos x="4" y="0"/>
                </a:cxn>
                <a:cxn ang="0">
                  <a:pos x="4" y="0"/>
                </a:cxn>
                <a:cxn ang="0">
                  <a:pos x="2" y="0"/>
                </a:cxn>
                <a:cxn ang="0">
                  <a:pos x="0" y="0"/>
                </a:cxn>
              </a:cxnLst>
              <a:rect l="0" t="0" r="r" b="b"/>
              <a:pathLst>
                <a:path w="4" h="2">
                  <a:moveTo>
                    <a:pt x="0" y="0"/>
                  </a:moveTo>
                  <a:lnTo>
                    <a:pt x="0" y="0"/>
                  </a:lnTo>
                  <a:lnTo>
                    <a:pt x="0" y="0"/>
                  </a:lnTo>
                  <a:lnTo>
                    <a:pt x="2" y="0"/>
                  </a:lnTo>
                  <a:lnTo>
                    <a:pt x="2" y="2"/>
                  </a:lnTo>
                  <a:lnTo>
                    <a:pt x="4" y="2"/>
                  </a:lnTo>
                  <a:lnTo>
                    <a:pt x="4" y="2"/>
                  </a:lnTo>
                  <a:lnTo>
                    <a:pt x="4" y="2"/>
                  </a:lnTo>
                  <a:lnTo>
                    <a:pt x="4" y="0"/>
                  </a:lnTo>
                  <a:lnTo>
                    <a:pt x="4" y="0"/>
                  </a:lnTo>
                  <a:lnTo>
                    <a:pt x="4" y="0"/>
                  </a:lnTo>
                  <a:lnTo>
                    <a:pt x="4"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37" name="Freeform 5368">
              <a:extLst>
                <a:ext uri="{FF2B5EF4-FFF2-40B4-BE49-F238E27FC236}">
                  <a16:creationId xmlns:a16="http://schemas.microsoft.com/office/drawing/2014/main" id="{51F44F1C-1825-214E-8059-697753649A05}"/>
                </a:ext>
              </a:extLst>
            </p:cNvPr>
            <p:cNvSpPr>
              <a:spLocks/>
            </p:cNvSpPr>
            <p:nvPr/>
          </p:nvSpPr>
          <p:spPr bwMode="auto">
            <a:xfrm>
              <a:off x="5052013" y="462471"/>
              <a:ext cx="8458" cy="6596"/>
            </a:xfrm>
            <a:custGeom>
              <a:avLst/>
              <a:gdLst/>
              <a:ahLst/>
              <a:cxnLst>
                <a:cxn ang="0">
                  <a:pos x="4" y="0"/>
                </a:cxn>
                <a:cxn ang="0">
                  <a:pos x="2" y="0"/>
                </a:cxn>
                <a:cxn ang="0">
                  <a:pos x="0" y="0"/>
                </a:cxn>
                <a:cxn ang="0">
                  <a:pos x="0" y="0"/>
                </a:cxn>
                <a:cxn ang="0">
                  <a:pos x="0" y="0"/>
                </a:cxn>
                <a:cxn ang="0">
                  <a:pos x="0" y="0"/>
                </a:cxn>
                <a:cxn ang="0">
                  <a:pos x="0" y="2"/>
                </a:cxn>
                <a:cxn ang="0">
                  <a:pos x="2" y="4"/>
                </a:cxn>
                <a:cxn ang="0">
                  <a:pos x="2" y="4"/>
                </a:cxn>
                <a:cxn ang="0">
                  <a:pos x="2" y="4"/>
                </a:cxn>
                <a:cxn ang="0">
                  <a:pos x="4" y="4"/>
                </a:cxn>
                <a:cxn ang="0">
                  <a:pos x="4" y="4"/>
                </a:cxn>
                <a:cxn ang="0">
                  <a:pos x="6" y="0"/>
                </a:cxn>
                <a:cxn ang="0">
                  <a:pos x="6" y="0"/>
                </a:cxn>
                <a:cxn ang="0">
                  <a:pos x="6" y="0"/>
                </a:cxn>
                <a:cxn ang="0">
                  <a:pos x="6" y="0"/>
                </a:cxn>
                <a:cxn ang="0">
                  <a:pos x="6" y="0"/>
                </a:cxn>
                <a:cxn ang="0">
                  <a:pos x="6" y="0"/>
                </a:cxn>
                <a:cxn ang="0">
                  <a:pos x="4" y="0"/>
                </a:cxn>
              </a:cxnLst>
              <a:rect l="0" t="0" r="r" b="b"/>
              <a:pathLst>
                <a:path w="6" h="4">
                  <a:moveTo>
                    <a:pt x="4" y="0"/>
                  </a:moveTo>
                  <a:lnTo>
                    <a:pt x="2" y="0"/>
                  </a:lnTo>
                  <a:lnTo>
                    <a:pt x="0" y="0"/>
                  </a:lnTo>
                  <a:lnTo>
                    <a:pt x="0" y="0"/>
                  </a:lnTo>
                  <a:lnTo>
                    <a:pt x="0" y="0"/>
                  </a:lnTo>
                  <a:lnTo>
                    <a:pt x="0" y="0"/>
                  </a:lnTo>
                  <a:lnTo>
                    <a:pt x="0" y="2"/>
                  </a:lnTo>
                  <a:lnTo>
                    <a:pt x="2" y="4"/>
                  </a:lnTo>
                  <a:lnTo>
                    <a:pt x="2" y="4"/>
                  </a:lnTo>
                  <a:lnTo>
                    <a:pt x="2" y="4"/>
                  </a:lnTo>
                  <a:lnTo>
                    <a:pt x="4" y="4"/>
                  </a:lnTo>
                  <a:lnTo>
                    <a:pt x="4" y="4"/>
                  </a:lnTo>
                  <a:lnTo>
                    <a:pt x="6" y="0"/>
                  </a:lnTo>
                  <a:lnTo>
                    <a:pt x="6" y="0"/>
                  </a:lnTo>
                  <a:lnTo>
                    <a:pt x="6" y="0"/>
                  </a:lnTo>
                  <a:lnTo>
                    <a:pt x="6" y="0"/>
                  </a:lnTo>
                  <a:lnTo>
                    <a:pt x="6" y="0"/>
                  </a:lnTo>
                  <a:lnTo>
                    <a:pt x="6" y="0"/>
                  </a:lnTo>
                  <a:lnTo>
                    <a:pt x="4"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38" name="Freeform 5369">
              <a:extLst>
                <a:ext uri="{FF2B5EF4-FFF2-40B4-BE49-F238E27FC236}">
                  <a16:creationId xmlns:a16="http://schemas.microsoft.com/office/drawing/2014/main" id="{E285CE1F-B66D-2D43-93DF-7A97CB89BE08}"/>
                </a:ext>
              </a:extLst>
            </p:cNvPr>
            <p:cNvSpPr>
              <a:spLocks/>
            </p:cNvSpPr>
            <p:nvPr/>
          </p:nvSpPr>
          <p:spPr bwMode="auto">
            <a:xfrm>
              <a:off x="5052013" y="462471"/>
              <a:ext cx="8458" cy="6596"/>
            </a:xfrm>
            <a:custGeom>
              <a:avLst/>
              <a:gdLst/>
              <a:ahLst/>
              <a:cxnLst>
                <a:cxn ang="0">
                  <a:pos x="4" y="0"/>
                </a:cxn>
                <a:cxn ang="0">
                  <a:pos x="2" y="0"/>
                </a:cxn>
                <a:cxn ang="0">
                  <a:pos x="0" y="0"/>
                </a:cxn>
                <a:cxn ang="0">
                  <a:pos x="0" y="0"/>
                </a:cxn>
                <a:cxn ang="0">
                  <a:pos x="0" y="0"/>
                </a:cxn>
                <a:cxn ang="0">
                  <a:pos x="0" y="0"/>
                </a:cxn>
                <a:cxn ang="0">
                  <a:pos x="0" y="2"/>
                </a:cxn>
                <a:cxn ang="0">
                  <a:pos x="2" y="4"/>
                </a:cxn>
                <a:cxn ang="0">
                  <a:pos x="2" y="4"/>
                </a:cxn>
                <a:cxn ang="0">
                  <a:pos x="2" y="4"/>
                </a:cxn>
                <a:cxn ang="0">
                  <a:pos x="4" y="4"/>
                </a:cxn>
                <a:cxn ang="0">
                  <a:pos x="4" y="4"/>
                </a:cxn>
                <a:cxn ang="0">
                  <a:pos x="6" y="0"/>
                </a:cxn>
                <a:cxn ang="0">
                  <a:pos x="6" y="0"/>
                </a:cxn>
                <a:cxn ang="0">
                  <a:pos x="6" y="0"/>
                </a:cxn>
                <a:cxn ang="0">
                  <a:pos x="6" y="0"/>
                </a:cxn>
                <a:cxn ang="0">
                  <a:pos x="6" y="0"/>
                </a:cxn>
                <a:cxn ang="0">
                  <a:pos x="6" y="0"/>
                </a:cxn>
                <a:cxn ang="0">
                  <a:pos x="4" y="0"/>
                </a:cxn>
              </a:cxnLst>
              <a:rect l="0" t="0" r="r" b="b"/>
              <a:pathLst>
                <a:path w="6" h="4">
                  <a:moveTo>
                    <a:pt x="4" y="0"/>
                  </a:moveTo>
                  <a:lnTo>
                    <a:pt x="2" y="0"/>
                  </a:lnTo>
                  <a:lnTo>
                    <a:pt x="0" y="0"/>
                  </a:lnTo>
                  <a:lnTo>
                    <a:pt x="0" y="0"/>
                  </a:lnTo>
                  <a:lnTo>
                    <a:pt x="0" y="0"/>
                  </a:lnTo>
                  <a:lnTo>
                    <a:pt x="0" y="0"/>
                  </a:lnTo>
                  <a:lnTo>
                    <a:pt x="0" y="2"/>
                  </a:lnTo>
                  <a:lnTo>
                    <a:pt x="2" y="4"/>
                  </a:lnTo>
                  <a:lnTo>
                    <a:pt x="2" y="4"/>
                  </a:lnTo>
                  <a:lnTo>
                    <a:pt x="2" y="4"/>
                  </a:lnTo>
                  <a:lnTo>
                    <a:pt x="4" y="4"/>
                  </a:lnTo>
                  <a:lnTo>
                    <a:pt x="4" y="4"/>
                  </a:lnTo>
                  <a:lnTo>
                    <a:pt x="6" y="0"/>
                  </a:lnTo>
                  <a:lnTo>
                    <a:pt x="6" y="0"/>
                  </a:lnTo>
                  <a:lnTo>
                    <a:pt x="6" y="0"/>
                  </a:lnTo>
                  <a:lnTo>
                    <a:pt x="6" y="0"/>
                  </a:lnTo>
                  <a:lnTo>
                    <a:pt x="6" y="0"/>
                  </a:lnTo>
                  <a:lnTo>
                    <a:pt x="6"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39" name="Freeform 5370">
              <a:extLst>
                <a:ext uri="{FF2B5EF4-FFF2-40B4-BE49-F238E27FC236}">
                  <a16:creationId xmlns:a16="http://schemas.microsoft.com/office/drawing/2014/main" id="{5133E292-C3E9-7647-8433-849CB9949555}"/>
                </a:ext>
              </a:extLst>
            </p:cNvPr>
            <p:cNvSpPr>
              <a:spLocks/>
            </p:cNvSpPr>
            <p:nvPr/>
          </p:nvSpPr>
          <p:spPr bwMode="auto">
            <a:xfrm>
              <a:off x="5197919" y="583418"/>
              <a:ext cx="8458" cy="10996"/>
            </a:xfrm>
            <a:custGeom>
              <a:avLst/>
              <a:gdLst/>
              <a:ahLst/>
              <a:cxnLst>
                <a:cxn ang="0">
                  <a:pos x="0" y="0"/>
                </a:cxn>
                <a:cxn ang="0">
                  <a:pos x="0" y="0"/>
                </a:cxn>
                <a:cxn ang="0">
                  <a:pos x="0" y="0"/>
                </a:cxn>
                <a:cxn ang="0">
                  <a:pos x="0" y="0"/>
                </a:cxn>
                <a:cxn ang="0">
                  <a:pos x="0" y="2"/>
                </a:cxn>
                <a:cxn ang="0">
                  <a:pos x="2" y="2"/>
                </a:cxn>
                <a:cxn ang="0">
                  <a:pos x="2" y="4"/>
                </a:cxn>
                <a:cxn ang="0">
                  <a:pos x="2" y="6"/>
                </a:cxn>
                <a:cxn ang="0">
                  <a:pos x="0" y="8"/>
                </a:cxn>
                <a:cxn ang="0">
                  <a:pos x="2" y="8"/>
                </a:cxn>
                <a:cxn ang="0">
                  <a:pos x="4" y="8"/>
                </a:cxn>
                <a:cxn ang="0">
                  <a:pos x="4" y="8"/>
                </a:cxn>
                <a:cxn ang="0">
                  <a:pos x="4" y="8"/>
                </a:cxn>
                <a:cxn ang="0">
                  <a:pos x="6" y="6"/>
                </a:cxn>
                <a:cxn ang="0">
                  <a:pos x="6" y="4"/>
                </a:cxn>
                <a:cxn ang="0">
                  <a:pos x="6" y="4"/>
                </a:cxn>
                <a:cxn ang="0">
                  <a:pos x="6" y="4"/>
                </a:cxn>
                <a:cxn ang="0">
                  <a:pos x="4" y="2"/>
                </a:cxn>
                <a:cxn ang="0">
                  <a:pos x="4" y="2"/>
                </a:cxn>
                <a:cxn ang="0">
                  <a:pos x="2" y="0"/>
                </a:cxn>
                <a:cxn ang="0">
                  <a:pos x="2" y="0"/>
                </a:cxn>
                <a:cxn ang="0">
                  <a:pos x="2" y="0"/>
                </a:cxn>
                <a:cxn ang="0">
                  <a:pos x="0" y="0"/>
                </a:cxn>
                <a:cxn ang="0">
                  <a:pos x="0" y="0"/>
                </a:cxn>
              </a:cxnLst>
              <a:rect l="0" t="0" r="r" b="b"/>
              <a:pathLst>
                <a:path w="6" h="8">
                  <a:moveTo>
                    <a:pt x="0" y="0"/>
                  </a:moveTo>
                  <a:lnTo>
                    <a:pt x="0" y="0"/>
                  </a:lnTo>
                  <a:lnTo>
                    <a:pt x="0" y="0"/>
                  </a:lnTo>
                  <a:lnTo>
                    <a:pt x="0" y="0"/>
                  </a:lnTo>
                  <a:lnTo>
                    <a:pt x="0" y="2"/>
                  </a:lnTo>
                  <a:lnTo>
                    <a:pt x="2" y="2"/>
                  </a:lnTo>
                  <a:lnTo>
                    <a:pt x="2" y="4"/>
                  </a:lnTo>
                  <a:lnTo>
                    <a:pt x="2" y="6"/>
                  </a:lnTo>
                  <a:lnTo>
                    <a:pt x="0" y="8"/>
                  </a:lnTo>
                  <a:lnTo>
                    <a:pt x="2" y="8"/>
                  </a:lnTo>
                  <a:lnTo>
                    <a:pt x="4" y="8"/>
                  </a:lnTo>
                  <a:lnTo>
                    <a:pt x="4" y="8"/>
                  </a:lnTo>
                  <a:lnTo>
                    <a:pt x="4" y="8"/>
                  </a:lnTo>
                  <a:lnTo>
                    <a:pt x="6" y="6"/>
                  </a:lnTo>
                  <a:lnTo>
                    <a:pt x="6" y="4"/>
                  </a:lnTo>
                  <a:lnTo>
                    <a:pt x="6" y="4"/>
                  </a:lnTo>
                  <a:lnTo>
                    <a:pt x="6" y="4"/>
                  </a:lnTo>
                  <a:lnTo>
                    <a:pt x="4" y="2"/>
                  </a:lnTo>
                  <a:lnTo>
                    <a:pt x="4" y="2"/>
                  </a:lnTo>
                  <a:lnTo>
                    <a:pt x="2" y="0"/>
                  </a:lnTo>
                  <a:lnTo>
                    <a:pt x="2"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40" name="Freeform 5371">
              <a:extLst>
                <a:ext uri="{FF2B5EF4-FFF2-40B4-BE49-F238E27FC236}">
                  <a16:creationId xmlns:a16="http://schemas.microsoft.com/office/drawing/2014/main" id="{26DC0B0B-71B9-9E4D-A106-71FE2AE72C66}"/>
                </a:ext>
              </a:extLst>
            </p:cNvPr>
            <p:cNvSpPr>
              <a:spLocks/>
            </p:cNvSpPr>
            <p:nvPr/>
          </p:nvSpPr>
          <p:spPr bwMode="auto">
            <a:xfrm>
              <a:off x="5197919" y="583418"/>
              <a:ext cx="8458" cy="10996"/>
            </a:xfrm>
            <a:custGeom>
              <a:avLst/>
              <a:gdLst/>
              <a:ahLst/>
              <a:cxnLst>
                <a:cxn ang="0">
                  <a:pos x="0" y="0"/>
                </a:cxn>
                <a:cxn ang="0">
                  <a:pos x="0" y="0"/>
                </a:cxn>
                <a:cxn ang="0">
                  <a:pos x="0" y="0"/>
                </a:cxn>
                <a:cxn ang="0">
                  <a:pos x="0" y="0"/>
                </a:cxn>
                <a:cxn ang="0">
                  <a:pos x="0" y="2"/>
                </a:cxn>
                <a:cxn ang="0">
                  <a:pos x="2" y="2"/>
                </a:cxn>
                <a:cxn ang="0">
                  <a:pos x="2" y="4"/>
                </a:cxn>
                <a:cxn ang="0">
                  <a:pos x="2" y="6"/>
                </a:cxn>
                <a:cxn ang="0">
                  <a:pos x="0" y="8"/>
                </a:cxn>
                <a:cxn ang="0">
                  <a:pos x="2" y="8"/>
                </a:cxn>
                <a:cxn ang="0">
                  <a:pos x="4" y="8"/>
                </a:cxn>
                <a:cxn ang="0">
                  <a:pos x="4" y="8"/>
                </a:cxn>
                <a:cxn ang="0">
                  <a:pos x="4" y="8"/>
                </a:cxn>
                <a:cxn ang="0">
                  <a:pos x="6" y="6"/>
                </a:cxn>
                <a:cxn ang="0">
                  <a:pos x="6" y="4"/>
                </a:cxn>
                <a:cxn ang="0">
                  <a:pos x="6" y="4"/>
                </a:cxn>
                <a:cxn ang="0">
                  <a:pos x="6" y="4"/>
                </a:cxn>
                <a:cxn ang="0">
                  <a:pos x="4" y="2"/>
                </a:cxn>
                <a:cxn ang="0">
                  <a:pos x="4" y="2"/>
                </a:cxn>
                <a:cxn ang="0">
                  <a:pos x="2" y="0"/>
                </a:cxn>
                <a:cxn ang="0">
                  <a:pos x="2" y="0"/>
                </a:cxn>
                <a:cxn ang="0">
                  <a:pos x="2" y="0"/>
                </a:cxn>
                <a:cxn ang="0">
                  <a:pos x="0" y="0"/>
                </a:cxn>
                <a:cxn ang="0">
                  <a:pos x="0" y="0"/>
                </a:cxn>
              </a:cxnLst>
              <a:rect l="0" t="0" r="r" b="b"/>
              <a:pathLst>
                <a:path w="6" h="8">
                  <a:moveTo>
                    <a:pt x="0" y="0"/>
                  </a:moveTo>
                  <a:lnTo>
                    <a:pt x="0" y="0"/>
                  </a:lnTo>
                  <a:lnTo>
                    <a:pt x="0" y="0"/>
                  </a:lnTo>
                  <a:lnTo>
                    <a:pt x="0" y="0"/>
                  </a:lnTo>
                  <a:lnTo>
                    <a:pt x="0" y="2"/>
                  </a:lnTo>
                  <a:lnTo>
                    <a:pt x="2" y="2"/>
                  </a:lnTo>
                  <a:lnTo>
                    <a:pt x="2" y="4"/>
                  </a:lnTo>
                  <a:lnTo>
                    <a:pt x="2" y="6"/>
                  </a:lnTo>
                  <a:lnTo>
                    <a:pt x="0" y="8"/>
                  </a:lnTo>
                  <a:lnTo>
                    <a:pt x="2" y="8"/>
                  </a:lnTo>
                  <a:lnTo>
                    <a:pt x="4" y="8"/>
                  </a:lnTo>
                  <a:lnTo>
                    <a:pt x="4" y="8"/>
                  </a:lnTo>
                  <a:lnTo>
                    <a:pt x="4" y="8"/>
                  </a:lnTo>
                  <a:lnTo>
                    <a:pt x="6" y="6"/>
                  </a:lnTo>
                  <a:lnTo>
                    <a:pt x="6" y="4"/>
                  </a:lnTo>
                  <a:lnTo>
                    <a:pt x="6" y="4"/>
                  </a:lnTo>
                  <a:lnTo>
                    <a:pt x="6" y="4"/>
                  </a:lnTo>
                  <a:lnTo>
                    <a:pt x="4" y="2"/>
                  </a:lnTo>
                  <a:lnTo>
                    <a:pt x="4" y="2"/>
                  </a:lnTo>
                  <a:lnTo>
                    <a:pt x="2" y="0"/>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41" name="Freeform 5372">
              <a:extLst>
                <a:ext uri="{FF2B5EF4-FFF2-40B4-BE49-F238E27FC236}">
                  <a16:creationId xmlns:a16="http://schemas.microsoft.com/office/drawing/2014/main" id="{F137A46A-34EC-AA40-9499-3643F3AEAE50}"/>
                </a:ext>
              </a:extLst>
            </p:cNvPr>
            <p:cNvSpPr>
              <a:spLocks/>
            </p:cNvSpPr>
            <p:nvPr/>
          </p:nvSpPr>
          <p:spPr bwMode="auto">
            <a:xfrm>
              <a:off x="5174659" y="561428"/>
              <a:ext cx="10572" cy="4398"/>
            </a:xfrm>
            <a:custGeom>
              <a:avLst/>
              <a:gdLst/>
              <a:ahLst/>
              <a:cxnLst>
                <a:cxn ang="0">
                  <a:pos x="4" y="0"/>
                </a:cxn>
                <a:cxn ang="0">
                  <a:pos x="4" y="0"/>
                </a:cxn>
                <a:cxn ang="0">
                  <a:pos x="2" y="2"/>
                </a:cxn>
                <a:cxn ang="0">
                  <a:pos x="0" y="4"/>
                </a:cxn>
                <a:cxn ang="0">
                  <a:pos x="0" y="4"/>
                </a:cxn>
                <a:cxn ang="0">
                  <a:pos x="0" y="4"/>
                </a:cxn>
                <a:cxn ang="0">
                  <a:pos x="0" y="4"/>
                </a:cxn>
                <a:cxn ang="0">
                  <a:pos x="0" y="4"/>
                </a:cxn>
                <a:cxn ang="0">
                  <a:pos x="2" y="4"/>
                </a:cxn>
                <a:cxn ang="0">
                  <a:pos x="2" y="4"/>
                </a:cxn>
                <a:cxn ang="0">
                  <a:pos x="2" y="4"/>
                </a:cxn>
                <a:cxn ang="0">
                  <a:pos x="4" y="2"/>
                </a:cxn>
                <a:cxn ang="0">
                  <a:pos x="6" y="0"/>
                </a:cxn>
                <a:cxn ang="0">
                  <a:pos x="6" y="0"/>
                </a:cxn>
                <a:cxn ang="0">
                  <a:pos x="6" y="0"/>
                </a:cxn>
                <a:cxn ang="0">
                  <a:pos x="4" y="0"/>
                </a:cxn>
              </a:cxnLst>
              <a:rect l="0" t="0" r="r" b="b"/>
              <a:pathLst>
                <a:path w="6" h="4">
                  <a:moveTo>
                    <a:pt x="4" y="0"/>
                  </a:moveTo>
                  <a:lnTo>
                    <a:pt x="4" y="0"/>
                  </a:lnTo>
                  <a:lnTo>
                    <a:pt x="2" y="2"/>
                  </a:lnTo>
                  <a:lnTo>
                    <a:pt x="0" y="4"/>
                  </a:lnTo>
                  <a:lnTo>
                    <a:pt x="0" y="4"/>
                  </a:lnTo>
                  <a:lnTo>
                    <a:pt x="0" y="4"/>
                  </a:lnTo>
                  <a:lnTo>
                    <a:pt x="0" y="4"/>
                  </a:lnTo>
                  <a:lnTo>
                    <a:pt x="0" y="4"/>
                  </a:lnTo>
                  <a:lnTo>
                    <a:pt x="2" y="4"/>
                  </a:lnTo>
                  <a:lnTo>
                    <a:pt x="2" y="4"/>
                  </a:lnTo>
                  <a:lnTo>
                    <a:pt x="2" y="4"/>
                  </a:lnTo>
                  <a:lnTo>
                    <a:pt x="4" y="2"/>
                  </a:lnTo>
                  <a:lnTo>
                    <a:pt x="6" y="0"/>
                  </a:lnTo>
                  <a:lnTo>
                    <a:pt x="6" y="0"/>
                  </a:lnTo>
                  <a:lnTo>
                    <a:pt x="6" y="0"/>
                  </a:lnTo>
                  <a:lnTo>
                    <a:pt x="4"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42" name="Freeform 5373">
              <a:extLst>
                <a:ext uri="{FF2B5EF4-FFF2-40B4-BE49-F238E27FC236}">
                  <a16:creationId xmlns:a16="http://schemas.microsoft.com/office/drawing/2014/main" id="{03D86EC3-4C28-F246-A16D-ED955DB7C9A6}"/>
                </a:ext>
              </a:extLst>
            </p:cNvPr>
            <p:cNvSpPr>
              <a:spLocks/>
            </p:cNvSpPr>
            <p:nvPr/>
          </p:nvSpPr>
          <p:spPr bwMode="auto">
            <a:xfrm>
              <a:off x="5174659" y="561428"/>
              <a:ext cx="10572" cy="4398"/>
            </a:xfrm>
            <a:custGeom>
              <a:avLst/>
              <a:gdLst/>
              <a:ahLst/>
              <a:cxnLst>
                <a:cxn ang="0">
                  <a:pos x="4" y="0"/>
                </a:cxn>
                <a:cxn ang="0">
                  <a:pos x="4" y="0"/>
                </a:cxn>
                <a:cxn ang="0">
                  <a:pos x="2" y="2"/>
                </a:cxn>
                <a:cxn ang="0">
                  <a:pos x="0" y="4"/>
                </a:cxn>
                <a:cxn ang="0">
                  <a:pos x="0" y="4"/>
                </a:cxn>
                <a:cxn ang="0">
                  <a:pos x="0" y="4"/>
                </a:cxn>
                <a:cxn ang="0">
                  <a:pos x="0" y="4"/>
                </a:cxn>
                <a:cxn ang="0">
                  <a:pos x="0" y="4"/>
                </a:cxn>
                <a:cxn ang="0">
                  <a:pos x="2" y="4"/>
                </a:cxn>
                <a:cxn ang="0">
                  <a:pos x="2" y="4"/>
                </a:cxn>
                <a:cxn ang="0">
                  <a:pos x="2" y="4"/>
                </a:cxn>
                <a:cxn ang="0">
                  <a:pos x="4" y="2"/>
                </a:cxn>
                <a:cxn ang="0">
                  <a:pos x="6" y="0"/>
                </a:cxn>
                <a:cxn ang="0">
                  <a:pos x="6" y="0"/>
                </a:cxn>
                <a:cxn ang="0">
                  <a:pos x="6" y="0"/>
                </a:cxn>
                <a:cxn ang="0">
                  <a:pos x="4" y="0"/>
                </a:cxn>
              </a:cxnLst>
              <a:rect l="0" t="0" r="r" b="b"/>
              <a:pathLst>
                <a:path w="6" h="4">
                  <a:moveTo>
                    <a:pt x="4" y="0"/>
                  </a:moveTo>
                  <a:lnTo>
                    <a:pt x="4" y="0"/>
                  </a:lnTo>
                  <a:lnTo>
                    <a:pt x="2" y="2"/>
                  </a:lnTo>
                  <a:lnTo>
                    <a:pt x="0" y="4"/>
                  </a:lnTo>
                  <a:lnTo>
                    <a:pt x="0" y="4"/>
                  </a:lnTo>
                  <a:lnTo>
                    <a:pt x="0" y="4"/>
                  </a:lnTo>
                  <a:lnTo>
                    <a:pt x="0" y="4"/>
                  </a:lnTo>
                  <a:lnTo>
                    <a:pt x="0" y="4"/>
                  </a:lnTo>
                  <a:lnTo>
                    <a:pt x="2" y="4"/>
                  </a:lnTo>
                  <a:lnTo>
                    <a:pt x="2" y="4"/>
                  </a:lnTo>
                  <a:lnTo>
                    <a:pt x="2" y="4"/>
                  </a:lnTo>
                  <a:lnTo>
                    <a:pt x="4" y="2"/>
                  </a:lnTo>
                  <a:lnTo>
                    <a:pt x="6" y="0"/>
                  </a:lnTo>
                  <a:lnTo>
                    <a:pt x="6" y="0"/>
                  </a:lnTo>
                  <a:lnTo>
                    <a:pt x="6"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43" name="Freeform 5374">
              <a:extLst>
                <a:ext uri="{FF2B5EF4-FFF2-40B4-BE49-F238E27FC236}">
                  <a16:creationId xmlns:a16="http://schemas.microsoft.com/office/drawing/2014/main" id="{0CE7DB93-8691-4047-9550-4502DE0B2492}"/>
                </a:ext>
              </a:extLst>
            </p:cNvPr>
            <p:cNvSpPr>
              <a:spLocks/>
            </p:cNvSpPr>
            <p:nvPr/>
          </p:nvSpPr>
          <p:spPr bwMode="auto">
            <a:xfrm>
              <a:off x="5155627" y="563628"/>
              <a:ext cx="10574" cy="8796"/>
            </a:xfrm>
            <a:custGeom>
              <a:avLst/>
              <a:gdLst/>
              <a:ahLst/>
              <a:cxnLst>
                <a:cxn ang="0">
                  <a:pos x="2" y="2"/>
                </a:cxn>
                <a:cxn ang="0">
                  <a:pos x="0" y="2"/>
                </a:cxn>
                <a:cxn ang="0">
                  <a:pos x="0" y="2"/>
                </a:cxn>
                <a:cxn ang="0">
                  <a:pos x="0" y="2"/>
                </a:cxn>
                <a:cxn ang="0">
                  <a:pos x="0" y="2"/>
                </a:cxn>
                <a:cxn ang="0">
                  <a:pos x="2" y="2"/>
                </a:cxn>
                <a:cxn ang="0">
                  <a:pos x="2" y="2"/>
                </a:cxn>
                <a:cxn ang="0">
                  <a:pos x="4" y="4"/>
                </a:cxn>
                <a:cxn ang="0">
                  <a:pos x="4" y="6"/>
                </a:cxn>
                <a:cxn ang="0">
                  <a:pos x="6" y="6"/>
                </a:cxn>
                <a:cxn ang="0">
                  <a:pos x="6" y="6"/>
                </a:cxn>
                <a:cxn ang="0">
                  <a:pos x="6" y="6"/>
                </a:cxn>
                <a:cxn ang="0">
                  <a:pos x="6" y="4"/>
                </a:cxn>
                <a:cxn ang="0">
                  <a:pos x="6" y="4"/>
                </a:cxn>
                <a:cxn ang="0">
                  <a:pos x="6" y="4"/>
                </a:cxn>
                <a:cxn ang="0">
                  <a:pos x="6" y="4"/>
                </a:cxn>
                <a:cxn ang="0">
                  <a:pos x="6" y="2"/>
                </a:cxn>
                <a:cxn ang="0">
                  <a:pos x="2" y="2"/>
                </a:cxn>
                <a:cxn ang="0">
                  <a:pos x="2" y="0"/>
                </a:cxn>
                <a:cxn ang="0">
                  <a:pos x="2" y="2"/>
                </a:cxn>
              </a:cxnLst>
              <a:rect l="0" t="0" r="r" b="b"/>
              <a:pathLst>
                <a:path w="6" h="6">
                  <a:moveTo>
                    <a:pt x="2" y="2"/>
                  </a:moveTo>
                  <a:lnTo>
                    <a:pt x="0" y="2"/>
                  </a:lnTo>
                  <a:lnTo>
                    <a:pt x="0" y="2"/>
                  </a:lnTo>
                  <a:lnTo>
                    <a:pt x="0" y="2"/>
                  </a:lnTo>
                  <a:lnTo>
                    <a:pt x="0" y="2"/>
                  </a:lnTo>
                  <a:lnTo>
                    <a:pt x="2" y="2"/>
                  </a:lnTo>
                  <a:lnTo>
                    <a:pt x="2" y="2"/>
                  </a:lnTo>
                  <a:lnTo>
                    <a:pt x="4" y="4"/>
                  </a:lnTo>
                  <a:lnTo>
                    <a:pt x="4" y="6"/>
                  </a:lnTo>
                  <a:lnTo>
                    <a:pt x="6" y="6"/>
                  </a:lnTo>
                  <a:lnTo>
                    <a:pt x="6" y="6"/>
                  </a:lnTo>
                  <a:lnTo>
                    <a:pt x="6" y="6"/>
                  </a:lnTo>
                  <a:lnTo>
                    <a:pt x="6" y="4"/>
                  </a:lnTo>
                  <a:lnTo>
                    <a:pt x="6" y="4"/>
                  </a:lnTo>
                  <a:lnTo>
                    <a:pt x="6" y="4"/>
                  </a:lnTo>
                  <a:lnTo>
                    <a:pt x="6" y="4"/>
                  </a:lnTo>
                  <a:lnTo>
                    <a:pt x="6" y="2"/>
                  </a:lnTo>
                  <a:lnTo>
                    <a:pt x="2" y="2"/>
                  </a:lnTo>
                  <a:lnTo>
                    <a:pt x="2" y="0"/>
                  </a:lnTo>
                  <a:lnTo>
                    <a:pt x="2"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44" name="Freeform 5375">
              <a:extLst>
                <a:ext uri="{FF2B5EF4-FFF2-40B4-BE49-F238E27FC236}">
                  <a16:creationId xmlns:a16="http://schemas.microsoft.com/office/drawing/2014/main" id="{8892596E-21E9-2B41-965E-EE13FFCC49F7}"/>
                </a:ext>
              </a:extLst>
            </p:cNvPr>
            <p:cNvSpPr>
              <a:spLocks/>
            </p:cNvSpPr>
            <p:nvPr/>
          </p:nvSpPr>
          <p:spPr bwMode="auto">
            <a:xfrm>
              <a:off x="5155627" y="563628"/>
              <a:ext cx="10574" cy="8796"/>
            </a:xfrm>
            <a:custGeom>
              <a:avLst/>
              <a:gdLst/>
              <a:ahLst/>
              <a:cxnLst>
                <a:cxn ang="0">
                  <a:pos x="2" y="2"/>
                </a:cxn>
                <a:cxn ang="0">
                  <a:pos x="0" y="2"/>
                </a:cxn>
                <a:cxn ang="0">
                  <a:pos x="0" y="2"/>
                </a:cxn>
                <a:cxn ang="0">
                  <a:pos x="0" y="2"/>
                </a:cxn>
                <a:cxn ang="0">
                  <a:pos x="0" y="2"/>
                </a:cxn>
                <a:cxn ang="0">
                  <a:pos x="2" y="2"/>
                </a:cxn>
                <a:cxn ang="0">
                  <a:pos x="2" y="2"/>
                </a:cxn>
                <a:cxn ang="0">
                  <a:pos x="4" y="4"/>
                </a:cxn>
                <a:cxn ang="0">
                  <a:pos x="4" y="6"/>
                </a:cxn>
                <a:cxn ang="0">
                  <a:pos x="6" y="6"/>
                </a:cxn>
                <a:cxn ang="0">
                  <a:pos x="6" y="6"/>
                </a:cxn>
                <a:cxn ang="0">
                  <a:pos x="6" y="6"/>
                </a:cxn>
                <a:cxn ang="0">
                  <a:pos x="6" y="4"/>
                </a:cxn>
                <a:cxn ang="0">
                  <a:pos x="6" y="4"/>
                </a:cxn>
                <a:cxn ang="0">
                  <a:pos x="6" y="4"/>
                </a:cxn>
                <a:cxn ang="0">
                  <a:pos x="6" y="4"/>
                </a:cxn>
                <a:cxn ang="0">
                  <a:pos x="6" y="2"/>
                </a:cxn>
                <a:cxn ang="0">
                  <a:pos x="2" y="2"/>
                </a:cxn>
                <a:cxn ang="0">
                  <a:pos x="2" y="0"/>
                </a:cxn>
                <a:cxn ang="0">
                  <a:pos x="2" y="2"/>
                </a:cxn>
              </a:cxnLst>
              <a:rect l="0" t="0" r="r" b="b"/>
              <a:pathLst>
                <a:path w="6" h="6">
                  <a:moveTo>
                    <a:pt x="2" y="2"/>
                  </a:moveTo>
                  <a:lnTo>
                    <a:pt x="0" y="2"/>
                  </a:lnTo>
                  <a:lnTo>
                    <a:pt x="0" y="2"/>
                  </a:lnTo>
                  <a:lnTo>
                    <a:pt x="0" y="2"/>
                  </a:lnTo>
                  <a:lnTo>
                    <a:pt x="0" y="2"/>
                  </a:lnTo>
                  <a:lnTo>
                    <a:pt x="2" y="2"/>
                  </a:lnTo>
                  <a:lnTo>
                    <a:pt x="2" y="2"/>
                  </a:lnTo>
                  <a:lnTo>
                    <a:pt x="4" y="4"/>
                  </a:lnTo>
                  <a:lnTo>
                    <a:pt x="4" y="6"/>
                  </a:lnTo>
                  <a:lnTo>
                    <a:pt x="6" y="6"/>
                  </a:lnTo>
                  <a:lnTo>
                    <a:pt x="6" y="6"/>
                  </a:lnTo>
                  <a:lnTo>
                    <a:pt x="6" y="6"/>
                  </a:lnTo>
                  <a:lnTo>
                    <a:pt x="6" y="4"/>
                  </a:lnTo>
                  <a:lnTo>
                    <a:pt x="6" y="4"/>
                  </a:lnTo>
                  <a:lnTo>
                    <a:pt x="6" y="4"/>
                  </a:lnTo>
                  <a:lnTo>
                    <a:pt x="6" y="4"/>
                  </a:lnTo>
                  <a:lnTo>
                    <a:pt x="6" y="2"/>
                  </a:lnTo>
                  <a:lnTo>
                    <a:pt x="2" y="2"/>
                  </a:lnTo>
                  <a:lnTo>
                    <a:pt x="2" y="0"/>
                  </a:lnTo>
                  <a:lnTo>
                    <a:pt x="2"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45" name="Freeform 5376">
              <a:extLst>
                <a:ext uri="{FF2B5EF4-FFF2-40B4-BE49-F238E27FC236}">
                  <a16:creationId xmlns:a16="http://schemas.microsoft.com/office/drawing/2014/main" id="{BD6896DA-42AF-4245-ABF9-4D8362E2364F}"/>
                </a:ext>
              </a:extLst>
            </p:cNvPr>
            <p:cNvSpPr>
              <a:spLocks/>
            </p:cNvSpPr>
            <p:nvPr/>
          </p:nvSpPr>
          <p:spPr bwMode="auto">
            <a:xfrm>
              <a:off x="5123909" y="515248"/>
              <a:ext cx="10572" cy="6596"/>
            </a:xfrm>
            <a:custGeom>
              <a:avLst/>
              <a:gdLst/>
              <a:ahLst/>
              <a:cxnLst>
                <a:cxn ang="0">
                  <a:pos x="4" y="0"/>
                </a:cxn>
                <a:cxn ang="0">
                  <a:pos x="2" y="0"/>
                </a:cxn>
                <a:cxn ang="0">
                  <a:pos x="2" y="0"/>
                </a:cxn>
                <a:cxn ang="0">
                  <a:pos x="2" y="2"/>
                </a:cxn>
                <a:cxn ang="0">
                  <a:pos x="0" y="2"/>
                </a:cxn>
                <a:cxn ang="0">
                  <a:pos x="0" y="4"/>
                </a:cxn>
                <a:cxn ang="0">
                  <a:pos x="0" y="4"/>
                </a:cxn>
                <a:cxn ang="0">
                  <a:pos x="0" y="4"/>
                </a:cxn>
                <a:cxn ang="0">
                  <a:pos x="2" y="4"/>
                </a:cxn>
                <a:cxn ang="0">
                  <a:pos x="2" y="4"/>
                </a:cxn>
                <a:cxn ang="0">
                  <a:pos x="2" y="4"/>
                </a:cxn>
                <a:cxn ang="0">
                  <a:pos x="2" y="4"/>
                </a:cxn>
                <a:cxn ang="0">
                  <a:pos x="2" y="4"/>
                </a:cxn>
                <a:cxn ang="0">
                  <a:pos x="4" y="4"/>
                </a:cxn>
                <a:cxn ang="0">
                  <a:pos x="4" y="4"/>
                </a:cxn>
                <a:cxn ang="0">
                  <a:pos x="4" y="4"/>
                </a:cxn>
                <a:cxn ang="0">
                  <a:pos x="6" y="4"/>
                </a:cxn>
                <a:cxn ang="0">
                  <a:pos x="6" y="4"/>
                </a:cxn>
                <a:cxn ang="0">
                  <a:pos x="6" y="0"/>
                </a:cxn>
                <a:cxn ang="0">
                  <a:pos x="6" y="0"/>
                </a:cxn>
                <a:cxn ang="0">
                  <a:pos x="6" y="0"/>
                </a:cxn>
                <a:cxn ang="0">
                  <a:pos x="6" y="0"/>
                </a:cxn>
                <a:cxn ang="0">
                  <a:pos x="6" y="0"/>
                </a:cxn>
                <a:cxn ang="0">
                  <a:pos x="4" y="0"/>
                </a:cxn>
                <a:cxn ang="0">
                  <a:pos x="4" y="0"/>
                </a:cxn>
              </a:cxnLst>
              <a:rect l="0" t="0" r="r" b="b"/>
              <a:pathLst>
                <a:path w="6" h="4">
                  <a:moveTo>
                    <a:pt x="4" y="0"/>
                  </a:moveTo>
                  <a:lnTo>
                    <a:pt x="2" y="0"/>
                  </a:lnTo>
                  <a:lnTo>
                    <a:pt x="2" y="0"/>
                  </a:lnTo>
                  <a:lnTo>
                    <a:pt x="2" y="2"/>
                  </a:lnTo>
                  <a:lnTo>
                    <a:pt x="0" y="2"/>
                  </a:lnTo>
                  <a:lnTo>
                    <a:pt x="0" y="4"/>
                  </a:lnTo>
                  <a:lnTo>
                    <a:pt x="0" y="4"/>
                  </a:lnTo>
                  <a:lnTo>
                    <a:pt x="0" y="4"/>
                  </a:lnTo>
                  <a:lnTo>
                    <a:pt x="2" y="4"/>
                  </a:lnTo>
                  <a:lnTo>
                    <a:pt x="2" y="4"/>
                  </a:lnTo>
                  <a:lnTo>
                    <a:pt x="2" y="4"/>
                  </a:lnTo>
                  <a:lnTo>
                    <a:pt x="2" y="4"/>
                  </a:lnTo>
                  <a:lnTo>
                    <a:pt x="2" y="4"/>
                  </a:lnTo>
                  <a:lnTo>
                    <a:pt x="4" y="4"/>
                  </a:lnTo>
                  <a:lnTo>
                    <a:pt x="4" y="4"/>
                  </a:lnTo>
                  <a:lnTo>
                    <a:pt x="4" y="4"/>
                  </a:lnTo>
                  <a:lnTo>
                    <a:pt x="6" y="4"/>
                  </a:lnTo>
                  <a:lnTo>
                    <a:pt x="6" y="4"/>
                  </a:lnTo>
                  <a:lnTo>
                    <a:pt x="6" y="0"/>
                  </a:lnTo>
                  <a:lnTo>
                    <a:pt x="6" y="0"/>
                  </a:lnTo>
                  <a:lnTo>
                    <a:pt x="6" y="0"/>
                  </a:lnTo>
                  <a:lnTo>
                    <a:pt x="6" y="0"/>
                  </a:lnTo>
                  <a:lnTo>
                    <a:pt x="6" y="0"/>
                  </a:lnTo>
                  <a:lnTo>
                    <a:pt x="4" y="0"/>
                  </a:lnTo>
                  <a:lnTo>
                    <a:pt x="4"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46" name="Freeform 5377">
              <a:extLst>
                <a:ext uri="{FF2B5EF4-FFF2-40B4-BE49-F238E27FC236}">
                  <a16:creationId xmlns:a16="http://schemas.microsoft.com/office/drawing/2014/main" id="{11F176D4-BC47-A34D-A0D6-EE938F56D626}"/>
                </a:ext>
              </a:extLst>
            </p:cNvPr>
            <p:cNvSpPr>
              <a:spLocks/>
            </p:cNvSpPr>
            <p:nvPr/>
          </p:nvSpPr>
          <p:spPr bwMode="auto">
            <a:xfrm>
              <a:off x="5123909" y="515248"/>
              <a:ext cx="10572" cy="6596"/>
            </a:xfrm>
            <a:custGeom>
              <a:avLst/>
              <a:gdLst/>
              <a:ahLst/>
              <a:cxnLst>
                <a:cxn ang="0">
                  <a:pos x="4" y="0"/>
                </a:cxn>
                <a:cxn ang="0">
                  <a:pos x="2" y="0"/>
                </a:cxn>
                <a:cxn ang="0">
                  <a:pos x="2" y="0"/>
                </a:cxn>
                <a:cxn ang="0">
                  <a:pos x="2" y="2"/>
                </a:cxn>
                <a:cxn ang="0">
                  <a:pos x="0" y="2"/>
                </a:cxn>
                <a:cxn ang="0">
                  <a:pos x="0" y="4"/>
                </a:cxn>
                <a:cxn ang="0">
                  <a:pos x="0" y="4"/>
                </a:cxn>
                <a:cxn ang="0">
                  <a:pos x="0" y="4"/>
                </a:cxn>
                <a:cxn ang="0">
                  <a:pos x="2" y="4"/>
                </a:cxn>
                <a:cxn ang="0">
                  <a:pos x="2" y="4"/>
                </a:cxn>
                <a:cxn ang="0">
                  <a:pos x="2" y="4"/>
                </a:cxn>
                <a:cxn ang="0">
                  <a:pos x="2" y="4"/>
                </a:cxn>
                <a:cxn ang="0">
                  <a:pos x="2" y="4"/>
                </a:cxn>
                <a:cxn ang="0">
                  <a:pos x="4" y="4"/>
                </a:cxn>
                <a:cxn ang="0">
                  <a:pos x="4" y="4"/>
                </a:cxn>
                <a:cxn ang="0">
                  <a:pos x="4" y="4"/>
                </a:cxn>
                <a:cxn ang="0">
                  <a:pos x="6" y="4"/>
                </a:cxn>
                <a:cxn ang="0">
                  <a:pos x="6" y="4"/>
                </a:cxn>
                <a:cxn ang="0">
                  <a:pos x="6" y="0"/>
                </a:cxn>
                <a:cxn ang="0">
                  <a:pos x="6" y="0"/>
                </a:cxn>
                <a:cxn ang="0">
                  <a:pos x="6" y="0"/>
                </a:cxn>
                <a:cxn ang="0">
                  <a:pos x="6" y="0"/>
                </a:cxn>
                <a:cxn ang="0">
                  <a:pos x="6" y="0"/>
                </a:cxn>
                <a:cxn ang="0">
                  <a:pos x="4" y="0"/>
                </a:cxn>
                <a:cxn ang="0">
                  <a:pos x="4" y="0"/>
                </a:cxn>
              </a:cxnLst>
              <a:rect l="0" t="0" r="r" b="b"/>
              <a:pathLst>
                <a:path w="6" h="4">
                  <a:moveTo>
                    <a:pt x="4" y="0"/>
                  </a:moveTo>
                  <a:lnTo>
                    <a:pt x="2" y="0"/>
                  </a:lnTo>
                  <a:lnTo>
                    <a:pt x="2" y="0"/>
                  </a:lnTo>
                  <a:lnTo>
                    <a:pt x="2" y="2"/>
                  </a:lnTo>
                  <a:lnTo>
                    <a:pt x="0" y="2"/>
                  </a:lnTo>
                  <a:lnTo>
                    <a:pt x="0" y="4"/>
                  </a:lnTo>
                  <a:lnTo>
                    <a:pt x="0" y="4"/>
                  </a:lnTo>
                  <a:lnTo>
                    <a:pt x="0" y="4"/>
                  </a:lnTo>
                  <a:lnTo>
                    <a:pt x="2" y="4"/>
                  </a:lnTo>
                  <a:lnTo>
                    <a:pt x="2" y="4"/>
                  </a:lnTo>
                  <a:lnTo>
                    <a:pt x="2" y="4"/>
                  </a:lnTo>
                  <a:lnTo>
                    <a:pt x="2" y="4"/>
                  </a:lnTo>
                  <a:lnTo>
                    <a:pt x="2" y="4"/>
                  </a:lnTo>
                  <a:lnTo>
                    <a:pt x="4" y="4"/>
                  </a:lnTo>
                  <a:lnTo>
                    <a:pt x="4" y="4"/>
                  </a:lnTo>
                  <a:lnTo>
                    <a:pt x="4" y="4"/>
                  </a:lnTo>
                  <a:lnTo>
                    <a:pt x="6" y="4"/>
                  </a:lnTo>
                  <a:lnTo>
                    <a:pt x="6" y="4"/>
                  </a:lnTo>
                  <a:lnTo>
                    <a:pt x="6" y="0"/>
                  </a:lnTo>
                  <a:lnTo>
                    <a:pt x="6" y="0"/>
                  </a:lnTo>
                  <a:lnTo>
                    <a:pt x="6" y="0"/>
                  </a:lnTo>
                  <a:lnTo>
                    <a:pt x="6" y="0"/>
                  </a:lnTo>
                  <a:lnTo>
                    <a:pt x="6" y="0"/>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47" name="Freeform 5378">
              <a:extLst>
                <a:ext uri="{FF2B5EF4-FFF2-40B4-BE49-F238E27FC236}">
                  <a16:creationId xmlns:a16="http://schemas.microsoft.com/office/drawing/2014/main" id="{B1DD6C41-897D-B046-94EE-88446744456E}"/>
                </a:ext>
              </a:extLst>
            </p:cNvPr>
            <p:cNvSpPr>
              <a:spLocks/>
            </p:cNvSpPr>
            <p:nvPr/>
          </p:nvSpPr>
          <p:spPr bwMode="auto">
            <a:xfrm>
              <a:off x="5223294" y="590016"/>
              <a:ext cx="8458" cy="4398"/>
            </a:xfrm>
            <a:custGeom>
              <a:avLst/>
              <a:gdLst/>
              <a:ahLst/>
              <a:cxnLst>
                <a:cxn ang="0">
                  <a:pos x="2" y="0"/>
                </a:cxn>
                <a:cxn ang="0">
                  <a:pos x="2" y="2"/>
                </a:cxn>
                <a:cxn ang="0">
                  <a:pos x="0" y="2"/>
                </a:cxn>
                <a:cxn ang="0">
                  <a:pos x="0" y="2"/>
                </a:cxn>
                <a:cxn ang="0">
                  <a:pos x="0" y="2"/>
                </a:cxn>
                <a:cxn ang="0">
                  <a:pos x="2" y="4"/>
                </a:cxn>
                <a:cxn ang="0">
                  <a:pos x="2" y="4"/>
                </a:cxn>
                <a:cxn ang="0">
                  <a:pos x="4" y="4"/>
                </a:cxn>
                <a:cxn ang="0">
                  <a:pos x="6" y="4"/>
                </a:cxn>
                <a:cxn ang="0">
                  <a:pos x="6" y="4"/>
                </a:cxn>
                <a:cxn ang="0">
                  <a:pos x="6" y="4"/>
                </a:cxn>
                <a:cxn ang="0">
                  <a:pos x="6" y="4"/>
                </a:cxn>
                <a:cxn ang="0">
                  <a:pos x="6" y="4"/>
                </a:cxn>
                <a:cxn ang="0">
                  <a:pos x="6" y="2"/>
                </a:cxn>
                <a:cxn ang="0">
                  <a:pos x="4" y="2"/>
                </a:cxn>
                <a:cxn ang="0">
                  <a:pos x="2" y="0"/>
                </a:cxn>
                <a:cxn ang="0">
                  <a:pos x="2" y="0"/>
                </a:cxn>
              </a:cxnLst>
              <a:rect l="0" t="0" r="r" b="b"/>
              <a:pathLst>
                <a:path w="6" h="4">
                  <a:moveTo>
                    <a:pt x="2" y="0"/>
                  </a:moveTo>
                  <a:lnTo>
                    <a:pt x="2" y="2"/>
                  </a:lnTo>
                  <a:lnTo>
                    <a:pt x="0" y="2"/>
                  </a:lnTo>
                  <a:lnTo>
                    <a:pt x="0" y="2"/>
                  </a:lnTo>
                  <a:lnTo>
                    <a:pt x="0" y="2"/>
                  </a:lnTo>
                  <a:lnTo>
                    <a:pt x="2" y="4"/>
                  </a:lnTo>
                  <a:lnTo>
                    <a:pt x="2" y="4"/>
                  </a:lnTo>
                  <a:lnTo>
                    <a:pt x="4" y="4"/>
                  </a:lnTo>
                  <a:lnTo>
                    <a:pt x="6" y="4"/>
                  </a:lnTo>
                  <a:lnTo>
                    <a:pt x="6" y="4"/>
                  </a:lnTo>
                  <a:lnTo>
                    <a:pt x="6" y="4"/>
                  </a:lnTo>
                  <a:lnTo>
                    <a:pt x="6" y="4"/>
                  </a:lnTo>
                  <a:lnTo>
                    <a:pt x="6" y="4"/>
                  </a:lnTo>
                  <a:lnTo>
                    <a:pt x="6" y="2"/>
                  </a:lnTo>
                  <a:lnTo>
                    <a:pt x="4" y="2"/>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48" name="Freeform 5379">
              <a:extLst>
                <a:ext uri="{FF2B5EF4-FFF2-40B4-BE49-F238E27FC236}">
                  <a16:creationId xmlns:a16="http://schemas.microsoft.com/office/drawing/2014/main" id="{8FAEF1BF-0A4F-8B4D-AAF6-189DE3F41450}"/>
                </a:ext>
              </a:extLst>
            </p:cNvPr>
            <p:cNvSpPr>
              <a:spLocks/>
            </p:cNvSpPr>
            <p:nvPr/>
          </p:nvSpPr>
          <p:spPr bwMode="auto">
            <a:xfrm>
              <a:off x="5223294" y="590016"/>
              <a:ext cx="8458" cy="4398"/>
            </a:xfrm>
            <a:custGeom>
              <a:avLst/>
              <a:gdLst/>
              <a:ahLst/>
              <a:cxnLst>
                <a:cxn ang="0">
                  <a:pos x="2" y="0"/>
                </a:cxn>
                <a:cxn ang="0">
                  <a:pos x="2" y="2"/>
                </a:cxn>
                <a:cxn ang="0">
                  <a:pos x="0" y="2"/>
                </a:cxn>
                <a:cxn ang="0">
                  <a:pos x="0" y="2"/>
                </a:cxn>
                <a:cxn ang="0">
                  <a:pos x="0" y="2"/>
                </a:cxn>
                <a:cxn ang="0">
                  <a:pos x="2" y="4"/>
                </a:cxn>
                <a:cxn ang="0">
                  <a:pos x="2" y="4"/>
                </a:cxn>
                <a:cxn ang="0">
                  <a:pos x="4" y="4"/>
                </a:cxn>
                <a:cxn ang="0">
                  <a:pos x="6" y="4"/>
                </a:cxn>
                <a:cxn ang="0">
                  <a:pos x="6" y="4"/>
                </a:cxn>
                <a:cxn ang="0">
                  <a:pos x="6" y="4"/>
                </a:cxn>
                <a:cxn ang="0">
                  <a:pos x="6" y="4"/>
                </a:cxn>
                <a:cxn ang="0">
                  <a:pos x="6" y="4"/>
                </a:cxn>
                <a:cxn ang="0">
                  <a:pos x="6" y="2"/>
                </a:cxn>
                <a:cxn ang="0">
                  <a:pos x="4" y="2"/>
                </a:cxn>
                <a:cxn ang="0">
                  <a:pos x="2" y="0"/>
                </a:cxn>
                <a:cxn ang="0">
                  <a:pos x="2" y="0"/>
                </a:cxn>
              </a:cxnLst>
              <a:rect l="0" t="0" r="r" b="b"/>
              <a:pathLst>
                <a:path w="6" h="4">
                  <a:moveTo>
                    <a:pt x="2" y="0"/>
                  </a:moveTo>
                  <a:lnTo>
                    <a:pt x="2" y="2"/>
                  </a:lnTo>
                  <a:lnTo>
                    <a:pt x="0" y="2"/>
                  </a:lnTo>
                  <a:lnTo>
                    <a:pt x="0" y="2"/>
                  </a:lnTo>
                  <a:lnTo>
                    <a:pt x="0" y="2"/>
                  </a:lnTo>
                  <a:lnTo>
                    <a:pt x="2" y="4"/>
                  </a:lnTo>
                  <a:lnTo>
                    <a:pt x="2" y="4"/>
                  </a:lnTo>
                  <a:lnTo>
                    <a:pt x="4" y="4"/>
                  </a:lnTo>
                  <a:lnTo>
                    <a:pt x="6" y="4"/>
                  </a:lnTo>
                  <a:lnTo>
                    <a:pt x="6" y="4"/>
                  </a:lnTo>
                  <a:lnTo>
                    <a:pt x="6" y="4"/>
                  </a:lnTo>
                  <a:lnTo>
                    <a:pt x="6" y="4"/>
                  </a:lnTo>
                  <a:lnTo>
                    <a:pt x="6" y="4"/>
                  </a:lnTo>
                  <a:lnTo>
                    <a:pt x="6" y="2"/>
                  </a:lnTo>
                  <a:lnTo>
                    <a:pt x="4" y="2"/>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49" name="Freeform 5380">
              <a:extLst>
                <a:ext uri="{FF2B5EF4-FFF2-40B4-BE49-F238E27FC236}">
                  <a16:creationId xmlns:a16="http://schemas.microsoft.com/office/drawing/2014/main" id="{B0AD6D68-40A1-8E49-8B34-A18E7E94A14D}"/>
                </a:ext>
              </a:extLst>
            </p:cNvPr>
            <p:cNvSpPr>
              <a:spLocks/>
            </p:cNvSpPr>
            <p:nvPr/>
          </p:nvSpPr>
          <p:spPr bwMode="auto">
            <a:xfrm>
              <a:off x="5197919" y="590016"/>
              <a:ext cx="2115" cy="0"/>
            </a:xfrm>
            <a:custGeom>
              <a:avLst/>
              <a:gdLst/>
              <a:ahLst/>
              <a:cxnLst>
                <a:cxn ang="0">
                  <a:pos x="2" y="0"/>
                </a:cxn>
                <a:cxn ang="0">
                  <a:pos x="0" y="0"/>
                </a:cxn>
                <a:cxn ang="0">
                  <a:pos x="0" y="0"/>
                </a:cxn>
                <a:cxn ang="0">
                  <a:pos x="0" y="0"/>
                </a:cxn>
                <a:cxn ang="0">
                  <a:pos x="0" y="0"/>
                </a:cxn>
                <a:cxn ang="0">
                  <a:pos x="2" y="0"/>
                </a:cxn>
                <a:cxn ang="0">
                  <a:pos x="2" y="0"/>
                </a:cxn>
                <a:cxn ang="0">
                  <a:pos x="2" y="0"/>
                </a:cxn>
                <a:cxn ang="0">
                  <a:pos x="2" y="0"/>
                </a:cxn>
                <a:cxn ang="0">
                  <a:pos x="2" y="0"/>
                </a:cxn>
                <a:cxn ang="0">
                  <a:pos x="2" y="0"/>
                </a:cxn>
                <a:cxn ang="0">
                  <a:pos x="2" y="0"/>
                </a:cxn>
                <a:cxn ang="0">
                  <a:pos x="2" y="0"/>
                </a:cxn>
                <a:cxn ang="0">
                  <a:pos x="2" y="0"/>
                </a:cxn>
              </a:cxnLst>
              <a:rect l="0" t="0" r="r" b="b"/>
              <a:pathLst>
                <a:path w="2">
                  <a:moveTo>
                    <a:pt x="2" y="0"/>
                  </a:moveTo>
                  <a:lnTo>
                    <a:pt x="0" y="0"/>
                  </a:lnTo>
                  <a:lnTo>
                    <a:pt x="0" y="0"/>
                  </a:lnTo>
                  <a:lnTo>
                    <a:pt x="0" y="0"/>
                  </a:lnTo>
                  <a:lnTo>
                    <a:pt x="0" y="0"/>
                  </a:lnTo>
                  <a:lnTo>
                    <a:pt x="2" y="0"/>
                  </a:lnTo>
                  <a:lnTo>
                    <a:pt x="2" y="0"/>
                  </a:lnTo>
                  <a:lnTo>
                    <a:pt x="2" y="0"/>
                  </a:lnTo>
                  <a:lnTo>
                    <a:pt x="2" y="0"/>
                  </a:lnTo>
                  <a:lnTo>
                    <a:pt x="2" y="0"/>
                  </a:lnTo>
                  <a:lnTo>
                    <a:pt x="2"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50" name="Freeform 5381">
              <a:extLst>
                <a:ext uri="{FF2B5EF4-FFF2-40B4-BE49-F238E27FC236}">
                  <a16:creationId xmlns:a16="http://schemas.microsoft.com/office/drawing/2014/main" id="{696DCAA1-8997-AB4F-A3F1-E25C6202DFFF}"/>
                </a:ext>
              </a:extLst>
            </p:cNvPr>
            <p:cNvSpPr>
              <a:spLocks/>
            </p:cNvSpPr>
            <p:nvPr/>
          </p:nvSpPr>
          <p:spPr bwMode="auto">
            <a:xfrm>
              <a:off x="5197919" y="590016"/>
              <a:ext cx="2115" cy="0"/>
            </a:xfrm>
            <a:custGeom>
              <a:avLst/>
              <a:gdLst/>
              <a:ahLst/>
              <a:cxnLst>
                <a:cxn ang="0">
                  <a:pos x="2" y="0"/>
                </a:cxn>
                <a:cxn ang="0">
                  <a:pos x="0" y="0"/>
                </a:cxn>
                <a:cxn ang="0">
                  <a:pos x="0" y="0"/>
                </a:cxn>
                <a:cxn ang="0">
                  <a:pos x="0" y="0"/>
                </a:cxn>
                <a:cxn ang="0">
                  <a:pos x="0" y="0"/>
                </a:cxn>
                <a:cxn ang="0">
                  <a:pos x="2" y="0"/>
                </a:cxn>
                <a:cxn ang="0">
                  <a:pos x="2" y="0"/>
                </a:cxn>
                <a:cxn ang="0">
                  <a:pos x="2" y="0"/>
                </a:cxn>
                <a:cxn ang="0">
                  <a:pos x="2" y="0"/>
                </a:cxn>
                <a:cxn ang="0">
                  <a:pos x="2" y="0"/>
                </a:cxn>
                <a:cxn ang="0">
                  <a:pos x="2" y="0"/>
                </a:cxn>
                <a:cxn ang="0">
                  <a:pos x="2" y="0"/>
                </a:cxn>
                <a:cxn ang="0">
                  <a:pos x="2" y="0"/>
                </a:cxn>
                <a:cxn ang="0">
                  <a:pos x="2" y="0"/>
                </a:cxn>
              </a:cxnLst>
              <a:rect l="0" t="0" r="r" b="b"/>
              <a:pathLst>
                <a:path w="2">
                  <a:moveTo>
                    <a:pt x="2" y="0"/>
                  </a:moveTo>
                  <a:lnTo>
                    <a:pt x="0" y="0"/>
                  </a:lnTo>
                  <a:lnTo>
                    <a:pt x="0" y="0"/>
                  </a:lnTo>
                  <a:lnTo>
                    <a:pt x="0" y="0"/>
                  </a:lnTo>
                  <a:lnTo>
                    <a:pt x="0" y="0"/>
                  </a:lnTo>
                  <a:lnTo>
                    <a:pt x="2" y="0"/>
                  </a:lnTo>
                  <a:lnTo>
                    <a:pt x="2" y="0"/>
                  </a:lnTo>
                  <a:lnTo>
                    <a:pt x="2" y="0"/>
                  </a:lnTo>
                  <a:lnTo>
                    <a:pt x="2" y="0"/>
                  </a:lnTo>
                  <a:lnTo>
                    <a:pt x="2" y="0"/>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51" name="Freeform 5382">
              <a:extLst>
                <a:ext uri="{FF2B5EF4-FFF2-40B4-BE49-F238E27FC236}">
                  <a16:creationId xmlns:a16="http://schemas.microsoft.com/office/drawing/2014/main" id="{A201C77E-1C47-3A43-BA00-15AAB0D6FAFC}"/>
                </a:ext>
              </a:extLst>
            </p:cNvPr>
            <p:cNvSpPr>
              <a:spLocks/>
            </p:cNvSpPr>
            <p:nvPr/>
          </p:nvSpPr>
          <p:spPr bwMode="auto">
            <a:xfrm>
              <a:off x="5301535" y="515248"/>
              <a:ext cx="10572" cy="10995"/>
            </a:xfrm>
            <a:custGeom>
              <a:avLst/>
              <a:gdLst/>
              <a:ahLst/>
              <a:cxnLst>
                <a:cxn ang="0">
                  <a:pos x="0" y="0"/>
                </a:cxn>
                <a:cxn ang="0">
                  <a:pos x="0" y="0"/>
                </a:cxn>
                <a:cxn ang="0">
                  <a:pos x="0" y="0"/>
                </a:cxn>
                <a:cxn ang="0">
                  <a:pos x="0" y="0"/>
                </a:cxn>
                <a:cxn ang="0">
                  <a:pos x="0" y="2"/>
                </a:cxn>
                <a:cxn ang="0">
                  <a:pos x="2" y="4"/>
                </a:cxn>
                <a:cxn ang="0">
                  <a:pos x="4" y="6"/>
                </a:cxn>
                <a:cxn ang="0">
                  <a:pos x="4" y="6"/>
                </a:cxn>
                <a:cxn ang="0">
                  <a:pos x="4" y="6"/>
                </a:cxn>
                <a:cxn ang="0">
                  <a:pos x="6" y="6"/>
                </a:cxn>
                <a:cxn ang="0">
                  <a:pos x="6" y="6"/>
                </a:cxn>
                <a:cxn ang="0">
                  <a:pos x="6" y="6"/>
                </a:cxn>
                <a:cxn ang="0">
                  <a:pos x="6" y="4"/>
                </a:cxn>
                <a:cxn ang="0">
                  <a:pos x="4" y="2"/>
                </a:cxn>
                <a:cxn ang="0">
                  <a:pos x="4" y="0"/>
                </a:cxn>
                <a:cxn ang="0">
                  <a:pos x="4" y="0"/>
                </a:cxn>
                <a:cxn ang="0">
                  <a:pos x="4" y="0"/>
                </a:cxn>
                <a:cxn ang="0">
                  <a:pos x="2" y="0"/>
                </a:cxn>
                <a:cxn ang="0">
                  <a:pos x="0" y="0"/>
                </a:cxn>
                <a:cxn ang="0">
                  <a:pos x="0" y="0"/>
                </a:cxn>
              </a:cxnLst>
              <a:rect l="0" t="0" r="r" b="b"/>
              <a:pathLst>
                <a:path w="6" h="6">
                  <a:moveTo>
                    <a:pt x="0" y="0"/>
                  </a:moveTo>
                  <a:lnTo>
                    <a:pt x="0" y="0"/>
                  </a:lnTo>
                  <a:lnTo>
                    <a:pt x="0" y="0"/>
                  </a:lnTo>
                  <a:lnTo>
                    <a:pt x="0" y="0"/>
                  </a:lnTo>
                  <a:lnTo>
                    <a:pt x="0" y="2"/>
                  </a:lnTo>
                  <a:lnTo>
                    <a:pt x="2" y="4"/>
                  </a:lnTo>
                  <a:lnTo>
                    <a:pt x="4" y="6"/>
                  </a:lnTo>
                  <a:lnTo>
                    <a:pt x="4" y="6"/>
                  </a:lnTo>
                  <a:lnTo>
                    <a:pt x="4" y="6"/>
                  </a:lnTo>
                  <a:lnTo>
                    <a:pt x="6" y="6"/>
                  </a:lnTo>
                  <a:lnTo>
                    <a:pt x="6" y="6"/>
                  </a:lnTo>
                  <a:lnTo>
                    <a:pt x="6" y="6"/>
                  </a:lnTo>
                  <a:lnTo>
                    <a:pt x="6" y="4"/>
                  </a:lnTo>
                  <a:lnTo>
                    <a:pt x="4" y="2"/>
                  </a:lnTo>
                  <a:lnTo>
                    <a:pt x="4" y="0"/>
                  </a:lnTo>
                  <a:lnTo>
                    <a:pt x="4" y="0"/>
                  </a:lnTo>
                  <a:lnTo>
                    <a:pt x="4"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52" name="Freeform 5383">
              <a:extLst>
                <a:ext uri="{FF2B5EF4-FFF2-40B4-BE49-F238E27FC236}">
                  <a16:creationId xmlns:a16="http://schemas.microsoft.com/office/drawing/2014/main" id="{492C0238-18D9-9B4C-B6FD-703D2ECF122F}"/>
                </a:ext>
              </a:extLst>
            </p:cNvPr>
            <p:cNvSpPr>
              <a:spLocks/>
            </p:cNvSpPr>
            <p:nvPr/>
          </p:nvSpPr>
          <p:spPr bwMode="auto">
            <a:xfrm>
              <a:off x="5301535" y="515248"/>
              <a:ext cx="10572" cy="10995"/>
            </a:xfrm>
            <a:custGeom>
              <a:avLst/>
              <a:gdLst/>
              <a:ahLst/>
              <a:cxnLst>
                <a:cxn ang="0">
                  <a:pos x="0" y="0"/>
                </a:cxn>
                <a:cxn ang="0">
                  <a:pos x="0" y="0"/>
                </a:cxn>
                <a:cxn ang="0">
                  <a:pos x="0" y="0"/>
                </a:cxn>
                <a:cxn ang="0">
                  <a:pos x="0" y="0"/>
                </a:cxn>
                <a:cxn ang="0">
                  <a:pos x="0" y="2"/>
                </a:cxn>
                <a:cxn ang="0">
                  <a:pos x="2" y="4"/>
                </a:cxn>
                <a:cxn ang="0">
                  <a:pos x="4" y="6"/>
                </a:cxn>
                <a:cxn ang="0">
                  <a:pos x="4" y="6"/>
                </a:cxn>
                <a:cxn ang="0">
                  <a:pos x="4" y="6"/>
                </a:cxn>
                <a:cxn ang="0">
                  <a:pos x="6" y="6"/>
                </a:cxn>
                <a:cxn ang="0">
                  <a:pos x="6" y="6"/>
                </a:cxn>
                <a:cxn ang="0">
                  <a:pos x="6" y="6"/>
                </a:cxn>
                <a:cxn ang="0">
                  <a:pos x="6" y="4"/>
                </a:cxn>
                <a:cxn ang="0">
                  <a:pos x="4" y="2"/>
                </a:cxn>
                <a:cxn ang="0">
                  <a:pos x="4" y="0"/>
                </a:cxn>
                <a:cxn ang="0">
                  <a:pos x="4" y="0"/>
                </a:cxn>
                <a:cxn ang="0">
                  <a:pos x="4" y="0"/>
                </a:cxn>
                <a:cxn ang="0">
                  <a:pos x="2" y="0"/>
                </a:cxn>
                <a:cxn ang="0">
                  <a:pos x="0" y="0"/>
                </a:cxn>
                <a:cxn ang="0">
                  <a:pos x="0" y="0"/>
                </a:cxn>
              </a:cxnLst>
              <a:rect l="0" t="0" r="r" b="b"/>
              <a:pathLst>
                <a:path w="6" h="6">
                  <a:moveTo>
                    <a:pt x="0" y="0"/>
                  </a:moveTo>
                  <a:lnTo>
                    <a:pt x="0" y="0"/>
                  </a:lnTo>
                  <a:lnTo>
                    <a:pt x="0" y="0"/>
                  </a:lnTo>
                  <a:lnTo>
                    <a:pt x="0" y="0"/>
                  </a:lnTo>
                  <a:lnTo>
                    <a:pt x="0" y="2"/>
                  </a:lnTo>
                  <a:lnTo>
                    <a:pt x="2" y="4"/>
                  </a:lnTo>
                  <a:lnTo>
                    <a:pt x="4" y="6"/>
                  </a:lnTo>
                  <a:lnTo>
                    <a:pt x="4" y="6"/>
                  </a:lnTo>
                  <a:lnTo>
                    <a:pt x="4" y="6"/>
                  </a:lnTo>
                  <a:lnTo>
                    <a:pt x="6" y="6"/>
                  </a:lnTo>
                  <a:lnTo>
                    <a:pt x="6" y="6"/>
                  </a:lnTo>
                  <a:lnTo>
                    <a:pt x="6" y="6"/>
                  </a:lnTo>
                  <a:lnTo>
                    <a:pt x="6" y="4"/>
                  </a:lnTo>
                  <a:lnTo>
                    <a:pt x="4" y="2"/>
                  </a:lnTo>
                  <a:lnTo>
                    <a:pt x="4" y="0"/>
                  </a:lnTo>
                  <a:lnTo>
                    <a:pt x="4" y="0"/>
                  </a:lnTo>
                  <a:lnTo>
                    <a:pt x="4"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53" name="Freeform 5384">
              <a:extLst>
                <a:ext uri="{FF2B5EF4-FFF2-40B4-BE49-F238E27FC236}">
                  <a16:creationId xmlns:a16="http://schemas.microsoft.com/office/drawing/2014/main" id="{BFEC0FE7-BEE8-914F-B9E7-EDDC45B70D0E}"/>
                </a:ext>
              </a:extLst>
            </p:cNvPr>
            <p:cNvSpPr>
              <a:spLocks/>
            </p:cNvSpPr>
            <p:nvPr/>
          </p:nvSpPr>
          <p:spPr bwMode="auto">
            <a:xfrm>
              <a:off x="5307878" y="677979"/>
              <a:ext cx="12688" cy="8796"/>
            </a:xfrm>
            <a:custGeom>
              <a:avLst/>
              <a:gdLst/>
              <a:ahLst/>
              <a:cxnLst>
                <a:cxn ang="0">
                  <a:pos x="2" y="2"/>
                </a:cxn>
                <a:cxn ang="0">
                  <a:pos x="2" y="2"/>
                </a:cxn>
                <a:cxn ang="0">
                  <a:pos x="0" y="4"/>
                </a:cxn>
                <a:cxn ang="0">
                  <a:pos x="0" y="4"/>
                </a:cxn>
                <a:cxn ang="0">
                  <a:pos x="0" y="6"/>
                </a:cxn>
                <a:cxn ang="0">
                  <a:pos x="0" y="6"/>
                </a:cxn>
                <a:cxn ang="0">
                  <a:pos x="2" y="6"/>
                </a:cxn>
                <a:cxn ang="0">
                  <a:pos x="2" y="4"/>
                </a:cxn>
                <a:cxn ang="0">
                  <a:pos x="6" y="2"/>
                </a:cxn>
                <a:cxn ang="0">
                  <a:pos x="6" y="2"/>
                </a:cxn>
                <a:cxn ang="0">
                  <a:pos x="8" y="0"/>
                </a:cxn>
                <a:cxn ang="0">
                  <a:pos x="8" y="0"/>
                </a:cxn>
                <a:cxn ang="0">
                  <a:pos x="6" y="0"/>
                </a:cxn>
                <a:cxn ang="0">
                  <a:pos x="2" y="2"/>
                </a:cxn>
              </a:cxnLst>
              <a:rect l="0" t="0" r="r" b="b"/>
              <a:pathLst>
                <a:path w="8" h="6">
                  <a:moveTo>
                    <a:pt x="2" y="2"/>
                  </a:moveTo>
                  <a:lnTo>
                    <a:pt x="2" y="2"/>
                  </a:lnTo>
                  <a:lnTo>
                    <a:pt x="0" y="4"/>
                  </a:lnTo>
                  <a:lnTo>
                    <a:pt x="0" y="4"/>
                  </a:lnTo>
                  <a:lnTo>
                    <a:pt x="0" y="6"/>
                  </a:lnTo>
                  <a:lnTo>
                    <a:pt x="0" y="6"/>
                  </a:lnTo>
                  <a:lnTo>
                    <a:pt x="2" y="6"/>
                  </a:lnTo>
                  <a:lnTo>
                    <a:pt x="2" y="4"/>
                  </a:lnTo>
                  <a:lnTo>
                    <a:pt x="6" y="2"/>
                  </a:lnTo>
                  <a:lnTo>
                    <a:pt x="6" y="2"/>
                  </a:lnTo>
                  <a:lnTo>
                    <a:pt x="8" y="0"/>
                  </a:lnTo>
                  <a:lnTo>
                    <a:pt x="8" y="0"/>
                  </a:lnTo>
                  <a:lnTo>
                    <a:pt x="6" y="0"/>
                  </a:lnTo>
                  <a:lnTo>
                    <a:pt x="2"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54" name="Freeform 5385">
              <a:extLst>
                <a:ext uri="{FF2B5EF4-FFF2-40B4-BE49-F238E27FC236}">
                  <a16:creationId xmlns:a16="http://schemas.microsoft.com/office/drawing/2014/main" id="{8FFCE2C8-2761-B145-9B13-1B6F366FD7BD}"/>
                </a:ext>
              </a:extLst>
            </p:cNvPr>
            <p:cNvSpPr>
              <a:spLocks/>
            </p:cNvSpPr>
            <p:nvPr/>
          </p:nvSpPr>
          <p:spPr bwMode="auto">
            <a:xfrm>
              <a:off x="5307878" y="677979"/>
              <a:ext cx="12688" cy="8796"/>
            </a:xfrm>
            <a:custGeom>
              <a:avLst/>
              <a:gdLst/>
              <a:ahLst/>
              <a:cxnLst>
                <a:cxn ang="0">
                  <a:pos x="2" y="2"/>
                </a:cxn>
                <a:cxn ang="0">
                  <a:pos x="2" y="2"/>
                </a:cxn>
                <a:cxn ang="0">
                  <a:pos x="0" y="4"/>
                </a:cxn>
                <a:cxn ang="0">
                  <a:pos x="0" y="4"/>
                </a:cxn>
                <a:cxn ang="0">
                  <a:pos x="0" y="6"/>
                </a:cxn>
                <a:cxn ang="0">
                  <a:pos x="0" y="6"/>
                </a:cxn>
                <a:cxn ang="0">
                  <a:pos x="2" y="6"/>
                </a:cxn>
                <a:cxn ang="0">
                  <a:pos x="2" y="4"/>
                </a:cxn>
                <a:cxn ang="0">
                  <a:pos x="6" y="2"/>
                </a:cxn>
                <a:cxn ang="0">
                  <a:pos x="6" y="2"/>
                </a:cxn>
                <a:cxn ang="0">
                  <a:pos x="8" y="0"/>
                </a:cxn>
                <a:cxn ang="0">
                  <a:pos x="8" y="0"/>
                </a:cxn>
                <a:cxn ang="0">
                  <a:pos x="6" y="0"/>
                </a:cxn>
                <a:cxn ang="0">
                  <a:pos x="2" y="2"/>
                </a:cxn>
              </a:cxnLst>
              <a:rect l="0" t="0" r="r" b="b"/>
              <a:pathLst>
                <a:path w="8" h="6">
                  <a:moveTo>
                    <a:pt x="2" y="2"/>
                  </a:moveTo>
                  <a:lnTo>
                    <a:pt x="2" y="2"/>
                  </a:lnTo>
                  <a:lnTo>
                    <a:pt x="0" y="4"/>
                  </a:lnTo>
                  <a:lnTo>
                    <a:pt x="0" y="4"/>
                  </a:lnTo>
                  <a:lnTo>
                    <a:pt x="0" y="6"/>
                  </a:lnTo>
                  <a:lnTo>
                    <a:pt x="0" y="6"/>
                  </a:lnTo>
                  <a:lnTo>
                    <a:pt x="2" y="6"/>
                  </a:lnTo>
                  <a:lnTo>
                    <a:pt x="2" y="4"/>
                  </a:lnTo>
                  <a:lnTo>
                    <a:pt x="6" y="2"/>
                  </a:lnTo>
                  <a:lnTo>
                    <a:pt x="6" y="2"/>
                  </a:lnTo>
                  <a:lnTo>
                    <a:pt x="8" y="0"/>
                  </a:lnTo>
                  <a:lnTo>
                    <a:pt x="8" y="0"/>
                  </a:lnTo>
                  <a:lnTo>
                    <a:pt x="6" y="0"/>
                  </a:lnTo>
                  <a:lnTo>
                    <a:pt x="2"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55" name="Freeform 5386">
              <a:extLst>
                <a:ext uri="{FF2B5EF4-FFF2-40B4-BE49-F238E27FC236}">
                  <a16:creationId xmlns:a16="http://schemas.microsoft.com/office/drawing/2014/main" id="{73A0C167-F2EC-3A4A-A91A-87302BC1B326}"/>
                </a:ext>
              </a:extLst>
            </p:cNvPr>
            <p:cNvSpPr>
              <a:spLocks/>
            </p:cNvSpPr>
            <p:nvPr/>
          </p:nvSpPr>
          <p:spPr bwMode="auto">
            <a:xfrm>
              <a:off x="5229639" y="521845"/>
              <a:ext cx="2114" cy="4398"/>
            </a:xfrm>
            <a:custGeom>
              <a:avLst/>
              <a:gdLst/>
              <a:ahLst/>
              <a:cxnLst>
                <a:cxn ang="0">
                  <a:pos x="0" y="0"/>
                </a:cxn>
                <a:cxn ang="0">
                  <a:pos x="0" y="0"/>
                </a:cxn>
                <a:cxn ang="0">
                  <a:pos x="0" y="0"/>
                </a:cxn>
                <a:cxn ang="0">
                  <a:pos x="0" y="0"/>
                </a:cxn>
                <a:cxn ang="0">
                  <a:pos x="0" y="2"/>
                </a:cxn>
                <a:cxn ang="0">
                  <a:pos x="0" y="2"/>
                </a:cxn>
                <a:cxn ang="0">
                  <a:pos x="2" y="2"/>
                </a:cxn>
                <a:cxn ang="0">
                  <a:pos x="2" y="2"/>
                </a:cxn>
                <a:cxn ang="0">
                  <a:pos x="2" y="2"/>
                </a:cxn>
                <a:cxn ang="0">
                  <a:pos x="2" y="2"/>
                </a:cxn>
                <a:cxn ang="0">
                  <a:pos x="2" y="0"/>
                </a:cxn>
                <a:cxn ang="0">
                  <a:pos x="2" y="0"/>
                </a:cxn>
                <a:cxn ang="0">
                  <a:pos x="2" y="0"/>
                </a:cxn>
                <a:cxn ang="0">
                  <a:pos x="0" y="0"/>
                </a:cxn>
              </a:cxnLst>
              <a:rect l="0" t="0" r="r" b="b"/>
              <a:pathLst>
                <a:path w="2" h="2">
                  <a:moveTo>
                    <a:pt x="0" y="0"/>
                  </a:moveTo>
                  <a:lnTo>
                    <a:pt x="0" y="0"/>
                  </a:lnTo>
                  <a:lnTo>
                    <a:pt x="0" y="0"/>
                  </a:lnTo>
                  <a:lnTo>
                    <a:pt x="0" y="0"/>
                  </a:lnTo>
                  <a:lnTo>
                    <a:pt x="0" y="2"/>
                  </a:lnTo>
                  <a:lnTo>
                    <a:pt x="0" y="2"/>
                  </a:lnTo>
                  <a:lnTo>
                    <a:pt x="2" y="2"/>
                  </a:lnTo>
                  <a:lnTo>
                    <a:pt x="2" y="2"/>
                  </a:lnTo>
                  <a:lnTo>
                    <a:pt x="2" y="2"/>
                  </a:lnTo>
                  <a:lnTo>
                    <a:pt x="2" y="2"/>
                  </a:lnTo>
                  <a:lnTo>
                    <a:pt x="2" y="0"/>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56" name="Freeform 5387">
              <a:extLst>
                <a:ext uri="{FF2B5EF4-FFF2-40B4-BE49-F238E27FC236}">
                  <a16:creationId xmlns:a16="http://schemas.microsoft.com/office/drawing/2014/main" id="{2D3FEFBE-BC5F-C74A-A571-35DE08243C00}"/>
                </a:ext>
              </a:extLst>
            </p:cNvPr>
            <p:cNvSpPr>
              <a:spLocks/>
            </p:cNvSpPr>
            <p:nvPr/>
          </p:nvSpPr>
          <p:spPr bwMode="auto">
            <a:xfrm>
              <a:off x="5229639" y="521845"/>
              <a:ext cx="2114" cy="4398"/>
            </a:xfrm>
            <a:custGeom>
              <a:avLst/>
              <a:gdLst/>
              <a:ahLst/>
              <a:cxnLst>
                <a:cxn ang="0">
                  <a:pos x="0" y="0"/>
                </a:cxn>
                <a:cxn ang="0">
                  <a:pos x="0" y="0"/>
                </a:cxn>
                <a:cxn ang="0">
                  <a:pos x="0" y="0"/>
                </a:cxn>
                <a:cxn ang="0">
                  <a:pos x="0" y="0"/>
                </a:cxn>
                <a:cxn ang="0">
                  <a:pos x="0" y="2"/>
                </a:cxn>
                <a:cxn ang="0">
                  <a:pos x="0" y="2"/>
                </a:cxn>
                <a:cxn ang="0">
                  <a:pos x="2" y="2"/>
                </a:cxn>
                <a:cxn ang="0">
                  <a:pos x="2" y="2"/>
                </a:cxn>
                <a:cxn ang="0">
                  <a:pos x="2" y="2"/>
                </a:cxn>
                <a:cxn ang="0">
                  <a:pos x="2" y="2"/>
                </a:cxn>
                <a:cxn ang="0">
                  <a:pos x="2" y="0"/>
                </a:cxn>
                <a:cxn ang="0">
                  <a:pos x="2" y="0"/>
                </a:cxn>
                <a:cxn ang="0">
                  <a:pos x="2" y="0"/>
                </a:cxn>
                <a:cxn ang="0">
                  <a:pos x="0" y="0"/>
                </a:cxn>
              </a:cxnLst>
              <a:rect l="0" t="0" r="r" b="b"/>
              <a:pathLst>
                <a:path w="2" h="2">
                  <a:moveTo>
                    <a:pt x="0" y="0"/>
                  </a:moveTo>
                  <a:lnTo>
                    <a:pt x="0" y="0"/>
                  </a:lnTo>
                  <a:lnTo>
                    <a:pt x="0" y="0"/>
                  </a:lnTo>
                  <a:lnTo>
                    <a:pt x="0" y="0"/>
                  </a:lnTo>
                  <a:lnTo>
                    <a:pt x="0" y="2"/>
                  </a:lnTo>
                  <a:lnTo>
                    <a:pt x="0" y="2"/>
                  </a:lnTo>
                  <a:lnTo>
                    <a:pt x="2" y="2"/>
                  </a:lnTo>
                  <a:lnTo>
                    <a:pt x="2" y="2"/>
                  </a:lnTo>
                  <a:lnTo>
                    <a:pt x="2" y="2"/>
                  </a:lnTo>
                  <a:lnTo>
                    <a:pt x="2" y="2"/>
                  </a:lnTo>
                  <a:lnTo>
                    <a:pt x="2"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57" name="Freeform 5388">
              <a:extLst>
                <a:ext uri="{FF2B5EF4-FFF2-40B4-BE49-F238E27FC236}">
                  <a16:creationId xmlns:a16="http://schemas.microsoft.com/office/drawing/2014/main" id="{81804CE7-3A53-4647-9F0B-5881E71588C3}"/>
                </a:ext>
              </a:extLst>
            </p:cNvPr>
            <p:cNvSpPr>
              <a:spLocks/>
            </p:cNvSpPr>
            <p:nvPr/>
          </p:nvSpPr>
          <p:spPr bwMode="auto">
            <a:xfrm>
              <a:off x="5377660" y="565826"/>
              <a:ext cx="6343" cy="13194"/>
            </a:xfrm>
            <a:custGeom>
              <a:avLst/>
              <a:gdLst/>
              <a:ahLst/>
              <a:cxnLst>
                <a:cxn ang="0">
                  <a:pos x="4" y="0"/>
                </a:cxn>
                <a:cxn ang="0">
                  <a:pos x="4" y="0"/>
                </a:cxn>
                <a:cxn ang="0">
                  <a:pos x="2" y="0"/>
                </a:cxn>
                <a:cxn ang="0">
                  <a:pos x="2" y="0"/>
                </a:cxn>
                <a:cxn ang="0">
                  <a:pos x="2" y="2"/>
                </a:cxn>
                <a:cxn ang="0">
                  <a:pos x="0" y="4"/>
                </a:cxn>
                <a:cxn ang="0">
                  <a:pos x="0" y="4"/>
                </a:cxn>
                <a:cxn ang="0">
                  <a:pos x="0" y="6"/>
                </a:cxn>
                <a:cxn ang="0">
                  <a:pos x="0" y="6"/>
                </a:cxn>
                <a:cxn ang="0">
                  <a:pos x="2" y="8"/>
                </a:cxn>
                <a:cxn ang="0">
                  <a:pos x="4" y="6"/>
                </a:cxn>
                <a:cxn ang="0">
                  <a:pos x="4" y="6"/>
                </a:cxn>
                <a:cxn ang="0">
                  <a:pos x="4" y="6"/>
                </a:cxn>
                <a:cxn ang="0">
                  <a:pos x="4" y="6"/>
                </a:cxn>
                <a:cxn ang="0">
                  <a:pos x="4" y="2"/>
                </a:cxn>
                <a:cxn ang="0">
                  <a:pos x="4" y="2"/>
                </a:cxn>
                <a:cxn ang="0">
                  <a:pos x="4" y="2"/>
                </a:cxn>
                <a:cxn ang="0">
                  <a:pos x="4" y="0"/>
                </a:cxn>
                <a:cxn ang="0">
                  <a:pos x="4" y="0"/>
                </a:cxn>
                <a:cxn ang="0">
                  <a:pos x="4" y="0"/>
                </a:cxn>
                <a:cxn ang="0">
                  <a:pos x="4" y="0"/>
                </a:cxn>
              </a:cxnLst>
              <a:rect l="0" t="0" r="r" b="b"/>
              <a:pathLst>
                <a:path w="4" h="8">
                  <a:moveTo>
                    <a:pt x="4" y="0"/>
                  </a:moveTo>
                  <a:lnTo>
                    <a:pt x="4" y="0"/>
                  </a:lnTo>
                  <a:lnTo>
                    <a:pt x="2" y="0"/>
                  </a:lnTo>
                  <a:lnTo>
                    <a:pt x="2" y="0"/>
                  </a:lnTo>
                  <a:lnTo>
                    <a:pt x="2" y="2"/>
                  </a:lnTo>
                  <a:lnTo>
                    <a:pt x="0" y="4"/>
                  </a:lnTo>
                  <a:lnTo>
                    <a:pt x="0" y="4"/>
                  </a:lnTo>
                  <a:lnTo>
                    <a:pt x="0" y="6"/>
                  </a:lnTo>
                  <a:lnTo>
                    <a:pt x="0" y="6"/>
                  </a:lnTo>
                  <a:lnTo>
                    <a:pt x="2" y="8"/>
                  </a:lnTo>
                  <a:lnTo>
                    <a:pt x="4" y="6"/>
                  </a:lnTo>
                  <a:lnTo>
                    <a:pt x="4" y="6"/>
                  </a:lnTo>
                  <a:lnTo>
                    <a:pt x="4" y="6"/>
                  </a:lnTo>
                  <a:lnTo>
                    <a:pt x="4" y="6"/>
                  </a:lnTo>
                  <a:lnTo>
                    <a:pt x="4" y="2"/>
                  </a:lnTo>
                  <a:lnTo>
                    <a:pt x="4" y="2"/>
                  </a:lnTo>
                  <a:lnTo>
                    <a:pt x="4" y="2"/>
                  </a:lnTo>
                  <a:lnTo>
                    <a:pt x="4" y="0"/>
                  </a:lnTo>
                  <a:lnTo>
                    <a:pt x="4" y="0"/>
                  </a:lnTo>
                  <a:lnTo>
                    <a:pt x="4" y="0"/>
                  </a:lnTo>
                  <a:lnTo>
                    <a:pt x="4"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58" name="Freeform 5389">
              <a:extLst>
                <a:ext uri="{FF2B5EF4-FFF2-40B4-BE49-F238E27FC236}">
                  <a16:creationId xmlns:a16="http://schemas.microsoft.com/office/drawing/2014/main" id="{C2BF76C1-5D02-B048-90B3-ACFB3644674C}"/>
                </a:ext>
              </a:extLst>
            </p:cNvPr>
            <p:cNvSpPr>
              <a:spLocks/>
            </p:cNvSpPr>
            <p:nvPr/>
          </p:nvSpPr>
          <p:spPr bwMode="auto">
            <a:xfrm>
              <a:off x="5377660" y="565826"/>
              <a:ext cx="6343" cy="13194"/>
            </a:xfrm>
            <a:custGeom>
              <a:avLst/>
              <a:gdLst/>
              <a:ahLst/>
              <a:cxnLst>
                <a:cxn ang="0">
                  <a:pos x="4" y="0"/>
                </a:cxn>
                <a:cxn ang="0">
                  <a:pos x="4" y="0"/>
                </a:cxn>
                <a:cxn ang="0">
                  <a:pos x="2" y="0"/>
                </a:cxn>
                <a:cxn ang="0">
                  <a:pos x="2" y="0"/>
                </a:cxn>
                <a:cxn ang="0">
                  <a:pos x="2" y="2"/>
                </a:cxn>
                <a:cxn ang="0">
                  <a:pos x="0" y="4"/>
                </a:cxn>
                <a:cxn ang="0">
                  <a:pos x="0" y="4"/>
                </a:cxn>
                <a:cxn ang="0">
                  <a:pos x="0" y="6"/>
                </a:cxn>
                <a:cxn ang="0">
                  <a:pos x="0" y="6"/>
                </a:cxn>
                <a:cxn ang="0">
                  <a:pos x="2" y="8"/>
                </a:cxn>
                <a:cxn ang="0">
                  <a:pos x="4" y="6"/>
                </a:cxn>
                <a:cxn ang="0">
                  <a:pos x="4" y="6"/>
                </a:cxn>
                <a:cxn ang="0">
                  <a:pos x="4" y="6"/>
                </a:cxn>
                <a:cxn ang="0">
                  <a:pos x="4" y="6"/>
                </a:cxn>
                <a:cxn ang="0">
                  <a:pos x="4" y="2"/>
                </a:cxn>
                <a:cxn ang="0">
                  <a:pos x="4" y="2"/>
                </a:cxn>
                <a:cxn ang="0">
                  <a:pos x="4" y="2"/>
                </a:cxn>
                <a:cxn ang="0">
                  <a:pos x="4" y="0"/>
                </a:cxn>
                <a:cxn ang="0">
                  <a:pos x="4" y="0"/>
                </a:cxn>
                <a:cxn ang="0">
                  <a:pos x="4" y="0"/>
                </a:cxn>
                <a:cxn ang="0">
                  <a:pos x="4" y="0"/>
                </a:cxn>
              </a:cxnLst>
              <a:rect l="0" t="0" r="r" b="b"/>
              <a:pathLst>
                <a:path w="4" h="8">
                  <a:moveTo>
                    <a:pt x="4" y="0"/>
                  </a:moveTo>
                  <a:lnTo>
                    <a:pt x="4" y="0"/>
                  </a:lnTo>
                  <a:lnTo>
                    <a:pt x="2" y="0"/>
                  </a:lnTo>
                  <a:lnTo>
                    <a:pt x="2" y="0"/>
                  </a:lnTo>
                  <a:lnTo>
                    <a:pt x="2" y="2"/>
                  </a:lnTo>
                  <a:lnTo>
                    <a:pt x="0" y="4"/>
                  </a:lnTo>
                  <a:lnTo>
                    <a:pt x="0" y="4"/>
                  </a:lnTo>
                  <a:lnTo>
                    <a:pt x="0" y="6"/>
                  </a:lnTo>
                  <a:lnTo>
                    <a:pt x="0" y="6"/>
                  </a:lnTo>
                  <a:lnTo>
                    <a:pt x="2" y="8"/>
                  </a:lnTo>
                  <a:lnTo>
                    <a:pt x="4" y="6"/>
                  </a:lnTo>
                  <a:lnTo>
                    <a:pt x="4" y="6"/>
                  </a:lnTo>
                  <a:lnTo>
                    <a:pt x="4" y="6"/>
                  </a:lnTo>
                  <a:lnTo>
                    <a:pt x="4" y="6"/>
                  </a:lnTo>
                  <a:lnTo>
                    <a:pt x="4" y="2"/>
                  </a:lnTo>
                  <a:lnTo>
                    <a:pt x="4" y="2"/>
                  </a:lnTo>
                  <a:lnTo>
                    <a:pt x="4" y="2"/>
                  </a:lnTo>
                  <a:lnTo>
                    <a:pt x="4" y="0"/>
                  </a:lnTo>
                  <a:lnTo>
                    <a:pt x="4" y="0"/>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59" name="Freeform 5390">
              <a:extLst>
                <a:ext uri="{FF2B5EF4-FFF2-40B4-BE49-F238E27FC236}">
                  <a16:creationId xmlns:a16="http://schemas.microsoft.com/office/drawing/2014/main" id="{A2A9AFF5-243D-9A42-8391-B330EF6F2C92}"/>
                </a:ext>
              </a:extLst>
            </p:cNvPr>
            <p:cNvSpPr>
              <a:spLocks/>
            </p:cNvSpPr>
            <p:nvPr/>
          </p:nvSpPr>
          <p:spPr bwMode="auto">
            <a:xfrm>
              <a:off x="5098534" y="730756"/>
              <a:ext cx="6343" cy="4398"/>
            </a:xfrm>
            <a:custGeom>
              <a:avLst/>
              <a:gdLst/>
              <a:ahLst/>
              <a:cxnLst>
                <a:cxn ang="0">
                  <a:pos x="0" y="0"/>
                </a:cxn>
                <a:cxn ang="0">
                  <a:pos x="0" y="0"/>
                </a:cxn>
                <a:cxn ang="0">
                  <a:pos x="0" y="0"/>
                </a:cxn>
                <a:cxn ang="0">
                  <a:pos x="0" y="2"/>
                </a:cxn>
                <a:cxn ang="0">
                  <a:pos x="0" y="2"/>
                </a:cxn>
                <a:cxn ang="0">
                  <a:pos x="2" y="2"/>
                </a:cxn>
                <a:cxn ang="0">
                  <a:pos x="4" y="2"/>
                </a:cxn>
                <a:cxn ang="0">
                  <a:pos x="4" y="0"/>
                </a:cxn>
                <a:cxn ang="0">
                  <a:pos x="4" y="0"/>
                </a:cxn>
                <a:cxn ang="0">
                  <a:pos x="2" y="0"/>
                </a:cxn>
                <a:cxn ang="0">
                  <a:pos x="2" y="0"/>
                </a:cxn>
                <a:cxn ang="0">
                  <a:pos x="0" y="0"/>
                </a:cxn>
                <a:cxn ang="0">
                  <a:pos x="0" y="0"/>
                </a:cxn>
              </a:cxnLst>
              <a:rect l="0" t="0" r="r" b="b"/>
              <a:pathLst>
                <a:path w="4" h="2">
                  <a:moveTo>
                    <a:pt x="0" y="0"/>
                  </a:moveTo>
                  <a:lnTo>
                    <a:pt x="0" y="0"/>
                  </a:lnTo>
                  <a:lnTo>
                    <a:pt x="0" y="0"/>
                  </a:lnTo>
                  <a:lnTo>
                    <a:pt x="0" y="2"/>
                  </a:lnTo>
                  <a:lnTo>
                    <a:pt x="0" y="2"/>
                  </a:lnTo>
                  <a:lnTo>
                    <a:pt x="2" y="2"/>
                  </a:lnTo>
                  <a:lnTo>
                    <a:pt x="4" y="2"/>
                  </a:lnTo>
                  <a:lnTo>
                    <a:pt x="4" y="0"/>
                  </a:lnTo>
                  <a:lnTo>
                    <a:pt x="4" y="0"/>
                  </a:lnTo>
                  <a:lnTo>
                    <a:pt x="2"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60" name="Freeform 5391">
              <a:extLst>
                <a:ext uri="{FF2B5EF4-FFF2-40B4-BE49-F238E27FC236}">
                  <a16:creationId xmlns:a16="http://schemas.microsoft.com/office/drawing/2014/main" id="{01C6C184-7EB7-CC48-8C97-0ADFBEF8016C}"/>
                </a:ext>
              </a:extLst>
            </p:cNvPr>
            <p:cNvSpPr>
              <a:spLocks/>
            </p:cNvSpPr>
            <p:nvPr/>
          </p:nvSpPr>
          <p:spPr bwMode="auto">
            <a:xfrm>
              <a:off x="5098534" y="730756"/>
              <a:ext cx="6343" cy="4398"/>
            </a:xfrm>
            <a:custGeom>
              <a:avLst/>
              <a:gdLst/>
              <a:ahLst/>
              <a:cxnLst>
                <a:cxn ang="0">
                  <a:pos x="0" y="0"/>
                </a:cxn>
                <a:cxn ang="0">
                  <a:pos x="0" y="0"/>
                </a:cxn>
                <a:cxn ang="0">
                  <a:pos x="0" y="0"/>
                </a:cxn>
                <a:cxn ang="0">
                  <a:pos x="0" y="2"/>
                </a:cxn>
                <a:cxn ang="0">
                  <a:pos x="0" y="2"/>
                </a:cxn>
                <a:cxn ang="0">
                  <a:pos x="2" y="2"/>
                </a:cxn>
                <a:cxn ang="0">
                  <a:pos x="4" y="2"/>
                </a:cxn>
                <a:cxn ang="0">
                  <a:pos x="4" y="0"/>
                </a:cxn>
                <a:cxn ang="0">
                  <a:pos x="4" y="0"/>
                </a:cxn>
                <a:cxn ang="0">
                  <a:pos x="2" y="0"/>
                </a:cxn>
                <a:cxn ang="0">
                  <a:pos x="2" y="0"/>
                </a:cxn>
                <a:cxn ang="0">
                  <a:pos x="0" y="0"/>
                </a:cxn>
                <a:cxn ang="0">
                  <a:pos x="0" y="0"/>
                </a:cxn>
              </a:cxnLst>
              <a:rect l="0" t="0" r="r" b="b"/>
              <a:pathLst>
                <a:path w="4" h="2">
                  <a:moveTo>
                    <a:pt x="0" y="0"/>
                  </a:moveTo>
                  <a:lnTo>
                    <a:pt x="0" y="0"/>
                  </a:lnTo>
                  <a:lnTo>
                    <a:pt x="0" y="0"/>
                  </a:lnTo>
                  <a:lnTo>
                    <a:pt x="0" y="2"/>
                  </a:lnTo>
                  <a:lnTo>
                    <a:pt x="0" y="2"/>
                  </a:lnTo>
                  <a:lnTo>
                    <a:pt x="2" y="2"/>
                  </a:lnTo>
                  <a:lnTo>
                    <a:pt x="4" y="2"/>
                  </a:lnTo>
                  <a:lnTo>
                    <a:pt x="4" y="0"/>
                  </a:lnTo>
                  <a:lnTo>
                    <a:pt x="4" y="0"/>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61" name="Freeform 5392">
              <a:extLst>
                <a:ext uri="{FF2B5EF4-FFF2-40B4-BE49-F238E27FC236}">
                  <a16:creationId xmlns:a16="http://schemas.microsoft.com/office/drawing/2014/main" id="{77D2A4E3-2EAD-D740-9C9C-216A0FDC2107}"/>
                </a:ext>
              </a:extLst>
            </p:cNvPr>
            <p:cNvSpPr>
              <a:spLocks/>
            </p:cNvSpPr>
            <p:nvPr/>
          </p:nvSpPr>
          <p:spPr bwMode="auto">
            <a:xfrm>
              <a:off x="5142940" y="528443"/>
              <a:ext cx="10574" cy="13194"/>
            </a:xfrm>
            <a:custGeom>
              <a:avLst/>
              <a:gdLst/>
              <a:ahLst/>
              <a:cxnLst>
                <a:cxn ang="0">
                  <a:pos x="0" y="0"/>
                </a:cxn>
                <a:cxn ang="0">
                  <a:pos x="0" y="2"/>
                </a:cxn>
                <a:cxn ang="0">
                  <a:pos x="0" y="4"/>
                </a:cxn>
                <a:cxn ang="0">
                  <a:pos x="2" y="8"/>
                </a:cxn>
                <a:cxn ang="0">
                  <a:pos x="2" y="8"/>
                </a:cxn>
                <a:cxn ang="0">
                  <a:pos x="2" y="8"/>
                </a:cxn>
                <a:cxn ang="0">
                  <a:pos x="2" y="8"/>
                </a:cxn>
                <a:cxn ang="0">
                  <a:pos x="4" y="8"/>
                </a:cxn>
                <a:cxn ang="0">
                  <a:pos x="4" y="8"/>
                </a:cxn>
                <a:cxn ang="0">
                  <a:pos x="6" y="6"/>
                </a:cxn>
                <a:cxn ang="0">
                  <a:pos x="6" y="6"/>
                </a:cxn>
                <a:cxn ang="0">
                  <a:pos x="6" y="6"/>
                </a:cxn>
                <a:cxn ang="0">
                  <a:pos x="6" y="6"/>
                </a:cxn>
                <a:cxn ang="0">
                  <a:pos x="6" y="6"/>
                </a:cxn>
                <a:cxn ang="0">
                  <a:pos x="4" y="4"/>
                </a:cxn>
                <a:cxn ang="0">
                  <a:pos x="4" y="4"/>
                </a:cxn>
                <a:cxn ang="0">
                  <a:pos x="2" y="2"/>
                </a:cxn>
                <a:cxn ang="0">
                  <a:pos x="2" y="2"/>
                </a:cxn>
                <a:cxn ang="0">
                  <a:pos x="0" y="0"/>
                </a:cxn>
                <a:cxn ang="0">
                  <a:pos x="0" y="0"/>
                </a:cxn>
                <a:cxn ang="0">
                  <a:pos x="0" y="0"/>
                </a:cxn>
              </a:cxnLst>
              <a:rect l="0" t="0" r="r" b="b"/>
              <a:pathLst>
                <a:path w="6" h="8">
                  <a:moveTo>
                    <a:pt x="0" y="0"/>
                  </a:moveTo>
                  <a:lnTo>
                    <a:pt x="0" y="2"/>
                  </a:lnTo>
                  <a:lnTo>
                    <a:pt x="0" y="4"/>
                  </a:lnTo>
                  <a:lnTo>
                    <a:pt x="2" y="8"/>
                  </a:lnTo>
                  <a:lnTo>
                    <a:pt x="2" y="8"/>
                  </a:lnTo>
                  <a:lnTo>
                    <a:pt x="2" y="8"/>
                  </a:lnTo>
                  <a:lnTo>
                    <a:pt x="2" y="8"/>
                  </a:lnTo>
                  <a:lnTo>
                    <a:pt x="4" y="8"/>
                  </a:lnTo>
                  <a:lnTo>
                    <a:pt x="4" y="8"/>
                  </a:lnTo>
                  <a:lnTo>
                    <a:pt x="6" y="6"/>
                  </a:lnTo>
                  <a:lnTo>
                    <a:pt x="6" y="6"/>
                  </a:lnTo>
                  <a:lnTo>
                    <a:pt x="6" y="6"/>
                  </a:lnTo>
                  <a:lnTo>
                    <a:pt x="6" y="6"/>
                  </a:lnTo>
                  <a:lnTo>
                    <a:pt x="6" y="6"/>
                  </a:lnTo>
                  <a:lnTo>
                    <a:pt x="4" y="4"/>
                  </a:lnTo>
                  <a:lnTo>
                    <a:pt x="4" y="4"/>
                  </a:lnTo>
                  <a:lnTo>
                    <a:pt x="2" y="2"/>
                  </a:lnTo>
                  <a:lnTo>
                    <a:pt x="2" y="2"/>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62" name="Freeform 5393">
              <a:extLst>
                <a:ext uri="{FF2B5EF4-FFF2-40B4-BE49-F238E27FC236}">
                  <a16:creationId xmlns:a16="http://schemas.microsoft.com/office/drawing/2014/main" id="{C7D4363B-9E47-B242-A07C-9FDCA415AA50}"/>
                </a:ext>
              </a:extLst>
            </p:cNvPr>
            <p:cNvSpPr>
              <a:spLocks/>
            </p:cNvSpPr>
            <p:nvPr/>
          </p:nvSpPr>
          <p:spPr bwMode="auto">
            <a:xfrm>
              <a:off x="5142940" y="528443"/>
              <a:ext cx="10574" cy="13194"/>
            </a:xfrm>
            <a:custGeom>
              <a:avLst/>
              <a:gdLst/>
              <a:ahLst/>
              <a:cxnLst>
                <a:cxn ang="0">
                  <a:pos x="0" y="0"/>
                </a:cxn>
                <a:cxn ang="0">
                  <a:pos x="0" y="2"/>
                </a:cxn>
                <a:cxn ang="0">
                  <a:pos x="0" y="4"/>
                </a:cxn>
                <a:cxn ang="0">
                  <a:pos x="2" y="8"/>
                </a:cxn>
                <a:cxn ang="0">
                  <a:pos x="2" y="8"/>
                </a:cxn>
                <a:cxn ang="0">
                  <a:pos x="2" y="8"/>
                </a:cxn>
                <a:cxn ang="0">
                  <a:pos x="2" y="8"/>
                </a:cxn>
                <a:cxn ang="0">
                  <a:pos x="4" y="8"/>
                </a:cxn>
                <a:cxn ang="0">
                  <a:pos x="4" y="8"/>
                </a:cxn>
                <a:cxn ang="0">
                  <a:pos x="6" y="6"/>
                </a:cxn>
                <a:cxn ang="0">
                  <a:pos x="6" y="6"/>
                </a:cxn>
                <a:cxn ang="0">
                  <a:pos x="6" y="6"/>
                </a:cxn>
                <a:cxn ang="0">
                  <a:pos x="6" y="6"/>
                </a:cxn>
                <a:cxn ang="0">
                  <a:pos x="6" y="6"/>
                </a:cxn>
                <a:cxn ang="0">
                  <a:pos x="4" y="4"/>
                </a:cxn>
                <a:cxn ang="0">
                  <a:pos x="4" y="4"/>
                </a:cxn>
                <a:cxn ang="0">
                  <a:pos x="2" y="2"/>
                </a:cxn>
                <a:cxn ang="0">
                  <a:pos x="2" y="2"/>
                </a:cxn>
                <a:cxn ang="0">
                  <a:pos x="0" y="0"/>
                </a:cxn>
                <a:cxn ang="0">
                  <a:pos x="0" y="0"/>
                </a:cxn>
                <a:cxn ang="0">
                  <a:pos x="0" y="0"/>
                </a:cxn>
              </a:cxnLst>
              <a:rect l="0" t="0" r="r" b="b"/>
              <a:pathLst>
                <a:path w="6" h="8">
                  <a:moveTo>
                    <a:pt x="0" y="0"/>
                  </a:moveTo>
                  <a:lnTo>
                    <a:pt x="0" y="2"/>
                  </a:lnTo>
                  <a:lnTo>
                    <a:pt x="0" y="4"/>
                  </a:lnTo>
                  <a:lnTo>
                    <a:pt x="2" y="8"/>
                  </a:lnTo>
                  <a:lnTo>
                    <a:pt x="2" y="8"/>
                  </a:lnTo>
                  <a:lnTo>
                    <a:pt x="2" y="8"/>
                  </a:lnTo>
                  <a:lnTo>
                    <a:pt x="2" y="8"/>
                  </a:lnTo>
                  <a:lnTo>
                    <a:pt x="4" y="8"/>
                  </a:lnTo>
                  <a:lnTo>
                    <a:pt x="4" y="8"/>
                  </a:lnTo>
                  <a:lnTo>
                    <a:pt x="6" y="6"/>
                  </a:lnTo>
                  <a:lnTo>
                    <a:pt x="6" y="6"/>
                  </a:lnTo>
                  <a:lnTo>
                    <a:pt x="6" y="6"/>
                  </a:lnTo>
                  <a:lnTo>
                    <a:pt x="6" y="6"/>
                  </a:lnTo>
                  <a:lnTo>
                    <a:pt x="6" y="6"/>
                  </a:lnTo>
                  <a:lnTo>
                    <a:pt x="4" y="4"/>
                  </a:lnTo>
                  <a:lnTo>
                    <a:pt x="4" y="4"/>
                  </a:lnTo>
                  <a:lnTo>
                    <a:pt x="2" y="2"/>
                  </a:lnTo>
                  <a:lnTo>
                    <a:pt x="2" y="2"/>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63" name="Freeform 5394">
              <a:extLst>
                <a:ext uri="{FF2B5EF4-FFF2-40B4-BE49-F238E27FC236}">
                  <a16:creationId xmlns:a16="http://schemas.microsoft.com/office/drawing/2014/main" id="{DC7E36C8-A3E0-2841-AC23-523C131B87CD}"/>
                </a:ext>
              </a:extLst>
            </p:cNvPr>
            <p:cNvSpPr>
              <a:spLocks/>
            </p:cNvSpPr>
            <p:nvPr/>
          </p:nvSpPr>
          <p:spPr bwMode="auto">
            <a:xfrm>
              <a:off x="5172544" y="528443"/>
              <a:ext cx="2115" cy="8796"/>
            </a:xfrm>
            <a:custGeom>
              <a:avLst/>
              <a:gdLst/>
              <a:ahLst/>
              <a:cxnLst>
                <a:cxn ang="0">
                  <a:pos x="2" y="0"/>
                </a:cxn>
                <a:cxn ang="0">
                  <a:pos x="2" y="2"/>
                </a:cxn>
                <a:cxn ang="0">
                  <a:pos x="2" y="2"/>
                </a:cxn>
                <a:cxn ang="0">
                  <a:pos x="0" y="2"/>
                </a:cxn>
                <a:cxn ang="0">
                  <a:pos x="0" y="2"/>
                </a:cxn>
                <a:cxn ang="0">
                  <a:pos x="0" y="2"/>
                </a:cxn>
                <a:cxn ang="0">
                  <a:pos x="0" y="2"/>
                </a:cxn>
                <a:cxn ang="0">
                  <a:pos x="0" y="4"/>
                </a:cxn>
                <a:cxn ang="0">
                  <a:pos x="0" y="4"/>
                </a:cxn>
                <a:cxn ang="0">
                  <a:pos x="0" y="4"/>
                </a:cxn>
                <a:cxn ang="0">
                  <a:pos x="2" y="6"/>
                </a:cxn>
                <a:cxn ang="0">
                  <a:pos x="2" y="6"/>
                </a:cxn>
                <a:cxn ang="0">
                  <a:pos x="2" y="6"/>
                </a:cxn>
                <a:cxn ang="0">
                  <a:pos x="2" y="0"/>
                </a:cxn>
                <a:cxn ang="0">
                  <a:pos x="2" y="0"/>
                </a:cxn>
                <a:cxn ang="0">
                  <a:pos x="2" y="0"/>
                </a:cxn>
              </a:cxnLst>
              <a:rect l="0" t="0" r="r" b="b"/>
              <a:pathLst>
                <a:path w="2" h="6">
                  <a:moveTo>
                    <a:pt x="2" y="0"/>
                  </a:moveTo>
                  <a:lnTo>
                    <a:pt x="2" y="2"/>
                  </a:lnTo>
                  <a:lnTo>
                    <a:pt x="2" y="2"/>
                  </a:lnTo>
                  <a:lnTo>
                    <a:pt x="0" y="2"/>
                  </a:lnTo>
                  <a:lnTo>
                    <a:pt x="0" y="2"/>
                  </a:lnTo>
                  <a:lnTo>
                    <a:pt x="0" y="2"/>
                  </a:lnTo>
                  <a:lnTo>
                    <a:pt x="0" y="2"/>
                  </a:lnTo>
                  <a:lnTo>
                    <a:pt x="0" y="4"/>
                  </a:lnTo>
                  <a:lnTo>
                    <a:pt x="0" y="4"/>
                  </a:lnTo>
                  <a:lnTo>
                    <a:pt x="0" y="4"/>
                  </a:lnTo>
                  <a:lnTo>
                    <a:pt x="2" y="6"/>
                  </a:lnTo>
                  <a:lnTo>
                    <a:pt x="2" y="6"/>
                  </a:lnTo>
                  <a:lnTo>
                    <a:pt x="2" y="6"/>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64" name="Freeform 5395">
              <a:extLst>
                <a:ext uri="{FF2B5EF4-FFF2-40B4-BE49-F238E27FC236}">
                  <a16:creationId xmlns:a16="http://schemas.microsoft.com/office/drawing/2014/main" id="{F9A5D4F8-BCF8-5C49-930E-F97D2DAE8CDE}"/>
                </a:ext>
              </a:extLst>
            </p:cNvPr>
            <p:cNvSpPr>
              <a:spLocks/>
            </p:cNvSpPr>
            <p:nvPr/>
          </p:nvSpPr>
          <p:spPr bwMode="auto">
            <a:xfrm>
              <a:off x="5172544" y="528443"/>
              <a:ext cx="2115" cy="8796"/>
            </a:xfrm>
            <a:custGeom>
              <a:avLst/>
              <a:gdLst/>
              <a:ahLst/>
              <a:cxnLst>
                <a:cxn ang="0">
                  <a:pos x="2" y="0"/>
                </a:cxn>
                <a:cxn ang="0">
                  <a:pos x="2" y="2"/>
                </a:cxn>
                <a:cxn ang="0">
                  <a:pos x="2" y="2"/>
                </a:cxn>
                <a:cxn ang="0">
                  <a:pos x="0" y="2"/>
                </a:cxn>
                <a:cxn ang="0">
                  <a:pos x="0" y="2"/>
                </a:cxn>
                <a:cxn ang="0">
                  <a:pos x="0" y="2"/>
                </a:cxn>
                <a:cxn ang="0">
                  <a:pos x="0" y="2"/>
                </a:cxn>
                <a:cxn ang="0">
                  <a:pos x="0" y="4"/>
                </a:cxn>
                <a:cxn ang="0">
                  <a:pos x="0" y="4"/>
                </a:cxn>
                <a:cxn ang="0">
                  <a:pos x="0" y="4"/>
                </a:cxn>
                <a:cxn ang="0">
                  <a:pos x="2" y="6"/>
                </a:cxn>
                <a:cxn ang="0">
                  <a:pos x="2" y="6"/>
                </a:cxn>
                <a:cxn ang="0">
                  <a:pos x="2" y="6"/>
                </a:cxn>
                <a:cxn ang="0">
                  <a:pos x="2" y="0"/>
                </a:cxn>
                <a:cxn ang="0">
                  <a:pos x="2" y="0"/>
                </a:cxn>
                <a:cxn ang="0">
                  <a:pos x="2" y="0"/>
                </a:cxn>
              </a:cxnLst>
              <a:rect l="0" t="0" r="r" b="b"/>
              <a:pathLst>
                <a:path w="2" h="6">
                  <a:moveTo>
                    <a:pt x="2" y="0"/>
                  </a:moveTo>
                  <a:lnTo>
                    <a:pt x="2" y="2"/>
                  </a:lnTo>
                  <a:lnTo>
                    <a:pt x="2" y="2"/>
                  </a:lnTo>
                  <a:lnTo>
                    <a:pt x="0" y="2"/>
                  </a:lnTo>
                  <a:lnTo>
                    <a:pt x="0" y="2"/>
                  </a:lnTo>
                  <a:lnTo>
                    <a:pt x="0" y="2"/>
                  </a:lnTo>
                  <a:lnTo>
                    <a:pt x="0" y="2"/>
                  </a:lnTo>
                  <a:lnTo>
                    <a:pt x="0" y="4"/>
                  </a:lnTo>
                  <a:lnTo>
                    <a:pt x="0" y="4"/>
                  </a:lnTo>
                  <a:lnTo>
                    <a:pt x="0" y="4"/>
                  </a:lnTo>
                  <a:lnTo>
                    <a:pt x="2" y="6"/>
                  </a:lnTo>
                  <a:lnTo>
                    <a:pt x="2" y="6"/>
                  </a:lnTo>
                  <a:lnTo>
                    <a:pt x="2" y="6"/>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65" name="Freeform 5396">
              <a:extLst>
                <a:ext uri="{FF2B5EF4-FFF2-40B4-BE49-F238E27FC236}">
                  <a16:creationId xmlns:a16="http://schemas.microsoft.com/office/drawing/2014/main" id="{1385DA93-B9C9-674A-A281-44357ACA9849}"/>
                </a:ext>
              </a:extLst>
            </p:cNvPr>
            <p:cNvSpPr>
              <a:spLocks/>
            </p:cNvSpPr>
            <p:nvPr/>
          </p:nvSpPr>
          <p:spPr bwMode="auto">
            <a:xfrm>
              <a:off x="5216951" y="541637"/>
              <a:ext cx="2114" cy="2198"/>
            </a:xfrm>
            <a:custGeom>
              <a:avLst/>
              <a:gdLst/>
              <a:ahLst/>
              <a:cxnLst>
                <a:cxn ang="0">
                  <a:pos x="0" y="0"/>
                </a:cxn>
                <a:cxn ang="0">
                  <a:pos x="0" y="2"/>
                </a:cxn>
                <a:cxn ang="0">
                  <a:pos x="0" y="2"/>
                </a:cxn>
                <a:cxn ang="0">
                  <a:pos x="0" y="2"/>
                </a:cxn>
                <a:cxn ang="0">
                  <a:pos x="0" y="2"/>
                </a:cxn>
                <a:cxn ang="0">
                  <a:pos x="2" y="2"/>
                </a:cxn>
                <a:cxn ang="0">
                  <a:pos x="2" y="2"/>
                </a:cxn>
                <a:cxn ang="0">
                  <a:pos x="2" y="2"/>
                </a:cxn>
                <a:cxn ang="0">
                  <a:pos x="2" y="2"/>
                </a:cxn>
                <a:cxn ang="0">
                  <a:pos x="2" y="2"/>
                </a:cxn>
                <a:cxn ang="0">
                  <a:pos x="2" y="2"/>
                </a:cxn>
                <a:cxn ang="0">
                  <a:pos x="2" y="0"/>
                </a:cxn>
                <a:cxn ang="0">
                  <a:pos x="0" y="0"/>
                </a:cxn>
              </a:cxnLst>
              <a:rect l="0" t="0" r="r" b="b"/>
              <a:pathLst>
                <a:path w="2" h="2">
                  <a:moveTo>
                    <a:pt x="0" y="0"/>
                  </a:moveTo>
                  <a:lnTo>
                    <a:pt x="0" y="2"/>
                  </a:lnTo>
                  <a:lnTo>
                    <a:pt x="0" y="2"/>
                  </a:lnTo>
                  <a:lnTo>
                    <a:pt x="0" y="2"/>
                  </a:lnTo>
                  <a:lnTo>
                    <a:pt x="0" y="2"/>
                  </a:lnTo>
                  <a:lnTo>
                    <a:pt x="2" y="2"/>
                  </a:lnTo>
                  <a:lnTo>
                    <a:pt x="2" y="2"/>
                  </a:lnTo>
                  <a:lnTo>
                    <a:pt x="2" y="2"/>
                  </a:lnTo>
                  <a:lnTo>
                    <a:pt x="2" y="2"/>
                  </a:lnTo>
                  <a:lnTo>
                    <a:pt x="2" y="2"/>
                  </a:lnTo>
                  <a:lnTo>
                    <a:pt x="2" y="2"/>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66" name="Freeform 5397">
              <a:extLst>
                <a:ext uri="{FF2B5EF4-FFF2-40B4-BE49-F238E27FC236}">
                  <a16:creationId xmlns:a16="http://schemas.microsoft.com/office/drawing/2014/main" id="{1B37D9DF-35C4-8941-A5AF-1CC675A819AB}"/>
                </a:ext>
              </a:extLst>
            </p:cNvPr>
            <p:cNvSpPr>
              <a:spLocks/>
            </p:cNvSpPr>
            <p:nvPr/>
          </p:nvSpPr>
          <p:spPr bwMode="auto">
            <a:xfrm>
              <a:off x="5216951" y="541637"/>
              <a:ext cx="2114" cy="2198"/>
            </a:xfrm>
            <a:custGeom>
              <a:avLst/>
              <a:gdLst/>
              <a:ahLst/>
              <a:cxnLst>
                <a:cxn ang="0">
                  <a:pos x="0" y="0"/>
                </a:cxn>
                <a:cxn ang="0">
                  <a:pos x="0" y="2"/>
                </a:cxn>
                <a:cxn ang="0">
                  <a:pos x="0" y="2"/>
                </a:cxn>
                <a:cxn ang="0">
                  <a:pos x="0" y="2"/>
                </a:cxn>
                <a:cxn ang="0">
                  <a:pos x="0" y="2"/>
                </a:cxn>
                <a:cxn ang="0">
                  <a:pos x="2" y="2"/>
                </a:cxn>
                <a:cxn ang="0">
                  <a:pos x="2" y="2"/>
                </a:cxn>
                <a:cxn ang="0">
                  <a:pos x="2" y="2"/>
                </a:cxn>
                <a:cxn ang="0">
                  <a:pos x="2" y="2"/>
                </a:cxn>
                <a:cxn ang="0">
                  <a:pos x="2" y="2"/>
                </a:cxn>
                <a:cxn ang="0">
                  <a:pos x="2" y="2"/>
                </a:cxn>
                <a:cxn ang="0">
                  <a:pos x="2" y="0"/>
                </a:cxn>
                <a:cxn ang="0">
                  <a:pos x="0" y="0"/>
                </a:cxn>
              </a:cxnLst>
              <a:rect l="0" t="0" r="r" b="b"/>
              <a:pathLst>
                <a:path w="2" h="2">
                  <a:moveTo>
                    <a:pt x="0" y="0"/>
                  </a:moveTo>
                  <a:lnTo>
                    <a:pt x="0" y="2"/>
                  </a:lnTo>
                  <a:lnTo>
                    <a:pt x="0" y="2"/>
                  </a:lnTo>
                  <a:lnTo>
                    <a:pt x="0" y="2"/>
                  </a:lnTo>
                  <a:lnTo>
                    <a:pt x="0" y="2"/>
                  </a:lnTo>
                  <a:lnTo>
                    <a:pt x="2" y="2"/>
                  </a:lnTo>
                  <a:lnTo>
                    <a:pt x="2" y="2"/>
                  </a:lnTo>
                  <a:lnTo>
                    <a:pt x="2" y="2"/>
                  </a:lnTo>
                  <a:lnTo>
                    <a:pt x="2" y="2"/>
                  </a:lnTo>
                  <a:lnTo>
                    <a:pt x="2" y="2"/>
                  </a:lnTo>
                  <a:lnTo>
                    <a:pt x="2" y="2"/>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67" name="Freeform 5398">
              <a:extLst>
                <a:ext uri="{FF2B5EF4-FFF2-40B4-BE49-F238E27FC236}">
                  <a16:creationId xmlns:a16="http://schemas.microsoft.com/office/drawing/2014/main" id="{69EDE637-8A02-7F42-A4F6-359FE2D5BC4F}"/>
                </a:ext>
              </a:extLst>
            </p:cNvPr>
            <p:cNvSpPr>
              <a:spLocks/>
            </p:cNvSpPr>
            <p:nvPr/>
          </p:nvSpPr>
          <p:spPr bwMode="auto">
            <a:xfrm>
              <a:off x="4187144" y="548233"/>
              <a:ext cx="10574" cy="8796"/>
            </a:xfrm>
            <a:custGeom>
              <a:avLst/>
              <a:gdLst/>
              <a:ahLst/>
              <a:cxnLst>
                <a:cxn ang="0">
                  <a:pos x="0" y="0"/>
                </a:cxn>
                <a:cxn ang="0">
                  <a:pos x="0" y="0"/>
                </a:cxn>
                <a:cxn ang="0">
                  <a:pos x="0" y="0"/>
                </a:cxn>
                <a:cxn ang="0">
                  <a:pos x="0" y="2"/>
                </a:cxn>
                <a:cxn ang="0">
                  <a:pos x="0" y="2"/>
                </a:cxn>
                <a:cxn ang="0">
                  <a:pos x="0" y="2"/>
                </a:cxn>
                <a:cxn ang="0">
                  <a:pos x="0" y="2"/>
                </a:cxn>
                <a:cxn ang="0">
                  <a:pos x="0" y="4"/>
                </a:cxn>
                <a:cxn ang="0">
                  <a:pos x="2" y="6"/>
                </a:cxn>
                <a:cxn ang="0">
                  <a:pos x="2" y="6"/>
                </a:cxn>
                <a:cxn ang="0">
                  <a:pos x="2" y="6"/>
                </a:cxn>
                <a:cxn ang="0">
                  <a:pos x="4" y="6"/>
                </a:cxn>
                <a:cxn ang="0">
                  <a:pos x="4" y="6"/>
                </a:cxn>
                <a:cxn ang="0">
                  <a:pos x="4" y="6"/>
                </a:cxn>
                <a:cxn ang="0">
                  <a:pos x="6" y="6"/>
                </a:cxn>
                <a:cxn ang="0">
                  <a:pos x="6" y="6"/>
                </a:cxn>
                <a:cxn ang="0">
                  <a:pos x="6" y="6"/>
                </a:cxn>
                <a:cxn ang="0">
                  <a:pos x="6" y="6"/>
                </a:cxn>
                <a:cxn ang="0">
                  <a:pos x="6" y="4"/>
                </a:cxn>
                <a:cxn ang="0">
                  <a:pos x="6" y="4"/>
                </a:cxn>
                <a:cxn ang="0">
                  <a:pos x="6" y="4"/>
                </a:cxn>
                <a:cxn ang="0">
                  <a:pos x="4" y="2"/>
                </a:cxn>
                <a:cxn ang="0">
                  <a:pos x="4" y="2"/>
                </a:cxn>
                <a:cxn ang="0">
                  <a:pos x="2" y="0"/>
                </a:cxn>
                <a:cxn ang="0">
                  <a:pos x="2" y="0"/>
                </a:cxn>
                <a:cxn ang="0">
                  <a:pos x="0" y="0"/>
                </a:cxn>
              </a:cxnLst>
              <a:rect l="0" t="0" r="r" b="b"/>
              <a:pathLst>
                <a:path w="6" h="6">
                  <a:moveTo>
                    <a:pt x="0" y="0"/>
                  </a:moveTo>
                  <a:lnTo>
                    <a:pt x="0" y="0"/>
                  </a:lnTo>
                  <a:lnTo>
                    <a:pt x="0" y="0"/>
                  </a:lnTo>
                  <a:lnTo>
                    <a:pt x="0" y="2"/>
                  </a:lnTo>
                  <a:lnTo>
                    <a:pt x="0" y="2"/>
                  </a:lnTo>
                  <a:lnTo>
                    <a:pt x="0" y="2"/>
                  </a:lnTo>
                  <a:lnTo>
                    <a:pt x="0" y="2"/>
                  </a:lnTo>
                  <a:lnTo>
                    <a:pt x="0" y="4"/>
                  </a:lnTo>
                  <a:lnTo>
                    <a:pt x="2" y="6"/>
                  </a:lnTo>
                  <a:lnTo>
                    <a:pt x="2" y="6"/>
                  </a:lnTo>
                  <a:lnTo>
                    <a:pt x="2" y="6"/>
                  </a:lnTo>
                  <a:lnTo>
                    <a:pt x="4" y="6"/>
                  </a:lnTo>
                  <a:lnTo>
                    <a:pt x="4" y="6"/>
                  </a:lnTo>
                  <a:lnTo>
                    <a:pt x="4" y="6"/>
                  </a:lnTo>
                  <a:lnTo>
                    <a:pt x="6" y="6"/>
                  </a:lnTo>
                  <a:lnTo>
                    <a:pt x="6" y="6"/>
                  </a:lnTo>
                  <a:lnTo>
                    <a:pt x="6" y="6"/>
                  </a:lnTo>
                  <a:lnTo>
                    <a:pt x="6" y="6"/>
                  </a:lnTo>
                  <a:lnTo>
                    <a:pt x="6" y="4"/>
                  </a:lnTo>
                  <a:lnTo>
                    <a:pt x="6" y="4"/>
                  </a:lnTo>
                  <a:lnTo>
                    <a:pt x="6" y="4"/>
                  </a:lnTo>
                  <a:lnTo>
                    <a:pt x="4" y="2"/>
                  </a:lnTo>
                  <a:lnTo>
                    <a:pt x="4" y="2"/>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68" name="Freeform 5399">
              <a:extLst>
                <a:ext uri="{FF2B5EF4-FFF2-40B4-BE49-F238E27FC236}">
                  <a16:creationId xmlns:a16="http://schemas.microsoft.com/office/drawing/2014/main" id="{AFF39B80-6736-3F4F-9AC4-A6EE6B81A01C}"/>
                </a:ext>
              </a:extLst>
            </p:cNvPr>
            <p:cNvSpPr>
              <a:spLocks/>
            </p:cNvSpPr>
            <p:nvPr/>
          </p:nvSpPr>
          <p:spPr bwMode="auto">
            <a:xfrm>
              <a:off x="4187144" y="548233"/>
              <a:ext cx="10574" cy="8796"/>
            </a:xfrm>
            <a:custGeom>
              <a:avLst/>
              <a:gdLst/>
              <a:ahLst/>
              <a:cxnLst>
                <a:cxn ang="0">
                  <a:pos x="0" y="0"/>
                </a:cxn>
                <a:cxn ang="0">
                  <a:pos x="0" y="0"/>
                </a:cxn>
                <a:cxn ang="0">
                  <a:pos x="0" y="0"/>
                </a:cxn>
                <a:cxn ang="0">
                  <a:pos x="0" y="2"/>
                </a:cxn>
                <a:cxn ang="0">
                  <a:pos x="0" y="2"/>
                </a:cxn>
                <a:cxn ang="0">
                  <a:pos x="0" y="2"/>
                </a:cxn>
                <a:cxn ang="0">
                  <a:pos x="0" y="2"/>
                </a:cxn>
                <a:cxn ang="0">
                  <a:pos x="0" y="4"/>
                </a:cxn>
                <a:cxn ang="0">
                  <a:pos x="2" y="6"/>
                </a:cxn>
                <a:cxn ang="0">
                  <a:pos x="2" y="6"/>
                </a:cxn>
                <a:cxn ang="0">
                  <a:pos x="2" y="6"/>
                </a:cxn>
                <a:cxn ang="0">
                  <a:pos x="4" y="6"/>
                </a:cxn>
                <a:cxn ang="0">
                  <a:pos x="4" y="6"/>
                </a:cxn>
                <a:cxn ang="0">
                  <a:pos x="4" y="6"/>
                </a:cxn>
                <a:cxn ang="0">
                  <a:pos x="6" y="6"/>
                </a:cxn>
                <a:cxn ang="0">
                  <a:pos x="6" y="6"/>
                </a:cxn>
                <a:cxn ang="0">
                  <a:pos x="6" y="6"/>
                </a:cxn>
                <a:cxn ang="0">
                  <a:pos x="6" y="6"/>
                </a:cxn>
                <a:cxn ang="0">
                  <a:pos x="6" y="4"/>
                </a:cxn>
                <a:cxn ang="0">
                  <a:pos x="6" y="4"/>
                </a:cxn>
                <a:cxn ang="0">
                  <a:pos x="6" y="4"/>
                </a:cxn>
                <a:cxn ang="0">
                  <a:pos x="4" y="2"/>
                </a:cxn>
                <a:cxn ang="0">
                  <a:pos x="4" y="2"/>
                </a:cxn>
                <a:cxn ang="0">
                  <a:pos x="2" y="0"/>
                </a:cxn>
                <a:cxn ang="0">
                  <a:pos x="2" y="0"/>
                </a:cxn>
                <a:cxn ang="0">
                  <a:pos x="0" y="0"/>
                </a:cxn>
              </a:cxnLst>
              <a:rect l="0" t="0" r="r" b="b"/>
              <a:pathLst>
                <a:path w="6" h="6">
                  <a:moveTo>
                    <a:pt x="0" y="0"/>
                  </a:moveTo>
                  <a:lnTo>
                    <a:pt x="0" y="0"/>
                  </a:lnTo>
                  <a:lnTo>
                    <a:pt x="0" y="0"/>
                  </a:lnTo>
                  <a:lnTo>
                    <a:pt x="0" y="2"/>
                  </a:lnTo>
                  <a:lnTo>
                    <a:pt x="0" y="2"/>
                  </a:lnTo>
                  <a:lnTo>
                    <a:pt x="0" y="2"/>
                  </a:lnTo>
                  <a:lnTo>
                    <a:pt x="0" y="2"/>
                  </a:lnTo>
                  <a:lnTo>
                    <a:pt x="0" y="4"/>
                  </a:lnTo>
                  <a:lnTo>
                    <a:pt x="2" y="6"/>
                  </a:lnTo>
                  <a:lnTo>
                    <a:pt x="2" y="6"/>
                  </a:lnTo>
                  <a:lnTo>
                    <a:pt x="2" y="6"/>
                  </a:lnTo>
                  <a:lnTo>
                    <a:pt x="4" y="6"/>
                  </a:lnTo>
                  <a:lnTo>
                    <a:pt x="4" y="6"/>
                  </a:lnTo>
                  <a:lnTo>
                    <a:pt x="4" y="6"/>
                  </a:lnTo>
                  <a:lnTo>
                    <a:pt x="6" y="6"/>
                  </a:lnTo>
                  <a:lnTo>
                    <a:pt x="6" y="6"/>
                  </a:lnTo>
                  <a:lnTo>
                    <a:pt x="6" y="6"/>
                  </a:lnTo>
                  <a:lnTo>
                    <a:pt x="6" y="6"/>
                  </a:lnTo>
                  <a:lnTo>
                    <a:pt x="6" y="4"/>
                  </a:lnTo>
                  <a:lnTo>
                    <a:pt x="6" y="4"/>
                  </a:lnTo>
                  <a:lnTo>
                    <a:pt x="6" y="4"/>
                  </a:lnTo>
                  <a:lnTo>
                    <a:pt x="4" y="2"/>
                  </a:lnTo>
                  <a:lnTo>
                    <a:pt x="4" y="2"/>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69" name="Freeform 5400">
              <a:extLst>
                <a:ext uri="{FF2B5EF4-FFF2-40B4-BE49-F238E27FC236}">
                  <a16:creationId xmlns:a16="http://schemas.microsoft.com/office/drawing/2014/main" id="{36E3DE1E-D05E-134D-90B4-BE00D459D1D5}"/>
                </a:ext>
              </a:extLst>
            </p:cNvPr>
            <p:cNvSpPr>
              <a:spLocks/>
            </p:cNvSpPr>
            <p:nvPr/>
          </p:nvSpPr>
          <p:spPr bwMode="auto">
            <a:xfrm>
              <a:off x="4193489" y="440480"/>
              <a:ext cx="4229" cy="6596"/>
            </a:xfrm>
            <a:custGeom>
              <a:avLst/>
              <a:gdLst/>
              <a:ahLst/>
              <a:cxnLst>
                <a:cxn ang="0">
                  <a:pos x="0" y="0"/>
                </a:cxn>
                <a:cxn ang="0">
                  <a:pos x="0" y="0"/>
                </a:cxn>
                <a:cxn ang="0">
                  <a:pos x="2" y="2"/>
                </a:cxn>
                <a:cxn ang="0">
                  <a:pos x="2" y="2"/>
                </a:cxn>
                <a:cxn ang="0">
                  <a:pos x="2" y="4"/>
                </a:cxn>
                <a:cxn ang="0">
                  <a:pos x="2" y="2"/>
                </a:cxn>
                <a:cxn ang="0">
                  <a:pos x="2" y="0"/>
                </a:cxn>
                <a:cxn ang="0">
                  <a:pos x="2" y="0"/>
                </a:cxn>
                <a:cxn ang="0">
                  <a:pos x="0" y="0"/>
                </a:cxn>
              </a:cxnLst>
              <a:rect l="0" t="0" r="r" b="b"/>
              <a:pathLst>
                <a:path w="2" h="4">
                  <a:moveTo>
                    <a:pt x="0" y="0"/>
                  </a:moveTo>
                  <a:lnTo>
                    <a:pt x="0" y="0"/>
                  </a:lnTo>
                  <a:lnTo>
                    <a:pt x="2" y="2"/>
                  </a:lnTo>
                  <a:lnTo>
                    <a:pt x="2" y="2"/>
                  </a:lnTo>
                  <a:lnTo>
                    <a:pt x="2" y="4"/>
                  </a:lnTo>
                  <a:lnTo>
                    <a:pt x="2" y="2"/>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70" name="Freeform 5401">
              <a:extLst>
                <a:ext uri="{FF2B5EF4-FFF2-40B4-BE49-F238E27FC236}">
                  <a16:creationId xmlns:a16="http://schemas.microsoft.com/office/drawing/2014/main" id="{E72FCE08-2E2F-8443-8059-07D9B6E339C0}"/>
                </a:ext>
              </a:extLst>
            </p:cNvPr>
            <p:cNvSpPr>
              <a:spLocks/>
            </p:cNvSpPr>
            <p:nvPr/>
          </p:nvSpPr>
          <p:spPr bwMode="auto">
            <a:xfrm>
              <a:off x="4193489" y="440480"/>
              <a:ext cx="4229" cy="6596"/>
            </a:xfrm>
            <a:custGeom>
              <a:avLst/>
              <a:gdLst/>
              <a:ahLst/>
              <a:cxnLst>
                <a:cxn ang="0">
                  <a:pos x="0" y="0"/>
                </a:cxn>
                <a:cxn ang="0">
                  <a:pos x="0" y="0"/>
                </a:cxn>
                <a:cxn ang="0">
                  <a:pos x="2" y="2"/>
                </a:cxn>
                <a:cxn ang="0">
                  <a:pos x="2" y="2"/>
                </a:cxn>
                <a:cxn ang="0">
                  <a:pos x="2" y="4"/>
                </a:cxn>
                <a:cxn ang="0">
                  <a:pos x="2" y="2"/>
                </a:cxn>
                <a:cxn ang="0">
                  <a:pos x="2" y="0"/>
                </a:cxn>
                <a:cxn ang="0">
                  <a:pos x="2" y="0"/>
                </a:cxn>
                <a:cxn ang="0">
                  <a:pos x="0" y="0"/>
                </a:cxn>
              </a:cxnLst>
              <a:rect l="0" t="0" r="r" b="b"/>
              <a:pathLst>
                <a:path w="2" h="4">
                  <a:moveTo>
                    <a:pt x="0" y="0"/>
                  </a:moveTo>
                  <a:lnTo>
                    <a:pt x="0" y="0"/>
                  </a:lnTo>
                  <a:lnTo>
                    <a:pt x="2" y="2"/>
                  </a:lnTo>
                  <a:lnTo>
                    <a:pt x="2" y="2"/>
                  </a:lnTo>
                  <a:lnTo>
                    <a:pt x="2" y="4"/>
                  </a:lnTo>
                  <a:lnTo>
                    <a:pt x="2" y="2"/>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71" name="Freeform 5402">
              <a:extLst>
                <a:ext uri="{FF2B5EF4-FFF2-40B4-BE49-F238E27FC236}">
                  <a16:creationId xmlns:a16="http://schemas.microsoft.com/office/drawing/2014/main" id="{65138D21-519D-524E-94B4-EE45A48AA929}"/>
                </a:ext>
              </a:extLst>
            </p:cNvPr>
            <p:cNvSpPr>
              <a:spLocks/>
            </p:cNvSpPr>
            <p:nvPr/>
          </p:nvSpPr>
          <p:spPr bwMode="auto">
            <a:xfrm>
              <a:off x="4212519" y="447077"/>
              <a:ext cx="6344" cy="2200"/>
            </a:xfrm>
            <a:custGeom>
              <a:avLst/>
              <a:gdLst/>
              <a:ahLst/>
              <a:cxnLst>
                <a:cxn ang="0">
                  <a:pos x="0" y="0"/>
                </a:cxn>
                <a:cxn ang="0">
                  <a:pos x="0" y="0"/>
                </a:cxn>
                <a:cxn ang="0">
                  <a:pos x="0" y="0"/>
                </a:cxn>
                <a:cxn ang="0">
                  <a:pos x="0" y="0"/>
                </a:cxn>
                <a:cxn ang="0">
                  <a:pos x="0" y="0"/>
                </a:cxn>
                <a:cxn ang="0">
                  <a:pos x="2" y="0"/>
                </a:cxn>
                <a:cxn ang="0">
                  <a:pos x="4" y="2"/>
                </a:cxn>
                <a:cxn ang="0">
                  <a:pos x="4" y="2"/>
                </a:cxn>
                <a:cxn ang="0">
                  <a:pos x="4" y="2"/>
                </a:cxn>
                <a:cxn ang="0">
                  <a:pos x="4" y="0"/>
                </a:cxn>
                <a:cxn ang="0">
                  <a:pos x="4" y="0"/>
                </a:cxn>
                <a:cxn ang="0">
                  <a:pos x="4" y="0"/>
                </a:cxn>
                <a:cxn ang="0">
                  <a:pos x="4" y="0"/>
                </a:cxn>
                <a:cxn ang="0">
                  <a:pos x="4" y="0"/>
                </a:cxn>
                <a:cxn ang="0">
                  <a:pos x="2" y="0"/>
                </a:cxn>
                <a:cxn ang="0">
                  <a:pos x="0" y="0"/>
                </a:cxn>
              </a:cxnLst>
              <a:rect l="0" t="0" r="r" b="b"/>
              <a:pathLst>
                <a:path w="4" h="2">
                  <a:moveTo>
                    <a:pt x="0" y="0"/>
                  </a:moveTo>
                  <a:lnTo>
                    <a:pt x="0" y="0"/>
                  </a:lnTo>
                  <a:lnTo>
                    <a:pt x="0" y="0"/>
                  </a:lnTo>
                  <a:lnTo>
                    <a:pt x="0" y="0"/>
                  </a:lnTo>
                  <a:lnTo>
                    <a:pt x="0" y="0"/>
                  </a:lnTo>
                  <a:lnTo>
                    <a:pt x="2" y="0"/>
                  </a:lnTo>
                  <a:lnTo>
                    <a:pt x="4" y="2"/>
                  </a:lnTo>
                  <a:lnTo>
                    <a:pt x="4" y="2"/>
                  </a:lnTo>
                  <a:lnTo>
                    <a:pt x="4" y="2"/>
                  </a:lnTo>
                  <a:lnTo>
                    <a:pt x="4" y="0"/>
                  </a:lnTo>
                  <a:lnTo>
                    <a:pt x="4" y="0"/>
                  </a:lnTo>
                  <a:lnTo>
                    <a:pt x="4" y="0"/>
                  </a:lnTo>
                  <a:lnTo>
                    <a:pt x="4" y="0"/>
                  </a:lnTo>
                  <a:lnTo>
                    <a:pt x="4"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72" name="Freeform 5403">
              <a:extLst>
                <a:ext uri="{FF2B5EF4-FFF2-40B4-BE49-F238E27FC236}">
                  <a16:creationId xmlns:a16="http://schemas.microsoft.com/office/drawing/2014/main" id="{1BFA7F85-A5F0-4A4C-96FF-6C5040BCC07C}"/>
                </a:ext>
              </a:extLst>
            </p:cNvPr>
            <p:cNvSpPr>
              <a:spLocks/>
            </p:cNvSpPr>
            <p:nvPr/>
          </p:nvSpPr>
          <p:spPr bwMode="auto">
            <a:xfrm>
              <a:off x="4212519" y="447077"/>
              <a:ext cx="6344" cy="2200"/>
            </a:xfrm>
            <a:custGeom>
              <a:avLst/>
              <a:gdLst/>
              <a:ahLst/>
              <a:cxnLst>
                <a:cxn ang="0">
                  <a:pos x="0" y="0"/>
                </a:cxn>
                <a:cxn ang="0">
                  <a:pos x="0" y="0"/>
                </a:cxn>
                <a:cxn ang="0">
                  <a:pos x="0" y="0"/>
                </a:cxn>
                <a:cxn ang="0">
                  <a:pos x="0" y="0"/>
                </a:cxn>
                <a:cxn ang="0">
                  <a:pos x="0" y="0"/>
                </a:cxn>
                <a:cxn ang="0">
                  <a:pos x="2" y="0"/>
                </a:cxn>
                <a:cxn ang="0">
                  <a:pos x="4" y="2"/>
                </a:cxn>
                <a:cxn ang="0">
                  <a:pos x="4" y="2"/>
                </a:cxn>
                <a:cxn ang="0">
                  <a:pos x="4" y="2"/>
                </a:cxn>
                <a:cxn ang="0">
                  <a:pos x="4" y="0"/>
                </a:cxn>
                <a:cxn ang="0">
                  <a:pos x="4" y="0"/>
                </a:cxn>
                <a:cxn ang="0">
                  <a:pos x="4" y="0"/>
                </a:cxn>
                <a:cxn ang="0">
                  <a:pos x="4" y="0"/>
                </a:cxn>
                <a:cxn ang="0">
                  <a:pos x="4" y="0"/>
                </a:cxn>
                <a:cxn ang="0">
                  <a:pos x="2" y="0"/>
                </a:cxn>
                <a:cxn ang="0">
                  <a:pos x="0" y="0"/>
                </a:cxn>
              </a:cxnLst>
              <a:rect l="0" t="0" r="r" b="b"/>
              <a:pathLst>
                <a:path w="4" h="2">
                  <a:moveTo>
                    <a:pt x="0" y="0"/>
                  </a:moveTo>
                  <a:lnTo>
                    <a:pt x="0" y="0"/>
                  </a:lnTo>
                  <a:lnTo>
                    <a:pt x="0" y="0"/>
                  </a:lnTo>
                  <a:lnTo>
                    <a:pt x="0" y="0"/>
                  </a:lnTo>
                  <a:lnTo>
                    <a:pt x="0" y="0"/>
                  </a:lnTo>
                  <a:lnTo>
                    <a:pt x="2" y="0"/>
                  </a:lnTo>
                  <a:lnTo>
                    <a:pt x="4" y="2"/>
                  </a:lnTo>
                  <a:lnTo>
                    <a:pt x="4" y="2"/>
                  </a:lnTo>
                  <a:lnTo>
                    <a:pt x="4" y="2"/>
                  </a:lnTo>
                  <a:lnTo>
                    <a:pt x="4" y="0"/>
                  </a:lnTo>
                  <a:lnTo>
                    <a:pt x="4" y="0"/>
                  </a:lnTo>
                  <a:lnTo>
                    <a:pt x="4" y="0"/>
                  </a:lnTo>
                  <a:lnTo>
                    <a:pt x="4" y="0"/>
                  </a:lnTo>
                  <a:lnTo>
                    <a:pt x="4"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73" name="Freeform 5404">
              <a:extLst>
                <a:ext uri="{FF2B5EF4-FFF2-40B4-BE49-F238E27FC236}">
                  <a16:creationId xmlns:a16="http://schemas.microsoft.com/office/drawing/2014/main" id="{A891A861-1DB4-8545-990F-5416534F78EC}"/>
                </a:ext>
              </a:extLst>
            </p:cNvPr>
            <p:cNvSpPr>
              <a:spLocks/>
            </p:cNvSpPr>
            <p:nvPr/>
          </p:nvSpPr>
          <p:spPr bwMode="auto">
            <a:xfrm>
              <a:off x="4356312" y="620803"/>
              <a:ext cx="12688" cy="6596"/>
            </a:xfrm>
            <a:custGeom>
              <a:avLst/>
              <a:gdLst/>
              <a:ahLst/>
              <a:cxnLst>
                <a:cxn ang="0">
                  <a:pos x="2" y="0"/>
                </a:cxn>
                <a:cxn ang="0">
                  <a:pos x="0" y="0"/>
                </a:cxn>
                <a:cxn ang="0">
                  <a:pos x="0" y="0"/>
                </a:cxn>
                <a:cxn ang="0">
                  <a:pos x="0" y="0"/>
                </a:cxn>
                <a:cxn ang="0">
                  <a:pos x="0" y="2"/>
                </a:cxn>
                <a:cxn ang="0">
                  <a:pos x="0" y="2"/>
                </a:cxn>
                <a:cxn ang="0">
                  <a:pos x="2" y="2"/>
                </a:cxn>
                <a:cxn ang="0">
                  <a:pos x="4" y="4"/>
                </a:cxn>
                <a:cxn ang="0">
                  <a:pos x="4" y="4"/>
                </a:cxn>
                <a:cxn ang="0">
                  <a:pos x="4" y="4"/>
                </a:cxn>
                <a:cxn ang="0">
                  <a:pos x="8" y="2"/>
                </a:cxn>
                <a:cxn ang="0">
                  <a:pos x="8" y="2"/>
                </a:cxn>
                <a:cxn ang="0">
                  <a:pos x="8" y="2"/>
                </a:cxn>
                <a:cxn ang="0">
                  <a:pos x="8" y="0"/>
                </a:cxn>
                <a:cxn ang="0">
                  <a:pos x="6" y="0"/>
                </a:cxn>
                <a:cxn ang="0">
                  <a:pos x="4" y="0"/>
                </a:cxn>
                <a:cxn ang="0">
                  <a:pos x="4" y="0"/>
                </a:cxn>
                <a:cxn ang="0">
                  <a:pos x="2" y="0"/>
                </a:cxn>
                <a:cxn ang="0">
                  <a:pos x="2" y="0"/>
                </a:cxn>
              </a:cxnLst>
              <a:rect l="0" t="0" r="r" b="b"/>
              <a:pathLst>
                <a:path w="8" h="4">
                  <a:moveTo>
                    <a:pt x="2" y="0"/>
                  </a:moveTo>
                  <a:lnTo>
                    <a:pt x="0" y="0"/>
                  </a:lnTo>
                  <a:lnTo>
                    <a:pt x="0" y="0"/>
                  </a:lnTo>
                  <a:lnTo>
                    <a:pt x="0" y="0"/>
                  </a:lnTo>
                  <a:lnTo>
                    <a:pt x="0" y="2"/>
                  </a:lnTo>
                  <a:lnTo>
                    <a:pt x="0" y="2"/>
                  </a:lnTo>
                  <a:lnTo>
                    <a:pt x="2" y="2"/>
                  </a:lnTo>
                  <a:lnTo>
                    <a:pt x="4" y="4"/>
                  </a:lnTo>
                  <a:lnTo>
                    <a:pt x="4" y="4"/>
                  </a:lnTo>
                  <a:lnTo>
                    <a:pt x="4" y="4"/>
                  </a:lnTo>
                  <a:lnTo>
                    <a:pt x="8" y="2"/>
                  </a:lnTo>
                  <a:lnTo>
                    <a:pt x="8" y="2"/>
                  </a:lnTo>
                  <a:lnTo>
                    <a:pt x="8" y="2"/>
                  </a:lnTo>
                  <a:lnTo>
                    <a:pt x="8" y="0"/>
                  </a:lnTo>
                  <a:lnTo>
                    <a:pt x="6" y="0"/>
                  </a:lnTo>
                  <a:lnTo>
                    <a:pt x="4" y="0"/>
                  </a:lnTo>
                  <a:lnTo>
                    <a:pt x="4"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74" name="Freeform 5405">
              <a:extLst>
                <a:ext uri="{FF2B5EF4-FFF2-40B4-BE49-F238E27FC236}">
                  <a16:creationId xmlns:a16="http://schemas.microsoft.com/office/drawing/2014/main" id="{1A1C99BE-5F88-3F49-9653-1C822EF13437}"/>
                </a:ext>
              </a:extLst>
            </p:cNvPr>
            <p:cNvSpPr>
              <a:spLocks/>
            </p:cNvSpPr>
            <p:nvPr/>
          </p:nvSpPr>
          <p:spPr bwMode="auto">
            <a:xfrm>
              <a:off x="4356312" y="620803"/>
              <a:ext cx="12688" cy="6596"/>
            </a:xfrm>
            <a:custGeom>
              <a:avLst/>
              <a:gdLst/>
              <a:ahLst/>
              <a:cxnLst>
                <a:cxn ang="0">
                  <a:pos x="2" y="0"/>
                </a:cxn>
                <a:cxn ang="0">
                  <a:pos x="0" y="0"/>
                </a:cxn>
                <a:cxn ang="0">
                  <a:pos x="0" y="0"/>
                </a:cxn>
                <a:cxn ang="0">
                  <a:pos x="0" y="0"/>
                </a:cxn>
                <a:cxn ang="0">
                  <a:pos x="0" y="2"/>
                </a:cxn>
                <a:cxn ang="0">
                  <a:pos x="0" y="2"/>
                </a:cxn>
                <a:cxn ang="0">
                  <a:pos x="2" y="2"/>
                </a:cxn>
                <a:cxn ang="0">
                  <a:pos x="4" y="4"/>
                </a:cxn>
                <a:cxn ang="0">
                  <a:pos x="4" y="4"/>
                </a:cxn>
                <a:cxn ang="0">
                  <a:pos x="4" y="4"/>
                </a:cxn>
                <a:cxn ang="0">
                  <a:pos x="8" y="2"/>
                </a:cxn>
                <a:cxn ang="0">
                  <a:pos x="8" y="2"/>
                </a:cxn>
                <a:cxn ang="0">
                  <a:pos x="8" y="2"/>
                </a:cxn>
                <a:cxn ang="0">
                  <a:pos x="8" y="0"/>
                </a:cxn>
                <a:cxn ang="0">
                  <a:pos x="6" y="0"/>
                </a:cxn>
                <a:cxn ang="0">
                  <a:pos x="4" y="0"/>
                </a:cxn>
                <a:cxn ang="0">
                  <a:pos x="4" y="0"/>
                </a:cxn>
                <a:cxn ang="0">
                  <a:pos x="2" y="0"/>
                </a:cxn>
                <a:cxn ang="0">
                  <a:pos x="2" y="0"/>
                </a:cxn>
              </a:cxnLst>
              <a:rect l="0" t="0" r="r" b="b"/>
              <a:pathLst>
                <a:path w="8" h="4">
                  <a:moveTo>
                    <a:pt x="2" y="0"/>
                  </a:moveTo>
                  <a:lnTo>
                    <a:pt x="0" y="0"/>
                  </a:lnTo>
                  <a:lnTo>
                    <a:pt x="0" y="0"/>
                  </a:lnTo>
                  <a:lnTo>
                    <a:pt x="0" y="0"/>
                  </a:lnTo>
                  <a:lnTo>
                    <a:pt x="0" y="2"/>
                  </a:lnTo>
                  <a:lnTo>
                    <a:pt x="0" y="2"/>
                  </a:lnTo>
                  <a:lnTo>
                    <a:pt x="2" y="2"/>
                  </a:lnTo>
                  <a:lnTo>
                    <a:pt x="4" y="4"/>
                  </a:lnTo>
                  <a:lnTo>
                    <a:pt x="4" y="4"/>
                  </a:lnTo>
                  <a:lnTo>
                    <a:pt x="4" y="4"/>
                  </a:lnTo>
                  <a:lnTo>
                    <a:pt x="8" y="2"/>
                  </a:lnTo>
                  <a:lnTo>
                    <a:pt x="8" y="2"/>
                  </a:lnTo>
                  <a:lnTo>
                    <a:pt x="8" y="2"/>
                  </a:lnTo>
                  <a:lnTo>
                    <a:pt x="8" y="0"/>
                  </a:lnTo>
                  <a:lnTo>
                    <a:pt x="6" y="0"/>
                  </a:lnTo>
                  <a:lnTo>
                    <a:pt x="4" y="0"/>
                  </a:lnTo>
                  <a:lnTo>
                    <a:pt x="4"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75" name="Freeform 5406">
              <a:extLst>
                <a:ext uri="{FF2B5EF4-FFF2-40B4-BE49-F238E27FC236}">
                  <a16:creationId xmlns:a16="http://schemas.microsoft.com/office/drawing/2014/main" id="{2DEB1928-EC48-EF49-815E-69E24E68A7BA}"/>
                </a:ext>
              </a:extLst>
            </p:cNvPr>
            <p:cNvSpPr>
              <a:spLocks/>
            </p:cNvSpPr>
            <p:nvPr/>
          </p:nvSpPr>
          <p:spPr bwMode="auto">
            <a:xfrm>
              <a:off x="1349363" y="449276"/>
              <a:ext cx="54979" cy="19791"/>
            </a:xfrm>
            <a:custGeom>
              <a:avLst/>
              <a:gdLst/>
              <a:ahLst/>
              <a:cxnLst>
                <a:cxn ang="0">
                  <a:pos x="2" y="0"/>
                </a:cxn>
                <a:cxn ang="0">
                  <a:pos x="0" y="0"/>
                </a:cxn>
                <a:cxn ang="0">
                  <a:pos x="0" y="0"/>
                </a:cxn>
                <a:cxn ang="0">
                  <a:pos x="0" y="2"/>
                </a:cxn>
                <a:cxn ang="0">
                  <a:pos x="0" y="2"/>
                </a:cxn>
                <a:cxn ang="0">
                  <a:pos x="0" y="4"/>
                </a:cxn>
                <a:cxn ang="0">
                  <a:pos x="2" y="6"/>
                </a:cxn>
                <a:cxn ang="0">
                  <a:pos x="6" y="8"/>
                </a:cxn>
                <a:cxn ang="0">
                  <a:pos x="6" y="8"/>
                </a:cxn>
                <a:cxn ang="0">
                  <a:pos x="8" y="10"/>
                </a:cxn>
                <a:cxn ang="0">
                  <a:pos x="8" y="10"/>
                </a:cxn>
                <a:cxn ang="0">
                  <a:pos x="14" y="10"/>
                </a:cxn>
                <a:cxn ang="0">
                  <a:pos x="18" y="12"/>
                </a:cxn>
                <a:cxn ang="0">
                  <a:pos x="24" y="10"/>
                </a:cxn>
                <a:cxn ang="0">
                  <a:pos x="30" y="10"/>
                </a:cxn>
                <a:cxn ang="0">
                  <a:pos x="30" y="10"/>
                </a:cxn>
                <a:cxn ang="0">
                  <a:pos x="32" y="8"/>
                </a:cxn>
                <a:cxn ang="0">
                  <a:pos x="34" y="8"/>
                </a:cxn>
                <a:cxn ang="0">
                  <a:pos x="34" y="8"/>
                </a:cxn>
                <a:cxn ang="0">
                  <a:pos x="34" y="8"/>
                </a:cxn>
                <a:cxn ang="0">
                  <a:pos x="34" y="6"/>
                </a:cxn>
                <a:cxn ang="0">
                  <a:pos x="34" y="4"/>
                </a:cxn>
                <a:cxn ang="0">
                  <a:pos x="34" y="4"/>
                </a:cxn>
                <a:cxn ang="0">
                  <a:pos x="34" y="4"/>
                </a:cxn>
                <a:cxn ang="0">
                  <a:pos x="34" y="4"/>
                </a:cxn>
                <a:cxn ang="0">
                  <a:pos x="34" y="2"/>
                </a:cxn>
                <a:cxn ang="0">
                  <a:pos x="32" y="2"/>
                </a:cxn>
                <a:cxn ang="0">
                  <a:pos x="32" y="2"/>
                </a:cxn>
                <a:cxn ang="0">
                  <a:pos x="32" y="2"/>
                </a:cxn>
                <a:cxn ang="0">
                  <a:pos x="26" y="2"/>
                </a:cxn>
                <a:cxn ang="0">
                  <a:pos x="24" y="2"/>
                </a:cxn>
                <a:cxn ang="0">
                  <a:pos x="24" y="2"/>
                </a:cxn>
                <a:cxn ang="0">
                  <a:pos x="22" y="2"/>
                </a:cxn>
                <a:cxn ang="0">
                  <a:pos x="22" y="2"/>
                </a:cxn>
                <a:cxn ang="0">
                  <a:pos x="22" y="4"/>
                </a:cxn>
                <a:cxn ang="0">
                  <a:pos x="20" y="4"/>
                </a:cxn>
                <a:cxn ang="0">
                  <a:pos x="14" y="4"/>
                </a:cxn>
                <a:cxn ang="0">
                  <a:pos x="12" y="4"/>
                </a:cxn>
                <a:cxn ang="0">
                  <a:pos x="12" y="4"/>
                </a:cxn>
                <a:cxn ang="0">
                  <a:pos x="8" y="4"/>
                </a:cxn>
                <a:cxn ang="0">
                  <a:pos x="8" y="4"/>
                </a:cxn>
                <a:cxn ang="0">
                  <a:pos x="8" y="2"/>
                </a:cxn>
                <a:cxn ang="0">
                  <a:pos x="8" y="2"/>
                </a:cxn>
                <a:cxn ang="0">
                  <a:pos x="8" y="2"/>
                </a:cxn>
                <a:cxn ang="0">
                  <a:pos x="8" y="2"/>
                </a:cxn>
                <a:cxn ang="0">
                  <a:pos x="8" y="2"/>
                </a:cxn>
                <a:cxn ang="0">
                  <a:pos x="6" y="0"/>
                </a:cxn>
                <a:cxn ang="0">
                  <a:pos x="6" y="0"/>
                </a:cxn>
                <a:cxn ang="0">
                  <a:pos x="4" y="0"/>
                </a:cxn>
                <a:cxn ang="0">
                  <a:pos x="4" y="0"/>
                </a:cxn>
                <a:cxn ang="0">
                  <a:pos x="2" y="0"/>
                </a:cxn>
              </a:cxnLst>
              <a:rect l="0" t="0" r="r" b="b"/>
              <a:pathLst>
                <a:path w="34" h="12">
                  <a:moveTo>
                    <a:pt x="2" y="0"/>
                  </a:moveTo>
                  <a:lnTo>
                    <a:pt x="0" y="0"/>
                  </a:lnTo>
                  <a:lnTo>
                    <a:pt x="0" y="0"/>
                  </a:lnTo>
                  <a:lnTo>
                    <a:pt x="0" y="2"/>
                  </a:lnTo>
                  <a:lnTo>
                    <a:pt x="0" y="2"/>
                  </a:lnTo>
                  <a:lnTo>
                    <a:pt x="0" y="4"/>
                  </a:lnTo>
                  <a:lnTo>
                    <a:pt x="2" y="6"/>
                  </a:lnTo>
                  <a:lnTo>
                    <a:pt x="6" y="8"/>
                  </a:lnTo>
                  <a:lnTo>
                    <a:pt x="6" y="8"/>
                  </a:lnTo>
                  <a:lnTo>
                    <a:pt x="8" y="10"/>
                  </a:lnTo>
                  <a:lnTo>
                    <a:pt x="8" y="10"/>
                  </a:lnTo>
                  <a:lnTo>
                    <a:pt x="14" y="10"/>
                  </a:lnTo>
                  <a:lnTo>
                    <a:pt x="18" y="12"/>
                  </a:lnTo>
                  <a:lnTo>
                    <a:pt x="24" y="10"/>
                  </a:lnTo>
                  <a:lnTo>
                    <a:pt x="30" y="10"/>
                  </a:lnTo>
                  <a:lnTo>
                    <a:pt x="30" y="10"/>
                  </a:lnTo>
                  <a:lnTo>
                    <a:pt x="32" y="8"/>
                  </a:lnTo>
                  <a:lnTo>
                    <a:pt x="34" y="8"/>
                  </a:lnTo>
                  <a:lnTo>
                    <a:pt x="34" y="8"/>
                  </a:lnTo>
                  <a:lnTo>
                    <a:pt x="34" y="8"/>
                  </a:lnTo>
                  <a:lnTo>
                    <a:pt x="34" y="6"/>
                  </a:lnTo>
                  <a:lnTo>
                    <a:pt x="34" y="4"/>
                  </a:lnTo>
                  <a:lnTo>
                    <a:pt x="34" y="4"/>
                  </a:lnTo>
                  <a:lnTo>
                    <a:pt x="34" y="4"/>
                  </a:lnTo>
                  <a:lnTo>
                    <a:pt x="34" y="4"/>
                  </a:lnTo>
                  <a:lnTo>
                    <a:pt x="34" y="2"/>
                  </a:lnTo>
                  <a:lnTo>
                    <a:pt x="32" y="2"/>
                  </a:lnTo>
                  <a:lnTo>
                    <a:pt x="32" y="2"/>
                  </a:lnTo>
                  <a:lnTo>
                    <a:pt x="32" y="2"/>
                  </a:lnTo>
                  <a:lnTo>
                    <a:pt x="26" y="2"/>
                  </a:lnTo>
                  <a:lnTo>
                    <a:pt x="24" y="2"/>
                  </a:lnTo>
                  <a:lnTo>
                    <a:pt x="24" y="2"/>
                  </a:lnTo>
                  <a:lnTo>
                    <a:pt x="22" y="2"/>
                  </a:lnTo>
                  <a:lnTo>
                    <a:pt x="22" y="2"/>
                  </a:lnTo>
                  <a:lnTo>
                    <a:pt x="22" y="4"/>
                  </a:lnTo>
                  <a:lnTo>
                    <a:pt x="20" y="4"/>
                  </a:lnTo>
                  <a:lnTo>
                    <a:pt x="14" y="4"/>
                  </a:lnTo>
                  <a:lnTo>
                    <a:pt x="12" y="4"/>
                  </a:lnTo>
                  <a:lnTo>
                    <a:pt x="12" y="4"/>
                  </a:lnTo>
                  <a:lnTo>
                    <a:pt x="8" y="4"/>
                  </a:lnTo>
                  <a:lnTo>
                    <a:pt x="8" y="4"/>
                  </a:lnTo>
                  <a:lnTo>
                    <a:pt x="8" y="2"/>
                  </a:lnTo>
                  <a:lnTo>
                    <a:pt x="8" y="2"/>
                  </a:lnTo>
                  <a:lnTo>
                    <a:pt x="8" y="2"/>
                  </a:lnTo>
                  <a:lnTo>
                    <a:pt x="8" y="2"/>
                  </a:lnTo>
                  <a:lnTo>
                    <a:pt x="8" y="2"/>
                  </a:lnTo>
                  <a:lnTo>
                    <a:pt x="6" y="0"/>
                  </a:lnTo>
                  <a:lnTo>
                    <a:pt x="6" y="0"/>
                  </a:lnTo>
                  <a:lnTo>
                    <a:pt x="4" y="0"/>
                  </a:lnTo>
                  <a:lnTo>
                    <a:pt x="4"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76" name="Freeform 5407">
              <a:extLst>
                <a:ext uri="{FF2B5EF4-FFF2-40B4-BE49-F238E27FC236}">
                  <a16:creationId xmlns:a16="http://schemas.microsoft.com/office/drawing/2014/main" id="{834E1B35-0B04-374A-A426-FC55C085F675}"/>
                </a:ext>
              </a:extLst>
            </p:cNvPr>
            <p:cNvSpPr>
              <a:spLocks/>
            </p:cNvSpPr>
            <p:nvPr/>
          </p:nvSpPr>
          <p:spPr bwMode="auto">
            <a:xfrm>
              <a:off x="1349363" y="449276"/>
              <a:ext cx="54979" cy="19791"/>
            </a:xfrm>
            <a:custGeom>
              <a:avLst/>
              <a:gdLst/>
              <a:ahLst/>
              <a:cxnLst>
                <a:cxn ang="0">
                  <a:pos x="2" y="0"/>
                </a:cxn>
                <a:cxn ang="0">
                  <a:pos x="0" y="0"/>
                </a:cxn>
                <a:cxn ang="0">
                  <a:pos x="0" y="0"/>
                </a:cxn>
                <a:cxn ang="0">
                  <a:pos x="0" y="2"/>
                </a:cxn>
                <a:cxn ang="0">
                  <a:pos x="0" y="2"/>
                </a:cxn>
                <a:cxn ang="0">
                  <a:pos x="0" y="4"/>
                </a:cxn>
                <a:cxn ang="0">
                  <a:pos x="2" y="6"/>
                </a:cxn>
                <a:cxn ang="0">
                  <a:pos x="6" y="8"/>
                </a:cxn>
                <a:cxn ang="0">
                  <a:pos x="6" y="8"/>
                </a:cxn>
                <a:cxn ang="0">
                  <a:pos x="8" y="10"/>
                </a:cxn>
                <a:cxn ang="0">
                  <a:pos x="8" y="10"/>
                </a:cxn>
                <a:cxn ang="0">
                  <a:pos x="14" y="10"/>
                </a:cxn>
                <a:cxn ang="0">
                  <a:pos x="18" y="12"/>
                </a:cxn>
                <a:cxn ang="0">
                  <a:pos x="24" y="10"/>
                </a:cxn>
                <a:cxn ang="0">
                  <a:pos x="30" y="10"/>
                </a:cxn>
                <a:cxn ang="0">
                  <a:pos x="30" y="10"/>
                </a:cxn>
                <a:cxn ang="0">
                  <a:pos x="32" y="8"/>
                </a:cxn>
                <a:cxn ang="0">
                  <a:pos x="34" y="8"/>
                </a:cxn>
                <a:cxn ang="0">
                  <a:pos x="34" y="8"/>
                </a:cxn>
                <a:cxn ang="0">
                  <a:pos x="34" y="8"/>
                </a:cxn>
                <a:cxn ang="0">
                  <a:pos x="34" y="6"/>
                </a:cxn>
                <a:cxn ang="0">
                  <a:pos x="34" y="4"/>
                </a:cxn>
                <a:cxn ang="0">
                  <a:pos x="34" y="4"/>
                </a:cxn>
                <a:cxn ang="0">
                  <a:pos x="34" y="4"/>
                </a:cxn>
                <a:cxn ang="0">
                  <a:pos x="34" y="4"/>
                </a:cxn>
                <a:cxn ang="0">
                  <a:pos x="34" y="2"/>
                </a:cxn>
                <a:cxn ang="0">
                  <a:pos x="32" y="2"/>
                </a:cxn>
                <a:cxn ang="0">
                  <a:pos x="32" y="2"/>
                </a:cxn>
                <a:cxn ang="0">
                  <a:pos x="32" y="2"/>
                </a:cxn>
                <a:cxn ang="0">
                  <a:pos x="26" y="2"/>
                </a:cxn>
                <a:cxn ang="0">
                  <a:pos x="24" y="2"/>
                </a:cxn>
                <a:cxn ang="0">
                  <a:pos x="24" y="2"/>
                </a:cxn>
                <a:cxn ang="0">
                  <a:pos x="22" y="2"/>
                </a:cxn>
                <a:cxn ang="0">
                  <a:pos x="22" y="2"/>
                </a:cxn>
                <a:cxn ang="0">
                  <a:pos x="22" y="4"/>
                </a:cxn>
                <a:cxn ang="0">
                  <a:pos x="20" y="4"/>
                </a:cxn>
                <a:cxn ang="0">
                  <a:pos x="14" y="4"/>
                </a:cxn>
                <a:cxn ang="0">
                  <a:pos x="12" y="4"/>
                </a:cxn>
                <a:cxn ang="0">
                  <a:pos x="12" y="4"/>
                </a:cxn>
                <a:cxn ang="0">
                  <a:pos x="8" y="4"/>
                </a:cxn>
                <a:cxn ang="0">
                  <a:pos x="8" y="4"/>
                </a:cxn>
                <a:cxn ang="0">
                  <a:pos x="8" y="2"/>
                </a:cxn>
                <a:cxn ang="0">
                  <a:pos x="8" y="2"/>
                </a:cxn>
                <a:cxn ang="0">
                  <a:pos x="8" y="2"/>
                </a:cxn>
                <a:cxn ang="0">
                  <a:pos x="8" y="2"/>
                </a:cxn>
                <a:cxn ang="0">
                  <a:pos x="8" y="2"/>
                </a:cxn>
                <a:cxn ang="0">
                  <a:pos x="6" y="0"/>
                </a:cxn>
                <a:cxn ang="0">
                  <a:pos x="6" y="0"/>
                </a:cxn>
                <a:cxn ang="0">
                  <a:pos x="4" y="0"/>
                </a:cxn>
                <a:cxn ang="0">
                  <a:pos x="4" y="0"/>
                </a:cxn>
                <a:cxn ang="0">
                  <a:pos x="2" y="0"/>
                </a:cxn>
              </a:cxnLst>
              <a:rect l="0" t="0" r="r" b="b"/>
              <a:pathLst>
                <a:path w="34" h="12">
                  <a:moveTo>
                    <a:pt x="2" y="0"/>
                  </a:moveTo>
                  <a:lnTo>
                    <a:pt x="0" y="0"/>
                  </a:lnTo>
                  <a:lnTo>
                    <a:pt x="0" y="0"/>
                  </a:lnTo>
                  <a:lnTo>
                    <a:pt x="0" y="2"/>
                  </a:lnTo>
                  <a:lnTo>
                    <a:pt x="0" y="2"/>
                  </a:lnTo>
                  <a:lnTo>
                    <a:pt x="0" y="4"/>
                  </a:lnTo>
                  <a:lnTo>
                    <a:pt x="2" y="6"/>
                  </a:lnTo>
                  <a:lnTo>
                    <a:pt x="6" y="8"/>
                  </a:lnTo>
                  <a:lnTo>
                    <a:pt x="6" y="8"/>
                  </a:lnTo>
                  <a:lnTo>
                    <a:pt x="8" y="10"/>
                  </a:lnTo>
                  <a:lnTo>
                    <a:pt x="8" y="10"/>
                  </a:lnTo>
                  <a:lnTo>
                    <a:pt x="14" y="10"/>
                  </a:lnTo>
                  <a:lnTo>
                    <a:pt x="18" y="12"/>
                  </a:lnTo>
                  <a:lnTo>
                    <a:pt x="24" y="10"/>
                  </a:lnTo>
                  <a:lnTo>
                    <a:pt x="30" y="10"/>
                  </a:lnTo>
                  <a:lnTo>
                    <a:pt x="30" y="10"/>
                  </a:lnTo>
                  <a:lnTo>
                    <a:pt x="32" y="8"/>
                  </a:lnTo>
                  <a:lnTo>
                    <a:pt x="34" y="8"/>
                  </a:lnTo>
                  <a:lnTo>
                    <a:pt x="34" y="8"/>
                  </a:lnTo>
                  <a:lnTo>
                    <a:pt x="34" y="8"/>
                  </a:lnTo>
                  <a:lnTo>
                    <a:pt x="34" y="6"/>
                  </a:lnTo>
                  <a:lnTo>
                    <a:pt x="34" y="4"/>
                  </a:lnTo>
                  <a:lnTo>
                    <a:pt x="34" y="4"/>
                  </a:lnTo>
                  <a:lnTo>
                    <a:pt x="34" y="4"/>
                  </a:lnTo>
                  <a:lnTo>
                    <a:pt x="34" y="4"/>
                  </a:lnTo>
                  <a:lnTo>
                    <a:pt x="34" y="2"/>
                  </a:lnTo>
                  <a:lnTo>
                    <a:pt x="32" y="2"/>
                  </a:lnTo>
                  <a:lnTo>
                    <a:pt x="32" y="2"/>
                  </a:lnTo>
                  <a:lnTo>
                    <a:pt x="32" y="2"/>
                  </a:lnTo>
                  <a:lnTo>
                    <a:pt x="26" y="2"/>
                  </a:lnTo>
                  <a:lnTo>
                    <a:pt x="24" y="2"/>
                  </a:lnTo>
                  <a:lnTo>
                    <a:pt x="24" y="2"/>
                  </a:lnTo>
                  <a:lnTo>
                    <a:pt x="22" y="2"/>
                  </a:lnTo>
                  <a:lnTo>
                    <a:pt x="22" y="2"/>
                  </a:lnTo>
                  <a:lnTo>
                    <a:pt x="22" y="4"/>
                  </a:lnTo>
                  <a:lnTo>
                    <a:pt x="20" y="4"/>
                  </a:lnTo>
                  <a:lnTo>
                    <a:pt x="14" y="4"/>
                  </a:lnTo>
                  <a:lnTo>
                    <a:pt x="12" y="4"/>
                  </a:lnTo>
                  <a:lnTo>
                    <a:pt x="12" y="4"/>
                  </a:lnTo>
                  <a:lnTo>
                    <a:pt x="8" y="4"/>
                  </a:lnTo>
                  <a:lnTo>
                    <a:pt x="8" y="4"/>
                  </a:lnTo>
                  <a:lnTo>
                    <a:pt x="8" y="2"/>
                  </a:lnTo>
                  <a:lnTo>
                    <a:pt x="8" y="2"/>
                  </a:lnTo>
                  <a:lnTo>
                    <a:pt x="8" y="2"/>
                  </a:lnTo>
                  <a:lnTo>
                    <a:pt x="8" y="2"/>
                  </a:lnTo>
                  <a:lnTo>
                    <a:pt x="8" y="2"/>
                  </a:lnTo>
                  <a:lnTo>
                    <a:pt x="6" y="0"/>
                  </a:lnTo>
                  <a:lnTo>
                    <a:pt x="6" y="0"/>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77" name="Freeform 5408">
              <a:extLst>
                <a:ext uri="{FF2B5EF4-FFF2-40B4-BE49-F238E27FC236}">
                  <a16:creationId xmlns:a16="http://schemas.microsoft.com/office/drawing/2014/main" id="{A4DC95E7-E52B-4E40-8C6B-9AA422DD10EA}"/>
                </a:ext>
              </a:extLst>
            </p:cNvPr>
            <p:cNvSpPr>
              <a:spLocks/>
            </p:cNvSpPr>
            <p:nvPr/>
          </p:nvSpPr>
          <p:spPr bwMode="auto">
            <a:xfrm>
              <a:off x="1994314" y="908879"/>
              <a:ext cx="40177" cy="21991"/>
            </a:xfrm>
            <a:custGeom>
              <a:avLst/>
              <a:gdLst/>
              <a:ahLst/>
              <a:cxnLst>
                <a:cxn ang="0">
                  <a:pos x="16" y="14"/>
                </a:cxn>
                <a:cxn ang="0">
                  <a:pos x="14" y="12"/>
                </a:cxn>
                <a:cxn ang="0">
                  <a:pos x="10" y="12"/>
                </a:cxn>
                <a:cxn ang="0">
                  <a:pos x="8" y="12"/>
                </a:cxn>
                <a:cxn ang="0">
                  <a:pos x="8" y="10"/>
                </a:cxn>
                <a:cxn ang="0">
                  <a:pos x="6" y="10"/>
                </a:cxn>
                <a:cxn ang="0">
                  <a:pos x="4" y="8"/>
                </a:cxn>
                <a:cxn ang="0">
                  <a:pos x="4" y="8"/>
                </a:cxn>
                <a:cxn ang="0">
                  <a:pos x="4" y="8"/>
                </a:cxn>
                <a:cxn ang="0">
                  <a:pos x="2" y="6"/>
                </a:cxn>
                <a:cxn ang="0">
                  <a:pos x="2" y="6"/>
                </a:cxn>
                <a:cxn ang="0">
                  <a:pos x="0" y="4"/>
                </a:cxn>
                <a:cxn ang="0">
                  <a:pos x="0" y="4"/>
                </a:cxn>
                <a:cxn ang="0">
                  <a:pos x="2" y="4"/>
                </a:cxn>
                <a:cxn ang="0">
                  <a:pos x="4" y="0"/>
                </a:cxn>
                <a:cxn ang="0">
                  <a:pos x="4" y="0"/>
                </a:cxn>
                <a:cxn ang="0">
                  <a:pos x="4" y="0"/>
                </a:cxn>
                <a:cxn ang="0">
                  <a:pos x="6" y="0"/>
                </a:cxn>
                <a:cxn ang="0">
                  <a:pos x="6" y="0"/>
                </a:cxn>
                <a:cxn ang="0">
                  <a:pos x="6" y="2"/>
                </a:cxn>
                <a:cxn ang="0">
                  <a:pos x="6" y="2"/>
                </a:cxn>
                <a:cxn ang="0">
                  <a:pos x="8" y="2"/>
                </a:cxn>
                <a:cxn ang="0">
                  <a:pos x="8" y="4"/>
                </a:cxn>
                <a:cxn ang="0">
                  <a:pos x="10" y="4"/>
                </a:cxn>
                <a:cxn ang="0">
                  <a:pos x="12" y="4"/>
                </a:cxn>
                <a:cxn ang="0">
                  <a:pos x="12" y="4"/>
                </a:cxn>
                <a:cxn ang="0">
                  <a:pos x="12" y="4"/>
                </a:cxn>
                <a:cxn ang="0">
                  <a:pos x="14" y="2"/>
                </a:cxn>
                <a:cxn ang="0">
                  <a:pos x="18" y="2"/>
                </a:cxn>
                <a:cxn ang="0">
                  <a:pos x="18" y="2"/>
                </a:cxn>
                <a:cxn ang="0">
                  <a:pos x="18" y="2"/>
                </a:cxn>
                <a:cxn ang="0">
                  <a:pos x="26" y="6"/>
                </a:cxn>
                <a:cxn ang="0">
                  <a:pos x="26" y="8"/>
                </a:cxn>
                <a:cxn ang="0">
                  <a:pos x="22" y="12"/>
                </a:cxn>
                <a:cxn ang="0">
                  <a:pos x="22" y="14"/>
                </a:cxn>
                <a:cxn ang="0">
                  <a:pos x="20" y="14"/>
                </a:cxn>
                <a:cxn ang="0">
                  <a:pos x="16" y="14"/>
                </a:cxn>
              </a:cxnLst>
              <a:rect l="0" t="0" r="r" b="b"/>
              <a:pathLst>
                <a:path w="26" h="14">
                  <a:moveTo>
                    <a:pt x="16" y="14"/>
                  </a:moveTo>
                  <a:lnTo>
                    <a:pt x="14" y="12"/>
                  </a:lnTo>
                  <a:lnTo>
                    <a:pt x="10" y="12"/>
                  </a:lnTo>
                  <a:lnTo>
                    <a:pt x="8" y="12"/>
                  </a:lnTo>
                  <a:lnTo>
                    <a:pt x="8" y="10"/>
                  </a:lnTo>
                  <a:lnTo>
                    <a:pt x="6" y="10"/>
                  </a:lnTo>
                  <a:lnTo>
                    <a:pt x="4" y="8"/>
                  </a:lnTo>
                  <a:lnTo>
                    <a:pt x="4" y="8"/>
                  </a:lnTo>
                  <a:lnTo>
                    <a:pt x="4" y="8"/>
                  </a:lnTo>
                  <a:lnTo>
                    <a:pt x="2" y="6"/>
                  </a:lnTo>
                  <a:lnTo>
                    <a:pt x="2" y="6"/>
                  </a:lnTo>
                  <a:lnTo>
                    <a:pt x="0" y="4"/>
                  </a:lnTo>
                  <a:lnTo>
                    <a:pt x="0" y="4"/>
                  </a:lnTo>
                  <a:lnTo>
                    <a:pt x="2" y="4"/>
                  </a:lnTo>
                  <a:lnTo>
                    <a:pt x="4" y="0"/>
                  </a:lnTo>
                  <a:lnTo>
                    <a:pt x="4" y="0"/>
                  </a:lnTo>
                  <a:lnTo>
                    <a:pt x="4" y="0"/>
                  </a:lnTo>
                  <a:lnTo>
                    <a:pt x="6" y="0"/>
                  </a:lnTo>
                  <a:lnTo>
                    <a:pt x="6" y="0"/>
                  </a:lnTo>
                  <a:lnTo>
                    <a:pt x="6" y="2"/>
                  </a:lnTo>
                  <a:lnTo>
                    <a:pt x="6" y="2"/>
                  </a:lnTo>
                  <a:lnTo>
                    <a:pt x="8" y="2"/>
                  </a:lnTo>
                  <a:lnTo>
                    <a:pt x="8" y="4"/>
                  </a:lnTo>
                  <a:lnTo>
                    <a:pt x="10" y="4"/>
                  </a:lnTo>
                  <a:lnTo>
                    <a:pt x="12" y="4"/>
                  </a:lnTo>
                  <a:lnTo>
                    <a:pt x="12" y="4"/>
                  </a:lnTo>
                  <a:lnTo>
                    <a:pt x="12" y="4"/>
                  </a:lnTo>
                  <a:lnTo>
                    <a:pt x="14" y="2"/>
                  </a:lnTo>
                  <a:lnTo>
                    <a:pt x="18" y="2"/>
                  </a:lnTo>
                  <a:lnTo>
                    <a:pt x="18" y="2"/>
                  </a:lnTo>
                  <a:lnTo>
                    <a:pt x="18" y="2"/>
                  </a:lnTo>
                  <a:lnTo>
                    <a:pt x="26" y="6"/>
                  </a:lnTo>
                  <a:lnTo>
                    <a:pt x="26" y="8"/>
                  </a:lnTo>
                  <a:lnTo>
                    <a:pt x="22" y="12"/>
                  </a:lnTo>
                  <a:lnTo>
                    <a:pt x="22" y="14"/>
                  </a:lnTo>
                  <a:lnTo>
                    <a:pt x="20" y="14"/>
                  </a:lnTo>
                  <a:lnTo>
                    <a:pt x="16" y="14"/>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78" name="Freeform 5409">
              <a:extLst>
                <a:ext uri="{FF2B5EF4-FFF2-40B4-BE49-F238E27FC236}">
                  <a16:creationId xmlns:a16="http://schemas.microsoft.com/office/drawing/2014/main" id="{BC753EC9-3D35-9546-9235-96EA59E08F62}"/>
                </a:ext>
              </a:extLst>
            </p:cNvPr>
            <p:cNvSpPr>
              <a:spLocks/>
            </p:cNvSpPr>
            <p:nvPr/>
          </p:nvSpPr>
          <p:spPr bwMode="auto">
            <a:xfrm>
              <a:off x="1994314" y="908879"/>
              <a:ext cx="40177" cy="21991"/>
            </a:xfrm>
            <a:custGeom>
              <a:avLst/>
              <a:gdLst/>
              <a:ahLst/>
              <a:cxnLst>
                <a:cxn ang="0">
                  <a:pos x="16" y="14"/>
                </a:cxn>
                <a:cxn ang="0">
                  <a:pos x="14" y="12"/>
                </a:cxn>
                <a:cxn ang="0">
                  <a:pos x="10" y="12"/>
                </a:cxn>
                <a:cxn ang="0">
                  <a:pos x="8" y="12"/>
                </a:cxn>
                <a:cxn ang="0">
                  <a:pos x="8" y="10"/>
                </a:cxn>
                <a:cxn ang="0">
                  <a:pos x="6" y="10"/>
                </a:cxn>
                <a:cxn ang="0">
                  <a:pos x="4" y="8"/>
                </a:cxn>
                <a:cxn ang="0">
                  <a:pos x="4" y="8"/>
                </a:cxn>
                <a:cxn ang="0">
                  <a:pos x="4" y="8"/>
                </a:cxn>
                <a:cxn ang="0">
                  <a:pos x="2" y="6"/>
                </a:cxn>
                <a:cxn ang="0">
                  <a:pos x="2" y="6"/>
                </a:cxn>
                <a:cxn ang="0">
                  <a:pos x="0" y="4"/>
                </a:cxn>
                <a:cxn ang="0">
                  <a:pos x="0" y="4"/>
                </a:cxn>
                <a:cxn ang="0">
                  <a:pos x="2" y="4"/>
                </a:cxn>
                <a:cxn ang="0">
                  <a:pos x="4" y="0"/>
                </a:cxn>
                <a:cxn ang="0">
                  <a:pos x="4" y="0"/>
                </a:cxn>
                <a:cxn ang="0">
                  <a:pos x="4" y="0"/>
                </a:cxn>
                <a:cxn ang="0">
                  <a:pos x="6" y="0"/>
                </a:cxn>
                <a:cxn ang="0">
                  <a:pos x="6" y="0"/>
                </a:cxn>
                <a:cxn ang="0">
                  <a:pos x="6" y="2"/>
                </a:cxn>
                <a:cxn ang="0">
                  <a:pos x="6" y="2"/>
                </a:cxn>
                <a:cxn ang="0">
                  <a:pos x="8" y="2"/>
                </a:cxn>
                <a:cxn ang="0">
                  <a:pos x="8" y="4"/>
                </a:cxn>
                <a:cxn ang="0">
                  <a:pos x="10" y="4"/>
                </a:cxn>
                <a:cxn ang="0">
                  <a:pos x="12" y="4"/>
                </a:cxn>
                <a:cxn ang="0">
                  <a:pos x="12" y="4"/>
                </a:cxn>
                <a:cxn ang="0">
                  <a:pos x="12" y="4"/>
                </a:cxn>
                <a:cxn ang="0">
                  <a:pos x="14" y="2"/>
                </a:cxn>
                <a:cxn ang="0">
                  <a:pos x="18" y="2"/>
                </a:cxn>
                <a:cxn ang="0">
                  <a:pos x="18" y="2"/>
                </a:cxn>
                <a:cxn ang="0">
                  <a:pos x="18" y="2"/>
                </a:cxn>
                <a:cxn ang="0">
                  <a:pos x="26" y="6"/>
                </a:cxn>
                <a:cxn ang="0">
                  <a:pos x="26" y="8"/>
                </a:cxn>
                <a:cxn ang="0">
                  <a:pos x="22" y="12"/>
                </a:cxn>
                <a:cxn ang="0">
                  <a:pos x="22" y="14"/>
                </a:cxn>
                <a:cxn ang="0">
                  <a:pos x="20" y="14"/>
                </a:cxn>
                <a:cxn ang="0">
                  <a:pos x="16" y="14"/>
                </a:cxn>
              </a:cxnLst>
              <a:rect l="0" t="0" r="r" b="b"/>
              <a:pathLst>
                <a:path w="26" h="14">
                  <a:moveTo>
                    <a:pt x="16" y="14"/>
                  </a:moveTo>
                  <a:lnTo>
                    <a:pt x="14" y="12"/>
                  </a:lnTo>
                  <a:lnTo>
                    <a:pt x="10" y="12"/>
                  </a:lnTo>
                  <a:lnTo>
                    <a:pt x="8" y="12"/>
                  </a:lnTo>
                  <a:lnTo>
                    <a:pt x="8" y="10"/>
                  </a:lnTo>
                  <a:lnTo>
                    <a:pt x="6" y="10"/>
                  </a:lnTo>
                  <a:lnTo>
                    <a:pt x="4" y="8"/>
                  </a:lnTo>
                  <a:lnTo>
                    <a:pt x="4" y="8"/>
                  </a:lnTo>
                  <a:lnTo>
                    <a:pt x="4" y="8"/>
                  </a:lnTo>
                  <a:lnTo>
                    <a:pt x="2" y="6"/>
                  </a:lnTo>
                  <a:lnTo>
                    <a:pt x="2" y="6"/>
                  </a:lnTo>
                  <a:lnTo>
                    <a:pt x="0" y="4"/>
                  </a:lnTo>
                  <a:lnTo>
                    <a:pt x="0" y="4"/>
                  </a:lnTo>
                  <a:lnTo>
                    <a:pt x="2" y="4"/>
                  </a:lnTo>
                  <a:lnTo>
                    <a:pt x="4" y="0"/>
                  </a:lnTo>
                  <a:lnTo>
                    <a:pt x="4" y="0"/>
                  </a:lnTo>
                  <a:lnTo>
                    <a:pt x="4" y="0"/>
                  </a:lnTo>
                  <a:lnTo>
                    <a:pt x="6" y="0"/>
                  </a:lnTo>
                  <a:lnTo>
                    <a:pt x="6" y="0"/>
                  </a:lnTo>
                  <a:lnTo>
                    <a:pt x="6" y="2"/>
                  </a:lnTo>
                  <a:lnTo>
                    <a:pt x="6" y="2"/>
                  </a:lnTo>
                  <a:lnTo>
                    <a:pt x="8" y="2"/>
                  </a:lnTo>
                  <a:lnTo>
                    <a:pt x="8" y="4"/>
                  </a:lnTo>
                  <a:lnTo>
                    <a:pt x="10" y="4"/>
                  </a:lnTo>
                  <a:lnTo>
                    <a:pt x="12" y="4"/>
                  </a:lnTo>
                  <a:lnTo>
                    <a:pt x="12" y="4"/>
                  </a:lnTo>
                  <a:lnTo>
                    <a:pt x="12" y="4"/>
                  </a:lnTo>
                  <a:lnTo>
                    <a:pt x="14" y="2"/>
                  </a:lnTo>
                  <a:lnTo>
                    <a:pt x="18" y="2"/>
                  </a:lnTo>
                  <a:lnTo>
                    <a:pt x="18" y="2"/>
                  </a:lnTo>
                  <a:lnTo>
                    <a:pt x="18" y="2"/>
                  </a:lnTo>
                  <a:lnTo>
                    <a:pt x="26" y="6"/>
                  </a:lnTo>
                  <a:lnTo>
                    <a:pt x="26" y="8"/>
                  </a:lnTo>
                  <a:lnTo>
                    <a:pt x="22" y="12"/>
                  </a:lnTo>
                  <a:lnTo>
                    <a:pt x="22" y="14"/>
                  </a:lnTo>
                  <a:lnTo>
                    <a:pt x="20" y="14"/>
                  </a:lnTo>
                  <a:lnTo>
                    <a:pt x="16" y="14"/>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79" name="Freeform 5410">
              <a:extLst>
                <a:ext uri="{FF2B5EF4-FFF2-40B4-BE49-F238E27FC236}">
                  <a16:creationId xmlns:a16="http://schemas.microsoft.com/office/drawing/2014/main" id="{7A3A7E99-D687-AC4A-9DDA-784788D9242E}"/>
                </a:ext>
              </a:extLst>
            </p:cNvPr>
            <p:cNvSpPr>
              <a:spLocks/>
            </p:cNvSpPr>
            <p:nvPr/>
          </p:nvSpPr>
          <p:spPr bwMode="auto">
            <a:xfrm>
              <a:off x="2059865" y="891287"/>
              <a:ext cx="6344" cy="6598"/>
            </a:xfrm>
            <a:custGeom>
              <a:avLst/>
              <a:gdLst/>
              <a:ahLst/>
              <a:cxnLst>
                <a:cxn ang="0">
                  <a:pos x="2" y="0"/>
                </a:cxn>
                <a:cxn ang="0">
                  <a:pos x="2" y="0"/>
                </a:cxn>
                <a:cxn ang="0">
                  <a:pos x="0" y="4"/>
                </a:cxn>
                <a:cxn ang="0">
                  <a:pos x="0" y="4"/>
                </a:cxn>
                <a:cxn ang="0">
                  <a:pos x="2" y="4"/>
                </a:cxn>
                <a:cxn ang="0">
                  <a:pos x="2" y="2"/>
                </a:cxn>
                <a:cxn ang="0">
                  <a:pos x="2" y="2"/>
                </a:cxn>
                <a:cxn ang="0">
                  <a:pos x="4" y="2"/>
                </a:cxn>
                <a:cxn ang="0">
                  <a:pos x="4" y="2"/>
                </a:cxn>
                <a:cxn ang="0">
                  <a:pos x="4" y="2"/>
                </a:cxn>
                <a:cxn ang="0">
                  <a:pos x="4" y="2"/>
                </a:cxn>
                <a:cxn ang="0">
                  <a:pos x="4" y="0"/>
                </a:cxn>
                <a:cxn ang="0">
                  <a:pos x="4" y="0"/>
                </a:cxn>
                <a:cxn ang="0">
                  <a:pos x="4" y="0"/>
                </a:cxn>
                <a:cxn ang="0">
                  <a:pos x="4" y="0"/>
                </a:cxn>
                <a:cxn ang="0">
                  <a:pos x="2" y="0"/>
                </a:cxn>
              </a:cxnLst>
              <a:rect l="0" t="0" r="r" b="b"/>
              <a:pathLst>
                <a:path w="4" h="4">
                  <a:moveTo>
                    <a:pt x="2" y="0"/>
                  </a:moveTo>
                  <a:lnTo>
                    <a:pt x="2" y="0"/>
                  </a:lnTo>
                  <a:lnTo>
                    <a:pt x="0" y="4"/>
                  </a:lnTo>
                  <a:lnTo>
                    <a:pt x="0" y="4"/>
                  </a:lnTo>
                  <a:lnTo>
                    <a:pt x="2" y="4"/>
                  </a:lnTo>
                  <a:lnTo>
                    <a:pt x="2" y="2"/>
                  </a:lnTo>
                  <a:lnTo>
                    <a:pt x="2" y="2"/>
                  </a:lnTo>
                  <a:lnTo>
                    <a:pt x="4" y="2"/>
                  </a:lnTo>
                  <a:lnTo>
                    <a:pt x="4" y="2"/>
                  </a:lnTo>
                  <a:lnTo>
                    <a:pt x="4" y="2"/>
                  </a:lnTo>
                  <a:lnTo>
                    <a:pt x="4" y="2"/>
                  </a:lnTo>
                  <a:lnTo>
                    <a:pt x="4" y="0"/>
                  </a:lnTo>
                  <a:lnTo>
                    <a:pt x="4" y="0"/>
                  </a:lnTo>
                  <a:lnTo>
                    <a:pt x="4" y="0"/>
                  </a:lnTo>
                  <a:lnTo>
                    <a:pt x="4"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80" name="Freeform 5411">
              <a:extLst>
                <a:ext uri="{FF2B5EF4-FFF2-40B4-BE49-F238E27FC236}">
                  <a16:creationId xmlns:a16="http://schemas.microsoft.com/office/drawing/2014/main" id="{0CE0971F-CED3-D04A-8E9D-786DF7D7FE45}"/>
                </a:ext>
              </a:extLst>
            </p:cNvPr>
            <p:cNvSpPr>
              <a:spLocks/>
            </p:cNvSpPr>
            <p:nvPr/>
          </p:nvSpPr>
          <p:spPr bwMode="auto">
            <a:xfrm>
              <a:off x="2059865" y="891287"/>
              <a:ext cx="6344" cy="6598"/>
            </a:xfrm>
            <a:custGeom>
              <a:avLst/>
              <a:gdLst/>
              <a:ahLst/>
              <a:cxnLst>
                <a:cxn ang="0">
                  <a:pos x="2" y="0"/>
                </a:cxn>
                <a:cxn ang="0">
                  <a:pos x="2" y="0"/>
                </a:cxn>
                <a:cxn ang="0">
                  <a:pos x="0" y="4"/>
                </a:cxn>
                <a:cxn ang="0">
                  <a:pos x="0" y="4"/>
                </a:cxn>
                <a:cxn ang="0">
                  <a:pos x="2" y="4"/>
                </a:cxn>
                <a:cxn ang="0">
                  <a:pos x="2" y="2"/>
                </a:cxn>
                <a:cxn ang="0">
                  <a:pos x="2" y="2"/>
                </a:cxn>
                <a:cxn ang="0">
                  <a:pos x="4" y="2"/>
                </a:cxn>
                <a:cxn ang="0">
                  <a:pos x="4" y="2"/>
                </a:cxn>
                <a:cxn ang="0">
                  <a:pos x="4" y="2"/>
                </a:cxn>
                <a:cxn ang="0">
                  <a:pos x="4" y="2"/>
                </a:cxn>
                <a:cxn ang="0">
                  <a:pos x="4" y="0"/>
                </a:cxn>
                <a:cxn ang="0">
                  <a:pos x="4" y="0"/>
                </a:cxn>
                <a:cxn ang="0">
                  <a:pos x="4" y="0"/>
                </a:cxn>
                <a:cxn ang="0">
                  <a:pos x="4" y="0"/>
                </a:cxn>
                <a:cxn ang="0">
                  <a:pos x="2" y="0"/>
                </a:cxn>
              </a:cxnLst>
              <a:rect l="0" t="0" r="r" b="b"/>
              <a:pathLst>
                <a:path w="4" h="4">
                  <a:moveTo>
                    <a:pt x="2" y="0"/>
                  </a:moveTo>
                  <a:lnTo>
                    <a:pt x="2" y="0"/>
                  </a:lnTo>
                  <a:lnTo>
                    <a:pt x="0" y="4"/>
                  </a:lnTo>
                  <a:lnTo>
                    <a:pt x="0" y="4"/>
                  </a:lnTo>
                  <a:lnTo>
                    <a:pt x="2" y="4"/>
                  </a:lnTo>
                  <a:lnTo>
                    <a:pt x="2" y="2"/>
                  </a:lnTo>
                  <a:lnTo>
                    <a:pt x="2" y="2"/>
                  </a:lnTo>
                  <a:lnTo>
                    <a:pt x="4" y="2"/>
                  </a:lnTo>
                  <a:lnTo>
                    <a:pt x="4" y="2"/>
                  </a:lnTo>
                  <a:lnTo>
                    <a:pt x="4" y="2"/>
                  </a:lnTo>
                  <a:lnTo>
                    <a:pt x="4" y="2"/>
                  </a:lnTo>
                  <a:lnTo>
                    <a:pt x="4" y="0"/>
                  </a:lnTo>
                  <a:lnTo>
                    <a:pt x="4" y="0"/>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81" name="Freeform 5412">
              <a:extLst>
                <a:ext uri="{FF2B5EF4-FFF2-40B4-BE49-F238E27FC236}">
                  <a16:creationId xmlns:a16="http://schemas.microsoft.com/office/drawing/2014/main" id="{0D077FCB-967B-8644-85CA-B9F303A5BEC7}"/>
                </a:ext>
              </a:extLst>
            </p:cNvPr>
            <p:cNvSpPr>
              <a:spLocks/>
            </p:cNvSpPr>
            <p:nvPr/>
          </p:nvSpPr>
          <p:spPr bwMode="auto">
            <a:xfrm>
              <a:off x="5976089" y="1405866"/>
              <a:ext cx="2115" cy="4398"/>
            </a:xfrm>
            <a:custGeom>
              <a:avLst/>
              <a:gdLst/>
              <a:ahLst/>
              <a:cxnLst>
                <a:cxn ang="0">
                  <a:pos x="0" y="2"/>
                </a:cxn>
                <a:cxn ang="0">
                  <a:pos x="0" y="2"/>
                </a:cxn>
                <a:cxn ang="0">
                  <a:pos x="0" y="4"/>
                </a:cxn>
                <a:cxn ang="0">
                  <a:pos x="2" y="4"/>
                </a:cxn>
                <a:cxn ang="0">
                  <a:pos x="2" y="4"/>
                </a:cxn>
                <a:cxn ang="0">
                  <a:pos x="2" y="2"/>
                </a:cxn>
                <a:cxn ang="0">
                  <a:pos x="2" y="2"/>
                </a:cxn>
                <a:cxn ang="0">
                  <a:pos x="0" y="2"/>
                </a:cxn>
                <a:cxn ang="0">
                  <a:pos x="0" y="2"/>
                </a:cxn>
                <a:cxn ang="0">
                  <a:pos x="0" y="0"/>
                </a:cxn>
                <a:cxn ang="0">
                  <a:pos x="0" y="2"/>
                </a:cxn>
              </a:cxnLst>
              <a:rect l="0" t="0" r="r" b="b"/>
              <a:pathLst>
                <a:path w="2" h="4">
                  <a:moveTo>
                    <a:pt x="0" y="2"/>
                  </a:moveTo>
                  <a:lnTo>
                    <a:pt x="0" y="2"/>
                  </a:lnTo>
                  <a:lnTo>
                    <a:pt x="0" y="4"/>
                  </a:lnTo>
                  <a:lnTo>
                    <a:pt x="2" y="4"/>
                  </a:lnTo>
                  <a:lnTo>
                    <a:pt x="2" y="4"/>
                  </a:lnTo>
                  <a:lnTo>
                    <a:pt x="2" y="2"/>
                  </a:lnTo>
                  <a:lnTo>
                    <a:pt x="2" y="2"/>
                  </a:lnTo>
                  <a:lnTo>
                    <a:pt x="0" y="2"/>
                  </a:lnTo>
                  <a:lnTo>
                    <a:pt x="0" y="2"/>
                  </a:lnTo>
                  <a:lnTo>
                    <a:pt x="0"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82" name="Freeform 5413">
              <a:extLst>
                <a:ext uri="{FF2B5EF4-FFF2-40B4-BE49-F238E27FC236}">
                  <a16:creationId xmlns:a16="http://schemas.microsoft.com/office/drawing/2014/main" id="{E33DB95D-52ED-AC48-8DE4-834619A328FD}"/>
                </a:ext>
              </a:extLst>
            </p:cNvPr>
            <p:cNvSpPr>
              <a:spLocks/>
            </p:cNvSpPr>
            <p:nvPr/>
          </p:nvSpPr>
          <p:spPr bwMode="auto">
            <a:xfrm>
              <a:off x="5976089" y="1405866"/>
              <a:ext cx="2115" cy="4398"/>
            </a:xfrm>
            <a:custGeom>
              <a:avLst/>
              <a:gdLst/>
              <a:ahLst/>
              <a:cxnLst>
                <a:cxn ang="0">
                  <a:pos x="0" y="2"/>
                </a:cxn>
                <a:cxn ang="0">
                  <a:pos x="0" y="2"/>
                </a:cxn>
                <a:cxn ang="0">
                  <a:pos x="0" y="4"/>
                </a:cxn>
                <a:cxn ang="0">
                  <a:pos x="2" y="4"/>
                </a:cxn>
                <a:cxn ang="0">
                  <a:pos x="2" y="4"/>
                </a:cxn>
                <a:cxn ang="0">
                  <a:pos x="2" y="2"/>
                </a:cxn>
                <a:cxn ang="0">
                  <a:pos x="2" y="2"/>
                </a:cxn>
                <a:cxn ang="0">
                  <a:pos x="0" y="2"/>
                </a:cxn>
                <a:cxn ang="0">
                  <a:pos x="0" y="2"/>
                </a:cxn>
                <a:cxn ang="0">
                  <a:pos x="0" y="0"/>
                </a:cxn>
                <a:cxn ang="0">
                  <a:pos x="0" y="2"/>
                </a:cxn>
              </a:cxnLst>
              <a:rect l="0" t="0" r="r" b="b"/>
              <a:pathLst>
                <a:path w="2" h="4">
                  <a:moveTo>
                    <a:pt x="0" y="2"/>
                  </a:moveTo>
                  <a:lnTo>
                    <a:pt x="0" y="2"/>
                  </a:lnTo>
                  <a:lnTo>
                    <a:pt x="0" y="4"/>
                  </a:lnTo>
                  <a:lnTo>
                    <a:pt x="2" y="4"/>
                  </a:lnTo>
                  <a:lnTo>
                    <a:pt x="2" y="4"/>
                  </a:lnTo>
                  <a:lnTo>
                    <a:pt x="2" y="2"/>
                  </a:lnTo>
                  <a:lnTo>
                    <a:pt x="2" y="2"/>
                  </a:lnTo>
                  <a:lnTo>
                    <a:pt x="0" y="2"/>
                  </a:lnTo>
                  <a:lnTo>
                    <a:pt x="0" y="2"/>
                  </a:ln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83" name="Freeform 5414">
              <a:extLst>
                <a:ext uri="{FF2B5EF4-FFF2-40B4-BE49-F238E27FC236}">
                  <a16:creationId xmlns:a16="http://schemas.microsoft.com/office/drawing/2014/main" id="{AE16D0C2-8C8E-3045-8CC6-EC6E0716256C}"/>
                </a:ext>
              </a:extLst>
            </p:cNvPr>
            <p:cNvSpPr>
              <a:spLocks/>
            </p:cNvSpPr>
            <p:nvPr/>
          </p:nvSpPr>
          <p:spPr bwMode="auto">
            <a:xfrm>
              <a:off x="5883047" y="1331098"/>
              <a:ext cx="10574" cy="10996"/>
            </a:xfrm>
            <a:custGeom>
              <a:avLst/>
              <a:gdLst/>
              <a:ahLst/>
              <a:cxnLst>
                <a:cxn ang="0">
                  <a:pos x="0" y="0"/>
                </a:cxn>
                <a:cxn ang="0">
                  <a:pos x="0" y="0"/>
                </a:cxn>
                <a:cxn ang="0">
                  <a:pos x="0" y="0"/>
                </a:cxn>
                <a:cxn ang="0">
                  <a:pos x="0" y="0"/>
                </a:cxn>
                <a:cxn ang="0">
                  <a:pos x="0" y="2"/>
                </a:cxn>
                <a:cxn ang="0">
                  <a:pos x="0" y="2"/>
                </a:cxn>
                <a:cxn ang="0">
                  <a:pos x="0" y="2"/>
                </a:cxn>
                <a:cxn ang="0">
                  <a:pos x="0" y="4"/>
                </a:cxn>
                <a:cxn ang="0">
                  <a:pos x="0" y="4"/>
                </a:cxn>
                <a:cxn ang="0">
                  <a:pos x="2" y="6"/>
                </a:cxn>
                <a:cxn ang="0">
                  <a:pos x="4" y="6"/>
                </a:cxn>
                <a:cxn ang="0">
                  <a:pos x="4" y="6"/>
                </a:cxn>
                <a:cxn ang="0">
                  <a:pos x="6" y="6"/>
                </a:cxn>
                <a:cxn ang="0">
                  <a:pos x="6" y="4"/>
                </a:cxn>
                <a:cxn ang="0">
                  <a:pos x="6" y="4"/>
                </a:cxn>
                <a:cxn ang="0">
                  <a:pos x="6" y="4"/>
                </a:cxn>
                <a:cxn ang="0">
                  <a:pos x="4" y="2"/>
                </a:cxn>
                <a:cxn ang="0">
                  <a:pos x="2" y="0"/>
                </a:cxn>
                <a:cxn ang="0">
                  <a:pos x="2" y="0"/>
                </a:cxn>
                <a:cxn ang="0">
                  <a:pos x="2" y="0"/>
                </a:cxn>
                <a:cxn ang="0">
                  <a:pos x="0" y="0"/>
                </a:cxn>
                <a:cxn ang="0">
                  <a:pos x="0" y="0"/>
                </a:cxn>
              </a:cxnLst>
              <a:rect l="0" t="0" r="r" b="b"/>
              <a:pathLst>
                <a:path w="6" h="6">
                  <a:moveTo>
                    <a:pt x="0" y="0"/>
                  </a:moveTo>
                  <a:lnTo>
                    <a:pt x="0" y="0"/>
                  </a:lnTo>
                  <a:lnTo>
                    <a:pt x="0" y="0"/>
                  </a:lnTo>
                  <a:lnTo>
                    <a:pt x="0" y="0"/>
                  </a:lnTo>
                  <a:lnTo>
                    <a:pt x="0" y="2"/>
                  </a:lnTo>
                  <a:lnTo>
                    <a:pt x="0" y="2"/>
                  </a:lnTo>
                  <a:lnTo>
                    <a:pt x="0" y="2"/>
                  </a:lnTo>
                  <a:lnTo>
                    <a:pt x="0" y="4"/>
                  </a:lnTo>
                  <a:lnTo>
                    <a:pt x="0" y="4"/>
                  </a:lnTo>
                  <a:lnTo>
                    <a:pt x="2" y="6"/>
                  </a:lnTo>
                  <a:lnTo>
                    <a:pt x="4" y="6"/>
                  </a:lnTo>
                  <a:lnTo>
                    <a:pt x="4" y="6"/>
                  </a:lnTo>
                  <a:lnTo>
                    <a:pt x="6" y="6"/>
                  </a:lnTo>
                  <a:lnTo>
                    <a:pt x="6" y="4"/>
                  </a:lnTo>
                  <a:lnTo>
                    <a:pt x="6" y="4"/>
                  </a:lnTo>
                  <a:lnTo>
                    <a:pt x="6" y="4"/>
                  </a:lnTo>
                  <a:lnTo>
                    <a:pt x="4" y="2"/>
                  </a:lnTo>
                  <a:lnTo>
                    <a:pt x="2" y="0"/>
                  </a:lnTo>
                  <a:lnTo>
                    <a:pt x="2"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84" name="Freeform 5415">
              <a:extLst>
                <a:ext uri="{FF2B5EF4-FFF2-40B4-BE49-F238E27FC236}">
                  <a16:creationId xmlns:a16="http://schemas.microsoft.com/office/drawing/2014/main" id="{44D2E504-3078-AE43-8D08-F1FF9D77AE2C}"/>
                </a:ext>
              </a:extLst>
            </p:cNvPr>
            <p:cNvSpPr>
              <a:spLocks/>
            </p:cNvSpPr>
            <p:nvPr/>
          </p:nvSpPr>
          <p:spPr bwMode="auto">
            <a:xfrm>
              <a:off x="5883047" y="1331098"/>
              <a:ext cx="10574" cy="10996"/>
            </a:xfrm>
            <a:custGeom>
              <a:avLst/>
              <a:gdLst/>
              <a:ahLst/>
              <a:cxnLst>
                <a:cxn ang="0">
                  <a:pos x="0" y="0"/>
                </a:cxn>
                <a:cxn ang="0">
                  <a:pos x="0" y="0"/>
                </a:cxn>
                <a:cxn ang="0">
                  <a:pos x="0" y="0"/>
                </a:cxn>
                <a:cxn ang="0">
                  <a:pos x="0" y="0"/>
                </a:cxn>
                <a:cxn ang="0">
                  <a:pos x="0" y="2"/>
                </a:cxn>
                <a:cxn ang="0">
                  <a:pos x="0" y="2"/>
                </a:cxn>
                <a:cxn ang="0">
                  <a:pos x="0" y="2"/>
                </a:cxn>
                <a:cxn ang="0">
                  <a:pos x="0" y="4"/>
                </a:cxn>
                <a:cxn ang="0">
                  <a:pos x="0" y="4"/>
                </a:cxn>
                <a:cxn ang="0">
                  <a:pos x="2" y="6"/>
                </a:cxn>
                <a:cxn ang="0">
                  <a:pos x="4" y="6"/>
                </a:cxn>
                <a:cxn ang="0">
                  <a:pos x="4" y="6"/>
                </a:cxn>
                <a:cxn ang="0">
                  <a:pos x="6" y="6"/>
                </a:cxn>
                <a:cxn ang="0">
                  <a:pos x="6" y="4"/>
                </a:cxn>
                <a:cxn ang="0">
                  <a:pos x="6" y="4"/>
                </a:cxn>
                <a:cxn ang="0">
                  <a:pos x="6" y="4"/>
                </a:cxn>
                <a:cxn ang="0">
                  <a:pos x="4" y="2"/>
                </a:cxn>
                <a:cxn ang="0">
                  <a:pos x="2" y="0"/>
                </a:cxn>
                <a:cxn ang="0">
                  <a:pos x="2" y="0"/>
                </a:cxn>
                <a:cxn ang="0">
                  <a:pos x="2" y="0"/>
                </a:cxn>
                <a:cxn ang="0">
                  <a:pos x="0" y="0"/>
                </a:cxn>
                <a:cxn ang="0">
                  <a:pos x="0" y="0"/>
                </a:cxn>
              </a:cxnLst>
              <a:rect l="0" t="0" r="r" b="b"/>
              <a:pathLst>
                <a:path w="6" h="6">
                  <a:moveTo>
                    <a:pt x="0" y="0"/>
                  </a:moveTo>
                  <a:lnTo>
                    <a:pt x="0" y="0"/>
                  </a:lnTo>
                  <a:lnTo>
                    <a:pt x="0" y="0"/>
                  </a:lnTo>
                  <a:lnTo>
                    <a:pt x="0" y="0"/>
                  </a:lnTo>
                  <a:lnTo>
                    <a:pt x="0" y="2"/>
                  </a:lnTo>
                  <a:lnTo>
                    <a:pt x="0" y="2"/>
                  </a:lnTo>
                  <a:lnTo>
                    <a:pt x="0" y="2"/>
                  </a:lnTo>
                  <a:lnTo>
                    <a:pt x="0" y="4"/>
                  </a:lnTo>
                  <a:lnTo>
                    <a:pt x="0" y="4"/>
                  </a:lnTo>
                  <a:lnTo>
                    <a:pt x="2" y="6"/>
                  </a:lnTo>
                  <a:lnTo>
                    <a:pt x="4" y="6"/>
                  </a:lnTo>
                  <a:lnTo>
                    <a:pt x="4" y="6"/>
                  </a:lnTo>
                  <a:lnTo>
                    <a:pt x="6" y="6"/>
                  </a:lnTo>
                  <a:lnTo>
                    <a:pt x="6" y="4"/>
                  </a:lnTo>
                  <a:lnTo>
                    <a:pt x="6" y="4"/>
                  </a:lnTo>
                  <a:lnTo>
                    <a:pt x="6" y="4"/>
                  </a:lnTo>
                  <a:lnTo>
                    <a:pt x="4" y="2"/>
                  </a:lnTo>
                  <a:lnTo>
                    <a:pt x="2" y="0"/>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85" name="Freeform 5416">
              <a:extLst>
                <a:ext uri="{FF2B5EF4-FFF2-40B4-BE49-F238E27FC236}">
                  <a16:creationId xmlns:a16="http://schemas.microsoft.com/office/drawing/2014/main" id="{AB16B38D-21C9-9049-807C-12606B752064}"/>
                </a:ext>
              </a:extLst>
            </p:cNvPr>
            <p:cNvSpPr>
              <a:spLocks/>
            </p:cNvSpPr>
            <p:nvPr/>
          </p:nvSpPr>
          <p:spPr bwMode="auto">
            <a:xfrm>
              <a:off x="3064297" y="633997"/>
              <a:ext cx="2114" cy="2198"/>
            </a:xfrm>
            <a:custGeom>
              <a:avLst/>
              <a:gdLst/>
              <a:ahLst/>
              <a:cxnLst>
                <a:cxn ang="0">
                  <a:pos x="0" y="0"/>
                </a:cxn>
                <a:cxn ang="0">
                  <a:pos x="0" y="0"/>
                </a:cxn>
                <a:cxn ang="0">
                  <a:pos x="0" y="0"/>
                </a:cxn>
                <a:cxn ang="0">
                  <a:pos x="0" y="2"/>
                </a:cxn>
                <a:cxn ang="0">
                  <a:pos x="0" y="0"/>
                </a:cxn>
                <a:cxn ang="0">
                  <a:pos x="0" y="0"/>
                </a:cxn>
                <a:cxn ang="0">
                  <a:pos x="0" y="0"/>
                </a:cxn>
                <a:cxn ang="0">
                  <a:pos x="0" y="0"/>
                </a:cxn>
                <a:cxn ang="0">
                  <a:pos x="0" y="0"/>
                </a:cxn>
              </a:cxnLst>
              <a:rect l="0" t="0" r="r" b="b"/>
              <a:pathLst>
                <a:path h="2">
                  <a:moveTo>
                    <a:pt x="0" y="0"/>
                  </a:moveTo>
                  <a:lnTo>
                    <a:pt x="0" y="0"/>
                  </a:lnTo>
                  <a:lnTo>
                    <a:pt x="0" y="0"/>
                  </a:lnTo>
                  <a:lnTo>
                    <a:pt x="0" y="2"/>
                  </a:lnTo>
                  <a:lnTo>
                    <a:pt x="0" y="0"/>
                  </a:lnTo>
                  <a:lnTo>
                    <a:pt x="0" y="0"/>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86" name="Freeform 5417">
              <a:extLst>
                <a:ext uri="{FF2B5EF4-FFF2-40B4-BE49-F238E27FC236}">
                  <a16:creationId xmlns:a16="http://schemas.microsoft.com/office/drawing/2014/main" id="{8E24C9A0-2E94-E043-8E6C-2471CE4F6632}"/>
                </a:ext>
              </a:extLst>
            </p:cNvPr>
            <p:cNvSpPr>
              <a:spLocks/>
            </p:cNvSpPr>
            <p:nvPr/>
          </p:nvSpPr>
          <p:spPr bwMode="auto">
            <a:xfrm>
              <a:off x="3064297" y="633997"/>
              <a:ext cx="2114" cy="2198"/>
            </a:xfrm>
            <a:custGeom>
              <a:avLst/>
              <a:gdLst/>
              <a:ahLst/>
              <a:cxnLst>
                <a:cxn ang="0">
                  <a:pos x="0" y="0"/>
                </a:cxn>
                <a:cxn ang="0">
                  <a:pos x="0" y="0"/>
                </a:cxn>
                <a:cxn ang="0">
                  <a:pos x="0" y="0"/>
                </a:cxn>
                <a:cxn ang="0">
                  <a:pos x="0" y="2"/>
                </a:cxn>
                <a:cxn ang="0">
                  <a:pos x="0" y="0"/>
                </a:cxn>
                <a:cxn ang="0">
                  <a:pos x="0" y="0"/>
                </a:cxn>
                <a:cxn ang="0">
                  <a:pos x="0" y="0"/>
                </a:cxn>
                <a:cxn ang="0">
                  <a:pos x="0" y="0"/>
                </a:cxn>
                <a:cxn ang="0">
                  <a:pos x="0" y="0"/>
                </a:cxn>
              </a:cxnLst>
              <a:rect l="0" t="0" r="r" b="b"/>
              <a:pathLst>
                <a:path h="2">
                  <a:moveTo>
                    <a:pt x="0" y="0"/>
                  </a:moveTo>
                  <a:lnTo>
                    <a:pt x="0" y="0"/>
                  </a:lnTo>
                  <a:lnTo>
                    <a:pt x="0" y="0"/>
                  </a:lnTo>
                  <a:lnTo>
                    <a:pt x="0" y="2"/>
                  </a:lnTo>
                  <a:lnTo>
                    <a:pt x="0" y="0"/>
                  </a:lnTo>
                  <a:lnTo>
                    <a:pt x="0" y="0"/>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87" name="Freeform 5418">
              <a:extLst>
                <a:ext uri="{FF2B5EF4-FFF2-40B4-BE49-F238E27FC236}">
                  <a16:creationId xmlns:a16="http://schemas.microsoft.com/office/drawing/2014/main" id="{94CDC40C-2F78-544F-AAA6-C3337807F83C}"/>
                </a:ext>
              </a:extLst>
            </p:cNvPr>
            <p:cNvSpPr>
              <a:spLocks/>
            </p:cNvSpPr>
            <p:nvPr/>
          </p:nvSpPr>
          <p:spPr bwMode="auto">
            <a:xfrm>
              <a:off x="2768254" y="513048"/>
              <a:ext cx="4229" cy="6598"/>
            </a:xfrm>
            <a:custGeom>
              <a:avLst/>
              <a:gdLst/>
              <a:ahLst/>
              <a:cxnLst>
                <a:cxn ang="0">
                  <a:pos x="0" y="0"/>
                </a:cxn>
                <a:cxn ang="0">
                  <a:pos x="0" y="2"/>
                </a:cxn>
                <a:cxn ang="0">
                  <a:pos x="0" y="2"/>
                </a:cxn>
                <a:cxn ang="0">
                  <a:pos x="0" y="2"/>
                </a:cxn>
                <a:cxn ang="0">
                  <a:pos x="2" y="4"/>
                </a:cxn>
                <a:cxn ang="0">
                  <a:pos x="2" y="4"/>
                </a:cxn>
                <a:cxn ang="0">
                  <a:pos x="2" y="4"/>
                </a:cxn>
                <a:cxn ang="0">
                  <a:pos x="2" y="4"/>
                </a:cxn>
                <a:cxn ang="0">
                  <a:pos x="0" y="2"/>
                </a:cxn>
                <a:cxn ang="0">
                  <a:pos x="0" y="0"/>
                </a:cxn>
                <a:cxn ang="0">
                  <a:pos x="0" y="0"/>
                </a:cxn>
                <a:cxn ang="0">
                  <a:pos x="0" y="0"/>
                </a:cxn>
              </a:cxnLst>
              <a:rect l="0" t="0" r="r" b="b"/>
              <a:pathLst>
                <a:path w="2" h="4">
                  <a:moveTo>
                    <a:pt x="0" y="0"/>
                  </a:moveTo>
                  <a:lnTo>
                    <a:pt x="0" y="2"/>
                  </a:lnTo>
                  <a:lnTo>
                    <a:pt x="0" y="2"/>
                  </a:lnTo>
                  <a:lnTo>
                    <a:pt x="0" y="2"/>
                  </a:lnTo>
                  <a:lnTo>
                    <a:pt x="2" y="4"/>
                  </a:lnTo>
                  <a:lnTo>
                    <a:pt x="2" y="4"/>
                  </a:lnTo>
                  <a:lnTo>
                    <a:pt x="2" y="4"/>
                  </a:lnTo>
                  <a:lnTo>
                    <a:pt x="2" y="4"/>
                  </a:lnTo>
                  <a:lnTo>
                    <a:pt x="0" y="2"/>
                  </a:lnTo>
                  <a:lnTo>
                    <a:pt x="0"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88" name="Freeform 5419">
              <a:extLst>
                <a:ext uri="{FF2B5EF4-FFF2-40B4-BE49-F238E27FC236}">
                  <a16:creationId xmlns:a16="http://schemas.microsoft.com/office/drawing/2014/main" id="{490635A7-C33C-AA4D-873A-568D2432F617}"/>
                </a:ext>
              </a:extLst>
            </p:cNvPr>
            <p:cNvSpPr>
              <a:spLocks/>
            </p:cNvSpPr>
            <p:nvPr/>
          </p:nvSpPr>
          <p:spPr bwMode="auto">
            <a:xfrm>
              <a:off x="2768254" y="513048"/>
              <a:ext cx="4229" cy="6598"/>
            </a:xfrm>
            <a:custGeom>
              <a:avLst/>
              <a:gdLst/>
              <a:ahLst/>
              <a:cxnLst>
                <a:cxn ang="0">
                  <a:pos x="0" y="0"/>
                </a:cxn>
                <a:cxn ang="0">
                  <a:pos x="0" y="2"/>
                </a:cxn>
                <a:cxn ang="0">
                  <a:pos x="0" y="2"/>
                </a:cxn>
                <a:cxn ang="0">
                  <a:pos x="0" y="2"/>
                </a:cxn>
                <a:cxn ang="0">
                  <a:pos x="2" y="4"/>
                </a:cxn>
                <a:cxn ang="0">
                  <a:pos x="2" y="4"/>
                </a:cxn>
                <a:cxn ang="0">
                  <a:pos x="2" y="4"/>
                </a:cxn>
                <a:cxn ang="0">
                  <a:pos x="2" y="4"/>
                </a:cxn>
                <a:cxn ang="0">
                  <a:pos x="0" y="2"/>
                </a:cxn>
                <a:cxn ang="0">
                  <a:pos x="0" y="0"/>
                </a:cxn>
                <a:cxn ang="0">
                  <a:pos x="0" y="0"/>
                </a:cxn>
                <a:cxn ang="0">
                  <a:pos x="0" y="0"/>
                </a:cxn>
              </a:cxnLst>
              <a:rect l="0" t="0" r="r" b="b"/>
              <a:pathLst>
                <a:path w="2" h="4">
                  <a:moveTo>
                    <a:pt x="0" y="0"/>
                  </a:moveTo>
                  <a:lnTo>
                    <a:pt x="0" y="2"/>
                  </a:lnTo>
                  <a:lnTo>
                    <a:pt x="0" y="2"/>
                  </a:lnTo>
                  <a:lnTo>
                    <a:pt x="0" y="2"/>
                  </a:lnTo>
                  <a:lnTo>
                    <a:pt x="2" y="4"/>
                  </a:lnTo>
                  <a:lnTo>
                    <a:pt x="2" y="4"/>
                  </a:lnTo>
                  <a:lnTo>
                    <a:pt x="2" y="4"/>
                  </a:lnTo>
                  <a:lnTo>
                    <a:pt x="2" y="4"/>
                  </a:lnTo>
                  <a:lnTo>
                    <a:pt x="0" y="2"/>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89" name="Freeform 5420">
              <a:extLst>
                <a:ext uri="{FF2B5EF4-FFF2-40B4-BE49-F238E27FC236}">
                  <a16:creationId xmlns:a16="http://schemas.microsoft.com/office/drawing/2014/main" id="{59A8D7D9-B06B-D541-BB29-D7CE8B151294}"/>
                </a:ext>
              </a:extLst>
            </p:cNvPr>
            <p:cNvSpPr>
              <a:spLocks/>
            </p:cNvSpPr>
            <p:nvPr/>
          </p:nvSpPr>
          <p:spPr bwMode="auto">
            <a:xfrm>
              <a:off x="5715995" y="655988"/>
              <a:ext cx="173397" cy="101157"/>
            </a:xfrm>
            <a:custGeom>
              <a:avLst/>
              <a:gdLst/>
              <a:ahLst/>
              <a:cxnLst>
                <a:cxn ang="0">
                  <a:pos x="32" y="64"/>
                </a:cxn>
                <a:cxn ang="0">
                  <a:pos x="30" y="60"/>
                </a:cxn>
                <a:cxn ang="0">
                  <a:pos x="24" y="60"/>
                </a:cxn>
                <a:cxn ang="0">
                  <a:pos x="22" y="60"/>
                </a:cxn>
                <a:cxn ang="0">
                  <a:pos x="20" y="60"/>
                </a:cxn>
                <a:cxn ang="0">
                  <a:pos x="10" y="56"/>
                </a:cxn>
                <a:cxn ang="0">
                  <a:pos x="6" y="54"/>
                </a:cxn>
                <a:cxn ang="0">
                  <a:pos x="2" y="44"/>
                </a:cxn>
                <a:cxn ang="0">
                  <a:pos x="0" y="36"/>
                </a:cxn>
                <a:cxn ang="0">
                  <a:pos x="0" y="34"/>
                </a:cxn>
                <a:cxn ang="0">
                  <a:pos x="2" y="34"/>
                </a:cxn>
                <a:cxn ang="0">
                  <a:pos x="4" y="36"/>
                </a:cxn>
                <a:cxn ang="0">
                  <a:pos x="6" y="38"/>
                </a:cxn>
                <a:cxn ang="0">
                  <a:pos x="6" y="38"/>
                </a:cxn>
                <a:cxn ang="0">
                  <a:pos x="8" y="36"/>
                </a:cxn>
                <a:cxn ang="0">
                  <a:pos x="12" y="34"/>
                </a:cxn>
                <a:cxn ang="0">
                  <a:pos x="12" y="32"/>
                </a:cxn>
                <a:cxn ang="0">
                  <a:pos x="14" y="30"/>
                </a:cxn>
                <a:cxn ang="0">
                  <a:pos x="18" y="28"/>
                </a:cxn>
                <a:cxn ang="0">
                  <a:pos x="26" y="32"/>
                </a:cxn>
                <a:cxn ang="0">
                  <a:pos x="28" y="32"/>
                </a:cxn>
                <a:cxn ang="0">
                  <a:pos x="30" y="30"/>
                </a:cxn>
                <a:cxn ang="0">
                  <a:pos x="30" y="28"/>
                </a:cxn>
                <a:cxn ang="0">
                  <a:pos x="32" y="20"/>
                </a:cxn>
                <a:cxn ang="0">
                  <a:pos x="32" y="16"/>
                </a:cxn>
                <a:cxn ang="0">
                  <a:pos x="52" y="20"/>
                </a:cxn>
                <a:cxn ang="0">
                  <a:pos x="56" y="20"/>
                </a:cxn>
                <a:cxn ang="0">
                  <a:pos x="64" y="20"/>
                </a:cxn>
                <a:cxn ang="0">
                  <a:pos x="70" y="16"/>
                </a:cxn>
                <a:cxn ang="0">
                  <a:pos x="74" y="16"/>
                </a:cxn>
                <a:cxn ang="0">
                  <a:pos x="80" y="14"/>
                </a:cxn>
                <a:cxn ang="0">
                  <a:pos x="98" y="6"/>
                </a:cxn>
                <a:cxn ang="0">
                  <a:pos x="100" y="4"/>
                </a:cxn>
                <a:cxn ang="0">
                  <a:pos x="108" y="0"/>
                </a:cxn>
                <a:cxn ang="0">
                  <a:pos x="110" y="0"/>
                </a:cxn>
                <a:cxn ang="0">
                  <a:pos x="96" y="12"/>
                </a:cxn>
                <a:cxn ang="0">
                  <a:pos x="88" y="16"/>
                </a:cxn>
                <a:cxn ang="0">
                  <a:pos x="80" y="22"/>
                </a:cxn>
                <a:cxn ang="0">
                  <a:pos x="78" y="26"/>
                </a:cxn>
                <a:cxn ang="0">
                  <a:pos x="78" y="30"/>
                </a:cxn>
                <a:cxn ang="0">
                  <a:pos x="84" y="36"/>
                </a:cxn>
                <a:cxn ang="0">
                  <a:pos x="86" y="40"/>
                </a:cxn>
                <a:cxn ang="0">
                  <a:pos x="86" y="42"/>
                </a:cxn>
                <a:cxn ang="0">
                  <a:pos x="86" y="42"/>
                </a:cxn>
                <a:cxn ang="0">
                  <a:pos x="84" y="40"/>
                </a:cxn>
                <a:cxn ang="0">
                  <a:pos x="78" y="42"/>
                </a:cxn>
                <a:cxn ang="0">
                  <a:pos x="78" y="42"/>
                </a:cxn>
                <a:cxn ang="0">
                  <a:pos x="76" y="42"/>
                </a:cxn>
                <a:cxn ang="0">
                  <a:pos x="76" y="44"/>
                </a:cxn>
                <a:cxn ang="0">
                  <a:pos x="74" y="42"/>
                </a:cxn>
                <a:cxn ang="0">
                  <a:pos x="72" y="42"/>
                </a:cxn>
                <a:cxn ang="0">
                  <a:pos x="68" y="42"/>
                </a:cxn>
                <a:cxn ang="0">
                  <a:pos x="66" y="42"/>
                </a:cxn>
                <a:cxn ang="0">
                  <a:pos x="66" y="44"/>
                </a:cxn>
                <a:cxn ang="0">
                  <a:pos x="64" y="46"/>
                </a:cxn>
                <a:cxn ang="0">
                  <a:pos x="66" y="48"/>
                </a:cxn>
                <a:cxn ang="0">
                  <a:pos x="60" y="52"/>
                </a:cxn>
                <a:cxn ang="0">
                  <a:pos x="50" y="56"/>
                </a:cxn>
                <a:cxn ang="0">
                  <a:pos x="46" y="56"/>
                </a:cxn>
                <a:cxn ang="0">
                  <a:pos x="40" y="56"/>
                </a:cxn>
                <a:cxn ang="0">
                  <a:pos x="38" y="58"/>
                </a:cxn>
                <a:cxn ang="0">
                  <a:pos x="36" y="62"/>
                </a:cxn>
              </a:cxnLst>
              <a:rect l="0" t="0" r="r" b="b"/>
              <a:pathLst>
                <a:path w="110" h="64">
                  <a:moveTo>
                    <a:pt x="36" y="64"/>
                  </a:moveTo>
                  <a:lnTo>
                    <a:pt x="34" y="64"/>
                  </a:lnTo>
                  <a:lnTo>
                    <a:pt x="32" y="64"/>
                  </a:lnTo>
                  <a:lnTo>
                    <a:pt x="32" y="62"/>
                  </a:lnTo>
                  <a:lnTo>
                    <a:pt x="32" y="60"/>
                  </a:lnTo>
                  <a:lnTo>
                    <a:pt x="30" y="60"/>
                  </a:lnTo>
                  <a:lnTo>
                    <a:pt x="28" y="58"/>
                  </a:lnTo>
                  <a:lnTo>
                    <a:pt x="26" y="58"/>
                  </a:lnTo>
                  <a:lnTo>
                    <a:pt x="24" y="60"/>
                  </a:lnTo>
                  <a:lnTo>
                    <a:pt x="24" y="60"/>
                  </a:lnTo>
                  <a:lnTo>
                    <a:pt x="24" y="60"/>
                  </a:lnTo>
                  <a:lnTo>
                    <a:pt x="22" y="60"/>
                  </a:lnTo>
                  <a:lnTo>
                    <a:pt x="22" y="60"/>
                  </a:lnTo>
                  <a:lnTo>
                    <a:pt x="22" y="60"/>
                  </a:lnTo>
                  <a:lnTo>
                    <a:pt x="20" y="60"/>
                  </a:lnTo>
                  <a:lnTo>
                    <a:pt x="18" y="60"/>
                  </a:lnTo>
                  <a:lnTo>
                    <a:pt x="18" y="60"/>
                  </a:lnTo>
                  <a:lnTo>
                    <a:pt x="10" y="56"/>
                  </a:lnTo>
                  <a:lnTo>
                    <a:pt x="10" y="56"/>
                  </a:lnTo>
                  <a:lnTo>
                    <a:pt x="6" y="54"/>
                  </a:lnTo>
                  <a:lnTo>
                    <a:pt x="6" y="54"/>
                  </a:lnTo>
                  <a:lnTo>
                    <a:pt x="4" y="48"/>
                  </a:lnTo>
                  <a:lnTo>
                    <a:pt x="4" y="48"/>
                  </a:lnTo>
                  <a:lnTo>
                    <a:pt x="2" y="44"/>
                  </a:lnTo>
                  <a:lnTo>
                    <a:pt x="0" y="38"/>
                  </a:lnTo>
                  <a:lnTo>
                    <a:pt x="0" y="38"/>
                  </a:lnTo>
                  <a:lnTo>
                    <a:pt x="0" y="36"/>
                  </a:lnTo>
                  <a:lnTo>
                    <a:pt x="0" y="36"/>
                  </a:lnTo>
                  <a:lnTo>
                    <a:pt x="0" y="34"/>
                  </a:lnTo>
                  <a:lnTo>
                    <a:pt x="0" y="34"/>
                  </a:lnTo>
                  <a:lnTo>
                    <a:pt x="0" y="34"/>
                  </a:lnTo>
                  <a:lnTo>
                    <a:pt x="2" y="34"/>
                  </a:lnTo>
                  <a:lnTo>
                    <a:pt x="2" y="34"/>
                  </a:lnTo>
                  <a:lnTo>
                    <a:pt x="2" y="34"/>
                  </a:lnTo>
                  <a:lnTo>
                    <a:pt x="2" y="36"/>
                  </a:lnTo>
                  <a:lnTo>
                    <a:pt x="4" y="36"/>
                  </a:lnTo>
                  <a:lnTo>
                    <a:pt x="4" y="36"/>
                  </a:lnTo>
                  <a:lnTo>
                    <a:pt x="4" y="36"/>
                  </a:lnTo>
                  <a:lnTo>
                    <a:pt x="6" y="38"/>
                  </a:lnTo>
                  <a:lnTo>
                    <a:pt x="6" y="38"/>
                  </a:lnTo>
                  <a:lnTo>
                    <a:pt x="6" y="38"/>
                  </a:lnTo>
                  <a:lnTo>
                    <a:pt x="6" y="38"/>
                  </a:lnTo>
                  <a:lnTo>
                    <a:pt x="8" y="38"/>
                  </a:lnTo>
                  <a:lnTo>
                    <a:pt x="8" y="36"/>
                  </a:lnTo>
                  <a:lnTo>
                    <a:pt x="8" y="36"/>
                  </a:lnTo>
                  <a:lnTo>
                    <a:pt x="10" y="36"/>
                  </a:lnTo>
                  <a:lnTo>
                    <a:pt x="10" y="34"/>
                  </a:lnTo>
                  <a:lnTo>
                    <a:pt x="12" y="34"/>
                  </a:lnTo>
                  <a:lnTo>
                    <a:pt x="12" y="34"/>
                  </a:lnTo>
                  <a:lnTo>
                    <a:pt x="12" y="32"/>
                  </a:lnTo>
                  <a:lnTo>
                    <a:pt x="12" y="32"/>
                  </a:lnTo>
                  <a:lnTo>
                    <a:pt x="14" y="30"/>
                  </a:lnTo>
                  <a:lnTo>
                    <a:pt x="14" y="30"/>
                  </a:lnTo>
                  <a:lnTo>
                    <a:pt x="14" y="30"/>
                  </a:lnTo>
                  <a:lnTo>
                    <a:pt x="18" y="30"/>
                  </a:lnTo>
                  <a:lnTo>
                    <a:pt x="18" y="28"/>
                  </a:lnTo>
                  <a:lnTo>
                    <a:pt x="18" y="28"/>
                  </a:lnTo>
                  <a:lnTo>
                    <a:pt x="22" y="30"/>
                  </a:lnTo>
                  <a:lnTo>
                    <a:pt x="24" y="30"/>
                  </a:lnTo>
                  <a:lnTo>
                    <a:pt x="26" y="32"/>
                  </a:lnTo>
                  <a:lnTo>
                    <a:pt x="26" y="32"/>
                  </a:lnTo>
                  <a:lnTo>
                    <a:pt x="26" y="32"/>
                  </a:lnTo>
                  <a:lnTo>
                    <a:pt x="28" y="32"/>
                  </a:lnTo>
                  <a:lnTo>
                    <a:pt x="28" y="30"/>
                  </a:lnTo>
                  <a:lnTo>
                    <a:pt x="30" y="30"/>
                  </a:lnTo>
                  <a:lnTo>
                    <a:pt x="30" y="30"/>
                  </a:lnTo>
                  <a:lnTo>
                    <a:pt x="30" y="30"/>
                  </a:lnTo>
                  <a:lnTo>
                    <a:pt x="30" y="30"/>
                  </a:lnTo>
                  <a:lnTo>
                    <a:pt x="30" y="28"/>
                  </a:lnTo>
                  <a:lnTo>
                    <a:pt x="30" y="28"/>
                  </a:lnTo>
                  <a:lnTo>
                    <a:pt x="32" y="24"/>
                  </a:lnTo>
                  <a:lnTo>
                    <a:pt x="32" y="20"/>
                  </a:lnTo>
                  <a:lnTo>
                    <a:pt x="32" y="18"/>
                  </a:lnTo>
                  <a:lnTo>
                    <a:pt x="32" y="16"/>
                  </a:lnTo>
                  <a:lnTo>
                    <a:pt x="32" y="16"/>
                  </a:lnTo>
                  <a:lnTo>
                    <a:pt x="36" y="18"/>
                  </a:lnTo>
                  <a:lnTo>
                    <a:pt x="48" y="20"/>
                  </a:lnTo>
                  <a:lnTo>
                    <a:pt x="52" y="20"/>
                  </a:lnTo>
                  <a:lnTo>
                    <a:pt x="52" y="20"/>
                  </a:lnTo>
                  <a:lnTo>
                    <a:pt x="54" y="20"/>
                  </a:lnTo>
                  <a:lnTo>
                    <a:pt x="56" y="20"/>
                  </a:lnTo>
                  <a:lnTo>
                    <a:pt x="58" y="20"/>
                  </a:lnTo>
                  <a:lnTo>
                    <a:pt x="58" y="20"/>
                  </a:lnTo>
                  <a:lnTo>
                    <a:pt x="64" y="20"/>
                  </a:lnTo>
                  <a:lnTo>
                    <a:pt x="66" y="20"/>
                  </a:lnTo>
                  <a:lnTo>
                    <a:pt x="68" y="18"/>
                  </a:lnTo>
                  <a:lnTo>
                    <a:pt x="70" y="16"/>
                  </a:lnTo>
                  <a:lnTo>
                    <a:pt x="70" y="16"/>
                  </a:lnTo>
                  <a:lnTo>
                    <a:pt x="72" y="16"/>
                  </a:lnTo>
                  <a:lnTo>
                    <a:pt x="74" y="16"/>
                  </a:lnTo>
                  <a:lnTo>
                    <a:pt x="76" y="16"/>
                  </a:lnTo>
                  <a:lnTo>
                    <a:pt x="76" y="16"/>
                  </a:lnTo>
                  <a:lnTo>
                    <a:pt x="80" y="14"/>
                  </a:lnTo>
                  <a:lnTo>
                    <a:pt x="96" y="6"/>
                  </a:lnTo>
                  <a:lnTo>
                    <a:pt x="98" y="6"/>
                  </a:lnTo>
                  <a:lnTo>
                    <a:pt x="98" y="6"/>
                  </a:lnTo>
                  <a:lnTo>
                    <a:pt x="98" y="6"/>
                  </a:lnTo>
                  <a:lnTo>
                    <a:pt x="98" y="4"/>
                  </a:lnTo>
                  <a:lnTo>
                    <a:pt x="100" y="4"/>
                  </a:lnTo>
                  <a:lnTo>
                    <a:pt x="100" y="4"/>
                  </a:lnTo>
                  <a:lnTo>
                    <a:pt x="108" y="0"/>
                  </a:lnTo>
                  <a:lnTo>
                    <a:pt x="108" y="0"/>
                  </a:lnTo>
                  <a:lnTo>
                    <a:pt x="110" y="0"/>
                  </a:lnTo>
                  <a:lnTo>
                    <a:pt x="110" y="0"/>
                  </a:lnTo>
                  <a:lnTo>
                    <a:pt x="110" y="0"/>
                  </a:lnTo>
                  <a:lnTo>
                    <a:pt x="110" y="2"/>
                  </a:lnTo>
                  <a:lnTo>
                    <a:pt x="100" y="8"/>
                  </a:lnTo>
                  <a:lnTo>
                    <a:pt x="96" y="12"/>
                  </a:lnTo>
                  <a:lnTo>
                    <a:pt x="94" y="12"/>
                  </a:lnTo>
                  <a:lnTo>
                    <a:pt x="92" y="14"/>
                  </a:lnTo>
                  <a:lnTo>
                    <a:pt x="88" y="16"/>
                  </a:lnTo>
                  <a:lnTo>
                    <a:pt x="80" y="22"/>
                  </a:lnTo>
                  <a:lnTo>
                    <a:pt x="80" y="22"/>
                  </a:lnTo>
                  <a:lnTo>
                    <a:pt x="80" y="22"/>
                  </a:lnTo>
                  <a:lnTo>
                    <a:pt x="78" y="24"/>
                  </a:lnTo>
                  <a:lnTo>
                    <a:pt x="78" y="26"/>
                  </a:lnTo>
                  <a:lnTo>
                    <a:pt x="78" y="26"/>
                  </a:lnTo>
                  <a:lnTo>
                    <a:pt x="78" y="28"/>
                  </a:lnTo>
                  <a:lnTo>
                    <a:pt x="78" y="28"/>
                  </a:lnTo>
                  <a:lnTo>
                    <a:pt x="78" y="30"/>
                  </a:lnTo>
                  <a:lnTo>
                    <a:pt x="78" y="30"/>
                  </a:lnTo>
                  <a:lnTo>
                    <a:pt x="80" y="34"/>
                  </a:lnTo>
                  <a:lnTo>
                    <a:pt x="84" y="36"/>
                  </a:lnTo>
                  <a:lnTo>
                    <a:pt x="84" y="38"/>
                  </a:lnTo>
                  <a:lnTo>
                    <a:pt x="84" y="38"/>
                  </a:lnTo>
                  <a:lnTo>
                    <a:pt x="86" y="40"/>
                  </a:lnTo>
                  <a:lnTo>
                    <a:pt x="86" y="40"/>
                  </a:lnTo>
                  <a:lnTo>
                    <a:pt x="86" y="40"/>
                  </a:lnTo>
                  <a:lnTo>
                    <a:pt x="86" y="42"/>
                  </a:lnTo>
                  <a:lnTo>
                    <a:pt x="86" y="42"/>
                  </a:lnTo>
                  <a:lnTo>
                    <a:pt x="86" y="42"/>
                  </a:lnTo>
                  <a:lnTo>
                    <a:pt x="86" y="42"/>
                  </a:lnTo>
                  <a:lnTo>
                    <a:pt x="84" y="42"/>
                  </a:lnTo>
                  <a:lnTo>
                    <a:pt x="84" y="40"/>
                  </a:lnTo>
                  <a:lnTo>
                    <a:pt x="84" y="40"/>
                  </a:lnTo>
                  <a:lnTo>
                    <a:pt x="82" y="40"/>
                  </a:lnTo>
                  <a:lnTo>
                    <a:pt x="80" y="40"/>
                  </a:lnTo>
                  <a:lnTo>
                    <a:pt x="78" y="42"/>
                  </a:lnTo>
                  <a:lnTo>
                    <a:pt x="78" y="42"/>
                  </a:lnTo>
                  <a:lnTo>
                    <a:pt x="78" y="42"/>
                  </a:lnTo>
                  <a:lnTo>
                    <a:pt x="78" y="42"/>
                  </a:lnTo>
                  <a:lnTo>
                    <a:pt x="78" y="42"/>
                  </a:lnTo>
                  <a:lnTo>
                    <a:pt x="76" y="42"/>
                  </a:lnTo>
                  <a:lnTo>
                    <a:pt x="76" y="42"/>
                  </a:lnTo>
                  <a:lnTo>
                    <a:pt x="76" y="44"/>
                  </a:lnTo>
                  <a:lnTo>
                    <a:pt x="76" y="44"/>
                  </a:lnTo>
                  <a:lnTo>
                    <a:pt x="76" y="44"/>
                  </a:lnTo>
                  <a:lnTo>
                    <a:pt x="76" y="42"/>
                  </a:lnTo>
                  <a:lnTo>
                    <a:pt x="74" y="42"/>
                  </a:lnTo>
                  <a:lnTo>
                    <a:pt x="74" y="42"/>
                  </a:lnTo>
                  <a:lnTo>
                    <a:pt x="74" y="42"/>
                  </a:lnTo>
                  <a:lnTo>
                    <a:pt x="72" y="42"/>
                  </a:lnTo>
                  <a:lnTo>
                    <a:pt x="72" y="42"/>
                  </a:lnTo>
                  <a:lnTo>
                    <a:pt x="68" y="42"/>
                  </a:lnTo>
                  <a:lnTo>
                    <a:pt x="68" y="42"/>
                  </a:lnTo>
                  <a:lnTo>
                    <a:pt x="68" y="42"/>
                  </a:lnTo>
                  <a:lnTo>
                    <a:pt x="66" y="42"/>
                  </a:lnTo>
                  <a:lnTo>
                    <a:pt x="66" y="42"/>
                  </a:lnTo>
                  <a:lnTo>
                    <a:pt x="66" y="42"/>
                  </a:lnTo>
                  <a:lnTo>
                    <a:pt x="66" y="42"/>
                  </a:lnTo>
                  <a:lnTo>
                    <a:pt x="66" y="44"/>
                  </a:lnTo>
                  <a:lnTo>
                    <a:pt x="66" y="44"/>
                  </a:lnTo>
                  <a:lnTo>
                    <a:pt x="66" y="44"/>
                  </a:lnTo>
                  <a:lnTo>
                    <a:pt x="66" y="46"/>
                  </a:lnTo>
                  <a:lnTo>
                    <a:pt x="64" y="46"/>
                  </a:lnTo>
                  <a:lnTo>
                    <a:pt x="66" y="48"/>
                  </a:lnTo>
                  <a:lnTo>
                    <a:pt x="66" y="48"/>
                  </a:lnTo>
                  <a:lnTo>
                    <a:pt x="66" y="48"/>
                  </a:lnTo>
                  <a:lnTo>
                    <a:pt x="64" y="50"/>
                  </a:lnTo>
                  <a:lnTo>
                    <a:pt x="64" y="50"/>
                  </a:lnTo>
                  <a:lnTo>
                    <a:pt x="60" y="52"/>
                  </a:lnTo>
                  <a:lnTo>
                    <a:pt x="52" y="56"/>
                  </a:lnTo>
                  <a:lnTo>
                    <a:pt x="52" y="56"/>
                  </a:lnTo>
                  <a:lnTo>
                    <a:pt x="50" y="56"/>
                  </a:lnTo>
                  <a:lnTo>
                    <a:pt x="50" y="56"/>
                  </a:lnTo>
                  <a:lnTo>
                    <a:pt x="48" y="56"/>
                  </a:lnTo>
                  <a:lnTo>
                    <a:pt x="46" y="56"/>
                  </a:lnTo>
                  <a:lnTo>
                    <a:pt x="42" y="56"/>
                  </a:lnTo>
                  <a:lnTo>
                    <a:pt x="42" y="56"/>
                  </a:lnTo>
                  <a:lnTo>
                    <a:pt x="40" y="56"/>
                  </a:lnTo>
                  <a:lnTo>
                    <a:pt x="40" y="58"/>
                  </a:lnTo>
                  <a:lnTo>
                    <a:pt x="38" y="58"/>
                  </a:lnTo>
                  <a:lnTo>
                    <a:pt x="38" y="58"/>
                  </a:lnTo>
                  <a:lnTo>
                    <a:pt x="36" y="60"/>
                  </a:lnTo>
                  <a:lnTo>
                    <a:pt x="36" y="60"/>
                  </a:lnTo>
                  <a:lnTo>
                    <a:pt x="36" y="62"/>
                  </a:lnTo>
                  <a:lnTo>
                    <a:pt x="36" y="64"/>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90" name="Freeform 5421">
              <a:extLst>
                <a:ext uri="{FF2B5EF4-FFF2-40B4-BE49-F238E27FC236}">
                  <a16:creationId xmlns:a16="http://schemas.microsoft.com/office/drawing/2014/main" id="{E0F46CE8-B86E-C94A-9B22-4ABA17748C2A}"/>
                </a:ext>
              </a:extLst>
            </p:cNvPr>
            <p:cNvSpPr>
              <a:spLocks/>
            </p:cNvSpPr>
            <p:nvPr/>
          </p:nvSpPr>
          <p:spPr bwMode="auto">
            <a:xfrm>
              <a:off x="5715995" y="655988"/>
              <a:ext cx="173397" cy="101157"/>
            </a:xfrm>
            <a:custGeom>
              <a:avLst/>
              <a:gdLst/>
              <a:ahLst/>
              <a:cxnLst>
                <a:cxn ang="0">
                  <a:pos x="32" y="64"/>
                </a:cxn>
                <a:cxn ang="0">
                  <a:pos x="30" y="60"/>
                </a:cxn>
                <a:cxn ang="0">
                  <a:pos x="24" y="60"/>
                </a:cxn>
                <a:cxn ang="0">
                  <a:pos x="22" y="60"/>
                </a:cxn>
                <a:cxn ang="0">
                  <a:pos x="20" y="60"/>
                </a:cxn>
                <a:cxn ang="0">
                  <a:pos x="10" y="56"/>
                </a:cxn>
                <a:cxn ang="0">
                  <a:pos x="6" y="54"/>
                </a:cxn>
                <a:cxn ang="0">
                  <a:pos x="2" y="44"/>
                </a:cxn>
                <a:cxn ang="0">
                  <a:pos x="0" y="36"/>
                </a:cxn>
                <a:cxn ang="0">
                  <a:pos x="0" y="34"/>
                </a:cxn>
                <a:cxn ang="0">
                  <a:pos x="2" y="34"/>
                </a:cxn>
                <a:cxn ang="0">
                  <a:pos x="4" y="36"/>
                </a:cxn>
                <a:cxn ang="0">
                  <a:pos x="6" y="38"/>
                </a:cxn>
                <a:cxn ang="0">
                  <a:pos x="6" y="38"/>
                </a:cxn>
                <a:cxn ang="0">
                  <a:pos x="8" y="36"/>
                </a:cxn>
                <a:cxn ang="0">
                  <a:pos x="12" y="34"/>
                </a:cxn>
                <a:cxn ang="0">
                  <a:pos x="12" y="32"/>
                </a:cxn>
                <a:cxn ang="0">
                  <a:pos x="14" y="30"/>
                </a:cxn>
                <a:cxn ang="0">
                  <a:pos x="18" y="28"/>
                </a:cxn>
                <a:cxn ang="0">
                  <a:pos x="26" y="32"/>
                </a:cxn>
                <a:cxn ang="0">
                  <a:pos x="28" y="32"/>
                </a:cxn>
                <a:cxn ang="0">
                  <a:pos x="30" y="30"/>
                </a:cxn>
                <a:cxn ang="0">
                  <a:pos x="30" y="28"/>
                </a:cxn>
                <a:cxn ang="0">
                  <a:pos x="32" y="20"/>
                </a:cxn>
                <a:cxn ang="0">
                  <a:pos x="32" y="16"/>
                </a:cxn>
                <a:cxn ang="0">
                  <a:pos x="52" y="20"/>
                </a:cxn>
                <a:cxn ang="0">
                  <a:pos x="56" y="20"/>
                </a:cxn>
                <a:cxn ang="0">
                  <a:pos x="64" y="20"/>
                </a:cxn>
                <a:cxn ang="0">
                  <a:pos x="70" y="16"/>
                </a:cxn>
                <a:cxn ang="0">
                  <a:pos x="74" y="16"/>
                </a:cxn>
                <a:cxn ang="0">
                  <a:pos x="80" y="14"/>
                </a:cxn>
                <a:cxn ang="0">
                  <a:pos x="98" y="6"/>
                </a:cxn>
                <a:cxn ang="0">
                  <a:pos x="100" y="4"/>
                </a:cxn>
                <a:cxn ang="0">
                  <a:pos x="108" y="0"/>
                </a:cxn>
                <a:cxn ang="0">
                  <a:pos x="110" y="0"/>
                </a:cxn>
                <a:cxn ang="0">
                  <a:pos x="96" y="12"/>
                </a:cxn>
                <a:cxn ang="0">
                  <a:pos x="88" y="16"/>
                </a:cxn>
                <a:cxn ang="0">
                  <a:pos x="80" y="22"/>
                </a:cxn>
                <a:cxn ang="0">
                  <a:pos x="78" y="26"/>
                </a:cxn>
                <a:cxn ang="0">
                  <a:pos x="78" y="30"/>
                </a:cxn>
                <a:cxn ang="0">
                  <a:pos x="84" y="36"/>
                </a:cxn>
                <a:cxn ang="0">
                  <a:pos x="86" y="40"/>
                </a:cxn>
                <a:cxn ang="0">
                  <a:pos x="86" y="42"/>
                </a:cxn>
                <a:cxn ang="0">
                  <a:pos x="86" y="42"/>
                </a:cxn>
                <a:cxn ang="0">
                  <a:pos x="84" y="40"/>
                </a:cxn>
                <a:cxn ang="0">
                  <a:pos x="78" y="42"/>
                </a:cxn>
                <a:cxn ang="0">
                  <a:pos x="78" y="42"/>
                </a:cxn>
                <a:cxn ang="0">
                  <a:pos x="76" y="42"/>
                </a:cxn>
                <a:cxn ang="0">
                  <a:pos x="76" y="44"/>
                </a:cxn>
                <a:cxn ang="0">
                  <a:pos x="74" y="42"/>
                </a:cxn>
                <a:cxn ang="0">
                  <a:pos x="72" y="42"/>
                </a:cxn>
                <a:cxn ang="0">
                  <a:pos x="68" y="42"/>
                </a:cxn>
                <a:cxn ang="0">
                  <a:pos x="66" y="42"/>
                </a:cxn>
                <a:cxn ang="0">
                  <a:pos x="66" y="44"/>
                </a:cxn>
                <a:cxn ang="0">
                  <a:pos x="64" y="46"/>
                </a:cxn>
                <a:cxn ang="0">
                  <a:pos x="66" y="48"/>
                </a:cxn>
                <a:cxn ang="0">
                  <a:pos x="60" y="52"/>
                </a:cxn>
                <a:cxn ang="0">
                  <a:pos x="50" y="56"/>
                </a:cxn>
                <a:cxn ang="0">
                  <a:pos x="46" y="56"/>
                </a:cxn>
                <a:cxn ang="0">
                  <a:pos x="40" y="56"/>
                </a:cxn>
                <a:cxn ang="0">
                  <a:pos x="38" y="58"/>
                </a:cxn>
                <a:cxn ang="0">
                  <a:pos x="36" y="62"/>
                </a:cxn>
              </a:cxnLst>
              <a:rect l="0" t="0" r="r" b="b"/>
              <a:pathLst>
                <a:path w="110" h="64">
                  <a:moveTo>
                    <a:pt x="36" y="64"/>
                  </a:moveTo>
                  <a:lnTo>
                    <a:pt x="34" y="64"/>
                  </a:lnTo>
                  <a:lnTo>
                    <a:pt x="32" y="64"/>
                  </a:lnTo>
                  <a:lnTo>
                    <a:pt x="32" y="62"/>
                  </a:lnTo>
                  <a:lnTo>
                    <a:pt x="32" y="60"/>
                  </a:lnTo>
                  <a:lnTo>
                    <a:pt x="30" y="60"/>
                  </a:lnTo>
                  <a:lnTo>
                    <a:pt x="28" y="58"/>
                  </a:lnTo>
                  <a:lnTo>
                    <a:pt x="26" y="58"/>
                  </a:lnTo>
                  <a:lnTo>
                    <a:pt x="24" y="60"/>
                  </a:lnTo>
                  <a:lnTo>
                    <a:pt x="24" y="60"/>
                  </a:lnTo>
                  <a:lnTo>
                    <a:pt x="24" y="60"/>
                  </a:lnTo>
                  <a:lnTo>
                    <a:pt x="22" y="60"/>
                  </a:lnTo>
                  <a:lnTo>
                    <a:pt x="22" y="60"/>
                  </a:lnTo>
                  <a:lnTo>
                    <a:pt x="22" y="60"/>
                  </a:lnTo>
                  <a:lnTo>
                    <a:pt x="20" y="60"/>
                  </a:lnTo>
                  <a:lnTo>
                    <a:pt x="18" y="60"/>
                  </a:lnTo>
                  <a:lnTo>
                    <a:pt x="18" y="60"/>
                  </a:lnTo>
                  <a:lnTo>
                    <a:pt x="10" y="56"/>
                  </a:lnTo>
                  <a:lnTo>
                    <a:pt x="10" y="56"/>
                  </a:lnTo>
                  <a:lnTo>
                    <a:pt x="6" y="54"/>
                  </a:lnTo>
                  <a:lnTo>
                    <a:pt x="6" y="54"/>
                  </a:lnTo>
                  <a:lnTo>
                    <a:pt x="4" y="48"/>
                  </a:lnTo>
                  <a:lnTo>
                    <a:pt x="4" y="48"/>
                  </a:lnTo>
                  <a:lnTo>
                    <a:pt x="2" y="44"/>
                  </a:lnTo>
                  <a:lnTo>
                    <a:pt x="0" y="38"/>
                  </a:lnTo>
                  <a:lnTo>
                    <a:pt x="0" y="38"/>
                  </a:lnTo>
                  <a:lnTo>
                    <a:pt x="0" y="36"/>
                  </a:lnTo>
                  <a:lnTo>
                    <a:pt x="0" y="36"/>
                  </a:lnTo>
                  <a:lnTo>
                    <a:pt x="0" y="34"/>
                  </a:lnTo>
                  <a:lnTo>
                    <a:pt x="0" y="34"/>
                  </a:lnTo>
                  <a:lnTo>
                    <a:pt x="0" y="34"/>
                  </a:lnTo>
                  <a:lnTo>
                    <a:pt x="2" y="34"/>
                  </a:lnTo>
                  <a:lnTo>
                    <a:pt x="2" y="34"/>
                  </a:lnTo>
                  <a:lnTo>
                    <a:pt x="2" y="34"/>
                  </a:lnTo>
                  <a:lnTo>
                    <a:pt x="2" y="36"/>
                  </a:lnTo>
                  <a:lnTo>
                    <a:pt x="4" y="36"/>
                  </a:lnTo>
                  <a:lnTo>
                    <a:pt x="4" y="36"/>
                  </a:lnTo>
                  <a:lnTo>
                    <a:pt x="4" y="36"/>
                  </a:lnTo>
                  <a:lnTo>
                    <a:pt x="6" y="38"/>
                  </a:lnTo>
                  <a:lnTo>
                    <a:pt x="6" y="38"/>
                  </a:lnTo>
                  <a:lnTo>
                    <a:pt x="6" y="38"/>
                  </a:lnTo>
                  <a:lnTo>
                    <a:pt x="6" y="38"/>
                  </a:lnTo>
                  <a:lnTo>
                    <a:pt x="8" y="38"/>
                  </a:lnTo>
                  <a:lnTo>
                    <a:pt x="8" y="36"/>
                  </a:lnTo>
                  <a:lnTo>
                    <a:pt x="8" y="36"/>
                  </a:lnTo>
                  <a:lnTo>
                    <a:pt x="10" y="36"/>
                  </a:lnTo>
                  <a:lnTo>
                    <a:pt x="10" y="34"/>
                  </a:lnTo>
                  <a:lnTo>
                    <a:pt x="12" y="34"/>
                  </a:lnTo>
                  <a:lnTo>
                    <a:pt x="12" y="34"/>
                  </a:lnTo>
                  <a:lnTo>
                    <a:pt x="12" y="32"/>
                  </a:lnTo>
                  <a:lnTo>
                    <a:pt x="12" y="32"/>
                  </a:lnTo>
                  <a:lnTo>
                    <a:pt x="14" y="30"/>
                  </a:lnTo>
                  <a:lnTo>
                    <a:pt x="14" y="30"/>
                  </a:lnTo>
                  <a:lnTo>
                    <a:pt x="14" y="30"/>
                  </a:lnTo>
                  <a:lnTo>
                    <a:pt x="18" y="30"/>
                  </a:lnTo>
                  <a:lnTo>
                    <a:pt x="18" y="28"/>
                  </a:lnTo>
                  <a:lnTo>
                    <a:pt x="18" y="28"/>
                  </a:lnTo>
                  <a:lnTo>
                    <a:pt x="22" y="30"/>
                  </a:lnTo>
                  <a:lnTo>
                    <a:pt x="24" y="30"/>
                  </a:lnTo>
                  <a:lnTo>
                    <a:pt x="26" y="32"/>
                  </a:lnTo>
                  <a:lnTo>
                    <a:pt x="26" y="32"/>
                  </a:lnTo>
                  <a:lnTo>
                    <a:pt x="26" y="32"/>
                  </a:lnTo>
                  <a:lnTo>
                    <a:pt x="28" y="32"/>
                  </a:lnTo>
                  <a:lnTo>
                    <a:pt x="28" y="30"/>
                  </a:lnTo>
                  <a:lnTo>
                    <a:pt x="30" y="30"/>
                  </a:lnTo>
                  <a:lnTo>
                    <a:pt x="30" y="30"/>
                  </a:lnTo>
                  <a:lnTo>
                    <a:pt x="30" y="30"/>
                  </a:lnTo>
                  <a:lnTo>
                    <a:pt x="30" y="30"/>
                  </a:lnTo>
                  <a:lnTo>
                    <a:pt x="30" y="28"/>
                  </a:lnTo>
                  <a:lnTo>
                    <a:pt x="30" y="28"/>
                  </a:lnTo>
                  <a:lnTo>
                    <a:pt x="32" y="24"/>
                  </a:lnTo>
                  <a:lnTo>
                    <a:pt x="32" y="20"/>
                  </a:lnTo>
                  <a:lnTo>
                    <a:pt x="32" y="18"/>
                  </a:lnTo>
                  <a:lnTo>
                    <a:pt x="32" y="16"/>
                  </a:lnTo>
                  <a:lnTo>
                    <a:pt x="32" y="16"/>
                  </a:lnTo>
                  <a:lnTo>
                    <a:pt x="36" y="18"/>
                  </a:lnTo>
                  <a:lnTo>
                    <a:pt x="48" y="20"/>
                  </a:lnTo>
                  <a:lnTo>
                    <a:pt x="52" y="20"/>
                  </a:lnTo>
                  <a:lnTo>
                    <a:pt x="52" y="20"/>
                  </a:lnTo>
                  <a:lnTo>
                    <a:pt x="54" y="20"/>
                  </a:lnTo>
                  <a:lnTo>
                    <a:pt x="56" y="20"/>
                  </a:lnTo>
                  <a:lnTo>
                    <a:pt x="58" y="20"/>
                  </a:lnTo>
                  <a:lnTo>
                    <a:pt x="58" y="20"/>
                  </a:lnTo>
                  <a:lnTo>
                    <a:pt x="64" y="20"/>
                  </a:lnTo>
                  <a:lnTo>
                    <a:pt x="66" y="20"/>
                  </a:lnTo>
                  <a:lnTo>
                    <a:pt x="68" y="18"/>
                  </a:lnTo>
                  <a:lnTo>
                    <a:pt x="70" y="16"/>
                  </a:lnTo>
                  <a:lnTo>
                    <a:pt x="70" y="16"/>
                  </a:lnTo>
                  <a:lnTo>
                    <a:pt x="72" y="16"/>
                  </a:lnTo>
                  <a:lnTo>
                    <a:pt x="74" y="16"/>
                  </a:lnTo>
                  <a:lnTo>
                    <a:pt x="76" y="16"/>
                  </a:lnTo>
                  <a:lnTo>
                    <a:pt x="76" y="16"/>
                  </a:lnTo>
                  <a:lnTo>
                    <a:pt x="80" y="14"/>
                  </a:lnTo>
                  <a:lnTo>
                    <a:pt x="96" y="6"/>
                  </a:lnTo>
                  <a:lnTo>
                    <a:pt x="98" y="6"/>
                  </a:lnTo>
                  <a:lnTo>
                    <a:pt x="98" y="6"/>
                  </a:lnTo>
                  <a:lnTo>
                    <a:pt x="98" y="6"/>
                  </a:lnTo>
                  <a:lnTo>
                    <a:pt x="98" y="4"/>
                  </a:lnTo>
                  <a:lnTo>
                    <a:pt x="100" y="4"/>
                  </a:lnTo>
                  <a:lnTo>
                    <a:pt x="100" y="4"/>
                  </a:lnTo>
                  <a:lnTo>
                    <a:pt x="108" y="0"/>
                  </a:lnTo>
                  <a:lnTo>
                    <a:pt x="108" y="0"/>
                  </a:lnTo>
                  <a:lnTo>
                    <a:pt x="110" y="0"/>
                  </a:lnTo>
                  <a:lnTo>
                    <a:pt x="110" y="0"/>
                  </a:lnTo>
                  <a:lnTo>
                    <a:pt x="110" y="0"/>
                  </a:lnTo>
                  <a:lnTo>
                    <a:pt x="110" y="2"/>
                  </a:lnTo>
                  <a:lnTo>
                    <a:pt x="100" y="8"/>
                  </a:lnTo>
                  <a:lnTo>
                    <a:pt x="96" y="12"/>
                  </a:lnTo>
                  <a:lnTo>
                    <a:pt x="94" y="12"/>
                  </a:lnTo>
                  <a:lnTo>
                    <a:pt x="92" y="14"/>
                  </a:lnTo>
                  <a:lnTo>
                    <a:pt x="88" y="16"/>
                  </a:lnTo>
                  <a:lnTo>
                    <a:pt x="80" y="22"/>
                  </a:lnTo>
                  <a:lnTo>
                    <a:pt x="80" y="22"/>
                  </a:lnTo>
                  <a:lnTo>
                    <a:pt x="80" y="22"/>
                  </a:lnTo>
                  <a:lnTo>
                    <a:pt x="78" y="24"/>
                  </a:lnTo>
                  <a:lnTo>
                    <a:pt x="78" y="26"/>
                  </a:lnTo>
                  <a:lnTo>
                    <a:pt x="78" y="26"/>
                  </a:lnTo>
                  <a:lnTo>
                    <a:pt x="78" y="28"/>
                  </a:lnTo>
                  <a:lnTo>
                    <a:pt x="78" y="28"/>
                  </a:lnTo>
                  <a:lnTo>
                    <a:pt x="78" y="30"/>
                  </a:lnTo>
                  <a:lnTo>
                    <a:pt x="78" y="30"/>
                  </a:lnTo>
                  <a:lnTo>
                    <a:pt x="80" y="34"/>
                  </a:lnTo>
                  <a:lnTo>
                    <a:pt x="84" y="36"/>
                  </a:lnTo>
                  <a:lnTo>
                    <a:pt x="84" y="38"/>
                  </a:lnTo>
                  <a:lnTo>
                    <a:pt x="84" y="38"/>
                  </a:lnTo>
                  <a:lnTo>
                    <a:pt x="86" y="40"/>
                  </a:lnTo>
                  <a:lnTo>
                    <a:pt x="86" y="40"/>
                  </a:lnTo>
                  <a:lnTo>
                    <a:pt x="86" y="40"/>
                  </a:lnTo>
                  <a:lnTo>
                    <a:pt x="86" y="42"/>
                  </a:lnTo>
                  <a:lnTo>
                    <a:pt x="86" y="42"/>
                  </a:lnTo>
                  <a:lnTo>
                    <a:pt x="86" y="42"/>
                  </a:lnTo>
                  <a:lnTo>
                    <a:pt x="86" y="42"/>
                  </a:lnTo>
                  <a:lnTo>
                    <a:pt x="84" y="42"/>
                  </a:lnTo>
                  <a:lnTo>
                    <a:pt x="84" y="40"/>
                  </a:lnTo>
                  <a:lnTo>
                    <a:pt x="84" y="40"/>
                  </a:lnTo>
                  <a:lnTo>
                    <a:pt x="82" y="40"/>
                  </a:lnTo>
                  <a:lnTo>
                    <a:pt x="80" y="40"/>
                  </a:lnTo>
                  <a:lnTo>
                    <a:pt x="78" y="42"/>
                  </a:lnTo>
                  <a:lnTo>
                    <a:pt x="78" y="42"/>
                  </a:lnTo>
                  <a:lnTo>
                    <a:pt x="78" y="42"/>
                  </a:lnTo>
                  <a:lnTo>
                    <a:pt x="78" y="42"/>
                  </a:lnTo>
                  <a:lnTo>
                    <a:pt x="78" y="42"/>
                  </a:lnTo>
                  <a:lnTo>
                    <a:pt x="76" y="42"/>
                  </a:lnTo>
                  <a:lnTo>
                    <a:pt x="76" y="42"/>
                  </a:lnTo>
                  <a:lnTo>
                    <a:pt x="76" y="44"/>
                  </a:lnTo>
                  <a:lnTo>
                    <a:pt x="76" y="44"/>
                  </a:lnTo>
                  <a:lnTo>
                    <a:pt x="76" y="44"/>
                  </a:lnTo>
                  <a:lnTo>
                    <a:pt x="76" y="42"/>
                  </a:lnTo>
                  <a:lnTo>
                    <a:pt x="74" y="42"/>
                  </a:lnTo>
                  <a:lnTo>
                    <a:pt x="74" y="42"/>
                  </a:lnTo>
                  <a:lnTo>
                    <a:pt x="74" y="42"/>
                  </a:lnTo>
                  <a:lnTo>
                    <a:pt x="72" y="42"/>
                  </a:lnTo>
                  <a:lnTo>
                    <a:pt x="72" y="42"/>
                  </a:lnTo>
                  <a:lnTo>
                    <a:pt x="68" y="42"/>
                  </a:lnTo>
                  <a:lnTo>
                    <a:pt x="68" y="42"/>
                  </a:lnTo>
                  <a:lnTo>
                    <a:pt x="68" y="42"/>
                  </a:lnTo>
                  <a:lnTo>
                    <a:pt x="66" y="42"/>
                  </a:lnTo>
                  <a:lnTo>
                    <a:pt x="66" y="42"/>
                  </a:lnTo>
                  <a:lnTo>
                    <a:pt x="66" y="42"/>
                  </a:lnTo>
                  <a:lnTo>
                    <a:pt x="66" y="42"/>
                  </a:lnTo>
                  <a:lnTo>
                    <a:pt x="66" y="44"/>
                  </a:lnTo>
                  <a:lnTo>
                    <a:pt x="66" y="44"/>
                  </a:lnTo>
                  <a:lnTo>
                    <a:pt x="66" y="44"/>
                  </a:lnTo>
                  <a:lnTo>
                    <a:pt x="66" y="46"/>
                  </a:lnTo>
                  <a:lnTo>
                    <a:pt x="64" y="46"/>
                  </a:lnTo>
                  <a:lnTo>
                    <a:pt x="66" y="48"/>
                  </a:lnTo>
                  <a:lnTo>
                    <a:pt x="66" y="48"/>
                  </a:lnTo>
                  <a:lnTo>
                    <a:pt x="66" y="48"/>
                  </a:lnTo>
                  <a:lnTo>
                    <a:pt x="64" y="50"/>
                  </a:lnTo>
                  <a:lnTo>
                    <a:pt x="64" y="50"/>
                  </a:lnTo>
                  <a:lnTo>
                    <a:pt x="60" y="52"/>
                  </a:lnTo>
                  <a:lnTo>
                    <a:pt x="52" y="56"/>
                  </a:lnTo>
                  <a:lnTo>
                    <a:pt x="52" y="56"/>
                  </a:lnTo>
                  <a:lnTo>
                    <a:pt x="50" y="56"/>
                  </a:lnTo>
                  <a:lnTo>
                    <a:pt x="50" y="56"/>
                  </a:lnTo>
                  <a:lnTo>
                    <a:pt x="48" y="56"/>
                  </a:lnTo>
                  <a:lnTo>
                    <a:pt x="46" y="56"/>
                  </a:lnTo>
                  <a:lnTo>
                    <a:pt x="42" y="56"/>
                  </a:lnTo>
                  <a:lnTo>
                    <a:pt x="42" y="56"/>
                  </a:lnTo>
                  <a:lnTo>
                    <a:pt x="40" y="56"/>
                  </a:lnTo>
                  <a:lnTo>
                    <a:pt x="40" y="58"/>
                  </a:lnTo>
                  <a:lnTo>
                    <a:pt x="38" y="58"/>
                  </a:lnTo>
                  <a:lnTo>
                    <a:pt x="38" y="58"/>
                  </a:lnTo>
                  <a:lnTo>
                    <a:pt x="36" y="60"/>
                  </a:lnTo>
                  <a:lnTo>
                    <a:pt x="36" y="60"/>
                  </a:lnTo>
                  <a:lnTo>
                    <a:pt x="36" y="62"/>
                  </a:lnTo>
                  <a:lnTo>
                    <a:pt x="36" y="64"/>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91" name="Freeform 5422">
              <a:extLst>
                <a:ext uri="{FF2B5EF4-FFF2-40B4-BE49-F238E27FC236}">
                  <a16:creationId xmlns:a16="http://schemas.microsoft.com/office/drawing/2014/main" id="{0420F37D-B487-354D-BED4-3F00D35DADAE}"/>
                </a:ext>
              </a:extLst>
            </p:cNvPr>
            <p:cNvSpPr>
              <a:spLocks/>
            </p:cNvSpPr>
            <p:nvPr/>
          </p:nvSpPr>
          <p:spPr bwMode="auto">
            <a:xfrm>
              <a:off x="5314222" y="541637"/>
              <a:ext cx="31718" cy="21991"/>
            </a:xfrm>
            <a:custGeom>
              <a:avLst/>
              <a:gdLst/>
              <a:ahLst/>
              <a:cxnLst>
                <a:cxn ang="0">
                  <a:pos x="2" y="14"/>
                </a:cxn>
                <a:cxn ang="0">
                  <a:pos x="2" y="14"/>
                </a:cxn>
                <a:cxn ang="0">
                  <a:pos x="0" y="14"/>
                </a:cxn>
                <a:cxn ang="0">
                  <a:pos x="0" y="14"/>
                </a:cxn>
                <a:cxn ang="0">
                  <a:pos x="0" y="12"/>
                </a:cxn>
                <a:cxn ang="0">
                  <a:pos x="0" y="12"/>
                </a:cxn>
                <a:cxn ang="0">
                  <a:pos x="0" y="12"/>
                </a:cxn>
                <a:cxn ang="0">
                  <a:pos x="0" y="10"/>
                </a:cxn>
                <a:cxn ang="0">
                  <a:pos x="0" y="10"/>
                </a:cxn>
                <a:cxn ang="0">
                  <a:pos x="6" y="4"/>
                </a:cxn>
                <a:cxn ang="0">
                  <a:pos x="6" y="4"/>
                </a:cxn>
                <a:cxn ang="0">
                  <a:pos x="10" y="2"/>
                </a:cxn>
                <a:cxn ang="0">
                  <a:pos x="10" y="2"/>
                </a:cxn>
                <a:cxn ang="0">
                  <a:pos x="12" y="2"/>
                </a:cxn>
                <a:cxn ang="0">
                  <a:pos x="16" y="0"/>
                </a:cxn>
                <a:cxn ang="0">
                  <a:pos x="20" y="2"/>
                </a:cxn>
                <a:cxn ang="0">
                  <a:pos x="20" y="2"/>
                </a:cxn>
                <a:cxn ang="0">
                  <a:pos x="20" y="2"/>
                </a:cxn>
                <a:cxn ang="0">
                  <a:pos x="20" y="4"/>
                </a:cxn>
                <a:cxn ang="0">
                  <a:pos x="20" y="4"/>
                </a:cxn>
                <a:cxn ang="0">
                  <a:pos x="20" y="4"/>
                </a:cxn>
                <a:cxn ang="0">
                  <a:pos x="18" y="4"/>
                </a:cxn>
                <a:cxn ang="0">
                  <a:pos x="18" y="4"/>
                </a:cxn>
                <a:cxn ang="0">
                  <a:pos x="16" y="4"/>
                </a:cxn>
                <a:cxn ang="0">
                  <a:pos x="14" y="6"/>
                </a:cxn>
                <a:cxn ang="0">
                  <a:pos x="14" y="6"/>
                </a:cxn>
                <a:cxn ang="0">
                  <a:pos x="4" y="8"/>
                </a:cxn>
                <a:cxn ang="0">
                  <a:pos x="4" y="10"/>
                </a:cxn>
                <a:cxn ang="0">
                  <a:pos x="2" y="10"/>
                </a:cxn>
                <a:cxn ang="0">
                  <a:pos x="2" y="10"/>
                </a:cxn>
                <a:cxn ang="0">
                  <a:pos x="2" y="10"/>
                </a:cxn>
                <a:cxn ang="0">
                  <a:pos x="2" y="10"/>
                </a:cxn>
                <a:cxn ang="0">
                  <a:pos x="2" y="10"/>
                </a:cxn>
                <a:cxn ang="0">
                  <a:pos x="2" y="12"/>
                </a:cxn>
                <a:cxn ang="0">
                  <a:pos x="2" y="14"/>
                </a:cxn>
                <a:cxn ang="0">
                  <a:pos x="2" y="14"/>
                </a:cxn>
              </a:cxnLst>
              <a:rect l="0" t="0" r="r" b="b"/>
              <a:pathLst>
                <a:path w="20" h="14">
                  <a:moveTo>
                    <a:pt x="2" y="14"/>
                  </a:moveTo>
                  <a:lnTo>
                    <a:pt x="2" y="14"/>
                  </a:lnTo>
                  <a:lnTo>
                    <a:pt x="0" y="14"/>
                  </a:lnTo>
                  <a:lnTo>
                    <a:pt x="0" y="14"/>
                  </a:lnTo>
                  <a:lnTo>
                    <a:pt x="0" y="12"/>
                  </a:lnTo>
                  <a:lnTo>
                    <a:pt x="0" y="12"/>
                  </a:lnTo>
                  <a:lnTo>
                    <a:pt x="0" y="12"/>
                  </a:lnTo>
                  <a:lnTo>
                    <a:pt x="0" y="10"/>
                  </a:lnTo>
                  <a:lnTo>
                    <a:pt x="0" y="10"/>
                  </a:lnTo>
                  <a:lnTo>
                    <a:pt x="6" y="4"/>
                  </a:lnTo>
                  <a:lnTo>
                    <a:pt x="6" y="4"/>
                  </a:lnTo>
                  <a:lnTo>
                    <a:pt x="10" y="2"/>
                  </a:lnTo>
                  <a:lnTo>
                    <a:pt x="10" y="2"/>
                  </a:lnTo>
                  <a:lnTo>
                    <a:pt x="12" y="2"/>
                  </a:lnTo>
                  <a:lnTo>
                    <a:pt x="16" y="0"/>
                  </a:lnTo>
                  <a:lnTo>
                    <a:pt x="20" y="2"/>
                  </a:lnTo>
                  <a:lnTo>
                    <a:pt x="20" y="2"/>
                  </a:lnTo>
                  <a:lnTo>
                    <a:pt x="20" y="2"/>
                  </a:lnTo>
                  <a:lnTo>
                    <a:pt x="20" y="4"/>
                  </a:lnTo>
                  <a:lnTo>
                    <a:pt x="20" y="4"/>
                  </a:lnTo>
                  <a:lnTo>
                    <a:pt x="20" y="4"/>
                  </a:lnTo>
                  <a:lnTo>
                    <a:pt x="18" y="4"/>
                  </a:lnTo>
                  <a:lnTo>
                    <a:pt x="18" y="4"/>
                  </a:lnTo>
                  <a:lnTo>
                    <a:pt x="16" y="4"/>
                  </a:lnTo>
                  <a:lnTo>
                    <a:pt x="14" y="6"/>
                  </a:lnTo>
                  <a:lnTo>
                    <a:pt x="14" y="6"/>
                  </a:lnTo>
                  <a:lnTo>
                    <a:pt x="4" y="8"/>
                  </a:lnTo>
                  <a:lnTo>
                    <a:pt x="4" y="10"/>
                  </a:lnTo>
                  <a:lnTo>
                    <a:pt x="2" y="10"/>
                  </a:lnTo>
                  <a:lnTo>
                    <a:pt x="2" y="10"/>
                  </a:lnTo>
                  <a:lnTo>
                    <a:pt x="2" y="10"/>
                  </a:lnTo>
                  <a:lnTo>
                    <a:pt x="2" y="10"/>
                  </a:lnTo>
                  <a:lnTo>
                    <a:pt x="2" y="10"/>
                  </a:lnTo>
                  <a:lnTo>
                    <a:pt x="2" y="12"/>
                  </a:lnTo>
                  <a:lnTo>
                    <a:pt x="2" y="14"/>
                  </a:lnTo>
                  <a:lnTo>
                    <a:pt x="2" y="14"/>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92" name="Freeform 5423">
              <a:extLst>
                <a:ext uri="{FF2B5EF4-FFF2-40B4-BE49-F238E27FC236}">
                  <a16:creationId xmlns:a16="http://schemas.microsoft.com/office/drawing/2014/main" id="{F3B5B641-EF98-F74A-BD60-B0AEFEB91066}"/>
                </a:ext>
              </a:extLst>
            </p:cNvPr>
            <p:cNvSpPr>
              <a:spLocks/>
            </p:cNvSpPr>
            <p:nvPr/>
          </p:nvSpPr>
          <p:spPr bwMode="auto">
            <a:xfrm>
              <a:off x="5314222" y="541637"/>
              <a:ext cx="31718" cy="21991"/>
            </a:xfrm>
            <a:custGeom>
              <a:avLst/>
              <a:gdLst/>
              <a:ahLst/>
              <a:cxnLst>
                <a:cxn ang="0">
                  <a:pos x="2" y="14"/>
                </a:cxn>
                <a:cxn ang="0">
                  <a:pos x="2" y="14"/>
                </a:cxn>
                <a:cxn ang="0">
                  <a:pos x="0" y="14"/>
                </a:cxn>
                <a:cxn ang="0">
                  <a:pos x="0" y="14"/>
                </a:cxn>
                <a:cxn ang="0">
                  <a:pos x="0" y="12"/>
                </a:cxn>
                <a:cxn ang="0">
                  <a:pos x="0" y="12"/>
                </a:cxn>
                <a:cxn ang="0">
                  <a:pos x="0" y="12"/>
                </a:cxn>
                <a:cxn ang="0">
                  <a:pos x="0" y="10"/>
                </a:cxn>
                <a:cxn ang="0">
                  <a:pos x="0" y="10"/>
                </a:cxn>
                <a:cxn ang="0">
                  <a:pos x="6" y="4"/>
                </a:cxn>
                <a:cxn ang="0">
                  <a:pos x="6" y="4"/>
                </a:cxn>
                <a:cxn ang="0">
                  <a:pos x="10" y="2"/>
                </a:cxn>
                <a:cxn ang="0">
                  <a:pos x="10" y="2"/>
                </a:cxn>
                <a:cxn ang="0">
                  <a:pos x="12" y="2"/>
                </a:cxn>
                <a:cxn ang="0">
                  <a:pos x="16" y="0"/>
                </a:cxn>
                <a:cxn ang="0">
                  <a:pos x="20" y="2"/>
                </a:cxn>
                <a:cxn ang="0">
                  <a:pos x="20" y="2"/>
                </a:cxn>
                <a:cxn ang="0">
                  <a:pos x="20" y="2"/>
                </a:cxn>
                <a:cxn ang="0">
                  <a:pos x="20" y="4"/>
                </a:cxn>
                <a:cxn ang="0">
                  <a:pos x="20" y="4"/>
                </a:cxn>
                <a:cxn ang="0">
                  <a:pos x="20" y="4"/>
                </a:cxn>
                <a:cxn ang="0">
                  <a:pos x="18" y="4"/>
                </a:cxn>
                <a:cxn ang="0">
                  <a:pos x="18" y="4"/>
                </a:cxn>
                <a:cxn ang="0">
                  <a:pos x="16" y="4"/>
                </a:cxn>
                <a:cxn ang="0">
                  <a:pos x="14" y="6"/>
                </a:cxn>
                <a:cxn ang="0">
                  <a:pos x="14" y="6"/>
                </a:cxn>
                <a:cxn ang="0">
                  <a:pos x="4" y="8"/>
                </a:cxn>
                <a:cxn ang="0">
                  <a:pos x="4" y="10"/>
                </a:cxn>
                <a:cxn ang="0">
                  <a:pos x="2" y="10"/>
                </a:cxn>
                <a:cxn ang="0">
                  <a:pos x="2" y="10"/>
                </a:cxn>
                <a:cxn ang="0">
                  <a:pos x="2" y="10"/>
                </a:cxn>
                <a:cxn ang="0">
                  <a:pos x="2" y="10"/>
                </a:cxn>
                <a:cxn ang="0">
                  <a:pos x="2" y="10"/>
                </a:cxn>
                <a:cxn ang="0">
                  <a:pos x="2" y="12"/>
                </a:cxn>
                <a:cxn ang="0">
                  <a:pos x="2" y="14"/>
                </a:cxn>
                <a:cxn ang="0">
                  <a:pos x="2" y="14"/>
                </a:cxn>
              </a:cxnLst>
              <a:rect l="0" t="0" r="r" b="b"/>
              <a:pathLst>
                <a:path w="20" h="14">
                  <a:moveTo>
                    <a:pt x="2" y="14"/>
                  </a:moveTo>
                  <a:lnTo>
                    <a:pt x="2" y="14"/>
                  </a:lnTo>
                  <a:lnTo>
                    <a:pt x="0" y="14"/>
                  </a:lnTo>
                  <a:lnTo>
                    <a:pt x="0" y="14"/>
                  </a:lnTo>
                  <a:lnTo>
                    <a:pt x="0" y="12"/>
                  </a:lnTo>
                  <a:lnTo>
                    <a:pt x="0" y="12"/>
                  </a:lnTo>
                  <a:lnTo>
                    <a:pt x="0" y="12"/>
                  </a:lnTo>
                  <a:lnTo>
                    <a:pt x="0" y="10"/>
                  </a:lnTo>
                  <a:lnTo>
                    <a:pt x="0" y="10"/>
                  </a:lnTo>
                  <a:lnTo>
                    <a:pt x="6" y="4"/>
                  </a:lnTo>
                  <a:lnTo>
                    <a:pt x="6" y="4"/>
                  </a:lnTo>
                  <a:lnTo>
                    <a:pt x="10" y="2"/>
                  </a:lnTo>
                  <a:lnTo>
                    <a:pt x="10" y="2"/>
                  </a:lnTo>
                  <a:lnTo>
                    <a:pt x="12" y="2"/>
                  </a:lnTo>
                  <a:lnTo>
                    <a:pt x="16" y="0"/>
                  </a:lnTo>
                  <a:lnTo>
                    <a:pt x="20" y="2"/>
                  </a:lnTo>
                  <a:lnTo>
                    <a:pt x="20" y="2"/>
                  </a:lnTo>
                  <a:lnTo>
                    <a:pt x="20" y="2"/>
                  </a:lnTo>
                  <a:lnTo>
                    <a:pt x="20" y="4"/>
                  </a:lnTo>
                  <a:lnTo>
                    <a:pt x="20" y="4"/>
                  </a:lnTo>
                  <a:lnTo>
                    <a:pt x="20" y="4"/>
                  </a:lnTo>
                  <a:lnTo>
                    <a:pt x="18" y="4"/>
                  </a:lnTo>
                  <a:lnTo>
                    <a:pt x="18" y="4"/>
                  </a:lnTo>
                  <a:lnTo>
                    <a:pt x="16" y="4"/>
                  </a:lnTo>
                  <a:lnTo>
                    <a:pt x="14" y="6"/>
                  </a:lnTo>
                  <a:lnTo>
                    <a:pt x="14" y="6"/>
                  </a:lnTo>
                  <a:lnTo>
                    <a:pt x="4" y="8"/>
                  </a:lnTo>
                  <a:lnTo>
                    <a:pt x="4" y="10"/>
                  </a:lnTo>
                  <a:lnTo>
                    <a:pt x="2" y="10"/>
                  </a:lnTo>
                  <a:lnTo>
                    <a:pt x="2" y="10"/>
                  </a:lnTo>
                  <a:lnTo>
                    <a:pt x="2" y="10"/>
                  </a:lnTo>
                  <a:lnTo>
                    <a:pt x="2" y="10"/>
                  </a:lnTo>
                  <a:lnTo>
                    <a:pt x="2" y="10"/>
                  </a:lnTo>
                  <a:lnTo>
                    <a:pt x="2" y="12"/>
                  </a:lnTo>
                  <a:lnTo>
                    <a:pt x="2" y="14"/>
                  </a:lnTo>
                  <a:lnTo>
                    <a:pt x="2" y="14"/>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93" name="Freeform 5424">
              <a:extLst>
                <a:ext uri="{FF2B5EF4-FFF2-40B4-BE49-F238E27FC236}">
                  <a16:creationId xmlns:a16="http://schemas.microsoft.com/office/drawing/2014/main" id="{A9B340F6-3279-C144-90FF-855AEF90B51D}"/>
                </a:ext>
              </a:extLst>
            </p:cNvPr>
            <p:cNvSpPr>
              <a:spLocks/>
            </p:cNvSpPr>
            <p:nvPr/>
          </p:nvSpPr>
          <p:spPr bwMode="auto">
            <a:xfrm>
              <a:off x="5121794" y="486660"/>
              <a:ext cx="8458" cy="19792"/>
            </a:xfrm>
            <a:custGeom>
              <a:avLst/>
              <a:gdLst/>
              <a:ahLst/>
              <a:cxnLst>
                <a:cxn ang="0">
                  <a:pos x="4" y="0"/>
                </a:cxn>
                <a:cxn ang="0">
                  <a:pos x="2" y="2"/>
                </a:cxn>
                <a:cxn ang="0">
                  <a:pos x="2" y="2"/>
                </a:cxn>
                <a:cxn ang="0">
                  <a:pos x="0" y="4"/>
                </a:cxn>
                <a:cxn ang="0">
                  <a:pos x="0" y="4"/>
                </a:cxn>
                <a:cxn ang="0">
                  <a:pos x="0" y="4"/>
                </a:cxn>
                <a:cxn ang="0">
                  <a:pos x="0" y="10"/>
                </a:cxn>
                <a:cxn ang="0">
                  <a:pos x="0" y="10"/>
                </a:cxn>
                <a:cxn ang="0">
                  <a:pos x="0" y="10"/>
                </a:cxn>
                <a:cxn ang="0">
                  <a:pos x="0" y="12"/>
                </a:cxn>
                <a:cxn ang="0">
                  <a:pos x="0" y="12"/>
                </a:cxn>
                <a:cxn ang="0">
                  <a:pos x="2" y="10"/>
                </a:cxn>
                <a:cxn ang="0">
                  <a:pos x="2" y="10"/>
                </a:cxn>
                <a:cxn ang="0">
                  <a:pos x="2" y="10"/>
                </a:cxn>
                <a:cxn ang="0">
                  <a:pos x="4" y="8"/>
                </a:cxn>
                <a:cxn ang="0">
                  <a:pos x="6" y="6"/>
                </a:cxn>
                <a:cxn ang="0">
                  <a:pos x="6" y="6"/>
                </a:cxn>
                <a:cxn ang="0">
                  <a:pos x="6" y="6"/>
                </a:cxn>
                <a:cxn ang="0">
                  <a:pos x="6" y="4"/>
                </a:cxn>
                <a:cxn ang="0">
                  <a:pos x="6" y="4"/>
                </a:cxn>
                <a:cxn ang="0">
                  <a:pos x="4" y="4"/>
                </a:cxn>
                <a:cxn ang="0">
                  <a:pos x="4" y="4"/>
                </a:cxn>
                <a:cxn ang="0">
                  <a:pos x="4" y="4"/>
                </a:cxn>
                <a:cxn ang="0">
                  <a:pos x="4" y="2"/>
                </a:cxn>
                <a:cxn ang="0">
                  <a:pos x="4" y="2"/>
                </a:cxn>
                <a:cxn ang="0">
                  <a:pos x="4" y="2"/>
                </a:cxn>
                <a:cxn ang="0">
                  <a:pos x="4" y="0"/>
                </a:cxn>
                <a:cxn ang="0">
                  <a:pos x="4" y="0"/>
                </a:cxn>
              </a:cxnLst>
              <a:rect l="0" t="0" r="r" b="b"/>
              <a:pathLst>
                <a:path w="6" h="12">
                  <a:moveTo>
                    <a:pt x="4" y="0"/>
                  </a:moveTo>
                  <a:lnTo>
                    <a:pt x="2" y="2"/>
                  </a:lnTo>
                  <a:lnTo>
                    <a:pt x="2" y="2"/>
                  </a:lnTo>
                  <a:lnTo>
                    <a:pt x="0" y="4"/>
                  </a:lnTo>
                  <a:lnTo>
                    <a:pt x="0" y="4"/>
                  </a:lnTo>
                  <a:lnTo>
                    <a:pt x="0" y="4"/>
                  </a:lnTo>
                  <a:lnTo>
                    <a:pt x="0" y="10"/>
                  </a:lnTo>
                  <a:lnTo>
                    <a:pt x="0" y="10"/>
                  </a:lnTo>
                  <a:lnTo>
                    <a:pt x="0" y="10"/>
                  </a:lnTo>
                  <a:lnTo>
                    <a:pt x="0" y="12"/>
                  </a:lnTo>
                  <a:lnTo>
                    <a:pt x="0" y="12"/>
                  </a:lnTo>
                  <a:lnTo>
                    <a:pt x="2" y="10"/>
                  </a:lnTo>
                  <a:lnTo>
                    <a:pt x="2" y="10"/>
                  </a:lnTo>
                  <a:lnTo>
                    <a:pt x="2" y="10"/>
                  </a:lnTo>
                  <a:lnTo>
                    <a:pt x="4" y="8"/>
                  </a:lnTo>
                  <a:lnTo>
                    <a:pt x="6" y="6"/>
                  </a:lnTo>
                  <a:lnTo>
                    <a:pt x="6" y="6"/>
                  </a:lnTo>
                  <a:lnTo>
                    <a:pt x="6" y="6"/>
                  </a:lnTo>
                  <a:lnTo>
                    <a:pt x="6" y="4"/>
                  </a:lnTo>
                  <a:lnTo>
                    <a:pt x="6" y="4"/>
                  </a:lnTo>
                  <a:lnTo>
                    <a:pt x="4" y="4"/>
                  </a:lnTo>
                  <a:lnTo>
                    <a:pt x="4" y="4"/>
                  </a:lnTo>
                  <a:lnTo>
                    <a:pt x="4" y="4"/>
                  </a:lnTo>
                  <a:lnTo>
                    <a:pt x="4" y="2"/>
                  </a:lnTo>
                  <a:lnTo>
                    <a:pt x="4" y="2"/>
                  </a:lnTo>
                  <a:lnTo>
                    <a:pt x="4" y="2"/>
                  </a:lnTo>
                  <a:lnTo>
                    <a:pt x="4" y="0"/>
                  </a:lnTo>
                  <a:lnTo>
                    <a:pt x="4"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94" name="Freeform 5425">
              <a:extLst>
                <a:ext uri="{FF2B5EF4-FFF2-40B4-BE49-F238E27FC236}">
                  <a16:creationId xmlns:a16="http://schemas.microsoft.com/office/drawing/2014/main" id="{046E3013-962B-DD47-8DB6-8A9C231E7AFF}"/>
                </a:ext>
              </a:extLst>
            </p:cNvPr>
            <p:cNvSpPr>
              <a:spLocks/>
            </p:cNvSpPr>
            <p:nvPr/>
          </p:nvSpPr>
          <p:spPr bwMode="auto">
            <a:xfrm>
              <a:off x="5121794" y="486660"/>
              <a:ext cx="8458" cy="19792"/>
            </a:xfrm>
            <a:custGeom>
              <a:avLst/>
              <a:gdLst/>
              <a:ahLst/>
              <a:cxnLst>
                <a:cxn ang="0">
                  <a:pos x="4" y="0"/>
                </a:cxn>
                <a:cxn ang="0">
                  <a:pos x="2" y="2"/>
                </a:cxn>
                <a:cxn ang="0">
                  <a:pos x="2" y="2"/>
                </a:cxn>
                <a:cxn ang="0">
                  <a:pos x="0" y="4"/>
                </a:cxn>
                <a:cxn ang="0">
                  <a:pos x="0" y="4"/>
                </a:cxn>
                <a:cxn ang="0">
                  <a:pos x="0" y="4"/>
                </a:cxn>
                <a:cxn ang="0">
                  <a:pos x="0" y="10"/>
                </a:cxn>
                <a:cxn ang="0">
                  <a:pos x="0" y="10"/>
                </a:cxn>
                <a:cxn ang="0">
                  <a:pos x="0" y="10"/>
                </a:cxn>
                <a:cxn ang="0">
                  <a:pos x="0" y="12"/>
                </a:cxn>
                <a:cxn ang="0">
                  <a:pos x="0" y="12"/>
                </a:cxn>
                <a:cxn ang="0">
                  <a:pos x="2" y="10"/>
                </a:cxn>
                <a:cxn ang="0">
                  <a:pos x="2" y="10"/>
                </a:cxn>
                <a:cxn ang="0">
                  <a:pos x="2" y="10"/>
                </a:cxn>
                <a:cxn ang="0">
                  <a:pos x="4" y="8"/>
                </a:cxn>
                <a:cxn ang="0">
                  <a:pos x="6" y="6"/>
                </a:cxn>
                <a:cxn ang="0">
                  <a:pos x="6" y="6"/>
                </a:cxn>
                <a:cxn ang="0">
                  <a:pos x="6" y="6"/>
                </a:cxn>
                <a:cxn ang="0">
                  <a:pos x="6" y="4"/>
                </a:cxn>
                <a:cxn ang="0">
                  <a:pos x="6" y="4"/>
                </a:cxn>
                <a:cxn ang="0">
                  <a:pos x="4" y="4"/>
                </a:cxn>
                <a:cxn ang="0">
                  <a:pos x="4" y="4"/>
                </a:cxn>
                <a:cxn ang="0">
                  <a:pos x="4" y="4"/>
                </a:cxn>
                <a:cxn ang="0">
                  <a:pos x="4" y="2"/>
                </a:cxn>
                <a:cxn ang="0">
                  <a:pos x="4" y="2"/>
                </a:cxn>
                <a:cxn ang="0">
                  <a:pos x="4" y="2"/>
                </a:cxn>
                <a:cxn ang="0">
                  <a:pos x="4" y="0"/>
                </a:cxn>
                <a:cxn ang="0">
                  <a:pos x="4" y="0"/>
                </a:cxn>
              </a:cxnLst>
              <a:rect l="0" t="0" r="r" b="b"/>
              <a:pathLst>
                <a:path w="6" h="12">
                  <a:moveTo>
                    <a:pt x="4" y="0"/>
                  </a:moveTo>
                  <a:lnTo>
                    <a:pt x="2" y="2"/>
                  </a:lnTo>
                  <a:lnTo>
                    <a:pt x="2" y="2"/>
                  </a:lnTo>
                  <a:lnTo>
                    <a:pt x="0" y="4"/>
                  </a:lnTo>
                  <a:lnTo>
                    <a:pt x="0" y="4"/>
                  </a:lnTo>
                  <a:lnTo>
                    <a:pt x="0" y="4"/>
                  </a:lnTo>
                  <a:lnTo>
                    <a:pt x="0" y="10"/>
                  </a:lnTo>
                  <a:lnTo>
                    <a:pt x="0" y="10"/>
                  </a:lnTo>
                  <a:lnTo>
                    <a:pt x="0" y="10"/>
                  </a:lnTo>
                  <a:lnTo>
                    <a:pt x="0" y="12"/>
                  </a:lnTo>
                  <a:lnTo>
                    <a:pt x="0" y="12"/>
                  </a:lnTo>
                  <a:lnTo>
                    <a:pt x="2" y="10"/>
                  </a:lnTo>
                  <a:lnTo>
                    <a:pt x="2" y="10"/>
                  </a:lnTo>
                  <a:lnTo>
                    <a:pt x="2" y="10"/>
                  </a:lnTo>
                  <a:lnTo>
                    <a:pt x="4" y="8"/>
                  </a:lnTo>
                  <a:lnTo>
                    <a:pt x="6" y="6"/>
                  </a:lnTo>
                  <a:lnTo>
                    <a:pt x="6" y="6"/>
                  </a:lnTo>
                  <a:lnTo>
                    <a:pt x="6" y="6"/>
                  </a:lnTo>
                  <a:lnTo>
                    <a:pt x="6" y="4"/>
                  </a:lnTo>
                  <a:lnTo>
                    <a:pt x="6" y="4"/>
                  </a:lnTo>
                  <a:lnTo>
                    <a:pt x="4" y="4"/>
                  </a:lnTo>
                  <a:lnTo>
                    <a:pt x="4" y="4"/>
                  </a:lnTo>
                  <a:lnTo>
                    <a:pt x="4" y="4"/>
                  </a:lnTo>
                  <a:lnTo>
                    <a:pt x="4" y="2"/>
                  </a:lnTo>
                  <a:lnTo>
                    <a:pt x="4" y="2"/>
                  </a:lnTo>
                  <a:lnTo>
                    <a:pt x="4" y="2"/>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95" name="Freeform 5426">
              <a:extLst>
                <a:ext uri="{FF2B5EF4-FFF2-40B4-BE49-F238E27FC236}">
                  <a16:creationId xmlns:a16="http://schemas.microsoft.com/office/drawing/2014/main" id="{655A9E3F-437D-B547-B74C-29933F534A4F}"/>
                </a:ext>
              </a:extLst>
            </p:cNvPr>
            <p:cNvSpPr>
              <a:spLocks/>
            </p:cNvSpPr>
            <p:nvPr/>
          </p:nvSpPr>
          <p:spPr bwMode="auto">
            <a:xfrm>
              <a:off x="5187347" y="554831"/>
              <a:ext cx="12688" cy="10995"/>
            </a:xfrm>
            <a:custGeom>
              <a:avLst/>
              <a:gdLst/>
              <a:ahLst/>
              <a:cxnLst>
                <a:cxn ang="0">
                  <a:pos x="2" y="0"/>
                </a:cxn>
                <a:cxn ang="0">
                  <a:pos x="2" y="0"/>
                </a:cxn>
                <a:cxn ang="0">
                  <a:pos x="0" y="0"/>
                </a:cxn>
                <a:cxn ang="0">
                  <a:pos x="0" y="2"/>
                </a:cxn>
                <a:cxn ang="0">
                  <a:pos x="0" y="4"/>
                </a:cxn>
                <a:cxn ang="0">
                  <a:pos x="4" y="8"/>
                </a:cxn>
                <a:cxn ang="0">
                  <a:pos x="4" y="8"/>
                </a:cxn>
                <a:cxn ang="0">
                  <a:pos x="6" y="8"/>
                </a:cxn>
                <a:cxn ang="0">
                  <a:pos x="6" y="8"/>
                </a:cxn>
                <a:cxn ang="0">
                  <a:pos x="6" y="8"/>
                </a:cxn>
                <a:cxn ang="0">
                  <a:pos x="6" y="8"/>
                </a:cxn>
                <a:cxn ang="0">
                  <a:pos x="8" y="4"/>
                </a:cxn>
                <a:cxn ang="0">
                  <a:pos x="8" y="4"/>
                </a:cxn>
                <a:cxn ang="0">
                  <a:pos x="4" y="0"/>
                </a:cxn>
                <a:cxn ang="0">
                  <a:pos x="2" y="0"/>
                </a:cxn>
                <a:cxn ang="0">
                  <a:pos x="2" y="0"/>
                </a:cxn>
                <a:cxn ang="0">
                  <a:pos x="2" y="0"/>
                </a:cxn>
              </a:cxnLst>
              <a:rect l="0" t="0" r="r" b="b"/>
              <a:pathLst>
                <a:path w="8" h="8">
                  <a:moveTo>
                    <a:pt x="2" y="0"/>
                  </a:moveTo>
                  <a:lnTo>
                    <a:pt x="2" y="0"/>
                  </a:lnTo>
                  <a:lnTo>
                    <a:pt x="0" y="0"/>
                  </a:lnTo>
                  <a:lnTo>
                    <a:pt x="0" y="2"/>
                  </a:lnTo>
                  <a:lnTo>
                    <a:pt x="0" y="4"/>
                  </a:lnTo>
                  <a:lnTo>
                    <a:pt x="4" y="8"/>
                  </a:lnTo>
                  <a:lnTo>
                    <a:pt x="4" y="8"/>
                  </a:lnTo>
                  <a:lnTo>
                    <a:pt x="6" y="8"/>
                  </a:lnTo>
                  <a:lnTo>
                    <a:pt x="6" y="8"/>
                  </a:lnTo>
                  <a:lnTo>
                    <a:pt x="6" y="8"/>
                  </a:lnTo>
                  <a:lnTo>
                    <a:pt x="6" y="8"/>
                  </a:lnTo>
                  <a:lnTo>
                    <a:pt x="8" y="4"/>
                  </a:lnTo>
                  <a:lnTo>
                    <a:pt x="8" y="4"/>
                  </a:lnTo>
                  <a:lnTo>
                    <a:pt x="4" y="0"/>
                  </a:lnTo>
                  <a:lnTo>
                    <a:pt x="2" y="0"/>
                  </a:lnTo>
                  <a:lnTo>
                    <a:pt x="2"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96" name="Freeform 5427">
              <a:extLst>
                <a:ext uri="{FF2B5EF4-FFF2-40B4-BE49-F238E27FC236}">
                  <a16:creationId xmlns:a16="http://schemas.microsoft.com/office/drawing/2014/main" id="{A363739E-D46A-E846-B472-ED582C85AB84}"/>
                </a:ext>
              </a:extLst>
            </p:cNvPr>
            <p:cNvSpPr>
              <a:spLocks/>
            </p:cNvSpPr>
            <p:nvPr/>
          </p:nvSpPr>
          <p:spPr bwMode="auto">
            <a:xfrm>
              <a:off x="5187347" y="554831"/>
              <a:ext cx="12688" cy="10995"/>
            </a:xfrm>
            <a:custGeom>
              <a:avLst/>
              <a:gdLst/>
              <a:ahLst/>
              <a:cxnLst>
                <a:cxn ang="0">
                  <a:pos x="2" y="0"/>
                </a:cxn>
                <a:cxn ang="0">
                  <a:pos x="2" y="0"/>
                </a:cxn>
                <a:cxn ang="0">
                  <a:pos x="0" y="0"/>
                </a:cxn>
                <a:cxn ang="0">
                  <a:pos x="0" y="2"/>
                </a:cxn>
                <a:cxn ang="0">
                  <a:pos x="0" y="4"/>
                </a:cxn>
                <a:cxn ang="0">
                  <a:pos x="4" y="8"/>
                </a:cxn>
                <a:cxn ang="0">
                  <a:pos x="4" y="8"/>
                </a:cxn>
                <a:cxn ang="0">
                  <a:pos x="6" y="8"/>
                </a:cxn>
                <a:cxn ang="0">
                  <a:pos x="6" y="8"/>
                </a:cxn>
                <a:cxn ang="0">
                  <a:pos x="6" y="8"/>
                </a:cxn>
                <a:cxn ang="0">
                  <a:pos x="6" y="8"/>
                </a:cxn>
                <a:cxn ang="0">
                  <a:pos x="8" y="4"/>
                </a:cxn>
                <a:cxn ang="0">
                  <a:pos x="8" y="4"/>
                </a:cxn>
                <a:cxn ang="0">
                  <a:pos x="4" y="0"/>
                </a:cxn>
                <a:cxn ang="0">
                  <a:pos x="2" y="0"/>
                </a:cxn>
                <a:cxn ang="0">
                  <a:pos x="2" y="0"/>
                </a:cxn>
                <a:cxn ang="0">
                  <a:pos x="2" y="0"/>
                </a:cxn>
              </a:cxnLst>
              <a:rect l="0" t="0" r="r" b="b"/>
              <a:pathLst>
                <a:path w="8" h="8">
                  <a:moveTo>
                    <a:pt x="2" y="0"/>
                  </a:moveTo>
                  <a:lnTo>
                    <a:pt x="2" y="0"/>
                  </a:lnTo>
                  <a:lnTo>
                    <a:pt x="0" y="0"/>
                  </a:lnTo>
                  <a:lnTo>
                    <a:pt x="0" y="2"/>
                  </a:lnTo>
                  <a:lnTo>
                    <a:pt x="0" y="4"/>
                  </a:lnTo>
                  <a:lnTo>
                    <a:pt x="4" y="8"/>
                  </a:lnTo>
                  <a:lnTo>
                    <a:pt x="4" y="8"/>
                  </a:lnTo>
                  <a:lnTo>
                    <a:pt x="6" y="8"/>
                  </a:lnTo>
                  <a:lnTo>
                    <a:pt x="6" y="8"/>
                  </a:lnTo>
                  <a:lnTo>
                    <a:pt x="6" y="8"/>
                  </a:lnTo>
                  <a:lnTo>
                    <a:pt x="6" y="8"/>
                  </a:lnTo>
                  <a:lnTo>
                    <a:pt x="8" y="4"/>
                  </a:lnTo>
                  <a:lnTo>
                    <a:pt x="8" y="4"/>
                  </a:lnTo>
                  <a:lnTo>
                    <a:pt x="4"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97" name="Freeform 5428">
              <a:extLst>
                <a:ext uri="{FF2B5EF4-FFF2-40B4-BE49-F238E27FC236}">
                  <a16:creationId xmlns:a16="http://schemas.microsoft.com/office/drawing/2014/main" id="{C48F17F1-DF19-2B4F-88F5-6CBB0752B30B}"/>
                </a:ext>
              </a:extLst>
            </p:cNvPr>
            <p:cNvSpPr>
              <a:spLocks/>
            </p:cNvSpPr>
            <p:nvPr/>
          </p:nvSpPr>
          <p:spPr bwMode="auto">
            <a:xfrm>
              <a:off x="5117565" y="554831"/>
              <a:ext cx="19032" cy="10995"/>
            </a:xfrm>
            <a:custGeom>
              <a:avLst/>
              <a:gdLst/>
              <a:ahLst/>
              <a:cxnLst>
                <a:cxn ang="0">
                  <a:pos x="10" y="0"/>
                </a:cxn>
                <a:cxn ang="0">
                  <a:pos x="2" y="2"/>
                </a:cxn>
                <a:cxn ang="0">
                  <a:pos x="2" y="2"/>
                </a:cxn>
                <a:cxn ang="0">
                  <a:pos x="2" y="2"/>
                </a:cxn>
                <a:cxn ang="0">
                  <a:pos x="2" y="2"/>
                </a:cxn>
                <a:cxn ang="0">
                  <a:pos x="0" y="6"/>
                </a:cxn>
                <a:cxn ang="0">
                  <a:pos x="0" y="8"/>
                </a:cxn>
                <a:cxn ang="0">
                  <a:pos x="0" y="8"/>
                </a:cxn>
                <a:cxn ang="0">
                  <a:pos x="0" y="8"/>
                </a:cxn>
                <a:cxn ang="0">
                  <a:pos x="0" y="8"/>
                </a:cxn>
                <a:cxn ang="0">
                  <a:pos x="4" y="8"/>
                </a:cxn>
                <a:cxn ang="0">
                  <a:pos x="8" y="6"/>
                </a:cxn>
                <a:cxn ang="0">
                  <a:pos x="10" y="6"/>
                </a:cxn>
                <a:cxn ang="0">
                  <a:pos x="10" y="6"/>
                </a:cxn>
                <a:cxn ang="0">
                  <a:pos x="10" y="6"/>
                </a:cxn>
                <a:cxn ang="0">
                  <a:pos x="10" y="6"/>
                </a:cxn>
                <a:cxn ang="0">
                  <a:pos x="10" y="6"/>
                </a:cxn>
                <a:cxn ang="0">
                  <a:pos x="12" y="4"/>
                </a:cxn>
                <a:cxn ang="0">
                  <a:pos x="12" y="2"/>
                </a:cxn>
                <a:cxn ang="0">
                  <a:pos x="10" y="2"/>
                </a:cxn>
                <a:cxn ang="0">
                  <a:pos x="10" y="2"/>
                </a:cxn>
                <a:cxn ang="0">
                  <a:pos x="10" y="0"/>
                </a:cxn>
                <a:cxn ang="0">
                  <a:pos x="10" y="0"/>
                </a:cxn>
              </a:cxnLst>
              <a:rect l="0" t="0" r="r" b="b"/>
              <a:pathLst>
                <a:path w="12" h="8">
                  <a:moveTo>
                    <a:pt x="10" y="0"/>
                  </a:moveTo>
                  <a:lnTo>
                    <a:pt x="2" y="2"/>
                  </a:lnTo>
                  <a:lnTo>
                    <a:pt x="2" y="2"/>
                  </a:lnTo>
                  <a:lnTo>
                    <a:pt x="2" y="2"/>
                  </a:lnTo>
                  <a:lnTo>
                    <a:pt x="2" y="2"/>
                  </a:lnTo>
                  <a:lnTo>
                    <a:pt x="0" y="6"/>
                  </a:lnTo>
                  <a:lnTo>
                    <a:pt x="0" y="8"/>
                  </a:lnTo>
                  <a:lnTo>
                    <a:pt x="0" y="8"/>
                  </a:lnTo>
                  <a:lnTo>
                    <a:pt x="0" y="8"/>
                  </a:lnTo>
                  <a:lnTo>
                    <a:pt x="0" y="8"/>
                  </a:lnTo>
                  <a:lnTo>
                    <a:pt x="4" y="8"/>
                  </a:lnTo>
                  <a:lnTo>
                    <a:pt x="8" y="6"/>
                  </a:lnTo>
                  <a:lnTo>
                    <a:pt x="10" y="6"/>
                  </a:lnTo>
                  <a:lnTo>
                    <a:pt x="10" y="6"/>
                  </a:lnTo>
                  <a:lnTo>
                    <a:pt x="10" y="6"/>
                  </a:lnTo>
                  <a:lnTo>
                    <a:pt x="10" y="6"/>
                  </a:lnTo>
                  <a:lnTo>
                    <a:pt x="10" y="6"/>
                  </a:lnTo>
                  <a:lnTo>
                    <a:pt x="12" y="4"/>
                  </a:lnTo>
                  <a:lnTo>
                    <a:pt x="12" y="2"/>
                  </a:lnTo>
                  <a:lnTo>
                    <a:pt x="10" y="2"/>
                  </a:lnTo>
                  <a:lnTo>
                    <a:pt x="10" y="2"/>
                  </a:lnTo>
                  <a:lnTo>
                    <a:pt x="10" y="0"/>
                  </a:lnTo>
                  <a:lnTo>
                    <a:pt x="1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98" name="Freeform 5429">
              <a:extLst>
                <a:ext uri="{FF2B5EF4-FFF2-40B4-BE49-F238E27FC236}">
                  <a16:creationId xmlns:a16="http://schemas.microsoft.com/office/drawing/2014/main" id="{DB29DDB0-645A-684C-896D-9FF41FAD45FD}"/>
                </a:ext>
              </a:extLst>
            </p:cNvPr>
            <p:cNvSpPr>
              <a:spLocks/>
            </p:cNvSpPr>
            <p:nvPr/>
          </p:nvSpPr>
          <p:spPr bwMode="auto">
            <a:xfrm>
              <a:off x="5117565" y="554831"/>
              <a:ext cx="19032" cy="10995"/>
            </a:xfrm>
            <a:custGeom>
              <a:avLst/>
              <a:gdLst/>
              <a:ahLst/>
              <a:cxnLst>
                <a:cxn ang="0">
                  <a:pos x="10" y="0"/>
                </a:cxn>
                <a:cxn ang="0">
                  <a:pos x="2" y="2"/>
                </a:cxn>
                <a:cxn ang="0">
                  <a:pos x="2" y="2"/>
                </a:cxn>
                <a:cxn ang="0">
                  <a:pos x="2" y="2"/>
                </a:cxn>
                <a:cxn ang="0">
                  <a:pos x="2" y="2"/>
                </a:cxn>
                <a:cxn ang="0">
                  <a:pos x="0" y="6"/>
                </a:cxn>
                <a:cxn ang="0">
                  <a:pos x="0" y="8"/>
                </a:cxn>
                <a:cxn ang="0">
                  <a:pos x="0" y="8"/>
                </a:cxn>
                <a:cxn ang="0">
                  <a:pos x="0" y="8"/>
                </a:cxn>
                <a:cxn ang="0">
                  <a:pos x="0" y="8"/>
                </a:cxn>
                <a:cxn ang="0">
                  <a:pos x="4" y="8"/>
                </a:cxn>
                <a:cxn ang="0">
                  <a:pos x="8" y="6"/>
                </a:cxn>
                <a:cxn ang="0">
                  <a:pos x="10" y="6"/>
                </a:cxn>
                <a:cxn ang="0">
                  <a:pos x="10" y="6"/>
                </a:cxn>
                <a:cxn ang="0">
                  <a:pos x="10" y="6"/>
                </a:cxn>
                <a:cxn ang="0">
                  <a:pos x="10" y="6"/>
                </a:cxn>
                <a:cxn ang="0">
                  <a:pos x="10" y="6"/>
                </a:cxn>
                <a:cxn ang="0">
                  <a:pos x="12" y="4"/>
                </a:cxn>
                <a:cxn ang="0">
                  <a:pos x="12" y="2"/>
                </a:cxn>
                <a:cxn ang="0">
                  <a:pos x="10" y="2"/>
                </a:cxn>
                <a:cxn ang="0">
                  <a:pos x="10" y="2"/>
                </a:cxn>
                <a:cxn ang="0">
                  <a:pos x="10" y="0"/>
                </a:cxn>
                <a:cxn ang="0">
                  <a:pos x="10" y="0"/>
                </a:cxn>
              </a:cxnLst>
              <a:rect l="0" t="0" r="r" b="b"/>
              <a:pathLst>
                <a:path w="12" h="8">
                  <a:moveTo>
                    <a:pt x="10" y="0"/>
                  </a:moveTo>
                  <a:lnTo>
                    <a:pt x="2" y="2"/>
                  </a:lnTo>
                  <a:lnTo>
                    <a:pt x="2" y="2"/>
                  </a:lnTo>
                  <a:lnTo>
                    <a:pt x="2" y="2"/>
                  </a:lnTo>
                  <a:lnTo>
                    <a:pt x="2" y="2"/>
                  </a:lnTo>
                  <a:lnTo>
                    <a:pt x="0" y="6"/>
                  </a:lnTo>
                  <a:lnTo>
                    <a:pt x="0" y="8"/>
                  </a:lnTo>
                  <a:lnTo>
                    <a:pt x="0" y="8"/>
                  </a:lnTo>
                  <a:lnTo>
                    <a:pt x="0" y="8"/>
                  </a:lnTo>
                  <a:lnTo>
                    <a:pt x="0" y="8"/>
                  </a:lnTo>
                  <a:lnTo>
                    <a:pt x="4" y="8"/>
                  </a:lnTo>
                  <a:lnTo>
                    <a:pt x="8" y="6"/>
                  </a:lnTo>
                  <a:lnTo>
                    <a:pt x="10" y="6"/>
                  </a:lnTo>
                  <a:lnTo>
                    <a:pt x="10" y="6"/>
                  </a:lnTo>
                  <a:lnTo>
                    <a:pt x="10" y="6"/>
                  </a:lnTo>
                  <a:lnTo>
                    <a:pt x="10" y="6"/>
                  </a:lnTo>
                  <a:lnTo>
                    <a:pt x="10" y="6"/>
                  </a:lnTo>
                  <a:lnTo>
                    <a:pt x="12" y="4"/>
                  </a:lnTo>
                  <a:lnTo>
                    <a:pt x="12" y="2"/>
                  </a:lnTo>
                  <a:lnTo>
                    <a:pt x="10" y="2"/>
                  </a:lnTo>
                  <a:lnTo>
                    <a:pt x="10" y="2"/>
                  </a:lnTo>
                  <a:lnTo>
                    <a:pt x="10" y="0"/>
                  </a:lnTo>
                  <a:lnTo>
                    <a:pt x="1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99" name="Freeform 5430">
              <a:extLst>
                <a:ext uri="{FF2B5EF4-FFF2-40B4-BE49-F238E27FC236}">
                  <a16:creationId xmlns:a16="http://schemas.microsoft.com/office/drawing/2014/main" id="{D2FB4122-8520-AF41-A1A9-19E6D90B35C4}"/>
                </a:ext>
              </a:extLst>
            </p:cNvPr>
            <p:cNvSpPr>
              <a:spLocks/>
            </p:cNvSpPr>
            <p:nvPr/>
          </p:nvSpPr>
          <p:spPr bwMode="auto">
            <a:xfrm>
              <a:off x="5168315" y="469067"/>
              <a:ext cx="19032" cy="15394"/>
            </a:xfrm>
            <a:custGeom>
              <a:avLst/>
              <a:gdLst/>
              <a:ahLst/>
              <a:cxnLst>
                <a:cxn ang="0">
                  <a:pos x="0" y="2"/>
                </a:cxn>
                <a:cxn ang="0">
                  <a:pos x="0" y="2"/>
                </a:cxn>
                <a:cxn ang="0">
                  <a:pos x="0" y="2"/>
                </a:cxn>
                <a:cxn ang="0">
                  <a:pos x="0" y="2"/>
                </a:cxn>
                <a:cxn ang="0">
                  <a:pos x="0" y="4"/>
                </a:cxn>
                <a:cxn ang="0">
                  <a:pos x="6" y="8"/>
                </a:cxn>
                <a:cxn ang="0">
                  <a:pos x="8" y="10"/>
                </a:cxn>
                <a:cxn ang="0">
                  <a:pos x="10" y="10"/>
                </a:cxn>
                <a:cxn ang="0">
                  <a:pos x="10" y="10"/>
                </a:cxn>
                <a:cxn ang="0">
                  <a:pos x="12" y="10"/>
                </a:cxn>
                <a:cxn ang="0">
                  <a:pos x="12" y="10"/>
                </a:cxn>
                <a:cxn ang="0">
                  <a:pos x="12" y="6"/>
                </a:cxn>
                <a:cxn ang="0">
                  <a:pos x="12" y="6"/>
                </a:cxn>
                <a:cxn ang="0">
                  <a:pos x="12" y="6"/>
                </a:cxn>
                <a:cxn ang="0">
                  <a:pos x="12" y="4"/>
                </a:cxn>
                <a:cxn ang="0">
                  <a:pos x="12" y="4"/>
                </a:cxn>
                <a:cxn ang="0">
                  <a:pos x="12" y="4"/>
                </a:cxn>
                <a:cxn ang="0">
                  <a:pos x="10" y="4"/>
                </a:cxn>
                <a:cxn ang="0">
                  <a:pos x="10" y="4"/>
                </a:cxn>
                <a:cxn ang="0">
                  <a:pos x="10" y="4"/>
                </a:cxn>
                <a:cxn ang="0">
                  <a:pos x="6" y="2"/>
                </a:cxn>
                <a:cxn ang="0">
                  <a:pos x="4" y="2"/>
                </a:cxn>
                <a:cxn ang="0">
                  <a:pos x="4" y="2"/>
                </a:cxn>
                <a:cxn ang="0">
                  <a:pos x="2" y="2"/>
                </a:cxn>
                <a:cxn ang="0">
                  <a:pos x="2" y="2"/>
                </a:cxn>
                <a:cxn ang="0">
                  <a:pos x="0" y="0"/>
                </a:cxn>
                <a:cxn ang="0">
                  <a:pos x="0" y="2"/>
                </a:cxn>
              </a:cxnLst>
              <a:rect l="0" t="0" r="r" b="b"/>
              <a:pathLst>
                <a:path w="12" h="10">
                  <a:moveTo>
                    <a:pt x="0" y="2"/>
                  </a:moveTo>
                  <a:lnTo>
                    <a:pt x="0" y="2"/>
                  </a:lnTo>
                  <a:lnTo>
                    <a:pt x="0" y="2"/>
                  </a:lnTo>
                  <a:lnTo>
                    <a:pt x="0" y="2"/>
                  </a:lnTo>
                  <a:lnTo>
                    <a:pt x="0" y="4"/>
                  </a:lnTo>
                  <a:lnTo>
                    <a:pt x="6" y="8"/>
                  </a:lnTo>
                  <a:lnTo>
                    <a:pt x="8" y="10"/>
                  </a:lnTo>
                  <a:lnTo>
                    <a:pt x="10" y="10"/>
                  </a:lnTo>
                  <a:lnTo>
                    <a:pt x="10" y="10"/>
                  </a:lnTo>
                  <a:lnTo>
                    <a:pt x="12" y="10"/>
                  </a:lnTo>
                  <a:lnTo>
                    <a:pt x="12" y="10"/>
                  </a:lnTo>
                  <a:lnTo>
                    <a:pt x="12" y="6"/>
                  </a:lnTo>
                  <a:lnTo>
                    <a:pt x="12" y="6"/>
                  </a:lnTo>
                  <a:lnTo>
                    <a:pt x="12" y="6"/>
                  </a:lnTo>
                  <a:lnTo>
                    <a:pt x="12" y="4"/>
                  </a:lnTo>
                  <a:lnTo>
                    <a:pt x="12" y="4"/>
                  </a:lnTo>
                  <a:lnTo>
                    <a:pt x="12" y="4"/>
                  </a:lnTo>
                  <a:lnTo>
                    <a:pt x="10" y="4"/>
                  </a:lnTo>
                  <a:lnTo>
                    <a:pt x="10" y="4"/>
                  </a:lnTo>
                  <a:lnTo>
                    <a:pt x="10" y="4"/>
                  </a:lnTo>
                  <a:lnTo>
                    <a:pt x="6" y="2"/>
                  </a:lnTo>
                  <a:lnTo>
                    <a:pt x="4" y="2"/>
                  </a:lnTo>
                  <a:lnTo>
                    <a:pt x="4" y="2"/>
                  </a:lnTo>
                  <a:lnTo>
                    <a:pt x="2" y="2"/>
                  </a:lnTo>
                  <a:lnTo>
                    <a:pt x="2" y="2"/>
                  </a:lnTo>
                  <a:lnTo>
                    <a:pt x="0" y="0"/>
                  </a:lnTo>
                  <a:lnTo>
                    <a:pt x="0"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00" name="Freeform 5431">
              <a:extLst>
                <a:ext uri="{FF2B5EF4-FFF2-40B4-BE49-F238E27FC236}">
                  <a16:creationId xmlns:a16="http://schemas.microsoft.com/office/drawing/2014/main" id="{7B85AC13-DE66-8C42-8121-243CE9F69AFB}"/>
                </a:ext>
              </a:extLst>
            </p:cNvPr>
            <p:cNvSpPr>
              <a:spLocks/>
            </p:cNvSpPr>
            <p:nvPr/>
          </p:nvSpPr>
          <p:spPr bwMode="auto">
            <a:xfrm>
              <a:off x="5168315" y="469067"/>
              <a:ext cx="19032" cy="15394"/>
            </a:xfrm>
            <a:custGeom>
              <a:avLst/>
              <a:gdLst/>
              <a:ahLst/>
              <a:cxnLst>
                <a:cxn ang="0">
                  <a:pos x="0" y="2"/>
                </a:cxn>
                <a:cxn ang="0">
                  <a:pos x="0" y="2"/>
                </a:cxn>
                <a:cxn ang="0">
                  <a:pos x="0" y="2"/>
                </a:cxn>
                <a:cxn ang="0">
                  <a:pos x="0" y="2"/>
                </a:cxn>
                <a:cxn ang="0">
                  <a:pos x="0" y="4"/>
                </a:cxn>
                <a:cxn ang="0">
                  <a:pos x="6" y="8"/>
                </a:cxn>
                <a:cxn ang="0">
                  <a:pos x="8" y="10"/>
                </a:cxn>
                <a:cxn ang="0">
                  <a:pos x="10" y="10"/>
                </a:cxn>
                <a:cxn ang="0">
                  <a:pos x="10" y="10"/>
                </a:cxn>
                <a:cxn ang="0">
                  <a:pos x="12" y="10"/>
                </a:cxn>
                <a:cxn ang="0">
                  <a:pos x="12" y="10"/>
                </a:cxn>
                <a:cxn ang="0">
                  <a:pos x="12" y="6"/>
                </a:cxn>
                <a:cxn ang="0">
                  <a:pos x="12" y="6"/>
                </a:cxn>
                <a:cxn ang="0">
                  <a:pos x="12" y="6"/>
                </a:cxn>
                <a:cxn ang="0">
                  <a:pos x="12" y="4"/>
                </a:cxn>
                <a:cxn ang="0">
                  <a:pos x="12" y="4"/>
                </a:cxn>
                <a:cxn ang="0">
                  <a:pos x="12" y="4"/>
                </a:cxn>
                <a:cxn ang="0">
                  <a:pos x="10" y="4"/>
                </a:cxn>
                <a:cxn ang="0">
                  <a:pos x="10" y="4"/>
                </a:cxn>
                <a:cxn ang="0">
                  <a:pos x="10" y="4"/>
                </a:cxn>
                <a:cxn ang="0">
                  <a:pos x="6" y="2"/>
                </a:cxn>
                <a:cxn ang="0">
                  <a:pos x="4" y="2"/>
                </a:cxn>
                <a:cxn ang="0">
                  <a:pos x="4" y="2"/>
                </a:cxn>
                <a:cxn ang="0">
                  <a:pos x="2" y="2"/>
                </a:cxn>
                <a:cxn ang="0">
                  <a:pos x="2" y="2"/>
                </a:cxn>
                <a:cxn ang="0">
                  <a:pos x="0" y="0"/>
                </a:cxn>
                <a:cxn ang="0">
                  <a:pos x="0" y="2"/>
                </a:cxn>
              </a:cxnLst>
              <a:rect l="0" t="0" r="r" b="b"/>
              <a:pathLst>
                <a:path w="12" h="10">
                  <a:moveTo>
                    <a:pt x="0" y="2"/>
                  </a:moveTo>
                  <a:lnTo>
                    <a:pt x="0" y="2"/>
                  </a:lnTo>
                  <a:lnTo>
                    <a:pt x="0" y="2"/>
                  </a:lnTo>
                  <a:lnTo>
                    <a:pt x="0" y="2"/>
                  </a:lnTo>
                  <a:lnTo>
                    <a:pt x="0" y="4"/>
                  </a:lnTo>
                  <a:lnTo>
                    <a:pt x="6" y="8"/>
                  </a:lnTo>
                  <a:lnTo>
                    <a:pt x="8" y="10"/>
                  </a:lnTo>
                  <a:lnTo>
                    <a:pt x="10" y="10"/>
                  </a:lnTo>
                  <a:lnTo>
                    <a:pt x="10" y="10"/>
                  </a:lnTo>
                  <a:lnTo>
                    <a:pt x="12" y="10"/>
                  </a:lnTo>
                  <a:lnTo>
                    <a:pt x="12" y="10"/>
                  </a:lnTo>
                  <a:lnTo>
                    <a:pt x="12" y="6"/>
                  </a:lnTo>
                  <a:lnTo>
                    <a:pt x="12" y="6"/>
                  </a:lnTo>
                  <a:lnTo>
                    <a:pt x="12" y="6"/>
                  </a:lnTo>
                  <a:lnTo>
                    <a:pt x="12" y="4"/>
                  </a:lnTo>
                  <a:lnTo>
                    <a:pt x="12" y="4"/>
                  </a:lnTo>
                  <a:lnTo>
                    <a:pt x="12" y="4"/>
                  </a:lnTo>
                  <a:lnTo>
                    <a:pt x="10" y="4"/>
                  </a:lnTo>
                  <a:lnTo>
                    <a:pt x="10" y="4"/>
                  </a:lnTo>
                  <a:lnTo>
                    <a:pt x="10" y="4"/>
                  </a:lnTo>
                  <a:lnTo>
                    <a:pt x="6" y="2"/>
                  </a:lnTo>
                  <a:lnTo>
                    <a:pt x="4" y="2"/>
                  </a:lnTo>
                  <a:lnTo>
                    <a:pt x="4" y="2"/>
                  </a:lnTo>
                  <a:lnTo>
                    <a:pt x="2" y="2"/>
                  </a:lnTo>
                  <a:lnTo>
                    <a:pt x="2" y="2"/>
                  </a:ln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01" name="Freeform 5432">
              <a:extLst>
                <a:ext uri="{FF2B5EF4-FFF2-40B4-BE49-F238E27FC236}">
                  <a16:creationId xmlns:a16="http://schemas.microsoft.com/office/drawing/2014/main" id="{B24350BB-3C31-194E-873C-55ECBF2B6A39}"/>
                </a:ext>
              </a:extLst>
            </p:cNvPr>
            <p:cNvSpPr>
              <a:spLocks/>
            </p:cNvSpPr>
            <p:nvPr/>
          </p:nvSpPr>
          <p:spPr bwMode="auto">
            <a:xfrm>
              <a:off x="5115451" y="469067"/>
              <a:ext cx="8458" cy="15394"/>
            </a:xfrm>
            <a:custGeom>
              <a:avLst/>
              <a:gdLst/>
              <a:ahLst/>
              <a:cxnLst>
                <a:cxn ang="0">
                  <a:pos x="4" y="0"/>
                </a:cxn>
                <a:cxn ang="0">
                  <a:pos x="4" y="0"/>
                </a:cxn>
                <a:cxn ang="0">
                  <a:pos x="2" y="0"/>
                </a:cxn>
                <a:cxn ang="0">
                  <a:pos x="2" y="0"/>
                </a:cxn>
                <a:cxn ang="0">
                  <a:pos x="2" y="2"/>
                </a:cxn>
                <a:cxn ang="0">
                  <a:pos x="2" y="2"/>
                </a:cxn>
                <a:cxn ang="0">
                  <a:pos x="0" y="4"/>
                </a:cxn>
                <a:cxn ang="0">
                  <a:pos x="0" y="4"/>
                </a:cxn>
                <a:cxn ang="0">
                  <a:pos x="0" y="4"/>
                </a:cxn>
                <a:cxn ang="0">
                  <a:pos x="0" y="6"/>
                </a:cxn>
                <a:cxn ang="0">
                  <a:pos x="0" y="6"/>
                </a:cxn>
                <a:cxn ang="0">
                  <a:pos x="0" y="6"/>
                </a:cxn>
                <a:cxn ang="0">
                  <a:pos x="0" y="10"/>
                </a:cxn>
                <a:cxn ang="0">
                  <a:pos x="0" y="10"/>
                </a:cxn>
                <a:cxn ang="0">
                  <a:pos x="0" y="10"/>
                </a:cxn>
                <a:cxn ang="0">
                  <a:pos x="0" y="10"/>
                </a:cxn>
                <a:cxn ang="0">
                  <a:pos x="2" y="10"/>
                </a:cxn>
                <a:cxn ang="0">
                  <a:pos x="2" y="10"/>
                </a:cxn>
                <a:cxn ang="0">
                  <a:pos x="2" y="10"/>
                </a:cxn>
                <a:cxn ang="0">
                  <a:pos x="4" y="6"/>
                </a:cxn>
                <a:cxn ang="0">
                  <a:pos x="4" y="6"/>
                </a:cxn>
                <a:cxn ang="0">
                  <a:pos x="6" y="6"/>
                </a:cxn>
                <a:cxn ang="0">
                  <a:pos x="6" y="4"/>
                </a:cxn>
                <a:cxn ang="0">
                  <a:pos x="6" y="4"/>
                </a:cxn>
                <a:cxn ang="0">
                  <a:pos x="6" y="2"/>
                </a:cxn>
                <a:cxn ang="0">
                  <a:pos x="6" y="2"/>
                </a:cxn>
                <a:cxn ang="0">
                  <a:pos x="6" y="2"/>
                </a:cxn>
                <a:cxn ang="0">
                  <a:pos x="4" y="0"/>
                </a:cxn>
                <a:cxn ang="0">
                  <a:pos x="4" y="0"/>
                </a:cxn>
              </a:cxnLst>
              <a:rect l="0" t="0" r="r" b="b"/>
              <a:pathLst>
                <a:path w="6" h="10">
                  <a:moveTo>
                    <a:pt x="4" y="0"/>
                  </a:moveTo>
                  <a:lnTo>
                    <a:pt x="4" y="0"/>
                  </a:lnTo>
                  <a:lnTo>
                    <a:pt x="2" y="0"/>
                  </a:lnTo>
                  <a:lnTo>
                    <a:pt x="2" y="0"/>
                  </a:lnTo>
                  <a:lnTo>
                    <a:pt x="2" y="2"/>
                  </a:lnTo>
                  <a:lnTo>
                    <a:pt x="2" y="2"/>
                  </a:lnTo>
                  <a:lnTo>
                    <a:pt x="0" y="4"/>
                  </a:lnTo>
                  <a:lnTo>
                    <a:pt x="0" y="4"/>
                  </a:lnTo>
                  <a:lnTo>
                    <a:pt x="0" y="4"/>
                  </a:lnTo>
                  <a:lnTo>
                    <a:pt x="0" y="6"/>
                  </a:lnTo>
                  <a:lnTo>
                    <a:pt x="0" y="6"/>
                  </a:lnTo>
                  <a:lnTo>
                    <a:pt x="0" y="6"/>
                  </a:lnTo>
                  <a:lnTo>
                    <a:pt x="0" y="10"/>
                  </a:lnTo>
                  <a:lnTo>
                    <a:pt x="0" y="10"/>
                  </a:lnTo>
                  <a:lnTo>
                    <a:pt x="0" y="10"/>
                  </a:lnTo>
                  <a:lnTo>
                    <a:pt x="0" y="10"/>
                  </a:lnTo>
                  <a:lnTo>
                    <a:pt x="2" y="10"/>
                  </a:lnTo>
                  <a:lnTo>
                    <a:pt x="2" y="10"/>
                  </a:lnTo>
                  <a:lnTo>
                    <a:pt x="2" y="10"/>
                  </a:lnTo>
                  <a:lnTo>
                    <a:pt x="4" y="6"/>
                  </a:lnTo>
                  <a:lnTo>
                    <a:pt x="4" y="6"/>
                  </a:lnTo>
                  <a:lnTo>
                    <a:pt x="6" y="6"/>
                  </a:lnTo>
                  <a:lnTo>
                    <a:pt x="6" y="4"/>
                  </a:lnTo>
                  <a:lnTo>
                    <a:pt x="6" y="4"/>
                  </a:lnTo>
                  <a:lnTo>
                    <a:pt x="6" y="2"/>
                  </a:lnTo>
                  <a:lnTo>
                    <a:pt x="6" y="2"/>
                  </a:lnTo>
                  <a:lnTo>
                    <a:pt x="6" y="2"/>
                  </a:lnTo>
                  <a:lnTo>
                    <a:pt x="4" y="0"/>
                  </a:lnTo>
                  <a:lnTo>
                    <a:pt x="4"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02" name="Freeform 5433">
              <a:extLst>
                <a:ext uri="{FF2B5EF4-FFF2-40B4-BE49-F238E27FC236}">
                  <a16:creationId xmlns:a16="http://schemas.microsoft.com/office/drawing/2014/main" id="{EE893243-8996-1642-B948-9FC673B5432A}"/>
                </a:ext>
              </a:extLst>
            </p:cNvPr>
            <p:cNvSpPr>
              <a:spLocks/>
            </p:cNvSpPr>
            <p:nvPr/>
          </p:nvSpPr>
          <p:spPr bwMode="auto">
            <a:xfrm>
              <a:off x="5115451" y="469067"/>
              <a:ext cx="8458" cy="15394"/>
            </a:xfrm>
            <a:custGeom>
              <a:avLst/>
              <a:gdLst/>
              <a:ahLst/>
              <a:cxnLst>
                <a:cxn ang="0">
                  <a:pos x="4" y="0"/>
                </a:cxn>
                <a:cxn ang="0">
                  <a:pos x="4" y="0"/>
                </a:cxn>
                <a:cxn ang="0">
                  <a:pos x="2" y="0"/>
                </a:cxn>
                <a:cxn ang="0">
                  <a:pos x="2" y="0"/>
                </a:cxn>
                <a:cxn ang="0">
                  <a:pos x="2" y="2"/>
                </a:cxn>
                <a:cxn ang="0">
                  <a:pos x="2" y="2"/>
                </a:cxn>
                <a:cxn ang="0">
                  <a:pos x="0" y="4"/>
                </a:cxn>
                <a:cxn ang="0">
                  <a:pos x="0" y="4"/>
                </a:cxn>
                <a:cxn ang="0">
                  <a:pos x="0" y="4"/>
                </a:cxn>
                <a:cxn ang="0">
                  <a:pos x="0" y="6"/>
                </a:cxn>
                <a:cxn ang="0">
                  <a:pos x="0" y="6"/>
                </a:cxn>
                <a:cxn ang="0">
                  <a:pos x="0" y="6"/>
                </a:cxn>
                <a:cxn ang="0">
                  <a:pos x="0" y="10"/>
                </a:cxn>
                <a:cxn ang="0">
                  <a:pos x="0" y="10"/>
                </a:cxn>
                <a:cxn ang="0">
                  <a:pos x="0" y="10"/>
                </a:cxn>
                <a:cxn ang="0">
                  <a:pos x="0" y="10"/>
                </a:cxn>
                <a:cxn ang="0">
                  <a:pos x="2" y="10"/>
                </a:cxn>
                <a:cxn ang="0">
                  <a:pos x="2" y="10"/>
                </a:cxn>
                <a:cxn ang="0">
                  <a:pos x="2" y="10"/>
                </a:cxn>
                <a:cxn ang="0">
                  <a:pos x="4" y="6"/>
                </a:cxn>
                <a:cxn ang="0">
                  <a:pos x="4" y="6"/>
                </a:cxn>
                <a:cxn ang="0">
                  <a:pos x="6" y="6"/>
                </a:cxn>
                <a:cxn ang="0">
                  <a:pos x="6" y="4"/>
                </a:cxn>
                <a:cxn ang="0">
                  <a:pos x="6" y="4"/>
                </a:cxn>
                <a:cxn ang="0">
                  <a:pos x="6" y="2"/>
                </a:cxn>
                <a:cxn ang="0">
                  <a:pos x="6" y="2"/>
                </a:cxn>
                <a:cxn ang="0">
                  <a:pos x="6" y="2"/>
                </a:cxn>
                <a:cxn ang="0">
                  <a:pos x="4" y="0"/>
                </a:cxn>
                <a:cxn ang="0">
                  <a:pos x="4" y="0"/>
                </a:cxn>
              </a:cxnLst>
              <a:rect l="0" t="0" r="r" b="b"/>
              <a:pathLst>
                <a:path w="6" h="10">
                  <a:moveTo>
                    <a:pt x="4" y="0"/>
                  </a:moveTo>
                  <a:lnTo>
                    <a:pt x="4" y="0"/>
                  </a:lnTo>
                  <a:lnTo>
                    <a:pt x="2" y="0"/>
                  </a:lnTo>
                  <a:lnTo>
                    <a:pt x="2" y="0"/>
                  </a:lnTo>
                  <a:lnTo>
                    <a:pt x="2" y="2"/>
                  </a:lnTo>
                  <a:lnTo>
                    <a:pt x="2" y="2"/>
                  </a:lnTo>
                  <a:lnTo>
                    <a:pt x="0" y="4"/>
                  </a:lnTo>
                  <a:lnTo>
                    <a:pt x="0" y="4"/>
                  </a:lnTo>
                  <a:lnTo>
                    <a:pt x="0" y="4"/>
                  </a:lnTo>
                  <a:lnTo>
                    <a:pt x="0" y="6"/>
                  </a:lnTo>
                  <a:lnTo>
                    <a:pt x="0" y="6"/>
                  </a:lnTo>
                  <a:lnTo>
                    <a:pt x="0" y="6"/>
                  </a:lnTo>
                  <a:lnTo>
                    <a:pt x="0" y="10"/>
                  </a:lnTo>
                  <a:lnTo>
                    <a:pt x="0" y="10"/>
                  </a:lnTo>
                  <a:lnTo>
                    <a:pt x="0" y="10"/>
                  </a:lnTo>
                  <a:lnTo>
                    <a:pt x="0" y="10"/>
                  </a:lnTo>
                  <a:lnTo>
                    <a:pt x="2" y="10"/>
                  </a:lnTo>
                  <a:lnTo>
                    <a:pt x="2" y="10"/>
                  </a:lnTo>
                  <a:lnTo>
                    <a:pt x="2" y="10"/>
                  </a:lnTo>
                  <a:lnTo>
                    <a:pt x="4" y="6"/>
                  </a:lnTo>
                  <a:lnTo>
                    <a:pt x="4" y="6"/>
                  </a:lnTo>
                  <a:lnTo>
                    <a:pt x="6" y="6"/>
                  </a:lnTo>
                  <a:lnTo>
                    <a:pt x="6" y="4"/>
                  </a:lnTo>
                  <a:lnTo>
                    <a:pt x="6" y="4"/>
                  </a:lnTo>
                  <a:lnTo>
                    <a:pt x="6" y="2"/>
                  </a:lnTo>
                  <a:lnTo>
                    <a:pt x="6" y="2"/>
                  </a:lnTo>
                  <a:lnTo>
                    <a:pt x="6" y="2"/>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03" name="Freeform 5434">
              <a:extLst>
                <a:ext uri="{FF2B5EF4-FFF2-40B4-BE49-F238E27FC236}">
                  <a16:creationId xmlns:a16="http://schemas.microsoft.com/office/drawing/2014/main" id="{89FF2EEA-ECD7-1740-BE59-FAB3C60D467C}"/>
                </a:ext>
              </a:extLst>
            </p:cNvPr>
            <p:cNvSpPr>
              <a:spLocks/>
            </p:cNvSpPr>
            <p:nvPr/>
          </p:nvSpPr>
          <p:spPr bwMode="auto">
            <a:xfrm>
              <a:off x="5242326" y="469067"/>
              <a:ext cx="27489" cy="17592"/>
            </a:xfrm>
            <a:custGeom>
              <a:avLst/>
              <a:gdLst/>
              <a:ahLst/>
              <a:cxnLst>
                <a:cxn ang="0">
                  <a:pos x="18" y="0"/>
                </a:cxn>
                <a:cxn ang="0">
                  <a:pos x="16" y="0"/>
                </a:cxn>
                <a:cxn ang="0">
                  <a:pos x="6" y="4"/>
                </a:cxn>
                <a:cxn ang="0">
                  <a:pos x="4" y="4"/>
                </a:cxn>
                <a:cxn ang="0">
                  <a:pos x="4" y="4"/>
                </a:cxn>
                <a:cxn ang="0">
                  <a:pos x="4" y="4"/>
                </a:cxn>
                <a:cxn ang="0">
                  <a:pos x="0" y="8"/>
                </a:cxn>
                <a:cxn ang="0">
                  <a:pos x="0" y="8"/>
                </a:cxn>
                <a:cxn ang="0">
                  <a:pos x="0" y="10"/>
                </a:cxn>
                <a:cxn ang="0">
                  <a:pos x="0" y="10"/>
                </a:cxn>
                <a:cxn ang="0">
                  <a:pos x="0" y="10"/>
                </a:cxn>
                <a:cxn ang="0">
                  <a:pos x="0" y="10"/>
                </a:cxn>
                <a:cxn ang="0">
                  <a:pos x="0" y="12"/>
                </a:cxn>
                <a:cxn ang="0">
                  <a:pos x="0" y="12"/>
                </a:cxn>
                <a:cxn ang="0">
                  <a:pos x="2" y="10"/>
                </a:cxn>
                <a:cxn ang="0">
                  <a:pos x="12" y="8"/>
                </a:cxn>
                <a:cxn ang="0">
                  <a:pos x="14" y="6"/>
                </a:cxn>
                <a:cxn ang="0">
                  <a:pos x="16" y="4"/>
                </a:cxn>
                <a:cxn ang="0">
                  <a:pos x="16" y="4"/>
                </a:cxn>
                <a:cxn ang="0">
                  <a:pos x="16" y="4"/>
                </a:cxn>
                <a:cxn ang="0">
                  <a:pos x="18" y="2"/>
                </a:cxn>
                <a:cxn ang="0">
                  <a:pos x="18" y="0"/>
                </a:cxn>
                <a:cxn ang="0">
                  <a:pos x="18" y="0"/>
                </a:cxn>
                <a:cxn ang="0">
                  <a:pos x="18" y="0"/>
                </a:cxn>
                <a:cxn ang="0">
                  <a:pos x="18" y="0"/>
                </a:cxn>
              </a:cxnLst>
              <a:rect l="0" t="0" r="r" b="b"/>
              <a:pathLst>
                <a:path w="18" h="12">
                  <a:moveTo>
                    <a:pt x="18" y="0"/>
                  </a:moveTo>
                  <a:lnTo>
                    <a:pt x="16" y="0"/>
                  </a:lnTo>
                  <a:lnTo>
                    <a:pt x="6" y="4"/>
                  </a:lnTo>
                  <a:lnTo>
                    <a:pt x="4" y="4"/>
                  </a:lnTo>
                  <a:lnTo>
                    <a:pt x="4" y="4"/>
                  </a:lnTo>
                  <a:lnTo>
                    <a:pt x="4" y="4"/>
                  </a:lnTo>
                  <a:lnTo>
                    <a:pt x="0" y="8"/>
                  </a:lnTo>
                  <a:lnTo>
                    <a:pt x="0" y="8"/>
                  </a:lnTo>
                  <a:lnTo>
                    <a:pt x="0" y="10"/>
                  </a:lnTo>
                  <a:lnTo>
                    <a:pt x="0" y="10"/>
                  </a:lnTo>
                  <a:lnTo>
                    <a:pt x="0" y="10"/>
                  </a:lnTo>
                  <a:lnTo>
                    <a:pt x="0" y="10"/>
                  </a:lnTo>
                  <a:lnTo>
                    <a:pt x="0" y="12"/>
                  </a:lnTo>
                  <a:lnTo>
                    <a:pt x="0" y="12"/>
                  </a:lnTo>
                  <a:lnTo>
                    <a:pt x="2" y="10"/>
                  </a:lnTo>
                  <a:lnTo>
                    <a:pt x="12" y="8"/>
                  </a:lnTo>
                  <a:lnTo>
                    <a:pt x="14" y="6"/>
                  </a:lnTo>
                  <a:lnTo>
                    <a:pt x="16" y="4"/>
                  </a:lnTo>
                  <a:lnTo>
                    <a:pt x="16" y="4"/>
                  </a:lnTo>
                  <a:lnTo>
                    <a:pt x="16" y="4"/>
                  </a:lnTo>
                  <a:lnTo>
                    <a:pt x="18" y="2"/>
                  </a:lnTo>
                  <a:lnTo>
                    <a:pt x="18" y="0"/>
                  </a:lnTo>
                  <a:lnTo>
                    <a:pt x="18" y="0"/>
                  </a:lnTo>
                  <a:lnTo>
                    <a:pt x="18" y="0"/>
                  </a:lnTo>
                  <a:lnTo>
                    <a:pt x="18"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04" name="Freeform 5435">
              <a:extLst>
                <a:ext uri="{FF2B5EF4-FFF2-40B4-BE49-F238E27FC236}">
                  <a16:creationId xmlns:a16="http://schemas.microsoft.com/office/drawing/2014/main" id="{EAB3074D-4E07-324E-A1A8-2C1B9BB99E43}"/>
                </a:ext>
              </a:extLst>
            </p:cNvPr>
            <p:cNvSpPr>
              <a:spLocks/>
            </p:cNvSpPr>
            <p:nvPr/>
          </p:nvSpPr>
          <p:spPr bwMode="auto">
            <a:xfrm>
              <a:off x="5242326" y="469067"/>
              <a:ext cx="27489" cy="17592"/>
            </a:xfrm>
            <a:custGeom>
              <a:avLst/>
              <a:gdLst/>
              <a:ahLst/>
              <a:cxnLst>
                <a:cxn ang="0">
                  <a:pos x="18" y="0"/>
                </a:cxn>
                <a:cxn ang="0">
                  <a:pos x="16" y="0"/>
                </a:cxn>
                <a:cxn ang="0">
                  <a:pos x="6" y="4"/>
                </a:cxn>
                <a:cxn ang="0">
                  <a:pos x="4" y="4"/>
                </a:cxn>
                <a:cxn ang="0">
                  <a:pos x="4" y="4"/>
                </a:cxn>
                <a:cxn ang="0">
                  <a:pos x="4" y="4"/>
                </a:cxn>
                <a:cxn ang="0">
                  <a:pos x="0" y="8"/>
                </a:cxn>
                <a:cxn ang="0">
                  <a:pos x="0" y="8"/>
                </a:cxn>
                <a:cxn ang="0">
                  <a:pos x="0" y="10"/>
                </a:cxn>
                <a:cxn ang="0">
                  <a:pos x="0" y="10"/>
                </a:cxn>
                <a:cxn ang="0">
                  <a:pos x="0" y="10"/>
                </a:cxn>
                <a:cxn ang="0">
                  <a:pos x="0" y="10"/>
                </a:cxn>
                <a:cxn ang="0">
                  <a:pos x="0" y="12"/>
                </a:cxn>
                <a:cxn ang="0">
                  <a:pos x="0" y="12"/>
                </a:cxn>
                <a:cxn ang="0">
                  <a:pos x="2" y="10"/>
                </a:cxn>
                <a:cxn ang="0">
                  <a:pos x="12" y="8"/>
                </a:cxn>
                <a:cxn ang="0">
                  <a:pos x="14" y="6"/>
                </a:cxn>
                <a:cxn ang="0">
                  <a:pos x="16" y="4"/>
                </a:cxn>
                <a:cxn ang="0">
                  <a:pos x="16" y="4"/>
                </a:cxn>
                <a:cxn ang="0">
                  <a:pos x="16" y="4"/>
                </a:cxn>
                <a:cxn ang="0">
                  <a:pos x="18" y="2"/>
                </a:cxn>
                <a:cxn ang="0">
                  <a:pos x="18" y="0"/>
                </a:cxn>
                <a:cxn ang="0">
                  <a:pos x="18" y="0"/>
                </a:cxn>
                <a:cxn ang="0">
                  <a:pos x="18" y="0"/>
                </a:cxn>
                <a:cxn ang="0">
                  <a:pos x="18" y="0"/>
                </a:cxn>
              </a:cxnLst>
              <a:rect l="0" t="0" r="r" b="b"/>
              <a:pathLst>
                <a:path w="18" h="12">
                  <a:moveTo>
                    <a:pt x="18" y="0"/>
                  </a:moveTo>
                  <a:lnTo>
                    <a:pt x="16" y="0"/>
                  </a:lnTo>
                  <a:lnTo>
                    <a:pt x="6" y="4"/>
                  </a:lnTo>
                  <a:lnTo>
                    <a:pt x="4" y="4"/>
                  </a:lnTo>
                  <a:lnTo>
                    <a:pt x="4" y="4"/>
                  </a:lnTo>
                  <a:lnTo>
                    <a:pt x="4" y="4"/>
                  </a:lnTo>
                  <a:lnTo>
                    <a:pt x="0" y="8"/>
                  </a:lnTo>
                  <a:lnTo>
                    <a:pt x="0" y="8"/>
                  </a:lnTo>
                  <a:lnTo>
                    <a:pt x="0" y="10"/>
                  </a:lnTo>
                  <a:lnTo>
                    <a:pt x="0" y="10"/>
                  </a:lnTo>
                  <a:lnTo>
                    <a:pt x="0" y="10"/>
                  </a:lnTo>
                  <a:lnTo>
                    <a:pt x="0" y="10"/>
                  </a:lnTo>
                  <a:lnTo>
                    <a:pt x="0" y="12"/>
                  </a:lnTo>
                  <a:lnTo>
                    <a:pt x="0" y="12"/>
                  </a:lnTo>
                  <a:lnTo>
                    <a:pt x="2" y="10"/>
                  </a:lnTo>
                  <a:lnTo>
                    <a:pt x="12" y="8"/>
                  </a:lnTo>
                  <a:lnTo>
                    <a:pt x="14" y="6"/>
                  </a:lnTo>
                  <a:lnTo>
                    <a:pt x="16" y="4"/>
                  </a:lnTo>
                  <a:lnTo>
                    <a:pt x="16" y="4"/>
                  </a:lnTo>
                  <a:lnTo>
                    <a:pt x="16" y="4"/>
                  </a:lnTo>
                  <a:lnTo>
                    <a:pt x="18" y="2"/>
                  </a:lnTo>
                  <a:lnTo>
                    <a:pt x="18" y="0"/>
                  </a:lnTo>
                  <a:lnTo>
                    <a:pt x="18" y="0"/>
                  </a:lnTo>
                  <a:lnTo>
                    <a:pt x="18" y="0"/>
                  </a:lnTo>
                  <a:lnTo>
                    <a:pt x="18"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05" name="Freeform 5436">
              <a:extLst>
                <a:ext uri="{FF2B5EF4-FFF2-40B4-BE49-F238E27FC236}">
                  <a16:creationId xmlns:a16="http://schemas.microsoft.com/office/drawing/2014/main" id="{3FEB411A-7AF3-DB4B-9FD1-DAD8FE9D9952}"/>
                </a:ext>
              </a:extLst>
            </p:cNvPr>
            <p:cNvSpPr>
              <a:spLocks/>
            </p:cNvSpPr>
            <p:nvPr/>
          </p:nvSpPr>
          <p:spPr bwMode="auto">
            <a:xfrm>
              <a:off x="5286732" y="458073"/>
              <a:ext cx="38063" cy="17592"/>
            </a:xfrm>
            <a:custGeom>
              <a:avLst/>
              <a:gdLst/>
              <a:ahLst/>
              <a:cxnLst>
                <a:cxn ang="0">
                  <a:pos x="8" y="0"/>
                </a:cxn>
                <a:cxn ang="0">
                  <a:pos x="8" y="0"/>
                </a:cxn>
                <a:cxn ang="0">
                  <a:pos x="6" y="0"/>
                </a:cxn>
                <a:cxn ang="0">
                  <a:pos x="6" y="0"/>
                </a:cxn>
                <a:cxn ang="0">
                  <a:pos x="2" y="2"/>
                </a:cxn>
                <a:cxn ang="0">
                  <a:pos x="2" y="2"/>
                </a:cxn>
                <a:cxn ang="0">
                  <a:pos x="0" y="4"/>
                </a:cxn>
                <a:cxn ang="0">
                  <a:pos x="0" y="4"/>
                </a:cxn>
                <a:cxn ang="0">
                  <a:pos x="2" y="6"/>
                </a:cxn>
                <a:cxn ang="0">
                  <a:pos x="2" y="6"/>
                </a:cxn>
                <a:cxn ang="0">
                  <a:pos x="2" y="8"/>
                </a:cxn>
                <a:cxn ang="0">
                  <a:pos x="2" y="8"/>
                </a:cxn>
                <a:cxn ang="0">
                  <a:pos x="2" y="6"/>
                </a:cxn>
                <a:cxn ang="0">
                  <a:pos x="4" y="6"/>
                </a:cxn>
                <a:cxn ang="0">
                  <a:pos x="4" y="6"/>
                </a:cxn>
                <a:cxn ang="0">
                  <a:pos x="4" y="6"/>
                </a:cxn>
                <a:cxn ang="0">
                  <a:pos x="4" y="6"/>
                </a:cxn>
                <a:cxn ang="0">
                  <a:pos x="6" y="6"/>
                </a:cxn>
                <a:cxn ang="0">
                  <a:pos x="8" y="6"/>
                </a:cxn>
                <a:cxn ang="0">
                  <a:pos x="8" y="6"/>
                </a:cxn>
                <a:cxn ang="0">
                  <a:pos x="8" y="6"/>
                </a:cxn>
                <a:cxn ang="0">
                  <a:pos x="10" y="6"/>
                </a:cxn>
                <a:cxn ang="0">
                  <a:pos x="12" y="10"/>
                </a:cxn>
                <a:cxn ang="0">
                  <a:pos x="16" y="8"/>
                </a:cxn>
                <a:cxn ang="0">
                  <a:pos x="22" y="6"/>
                </a:cxn>
                <a:cxn ang="0">
                  <a:pos x="24" y="6"/>
                </a:cxn>
                <a:cxn ang="0">
                  <a:pos x="24" y="6"/>
                </a:cxn>
                <a:cxn ang="0">
                  <a:pos x="24" y="4"/>
                </a:cxn>
                <a:cxn ang="0">
                  <a:pos x="24" y="4"/>
                </a:cxn>
                <a:cxn ang="0">
                  <a:pos x="22" y="2"/>
                </a:cxn>
                <a:cxn ang="0">
                  <a:pos x="20" y="0"/>
                </a:cxn>
                <a:cxn ang="0">
                  <a:pos x="10" y="0"/>
                </a:cxn>
                <a:cxn ang="0">
                  <a:pos x="8" y="0"/>
                </a:cxn>
              </a:cxnLst>
              <a:rect l="0" t="0" r="r" b="b"/>
              <a:pathLst>
                <a:path w="24" h="10">
                  <a:moveTo>
                    <a:pt x="8" y="0"/>
                  </a:moveTo>
                  <a:lnTo>
                    <a:pt x="8" y="0"/>
                  </a:lnTo>
                  <a:lnTo>
                    <a:pt x="6" y="0"/>
                  </a:lnTo>
                  <a:lnTo>
                    <a:pt x="6" y="0"/>
                  </a:lnTo>
                  <a:lnTo>
                    <a:pt x="2" y="2"/>
                  </a:lnTo>
                  <a:lnTo>
                    <a:pt x="2" y="2"/>
                  </a:lnTo>
                  <a:lnTo>
                    <a:pt x="0" y="4"/>
                  </a:lnTo>
                  <a:lnTo>
                    <a:pt x="0" y="4"/>
                  </a:lnTo>
                  <a:lnTo>
                    <a:pt x="2" y="6"/>
                  </a:lnTo>
                  <a:lnTo>
                    <a:pt x="2" y="6"/>
                  </a:lnTo>
                  <a:lnTo>
                    <a:pt x="2" y="8"/>
                  </a:lnTo>
                  <a:lnTo>
                    <a:pt x="2" y="8"/>
                  </a:lnTo>
                  <a:lnTo>
                    <a:pt x="2" y="6"/>
                  </a:lnTo>
                  <a:lnTo>
                    <a:pt x="4" y="6"/>
                  </a:lnTo>
                  <a:lnTo>
                    <a:pt x="4" y="6"/>
                  </a:lnTo>
                  <a:lnTo>
                    <a:pt x="4" y="6"/>
                  </a:lnTo>
                  <a:lnTo>
                    <a:pt x="4" y="6"/>
                  </a:lnTo>
                  <a:lnTo>
                    <a:pt x="6" y="6"/>
                  </a:lnTo>
                  <a:lnTo>
                    <a:pt x="8" y="6"/>
                  </a:lnTo>
                  <a:lnTo>
                    <a:pt x="8" y="6"/>
                  </a:lnTo>
                  <a:lnTo>
                    <a:pt x="8" y="6"/>
                  </a:lnTo>
                  <a:lnTo>
                    <a:pt x="10" y="6"/>
                  </a:lnTo>
                  <a:lnTo>
                    <a:pt x="12" y="10"/>
                  </a:lnTo>
                  <a:lnTo>
                    <a:pt x="16" y="8"/>
                  </a:lnTo>
                  <a:lnTo>
                    <a:pt x="22" y="6"/>
                  </a:lnTo>
                  <a:lnTo>
                    <a:pt x="24" y="6"/>
                  </a:lnTo>
                  <a:lnTo>
                    <a:pt x="24" y="6"/>
                  </a:lnTo>
                  <a:lnTo>
                    <a:pt x="24" y="4"/>
                  </a:lnTo>
                  <a:lnTo>
                    <a:pt x="24" y="4"/>
                  </a:lnTo>
                  <a:lnTo>
                    <a:pt x="22" y="2"/>
                  </a:lnTo>
                  <a:lnTo>
                    <a:pt x="20" y="0"/>
                  </a:lnTo>
                  <a:lnTo>
                    <a:pt x="10" y="0"/>
                  </a:lnTo>
                  <a:lnTo>
                    <a:pt x="8"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06" name="Freeform 5437">
              <a:extLst>
                <a:ext uri="{FF2B5EF4-FFF2-40B4-BE49-F238E27FC236}">
                  <a16:creationId xmlns:a16="http://schemas.microsoft.com/office/drawing/2014/main" id="{84BA6A40-D727-294C-AB3C-90E10A985A34}"/>
                </a:ext>
              </a:extLst>
            </p:cNvPr>
            <p:cNvSpPr>
              <a:spLocks/>
            </p:cNvSpPr>
            <p:nvPr/>
          </p:nvSpPr>
          <p:spPr bwMode="auto">
            <a:xfrm>
              <a:off x="5286732" y="458073"/>
              <a:ext cx="38063" cy="17592"/>
            </a:xfrm>
            <a:custGeom>
              <a:avLst/>
              <a:gdLst/>
              <a:ahLst/>
              <a:cxnLst>
                <a:cxn ang="0">
                  <a:pos x="8" y="0"/>
                </a:cxn>
                <a:cxn ang="0">
                  <a:pos x="8" y="0"/>
                </a:cxn>
                <a:cxn ang="0">
                  <a:pos x="6" y="0"/>
                </a:cxn>
                <a:cxn ang="0">
                  <a:pos x="6" y="0"/>
                </a:cxn>
                <a:cxn ang="0">
                  <a:pos x="2" y="2"/>
                </a:cxn>
                <a:cxn ang="0">
                  <a:pos x="2" y="2"/>
                </a:cxn>
                <a:cxn ang="0">
                  <a:pos x="0" y="4"/>
                </a:cxn>
                <a:cxn ang="0">
                  <a:pos x="0" y="4"/>
                </a:cxn>
                <a:cxn ang="0">
                  <a:pos x="2" y="6"/>
                </a:cxn>
                <a:cxn ang="0">
                  <a:pos x="2" y="6"/>
                </a:cxn>
                <a:cxn ang="0">
                  <a:pos x="2" y="8"/>
                </a:cxn>
                <a:cxn ang="0">
                  <a:pos x="2" y="8"/>
                </a:cxn>
                <a:cxn ang="0">
                  <a:pos x="2" y="6"/>
                </a:cxn>
                <a:cxn ang="0">
                  <a:pos x="4" y="6"/>
                </a:cxn>
                <a:cxn ang="0">
                  <a:pos x="4" y="6"/>
                </a:cxn>
                <a:cxn ang="0">
                  <a:pos x="4" y="6"/>
                </a:cxn>
                <a:cxn ang="0">
                  <a:pos x="4" y="6"/>
                </a:cxn>
                <a:cxn ang="0">
                  <a:pos x="6" y="6"/>
                </a:cxn>
                <a:cxn ang="0">
                  <a:pos x="8" y="6"/>
                </a:cxn>
                <a:cxn ang="0">
                  <a:pos x="8" y="6"/>
                </a:cxn>
                <a:cxn ang="0">
                  <a:pos x="8" y="6"/>
                </a:cxn>
                <a:cxn ang="0">
                  <a:pos x="10" y="6"/>
                </a:cxn>
                <a:cxn ang="0">
                  <a:pos x="12" y="10"/>
                </a:cxn>
                <a:cxn ang="0">
                  <a:pos x="16" y="8"/>
                </a:cxn>
                <a:cxn ang="0">
                  <a:pos x="22" y="6"/>
                </a:cxn>
                <a:cxn ang="0">
                  <a:pos x="24" y="6"/>
                </a:cxn>
                <a:cxn ang="0">
                  <a:pos x="24" y="6"/>
                </a:cxn>
                <a:cxn ang="0">
                  <a:pos x="24" y="4"/>
                </a:cxn>
                <a:cxn ang="0">
                  <a:pos x="24" y="4"/>
                </a:cxn>
                <a:cxn ang="0">
                  <a:pos x="22" y="2"/>
                </a:cxn>
                <a:cxn ang="0">
                  <a:pos x="20" y="0"/>
                </a:cxn>
                <a:cxn ang="0">
                  <a:pos x="10" y="0"/>
                </a:cxn>
                <a:cxn ang="0">
                  <a:pos x="8" y="0"/>
                </a:cxn>
              </a:cxnLst>
              <a:rect l="0" t="0" r="r" b="b"/>
              <a:pathLst>
                <a:path w="24" h="10">
                  <a:moveTo>
                    <a:pt x="8" y="0"/>
                  </a:moveTo>
                  <a:lnTo>
                    <a:pt x="8" y="0"/>
                  </a:lnTo>
                  <a:lnTo>
                    <a:pt x="6" y="0"/>
                  </a:lnTo>
                  <a:lnTo>
                    <a:pt x="6" y="0"/>
                  </a:lnTo>
                  <a:lnTo>
                    <a:pt x="2" y="2"/>
                  </a:lnTo>
                  <a:lnTo>
                    <a:pt x="2" y="2"/>
                  </a:lnTo>
                  <a:lnTo>
                    <a:pt x="0" y="4"/>
                  </a:lnTo>
                  <a:lnTo>
                    <a:pt x="0" y="4"/>
                  </a:lnTo>
                  <a:lnTo>
                    <a:pt x="2" y="6"/>
                  </a:lnTo>
                  <a:lnTo>
                    <a:pt x="2" y="6"/>
                  </a:lnTo>
                  <a:lnTo>
                    <a:pt x="2" y="8"/>
                  </a:lnTo>
                  <a:lnTo>
                    <a:pt x="2" y="8"/>
                  </a:lnTo>
                  <a:lnTo>
                    <a:pt x="2" y="6"/>
                  </a:lnTo>
                  <a:lnTo>
                    <a:pt x="4" y="6"/>
                  </a:lnTo>
                  <a:lnTo>
                    <a:pt x="4" y="6"/>
                  </a:lnTo>
                  <a:lnTo>
                    <a:pt x="4" y="6"/>
                  </a:lnTo>
                  <a:lnTo>
                    <a:pt x="4" y="6"/>
                  </a:lnTo>
                  <a:lnTo>
                    <a:pt x="6" y="6"/>
                  </a:lnTo>
                  <a:lnTo>
                    <a:pt x="8" y="6"/>
                  </a:lnTo>
                  <a:lnTo>
                    <a:pt x="8" y="6"/>
                  </a:lnTo>
                  <a:lnTo>
                    <a:pt x="8" y="6"/>
                  </a:lnTo>
                  <a:lnTo>
                    <a:pt x="10" y="6"/>
                  </a:lnTo>
                  <a:lnTo>
                    <a:pt x="12" y="10"/>
                  </a:lnTo>
                  <a:lnTo>
                    <a:pt x="16" y="8"/>
                  </a:lnTo>
                  <a:lnTo>
                    <a:pt x="22" y="6"/>
                  </a:lnTo>
                  <a:lnTo>
                    <a:pt x="24" y="6"/>
                  </a:lnTo>
                  <a:lnTo>
                    <a:pt x="24" y="6"/>
                  </a:lnTo>
                  <a:lnTo>
                    <a:pt x="24" y="4"/>
                  </a:lnTo>
                  <a:lnTo>
                    <a:pt x="24" y="4"/>
                  </a:lnTo>
                  <a:lnTo>
                    <a:pt x="22" y="2"/>
                  </a:lnTo>
                  <a:lnTo>
                    <a:pt x="20" y="0"/>
                  </a:lnTo>
                  <a:lnTo>
                    <a:pt x="10" y="0"/>
                  </a:lnTo>
                  <a:lnTo>
                    <a:pt x="8"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07" name="Freeform 5438">
              <a:extLst>
                <a:ext uri="{FF2B5EF4-FFF2-40B4-BE49-F238E27FC236}">
                  <a16:creationId xmlns:a16="http://schemas.microsoft.com/office/drawing/2014/main" id="{E3B97264-A41C-0841-BDE4-E43058F817DF}"/>
                </a:ext>
              </a:extLst>
            </p:cNvPr>
            <p:cNvSpPr>
              <a:spLocks/>
            </p:cNvSpPr>
            <p:nvPr/>
          </p:nvSpPr>
          <p:spPr bwMode="auto">
            <a:xfrm>
              <a:off x="4842668" y="447077"/>
              <a:ext cx="27490" cy="24190"/>
            </a:xfrm>
            <a:custGeom>
              <a:avLst/>
              <a:gdLst/>
              <a:ahLst/>
              <a:cxnLst>
                <a:cxn ang="0">
                  <a:pos x="10" y="16"/>
                </a:cxn>
                <a:cxn ang="0">
                  <a:pos x="10" y="16"/>
                </a:cxn>
                <a:cxn ang="0">
                  <a:pos x="8" y="16"/>
                </a:cxn>
                <a:cxn ang="0">
                  <a:pos x="8" y="16"/>
                </a:cxn>
                <a:cxn ang="0">
                  <a:pos x="4" y="12"/>
                </a:cxn>
                <a:cxn ang="0">
                  <a:pos x="4" y="12"/>
                </a:cxn>
                <a:cxn ang="0">
                  <a:pos x="0" y="8"/>
                </a:cxn>
                <a:cxn ang="0">
                  <a:pos x="0" y="6"/>
                </a:cxn>
                <a:cxn ang="0">
                  <a:pos x="0" y="4"/>
                </a:cxn>
                <a:cxn ang="0">
                  <a:pos x="0" y="4"/>
                </a:cxn>
                <a:cxn ang="0">
                  <a:pos x="0" y="4"/>
                </a:cxn>
                <a:cxn ang="0">
                  <a:pos x="0" y="2"/>
                </a:cxn>
                <a:cxn ang="0">
                  <a:pos x="2" y="0"/>
                </a:cxn>
                <a:cxn ang="0">
                  <a:pos x="2" y="0"/>
                </a:cxn>
                <a:cxn ang="0">
                  <a:pos x="4" y="0"/>
                </a:cxn>
                <a:cxn ang="0">
                  <a:pos x="8" y="4"/>
                </a:cxn>
                <a:cxn ang="0">
                  <a:pos x="10" y="6"/>
                </a:cxn>
                <a:cxn ang="0">
                  <a:pos x="12" y="6"/>
                </a:cxn>
                <a:cxn ang="0">
                  <a:pos x="12" y="8"/>
                </a:cxn>
                <a:cxn ang="0">
                  <a:pos x="16" y="12"/>
                </a:cxn>
                <a:cxn ang="0">
                  <a:pos x="18" y="12"/>
                </a:cxn>
                <a:cxn ang="0">
                  <a:pos x="16" y="14"/>
                </a:cxn>
                <a:cxn ang="0">
                  <a:pos x="14" y="12"/>
                </a:cxn>
                <a:cxn ang="0">
                  <a:pos x="14" y="12"/>
                </a:cxn>
                <a:cxn ang="0">
                  <a:pos x="14" y="12"/>
                </a:cxn>
                <a:cxn ang="0">
                  <a:pos x="12" y="12"/>
                </a:cxn>
                <a:cxn ang="0">
                  <a:pos x="12" y="12"/>
                </a:cxn>
                <a:cxn ang="0">
                  <a:pos x="10" y="12"/>
                </a:cxn>
                <a:cxn ang="0">
                  <a:pos x="10" y="12"/>
                </a:cxn>
                <a:cxn ang="0">
                  <a:pos x="10" y="14"/>
                </a:cxn>
                <a:cxn ang="0">
                  <a:pos x="10" y="14"/>
                </a:cxn>
                <a:cxn ang="0">
                  <a:pos x="10" y="16"/>
                </a:cxn>
              </a:cxnLst>
              <a:rect l="0" t="0" r="r" b="b"/>
              <a:pathLst>
                <a:path w="18" h="16">
                  <a:moveTo>
                    <a:pt x="10" y="16"/>
                  </a:moveTo>
                  <a:lnTo>
                    <a:pt x="10" y="16"/>
                  </a:lnTo>
                  <a:lnTo>
                    <a:pt x="8" y="16"/>
                  </a:lnTo>
                  <a:lnTo>
                    <a:pt x="8" y="16"/>
                  </a:lnTo>
                  <a:lnTo>
                    <a:pt x="4" y="12"/>
                  </a:lnTo>
                  <a:lnTo>
                    <a:pt x="4" y="12"/>
                  </a:lnTo>
                  <a:lnTo>
                    <a:pt x="0" y="8"/>
                  </a:lnTo>
                  <a:lnTo>
                    <a:pt x="0" y="6"/>
                  </a:lnTo>
                  <a:lnTo>
                    <a:pt x="0" y="4"/>
                  </a:lnTo>
                  <a:lnTo>
                    <a:pt x="0" y="4"/>
                  </a:lnTo>
                  <a:lnTo>
                    <a:pt x="0" y="4"/>
                  </a:lnTo>
                  <a:lnTo>
                    <a:pt x="0" y="2"/>
                  </a:lnTo>
                  <a:lnTo>
                    <a:pt x="2" y="0"/>
                  </a:lnTo>
                  <a:lnTo>
                    <a:pt x="2" y="0"/>
                  </a:lnTo>
                  <a:lnTo>
                    <a:pt x="4" y="0"/>
                  </a:lnTo>
                  <a:lnTo>
                    <a:pt x="8" y="4"/>
                  </a:lnTo>
                  <a:lnTo>
                    <a:pt x="10" y="6"/>
                  </a:lnTo>
                  <a:lnTo>
                    <a:pt x="12" y="6"/>
                  </a:lnTo>
                  <a:lnTo>
                    <a:pt x="12" y="8"/>
                  </a:lnTo>
                  <a:lnTo>
                    <a:pt x="16" y="12"/>
                  </a:lnTo>
                  <a:lnTo>
                    <a:pt x="18" y="12"/>
                  </a:lnTo>
                  <a:lnTo>
                    <a:pt x="16" y="14"/>
                  </a:lnTo>
                  <a:lnTo>
                    <a:pt x="14" y="12"/>
                  </a:lnTo>
                  <a:lnTo>
                    <a:pt x="14" y="12"/>
                  </a:lnTo>
                  <a:lnTo>
                    <a:pt x="14" y="12"/>
                  </a:lnTo>
                  <a:lnTo>
                    <a:pt x="12" y="12"/>
                  </a:lnTo>
                  <a:lnTo>
                    <a:pt x="12" y="12"/>
                  </a:lnTo>
                  <a:lnTo>
                    <a:pt x="10" y="12"/>
                  </a:lnTo>
                  <a:lnTo>
                    <a:pt x="10" y="12"/>
                  </a:lnTo>
                  <a:lnTo>
                    <a:pt x="10" y="14"/>
                  </a:lnTo>
                  <a:lnTo>
                    <a:pt x="10" y="14"/>
                  </a:lnTo>
                  <a:lnTo>
                    <a:pt x="10" y="16"/>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08" name="Freeform 5439">
              <a:extLst>
                <a:ext uri="{FF2B5EF4-FFF2-40B4-BE49-F238E27FC236}">
                  <a16:creationId xmlns:a16="http://schemas.microsoft.com/office/drawing/2014/main" id="{040B908A-F203-7049-A980-B2C893627413}"/>
                </a:ext>
              </a:extLst>
            </p:cNvPr>
            <p:cNvSpPr>
              <a:spLocks/>
            </p:cNvSpPr>
            <p:nvPr/>
          </p:nvSpPr>
          <p:spPr bwMode="auto">
            <a:xfrm>
              <a:off x="4842668" y="447077"/>
              <a:ext cx="27490" cy="24190"/>
            </a:xfrm>
            <a:custGeom>
              <a:avLst/>
              <a:gdLst/>
              <a:ahLst/>
              <a:cxnLst>
                <a:cxn ang="0">
                  <a:pos x="10" y="16"/>
                </a:cxn>
                <a:cxn ang="0">
                  <a:pos x="10" y="16"/>
                </a:cxn>
                <a:cxn ang="0">
                  <a:pos x="8" y="16"/>
                </a:cxn>
                <a:cxn ang="0">
                  <a:pos x="8" y="16"/>
                </a:cxn>
                <a:cxn ang="0">
                  <a:pos x="4" y="12"/>
                </a:cxn>
                <a:cxn ang="0">
                  <a:pos x="4" y="12"/>
                </a:cxn>
                <a:cxn ang="0">
                  <a:pos x="0" y="8"/>
                </a:cxn>
                <a:cxn ang="0">
                  <a:pos x="0" y="6"/>
                </a:cxn>
                <a:cxn ang="0">
                  <a:pos x="0" y="4"/>
                </a:cxn>
                <a:cxn ang="0">
                  <a:pos x="0" y="4"/>
                </a:cxn>
                <a:cxn ang="0">
                  <a:pos x="0" y="4"/>
                </a:cxn>
                <a:cxn ang="0">
                  <a:pos x="0" y="2"/>
                </a:cxn>
                <a:cxn ang="0">
                  <a:pos x="2" y="0"/>
                </a:cxn>
                <a:cxn ang="0">
                  <a:pos x="2" y="0"/>
                </a:cxn>
                <a:cxn ang="0">
                  <a:pos x="4" y="0"/>
                </a:cxn>
                <a:cxn ang="0">
                  <a:pos x="8" y="4"/>
                </a:cxn>
                <a:cxn ang="0">
                  <a:pos x="10" y="6"/>
                </a:cxn>
                <a:cxn ang="0">
                  <a:pos x="12" y="6"/>
                </a:cxn>
                <a:cxn ang="0">
                  <a:pos x="12" y="8"/>
                </a:cxn>
                <a:cxn ang="0">
                  <a:pos x="16" y="12"/>
                </a:cxn>
                <a:cxn ang="0">
                  <a:pos x="18" y="12"/>
                </a:cxn>
                <a:cxn ang="0">
                  <a:pos x="16" y="14"/>
                </a:cxn>
                <a:cxn ang="0">
                  <a:pos x="14" y="12"/>
                </a:cxn>
                <a:cxn ang="0">
                  <a:pos x="14" y="12"/>
                </a:cxn>
                <a:cxn ang="0">
                  <a:pos x="14" y="12"/>
                </a:cxn>
                <a:cxn ang="0">
                  <a:pos x="12" y="12"/>
                </a:cxn>
                <a:cxn ang="0">
                  <a:pos x="12" y="12"/>
                </a:cxn>
                <a:cxn ang="0">
                  <a:pos x="10" y="12"/>
                </a:cxn>
                <a:cxn ang="0">
                  <a:pos x="10" y="12"/>
                </a:cxn>
                <a:cxn ang="0">
                  <a:pos x="10" y="14"/>
                </a:cxn>
                <a:cxn ang="0">
                  <a:pos x="10" y="14"/>
                </a:cxn>
                <a:cxn ang="0">
                  <a:pos x="10" y="16"/>
                </a:cxn>
              </a:cxnLst>
              <a:rect l="0" t="0" r="r" b="b"/>
              <a:pathLst>
                <a:path w="18" h="16">
                  <a:moveTo>
                    <a:pt x="10" y="16"/>
                  </a:moveTo>
                  <a:lnTo>
                    <a:pt x="10" y="16"/>
                  </a:lnTo>
                  <a:lnTo>
                    <a:pt x="8" y="16"/>
                  </a:lnTo>
                  <a:lnTo>
                    <a:pt x="8" y="16"/>
                  </a:lnTo>
                  <a:lnTo>
                    <a:pt x="4" y="12"/>
                  </a:lnTo>
                  <a:lnTo>
                    <a:pt x="4" y="12"/>
                  </a:lnTo>
                  <a:lnTo>
                    <a:pt x="0" y="8"/>
                  </a:lnTo>
                  <a:lnTo>
                    <a:pt x="0" y="6"/>
                  </a:lnTo>
                  <a:lnTo>
                    <a:pt x="0" y="4"/>
                  </a:lnTo>
                  <a:lnTo>
                    <a:pt x="0" y="4"/>
                  </a:lnTo>
                  <a:lnTo>
                    <a:pt x="0" y="4"/>
                  </a:lnTo>
                  <a:lnTo>
                    <a:pt x="0" y="2"/>
                  </a:lnTo>
                  <a:lnTo>
                    <a:pt x="2" y="0"/>
                  </a:lnTo>
                  <a:lnTo>
                    <a:pt x="2" y="0"/>
                  </a:lnTo>
                  <a:lnTo>
                    <a:pt x="4" y="0"/>
                  </a:lnTo>
                  <a:lnTo>
                    <a:pt x="8" y="4"/>
                  </a:lnTo>
                  <a:lnTo>
                    <a:pt x="10" y="6"/>
                  </a:lnTo>
                  <a:lnTo>
                    <a:pt x="12" y="6"/>
                  </a:lnTo>
                  <a:lnTo>
                    <a:pt x="12" y="8"/>
                  </a:lnTo>
                  <a:lnTo>
                    <a:pt x="16" y="12"/>
                  </a:lnTo>
                  <a:lnTo>
                    <a:pt x="18" y="12"/>
                  </a:lnTo>
                  <a:lnTo>
                    <a:pt x="16" y="14"/>
                  </a:lnTo>
                  <a:lnTo>
                    <a:pt x="14" y="12"/>
                  </a:lnTo>
                  <a:lnTo>
                    <a:pt x="14" y="12"/>
                  </a:lnTo>
                  <a:lnTo>
                    <a:pt x="14" y="12"/>
                  </a:lnTo>
                  <a:lnTo>
                    <a:pt x="12" y="12"/>
                  </a:lnTo>
                  <a:lnTo>
                    <a:pt x="12" y="12"/>
                  </a:lnTo>
                  <a:lnTo>
                    <a:pt x="10" y="12"/>
                  </a:lnTo>
                  <a:lnTo>
                    <a:pt x="10" y="12"/>
                  </a:lnTo>
                  <a:lnTo>
                    <a:pt x="10" y="14"/>
                  </a:lnTo>
                  <a:lnTo>
                    <a:pt x="10" y="14"/>
                  </a:lnTo>
                  <a:lnTo>
                    <a:pt x="10" y="1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09" name="Freeform 5440">
              <a:extLst>
                <a:ext uri="{FF2B5EF4-FFF2-40B4-BE49-F238E27FC236}">
                  <a16:creationId xmlns:a16="http://schemas.microsoft.com/office/drawing/2014/main" id="{415ABD1E-24E4-8C47-8A40-338D7A7C337C}"/>
                </a:ext>
              </a:extLst>
            </p:cNvPr>
            <p:cNvSpPr>
              <a:spLocks/>
            </p:cNvSpPr>
            <p:nvPr/>
          </p:nvSpPr>
          <p:spPr bwMode="auto">
            <a:xfrm>
              <a:off x="5263472" y="565826"/>
              <a:ext cx="16917" cy="13194"/>
            </a:xfrm>
            <a:custGeom>
              <a:avLst/>
              <a:gdLst/>
              <a:ahLst/>
              <a:cxnLst>
                <a:cxn ang="0">
                  <a:pos x="6" y="0"/>
                </a:cxn>
                <a:cxn ang="0">
                  <a:pos x="0" y="4"/>
                </a:cxn>
                <a:cxn ang="0">
                  <a:pos x="0" y="4"/>
                </a:cxn>
                <a:cxn ang="0">
                  <a:pos x="0" y="4"/>
                </a:cxn>
                <a:cxn ang="0">
                  <a:pos x="0" y="4"/>
                </a:cxn>
                <a:cxn ang="0">
                  <a:pos x="0" y="4"/>
                </a:cxn>
                <a:cxn ang="0">
                  <a:pos x="0" y="6"/>
                </a:cxn>
                <a:cxn ang="0">
                  <a:pos x="2" y="8"/>
                </a:cxn>
                <a:cxn ang="0">
                  <a:pos x="2" y="8"/>
                </a:cxn>
                <a:cxn ang="0">
                  <a:pos x="2" y="8"/>
                </a:cxn>
                <a:cxn ang="0">
                  <a:pos x="2" y="8"/>
                </a:cxn>
                <a:cxn ang="0">
                  <a:pos x="2" y="8"/>
                </a:cxn>
                <a:cxn ang="0">
                  <a:pos x="2" y="8"/>
                </a:cxn>
                <a:cxn ang="0">
                  <a:pos x="4" y="8"/>
                </a:cxn>
                <a:cxn ang="0">
                  <a:pos x="4" y="8"/>
                </a:cxn>
                <a:cxn ang="0">
                  <a:pos x="4" y="8"/>
                </a:cxn>
                <a:cxn ang="0">
                  <a:pos x="4" y="8"/>
                </a:cxn>
                <a:cxn ang="0">
                  <a:pos x="6" y="4"/>
                </a:cxn>
                <a:cxn ang="0">
                  <a:pos x="10" y="4"/>
                </a:cxn>
                <a:cxn ang="0">
                  <a:pos x="10" y="4"/>
                </a:cxn>
                <a:cxn ang="0">
                  <a:pos x="10" y="4"/>
                </a:cxn>
                <a:cxn ang="0">
                  <a:pos x="10" y="2"/>
                </a:cxn>
                <a:cxn ang="0">
                  <a:pos x="10" y="2"/>
                </a:cxn>
                <a:cxn ang="0">
                  <a:pos x="8" y="0"/>
                </a:cxn>
                <a:cxn ang="0">
                  <a:pos x="6" y="0"/>
                </a:cxn>
                <a:cxn ang="0">
                  <a:pos x="6" y="0"/>
                </a:cxn>
                <a:cxn ang="0">
                  <a:pos x="6" y="0"/>
                </a:cxn>
              </a:cxnLst>
              <a:rect l="0" t="0" r="r" b="b"/>
              <a:pathLst>
                <a:path w="10" h="8">
                  <a:moveTo>
                    <a:pt x="6" y="0"/>
                  </a:moveTo>
                  <a:lnTo>
                    <a:pt x="0" y="4"/>
                  </a:lnTo>
                  <a:lnTo>
                    <a:pt x="0" y="4"/>
                  </a:lnTo>
                  <a:lnTo>
                    <a:pt x="0" y="4"/>
                  </a:lnTo>
                  <a:lnTo>
                    <a:pt x="0" y="4"/>
                  </a:lnTo>
                  <a:lnTo>
                    <a:pt x="0" y="4"/>
                  </a:lnTo>
                  <a:lnTo>
                    <a:pt x="0" y="6"/>
                  </a:lnTo>
                  <a:lnTo>
                    <a:pt x="2" y="8"/>
                  </a:lnTo>
                  <a:lnTo>
                    <a:pt x="2" y="8"/>
                  </a:lnTo>
                  <a:lnTo>
                    <a:pt x="2" y="8"/>
                  </a:lnTo>
                  <a:lnTo>
                    <a:pt x="2" y="8"/>
                  </a:lnTo>
                  <a:lnTo>
                    <a:pt x="2" y="8"/>
                  </a:lnTo>
                  <a:lnTo>
                    <a:pt x="2" y="8"/>
                  </a:lnTo>
                  <a:lnTo>
                    <a:pt x="4" y="8"/>
                  </a:lnTo>
                  <a:lnTo>
                    <a:pt x="4" y="8"/>
                  </a:lnTo>
                  <a:lnTo>
                    <a:pt x="4" y="8"/>
                  </a:lnTo>
                  <a:lnTo>
                    <a:pt x="4" y="8"/>
                  </a:lnTo>
                  <a:lnTo>
                    <a:pt x="6" y="4"/>
                  </a:lnTo>
                  <a:lnTo>
                    <a:pt x="10" y="4"/>
                  </a:lnTo>
                  <a:lnTo>
                    <a:pt x="10" y="4"/>
                  </a:lnTo>
                  <a:lnTo>
                    <a:pt x="10" y="4"/>
                  </a:lnTo>
                  <a:lnTo>
                    <a:pt x="10" y="2"/>
                  </a:lnTo>
                  <a:lnTo>
                    <a:pt x="10" y="2"/>
                  </a:lnTo>
                  <a:lnTo>
                    <a:pt x="8" y="0"/>
                  </a:lnTo>
                  <a:lnTo>
                    <a:pt x="6" y="0"/>
                  </a:lnTo>
                  <a:lnTo>
                    <a:pt x="6" y="0"/>
                  </a:lnTo>
                  <a:lnTo>
                    <a:pt x="6"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0" name="Freeform 5441">
              <a:extLst>
                <a:ext uri="{FF2B5EF4-FFF2-40B4-BE49-F238E27FC236}">
                  <a16:creationId xmlns:a16="http://schemas.microsoft.com/office/drawing/2014/main" id="{48226CF2-26CE-034B-AA96-5FB674655955}"/>
                </a:ext>
              </a:extLst>
            </p:cNvPr>
            <p:cNvSpPr>
              <a:spLocks/>
            </p:cNvSpPr>
            <p:nvPr/>
          </p:nvSpPr>
          <p:spPr bwMode="auto">
            <a:xfrm>
              <a:off x="5263472" y="565826"/>
              <a:ext cx="16917" cy="13194"/>
            </a:xfrm>
            <a:custGeom>
              <a:avLst/>
              <a:gdLst/>
              <a:ahLst/>
              <a:cxnLst>
                <a:cxn ang="0">
                  <a:pos x="6" y="0"/>
                </a:cxn>
                <a:cxn ang="0">
                  <a:pos x="0" y="4"/>
                </a:cxn>
                <a:cxn ang="0">
                  <a:pos x="0" y="4"/>
                </a:cxn>
                <a:cxn ang="0">
                  <a:pos x="0" y="4"/>
                </a:cxn>
                <a:cxn ang="0">
                  <a:pos x="0" y="4"/>
                </a:cxn>
                <a:cxn ang="0">
                  <a:pos x="0" y="4"/>
                </a:cxn>
                <a:cxn ang="0">
                  <a:pos x="0" y="6"/>
                </a:cxn>
                <a:cxn ang="0">
                  <a:pos x="2" y="8"/>
                </a:cxn>
                <a:cxn ang="0">
                  <a:pos x="2" y="8"/>
                </a:cxn>
                <a:cxn ang="0">
                  <a:pos x="2" y="8"/>
                </a:cxn>
                <a:cxn ang="0">
                  <a:pos x="2" y="8"/>
                </a:cxn>
                <a:cxn ang="0">
                  <a:pos x="2" y="8"/>
                </a:cxn>
                <a:cxn ang="0">
                  <a:pos x="2" y="8"/>
                </a:cxn>
                <a:cxn ang="0">
                  <a:pos x="4" y="8"/>
                </a:cxn>
                <a:cxn ang="0">
                  <a:pos x="4" y="8"/>
                </a:cxn>
                <a:cxn ang="0">
                  <a:pos x="4" y="8"/>
                </a:cxn>
                <a:cxn ang="0">
                  <a:pos x="4" y="8"/>
                </a:cxn>
                <a:cxn ang="0">
                  <a:pos x="6" y="4"/>
                </a:cxn>
                <a:cxn ang="0">
                  <a:pos x="10" y="4"/>
                </a:cxn>
                <a:cxn ang="0">
                  <a:pos x="10" y="4"/>
                </a:cxn>
                <a:cxn ang="0">
                  <a:pos x="10" y="4"/>
                </a:cxn>
                <a:cxn ang="0">
                  <a:pos x="10" y="2"/>
                </a:cxn>
                <a:cxn ang="0">
                  <a:pos x="10" y="2"/>
                </a:cxn>
                <a:cxn ang="0">
                  <a:pos x="8" y="0"/>
                </a:cxn>
                <a:cxn ang="0">
                  <a:pos x="6" y="0"/>
                </a:cxn>
                <a:cxn ang="0">
                  <a:pos x="6" y="0"/>
                </a:cxn>
                <a:cxn ang="0">
                  <a:pos x="6" y="0"/>
                </a:cxn>
              </a:cxnLst>
              <a:rect l="0" t="0" r="r" b="b"/>
              <a:pathLst>
                <a:path w="10" h="8">
                  <a:moveTo>
                    <a:pt x="6" y="0"/>
                  </a:moveTo>
                  <a:lnTo>
                    <a:pt x="0" y="4"/>
                  </a:lnTo>
                  <a:lnTo>
                    <a:pt x="0" y="4"/>
                  </a:lnTo>
                  <a:lnTo>
                    <a:pt x="0" y="4"/>
                  </a:lnTo>
                  <a:lnTo>
                    <a:pt x="0" y="4"/>
                  </a:lnTo>
                  <a:lnTo>
                    <a:pt x="0" y="4"/>
                  </a:lnTo>
                  <a:lnTo>
                    <a:pt x="0" y="6"/>
                  </a:lnTo>
                  <a:lnTo>
                    <a:pt x="2" y="8"/>
                  </a:lnTo>
                  <a:lnTo>
                    <a:pt x="2" y="8"/>
                  </a:lnTo>
                  <a:lnTo>
                    <a:pt x="2" y="8"/>
                  </a:lnTo>
                  <a:lnTo>
                    <a:pt x="2" y="8"/>
                  </a:lnTo>
                  <a:lnTo>
                    <a:pt x="2" y="8"/>
                  </a:lnTo>
                  <a:lnTo>
                    <a:pt x="2" y="8"/>
                  </a:lnTo>
                  <a:lnTo>
                    <a:pt x="4" y="8"/>
                  </a:lnTo>
                  <a:lnTo>
                    <a:pt x="4" y="8"/>
                  </a:lnTo>
                  <a:lnTo>
                    <a:pt x="4" y="8"/>
                  </a:lnTo>
                  <a:lnTo>
                    <a:pt x="4" y="8"/>
                  </a:lnTo>
                  <a:lnTo>
                    <a:pt x="6" y="4"/>
                  </a:lnTo>
                  <a:lnTo>
                    <a:pt x="10" y="4"/>
                  </a:lnTo>
                  <a:lnTo>
                    <a:pt x="10" y="4"/>
                  </a:lnTo>
                  <a:lnTo>
                    <a:pt x="10" y="4"/>
                  </a:lnTo>
                  <a:lnTo>
                    <a:pt x="10" y="2"/>
                  </a:lnTo>
                  <a:lnTo>
                    <a:pt x="10" y="2"/>
                  </a:lnTo>
                  <a:lnTo>
                    <a:pt x="8" y="0"/>
                  </a:lnTo>
                  <a:lnTo>
                    <a:pt x="6" y="0"/>
                  </a:lnTo>
                  <a:lnTo>
                    <a:pt x="6" y="0"/>
                  </a:lnTo>
                  <a:lnTo>
                    <a:pt x="6"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1" name="Freeform 5442">
              <a:extLst>
                <a:ext uri="{FF2B5EF4-FFF2-40B4-BE49-F238E27FC236}">
                  <a16:creationId xmlns:a16="http://schemas.microsoft.com/office/drawing/2014/main" id="{012DDFD9-AD2F-534B-B263-7568CEA7FE08}"/>
                </a:ext>
              </a:extLst>
            </p:cNvPr>
            <p:cNvSpPr>
              <a:spLocks/>
            </p:cNvSpPr>
            <p:nvPr/>
          </p:nvSpPr>
          <p:spPr bwMode="auto">
            <a:xfrm>
              <a:off x="5147169" y="440480"/>
              <a:ext cx="21146" cy="28587"/>
            </a:xfrm>
            <a:custGeom>
              <a:avLst/>
              <a:gdLst/>
              <a:ahLst/>
              <a:cxnLst>
                <a:cxn ang="0">
                  <a:pos x="12" y="18"/>
                </a:cxn>
                <a:cxn ang="0">
                  <a:pos x="12" y="18"/>
                </a:cxn>
                <a:cxn ang="0">
                  <a:pos x="10" y="16"/>
                </a:cxn>
                <a:cxn ang="0">
                  <a:pos x="10" y="16"/>
                </a:cxn>
                <a:cxn ang="0">
                  <a:pos x="8" y="14"/>
                </a:cxn>
                <a:cxn ang="0">
                  <a:pos x="6" y="10"/>
                </a:cxn>
                <a:cxn ang="0">
                  <a:pos x="4" y="8"/>
                </a:cxn>
                <a:cxn ang="0">
                  <a:pos x="4" y="8"/>
                </a:cxn>
                <a:cxn ang="0">
                  <a:pos x="2" y="8"/>
                </a:cxn>
                <a:cxn ang="0">
                  <a:pos x="2" y="6"/>
                </a:cxn>
                <a:cxn ang="0">
                  <a:pos x="0" y="8"/>
                </a:cxn>
                <a:cxn ang="0">
                  <a:pos x="0" y="8"/>
                </a:cxn>
                <a:cxn ang="0">
                  <a:pos x="0" y="4"/>
                </a:cxn>
                <a:cxn ang="0">
                  <a:pos x="0" y="2"/>
                </a:cxn>
                <a:cxn ang="0">
                  <a:pos x="0" y="2"/>
                </a:cxn>
                <a:cxn ang="0">
                  <a:pos x="0" y="2"/>
                </a:cxn>
                <a:cxn ang="0">
                  <a:pos x="0" y="2"/>
                </a:cxn>
                <a:cxn ang="0">
                  <a:pos x="0" y="2"/>
                </a:cxn>
                <a:cxn ang="0">
                  <a:pos x="2" y="0"/>
                </a:cxn>
                <a:cxn ang="0">
                  <a:pos x="4" y="0"/>
                </a:cxn>
                <a:cxn ang="0">
                  <a:pos x="4" y="0"/>
                </a:cxn>
                <a:cxn ang="0">
                  <a:pos x="12" y="8"/>
                </a:cxn>
                <a:cxn ang="0">
                  <a:pos x="14" y="14"/>
                </a:cxn>
                <a:cxn ang="0">
                  <a:pos x="14" y="14"/>
                </a:cxn>
                <a:cxn ang="0">
                  <a:pos x="14" y="14"/>
                </a:cxn>
                <a:cxn ang="0">
                  <a:pos x="14" y="16"/>
                </a:cxn>
                <a:cxn ang="0">
                  <a:pos x="12" y="18"/>
                </a:cxn>
              </a:cxnLst>
              <a:rect l="0" t="0" r="r" b="b"/>
              <a:pathLst>
                <a:path w="14" h="18">
                  <a:moveTo>
                    <a:pt x="12" y="18"/>
                  </a:moveTo>
                  <a:lnTo>
                    <a:pt x="12" y="18"/>
                  </a:lnTo>
                  <a:lnTo>
                    <a:pt x="10" y="16"/>
                  </a:lnTo>
                  <a:lnTo>
                    <a:pt x="10" y="16"/>
                  </a:lnTo>
                  <a:lnTo>
                    <a:pt x="8" y="14"/>
                  </a:lnTo>
                  <a:lnTo>
                    <a:pt x="6" y="10"/>
                  </a:lnTo>
                  <a:lnTo>
                    <a:pt x="4" y="8"/>
                  </a:lnTo>
                  <a:lnTo>
                    <a:pt x="4" y="8"/>
                  </a:lnTo>
                  <a:lnTo>
                    <a:pt x="2" y="8"/>
                  </a:lnTo>
                  <a:lnTo>
                    <a:pt x="2" y="6"/>
                  </a:lnTo>
                  <a:lnTo>
                    <a:pt x="0" y="8"/>
                  </a:lnTo>
                  <a:lnTo>
                    <a:pt x="0" y="8"/>
                  </a:lnTo>
                  <a:lnTo>
                    <a:pt x="0" y="4"/>
                  </a:lnTo>
                  <a:lnTo>
                    <a:pt x="0" y="2"/>
                  </a:lnTo>
                  <a:lnTo>
                    <a:pt x="0" y="2"/>
                  </a:lnTo>
                  <a:lnTo>
                    <a:pt x="0" y="2"/>
                  </a:lnTo>
                  <a:lnTo>
                    <a:pt x="0" y="2"/>
                  </a:lnTo>
                  <a:lnTo>
                    <a:pt x="0" y="2"/>
                  </a:lnTo>
                  <a:lnTo>
                    <a:pt x="2" y="0"/>
                  </a:lnTo>
                  <a:lnTo>
                    <a:pt x="4" y="0"/>
                  </a:lnTo>
                  <a:lnTo>
                    <a:pt x="4" y="0"/>
                  </a:lnTo>
                  <a:lnTo>
                    <a:pt x="12" y="8"/>
                  </a:lnTo>
                  <a:lnTo>
                    <a:pt x="14" y="14"/>
                  </a:lnTo>
                  <a:lnTo>
                    <a:pt x="14" y="14"/>
                  </a:lnTo>
                  <a:lnTo>
                    <a:pt x="14" y="14"/>
                  </a:lnTo>
                  <a:lnTo>
                    <a:pt x="14" y="16"/>
                  </a:lnTo>
                  <a:lnTo>
                    <a:pt x="12" y="18"/>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2" name="Freeform 5443">
              <a:extLst>
                <a:ext uri="{FF2B5EF4-FFF2-40B4-BE49-F238E27FC236}">
                  <a16:creationId xmlns:a16="http://schemas.microsoft.com/office/drawing/2014/main" id="{BDEA3177-5B85-A94F-8F4C-8D4FB4DB4619}"/>
                </a:ext>
              </a:extLst>
            </p:cNvPr>
            <p:cNvSpPr>
              <a:spLocks/>
            </p:cNvSpPr>
            <p:nvPr/>
          </p:nvSpPr>
          <p:spPr bwMode="auto">
            <a:xfrm>
              <a:off x="5147169" y="440480"/>
              <a:ext cx="21146" cy="28587"/>
            </a:xfrm>
            <a:custGeom>
              <a:avLst/>
              <a:gdLst/>
              <a:ahLst/>
              <a:cxnLst>
                <a:cxn ang="0">
                  <a:pos x="12" y="18"/>
                </a:cxn>
                <a:cxn ang="0">
                  <a:pos x="12" y="18"/>
                </a:cxn>
                <a:cxn ang="0">
                  <a:pos x="10" y="16"/>
                </a:cxn>
                <a:cxn ang="0">
                  <a:pos x="10" y="16"/>
                </a:cxn>
                <a:cxn ang="0">
                  <a:pos x="8" y="14"/>
                </a:cxn>
                <a:cxn ang="0">
                  <a:pos x="6" y="10"/>
                </a:cxn>
                <a:cxn ang="0">
                  <a:pos x="4" y="8"/>
                </a:cxn>
                <a:cxn ang="0">
                  <a:pos x="4" y="8"/>
                </a:cxn>
                <a:cxn ang="0">
                  <a:pos x="2" y="8"/>
                </a:cxn>
                <a:cxn ang="0">
                  <a:pos x="2" y="6"/>
                </a:cxn>
                <a:cxn ang="0">
                  <a:pos x="0" y="8"/>
                </a:cxn>
                <a:cxn ang="0">
                  <a:pos x="0" y="8"/>
                </a:cxn>
                <a:cxn ang="0">
                  <a:pos x="0" y="4"/>
                </a:cxn>
                <a:cxn ang="0">
                  <a:pos x="0" y="2"/>
                </a:cxn>
                <a:cxn ang="0">
                  <a:pos x="0" y="2"/>
                </a:cxn>
                <a:cxn ang="0">
                  <a:pos x="0" y="2"/>
                </a:cxn>
                <a:cxn ang="0">
                  <a:pos x="0" y="2"/>
                </a:cxn>
                <a:cxn ang="0">
                  <a:pos x="0" y="2"/>
                </a:cxn>
                <a:cxn ang="0">
                  <a:pos x="2" y="0"/>
                </a:cxn>
                <a:cxn ang="0">
                  <a:pos x="4" y="0"/>
                </a:cxn>
                <a:cxn ang="0">
                  <a:pos x="4" y="0"/>
                </a:cxn>
                <a:cxn ang="0">
                  <a:pos x="12" y="8"/>
                </a:cxn>
                <a:cxn ang="0">
                  <a:pos x="14" y="14"/>
                </a:cxn>
                <a:cxn ang="0">
                  <a:pos x="14" y="14"/>
                </a:cxn>
                <a:cxn ang="0">
                  <a:pos x="14" y="14"/>
                </a:cxn>
                <a:cxn ang="0">
                  <a:pos x="14" y="16"/>
                </a:cxn>
                <a:cxn ang="0">
                  <a:pos x="12" y="18"/>
                </a:cxn>
              </a:cxnLst>
              <a:rect l="0" t="0" r="r" b="b"/>
              <a:pathLst>
                <a:path w="14" h="18">
                  <a:moveTo>
                    <a:pt x="12" y="18"/>
                  </a:moveTo>
                  <a:lnTo>
                    <a:pt x="12" y="18"/>
                  </a:lnTo>
                  <a:lnTo>
                    <a:pt x="10" y="16"/>
                  </a:lnTo>
                  <a:lnTo>
                    <a:pt x="10" y="16"/>
                  </a:lnTo>
                  <a:lnTo>
                    <a:pt x="8" y="14"/>
                  </a:lnTo>
                  <a:lnTo>
                    <a:pt x="6" y="10"/>
                  </a:lnTo>
                  <a:lnTo>
                    <a:pt x="4" y="8"/>
                  </a:lnTo>
                  <a:lnTo>
                    <a:pt x="4" y="8"/>
                  </a:lnTo>
                  <a:lnTo>
                    <a:pt x="2" y="8"/>
                  </a:lnTo>
                  <a:lnTo>
                    <a:pt x="2" y="6"/>
                  </a:lnTo>
                  <a:lnTo>
                    <a:pt x="0" y="8"/>
                  </a:lnTo>
                  <a:lnTo>
                    <a:pt x="0" y="8"/>
                  </a:lnTo>
                  <a:lnTo>
                    <a:pt x="0" y="4"/>
                  </a:lnTo>
                  <a:lnTo>
                    <a:pt x="0" y="2"/>
                  </a:lnTo>
                  <a:lnTo>
                    <a:pt x="0" y="2"/>
                  </a:lnTo>
                  <a:lnTo>
                    <a:pt x="0" y="2"/>
                  </a:lnTo>
                  <a:lnTo>
                    <a:pt x="0" y="2"/>
                  </a:lnTo>
                  <a:lnTo>
                    <a:pt x="0" y="2"/>
                  </a:lnTo>
                  <a:lnTo>
                    <a:pt x="2" y="0"/>
                  </a:lnTo>
                  <a:lnTo>
                    <a:pt x="4" y="0"/>
                  </a:lnTo>
                  <a:lnTo>
                    <a:pt x="4" y="0"/>
                  </a:lnTo>
                  <a:lnTo>
                    <a:pt x="12" y="8"/>
                  </a:lnTo>
                  <a:lnTo>
                    <a:pt x="14" y="14"/>
                  </a:lnTo>
                  <a:lnTo>
                    <a:pt x="14" y="14"/>
                  </a:lnTo>
                  <a:lnTo>
                    <a:pt x="14" y="14"/>
                  </a:lnTo>
                  <a:lnTo>
                    <a:pt x="14" y="16"/>
                  </a:lnTo>
                  <a:lnTo>
                    <a:pt x="12" y="1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3" name="Freeform 5444">
              <a:extLst>
                <a:ext uri="{FF2B5EF4-FFF2-40B4-BE49-F238E27FC236}">
                  <a16:creationId xmlns:a16="http://schemas.microsoft.com/office/drawing/2014/main" id="{4A595DE8-DB73-564A-AB4D-9E32FC1BF05D}"/>
                </a:ext>
              </a:extLst>
            </p:cNvPr>
            <p:cNvSpPr>
              <a:spLocks/>
            </p:cNvSpPr>
            <p:nvPr/>
          </p:nvSpPr>
          <p:spPr bwMode="auto">
            <a:xfrm>
              <a:off x="5047784" y="440480"/>
              <a:ext cx="12688" cy="10995"/>
            </a:xfrm>
            <a:custGeom>
              <a:avLst/>
              <a:gdLst/>
              <a:ahLst/>
              <a:cxnLst>
                <a:cxn ang="0">
                  <a:pos x="4" y="0"/>
                </a:cxn>
                <a:cxn ang="0">
                  <a:pos x="2" y="0"/>
                </a:cxn>
                <a:cxn ang="0">
                  <a:pos x="2" y="4"/>
                </a:cxn>
                <a:cxn ang="0">
                  <a:pos x="0" y="6"/>
                </a:cxn>
                <a:cxn ang="0">
                  <a:pos x="0" y="6"/>
                </a:cxn>
                <a:cxn ang="0">
                  <a:pos x="2" y="6"/>
                </a:cxn>
                <a:cxn ang="0">
                  <a:pos x="2" y="6"/>
                </a:cxn>
                <a:cxn ang="0">
                  <a:pos x="4" y="8"/>
                </a:cxn>
                <a:cxn ang="0">
                  <a:pos x="4" y="6"/>
                </a:cxn>
                <a:cxn ang="0">
                  <a:pos x="4" y="6"/>
                </a:cxn>
                <a:cxn ang="0">
                  <a:pos x="8" y="4"/>
                </a:cxn>
                <a:cxn ang="0">
                  <a:pos x="8" y="4"/>
                </a:cxn>
                <a:cxn ang="0">
                  <a:pos x="8" y="4"/>
                </a:cxn>
                <a:cxn ang="0">
                  <a:pos x="8" y="4"/>
                </a:cxn>
                <a:cxn ang="0">
                  <a:pos x="8" y="0"/>
                </a:cxn>
                <a:cxn ang="0">
                  <a:pos x="8" y="0"/>
                </a:cxn>
                <a:cxn ang="0">
                  <a:pos x="6" y="0"/>
                </a:cxn>
                <a:cxn ang="0">
                  <a:pos x="6" y="0"/>
                </a:cxn>
                <a:cxn ang="0">
                  <a:pos x="6" y="0"/>
                </a:cxn>
                <a:cxn ang="0">
                  <a:pos x="6" y="0"/>
                </a:cxn>
                <a:cxn ang="0">
                  <a:pos x="6" y="0"/>
                </a:cxn>
                <a:cxn ang="0">
                  <a:pos x="4" y="0"/>
                </a:cxn>
              </a:cxnLst>
              <a:rect l="0" t="0" r="r" b="b"/>
              <a:pathLst>
                <a:path w="8" h="8">
                  <a:moveTo>
                    <a:pt x="4" y="0"/>
                  </a:moveTo>
                  <a:lnTo>
                    <a:pt x="2" y="0"/>
                  </a:lnTo>
                  <a:lnTo>
                    <a:pt x="2" y="4"/>
                  </a:lnTo>
                  <a:lnTo>
                    <a:pt x="0" y="6"/>
                  </a:lnTo>
                  <a:lnTo>
                    <a:pt x="0" y="6"/>
                  </a:lnTo>
                  <a:lnTo>
                    <a:pt x="2" y="6"/>
                  </a:lnTo>
                  <a:lnTo>
                    <a:pt x="2" y="6"/>
                  </a:lnTo>
                  <a:lnTo>
                    <a:pt x="4" y="8"/>
                  </a:lnTo>
                  <a:lnTo>
                    <a:pt x="4" y="6"/>
                  </a:lnTo>
                  <a:lnTo>
                    <a:pt x="4" y="6"/>
                  </a:lnTo>
                  <a:lnTo>
                    <a:pt x="8" y="4"/>
                  </a:lnTo>
                  <a:lnTo>
                    <a:pt x="8" y="4"/>
                  </a:lnTo>
                  <a:lnTo>
                    <a:pt x="8" y="4"/>
                  </a:lnTo>
                  <a:lnTo>
                    <a:pt x="8" y="4"/>
                  </a:lnTo>
                  <a:lnTo>
                    <a:pt x="8" y="0"/>
                  </a:lnTo>
                  <a:lnTo>
                    <a:pt x="8" y="0"/>
                  </a:lnTo>
                  <a:lnTo>
                    <a:pt x="6" y="0"/>
                  </a:lnTo>
                  <a:lnTo>
                    <a:pt x="6" y="0"/>
                  </a:lnTo>
                  <a:lnTo>
                    <a:pt x="6" y="0"/>
                  </a:lnTo>
                  <a:lnTo>
                    <a:pt x="6" y="0"/>
                  </a:lnTo>
                  <a:lnTo>
                    <a:pt x="6" y="0"/>
                  </a:lnTo>
                  <a:lnTo>
                    <a:pt x="4"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4" name="Freeform 5445">
              <a:extLst>
                <a:ext uri="{FF2B5EF4-FFF2-40B4-BE49-F238E27FC236}">
                  <a16:creationId xmlns:a16="http://schemas.microsoft.com/office/drawing/2014/main" id="{43245EDA-6990-6B4B-80E6-6E50D67FEC6F}"/>
                </a:ext>
              </a:extLst>
            </p:cNvPr>
            <p:cNvSpPr>
              <a:spLocks/>
            </p:cNvSpPr>
            <p:nvPr/>
          </p:nvSpPr>
          <p:spPr bwMode="auto">
            <a:xfrm>
              <a:off x="5047784" y="440480"/>
              <a:ext cx="12688" cy="10995"/>
            </a:xfrm>
            <a:custGeom>
              <a:avLst/>
              <a:gdLst/>
              <a:ahLst/>
              <a:cxnLst>
                <a:cxn ang="0">
                  <a:pos x="4" y="0"/>
                </a:cxn>
                <a:cxn ang="0">
                  <a:pos x="2" y="0"/>
                </a:cxn>
                <a:cxn ang="0">
                  <a:pos x="2" y="4"/>
                </a:cxn>
                <a:cxn ang="0">
                  <a:pos x="0" y="6"/>
                </a:cxn>
                <a:cxn ang="0">
                  <a:pos x="0" y="6"/>
                </a:cxn>
                <a:cxn ang="0">
                  <a:pos x="2" y="6"/>
                </a:cxn>
                <a:cxn ang="0">
                  <a:pos x="2" y="6"/>
                </a:cxn>
                <a:cxn ang="0">
                  <a:pos x="4" y="8"/>
                </a:cxn>
                <a:cxn ang="0">
                  <a:pos x="4" y="6"/>
                </a:cxn>
                <a:cxn ang="0">
                  <a:pos x="4" y="6"/>
                </a:cxn>
                <a:cxn ang="0">
                  <a:pos x="8" y="4"/>
                </a:cxn>
                <a:cxn ang="0">
                  <a:pos x="8" y="4"/>
                </a:cxn>
                <a:cxn ang="0">
                  <a:pos x="8" y="4"/>
                </a:cxn>
                <a:cxn ang="0">
                  <a:pos x="8" y="4"/>
                </a:cxn>
                <a:cxn ang="0">
                  <a:pos x="8" y="0"/>
                </a:cxn>
                <a:cxn ang="0">
                  <a:pos x="8" y="0"/>
                </a:cxn>
                <a:cxn ang="0">
                  <a:pos x="6" y="0"/>
                </a:cxn>
                <a:cxn ang="0">
                  <a:pos x="6" y="0"/>
                </a:cxn>
                <a:cxn ang="0">
                  <a:pos x="6" y="0"/>
                </a:cxn>
                <a:cxn ang="0">
                  <a:pos x="6" y="0"/>
                </a:cxn>
                <a:cxn ang="0">
                  <a:pos x="6" y="0"/>
                </a:cxn>
                <a:cxn ang="0">
                  <a:pos x="4" y="0"/>
                </a:cxn>
              </a:cxnLst>
              <a:rect l="0" t="0" r="r" b="b"/>
              <a:pathLst>
                <a:path w="8" h="8">
                  <a:moveTo>
                    <a:pt x="4" y="0"/>
                  </a:moveTo>
                  <a:lnTo>
                    <a:pt x="2" y="0"/>
                  </a:lnTo>
                  <a:lnTo>
                    <a:pt x="2" y="4"/>
                  </a:lnTo>
                  <a:lnTo>
                    <a:pt x="0" y="6"/>
                  </a:lnTo>
                  <a:lnTo>
                    <a:pt x="0" y="6"/>
                  </a:lnTo>
                  <a:lnTo>
                    <a:pt x="2" y="6"/>
                  </a:lnTo>
                  <a:lnTo>
                    <a:pt x="2" y="6"/>
                  </a:lnTo>
                  <a:lnTo>
                    <a:pt x="4" y="8"/>
                  </a:lnTo>
                  <a:lnTo>
                    <a:pt x="4" y="6"/>
                  </a:lnTo>
                  <a:lnTo>
                    <a:pt x="4" y="6"/>
                  </a:lnTo>
                  <a:lnTo>
                    <a:pt x="8" y="4"/>
                  </a:lnTo>
                  <a:lnTo>
                    <a:pt x="8" y="4"/>
                  </a:lnTo>
                  <a:lnTo>
                    <a:pt x="8" y="4"/>
                  </a:lnTo>
                  <a:lnTo>
                    <a:pt x="8" y="4"/>
                  </a:lnTo>
                  <a:lnTo>
                    <a:pt x="8" y="0"/>
                  </a:lnTo>
                  <a:lnTo>
                    <a:pt x="8" y="0"/>
                  </a:lnTo>
                  <a:lnTo>
                    <a:pt x="6" y="0"/>
                  </a:lnTo>
                  <a:lnTo>
                    <a:pt x="6" y="0"/>
                  </a:lnTo>
                  <a:lnTo>
                    <a:pt x="6" y="0"/>
                  </a:lnTo>
                  <a:lnTo>
                    <a:pt x="6" y="0"/>
                  </a:lnTo>
                  <a:lnTo>
                    <a:pt x="6"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5" name="Freeform 5446">
              <a:extLst>
                <a:ext uri="{FF2B5EF4-FFF2-40B4-BE49-F238E27FC236}">
                  <a16:creationId xmlns:a16="http://schemas.microsoft.com/office/drawing/2014/main" id="{4CD25508-905B-364D-948A-92AE69EEA0B4}"/>
                </a:ext>
              </a:extLst>
            </p:cNvPr>
            <p:cNvSpPr>
              <a:spLocks/>
            </p:cNvSpPr>
            <p:nvPr/>
          </p:nvSpPr>
          <p:spPr bwMode="auto">
            <a:xfrm>
              <a:off x="5371316" y="585618"/>
              <a:ext cx="42292" cy="50578"/>
            </a:xfrm>
            <a:custGeom>
              <a:avLst/>
              <a:gdLst/>
              <a:ahLst/>
              <a:cxnLst>
                <a:cxn ang="0">
                  <a:pos x="4" y="32"/>
                </a:cxn>
                <a:cxn ang="0">
                  <a:pos x="4" y="32"/>
                </a:cxn>
                <a:cxn ang="0">
                  <a:pos x="2" y="30"/>
                </a:cxn>
                <a:cxn ang="0">
                  <a:pos x="2" y="30"/>
                </a:cxn>
                <a:cxn ang="0">
                  <a:pos x="2" y="30"/>
                </a:cxn>
                <a:cxn ang="0">
                  <a:pos x="2" y="30"/>
                </a:cxn>
                <a:cxn ang="0">
                  <a:pos x="0" y="30"/>
                </a:cxn>
                <a:cxn ang="0">
                  <a:pos x="2" y="28"/>
                </a:cxn>
                <a:cxn ang="0">
                  <a:pos x="2" y="26"/>
                </a:cxn>
                <a:cxn ang="0">
                  <a:pos x="2" y="20"/>
                </a:cxn>
                <a:cxn ang="0">
                  <a:pos x="2" y="16"/>
                </a:cxn>
                <a:cxn ang="0">
                  <a:pos x="4" y="12"/>
                </a:cxn>
                <a:cxn ang="0">
                  <a:pos x="4" y="10"/>
                </a:cxn>
                <a:cxn ang="0">
                  <a:pos x="6" y="10"/>
                </a:cxn>
                <a:cxn ang="0">
                  <a:pos x="8" y="8"/>
                </a:cxn>
                <a:cxn ang="0">
                  <a:pos x="10" y="6"/>
                </a:cxn>
                <a:cxn ang="0">
                  <a:pos x="10" y="6"/>
                </a:cxn>
                <a:cxn ang="0">
                  <a:pos x="18" y="2"/>
                </a:cxn>
                <a:cxn ang="0">
                  <a:pos x="20" y="2"/>
                </a:cxn>
                <a:cxn ang="0">
                  <a:pos x="24" y="0"/>
                </a:cxn>
                <a:cxn ang="0">
                  <a:pos x="24" y="0"/>
                </a:cxn>
                <a:cxn ang="0">
                  <a:pos x="24" y="0"/>
                </a:cxn>
                <a:cxn ang="0">
                  <a:pos x="24" y="0"/>
                </a:cxn>
                <a:cxn ang="0">
                  <a:pos x="24" y="0"/>
                </a:cxn>
                <a:cxn ang="0">
                  <a:pos x="24" y="0"/>
                </a:cxn>
                <a:cxn ang="0">
                  <a:pos x="26" y="0"/>
                </a:cxn>
                <a:cxn ang="0">
                  <a:pos x="26" y="0"/>
                </a:cxn>
                <a:cxn ang="0">
                  <a:pos x="24" y="6"/>
                </a:cxn>
                <a:cxn ang="0">
                  <a:pos x="24" y="8"/>
                </a:cxn>
                <a:cxn ang="0">
                  <a:pos x="20" y="14"/>
                </a:cxn>
                <a:cxn ang="0">
                  <a:pos x="20" y="14"/>
                </a:cxn>
                <a:cxn ang="0">
                  <a:pos x="18" y="20"/>
                </a:cxn>
                <a:cxn ang="0">
                  <a:pos x="14" y="22"/>
                </a:cxn>
                <a:cxn ang="0">
                  <a:pos x="12" y="24"/>
                </a:cxn>
                <a:cxn ang="0">
                  <a:pos x="12" y="24"/>
                </a:cxn>
                <a:cxn ang="0">
                  <a:pos x="12" y="24"/>
                </a:cxn>
                <a:cxn ang="0">
                  <a:pos x="10" y="26"/>
                </a:cxn>
                <a:cxn ang="0">
                  <a:pos x="10" y="28"/>
                </a:cxn>
                <a:cxn ang="0">
                  <a:pos x="10" y="28"/>
                </a:cxn>
                <a:cxn ang="0">
                  <a:pos x="8" y="30"/>
                </a:cxn>
                <a:cxn ang="0">
                  <a:pos x="6" y="30"/>
                </a:cxn>
                <a:cxn ang="0">
                  <a:pos x="6" y="30"/>
                </a:cxn>
                <a:cxn ang="0">
                  <a:pos x="4" y="32"/>
                </a:cxn>
                <a:cxn ang="0">
                  <a:pos x="4" y="32"/>
                </a:cxn>
                <a:cxn ang="0">
                  <a:pos x="4" y="32"/>
                </a:cxn>
              </a:cxnLst>
              <a:rect l="0" t="0" r="r" b="b"/>
              <a:pathLst>
                <a:path w="26" h="32">
                  <a:moveTo>
                    <a:pt x="4" y="32"/>
                  </a:moveTo>
                  <a:lnTo>
                    <a:pt x="4" y="32"/>
                  </a:lnTo>
                  <a:lnTo>
                    <a:pt x="2" y="30"/>
                  </a:lnTo>
                  <a:lnTo>
                    <a:pt x="2" y="30"/>
                  </a:lnTo>
                  <a:lnTo>
                    <a:pt x="2" y="30"/>
                  </a:lnTo>
                  <a:lnTo>
                    <a:pt x="2" y="30"/>
                  </a:lnTo>
                  <a:lnTo>
                    <a:pt x="0" y="30"/>
                  </a:lnTo>
                  <a:lnTo>
                    <a:pt x="2" y="28"/>
                  </a:lnTo>
                  <a:lnTo>
                    <a:pt x="2" y="26"/>
                  </a:lnTo>
                  <a:lnTo>
                    <a:pt x="2" y="20"/>
                  </a:lnTo>
                  <a:lnTo>
                    <a:pt x="2" y="16"/>
                  </a:lnTo>
                  <a:lnTo>
                    <a:pt x="4" y="12"/>
                  </a:lnTo>
                  <a:lnTo>
                    <a:pt x="4" y="10"/>
                  </a:lnTo>
                  <a:lnTo>
                    <a:pt x="6" y="10"/>
                  </a:lnTo>
                  <a:lnTo>
                    <a:pt x="8" y="8"/>
                  </a:lnTo>
                  <a:lnTo>
                    <a:pt x="10" y="6"/>
                  </a:lnTo>
                  <a:lnTo>
                    <a:pt x="10" y="6"/>
                  </a:lnTo>
                  <a:lnTo>
                    <a:pt x="18" y="2"/>
                  </a:lnTo>
                  <a:lnTo>
                    <a:pt x="20" y="2"/>
                  </a:lnTo>
                  <a:lnTo>
                    <a:pt x="24" y="0"/>
                  </a:lnTo>
                  <a:lnTo>
                    <a:pt x="24" y="0"/>
                  </a:lnTo>
                  <a:lnTo>
                    <a:pt x="24" y="0"/>
                  </a:lnTo>
                  <a:lnTo>
                    <a:pt x="24" y="0"/>
                  </a:lnTo>
                  <a:lnTo>
                    <a:pt x="24" y="0"/>
                  </a:lnTo>
                  <a:lnTo>
                    <a:pt x="24" y="0"/>
                  </a:lnTo>
                  <a:lnTo>
                    <a:pt x="26" y="0"/>
                  </a:lnTo>
                  <a:lnTo>
                    <a:pt x="26" y="0"/>
                  </a:lnTo>
                  <a:lnTo>
                    <a:pt x="24" y="6"/>
                  </a:lnTo>
                  <a:lnTo>
                    <a:pt x="24" y="8"/>
                  </a:lnTo>
                  <a:lnTo>
                    <a:pt x="20" y="14"/>
                  </a:lnTo>
                  <a:lnTo>
                    <a:pt x="20" y="14"/>
                  </a:lnTo>
                  <a:lnTo>
                    <a:pt x="18" y="20"/>
                  </a:lnTo>
                  <a:lnTo>
                    <a:pt x="14" y="22"/>
                  </a:lnTo>
                  <a:lnTo>
                    <a:pt x="12" y="24"/>
                  </a:lnTo>
                  <a:lnTo>
                    <a:pt x="12" y="24"/>
                  </a:lnTo>
                  <a:lnTo>
                    <a:pt x="12" y="24"/>
                  </a:lnTo>
                  <a:lnTo>
                    <a:pt x="10" y="26"/>
                  </a:lnTo>
                  <a:lnTo>
                    <a:pt x="10" y="28"/>
                  </a:lnTo>
                  <a:lnTo>
                    <a:pt x="10" y="28"/>
                  </a:lnTo>
                  <a:lnTo>
                    <a:pt x="8" y="30"/>
                  </a:lnTo>
                  <a:lnTo>
                    <a:pt x="6" y="30"/>
                  </a:lnTo>
                  <a:lnTo>
                    <a:pt x="6" y="30"/>
                  </a:lnTo>
                  <a:lnTo>
                    <a:pt x="4" y="32"/>
                  </a:lnTo>
                  <a:lnTo>
                    <a:pt x="4" y="32"/>
                  </a:lnTo>
                  <a:lnTo>
                    <a:pt x="4" y="3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6" name="Freeform 5447">
              <a:extLst>
                <a:ext uri="{FF2B5EF4-FFF2-40B4-BE49-F238E27FC236}">
                  <a16:creationId xmlns:a16="http://schemas.microsoft.com/office/drawing/2014/main" id="{C7D3DF9F-D0DA-174D-AC46-7E3EA89A8E88}"/>
                </a:ext>
              </a:extLst>
            </p:cNvPr>
            <p:cNvSpPr>
              <a:spLocks/>
            </p:cNvSpPr>
            <p:nvPr/>
          </p:nvSpPr>
          <p:spPr bwMode="auto">
            <a:xfrm>
              <a:off x="5371316" y="585618"/>
              <a:ext cx="42292" cy="50578"/>
            </a:xfrm>
            <a:custGeom>
              <a:avLst/>
              <a:gdLst/>
              <a:ahLst/>
              <a:cxnLst>
                <a:cxn ang="0">
                  <a:pos x="4" y="32"/>
                </a:cxn>
                <a:cxn ang="0">
                  <a:pos x="4" y="32"/>
                </a:cxn>
                <a:cxn ang="0">
                  <a:pos x="2" y="30"/>
                </a:cxn>
                <a:cxn ang="0">
                  <a:pos x="2" y="30"/>
                </a:cxn>
                <a:cxn ang="0">
                  <a:pos x="2" y="30"/>
                </a:cxn>
                <a:cxn ang="0">
                  <a:pos x="2" y="30"/>
                </a:cxn>
                <a:cxn ang="0">
                  <a:pos x="0" y="30"/>
                </a:cxn>
                <a:cxn ang="0">
                  <a:pos x="2" y="28"/>
                </a:cxn>
                <a:cxn ang="0">
                  <a:pos x="2" y="26"/>
                </a:cxn>
                <a:cxn ang="0">
                  <a:pos x="2" y="20"/>
                </a:cxn>
                <a:cxn ang="0">
                  <a:pos x="2" y="16"/>
                </a:cxn>
                <a:cxn ang="0">
                  <a:pos x="4" y="12"/>
                </a:cxn>
                <a:cxn ang="0">
                  <a:pos x="4" y="10"/>
                </a:cxn>
                <a:cxn ang="0">
                  <a:pos x="6" y="10"/>
                </a:cxn>
                <a:cxn ang="0">
                  <a:pos x="8" y="8"/>
                </a:cxn>
                <a:cxn ang="0">
                  <a:pos x="10" y="6"/>
                </a:cxn>
                <a:cxn ang="0">
                  <a:pos x="10" y="6"/>
                </a:cxn>
                <a:cxn ang="0">
                  <a:pos x="18" y="2"/>
                </a:cxn>
                <a:cxn ang="0">
                  <a:pos x="20" y="2"/>
                </a:cxn>
                <a:cxn ang="0">
                  <a:pos x="24" y="0"/>
                </a:cxn>
                <a:cxn ang="0">
                  <a:pos x="24" y="0"/>
                </a:cxn>
                <a:cxn ang="0">
                  <a:pos x="24" y="0"/>
                </a:cxn>
                <a:cxn ang="0">
                  <a:pos x="24" y="0"/>
                </a:cxn>
                <a:cxn ang="0">
                  <a:pos x="24" y="0"/>
                </a:cxn>
                <a:cxn ang="0">
                  <a:pos x="24" y="0"/>
                </a:cxn>
                <a:cxn ang="0">
                  <a:pos x="26" y="0"/>
                </a:cxn>
                <a:cxn ang="0">
                  <a:pos x="26" y="0"/>
                </a:cxn>
                <a:cxn ang="0">
                  <a:pos x="24" y="6"/>
                </a:cxn>
                <a:cxn ang="0">
                  <a:pos x="24" y="8"/>
                </a:cxn>
                <a:cxn ang="0">
                  <a:pos x="20" y="14"/>
                </a:cxn>
                <a:cxn ang="0">
                  <a:pos x="20" y="14"/>
                </a:cxn>
                <a:cxn ang="0">
                  <a:pos x="18" y="20"/>
                </a:cxn>
                <a:cxn ang="0">
                  <a:pos x="14" y="22"/>
                </a:cxn>
                <a:cxn ang="0">
                  <a:pos x="12" y="24"/>
                </a:cxn>
                <a:cxn ang="0">
                  <a:pos x="12" y="24"/>
                </a:cxn>
                <a:cxn ang="0">
                  <a:pos x="12" y="24"/>
                </a:cxn>
                <a:cxn ang="0">
                  <a:pos x="10" y="26"/>
                </a:cxn>
                <a:cxn ang="0">
                  <a:pos x="10" y="28"/>
                </a:cxn>
                <a:cxn ang="0">
                  <a:pos x="10" y="28"/>
                </a:cxn>
                <a:cxn ang="0">
                  <a:pos x="8" y="30"/>
                </a:cxn>
                <a:cxn ang="0">
                  <a:pos x="6" y="30"/>
                </a:cxn>
                <a:cxn ang="0">
                  <a:pos x="6" y="30"/>
                </a:cxn>
                <a:cxn ang="0">
                  <a:pos x="4" y="32"/>
                </a:cxn>
                <a:cxn ang="0">
                  <a:pos x="4" y="32"/>
                </a:cxn>
                <a:cxn ang="0">
                  <a:pos x="4" y="32"/>
                </a:cxn>
              </a:cxnLst>
              <a:rect l="0" t="0" r="r" b="b"/>
              <a:pathLst>
                <a:path w="26" h="32">
                  <a:moveTo>
                    <a:pt x="4" y="32"/>
                  </a:moveTo>
                  <a:lnTo>
                    <a:pt x="4" y="32"/>
                  </a:lnTo>
                  <a:lnTo>
                    <a:pt x="2" y="30"/>
                  </a:lnTo>
                  <a:lnTo>
                    <a:pt x="2" y="30"/>
                  </a:lnTo>
                  <a:lnTo>
                    <a:pt x="2" y="30"/>
                  </a:lnTo>
                  <a:lnTo>
                    <a:pt x="2" y="30"/>
                  </a:lnTo>
                  <a:lnTo>
                    <a:pt x="0" y="30"/>
                  </a:lnTo>
                  <a:lnTo>
                    <a:pt x="2" y="28"/>
                  </a:lnTo>
                  <a:lnTo>
                    <a:pt x="2" y="26"/>
                  </a:lnTo>
                  <a:lnTo>
                    <a:pt x="2" y="20"/>
                  </a:lnTo>
                  <a:lnTo>
                    <a:pt x="2" y="16"/>
                  </a:lnTo>
                  <a:lnTo>
                    <a:pt x="4" y="12"/>
                  </a:lnTo>
                  <a:lnTo>
                    <a:pt x="4" y="10"/>
                  </a:lnTo>
                  <a:lnTo>
                    <a:pt x="6" y="10"/>
                  </a:lnTo>
                  <a:lnTo>
                    <a:pt x="8" y="8"/>
                  </a:lnTo>
                  <a:lnTo>
                    <a:pt x="10" y="6"/>
                  </a:lnTo>
                  <a:lnTo>
                    <a:pt x="10" y="6"/>
                  </a:lnTo>
                  <a:lnTo>
                    <a:pt x="18" y="2"/>
                  </a:lnTo>
                  <a:lnTo>
                    <a:pt x="20" y="2"/>
                  </a:lnTo>
                  <a:lnTo>
                    <a:pt x="24" y="0"/>
                  </a:lnTo>
                  <a:lnTo>
                    <a:pt x="24" y="0"/>
                  </a:lnTo>
                  <a:lnTo>
                    <a:pt x="24" y="0"/>
                  </a:lnTo>
                  <a:lnTo>
                    <a:pt x="24" y="0"/>
                  </a:lnTo>
                  <a:lnTo>
                    <a:pt x="24" y="0"/>
                  </a:lnTo>
                  <a:lnTo>
                    <a:pt x="24" y="0"/>
                  </a:lnTo>
                  <a:lnTo>
                    <a:pt x="26" y="0"/>
                  </a:lnTo>
                  <a:lnTo>
                    <a:pt x="26" y="0"/>
                  </a:lnTo>
                  <a:lnTo>
                    <a:pt x="24" y="6"/>
                  </a:lnTo>
                  <a:lnTo>
                    <a:pt x="24" y="8"/>
                  </a:lnTo>
                  <a:lnTo>
                    <a:pt x="20" y="14"/>
                  </a:lnTo>
                  <a:lnTo>
                    <a:pt x="20" y="14"/>
                  </a:lnTo>
                  <a:lnTo>
                    <a:pt x="18" y="20"/>
                  </a:lnTo>
                  <a:lnTo>
                    <a:pt x="14" y="22"/>
                  </a:lnTo>
                  <a:lnTo>
                    <a:pt x="12" y="24"/>
                  </a:lnTo>
                  <a:lnTo>
                    <a:pt x="12" y="24"/>
                  </a:lnTo>
                  <a:lnTo>
                    <a:pt x="12" y="24"/>
                  </a:lnTo>
                  <a:lnTo>
                    <a:pt x="10" y="26"/>
                  </a:lnTo>
                  <a:lnTo>
                    <a:pt x="10" y="28"/>
                  </a:lnTo>
                  <a:lnTo>
                    <a:pt x="10" y="28"/>
                  </a:lnTo>
                  <a:lnTo>
                    <a:pt x="8" y="30"/>
                  </a:lnTo>
                  <a:lnTo>
                    <a:pt x="6" y="30"/>
                  </a:lnTo>
                  <a:lnTo>
                    <a:pt x="6" y="30"/>
                  </a:lnTo>
                  <a:lnTo>
                    <a:pt x="4" y="32"/>
                  </a:lnTo>
                  <a:lnTo>
                    <a:pt x="4" y="32"/>
                  </a:lnTo>
                  <a:lnTo>
                    <a:pt x="4" y="3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7" name="Freeform 5448">
              <a:extLst>
                <a:ext uri="{FF2B5EF4-FFF2-40B4-BE49-F238E27FC236}">
                  <a16:creationId xmlns:a16="http://schemas.microsoft.com/office/drawing/2014/main" id="{5BE6E571-9833-BB4C-89FC-636EE5029AA3}"/>
                </a:ext>
              </a:extLst>
            </p:cNvPr>
            <p:cNvSpPr>
              <a:spLocks/>
            </p:cNvSpPr>
            <p:nvPr/>
          </p:nvSpPr>
          <p:spPr bwMode="auto">
            <a:xfrm>
              <a:off x="5009721" y="592215"/>
              <a:ext cx="16917" cy="21991"/>
            </a:xfrm>
            <a:custGeom>
              <a:avLst/>
              <a:gdLst/>
              <a:ahLst/>
              <a:cxnLst>
                <a:cxn ang="0">
                  <a:pos x="2" y="0"/>
                </a:cxn>
                <a:cxn ang="0">
                  <a:pos x="2" y="0"/>
                </a:cxn>
                <a:cxn ang="0">
                  <a:pos x="0" y="2"/>
                </a:cxn>
                <a:cxn ang="0">
                  <a:pos x="0" y="4"/>
                </a:cxn>
                <a:cxn ang="0">
                  <a:pos x="2" y="8"/>
                </a:cxn>
                <a:cxn ang="0">
                  <a:pos x="2" y="10"/>
                </a:cxn>
                <a:cxn ang="0">
                  <a:pos x="2" y="10"/>
                </a:cxn>
                <a:cxn ang="0">
                  <a:pos x="2" y="10"/>
                </a:cxn>
                <a:cxn ang="0">
                  <a:pos x="2" y="12"/>
                </a:cxn>
                <a:cxn ang="0">
                  <a:pos x="6" y="14"/>
                </a:cxn>
                <a:cxn ang="0">
                  <a:pos x="6" y="14"/>
                </a:cxn>
                <a:cxn ang="0">
                  <a:pos x="8" y="14"/>
                </a:cxn>
                <a:cxn ang="0">
                  <a:pos x="8" y="14"/>
                </a:cxn>
                <a:cxn ang="0">
                  <a:pos x="8" y="14"/>
                </a:cxn>
                <a:cxn ang="0">
                  <a:pos x="8" y="14"/>
                </a:cxn>
                <a:cxn ang="0">
                  <a:pos x="10" y="8"/>
                </a:cxn>
                <a:cxn ang="0">
                  <a:pos x="10" y="8"/>
                </a:cxn>
                <a:cxn ang="0">
                  <a:pos x="10" y="8"/>
                </a:cxn>
                <a:cxn ang="0">
                  <a:pos x="10" y="6"/>
                </a:cxn>
                <a:cxn ang="0">
                  <a:pos x="6" y="4"/>
                </a:cxn>
                <a:cxn ang="0">
                  <a:pos x="6" y="4"/>
                </a:cxn>
                <a:cxn ang="0">
                  <a:pos x="6" y="4"/>
                </a:cxn>
                <a:cxn ang="0">
                  <a:pos x="6" y="2"/>
                </a:cxn>
                <a:cxn ang="0">
                  <a:pos x="6" y="2"/>
                </a:cxn>
                <a:cxn ang="0">
                  <a:pos x="4" y="2"/>
                </a:cxn>
                <a:cxn ang="0">
                  <a:pos x="4" y="0"/>
                </a:cxn>
                <a:cxn ang="0">
                  <a:pos x="4" y="0"/>
                </a:cxn>
                <a:cxn ang="0">
                  <a:pos x="4" y="0"/>
                </a:cxn>
                <a:cxn ang="0">
                  <a:pos x="4" y="0"/>
                </a:cxn>
                <a:cxn ang="0">
                  <a:pos x="2" y="0"/>
                </a:cxn>
              </a:cxnLst>
              <a:rect l="0" t="0" r="r" b="b"/>
              <a:pathLst>
                <a:path w="10" h="14">
                  <a:moveTo>
                    <a:pt x="2" y="0"/>
                  </a:moveTo>
                  <a:lnTo>
                    <a:pt x="2" y="0"/>
                  </a:lnTo>
                  <a:lnTo>
                    <a:pt x="0" y="2"/>
                  </a:lnTo>
                  <a:lnTo>
                    <a:pt x="0" y="4"/>
                  </a:lnTo>
                  <a:lnTo>
                    <a:pt x="2" y="8"/>
                  </a:lnTo>
                  <a:lnTo>
                    <a:pt x="2" y="10"/>
                  </a:lnTo>
                  <a:lnTo>
                    <a:pt x="2" y="10"/>
                  </a:lnTo>
                  <a:lnTo>
                    <a:pt x="2" y="10"/>
                  </a:lnTo>
                  <a:lnTo>
                    <a:pt x="2" y="12"/>
                  </a:lnTo>
                  <a:lnTo>
                    <a:pt x="6" y="14"/>
                  </a:lnTo>
                  <a:lnTo>
                    <a:pt x="6" y="14"/>
                  </a:lnTo>
                  <a:lnTo>
                    <a:pt x="8" y="14"/>
                  </a:lnTo>
                  <a:lnTo>
                    <a:pt x="8" y="14"/>
                  </a:lnTo>
                  <a:lnTo>
                    <a:pt x="8" y="14"/>
                  </a:lnTo>
                  <a:lnTo>
                    <a:pt x="8" y="14"/>
                  </a:lnTo>
                  <a:lnTo>
                    <a:pt x="10" y="8"/>
                  </a:lnTo>
                  <a:lnTo>
                    <a:pt x="10" y="8"/>
                  </a:lnTo>
                  <a:lnTo>
                    <a:pt x="10" y="8"/>
                  </a:lnTo>
                  <a:lnTo>
                    <a:pt x="10" y="6"/>
                  </a:lnTo>
                  <a:lnTo>
                    <a:pt x="6" y="4"/>
                  </a:lnTo>
                  <a:lnTo>
                    <a:pt x="6" y="4"/>
                  </a:lnTo>
                  <a:lnTo>
                    <a:pt x="6" y="4"/>
                  </a:lnTo>
                  <a:lnTo>
                    <a:pt x="6" y="2"/>
                  </a:lnTo>
                  <a:lnTo>
                    <a:pt x="6" y="2"/>
                  </a:lnTo>
                  <a:lnTo>
                    <a:pt x="4" y="2"/>
                  </a:lnTo>
                  <a:lnTo>
                    <a:pt x="4" y="0"/>
                  </a:lnTo>
                  <a:lnTo>
                    <a:pt x="4" y="0"/>
                  </a:lnTo>
                  <a:lnTo>
                    <a:pt x="4" y="0"/>
                  </a:lnTo>
                  <a:lnTo>
                    <a:pt x="4"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8" name="Freeform 5450">
              <a:extLst>
                <a:ext uri="{FF2B5EF4-FFF2-40B4-BE49-F238E27FC236}">
                  <a16:creationId xmlns:a16="http://schemas.microsoft.com/office/drawing/2014/main" id="{4686BBD8-C3D8-C34C-80D4-83948041A4B9}"/>
                </a:ext>
              </a:extLst>
            </p:cNvPr>
            <p:cNvSpPr>
              <a:spLocks/>
            </p:cNvSpPr>
            <p:nvPr/>
          </p:nvSpPr>
          <p:spPr bwMode="auto">
            <a:xfrm>
              <a:off x="5009721" y="592215"/>
              <a:ext cx="16917" cy="21991"/>
            </a:xfrm>
            <a:custGeom>
              <a:avLst/>
              <a:gdLst/>
              <a:ahLst/>
              <a:cxnLst>
                <a:cxn ang="0">
                  <a:pos x="2" y="0"/>
                </a:cxn>
                <a:cxn ang="0">
                  <a:pos x="2" y="0"/>
                </a:cxn>
                <a:cxn ang="0">
                  <a:pos x="0" y="2"/>
                </a:cxn>
                <a:cxn ang="0">
                  <a:pos x="0" y="4"/>
                </a:cxn>
                <a:cxn ang="0">
                  <a:pos x="2" y="8"/>
                </a:cxn>
                <a:cxn ang="0">
                  <a:pos x="2" y="10"/>
                </a:cxn>
                <a:cxn ang="0">
                  <a:pos x="2" y="10"/>
                </a:cxn>
                <a:cxn ang="0">
                  <a:pos x="2" y="10"/>
                </a:cxn>
                <a:cxn ang="0">
                  <a:pos x="2" y="12"/>
                </a:cxn>
                <a:cxn ang="0">
                  <a:pos x="6" y="14"/>
                </a:cxn>
                <a:cxn ang="0">
                  <a:pos x="6" y="14"/>
                </a:cxn>
                <a:cxn ang="0">
                  <a:pos x="8" y="14"/>
                </a:cxn>
                <a:cxn ang="0">
                  <a:pos x="8" y="14"/>
                </a:cxn>
                <a:cxn ang="0">
                  <a:pos x="8" y="14"/>
                </a:cxn>
                <a:cxn ang="0">
                  <a:pos x="8" y="14"/>
                </a:cxn>
                <a:cxn ang="0">
                  <a:pos x="10" y="8"/>
                </a:cxn>
                <a:cxn ang="0">
                  <a:pos x="10" y="8"/>
                </a:cxn>
                <a:cxn ang="0">
                  <a:pos x="10" y="8"/>
                </a:cxn>
                <a:cxn ang="0">
                  <a:pos x="10" y="6"/>
                </a:cxn>
                <a:cxn ang="0">
                  <a:pos x="6" y="4"/>
                </a:cxn>
                <a:cxn ang="0">
                  <a:pos x="6" y="4"/>
                </a:cxn>
                <a:cxn ang="0">
                  <a:pos x="6" y="4"/>
                </a:cxn>
                <a:cxn ang="0">
                  <a:pos x="6" y="2"/>
                </a:cxn>
                <a:cxn ang="0">
                  <a:pos x="6" y="2"/>
                </a:cxn>
                <a:cxn ang="0">
                  <a:pos x="4" y="2"/>
                </a:cxn>
                <a:cxn ang="0">
                  <a:pos x="4" y="0"/>
                </a:cxn>
                <a:cxn ang="0">
                  <a:pos x="4" y="0"/>
                </a:cxn>
                <a:cxn ang="0">
                  <a:pos x="4" y="0"/>
                </a:cxn>
                <a:cxn ang="0">
                  <a:pos x="4" y="0"/>
                </a:cxn>
                <a:cxn ang="0">
                  <a:pos x="2" y="0"/>
                </a:cxn>
              </a:cxnLst>
              <a:rect l="0" t="0" r="r" b="b"/>
              <a:pathLst>
                <a:path w="10" h="14">
                  <a:moveTo>
                    <a:pt x="2" y="0"/>
                  </a:moveTo>
                  <a:lnTo>
                    <a:pt x="2" y="0"/>
                  </a:lnTo>
                  <a:lnTo>
                    <a:pt x="0" y="2"/>
                  </a:lnTo>
                  <a:lnTo>
                    <a:pt x="0" y="4"/>
                  </a:lnTo>
                  <a:lnTo>
                    <a:pt x="2" y="8"/>
                  </a:lnTo>
                  <a:lnTo>
                    <a:pt x="2" y="10"/>
                  </a:lnTo>
                  <a:lnTo>
                    <a:pt x="2" y="10"/>
                  </a:lnTo>
                  <a:lnTo>
                    <a:pt x="2" y="10"/>
                  </a:lnTo>
                  <a:lnTo>
                    <a:pt x="2" y="12"/>
                  </a:lnTo>
                  <a:lnTo>
                    <a:pt x="6" y="14"/>
                  </a:lnTo>
                  <a:lnTo>
                    <a:pt x="6" y="14"/>
                  </a:lnTo>
                  <a:lnTo>
                    <a:pt x="8" y="14"/>
                  </a:lnTo>
                  <a:lnTo>
                    <a:pt x="8" y="14"/>
                  </a:lnTo>
                  <a:lnTo>
                    <a:pt x="8" y="14"/>
                  </a:lnTo>
                  <a:lnTo>
                    <a:pt x="8" y="14"/>
                  </a:lnTo>
                  <a:lnTo>
                    <a:pt x="10" y="8"/>
                  </a:lnTo>
                  <a:lnTo>
                    <a:pt x="10" y="8"/>
                  </a:lnTo>
                  <a:lnTo>
                    <a:pt x="10" y="8"/>
                  </a:lnTo>
                  <a:lnTo>
                    <a:pt x="10" y="6"/>
                  </a:lnTo>
                  <a:lnTo>
                    <a:pt x="6" y="4"/>
                  </a:lnTo>
                  <a:lnTo>
                    <a:pt x="6" y="4"/>
                  </a:lnTo>
                  <a:lnTo>
                    <a:pt x="6" y="4"/>
                  </a:lnTo>
                  <a:lnTo>
                    <a:pt x="6" y="2"/>
                  </a:lnTo>
                  <a:lnTo>
                    <a:pt x="6" y="2"/>
                  </a:lnTo>
                  <a:lnTo>
                    <a:pt x="4" y="2"/>
                  </a:lnTo>
                  <a:lnTo>
                    <a:pt x="4" y="0"/>
                  </a:lnTo>
                  <a:lnTo>
                    <a:pt x="4" y="0"/>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9" name="Freeform 5451">
              <a:extLst>
                <a:ext uri="{FF2B5EF4-FFF2-40B4-BE49-F238E27FC236}">
                  <a16:creationId xmlns:a16="http://schemas.microsoft.com/office/drawing/2014/main" id="{D707AB95-5726-3C45-9FBB-9965900B06BC}"/>
                </a:ext>
              </a:extLst>
            </p:cNvPr>
            <p:cNvSpPr>
              <a:spLocks/>
            </p:cNvSpPr>
            <p:nvPr/>
          </p:nvSpPr>
          <p:spPr bwMode="auto">
            <a:xfrm>
              <a:off x="5193690" y="515248"/>
              <a:ext cx="19032" cy="26389"/>
            </a:xfrm>
            <a:custGeom>
              <a:avLst/>
              <a:gdLst/>
              <a:ahLst/>
              <a:cxnLst>
                <a:cxn ang="0">
                  <a:pos x="10" y="0"/>
                </a:cxn>
                <a:cxn ang="0">
                  <a:pos x="8" y="0"/>
                </a:cxn>
                <a:cxn ang="0">
                  <a:pos x="8" y="0"/>
                </a:cxn>
                <a:cxn ang="0">
                  <a:pos x="8" y="0"/>
                </a:cxn>
                <a:cxn ang="0">
                  <a:pos x="0" y="6"/>
                </a:cxn>
                <a:cxn ang="0">
                  <a:pos x="0" y="6"/>
                </a:cxn>
                <a:cxn ang="0">
                  <a:pos x="0" y="6"/>
                </a:cxn>
                <a:cxn ang="0">
                  <a:pos x="0" y="6"/>
                </a:cxn>
                <a:cxn ang="0">
                  <a:pos x="4" y="16"/>
                </a:cxn>
                <a:cxn ang="0">
                  <a:pos x="6" y="16"/>
                </a:cxn>
                <a:cxn ang="0">
                  <a:pos x="6" y="16"/>
                </a:cxn>
                <a:cxn ang="0">
                  <a:pos x="6" y="16"/>
                </a:cxn>
                <a:cxn ang="0">
                  <a:pos x="8" y="16"/>
                </a:cxn>
                <a:cxn ang="0">
                  <a:pos x="10" y="14"/>
                </a:cxn>
                <a:cxn ang="0">
                  <a:pos x="10" y="14"/>
                </a:cxn>
                <a:cxn ang="0">
                  <a:pos x="10" y="14"/>
                </a:cxn>
                <a:cxn ang="0">
                  <a:pos x="12" y="10"/>
                </a:cxn>
                <a:cxn ang="0">
                  <a:pos x="12" y="8"/>
                </a:cxn>
                <a:cxn ang="0">
                  <a:pos x="12" y="8"/>
                </a:cxn>
                <a:cxn ang="0">
                  <a:pos x="12" y="4"/>
                </a:cxn>
                <a:cxn ang="0">
                  <a:pos x="12" y="4"/>
                </a:cxn>
                <a:cxn ang="0">
                  <a:pos x="12" y="4"/>
                </a:cxn>
                <a:cxn ang="0">
                  <a:pos x="12" y="4"/>
                </a:cxn>
                <a:cxn ang="0">
                  <a:pos x="12" y="2"/>
                </a:cxn>
                <a:cxn ang="0">
                  <a:pos x="12" y="2"/>
                </a:cxn>
                <a:cxn ang="0">
                  <a:pos x="12" y="0"/>
                </a:cxn>
                <a:cxn ang="0">
                  <a:pos x="10" y="0"/>
                </a:cxn>
                <a:cxn ang="0">
                  <a:pos x="10" y="0"/>
                </a:cxn>
                <a:cxn ang="0">
                  <a:pos x="10" y="0"/>
                </a:cxn>
                <a:cxn ang="0">
                  <a:pos x="10" y="0"/>
                </a:cxn>
              </a:cxnLst>
              <a:rect l="0" t="0" r="r" b="b"/>
              <a:pathLst>
                <a:path w="12" h="16">
                  <a:moveTo>
                    <a:pt x="10" y="0"/>
                  </a:moveTo>
                  <a:lnTo>
                    <a:pt x="8" y="0"/>
                  </a:lnTo>
                  <a:lnTo>
                    <a:pt x="8" y="0"/>
                  </a:lnTo>
                  <a:lnTo>
                    <a:pt x="8" y="0"/>
                  </a:lnTo>
                  <a:lnTo>
                    <a:pt x="0" y="6"/>
                  </a:lnTo>
                  <a:lnTo>
                    <a:pt x="0" y="6"/>
                  </a:lnTo>
                  <a:lnTo>
                    <a:pt x="0" y="6"/>
                  </a:lnTo>
                  <a:lnTo>
                    <a:pt x="0" y="6"/>
                  </a:lnTo>
                  <a:lnTo>
                    <a:pt x="4" y="16"/>
                  </a:lnTo>
                  <a:lnTo>
                    <a:pt x="6" y="16"/>
                  </a:lnTo>
                  <a:lnTo>
                    <a:pt x="6" y="16"/>
                  </a:lnTo>
                  <a:lnTo>
                    <a:pt x="6" y="16"/>
                  </a:lnTo>
                  <a:lnTo>
                    <a:pt x="8" y="16"/>
                  </a:lnTo>
                  <a:lnTo>
                    <a:pt x="10" y="14"/>
                  </a:lnTo>
                  <a:lnTo>
                    <a:pt x="10" y="14"/>
                  </a:lnTo>
                  <a:lnTo>
                    <a:pt x="10" y="14"/>
                  </a:lnTo>
                  <a:lnTo>
                    <a:pt x="12" y="10"/>
                  </a:lnTo>
                  <a:lnTo>
                    <a:pt x="12" y="8"/>
                  </a:lnTo>
                  <a:lnTo>
                    <a:pt x="12" y="8"/>
                  </a:lnTo>
                  <a:lnTo>
                    <a:pt x="12" y="4"/>
                  </a:lnTo>
                  <a:lnTo>
                    <a:pt x="12" y="4"/>
                  </a:lnTo>
                  <a:lnTo>
                    <a:pt x="12" y="4"/>
                  </a:lnTo>
                  <a:lnTo>
                    <a:pt x="12" y="4"/>
                  </a:lnTo>
                  <a:lnTo>
                    <a:pt x="12" y="2"/>
                  </a:lnTo>
                  <a:lnTo>
                    <a:pt x="12" y="2"/>
                  </a:lnTo>
                  <a:lnTo>
                    <a:pt x="12" y="0"/>
                  </a:lnTo>
                  <a:lnTo>
                    <a:pt x="10" y="0"/>
                  </a:lnTo>
                  <a:lnTo>
                    <a:pt x="10" y="0"/>
                  </a:lnTo>
                  <a:lnTo>
                    <a:pt x="10" y="0"/>
                  </a:lnTo>
                  <a:lnTo>
                    <a:pt x="1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20" name="Freeform 5452">
              <a:extLst>
                <a:ext uri="{FF2B5EF4-FFF2-40B4-BE49-F238E27FC236}">
                  <a16:creationId xmlns:a16="http://schemas.microsoft.com/office/drawing/2014/main" id="{724D1D59-2994-1E4F-BCFC-21A1DC9AA39F}"/>
                </a:ext>
              </a:extLst>
            </p:cNvPr>
            <p:cNvSpPr>
              <a:spLocks/>
            </p:cNvSpPr>
            <p:nvPr/>
          </p:nvSpPr>
          <p:spPr bwMode="auto">
            <a:xfrm>
              <a:off x="5193690" y="515248"/>
              <a:ext cx="19032" cy="26389"/>
            </a:xfrm>
            <a:custGeom>
              <a:avLst/>
              <a:gdLst/>
              <a:ahLst/>
              <a:cxnLst>
                <a:cxn ang="0">
                  <a:pos x="10" y="0"/>
                </a:cxn>
                <a:cxn ang="0">
                  <a:pos x="8" y="0"/>
                </a:cxn>
                <a:cxn ang="0">
                  <a:pos x="8" y="0"/>
                </a:cxn>
                <a:cxn ang="0">
                  <a:pos x="8" y="0"/>
                </a:cxn>
                <a:cxn ang="0">
                  <a:pos x="0" y="6"/>
                </a:cxn>
                <a:cxn ang="0">
                  <a:pos x="0" y="6"/>
                </a:cxn>
                <a:cxn ang="0">
                  <a:pos x="0" y="6"/>
                </a:cxn>
                <a:cxn ang="0">
                  <a:pos x="0" y="6"/>
                </a:cxn>
                <a:cxn ang="0">
                  <a:pos x="4" y="16"/>
                </a:cxn>
                <a:cxn ang="0">
                  <a:pos x="6" y="16"/>
                </a:cxn>
                <a:cxn ang="0">
                  <a:pos x="6" y="16"/>
                </a:cxn>
                <a:cxn ang="0">
                  <a:pos x="6" y="16"/>
                </a:cxn>
                <a:cxn ang="0">
                  <a:pos x="8" y="16"/>
                </a:cxn>
                <a:cxn ang="0">
                  <a:pos x="10" y="14"/>
                </a:cxn>
                <a:cxn ang="0">
                  <a:pos x="10" y="14"/>
                </a:cxn>
                <a:cxn ang="0">
                  <a:pos x="10" y="14"/>
                </a:cxn>
                <a:cxn ang="0">
                  <a:pos x="12" y="10"/>
                </a:cxn>
                <a:cxn ang="0">
                  <a:pos x="12" y="8"/>
                </a:cxn>
                <a:cxn ang="0">
                  <a:pos x="12" y="8"/>
                </a:cxn>
                <a:cxn ang="0">
                  <a:pos x="12" y="4"/>
                </a:cxn>
                <a:cxn ang="0">
                  <a:pos x="12" y="4"/>
                </a:cxn>
                <a:cxn ang="0">
                  <a:pos x="12" y="4"/>
                </a:cxn>
                <a:cxn ang="0">
                  <a:pos x="12" y="4"/>
                </a:cxn>
                <a:cxn ang="0">
                  <a:pos x="12" y="2"/>
                </a:cxn>
                <a:cxn ang="0">
                  <a:pos x="12" y="2"/>
                </a:cxn>
                <a:cxn ang="0">
                  <a:pos x="12" y="0"/>
                </a:cxn>
                <a:cxn ang="0">
                  <a:pos x="10" y="0"/>
                </a:cxn>
                <a:cxn ang="0">
                  <a:pos x="10" y="0"/>
                </a:cxn>
                <a:cxn ang="0">
                  <a:pos x="10" y="0"/>
                </a:cxn>
                <a:cxn ang="0">
                  <a:pos x="10" y="0"/>
                </a:cxn>
              </a:cxnLst>
              <a:rect l="0" t="0" r="r" b="b"/>
              <a:pathLst>
                <a:path w="12" h="16">
                  <a:moveTo>
                    <a:pt x="10" y="0"/>
                  </a:moveTo>
                  <a:lnTo>
                    <a:pt x="8" y="0"/>
                  </a:lnTo>
                  <a:lnTo>
                    <a:pt x="8" y="0"/>
                  </a:lnTo>
                  <a:lnTo>
                    <a:pt x="8" y="0"/>
                  </a:lnTo>
                  <a:lnTo>
                    <a:pt x="0" y="6"/>
                  </a:lnTo>
                  <a:lnTo>
                    <a:pt x="0" y="6"/>
                  </a:lnTo>
                  <a:lnTo>
                    <a:pt x="0" y="6"/>
                  </a:lnTo>
                  <a:lnTo>
                    <a:pt x="0" y="6"/>
                  </a:lnTo>
                  <a:lnTo>
                    <a:pt x="4" y="16"/>
                  </a:lnTo>
                  <a:lnTo>
                    <a:pt x="6" y="16"/>
                  </a:lnTo>
                  <a:lnTo>
                    <a:pt x="6" y="16"/>
                  </a:lnTo>
                  <a:lnTo>
                    <a:pt x="6" y="16"/>
                  </a:lnTo>
                  <a:lnTo>
                    <a:pt x="8" y="16"/>
                  </a:lnTo>
                  <a:lnTo>
                    <a:pt x="10" y="14"/>
                  </a:lnTo>
                  <a:lnTo>
                    <a:pt x="10" y="14"/>
                  </a:lnTo>
                  <a:lnTo>
                    <a:pt x="10" y="14"/>
                  </a:lnTo>
                  <a:lnTo>
                    <a:pt x="12" y="10"/>
                  </a:lnTo>
                  <a:lnTo>
                    <a:pt x="12" y="8"/>
                  </a:lnTo>
                  <a:lnTo>
                    <a:pt x="12" y="8"/>
                  </a:lnTo>
                  <a:lnTo>
                    <a:pt x="12" y="4"/>
                  </a:lnTo>
                  <a:lnTo>
                    <a:pt x="12" y="4"/>
                  </a:lnTo>
                  <a:lnTo>
                    <a:pt x="12" y="4"/>
                  </a:lnTo>
                  <a:lnTo>
                    <a:pt x="12" y="4"/>
                  </a:lnTo>
                  <a:lnTo>
                    <a:pt x="12" y="2"/>
                  </a:lnTo>
                  <a:lnTo>
                    <a:pt x="12" y="2"/>
                  </a:lnTo>
                  <a:lnTo>
                    <a:pt x="12" y="0"/>
                  </a:lnTo>
                  <a:lnTo>
                    <a:pt x="10" y="0"/>
                  </a:lnTo>
                  <a:lnTo>
                    <a:pt x="10" y="0"/>
                  </a:lnTo>
                  <a:lnTo>
                    <a:pt x="10" y="0"/>
                  </a:lnTo>
                  <a:lnTo>
                    <a:pt x="1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21" name="Freeform 5453">
              <a:extLst>
                <a:ext uri="{FF2B5EF4-FFF2-40B4-BE49-F238E27FC236}">
                  <a16:creationId xmlns:a16="http://schemas.microsoft.com/office/drawing/2014/main" id="{335E6D51-C9DE-DB45-8A66-62AD1864D7A1}"/>
                </a:ext>
              </a:extLst>
            </p:cNvPr>
            <p:cNvSpPr>
              <a:spLocks/>
            </p:cNvSpPr>
            <p:nvPr/>
          </p:nvSpPr>
          <p:spPr bwMode="auto">
            <a:xfrm>
              <a:off x="5058356" y="655988"/>
              <a:ext cx="209345" cy="70370"/>
            </a:xfrm>
            <a:custGeom>
              <a:avLst/>
              <a:gdLst/>
              <a:ahLst/>
              <a:cxnLst>
                <a:cxn ang="0">
                  <a:pos x="58" y="42"/>
                </a:cxn>
                <a:cxn ang="0">
                  <a:pos x="58" y="36"/>
                </a:cxn>
                <a:cxn ang="0">
                  <a:pos x="56" y="34"/>
                </a:cxn>
                <a:cxn ang="0">
                  <a:pos x="50" y="34"/>
                </a:cxn>
                <a:cxn ang="0">
                  <a:pos x="48" y="32"/>
                </a:cxn>
                <a:cxn ang="0">
                  <a:pos x="32" y="28"/>
                </a:cxn>
                <a:cxn ang="0">
                  <a:pos x="26" y="28"/>
                </a:cxn>
                <a:cxn ang="0">
                  <a:pos x="24" y="28"/>
                </a:cxn>
                <a:cxn ang="0">
                  <a:pos x="14" y="26"/>
                </a:cxn>
                <a:cxn ang="0">
                  <a:pos x="8" y="26"/>
                </a:cxn>
                <a:cxn ang="0">
                  <a:pos x="0" y="24"/>
                </a:cxn>
                <a:cxn ang="0">
                  <a:pos x="4" y="6"/>
                </a:cxn>
                <a:cxn ang="0">
                  <a:pos x="4" y="4"/>
                </a:cxn>
                <a:cxn ang="0">
                  <a:pos x="4" y="10"/>
                </a:cxn>
                <a:cxn ang="0">
                  <a:pos x="8" y="10"/>
                </a:cxn>
                <a:cxn ang="0">
                  <a:pos x="10" y="10"/>
                </a:cxn>
                <a:cxn ang="0">
                  <a:pos x="10" y="4"/>
                </a:cxn>
                <a:cxn ang="0">
                  <a:pos x="10" y="2"/>
                </a:cxn>
                <a:cxn ang="0">
                  <a:pos x="12" y="0"/>
                </a:cxn>
                <a:cxn ang="0">
                  <a:pos x="12" y="2"/>
                </a:cxn>
                <a:cxn ang="0">
                  <a:pos x="12" y="8"/>
                </a:cxn>
                <a:cxn ang="0">
                  <a:pos x="16" y="10"/>
                </a:cxn>
                <a:cxn ang="0">
                  <a:pos x="22" y="10"/>
                </a:cxn>
                <a:cxn ang="0">
                  <a:pos x="26" y="8"/>
                </a:cxn>
                <a:cxn ang="0">
                  <a:pos x="26" y="6"/>
                </a:cxn>
                <a:cxn ang="0">
                  <a:pos x="28" y="4"/>
                </a:cxn>
                <a:cxn ang="0">
                  <a:pos x="32" y="6"/>
                </a:cxn>
                <a:cxn ang="0">
                  <a:pos x="32" y="10"/>
                </a:cxn>
                <a:cxn ang="0">
                  <a:pos x="30" y="10"/>
                </a:cxn>
                <a:cxn ang="0">
                  <a:pos x="28" y="10"/>
                </a:cxn>
                <a:cxn ang="0">
                  <a:pos x="28" y="12"/>
                </a:cxn>
                <a:cxn ang="0">
                  <a:pos x="36" y="18"/>
                </a:cxn>
                <a:cxn ang="0">
                  <a:pos x="38" y="20"/>
                </a:cxn>
                <a:cxn ang="0">
                  <a:pos x="46" y="18"/>
                </a:cxn>
                <a:cxn ang="0">
                  <a:pos x="52" y="18"/>
                </a:cxn>
                <a:cxn ang="0">
                  <a:pos x="68" y="16"/>
                </a:cxn>
                <a:cxn ang="0">
                  <a:pos x="72" y="20"/>
                </a:cxn>
                <a:cxn ang="0">
                  <a:pos x="80" y="20"/>
                </a:cxn>
                <a:cxn ang="0">
                  <a:pos x="88" y="20"/>
                </a:cxn>
                <a:cxn ang="0">
                  <a:pos x="90" y="22"/>
                </a:cxn>
                <a:cxn ang="0">
                  <a:pos x="94" y="22"/>
                </a:cxn>
                <a:cxn ang="0">
                  <a:pos x="102" y="20"/>
                </a:cxn>
                <a:cxn ang="0">
                  <a:pos x="106" y="20"/>
                </a:cxn>
                <a:cxn ang="0">
                  <a:pos x="104" y="22"/>
                </a:cxn>
                <a:cxn ang="0">
                  <a:pos x="106" y="24"/>
                </a:cxn>
                <a:cxn ang="0">
                  <a:pos x="106" y="24"/>
                </a:cxn>
                <a:cxn ang="0">
                  <a:pos x="106" y="24"/>
                </a:cxn>
                <a:cxn ang="0">
                  <a:pos x="104" y="30"/>
                </a:cxn>
                <a:cxn ang="0">
                  <a:pos x="106" y="32"/>
                </a:cxn>
                <a:cxn ang="0">
                  <a:pos x="108" y="34"/>
                </a:cxn>
                <a:cxn ang="0">
                  <a:pos x="112" y="30"/>
                </a:cxn>
                <a:cxn ang="0">
                  <a:pos x="122" y="28"/>
                </a:cxn>
                <a:cxn ang="0">
                  <a:pos x="132" y="32"/>
                </a:cxn>
                <a:cxn ang="0">
                  <a:pos x="128" y="38"/>
                </a:cxn>
                <a:cxn ang="0">
                  <a:pos x="122" y="40"/>
                </a:cxn>
                <a:cxn ang="0">
                  <a:pos x="122" y="40"/>
                </a:cxn>
                <a:cxn ang="0">
                  <a:pos x="118" y="38"/>
                </a:cxn>
                <a:cxn ang="0">
                  <a:pos x="96" y="40"/>
                </a:cxn>
                <a:cxn ang="0">
                  <a:pos x="94" y="40"/>
                </a:cxn>
                <a:cxn ang="0">
                  <a:pos x="66" y="44"/>
                </a:cxn>
              </a:cxnLst>
              <a:rect l="0" t="0" r="r" b="b"/>
              <a:pathLst>
                <a:path w="132" h="44">
                  <a:moveTo>
                    <a:pt x="66" y="44"/>
                  </a:moveTo>
                  <a:lnTo>
                    <a:pt x="62" y="44"/>
                  </a:lnTo>
                  <a:lnTo>
                    <a:pt x="58" y="42"/>
                  </a:lnTo>
                  <a:lnTo>
                    <a:pt x="58" y="42"/>
                  </a:lnTo>
                  <a:lnTo>
                    <a:pt x="60" y="38"/>
                  </a:lnTo>
                  <a:lnTo>
                    <a:pt x="58" y="38"/>
                  </a:lnTo>
                  <a:lnTo>
                    <a:pt x="58" y="36"/>
                  </a:lnTo>
                  <a:lnTo>
                    <a:pt x="58" y="36"/>
                  </a:lnTo>
                  <a:lnTo>
                    <a:pt x="58" y="36"/>
                  </a:lnTo>
                  <a:lnTo>
                    <a:pt x="58" y="34"/>
                  </a:lnTo>
                  <a:lnTo>
                    <a:pt x="56" y="34"/>
                  </a:lnTo>
                  <a:lnTo>
                    <a:pt x="56" y="34"/>
                  </a:lnTo>
                  <a:lnTo>
                    <a:pt x="56" y="34"/>
                  </a:lnTo>
                  <a:lnTo>
                    <a:pt x="56" y="34"/>
                  </a:lnTo>
                  <a:lnTo>
                    <a:pt x="54" y="34"/>
                  </a:lnTo>
                  <a:lnTo>
                    <a:pt x="50" y="34"/>
                  </a:lnTo>
                  <a:lnTo>
                    <a:pt x="50" y="34"/>
                  </a:lnTo>
                  <a:lnTo>
                    <a:pt x="50" y="34"/>
                  </a:lnTo>
                  <a:lnTo>
                    <a:pt x="48" y="32"/>
                  </a:lnTo>
                  <a:lnTo>
                    <a:pt x="48" y="32"/>
                  </a:lnTo>
                  <a:lnTo>
                    <a:pt x="48" y="32"/>
                  </a:lnTo>
                  <a:lnTo>
                    <a:pt x="42" y="28"/>
                  </a:lnTo>
                  <a:lnTo>
                    <a:pt x="42" y="28"/>
                  </a:lnTo>
                  <a:lnTo>
                    <a:pt x="32" y="28"/>
                  </a:lnTo>
                  <a:lnTo>
                    <a:pt x="32" y="28"/>
                  </a:lnTo>
                  <a:lnTo>
                    <a:pt x="30" y="28"/>
                  </a:lnTo>
                  <a:lnTo>
                    <a:pt x="28" y="28"/>
                  </a:lnTo>
                  <a:lnTo>
                    <a:pt x="26" y="28"/>
                  </a:lnTo>
                  <a:lnTo>
                    <a:pt x="26" y="28"/>
                  </a:lnTo>
                  <a:lnTo>
                    <a:pt x="26" y="28"/>
                  </a:lnTo>
                  <a:lnTo>
                    <a:pt x="24" y="28"/>
                  </a:lnTo>
                  <a:lnTo>
                    <a:pt x="24" y="28"/>
                  </a:lnTo>
                  <a:lnTo>
                    <a:pt x="24" y="28"/>
                  </a:lnTo>
                  <a:lnTo>
                    <a:pt x="20" y="26"/>
                  </a:lnTo>
                  <a:lnTo>
                    <a:pt x="18" y="26"/>
                  </a:lnTo>
                  <a:lnTo>
                    <a:pt x="14" y="26"/>
                  </a:lnTo>
                  <a:lnTo>
                    <a:pt x="14" y="26"/>
                  </a:lnTo>
                  <a:lnTo>
                    <a:pt x="8" y="26"/>
                  </a:lnTo>
                  <a:lnTo>
                    <a:pt x="8" y="26"/>
                  </a:lnTo>
                  <a:lnTo>
                    <a:pt x="8" y="26"/>
                  </a:lnTo>
                  <a:lnTo>
                    <a:pt x="4" y="26"/>
                  </a:lnTo>
                  <a:lnTo>
                    <a:pt x="4" y="26"/>
                  </a:lnTo>
                  <a:lnTo>
                    <a:pt x="4" y="26"/>
                  </a:lnTo>
                  <a:lnTo>
                    <a:pt x="0" y="24"/>
                  </a:lnTo>
                  <a:lnTo>
                    <a:pt x="0" y="22"/>
                  </a:lnTo>
                  <a:lnTo>
                    <a:pt x="2" y="10"/>
                  </a:lnTo>
                  <a:lnTo>
                    <a:pt x="4" y="6"/>
                  </a:lnTo>
                  <a:lnTo>
                    <a:pt x="4" y="6"/>
                  </a:lnTo>
                  <a:lnTo>
                    <a:pt x="4" y="6"/>
                  </a:lnTo>
                  <a:lnTo>
                    <a:pt x="4" y="4"/>
                  </a:lnTo>
                  <a:lnTo>
                    <a:pt x="4" y="4"/>
                  </a:lnTo>
                  <a:lnTo>
                    <a:pt x="4" y="4"/>
                  </a:lnTo>
                  <a:lnTo>
                    <a:pt x="4" y="4"/>
                  </a:lnTo>
                  <a:lnTo>
                    <a:pt x="4" y="6"/>
                  </a:lnTo>
                  <a:lnTo>
                    <a:pt x="4" y="10"/>
                  </a:lnTo>
                  <a:lnTo>
                    <a:pt x="4" y="10"/>
                  </a:lnTo>
                  <a:lnTo>
                    <a:pt x="4" y="10"/>
                  </a:lnTo>
                  <a:lnTo>
                    <a:pt x="6" y="10"/>
                  </a:lnTo>
                  <a:lnTo>
                    <a:pt x="6" y="10"/>
                  </a:lnTo>
                  <a:lnTo>
                    <a:pt x="8" y="10"/>
                  </a:lnTo>
                  <a:lnTo>
                    <a:pt x="10" y="10"/>
                  </a:lnTo>
                  <a:lnTo>
                    <a:pt x="10" y="10"/>
                  </a:lnTo>
                  <a:lnTo>
                    <a:pt x="10" y="10"/>
                  </a:lnTo>
                  <a:lnTo>
                    <a:pt x="10" y="10"/>
                  </a:lnTo>
                  <a:lnTo>
                    <a:pt x="10" y="8"/>
                  </a:lnTo>
                  <a:lnTo>
                    <a:pt x="10" y="8"/>
                  </a:lnTo>
                  <a:lnTo>
                    <a:pt x="10" y="6"/>
                  </a:lnTo>
                  <a:lnTo>
                    <a:pt x="10" y="4"/>
                  </a:lnTo>
                  <a:lnTo>
                    <a:pt x="10" y="2"/>
                  </a:lnTo>
                  <a:lnTo>
                    <a:pt x="10" y="2"/>
                  </a:lnTo>
                  <a:lnTo>
                    <a:pt x="10" y="2"/>
                  </a:lnTo>
                  <a:lnTo>
                    <a:pt x="10" y="2"/>
                  </a:lnTo>
                  <a:lnTo>
                    <a:pt x="10" y="0"/>
                  </a:lnTo>
                  <a:lnTo>
                    <a:pt x="10" y="0"/>
                  </a:lnTo>
                  <a:lnTo>
                    <a:pt x="12" y="0"/>
                  </a:lnTo>
                  <a:lnTo>
                    <a:pt x="12" y="0"/>
                  </a:lnTo>
                  <a:lnTo>
                    <a:pt x="12" y="2"/>
                  </a:lnTo>
                  <a:lnTo>
                    <a:pt x="12" y="2"/>
                  </a:lnTo>
                  <a:lnTo>
                    <a:pt x="12" y="2"/>
                  </a:lnTo>
                  <a:lnTo>
                    <a:pt x="12" y="2"/>
                  </a:lnTo>
                  <a:lnTo>
                    <a:pt x="12" y="2"/>
                  </a:lnTo>
                  <a:lnTo>
                    <a:pt x="12" y="4"/>
                  </a:lnTo>
                  <a:lnTo>
                    <a:pt x="12" y="8"/>
                  </a:lnTo>
                  <a:lnTo>
                    <a:pt x="12" y="8"/>
                  </a:lnTo>
                  <a:lnTo>
                    <a:pt x="14" y="8"/>
                  </a:lnTo>
                  <a:lnTo>
                    <a:pt x="14" y="8"/>
                  </a:lnTo>
                  <a:lnTo>
                    <a:pt x="14" y="8"/>
                  </a:lnTo>
                  <a:lnTo>
                    <a:pt x="16" y="10"/>
                  </a:lnTo>
                  <a:lnTo>
                    <a:pt x="16" y="10"/>
                  </a:lnTo>
                  <a:lnTo>
                    <a:pt x="16" y="10"/>
                  </a:lnTo>
                  <a:lnTo>
                    <a:pt x="22" y="10"/>
                  </a:lnTo>
                  <a:lnTo>
                    <a:pt x="22" y="10"/>
                  </a:lnTo>
                  <a:lnTo>
                    <a:pt x="24" y="10"/>
                  </a:lnTo>
                  <a:lnTo>
                    <a:pt x="26" y="8"/>
                  </a:lnTo>
                  <a:lnTo>
                    <a:pt x="26" y="8"/>
                  </a:lnTo>
                  <a:lnTo>
                    <a:pt x="26" y="8"/>
                  </a:lnTo>
                  <a:lnTo>
                    <a:pt x="26" y="8"/>
                  </a:lnTo>
                  <a:lnTo>
                    <a:pt x="26" y="6"/>
                  </a:lnTo>
                  <a:lnTo>
                    <a:pt x="26" y="6"/>
                  </a:lnTo>
                  <a:lnTo>
                    <a:pt x="26" y="6"/>
                  </a:lnTo>
                  <a:lnTo>
                    <a:pt x="26" y="6"/>
                  </a:lnTo>
                  <a:lnTo>
                    <a:pt x="26" y="6"/>
                  </a:lnTo>
                  <a:lnTo>
                    <a:pt x="28" y="6"/>
                  </a:lnTo>
                  <a:lnTo>
                    <a:pt x="28" y="4"/>
                  </a:lnTo>
                  <a:lnTo>
                    <a:pt x="28" y="4"/>
                  </a:lnTo>
                  <a:lnTo>
                    <a:pt x="30" y="4"/>
                  </a:lnTo>
                  <a:lnTo>
                    <a:pt x="32" y="6"/>
                  </a:lnTo>
                  <a:lnTo>
                    <a:pt x="32" y="6"/>
                  </a:lnTo>
                  <a:lnTo>
                    <a:pt x="32" y="8"/>
                  </a:lnTo>
                  <a:lnTo>
                    <a:pt x="32" y="8"/>
                  </a:lnTo>
                  <a:lnTo>
                    <a:pt x="32" y="8"/>
                  </a:lnTo>
                  <a:lnTo>
                    <a:pt x="32" y="10"/>
                  </a:lnTo>
                  <a:lnTo>
                    <a:pt x="32" y="10"/>
                  </a:lnTo>
                  <a:lnTo>
                    <a:pt x="32" y="10"/>
                  </a:lnTo>
                  <a:lnTo>
                    <a:pt x="30" y="10"/>
                  </a:lnTo>
                  <a:lnTo>
                    <a:pt x="30" y="10"/>
                  </a:lnTo>
                  <a:lnTo>
                    <a:pt x="30" y="10"/>
                  </a:lnTo>
                  <a:lnTo>
                    <a:pt x="28" y="10"/>
                  </a:lnTo>
                  <a:lnTo>
                    <a:pt x="28" y="10"/>
                  </a:lnTo>
                  <a:lnTo>
                    <a:pt x="28" y="10"/>
                  </a:lnTo>
                  <a:lnTo>
                    <a:pt x="28" y="12"/>
                  </a:lnTo>
                  <a:lnTo>
                    <a:pt x="28" y="12"/>
                  </a:lnTo>
                  <a:lnTo>
                    <a:pt x="28" y="12"/>
                  </a:lnTo>
                  <a:lnTo>
                    <a:pt x="28" y="12"/>
                  </a:lnTo>
                  <a:lnTo>
                    <a:pt x="28" y="12"/>
                  </a:lnTo>
                  <a:lnTo>
                    <a:pt x="32" y="14"/>
                  </a:lnTo>
                  <a:lnTo>
                    <a:pt x="32" y="14"/>
                  </a:lnTo>
                  <a:lnTo>
                    <a:pt x="36" y="18"/>
                  </a:lnTo>
                  <a:lnTo>
                    <a:pt x="36" y="18"/>
                  </a:lnTo>
                  <a:lnTo>
                    <a:pt x="36" y="18"/>
                  </a:lnTo>
                  <a:lnTo>
                    <a:pt x="38" y="20"/>
                  </a:lnTo>
                  <a:lnTo>
                    <a:pt x="38" y="20"/>
                  </a:lnTo>
                  <a:lnTo>
                    <a:pt x="40" y="20"/>
                  </a:lnTo>
                  <a:lnTo>
                    <a:pt x="40" y="20"/>
                  </a:lnTo>
                  <a:lnTo>
                    <a:pt x="46" y="18"/>
                  </a:lnTo>
                  <a:lnTo>
                    <a:pt x="46" y="18"/>
                  </a:lnTo>
                  <a:lnTo>
                    <a:pt x="46" y="18"/>
                  </a:lnTo>
                  <a:lnTo>
                    <a:pt x="50" y="18"/>
                  </a:lnTo>
                  <a:lnTo>
                    <a:pt x="52" y="18"/>
                  </a:lnTo>
                  <a:lnTo>
                    <a:pt x="52" y="18"/>
                  </a:lnTo>
                  <a:lnTo>
                    <a:pt x="52" y="18"/>
                  </a:lnTo>
                  <a:lnTo>
                    <a:pt x="52" y="16"/>
                  </a:lnTo>
                  <a:lnTo>
                    <a:pt x="60" y="16"/>
                  </a:lnTo>
                  <a:lnTo>
                    <a:pt x="68" y="16"/>
                  </a:lnTo>
                  <a:lnTo>
                    <a:pt x="72" y="18"/>
                  </a:lnTo>
                  <a:lnTo>
                    <a:pt x="72" y="18"/>
                  </a:lnTo>
                  <a:lnTo>
                    <a:pt x="72" y="18"/>
                  </a:lnTo>
                  <a:lnTo>
                    <a:pt x="72" y="20"/>
                  </a:lnTo>
                  <a:lnTo>
                    <a:pt x="72" y="20"/>
                  </a:lnTo>
                  <a:lnTo>
                    <a:pt x="72" y="20"/>
                  </a:lnTo>
                  <a:lnTo>
                    <a:pt x="74" y="20"/>
                  </a:lnTo>
                  <a:lnTo>
                    <a:pt x="80" y="20"/>
                  </a:lnTo>
                  <a:lnTo>
                    <a:pt x="84" y="20"/>
                  </a:lnTo>
                  <a:lnTo>
                    <a:pt x="84" y="20"/>
                  </a:lnTo>
                  <a:lnTo>
                    <a:pt x="88" y="20"/>
                  </a:lnTo>
                  <a:lnTo>
                    <a:pt x="88" y="20"/>
                  </a:lnTo>
                  <a:lnTo>
                    <a:pt x="88" y="20"/>
                  </a:lnTo>
                  <a:lnTo>
                    <a:pt x="88" y="20"/>
                  </a:lnTo>
                  <a:lnTo>
                    <a:pt x="90" y="22"/>
                  </a:lnTo>
                  <a:lnTo>
                    <a:pt x="90" y="22"/>
                  </a:lnTo>
                  <a:lnTo>
                    <a:pt x="90" y="22"/>
                  </a:lnTo>
                  <a:lnTo>
                    <a:pt x="92" y="22"/>
                  </a:lnTo>
                  <a:lnTo>
                    <a:pt x="92" y="22"/>
                  </a:lnTo>
                  <a:lnTo>
                    <a:pt x="94" y="22"/>
                  </a:lnTo>
                  <a:lnTo>
                    <a:pt x="98" y="22"/>
                  </a:lnTo>
                  <a:lnTo>
                    <a:pt x="100" y="20"/>
                  </a:lnTo>
                  <a:lnTo>
                    <a:pt x="102" y="20"/>
                  </a:lnTo>
                  <a:lnTo>
                    <a:pt x="102" y="20"/>
                  </a:lnTo>
                  <a:lnTo>
                    <a:pt x="106" y="20"/>
                  </a:lnTo>
                  <a:lnTo>
                    <a:pt x="106" y="20"/>
                  </a:lnTo>
                  <a:lnTo>
                    <a:pt x="106" y="20"/>
                  </a:lnTo>
                  <a:lnTo>
                    <a:pt x="106" y="20"/>
                  </a:lnTo>
                  <a:lnTo>
                    <a:pt x="106" y="22"/>
                  </a:lnTo>
                  <a:lnTo>
                    <a:pt x="106" y="22"/>
                  </a:lnTo>
                  <a:lnTo>
                    <a:pt x="106" y="22"/>
                  </a:lnTo>
                  <a:lnTo>
                    <a:pt x="104" y="22"/>
                  </a:lnTo>
                  <a:lnTo>
                    <a:pt x="104" y="22"/>
                  </a:lnTo>
                  <a:lnTo>
                    <a:pt x="104" y="24"/>
                  </a:lnTo>
                  <a:lnTo>
                    <a:pt x="104" y="24"/>
                  </a:lnTo>
                  <a:lnTo>
                    <a:pt x="106" y="24"/>
                  </a:lnTo>
                  <a:lnTo>
                    <a:pt x="106" y="24"/>
                  </a:lnTo>
                  <a:lnTo>
                    <a:pt x="106" y="24"/>
                  </a:lnTo>
                  <a:lnTo>
                    <a:pt x="106" y="24"/>
                  </a:lnTo>
                  <a:lnTo>
                    <a:pt x="106" y="24"/>
                  </a:lnTo>
                  <a:lnTo>
                    <a:pt x="106" y="24"/>
                  </a:lnTo>
                  <a:lnTo>
                    <a:pt x="106" y="24"/>
                  </a:lnTo>
                  <a:lnTo>
                    <a:pt x="106" y="24"/>
                  </a:lnTo>
                  <a:lnTo>
                    <a:pt x="106" y="24"/>
                  </a:lnTo>
                  <a:lnTo>
                    <a:pt x="106" y="26"/>
                  </a:lnTo>
                  <a:lnTo>
                    <a:pt x="104" y="26"/>
                  </a:lnTo>
                  <a:lnTo>
                    <a:pt x="104" y="28"/>
                  </a:lnTo>
                  <a:lnTo>
                    <a:pt x="104" y="30"/>
                  </a:lnTo>
                  <a:lnTo>
                    <a:pt x="104" y="30"/>
                  </a:lnTo>
                  <a:lnTo>
                    <a:pt x="104" y="30"/>
                  </a:lnTo>
                  <a:lnTo>
                    <a:pt x="104" y="32"/>
                  </a:lnTo>
                  <a:lnTo>
                    <a:pt x="106" y="32"/>
                  </a:lnTo>
                  <a:lnTo>
                    <a:pt x="108" y="32"/>
                  </a:lnTo>
                  <a:lnTo>
                    <a:pt x="108" y="34"/>
                  </a:lnTo>
                  <a:lnTo>
                    <a:pt x="108" y="34"/>
                  </a:lnTo>
                  <a:lnTo>
                    <a:pt x="108" y="34"/>
                  </a:lnTo>
                  <a:lnTo>
                    <a:pt x="108" y="34"/>
                  </a:lnTo>
                  <a:lnTo>
                    <a:pt x="110" y="32"/>
                  </a:lnTo>
                  <a:lnTo>
                    <a:pt x="112" y="30"/>
                  </a:lnTo>
                  <a:lnTo>
                    <a:pt x="112" y="30"/>
                  </a:lnTo>
                  <a:lnTo>
                    <a:pt x="118" y="26"/>
                  </a:lnTo>
                  <a:lnTo>
                    <a:pt x="120" y="26"/>
                  </a:lnTo>
                  <a:lnTo>
                    <a:pt x="120" y="26"/>
                  </a:lnTo>
                  <a:lnTo>
                    <a:pt x="122" y="28"/>
                  </a:lnTo>
                  <a:lnTo>
                    <a:pt x="122" y="28"/>
                  </a:lnTo>
                  <a:lnTo>
                    <a:pt x="128" y="26"/>
                  </a:lnTo>
                  <a:lnTo>
                    <a:pt x="132" y="24"/>
                  </a:lnTo>
                  <a:lnTo>
                    <a:pt x="132" y="32"/>
                  </a:lnTo>
                  <a:lnTo>
                    <a:pt x="130" y="34"/>
                  </a:lnTo>
                  <a:lnTo>
                    <a:pt x="130" y="38"/>
                  </a:lnTo>
                  <a:lnTo>
                    <a:pt x="128" y="38"/>
                  </a:lnTo>
                  <a:lnTo>
                    <a:pt x="128" y="38"/>
                  </a:lnTo>
                  <a:lnTo>
                    <a:pt x="124" y="40"/>
                  </a:lnTo>
                  <a:lnTo>
                    <a:pt x="124" y="40"/>
                  </a:lnTo>
                  <a:lnTo>
                    <a:pt x="124" y="40"/>
                  </a:lnTo>
                  <a:lnTo>
                    <a:pt x="122" y="40"/>
                  </a:lnTo>
                  <a:lnTo>
                    <a:pt x="122" y="40"/>
                  </a:lnTo>
                  <a:lnTo>
                    <a:pt x="122" y="40"/>
                  </a:lnTo>
                  <a:lnTo>
                    <a:pt x="122" y="40"/>
                  </a:lnTo>
                  <a:lnTo>
                    <a:pt x="122" y="40"/>
                  </a:lnTo>
                  <a:lnTo>
                    <a:pt x="122" y="40"/>
                  </a:lnTo>
                  <a:lnTo>
                    <a:pt x="122" y="38"/>
                  </a:lnTo>
                  <a:lnTo>
                    <a:pt x="122" y="38"/>
                  </a:lnTo>
                  <a:lnTo>
                    <a:pt x="118" y="38"/>
                  </a:lnTo>
                  <a:lnTo>
                    <a:pt x="98" y="40"/>
                  </a:lnTo>
                  <a:lnTo>
                    <a:pt x="98" y="40"/>
                  </a:lnTo>
                  <a:lnTo>
                    <a:pt x="98" y="40"/>
                  </a:lnTo>
                  <a:lnTo>
                    <a:pt x="96" y="40"/>
                  </a:lnTo>
                  <a:lnTo>
                    <a:pt x="96" y="40"/>
                  </a:lnTo>
                  <a:lnTo>
                    <a:pt x="96" y="40"/>
                  </a:lnTo>
                  <a:lnTo>
                    <a:pt x="94" y="40"/>
                  </a:lnTo>
                  <a:lnTo>
                    <a:pt x="94" y="40"/>
                  </a:lnTo>
                  <a:lnTo>
                    <a:pt x="86" y="40"/>
                  </a:lnTo>
                  <a:lnTo>
                    <a:pt x="80" y="42"/>
                  </a:lnTo>
                  <a:lnTo>
                    <a:pt x="72" y="44"/>
                  </a:lnTo>
                  <a:lnTo>
                    <a:pt x="66" y="44"/>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22" name="Freeform 5454">
              <a:extLst>
                <a:ext uri="{FF2B5EF4-FFF2-40B4-BE49-F238E27FC236}">
                  <a16:creationId xmlns:a16="http://schemas.microsoft.com/office/drawing/2014/main" id="{196E0ABE-7AE6-EE4A-B603-3F2E5B773F86}"/>
                </a:ext>
              </a:extLst>
            </p:cNvPr>
            <p:cNvSpPr>
              <a:spLocks/>
            </p:cNvSpPr>
            <p:nvPr/>
          </p:nvSpPr>
          <p:spPr bwMode="auto">
            <a:xfrm>
              <a:off x="5058356" y="655988"/>
              <a:ext cx="209345" cy="70370"/>
            </a:xfrm>
            <a:custGeom>
              <a:avLst/>
              <a:gdLst/>
              <a:ahLst/>
              <a:cxnLst>
                <a:cxn ang="0">
                  <a:pos x="58" y="42"/>
                </a:cxn>
                <a:cxn ang="0">
                  <a:pos x="58" y="36"/>
                </a:cxn>
                <a:cxn ang="0">
                  <a:pos x="56" y="34"/>
                </a:cxn>
                <a:cxn ang="0">
                  <a:pos x="50" y="34"/>
                </a:cxn>
                <a:cxn ang="0">
                  <a:pos x="48" y="32"/>
                </a:cxn>
                <a:cxn ang="0">
                  <a:pos x="32" y="28"/>
                </a:cxn>
                <a:cxn ang="0">
                  <a:pos x="26" y="28"/>
                </a:cxn>
                <a:cxn ang="0">
                  <a:pos x="24" y="28"/>
                </a:cxn>
                <a:cxn ang="0">
                  <a:pos x="14" y="26"/>
                </a:cxn>
                <a:cxn ang="0">
                  <a:pos x="8" y="26"/>
                </a:cxn>
                <a:cxn ang="0">
                  <a:pos x="0" y="24"/>
                </a:cxn>
                <a:cxn ang="0">
                  <a:pos x="4" y="6"/>
                </a:cxn>
                <a:cxn ang="0">
                  <a:pos x="4" y="4"/>
                </a:cxn>
                <a:cxn ang="0">
                  <a:pos x="4" y="10"/>
                </a:cxn>
                <a:cxn ang="0">
                  <a:pos x="8" y="10"/>
                </a:cxn>
                <a:cxn ang="0">
                  <a:pos x="10" y="10"/>
                </a:cxn>
                <a:cxn ang="0">
                  <a:pos x="10" y="4"/>
                </a:cxn>
                <a:cxn ang="0">
                  <a:pos x="10" y="2"/>
                </a:cxn>
                <a:cxn ang="0">
                  <a:pos x="12" y="0"/>
                </a:cxn>
                <a:cxn ang="0">
                  <a:pos x="12" y="2"/>
                </a:cxn>
                <a:cxn ang="0">
                  <a:pos x="12" y="8"/>
                </a:cxn>
                <a:cxn ang="0">
                  <a:pos x="16" y="10"/>
                </a:cxn>
                <a:cxn ang="0">
                  <a:pos x="22" y="10"/>
                </a:cxn>
                <a:cxn ang="0">
                  <a:pos x="26" y="8"/>
                </a:cxn>
                <a:cxn ang="0">
                  <a:pos x="26" y="6"/>
                </a:cxn>
                <a:cxn ang="0">
                  <a:pos x="28" y="4"/>
                </a:cxn>
                <a:cxn ang="0">
                  <a:pos x="32" y="6"/>
                </a:cxn>
                <a:cxn ang="0">
                  <a:pos x="32" y="10"/>
                </a:cxn>
                <a:cxn ang="0">
                  <a:pos x="30" y="10"/>
                </a:cxn>
                <a:cxn ang="0">
                  <a:pos x="28" y="10"/>
                </a:cxn>
                <a:cxn ang="0">
                  <a:pos x="28" y="12"/>
                </a:cxn>
                <a:cxn ang="0">
                  <a:pos x="36" y="18"/>
                </a:cxn>
                <a:cxn ang="0">
                  <a:pos x="38" y="20"/>
                </a:cxn>
                <a:cxn ang="0">
                  <a:pos x="46" y="18"/>
                </a:cxn>
                <a:cxn ang="0">
                  <a:pos x="52" y="18"/>
                </a:cxn>
                <a:cxn ang="0">
                  <a:pos x="68" y="16"/>
                </a:cxn>
                <a:cxn ang="0">
                  <a:pos x="72" y="20"/>
                </a:cxn>
                <a:cxn ang="0">
                  <a:pos x="80" y="20"/>
                </a:cxn>
                <a:cxn ang="0">
                  <a:pos x="88" y="20"/>
                </a:cxn>
                <a:cxn ang="0">
                  <a:pos x="90" y="22"/>
                </a:cxn>
                <a:cxn ang="0">
                  <a:pos x="94" y="22"/>
                </a:cxn>
                <a:cxn ang="0">
                  <a:pos x="102" y="20"/>
                </a:cxn>
                <a:cxn ang="0">
                  <a:pos x="106" y="20"/>
                </a:cxn>
                <a:cxn ang="0">
                  <a:pos x="104" y="22"/>
                </a:cxn>
                <a:cxn ang="0">
                  <a:pos x="106" y="24"/>
                </a:cxn>
                <a:cxn ang="0">
                  <a:pos x="106" y="24"/>
                </a:cxn>
                <a:cxn ang="0">
                  <a:pos x="106" y="24"/>
                </a:cxn>
                <a:cxn ang="0">
                  <a:pos x="104" y="30"/>
                </a:cxn>
                <a:cxn ang="0">
                  <a:pos x="106" y="32"/>
                </a:cxn>
                <a:cxn ang="0">
                  <a:pos x="108" y="34"/>
                </a:cxn>
                <a:cxn ang="0">
                  <a:pos x="112" y="30"/>
                </a:cxn>
                <a:cxn ang="0">
                  <a:pos x="122" y="28"/>
                </a:cxn>
                <a:cxn ang="0">
                  <a:pos x="132" y="32"/>
                </a:cxn>
                <a:cxn ang="0">
                  <a:pos x="128" y="38"/>
                </a:cxn>
                <a:cxn ang="0">
                  <a:pos x="122" y="40"/>
                </a:cxn>
                <a:cxn ang="0">
                  <a:pos x="122" y="40"/>
                </a:cxn>
                <a:cxn ang="0">
                  <a:pos x="118" y="38"/>
                </a:cxn>
                <a:cxn ang="0">
                  <a:pos x="96" y="40"/>
                </a:cxn>
                <a:cxn ang="0">
                  <a:pos x="94" y="40"/>
                </a:cxn>
                <a:cxn ang="0">
                  <a:pos x="66" y="44"/>
                </a:cxn>
              </a:cxnLst>
              <a:rect l="0" t="0" r="r" b="b"/>
              <a:pathLst>
                <a:path w="132" h="44">
                  <a:moveTo>
                    <a:pt x="66" y="44"/>
                  </a:moveTo>
                  <a:lnTo>
                    <a:pt x="62" y="44"/>
                  </a:lnTo>
                  <a:lnTo>
                    <a:pt x="58" y="42"/>
                  </a:lnTo>
                  <a:lnTo>
                    <a:pt x="58" y="42"/>
                  </a:lnTo>
                  <a:lnTo>
                    <a:pt x="60" y="38"/>
                  </a:lnTo>
                  <a:lnTo>
                    <a:pt x="58" y="38"/>
                  </a:lnTo>
                  <a:lnTo>
                    <a:pt x="58" y="36"/>
                  </a:lnTo>
                  <a:lnTo>
                    <a:pt x="58" y="36"/>
                  </a:lnTo>
                  <a:lnTo>
                    <a:pt x="58" y="36"/>
                  </a:lnTo>
                  <a:lnTo>
                    <a:pt x="58" y="34"/>
                  </a:lnTo>
                  <a:lnTo>
                    <a:pt x="56" y="34"/>
                  </a:lnTo>
                  <a:lnTo>
                    <a:pt x="56" y="34"/>
                  </a:lnTo>
                  <a:lnTo>
                    <a:pt x="56" y="34"/>
                  </a:lnTo>
                  <a:lnTo>
                    <a:pt x="56" y="34"/>
                  </a:lnTo>
                  <a:lnTo>
                    <a:pt x="54" y="34"/>
                  </a:lnTo>
                  <a:lnTo>
                    <a:pt x="50" y="34"/>
                  </a:lnTo>
                  <a:lnTo>
                    <a:pt x="50" y="34"/>
                  </a:lnTo>
                  <a:lnTo>
                    <a:pt x="50" y="34"/>
                  </a:lnTo>
                  <a:lnTo>
                    <a:pt x="48" y="32"/>
                  </a:lnTo>
                  <a:lnTo>
                    <a:pt x="48" y="32"/>
                  </a:lnTo>
                  <a:lnTo>
                    <a:pt x="48" y="32"/>
                  </a:lnTo>
                  <a:lnTo>
                    <a:pt x="42" y="28"/>
                  </a:lnTo>
                  <a:lnTo>
                    <a:pt x="42" y="28"/>
                  </a:lnTo>
                  <a:lnTo>
                    <a:pt x="32" y="28"/>
                  </a:lnTo>
                  <a:lnTo>
                    <a:pt x="32" y="28"/>
                  </a:lnTo>
                  <a:lnTo>
                    <a:pt x="30" y="28"/>
                  </a:lnTo>
                  <a:lnTo>
                    <a:pt x="28" y="28"/>
                  </a:lnTo>
                  <a:lnTo>
                    <a:pt x="26" y="28"/>
                  </a:lnTo>
                  <a:lnTo>
                    <a:pt x="26" y="28"/>
                  </a:lnTo>
                  <a:lnTo>
                    <a:pt x="26" y="28"/>
                  </a:lnTo>
                  <a:lnTo>
                    <a:pt x="24" y="28"/>
                  </a:lnTo>
                  <a:lnTo>
                    <a:pt x="24" y="28"/>
                  </a:lnTo>
                  <a:lnTo>
                    <a:pt x="24" y="28"/>
                  </a:lnTo>
                  <a:lnTo>
                    <a:pt x="20" y="26"/>
                  </a:lnTo>
                  <a:lnTo>
                    <a:pt x="18" y="26"/>
                  </a:lnTo>
                  <a:lnTo>
                    <a:pt x="14" y="26"/>
                  </a:lnTo>
                  <a:lnTo>
                    <a:pt x="14" y="26"/>
                  </a:lnTo>
                  <a:lnTo>
                    <a:pt x="8" y="26"/>
                  </a:lnTo>
                  <a:lnTo>
                    <a:pt x="8" y="26"/>
                  </a:lnTo>
                  <a:lnTo>
                    <a:pt x="8" y="26"/>
                  </a:lnTo>
                  <a:lnTo>
                    <a:pt x="4" y="26"/>
                  </a:lnTo>
                  <a:lnTo>
                    <a:pt x="4" y="26"/>
                  </a:lnTo>
                  <a:lnTo>
                    <a:pt x="4" y="26"/>
                  </a:lnTo>
                  <a:lnTo>
                    <a:pt x="0" y="24"/>
                  </a:lnTo>
                  <a:lnTo>
                    <a:pt x="0" y="22"/>
                  </a:lnTo>
                  <a:lnTo>
                    <a:pt x="2" y="10"/>
                  </a:lnTo>
                  <a:lnTo>
                    <a:pt x="4" y="6"/>
                  </a:lnTo>
                  <a:lnTo>
                    <a:pt x="4" y="6"/>
                  </a:lnTo>
                  <a:lnTo>
                    <a:pt x="4" y="6"/>
                  </a:lnTo>
                  <a:lnTo>
                    <a:pt x="4" y="4"/>
                  </a:lnTo>
                  <a:lnTo>
                    <a:pt x="4" y="4"/>
                  </a:lnTo>
                  <a:lnTo>
                    <a:pt x="4" y="4"/>
                  </a:lnTo>
                  <a:lnTo>
                    <a:pt x="4" y="4"/>
                  </a:lnTo>
                  <a:lnTo>
                    <a:pt x="4" y="6"/>
                  </a:lnTo>
                  <a:lnTo>
                    <a:pt x="4" y="10"/>
                  </a:lnTo>
                  <a:lnTo>
                    <a:pt x="4" y="10"/>
                  </a:lnTo>
                  <a:lnTo>
                    <a:pt x="4" y="10"/>
                  </a:lnTo>
                  <a:lnTo>
                    <a:pt x="6" y="10"/>
                  </a:lnTo>
                  <a:lnTo>
                    <a:pt x="6" y="10"/>
                  </a:lnTo>
                  <a:lnTo>
                    <a:pt x="8" y="10"/>
                  </a:lnTo>
                  <a:lnTo>
                    <a:pt x="10" y="10"/>
                  </a:lnTo>
                  <a:lnTo>
                    <a:pt x="10" y="10"/>
                  </a:lnTo>
                  <a:lnTo>
                    <a:pt x="10" y="10"/>
                  </a:lnTo>
                  <a:lnTo>
                    <a:pt x="10" y="10"/>
                  </a:lnTo>
                  <a:lnTo>
                    <a:pt x="10" y="8"/>
                  </a:lnTo>
                  <a:lnTo>
                    <a:pt x="10" y="8"/>
                  </a:lnTo>
                  <a:lnTo>
                    <a:pt x="10" y="6"/>
                  </a:lnTo>
                  <a:lnTo>
                    <a:pt x="10" y="4"/>
                  </a:lnTo>
                  <a:lnTo>
                    <a:pt x="10" y="2"/>
                  </a:lnTo>
                  <a:lnTo>
                    <a:pt x="10" y="2"/>
                  </a:lnTo>
                  <a:lnTo>
                    <a:pt x="10" y="2"/>
                  </a:lnTo>
                  <a:lnTo>
                    <a:pt x="10" y="2"/>
                  </a:lnTo>
                  <a:lnTo>
                    <a:pt x="10" y="0"/>
                  </a:lnTo>
                  <a:lnTo>
                    <a:pt x="10" y="0"/>
                  </a:lnTo>
                  <a:lnTo>
                    <a:pt x="12" y="0"/>
                  </a:lnTo>
                  <a:lnTo>
                    <a:pt x="12" y="0"/>
                  </a:lnTo>
                  <a:lnTo>
                    <a:pt x="12" y="2"/>
                  </a:lnTo>
                  <a:lnTo>
                    <a:pt x="12" y="2"/>
                  </a:lnTo>
                  <a:lnTo>
                    <a:pt x="12" y="2"/>
                  </a:lnTo>
                  <a:lnTo>
                    <a:pt x="12" y="2"/>
                  </a:lnTo>
                  <a:lnTo>
                    <a:pt x="12" y="2"/>
                  </a:lnTo>
                  <a:lnTo>
                    <a:pt x="12" y="4"/>
                  </a:lnTo>
                  <a:lnTo>
                    <a:pt x="12" y="8"/>
                  </a:lnTo>
                  <a:lnTo>
                    <a:pt x="12" y="8"/>
                  </a:lnTo>
                  <a:lnTo>
                    <a:pt x="14" y="8"/>
                  </a:lnTo>
                  <a:lnTo>
                    <a:pt x="14" y="8"/>
                  </a:lnTo>
                  <a:lnTo>
                    <a:pt x="14" y="8"/>
                  </a:lnTo>
                  <a:lnTo>
                    <a:pt x="16" y="10"/>
                  </a:lnTo>
                  <a:lnTo>
                    <a:pt x="16" y="10"/>
                  </a:lnTo>
                  <a:lnTo>
                    <a:pt x="16" y="10"/>
                  </a:lnTo>
                  <a:lnTo>
                    <a:pt x="22" y="10"/>
                  </a:lnTo>
                  <a:lnTo>
                    <a:pt x="22" y="10"/>
                  </a:lnTo>
                  <a:lnTo>
                    <a:pt x="24" y="10"/>
                  </a:lnTo>
                  <a:lnTo>
                    <a:pt x="26" y="8"/>
                  </a:lnTo>
                  <a:lnTo>
                    <a:pt x="26" y="8"/>
                  </a:lnTo>
                  <a:lnTo>
                    <a:pt x="26" y="8"/>
                  </a:lnTo>
                  <a:lnTo>
                    <a:pt x="26" y="8"/>
                  </a:lnTo>
                  <a:lnTo>
                    <a:pt x="26" y="6"/>
                  </a:lnTo>
                  <a:lnTo>
                    <a:pt x="26" y="6"/>
                  </a:lnTo>
                  <a:lnTo>
                    <a:pt x="26" y="6"/>
                  </a:lnTo>
                  <a:lnTo>
                    <a:pt x="26" y="6"/>
                  </a:lnTo>
                  <a:lnTo>
                    <a:pt x="26" y="6"/>
                  </a:lnTo>
                  <a:lnTo>
                    <a:pt x="28" y="6"/>
                  </a:lnTo>
                  <a:lnTo>
                    <a:pt x="28" y="4"/>
                  </a:lnTo>
                  <a:lnTo>
                    <a:pt x="28" y="4"/>
                  </a:lnTo>
                  <a:lnTo>
                    <a:pt x="30" y="4"/>
                  </a:lnTo>
                  <a:lnTo>
                    <a:pt x="32" y="6"/>
                  </a:lnTo>
                  <a:lnTo>
                    <a:pt x="32" y="6"/>
                  </a:lnTo>
                  <a:lnTo>
                    <a:pt x="32" y="8"/>
                  </a:lnTo>
                  <a:lnTo>
                    <a:pt x="32" y="8"/>
                  </a:lnTo>
                  <a:lnTo>
                    <a:pt x="32" y="8"/>
                  </a:lnTo>
                  <a:lnTo>
                    <a:pt x="32" y="10"/>
                  </a:lnTo>
                  <a:lnTo>
                    <a:pt x="32" y="10"/>
                  </a:lnTo>
                  <a:lnTo>
                    <a:pt x="32" y="10"/>
                  </a:lnTo>
                  <a:lnTo>
                    <a:pt x="30" y="10"/>
                  </a:lnTo>
                  <a:lnTo>
                    <a:pt x="30" y="10"/>
                  </a:lnTo>
                  <a:lnTo>
                    <a:pt x="30" y="10"/>
                  </a:lnTo>
                  <a:lnTo>
                    <a:pt x="28" y="10"/>
                  </a:lnTo>
                  <a:lnTo>
                    <a:pt x="28" y="10"/>
                  </a:lnTo>
                  <a:lnTo>
                    <a:pt x="28" y="10"/>
                  </a:lnTo>
                  <a:lnTo>
                    <a:pt x="28" y="12"/>
                  </a:lnTo>
                  <a:lnTo>
                    <a:pt x="28" y="12"/>
                  </a:lnTo>
                  <a:lnTo>
                    <a:pt x="28" y="12"/>
                  </a:lnTo>
                  <a:lnTo>
                    <a:pt x="28" y="12"/>
                  </a:lnTo>
                  <a:lnTo>
                    <a:pt x="28" y="12"/>
                  </a:lnTo>
                  <a:lnTo>
                    <a:pt x="32" y="14"/>
                  </a:lnTo>
                  <a:lnTo>
                    <a:pt x="32" y="14"/>
                  </a:lnTo>
                  <a:lnTo>
                    <a:pt x="36" y="18"/>
                  </a:lnTo>
                  <a:lnTo>
                    <a:pt x="36" y="18"/>
                  </a:lnTo>
                  <a:lnTo>
                    <a:pt x="36" y="18"/>
                  </a:lnTo>
                  <a:lnTo>
                    <a:pt x="38" y="20"/>
                  </a:lnTo>
                  <a:lnTo>
                    <a:pt x="38" y="20"/>
                  </a:lnTo>
                  <a:lnTo>
                    <a:pt x="40" y="20"/>
                  </a:lnTo>
                  <a:lnTo>
                    <a:pt x="40" y="20"/>
                  </a:lnTo>
                  <a:lnTo>
                    <a:pt x="46" y="18"/>
                  </a:lnTo>
                  <a:lnTo>
                    <a:pt x="46" y="18"/>
                  </a:lnTo>
                  <a:lnTo>
                    <a:pt x="46" y="18"/>
                  </a:lnTo>
                  <a:lnTo>
                    <a:pt x="50" y="18"/>
                  </a:lnTo>
                  <a:lnTo>
                    <a:pt x="52" y="18"/>
                  </a:lnTo>
                  <a:lnTo>
                    <a:pt x="52" y="18"/>
                  </a:lnTo>
                  <a:lnTo>
                    <a:pt x="52" y="18"/>
                  </a:lnTo>
                  <a:lnTo>
                    <a:pt x="52" y="16"/>
                  </a:lnTo>
                  <a:lnTo>
                    <a:pt x="60" y="16"/>
                  </a:lnTo>
                  <a:lnTo>
                    <a:pt x="68" y="16"/>
                  </a:lnTo>
                  <a:lnTo>
                    <a:pt x="72" y="18"/>
                  </a:lnTo>
                  <a:lnTo>
                    <a:pt x="72" y="18"/>
                  </a:lnTo>
                  <a:lnTo>
                    <a:pt x="72" y="18"/>
                  </a:lnTo>
                  <a:lnTo>
                    <a:pt x="72" y="20"/>
                  </a:lnTo>
                  <a:lnTo>
                    <a:pt x="72" y="20"/>
                  </a:lnTo>
                  <a:lnTo>
                    <a:pt x="72" y="20"/>
                  </a:lnTo>
                  <a:lnTo>
                    <a:pt x="74" y="20"/>
                  </a:lnTo>
                  <a:lnTo>
                    <a:pt x="80" y="20"/>
                  </a:lnTo>
                  <a:lnTo>
                    <a:pt x="84" y="20"/>
                  </a:lnTo>
                  <a:lnTo>
                    <a:pt x="84" y="20"/>
                  </a:lnTo>
                  <a:lnTo>
                    <a:pt x="88" y="20"/>
                  </a:lnTo>
                  <a:lnTo>
                    <a:pt x="88" y="20"/>
                  </a:lnTo>
                  <a:lnTo>
                    <a:pt x="88" y="20"/>
                  </a:lnTo>
                  <a:lnTo>
                    <a:pt x="88" y="20"/>
                  </a:lnTo>
                  <a:lnTo>
                    <a:pt x="90" y="22"/>
                  </a:lnTo>
                  <a:lnTo>
                    <a:pt x="90" y="22"/>
                  </a:lnTo>
                  <a:lnTo>
                    <a:pt x="90" y="22"/>
                  </a:lnTo>
                  <a:lnTo>
                    <a:pt x="92" y="22"/>
                  </a:lnTo>
                  <a:lnTo>
                    <a:pt x="92" y="22"/>
                  </a:lnTo>
                  <a:lnTo>
                    <a:pt x="94" y="22"/>
                  </a:lnTo>
                  <a:lnTo>
                    <a:pt x="98" y="22"/>
                  </a:lnTo>
                  <a:lnTo>
                    <a:pt x="100" y="20"/>
                  </a:lnTo>
                  <a:lnTo>
                    <a:pt x="102" y="20"/>
                  </a:lnTo>
                  <a:lnTo>
                    <a:pt x="102" y="20"/>
                  </a:lnTo>
                  <a:lnTo>
                    <a:pt x="106" y="20"/>
                  </a:lnTo>
                  <a:lnTo>
                    <a:pt x="106" y="20"/>
                  </a:lnTo>
                  <a:lnTo>
                    <a:pt x="106" y="20"/>
                  </a:lnTo>
                  <a:lnTo>
                    <a:pt x="106" y="20"/>
                  </a:lnTo>
                  <a:lnTo>
                    <a:pt x="106" y="22"/>
                  </a:lnTo>
                  <a:lnTo>
                    <a:pt x="106" y="22"/>
                  </a:lnTo>
                  <a:lnTo>
                    <a:pt x="106" y="22"/>
                  </a:lnTo>
                  <a:lnTo>
                    <a:pt x="104" y="22"/>
                  </a:lnTo>
                  <a:lnTo>
                    <a:pt x="104" y="22"/>
                  </a:lnTo>
                  <a:lnTo>
                    <a:pt x="104" y="24"/>
                  </a:lnTo>
                  <a:lnTo>
                    <a:pt x="104" y="24"/>
                  </a:lnTo>
                  <a:lnTo>
                    <a:pt x="106" y="24"/>
                  </a:lnTo>
                  <a:lnTo>
                    <a:pt x="106" y="24"/>
                  </a:lnTo>
                  <a:lnTo>
                    <a:pt x="106" y="24"/>
                  </a:lnTo>
                  <a:lnTo>
                    <a:pt x="106" y="24"/>
                  </a:lnTo>
                  <a:lnTo>
                    <a:pt x="106" y="24"/>
                  </a:lnTo>
                  <a:lnTo>
                    <a:pt x="106" y="24"/>
                  </a:lnTo>
                  <a:lnTo>
                    <a:pt x="106" y="24"/>
                  </a:lnTo>
                  <a:lnTo>
                    <a:pt x="106" y="24"/>
                  </a:lnTo>
                  <a:lnTo>
                    <a:pt x="106" y="24"/>
                  </a:lnTo>
                  <a:lnTo>
                    <a:pt x="106" y="26"/>
                  </a:lnTo>
                  <a:lnTo>
                    <a:pt x="104" y="26"/>
                  </a:lnTo>
                  <a:lnTo>
                    <a:pt x="104" y="28"/>
                  </a:lnTo>
                  <a:lnTo>
                    <a:pt x="104" y="30"/>
                  </a:lnTo>
                  <a:lnTo>
                    <a:pt x="104" y="30"/>
                  </a:lnTo>
                  <a:lnTo>
                    <a:pt x="104" y="30"/>
                  </a:lnTo>
                  <a:lnTo>
                    <a:pt x="104" y="32"/>
                  </a:lnTo>
                  <a:lnTo>
                    <a:pt x="106" y="32"/>
                  </a:lnTo>
                  <a:lnTo>
                    <a:pt x="108" y="32"/>
                  </a:lnTo>
                  <a:lnTo>
                    <a:pt x="108" y="34"/>
                  </a:lnTo>
                  <a:lnTo>
                    <a:pt x="108" y="34"/>
                  </a:lnTo>
                  <a:lnTo>
                    <a:pt x="108" y="34"/>
                  </a:lnTo>
                  <a:lnTo>
                    <a:pt x="108" y="34"/>
                  </a:lnTo>
                  <a:lnTo>
                    <a:pt x="110" y="32"/>
                  </a:lnTo>
                  <a:lnTo>
                    <a:pt x="112" y="30"/>
                  </a:lnTo>
                  <a:lnTo>
                    <a:pt x="112" y="30"/>
                  </a:lnTo>
                  <a:lnTo>
                    <a:pt x="118" y="26"/>
                  </a:lnTo>
                  <a:lnTo>
                    <a:pt x="120" y="26"/>
                  </a:lnTo>
                  <a:lnTo>
                    <a:pt x="120" y="26"/>
                  </a:lnTo>
                  <a:lnTo>
                    <a:pt x="122" y="28"/>
                  </a:lnTo>
                  <a:lnTo>
                    <a:pt x="122" y="28"/>
                  </a:lnTo>
                  <a:lnTo>
                    <a:pt x="128" y="26"/>
                  </a:lnTo>
                  <a:lnTo>
                    <a:pt x="132" y="24"/>
                  </a:lnTo>
                  <a:lnTo>
                    <a:pt x="132" y="32"/>
                  </a:lnTo>
                  <a:lnTo>
                    <a:pt x="130" y="34"/>
                  </a:lnTo>
                  <a:lnTo>
                    <a:pt x="130" y="38"/>
                  </a:lnTo>
                  <a:lnTo>
                    <a:pt x="128" y="38"/>
                  </a:lnTo>
                  <a:lnTo>
                    <a:pt x="128" y="38"/>
                  </a:lnTo>
                  <a:lnTo>
                    <a:pt x="124" y="40"/>
                  </a:lnTo>
                  <a:lnTo>
                    <a:pt x="124" y="40"/>
                  </a:lnTo>
                  <a:lnTo>
                    <a:pt x="124" y="40"/>
                  </a:lnTo>
                  <a:lnTo>
                    <a:pt x="122" y="40"/>
                  </a:lnTo>
                  <a:lnTo>
                    <a:pt x="122" y="40"/>
                  </a:lnTo>
                  <a:lnTo>
                    <a:pt x="122" y="40"/>
                  </a:lnTo>
                  <a:lnTo>
                    <a:pt x="122" y="40"/>
                  </a:lnTo>
                  <a:lnTo>
                    <a:pt x="122" y="40"/>
                  </a:lnTo>
                  <a:lnTo>
                    <a:pt x="122" y="40"/>
                  </a:lnTo>
                  <a:lnTo>
                    <a:pt x="122" y="38"/>
                  </a:lnTo>
                  <a:lnTo>
                    <a:pt x="122" y="38"/>
                  </a:lnTo>
                  <a:lnTo>
                    <a:pt x="118" y="38"/>
                  </a:lnTo>
                  <a:lnTo>
                    <a:pt x="98" y="40"/>
                  </a:lnTo>
                  <a:lnTo>
                    <a:pt x="98" y="40"/>
                  </a:lnTo>
                  <a:lnTo>
                    <a:pt x="98" y="40"/>
                  </a:lnTo>
                  <a:lnTo>
                    <a:pt x="96" y="40"/>
                  </a:lnTo>
                  <a:lnTo>
                    <a:pt x="96" y="40"/>
                  </a:lnTo>
                  <a:lnTo>
                    <a:pt x="96" y="40"/>
                  </a:lnTo>
                  <a:lnTo>
                    <a:pt x="94" y="40"/>
                  </a:lnTo>
                  <a:lnTo>
                    <a:pt x="94" y="40"/>
                  </a:lnTo>
                  <a:lnTo>
                    <a:pt x="86" y="40"/>
                  </a:lnTo>
                  <a:lnTo>
                    <a:pt x="80" y="42"/>
                  </a:lnTo>
                  <a:lnTo>
                    <a:pt x="72" y="44"/>
                  </a:lnTo>
                  <a:lnTo>
                    <a:pt x="66" y="44"/>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23" name="Freeform 5455">
              <a:extLst>
                <a:ext uri="{FF2B5EF4-FFF2-40B4-BE49-F238E27FC236}">
                  <a16:creationId xmlns:a16="http://schemas.microsoft.com/office/drawing/2014/main" id="{A7E8FFBE-2955-A747-A6E0-78BEBF5B6B4C}"/>
                </a:ext>
              </a:extLst>
            </p:cNvPr>
            <p:cNvSpPr>
              <a:spLocks/>
            </p:cNvSpPr>
            <p:nvPr/>
          </p:nvSpPr>
          <p:spPr bwMode="auto">
            <a:xfrm>
              <a:off x="5324795" y="642794"/>
              <a:ext cx="12688" cy="37383"/>
            </a:xfrm>
            <a:custGeom>
              <a:avLst/>
              <a:gdLst/>
              <a:ahLst/>
              <a:cxnLst>
                <a:cxn ang="0">
                  <a:pos x="8" y="0"/>
                </a:cxn>
                <a:cxn ang="0">
                  <a:pos x="4" y="2"/>
                </a:cxn>
                <a:cxn ang="0">
                  <a:pos x="4" y="4"/>
                </a:cxn>
                <a:cxn ang="0">
                  <a:pos x="4" y="4"/>
                </a:cxn>
                <a:cxn ang="0">
                  <a:pos x="4" y="6"/>
                </a:cxn>
                <a:cxn ang="0">
                  <a:pos x="4" y="6"/>
                </a:cxn>
                <a:cxn ang="0">
                  <a:pos x="4" y="6"/>
                </a:cxn>
                <a:cxn ang="0">
                  <a:pos x="2" y="10"/>
                </a:cxn>
                <a:cxn ang="0">
                  <a:pos x="0" y="12"/>
                </a:cxn>
                <a:cxn ang="0">
                  <a:pos x="0" y="12"/>
                </a:cxn>
                <a:cxn ang="0">
                  <a:pos x="0" y="14"/>
                </a:cxn>
                <a:cxn ang="0">
                  <a:pos x="0" y="14"/>
                </a:cxn>
                <a:cxn ang="0">
                  <a:pos x="2" y="22"/>
                </a:cxn>
                <a:cxn ang="0">
                  <a:pos x="4" y="24"/>
                </a:cxn>
                <a:cxn ang="0">
                  <a:pos x="4" y="22"/>
                </a:cxn>
                <a:cxn ang="0">
                  <a:pos x="4" y="22"/>
                </a:cxn>
                <a:cxn ang="0">
                  <a:pos x="6" y="20"/>
                </a:cxn>
                <a:cxn ang="0">
                  <a:pos x="6" y="12"/>
                </a:cxn>
                <a:cxn ang="0">
                  <a:pos x="8" y="6"/>
                </a:cxn>
                <a:cxn ang="0">
                  <a:pos x="8" y="6"/>
                </a:cxn>
                <a:cxn ang="0">
                  <a:pos x="8" y="0"/>
                </a:cxn>
                <a:cxn ang="0">
                  <a:pos x="8" y="0"/>
                </a:cxn>
                <a:cxn ang="0">
                  <a:pos x="8" y="0"/>
                </a:cxn>
                <a:cxn ang="0">
                  <a:pos x="8" y="0"/>
                </a:cxn>
                <a:cxn ang="0">
                  <a:pos x="8" y="0"/>
                </a:cxn>
              </a:cxnLst>
              <a:rect l="0" t="0" r="r" b="b"/>
              <a:pathLst>
                <a:path w="8" h="24">
                  <a:moveTo>
                    <a:pt x="8" y="0"/>
                  </a:moveTo>
                  <a:lnTo>
                    <a:pt x="4" y="2"/>
                  </a:lnTo>
                  <a:lnTo>
                    <a:pt x="4" y="4"/>
                  </a:lnTo>
                  <a:lnTo>
                    <a:pt x="4" y="4"/>
                  </a:lnTo>
                  <a:lnTo>
                    <a:pt x="4" y="6"/>
                  </a:lnTo>
                  <a:lnTo>
                    <a:pt x="4" y="6"/>
                  </a:lnTo>
                  <a:lnTo>
                    <a:pt x="4" y="6"/>
                  </a:lnTo>
                  <a:lnTo>
                    <a:pt x="2" y="10"/>
                  </a:lnTo>
                  <a:lnTo>
                    <a:pt x="0" y="12"/>
                  </a:lnTo>
                  <a:lnTo>
                    <a:pt x="0" y="12"/>
                  </a:lnTo>
                  <a:lnTo>
                    <a:pt x="0" y="14"/>
                  </a:lnTo>
                  <a:lnTo>
                    <a:pt x="0" y="14"/>
                  </a:lnTo>
                  <a:lnTo>
                    <a:pt x="2" y="22"/>
                  </a:lnTo>
                  <a:lnTo>
                    <a:pt x="4" y="24"/>
                  </a:lnTo>
                  <a:lnTo>
                    <a:pt x="4" y="22"/>
                  </a:lnTo>
                  <a:lnTo>
                    <a:pt x="4" y="22"/>
                  </a:lnTo>
                  <a:lnTo>
                    <a:pt x="6" y="20"/>
                  </a:lnTo>
                  <a:lnTo>
                    <a:pt x="6" y="12"/>
                  </a:lnTo>
                  <a:lnTo>
                    <a:pt x="8" y="6"/>
                  </a:lnTo>
                  <a:lnTo>
                    <a:pt x="8" y="6"/>
                  </a:lnTo>
                  <a:lnTo>
                    <a:pt x="8" y="0"/>
                  </a:lnTo>
                  <a:lnTo>
                    <a:pt x="8" y="0"/>
                  </a:lnTo>
                  <a:lnTo>
                    <a:pt x="8" y="0"/>
                  </a:lnTo>
                  <a:lnTo>
                    <a:pt x="8" y="0"/>
                  </a:lnTo>
                  <a:lnTo>
                    <a:pt x="8"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24" name="Freeform 5456">
              <a:extLst>
                <a:ext uri="{FF2B5EF4-FFF2-40B4-BE49-F238E27FC236}">
                  <a16:creationId xmlns:a16="http://schemas.microsoft.com/office/drawing/2014/main" id="{4E08BED8-9250-F64E-948B-EF00FFAE61DA}"/>
                </a:ext>
              </a:extLst>
            </p:cNvPr>
            <p:cNvSpPr>
              <a:spLocks/>
            </p:cNvSpPr>
            <p:nvPr/>
          </p:nvSpPr>
          <p:spPr bwMode="auto">
            <a:xfrm>
              <a:off x="5324795" y="642794"/>
              <a:ext cx="12688" cy="37383"/>
            </a:xfrm>
            <a:custGeom>
              <a:avLst/>
              <a:gdLst/>
              <a:ahLst/>
              <a:cxnLst>
                <a:cxn ang="0">
                  <a:pos x="8" y="0"/>
                </a:cxn>
                <a:cxn ang="0">
                  <a:pos x="4" y="2"/>
                </a:cxn>
                <a:cxn ang="0">
                  <a:pos x="4" y="4"/>
                </a:cxn>
                <a:cxn ang="0">
                  <a:pos x="4" y="4"/>
                </a:cxn>
                <a:cxn ang="0">
                  <a:pos x="4" y="6"/>
                </a:cxn>
                <a:cxn ang="0">
                  <a:pos x="4" y="6"/>
                </a:cxn>
                <a:cxn ang="0">
                  <a:pos x="4" y="6"/>
                </a:cxn>
                <a:cxn ang="0">
                  <a:pos x="2" y="10"/>
                </a:cxn>
                <a:cxn ang="0">
                  <a:pos x="0" y="12"/>
                </a:cxn>
                <a:cxn ang="0">
                  <a:pos x="0" y="12"/>
                </a:cxn>
                <a:cxn ang="0">
                  <a:pos x="0" y="14"/>
                </a:cxn>
                <a:cxn ang="0">
                  <a:pos x="0" y="14"/>
                </a:cxn>
                <a:cxn ang="0">
                  <a:pos x="2" y="22"/>
                </a:cxn>
                <a:cxn ang="0">
                  <a:pos x="4" y="24"/>
                </a:cxn>
                <a:cxn ang="0">
                  <a:pos x="4" y="22"/>
                </a:cxn>
                <a:cxn ang="0">
                  <a:pos x="4" y="22"/>
                </a:cxn>
                <a:cxn ang="0">
                  <a:pos x="6" y="20"/>
                </a:cxn>
                <a:cxn ang="0">
                  <a:pos x="6" y="12"/>
                </a:cxn>
                <a:cxn ang="0">
                  <a:pos x="8" y="6"/>
                </a:cxn>
                <a:cxn ang="0">
                  <a:pos x="8" y="6"/>
                </a:cxn>
                <a:cxn ang="0">
                  <a:pos x="8" y="0"/>
                </a:cxn>
                <a:cxn ang="0">
                  <a:pos x="8" y="0"/>
                </a:cxn>
                <a:cxn ang="0">
                  <a:pos x="8" y="0"/>
                </a:cxn>
                <a:cxn ang="0">
                  <a:pos x="8" y="0"/>
                </a:cxn>
                <a:cxn ang="0">
                  <a:pos x="8" y="0"/>
                </a:cxn>
              </a:cxnLst>
              <a:rect l="0" t="0" r="r" b="b"/>
              <a:pathLst>
                <a:path w="8" h="24">
                  <a:moveTo>
                    <a:pt x="8" y="0"/>
                  </a:moveTo>
                  <a:lnTo>
                    <a:pt x="4" y="2"/>
                  </a:lnTo>
                  <a:lnTo>
                    <a:pt x="4" y="4"/>
                  </a:lnTo>
                  <a:lnTo>
                    <a:pt x="4" y="4"/>
                  </a:lnTo>
                  <a:lnTo>
                    <a:pt x="4" y="6"/>
                  </a:lnTo>
                  <a:lnTo>
                    <a:pt x="4" y="6"/>
                  </a:lnTo>
                  <a:lnTo>
                    <a:pt x="4" y="6"/>
                  </a:lnTo>
                  <a:lnTo>
                    <a:pt x="2" y="10"/>
                  </a:lnTo>
                  <a:lnTo>
                    <a:pt x="0" y="12"/>
                  </a:lnTo>
                  <a:lnTo>
                    <a:pt x="0" y="12"/>
                  </a:lnTo>
                  <a:lnTo>
                    <a:pt x="0" y="14"/>
                  </a:lnTo>
                  <a:lnTo>
                    <a:pt x="0" y="14"/>
                  </a:lnTo>
                  <a:lnTo>
                    <a:pt x="2" y="22"/>
                  </a:lnTo>
                  <a:lnTo>
                    <a:pt x="4" y="24"/>
                  </a:lnTo>
                  <a:lnTo>
                    <a:pt x="4" y="22"/>
                  </a:lnTo>
                  <a:lnTo>
                    <a:pt x="4" y="22"/>
                  </a:lnTo>
                  <a:lnTo>
                    <a:pt x="6" y="20"/>
                  </a:lnTo>
                  <a:lnTo>
                    <a:pt x="6" y="12"/>
                  </a:lnTo>
                  <a:lnTo>
                    <a:pt x="8" y="6"/>
                  </a:lnTo>
                  <a:lnTo>
                    <a:pt x="8" y="6"/>
                  </a:lnTo>
                  <a:lnTo>
                    <a:pt x="8" y="0"/>
                  </a:lnTo>
                  <a:lnTo>
                    <a:pt x="8" y="0"/>
                  </a:lnTo>
                  <a:lnTo>
                    <a:pt x="8" y="0"/>
                  </a:lnTo>
                  <a:lnTo>
                    <a:pt x="8" y="0"/>
                  </a:lnTo>
                  <a:lnTo>
                    <a:pt x="8"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25" name="Freeform 5457">
              <a:extLst>
                <a:ext uri="{FF2B5EF4-FFF2-40B4-BE49-F238E27FC236}">
                  <a16:creationId xmlns:a16="http://schemas.microsoft.com/office/drawing/2014/main" id="{E68EC6CC-B223-C247-BAD4-0F067EEE5F88}"/>
                </a:ext>
              </a:extLst>
            </p:cNvPr>
            <p:cNvSpPr>
              <a:spLocks/>
            </p:cNvSpPr>
            <p:nvPr/>
          </p:nvSpPr>
          <p:spPr bwMode="auto">
            <a:xfrm>
              <a:off x="5174659" y="519646"/>
              <a:ext cx="16917" cy="15393"/>
            </a:xfrm>
            <a:custGeom>
              <a:avLst/>
              <a:gdLst/>
              <a:ahLst/>
              <a:cxnLst>
                <a:cxn ang="0">
                  <a:pos x="4" y="2"/>
                </a:cxn>
                <a:cxn ang="0">
                  <a:pos x="4" y="2"/>
                </a:cxn>
                <a:cxn ang="0">
                  <a:pos x="2" y="4"/>
                </a:cxn>
                <a:cxn ang="0">
                  <a:pos x="2" y="6"/>
                </a:cxn>
                <a:cxn ang="0">
                  <a:pos x="2" y="8"/>
                </a:cxn>
                <a:cxn ang="0">
                  <a:pos x="0" y="8"/>
                </a:cxn>
                <a:cxn ang="0">
                  <a:pos x="2" y="8"/>
                </a:cxn>
                <a:cxn ang="0">
                  <a:pos x="2" y="8"/>
                </a:cxn>
                <a:cxn ang="0">
                  <a:pos x="2" y="10"/>
                </a:cxn>
                <a:cxn ang="0">
                  <a:pos x="2" y="10"/>
                </a:cxn>
                <a:cxn ang="0">
                  <a:pos x="4" y="10"/>
                </a:cxn>
                <a:cxn ang="0">
                  <a:pos x="4" y="10"/>
                </a:cxn>
                <a:cxn ang="0">
                  <a:pos x="6" y="10"/>
                </a:cxn>
                <a:cxn ang="0">
                  <a:pos x="8" y="8"/>
                </a:cxn>
                <a:cxn ang="0">
                  <a:pos x="8" y="6"/>
                </a:cxn>
                <a:cxn ang="0">
                  <a:pos x="10" y="6"/>
                </a:cxn>
                <a:cxn ang="0">
                  <a:pos x="10" y="2"/>
                </a:cxn>
                <a:cxn ang="0">
                  <a:pos x="10" y="0"/>
                </a:cxn>
                <a:cxn ang="0">
                  <a:pos x="6" y="0"/>
                </a:cxn>
                <a:cxn ang="0">
                  <a:pos x="4" y="2"/>
                </a:cxn>
              </a:cxnLst>
              <a:rect l="0" t="0" r="r" b="b"/>
              <a:pathLst>
                <a:path w="10" h="10">
                  <a:moveTo>
                    <a:pt x="4" y="2"/>
                  </a:moveTo>
                  <a:lnTo>
                    <a:pt x="4" y="2"/>
                  </a:lnTo>
                  <a:lnTo>
                    <a:pt x="2" y="4"/>
                  </a:lnTo>
                  <a:lnTo>
                    <a:pt x="2" y="6"/>
                  </a:lnTo>
                  <a:lnTo>
                    <a:pt x="2" y="8"/>
                  </a:lnTo>
                  <a:lnTo>
                    <a:pt x="0" y="8"/>
                  </a:lnTo>
                  <a:lnTo>
                    <a:pt x="2" y="8"/>
                  </a:lnTo>
                  <a:lnTo>
                    <a:pt x="2" y="8"/>
                  </a:lnTo>
                  <a:lnTo>
                    <a:pt x="2" y="10"/>
                  </a:lnTo>
                  <a:lnTo>
                    <a:pt x="2" y="10"/>
                  </a:lnTo>
                  <a:lnTo>
                    <a:pt x="4" y="10"/>
                  </a:lnTo>
                  <a:lnTo>
                    <a:pt x="4" y="10"/>
                  </a:lnTo>
                  <a:lnTo>
                    <a:pt x="6" y="10"/>
                  </a:lnTo>
                  <a:lnTo>
                    <a:pt x="8" y="8"/>
                  </a:lnTo>
                  <a:lnTo>
                    <a:pt x="8" y="6"/>
                  </a:lnTo>
                  <a:lnTo>
                    <a:pt x="10" y="6"/>
                  </a:lnTo>
                  <a:lnTo>
                    <a:pt x="10" y="2"/>
                  </a:lnTo>
                  <a:lnTo>
                    <a:pt x="10" y="0"/>
                  </a:lnTo>
                  <a:lnTo>
                    <a:pt x="6" y="0"/>
                  </a:lnTo>
                  <a:lnTo>
                    <a:pt x="4" y="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26" name="Freeform 5458">
              <a:extLst>
                <a:ext uri="{FF2B5EF4-FFF2-40B4-BE49-F238E27FC236}">
                  <a16:creationId xmlns:a16="http://schemas.microsoft.com/office/drawing/2014/main" id="{7900CB6D-FE95-A742-B9B1-ED900F37A4EA}"/>
                </a:ext>
              </a:extLst>
            </p:cNvPr>
            <p:cNvSpPr>
              <a:spLocks/>
            </p:cNvSpPr>
            <p:nvPr/>
          </p:nvSpPr>
          <p:spPr bwMode="auto">
            <a:xfrm>
              <a:off x="5174659" y="519646"/>
              <a:ext cx="16917" cy="15393"/>
            </a:xfrm>
            <a:custGeom>
              <a:avLst/>
              <a:gdLst/>
              <a:ahLst/>
              <a:cxnLst>
                <a:cxn ang="0">
                  <a:pos x="4" y="2"/>
                </a:cxn>
                <a:cxn ang="0">
                  <a:pos x="4" y="2"/>
                </a:cxn>
                <a:cxn ang="0">
                  <a:pos x="2" y="4"/>
                </a:cxn>
                <a:cxn ang="0">
                  <a:pos x="2" y="6"/>
                </a:cxn>
                <a:cxn ang="0">
                  <a:pos x="2" y="8"/>
                </a:cxn>
                <a:cxn ang="0">
                  <a:pos x="0" y="8"/>
                </a:cxn>
                <a:cxn ang="0">
                  <a:pos x="2" y="8"/>
                </a:cxn>
                <a:cxn ang="0">
                  <a:pos x="2" y="8"/>
                </a:cxn>
                <a:cxn ang="0">
                  <a:pos x="2" y="10"/>
                </a:cxn>
                <a:cxn ang="0">
                  <a:pos x="2" y="10"/>
                </a:cxn>
                <a:cxn ang="0">
                  <a:pos x="4" y="10"/>
                </a:cxn>
                <a:cxn ang="0">
                  <a:pos x="4" y="10"/>
                </a:cxn>
                <a:cxn ang="0">
                  <a:pos x="6" y="10"/>
                </a:cxn>
                <a:cxn ang="0">
                  <a:pos x="8" y="8"/>
                </a:cxn>
                <a:cxn ang="0">
                  <a:pos x="8" y="6"/>
                </a:cxn>
                <a:cxn ang="0">
                  <a:pos x="10" y="6"/>
                </a:cxn>
                <a:cxn ang="0">
                  <a:pos x="10" y="2"/>
                </a:cxn>
                <a:cxn ang="0">
                  <a:pos x="10" y="0"/>
                </a:cxn>
                <a:cxn ang="0">
                  <a:pos x="6" y="0"/>
                </a:cxn>
                <a:cxn ang="0">
                  <a:pos x="4" y="2"/>
                </a:cxn>
              </a:cxnLst>
              <a:rect l="0" t="0" r="r" b="b"/>
              <a:pathLst>
                <a:path w="10" h="10">
                  <a:moveTo>
                    <a:pt x="4" y="2"/>
                  </a:moveTo>
                  <a:lnTo>
                    <a:pt x="4" y="2"/>
                  </a:lnTo>
                  <a:lnTo>
                    <a:pt x="2" y="4"/>
                  </a:lnTo>
                  <a:lnTo>
                    <a:pt x="2" y="6"/>
                  </a:lnTo>
                  <a:lnTo>
                    <a:pt x="2" y="8"/>
                  </a:lnTo>
                  <a:lnTo>
                    <a:pt x="0" y="8"/>
                  </a:lnTo>
                  <a:lnTo>
                    <a:pt x="2" y="8"/>
                  </a:lnTo>
                  <a:lnTo>
                    <a:pt x="2" y="8"/>
                  </a:lnTo>
                  <a:lnTo>
                    <a:pt x="2" y="10"/>
                  </a:lnTo>
                  <a:lnTo>
                    <a:pt x="2" y="10"/>
                  </a:lnTo>
                  <a:lnTo>
                    <a:pt x="4" y="10"/>
                  </a:lnTo>
                  <a:lnTo>
                    <a:pt x="4" y="10"/>
                  </a:lnTo>
                  <a:lnTo>
                    <a:pt x="6" y="10"/>
                  </a:lnTo>
                  <a:lnTo>
                    <a:pt x="8" y="8"/>
                  </a:lnTo>
                  <a:lnTo>
                    <a:pt x="8" y="6"/>
                  </a:lnTo>
                  <a:lnTo>
                    <a:pt x="10" y="6"/>
                  </a:lnTo>
                  <a:lnTo>
                    <a:pt x="10" y="2"/>
                  </a:lnTo>
                  <a:lnTo>
                    <a:pt x="10" y="0"/>
                  </a:lnTo>
                  <a:lnTo>
                    <a:pt x="6" y="0"/>
                  </a:lnTo>
                  <a:lnTo>
                    <a:pt x="4"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27" name="Freeform 5459">
              <a:extLst>
                <a:ext uri="{FF2B5EF4-FFF2-40B4-BE49-F238E27FC236}">
                  <a16:creationId xmlns:a16="http://schemas.microsoft.com/office/drawing/2014/main" id="{CFD1D22A-1D38-4247-AB11-CA5F31265ACB}"/>
                </a:ext>
              </a:extLst>
            </p:cNvPr>
            <p:cNvSpPr>
              <a:spLocks/>
            </p:cNvSpPr>
            <p:nvPr/>
          </p:nvSpPr>
          <p:spPr bwMode="auto">
            <a:xfrm>
              <a:off x="5312107" y="526243"/>
              <a:ext cx="12688" cy="15394"/>
            </a:xfrm>
            <a:custGeom>
              <a:avLst/>
              <a:gdLst/>
              <a:ahLst/>
              <a:cxnLst>
                <a:cxn ang="0">
                  <a:pos x="0" y="0"/>
                </a:cxn>
                <a:cxn ang="0">
                  <a:pos x="0" y="2"/>
                </a:cxn>
                <a:cxn ang="0">
                  <a:pos x="2" y="8"/>
                </a:cxn>
                <a:cxn ang="0">
                  <a:pos x="2" y="10"/>
                </a:cxn>
                <a:cxn ang="0">
                  <a:pos x="2" y="10"/>
                </a:cxn>
                <a:cxn ang="0">
                  <a:pos x="4" y="10"/>
                </a:cxn>
                <a:cxn ang="0">
                  <a:pos x="4" y="10"/>
                </a:cxn>
                <a:cxn ang="0">
                  <a:pos x="8" y="8"/>
                </a:cxn>
                <a:cxn ang="0">
                  <a:pos x="8" y="8"/>
                </a:cxn>
                <a:cxn ang="0">
                  <a:pos x="8" y="6"/>
                </a:cxn>
                <a:cxn ang="0">
                  <a:pos x="8" y="6"/>
                </a:cxn>
                <a:cxn ang="0">
                  <a:pos x="4" y="2"/>
                </a:cxn>
                <a:cxn ang="0">
                  <a:pos x="4" y="2"/>
                </a:cxn>
                <a:cxn ang="0">
                  <a:pos x="0" y="0"/>
                </a:cxn>
                <a:cxn ang="0">
                  <a:pos x="0" y="0"/>
                </a:cxn>
              </a:cxnLst>
              <a:rect l="0" t="0" r="r" b="b"/>
              <a:pathLst>
                <a:path w="8" h="10">
                  <a:moveTo>
                    <a:pt x="0" y="0"/>
                  </a:moveTo>
                  <a:lnTo>
                    <a:pt x="0" y="2"/>
                  </a:lnTo>
                  <a:lnTo>
                    <a:pt x="2" y="8"/>
                  </a:lnTo>
                  <a:lnTo>
                    <a:pt x="2" y="10"/>
                  </a:lnTo>
                  <a:lnTo>
                    <a:pt x="2" y="10"/>
                  </a:lnTo>
                  <a:lnTo>
                    <a:pt x="4" y="10"/>
                  </a:lnTo>
                  <a:lnTo>
                    <a:pt x="4" y="10"/>
                  </a:lnTo>
                  <a:lnTo>
                    <a:pt x="8" y="8"/>
                  </a:lnTo>
                  <a:lnTo>
                    <a:pt x="8" y="8"/>
                  </a:lnTo>
                  <a:lnTo>
                    <a:pt x="8" y="6"/>
                  </a:lnTo>
                  <a:lnTo>
                    <a:pt x="8" y="6"/>
                  </a:lnTo>
                  <a:lnTo>
                    <a:pt x="4" y="2"/>
                  </a:lnTo>
                  <a:lnTo>
                    <a:pt x="4" y="2"/>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28" name="Freeform 5460">
              <a:extLst>
                <a:ext uri="{FF2B5EF4-FFF2-40B4-BE49-F238E27FC236}">
                  <a16:creationId xmlns:a16="http://schemas.microsoft.com/office/drawing/2014/main" id="{D3D51FAF-3BFC-C24A-AD4A-D16CFD39F2FC}"/>
                </a:ext>
              </a:extLst>
            </p:cNvPr>
            <p:cNvSpPr>
              <a:spLocks/>
            </p:cNvSpPr>
            <p:nvPr/>
          </p:nvSpPr>
          <p:spPr bwMode="auto">
            <a:xfrm>
              <a:off x="5312107" y="526243"/>
              <a:ext cx="12688" cy="15394"/>
            </a:xfrm>
            <a:custGeom>
              <a:avLst/>
              <a:gdLst/>
              <a:ahLst/>
              <a:cxnLst>
                <a:cxn ang="0">
                  <a:pos x="0" y="0"/>
                </a:cxn>
                <a:cxn ang="0">
                  <a:pos x="0" y="2"/>
                </a:cxn>
                <a:cxn ang="0">
                  <a:pos x="2" y="8"/>
                </a:cxn>
                <a:cxn ang="0">
                  <a:pos x="2" y="10"/>
                </a:cxn>
                <a:cxn ang="0">
                  <a:pos x="2" y="10"/>
                </a:cxn>
                <a:cxn ang="0">
                  <a:pos x="4" y="10"/>
                </a:cxn>
                <a:cxn ang="0">
                  <a:pos x="4" y="10"/>
                </a:cxn>
                <a:cxn ang="0">
                  <a:pos x="8" y="8"/>
                </a:cxn>
                <a:cxn ang="0">
                  <a:pos x="8" y="8"/>
                </a:cxn>
                <a:cxn ang="0">
                  <a:pos x="8" y="6"/>
                </a:cxn>
                <a:cxn ang="0">
                  <a:pos x="8" y="6"/>
                </a:cxn>
                <a:cxn ang="0">
                  <a:pos x="4" y="2"/>
                </a:cxn>
                <a:cxn ang="0">
                  <a:pos x="4" y="2"/>
                </a:cxn>
                <a:cxn ang="0">
                  <a:pos x="0" y="0"/>
                </a:cxn>
                <a:cxn ang="0">
                  <a:pos x="0" y="0"/>
                </a:cxn>
              </a:cxnLst>
              <a:rect l="0" t="0" r="r" b="b"/>
              <a:pathLst>
                <a:path w="8" h="10">
                  <a:moveTo>
                    <a:pt x="0" y="0"/>
                  </a:moveTo>
                  <a:lnTo>
                    <a:pt x="0" y="2"/>
                  </a:lnTo>
                  <a:lnTo>
                    <a:pt x="2" y="8"/>
                  </a:lnTo>
                  <a:lnTo>
                    <a:pt x="2" y="10"/>
                  </a:lnTo>
                  <a:lnTo>
                    <a:pt x="2" y="10"/>
                  </a:lnTo>
                  <a:lnTo>
                    <a:pt x="4" y="10"/>
                  </a:lnTo>
                  <a:lnTo>
                    <a:pt x="4" y="10"/>
                  </a:lnTo>
                  <a:lnTo>
                    <a:pt x="8" y="8"/>
                  </a:lnTo>
                  <a:lnTo>
                    <a:pt x="8" y="8"/>
                  </a:lnTo>
                  <a:lnTo>
                    <a:pt x="8" y="6"/>
                  </a:lnTo>
                  <a:lnTo>
                    <a:pt x="8" y="6"/>
                  </a:lnTo>
                  <a:lnTo>
                    <a:pt x="4" y="2"/>
                  </a:lnTo>
                  <a:lnTo>
                    <a:pt x="4" y="2"/>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29" name="Freeform 5461">
              <a:extLst>
                <a:ext uri="{FF2B5EF4-FFF2-40B4-BE49-F238E27FC236}">
                  <a16:creationId xmlns:a16="http://schemas.microsoft.com/office/drawing/2014/main" id="{F30063D6-BA26-9F4D-9FEC-D7536352E4B3}"/>
                </a:ext>
              </a:extLst>
            </p:cNvPr>
            <p:cNvSpPr>
              <a:spLocks/>
            </p:cNvSpPr>
            <p:nvPr/>
          </p:nvSpPr>
          <p:spPr bwMode="auto">
            <a:xfrm>
              <a:off x="4225207" y="433882"/>
              <a:ext cx="226262" cy="131944"/>
            </a:xfrm>
            <a:custGeom>
              <a:avLst/>
              <a:gdLst/>
              <a:ahLst/>
              <a:cxnLst>
                <a:cxn ang="0">
                  <a:pos x="138" y="8"/>
                </a:cxn>
                <a:cxn ang="0">
                  <a:pos x="132" y="20"/>
                </a:cxn>
                <a:cxn ang="0">
                  <a:pos x="130" y="30"/>
                </a:cxn>
                <a:cxn ang="0">
                  <a:pos x="128" y="30"/>
                </a:cxn>
                <a:cxn ang="0">
                  <a:pos x="126" y="32"/>
                </a:cxn>
                <a:cxn ang="0">
                  <a:pos x="126" y="34"/>
                </a:cxn>
                <a:cxn ang="0">
                  <a:pos x="126" y="42"/>
                </a:cxn>
                <a:cxn ang="0">
                  <a:pos x="130" y="52"/>
                </a:cxn>
                <a:cxn ang="0">
                  <a:pos x="132" y="56"/>
                </a:cxn>
                <a:cxn ang="0">
                  <a:pos x="134" y="56"/>
                </a:cxn>
                <a:cxn ang="0">
                  <a:pos x="136" y="58"/>
                </a:cxn>
                <a:cxn ang="0">
                  <a:pos x="136" y="62"/>
                </a:cxn>
                <a:cxn ang="0">
                  <a:pos x="130" y="66"/>
                </a:cxn>
                <a:cxn ang="0">
                  <a:pos x="126" y="72"/>
                </a:cxn>
                <a:cxn ang="0">
                  <a:pos x="126" y="76"/>
                </a:cxn>
                <a:cxn ang="0">
                  <a:pos x="126" y="78"/>
                </a:cxn>
                <a:cxn ang="0">
                  <a:pos x="128" y="82"/>
                </a:cxn>
                <a:cxn ang="0">
                  <a:pos x="126" y="84"/>
                </a:cxn>
                <a:cxn ang="0">
                  <a:pos x="122" y="80"/>
                </a:cxn>
                <a:cxn ang="0">
                  <a:pos x="116" y="80"/>
                </a:cxn>
                <a:cxn ang="0">
                  <a:pos x="112" y="80"/>
                </a:cxn>
                <a:cxn ang="0">
                  <a:pos x="100" y="76"/>
                </a:cxn>
                <a:cxn ang="0">
                  <a:pos x="94" y="70"/>
                </a:cxn>
                <a:cxn ang="0">
                  <a:pos x="94" y="68"/>
                </a:cxn>
                <a:cxn ang="0">
                  <a:pos x="90" y="64"/>
                </a:cxn>
                <a:cxn ang="0">
                  <a:pos x="86" y="60"/>
                </a:cxn>
                <a:cxn ang="0">
                  <a:pos x="80" y="58"/>
                </a:cxn>
                <a:cxn ang="0">
                  <a:pos x="74" y="56"/>
                </a:cxn>
                <a:cxn ang="0">
                  <a:pos x="70" y="58"/>
                </a:cxn>
                <a:cxn ang="0">
                  <a:pos x="62" y="54"/>
                </a:cxn>
                <a:cxn ang="0">
                  <a:pos x="58" y="52"/>
                </a:cxn>
                <a:cxn ang="0">
                  <a:pos x="58" y="50"/>
                </a:cxn>
                <a:cxn ang="0">
                  <a:pos x="52" y="46"/>
                </a:cxn>
                <a:cxn ang="0">
                  <a:pos x="42" y="42"/>
                </a:cxn>
                <a:cxn ang="0">
                  <a:pos x="40" y="40"/>
                </a:cxn>
                <a:cxn ang="0">
                  <a:pos x="34" y="34"/>
                </a:cxn>
                <a:cxn ang="0">
                  <a:pos x="30" y="34"/>
                </a:cxn>
                <a:cxn ang="0">
                  <a:pos x="26" y="30"/>
                </a:cxn>
                <a:cxn ang="0">
                  <a:pos x="22" y="30"/>
                </a:cxn>
                <a:cxn ang="0">
                  <a:pos x="16" y="30"/>
                </a:cxn>
                <a:cxn ang="0">
                  <a:pos x="12" y="30"/>
                </a:cxn>
                <a:cxn ang="0">
                  <a:pos x="10" y="30"/>
                </a:cxn>
                <a:cxn ang="0">
                  <a:pos x="2" y="22"/>
                </a:cxn>
                <a:cxn ang="0">
                  <a:pos x="0" y="16"/>
                </a:cxn>
                <a:cxn ang="0">
                  <a:pos x="0" y="16"/>
                </a:cxn>
                <a:cxn ang="0">
                  <a:pos x="0" y="14"/>
                </a:cxn>
                <a:cxn ang="0">
                  <a:pos x="2" y="12"/>
                </a:cxn>
                <a:cxn ang="0">
                  <a:pos x="2" y="8"/>
                </a:cxn>
                <a:cxn ang="0">
                  <a:pos x="6" y="0"/>
                </a:cxn>
              </a:cxnLst>
              <a:rect l="0" t="0" r="r" b="b"/>
              <a:pathLst>
                <a:path w="142" h="84">
                  <a:moveTo>
                    <a:pt x="142" y="4"/>
                  </a:moveTo>
                  <a:lnTo>
                    <a:pt x="138" y="6"/>
                  </a:lnTo>
                  <a:lnTo>
                    <a:pt x="138" y="8"/>
                  </a:lnTo>
                  <a:lnTo>
                    <a:pt x="132" y="16"/>
                  </a:lnTo>
                  <a:lnTo>
                    <a:pt x="132" y="18"/>
                  </a:lnTo>
                  <a:lnTo>
                    <a:pt x="132" y="20"/>
                  </a:lnTo>
                  <a:lnTo>
                    <a:pt x="132" y="22"/>
                  </a:lnTo>
                  <a:lnTo>
                    <a:pt x="130" y="24"/>
                  </a:lnTo>
                  <a:lnTo>
                    <a:pt x="130" y="30"/>
                  </a:lnTo>
                  <a:lnTo>
                    <a:pt x="130" y="30"/>
                  </a:lnTo>
                  <a:lnTo>
                    <a:pt x="130" y="30"/>
                  </a:lnTo>
                  <a:lnTo>
                    <a:pt x="128" y="30"/>
                  </a:lnTo>
                  <a:lnTo>
                    <a:pt x="128" y="30"/>
                  </a:lnTo>
                  <a:lnTo>
                    <a:pt x="128" y="32"/>
                  </a:lnTo>
                  <a:lnTo>
                    <a:pt x="126" y="32"/>
                  </a:lnTo>
                  <a:lnTo>
                    <a:pt x="126" y="34"/>
                  </a:lnTo>
                  <a:lnTo>
                    <a:pt x="126" y="34"/>
                  </a:lnTo>
                  <a:lnTo>
                    <a:pt x="126" y="34"/>
                  </a:lnTo>
                  <a:lnTo>
                    <a:pt x="126" y="34"/>
                  </a:lnTo>
                  <a:lnTo>
                    <a:pt x="126" y="36"/>
                  </a:lnTo>
                  <a:lnTo>
                    <a:pt x="126" y="42"/>
                  </a:lnTo>
                  <a:lnTo>
                    <a:pt x="126" y="42"/>
                  </a:lnTo>
                  <a:lnTo>
                    <a:pt x="126" y="42"/>
                  </a:lnTo>
                  <a:lnTo>
                    <a:pt x="130" y="52"/>
                  </a:lnTo>
                  <a:lnTo>
                    <a:pt x="130" y="54"/>
                  </a:lnTo>
                  <a:lnTo>
                    <a:pt x="132" y="56"/>
                  </a:lnTo>
                  <a:lnTo>
                    <a:pt x="132" y="56"/>
                  </a:lnTo>
                  <a:lnTo>
                    <a:pt x="134" y="56"/>
                  </a:lnTo>
                  <a:lnTo>
                    <a:pt x="134" y="56"/>
                  </a:lnTo>
                  <a:lnTo>
                    <a:pt x="134" y="56"/>
                  </a:lnTo>
                  <a:lnTo>
                    <a:pt x="136" y="56"/>
                  </a:lnTo>
                  <a:lnTo>
                    <a:pt x="136" y="56"/>
                  </a:lnTo>
                  <a:lnTo>
                    <a:pt x="136" y="58"/>
                  </a:lnTo>
                  <a:lnTo>
                    <a:pt x="136" y="58"/>
                  </a:lnTo>
                  <a:lnTo>
                    <a:pt x="136" y="60"/>
                  </a:lnTo>
                  <a:lnTo>
                    <a:pt x="136" y="62"/>
                  </a:lnTo>
                  <a:lnTo>
                    <a:pt x="134" y="64"/>
                  </a:lnTo>
                  <a:lnTo>
                    <a:pt x="132" y="66"/>
                  </a:lnTo>
                  <a:lnTo>
                    <a:pt x="130" y="66"/>
                  </a:lnTo>
                  <a:lnTo>
                    <a:pt x="128" y="68"/>
                  </a:lnTo>
                  <a:lnTo>
                    <a:pt x="128" y="68"/>
                  </a:lnTo>
                  <a:lnTo>
                    <a:pt x="126" y="72"/>
                  </a:lnTo>
                  <a:lnTo>
                    <a:pt x="126" y="74"/>
                  </a:lnTo>
                  <a:lnTo>
                    <a:pt x="126" y="76"/>
                  </a:lnTo>
                  <a:lnTo>
                    <a:pt x="126" y="76"/>
                  </a:lnTo>
                  <a:lnTo>
                    <a:pt x="126" y="78"/>
                  </a:lnTo>
                  <a:lnTo>
                    <a:pt x="126" y="78"/>
                  </a:lnTo>
                  <a:lnTo>
                    <a:pt x="126" y="78"/>
                  </a:lnTo>
                  <a:lnTo>
                    <a:pt x="128" y="82"/>
                  </a:lnTo>
                  <a:lnTo>
                    <a:pt x="128" y="82"/>
                  </a:lnTo>
                  <a:lnTo>
                    <a:pt x="128" y="82"/>
                  </a:lnTo>
                  <a:lnTo>
                    <a:pt x="126" y="84"/>
                  </a:lnTo>
                  <a:lnTo>
                    <a:pt x="126" y="84"/>
                  </a:lnTo>
                  <a:lnTo>
                    <a:pt x="126" y="84"/>
                  </a:lnTo>
                  <a:lnTo>
                    <a:pt x="124" y="82"/>
                  </a:lnTo>
                  <a:lnTo>
                    <a:pt x="122" y="82"/>
                  </a:lnTo>
                  <a:lnTo>
                    <a:pt x="122" y="80"/>
                  </a:lnTo>
                  <a:lnTo>
                    <a:pt x="122" y="80"/>
                  </a:lnTo>
                  <a:lnTo>
                    <a:pt x="116" y="80"/>
                  </a:lnTo>
                  <a:lnTo>
                    <a:pt x="116" y="80"/>
                  </a:lnTo>
                  <a:lnTo>
                    <a:pt x="114" y="80"/>
                  </a:lnTo>
                  <a:lnTo>
                    <a:pt x="114" y="80"/>
                  </a:lnTo>
                  <a:lnTo>
                    <a:pt x="112" y="80"/>
                  </a:lnTo>
                  <a:lnTo>
                    <a:pt x="110" y="80"/>
                  </a:lnTo>
                  <a:lnTo>
                    <a:pt x="108" y="80"/>
                  </a:lnTo>
                  <a:lnTo>
                    <a:pt x="100" y="76"/>
                  </a:lnTo>
                  <a:lnTo>
                    <a:pt x="96" y="74"/>
                  </a:lnTo>
                  <a:lnTo>
                    <a:pt x="96" y="72"/>
                  </a:lnTo>
                  <a:lnTo>
                    <a:pt x="94" y="70"/>
                  </a:lnTo>
                  <a:lnTo>
                    <a:pt x="94" y="68"/>
                  </a:lnTo>
                  <a:lnTo>
                    <a:pt x="94" y="68"/>
                  </a:lnTo>
                  <a:lnTo>
                    <a:pt x="94" y="68"/>
                  </a:lnTo>
                  <a:lnTo>
                    <a:pt x="92" y="66"/>
                  </a:lnTo>
                  <a:lnTo>
                    <a:pt x="92" y="66"/>
                  </a:lnTo>
                  <a:lnTo>
                    <a:pt x="90" y="64"/>
                  </a:lnTo>
                  <a:lnTo>
                    <a:pt x="90" y="64"/>
                  </a:lnTo>
                  <a:lnTo>
                    <a:pt x="88" y="60"/>
                  </a:lnTo>
                  <a:lnTo>
                    <a:pt x="86" y="60"/>
                  </a:lnTo>
                  <a:lnTo>
                    <a:pt x="86" y="60"/>
                  </a:lnTo>
                  <a:lnTo>
                    <a:pt x="82" y="58"/>
                  </a:lnTo>
                  <a:lnTo>
                    <a:pt x="80" y="58"/>
                  </a:lnTo>
                  <a:lnTo>
                    <a:pt x="80" y="56"/>
                  </a:lnTo>
                  <a:lnTo>
                    <a:pt x="78" y="56"/>
                  </a:lnTo>
                  <a:lnTo>
                    <a:pt x="74" y="56"/>
                  </a:lnTo>
                  <a:lnTo>
                    <a:pt x="72" y="58"/>
                  </a:lnTo>
                  <a:lnTo>
                    <a:pt x="70" y="58"/>
                  </a:lnTo>
                  <a:lnTo>
                    <a:pt x="70" y="58"/>
                  </a:lnTo>
                  <a:lnTo>
                    <a:pt x="68" y="58"/>
                  </a:lnTo>
                  <a:lnTo>
                    <a:pt x="68" y="58"/>
                  </a:lnTo>
                  <a:lnTo>
                    <a:pt x="62" y="54"/>
                  </a:lnTo>
                  <a:lnTo>
                    <a:pt x="58" y="52"/>
                  </a:lnTo>
                  <a:lnTo>
                    <a:pt x="58" y="52"/>
                  </a:lnTo>
                  <a:lnTo>
                    <a:pt x="58" y="52"/>
                  </a:lnTo>
                  <a:lnTo>
                    <a:pt x="58" y="50"/>
                  </a:lnTo>
                  <a:lnTo>
                    <a:pt x="58" y="50"/>
                  </a:lnTo>
                  <a:lnTo>
                    <a:pt x="58" y="50"/>
                  </a:lnTo>
                  <a:lnTo>
                    <a:pt x="54" y="48"/>
                  </a:lnTo>
                  <a:lnTo>
                    <a:pt x="54" y="46"/>
                  </a:lnTo>
                  <a:lnTo>
                    <a:pt x="52" y="46"/>
                  </a:lnTo>
                  <a:lnTo>
                    <a:pt x="50" y="46"/>
                  </a:lnTo>
                  <a:lnTo>
                    <a:pt x="46" y="44"/>
                  </a:lnTo>
                  <a:lnTo>
                    <a:pt x="42" y="42"/>
                  </a:lnTo>
                  <a:lnTo>
                    <a:pt x="40" y="40"/>
                  </a:lnTo>
                  <a:lnTo>
                    <a:pt x="40" y="40"/>
                  </a:lnTo>
                  <a:lnTo>
                    <a:pt x="40" y="40"/>
                  </a:lnTo>
                  <a:lnTo>
                    <a:pt x="38" y="38"/>
                  </a:lnTo>
                  <a:lnTo>
                    <a:pt x="36" y="36"/>
                  </a:lnTo>
                  <a:lnTo>
                    <a:pt x="34" y="34"/>
                  </a:lnTo>
                  <a:lnTo>
                    <a:pt x="34" y="34"/>
                  </a:lnTo>
                  <a:lnTo>
                    <a:pt x="34" y="34"/>
                  </a:lnTo>
                  <a:lnTo>
                    <a:pt x="30" y="34"/>
                  </a:lnTo>
                  <a:lnTo>
                    <a:pt x="26" y="32"/>
                  </a:lnTo>
                  <a:lnTo>
                    <a:pt x="26" y="30"/>
                  </a:lnTo>
                  <a:lnTo>
                    <a:pt x="26" y="30"/>
                  </a:lnTo>
                  <a:lnTo>
                    <a:pt x="24" y="30"/>
                  </a:lnTo>
                  <a:lnTo>
                    <a:pt x="22" y="30"/>
                  </a:lnTo>
                  <a:lnTo>
                    <a:pt x="22" y="30"/>
                  </a:lnTo>
                  <a:lnTo>
                    <a:pt x="18" y="28"/>
                  </a:lnTo>
                  <a:lnTo>
                    <a:pt x="16" y="28"/>
                  </a:lnTo>
                  <a:lnTo>
                    <a:pt x="16" y="30"/>
                  </a:lnTo>
                  <a:lnTo>
                    <a:pt x="14" y="30"/>
                  </a:lnTo>
                  <a:lnTo>
                    <a:pt x="14" y="30"/>
                  </a:lnTo>
                  <a:lnTo>
                    <a:pt x="12" y="30"/>
                  </a:lnTo>
                  <a:lnTo>
                    <a:pt x="12" y="30"/>
                  </a:lnTo>
                  <a:lnTo>
                    <a:pt x="10" y="30"/>
                  </a:lnTo>
                  <a:lnTo>
                    <a:pt x="10" y="30"/>
                  </a:lnTo>
                  <a:lnTo>
                    <a:pt x="10" y="30"/>
                  </a:lnTo>
                  <a:lnTo>
                    <a:pt x="4" y="24"/>
                  </a:lnTo>
                  <a:lnTo>
                    <a:pt x="2" y="22"/>
                  </a:lnTo>
                  <a:lnTo>
                    <a:pt x="0" y="16"/>
                  </a:lnTo>
                  <a:lnTo>
                    <a:pt x="0" y="16"/>
                  </a:lnTo>
                  <a:lnTo>
                    <a:pt x="0" y="16"/>
                  </a:lnTo>
                  <a:lnTo>
                    <a:pt x="0" y="16"/>
                  </a:lnTo>
                  <a:lnTo>
                    <a:pt x="0" y="16"/>
                  </a:lnTo>
                  <a:lnTo>
                    <a:pt x="0" y="16"/>
                  </a:lnTo>
                  <a:lnTo>
                    <a:pt x="0" y="16"/>
                  </a:lnTo>
                  <a:lnTo>
                    <a:pt x="0" y="16"/>
                  </a:lnTo>
                  <a:lnTo>
                    <a:pt x="0" y="14"/>
                  </a:lnTo>
                  <a:lnTo>
                    <a:pt x="2" y="14"/>
                  </a:lnTo>
                  <a:lnTo>
                    <a:pt x="2" y="12"/>
                  </a:lnTo>
                  <a:lnTo>
                    <a:pt x="2" y="12"/>
                  </a:lnTo>
                  <a:lnTo>
                    <a:pt x="2" y="12"/>
                  </a:lnTo>
                  <a:lnTo>
                    <a:pt x="2" y="10"/>
                  </a:lnTo>
                  <a:lnTo>
                    <a:pt x="2" y="8"/>
                  </a:lnTo>
                  <a:lnTo>
                    <a:pt x="4" y="4"/>
                  </a:lnTo>
                  <a:lnTo>
                    <a:pt x="4" y="2"/>
                  </a:lnTo>
                  <a:lnTo>
                    <a:pt x="6" y="0"/>
                  </a:lnTo>
                  <a:lnTo>
                    <a:pt x="6" y="0"/>
                  </a:lnTo>
                  <a:lnTo>
                    <a:pt x="142" y="4"/>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30" name="Freeform 5462">
              <a:extLst>
                <a:ext uri="{FF2B5EF4-FFF2-40B4-BE49-F238E27FC236}">
                  <a16:creationId xmlns:a16="http://schemas.microsoft.com/office/drawing/2014/main" id="{740F9BE1-7436-F544-AA95-4A066F6C4610}"/>
                </a:ext>
              </a:extLst>
            </p:cNvPr>
            <p:cNvSpPr>
              <a:spLocks/>
            </p:cNvSpPr>
            <p:nvPr/>
          </p:nvSpPr>
          <p:spPr bwMode="auto">
            <a:xfrm>
              <a:off x="4225207" y="433882"/>
              <a:ext cx="226262" cy="131944"/>
            </a:xfrm>
            <a:custGeom>
              <a:avLst/>
              <a:gdLst/>
              <a:ahLst/>
              <a:cxnLst>
                <a:cxn ang="0">
                  <a:pos x="138" y="8"/>
                </a:cxn>
                <a:cxn ang="0">
                  <a:pos x="132" y="20"/>
                </a:cxn>
                <a:cxn ang="0">
                  <a:pos x="130" y="30"/>
                </a:cxn>
                <a:cxn ang="0">
                  <a:pos x="128" y="30"/>
                </a:cxn>
                <a:cxn ang="0">
                  <a:pos x="126" y="32"/>
                </a:cxn>
                <a:cxn ang="0">
                  <a:pos x="126" y="34"/>
                </a:cxn>
                <a:cxn ang="0">
                  <a:pos x="126" y="42"/>
                </a:cxn>
                <a:cxn ang="0">
                  <a:pos x="130" y="52"/>
                </a:cxn>
                <a:cxn ang="0">
                  <a:pos x="132" y="56"/>
                </a:cxn>
                <a:cxn ang="0">
                  <a:pos x="134" y="56"/>
                </a:cxn>
                <a:cxn ang="0">
                  <a:pos x="136" y="58"/>
                </a:cxn>
                <a:cxn ang="0">
                  <a:pos x="136" y="62"/>
                </a:cxn>
                <a:cxn ang="0">
                  <a:pos x="130" y="66"/>
                </a:cxn>
                <a:cxn ang="0">
                  <a:pos x="126" y="72"/>
                </a:cxn>
                <a:cxn ang="0">
                  <a:pos x="126" y="76"/>
                </a:cxn>
                <a:cxn ang="0">
                  <a:pos x="126" y="78"/>
                </a:cxn>
                <a:cxn ang="0">
                  <a:pos x="128" y="82"/>
                </a:cxn>
                <a:cxn ang="0">
                  <a:pos x="126" y="84"/>
                </a:cxn>
                <a:cxn ang="0">
                  <a:pos x="122" y="80"/>
                </a:cxn>
                <a:cxn ang="0">
                  <a:pos x="116" y="80"/>
                </a:cxn>
                <a:cxn ang="0">
                  <a:pos x="112" y="80"/>
                </a:cxn>
                <a:cxn ang="0">
                  <a:pos x="100" y="76"/>
                </a:cxn>
                <a:cxn ang="0">
                  <a:pos x="94" y="70"/>
                </a:cxn>
                <a:cxn ang="0">
                  <a:pos x="94" y="68"/>
                </a:cxn>
                <a:cxn ang="0">
                  <a:pos x="90" y="64"/>
                </a:cxn>
                <a:cxn ang="0">
                  <a:pos x="86" y="60"/>
                </a:cxn>
                <a:cxn ang="0">
                  <a:pos x="80" y="58"/>
                </a:cxn>
                <a:cxn ang="0">
                  <a:pos x="74" y="56"/>
                </a:cxn>
                <a:cxn ang="0">
                  <a:pos x="70" y="58"/>
                </a:cxn>
                <a:cxn ang="0">
                  <a:pos x="62" y="54"/>
                </a:cxn>
                <a:cxn ang="0">
                  <a:pos x="58" y="52"/>
                </a:cxn>
                <a:cxn ang="0">
                  <a:pos x="58" y="50"/>
                </a:cxn>
                <a:cxn ang="0">
                  <a:pos x="52" y="46"/>
                </a:cxn>
                <a:cxn ang="0">
                  <a:pos x="42" y="42"/>
                </a:cxn>
                <a:cxn ang="0">
                  <a:pos x="40" y="40"/>
                </a:cxn>
                <a:cxn ang="0">
                  <a:pos x="34" y="34"/>
                </a:cxn>
                <a:cxn ang="0">
                  <a:pos x="30" y="34"/>
                </a:cxn>
                <a:cxn ang="0">
                  <a:pos x="26" y="30"/>
                </a:cxn>
                <a:cxn ang="0">
                  <a:pos x="22" y="30"/>
                </a:cxn>
                <a:cxn ang="0">
                  <a:pos x="16" y="30"/>
                </a:cxn>
                <a:cxn ang="0">
                  <a:pos x="12" y="30"/>
                </a:cxn>
                <a:cxn ang="0">
                  <a:pos x="10" y="30"/>
                </a:cxn>
                <a:cxn ang="0">
                  <a:pos x="2" y="22"/>
                </a:cxn>
                <a:cxn ang="0">
                  <a:pos x="0" y="16"/>
                </a:cxn>
                <a:cxn ang="0">
                  <a:pos x="0" y="16"/>
                </a:cxn>
                <a:cxn ang="0">
                  <a:pos x="0" y="14"/>
                </a:cxn>
                <a:cxn ang="0">
                  <a:pos x="2" y="12"/>
                </a:cxn>
                <a:cxn ang="0">
                  <a:pos x="2" y="8"/>
                </a:cxn>
                <a:cxn ang="0">
                  <a:pos x="6" y="0"/>
                </a:cxn>
              </a:cxnLst>
              <a:rect l="0" t="0" r="r" b="b"/>
              <a:pathLst>
                <a:path w="142" h="84">
                  <a:moveTo>
                    <a:pt x="142" y="4"/>
                  </a:moveTo>
                  <a:lnTo>
                    <a:pt x="138" y="6"/>
                  </a:lnTo>
                  <a:lnTo>
                    <a:pt x="138" y="8"/>
                  </a:lnTo>
                  <a:lnTo>
                    <a:pt x="132" y="16"/>
                  </a:lnTo>
                  <a:lnTo>
                    <a:pt x="132" y="18"/>
                  </a:lnTo>
                  <a:lnTo>
                    <a:pt x="132" y="20"/>
                  </a:lnTo>
                  <a:lnTo>
                    <a:pt x="132" y="22"/>
                  </a:lnTo>
                  <a:lnTo>
                    <a:pt x="130" y="24"/>
                  </a:lnTo>
                  <a:lnTo>
                    <a:pt x="130" y="30"/>
                  </a:lnTo>
                  <a:lnTo>
                    <a:pt x="130" y="30"/>
                  </a:lnTo>
                  <a:lnTo>
                    <a:pt x="130" y="30"/>
                  </a:lnTo>
                  <a:lnTo>
                    <a:pt x="128" y="30"/>
                  </a:lnTo>
                  <a:lnTo>
                    <a:pt x="128" y="30"/>
                  </a:lnTo>
                  <a:lnTo>
                    <a:pt x="128" y="32"/>
                  </a:lnTo>
                  <a:lnTo>
                    <a:pt x="126" y="32"/>
                  </a:lnTo>
                  <a:lnTo>
                    <a:pt x="126" y="34"/>
                  </a:lnTo>
                  <a:lnTo>
                    <a:pt x="126" y="34"/>
                  </a:lnTo>
                  <a:lnTo>
                    <a:pt x="126" y="34"/>
                  </a:lnTo>
                  <a:lnTo>
                    <a:pt x="126" y="34"/>
                  </a:lnTo>
                  <a:lnTo>
                    <a:pt x="126" y="36"/>
                  </a:lnTo>
                  <a:lnTo>
                    <a:pt x="126" y="42"/>
                  </a:lnTo>
                  <a:lnTo>
                    <a:pt x="126" y="42"/>
                  </a:lnTo>
                  <a:lnTo>
                    <a:pt x="126" y="42"/>
                  </a:lnTo>
                  <a:lnTo>
                    <a:pt x="130" y="52"/>
                  </a:lnTo>
                  <a:lnTo>
                    <a:pt x="130" y="54"/>
                  </a:lnTo>
                  <a:lnTo>
                    <a:pt x="132" y="56"/>
                  </a:lnTo>
                  <a:lnTo>
                    <a:pt x="132" y="56"/>
                  </a:lnTo>
                  <a:lnTo>
                    <a:pt x="134" y="56"/>
                  </a:lnTo>
                  <a:lnTo>
                    <a:pt x="134" y="56"/>
                  </a:lnTo>
                  <a:lnTo>
                    <a:pt x="134" y="56"/>
                  </a:lnTo>
                  <a:lnTo>
                    <a:pt x="136" y="56"/>
                  </a:lnTo>
                  <a:lnTo>
                    <a:pt x="136" y="56"/>
                  </a:lnTo>
                  <a:lnTo>
                    <a:pt x="136" y="58"/>
                  </a:lnTo>
                  <a:lnTo>
                    <a:pt x="136" y="58"/>
                  </a:lnTo>
                  <a:lnTo>
                    <a:pt x="136" y="60"/>
                  </a:lnTo>
                  <a:lnTo>
                    <a:pt x="136" y="62"/>
                  </a:lnTo>
                  <a:lnTo>
                    <a:pt x="134" y="64"/>
                  </a:lnTo>
                  <a:lnTo>
                    <a:pt x="132" y="66"/>
                  </a:lnTo>
                  <a:lnTo>
                    <a:pt x="130" y="66"/>
                  </a:lnTo>
                  <a:lnTo>
                    <a:pt x="128" y="68"/>
                  </a:lnTo>
                  <a:lnTo>
                    <a:pt x="128" y="68"/>
                  </a:lnTo>
                  <a:lnTo>
                    <a:pt x="126" y="72"/>
                  </a:lnTo>
                  <a:lnTo>
                    <a:pt x="126" y="74"/>
                  </a:lnTo>
                  <a:lnTo>
                    <a:pt x="126" y="76"/>
                  </a:lnTo>
                  <a:lnTo>
                    <a:pt x="126" y="76"/>
                  </a:lnTo>
                  <a:lnTo>
                    <a:pt x="126" y="78"/>
                  </a:lnTo>
                  <a:lnTo>
                    <a:pt x="126" y="78"/>
                  </a:lnTo>
                  <a:lnTo>
                    <a:pt x="126" y="78"/>
                  </a:lnTo>
                  <a:lnTo>
                    <a:pt x="128" y="82"/>
                  </a:lnTo>
                  <a:lnTo>
                    <a:pt x="128" y="82"/>
                  </a:lnTo>
                  <a:lnTo>
                    <a:pt x="128" y="82"/>
                  </a:lnTo>
                  <a:lnTo>
                    <a:pt x="126" y="84"/>
                  </a:lnTo>
                  <a:lnTo>
                    <a:pt x="126" y="84"/>
                  </a:lnTo>
                  <a:lnTo>
                    <a:pt x="126" y="84"/>
                  </a:lnTo>
                  <a:lnTo>
                    <a:pt x="124" y="82"/>
                  </a:lnTo>
                  <a:lnTo>
                    <a:pt x="122" y="82"/>
                  </a:lnTo>
                  <a:lnTo>
                    <a:pt x="122" y="80"/>
                  </a:lnTo>
                  <a:lnTo>
                    <a:pt x="122" y="80"/>
                  </a:lnTo>
                  <a:lnTo>
                    <a:pt x="116" y="80"/>
                  </a:lnTo>
                  <a:lnTo>
                    <a:pt x="116" y="80"/>
                  </a:lnTo>
                  <a:lnTo>
                    <a:pt x="114" y="80"/>
                  </a:lnTo>
                  <a:lnTo>
                    <a:pt x="114" y="80"/>
                  </a:lnTo>
                  <a:lnTo>
                    <a:pt x="112" y="80"/>
                  </a:lnTo>
                  <a:lnTo>
                    <a:pt x="110" y="80"/>
                  </a:lnTo>
                  <a:lnTo>
                    <a:pt x="108" y="80"/>
                  </a:lnTo>
                  <a:lnTo>
                    <a:pt x="100" y="76"/>
                  </a:lnTo>
                  <a:lnTo>
                    <a:pt x="96" y="74"/>
                  </a:lnTo>
                  <a:lnTo>
                    <a:pt x="96" y="72"/>
                  </a:lnTo>
                  <a:lnTo>
                    <a:pt x="94" y="70"/>
                  </a:lnTo>
                  <a:lnTo>
                    <a:pt x="94" y="68"/>
                  </a:lnTo>
                  <a:lnTo>
                    <a:pt x="94" y="68"/>
                  </a:lnTo>
                  <a:lnTo>
                    <a:pt x="94" y="68"/>
                  </a:lnTo>
                  <a:lnTo>
                    <a:pt x="92" y="66"/>
                  </a:lnTo>
                  <a:lnTo>
                    <a:pt x="92" y="66"/>
                  </a:lnTo>
                  <a:lnTo>
                    <a:pt x="90" y="64"/>
                  </a:lnTo>
                  <a:lnTo>
                    <a:pt x="90" y="64"/>
                  </a:lnTo>
                  <a:lnTo>
                    <a:pt x="88" y="60"/>
                  </a:lnTo>
                  <a:lnTo>
                    <a:pt x="86" y="60"/>
                  </a:lnTo>
                  <a:lnTo>
                    <a:pt x="86" y="60"/>
                  </a:lnTo>
                  <a:lnTo>
                    <a:pt x="82" y="58"/>
                  </a:lnTo>
                  <a:lnTo>
                    <a:pt x="80" y="58"/>
                  </a:lnTo>
                  <a:lnTo>
                    <a:pt x="80" y="56"/>
                  </a:lnTo>
                  <a:lnTo>
                    <a:pt x="78" y="56"/>
                  </a:lnTo>
                  <a:lnTo>
                    <a:pt x="74" y="56"/>
                  </a:lnTo>
                  <a:lnTo>
                    <a:pt x="72" y="58"/>
                  </a:lnTo>
                  <a:lnTo>
                    <a:pt x="70" y="58"/>
                  </a:lnTo>
                  <a:lnTo>
                    <a:pt x="70" y="58"/>
                  </a:lnTo>
                  <a:lnTo>
                    <a:pt x="68" y="58"/>
                  </a:lnTo>
                  <a:lnTo>
                    <a:pt x="68" y="58"/>
                  </a:lnTo>
                  <a:lnTo>
                    <a:pt x="62" y="54"/>
                  </a:lnTo>
                  <a:lnTo>
                    <a:pt x="58" y="52"/>
                  </a:lnTo>
                  <a:lnTo>
                    <a:pt x="58" y="52"/>
                  </a:lnTo>
                  <a:lnTo>
                    <a:pt x="58" y="52"/>
                  </a:lnTo>
                  <a:lnTo>
                    <a:pt x="58" y="50"/>
                  </a:lnTo>
                  <a:lnTo>
                    <a:pt x="58" y="50"/>
                  </a:lnTo>
                  <a:lnTo>
                    <a:pt x="58" y="50"/>
                  </a:lnTo>
                  <a:lnTo>
                    <a:pt x="54" y="48"/>
                  </a:lnTo>
                  <a:lnTo>
                    <a:pt x="54" y="46"/>
                  </a:lnTo>
                  <a:lnTo>
                    <a:pt x="52" y="46"/>
                  </a:lnTo>
                  <a:lnTo>
                    <a:pt x="50" y="46"/>
                  </a:lnTo>
                  <a:lnTo>
                    <a:pt x="46" y="44"/>
                  </a:lnTo>
                  <a:lnTo>
                    <a:pt x="42" y="42"/>
                  </a:lnTo>
                  <a:lnTo>
                    <a:pt x="40" y="40"/>
                  </a:lnTo>
                  <a:lnTo>
                    <a:pt x="40" y="40"/>
                  </a:lnTo>
                  <a:lnTo>
                    <a:pt x="40" y="40"/>
                  </a:lnTo>
                  <a:lnTo>
                    <a:pt x="38" y="38"/>
                  </a:lnTo>
                  <a:lnTo>
                    <a:pt x="36" y="36"/>
                  </a:lnTo>
                  <a:lnTo>
                    <a:pt x="34" y="34"/>
                  </a:lnTo>
                  <a:lnTo>
                    <a:pt x="34" y="34"/>
                  </a:lnTo>
                  <a:lnTo>
                    <a:pt x="34" y="34"/>
                  </a:lnTo>
                  <a:lnTo>
                    <a:pt x="30" y="34"/>
                  </a:lnTo>
                  <a:lnTo>
                    <a:pt x="26" y="32"/>
                  </a:lnTo>
                  <a:lnTo>
                    <a:pt x="26" y="30"/>
                  </a:lnTo>
                  <a:lnTo>
                    <a:pt x="26" y="30"/>
                  </a:lnTo>
                  <a:lnTo>
                    <a:pt x="24" y="30"/>
                  </a:lnTo>
                  <a:lnTo>
                    <a:pt x="22" y="30"/>
                  </a:lnTo>
                  <a:lnTo>
                    <a:pt x="22" y="30"/>
                  </a:lnTo>
                  <a:lnTo>
                    <a:pt x="18" y="28"/>
                  </a:lnTo>
                  <a:lnTo>
                    <a:pt x="16" y="28"/>
                  </a:lnTo>
                  <a:lnTo>
                    <a:pt x="16" y="30"/>
                  </a:lnTo>
                  <a:lnTo>
                    <a:pt x="14" y="30"/>
                  </a:lnTo>
                  <a:lnTo>
                    <a:pt x="14" y="30"/>
                  </a:lnTo>
                  <a:lnTo>
                    <a:pt x="12" y="30"/>
                  </a:lnTo>
                  <a:lnTo>
                    <a:pt x="12" y="30"/>
                  </a:lnTo>
                  <a:lnTo>
                    <a:pt x="10" y="30"/>
                  </a:lnTo>
                  <a:lnTo>
                    <a:pt x="10" y="30"/>
                  </a:lnTo>
                  <a:lnTo>
                    <a:pt x="10" y="30"/>
                  </a:lnTo>
                  <a:lnTo>
                    <a:pt x="4" y="24"/>
                  </a:lnTo>
                  <a:lnTo>
                    <a:pt x="2" y="22"/>
                  </a:lnTo>
                  <a:lnTo>
                    <a:pt x="0" y="16"/>
                  </a:lnTo>
                  <a:lnTo>
                    <a:pt x="0" y="16"/>
                  </a:lnTo>
                  <a:lnTo>
                    <a:pt x="0" y="16"/>
                  </a:lnTo>
                  <a:lnTo>
                    <a:pt x="0" y="16"/>
                  </a:lnTo>
                  <a:lnTo>
                    <a:pt x="0" y="16"/>
                  </a:lnTo>
                  <a:lnTo>
                    <a:pt x="0" y="16"/>
                  </a:lnTo>
                  <a:lnTo>
                    <a:pt x="0" y="16"/>
                  </a:lnTo>
                  <a:lnTo>
                    <a:pt x="0" y="16"/>
                  </a:lnTo>
                  <a:lnTo>
                    <a:pt x="0" y="14"/>
                  </a:lnTo>
                  <a:lnTo>
                    <a:pt x="2" y="14"/>
                  </a:lnTo>
                  <a:lnTo>
                    <a:pt x="2" y="12"/>
                  </a:lnTo>
                  <a:lnTo>
                    <a:pt x="2" y="12"/>
                  </a:lnTo>
                  <a:lnTo>
                    <a:pt x="2" y="12"/>
                  </a:lnTo>
                  <a:lnTo>
                    <a:pt x="2" y="10"/>
                  </a:lnTo>
                  <a:lnTo>
                    <a:pt x="2" y="8"/>
                  </a:lnTo>
                  <a:lnTo>
                    <a:pt x="4" y="4"/>
                  </a:lnTo>
                  <a:lnTo>
                    <a:pt x="4" y="2"/>
                  </a:lnTo>
                  <a:lnTo>
                    <a:pt x="6" y="0"/>
                  </a:lnTo>
                  <a:lnTo>
                    <a:pt x="6"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31" name="Freeform 5463">
              <a:extLst>
                <a:ext uri="{FF2B5EF4-FFF2-40B4-BE49-F238E27FC236}">
                  <a16:creationId xmlns:a16="http://schemas.microsoft.com/office/drawing/2014/main" id="{8FC9634F-FE73-0940-B60B-9D1079AA1CEE}"/>
                </a:ext>
              </a:extLst>
            </p:cNvPr>
            <p:cNvSpPr>
              <a:spLocks/>
            </p:cNvSpPr>
            <p:nvPr/>
          </p:nvSpPr>
          <p:spPr bwMode="auto">
            <a:xfrm>
              <a:off x="4368999" y="627400"/>
              <a:ext cx="14803" cy="19792"/>
            </a:xfrm>
            <a:custGeom>
              <a:avLst/>
              <a:gdLst/>
              <a:ahLst/>
              <a:cxnLst>
                <a:cxn ang="0">
                  <a:pos x="0" y="0"/>
                </a:cxn>
                <a:cxn ang="0">
                  <a:pos x="0" y="0"/>
                </a:cxn>
                <a:cxn ang="0">
                  <a:pos x="0" y="0"/>
                </a:cxn>
                <a:cxn ang="0">
                  <a:pos x="0" y="2"/>
                </a:cxn>
                <a:cxn ang="0">
                  <a:pos x="0" y="6"/>
                </a:cxn>
                <a:cxn ang="0">
                  <a:pos x="0" y="6"/>
                </a:cxn>
                <a:cxn ang="0">
                  <a:pos x="0" y="6"/>
                </a:cxn>
                <a:cxn ang="0">
                  <a:pos x="0" y="8"/>
                </a:cxn>
                <a:cxn ang="0">
                  <a:pos x="2" y="8"/>
                </a:cxn>
                <a:cxn ang="0">
                  <a:pos x="2" y="8"/>
                </a:cxn>
                <a:cxn ang="0">
                  <a:pos x="2" y="8"/>
                </a:cxn>
                <a:cxn ang="0">
                  <a:pos x="4" y="10"/>
                </a:cxn>
                <a:cxn ang="0">
                  <a:pos x="8" y="12"/>
                </a:cxn>
                <a:cxn ang="0">
                  <a:pos x="10" y="10"/>
                </a:cxn>
                <a:cxn ang="0">
                  <a:pos x="10" y="10"/>
                </a:cxn>
                <a:cxn ang="0">
                  <a:pos x="10" y="10"/>
                </a:cxn>
                <a:cxn ang="0">
                  <a:pos x="10" y="8"/>
                </a:cxn>
                <a:cxn ang="0">
                  <a:pos x="10" y="6"/>
                </a:cxn>
                <a:cxn ang="0">
                  <a:pos x="10" y="6"/>
                </a:cxn>
                <a:cxn ang="0">
                  <a:pos x="8" y="4"/>
                </a:cxn>
                <a:cxn ang="0">
                  <a:pos x="4" y="2"/>
                </a:cxn>
                <a:cxn ang="0">
                  <a:pos x="2" y="0"/>
                </a:cxn>
                <a:cxn ang="0">
                  <a:pos x="2" y="0"/>
                </a:cxn>
                <a:cxn ang="0">
                  <a:pos x="0" y="0"/>
                </a:cxn>
              </a:cxnLst>
              <a:rect l="0" t="0" r="r" b="b"/>
              <a:pathLst>
                <a:path w="10" h="12">
                  <a:moveTo>
                    <a:pt x="0" y="0"/>
                  </a:moveTo>
                  <a:lnTo>
                    <a:pt x="0" y="0"/>
                  </a:lnTo>
                  <a:lnTo>
                    <a:pt x="0" y="0"/>
                  </a:lnTo>
                  <a:lnTo>
                    <a:pt x="0" y="2"/>
                  </a:lnTo>
                  <a:lnTo>
                    <a:pt x="0" y="6"/>
                  </a:lnTo>
                  <a:lnTo>
                    <a:pt x="0" y="6"/>
                  </a:lnTo>
                  <a:lnTo>
                    <a:pt x="0" y="6"/>
                  </a:lnTo>
                  <a:lnTo>
                    <a:pt x="0" y="8"/>
                  </a:lnTo>
                  <a:lnTo>
                    <a:pt x="2" y="8"/>
                  </a:lnTo>
                  <a:lnTo>
                    <a:pt x="2" y="8"/>
                  </a:lnTo>
                  <a:lnTo>
                    <a:pt x="2" y="8"/>
                  </a:lnTo>
                  <a:lnTo>
                    <a:pt x="4" y="10"/>
                  </a:lnTo>
                  <a:lnTo>
                    <a:pt x="8" y="12"/>
                  </a:lnTo>
                  <a:lnTo>
                    <a:pt x="10" y="10"/>
                  </a:lnTo>
                  <a:lnTo>
                    <a:pt x="10" y="10"/>
                  </a:lnTo>
                  <a:lnTo>
                    <a:pt x="10" y="10"/>
                  </a:lnTo>
                  <a:lnTo>
                    <a:pt x="10" y="8"/>
                  </a:lnTo>
                  <a:lnTo>
                    <a:pt x="10" y="6"/>
                  </a:lnTo>
                  <a:lnTo>
                    <a:pt x="10" y="6"/>
                  </a:lnTo>
                  <a:lnTo>
                    <a:pt x="8" y="4"/>
                  </a:lnTo>
                  <a:lnTo>
                    <a:pt x="4" y="2"/>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32" name="Freeform 5464">
              <a:extLst>
                <a:ext uri="{FF2B5EF4-FFF2-40B4-BE49-F238E27FC236}">
                  <a16:creationId xmlns:a16="http://schemas.microsoft.com/office/drawing/2014/main" id="{B873543D-F8D5-944C-B6FB-65E860C86679}"/>
                </a:ext>
              </a:extLst>
            </p:cNvPr>
            <p:cNvSpPr>
              <a:spLocks/>
            </p:cNvSpPr>
            <p:nvPr/>
          </p:nvSpPr>
          <p:spPr bwMode="auto">
            <a:xfrm>
              <a:off x="4368999" y="627400"/>
              <a:ext cx="14803" cy="19792"/>
            </a:xfrm>
            <a:custGeom>
              <a:avLst/>
              <a:gdLst/>
              <a:ahLst/>
              <a:cxnLst>
                <a:cxn ang="0">
                  <a:pos x="0" y="0"/>
                </a:cxn>
                <a:cxn ang="0">
                  <a:pos x="0" y="0"/>
                </a:cxn>
                <a:cxn ang="0">
                  <a:pos x="0" y="0"/>
                </a:cxn>
                <a:cxn ang="0">
                  <a:pos x="0" y="2"/>
                </a:cxn>
                <a:cxn ang="0">
                  <a:pos x="0" y="6"/>
                </a:cxn>
                <a:cxn ang="0">
                  <a:pos x="0" y="6"/>
                </a:cxn>
                <a:cxn ang="0">
                  <a:pos x="0" y="6"/>
                </a:cxn>
                <a:cxn ang="0">
                  <a:pos x="0" y="8"/>
                </a:cxn>
                <a:cxn ang="0">
                  <a:pos x="2" y="8"/>
                </a:cxn>
                <a:cxn ang="0">
                  <a:pos x="2" y="8"/>
                </a:cxn>
                <a:cxn ang="0">
                  <a:pos x="2" y="8"/>
                </a:cxn>
                <a:cxn ang="0">
                  <a:pos x="4" y="10"/>
                </a:cxn>
                <a:cxn ang="0">
                  <a:pos x="8" y="12"/>
                </a:cxn>
                <a:cxn ang="0">
                  <a:pos x="10" y="10"/>
                </a:cxn>
                <a:cxn ang="0">
                  <a:pos x="10" y="10"/>
                </a:cxn>
                <a:cxn ang="0">
                  <a:pos x="10" y="10"/>
                </a:cxn>
                <a:cxn ang="0">
                  <a:pos x="10" y="8"/>
                </a:cxn>
                <a:cxn ang="0">
                  <a:pos x="10" y="6"/>
                </a:cxn>
                <a:cxn ang="0">
                  <a:pos x="10" y="6"/>
                </a:cxn>
                <a:cxn ang="0">
                  <a:pos x="8" y="4"/>
                </a:cxn>
                <a:cxn ang="0">
                  <a:pos x="4" y="2"/>
                </a:cxn>
                <a:cxn ang="0">
                  <a:pos x="2" y="0"/>
                </a:cxn>
                <a:cxn ang="0">
                  <a:pos x="2" y="0"/>
                </a:cxn>
                <a:cxn ang="0">
                  <a:pos x="0" y="0"/>
                </a:cxn>
              </a:cxnLst>
              <a:rect l="0" t="0" r="r" b="b"/>
              <a:pathLst>
                <a:path w="10" h="12">
                  <a:moveTo>
                    <a:pt x="0" y="0"/>
                  </a:moveTo>
                  <a:lnTo>
                    <a:pt x="0" y="0"/>
                  </a:lnTo>
                  <a:lnTo>
                    <a:pt x="0" y="0"/>
                  </a:lnTo>
                  <a:lnTo>
                    <a:pt x="0" y="2"/>
                  </a:lnTo>
                  <a:lnTo>
                    <a:pt x="0" y="6"/>
                  </a:lnTo>
                  <a:lnTo>
                    <a:pt x="0" y="6"/>
                  </a:lnTo>
                  <a:lnTo>
                    <a:pt x="0" y="6"/>
                  </a:lnTo>
                  <a:lnTo>
                    <a:pt x="0" y="8"/>
                  </a:lnTo>
                  <a:lnTo>
                    <a:pt x="2" y="8"/>
                  </a:lnTo>
                  <a:lnTo>
                    <a:pt x="2" y="8"/>
                  </a:lnTo>
                  <a:lnTo>
                    <a:pt x="2" y="8"/>
                  </a:lnTo>
                  <a:lnTo>
                    <a:pt x="4" y="10"/>
                  </a:lnTo>
                  <a:lnTo>
                    <a:pt x="8" y="12"/>
                  </a:lnTo>
                  <a:lnTo>
                    <a:pt x="10" y="10"/>
                  </a:lnTo>
                  <a:lnTo>
                    <a:pt x="10" y="10"/>
                  </a:lnTo>
                  <a:lnTo>
                    <a:pt x="10" y="10"/>
                  </a:lnTo>
                  <a:lnTo>
                    <a:pt x="10" y="8"/>
                  </a:lnTo>
                  <a:lnTo>
                    <a:pt x="10" y="6"/>
                  </a:lnTo>
                  <a:lnTo>
                    <a:pt x="10" y="6"/>
                  </a:lnTo>
                  <a:lnTo>
                    <a:pt x="8" y="4"/>
                  </a:lnTo>
                  <a:lnTo>
                    <a:pt x="4" y="2"/>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33" name="Freeform 5465">
              <a:extLst>
                <a:ext uri="{FF2B5EF4-FFF2-40B4-BE49-F238E27FC236}">
                  <a16:creationId xmlns:a16="http://schemas.microsoft.com/office/drawing/2014/main" id="{C331F86C-CC27-9644-A38A-838E9BA60287}"/>
                </a:ext>
              </a:extLst>
            </p:cNvPr>
            <p:cNvSpPr>
              <a:spLocks/>
            </p:cNvSpPr>
            <p:nvPr/>
          </p:nvSpPr>
          <p:spPr bwMode="auto">
            <a:xfrm>
              <a:off x="1400113" y="532841"/>
              <a:ext cx="12688" cy="8796"/>
            </a:xfrm>
            <a:custGeom>
              <a:avLst/>
              <a:gdLst/>
              <a:ahLst/>
              <a:cxnLst>
                <a:cxn ang="0">
                  <a:pos x="4" y="0"/>
                </a:cxn>
                <a:cxn ang="0">
                  <a:pos x="4" y="0"/>
                </a:cxn>
                <a:cxn ang="0">
                  <a:pos x="0" y="0"/>
                </a:cxn>
                <a:cxn ang="0">
                  <a:pos x="0" y="0"/>
                </a:cxn>
                <a:cxn ang="0">
                  <a:pos x="0" y="2"/>
                </a:cxn>
                <a:cxn ang="0">
                  <a:pos x="0" y="2"/>
                </a:cxn>
                <a:cxn ang="0">
                  <a:pos x="0" y="2"/>
                </a:cxn>
                <a:cxn ang="0">
                  <a:pos x="0" y="2"/>
                </a:cxn>
                <a:cxn ang="0">
                  <a:pos x="0" y="4"/>
                </a:cxn>
                <a:cxn ang="0">
                  <a:pos x="0" y="4"/>
                </a:cxn>
                <a:cxn ang="0">
                  <a:pos x="0" y="4"/>
                </a:cxn>
                <a:cxn ang="0">
                  <a:pos x="0" y="4"/>
                </a:cxn>
                <a:cxn ang="0">
                  <a:pos x="2" y="4"/>
                </a:cxn>
                <a:cxn ang="0">
                  <a:pos x="4" y="4"/>
                </a:cxn>
                <a:cxn ang="0">
                  <a:pos x="6" y="4"/>
                </a:cxn>
                <a:cxn ang="0">
                  <a:pos x="8" y="6"/>
                </a:cxn>
                <a:cxn ang="0">
                  <a:pos x="8" y="6"/>
                </a:cxn>
                <a:cxn ang="0">
                  <a:pos x="8" y="4"/>
                </a:cxn>
                <a:cxn ang="0">
                  <a:pos x="8" y="4"/>
                </a:cxn>
                <a:cxn ang="0">
                  <a:pos x="8" y="2"/>
                </a:cxn>
                <a:cxn ang="0">
                  <a:pos x="8" y="2"/>
                </a:cxn>
                <a:cxn ang="0">
                  <a:pos x="6" y="2"/>
                </a:cxn>
                <a:cxn ang="0">
                  <a:pos x="6" y="0"/>
                </a:cxn>
                <a:cxn ang="0">
                  <a:pos x="6" y="0"/>
                </a:cxn>
                <a:cxn ang="0">
                  <a:pos x="6" y="0"/>
                </a:cxn>
                <a:cxn ang="0">
                  <a:pos x="4" y="0"/>
                </a:cxn>
                <a:cxn ang="0">
                  <a:pos x="4" y="0"/>
                </a:cxn>
                <a:cxn ang="0">
                  <a:pos x="4" y="0"/>
                </a:cxn>
              </a:cxnLst>
              <a:rect l="0" t="0" r="r" b="b"/>
              <a:pathLst>
                <a:path w="8" h="6">
                  <a:moveTo>
                    <a:pt x="4" y="0"/>
                  </a:moveTo>
                  <a:lnTo>
                    <a:pt x="4" y="0"/>
                  </a:lnTo>
                  <a:lnTo>
                    <a:pt x="0" y="0"/>
                  </a:lnTo>
                  <a:lnTo>
                    <a:pt x="0" y="0"/>
                  </a:lnTo>
                  <a:lnTo>
                    <a:pt x="0" y="2"/>
                  </a:lnTo>
                  <a:lnTo>
                    <a:pt x="0" y="2"/>
                  </a:lnTo>
                  <a:lnTo>
                    <a:pt x="0" y="2"/>
                  </a:lnTo>
                  <a:lnTo>
                    <a:pt x="0" y="2"/>
                  </a:lnTo>
                  <a:lnTo>
                    <a:pt x="0" y="4"/>
                  </a:lnTo>
                  <a:lnTo>
                    <a:pt x="0" y="4"/>
                  </a:lnTo>
                  <a:lnTo>
                    <a:pt x="0" y="4"/>
                  </a:lnTo>
                  <a:lnTo>
                    <a:pt x="0" y="4"/>
                  </a:lnTo>
                  <a:lnTo>
                    <a:pt x="2" y="4"/>
                  </a:lnTo>
                  <a:lnTo>
                    <a:pt x="4" y="4"/>
                  </a:lnTo>
                  <a:lnTo>
                    <a:pt x="6" y="4"/>
                  </a:lnTo>
                  <a:lnTo>
                    <a:pt x="8" y="6"/>
                  </a:lnTo>
                  <a:lnTo>
                    <a:pt x="8" y="6"/>
                  </a:lnTo>
                  <a:lnTo>
                    <a:pt x="8" y="4"/>
                  </a:lnTo>
                  <a:lnTo>
                    <a:pt x="8" y="4"/>
                  </a:lnTo>
                  <a:lnTo>
                    <a:pt x="8" y="2"/>
                  </a:lnTo>
                  <a:lnTo>
                    <a:pt x="8" y="2"/>
                  </a:lnTo>
                  <a:lnTo>
                    <a:pt x="6" y="2"/>
                  </a:lnTo>
                  <a:lnTo>
                    <a:pt x="6" y="0"/>
                  </a:lnTo>
                  <a:lnTo>
                    <a:pt x="6" y="0"/>
                  </a:lnTo>
                  <a:lnTo>
                    <a:pt x="6" y="0"/>
                  </a:lnTo>
                  <a:lnTo>
                    <a:pt x="4" y="0"/>
                  </a:lnTo>
                  <a:lnTo>
                    <a:pt x="4" y="0"/>
                  </a:lnTo>
                  <a:lnTo>
                    <a:pt x="4"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34" name="Freeform 5466">
              <a:extLst>
                <a:ext uri="{FF2B5EF4-FFF2-40B4-BE49-F238E27FC236}">
                  <a16:creationId xmlns:a16="http://schemas.microsoft.com/office/drawing/2014/main" id="{EEDCF2C5-0F2A-7D4A-A824-BF8A8605FF34}"/>
                </a:ext>
              </a:extLst>
            </p:cNvPr>
            <p:cNvSpPr>
              <a:spLocks/>
            </p:cNvSpPr>
            <p:nvPr/>
          </p:nvSpPr>
          <p:spPr bwMode="auto">
            <a:xfrm>
              <a:off x="1400113" y="532841"/>
              <a:ext cx="12688" cy="8796"/>
            </a:xfrm>
            <a:custGeom>
              <a:avLst/>
              <a:gdLst/>
              <a:ahLst/>
              <a:cxnLst>
                <a:cxn ang="0">
                  <a:pos x="4" y="0"/>
                </a:cxn>
                <a:cxn ang="0">
                  <a:pos x="4" y="0"/>
                </a:cxn>
                <a:cxn ang="0">
                  <a:pos x="0" y="0"/>
                </a:cxn>
                <a:cxn ang="0">
                  <a:pos x="0" y="0"/>
                </a:cxn>
                <a:cxn ang="0">
                  <a:pos x="0" y="2"/>
                </a:cxn>
                <a:cxn ang="0">
                  <a:pos x="0" y="2"/>
                </a:cxn>
                <a:cxn ang="0">
                  <a:pos x="0" y="2"/>
                </a:cxn>
                <a:cxn ang="0">
                  <a:pos x="0" y="2"/>
                </a:cxn>
                <a:cxn ang="0">
                  <a:pos x="0" y="4"/>
                </a:cxn>
                <a:cxn ang="0">
                  <a:pos x="0" y="4"/>
                </a:cxn>
                <a:cxn ang="0">
                  <a:pos x="0" y="4"/>
                </a:cxn>
                <a:cxn ang="0">
                  <a:pos x="0" y="4"/>
                </a:cxn>
                <a:cxn ang="0">
                  <a:pos x="2" y="4"/>
                </a:cxn>
                <a:cxn ang="0">
                  <a:pos x="4" y="4"/>
                </a:cxn>
                <a:cxn ang="0">
                  <a:pos x="6" y="4"/>
                </a:cxn>
                <a:cxn ang="0">
                  <a:pos x="8" y="6"/>
                </a:cxn>
                <a:cxn ang="0">
                  <a:pos x="8" y="6"/>
                </a:cxn>
                <a:cxn ang="0">
                  <a:pos x="8" y="4"/>
                </a:cxn>
                <a:cxn ang="0">
                  <a:pos x="8" y="4"/>
                </a:cxn>
                <a:cxn ang="0">
                  <a:pos x="8" y="2"/>
                </a:cxn>
                <a:cxn ang="0">
                  <a:pos x="8" y="2"/>
                </a:cxn>
                <a:cxn ang="0">
                  <a:pos x="6" y="2"/>
                </a:cxn>
                <a:cxn ang="0">
                  <a:pos x="6" y="0"/>
                </a:cxn>
                <a:cxn ang="0">
                  <a:pos x="6" y="0"/>
                </a:cxn>
                <a:cxn ang="0">
                  <a:pos x="6" y="0"/>
                </a:cxn>
                <a:cxn ang="0">
                  <a:pos x="4" y="0"/>
                </a:cxn>
                <a:cxn ang="0">
                  <a:pos x="4" y="0"/>
                </a:cxn>
                <a:cxn ang="0">
                  <a:pos x="4" y="0"/>
                </a:cxn>
              </a:cxnLst>
              <a:rect l="0" t="0" r="r" b="b"/>
              <a:pathLst>
                <a:path w="8" h="6">
                  <a:moveTo>
                    <a:pt x="4" y="0"/>
                  </a:moveTo>
                  <a:lnTo>
                    <a:pt x="4" y="0"/>
                  </a:lnTo>
                  <a:lnTo>
                    <a:pt x="0" y="0"/>
                  </a:lnTo>
                  <a:lnTo>
                    <a:pt x="0" y="0"/>
                  </a:lnTo>
                  <a:lnTo>
                    <a:pt x="0" y="2"/>
                  </a:lnTo>
                  <a:lnTo>
                    <a:pt x="0" y="2"/>
                  </a:lnTo>
                  <a:lnTo>
                    <a:pt x="0" y="2"/>
                  </a:lnTo>
                  <a:lnTo>
                    <a:pt x="0" y="2"/>
                  </a:lnTo>
                  <a:lnTo>
                    <a:pt x="0" y="4"/>
                  </a:lnTo>
                  <a:lnTo>
                    <a:pt x="0" y="4"/>
                  </a:lnTo>
                  <a:lnTo>
                    <a:pt x="0" y="4"/>
                  </a:lnTo>
                  <a:lnTo>
                    <a:pt x="0" y="4"/>
                  </a:lnTo>
                  <a:lnTo>
                    <a:pt x="2" y="4"/>
                  </a:lnTo>
                  <a:lnTo>
                    <a:pt x="4" y="4"/>
                  </a:lnTo>
                  <a:lnTo>
                    <a:pt x="6" y="4"/>
                  </a:lnTo>
                  <a:lnTo>
                    <a:pt x="8" y="6"/>
                  </a:lnTo>
                  <a:lnTo>
                    <a:pt x="8" y="6"/>
                  </a:lnTo>
                  <a:lnTo>
                    <a:pt x="8" y="4"/>
                  </a:lnTo>
                  <a:lnTo>
                    <a:pt x="8" y="4"/>
                  </a:lnTo>
                  <a:lnTo>
                    <a:pt x="8" y="2"/>
                  </a:lnTo>
                  <a:lnTo>
                    <a:pt x="8" y="2"/>
                  </a:lnTo>
                  <a:lnTo>
                    <a:pt x="6" y="2"/>
                  </a:lnTo>
                  <a:lnTo>
                    <a:pt x="6" y="0"/>
                  </a:lnTo>
                  <a:lnTo>
                    <a:pt x="6" y="0"/>
                  </a:lnTo>
                  <a:lnTo>
                    <a:pt x="6" y="0"/>
                  </a:lnTo>
                  <a:lnTo>
                    <a:pt x="4" y="0"/>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35" name="Freeform 5467">
              <a:extLst>
                <a:ext uri="{FF2B5EF4-FFF2-40B4-BE49-F238E27FC236}">
                  <a16:creationId xmlns:a16="http://schemas.microsoft.com/office/drawing/2014/main" id="{3A8AB3C4-07B9-804A-92A2-E60366E26D39}"/>
                </a:ext>
              </a:extLst>
            </p:cNvPr>
            <p:cNvSpPr>
              <a:spLocks/>
            </p:cNvSpPr>
            <p:nvPr/>
          </p:nvSpPr>
          <p:spPr bwMode="auto">
            <a:xfrm>
              <a:off x="2021803" y="1284919"/>
              <a:ext cx="54979" cy="50578"/>
            </a:xfrm>
            <a:custGeom>
              <a:avLst/>
              <a:gdLst/>
              <a:ahLst/>
              <a:cxnLst>
                <a:cxn ang="0">
                  <a:pos x="10" y="32"/>
                </a:cxn>
                <a:cxn ang="0">
                  <a:pos x="10" y="30"/>
                </a:cxn>
                <a:cxn ang="0">
                  <a:pos x="10" y="28"/>
                </a:cxn>
                <a:cxn ang="0">
                  <a:pos x="8" y="28"/>
                </a:cxn>
                <a:cxn ang="0">
                  <a:pos x="8" y="26"/>
                </a:cxn>
                <a:cxn ang="0">
                  <a:pos x="6" y="26"/>
                </a:cxn>
                <a:cxn ang="0">
                  <a:pos x="6" y="24"/>
                </a:cxn>
                <a:cxn ang="0">
                  <a:pos x="4" y="22"/>
                </a:cxn>
                <a:cxn ang="0">
                  <a:pos x="2" y="20"/>
                </a:cxn>
                <a:cxn ang="0">
                  <a:pos x="2" y="20"/>
                </a:cxn>
                <a:cxn ang="0">
                  <a:pos x="0" y="12"/>
                </a:cxn>
                <a:cxn ang="0">
                  <a:pos x="0" y="12"/>
                </a:cxn>
                <a:cxn ang="0">
                  <a:pos x="0" y="12"/>
                </a:cxn>
                <a:cxn ang="0">
                  <a:pos x="0" y="12"/>
                </a:cxn>
                <a:cxn ang="0">
                  <a:pos x="2" y="10"/>
                </a:cxn>
                <a:cxn ang="0">
                  <a:pos x="4" y="10"/>
                </a:cxn>
                <a:cxn ang="0">
                  <a:pos x="4" y="10"/>
                </a:cxn>
                <a:cxn ang="0">
                  <a:pos x="4" y="10"/>
                </a:cxn>
                <a:cxn ang="0">
                  <a:pos x="4" y="10"/>
                </a:cxn>
                <a:cxn ang="0">
                  <a:pos x="4" y="12"/>
                </a:cxn>
                <a:cxn ang="0">
                  <a:pos x="6" y="12"/>
                </a:cxn>
                <a:cxn ang="0">
                  <a:pos x="10" y="10"/>
                </a:cxn>
                <a:cxn ang="0">
                  <a:pos x="16" y="10"/>
                </a:cxn>
                <a:cxn ang="0">
                  <a:pos x="18" y="8"/>
                </a:cxn>
                <a:cxn ang="0">
                  <a:pos x="20" y="8"/>
                </a:cxn>
                <a:cxn ang="0">
                  <a:pos x="22" y="4"/>
                </a:cxn>
                <a:cxn ang="0">
                  <a:pos x="22" y="4"/>
                </a:cxn>
                <a:cxn ang="0">
                  <a:pos x="22" y="4"/>
                </a:cxn>
                <a:cxn ang="0">
                  <a:pos x="24" y="2"/>
                </a:cxn>
                <a:cxn ang="0">
                  <a:pos x="24" y="2"/>
                </a:cxn>
                <a:cxn ang="0">
                  <a:pos x="24" y="2"/>
                </a:cxn>
                <a:cxn ang="0">
                  <a:pos x="30" y="0"/>
                </a:cxn>
                <a:cxn ang="0">
                  <a:pos x="34" y="0"/>
                </a:cxn>
                <a:cxn ang="0">
                  <a:pos x="34" y="4"/>
                </a:cxn>
                <a:cxn ang="0">
                  <a:pos x="34" y="4"/>
                </a:cxn>
                <a:cxn ang="0">
                  <a:pos x="32" y="6"/>
                </a:cxn>
                <a:cxn ang="0">
                  <a:pos x="32" y="6"/>
                </a:cxn>
                <a:cxn ang="0">
                  <a:pos x="32" y="6"/>
                </a:cxn>
                <a:cxn ang="0">
                  <a:pos x="26" y="10"/>
                </a:cxn>
                <a:cxn ang="0">
                  <a:pos x="26" y="12"/>
                </a:cxn>
                <a:cxn ang="0">
                  <a:pos x="26" y="12"/>
                </a:cxn>
                <a:cxn ang="0">
                  <a:pos x="24" y="18"/>
                </a:cxn>
                <a:cxn ang="0">
                  <a:pos x="22" y="22"/>
                </a:cxn>
                <a:cxn ang="0">
                  <a:pos x="20" y="26"/>
                </a:cxn>
                <a:cxn ang="0">
                  <a:pos x="18" y="30"/>
                </a:cxn>
                <a:cxn ang="0">
                  <a:pos x="18" y="30"/>
                </a:cxn>
                <a:cxn ang="0">
                  <a:pos x="16" y="30"/>
                </a:cxn>
                <a:cxn ang="0">
                  <a:pos x="16" y="30"/>
                </a:cxn>
                <a:cxn ang="0">
                  <a:pos x="16" y="30"/>
                </a:cxn>
                <a:cxn ang="0">
                  <a:pos x="12" y="30"/>
                </a:cxn>
                <a:cxn ang="0">
                  <a:pos x="12" y="30"/>
                </a:cxn>
                <a:cxn ang="0">
                  <a:pos x="10" y="32"/>
                </a:cxn>
              </a:cxnLst>
              <a:rect l="0" t="0" r="r" b="b"/>
              <a:pathLst>
                <a:path w="34" h="32">
                  <a:moveTo>
                    <a:pt x="10" y="32"/>
                  </a:moveTo>
                  <a:lnTo>
                    <a:pt x="10" y="30"/>
                  </a:lnTo>
                  <a:lnTo>
                    <a:pt x="10" y="28"/>
                  </a:lnTo>
                  <a:lnTo>
                    <a:pt x="8" y="28"/>
                  </a:lnTo>
                  <a:lnTo>
                    <a:pt x="8" y="26"/>
                  </a:lnTo>
                  <a:lnTo>
                    <a:pt x="6" y="26"/>
                  </a:lnTo>
                  <a:lnTo>
                    <a:pt x="6" y="24"/>
                  </a:lnTo>
                  <a:lnTo>
                    <a:pt x="4" y="22"/>
                  </a:lnTo>
                  <a:lnTo>
                    <a:pt x="2" y="20"/>
                  </a:lnTo>
                  <a:lnTo>
                    <a:pt x="2" y="20"/>
                  </a:lnTo>
                  <a:lnTo>
                    <a:pt x="0" y="12"/>
                  </a:lnTo>
                  <a:lnTo>
                    <a:pt x="0" y="12"/>
                  </a:lnTo>
                  <a:lnTo>
                    <a:pt x="0" y="12"/>
                  </a:lnTo>
                  <a:lnTo>
                    <a:pt x="0" y="12"/>
                  </a:lnTo>
                  <a:lnTo>
                    <a:pt x="2" y="10"/>
                  </a:lnTo>
                  <a:lnTo>
                    <a:pt x="4" y="10"/>
                  </a:lnTo>
                  <a:lnTo>
                    <a:pt x="4" y="10"/>
                  </a:lnTo>
                  <a:lnTo>
                    <a:pt x="4" y="10"/>
                  </a:lnTo>
                  <a:lnTo>
                    <a:pt x="4" y="10"/>
                  </a:lnTo>
                  <a:lnTo>
                    <a:pt x="4" y="12"/>
                  </a:lnTo>
                  <a:lnTo>
                    <a:pt x="6" y="12"/>
                  </a:lnTo>
                  <a:lnTo>
                    <a:pt x="10" y="10"/>
                  </a:lnTo>
                  <a:lnTo>
                    <a:pt x="16" y="10"/>
                  </a:lnTo>
                  <a:lnTo>
                    <a:pt x="18" y="8"/>
                  </a:lnTo>
                  <a:lnTo>
                    <a:pt x="20" y="8"/>
                  </a:lnTo>
                  <a:lnTo>
                    <a:pt x="22" y="4"/>
                  </a:lnTo>
                  <a:lnTo>
                    <a:pt x="22" y="4"/>
                  </a:lnTo>
                  <a:lnTo>
                    <a:pt x="22" y="4"/>
                  </a:lnTo>
                  <a:lnTo>
                    <a:pt x="24" y="2"/>
                  </a:lnTo>
                  <a:lnTo>
                    <a:pt x="24" y="2"/>
                  </a:lnTo>
                  <a:lnTo>
                    <a:pt x="24" y="2"/>
                  </a:lnTo>
                  <a:lnTo>
                    <a:pt x="30" y="0"/>
                  </a:lnTo>
                  <a:lnTo>
                    <a:pt x="34" y="0"/>
                  </a:lnTo>
                  <a:lnTo>
                    <a:pt x="34" y="4"/>
                  </a:lnTo>
                  <a:lnTo>
                    <a:pt x="34" y="4"/>
                  </a:lnTo>
                  <a:lnTo>
                    <a:pt x="32" y="6"/>
                  </a:lnTo>
                  <a:lnTo>
                    <a:pt x="32" y="6"/>
                  </a:lnTo>
                  <a:lnTo>
                    <a:pt x="32" y="6"/>
                  </a:lnTo>
                  <a:lnTo>
                    <a:pt x="26" y="10"/>
                  </a:lnTo>
                  <a:lnTo>
                    <a:pt x="26" y="12"/>
                  </a:lnTo>
                  <a:lnTo>
                    <a:pt x="26" y="12"/>
                  </a:lnTo>
                  <a:lnTo>
                    <a:pt x="24" y="18"/>
                  </a:lnTo>
                  <a:lnTo>
                    <a:pt x="22" y="22"/>
                  </a:lnTo>
                  <a:lnTo>
                    <a:pt x="20" y="26"/>
                  </a:lnTo>
                  <a:lnTo>
                    <a:pt x="18" y="30"/>
                  </a:lnTo>
                  <a:lnTo>
                    <a:pt x="18" y="30"/>
                  </a:lnTo>
                  <a:lnTo>
                    <a:pt x="16" y="30"/>
                  </a:lnTo>
                  <a:lnTo>
                    <a:pt x="16" y="30"/>
                  </a:lnTo>
                  <a:lnTo>
                    <a:pt x="16" y="30"/>
                  </a:lnTo>
                  <a:lnTo>
                    <a:pt x="12" y="30"/>
                  </a:lnTo>
                  <a:lnTo>
                    <a:pt x="12" y="30"/>
                  </a:lnTo>
                  <a:lnTo>
                    <a:pt x="10" y="3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36" name="Freeform 5468">
              <a:extLst>
                <a:ext uri="{FF2B5EF4-FFF2-40B4-BE49-F238E27FC236}">
                  <a16:creationId xmlns:a16="http://schemas.microsoft.com/office/drawing/2014/main" id="{2A51D62E-BFDD-F140-8775-D1B8F0808243}"/>
                </a:ext>
              </a:extLst>
            </p:cNvPr>
            <p:cNvSpPr>
              <a:spLocks/>
            </p:cNvSpPr>
            <p:nvPr/>
          </p:nvSpPr>
          <p:spPr bwMode="auto">
            <a:xfrm>
              <a:off x="2021803" y="1284919"/>
              <a:ext cx="54979" cy="50578"/>
            </a:xfrm>
            <a:custGeom>
              <a:avLst/>
              <a:gdLst/>
              <a:ahLst/>
              <a:cxnLst>
                <a:cxn ang="0">
                  <a:pos x="10" y="32"/>
                </a:cxn>
                <a:cxn ang="0">
                  <a:pos x="10" y="30"/>
                </a:cxn>
                <a:cxn ang="0">
                  <a:pos x="10" y="28"/>
                </a:cxn>
                <a:cxn ang="0">
                  <a:pos x="8" y="28"/>
                </a:cxn>
                <a:cxn ang="0">
                  <a:pos x="8" y="26"/>
                </a:cxn>
                <a:cxn ang="0">
                  <a:pos x="6" y="26"/>
                </a:cxn>
                <a:cxn ang="0">
                  <a:pos x="6" y="24"/>
                </a:cxn>
                <a:cxn ang="0">
                  <a:pos x="4" y="22"/>
                </a:cxn>
                <a:cxn ang="0">
                  <a:pos x="2" y="20"/>
                </a:cxn>
                <a:cxn ang="0">
                  <a:pos x="2" y="20"/>
                </a:cxn>
                <a:cxn ang="0">
                  <a:pos x="0" y="12"/>
                </a:cxn>
                <a:cxn ang="0">
                  <a:pos x="0" y="12"/>
                </a:cxn>
                <a:cxn ang="0">
                  <a:pos x="0" y="12"/>
                </a:cxn>
                <a:cxn ang="0">
                  <a:pos x="0" y="12"/>
                </a:cxn>
                <a:cxn ang="0">
                  <a:pos x="2" y="10"/>
                </a:cxn>
                <a:cxn ang="0">
                  <a:pos x="4" y="10"/>
                </a:cxn>
                <a:cxn ang="0">
                  <a:pos x="4" y="10"/>
                </a:cxn>
                <a:cxn ang="0">
                  <a:pos x="4" y="10"/>
                </a:cxn>
                <a:cxn ang="0">
                  <a:pos x="4" y="10"/>
                </a:cxn>
                <a:cxn ang="0">
                  <a:pos x="4" y="12"/>
                </a:cxn>
                <a:cxn ang="0">
                  <a:pos x="6" y="12"/>
                </a:cxn>
                <a:cxn ang="0">
                  <a:pos x="10" y="10"/>
                </a:cxn>
                <a:cxn ang="0">
                  <a:pos x="16" y="10"/>
                </a:cxn>
                <a:cxn ang="0">
                  <a:pos x="18" y="8"/>
                </a:cxn>
                <a:cxn ang="0">
                  <a:pos x="20" y="8"/>
                </a:cxn>
                <a:cxn ang="0">
                  <a:pos x="22" y="4"/>
                </a:cxn>
                <a:cxn ang="0">
                  <a:pos x="22" y="4"/>
                </a:cxn>
                <a:cxn ang="0">
                  <a:pos x="22" y="4"/>
                </a:cxn>
                <a:cxn ang="0">
                  <a:pos x="24" y="2"/>
                </a:cxn>
                <a:cxn ang="0">
                  <a:pos x="24" y="2"/>
                </a:cxn>
                <a:cxn ang="0">
                  <a:pos x="24" y="2"/>
                </a:cxn>
                <a:cxn ang="0">
                  <a:pos x="30" y="0"/>
                </a:cxn>
                <a:cxn ang="0">
                  <a:pos x="34" y="0"/>
                </a:cxn>
                <a:cxn ang="0">
                  <a:pos x="34" y="4"/>
                </a:cxn>
                <a:cxn ang="0">
                  <a:pos x="34" y="4"/>
                </a:cxn>
                <a:cxn ang="0">
                  <a:pos x="32" y="6"/>
                </a:cxn>
                <a:cxn ang="0">
                  <a:pos x="32" y="6"/>
                </a:cxn>
                <a:cxn ang="0">
                  <a:pos x="32" y="6"/>
                </a:cxn>
                <a:cxn ang="0">
                  <a:pos x="26" y="10"/>
                </a:cxn>
                <a:cxn ang="0">
                  <a:pos x="26" y="12"/>
                </a:cxn>
                <a:cxn ang="0">
                  <a:pos x="26" y="12"/>
                </a:cxn>
                <a:cxn ang="0">
                  <a:pos x="24" y="18"/>
                </a:cxn>
                <a:cxn ang="0">
                  <a:pos x="22" y="22"/>
                </a:cxn>
                <a:cxn ang="0">
                  <a:pos x="20" y="26"/>
                </a:cxn>
                <a:cxn ang="0">
                  <a:pos x="18" y="30"/>
                </a:cxn>
                <a:cxn ang="0">
                  <a:pos x="18" y="30"/>
                </a:cxn>
                <a:cxn ang="0">
                  <a:pos x="16" y="30"/>
                </a:cxn>
                <a:cxn ang="0">
                  <a:pos x="16" y="30"/>
                </a:cxn>
                <a:cxn ang="0">
                  <a:pos x="16" y="30"/>
                </a:cxn>
                <a:cxn ang="0">
                  <a:pos x="12" y="30"/>
                </a:cxn>
                <a:cxn ang="0">
                  <a:pos x="12" y="30"/>
                </a:cxn>
                <a:cxn ang="0">
                  <a:pos x="10" y="32"/>
                </a:cxn>
              </a:cxnLst>
              <a:rect l="0" t="0" r="r" b="b"/>
              <a:pathLst>
                <a:path w="34" h="32">
                  <a:moveTo>
                    <a:pt x="10" y="32"/>
                  </a:moveTo>
                  <a:lnTo>
                    <a:pt x="10" y="30"/>
                  </a:lnTo>
                  <a:lnTo>
                    <a:pt x="10" y="28"/>
                  </a:lnTo>
                  <a:lnTo>
                    <a:pt x="8" y="28"/>
                  </a:lnTo>
                  <a:lnTo>
                    <a:pt x="8" y="26"/>
                  </a:lnTo>
                  <a:lnTo>
                    <a:pt x="6" y="26"/>
                  </a:lnTo>
                  <a:lnTo>
                    <a:pt x="6" y="24"/>
                  </a:lnTo>
                  <a:lnTo>
                    <a:pt x="4" y="22"/>
                  </a:lnTo>
                  <a:lnTo>
                    <a:pt x="2" y="20"/>
                  </a:lnTo>
                  <a:lnTo>
                    <a:pt x="2" y="20"/>
                  </a:lnTo>
                  <a:lnTo>
                    <a:pt x="0" y="12"/>
                  </a:lnTo>
                  <a:lnTo>
                    <a:pt x="0" y="12"/>
                  </a:lnTo>
                  <a:lnTo>
                    <a:pt x="0" y="12"/>
                  </a:lnTo>
                  <a:lnTo>
                    <a:pt x="0" y="12"/>
                  </a:lnTo>
                  <a:lnTo>
                    <a:pt x="2" y="10"/>
                  </a:lnTo>
                  <a:lnTo>
                    <a:pt x="4" y="10"/>
                  </a:lnTo>
                  <a:lnTo>
                    <a:pt x="4" y="10"/>
                  </a:lnTo>
                  <a:lnTo>
                    <a:pt x="4" y="10"/>
                  </a:lnTo>
                  <a:lnTo>
                    <a:pt x="4" y="10"/>
                  </a:lnTo>
                  <a:lnTo>
                    <a:pt x="4" y="12"/>
                  </a:lnTo>
                  <a:lnTo>
                    <a:pt x="6" y="12"/>
                  </a:lnTo>
                  <a:lnTo>
                    <a:pt x="10" y="10"/>
                  </a:lnTo>
                  <a:lnTo>
                    <a:pt x="16" y="10"/>
                  </a:lnTo>
                  <a:lnTo>
                    <a:pt x="18" y="8"/>
                  </a:lnTo>
                  <a:lnTo>
                    <a:pt x="20" y="8"/>
                  </a:lnTo>
                  <a:lnTo>
                    <a:pt x="22" y="4"/>
                  </a:lnTo>
                  <a:lnTo>
                    <a:pt x="22" y="4"/>
                  </a:lnTo>
                  <a:lnTo>
                    <a:pt x="22" y="4"/>
                  </a:lnTo>
                  <a:lnTo>
                    <a:pt x="24" y="2"/>
                  </a:lnTo>
                  <a:lnTo>
                    <a:pt x="24" y="2"/>
                  </a:lnTo>
                  <a:lnTo>
                    <a:pt x="24" y="2"/>
                  </a:lnTo>
                  <a:lnTo>
                    <a:pt x="30" y="0"/>
                  </a:lnTo>
                  <a:lnTo>
                    <a:pt x="34" y="0"/>
                  </a:lnTo>
                  <a:lnTo>
                    <a:pt x="34" y="4"/>
                  </a:lnTo>
                  <a:lnTo>
                    <a:pt x="34" y="4"/>
                  </a:lnTo>
                  <a:lnTo>
                    <a:pt x="32" y="6"/>
                  </a:lnTo>
                  <a:lnTo>
                    <a:pt x="32" y="6"/>
                  </a:lnTo>
                  <a:lnTo>
                    <a:pt x="32" y="6"/>
                  </a:lnTo>
                  <a:lnTo>
                    <a:pt x="26" y="10"/>
                  </a:lnTo>
                  <a:lnTo>
                    <a:pt x="26" y="12"/>
                  </a:lnTo>
                  <a:lnTo>
                    <a:pt x="26" y="12"/>
                  </a:lnTo>
                  <a:lnTo>
                    <a:pt x="24" y="18"/>
                  </a:lnTo>
                  <a:lnTo>
                    <a:pt x="22" y="22"/>
                  </a:lnTo>
                  <a:lnTo>
                    <a:pt x="20" y="26"/>
                  </a:lnTo>
                  <a:lnTo>
                    <a:pt x="18" y="30"/>
                  </a:lnTo>
                  <a:lnTo>
                    <a:pt x="18" y="30"/>
                  </a:lnTo>
                  <a:lnTo>
                    <a:pt x="16" y="30"/>
                  </a:lnTo>
                  <a:lnTo>
                    <a:pt x="16" y="30"/>
                  </a:lnTo>
                  <a:lnTo>
                    <a:pt x="16" y="30"/>
                  </a:lnTo>
                  <a:lnTo>
                    <a:pt x="12" y="30"/>
                  </a:lnTo>
                  <a:lnTo>
                    <a:pt x="12" y="30"/>
                  </a:lnTo>
                  <a:lnTo>
                    <a:pt x="10" y="3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37" name="Freeform 5469">
              <a:extLst>
                <a:ext uri="{FF2B5EF4-FFF2-40B4-BE49-F238E27FC236}">
                  <a16:creationId xmlns:a16="http://schemas.microsoft.com/office/drawing/2014/main" id="{66941B57-D343-554F-A9CF-EA6432222853}"/>
                </a:ext>
              </a:extLst>
            </p:cNvPr>
            <p:cNvSpPr>
              <a:spLocks/>
            </p:cNvSpPr>
            <p:nvPr/>
          </p:nvSpPr>
          <p:spPr bwMode="auto">
            <a:xfrm>
              <a:off x="1939334" y="1262928"/>
              <a:ext cx="23260" cy="30787"/>
            </a:xfrm>
            <a:custGeom>
              <a:avLst/>
              <a:gdLst/>
              <a:ahLst/>
              <a:cxnLst>
                <a:cxn ang="0">
                  <a:pos x="8" y="20"/>
                </a:cxn>
                <a:cxn ang="0">
                  <a:pos x="6" y="20"/>
                </a:cxn>
                <a:cxn ang="0">
                  <a:pos x="6" y="20"/>
                </a:cxn>
                <a:cxn ang="0">
                  <a:pos x="6" y="20"/>
                </a:cxn>
                <a:cxn ang="0">
                  <a:pos x="6" y="18"/>
                </a:cxn>
                <a:cxn ang="0">
                  <a:pos x="6" y="18"/>
                </a:cxn>
                <a:cxn ang="0">
                  <a:pos x="6" y="16"/>
                </a:cxn>
                <a:cxn ang="0">
                  <a:pos x="6" y="16"/>
                </a:cxn>
                <a:cxn ang="0">
                  <a:pos x="6" y="16"/>
                </a:cxn>
                <a:cxn ang="0">
                  <a:pos x="6" y="14"/>
                </a:cxn>
                <a:cxn ang="0">
                  <a:pos x="2" y="6"/>
                </a:cxn>
                <a:cxn ang="0">
                  <a:pos x="0" y="6"/>
                </a:cxn>
                <a:cxn ang="0">
                  <a:pos x="0" y="6"/>
                </a:cxn>
                <a:cxn ang="0">
                  <a:pos x="0" y="6"/>
                </a:cxn>
                <a:cxn ang="0">
                  <a:pos x="0" y="4"/>
                </a:cxn>
                <a:cxn ang="0">
                  <a:pos x="0" y="4"/>
                </a:cxn>
                <a:cxn ang="0">
                  <a:pos x="0" y="4"/>
                </a:cxn>
                <a:cxn ang="0">
                  <a:pos x="0" y="4"/>
                </a:cxn>
                <a:cxn ang="0">
                  <a:pos x="0" y="2"/>
                </a:cxn>
                <a:cxn ang="0">
                  <a:pos x="2" y="2"/>
                </a:cxn>
                <a:cxn ang="0">
                  <a:pos x="2" y="0"/>
                </a:cxn>
                <a:cxn ang="0">
                  <a:pos x="4" y="0"/>
                </a:cxn>
                <a:cxn ang="0">
                  <a:pos x="4" y="0"/>
                </a:cxn>
                <a:cxn ang="0">
                  <a:pos x="10" y="0"/>
                </a:cxn>
                <a:cxn ang="0">
                  <a:pos x="10" y="0"/>
                </a:cxn>
                <a:cxn ang="0">
                  <a:pos x="10" y="0"/>
                </a:cxn>
                <a:cxn ang="0">
                  <a:pos x="10" y="0"/>
                </a:cxn>
                <a:cxn ang="0">
                  <a:pos x="12" y="0"/>
                </a:cxn>
                <a:cxn ang="0">
                  <a:pos x="14" y="4"/>
                </a:cxn>
                <a:cxn ang="0">
                  <a:pos x="14" y="4"/>
                </a:cxn>
                <a:cxn ang="0">
                  <a:pos x="12" y="12"/>
                </a:cxn>
                <a:cxn ang="0">
                  <a:pos x="12" y="14"/>
                </a:cxn>
                <a:cxn ang="0">
                  <a:pos x="10" y="16"/>
                </a:cxn>
                <a:cxn ang="0">
                  <a:pos x="10" y="18"/>
                </a:cxn>
                <a:cxn ang="0">
                  <a:pos x="10" y="18"/>
                </a:cxn>
                <a:cxn ang="0">
                  <a:pos x="10" y="18"/>
                </a:cxn>
                <a:cxn ang="0">
                  <a:pos x="10" y="18"/>
                </a:cxn>
                <a:cxn ang="0">
                  <a:pos x="8" y="20"/>
                </a:cxn>
                <a:cxn ang="0">
                  <a:pos x="8" y="20"/>
                </a:cxn>
              </a:cxnLst>
              <a:rect l="0" t="0" r="r" b="b"/>
              <a:pathLst>
                <a:path w="14" h="20">
                  <a:moveTo>
                    <a:pt x="8" y="20"/>
                  </a:moveTo>
                  <a:lnTo>
                    <a:pt x="6" y="20"/>
                  </a:lnTo>
                  <a:lnTo>
                    <a:pt x="6" y="20"/>
                  </a:lnTo>
                  <a:lnTo>
                    <a:pt x="6" y="20"/>
                  </a:lnTo>
                  <a:lnTo>
                    <a:pt x="6" y="18"/>
                  </a:lnTo>
                  <a:lnTo>
                    <a:pt x="6" y="18"/>
                  </a:lnTo>
                  <a:lnTo>
                    <a:pt x="6" y="16"/>
                  </a:lnTo>
                  <a:lnTo>
                    <a:pt x="6" y="16"/>
                  </a:lnTo>
                  <a:lnTo>
                    <a:pt x="6" y="16"/>
                  </a:lnTo>
                  <a:lnTo>
                    <a:pt x="6" y="14"/>
                  </a:lnTo>
                  <a:lnTo>
                    <a:pt x="2" y="6"/>
                  </a:lnTo>
                  <a:lnTo>
                    <a:pt x="0" y="6"/>
                  </a:lnTo>
                  <a:lnTo>
                    <a:pt x="0" y="6"/>
                  </a:lnTo>
                  <a:lnTo>
                    <a:pt x="0" y="6"/>
                  </a:lnTo>
                  <a:lnTo>
                    <a:pt x="0" y="4"/>
                  </a:lnTo>
                  <a:lnTo>
                    <a:pt x="0" y="4"/>
                  </a:lnTo>
                  <a:lnTo>
                    <a:pt x="0" y="4"/>
                  </a:lnTo>
                  <a:lnTo>
                    <a:pt x="0" y="4"/>
                  </a:lnTo>
                  <a:lnTo>
                    <a:pt x="0" y="2"/>
                  </a:lnTo>
                  <a:lnTo>
                    <a:pt x="2" y="2"/>
                  </a:lnTo>
                  <a:lnTo>
                    <a:pt x="2" y="0"/>
                  </a:lnTo>
                  <a:lnTo>
                    <a:pt x="4" y="0"/>
                  </a:lnTo>
                  <a:lnTo>
                    <a:pt x="4" y="0"/>
                  </a:lnTo>
                  <a:lnTo>
                    <a:pt x="10" y="0"/>
                  </a:lnTo>
                  <a:lnTo>
                    <a:pt x="10" y="0"/>
                  </a:lnTo>
                  <a:lnTo>
                    <a:pt x="10" y="0"/>
                  </a:lnTo>
                  <a:lnTo>
                    <a:pt x="10" y="0"/>
                  </a:lnTo>
                  <a:lnTo>
                    <a:pt x="12" y="0"/>
                  </a:lnTo>
                  <a:lnTo>
                    <a:pt x="14" y="4"/>
                  </a:lnTo>
                  <a:lnTo>
                    <a:pt x="14" y="4"/>
                  </a:lnTo>
                  <a:lnTo>
                    <a:pt x="12" y="12"/>
                  </a:lnTo>
                  <a:lnTo>
                    <a:pt x="12" y="14"/>
                  </a:lnTo>
                  <a:lnTo>
                    <a:pt x="10" y="16"/>
                  </a:lnTo>
                  <a:lnTo>
                    <a:pt x="10" y="18"/>
                  </a:lnTo>
                  <a:lnTo>
                    <a:pt x="10" y="18"/>
                  </a:lnTo>
                  <a:lnTo>
                    <a:pt x="10" y="18"/>
                  </a:lnTo>
                  <a:lnTo>
                    <a:pt x="10" y="18"/>
                  </a:lnTo>
                  <a:lnTo>
                    <a:pt x="8" y="20"/>
                  </a:lnTo>
                  <a:lnTo>
                    <a:pt x="8" y="2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38" name="Freeform 5470">
              <a:extLst>
                <a:ext uri="{FF2B5EF4-FFF2-40B4-BE49-F238E27FC236}">
                  <a16:creationId xmlns:a16="http://schemas.microsoft.com/office/drawing/2014/main" id="{E7E5539A-4540-6140-87B2-C074B4D58556}"/>
                </a:ext>
              </a:extLst>
            </p:cNvPr>
            <p:cNvSpPr>
              <a:spLocks/>
            </p:cNvSpPr>
            <p:nvPr/>
          </p:nvSpPr>
          <p:spPr bwMode="auto">
            <a:xfrm>
              <a:off x="1939334" y="1262928"/>
              <a:ext cx="23260" cy="30787"/>
            </a:xfrm>
            <a:custGeom>
              <a:avLst/>
              <a:gdLst/>
              <a:ahLst/>
              <a:cxnLst>
                <a:cxn ang="0">
                  <a:pos x="8" y="20"/>
                </a:cxn>
                <a:cxn ang="0">
                  <a:pos x="6" y="20"/>
                </a:cxn>
                <a:cxn ang="0">
                  <a:pos x="6" y="20"/>
                </a:cxn>
                <a:cxn ang="0">
                  <a:pos x="6" y="20"/>
                </a:cxn>
                <a:cxn ang="0">
                  <a:pos x="6" y="18"/>
                </a:cxn>
                <a:cxn ang="0">
                  <a:pos x="6" y="18"/>
                </a:cxn>
                <a:cxn ang="0">
                  <a:pos x="6" y="16"/>
                </a:cxn>
                <a:cxn ang="0">
                  <a:pos x="6" y="16"/>
                </a:cxn>
                <a:cxn ang="0">
                  <a:pos x="6" y="16"/>
                </a:cxn>
                <a:cxn ang="0">
                  <a:pos x="6" y="14"/>
                </a:cxn>
                <a:cxn ang="0">
                  <a:pos x="2" y="6"/>
                </a:cxn>
                <a:cxn ang="0">
                  <a:pos x="0" y="6"/>
                </a:cxn>
                <a:cxn ang="0">
                  <a:pos x="0" y="6"/>
                </a:cxn>
                <a:cxn ang="0">
                  <a:pos x="0" y="6"/>
                </a:cxn>
                <a:cxn ang="0">
                  <a:pos x="0" y="4"/>
                </a:cxn>
                <a:cxn ang="0">
                  <a:pos x="0" y="4"/>
                </a:cxn>
                <a:cxn ang="0">
                  <a:pos x="0" y="4"/>
                </a:cxn>
                <a:cxn ang="0">
                  <a:pos x="0" y="4"/>
                </a:cxn>
                <a:cxn ang="0">
                  <a:pos x="0" y="2"/>
                </a:cxn>
                <a:cxn ang="0">
                  <a:pos x="2" y="2"/>
                </a:cxn>
                <a:cxn ang="0">
                  <a:pos x="2" y="0"/>
                </a:cxn>
                <a:cxn ang="0">
                  <a:pos x="4" y="0"/>
                </a:cxn>
                <a:cxn ang="0">
                  <a:pos x="4" y="0"/>
                </a:cxn>
                <a:cxn ang="0">
                  <a:pos x="10" y="0"/>
                </a:cxn>
                <a:cxn ang="0">
                  <a:pos x="10" y="0"/>
                </a:cxn>
                <a:cxn ang="0">
                  <a:pos x="10" y="0"/>
                </a:cxn>
                <a:cxn ang="0">
                  <a:pos x="10" y="0"/>
                </a:cxn>
                <a:cxn ang="0">
                  <a:pos x="12" y="0"/>
                </a:cxn>
                <a:cxn ang="0">
                  <a:pos x="14" y="4"/>
                </a:cxn>
                <a:cxn ang="0">
                  <a:pos x="14" y="4"/>
                </a:cxn>
                <a:cxn ang="0">
                  <a:pos x="12" y="12"/>
                </a:cxn>
                <a:cxn ang="0">
                  <a:pos x="12" y="14"/>
                </a:cxn>
                <a:cxn ang="0">
                  <a:pos x="10" y="16"/>
                </a:cxn>
                <a:cxn ang="0">
                  <a:pos x="10" y="18"/>
                </a:cxn>
                <a:cxn ang="0">
                  <a:pos x="10" y="18"/>
                </a:cxn>
                <a:cxn ang="0">
                  <a:pos x="10" y="18"/>
                </a:cxn>
                <a:cxn ang="0">
                  <a:pos x="10" y="18"/>
                </a:cxn>
                <a:cxn ang="0">
                  <a:pos x="8" y="20"/>
                </a:cxn>
                <a:cxn ang="0">
                  <a:pos x="8" y="20"/>
                </a:cxn>
              </a:cxnLst>
              <a:rect l="0" t="0" r="r" b="b"/>
              <a:pathLst>
                <a:path w="14" h="20">
                  <a:moveTo>
                    <a:pt x="8" y="20"/>
                  </a:moveTo>
                  <a:lnTo>
                    <a:pt x="6" y="20"/>
                  </a:lnTo>
                  <a:lnTo>
                    <a:pt x="6" y="20"/>
                  </a:lnTo>
                  <a:lnTo>
                    <a:pt x="6" y="20"/>
                  </a:lnTo>
                  <a:lnTo>
                    <a:pt x="6" y="18"/>
                  </a:lnTo>
                  <a:lnTo>
                    <a:pt x="6" y="18"/>
                  </a:lnTo>
                  <a:lnTo>
                    <a:pt x="6" y="16"/>
                  </a:lnTo>
                  <a:lnTo>
                    <a:pt x="6" y="16"/>
                  </a:lnTo>
                  <a:lnTo>
                    <a:pt x="6" y="16"/>
                  </a:lnTo>
                  <a:lnTo>
                    <a:pt x="6" y="14"/>
                  </a:lnTo>
                  <a:lnTo>
                    <a:pt x="2" y="6"/>
                  </a:lnTo>
                  <a:lnTo>
                    <a:pt x="0" y="6"/>
                  </a:lnTo>
                  <a:lnTo>
                    <a:pt x="0" y="6"/>
                  </a:lnTo>
                  <a:lnTo>
                    <a:pt x="0" y="6"/>
                  </a:lnTo>
                  <a:lnTo>
                    <a:pt x="0" y="4"/>
                  </a:lnTo>
                  <a:lnTo>
                    <a:pt x="0" y="4"/>
                  </a:lnTo>
                  <a:lnTo>
                    <a:pt x="0" y="4"/>
                  </a:lnTo>
                  <a:lnTo>
                    <a:pt x="0" y="4"/>
                  </a:lnTo>
                  <a:lnTo>
                    <a:pt x="0" y="2"/>
                  </a:lnTo>
                  <a:lnTo>
                    <a:pt x="2" y="2"/>
                  </a:lnTo>
                  <a:lnTo>
                    <a:pt x="2" y="0"/>
                  </a:lnTo>
                  <a:lnTo>
                    <a:pt x="4" y="0"/>
                  </a:lnTo>
                  <a:lnTo>
                    <a:pt x="4" y="0"/>
                  </a:lnTo>
                  <a:lnTo>
                    <a:pt x="10" y="0"/>
                  </a:lnTo>
                  <a:lnTo>
                    <a:pt x="10" y="0"/>
                  </a:lnTo>
                  <a:lnTo>
                    <a:pt x="10" y="0"/>
                  </a:lnTo>
                  <a:lnTo>
                    <a:pt x="10" y="0"/>
                  </a:lnTo>
                  <a:lnTo>
                    <a:pt x="12" y="0"/>
                  </a:lnTo>
                  <a:lnTo>
                    <a:pt x="14" y="4"/>
                  </a:lnTo>
                  <a:lnTo>
                    <a:pt x="14" y="4"/>
                  </a:lnTo>
                  <a:lnTo>
                    <a:pt x="12" y="12"/>
                  </a:lnTo>
                  <a:lnTo>
                    <a:pt x="12" y="14"/>
                  </a:lnTo>
                  <a:lnTo>
                    <a:pt x="10" y="16"/>
                  </a:lnTo>
                  <a:lnTo>
                    <a:pt x="10" y="18"/>
                  </a:lnTo>
                  <a:lnTo>
                    <a:pt x="10" y="18"/>
                  </a:lnTo>
                  <a:lnTo>
                    <a:pt x="10" y="18"/>
                  </a:lnTo>
                  <a:lnTo>
                    <a:pt x="10" y="18"/>
                  </a:lnTo>
                  <a:lnTo>
                    <a:pt x="8" y="20"/>
                  </a:lnTo>
                  <a:lnTo>
                    <a:pt x="8" y="2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39" name="Freeform 5471">
              <a:extLst>
                <a:ext uri="{FF2B5EF4-FFF2-40B4-BE49-F238E27FC236}">
                  <a16:creationId xmlns:a16="http://schemas.microsoft.com/office/drawing/2014/main" id="{8151DD64-2F9C-CB47-8BA6-93B65F48B201}"/>
                </a:ext>
              </a:extLst>
            </p:cNvPr>
            <p:cNvSpPr>
              <a:spLocks/>
            </p:cNvSpPr>
            <p:nvPr/>
          </p:nvSpPr>
          <p:spPr bwMode="auto">
            <a:xfrm>
              <a:off x="2205773" y="1267326"/>
              <a:ext cx="48635" cy="61574"/>
            </a:xfrm>
            <a:custGeom>
              <a:avLst/>
              <a:gdLst/>
              <a:ahLst/>
              <a:cxnLst>
                <a:cxn ang="0">
                  <a:pos x="4" y="38"/>
                </a:cxn>
                <a:cxn ang="0">
                  <a:pos x="0" y="36"/>
                </a:cxn>
                <a:cxn ang="0">
                  <a:pos x="2" y="36"/>
                </a:cxn>
                <a:cxn ang="0">
                  <a:pos x="6" y="34"/>
                </a:cxn>
                <a:cxn ang="0">
                  <a:pos x="8" y="32"/>
                </a:cxn>
                <a:cxn ang="0">
                  <a:pos x="10" y="28"/>
                </a:cxn>
                <a:cxn ang="0">
                  <a:pos x="12" y="28"/>
                </a:cxn>
                <a:cxn ang="0">
                  <a:pos x="12" y="26"/>
                </a:cxn>
                <a:cxn ang="0">
                  <a:pos x="12" y="24"/>
                </a:cxn>
                <a:cxn ang="0">
                  <a:pos x="18" y="14"/>
                </a:cxn>
                <a:cxn ang="0">
                  <a:pos x="20" y="6"/>
                </a:cxn>
                <a:cxn ang="0">
                  <a:pos x="20" y="4"/>
                </a:cxn>
                <a:cxn ang="0">
                  <a:pos x="20" y="2"/>
                </a:cxn>
                <a:cxn ang="0">
                  <a:pos x="20" y="2"/>
                </a:cxn>
                <a:cxn ang="0">
                  <a:pos x="24" y="0"/>
                </a:cxn>
                <a:cxn ang="0">
                  <a:pos x="26" y="0"/>
                </a:cxn>
                <a:cxn ang="0">
                  <a:pos x="28" y="0"/>
                </a:cxn>
                <a:cxn ang="0">
                  <a:pos x="28" y="2"/>
                </a:cxn>
                <a:cxn ang="0">
                  <a:pos x="30" y="4"/>
                </a:cxn>
                <a:cxn ang="0">
                  <a:pos x="30" y="10"/>
                </a:cxn>
                <a:cxn ang="0">
                  <a:pos x="30" y="12"/>
                </a:cxn>
                <a:cxn ang="0">
                  <a:pos x="26" y="24"/>
                </a:cxn>
                <a:cxn ang="0">
                  <a:pos x="24" y="28"/>
                </a:cxn>
                <a:cxn ang="0">
                  <a:pos x="24" y="28"/>
                </a:cxn>
                <a:cxn ang="0">
                  <a:pos x="24" y="28"/>
                </a:cxn>
                <a:cxn ang="0">
                  <a:pos x="20" y="30"/>
                </a:cxn>
                <a:cxn ang="0">
                  <a:pos x="18" y="30"/>
                </a:cxn>
                <a:cxn ang="0">
                  <a:pos x="12" y="32"/>
                </a:cxn>
                <a:cxn ang="0">
                  <a:pos x="10" y="32"/>
                </a:cxn>
                <a:cxn ang="0">
                  <a:pos x="10" y="34"/>
                </a:cxn>
                <a:cxn ang="0">
                  <a:pos x="6" y="38"/>
                </a:cxn>
                <a:cxn ang="0">
                  <a:pos x="6" y="38"/>
                </a:cxn>
              </a:cxnLst>
              <a:rect l="0" t="0" r="r" b="b"/>
              <a:pathLst>
                <a:path w="30" h="38">
                  <a:moveTo>
                    <a:pt x="6" y="38"/>
                  </a:moveTo>
                  <a:lnTo>
                    <a:pt x="4" y="38"/>
                  </a:lnTo>
                  <a:lnTo>
                    <a:pt x="2" y="38"/>
                  </a:lnTo>
                  <a:lnTo>
                    <a:pt x="0" y="36"/>
                  </a:lnTo>
                  <a:lnTo>
                    <a:pt x="2" y="36"/>
                  </a:lnTo>
                  <a:lnTo>
                    <a:pt x="2" y="36"/>
                  </a:lnTo>
                  <a:lnTo>
                    <a:pt x="4" y="34"/>
                  </a:lnTo>
                  <a:lnTo>
                    <a:pt x="6" y="34"/>
                  </a:lnTo>
                  <a:lnTo>
                    <a:pt x="6" y="34"/>
                  </a:lnTo>
                  <a:lnTo>
                    <a:pt x="8" y="32"/>
                  </a:lnTo>
                  <a:lnTo>
                    <a:pt x="10" y="30"/>
                  </a:lnTo>
                  <a:lnTo>
                    <a:pt x="10" y="28"/>
                  </a:lnTo>
                  <a:lnTo>
                    <a:pt x="12" y="28"/>
                  </a:lnTo>
                  <a:lnTo>
                    <a:pt x="12" y="28"/>
                  </a:lnTo>
                  <a:lnTo>
                    <a:pt x="12" y="26"/>
                  </a:lnTo>
                  <a:lnTo>
                    <a:pt x="12" y="26"/>
                  </a:lnTo>
                  <a:lnTo>
                    <a:pt x="12" y="24"/>
                  </a:lnTo>
                  <a:lnTo>
                    <a:pt x="12" y="24"/>
                  </a:lnTo>
                  <a:lnTo>
                    <a:pt x="14" y="18"/>
                  </a:lnTo>
                  <a:lnTo>
                    <a:pt x="18" y="14"/>
                  </a:lnTo>
                  <a:lnTo>
                    <a:pt x="18" y="10"/>
                  </a:lnTo>
                  <a:lnTo>
                    <a:pt x="20" y="6"/>
                  </a:lnTo>
                  <a:lnTo>
                    <a:pt x="20" y="6"/>
                  </a:lnTo>
                  <a:lnTo>
                    <a:pt x="20" y="4"/>
                  </a:lnTo>
                  <a:lnTo>
                    <a:pt x="20" y="4"/>
                  </a:lnTo>
                  <a:lnTo>
                    <a:pt x="20" y="2"/>
                  </a:lnTo>
                  <a:lnTo>
                    <a:pt x="20" y="2"/>
                  </a:lnTo>
                  <a:lnTo>
                    <a:pt x="20" y="2"/>
                  </a:lnTo>
                  <a:lnTo>
                    <a:pt x="24" y="2"/>
                  </a:lnTo>
                  <a:lnTo>
                    <a:pt x="24" y="0"/>
                  </a:lnTo>
                  <a:lnTo>
                    <a:pt x="24" y="0"/>
                  </a:lnTo>
                  <a:lnTo>
                    <a:pt x="26" y="0"/>
                  </a:lnTo>
                  <a:lnTo>
                    <a:pt x="28" y="0"/>
                  </a:lnTo>
                  <a:lnTo>
                    <a:pt x="28" y="0"/>
                  </a:lnTo>
                  <a:lnTo>
                    <a:pt x="28" y="2"/>
                  </a:lnTo>
                  <a:lnTo>
                    <a:pt x="28" y="2"/>
                  </a:lnTo>
                  <a:lnTo>
                    <a:pt x="28" y="2"/>
                  </a:lnTo>
                  <a:lnTo>
                    <a:pt x="30" y="4"/>
                  </a:lnTo>
                  <a:lnTo>
                    <a:pt x="30" y="8"/>
                  </a:lnTo>
                  <a:lnTo>
                    <a:pt x="30" y="10"/>
                  </a:lnTo>
                  <a:lnTo>
                    <a:pt x="30" y="10"/>
                  </a:lnTo>
                  <a:lnTo>
                    <a:pt x="30" y="12"/>
                  </a:lnTo>
                  <a:lnTo>
                    <a:pt x="28" y="20"/>
                  </a:lnTo>
                  <a:lnTo>
                    <a:pt x="26" y="24"/>
                  </a:lnTo>
                  <a:lnTo>
                    <a:pt x="26" y="26"/>
                  </a:lnTo>
                  <a:lnTo>
                    <a:pt x="24" y="28"/>
                  </a:lnTo>
                  <a:lnTo>
                    <a:pt x="24" y="28"/>
                  </a:lnTo>
                  <a:lnTo>
                    <a:pt x="24" y="28"/>
                  </a:lnTo>
                  <a:lnTo>
                    <a:pt x="24" y="28"/>
                  </a:lnTo>
                  <a:lnTo>
                    <a:pt x="24" y="28"/>
                  </a:lnTo>
                  <a:lnTo>
                    <a:pt x="20" y="30"/>
                  </a:lnTo>
                  <a:lnTo>
                    <a:pt x="20" y="30"/>
                  </a:lnTo>
                  <a:lnTo>
                    <a:pt x="18" y="30"/>
                  </a:lnTo>
                  <a:lnTo>
                    <a:pt x="18" y="30"/>
                  </a:lnTo>
                  <a:lnTo>
                    <a:pt x="16" y="30"/>
                  </a:lnTo>
                  <a:lnTo>
                    <a:pt x="12" y="32"/>
                  </a:lnTo>
                  <a:lnTo>
                    <a:pt x="10" y="32"/>
                  </a:lnTo>
                  <a:lnTo>
                    <a:pt x="10" y="32"/>
                  </a:lnTo>
                  <a:lnTo>
                    <a:pt x="10" y="34"/>
                  </a:lnTo>
                  <a:lnTo>
                    <a:pt x="10" y="34"/>
                  </a:lnTo>
                  <a:lnTo>
                    <a:pt x="8" y="36"/>
                  </a:lnTo>
                  <a:lnTo>
                    <a:pt x="6" y="38"/>
                  </a:lnTo>
                  <a:lnTo>
                    <a:pt x="6" y="38"/>
                  </a:lnTo>
                  <a:lnTo>
                    <a:pt x="6" y="38"/>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40" name="Freeform 5472">
              <a:extLst>
                <a:ext uri="{FF2B5EF4-FFF2-40B4-BE49-F238E27FC236}">
                  <a16:creationId xmlns:a16="http://schemas.microsoft.com/office/drawing/2014/main" id="{5F261A78-A130-3F46-97AE-745129AFA15A}"/>
                </a:ext>
              </a:extLst>
            </p:cNvPr>
            <p:cNvSpPr>
              <a:spLocks/>
            </p:cNvSpPr>
            <p:nvPr/>
          </p:nvSpPr>
          <p:spPr bwMode="auto">
            <a:xfrm>
              <a:off x="2205773" y="1267326"/>
              <a:ext cx="48635" cy="61574"/>
            </a:xfrm>
            <a:custGeom>
              <a:avLst/>
              <a:gdLst/>
              <a:ahLst/>
              <a:cxnLst>
                <a:cxn ang="0">
                  <a:pos x="4" y="38"/>
                </a:cxn>
                <a:cxn ang="0">
                  <a:pos x="0" y="36"/>
                </a:cxn>
                <a:cxn ang="0">
                  <a:pos x="2" y="36"/>
                </a:cxn>
                <a:cxn ang="0">
                  <a:pos x="6" y="34"/>
                </a:cxn>
                <a:cxn ang="0">
                  <a:pos x="8" y="32"/>
                </a:cxn>
                <a:cxn ang="0">
                  <a:pos x="10" y="28"/>
                </a:cxn>
                <a:cxn ang="0">
                  <a:pos x="12" y="28"/>
                </a:cxn>
                <a:cxn ang="0">
                  <a:pos x="12" y="26"/>
                </a:cxn>
                <a:cxn ang="0">
                  <a:pos x="12" y="24"/>
                </a:cxn>
                <a:cxn ang="0">
                  <a:pos x="18" y="14"/>
                </a:cxn>
                <a:cxn ang="0">
                  <a:pos x="20" y="6"/>
                </a:cxn>
                <a:cxn ang="0">
                  <a:pos x="20" y="4"/>
                </a:cxn>
                <a:cxn ang="0">
                  <a:pos x="20" y="2"/>
                </a:cxn>
                <a:cxn ang="0">
                  <a:pos x="20" y="2"/>
                </a:cxn>
                <a:cxn ang="0">
                  <a:pos x="24" y="0"/>
                </a:cxn>
                <a:cxn ang="0">
                  <a:pos x="26" y="0"/>
                </a:cxn>
                <a:cxn ang="0">
                  <a:pos x="28" y="0"/>
                </a:cxn>
                <a:cxn ang="0">
                  <a:pos x="28" y="2"/>
                </a:cxn>
                <a:cxn ang="0">
                  <a:pos x="30" y="4"/>
                </a:cxn>
                <a:cxn ang="0">
                  <a:pos x="30" y="10"/>
                </a:cxn>
                <a:cxn ang="0">
                  <a:pos x="30" y="12"/>
                </a:cxn>
                <a:cxn ang="0">
                  <a:pos x="26" y="24"/>
                </a:cxn>
                <a:cxn ang="0">
                  <a:pos x="24" y="28"/>
                </a:cxn>
                <a:cxn ang="0">
                  <a:pos x="24" y="28"/>
                </a:cxn>
                <a:cxn ang="0">
                  <a:pos x="24" y="28"/>
                </a:cxn>
                <a:cxn ang="0">
                  <a:pos x="20" y="30"/>
                </a:cxn>
                <a:cxn ang="0">
                  <a:pos x="18" y="30"/>
                </a:cxn>
                <a:cxn ang="0">
                  <a:pos x="12" y="32"/>
                </a:cxn>
                <a:cxn ang="0">
                  <a:pos x="10" y="32"/>
                </a:cxn>
                <a:cxn ang="0">
                  <a:pos x="10" y="34"/>
                </a:cxn>
                <a:cxn ang="0">
                  <a:pos x="6" y="38"/>
                </a:cxn>
                <a:cxn ang="0">
                  <a:pos x="6" y="38"/>
                </a:cxn>
              </a:cxnLst>
              <a:rect l="0" t="0" r="r" b="b"/>
              <a:pathLst>
                <a:path w="30" h="38">
                  <a:moveTo>
                    <a:pt x="6" y="38"/>
                  </a:moveTo>
                  <a:lnTo>
                    <a:pt x="4" y="38"/>
                  </a:lnTo>
                  <a:lnTo>
                    <a:pt x="2" y="38"/>
                  </a:lnTo>
                  <a:lnTo>
                    <a:pt x="0" y="36"/>
                  </a:lnTo>
                  <a:lnTo>
                    <a:pt x="2" y="36"/>
                  </a:lnTo>
                  <a:lnTo>
                    <a:pt x="2" y="36"/>
                  </a:lnTo>
                  <a:lnTo>
                    <a:pt x="4" y="34"/>
                  </a:lnTo>
                  <a:lnTo>
                    <a:pt x="6" y="34"/>
                  </a:lnTo>
                  <a:lnTo>
                    <a:pt x="6" y="34"/>
                  </a:lnTo>
                  <a:lnTo>
                    <a:pt x="8" y="32"/>
                  </a:lnTo>
                  <a:lnTo>
                    <a:pt x="10" y="30"/>
                  </a:lnTo>
                  <a:lnTo>
                    <a:pt x="10" y="28"/>
                  </a:lnTo>
                  <a:lnTo>
                    <a:pt x="12" y="28"/>
                  </a:lnTo>
                  <a:lnTo>
                    <a:pt x="12" y="28"/>
                  </a:lnTo>
                  <a:lnTo>
                    <a:pt x="12" y="26"/>
                  </a:lnTo>
                  <a:lnTo>
                    <a:pt x="12" y="26"/>
                  </a:lnTo>
                  <a:lnTo>
                    <a:pt x="12" y="24"/>
                  </a:lnTo>
                  <a:lnTo>
                    <a:pt x="12" y="24"/>
                  </a:lnTo>
                  <a:lnTo>
                    <a:pt x="14" y="18"/>
                  </a:lnTo>
                  <a:lnTo>
                    <a:pt x="18" y="14"/>
                  </a:lnTo>
                  <a:lnTo>
                    <a:pt x="18" y="10"/>
                  </a:lnTo>
                  <a:lnTo>
                    <a:pt x="20" y="6"/>
                  </a:lnTo>
                  <a:lnTo>
                    <a:pt x="20" y="6"/>
                  </a:lnTo>
                  <a:lnTo>
                    <a:pt x="20" y="4"/>
                  </a:lnTo>
                  <a:lnTo>
                    <a:pt x="20" y="4"/>
                  </a:lnTo>
                  <a:lnTo>
                    <a:pt x="20" y="2"/>
                  </a:lnTo>
                  <a:lnTo>
                    <a:pt x="20" y="2"/>
                  </a:lnTo>
                  <a:lnTo>
                    <a:pt x="20" y="2"/>
                  </a:lnTo>
                  <a:lnTo>
                    <a:pt x="24" y="2"/>
                  </a:lnTo>
                  <a:lnTo>
                    <a:pt x="24" y="0"/>
                  </a:lnTo>
                  <a:lnTo>
                    <a:pt x="24" y="0"/>
                  </a:lnTo>
                  <a:lnTo>
                    <a:pt x="26" y="0"/>
                  </a:lnTo>
                  <a:lnTo>
                    <a:pt x="28" y="0"/>
                  </a:lnTo>
                  <a:lnTo>
                    <a:pt x="28" y="0"/>
                  </a:lnTo>
                  <a:lnTo>
                    <a:pt x="28" y="2"/>
                  </a:lnTo>
                  <a:lnTo>
                    <a:pt x="28" y="2"/>
                  </a:lnTo>
                  <a:lnTo>
                    <a:pt x="28" y="2"/>
                  </a:lnTo>
                  <a:lnTo>
                    <a:pt x="30" y="4"/>
                  </a:lnTo>
                  <a:lnTo>
                    <a:pt x="30" y="8"/>
                  </a:lnTo>
                  <a:lnTo>
                    <a:pt x="30" y="10"/>
                  </a:lnTo>
                  <a:lnTo>
                    <a:pt x="30" y="10"/>
                  </a:lnTo>
                  <a:lnTo>
                    <a:pt x="30" y="12"/>
                  </a:lnTo>
                  <a:lnTo>
                    <a:pt x="28" y="20"/>
                  </a:lnTo>
                  <a:lnTo>
                    <a:pt x="26" y="24"/>
                  </a:lnTo>
                  <a:lnTo>
                    <a:pt x="26" y="26"/>
                  </a:lnTo>
                  <a:lnTo>
                    <a:pt x="24" y="28"/>
                  </a:lnTo>
                  <a:lnTo>
                    <a:pt x="24" y="28"/>
                  </a:lnTo>
                  <a:lnTo>
                    <a:pt x="24" y="28"/>
                  </a:lnTo>
                  <a:lnTo>
                    <a:pt x="24" y="28"/>
                  </a:lnTo>
                  <a:lnTo>
                    <a:pt x="24" y="28"/>
                  </a:lnTo>
                  <a:lnTo>
                    <a:pt x="20" y="30"/>
                  </a:lnTo>
                  <a:lnTo>
                    <a:pt x="20" y="30"/>
                  </a:lnTo>
                  <a:lnTo>
                    <a:pt x="18" y="30"/>
                  </a:lnTo>
                  <a:lnTo>
                    <a:pt x="18" y="30"/>
                  </a:lnTo>
                  <a:lnTo>
                    <a:pt x="16" y="30"/>
                  </a:lnTo>
                  <a:lnTo>
                    <a:pt x="12" y="32"/>
                  </a:lnTo>
                  <a:lnTo>
                    <a:pt x="10" y="32"/>
                  </a:lnTo>
                  <a:lnTo>
                    <a:pt x="10" y="32"/>
                  </a:lnTo>
                  <a:lnTo>
                    <a:pt x="10" y="34"/>
                  </a:lnTo>
                  <a:lnTo>
                    <a:pt x="10" y="34"/>
                  </a:lnTo>
                  <a:lnTo>
                    <a:pt x="8" y="36"/>
                  </a:lnTo>
                  <a:lnTo>
                    <a:pt x="6" y="38"/>
                  </a:lnTo>
                  <a:lnTo>
                    <a:pt x="6" y="38"/>
                  </a:lnTo>
                  <a:lnTo>
                    <a:pt x="6" y="3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41" name="Freeform 5473">
              <a:extLst>
                <a:ext uri="{FF2B5EF4-FFF2-40B4-BE49-F238E27FC236}">
                  <a16:creationId xmlns:a16="http://schemas.microsoft.com/office/drawing/2014/main" id="{32D24DDE-BBD1-5F43-A690-E3168ED4448C}"/>
                </a:ext>
              </a:extLst>
            </p:cNvPr>
            <p:cNvSpPr>
              <a:spLocks/>
            </p:cNvSpPr>
            <p:nvPr/>
          </p:nvSpPr>
          <p:spPr bwMode="auto">
            <a:xfrm>
              <a:off x="1990084" y="1315706"/>
              <a:ext cx="16917" cy="15393"/>
            </a:xfrm>
            <a:custGeom>
              <a:avLst/>
              <a:gdLst/>
              <a:ahLst/>
              <a:cxnLst>
                <a:cxn ang="0">
                  <a:pos x="2" y="0"/>
                </a:cxn>
                <a:cxn ang="0">
                  <a:pos x="0" y="0"/>
                </a:cxn>
                <a:cxn ang="0">
                  <a:pos x="0" y="2"/>
                </a:cxn>
                <a:cxn ang="0">
                  <a:pos x="0" y="2"/>
                </a:cxn>
                <a:cxn ang="0">
                  <a:pos x="0" y="2"/>
                </a:cxn>
                <a:cxn ang="0">
                  <a:pos x="0" y="4"/>
                </a:cxn>
                <a:cxn ang="0">
                  <a:pos x="0" y="4"/>
                </a:cxn>
                <a:cxn ang="0">
                  <a:pos x="0" y="6"/>
                </a:cxn>
                <a:cxn ang="0">
                  <a:pos x="0" y="6"/>
                </a:cxn>
                <a:cxn ang="0">
                  <a:pos x="0" y="6"/>
                </a:cxn>
                <a:cxn ang="0">
                  <a:pos x="0" y="8"/>
                </a:cxn>
                <a:cxn ang="0">
                  <a:pos x="0" y="8"/>
                </a:cxn>
                <a:cxn ang="0">
                  <a:pos x="2" y="10"/>
                </a:cxn>
                <a:cxn ang="0">
                  <a:pos x="4" y="10"/>
                </a:cxn>
                <a:cxn ang="0">
                  <a:pos x="4" y="10"/>
                </a:cxn>
                <a:cxn ang="0">
                  <a:pos x="6" y="10"/>
                </a:cxn>
                <a:cxn ang="0">
                  <a:pos x="8" y="10"/>
                </a:cxn>
                <a:cxn ang="0">
                  <a:pos x="10" y="8"/>
                </a:cxn>
                <a:cxn ang="0">
                  <a:pos x="10" y="6"/>
                </a:cxn>
                <a:cxn ang="0">
                  <a:pos x="10" y="6"/>
                </a:cxn>
                <a:cxn ang="0">
                  <a:pos x="10" y="6"/>
                </a:cxn>
                <a:cxn ang="0">
                  <a:pos x="10" y="6"/>
                </a:cxn>
                <a:cxn ang="0">
                  <a:pos x="10" y="4"/>
                </a:cxn>
                <a:cxn ang="0">
                  <a:pos x="10" y="4"/>
                </a:cxn>
                <a:cxn ang="0">
                  <a:pos x="10" y="4"/>
                </a:cxn>
                <a:cxn ang="0">
                  <a:pos x="10" y="2"/>
                </a:cxn>
                <a:cxn ang="0">
                  <a:pos x="6" y="0"/>
                </a:cxn>
                <a:cxn ang="0">
                  <a:pos x="6" y="0"/>
                </a:cxn>
                <a:cxn ang="0">
                  <a:pos x="4" y="0"/>
                </a:cxn>
                <a:cxn ang="0">
                  <a:pos x="2" y="0"/>
                </a:cxn>
              </a:cxnLst>
              <a:rect l="0" t="0" r="r" b="b"/>
              <a:pathLst>
                <a:path w="10" h="10">
                  <a:moveTo>
                    <a:pt x="2" y="0"/>
                  </a:moveTo>
                  <a:lnTo>
                    <a:pt x="0" y="0"/>
                  </a:lnTo>
                  <a:lnTo>
                    <a:pt x="0" y="2"/>
                  </a:lnTo>
                  <a:lnTo>
                    <a:pt x="0" y="2"/>
                  </a:lnTo>
                  <a:lnTo>
                    <a:pt x="0" y="2"/>
                  </a:lnTo>
                  <a:lnTo>
                    <a:pt x="0" y="4"/>
                  </a:lnTo>
                  <a:lnTo>
                    <a:pt x="0" y="4"/>
                  </a:lnTo>
                  <a:lnTo>
                    <a:pt x="0" y="6"/>
                  </a:lnTo>
                  <a:lnTo>
                    <a:pt x="0" y="6"/>
                  </a:lnTo>
                  <a:lnTo>
                    <a:pt x="0" y="6"/>
                  </a:lnTo>
                  <a:lnTo>
                    <a:pt x="0" y="8"/>
                  </a:lnTo>
                  <a:lnTo>
                    <a:pt x="0" y="8"/>
                  </a:lnTo>
                  <a:lnTo>
                    <a:pt x="2" y="10"/>
                  </a:lnTo>
                  <a:lnTo>
                    <a:pt x="4" y="10"/>
                  </a:lnTo>
                  <a:lnTo>
                    <a:pt x="4" y="10"/>
                  </a:lnTo>
                  <a:lnTo>
                    <a:pt x="6" y="10"/>
                  </a:lnTo>
                  <a:lnTo>
                    <a:pt x="8" y="10"/>
                  </a:lnTo>
                  <a:lnTo>
                    <a:pt x="10" y="8"/>
                  </a:lnTo>
                  <a:lnTo>
                    <a:pt x="10" y="6"/>
                  </a:lnTo>
                  <a:lnTo>
                    <a:pt x="10" y="6"/>
                  </a:lnTo>
                  <a:lnTo>
                    <a:pt x="10" y="6"/>
                  </a:lnTo>
                  <a:lnTo>
                    <a:pt x="10" y="6"/>
                  </a:lnTo>
                  <a:lnTo>
                    <a:pt x="10" y="4"/>
                  </a:lnTo>
                  <a:lnTo>
                    <a:pt x="10" y="4"/>
                  </a:lnTo>
                  <a:lnTo>
                    <a:pt x="10" y="4"/>
                  </a:lnTo>
                  <a:lnTo>
                    <a:pt x="10" y="2"/>
                  </a:lnTo>
                  <a:lnTo>
                    <a:pt x="6" y="0"/>
                  </a:lnTo>
                  <a:lnTo>
                    <a:pt x="6" y="0"/>
                  </a:lnTo>
                  <a:lnTo>
                    <a:pt x="4" y="0"/>
                  </a:lnTo>
                  <a:lnTo>
                    <a:pt x="2"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42" name="Freeform 5474">
              <a:extLst>
                <a:ext uri="{FF2B5EF4-FFF2-40B4-BE49-F238E27FC236}">
                  <a16:creationId xmlns:a16="http://schemas.microsoft.com/office/drawing/2014/main" id="{254BE87C-5392-7847-8089-68FFD0AB4D31}"/>
                </a:ext>
              </a:extLst>
            </p:cNvPr>
            <p:cNvSpPr>
              <a:spLocks/>
            </p:cNvSpPr>
            <p:nvPr/>
          </p:nvSpPr>
          <p:spPr bwMode="auto">
            <a:xfrm>
              <a:off x="1990084" y="1315706"/>
              <a:ext cx="16917" cy="15393"/>
            </a:xfrm>
            <a:custGeom>
              <a:avLst/>
              <a:gdLst/>
              <a:ahLst/>
              <a:cxnLst>
                <a:cxn ang="0">
                  <a:pos x="2" y="0"/>
                </a:cxn>
                <a:cxn ang="0">
                  <a:pos x="0" y="0"/>
                </a:cxn>
                <a:cxn ang="0">
                  <a:pos x="0" y="2"/>
                </a:cxn>
                <a:cxn ang="0">
                  <a:pos x="0" y="2"/>
                </a:cxn>
                <a:cxn ang="0">
                  <a:pos x="0" y="2"/>
                </a:cxn>
                <a:cxn ang="0">
                  <a:pos x="0" y="4"/>
                </a:cxn>
                <a:cxn ang="0">
                  <a:pos x="0" y="4"/>
                </a:cxn>
                <a:cxn ang="0">
                  <a:pos x="0" y="6"/>
                </a:cxn>
                <a:cxn ang="0">
                  <a:pos x="0" y="6"/>
                </a:cxn>
                <a:cxn ang="0">
                  <a:pos x="0" y="6"/>
                </a:cxn>
                <a:cxn ang="0">
                  <a:pos x="0" y="8"/>
                </a:cxn>
                <a:cxn ang="0">
                  <a:pos x="0" y="8"/>
                </a:cxn>
                <a:cxn ang="0">
                  <a:pos x="2" y="10"/>
                </a:cxn>
                <a:cxn ang="0">
                  <a:pos x="4" y="10"/>
                </a:cxn>
                <a:cxn ang="0">
                  <a:pos x="4" y="10"/>
                </a:cxn>
                <a:cxn ang="0">
                  <a:pos x="6" y="10"/>
                </a:cxn>
                <a:cxn ang="0">
                  <a:pos x="8" y="10"/>
                </a:cxn>
                <a:cxn ang="0">
                  <a:pos x="10" y="8"/>
                </a:cxn>
                <a:cxn ang="0">
                  <a:pos x="10" y="6"/>
                </a:cxn>
                <a:cxn ang="0">
                  <a:pos x="10" y="6"/>
                </a:cxn>
                <a:cxn ang="0">
                  <a:pos x="10" y="6"/>
                </a:cxn>
                <a:cxn ang="0">
                  <a:pos x="10" y="6"/>
                </a:cxn>
                <a:cxn ang="0">
                  <a:pos x="10" y="4"/>
                </a:cxn>
                <a:cxn ang="0">
                  <a:pos x="10" y="4"/>
                </a:cxn>
                <a:cxn ang="0">
                  <a:pos x="10" y="4"/>
                </a:cxn>
                <a:cxn ang="0">
                  <a:pos x="10" y="2"/>
                </a:cxn>
                <a:cxn ang="0">
                  <a:pos x="6" y="0"/>
                </a:cxn>
                <a:cxn ang="0">
                  <a:pos x="6" y="0"/>
                </a:cxn>
                <a:cxn ang="0">
                  <a:pos x="4" y="0"/>
                </a:cxn>
                <a:cxn ang="0">
                  <a:pos x="2" y="0"/>
                </a:cxn>
              </a:cxnLst>
              <a:rect l="0" t="0" r="r" b="b"/>
              <a:pathLst>
                <a:path w="10" h="10">
                  <a:moveTo>
                    <a:pt x="2" y="0"/>
                  </a:moveTo>
                  <a:lnTo>
                    <a:pt x="0" y="0"/>
                  </a:lnTo>
                  <a:lnTo>
                    <a:pt x="0" y="2"/>
                  </a:lnTo>
                  <a:lnTo>
                    <a:pt x="0" y="2"/>
                  </a:lnTo>
                  <a:lnTo>
                    <a:pt x="0" y="2"/>
                  </a:lnTo>
                  <a:lnTo>
                    <a:pt x="0" y="4"/>
                  </a:lnTo>
                  <a:lnTo>
                    <a:pt x="0" y="4"/>
                  </a:lnTo>
                  <a:lnTo>
                    <a:pt x="0" y="6"/>
                  </a:lnTo>
                  <a:lnTo>
                    <a:pt x="0" y="6"/>
                  </a:lnTo>
                  <a:lnTo>
                    <a:pt x="0" y="6"/>
                  </a:lnTo>
                  <a:lnTo>
                    <a:pt x="0" y="8"/>
                  </a:lnTo>
                  <a:lnTo>
                    <a:pt x="0" y="8"/>
                  </a:lnTo>
                  <a:lnTo>
                    <a:pt x="2" y="10"/>
                  </a:lnTo>
                  <a:lnTo>
                    <a:pt x="4" y="10"/>
                  </a:lnTo>
                  <a:lnTo>
                    <a:pt x="4" y="10"/>
                  </a:lnTo>
                  <a:lnTo>
                    <a:pt x="6" y="10"/>
                  </a:lnTo>
                  <a:lnTo>
                    <a:pt x="8" y="10"/>
                  </a:lnTo>
                  <a:lnTo>
                    <a:pt x="10" y="8"/>
                  </a:lnTo>
                  <a:lnTo>
                    <a:pt x="10" y="6"/>
                  </a:lnTo>
                  <a:lnTo>
                    <a:pt x="10" y="6"/>
                  </a:lnTo>
                  <a:lnTo>
                    <a:pt x="10" y="6"/>
                  </a:lnTo>
                  <a:lnTo>
                    <a:pt x="10" y="6"/>
                  </a:lnTo>
                  <a:lnTo>
                    <a:pt x="10" y="4"/>
                  </a:lnTo>
                  <a:lnTo>
                    <a:pt x="10" y="4"/>
                  </a:lnTo>
                  <a:lnTo>
                    <a:pt x="10" y="4"/>
                  </a:lnTo>
                  <a:lnTo>
                    <a:pt x="10" y="2"/>
                  </a:lnTo>
                  <a:lnTo>
                    <a:pt x="6" y="0"/>
                  </a:lnTo>
                  <a:lnTo>
                    <a:pt x="6"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43" name="Freeform 5475">
              <a:extLst>
                <a:ext uri="{FF2B5EF4-FFF2-40B4-BE49-F238E27FC236}">
                  <a16:creationId xmlns:a16="http://schemas.microsoft.com/office/drawing/2014/main" id="{4A5F4C69-E7AD-4645-B5A8-07A0BB7217E5}"/>
                </a:ext>
              </a:extLst>
            </p:cNvPr>
            <p:cNvSpPr>
              <a:spLocks/>
            </p:cNvSpPr>
            <p:nvPr/>
          </p:nvSpPr>
          <p:spPr bwMode="auto">
            <a:xfrm>
              <a:off x="2102157" y="1320104"/>
              <a:ext cx="33833" cy="32985"/>
            </a:xfrm>
            <a:custGeom>
              <a:avLst/>
              <a:gdLst/>
              <a:ahLst/>
              <a:cxnLst>
                <a:cxn ang="0">
                  <a:pos x="12" y="22"/>
                </a:cxn>
                <a:cxn ang="0">
                  <a:pos x="12" y="22"/>
                </a:cxn>
                <a:cxn ang="0">
                  <a:pos x="10" y="22"/>
                </a:cxn>
                <a:cxn ang="0">
                  <a:pos x="10" y="22"/>
                </a:cxn>
                <a:cxn ang="0">
                  <a:pos x="8" y="22"/>
                </a:cxn>
                <a:cxn ang="0">
                  <a:pos x="8" y="22"/>
                </a:cxn>
                <a:cxn ang="0">
                  <a:pos x="8" y="22"/>
                </a:cxn>
                <a:cxn ang="0">
                  <a:pos x="2" y="18"/>
                </a:cxn>
                <a:cxn ang="0">
                  <a:pos x="2" y="18"/>
                </a:cxn>
                <a:cxn ang="0">
                  <a:pos x="0" y="14"/>
                </a:cxn>
                <a:cxn ang="0">
                  <a:pos x="0" y="12"/>
                </a:cxn>
                <a:cxn ang="0">
                  <a:pos x="0" y="10"/>
                </a:cxn>
                <a:cxn ang="0">
                  <a:pos x="2" y="8"/>
                </a:cxn>
                <a:cxn ang="0">
                  <a:pos x="2" y="8"/>
                </a:cxn>
                <a:cxn ang="0">
                  <a:pos x="2" y="8"/>
                </a:cxn>
                <a:cxn ang="0">
                  <a:pos x="2" y="8"/>
                </a:cxn>
                <a:cxn ang="0">
                  <a:pos x="2" y="8"/>
                </a:cxn>
                <a:cxn ang="0">
                  <a:pos x="2" y="8"/>
                </a:cxn>
                <a:cxn ang="0">
                  <a:pos x="2" y="8"/>
                </a:cxn>
                <a:cxn ang="0">
                  <a:pos x="6" y="6"/>
                </a:cxn>
                <a:cxn ang="0">
                  <a:pos x="6" y="6"/>
                </a:cxn>
                <a:cxn ang="0">
                  <a:pos x="6" y="4"/>
                </a:cxn>
                <a:cxn ang="0">
                  <a:pos x="6" y="4"/>
                </a:cxn>
                <a:cxn ang="0">
                  <a:pos x="6" y="4"/>
                </a:cxn>
                <a:cxn ang="0">
                  <a:pos x="6" y="2"/>
                </a:cxn>
                <a:cxn ang="0">
                  <a:pos x="6" y="2"/>
                </a:cxn>
                <a:cxn ang="0">
                  <a:pos x="6" y="0"/>
                </a:cxn>
                <a:cxn ang="0">
                  <a:pos x="6" y="0"/>
                </a:cxn>
                <a:cxn ang="0">
                  <a:pos x="10" y="0"/>
                </a:cxn>
                <a:cxn ang="0">
                  <a:pos x="20" y="2"/>
                </a:cxn>
                <a:cxn ang="0">
                  <a:pos x="22" y="8"/>
                </a:cxn>
                <a:cxn ang="0">
                  <a:pos x="22" y="8"/>
                </a:cxn>
                <a:cxn ang="0">
                  <a:pos x="22" y="16"/>
                </a:cxn>
                <a:cxn ang="0">
                  <a:pos x="20" y="20"/>
                </a:cxn>
                <a:cxn ang="0">
                  <a:pos x="18" y="20"/>
                </a:cxn>
                <a:cxn ang="0">
                  <a:pos x="18" y="20"/>
                </a:cxn>
                <a:cxn ang="0">
                  <a:pos x="18" y="20"/>
                </a:cxn>
                <a:cxn ang="0">
                  <a:pos x="16" y="20"/>
                </a:cxn>
                <a:cxn ang="0">
                  <a:pos x="14" y="20"/>
                </a:cxn>
                <a:cxn ang="0">
                  <a:pos x="14" y="22"/>
                </a:cxn>
                <a:cxn ang="0">
                  <a:pos x="14" y="22"/>
                </a:cxn>
                <a:cxn ang="0">
                  <a:pos x="12" y="22"/>
                </a:cxn>
              </a:cxnLst>
              <a:rect l="0" t="0" r="r" b="b"/>
              <a:pathLst>
                <a:path w="22" h="22">
                  <a:moveTo>
                    <a:pt x="12" y="22"/>
                  </a:moveTo>
                  <a:lnTo>
                    <a:pt x="12" y="22"/>
                  </a:lnTo>
                  <a:lnTo>
                    <a:pt x="10" y="22"/>
                  </a:lnTo>
                  <a:lnTo>
                    <a:pt x="10" y="22"/>
                  </a:lnTo>
                  <a:lnTo>
                    <a:pt x="8" y="22"/>
                  </a:lnTo>
                  <a:lnTo>
                    <a:pt x="8" y="22"/>
                  </a:lnTo>
                  <a:lnTo>
                    <a:pt x="8" y="22"/>
                  </a:lnTo>
                  <a:lnTo>
                    <a:pt x="2" y="18"/>
                  </a:lnTo>
                  <a:lnTo>
                    <a:pt x="2" y="18"/>
                  </a:lnTo>
                  <a:lnTo>
                    <a:pt x="0" y="14"/>
                  </a:lnTo>
                  <a:lnTo>
                    <a:pt x="0" y="12"/>
                  </a:lnTo>
                  <a:lnTo>
                    <a:pt x="0" y="10"/>
                  </a:lnTo>
                  <a:lnTo>
                    <a:pt x="2" y="8"/>
                  </a:lnTo>
                  <a:lnTo>
                    <a:pt x="2" y="8"/>
                  </a:lnTo>
                  <a:lnTo>
                    <a:pt x="2" y="8"/>
                  </a:lnTo>
                  <a:lnTo>
                    <a:pt x="2" y="8"/>
                  </a:lnTo>
                  <a:lnTo>
                    <a:pt x="2" y="8"/>
                  </a:lnTo>
                  <a:lnTo>
                    <a:pt x="2" y="8"/>
                  </a:lnTo>
                  <a:lnTo>
                    <a:pt x="2" y="8"/>
                  </a:lnTo>
                  <a:lnTo>
                    <a:pt x="6" y="6"/>
                  </a:lnTo>
                  <a:lnTo>
                    <a:pt x="6" y="6"/>
                  </a:lnTo>
                  <a:lnTo>
                    <a:pt x="6" y="4"/>
                  </a:lnTo>
                  <a:lnTo>
                    <a:pt x="6" y="4"/>
                  </a:lnTo>
                  <a:lnTo>
                    <a:pt x="6" y="4"/>
                  </a:lnTo>
                  <a:lnTo>
                    <a:pt x="6" y="2"/>
                  </a:lnTo>
                  <a:lnTo>
                    <a:pt x="6" y="2"/>
                  </a:lnTo>
                  <a:lnTo>
                    <a:pt x="6" y="0"/>
                  </a:lnTo>
                  <a:lnTo>
                    <a:pt x="6" y="0"/>
                  </a:lnTo>
                  <a:lnTo>
                    <a:pt x="10" y="0"/>
                  </a:lnTo>
                  <a:lnTo>
                    <a:pt x="20" y="2"/>
                  </a:lnTo>
                  <a:lnTo>
                    <a:pt x="22" y="8"/>
                  </a:lnTo>
                  <a:lnTo>
                    <a:pt x="22" y="8"/>
                  </a:lnTo>
                  <a:lnTo>
                    <a:pt x="22" y="16"/>
                  </a:lnTo>
                  <a:lnTo>
                    <a:pt x="20" y="20"/>
                  </a:lnTo>
                  <a:lnTo>
                    <a:pt x="18" y="20"/>
                  </a:lnTo>
                  <a:lnTo>
                    <a:pt x="18" y="20"/>
                  </a:lnTo>
                  <a:lnTo>
                    <a:pt x="18" y="20"/>
                  </a:lnTo>
                  <a:lnTo>
                    <a:pt x="16" y="20"/>
                  </a:lnTo>
                  <a:lnTo>
                    <a:pt x="14" y="20"/>
                  </a:lnTo>
                  <a:lnTo>
                    <a:pt x="14" y="22"/>
                  </a:lnTo>
                  <a:lnTo>
                    <a:pt x="14" y="22"/>
                  </a:lnTo>
                  <a:lnTo>
                    <a:pt x="12" y="2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44" name="Freeform 5476">
              <a:extLst>
                <a:ext uri="{FF2B5EF4-FFF2-40B4-BE49-F238E27FC236}">
                  <a16:creationId xmlns:a16="http://schemas.microsoft.com/office/drawing/2014/main" id="{92972DA0-D95A-C44D-9AAB-63D37E7CEA75}"/>
                </a:ext>
              </a:extLst>
            </p:cNvPr>
            <p:cNvSpPr>
              <a:spLocks/>
            </p:cNvSpPr>
            <p:nvPr/>
          </p:nvSpPr>
          <p:spPr bwMode="auto">
            <a:xfrm>
              <a:off x="2102157" y="1320104"/>
              <a:ext cx="33833" cy="32985"/>
            </a:xfrm>
            <a:custGeom>
              <a:avLst/>
              <a:gdLst/>
              <a:ahLst/>
              <a:cxnLst>
                <a:cxn ang="0">
                  <a:pos x="12" y="22"/>
                </a:cxn>
                <a:cxn ang="0">
                  <a:pos x="12" y="22"/>
                </a:cxn>
                <a:cxn ang="0">
                  <a:pos x="10" y="22"/>
                </a:cxn>
                <a:cxn ang="0">
                  <a:pos x="10" y="22"/>
                </a:cxn>
                <a:cxn ang="0">
                  <a:pos x="8" y="22"/>
                </a:cxn>
                <a:cxn ang="0">
                  <a:pos x="8" y="22"/>
                </a:cxn>
                <a:cxn ang="0">
                  <a:pos x="8" y="22"/>
                </a:cxn>
                <a:cxn ang="0">
                  <a:pos x="2" y="18"/>
                </a:cxn>
                <a:cxn ang="0">
                  <a:pos x="2" y="18"/>
                </a:cxn>
                <a:cxn ang="0">
                  <a:pos x="0" y="14"/>
                </a:cxn>
                <a:cxn ang="0">
                  <a:pos x="0" y="12"/>
                </a:cxn>
                <a:cxn ang="0">
                  <a:pos x="0" y="10"/>
                </a:cxn>
                <a:cxn ang="0">
                  <a:pos x="2" y="8"/>
                </a:cxn>
                <a:cxn ang="0">
                  <a:pos x="2" y="8"/>
                </a:cxn>
                <a:cxn ang="0">
                  <a:pos x="2" y="8"/>
                </a:cxn>
                <a:cxn ang="0">
                  <a:pos x="2" y="8"/>
                </a:cxn>
                <a:cxn ang="0">
                  <a:pos x="2" y="8"/>
                </a:cxn>
                <a:cxn ang="0">
                  <a:pos x="2" y="8"/>
                </a:cxn>
                <a:cxn ang="0">
                  <a:pos x="2" y="8"/>
                </a:cxn>
                <a:cxn ang="0">
                  <a:pos x="6" y="6"/>
                </a:cxn>
                <a:cxn ang="0">
                  <a:pos x="6" y="6"/>
                </a:cxn>
                <a:cxn ang="0">
                  <a:pos x="6" y="4"/>
                </a:cxn>
                <a:cxn ang="0">
                  <a:pos x="6" y="4"/>
                </a:cxn>
                <a:cxn ang="0">
                  <a:pos x="6" y="4"/>
                </a:cxn>
                <a:cxn ang="0">
                  <a:pos x="6" y="2"/>
                </a:cxn>
                <a:cxn ang="0">
                  <a:pos x="6" y="2"/>
                </a:cxn>
                <a:cxn ang="0">
                  <a:pos x="6" y="0"/>
                </a:cxn>
                <a:cxn ang="0">
                  <a:pos x="6" y="0"/>
                </a:cxn>
                <a:cxn ang="0">
                  <a:pos x="10" y="0"/>
                </a:cxn>
                <a:cxn ang="0">
                  <a:pos x="20" y="2"/>
                </a:cxn>
                <a:cxn ang="0">
                  <a:pos x="22" y="8"/>
                </a:cxn>
                <a:cxn ang="0">
                  <a:pos x="22" y="8"/>
                </a:cxn>
                <a:cxn ang="0">
                  <a:pos x="22" y="16"/>
                </a:cxn>
                <a:cxn ang="0">
                  <a:pos x="20" y="20"/>
                </a:cxn>
                <a:cxn ang="0">
                  <a:pos x="18" y="20"/>
                </a:cxn>
                <a:cxn ang="0">
                  <a:pos x="18" y="20"/>
                </a:cxn>
                <a:cxn ang="0">
                  <a:pos x="18" y="20"/>
                </a:cxn>
                <a:cxn ang="0">
                  <a:pos x="16" y="20"/>
                </a:cxn>
                <a:cxn ang="0">
                  <a:pos x="14" y="20"/>
                </a:cxn>
                <a:cxn ang="0">
                  <a:pos x="14" y="22"/>
                </a:cxn>
                <a:cxn ang="0">
                  <a:pos x="14" y="22"/>
                </a:cxn>
                <a:cxn ang="0">
                  <a:pos x="12" y="22"/>
                </a:cxn>
              </a:cxnLst>
              <a:rect l="0" t="0" r="r" b="b"/>
              <a:pathLst>
                <a:path w="22" h="22">
                  <a:moveTo>
                    <a:pt x="12" y="22"/>
                  </a:moveTo>
                  <a:lnTo>
                    <a:pt x="12" y="22"/>
                  </a:lnTo>
                  <a:lnTo>
                    <a:pt x="10" y="22"/>
                  </a:lnTo>
                  <a:lnTo>
                    <a:pt x="10" y="22"/>
                  </a:lnTo>
                  <a:lnTo>
                    <a:pt x="8" y="22"/>
                  </a:lnTo>
                  <a:lnTo>
                    <a:pt x="8" y="22"/>
                  </a:lnTo>
                  <a:lnTo>
                    <a:pt x="8" y="22"/>
                  </a:lnTo>
                  <a:lnTo>
                    <a:pt x="2" y="18"/>
                  </a:lnTo>
                  <a:lnTo>
                    <a:pt x="2" y="18"/>
                  </a:lnTo>
                  <a:lnTo>
                    <a:pt x="0" y="14"/>
                  </a:lnTo>
                  <a:lnTo>
                    <a:pt x="0" y="12"/>
                  </a:lnTo>
                  <a:lnTo>
                    <a:pt x="0" y="10"/>
                  </a:lnTo>
                  <a:lnTo>
                    <a:pt x="2" y="8"/>
                  </a:lnTo>
                  <a:lnTo>
                    <a:pt x="2" y="8"/>
                  </a:lnTo>
                  <a:lnTo>
                    <a:pt x="2" y="8"/>
                  </a:lnTo>
                  <a:lnTo>
                    <a:pt x="2" y="8"/>
                  </a:lnTo>
                  <a:lnTo>
                    <a:pt x="2" y="8"/>
                  </a:lnTo>
                  <a:lnTo>
                    <a:pt x="2" y="8"/>
                  </a:lnTo>
                  <a:lnTo>
                    <a:pt x="2" y="8"/>
                  </a:lnTo>
                  <a:lnTo>
                    <a:pt x="6" y="6"/>
                  </a:lnTo>
                  <a:lnTo>
                    <a:pt x="6" y="6"/>
                  </a:lnTo>
                  <a:lnTo>
                    <a:pt x="6" y="4"/>
                  </a:lnTo>
                  <a:lnTo>
                    <a:pt x="6" y="4"/>
                  </a:lnTo>
                  <a:lnTo>
                    <a:pt x="6" y="4"/>
                  </a:lnTo>
                  <a:lnTo>
                    <a:pt x="6" y="2"/>
                  </a:lnTo>
                  <a:lnTo>
                    <a:pt x="6" y="2"/>
                  </a:lnTo>
                  <a:lnTo>
                    <a:pt x="6" y="0"/>
                  </a:lnTo>
                  <a:lnTo>
                    <a:pt x="6" y="0"/>
                  </a:lnTo>
                  <a:lnTo>
                    <a:pt x="10" y="0"/>
                  </a:lnTo>
                  <a:lnTo>
                    <a:pt x="20" y="2"/>
                  </a:lnTo>
                  <a:lnTo>
                    <a:pt x="22" y="8"/>
                  </a:lnTo>
                  <a:lnTo>
                    <a:pt x="22" y="8"/>
                  </a:lnTo>
                  <a:lnTo>
                    <a:pt x="22" y="16"/>
                  </a:lnTo>
                  <a:lnTo>
                    <a:pt x="20" y="20"/>
                  </a:lnTo>
                  <a:lnTo>
                    <a:pt x="18" y="20"/>
                  </a:lnTo>
                  <a:lnTo>
                    <a:pt x="18" y="20"/>
                  </a:lnTo>
                  <a:lnTo>
                    <a:pt x="18" y="20"/>
                  </a:lnTo>
                  <a:lnTo>
                    <a:pt x="16" y="20"/>
                  </a:lnTo>
                  <a:lnTo>
                    <a:pt x="14" y="20"/>
                  </a:lnTo>
                  <a:lnTo>
                    <a:pt x="14" y="22"/>
                  </a:lnTo>
                  <a:lnTo>
                    <a:pt x="14" y="22"/>
                  </a:lnTo>
                  <a:lnTo>
                    <a:pt x="12" y="2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45" name="Freeform 5477">
              <a:extLst>
                <a:ext uri="{FF2B5EF4-FFF2-40B4-BE49-F238E27FC236}">
                  <a16:creationId xmlns:a16="http://schemas.microsoft.com/office/drawing/2014/main" id="{93BDE97A-34E4-7C4E-ABEE-DA271C61B57D}"/>
                </a:ext>
              </a:extLst>
            </p:cNvPr>
            <p:cNvSpPr>
              <a:spLocks/>
            </p:cNvSpPr>
            <p:nvPr/>
          </p:nvSpPr>
          <p:spPr bwMode="auto">
            <a:xfrm>
              <a:off x="2250179" y="1227743"/>
              <a:ext cx="31720" cy="35185"/>
            </a:xfrm>
            <a:custGeom>
              <a:avLst/>
              <a:gdLst/>
              <a:ahLst/>
              <a:cxnLst>
                <a:cxn ang="0">
                  <a:pos x="4" y="22"/>
                </a:cxn>
                <a:cxn ang="0">
                  <a:pos x="2" y="20"/>
                </a:cxn>
                <a:cxn ang="0">
                  <a:pos x="0" y="18"/>
                </a:cxn>
                <a:cxn ang="0">
                  <a:pos x="0" y="14"/>
                </a:cxn>
                <a:cxn ang="0">
                  <a:pos x="2" y="12"/>
                </a:cxn>
                <a:cxn ang="0">
                  <a:pos x="2" y="10"/>
                </a:cxn>
                <a:cxn ang="0">
                  <a:pos x="2" y="10"/>
                </a:cxn>
                <a:cxn ang="0">
                  <a:pos x="4" y="8"/>
                </a:cxn>
                <a:cxn ang="0">
                  <a:pos x="10" y="6"/>
                </a:cxn>
                <a:cxn ang="0">
                  <a:pos x="12" y="6"/>
                </a:cxn>
                <a:cxn ang="0">
                  <a:pos x="12" y="6"/>
                </a:cxn>
                <a:cxn ang="0">
                  <a:pos x="18" y="0"/>
                </a:cxn>
                <a:cxn ang="0">
                  <a:pos x="18" y="0"/>
                </a:cxn>
                <a:cxn ang="0">
                  <a:pos x="20" y="0"/>
                </a:cxn>
                <a:cxn ang="0">
                  <a:pos x="20" y="2"/>
                </a:cxn>
                <a:cxn ang="0">
                  <a:pos x="20" y="2"/>
                </a:cxn>
                <a:cxn ang="0">
                  <a:pos x="20" y="4"/>
                </a:cxn>
                <a:cxn ang="0">
                  <a:pos x="20" y="4"/>
                </a:cxn>
                <a:cxn ang="0">
                  <a:pos x="18" y="12"/>
                </a:cxn>
                <a:cxn ang="0">
                  <a:pos x="18" y="14"/>
                </a:cxn>
                <a:cxn ang="0">
                  <a:pos x="18" y="14"/>
                </a:cxn>
                <a:cxn ang="0">
                  <a:pos x="16" y="14"/>
                </a:cxn>
                <a:cxn ang="0">
                  <a:pos x="14" y="16"/>
                </a:cxn>
                <a:cxn ang="0">
                  <a:pos x="12" y="18"/>
                </a:cxn>
                <a:cxn ang="0">
                  <a:pos x="10" y="18"/>
                </a:cxn>
                <a:cxn ang="0">
                  <a:pos x="10" y="18"/>
                </a:cxn>
                <a:cxn ang="0">
                  <a:pos x="8" y="18"/>
                </a:cxn>
                <a:cxn ang="0">
                  <a:pos x="8" y="18"/>
                </a:cxn>
                <a:cxn ang="0">
                  <a:pos x="8" y="18"/>
                </a:cxn>
                <a:cxn ang="0">
                  <a:pos x="6" y="18"/>
                </a:cxn>
                <a:cxn ang="0">
                  <a:pos x="6" y="18"/>
                </a:cxn>
                <a:cxn ang="0">
                  <a:pos x="6" y="18"/>
                </a:cxn>
                <a:cxn ang="0">
                  <a:pos x="4" y="22"/>
                </a:cxn>
                <a:cxn ang="0">
                  <a:pos x="4" y="22"/>
                </a:cxn>
              </a:cxnLst>
              <a:rect l="0" t="0" r="r" b="b"/>
              <a:pathLst>
                <a:path w="20" h="22">
                  <a:moveTo>
                    <a:pt x="4" y="22"/>
                  </a:moveTo>
                  <a:lnTo>
                    <a:pt x="2" y="20"/>
                  </a:lnTo>
                  <a:lnTo>
                    <a:pt x="0" y="18"/>
                  </a:lnTo>
                  <a:lnTo>
                    <a:pt x="0" y="14"/>
                  </a:lnTo>
                  <a:lnTo>
                    <a:pt x="2" y="12"/>
                  </a:lnTo>
                  <a:lnTo>
                    <a:pt x="2" y="10"/>
                  </a:lnTo>
                  <a:lnTo>
                    <a:pt x="2" y="10"/>
                  </a:lnTo>
                  <a:lnTo>
                    <a:pt x="4" y="8"/>
                  </a:lnTo>
                  <a:lnTo>
                    <a:pt x="10" y="6"/>
                  </a:lnTo>
                  <a:lnTo>
                    <a:pt x="12" y="6"/>
                  </a:lnTo>
                  <a:lnTo>
                    <a:pt x="12" y="6"/>
                  </a:lnTo>
                  <a:lnTo>
                    <a:pt x="18" y="0"/>
                  </a:lnTo>
                  <a:lnTo>
                    <a:pt x="18" y="0"/>
                  </a:lnTo>
                  <a:lnTo>
                    <a:pt x="20" y="0"/>
                  </a:lnTo>
                  <a:lnTo>
                    <a:pt x="20" y="2"/>
                  </a:lnTo>
                  <a:lnTo>
                    <a:pt x="20" y="2"/>
                  </a:lnTo>
                  <a:lnTo>
                    <a:pt x="20" y="4"/>
                  </a:lnTo>
                  <a:lnTo>
                    <a:pt x="20" y="4"/>
                  </a:lnTo>
                  <a:lnTo>
                    <a:pt x="18" y="12"/>
                  </a:lnTo>
                  <a:lnTo>
                    <a:pt x="18" y="14"/>
                  </a:lnTo>
                  <a:lnTo>
                    <a:pt x="18" y="14"/>
                  </a:lnTo>
                  <a:lnTo>
                    <a:pt x="16" y="14"/>
                  </a:lnTo>
                  <a:lnTo>
                    <a:pt x="14" y="16"/>
                  </a:lnTo>
                  <a:lnTo>
                    <a:pt x="12" y="18"/>
                  </a:lnTo>
                  <a:lnTo>
                    <a:pt x="10" y="18"/>
                  </a:lnTo>
                  <a:lnTo>
                    <a:pt x="10" y="18"/>
                  </a:lnTo>
                  <a:lnTo>
                    <a:pt x="8" y="18"/>
                  </a:lnTo>
                  <a:lnTo>
                    <a:pt x="8" y="18"/>
                  </a:lnTo>
                  <a:lnTo>
                    <a:pt x="8" y="18"/>
                  </a:lnTo>
                  <a:lnTo>
                    <a:pt x="6" y="18"/>
                  </a:lnTo>
                  <a:lnTo>
                    <a:pt x="6" y="18"/>
                  </a:lnTo>
                  <a:lnTo>
                    <a:pt x="6" y="18"/>
                  </a:lnTo>
                  <a:lnTo>
                    <a:pt x="4" y="22"/>
                  </a:lnTo>
                  <a:lnTo>
                    <a:pt x="4" y="22"/>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46" name="Freeform 5478">
              <a:extLst>
                <a:ext uri="{FF2B5EF4-FFF2-40B4-BE49-F238E27FC236}">
                  <a16:creationId xmlns:a16="http://schemas.microsoft.com/office/drawing/2014/main" id="{EF976F24-3CDA-6749-A6F0-B88DEF99E28A}"/>
                </a:ext>
              </a:extLst>
            </p:cNvPr>
            <p:cNvSpPr>
              <a:spLocks/>
            </p:cNvSpPr>
            <p:nvPr/>
          </p:nvSpPr>
          <p:spPr bwMode="auto">
            <a:xfrm>
              <a:off x="2250179" y="1227743"/>
              <a:ext cx="31720" cy="35185"/>
            </a:xfrm>
            <a:custGeom>
              <a:avLst/>
              <a:gdLst/>
              <a:ahLst/>
              <a:cxnLst>
                <a:cxn ang="0">
                  <a:pos x="4" y="22"/>
                </a:cxn>
                <a:cxn ang="0">
                  <a:pos x="2" y="20"/>
                </a:cxn>
                <a:cxn ang="0">
                  <a:pos x="0" y="18"/>
                </a:cxn>
                <a:cxn ang="0">
                  <a:pos x="0" y="14"/>
                </a:cxn>
                <a:cxn ang="0">
                  <a:pos x="2" y="12"/>
                </a:cxn>
                <a:cxn ang="0">
                  <a:pos x="2" y="10"/>
                </a:cxn>
                <a:cxn ang="0">
                  <a:pos x="2" y="10"/>
                </a:cxn>
                <a:cxn ang="0">
                  <a:pos x="4" y="8"/>
                </a:cxn>
                <a:cxn ang="0">
                  <a:pos x="10" y="6"/>
                </a:cxn>
                <a:cxn ang="0">
                  <a:pos x="12" y="6"/>
                </a:cxn>
                <a:cxn ang="0">
                  <a:pos x="12" y="6"/>
                </a:cxn>
                <a:cxn ang="0">
                  <a:pos x="18" y="0"/>
                </a:cxn>
                <a:cxn ang="0">
                  <a:pos x="18" y="0"/>
                </a:cxn>
                <a:cxn ang="0">
                  <a:pos x="20" y="0"/>
                </a:cxn>
                <a:cxn ang="0">
                  <a:pos x="20" y="2"/>
                </a:cxn>
                <a:cxn ang="0">
                  <a:pos x="20" y="2"/>
                </a:cxn>
                <a:cxn ang="0">
                  <a:pos x="20" y="4"/>
                </a:cxn>
                <a:cxn ang="0">
                  <a:pos x="20" y="4"/>
                </a:cxn>
                <a:cxn ang="0">
                  <a:pos x="18" y="12"/>
                </a:cxn>
                <a:cxn ang="0">
                  <a:pos x="18" y="14"/>
                </a:cxn>
                <a:cxn ang="0">
                  <a:pos x="18" y="14"/>
                </a:cxn>
                <a:cxn ang="0">
                  <a:pos x="16" y="14"/>
                </a:cxn>
                <a:cxn ang="0">
                  <a:pos x="14" y="16"/>
                </a:cxn>
                <a:cxn ang="0">
                  <a:pos x="12" y="18"/>
                </a:cxn>
                <a:cxn ang="0">
                  <a:pos x="10" y="18"/>
                </a:cxn>
                <a:cxn ang="0">
                  <a:pos x="10" y="18"/>
                </a:cxn>
                <a:cxn ang="0">
                  <a:pos x="8" y="18"/>
                </a:cxn>
                <a:cxn ang="0">
                  <a:pos x="8" y="18"/>
                </a:cxn>
                <a:cxn ang="0">
                  <a:pos x="8" y="18"/>
                </a:cxn>
                <a:cxn ang="0">
                  <a:pos x="6" y="18"/>
                </a:cxn>
                <a:cxn ang="0">
                  <a:pos x="6" y="18"/>
                </a:cxn>
                <a:cxn ang="0">
                  <a:pos x="6" y="18"/>
                </a:cxn>
                <a:cxn ang="0">
                  <a:pos x="4" y="22"/>
                </a:cxn>
                <a:cxn ang="0">
                  <a:pos x="4" y="22"/>
                </a:cxn>
              </a:cxnLst>
              <a:rect l="0" t="0" r="r" b="b"/>
              <a:pathLst>
                <a:path w="20" h="22">
                  <a:moveTo>
                    <a:pt x="4" y="22"/>
                  </a:moveTo>
                  <a:lnTo>
                    <a:pt x="2" y="20"/>
                  </a:lnTo>
                  <a:lnTo>
                    <a:pt x="0" y="18"/>
                  </a:lnTo>
                  <a:lnTo>
                    <a:pt x="0" y="14"/>
                  </a:lnTo>
                  <a:lnTo>
                    <a:pt x="2" y="12"/>
                  </a:lnTo>
                  <a:lnTo>
                    <a:pt x="2" y="10"/>
                  </a:lnTo>
                  <a:lnTo>
                    <a:pt x="2" y="10"/>
                  </a:lnTo>
                  <a:lnTo>
                    <a:pt x="4" y="8"/>
                  </a:lnTo>
                  <a:lnTo>
                    <a:pt x="10" y="6"/>
                  </a:lnTo>
                  <a:lnTo>
                    <a:pt x="12" y="6"/>
                  </a:lnTo>
                  <a:lnTo>
                    <a:pt x="12" y="6"/>
                  </a:lnTo>
                  <a:lnTo>
                    <a:pt x="18" y="0"/>
                  </a:lnTo>
                  <a:lnTo>
                    <a:pt x="18" y="0"/>
                  </a:lnTo>
                  <a:lnTo>
                    <a:pt x="20" y="0"/>
                  </a:lnTo>
                  <a:lnTo>
                    <a:pt x="20" y="2"/>
                  </a:lnTo>
                  <a:lnTo>
                    <a:pt x="20" y="2"/>
                  </a:lnTo>
                  <a:lnTo>
                    <a:pt x="20" y="4"/>
                  </a:lnTo>
                  <a:lnTo>
                    <a:pt x="20" y="4"/>
                  </a:lnTo>
                  <a:lnTo>
                    <a:pt x="18" y="12"/>
                  </a:lnTo>
                  <a:lnTo>
                    <a:pt x="18" y="14"/>
                  </a:lnTo>
                  <a:lnTo>
                    <a:pt x="18" y="14"/>
                  </a:lnTo>
                  <a:lnTo>
                    <a:pt x="16" y="14"/>
                  </a:lnTo>
                  <a:lnTo>
                    <a:pt x="14" y="16"/>
                  </a:lnTo>
                  <a:lnTo>
                    <a:pt x="12" y="18"/>
                  </a:lnTo>
                  <a:lnTo>
                    <a:pt x="10" y="18"/>
                  </a:lnTo>
                  <a:lnTo>
                    <a:pt x="10" y="18"/>
                  </a:lnTo>
                  <a:lnTo>
                    <a:pt x="8" y="18"/>
                  </a:lnTo>
                  <a:lnTo>
                    <a:pt x="8" y="18"/>
                  </a:lnTo>
                  <a:lnTo>
                    <a:pt x="8" y="18"/>
                  </a:lnTo>
                  <a:lnTo>
                    <a:pt x="6" y="18"/>
                  </a:lnTo>
                  <a:lnTo>
                    <a:pt x="6" y="18"/>
                  </a:lnTo>
                  <a:lnTo>
                    <a:pt x="6" y="18"/>
                  </a:lnTo>
                  <a:lnTo>
                    <a:pt x="4" y="22"/>
                  </a:lnTo>
                  <a:lnTo>
                    <a:pt x="4" y="2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47" name="Freeform 5479">
              <a:extLst>
                <a:ext uri="{FF2B5EF4-FFF2-40B4-BE49-F238E27FC236}">
                  <a16:creationId xmlns:a16="http://schemas.microsoft.com/office/drawing/2014/main" id="{106584B5-C097-ED44-92CE-7F269F4A0D54}"/>
                </a:ext>
              </a:extLst>
            </p:cNvPr>
            <p:cNvSpPr>
              <a:spLocks/>
            </p:cNvSpPr>
            <p:nvPr/>
          </p:nvSpPr>
          <p:spPr bwMode="auto">
            <a:xfrm>
              <a:off x="1926647" y="1344293"/>
              <a:ext cx="23260" cy="19792"/>
            </a:xfrm>
            <a:custGeom>
              <a:avLst/>
              <a:gdLst/>
              <a:ahLst/>
              <a:cxnLst>
                <a:cxn ang="0">
                  <a:pos x="10" y="0"/>
                </a:cxn>
                <a:cxn ang="0">
                  <a:pos x="8" y="2"/>
                </a:cxn>
                <a:cxn ang="0">
                  <a:pos x="8" y="2"/>
                </a:cxn>
                <a:cxn ang="0">
                  <a:pos x="8" y="2"/>
                </a:cxn>
                <a:cxn ang="0">
                  <a:pos x="6" y="4"/>
                </a:cxn>
                <a:cxn ang="0">
                  <a:pos x="6" y="6"/>
                </a:cxn>
                <a:cxn ang="0">
                  <a:pos x="6" y="6"/>
                </a:cxn>
                <a:cxn ang="0">
                  <a:pos x="6" y="6"/>
                </a:cxn>
                <a:cxn ang="0">
                  <a:pos x="6" y="6"/>
                </a:cxn>
                <a:cxn ang="0">
                  <a:pos x="4" y="6"/>
                </a:cxn>
                <a:cxn ang="0">
                  <a:pos x="2" y="6"/>
                </a:cxn>
                <a:cxn ang="0">
                  <a:pos x="2" y="6"/>
                </a:cxn>
                <a:cxn ang="0">
                  <a:pos x="2" y="4"/>
                </a:cxn>
                <a:cxn ang="0">
                  <a:pos x="2" y="4"/>
                </a:cxn>
                <a:cxn ang="0">
                  <a:pos x="0" y="4"/>
                </a:cxn>
                <a:cxn ang="0">
                  <a:pos x="0" y="6"/>
                </a:cxn>
                <a:cxn ang="0">
                  <a:pos x="0" y="6"/>
                </a:cxn>
                <a:cxn ang="0">
                  <a:pos x="0" y="6"/>
                </a:cxn>
                <a:cxn ang="0">
                  <a:pos x="0" y="6"/>
                </a:cxn>
                <a:cxn ang="0">
                  <a:pos x="0" y="6"/>
                </a:cxn>
                <a:cxn ang="0">
                  <a:pos x="0" y="8"/>
                </a:cxn>
                <a:cxn ang="0">
                  <a:pos x="0" y="8"/>
                </a:cxn>
                <a:cxn ang="0">
                  <a:pos x="8" y="12"/>
                </a:cxn>
                <a:cxn ang="0">
                  <a:pos x="8" y="12"/>
                </a:cxn>
                <a:cxn ang="0">
                  <a:pos x="10" y="10"/>
                </a:cxn>
                <a:cxn ang="0">
                  <a:pos x="10" y="10"/>
                </a:cxn>
                <a:cxn ang="0">
                  <a:pos x="12" y="4"/>
                </a:cxn>
                <a:cxn ang="0">
                  <a:pos x="12" y="4"/>
                </a:cxn>
                <a:cxn ang="0">
                  <a:pos x="12" y="4"/>
                </a:cxn>
                <a:cxn ang="0">
                  <a:pos x="12" y="4"/>
                </a:cxn>
                <a:cxn ang="0">
                  <a:pos x="14" y="4"/>
                </a:cxn>
                <a:cxn ang="0">
                  <a:pos x="14" y="4"/>
                </a:cxn>
                <a:cxn ang="0">
                  <a:pos x="14" y="2"/>
                </a:cxn>
                <a:cxn ang="0">
                  <a:pos x="14" y="2"/>
                </a:cxn>
                <a:cxn ang="0">
                  <a:pos x="14" y="2"/>
                </a:cxn>
                <a:cxn ang="0">
                  <a:pos x="12" y="2"/>
                </a:cxn>
                <a:cxn ang="0">
                  <a:pos x="12" y="0"/>
                </a:cxn>
                <a:cxn ang="0">
                  <a:pos x="12" y="0"/>
                </a:cxn>
                <a:cxn ang="0">
                  <a:pos x="12" y="0"/>
                </a:cxn>
                <a:cxn ang="0">
                  <a:pos x="10" y="0"/>
                </a:cxn>
              </a:cxnLst>
              <a:rect l="0" t="0" r="r" b="b"/>
              <a:pathLst>
                <a:path w="14" h="12">
                  <a:moveTo>
                    <a:pt x="10" y="0"/>
                  </a:moveTo>
                  <a:lnTo>
                    <a:pt x="8" y="2"/>
                  </a:lnTo>
                  <a:lnTo>
                    <a:pt x="8" y="2"/>
                  </a:lnTo>
                  <a:lnTo>
                    <a:pt x="8" y="2"/>
                  </a:lnTo>
                  <a:lnTo>
                    <a:pt x="6" y="4"/>
                  </a:lnTo>
                  <a:lnTo>
                    <a:pt x="6" y="6"/>
                  </a:lnTo>
                  <a:lnTo>
                    <a:pt x="6" y="6"/>
                  </a:lnTo>
                  <a:lnTo>
                    <a:pt x="6" y="6"/>
                  </a:lnTo>
                  <a:lnTo>
                    <a:pt x="6" y="6"/>
                  </a:lnTo>
                  <a:lnTo>
                    <a:pt x="4" y="6"/>
                  </a:lnTo>
                  <a:lnTo>
                    <a:pt x="2" y="6"/>
                  </a:lnTo>
                  <a:lnTo>
                    <a:pt x="2" y="6"/>
                  </a:lnTo>
                  <a:lnTo>
                    <a:pt x="2" y="4"/>
                  </a:lnTo>
                  <a:lnTo>
                    <a:pt x="2" y="4"/>
                  </a:lnTo>
                  <a:lnTo>
                    <a:pt x="0" y="4"/>
                  </a:lnTo>
                  <a:lnTo>
                    <a:pt x="0" y="6"/>
                  </a:lnTo>
                  <a:lnTo>
                    <a:pt x="0" y="6"/>
                  </a:lnTo>
                  <a:lnTo>
                    <a:pt x="0" y="6"/>
                  </a:lnTo>
                  <a:lnTo>
                    <a:pt x="0" y="6"/>
                  </a:lnTo>
                  <a:lnTo>
                    <a:pt x="0" y="6"/>
                  </a:lnTo>
                  <a:lnTo>
                    <a:pt x="0" y="8"/>
                  </a:lnTo>
                  <a:lnTo>
                    <a:pt x="0" y="8"/>
                  </a:lnTo>
                  <a:lnTo>
                    <a:pt x="8" y="12"/>
                  </a:lnTo>
                  <a:lnTo>
                    <a:pt x="8" y="12"/>
                  </a:lnTo>
                  <a:lnTo>
                    <a:pt x="10" y="10"/>
                  </a:lnTo>
                  <a:lnTo>
                    <a:pt x="10" y="10"/>
                  </a:lnTo>
                  <a:lnTo>
                    <a:pt x="12" y="4"/>
                  </a:lnTo>
                  <a:lnTo>
                    <a:pt x="12" y="4"/>
                  </a:lnTo>
                  <a:lnTo>
                    <a:pt x="12" y="4"/>
                  </a:lnTo>
                  <a:lnTo>
                    <a:pt x="12" y="4"/>
                  </a:lnTo>
                  <a:lnTo>
                    <a:pt x="14" y="4"/>
                  </a:lnTo>
                  <a:lnTo>
                    <a:pt x="14" y="4"/>
                  </a:lnTo>
                  <a:lnTo>
                    <a:pt x="14" y="2"/>
                  </a:lnTo>
                  <a:lnTo>
                    <a:pt x="14" y="2"/>
                  </a:lnTo>
                  <a:lnTo>
                    <a:pt x="14" y="2"/>
                  </a:lnTo>
                  <a:lnTo>
                    <a:pt x="12" y="2"/>
                  </a:lnTo>
                  <a:lnTo>
                    <a:pt x="12" y="0"/>
                  </a:lnTo>
                  <a:lnTo>
                    <a:pt x="12" y="0"/>
                  </a:lnTo>
                  <a:lnTo>
                    <a:pt x="12" y="0"/>
                  </a:lnTo>
                  <a:lnTo>
                    <a:pt x="1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48" name="Freeform 5480">
              <a:extLst>
                <a:ext uri="{FF2B5EF4-FFF2-40B4-BE49-F238E27FC236}">
                  <a16:creationId xmlns:a16="http://schemas.microsoft.com/office/drawing/2014/main" id="{851D7324-272A-C447-82D0-A0FA307754B7}"/>
                </a:ext>
              </a:extLst>
            </p:cNvPr>
            <p:cNvSpPr>
              <a:spLocks/>
            </p:cNvSpPr>
            <p:nvPr/>
          </p:nvSpPr>
          <p:spPr bwMode="auto">
            <a:xfrm>
              <a:off x="1926647" y="1344293"/>
              <a:ext cx="23260" cy="19792"/>
            </a:xfrm>
            <a:custGeom>
              <a:avLst/>
              <a:gdLst/>
              <a:ahLst/>
              <a:cxnLst>
                <a:cxn ang="0">
                  <a:pos x="10" y="0"/>
                </a:cxn>
                <a:cxn ang="0">
                  <a:pos x="8" y="2"/>
                </a:cxn>
                <a:cxn ang="0">
                  <a:pos x="8" y="2"/>
                </a:cxn>
                <a:cxn ang="0">
                  <a:pos x="8" y="2"/>
                </a:cxn>
                <a:cxn ang="0">
                  <a:pos x="6" y="4"/>
                </a:cxn>
                <a:cxn ang="0">
                  <a:pos x="6" y="6"/>
                </a:cxn>
                <a:cxn ang="0">
                  <a:pos x="6" y="6"/>
                </a:cxn>
                <a:cxn ang="0">
                  <a:pos x="6" y="6"/>
                </a:cxn>
                <a:cxn ang="0">
                  <a:pos x="6" y="6"/>
                </a:cxn>
                <a:cxn ang="0">
                  <a:pos x="4" y="6"/>
                </a:cxn>
                <a:cxn ang="0">
                  <a:pos x="2" y="6"/>
                </a:cxn>
                <a:cxn ang="0">
                  <a:pos x="2" y="6"/>
                </a:cxn>
                <a:cxn ang="0">
                  <a:pos x="2" y="4"/>
                </a:cxn>
                <a:cxn ang="0">
                  <a:pos x="2" y="4"/>
                </a:cxn>
                <a:cxn ang="0">
                  <a:pos x="0" y="4"/>
                </a:cxn>
                <a:cxn ang="0">
                  <a:pos x="0" y="6"/>
                </a:cxn>
                <a:cxn ang="0">
                  <a:pos x="0" y="6"/>
                </a:cxn>
                <a:cxn ang="0">
                  <a:pos x="0" y="6"/>
                </a:cxn>
                <a:cxn ang="0">
                  <a:pos x="0" y="6"/>
                </a:cxn>
                <a:cxn ang="0">
                  <a:pos x="0" y="6"/>
                </a:cxn>
                <a:cxn ang="0">
                  <a:pos x="0" y="8"/>
                </a:cxn>
                <a:cxn ang="0">
                  <a:pos x="0" y="8"/>
                </a:cxn>
                <a:cxn ang="0">
                  <a:pos x="8" y="12"/>
                </a:cxn>
                <a:cxn ang="0">
                  <a:pos x="8" y="12"/>
                </a:cxn>
                <a:cxn ang="0">
                  <a:pos x="10" y="10"/>
                </a:cxn>
                <a:cxn ang="0">
                  <a:pos x="10" y="10"/>
                </a:cxn>
                <a:cxn ang="0">
                  <a:pos x="12" y="4"/>
                </a:cxn>
                <a:cxn ang="0">
                  <a:pos x="12" y="4"/>
                </a:cxn>
                <a:cxn ang="0">
                  <a:pos x="12" y="4"/>
                </a:cxn>
                <a:cxn ang="0">
                  <a:pos x="12" y="4"/>
                </a:cxn>
                <a:cxn ang="0">
                  <a:pos x="14" y="4"/>
                </a:cxn>
                <a:cxn ang="0">
                  <a:pos x="14" y="4"/>
                </a:cxn>
                <a:cxn ang="0">
                  <a:pos x="14" y="2"/>
                </a:cxn>
                <a:cxn ang="0">
                  <a:pos x="14" y="2"/>
                </a:cxn>
                <a:cxn ang="0">
                  <a:pos x="14" y="2"/>
                </a:cxn>
                <a:cxn ang="0">
                  <a:pos x="12" y="2"/>
                </a:cxn>
                <a:cxn ang="0">
                  <a:pos x="12" y="0"/>
                </a:cxn>
                <a:cxn ang="0">
                  <a:pos x="12" y="0"/>
                </a:cxn>
                <a:cxn ang="0">
                  <a:pos x="12" y="0"/>
                </a:cxn>
                <a:cxn ang="0">
                  <a:pos x="10" y="0"/>
                </a:cxn>
              </a:cxnLst>
              <a:rect l="0" t="0" r="r" b="b"/>
              <a:pathLst>
                <a:path w="14" h="12">
                  <a:moveTo>
                    <a:pt x="10" y="0"/>
                  </a:moveTo>
                  <a:lnTo>
                    <a:pt x="8" y="2"/>
                  </a:lnTo>
                  <a:lnTo>
                    <a:pt x="8" y="2"/>
                  </a:lnTo>
                  <a:lnTo>
                    <a:pt x="8" y="2"/>
                  </a:lnTo>
                  <a:lnTo>
                    <a:pt x="6" y="4"/>
                  </a:lnTo>
                  <a:lnTo>
                    <a:pt x="6" y="6"/>
                  </a:lnTo>
                  <a:lnTo>
                    <a:pt x="6" y="6"/>
                  </a:lnTo>
                  <a:lnTo>
                    <a:pt x="6" y="6"/>
                  </a:lnTo>
                  <a:lnTo>
                    <a:pt x="6" y="6"/>
                  </a:lnTo>
                  <a:lnTo>
                    <a:pt x="4" y="6"/>
                  </a:lnTo>
                  <a:lnTo>
                    <a:pt x="2" y="6"/>
                  </a:lnTo>
                  <a:lnTo>
                    <a:pt x="2" y="6"/>
                  </a:lnTo>
                  <a:lnTo>
                    <a:pt x="2" y="4"/>
                  </a:lnTo>
                  <a:lnTo>
                    <a:pt x="2" y="4"/>
                  </a:lnTo>
                  <a:lnTo>
                    <a:pt x="0" y="4"/>
                  </a:lnTo>
                  <a:lnTo>
                    <a:pt x="0" y="6"/>
                  </a:lnTo>
                  <a:lnTo>
                    <a:pt x="0" y="6"/>
                  </a:lnTo>
                  <a:lnTo>
                    <a:pt x="0" y="6"/>
                  </a:lnTo>
                  <a:lnTo>
                    <a:pt x="0" y="6"/>
                  </a:lnTo>
                  <a:lnTo>
                    <a:pt x="0" y="6"/>
                  </a:lnTo>
                  <a:lnTo>
                    <a:pt x="0" y="8"/>
                  </a:lnTo>
                  <a:lnTo>
                    <a:pt x="0" y="8"/>
                  </a:lnTo>
                  <a:lnTo>
                    <a:pt x="8" y="12"/>
                  </a:lnTo>
                  <a:lnTo>
                    <a:pt x="8" y="12"/>
                  </a:lnTo>
                  <a:lnTo>
                    <a:pt x="10" y="10"/>
                  </a:lnTo>
                  <a:lnTo>
                    <a:pt x="10" y="10"/>
                  </a:lnTo>
                  <a:lnTo>
                    <a:pt x="12" y="4"/>
                  </a:lnTo>
                  <a:lnTo>
                    <a:pt x="12" y="4"/>
                  </a:lnTo>
                  <a:lnTo>
                    <a:pt x="12" y="4"/>
                  </a:lnTo>
                  <a:lnTo>
                    <a:pt x="12" y="4"/>
                  </a:lnTo>
                  <a:lnTo>
                    <a:pt x="14" y="4"/>
                  </a:lnTo>
                  <a:lnTo>
                    <a:pt x="14" y="4"/>
                  </a:lnTo>
                  <a:lnTo>
                    <a:pt x="14" y="2"/>
                  </a:lnTo>
                  <a:lnTo>
                    <a:pt x="14" y="2"/>
                  </a:lnTo>
                  <a:lnTo>
                    <a:pt x="14" y="2"/>
                  </a:lnTo>
                  <a:lnTo>
                    <a:pt x="12" y="2"/>
                  </a:lnTo>
                  <a:lnTo>
                    <a:pt x="12" y="0"/>
                  </a:lnTo>
                  <a:lnTo>
                    <a:pt x="12" y="0"/>
                  </a:lnTo>
                  <a:lnTo>
                    <a:pt x="12" y="0"/>
                  </a:lnTo>
                  <a:lnTo>
                    <a:pt x="1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49" name="Freeform 5481">
              <a:extLst>
                <a:ext uri="{FF2B5EF4-FFF2-40B4-BE49-F238E27FC236}">
                  <a16:creationId xmlns:a16="http://schemas.microsoft.com/office/drawing/2014/main" id="{01E5C0AB-9636-B040-BDE2-FAFAD537CD4A}"/>
                </a:ext>
              </a:extLst>
            </p:cNvPr>
            <p:cNvSpPr>
              <a:spLocks/>
            </p:cNvSpPr>
            <p:nvPr/>
          </p:nvSpPr>
          <p:spPr bwMode="auto">
            <a:xfrm>
              <a:off x="4102561" y="521845"/>
              <a:ext cx="2115" cy="2200"/>
            </a:xfrm>
            <a:custGeom>
              <a:avLst/>
              <a:gdLst/>
              <a:ahLst/>
              <a:cxnLst>
                <a:cxn ang="0">
                  <a:pos x="0" y="0"/>
                </a:cxn>
                <a:cxn ang="0">
                  <a:pos x="0" y="0"/>
                </a:cxn>
                <a:cxn ang="0">
                  <a:pos x="0" y="0"/>
                </a:cxn>
                <a:cxn ang="0">
                  <a:pos x="0" y="0"/>
                </a:cxn>
                <a:cxn ang="0">
                  <a:pos x="0" y="0"/>
                </a:cxn>
                <a:cxn ang="0">
                  <a:pos x="0" y="0"/>
                </a:cxn>
                <a:cxn ang="0">
                  <a:pos x="2" y="0"/>
                </a:cxn>
                <a:cxn ang="0">
                  <a:pos x="0" y="0"/>
                </a:cxn>
                <a:cxn ang="0">
                  <a:pos x="0" y="0"/>
                </a:cxn>
              </a:cxnLst>
              <a:rect l="0" t="0" r="r" b="b"/>
              <a:pathLst>
                <a:path w="2">
                  <a:moveTo>
                    <a:pt x="0" y="0"/>
                  </a:moveTo>
                  <a:lnTo>
                    <a:pt x="0" y="0"/>
                  </a:lnTo>
                  <a:lnTo>
                    <a:pt x="0" y="0"/>
                  </a:lnTo>
                  <a:lnTo>
                    <a:pt x="0" y="0"/>
                  </a:lnTo>
                  <a:lnTo>
                    <a:pt x="0" y="0"/>
                  </a:lnTo>
                  <a:lnTo>
                    <a:pt x="0" y="0"/>
                  </a:lnTo>
                  <a:lnTo>
                    <a:pt x="2"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50" name="Freeform 5482">
              <a:extLst>
                <a:ext uri="{FF2B5EF4-FFF2-40B4-BE49-F238E27FC236}">
                  <a16:creationId xmlns:a16="http://schemas.microsoft.com/office/drawing/2014/main" id="{0B34D76E-DDA0-C64E-AEF7-D1C53079DADB}"/>
                </a:ext>
              </a:extLst>
            </p:cNvPr>
            <p:cNvSpPr>
              <a:spLocks/>
            </p:cNvSpPr>
            <p:nvPr/>
          </p:nvSpPr>
          <p:spPr bwMode="auto">
            <a:xfrm>
              <a:off x="4102561" y="521845"/>
              <a:ext cx="2115" cy="2200"/>
            </a:xfrm>
            <a:custGeom>
              <a:avLst/>
              <a:gdLst/>
              <a:ahLst/>
              <a:cxnLst>
                <a:cxn ang="0">
                  <a:pos x="0" y="0"/>
                </a:cxn>
                <a:cxn ang="0">
                  <a:pos x="0" y="0"/>
                </a:cxn>
                <a:cxn ang="0">
                  <a:pos x="0" y="0"/>
                </a:cxn>
                <a:cxn ang="0">
                  <a:pos x="0" y="0"/>
                </a:cxn>
                <a:cxn ang="0">
                  <a:pos x="0" y="0"/>
                </a:cxn>
                <a:cxn ang="0">
                  <a:pos x="0" y="0"/>
                </a:cxn>
                <a:cxn ang="0">
                  <a:pos x="2" y="0"/>
                </a:cxn>
                <a:cxn ang="0">
                  <a:pos x="0" y="0"/>
                </a:cxn>
                <a:cxn ang="0">
                  <a:pos x="0" y="0"/>
                </a:cxn>
              </a:cxnLst>
              <a:rect l="0" t="0" r="r" b="b"/>
              <a:pathLst>
                <a:path w="2">
                  <a:moveTo>
                    <a:pt x="0" y="0"/>
                  </a:moveTo>
                  <a:lnTo>
                    <a:pt x="0" y="0"/>
                  </a:lnTo>
                  <a:lnTo>
                    <a:pt x="0" y="0"/>
                  </a:lnTo>
                  <a:lnTo>
                    <a:pt x="0" y="0"/>
                  </a:lnTo>
                  <a:lnTo>
                    <a:pt x="0" y="0"/>
                  </a:lnTo>
                  <a:lnTo>
                    <a:pt x="0"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51" name="Freeform 5483">
              <a:extLst>
                <a:ext uri="{FF2B5EF4-FFF2-40B4-BE49-F238E27FC236}">
                  <a16:creationId xmlns:a16="http://schemas.microsoft.com/office/drawing/2014/main" id="{CA2586C8-90AD-FF44-8E74-AD1E4019E165}"/>
                </a:ext>
              </a:extLst>
            </p:cNvPr>
            <p:cNvSpPr>
              <a:spLocks/>
            </p:cNvSpPr>
            <p:nvPr/>
          </p:nvSpPr>
          <p:spPr bwMode="auto">
            <a:xfrm>
              <a:off x="3958768" y="484461"/>
              <a:ext cx="4229" cy="2198"/>
            </a:xfrm>
            <a:custGeom>
              <a:avLst/>
              <a:gdLst/>
              <a:ahLst/>
              <a:cxnLst>
                <a:cxn ang="0">
                  <a:pos x="0" y="0"/>
                </a:cxn>
                <a:cxn ang="0">
                  <a:pos x="0" y="0"/>
                </a:cxn>
                <a:cxn ang="0">
                  <a:pos x="0" y="0"/>
                </a:cxn>
                <a:cxn ang="0">
                  <a:pos x="0" y="0"/>
                </a:cxn>
                <a:cxn ang="0">
                  <a:pos x="0" y="0"/>
                </a:cxn>
                <a:cxn ang="0">
                  <a:pos x="0" y="0"/>
                </a:cxn>
                <a:cxn ang="0">
                  <a:pos x="0" y="2"/>
                </a:cxn>
                <a:cxn ang="0">
                  <a:pos x="2" y="0"/>
                </a:cxn>
                <a:cxn ang="0">
                  <a:pos x="2" y="0"/>
                </a:cxn>
                <a:cxn ang="0">
                  <a:pos x="2" y="0"/>
                </a:cxn>
                <a:cxn ang="0">
                  <a:pos x="2" y="0"/>
                </a:cxn>
                <a:cxn ang="0">
                  <a:pos x="2" y="0"/>
                </a:cxn>
                <a:cxn ang="0">
                  <a:pos x="2" y="0"/>
                </a:cxn>
                <a:cxn ang="0">
                  <a:pos x="2" y="0"/>
                </a:cxn>
                <a:cxn ang="0">
                  <a:pos x="0" y="0"/>
                </a:cxn>
              </a:cxnLst>
              <a:rect l="0" t="0" r="r" b="b"/>
              <a:pathLst>
                <a:path w="2" h="2">
                  <a:moveTo>
                    <a:pt x="0" y="0"/>
                  </a:moveTo>
                  <a:lnTo>
                    <a:pt x="0" y="0"/>
                  </a:lnTo>
                  <a:lnTo>
                    <a:pt x="0" y="0"/>
                  </a:lnTo>
                  <a:lnTo>
                    <a:pt x="0" y="0"/>
                  </a:lnTo>
                  <a:lnTo>
                    <a:pt x="0" y="0"/>
                  </a:lnTo>
                  <a:lnTo>
                    <a:pt x="0" y="0"/>
                  </a:lnTo>
                  <a:lnTo>
                    <a:pt x="0" y="2"/>
                  </a:lnTo>
                  <a:lnTo>
                    <a:pt x="2" y="0"/>
                  </a:lnTo>
                  <a:lnTo>
                    <a:pt x="2" y="0"/>
                  </a:lnTo>
                  <a:lnTo>
                    <a:pt x="2" y="0"/>
                  </a:lnTo>
                  <a:lnTo>
                    <a:pt x="2" y="0"/>
                  </a:lnTo>
                  <a:lnTo>
                    <a:pt x="2" y="0"/>
                  </a:lnTo>
                  <a:lnTo>
                    <a:pt x="2" y="0"/>
                  </a:lnTo>
                  <a:lnTo>
                    <a:pt x="2"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52" name="Freeform 5484">
              <a:extLst>
                <a:ext uri="{FF2B5EF4-FFF2-40B4-BE49-F238E27FC236}">
                  <a16:creationId xmlns:a16="http://schemas.microsoft.com/office/drawing/2014/main" id="{4863E92D-116A-6748-B3CF-2B565EE7CD5F}"/>
                </a:ext>
              </a:extLst>
            </p:cNvPr>
            <p:cNvSpPr>
              <a:spLocks/>
            </p:cNvSpPr>
            <p:nvPr/>
          </p:nvSpPr>
          <p:spPr bwMode="auto">
            <a:xfrm>
              <a:off x="3958768" y="484461"/>
              <a:ext cx="4229" cy="2198"/>
            </a:xfrm>
            <a:custGeom>
              <a:avLst/>
              <a:gdLst/>
              <a:ahLst/>
              <a:cxnLst>
                <a:cxn ang="0">
                  <a:pos x="0" y="0"/>
                </a:cxn>
                <a:cxn ang="0">
                  <a:pos x="0" y="0"/>
                </a:cxn>
                <a:cxn ang="0">
                  <a:pos x="0" y="0"/>
                </a:cxn>
                <a:cxn ang="0">
                  <a:pos x="0" y="0"/>
                </a:cxn>
                <a:cxn ang="0">
                  <a:pos x="0" y="0"/>
                </a:cxn>
                <a:cxn ang="0">
                  <a:pos x="0" y="0"/>
                </a:cxn>
                <a:cxn ang="0">
                  <a:pos x="0" y="2"/>
                </a:cxn>
                <a:cxn ang="0">
                  <a:pos x="2" y="0"/>
                </a:cxn>
                <a:cxn ang="0">
                  <a:pos x="2" y="0"/>
                </a:cxn>
                <a:cxn ang="0">
                  <a:pos x="2" y="0"/>
                </a:cxn>
                <a:cxn ang="0">
                  <a:pos x="2" y="0"/>
                </a:cxn>
                <a:cxn ang="0">
                  <a:pos x="2" y="0"/>
                </a:cxn>
                <a:cxn ang="0">
                  <a:pos x="2" y="0"/>
                </a:cxn>
                <a:cxn ang="0">
                  <a:pos x="2" y="0"/>
                </a:cxn>
                <a:cxn ang="0">
                  <a:pos x="0" y="0"/>
                </a:cxn>
              </a:cxnLst>
              <a:rect l="0" t="0" r="r" b="b"/>
              <a:pathLst>
                <a:path w="2" h="2">
                  <a:moveTo>
                    <a:pt x="0" y="0"/>
                  </a:moveTo>
                  <a:lnTo>
                    <a:pt x="0" y="0"/>
                  </a:lnTo>
                  <a:lnTo>
                    <a:pt x="0" y="0"/>
                  </a:lnTo>
                  <a:lnTo>
                    <a:pt x="0" y="0"/>
                  </a:lnTo>
                  <a:lnTo>
                    <a:pt x="0" y="0"/>
                  </a:lnTo>
                  <a:lnTo>
                    <a:pt x="0" y="0"/>
                  </a:lnTo>
                  <a:lnTo>
                    <a:pt x="0" y="2"/>
                  </a:lnTo>
                  <a:lnTo>
                    <a:pt x="2" y="0"/>
                  </a:lnTo>
                  <a:lnTo>
                    <a:pt x="2" y="0"/>
                  </a:lnTo>
                  <a:lnTo>
                    <a:pt x="2" y="0"/>
                  </a:lnTo>
                  <a:lnTo>
                    <a:pt x="2" y="0"/>
                  </a:lnTo>
                  <a:lnTo>
                    <a:pt x="2"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53" name="Freeform 5485">
              <a:extLst>
                <a:ext uri="{FF2B5EF4-FFF2-40B4-BE49-F238E27FC236}">
                  <a16:creationId xmlns:a16="http://schemas.microsoft.com/office/drawing/2014/main" id="{A45A715A-226F-7B45-B479-CD4D354025DD}"/>
                </a:ext>
              </a:extLst>
            </p:cNvPr>
            <p:cNvSpPr>
              <a:spLocks/>
            </p:cNvSpPr>
            <p:nvPr/>
          </p:nvSpPr>
          <p:spPr bwMode="auto">
            <a:xfrm>
              <a:off x="2053522" y="1999612"/>
              <a:ext cx="10572" cy="21991"/>
            </a:xfrm>
            <a:custGeom>
              <a:avLst/>
              <a:gdLst/>
              <a:ahLst/>
              <a:cxnLst>
                <a:cxn ang="0">
                  <a:pos x="6" y="0"/>
                </a:cxn>
                <a:cxn ang="0">
                  <a:pos x="6" y="0"/>
                </a:cxn>
                <a:cxn ang="0">
                  <a:pos x="2" y="2"/>
                </a:cxn>
                <a:cxn ang="0">
                  <a:pos x="2" y="2"/>
                </a:cxn>
                <a:cxn ang="0">
                  <a:pos x="0" y="8"/>
                </a:cxn>
                <a:cxn ang="0">
                  <a:pos x="0" y="8"/>
                </a:cxn>
                <a:cxn ang="0">
                  <a:pos x="0" y="12"/>
                </a:cxn>
                <a:cxn ang="0">
                  <a:pos x="2" y="12"/>
                </a:cxn>
                <a:cxn ang="0">
                  <a:pos x="2" y="12"/>
                </a:cxn>
                <a:cxn ang="0">
                  <a:pos x="2" y="14"/>
                </a:cxn>
                <a:cxn ang="0">
                  <a:pos x="2" y="12"/>
                </a:cxn>
                <a:cxn ang="0">
                  <a:pos x="2" y="12"/>
                </a:cxn>
                <a:cxn ang="0">
                  <a:pos x="4" y="12"/>
                </a:cxn>
                <a:cxn ang="0">
                  <a:pos x="4" y="12"/>
                </a:cxn>
                <a:cxn ang="0">
                  <a:pos x="4" y="10"/>
                </a:cxn>
                <a:cxn ang="0">
                  <a:pos x="4" y="10"/>
                </a:cxn>
                <a:cxn ang="0">
                  <a:pos x="6" y="6"/>
                </a:cxn>
                <a:cxn ang="0">
                  <a:pos x="6" y="6"/>
                </a:cxn>
                <a:cxn ang="0">
                  <a:pos x="6" y="4"/>
                </a:cxn>
                <a:cxn ang="0">
                  <a:pos x="6" y="4"/>
                </a:cxn>
                <a:cxn ang="0">
                  <a:pos x="6" y="0"/>
                </a:cxn>
                <a:cxn ang="0">
                  <a:pos x="6" y="0"/>
                </a:cxn>
                <a:cxn ang="0">
                  <a:pos x="6" y="0"/>
                </a:cxn>
                <a:cxn ang="0">
                  <a:pos x="6" y="0"/>
                </a:cxn>
                <a:cxn ang="0">
                  <a:pos x="6" y="0"/>
                </a:cxn>
              </a:cxnLst>
              <a:rect l="0" t="0" r="r" b="b"/>
              <a:pathLst>
                <a:path w="6" h="14">
                  <a:moveTo>
                    <a:pt x="6" y="0"/>
                  </a:moveTo>
                  <a:lnTo>
                    <a:pt x="6" y="0"/>
                  </a:lnTo>
                  <a:lnTo>
                    <a:pt x="2" y="2"/>
                  </a:lnTo>
                  <a:lnTo>
                    <a:pt x="2" y="2"/>
                  </a:lnTo>
                  <a:lnTo>
                    <a:pt x="0" y="8"/>
                  </a:lnTo>
                  <a:lnTo>
                    <a:pt x="0" y="8"/>
                  </a:lnTo>
                  <a:lnTo>
                    <a:pt x="0" y="12"/>
                  </a:lnTo>
                  <a:lnTo>
                    <a:pt x="2" y="12"/>
                  </a:lnTo>
                  <a:lnTo>
                    <a:pt x="2" y="12"/>
                  </a:lnTo>
                  <a:lnTo>
                    <a:pt x="2" y="14"/>
                  </a:lnTo>
                  <a:lnTo>
                    <a:pt x="2" y="12"/>
                  </a:lnTo>
                  <a:lnTo>
                    <a:pt x="2" y="12"/>
                  </a:lnTo>
                  <a:lnTo>
                    <a:pt x="4" y="12"/>
                  </a:lnTo>
                  <a:lnTo>
                    <a:pt x="4" y="12"/>
                  </a:lnTo>
                  <a:lnTo>
                    <a:pt x="4" y="10"/>
                  </a:lnTo>
                  <a:lnTo>
                    <a:pt x="4" y="10"/>
                  </a:lnTo>
                  <a:lnTo>
                    <a:pt x="6" y="6"/>
                  </a:lnTo>
                  <a:lnTo>
                    <a:pt x="6" y="6"/>
                  </a:lnTo>
                  <a:lnTo>
                    <a:pt x="6" y="4"/>
                  </a:lnTo>
                  <a:lnTo>
                    <a:pt x="6" y="4"/>
                  </a:lnTo>
                  <a:lnTo>
                    <a:pt x="6" y="0"/>
                  </a:lnTo>
                  <a:lnTo>
                    <a:pt x="6" y="0"/>
                  </a:lnTo>
                  <a:lnTo>
                    <a:pt x="6" y="0"/>
                  </a:lnTo>
                  <a:lnTo>
                    <a:pt x="6" y="0"/>
                  </a:lnTo>
                  <a:lnTo>
                    <a:pt x="6"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54" name="Freeform 5486">
              <a:extLst>
                <a:ext uri="{FF2B5EF4-FFF2-40B4-BE49-F238E27FC236}">
                  <a16:creationId xmlns:a16="http://schemas.microsoft.com/office/drawing/2014/main" id="{CC65F506-CFBC-4C40-B956-FC92E73E490B}"/>
                </a:ext>
              </a:extLst>
            </p:cNvPr>
            <p:cNvSpPr>
              <a:spLocks/>
            </p:cNvSpPr>
            <p:nvPr/>
          </p:nvSpPr>
          <p:spPr bwMode="auto">
            <a:xfrm>
              <a:off x="2053522" y="1999612"/>
              <a:ext cx="10572" cy="21991"/>
            </a:xfrm>
            <a:custGeom>
              <a:avLst/>
              <a:gdLst/>
              <a:ahLst/>
              <a:cxnLst>
                <a:cxn ang="0">
                  <a:pos x="6" y="0"/>
                </a:cxn>
                <a:cxn ang="0">
                  <a:pos x="6" y="0"/>
                </a:cxn>
                <a:cxn ang="0">
                  <a:pos x="2" y="2"/>
                </a:cxn>
                <a:cxn ang="0">
                  <a:pos x="2" y="2"/>
                </a:cxn>
                <a:cxn ang="0">
                  <a:pos x="0" y="8"/>
                </a:cxn>
                <a:cxn ang="0">
                  <a:pos x="0" y="8"/>
                </a:cxn>
                <a:cxn ang="0">
                  <a:pos x="0" y="12"/>
                </a:cxn>
                <a:cxn ang="0">
                  <a:pos x="2" y="12"/>
                </a:cxn>
                <a:cxn ang="0">
                  <a:pos x="2" y="12"/>
                </a:cxn>
                <a:cxn ang="0">
                  <a:pos x="2" y="14"/>
                </a:cxn>
                <a:cxn ang="0">
                  <a:pos x="2" y="12"/>
                </a:cxn>
                <a:cxn ang="0">
                  <a:pos x="2" y="12"/>
                </a:cxn>
                <a:cxn ang="0">
                  <a:pos x="4" y="12"/>
                </a:cxn>
                <a:cxn ang="0">
                  <a:pos x="4" y="12"/>
                </a:cxn>
                <a:cxn ang="0">
                  <a:pos x="4" y="10"/>
                </a:cxn>
                <a:cxn ang="0">
                  <a:pos x="4" y="10"/>
                </a:cxn>
                <a:cxn ang="0">
                  <a:pos x="6" y="6"/>
                </a:cxn>
                <a:cxn ang="0">
                  <a:pos x="6" y="6"/>
                </a:cxn>
                <a:cxn ang="0">
                  <a:pos x="6" y="4"/>
                </a:cxn>
                <a:cxn ang="0">
                  <a:pos x="6" y="4"/>
                </a:cxn>
                <a:cxn ang="0">
                  <a:pos x="6" y="0"/>
                </a:cxn>
                <a:cxn ang="0">
                  <a:pos x="6" y="0"/>
                </a:cxn>
                <a:cxn ang="0">
                  <a:pos x="6" y="0"/>
                </a:cxn>
                <a:cxn ang="0">
                  <a:pos x="6" y="0"/>
                </a:cxn>
                <a:cxn ang="0">
                  <a:pos x="6" y="0"/>
                </a:cxn>
              </a:cxnLst>
              <a:rect l="0" t="0" r="r" b="b"/>
              <a:pathLst>
                <a:path w="6" h="14">
                  <a:moveTo>
                    <a:pt x="6" y="0"/>
                  </a:moveTo>
                  <a:lnTo>
                    <a:pt x="6" y="0"/>
                  </a:lnTo>
                  <a:lnTo>
                    <a:pt x="2" y="2"/>
                  </a:lnTo>
                  <a:lnTo>
                    <a:pt x="2" y="2"/>
                  </a:lnTo>
                  <a:lnTo>
                    <a:pt x="0" y="8"/>
                  </a:lnTo>
                  <a:lnTo>
                    <a:pt x="0" y="8"/>
                  </a:lnTo>
                  <a:lnTo>
                    <a:pt x="0" y="12"/>
                  </a:lnTo>
                  <a:lnTo>
                    <a:pt x="2" y="12"/>
                  </a:lnTo>
                  <a:lnTo>
                    <a:pt x="2" y="12"/>
                  </a:lnTo>
                  <a:lnTo>
                    <a:pt x="2" y="14"/>
                  </a:lnTo>
                  <a:lnTo>
                    <a:pt x="2" y="12"/>
                  </a:lnTo>
                  <a:lnTo>
                    <a:pt x="2" y="12"/>
                  </a:lnTo>
                  <a:lnTo>
                    <a:pt x="4" y="12"/>
                  </a:lnTo>
                  <a:lnTo>
                    <a:pt x="4" y="12"/>
                  </a:lnTo>
                  <a:lnTo>
                    <a:pt x="4" y="10"/>
                  </a:lnTo>
                  <a:lnTo>
                    <a:pt x="4" y="10"/>
                  </a:lnTo>
                  <a:lnTo>
                    <a:pt x="6" y="6"/>
                  </a:lnTo>
                  <a:lnTo>
                    <a:pt x="6" y="6"/>
                  </a:lnTo>
                  <a:lnTo>
                    <a:pt x="6" y="4"/>
                  </a:lnTo>
                  <a:lnTo>
                    <a:pt x="6" y="4"/>
                  </a:lnTo>
                  <a:lnTo>
                    <a:pt x="6" y="0"/>
                  </a:lnTo>
                  <a:lnTo>
                    <a:pt x="6" y="0"/>
                  </a:lnTo>
                  <a:lnTo>
                    <a:pt x="6" y="0"/>
                  </a:lnTo>
                  <a:lnTo>
                    <a:pt x="6" y="0"/>
                  </a:lnTo>
                  <a:lnTo>
                    <a:pt x="6"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55" name="Freeform 5487">
              <a:extLst>
                <a:ext uri="{FF2B5EF4-FFF2-40B4-BE49-F238E27FC236}">
                  <a16:creationId xmlns:a16="http://schemas.microsoft.com/office/drawing/2014/main" id="{714DD555-612C-B249-906F-E01FCD165FE2}"/>
                </a:ext>
              </a:extLst>
            </p:cNvPr>
            <p:cNvSpPr>
              <a:spLocks/>
            </p:cNvSpPr>
            <p:nvPr/>
          </p:nvSpPr>
          <p:spPr bwMode="auto">
            <a:xfrm>
              <a:off x="6536456" y="4363601"/>
              <a:ext cx="23260" cy="43981"/>
            </a:xfrm>
            <a:custGeom>
              <a:avLst/>
              <a:gdLst/>
              <a:ahLst/>
              <a:cxnLst>
                <a:cxn ang="0">
                  <a:pos x="12" y="28"/>
                </a:cxn>
                <a:cxn ang="0">
                  <a:pos x="10" y="28"/>
                </a:cxn>
                <a:cxn ang="0">
                  <a:pos x="4" y="24"/>
                </a:cxn>
                <a:cxn ang="0">
                  <a:pos x="4" y="24"/>
                </a:cxn>
                <a:cxn ang="0">
                  <a:pos x="2" y="24"/>
                </a:cxn>
                <a:cxn ang="0">
                  <a:pos x="2" y="22"/>
                </a:cxn>
                <a:cxn ang="0">
                  <a:pos x="0" y="20"/>
                </a:cxn>
                <a:cxn ang="0">
                  <a:pos x="0" y="20"/>
                </a:cxn>
                <a:cxn ang="0">
                  <a:pos x="0" y="20"/>
                </a:cxn>
                <a:cxn ang="0">
                  <a:pos x="0" y="18"/>
                </a:cxn>
                <a:cxn ang="0">
                  <a:pos x="0" y="18"/>
                </a:cxn>
                <a:cxn ang="0">
                  <a:pos x="0" y="18"/>
                </a:cxn>
                <a:cxn ang="0">
                  <a:pos x="2" y="16"/>
                </a:cxn>
                <a:cxn ang="0">
                  <a:pos x="2" y="16"/>
                </a:cxn>
                <a:cxn ang="0">
                  <a:pos x="2" y="16"/>
                </a:cxn>
                <a:cxn ang="0">
                  <a:pos x="2" y="16"/>
                </a:cxn>
                <a:cxn ang="0">
                  <a:pos x="2" y="10"/>
                </a:cxn>
                <a:cxn ang="0">
                  <a:pos x="2" y="6"/>
                </a:cxn>
                <a:cxn ang="0">
                  <a:pos x="2" y="4"/>
                </a:cxn>
                <a:cxn ang="0">
                  <a:pos x="2" y="4"/>
                </a:cxn>
                <a:cxn ang="0">
                  <a:pos x="2" y="4"/>
                </a:cxn>
                <a:cxn ang="0">
                  <a:pos x="2" y="2"/>
                </a:cxn>
                <a:cxn ang="0">
                  <a:pos x="2" y="2"/>
                </a:cxn>
                <a:cxn ang="0">
                  <a:pos x="4" y="2"/>
                </a:cxn>
                <a:cxn ang="0">
                  <a:pos x="4" y="2"/>
                </a:cxn>
                <a:cxn ang="0">
                  <a:pos x="4" y="2"/>
                </a:cxn>
                <a:cxn ang="0">
                  <a:pos x="6" y="0"/>
                </a:cxn>
                <a:cxn ang="0">
                  <a:pos x="6" y="0"/>
                </a:cxn>
                <a:cxn ang="0">
                  <a:pos x="8" y="2"/>
                </a:cxn>
                <a:cxn ang="0">
                  <a:pos x="8" y="2"/>
                </a:cxn>
                <a:cxn ang="0">
                  <a:pos x="8" y="2"/>
                </a:cxn>
                <a:cxn ang="0">
                  <a:pos x="8" y="2"/>
                </a:cxn>
                <a:cxn ang="0">
                  <a:pos x="8" y="4"/>
                </a:cxn>
                <a:cxn ang="0">
                  <a:pos x="8" y="4"/>
                </a:cxn>
                <a:cxn ang="0">
                  <a:pos x="8" y="12"/>
                </a:cxn>
                <a:cxn ang="0">
                  <a:pos x="8" y="12"/>
                </a:cxn>
                <a:cxn ang="0">
                  <a:pos x="8" y="12"/>
                </a:cxn>
                <a:cxn ang="0">
                  <a:pos x="8" y="14"/>
                </a:cxn>
                <a:cxn ang="0">
                  <a:pos x="8" y="14"/>
                </a:cxn>
                <a:cxn ang="0">
                  <a:pos x="10" y="18"/>
                </a:cxn>
                <a:cxn ang="0">
                  <a:pos x="10" y="18"/>
                </a:cxn>
                <a:cxn ang="0">
                  <a:pos x="10" y="18"/>
                </a:cxn>
                <a:cxn ang="0">
                  <a:pos x="14" y="26"/>
                </a:cxn>
                <a:cxn ang="0">
                  <a:pos x="14" y="26"/>
                </a:cxn>
                <a:cxn ang="0">
                  <a:pos x="14" y="26"/>
                </a:cxn>
                <a:cxn ang="0">
                  <a:pos x="14" y="28"/>
                </a:cxn>
                <a:cxn ang="0">
                  <a:pos x="12" y="28"/>
                </a:cxn>
                <a:cxn ang="0">
                  <a:pos x="12" y="28"/>
                </a:cxn>
                <a:cxn ang="0">
                  <a:pos x="12" y="28"/>
                </a:cxn>
                <a:cxn ang="0">
                  <a:pos x="12" y="28"/>
                </a:cxn>
              </a:cxnLst>
              <a:rect l="0" t="0" r="r" b="b"/>
              <a:pathLst>
                <a:path w="14" h="28">
                  <a:moveTo>
                    <a:pt x="12" y="28"/>
                  </a:moveTo>
                  <a:lnTo>
                    <a:pt x="10" y="28"/>
                  </a:lnTo>
                  <a:lnTo>
                    <a:pt x="4" y="24"/>
                  </a:lnTo>
                  <a:lnTo>
                    <a:pt x="4" y="24"/>
                  </a:lnTo>
                  <a:lnTo>
                    <a:pt x="2" y="24"/>
                  </a:lnTo>
                  <a:lnTo>
                    <a:pt x="2" y="22"/>
                  </a:lnTo>
                  <a:lnTo>
                    <a:pt x="0" y="20"/>
                  </a:lnTo>
                  <a:lnTo>
                    <a:pt x="0" y="20"/>
                  </a:lnTo>
                  <a:lnTo>
                    <a:pt x="0" y="20"/>
                  </a:lnTo>
                  <a:lnTo>
                    <a:pt x="0" y="18"/>
                  </a:lnTo>
                  <a:lnTo>
                    <a:pt x="0" y="18"/>
                  </a:lnTo>
                  <a:lnTo>
                    <a:pt x="0" y="18"/>
                  </a:lnTo>
                  <a:lnTo>
                    <a:pt x="2" y="16"/>
                  </a:lnTo>
                  <a:lnTo>
                    <a:pt x="2" y="16"/>
                  </a:lnTo>
                  <a:lnTo>
                    <a:pt x="2" y="16"/>
                  </a:lnTo>
                  <a:lnTo>
                    <a:pt x="2" y="16"/>
                  </a:lnTo>
                  <a:lnTo>
                    <a:pt x="2" y="10"/>
                  </a:lnTo>
                  <a:lnTo>
                    <a:pt x="2" y="6"/>
                  </a:lnTo>
                  <a:lnTo>
                    <a:pt x="2" y="4"/>
                  </a:lnTo>
                  <a:lnTo>
                    <a:pt x="2" y="4"/>
                  </a:lnTo>
                  <a:lnTo>
                    <a:pt x="2" y="4"/>
                  </a:lnTo>
                  <a:lnTo>
                    <a:pt x="2" y="2"/>
                  </a:lnTo>
                  <a:lnTo>
                    <a:pt x="2" y="2"/>
                  </a:lnTo>
                  <a:lnTo>
                    <a:pt x="4" y="2"/>
                  </a:lnTo>
                  <a:lnTo>
                    <a:pt x="4" y="2"/>
                  </a:lnTo>
                  <a:lnTo>
                    <a:pt x="4" y="2"/>
                  </a:lnTo>
                  <a:lnTo>
                    <a:pt x="6" y="0"/>
                  </a:lnTo>
                  <a:lnTo>
                    <a:pt x="6" y="0"/>
                  </a:lnTo>
                  <a:lnTo>
                    <a:pt x="8" y="2"/>
                  </a:lnTo>
                  <a:lnTo>
                    <a:pt x="8" y="2"/>
                  </a:lnTo>
                  <a:lnTo>
                    <a:pt x="8" y="2"/>
                  </a:lnTo>
                  <a:lnTo>
                    <a:pt x="8" y="2"/>
                  </a:lnTo>
                  <a:lnTo>
                    <a:pt x="8" y="4"/>
                  </a:lnTo>
                  <a:lnTo>
                    <a:pt x="8" y="4"/>
                  </a:lnTo>
                  <a:lnTo>
                    <a:pt x="8" y="12"/>
                  </a:lnTo>
                  <a:lnTo>
                    <a:pt x="8" y="12"/>
                  </a:lnTo>
                  <a:lnTo>
                    <a:pt x="8" y="12"/>
                  </a:lnTo>
                  <a:lnTo>
                    <a:pt x="8" y="14"/>
                  </a:lnTo>
                  <a:lnTo>
                    <a:pt x="8" y="14"/>
                  </a:lnTo>
                  <a:lnTo>
                    <a:pt x="10" y="18"/>
                  </a:lnTo>
                  <a:lnTo>
                    <a:pt x="10" y="18"/>
                  </a:lnTo>
                  <a:lnTo>
                    <a:pt x="10" y="18"/>
                  </a:lnTo>
                  <a:lnTo>
                    <a:pt x="14" y="26"/>
                  </a:lnTo>
                  <a:lnTo>
                    <a:pt x="14" y="26"/>
                  </a:lnTo>
                  <a:lnTo>
                    <a:pt x="14" y="26"/>
                  </a:lnTo>
                  <a:lnTo>
                    <a:pt x="14" y="28"/>
                  </a:lnTo>
                  <a:lnTo>
                    <a:pt x="12" y="28"/>
                  </a:lnTo>
                  <a:lnTo>
                    <a:pt x="12" y="28"/>
                  </a:lnTo>
                  <a:lnTo>
                    <a:pt x="12" y="28"/>
                  </a:lnTo>
                  <a:lnTo>
                    <a:pt x="12" y="2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56" name="Freeform 5488">
              <a:extLst>
                <a:ext uri="{FF2B5EF4-FFF2-40B4-BE49-F238E27FC236}">
                  <a16:creationId xmlns:a16="http://schemas.microsoft.com/office/drawing/2014/main" id="{1D7FE951-A3BE-BC47-96B0-FF498BC671F9}"/>
                </a:ext>
              </a:extLst>
            </p:cNvPr>
            <p:cNvSpPr>
              <a:spLocks/>
            </p:cNvSpPr>
            <p:nvPr/>
          </p:nvSpPr>
          <p:spPr bwMode="auto">
            <a:xfrm>
              <a:off x="6536456" y="4363601"/>
              <a:ext cx="23260" cy="43981"/>
            </a:xfrm>
            <a:custGeom>
              <a:avLst/>
              <a:gdLst/>
              <a:ahLst/>
              <a:cxnLst>
                <a:cxn ang="0">
                  <a:pos x="12" y="28"/>
                </a:cxn>
                <a:cxn ang="0">
                  <a:pos x="10" y="28"/>
                </a:cxn>
                <a:cxn ang="0">
                  <a:pos x="4" y="24"/>
                </a:cxn>
                <a:cxn ang="0">
                  <a:pos x="4" y="24"/>
                </a:cxn>
                <a:cxn ang="0">
                  <a:pos x="2" y="24"/>
                </a:cxn>
                <a:cxn ang="0">
                  <a:pos x="2" y="22"/>
                </a:cxn>
                <a:cxn ang="0">
                  <a:pos x="0" y="20"/>
                </a:cxn>
                <a:cxn ang="0">
                  <a:pos x="0" y="20"/>
                </a:cxn>
                <a:cxn ang="0">
                  <a:pos x="0" y="20"/>
                </a:cxn>
                <a:cxn ang="0">
                  <a:pos x="0" y="18"/>
                </a:cxn>
                <a:cxn ang="0">
                  <a:pos x="0" y="18"/>
                </a:cxn>
                <a:cxn ang="0">
                  <a:pos x="0" y="18"/>
                </a:cxn>
                <a:cxn ang="0">
                  <a:pos x="2" y="16"/>
                </a:cxn>
                <a:cxn ang="0">
                  <a:pos x="2" y="16"/>
                </a:cxn>
                <a:cxn ang="0">
                  <a:pos x="2" y="16"/>
                </a:cxn>
                <a:cxn ang="0">
                  <a:pos x="2" y="16"/>
                </a:cxn>
                <a:cxn ang="0">
                  <a:pos x="2" y="10"/>
                </a:cxn>
                <a:cxn ang="0">
                  <a:pos x="2" y="6"/>
                </a:cxn>
                <a:cxn ang="0">
                  <a:pos x="2" y="4"/>
                </a:cxn>
                <a:cxn ang="0">
                  <a:pos x="2" y="4"/>
                </a:cxn>
                <a:cxn ang="0">
                  <a:pos x="2" y="4"/>
                </a:cxn>
                <a:cxn ang="0">
                  <a:pos x="2" y="2"/>
                </a:cxn>
                <a:cxn ang="0">
                  <a:pos x="2" y="2"/>
                </a:cxn>
                <a:cxn ang="0">
                  <a:pos x="4" y="2"/>
                </a:cxn>
                <a:cxn ang="0">
                  <a:pos x="4" y="2"/>
                </a:cxn>
                <a:cxn ang="0">
                  <a:pos x="4" y="2"/>
                </a:cxn>
                <a:cxn ang="0">
                  <a:pos x="6" y="0"/>
                </a:cxn>
                <a:cxn ang="0">
                  <a:pos x="6" y="0"/>
                </a:cxn>
                <a:cxn ang="0">
                  <a:pos x="8" y="2"/>
                </a:cxn>
                <a:cxn ang="0">
                  <a:pos x="8" y="2"/>
                </a:cxn>
                <a:cxn ang="0">
                  <a:pos x="8" y="2"/>
                </a:cxn>
                <a:cxn ang="0">
                  <a:pos x="8" y="2"/>
                </a:cxn>
                <a:cxn ang="0">
                  <a:pos x="8" y="4"/>
                </a:cxn>
                <a:cxn ang="0">
                  <a:pos x="8" y="4"/>
                </a:cxn>
                <a:cxn ang="0">
                  <a:pos x="8" y="12"/>
                </a:cxn>
                <a:cxn ang="0">
                  <a:pos x="8" y="12"/>
                </a:cxn>
                <a:cxn ang="0">
                  <a:pos x="8" y="12"/>
                </a:cxn>
                <a:cxn ang="0">
                  <a:pos x="8" y="14"/>
                </a:cxn>
                <a:cxn ang="0">
                  <a:pos x="8" y="14"/>
                </a:cxn>
                <a:cxn ang="0">
                  <a:pos x="10" y="18"/>
                </a:cxn>
                <a:cxn ang="0">
                  <a:pos x="10" y="18"/>
                </a:cxn>
                <a:cxn ang="0">
                  <a:pos x="10" y="18"/>
                </a:cxn>
                <a:cxn ang="0">
                  <a:pos x="14" y="26"/>
                </a:cxn>
                <a:cxn ang="0">
                  <a:pos x="14" y="26"/>
                </a:cxn>
                <a:cxn ang="0">
                  <a:pos x="14" y="26"/>
                </a:cxn>
                <a:cxn ang="0">
                  <a:pos x="14" y="28"/>
                </a:cxn>
                <a:cxn ang="0">
                  <a:pos x="12" y="28"/>
                </a:cxn>
                <a:cxn ang="0">
                  <a:pos x="12" y="28"/>
                </a:cxn>
                <a:cxn ang="0">
                  <a:pos x="12" y="28"/>
                </a:cxn>
                <a:cxn ang="0">
                  <a:pos x="12" y="28"/>
                </a:cxn>
              </a:cxnLst>
              <a:rect l="0" t="0" r="r" b="b"/>
              <a:pathLst>
                <a:path w="14" h="28">
                  <a:moveTo>
                    <a:pt x="12" y="28"/>
                  </a:moveTo>
                  <a:lnTo>
                    <a:pt x="10" y="28"/>
                  </a:lnTo>
                  <a:lnTo>
                    <a:pt x="4" y="24"/>
                  </a:lnTo>
                  <a:lnTo>
                    <a:pt x="4" y="24"/>
                  </a:lnTo>
                  <a:lnTo>
                    <a:pt x="2" y="24"/>
                  </a:lnTo>
                  <a:lnTo>
                    <a:pt x="2" y="22"/>
                  </a:lnTo>
                  <a:lnTo>
                    <a:pt x="0" y="20"/>
                  </a:lnTo>
                  <a:lnTo>
                    <a:pt x="0" y="20"/>
                  </a:lnTo>
                  <a:lnTo>
                    <a:pt x="0" y="20"/>
                  </a:lnTo>
                  <a:lnTo>
                    <a:pt x="0" y="18"/>
                  </a:lnTo>
                  <a:lnTo>
                    <a:pt x="0" y="18"/>
                  </a:lnTo>
                  <a:lnTo>
                    <a:pt x="0" y="18"/>
                  </a:lnTo>
                  <a:lnTo>
                    <a:pt x="2" y="16"/>
                  </a:lnTo>
                  <a:lnTo>
                    <a:pt x="2" y="16"/>
                  </a:lnTo>
                  <a:lnTo>
                    <a:pt x="2" y="16"/>
                  </a:lnTo>
                  <a:lnTo>
                    <a:pt x="2" y="16"/>
                  </a:lnTo>
                  <a:lnTo>
                    <a:pt x="2" y="10"/>
                  </a:lnTo>
                  <a:lnTo>
                    <a:pt x="2" y="6"/>
                  </a:lnTo>
                  <a:lnTo>
                    <a:pt x="2" y="4"/>
                  </a:lnTo>
                  <a:lnTo>
                    <a:pt x="2" y="4"/>
                  </a:lnTo>
                  <a:lnTo>
                    <a:pt x="2" y="4"/>
                  </a:lnTo>
                  <a:lnTo>
                    <a:pt x="2" y="2"/>
                  </a:lnTo>
                  <a:lnTo>
                    <a:pt x="2" y="2"/>
                  </a:lnTo>
                  <a:lnTo>
                    <a:pt x="4" y="2"/>
                  </a:lnTo>
                  <a:lnTo>
                    <a:pt x="4" y="2"/>
                  </a:lnTo>
                  <a:lnTo>
                    <a:pt x="4" y="2"/>
                  </a:lnTo>
                  <a:lnTo>
                    <a:pt x="6" y="0"/>
                  </a:lnTo>
                  <a:lnTo>
                    <a:pt x="6" y="0"/>
                  </a:lnTo>
                  <a:lnTo>
                    <a:pt x="8" y="2"/>
                  </a:lnTo>
                  <a:lnTo>
                    <a:pt x="8" y="2"/>
                  </a:lnTo>
                  <a:lnTo>
                    <a:pt x="8" y="2"/>
                  </a:lnTo>
                  <a:lnTo>
                    <a:pt x="8" y="2"/>
                  </a:lnTo>
                  <a:lnTo>
                    <a:pt x="8" y="4"/>
                  </a:lnTo>
                  <a:lnTo>
                    <a:pt x="8" y="4"/>
                  </a:lnTo>
                  <a:lnTo>
                    <a:pt x="8" y="12"/>
                  </a:lnTo>
                  <a:lnTo>
                    <a:pt x="8" y="12"/>
                  </a:lnTo>
                  <a:lnTo>
                    <a:pt x="8" y="12"/>
                  </a:lnTo>
                  <a:lnTo>
                    <a:pt x="8" y="14"/>
                  </a:lnTo>
                  <a:lnTo>
                    <a:pt x="8" y="14"/>
                  </a:lnTo>
                  <a:lnTo>
                    <a:pt x="10" y="18"/>
                  </a:lnTo>
                  <a:lnTo>
                    <a:pt x="10" y="18"/>
                  </a:lnTo>
                  <a:lnTo>
                    <a:pt x="10" y="18"/>
                  </a:lnTo>
                  <a:lnTo>
                    <a:pt x="14" y="26"/>
                  </a:lnTo>
                  <a:lnTo>
                    <a:pt x="14" y="26"/>
                  </a:lnTo>
                  <a:lnTo>
                    <a:pt x="14" y="26"/>
                  </a:lnTo>
                  <a:lnTo>
                    <a:pt x="14" y="28"/>
                  </a:lnTo>
                  <a:lnTo>
                    <a:pt x="12" y="28"/>
                  </a:lnTo>
                  <a:lnTo>
                    <a:pt x="12" y="28"/>
                  </a:lnTo>
                  <a:lnTo>
                    <a:pt x="12" y="28"/>
                  </a:lnTo>
                  <a:lnTo>
                    <a:pt x="12" y="2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57" name="Freeform 5489">
              <a:extLst>
                <a:ext uri="{FF2B5EF4-FFF2-40B4-BE49-F238E27FC236}">
                  <a16:creationId xmlns:a16="http://schemas.microsoft.com/office/drawing/2014/main" id="{888084D0-48A3-F44D-9FD0-C798A370B8A6}"/>
                </a:ext>
              </a:extLst>
            </p:cNvPr>
            <p:cNvSpPr>
              <a:spLocks/>
            </p:cNvSpPr>
            <p:nvPr/>
          </p:nvSpPr>
          <p:spPr bwMode="auto">
            <a:xfrm>
              <a:off x="6568174" y="4431771"/>
              <a:ext cx="16917" cy="10996"/>
            </a:xfrm>
            <a:custGeom>
              <a:avLst/>
              <a:gdLst/>
              <a:ahLst/>
              <a:cxnLst>
                <a:cxn ang="0">
                  <a:pos x="0" y="2"/>
                </a:cxn>
                <a:cxn ang="0">
                  <a:pos x="0" y="2"/>
                </a:cxn>
                <a:cxn ang="0">
                  <a:pos x="0" y="2"/>
                </a:cxn>
                <a:cxn ang="0">
                  <a:pos x="0" y="2"/>
                </a:cxn>
                <a:cxn ang="0">
                  <a:pos x="0" y="2"/>
                </a:cxn>
                <a:cxn ang="0">
                  <a:pos x="0" y="4"/>
                </a:cxn>
                <a:cxn ang="0">
                  <a:pos x="0" y="4"/>
                </a:cxn>
                <a:cxn ang="0">
                  <a:pos x="2" y="6"/>
                </a:cxn>
                <a:cxn ang="0">
                  <a:pos x="2" y="6"/>
                </a:cxn>
                <a:cxn ang="0">
                  <a:pos x="4" y="6"/>
                </a:cxn>
                <a:cxn ang="0">
                  <a:pos x="4" y="6"/>
                </a:cxn>
                <a:cxn ang="0">
                  <a:pos x="6" y="6"/>
                </a:cxn>
                <a:cxn ang="0">
                  <a:pos x="6" y="6"/>
                </a:cxn>
                <a:cxn ang="0">
                  <a:pos x="10" y="8"/>
                </a:cxn>
                <a:cxn ang="0">
                  <a:pos x="10" y="8"/>
                </a:cxn>
                <a:cxn ang="0">
                  <a:pos x="10" y="8"/>
                </a:cxn>
                <a:cxn ang="0">
                  <a:pos x="10" y="6"/>
                </a:cxn>
                <a:cxn ang="0">
                  <a:pos x="10" y="6"/>
                </a:cxn>
                <a:cxn ang="0">
                  <a:pos x="10" y="6"/>
                </a:cxn>
                <a:cxn ang="0">
                  <a:pos x="10" y="6"/>
                </a:cxn>
                <a:cxn ang="0">
                  <a:pos x="10" y="6"/>
                </a:cxn>
                <a:cxn ang="0">
                  <a:pos x="10" y="6"/>
                </a:cxn>
                <a:cxn ang="0">
                  <a:pos x="4" y="2"/>
                </a:cxn>
                <a:cxn ang="0">
                  <a:pos x="4" y="2"/>
                </a:cxn>
                <a:cxn ang="0">
                  <a:pos x="0" y="0"/>
                </a:cxn>
                <a:cxn ang="0">
                  <a:pos x="0" y="0"/>
                </a:cxn>
                <a:cxn ang="0">
                  <a:pos x="0" y="2"/>
                </a:cxn>
              </a:cxnLst>
              <a:rect l="0" t="0" r="r" b="b"/>
              <a:pathLst>
                <a:path w="10" h="8">
                  <a:moveTo>
                    <a:pt x="0" y="2"/>
                  </a:moveTo>
                  <a:lnTo>
                    <a:pt x="0" y="2"/>
                  </a:lnTo>
                  <a:lnTo>
                    <a:pt x="0" y="2"/>
                  </a:lnTo>
                  <a:lnTo>
                    <a:pt x="0" y="2"/>
                  </a:lnTo>
                  <a:lnTo>
                    <a:pt x="0" y="2"/>
                  </a:lnTo>
                  <a:lnTo>
                    <a:pt x="0" y="4"/>
                  </a:lnTo>
                  <a:lnTo>
                    <a:pt x="0" y="4"/>
                  </a:lnTo>
                  <a:lnTo>
                    <a:pt x="2" y="6"/>
                  </a:lnTo>
                  <a:lnTo>
                    <a:pt x="2" y="6"/>
                  </a:lnTo>
                  <a:lnTo>
                    <a:pt x="4" y="6"/>
                  </a:lnTo>
                  <a:lnTo>
                    <a:pt x="4" y="6"/>
                  </a:lnTo>
                  <a:lnTo>
                    <a:pt x="6" y="6"/>
                  </a:lnTo>
                  <a:lnTo>
                    <a:pt x="6" y="6"/>
                  </a:lnTo>
                  <a:lnTo>
                    <a:pt x="10" y="8"/>
                  </a:lnTo>
                  <a:lnTo>
                    <a:pt x="10" y="8"/>
                  </a:lnTo>
                  <a:lnTo>
                    <a:pt x="10" y="8"/>
                  </a:lnTo>
                  <a:lnTo>
                    <a:pt x="10" y="6"/>
                  </a:lnTo>
                  <a:lnTo>
                    <a:pt x="10" y="6"/>
                  </a:lnTo>
                  <a:lnTo>
                    <a:pt x="10" y="6"/>
                  </a:lnTo>
                  <a:lnTo>
                    <a:pt x="10" y="6"/>
                  </a:lnTo>
                  <a:lnTo>
                    <a:pt x="10" y="6"/>
                  </a:lnTo>
                  <a:lnTo>
                    <a:pt x="10" y="6"/>
                  </a:lnTo>
                  <a:lnTo>
                    <a:pt x="4" y="2"/>
                  </a:lnTo>
                  <a:lnTo>
                    <a:pt x="4" y="2"/>
                  </a:lnTo>
                  <a:lnTo>
                    <a:pt x="0" y="0"/>
                  </a:lnTo>
                  <a:lnTo>
                    <a:pt x="0" y="0"/>
                  </a:lnTo>
                  <a:lnTo>
                    <a:pt x="0" y="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58" name="Freeform 5490">
              <a:extLst>
                <a:ext uri="{FF2B5EF4-FFF2-40B4-BE49-F238E27FC236}">
                  <a16:creationId xmlns:a16="http://schemas.microsoft.com/office/drawing/2014/main" id="{DFAE94AB-320B-874D-BC36-2B46B8AD8C2E}"/>
                </a:ext>
              </a:extLst>
            </p:cNvPr>
            <p:cNvSpPr>
              <a:spLocks/>
            </p:cNvSpPr>
            <p:nvPr/>
          </p:nvSpPr>
          <p:spPr bwMode="auto">
            <a:xfrm>
              <a:off x="6568174" y="4431771"/>
              <a:ext cx="16917" cy="10996"/>
            </a:xfrm>
            <a:custGeom>
              <a:avLst/>
              <a:gdLst/>
              <a:ahLst/>
              <a:cxnLst>
                <a:cxn ang="0">
                  <a:pos x="0" y="2"/>
                </a:cxn>
                <a:cxn ang="0">
                  <a:pos x="0" y="2"/>
                </a:cxn>
                <a:cxn ang="0">
                  <a:pos x="0" y="2"/>
                </a:cxn>
                <a:cxn ang="0">
                  <a:pos x="0" y="2"/>
                </a:cxn>
                <a:cxn ang="0">
                  <a:pos x="0" y="2"/>
                </a:cxn>
                <a:cxn ang="0">
                  <a:pos x="0" y="4"/>
                </a:cxn>
                <a:cxn ang="0">
                  <a:pos x="0" y="4"/>
                </a:cxn>
                <a:cxn ang="0">
                  <a:pos x="2" y="6"/>
                </a:cxn>
                <a:cxn ang="0">
                  <a:pos x="2" y="6"/>
                </a:cxn>
                <a:cxn ang="0">
                  <a:pos x="4" y="6"/>
                </a:cxn>
                <a:cxn ang="0">
                  <a:pos x="4" y="6"/>
                </a:cxn>
                <a:cxn ang="0">
                  <a:pos x="6" y="6"/>
                </a:cxn>
                <a:cxn ang="0">
                  <a:pos x="6" y="6"/>
                </a:cxn>
                <a:cxn ang="0">
                  <a:pos x="10" y="8"/>
                </a:cxn>
                <a:cxn ang="0">
                  <a:pos x="10" y="8"/>
                </a:cxn>
                <a:cxn ang="0">
                  <a:pos x="10" y="8"/>
                </a:cxn>
                <a:cxn ang="0">
                  <a:pos x="10" y="6"/>
                </a:cxn>
                <a:cxn ang="0">
                  <a:pos x="10" y="6"/>
                </a:cxn>
                <a:cxn ang="0">
                  <a:pos x="10" y="6"/>
                </a:cxn>
                <a:cxn ang="0">
                  <a:pos x="10" y="6"/>
                </a:cxn>
                <a:cxn ang="0">
                  <a:pos x="10" y="6"/>
                </a:cxn>
                <a:cxn ang="0">
                  <a:pos x="10" y="6"/>
                </a:cxn>
                <a:cxn ang="0">
                  <a:pos x="4" y="2"/>
                </a:cxn>
                <a:cxn ang="0">
                  <a:pos x="4" y="2"/>
                </a:cxn>
                <a:cxn ang="0">
                  <a:pos x="0" y="0"/>
                </a:cxn>
                <a:cxn ang="0">
                  <a:pos x="0" y="0"/>
                </a:cxn>
                <a:cxn ang="0">
                  <a:pos x="0" y="2"/>
                </a:cxn>
              </a:cxnLst>
              <a:rect l="0" t="0" r="r" b="b"/>
              <a:pathLst>
                <a:path w="10" h="8">
                  <a:moveTo>
                    <a:pt x="0" y="2"/>
                  </a:moveTo>
                  <a:lnTo>
                    <a:pt x="0" y="2"/>
                  </a:lnTo>
                  <a:lnTo>
                    <a:pt x="0" y="2"/>
                  </a:lnTo>
                  <a:lnTo>
                    <a:pt x="0" y="2"/>
                  </a:lnTo>
                  <a:lnTo>
                    <a:pt x="0" y="2"/>
                  </a:lnTo>
                  <a:lnTo>
                    <a:pt x="0" y="4"/>
                  </a:lnTo>
                  <a:lnTo>
                    <a:pt x="0" y="4"/>
                  </a:lnTo>
                  <a:lnTo>
                    <a:pt x="2" y="6"/>
                  </a:lnTo>
                  <a:lnTo>
                    <a:pt x="2" y="6"/>
                  </a:lnTo>
                  <a:lnTo>
                    <a:pt x="4" y="6"/>
                  </a:lnTo>
                  <a:lnTo>
                    <a:pt x="4" y="6"/>
                  </a:lnTo>
                  <a:lnTo>
                    <a:pt x="6" y="6"/>
                  </a:lnTo>
                  <a:lnTo>
                    <a:pt x="6" y="6"/>
                  </a:lnTo>
                  <a:lnTo>
                    <a:pt x="10" y="8"/>
                  </a:lnTo>
                  <a:lnTo>
                    <a:pt x="10" y="8"/>
                  </a:lnTo>
                  <a:lnTo>
                    <a:pt x="10" y="8"/>
                  </a:lnTo>
                  <a:lnTo>
                    <a:pt x="10" y="6"/>
                  </a:lnTo>
                  <a:lnTo>
                    <a:pt x="10" y="6"/>
                  </a:lnTo>
                  <a:lnTo>
                    <a:pt x="10" y="6"/>
                  </a:lnTo>
                  <a:lnTo>
                    <a:pt x="10" y="6"/>
                  </a:lnTo>
                  <a:lnTo>
                    <a:pt x="10" y="6"/>
                  </a:lnTo>
                  <a:lnTo>
                    <a:pt x="10" y="6"/>
                  </a:lnTo>
                  <a:lnTo>
                    <a:pt x="4" y="2"/>
                  </a:lnTo>
                  <a:lnTo>
                    <a:pt x="4" y="2"/>
                  </a:lnTo>
                  <a:lnTo>
                    <a:pt x="0" y="0"/>
                  </a:lnTo>
                  <a:lnTo>
                    <a:pt x="0"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59" name="Freeform 5491">
              <a:extLst>
                <a:ext uri="{FF2B5EF4-FFF2-40B4-BE49-F238E27FC236}">
                  <a16:creationId xmlns:a16="http://schemas.microsoft.com/office/drawing/2014/main" id="{13AB9B55-DC15-E24B-9673-6FF82F9D213D}"/>
                </a:ext>
              </a:extLst>
            </p:cNvPr>
            <p:cNvSpPr>
              <a:spLocks/>
            </p:cNvSpPr>
            <p:nvPr/>
          </p:nvSpPr>
          <p:spPr bwMode="auto">
            <a:xfrm>
              <a:off x="6612581" y="4418577"/>
              <a:ext cx="23260" cy="24190"/>
            </a:xfrm>
            <a:custGeom>
              <a:avLst/>
              <a:gdLst/>
              <a:ahLst/>
              <a:cxnLst>
                <a:cxn ang="0">
                  <a:pos x="14" y="16"/>
                </a:cxn>
                <a:cxn ang="0">
                  <a:pos x="14" y="16"/>
                </a:cxn>
                <a:cxn ang="0">
                  <a:pos x="12" y="16"/>
                </a:cxn>
                <a:cxn ang="0">
                  <a:pos x="12" y="16"/>
                </a:cxn>
                <a:cxn ang="0">
                  <a:pos x="10" y="12"/>
                </a:cxn>
                <a:cxn ang="0">
                  <a:pos x="8" y="10"/>
                </a:cxn>
                <a:cxn ang="0">
                  <a:pos x="8" y="10"/>
                </a:cxn>
                <a:cxn ang="0">
                  <a:pos x="4" y="8"/>
                </a:cxn>
                <a:cxn ang="0">
                  <a:pos x="4" y="8"/>
                </a:cxn>
                <a:cxn ang="0">
                  <a:pos x="2"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4" y="6"/>
                </a:cxn>
                <a:cxn ang="0">
                  <a:pos x="4" y="6"/>
                </a:cxn>
                <a:cxn ang="0">
                  <a:pos x="4" y="6"/>
                </a:cxn>
                <a:cxn ang="0">
                  <a:pos x="6" y="6"/>
                </a:cxn>
                <a:cxn ang="0">
                  <a:pos x="8" y="6"/>
                </a:cxn>
                <a:cxn ang="0">
                  <a:pos x="8" y="6"/>
                </a:cxn>
                <a:cxn ang="0">
                  <a:pos x="8" y="4"/>
                </a:cxn>
                <a:cxn ang="0">
                  <a:pos x="8" y="4"/>
                </a:cxn>
                <a:cxn ang="0">
                  <a:pos x="10" y="4"/>
                </a:cxn>
                <a:cxn ang="0">
                  <a:pos x="10" y="2"/>
                </a:cxn>
                <a:cxn ang="0">
                  <a:pos x="8" y="2"/>
                </a:cxn>
                <a:cxn ang="0">
                  <a:pos x="8" y="2"/>
                </a:cxn>
                <a:cxn ang="0">
                  <a:pos x="10" y="2"/>
                </a:cxn>
                <a:cxn ang="0">
                  <a:pos x="10" y="0"/>
                </a:cxn>
                <a:cxn ang="0">
                  <a:pos x="12" y="0"/>
                </a:cxn>
                <a:cxn ang="0">
                  <a:pos x="12" y="0"/>
                </a:cxn>
                <a:cxn ang="0">
                  <a:pos x="12" y="2"/>
                </a:cxn>
                <a:cxn ang="0">
                  <a:pos x="12" y="2"/>
                </a:cxn>
                <a:cxn ang="0">
                  <a:pos x="12" y="2"/>
                </a:cxn>
                <a:cxn ang="0">
                  <a:pos x="14" y="8"/>
                </a:cxn>
                <a:cxn ang="0">
                  <a:pos x="14" y="14"/>
                </a:cxn>
                <a:cxn ang="0">
                  <a:pos x="14" y="14"/>
                </a:cxn>
                <a:cxn ang="0">
                  <a:pos x="14" y="14"/>
                </a:cxn>
                <a:cxn ang="0">
                  <a:pos x="14" y="16"/>
                </a:cxn>
                <a:cxn ang="0">
                  <a:pos x="14" y="16"/>
                </a:cxn>
              </a:cxnLst>
              <a:rect l="0" t="0" r="r" b="b"/>
              <a:pathLst>
                <a:path w="14" h="16">
                  <a:moveTo>
                    <a:pt x="14" y="16"/>
                  </a:moveTo>
                  <a:lnTo>
                    <a:pt x="14" y="16"/>
                  </a:lnTo>
                  <a:lnTo>
                    <a:pt x="12" y="16"/>
                  </a:lnTo>
                  <a:lnTo>
                    <a:pt x="12" y="16"/>
                  </a:lnTo>
                  <a:lnTo>
                    <a:pt x="10" y="12"/>
                  </a:lnTo>
                  <a:lnTo>
                    <a:pt x="8" y="10"/>
                  </a:lnTo>
                  <a:lnTo>
                    <a:pt x="8" y="10"/>
                  </a:lnTo>
                  <a:lnTo>
                    <a:pt x="4" y="8"/>
                  </a:lnTo>
                  <a:lnTo>
                    <a:pt x="4" y="8"/>
                  </a:lnTo>
                  <a:lnTo>
                    <a:pt x="2" y="6"/>
                  </a:lnTo>
                  <a:lnTo>
                    <a:pt x="0" y="6"/>
                  </a:lnTo>
                  <a:lnTo>
                    <a:pt x="0" y="6"/>
                  </a:lnTo>
                  <a:lnTo>
                    <a:pt x="0" y="6"/>
                  </a:lnTo>
                  <a:lnTo>
                    <a:pt x="0" y="6"/>
                  </a:lnTo>
                  <a:lnTo>
                    <a:pt x="0" y="6"/>
                  </a:lnTo>
                  <a:lnTo>
                    <a:pt x="0" y="6"/>
                  </a:lnTo>
                  <a:lnTo>
                    <a:pt x="0" y="6"/>
                  </a:lnTo>
                  <a:lnTo>
                    <a:pt x="0" y="6"/>
                  </a:lnTo>
                  <a:lnTo>
                    <a:pt x="0" y="6"/>
                  </a:lnTo>
                  <a:lnTo>
                    <a:pt x="0" y="6"/>
                  </a:lnTo>
                  <a:lnTo>
                    <a:pt x="4" y="6"/>
                  </a:lnTo>
                  <a:lnTo>
                    <a:pt x="4" y="6"/>
                  </a:lnTo>
                  <a:lnTo>
                    <a:pt x="4" y="6"/>
                  </a:lnTo>
                  <a:lnTo>
                    <a:pt x="6" y="6"/>
                  </a:lnTo>
                  <a:lnTo>
                    <a:pt x="8" y="6"/>
                  </a:lnTo>
                  <a:lnTo>
                    <a:pt x="8" y="6"/>
                  </a:lnTo>
                  <a:lnTo>
                    <a:pt x="8" y="4"/>
                  </a:lnTo>
                  <a:lnTo>
                    <a:pt x="8" y="4"/>
                  </a:lnTo>
                  <a:lnTo>
                    <a:pt x="10" y="4"/>
                  </a:lnTo>
                  <a:lnTo>
                    <a:pt x="10" y="2"/>
                  </a:lnTo>
                  <a:lnTo>
                    <a:pt x="8" y="2"/>
                  </a:lnTo>
                  <a:lnTo>
                    <a:pt x="8" y="2"/>
                  </a:lnTo>
                  <a:lnTo>
                    <a:pt x="10" y="2"/>
                  </a:lnTo>
                  <a:lnTo>
                    <a:pt x="10" y="0"/>
                  </a:lnTo>
                  <a:lnTo>
                    <a:pt x="12" y="0"/>
                  </a:lnTo>
                  <a:lnTo>
                    <a:pt x="12" y="0"/>
                  </a:lnTo>
                  <a:lnTo>
                    <a:pt x="12" y="2"/>
                  </a:lnTo>
                  <a:lnTo>
                    <a:pt x="12" y="2"/>
                  </a:lnTo>
                  <a:lnTo>
                    <a:pt x="12" y="2"/>
                  </a:lnTo>
                  <a:lnTo>
                    <a:pt x="14" y="8"/>
                  </a:lnTo>
                  <a:lnTo>
                    <a:pt x="14" y="14"/>
                  </a:lnTo>
                  <a:lnTo>
                    <a:pt x="14" y="14"/>
                  </a:lnTo>
                  <a:lnTo>
                    <a:pt x="14" y="14"/>
                  </a:lnTo>
                  <a:lnTo>
                    <a:pt x="14" y="16"/>
                  </a:lnTo>
                  <a:lnTo>
                    <a:pt x="14" y="16"/>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60" name="Freeform 5492">
              <a:extLst>
                <a:ext uri="{FF2B5EF4-FFF2-40B4-BE49-F238E27FC236}">
                  <a16:creationId xmlns:a16="http://schemas.microsoft.com/office/drawing/2014/main" id="{B06B2EF1-5289-CF43-A7E9-3A254DC46680}"/>
                </a:ext>
              </a:extLst>
            </p:cNvPr>
            <p:cNvSpPr>
              <a:spLocks/>
            </p:cNvSpPr>
            <p:nvPr/>
          </p:nvSpPr>
          <p:spPr bwMode="auto">
            <a:xfrm>
              <a:off x="6612581" y="4418577"/>
              <a:ext cx="23260" cy="24190"/>
            </a:xfrm>
            <a:custGeom>
              <a:avLst/>
              <a:gdLst/>
              <a:ahLst/>
              <a:cxnLst>
                <a:cxn ang="0">
                  <a:pos x="14" y="16"/>
                </a:cxn>
                <a:cxn ang="0">
                  <a:pos x="14" y="16"/>
                </a:cxn>
                <a:cxn ang="0">
                  <a:pos x="12" y="16"/>
                </a:cxn>
                <a:cxn ang="0">
                  <a:pos x="12" y="16"/>
                </a:cxn>
                <a:cxn ang="0">
                  <a:pos x="10" y="12"/>
                </a:cxn>
                <a:cxn ang="0">
                  <a:pos x="8" y="10"/>
                </a:cxn>
                <a:cxn ang="0">
                  <a:pos x="8" y="10"/>
                </a:cxn>
                <a:cxn ang="0">
                  <a:pos x="4" y="8"/>
                </a:cxn>
                <a:cxn ang="0">
                  <a:pos x="4" y="8"/>
                </a:cxn>
                <a:cxn ang="0">
                  <a:pos x="2"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4" y="6"/>
                </a:cxn>
                <a:cxn ang="0">
                  <a:pos x="4" y="6"/>
                </a:cxn>
                <a:cxn ang="0">
                  <a:pos x="4" y="6"/>
                </a:cxn>
                <a:cxn ang="0">
                  <a:pos x="6" y="6"/>
                </a:cxn>
                <a:cxn ang="0">
                  <a:pos x="8" y="6"/>
                </a:cxn>
                <a:cxn ang="0">
                  <a:pos x="8" y="6"/>
                </a:cxn>
                <a:cxn ang="0">
                  <a:pos x="8" y="4"/>
                </a:cxn>
                <a:cxn ang="0">
                  <a:pos x="8" y="4"/>
                </a:cxn>
                <a:cxn ang="0">
                  <a:pos x="10" y="4"/>
                </a:cxn>
                <a:cxn ang="0">
                  <a:pos x="10" y="2"/>
                </a:cxn>
                <a:cxn ang="0">
                  <a:pos x="8" y="2"/>
                </a:cxn>
                <a:cxn ang="0">
                  <a:pos x="8" y="2"/>
                </a:cxn>
                <a:cxn ang="0">
                  <a:pos x="10" y="2"/>
                </a:cxn>
                <a:cxn ang="0">
                  <a:pos x="10" y="0"/>
                </a:cxn>
                <a:cxn ang="0">
                  <a:pos x="12" y="0"/>
                </a:cxn>
                <a:cxn ang="0">
                  <a:pos x="12" y="0"/>
                </a:cxn>
                <a:cxn ang="0">
                  <a:pos x="12" y="2"/>
                </a:cxn>
                <a:cxn ang="0">
                  <a:pos x="12" y="2"/>
                </a:cxn>
                <a:cxn ang="0">
                  <a:pos x="12" y="2"/>
                </a:cxn>
                <a:cxn ang="0">
                  <a:pos x="14" y="8"/>
                </a:cxn>
                <a:cxn ang="0">
                  <a:pos x="14" y="14"/>
                </a:cxn>
                <a:cxn ang="0">
                  <a:pos x="14" y="14"/>
                </a:cxn>
                <a:cxn ang="0">
                  <a:pos x="14" y="14"/>
                </a:cxn>
                <a:cxn ang="0">
                  <a:pos x="14" y="16"/>
                </a:cxn>
                <a:cxn ang="0">
                  <a:pos x="14" y="16"/>
                </a:cxn>
              </a:cxnLst>
              <a:rect l="0" t="0" r="r" b="b"/>
              <a:pathLst>
                <a:path w="14" h="16">
                  <a:moveTo>
                    <a:pt x="14" y="16"/>
                  </a:moveTo>
                  <a:lnTo>
                    <a:pt x="14" y="16"/>
                  </a:lnTo>
                  <a:lnTo>
                    <a:pt x="12" y="16"/>
                  </a:lnTo>
                  <a:lnTo>
                    <a:pt x="12" y="16"/>
                  </a:lnTo>
                  <a:lnTo>
                    <a:pt x="10" y="12"/>
                  </a:lnTo>
                  <a:lnTo>
                    <a:pt x="8" y="10"/>
                  </a:lnTo>
                  <a:lnTo>
                    <a:pt x="8" y="10"/>
                  </a:lnTo>
                  <a:lnTo>
                    <a:pt x="4" y="8"/>
                  </a:lnTo>
                  <a:lnTo>
                    <a:pt x="4" y="8"/>
                  </a:lnTo>
                  <a:lnTo>
                    <a:pt x="2" y="6"/>
                  </a:lnTo>
                  <a:lnTo>
                    <a:pt x="0" y="6"/>
                  </a:lnTo>
                  <a:lnTo>
                    <a:pt x="0" y="6"/>
                  </a:lnTo>
                  <a:lnTo>
                    <a:pt x="0" y="6"/>
                  </a:lnTo>
                  <a:lnTo>
                    <a:pt x="0" y="6"/>
                  </a:lnTo>
                  <a:lnTo>
                    <a:pt x="0" y="6"/>
                  </a:lnTo>
                  <a:lnTo>
                    <a:pt x="0" y="6"/>
                  </a:lnTo>
                  <a:lnTo>
                    <a:pt x="0" y="6"/>
                  </a:lnTo>
                  <a:lnTo>
                    <a:pt x="0" y="6"/>
                  </a:lnTo>
                  <a:lnTo>
                    <a:pt x="0" y="6"/>
                  </a:lnTo>
                  <a:lnTo>
                    <a:pt x="0" y="6"/>
                  </a:lnTo>
                  <a:lnTo>
                    <a:pt x="4" y="6"/>
                  </a:lnTo>
                  <a:lnTo>
                    <a:pt x="4" y="6"/>
                  </a:lnTo>
                  <a:lnTo>
                    <a:pt x="4" y="6"/>
                  </a:lnTo>
                  <a:lnTo>
                    <a:pt x="6" y="6"/>
                  </a:lnTo>
                  <a:lnTo>
                    <a:pt x="8" y="6"/>
                  </a:lnTo>
                  <a:lnTo>
                    <a:pt x="8" y="6"/>
                  </a:lnTo>
                  <a:lnTo>
                    <a:pt x="8" y="4"/>
                  </a:lnTo>
                  <a:lnTo>
                    <a:pt x="8" y="4"/>
                  </a:lnTo>
                  <a:lnTo>
                    <a:pt x="10" y="4"/>
                  </a:lnTo>
                  <a:lnTo>
                    <a:pt x="10" y="2"/>
                  </a:lnTo>
                  <a:lnTo>
                    <a:pt x="8" y="2"/>
                  </a:lnTo>
                  <a:lnTo>
                    <a:pt x="8" y="2"/>
                  </a:lnTo>
                  <a:lnTo>
                    <a:pt x="10" y="2"/>
                  </a:lnTo>
                  <a:lnTo>
                    <a:pt x="10" y="0"/>
                  </a:lnTo>
                  <a:lnTo>
                    <a:pt x="12" y="0"/>
                  </a:lnTo>
                  <a:lnTo>
                    <a:pt x="12" y="0"/>
                  </a:lnTo>
                  <a:lnTo>
                    <a:pt x="12" y="2"/>
                  </a:lnTo>
                  <a:lnTo>
                    <a:pt x="12" y="2"/>
                  </a:lnTo>
                  <a:lnTo>
                    <a:pt x="12" y="2"/>
                  </a:lnTo>
                  <a:lnTo>
                    <a:pt x="14" y="8"/>
                  </a:lnTo>
                  <a:lnTo>
                    <a:pt x="14" y="14"/>
                  </a:lnTo>
                  <a:lnTo>
                    <a:pt x="14" y="14"/>
                  </a:lnTo>
                  <a:lnTo>
                    <a:pt x="14" y="14"/>
                  </a:lnTo>
                  <a:lnTo>
                    <a:pt x="14" y="16"/>
                  </a:lnTo>
                  <a:lnTo>
                    <a:pt x="14" y="1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61" name="Freeform 5493">
              <a:extLst>
                <a:ext uri="{FF2B5EF4-FFF2-40B4-BE49-F238E27FC236}">
                  <a16:creationId xmlns:a16="http://schemas.microsoft.com/office/drawing/2014/main" id="{BE84F3A1-1DC4-A94A-A5DE-31FC7F5CE390}"/>
                </a:ext>
              </a:extLst>
            </p:cNvPr>
            <p:cNvSpPr>
              <a:spLocks/>
            </p:cNvSpPr>
            <p:nvPr/>
          </p:nvSpPr>
          <p:spPr bwMode="auto">
            <a:xfrm>
              <a:off x="7593752" y="5034313"/>
              <a:ext cx="38063" cy="43981"/>
            </a:xfrm>
            <a:custGeom>
              <a:avLst/>
              <a:gdLst/>
              <a:ahLst/>
              <a:cxnLst>
                <a:cxn ang="0">
                  <a:pos x="12" y="28"/>
                </a:cxn>
                <a:cxn ang="0">
                  <a:pos x="8" y="26"/>
                </a:cxn>
                <a:cxn ang="0">
                  <a:pos x="4" y="26"/>
                </a:cxn>
                <a:cxn ang="0">
                  <a:pos x="2" y="24"/>
                </a:cxn>
                <a:cxn ang="0">
                  <a:pos x="0" y="24"/>
                </a:cxn>
                <a:cxn ang="0">
                  <a:pos x="0" y="24"/>
                </a:cxn>
                <a:cxn ang="0">
                  <a:pos x="0" y="22"/>
                </a:cxn>
                <a:cxn ang="0">
                  <a:pos x="2" y="22"/>
                </a:cxn>
                <a:cxn ang="0">
                  <a:pos x="4" y="14"/>
                </a:cxn>
                <a:cxn ang="0">
                  <a:pos x="4" y="12"/>
                </a:cxn>
                <a:cxn ang="0">
                  <a:pos x="6" y="10"/>
                </a:cxn>
                <a:cxn ang="0">
                  <a:pos x="6" y="10"/>
                </a:cxn>
                <a:cxn ang="0">
                  <a:pos x="12" y="2"/>
                </a:cxn>
                <a:cxn ang="0">
                  <a:pos x="14" y="0"/>
                </a:cxn>
                <a:cxn ang="0">
                  <a:pos x="14" y="0"/>
                </a:cxn>
                <a:cxn ang="0">
                  <a:pos x="14" y="0"/>
                </a:cxn>
                <a:cxn ang="0">
                  <a:pos x="16" y="0"/>
                </a:cxn>
                <a:cxn ang="0">
                  <a:pos x="18" y="2"/>
                </a:cxn>
                <a:cxn ang="0">
                  <a:pos x="18" y="2"/>
                </a:cxn>
                <a:cxn ang="0">
                  <a:pos x="18" y="2"/>
                </a:cxn>
                <a:cxn ang="0">
                  <a:pos x="24" y="12"/>
                </a:cxn>
                <a:cxn ang="0">
                  <a:pos x="24" y="12"/>
                </a:cxn>
                <a:cxn ang="0">
                  <a:pos x="24" y="14"/>
                </a:cxn>
                <a:cxn ang="0">
                  <a:pos x="24" y="16"/>
                </a:cxn>
                <a:cxn ang="0">
                  <a:pos x="24" y="16"/>
                </a:cxn>
                <a:cxn ang="0">
                  <a:pos x="20" y="24"/>
                </a:cxn>
                <a:cxn ang="0">
                  <a:pos x="20" y="24"/>
                </a:cxn>
                <a:cxn ang="0">
                  <a:pos x="18" y="26"/>
                </a:cxn>
                <a:cxn ang="0">
                  <a:pos x="18" y="26"/>
                </a:cxn>
                <a:cxn ang="0">
                  <a:pos x="14" y="26"/>
                </a:cxn>
                <a:cxn ang="0">
                  <a:pos x="12" y="28"/>
                </a:cxn>
              </a:cxnLst>
              <a:rect l="0" t="0" r="r" b="b"/>
              <a:pathLst>
                <a:path w="24" h="28">
                  <a:moveTo>
                    <a:pt x="12" y="28"/>
                  </a:moveTo>
                  <a:lnTo>
                    <a:pt x="8" y="26"/>
                  </a:lnTo>
                  <a:lnTo>
                    <a:pt x="4" y="26"/>
                  </a:lnTo>
                  <a:lnTo>
                    <a:pt x="2" y="24"/>
                  </a:lnTo>
                  <a:lnTo>
                    <a:pt x="0" y="24"/>
                  </a:lnTo>
                  <a:lnTo>
                    <a:pt x="0" y="24"/>
                  </a:lnTo>
                  <a:lnTo>
                    <a:pt x="0" y="22"/>
                  </a:lnTo>
                  <a:lnTo>
                    <a:pt x="2" y="22"/>
                  </a:lnTo>
                  <a:lnTo>
                    <a:pt x="4" y="14"/>
                  </a:lnTo>
                  <a:lnTo>
                    <a:pt x="4" y="12"/>
                  </a:lnTo>
                  <a:lnTo>
                    <a:pt x="6" y="10"/>
                  </a:lnTo>
                  <a:lnTo>
                    <a:pt x="6" y="10"/>
                  </a:lnTo>
                  <a:lnTo>
                    <a:pt x="12" y="2"/>
                  </a:lnTo>
                  <a:lnTo>
                    <a:pt x="14" y="0"/>
                  </a:lnTo>
                  <a:lnTo>
                    <a:pt x="14" y="0"/>
                  </a:lnTo>
                  <a:lnTo>
                    <a:pt x="14" y="0"/>
                  </a:lnTo>
                  <a:lnTo>
                    <a:pt x="16" y="0"/>
                  </a:lnTo>
                  <a:lnTo>
                    <a:pt x="18" y="2"/>
                  </a:lnTo>
                  <a:lnTo>
                    <a:pt x="18" y="2"/>
                  </a:lnTo>
                  <a:lnTo>
                    <a:pt x="18" y="2"/>
                  </a:lnTo>
                  <a:lnTo>
                    <a:pt x="24" y="12"/>
                  </a:lnTo>
                  <a:lnTo>
                    <a:pt x="24" y="12"/>
                  </a:lnTo>
                  <a:lnTo>
                    <a:pt x="24" y="14"/>
                  </a:lnTo>
                  <a:lnTo>
                    <a:pt x="24" y="16"/>
                  </a:lnTo>
                  <a:lnTo>
                    <a:pt x="24" y="16"/>
                  </a:lnTo>
                  <a:lnTo>
                    <a:pt x="20" y="24"/>
                  </a:lnTo>
                  <a:lnTo>
                    <a:pt x="20" y="24"/>
                  </a:lnTo>
                  <a:lnTo>
                    <a:pt x="18" y="26"/>
                  </a:lnTo>
                  <a:lnTo>
                    <a:pt x="18" y="26"/>
                  </a:lnTo>
                  <a:lnTo>
                    <a:pt x="14" y="26"/>
                  </a:lnTo>
                  <a:lnTo>
                    <a:pt x="12" y="2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62" name="Freeform 5494">
              <a:extLst>
                <a:ext uri="{FF2B5EF4-FFF2-40B4-BE49-F238E27FC236}">
                  <a16:creationId xmlns:a16="http://schemas.microsoft.com/office/drawing/2014/main" id="{9F8D8C29-FF5F-8D4D-80E0-88928C7E5C41}"/>
                </a:ext>
              </a:extLst>
            </p:cNvPr>
            <p:cNvSpPr>
              <a:spLocks/>
            </p:cNvSpPr>
            <p:nvPr/>
          </p:nvSpPr>
          <p:spPr bwMode="auto">
            <a:xfrm>
              <a:off x="7593752" y="5034313"/>
              <a:ext cx="38063" cy="43981"/>
            </a:xfrm>
            <a:custGeom>
              <a:avLst/>
              <a:gdLst/>
              <a:ahLst/>
              <a:cxnLst>
                <a:cxn ang="0">
                  <a:pos x="12" y="28"/>
                </a:cxn>
                <a:cxn ang="0">
                  <a:pos x="8" y="26"/>
                </a:cxn>
                <a:cxn ang="0">
                  <a:pos x="4" y="26"/>
                </a:cxn>
                <a:cxn ang="0">
                  <a:pos x="2" y="24"/>
                </a:cxn>
                <a:cxn ang="0">
                  <a:pos x="0" y="24"/>
                </a:cxn>
                <a:cxn ang="0">
                  <a:pos x="0" y="24"/>
                </a:cxn>
                <a:cxn ang="0">
                  <a:pos x="0" y="22"/>
                </a:cxn>
                <a:cxn ang="0">
                  <a:pos x="2" y="22"/>
                </a:cxn>
                <a:cxn ang="0">
                  <a:pos x="4" y="14"/>
                </a:cxn>
                <a:cxn ang="0">
                  <a:pos x="4" y="12"/>
                </a:cxn>
                <a:cxn ang="0">
                  <a:pos x="6" y="10"/>
                </a:cxn>
                <a:cxn ang="0">
                  <a:pos x="6" y="10"/>
                </a:cxn>
                <a:cxn ang="0">
                  <a:pos x="12" y="2"/>
                </a:cxn>
                <a:cxn ang="0">
                  <a:pos x="14" y="0"/>
                </a:cxn>
                <a:cxn ang="0">
                  <a:pos x="14" y="0"/>
                </a:cxn>
                <a:cxn ang="0">
                  <a:pos x="14" y="0"/>
                </a:cxn>
                <a:cxn ang="0">
                  <a:pos x="16" y="0"/>
                </a:cxn>
                <a:cxn ang="0">
                  <a:pos x="18" y="2"/>
                </a:cxn>
                <a:cxn ang="0">
                  <a:pos x="18" y="2"/>
                </a:cxn>
                <a:cxn ang="0">
                  <a:pos x="18" y="2"/>
                </a:cxn>
                <a:cxn ang="0">
                  <a:pos x="24" y="12"/>
                </a:cxn>
                <a:cxn ang="0">
                  <a:pos x="24" y="12"/>
                </a:cxn>
                <a:cxn ang="0">
                  <a:pos x="24" y="14"/>
                </a:cxn>
                <a:cxn ang="0">
                  <a:pos x="24" y="16"/>
                </a:cxn>
                <a:cxn ang="0">
                  <a:pos x="24" y="16"/>
                </a:cxn>
                <a:cxn ang="0">
                  <a:pos x="20" y="24"/>
                </a:cxn>
                <a:cxn ang="0">
                  <a:pos x="20" y="24"/>
                </a:cxn>
                <a:cxn ang="0">
                  <a:pos x="18" y="26"/>
                </a:cxn>
                <a:cxn ang="0">
                  <a:pos x="18" y="26"/>
                </a:cxn>
                <a:cxn ang="0">
                  <a:pos x="14" y="26"/>
                </a:cxn>
                <a:cxn ang="0">
                  <a:pos x="12" y="28"/>
                </a:cxn>
              </a:cxnLst>
              <a:rect l="0" t="0" r="r" b="b"/>
              <a:pathLst>
                <a:path w="24" h="28">
                  <a:moveTo>
                    <a:pt x="12" y="28"/>
                  </a:moveTo>
                  <a:lnTo>
                    <a:pt x="8" y="26"/>
                  </a:lnTo>
                  <a:lnTo>
                    <a:pt x="4" y="26"/>
                  </a:lnTo>
                  <a:lnTo>
                    <a:pt x="2" y="24"/>
                  </a:lnTo>
                  <a:lnTo>
                    <a:pt x="0" y="24"/>
                  </a:lnTo>
                  <a:lnTo>
                    <a:pt x="0" y="24"/>
                  </a:lnTo>
                  <a:lnTo>
                    <a:pt x="0" y="22"/>
                  </a:lnTo>
                  <a:lnTo>
                    <a:pt x="2" y="22"/>
                  </a:lnTo>
                  <a:lnTo>
                    <a:pt x="4" y="14"/>
                  </a:lnTo>
                  <a:lnTo>
                    <a:pt x="4" y="12"/>
                  </a:lnTo>
                  <a:lnTo>
                    <a:pt x="6" y="10"/>
                  </a:lnTo>
                  <a:lnTo>
                    <a:pt x="6" y="10"/>
                  </a:lnTo>
                  <a:lnTo>
                    <a:pt x="12" y="2"/>
                  </a:lnTo>
                  <a:lnTo>
                    <a:pt x="14" y="0"/>
                  </a:lnTo>
                  <a:lnTo>
                    <a:pt x="14" y="0"/>
                  </a:lnTo>
                  <a:lnTo>
                    <a:pt x="14" y="0"/>
                  </a:lnTo>
                  <a:lnTo>
                    <a:pt x="16" y="0"/>
                  </a:lnTo>
                  <a:lnTo>
                    <a:pt x="18" y="2"/>
                  </a:lnTo>
                  <a:lnTo>
                    <a:pt x="18" y="2"/>
                  </a:lnTo>
                  <a:lnTo>
                    <a:pt x="18" y="2"/>
                  </a:lnTo>
                  <a:lnTo>
                    <a:pt x="24" y="12"/>
                  </a:lnTo>
                  <a:lnTo>
                    <a:pt x="24" y="12"/>
                  </a:lnTo>
                  <a:lnTo>
                    <a:pt x="24" y="14"/>
                  </a:lnTo>
                  <a:lnTo>
                    <a:pt x="24" y="16"/>
                  </a:lnTo>
                  <a:lnTo>
                    <a:pt x="24" y="16"/>
                  </a:lnTo>
                  <a:lnTo>
                    <a:pt x="20" y="24"/>
                  </a:lnTo>
                  <a:lnTo>
                    <a:pt x="20" y="24"/>
                  </a:lnTo>
                  <a:lnTo>
                    <a:pt x="18" y="26"/>
                  </a:lnTo>
                  <a:lnTo>
                    <a:pt x="18" y="26"/>
                  </a:lnTo>
                  <a:lnTo>
                    <a:pt x="14" y="26"/>
                  </a:lnTo>
                  <a:lnTo>
                    <a:pt x="12" y="2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63" name="Freeform 5495">
              <a:extLst>
                <a:ext uri="{FF2B5EF4-FFF2-40B4-BE49-F238E27FC236}">
                  <a16:creationId xmlns:a16="http://schemas.microsoft.com/office/drawing/2014/main" id="{F9B61BE3-81DB-3342-9686-E3B6C6CA3F15}"/>
                </a:ext>
              </a:extLst>
            </p:cNvPr>
            <p:cNvSpPr>
              <a:spLocks/>
            </p:cNvSpPr>
            <p:nvPr/>
          </p:nvSpPr>
          <p:spPr bwMode="auto">
            <a:xfrm>
              <a:off x="7536657" y="4284435"/>
              <a:ext cx="4229" cy="6596"/>
            </a:xfrm>
            <a:custGeom>
              <a:avLst/>
              <a:gdLst/>
              <a:ahLst/>
              <a:cxnLst>
                <a:cxn ang="0">
                  <a:pos x="0" y="0"/>
                </a:cxn>
                <a:cxn ang="0">
                  <a:pos x="0" y="2"/>
                </a:cxn>
                <a:cxn ang="0">
                  <a:pos x="0" y="2"/>
                </a:cxn>
                <a:cxn ang="0">
                  <a:pos x="0" y="2"/>
                </a:cxn>
                <a:cxn ang="0">
                  <a:pos x="0" y="2"/>
                </a:cxn>
                <a:cxn ang="0">
                  <a:pos x="0" y="4"/>
                </a:cxn>
                <a:cxn ang="0">
                  <a:pos x="0" y="4"/>
                </a:cxn>
                <a:cxn ang="0">
                  <a:pos x="2" y="4"/>
                </a:cxn>
                <a:cxn ang="0">
                  <a:pos x="2" y="4"/>
                </a:cxn>
                <a:cxn ang="0">
                  <a:pos x="2" y="4"/>
                </a:cxn>
                <a:cxn ang="0">
                  <a:pos x="2" y="4"/>
                </a:cxn>
                <a:cxn ang="0">
                  <a:pos x="2" y="4"/>
                </a:cxn>
                <a:cxn ang="0">
                  <a:pos x="2" y="4"/>
                </a:cxn>
                <a:cxn ang="0">
                  <a:pos x="2" y="4"/>
                </a:cxn>
                <a:cxn ang="0">
                  <a:pos x="0" y="0"/>
                </a:cxn>
                <a:cxn ang="0">
                  <a:pos x="0" y="0"/>
                </a:cxn>
                <a:cxn ang="0">
                  <a:pos x="0" y="0"/>
                </a:cxn>
              </a:cxnLst>
              <a:rect l="0" t="0" r="r" b="b"/>
              <a:pathLst>
                <a:path w="2" h="4">
                  <a:moveTo>
                    <a:pt x="0" y="0"/>
                  </a:moveTo>
                  <a:lnTo>
                    <a:pt x="0" y="2"/>
                  </a:lnTo>
                  <a:lnTo>
                    <a:pt x="0" y="2"/>
                  </a:lnTo>
                  <a:lnTo>
                    <a:pt x="0" y="2"/>
                  </a:lnTo>
                  <a:lnTo>
                    <a:pt x="0" y="2"/>
                  </a:lnTo>
                  <a:lnTo>
                    <a:pt x="0" y="4"/>
                  </a:lnTo>
                  <a:lnTo>
                    <a:pt x="0" y="4"/>
                  </a:lnTo>
                  <a:lnTo>
                    <a:pt x="2" y="4"/>
                  </a:lnTo>
                  <a:lnTo>
                    <a:pt x="2" y="4"/>
                  </a:lnTo>
                  <a:lnTo>
                    <a:pt x="2" y="4"/>
                  </a:lnTo>
                  <a:lnTo>
                    <a:pt x="2" y="4"/>
                  </a:lnTo>
                  <a:lnTo>
                    <a:pt x="2" y="4"/>
                  </a:lnTo>
                  <a:lnTo>
                    <a:pt x="2" y="4"/>
                  </a:lnTo>
                  <a:lnTo>
                    <a:pt x="2" y="4"/>
                  </a:lnTo>
                  <a:lnTo>
                    <a:pt x="0" y="0"/>
                  </a:lnTo>
                  <a:lnTo>
                    <a:pt x="0"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64" name="Freeform 5496">
              <a:extLst>
                <a:ext uri="{FF2B5EF4-FFF2-40B4-BE49-F238E27FC236}">
                  <a16:creationId xmlns:a16="http://schemas.microsoft.com/office/drawing/2014/main" id="{DDCDBA6F-7403-ED4F-AFA6-F86F1B911825}"/>
                </a:ext>
              </a:extLst>
            </p:cNvPr>
            <p:cNvSpPr>
              <a:spLocks/>
            </p:cNvSpPr>
            <p:nvPr/>
          </p:nvSpPr>
          <p:spPr bwMode="auto">
            <a:xfrm>
              <a:off x="7536657" y="4284435"/>
              <a:ext cx="4229" cy="6596"/>
            </a:xfrm>
            <a:custGeom>
              <a:avLst/>
              <a:gdLst/>
              <a:ahLst/>
              <a:cxnLst>
                <a:cxn ang="0">
                  <a:pos x="0" y="0"/>
                </a:cxn>
                <a:cxn ang="0">
                  <a:pos x="0" y="2"/>
                </a:cxn>
                <a:cxn ang="0">
                  <a:pos x="0" y="2"/>
                </a:cxn>
                <a:cxn ang="0">
                  <a:pos x="0" y="2"/>
                </a:cxn>
                <a:cxn ang="0">
                  <a:pos x="0" y="2"/>
                </a:cxn>
                <a:cxn ang="0">
                  <a:pos x="0" y="4"/>
                </a:cxn>
                <a:cxn ang="0">
                  <a:pos x="0" y="4"/>
                </a:cxn>
                <a:cxn ang="0">
                  <a:pos x="2" y="4"/>
                </a:cxn>
                <a:cxn ang="0">
                  <a:pos x="2" y="4"/>
                </a:cxn>
                <a:cxn ang="0">
                  <a:pos x="2" y="4"/>
                </a:cxn>
                <a:cxn ang="0">
                  <a:pos x="2" y="4"/>
                </a:cxn>
                <a:cxn ang="0">
                  <a:pos x="2" y="4"/>
                </a:cxn>
                <a:cxn ang="0">
                  <a:pos x="2" y="4"/>
                </a:cxn>
                <a:cxn ang="0">
                  <a:pos x="2" y="4"/>
                </a:cxn>
                <a:cxn ang="0">
                  <a:pos x="0" y="0"/>
                </a:cxn>
                <a:cxn ang="0">
                  <a:pos x="0" y="0"/>
                </a:cxn>
                <a:cxn ang="0">
                  <a:pos x="0" y="0"/>
                </a:cxn>
              </a:cxnLst>
              <a:rect l="0" t="0" r="r" b="b"/>
              <a:pathLst>
                <a:path w="2" h="4">
                  <a:moveTo>
                    <a:pt x="0" y="0"/>
                  </a:moveTo>
                  <a:lnTo>
                    <a:pt x="0" y="2"/>
                  </a:lnTo>
                  <a:lnTo>
                    <a:pt x="0" y="2"/>
                  </a:lnTo>
                  <a:lnTo>
                    <a:pt x="0" y="2"/>
                  </a:lnTo>
                  <a:lnTo>
                    <a:pt x="0" y="2"/>
                  </a:lnTo>
                  <a:lnTo>
                    <a:pt x="0" y="4"/>
                  </a:lnTo>
                  <a:lnTo>
                    <a:pt x="0" y="4"/>
                  </a:lnTo>
                  <a:lnTo>
                    <a:pt x="2" y="4"/>
                  </a:lnTo>
                  <a:lnTo>
                    <a:pt x="2" y="4"/>
                  </a:lnTo>
                  <a:lnTo>
                    <a:pt x="2" y="4"/>
                  </a:lnTo>
                  <a:lnTo>
                    <a:pt x="2" y="4"/>
                  </a:lnTo>
                  <a:lnTo>
                    <a:pt x="2" y="4"/>
                  </a:lnTo>
                  <a:lnTo>
                    <a:pt x="2" y="4"/>
                  </a:lnTo>
                  <a:lnTo>
                    <a:pt x="2" y="4"/>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65" name="Freeform 5497">
              <a:extLst>
                <a:ext uri="{FF2B5EF4-FFF2-40B4-BE49-F238E27FC236}">
                  <a16:creationId xmlns:a16="http://schemas.microsoft.com/office/drawing/2014/main" id="{9CC44C61-BF5D-334E-B138-077D82123ECB}"/>
                </a:ext>
              </a:extLst>
            </p:cNvPr>
            <p:cNvSpPr>
              <a:spLocks/>
            </p:cNvSpPr>
            <p:nvPr/>
          </p:nvSpPr>
          <p:spPr bwMode="auto">
            <a:xfrm>
              <a:off x="6762717" y="4211865"/>
              <a:ext cx="23261" cy="8796"/>
            </a:xfrm>
            <a:custGeom>
              <a:avLst/>
              <a:gdLst/>
              <a:ahLst/>
              <a:cxnLst>
                <a:cxn ang="0">
                  <a:pos x="12" y="0"/>
                </a:cxn>
                <a:cxn ang="0">
                  <a:pos x="12" y="0"/>
                </a:cxn>
                <a:cxn ang="0">
                  <a:pos x="10" y="2"/>
                </a:cxn>
                <a:cxn ang="0">
                  <a:pos x="8" y="4"/>
                </a:cxn>
                <a:cxn ang="0">
                  <a:pos x="4" y="4"/>
                </a:cxn>
                <a:cxn ang="0">
                  <a:pos x="2" y="4"/>
                </a:cxn>
                <a:cxn ang="0">
                  <a:pos x="2" y="4"/>
                </a:cxn>
                <a:cxn ang="0">
                  <a:pos x="2" y="4"/>
                </a:cxn>
                <a:cxn ang="0">
                  <a:pos x="0" y="4"/>
                </a:cxn>
                <a:cxn ang="0">
                  <a:pos x="0" y="4"/>
                </a:cxn>
                <a:cxn ang="0">
                  <a:pos x="0" y="2"/>
                </a:cxn>
                <a:cxn ang="0">
                  <a:pos x="0" y="2"/>
                </a:cxn>
                <a:cxn ang="0">
                  <a:pos x="0" y="2"/>
                </a:cxn>
                <a:cxn ang="0">
                  <a:pos x="0" y="4"/>
                </a:cxn>
                <a:cxn ang="0">
                  <a:pos x="0" y="4"/>
                </a:cxn>
                <a:cxn ang="0">
                  <a:pos x="0" y="6"/>
                </a:cxn>
                <a:cxn ang="0">
                  <a:pos x="0" y="6"/>
                </a:cxn>
                <a:cxn ang="0">
                  <a:pos x="2" y="6"/>
                </a:cxn>
                <a:cxn ang="0">
                  <a:pos x="2" y="6"/>
                </a:cxn>
                <a:cxn ang="0">
                  <a:pos x="2" y="6"/>
                </a:cxn>
                <a:cxn ang="0">
                  <a:pos x="2" y="6"/>
                </a:cxn>
                <a:cxn ang="0">
                  <a:pos x="6" y="4"/>
                </a:cxn>
                <a:cxn ang="0">
                  <a:pos x="6" y="4"/>
                </a:cxn>
                <a:cxn ang="0">
                  <a:pos x="8" y="4"/>
                </a:cxn>
                <a:cxn ang="0">
                  <a:pos x="10" y="4"/>
                </a:cxn>
                <a:cxn ang="0">
                  <a:pos x="10" y="4"/>
                </a:cxn>
                <a:cxn ang="0">
                  <a:pos x="12" y="4"/>
                </a:cxn>
                <a:cxn ang="0">
                  <a:pos x="12" y="4"/>
                </a:cxn>
                <a:cxn ang="0">
                  <a:pos x="12" y="4"/>
                </a:cxn>
                <a:cxn ang="0">
                  <a:pos x="12" y="4"/>
                </a:cxn>
                <a:cxn ang="0">
                  <a:pos x="14" y="2"/>
                </a:cxn>
                <a:cxn ang="0">
                  <a:pos x="14" y="2"/>
                </a:cxn>
                <a:cxn ang="0">
                  <a:pos x="14" y="2"/>
                </a:cxn>
                <a:cxn ang="0">
                  <a:pos x="14" y="2"/>
                </a:cxn>
                <a:cxn ang="0">
                  <a:pos x="14" y="2"/>
                </a:cxn>
                <a:cxn ang="0">
                  <a:pos x="14" y="2"/>
                </a:cxn>
                <a:cxn ang="0">
                  <a:pos x="14" y="2"/>
                </a:cxn>
                <a:cxn ang="0">
                  <a:pos x="12" y="0"/>
                </a:cxn>
                <a:cxn ang="0">
                  <a:pos x="12" y="0"/>
                </a:cxn>
                <a:cxn ang="0">
                  <a:pos x="12" y="0"/>
                </a:cxn>
                <a:cxn ang="0">
                  <a:pos x="12" y="0"/>
                </a:cxn>
              </a:cxnLst>
              <a:rect l="0" t="0" r="r" b="b"/>
              <a:pathLst>
                <a:path w="14" h="6">
                  <a:moveTo>
                    <a:pt x="12" y="0"/>
                  </a:moveTo>
                  <a:lnTo>
                    <a:pt x="12" y="0"/>
                  </a:lnTo>
                  <a:lnTo>
                    <a:pt x="10" y="2"/>
                  </a:lnTo>
                  <a:lnTo>
                    <a:pt x="8" y="4"/>
                  </a:lnTo>
                  <a:lnTo>
                    <a:pt x="4" y="4"/>
                  </a:lnTo>
                  <a:lnTo>
                    <a:pt x="2" y="4"/>
                  </a:lnTo>
                  <a:lnTo>
                    <a:pt x="2" y="4"/>
                  </a:lnTo>
                  <a:lnTo>
                    <a:pt x="2" y="4"/>
                  </a:lnTo>
                  <a:lnTo>
                    <a:pt x="0" y="4"/>
                  </a:lnTo>
                  <a:lnTo>
                    <a:pt x="0" y="4"/>
                  </a:lnTo>
                  <a:lnTo>
                    <a:pt x="0" y="2"/>
                  </a:lnTo>
                  <a:lnTo>
                    <a:pt x="0" y="2"/>
                  </a:lnTo>
                  <a:lnTo>
                    <a:pt x="0" y="2"/>
                  </a:lnTo>
                  <a:lnTo>
                    <a:pt x="0" y="4"/>
                  </a:lnTo>
                  <a:lnTo>
                    <a:pt x="0" y="4"/>
                  </a:lnTo>
                  <a:lnTo>
                    <a:pt x="0" y="6"/>
                  </a:lnTo>
                  <a:lnTo>
                    <a:pt x="0" y="6"/>
                  </a:lnTo>
                  <a:lnTo>
                    <a:pt x="2" y="6"/>
                  </a:lnTo>
                  <a:lnTo>
                    <a:pt x="2" y="6"/>
                  </a:lnTo>
                  <a:lnTo>
                    <a:pt x="2" y="6"/>
                  </a:lnTo>
                  <a:lnTo>
                    <a:pt x="2" y="6"/>
                  </a:lnTo>
                  <a:lnTo>
                    <a:pt x="6" y="4"/>
                  </a:lnTo>
                  <a:lnTo>
                    <a:pt x="6" y="4"/>
                  </a:lnTo>
                  <a:lnTo>
                    <a:pt x="8" y="4"/>
                  </a:lnTo>
                  <a:lnTo>
                    <a:pt x="10" y="4"/>
                  </a:lnTo>
                  <a:lnTo>
                    <a:pt x="10" y="4"/>
                  </a:lnTo>
                  <a:lnTo>
                    <a:pt x="12" y="4"/>
                  </a:lnTo>
                  <a:lnTo>
                    <a:pt x="12" y="4"/>
                  </a:lnTo>
                  <a:lnTo>
                    <a:pt x="12" y="4"/>
                  </a:lnTo>
                  <a:lnTo>
                    <a:pt x="12" y="4"/>
                  </a:lnTo>
                  <a:lnTo>
                    <a:pt x="14" y="2"/>
                  </a:lnTo>
                  <a:lnTo>
                    <a:pt x="14" y="2"/>
                  </a:lnTo>
                  <a:lnTo>
                    <a:pt x="14" y="2"/>
                  </a:lnTo>
                  <a:lnTo>
                    <a:pt x="14" y="2"/>
                  </a:lnTo>
                  <a:lnTo>
                    <a:pt x="14" y="2"/>
                  </a:lnTo>
                  <a:lnTo>
                    <a:pt x="14" y="2"/>
                  </a:lnTo>
                  <a:lnTo>
                    <a:pt x="14" y="2"/>
                  </a:lnTo>
                  <a:lnTo>
                    <a:pt x="12" y="0"/>
                  </a:lnTo>
                  <a:lnTo>
                    <a:pt x="12" y="0"/>
                  </a:lnTo>
                  <a:lnTo>
                    <a:pt x="12" y="0"/>
                  </a:lnTo>
                  <a:lnTo>
                    <a:pt x="1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66" name="Freeform 5498">
              <a:extLst>
                <a:ext uri="{FF2B5EF4-FFF2-40B4-BE49-F238E27FC236}">
                  <a16:creationId xmlns:a16="http://schemas.microsoft.com/office/drawing/2014/main" id="{9D46CB6A-3A4B-2440-90E9-07E62628A7F2}"/>
                </a:ext>
              </a:extLst>
            </p:cNvPr>
            <p:cNvSpPr>
              <a:spLocks/>
            </p:cNvSpPr>
            <p:nvPr/>
          </p:nvSpPr>
          <p:spPr bwMode="auto">
            <a:xfrm>
              <a:off x="6762717" y="4211865"/>
              <a:ext cx="23261" cy="8796"/>
            </a:xfrm>
            <a:custGeom>
              <a:avLst/>
              <a:gdLst/>
              <a:ahLst/>
              <a:cxnLst>
                <a:cxn ang="0">
                  <a:pos x="12" y="0"/>
                </a:cxn>
                <a:cxn ang="0">
                  <a:pos x="12" y="0"/>
                </a:cxn>
                <a:cxn ang="0">
                  <a:pos x="10" y="2"/>
                </a:cxn>
                <a:cxn ang="0">
                  <a:pos x="8" y="4"/>
                </a:cxn>
                <a:cxn ang="0">
                  <a:pos x="4" y="4"/>
                </a:cxn>
                <a:cxn ang="0">
                  <a:pos x="2" y="4"/>
                </a:cxn>
                <a:cxn ang="0">
                  <a:pos x="2" y="4"/>
                </a:cxn>
                <a:cxn ang="0">
                  <a:pos x="2" y="4"/>
                </a:cxn>
                <a:cxn ang="0">
                  <a:pos x="0" y="4"/>
                </a:cxn>
                <a:cxn ang="0">
                  <a:pos x="0" y="4"/>
                </a:cxn>
                <a:cxn ang="0">
                  <a:pos x="0" y="2"/>
                </a:cxn>
                <a:cxn ang="0">
                  <a:pos x="0" y="2"/>
                </a:cxn>
                <a:cxn ang="0">
                  <a:pos x="0" y="2"/>
                </a:cxn>
                <a:cxn ang="0">
                  <a:pos x="0" y="4"/>
                </a:cxn>
                <a:cxn ang="0">
                  <a:pos x="0" y="4"/>
                </a:cxn>
                <a:cxn ang="0">
                  <a:pos x="0" y="6"/>
                </a:cxn>
                <a:cxn ang="0">
                  <a:pos x="0" y="6"/>
                </a:cxn>
                <a:cxn ang="0">
                  <a:pos x="2" y="6"/>
                </a:cxn>
                <a:cxn ang="0">
                  <a:pos x="2" y="6"/>
                </a:cxn>
                <a:cxn ang="0">
                  <a:pos x="2" y="6"/>
                </a:cxn>
                <a:cxn ang="0">
                  <a:pos x="2" y="6"/>
                </a:cxn>
                <a:cxn ang="0">
                  <a:pos x="6" y="4"/>
                </a:cxn>
                <a:cxn ang="0">
                  <a:pos x="6" y="4"/>
                </a:cxn>
                <a:cxn ang="0">
                  <a:pos x="8" y="4"/>
                </a:cxn>
                <a:cxn ang="0">
                  <a:pos x="10" y="4"/>
                </a:cxn>
                <a:cxn ang="0">
                  <a:pos x="10" y="4"/>
                </a:cxn>
                <a:cxn ang="0">
                  <a:pos x="12" y="4"/>
                </a:cxn>
                <a:cxn ang="0">
                  <a:pos x="12" y="4"/>
                </a:cxn>
                <a:cxn ang="0">
                  <a:pos x="12" y="4"/>
                </a:cxn>
                <a:cxn ang="0">
                  <a:pos x="12" y="4"/>
                </a:cxn>
                <a:cxn ang="0">
                  <a:pos x="14" y="2"/>
                </a:cxn>
                <a:cxn ang="0">
                  <a:pos x="14" y="2"/>
                </a:cxn>
                <a:cxn ang="0">
                  <a:pos x="14" y="2"/>
                </a:cxn>
                <a:cxn ang="0">
                  <a:pos x="14" y="2"/>
                </a:cxn>
                <a:cxn ang="0">
                  <a:pos x="14" y="2"/>
                </a:cxn>
                <a:cxn ang="0">
                  <a:pos x="14" y="2"/>
                </a:cxn>
                <a:cxn ang="0">
                  <a:pos x="14" y="2"/>
                </a:cxn>
                <a:cxn ang="0">
                  <a:pos x="12" y="0"/>
                </a:cxn>
                <a:cxn ang="0">
                  <a:pos x="12" y="0"/>
                </a:cxn>
                <a:cxn ang="0">
                  <a:pos x="12" y="0"/>
                </a:cxn>
                <a:cxn ang="0">
                  <a:pos x="12" y="0"/>
                </a:cxn>
              </a:cxnLst>
              <a:rect l="0" t="0" r="r" b="b"/>
              <a:pathLst>
                <a:path w="14" h="6">
                  <a:moveTo>
                    <a:pt x="12" y="0"/>
                  </a:moveTo>
                  <a:lnTo>
                    <a:pt x="12" y="0"/>
                  </a:lnTo>
                  <a:lnTo>
                    <a:pt x="10" y="2"/>
                  </a:lnTo>
                  <a:lnTo>
                    <a:pt x="8" y="4"/>
                  </a:lnTo>
                  <a:lnTo>
                    <a:pt x="4" y="4"/>
                  </a:lnTo>
                  <a:lnTo>
                    <a:pt x="2" y="4"/>
                  </a:lnTo>
                  <a:lnTo>
                    <a:pt x="2" y="4"/>
                  </a:lnTo>
                  <a:lnTo>
                    <a:pt x="2" y="4"/>
                  </a:lnTo>
                  <a:lnTo>
                    <a:pt x="0" y="4"/>
                  </a:lnTo>
                  <a:lnTo>
                    <a:pt x="0" y="4"/>
                  </a:lnTo>
                  <a:lnTo>
                    <a:pt x="0" y="2"/>
                  </a:lnTo>
                  <a:lnTo>
                    <a:pt x="0" y="2"/>
                  </a:lnTo>
                  <a:lnTo>
                    <a:pt x="0" y="2"/>
                  </a:lnTo>
                  <a:lnTo>
                    <a:pt x="0" y="4"/>
                  </a:lnTo>
                  <a:lnTo>
                    <a:pt x="0" y="4"/>
                  </a:lnTo>
                  <a:lnTo>
                    <a:pt x="0" y="6"/>
                  </a:lnTo>
                  <a:lnTo>
                    <a:pt x="0" y="6"/>
                  </a:lnTo>
                  <a:lnTo>
                    <a:pt x="2" y="6"/>
                  </a:lnTo>
                  <a:lnTo>
                    <a:pt x="2" y="6"/>
                  </a:lnTo>
                  <a:lnTo>
                    <a:pt x="2" y="6"/>
                  </a:lnTo>
                  <a:lnTo>
                    <a:pt x="2" y="6"/>
                  </a:lnTo>
                  <a:lnTo>
                    <a:pt x="6" y="4"/>
                  </a:lnTo>
                  <a:lnTo>
                    <a:pt x="6" y="4"/>
                  </a:lnTo>
                  <a:lnTo>
                    <a:pt x="8" y="4"/>
                  </a:lnTo>
                  <a:lnTo>
                    <a:pt x="10" y="4"/>
                  </a:lnTo>
                  <a:lnTo>
                    <a:pt x="10" y="4"/>
                  </a:lnTo>
                  <a:lnTo>
                    <a:pt x="12" y="4"/>
                  </a:lnTo>
                  <a:lnTo>
                    <a:pt x="12" y="4"/>
                  </a:lnTo>
                  <a:lnTo>
                    <a:pt x="12" y="4"/>
                  </a:lnTo>
                  <a:lnTo>
                    <a:pt x="12" y="4"/>
                  </a:lnTo>
                  <a:lnTo>
                    <a:pt x="14" y="2"/>
                  </a:lnTo>
                  <a:lnTo>
                    <a:pt x="14" y="2"/>
                  </a:lnTo>
                  <a:lnTo>
                    <a:pt x="14" y="2"/>
                  </a:lnTo>
                  <a:lnTo>
                    <a:pt x="14" y="2"/>
                  </a:lnTo>
                  <a:lnTo>
                    <a:pt x="14" y="2"/>
                  </a:lnTo>
                  <a:lnTo>
                    <a:pt x="14" y="2"/>
                  </a:lnTo>
                  <a:lnTo>
                    <a:pt x="14" y="2"/>
                  </a:lnTo>
                  <a:lnTo>
                    <a:pt x="12" y="0"/>
                  </a:lnTo>
                  <a:lnTo>
                    <a:pt x="12" y="0"/>
                  </a:lnTo>
                  <a:lnTo>
                    <a:pt x="12" y="0"/>
                  </a:lnTo>
                  <a:lnTo>
                    <a:pt x="1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67" name="Freeform 5499">
              <a:extLst>
                <a:ext uri="{FF2B5EF4-FFF2-40B4-BE49-F238E27FC236}">
                  <a16:creationId xmlns:a16="http://schemas.microsoft.com/office/drawing/2014/main" id="{143C81F1-2918-7942-959B-0C4211D76A15}"/>
                </a:ext>
              </a:extLst>
            </p:cNvPr>
            <p:cNvSpPr>
              <a:spLocks/>
            </p:cNvSpPr>
            <p:nvPr/>
          </p:nvSpPr>
          <p:spPr bwMode="auto">
            <a:xfrm>
              <a:off x="6781749" y="4240454"/>
              <a:ext cx="4229" cy="2198"/>
            </a:xfrm>
            <a:custGeom>
              <a:avLst/>
              <a:gdLst/>
              <a:ahLst/>
              <a:cxnLst>
                <a:cxn ang="0">
                  <a:pos x="2" y="0"/>
                </a:cxn>
                <a:cxn ang="0">
                  <a:pos x="0" y="2"/>
                </a:cxn>
                <a:cxn ang="0">
                  <a:pos x="0" y="2"/>
                </a:cxn>
                <a:cxn ang="0">
                  <a:pos x="0" y="2"/>
                </a:cxn>
                <a:cxn ang="0">
                  <a:pos x="0" y="2"/>
                </a:cxn>
                <a:cxn ang="0">
                  <a:pos x="0" y="2"/>
                </a:cxn>
                <a:cxn ang="0">
                  <a:pos x="2" y="2"/>
                </a:cxn>
                <a:cxn ang="0">
                  <a:pos x="2" y="2"/>
                </a:cxn>
                <a:cxn ang="0">
                  <a:pos x="2" y="2"/>
                </a:cxn>
                <a:cxn ang="0">
                  <a:pos x="2" y="0"/>
                </a:cxn>
                <a:cxn ang="0">
                  <a:pos x="2" y="0"/>
                </a:cxn>
                <a:cxn ang="0">
                  <a:pos x="2" y="0"/>
                </a:cxn>
                <a:cxn ang="0">
                  <a:pos x="2" y="0"/>
                </a:cxn>
                <a:cxn ang="0">
                  <a:pos x="2" y="0"/>
                </a:cxn>
                <a:cxn ang="0">
                  <a:pos x="2" y="0"/>
                </a:cxn>
                <a:cxn ang="0">
                  <a:pos x="2" y="0"/>
                </a:cxn>
                <a:cxn ang="0">
                  <a:pos x="2" y="0"/>
                </a:cxn>
              </a:cxnLst>
              <a:rect l="0" t="0" r="r" b="b"/>
              <a:pathLst>
                <a:path w="2" h="2">
                  <a:moveTo>
                    <a:pt x="2" y="0"/>
                  </a:moveTo>
                  <a:lnTo>
                    <a:pt x="0" y="2"/>
                  </a:lnTo>
                  <a:lnTo>
                    <a:pt x="0" y="2"/>
                  </a:lnTo>
                  <a:lnTo>
                    <a:pt x="0" y="2"/>
                  </a:lnTo>
                  <a:lnTo>
                    <a:pt x="0" y="2"/>
                  </a:lnTo>
                  <a:lnTo>
                    <a:pt x="0" y="2"/>
                  </a:lnTo>
                  <a:lnTo>
                    <a:pt x="2" y="2"/>
                  </a:lnTo>
                  <a:lnTo>
                    <a:pt x="2" y="2"/>
                  </a:lnTo>
                  <a:lnTo>
                    <a:pt x="2" y="2"/>
                  </a:lnTo>
                  <a:lnTo>
                    <a:pt x="2" y="0"/>
                  </a:lnTo>
                  <a:lnTo>
                    <a:pt x="2" y="0"/>
                  </a:lnTo>
                  <a:lnTo>
                    <a:pt x="2" y="0"/>
                  </a:lnTo>
                  <a:lnTo>
                    <a:pt x="2" y="0"/>
                  </a:lnTo>
                  <a:lnTo>
                    <a:pt x="2" y="0"/>
                  </a:lnTo>
                  <a:lnTo>
                    <a:pt x="2" y="0"/>
                  </a:lnTo>
                  <a:lnTo>
                    <a:pt x="2" y="0"/>
                  </a:lnTo>
                  <a:lnTo>
                    <a:pt x="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68" name="Freeform 5500">
              <a:extLst>
                <a:ext uri="{FF2B5EF4-FFF2-40B4-BE49-F238E27FC236}">
                  <a16:creationId xmlns:a16="http://schemas.microsoft.com/office/drawing/2014/main" id="{A285E89A-B98D-0D45-8BB0-C2239FD9B137}"/>
                </a:ext>
              </a:extLst>
            </p:cNvPr>
            <p:cNvSpPr>
              <a:spLocks/>
            </p:cNvSpPr>
            <p:nvPr/>
          </p:nvSpPr>
          <p:spPr bwMode="auto">
            <a:xfrm>
              <a:off x="6781749" y="4240454"/>
              <a:ext cx="4229" cy="2198"/>
            </a:xfrm>
            <a:custGeom>
              <a:avLst/>
              <a:gdLst/>
              <a:ahLst/>
              <a:cxnLst>
                <a:cxn ang="0">
                  <a:pos x="2" y="0"/>
                </a:cxn>
                <a:cxn ang="0">
                  <a:pos x="0" y="2"/>
                </a:cxn>
                <a:cxn ang="0">
                  <a:pos x="0" y="2"/>
                </a:cxn>
                <a:cxn ang="0">
                  <a:pos x="0" y="2"/>
                </a:cxn>
                <a:cxn ang="0">
                  <a:pos x="0" y="2"/>
                </a:cxn>
                <a:cxn ang="0">
                  <a:pos x="0" y="2"/>
                </a:cxn>
                <a:cxn ang="0">
                  <a:pos x="2" y="2"/>
                </a:cxn>
                <a:cxn ang="0">
                  <a:pos x="2" y="2"/>
                </a:cxn>
                <a:cxn ang="0">
                  <a:pos x="2" y="2"/>
                </a:cxn>
                <a:cxn ang="0">
                  <a:pos x="2" y="0"/>
                </a:cxn>
                <a:cxn ang="0">
                  <a:pos x="2" y="0"/>
                </a:cxn>
                <a:cxn ang="0">
                  <a:pos x="2" y="0"/>
                </a:cxn>
                <a:cxn ang="0">
                  <a:pos x="2" y="0"/>
                </a:cxn>
                <a:cxn ang="0">
                  <a:pos x="2" y="0"/>
                </a:cxn>
                <a:cxn ang="0">
                  <a:pos x="2" y="0"/>
                </a:cxn>
                <a:cxn ang="0">
                  <a:pos x="2" y="0"/>
                </a:cxn>
                <a:cxn ang="0">
                  <a:pos x="2" y="0"/>
                </a:cxn>
              </a:cxnLst>
              <a:rect l="0" t="0" r="r" b="b"/>
              <a:pathLst>
                <a:path w="2" h="2">
                  <a:moveTo>
                    <a:pt x="2" y="0"/>
                  </a:moveTo>
                  <a:lnTo>
                    <a:pt x="0" y="2"/>
                  </a:lnTo>
                  <a:lnTo>
                    <a:pt x="0" y="2"/>
                  </a:lnTo>
                  <a:lnTo>
                    <a:pt x="0" y="2"/>
                  </a:lnTo>
                  <a:lnTo>
                    <a:pt x="0" y="2"/>
                  </a:lnTo>
                  <a:lnTo>
                    <a:pt x="0" y="2"/>
                  </a:lnTo>
                  <a:lnTo>
                    <a:pt x="2" y="2"/>
                  </a:lnTo>
                  <a:lnTo>
                    <a:pt x="2" y="2"/>
                  </a:lnTo>
                  <a:lnTo>
                    <a:pt x="2" y="2"/>
                  </a:lnTo>
                  <a:lnTo>
                    <a:pt x="2" y="0"/>
                  </a:lnTo>
                  <a:lnTo>
                    <a:pt x="2" y="0"/>
                  </a:lnTo>
                  <a:lnTo>
                    <a:pt x="2" y="0"/>
                  </a:lnTo>
                  <a:lnTo>
                    <a:pt x="2" y="0"/>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69" name="Freeform 5501">
              <a:extLst>
                <a:ext uri="{FF2B5EF4-FFF2-40B4-BE49-F238E27FC236}">
                  <a16:creationId xmlns:a16="http://schemas.microsoft.com/office/drawing/2014/main" id="{B366387C-6871-684A-9DC5-36D45B52A440}"/>
                </a:ext>
              </a:extLst>
            </p:cNvPr>
            <p:cNvSpPr>
              <a:spLocks/>
            </p:cNvSpPr>
            <p:nvPr/>
          </p:nvSpPr>
          <p:spPr bwMode="auto">
            <a:xfrm>
              <a:off x="6769061" y="4211865"/>
              <a:ext cx="10572" cy="2200"/>
            </a:xfrm>
            <a:custGeom>
              <a:avLst/>
              <a:gdLst/>
              <a:ahLst/>
              <a:cxnLst>
                <a:cxn ang="0">
                  <a:pos x="0" y="0"/>
                </a:cxn>
                <a:cxn ang="0">
                  <a:pos x="0" y="0"/>
                </a:cxn>
                <a:cxn ang="0">
                  <a:pos x="0" y="0"/>
                </a:cxn>
                <a:cxn ang="0">
                  <a:pos x="0" y="0"/>
                </a:cxn>
                <a:cxn ang="0">
                  <a:pos x="0" y="0"/>
                </a:cxn>
                <a:cxn ang="0">
                  <a:pos x="0" y="0"/>
                </a:cxn>
                <a:cxn ang="0">
                  <a:pos x="0" y="0"/>
                </a:cxn>
                <a:cxn ang="0">
                  <a:pos x="2" y="0"/>
                </a:cxn>
                <a:cxn ang="0">
                  <a:pos x="6" y="0"/>
                </a:cxn>
                <a:cxn ang="0">
                  <a:pos x="6" y="0"/>
                </a:cxn>
                <a:cxn ang="0">
                  <a:pos x="6" y="0"/>
                </a:cxn>
                <a:cxn ang="0">
                  <a:pos x="6" y="0"/>
                </a:cxn>
                <a:cxn ang="0">
                  <a:pos x="6" y="0"/>
                </a:cxn>
                <a:cxn ang="0">
                  <a:pos x="6" y="0"/>
                </a:cxn>
                <a:cxn ang="0">
                  <a:pos x="4" y="0"/>
                </a:cxn>
                <a:cxn ang="0">
                  <a:pos x="4" y="0"/>
                </a:cxn>
                <a:cxn ang="0">
                  <a:pos x="2" y="0"/>
                </a:cxn>
                <a:cxn ang="0">
                  <a:pos x="0" y="0"/>
                </a:cxn>
              </a:cxnLst>
              <a:rect l="0" t="0" r="r" b="b"/>
              <a:pathLst>
                <a:path w="6">
                  <a:moveTo>
                    <a:pt x="0" y="0"/>
                  </a:moveTo>
                  <a:lnTo>
                    <a:pt x="0" y="0"/>
                  </a:lnTo>
                  <a:lnTo>
                    <a:pt x="0" y="0"/>
                  </a:lnTo>
                  <a:lnTo>
                    <a:pt x="0" y="0"/>
                  </a:lnTo>
                  <a:lnTo>
                    <a:pt x="0" y="0"/>
                  </a:lnTo>
                  <a:lnTo>
                    <a:pt x="0" y="0"/>
                  </a:lnTo>
                  <a:lnTo>
                    <a:pt x="0" y="0"/>
                  </a:lnTo>
                  <a:lnTo>
                    <a:pt x="2" y="0"/>
                  </a:lnTo>
                  <a:lnTo>
                    <a:pt x="6" y="0"/>
                  </a:lnTo>
                  <a:lnTo>
                    <a:pt x="6" y="0"/>
                  </a:lnTo>
                  <a:lnTo>
                    <a:pt x="6" y="0"/>
                  </a:lnTo>
                  <a:lnTo>
                    <a:pt x="6" y="0"/>
                  </a:lnTo>
                  <a:lnTo>
                    <a:pt x="6" y="0"/>
                  </a:lnTo>
                  <a:lnTo>
                    <a:pt x="6" y="0"/>
                  </a:lnTo>
                  <a:lnTo>
                    <a:pt x="4" y="0"/>
                  </a:lnTo>
                  <a:lnTo>
                    <a:pt x="4" y="0"/>
                  </a:lnTo>
                  <a:lnTo>
                    <a:pt x="2"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0" name="Freeform 5502">
              <a:extLst>
                <a:ext uri="{FF2B5EF4-FFF2-40B4-BE49-F238E27FC236}">
                  <a16:creationId xmlns:a16="http://schemas.microsoft.com/office/drawing/2014/main" id="{4621726F-5C7B-724C-8F9D-1206B0C62292}"/>
                </a:ext>
              </a:extLst>
            </p:cNvPr>
            <p:cNvSpPr>
              <a:spLocks/>
            </p:cNvSpPr>
            <p:nvPr/>
          </p:nvSpPr>
          <p:spPr bwMode="auto">
            <a:xfrm>
              <a:off x="6769061" y="4211865"/>
              <a:ext cx="10572" cy="2200"/>
            </a:xfrm>
            <a:custGeom>
              <a:avLst/>
              <a:gdLst/>
              <a:ahLst/>
              <a:cxnLst>
                <a:cxn ang="0">
                  <a:pos x="0" y="0"/>
                </a:cxn>
                <a:cxn ang="0">
                  <a:pos x="0" y="0"/>
                </a:cxn>
                <a:cxn ang="0">
                  <a:pos x="0" y="0"/>
                </a:cxn>
                <a:cxn ang="0">
                  <a:pos x="0" y="0"/>
                </a:cxn>
                <a:cxn ang="0">
                  <a:pos x="0" y="0"/>
                </a:cxn>
                <a:cxn ang="0">
                  <a:pos x="0" y="0"/>
                </a:cxn>
                <a:cxn ang="0">
                  <a:pos x="0" y="0"/>
                </a:cxn>
                <a:cxn ang="0">
                  <a:pos x="2" y="0"/>
                </a:cxn>
                <a:cxn ang="0">
                  <a:pos x="6" y="0"/>
                </a:cxn>
                <a:cxn ang="0">
                  <a:pos x="6" y="0"/>
                </a:cxn>
                <a:cxn ang="0">
                  <a:pos x="6" y="0"/>
                </a:cxn>
                <a:cxn ang="0">
                  <a:pos x="6" y="0"/>
                </a:cxn>
                <a:cxn ang="0">
                  <a:pos x="6" y="0"/>
                </a:cxn>
                <a:cxn ang="0">
                  <a:pos x="6" y="0"/>
                </a:cxn>
                <a:cxn ang="0">
                  <a:pos x="4" y="0"/>
                </a:cxn>
                <a:cxn ang="0">
                  <a:pos x="4" y="0"/>
                </a:cxn>
                <a:cxn ang="0">
                  <a:pos x="2" y="0"/>
                </a:cxn>
                <a:cxn ang="0">
                  <a:pos x="0" y="0"/>
                </a:cxn>
              </a:cxnLst>
              <a:rect l="0" t="0" r="r" b="b"/>
              <a:pathLst>
                <a:path w="6">
                  <a:moveTo>
                    <a:pt x="0" y="0"/>
                  </a:moveTo>
                  <a:lnTo>
                    <a:pt x="0" y="0"/>
                  </a:lnTo>
                  <a:lnTo>
                    <a:pt x="0" y="0"/>
                  </a:lnTo>
                  <a:lnTo>
                    <a:pt x="0" y="0"/>
                  </a:lnTo>
                  <a:lnTo>
                    <a:pt x="0" y="0"/>
                  </a:lnTo>
                  <a:lnTo>
                    <a:pt x="0" y="0"/>
                  </a:lnTo>
                  <a:lnTo>
                    <a:pt x="0" y="0"/>
                  </a:lnTo>
                  <a:lnTo>
                    <a:pt x="2" y="0"/>
                  </a:lnTo>
                  <a:lnTo>
                    <a:pt x="6" y="0"/>
                  </a:lnTo>
                  <a:lnTo>
                    <a:pt x="6" y="0"/>
                  </a:lnTo>
                  <a:lnTo>
                    <a:pt x="6" y="0"/>
                  </a:lnTo>
                  <a:lnTo>
                    <a:pt x="6" y="0"/>
                  </a:lnTo>
                  <a:lnTo>
                    <a:pt x="6" y="0"/>
                  </a:lnTo>
                  <a:lnTo>
                    <a:pt x="6" y="0"/>
                  </a:lnTo>
                  <a:lnTo>
                    <a:pt x="4" y="0"/>
                  </a:lnTo>
                  <a:lnTo>
                    <a:pt x="4"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1" name="Freeform 5503">
              <a:extLst>
                <a:ext uri="{FF2B5EF4-FFF2-40B4-BE49-F238E27FC236}">
                  <a16:creationId xmlns:a16="http://schemas.microsoft.com/office/drawing/2014/main" id="{D10C66D5-E4C1-5B4C-A483-518235D1EA06}"/>
                </a:ext>
              </a:extLst>
            </p:cNvPr>
            <p:cNvSpPr>
              <a:spLocks/>
            </p:cNvSpPr>
            <p:nvPr/>
          </p:nvSpPr>
          <p:spPr bwMode="auto">
            <a:xfrm>
              <a:off x="7515511" y="4042539"/>
              <a:ext cx="2115" cy="6596"/>
            </a:xfrm>
            <a:custGeom>
              <a:avLst/>
              <a:gdLst/>
              <a:ahLst/>
              <a:cxnLst>
                <a:cxn ang="0">
                  <a:pos x="2" y="0"/>
                </a:cxn>
                <a:cxn ang="0">
                  <a:pos x="2" y="2"/>
                </a:cxn>
                <a:cxn ang="0">
                  <a:pos x="2" y="2"/>
                </a:cxn>
                <a:cxn ang="0">
                  <a:pos x="0" y="4"/>
                </a:cxn>
                <a:cxn ang="0">
                  <a:pos x="0" y="4"/>
                </a:cxn>
                <a:cxn ang="0">
                  <a:pos x="2" y="2"/>
                </a:cxn>
                <a:cxn ang="0">
                  <a:pos x="2" y="0"/>
                </a:cxn>
                <a:cxn ang="0">
                  <a:pos x="2" y="0"/>
                </a:cxn>
                <a:cxn ang="0">
                  <a:pos x="2" y="0"/>
                </a:cxn>
                <a:cxn ang="0">
                  <a:pos x="2" y="0"/>
                </a:cxn>
                <a:cxn ang="0">
                  <a:pos x="2" y="0"/>
                </a:cxn>
              </a:cxnLst>
              <a:rect l="0" t="0" r="r" b="b"/>
              <a:pathLst>
                <a:path w="2" h="4">
                  <a:moveTo>
                    <a:pt x="2" y="0"/>
                  </a:moveTo>
                  <a:lnTo>
                    <a:pt x="2" y="2"/>
                  </a:lnTo>
                  <a:lnTo>
                    <a:pt x="2" y="2"/>
                  </a:lnTo>
                  <a:lnTo>
                    <a:pt x="0" y="4"/>
                  </a:lnTo>
                  <a:lnTo>
                    <a:pt x="0" y="4"/>
                  </a:lnTo>
                  <a:lnTo>
                    <a:pt x="2" y="2"/>
                  </a:lnTo>
                  <a:lnTo>
                    <a:pt x="2" y="0"/>
                  </a:lnTo>
                  <a:lnTo>
                    <a:pt x="2" y="0"/>
                  </a:lnTo>
                  <a:lnTo>
                    <a:pt x="2" y="0"/>
                  </a:lnTo>
                  <a:lnTo>
                    <a:pt x="2" y="0"/>
                  </a:lnTo>
                  <a:lnTo>
                    <a:pt x="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2" name="Freeform 5504">
              <a:extLst>
                <a:ext uri="{FF2B5EF4-FFF2-40B4-BE49-F238E27FC236}">
                  <a16:creationId xmlns:a16="http://schemas.microsoft.com/office/drawing/2014/main" id="{DE73B723-9EE6-F44F-8898-7204EA51CCDE}"/>
                </a:ext>
              </a:extLst>
            </p:cNvPr>
            <p:cNvSpPr>
              <a:spLocks/>
            </p:cNvSpPr>
            <p:nvPr/>
          </p:nvSpPr>
          <p:spPr bwMode="auto">
            <a:xfrm>
              <a:off x="7515511" y="4042539"/>
              <a:ext cx="2115" cy="6596"/>
            </a:xfrm>
            <a:custGeom>
              <a:avLst/>
              <a:gdLst/>
              <a:ahLst/>
              <a:cxnLst>
                <a:cxn ang="0">
                  <a:pos x="2" y="0"/>
                </a:cxn>
                <a:cxn ang="0">
                  <a:pos x="2" y="2"/>
                </a:cxn>
                <a:cxn ang="0">
                  <a:pos x="2" y="2"/>
                </a:cxn>
                <a:cxn ang="0">
                  <a:pos x="0" y="4"/>
                </a:cxn>
                <a:cxn ang="0">
                  <a:pos x="0" y="4"/>
                </a:cxn>
                <a:cxn ang="0">
                  <a:pos x="2" y="2"/>
                </a:cxn>
                <a:cxn ang="0">
                  <a:pos x="2" y="0"/>
                </a:cxn>
                <a:cxn ang="0">
                  <a:pos x="2" y="0"/>
                </a:cxn>
                <a:cxn ang="0">
                  <a:pos x="2" y="0"/>
                </a:cxn>
                <a:cxn ang="0">
                  <a:pos x="2" y="0"/>
                </a:cxn>
                <a:cxn ang="0">
                  <a:pos x="2" y="0"/>
                </a:cxn>
              </a:cxnLst>
              <a:rect l="0" t="0" r="r" b="b"/>
              <a:pathLst>
                <a:path w="2" h="4">
                  <a:moveTo>
                    <a:pt x="2" y="0"/>
                  </a:moveTo>
                  <a:lnTo>
                    <a:pt x="2" y="2"/>
                  </a:lnTo>
                  <a:lnTo>
                    <a:pt x="2" y="2"/>
                  </a:lnTo>
                  <a:lnTo>
                    <a:pt x="0" y="4"/>
                  </a:lnTo>
                  <a:lnTo>
                    <a:pt x="0" y="4"/>
                  </a:lnTo>
                  <a:lnTo>
                    <a:pt x="2" y="2"/>
                  </a:lnTo>
                  <a:lnTo>
                    <a:pt x="2" y="0"/>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3" name="Freeform 5505">
              <a:extLst>
                <a:ext uri="{FF2B5EF4-FFF2-40B4-BE49-F238E27FC236}">
                  <a16:creationId xmlns:a16="http://schemas.microsoft.com/office/drawing/2014/main" id="{04712480-4907-0544-9B7B-FF077E74CA7D}"/>
                </a:ext>
              </a:extLst>
            </p:cNvPr>
            <p:cNvSpPr>
              <a:spLocks/>
            </p:cNvSpPr>
            <p:nvPr/>
          </p:nvSpPr>
          <p:spPr bwMode="auto">
            <a:xfrm>
              <a:off x="7452074" y="3853420"/>
              <a:ext cx="12688" cy="15393"/>
            </a:xfrm>
            <a:custGeom>
              <a:avLst/>
              <a:gdLst/>
              <a:ahLst/>
              <a:cxnLst>
                <a:cxn ang="0">
                  <a:pos x="2" y="0"/>
                </a:cxn>
                <a:cxn ang="0">
                  <a:pos x="0" y="2"/>
                </a:cxn>
                <a:cxn ang="0">
                  <a:pos x="0" y="2"/>
                </a:cxn>
                <a:cxn ang="0">
                  <a:pos x="4" y="8"/>
                </a:cxn>
                <a:cxn ang="0">
                  <a:pos x="6" y="10"/>
                </a:cxn>
                <a:cxn ang="0">
                  <a:pos x="6" y="10"/>
                </a:cxn>
                <a:cxn ang="0">
                  <a:pos x="6" y="10"/>
                </a:cxn>
                <a:cxn ang="0">
                  <a:pos x="8" y="10"/>
                </a:cxn>
                <a:cxn ang="0">
                  <a:pos x="8" y="10"/>
                </a:cxn>
                <a:cxn ang="0">
                  <a:pos x="8" y="6"/>
                </a:cxn>
                <a:cxn ang="0">
                  <a:pos x="8" y="4"/>
                </a:cxn>
                <a:cxn ang="0">
                  <a:pos x="8" y="4"/>
                </a:cxn>
                <a:cxn ang="0">
                  <a:pos x="4" y="0"/>
                </a:cxn>
                <a:cxn ang="0">
                  <a:pos x="4" y="0"/>
                </a:cxn>
                <a:cxn ang="0">
                  <a:pos x="4" y="0"/>
                </a:cxn>
                <a:cxn ang="0">
                  <a:pos x="2" y="0"/>
                </a:cxn>
              </a:cxnLst>
              <a:rect l="0" t="0" r="r" b="b"/>
              <a:pathLst>
                <a:path w="8" h="10">
                  <a:moveTo>
                    <a:pt x="2" y="0"/>
                  </a:moveTo>
                  <a:lnTo>
                    <a:pt x="0" y="2"/>
                  </a:lnTo>
                  <a:lnTo>
                    <a:pt x="0" y="2"/>
                  </a:lnTo>
                  <a:lnTo>
                    <a:pt x="4" y="8"/>
                  </a:lnTo>
                  <a:lnTo>
                    <a:pt x="6" y="10"/>
                  </a:lnTo>
                  <a:lnTo>
                    <a:pt x="6" y="10"/>
                  </a:lnTo>
                  <a:lnTo>
                    <a:pt x="6" y="10"/>
                  </a:lnTo>
                  <a:lnTo>
                    <a:pt x="8" y="10"/>
                  </a:lnTo>
                  <a:lnTo>
                    <a:pt x="8" y="10"/>
                  </a:lnTo>
                  <a:lnTo>
                    <a:pt x="8" y="6"/>
                  </a:lnTo>
                  <a:lnTo>
                    <a:pt x="8" y="4"/>
                  </a:lnTo>
                  <a:lnTo>
                    <a:pt x="8" y="4"/>
                  </a:lnTo>
                  <a:lnTo>
                    <a:pt x="4" y="0"/>
                  </a:lnTo>
                  <a:lnTo>
                    <a:pt x="4" y="0"/>
                  </a:lnTo>
                  <a:lnTo>
                    <a:pt x="4" y="0"/>
                  </a:lnTo>
                  <a:lnTo>
                    <a:pt x="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4" name="Freeform 5506">
              <a:extLst>
                <a:ext uri="{FF2B5EF4-FFF2-40B4-BE49-F238E27FC236}">
                  <a16:creationId xmlns:a16="http://schemas.microsoft.com/office/drawing/2014/main" id="{2F37352A-AFB3-A944-A0B5-32A3DFB2F845}"/>
                </a:ext>
              </a:extLst>
            </p:cNvPr>
            <p:cNvSpPr>
              <a:spLocks/>
            </p:cNvSpPr>
            <p:nvPr/>
          </p:nvSpPr>
          <p:spPr bwMode="auto">
            <a:xfrm>
              <a:off x="7452074" y="3853420"/>
              <a:ext cx="12688" cy="15393"/>
            </a:xfrm>
            <a:custGeom>
              <a:avLst/>
              <a:gdLst/>
              <a:ahLst/>
              <a:cxnLst>
                <a:cxn ang="0">
                  <a:pos x="2" y="0"/>
                </a:cxn>
                <a:cxn ang="0">
                  <a:pos x="0" y="2"/>
                </a:cxn>
                <a:cxn ang="0">
                  <a:pos x="0" y="2"/>
                </a:cxn>
                <a:cxn ang="0">
                  <a:pos x="4" y="8"/>
                </a:cxn>
                <a:cxn ang="0">
                  <a:pos x="6" y="10"/>
                </a:cxn>
                <a:cxn ang="0">
                  <a:pos x="6" y="10"/>
                </a:cxn>
                <a:cxn ang="0">
                  <a:pos x="6" y="10"/>
                </a:cxn>
                <a:cxn ang="0">
                  <a:pos x="8" y="10"/>
                </a:cxn>
                <a:cxn ang="0">
                  <a:pos x="8" y="10"/>
                </a:cxn>
                <a:cxn ang="0">
                  <a:pos x="8" y="6"/>
                </a:cxn>
                <a:cxn ang="0">
                  <a:pos x="8" y="4"/>
                </a:cxn>
                <a:cxn ang="0">
                  <a:pos x="8" y="4"/>
                </a:cxn>
                <a:cxn ang="0">
                  <a:pos x="4" y="0"/>
                </a:cxn>
                <a:cxn ang="0">
                  <a:pos x="4" y="0"/>
                </a:cxn>
                <a:cxn ang="0">
                  <a:pos x="4" y="0"/>
                </a:cxn>
                <a:cxn ang="0">
                  <a:pos x="2" y="0"/>
                </a:cxn>
              </a:cxnLst>
              <a:rect l="0" t="0" r="r" b="b"/>
              <a:pathLst>
                <a:path w="8" h="10">
                  <a:moveTo>
                    <a:pt x="2" y="0"/>
                  </a:moveTo>
                  <a:lnTo>
                    <a:pt x="0" y="2"/>
                  </a:lnTo>
                  <a:lnTo>
                    <a:pt x="0" y="2"/>
                  </a:lnTo>
                  <a:lnTo>
                    <a:pt x="4" y="8"/>
                  </a:lnTo>
                  <a:lnTo>
                    <a:pt x="6" y="10"/>
                  </a:lnTo>
                  <a:lnTo>
                    <a:pt x="6" y="10"/>
                  </a:lnTo>
                  <a:lnTo>
                    <a:pt x="6" y="10"/>
                  </a:lnTo>
                  <a:lnTo>
                    <a:pt x="8" y="10"/>
                  </a:lnTo>
                  <a:lnTo>
                    <a:pt x="8" y="10"/>
                  </a:lnTo>
                  <a:lnTo>
                    <a:pt x="8" y="6"/>
                  </a:lnTo>
                  <a:lnTo>
                    <a:pt x="8" y="4"/>
                  </a:lnTo>
                  <a:lnTo>
                    <a:pt x="8" y="4"/>
                  </a:lnTo>
                  <a:lnTo>
                    <a:pt x="4" y="0"/>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5" name="Freeform 5507">
              <a:extLst>
                <a:ext uri="{FF2B5EF4-FFF2-40B4-BE49-F238E27FC236}">
                  <a16:creationId xmlns:a16="http://schemas.microsoft.com/office/drawing/2014/main" id="{5A25E7E0-1367-EB4F-9FED-64CA3DB3F2B0}"/>
                </a:ext>
              </a:extLst>
            </p:cNvPr>
            <p:cNvSpPr>
              <a:spLocks/>
            </p:cNvSpPr>
            <p:nvPr/>
          </p:nvSpPr>
          <p:spPr bwMode="auto">
            <a:xfrm>
              <a:off x="7439386" y="3842424"/>
              <a:ext cx="2115" cy="6598"/>
            </a:xfrm>
            <a:custGeom>
              <a:avLst/>
              <a:gdLst/>
              <a:ahLst/>
              <a:cxnLst>
                <a:cxn ang="0">
                  <a:pos x="0" y="0"/>
                </a:cxn>
                <a:cxn ang="0">
                  <a:pos x="0" y="0"/>
                </a:cxn>
                <a:cxn ang="0">
                  <a:pos x="0" y="0"/>
                </a:cxn>
                <a:cxn ang="0">
                  <a:pos x="0" y="2"/>
                </a:cxn>
                <a:cxn ang="0">
                  <a:pos x="0" y="2"/>
                </a:cxn>
                <a:cxn ang="0">
                  <a:pos x="2" y="4"/>
                </a:cxn>
                <a:cxn ang="0">
                  <a:pos x="2" y="4"/>
                </a:cxn>
                <a:cxn ang="0">
                  <a:pos x="2" y="4"/>
                </a:cxn>
                <a:cxn ang="0">
                  <a:pos x="2" y="2"/>
                </a:cxn>
                <a:cxn ang="0">
                  <a:pos x="2" y="2"/>
                </a:cxn>
                <a:cxn ang="0">
                  <a:pos x="2" y="2"/>
                </a:cxn>
                <a:cxn ang="0">
                  <a:pos x="2" y="2"/>
                </a:cxn>
                <a:cxn ang="0">
                  <a:pos x="2" y="0"/>
                </a:cxn>
                <a:cxn ang="0">
                  <a:pos x="2" y="0"/>
                </a:cxn>
                <a:cxn ang="0">
                  <a:pos x="0" y="0"/>
                </a:cxn>
                <a:cxn ang="0">
                  <a:pos x="0" y="0"/>
                </a:cxn>
              </a:cxnLst>
              <a:rect l="0" t="0" r="r" b="b"/>
              <a:pathLst>
                <a:path w="2" h="4">
                  <a:moveTo>
                    <a:pt x="0" y="0"/>
                  </a:moveTo>
                  <a:lnTo>
                    <a:pt x="0" y="0"/>
                  </a:lnTo>
                  <a:lnTo>
                    <a:pt x="0" y="0"/>
                  </a:lnTo>
                  <a:lnTo>
                    <a:pt x="0" y="2"/>
                  </a:lnTo>
                  <a:lnTo>
                    <a:pt x="0" y="2"/>
                  </a:lnTo>
                  <a:lnTo>
                    <a:pt x="2" y="4"/>
                  </a:lnTo>
                  <a:lnTo>
                    <a:pt x="2" y="4"/>
                  </a:lnTo>
                  <a:lnTo>
                    <a:pt x="2" y="4"/>
                  </a:lnTo>
                  <a:lnTo>
                    <a:pt x="2" y="2"/>
                  </a:lnTo>
                  <a:lnTo>
                    <a:pt x="2" y="2"/>
                  </a:lnTo>
                  <a:lnTo>
                    <a:pt x="2" y="2"/>
                  </a:lnTo>
                  <a:lnTo>
                    <a:pt x="2" y="2"/>
                  </a:lnTo>
                  <a:lnTo>
                    <a:pt x="2" y="0"/>
                  </a:lnTo>
                  <a:lnTo>
                    <a:pt x="2" y="0"/>
                  </a:lnTo>
                  <a:lnTo>
                    <a:pt x="0"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6" name="Freeform 5508">
              <a:extLst>
                <a:ext uri="{FF2B5EF4-FFF2-40B4-BE49-F238E27FC236}">
                  <a16:creationId xmlns:a16="http://schemas.microsoft.com/office/drawing/2014/main" id="{F934A328-A2CB-D747-BCDE-951687DF6533}"/>
                </a:ext>
              </a:extLst>
            </p:cNvPr>
            <p:cNvSpPr>
              <a:spLocks/>
            </p:cNvSpPr>
            <p:nvPr/>
          </p:nvSpPr>
          <p:spPr bwMode="auto">
            <a:xfrm>
              <a:off x="7439386" y="3842424"/>
              <a:ext cx="2115" cy="6598"/>
            </a:xfrm>
            <a:custGeom>
              <a:avLst/>
              <a:gdLst/>
              <a:ahLst/>
              <a:cxnLst>
                <a:cxn ang="0">
                  <a:pos x="0" y="0"/>
                </a:cxn>
                <a:cxn ang="0">
                  <a:pos x="0" y="0"/>
                </a:cxn>
                <a:cxn ang="0">
                  <a:pos x="0" y="0"/>
                </a:cxn>
                <a:cxn ang="0">
                  <a:pos x="0" y="2"/>
                </a:cxn>
                <a:cxn ang="0">
                  <a:pos x="0" y="2"/>
                </a:cxn>
                <a:cxn ang="0">
                  <a:pos x="2" y="4"/>
                </a:cxn>
                <a:cxn ang="0">
                  <a:pos x="2" y="4"/>
                </a:cxn>
                <a:cxn ang="0">
                  <a:pos x="2" y="4"/>
                </a:cxn>
                <a:cxn ang="0">
                  <a:pos x="2" y="2"/>
                </a:cxn>
                <a:cxn ang="0">
                  <a:pos x="2" y="2"/>
                </a:cxn>
                <a:cxn ang="0">
                  <a:pos x="2" y="2"/>
                </a:cxn>
                <a:cxn ang="0">
                  <a:pos x="2" y="2"/>
                </a:cxn>
                <a:cxn ang="0">
                  <a:pos x="2" y="0"/>
                </a:cxn>
                <a:cxn ang="0">
                  <a:pos x="2" y="0"/>
                </a:cxn>
                <a:cxn ang="0">
                  <a:pos x="0" y="0"/>
                </a:cxn>
                <a:cxn ang="0">
                  <a:pos x="0" y="0"/>
                </a:cxn>
              </a:cxnLst>
              <a:rect l="0" t="0" r="r" b="b"/>
              <a:pathLst>
                <a:path w="2" h="4">
                  <a:moveTo>
                    <a:pt x="0" y="0"/>
                  </a:moveTo>
                  <a:lnTo>
                    <a:pt x="0" y="0"/>
                  </a:lnTo>
                  <a:lnTo>
                    <a:pt x="0" y="0"/>
                  </a:lnTo>
                  <a:lnTo>
                    <a:pt x="0" y="2"/>
                  </a:lnTo>
                  <a:lnTo>
                    <a:pt x="0" y="2"/>
                  </a:lnTo>
                  <a:lnTo>
                    <a:pt x="2" y="4"/>
                  </a:lnTo>
                  <a:lnTo>
                    <a:pt x="2" y="4"/>
                  </a:lnTo>
                  <a:lnTo>
                    <a:pt x="2" y="4"/>
                  </a:lnTo>
                  <a:lnTo>
                    <a:pt x="2" y="2"/>
                  </a:lnTo>
                  <a:lnTo>
                    <a:pt x="2" y="2"/>
                  </a:lnTo>
                  <a:lnTo>
                    <a:pt x="2" y="2"/>
                  </a:lnTo>
                  <a:lnTo>
                    <a:pt x="2" y="2"/>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7" name="Freeform 5509">
              <a:extLst>
                <a:ext uri="{FF2B5EF4-FFF2-40B4-BE49-F238E27FC236}">
                  <a16:creationId xmlns:a16="http://schemas.microsoft.com/office/drawing/2014/main" id="{3F3733A8-C412-8D41-A5A0-C94BD692F33B}"/>
                </a:ext>
              </a:extLst>
            </p:cNvPr>
            <p:cNvSpPr>
              <a:spLocks/>
            </p:cNvSpPr>
            <p:nvPr/>
          </p:nvSpPr>
          <p:spPr bwMode="auto">
            <a:xfrm>
              <a:off x="7473220" y="3831429"/>
              <a:ext cx="6344" cy="6596"/>
            </a:xfrm>
            <a:custGeom>
              <a:avLst/>
              <a:gdLst/>
              <a:ahLst/>
              <a:cxnLst>
                <a:cxn ang="0">
                  <a:pos x="0" y="0"/>
                </a:cxn>
                <a:cxn ang="0">
                  <a:pos x="0" y="0"/>
                </a:cxn>
                <a:cxn ang="0">
                  <a:pos x="0" y="2"/>
                </a:cxn>
                <a:cxn ang="0">
                  <a:pos x="0" y="2"/>
                </a:cxn>
                <a:cxn ang="0">
                  <a:pos x="0" y="2"/>
                </a:cxn>
                <a:cxn ang="0">
                  <a:pos x="2" y="2"/>
                </a:cxn>
                <a:cxn ang="0">
                  <a:pos x="2" y="4"/>
                </a:cxn>
                <a:cxn ang="0">
                  <a:pos x="4" y="4"/>
                </a:cxn>
                <a:cxn ang="0">
                  <a:pos x="4" y="4"/>
                </a:cxn>
                <a:cxn ang="0">
                  <a:pos x="4" y="4"/>
                </a:cxn>
                <a:cxn ang="0">
                  <a:pos x="4" y="4"/>
                </a:cxn>
                <a:cxn ang="0">
                  <a:pos x="4" y="2"/>
                </a:cxn>
                <a:cxn ang="0">
                  <a:pos x="4" y="2"/>
                </a:cxn>
                <a:cxn ang="0">
                  <a:pos x="2" y="0"/>
                </a:cxn>
                <a:cxn ang="0">
                  <a:pos x="2" y="0"/>
                </a:cxn>
                <a:cxn ang="0">
                  <a:pos x="0" y="0"/>
                </a:cxn>
              </a:cxnLst>
              <a:rect l="0" t="0" r="r" b="b"/>
              <a:pathLst>
                <a:path w="4" h="4">
                  <a:moveTo>
                    <a:pt x="0" y="0"/>
                  </a:moveTo>
                  <a:lnTo>
                    <a:pt x="0" y="0"/>
                  </a:lnTo>
                  <a:lnTo>
                    <a:pt x="0" y="2"/>
                  </a:lnTo>
                  <a:lnTo>
                    <a:pt x="0" y="2"/>
                  </a:lnTo>
                  <a:lnTo>
                    <a:pt x="0" y="2"/>
                  </a:lnTo>
                  <a:lnTo>
                    <a:pt x="2" y="2"/>
                  </a:lnTo>
                  <a:lnTo>
                    <a:pt x="2" y="4"/>
                  </a:lnTo>
                  <a:lnTo>
                    <a:pt x="4" y="4"/>
                  </a:lnTo>
                  <a:lnTo>
                    <a:pt x="4" y="4"/>
                  </a:lnTo>
                  <a:lnTo>
                    <a:pt x="4" y="4"/>
                  </a:lnTo>
                  <a:lnTo>
                    <a:pt x="4" y="4"/>
                  </a:lnTo>
                  <a:lnTo>
                    <a:pt x="4" y="2"/>
                  </a:lnTo>
                  <a:lnTo>
                    <a:pt x="4" y="2"/>
                  </a:lnTo>
                  <a:lnTo>
                    <a:pt x="2" y="0"/>
                  </a:lnTo>
                  <a:lnTo>
                    <a:pt x="2"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8" name="Freeform 5510">
              <a:extLst>
                <a:ext uri="{FF2B5EF4-FFF2-40B4-BE49-F238E27FC236}">
                  <a16:creationId xmlns:a16="http://schemas.microsoft.com/office/drawing/2014/main" id="{1B1439B3-21D3-AE4D-A704-6CC029669780}"/>
                </a:ext>
              </a:extLst>
            </p:cNvPr>
            <p:cNvSpPr>
              <a:spLocks/>
            </p:cNvSpPr>
            <p:nvPr/>
          </p:nvSpPr>
          <p:spPr bwMode="auto">
            <a:xfrm>
              <a:off x="7473220" y="3831429"/>
              <a:ext cx="6344" cy="6596"/>
            </a:xfrm>
            <a:custGeom>
              <a:avLst/>
              <a:gdLst/>
              <a:ahLst/>
              <a:cxnLst>
                <a:cxn ang="0">
                  <a:pos x="0" y="0"/>
                </a:cxn>
                <a:cxn ang="0">
                  <a:pos x="0" y="0"/>
                </a:cxn>
                <a:cxn ang="0">
                  <a:pos x="0" y="2"/>
                </a:cxn>
                <a:cxn ang="0">
                  <a:pos x="0" y="2"/>
                </a:cxn>
                <a:cxn ang="0">
                  <a:pos x="0" y="2"/>
                </a:cxn>
                <a:cxn ang="0">
                  <a:pos x="2" y="2"/>
                </a:cxn>
                <a:cxn ang="0">
                  <a:pos x="2" y="4"/>
                </a:cxn>
                <a:cxn ang="0">
                  <a:pos x="4" y="4"/>
                </a:cxn>
                <a:cxn ang="0">
                  <a:pos x="4" y="4"/>
                </a:cxn>
                <a:cxn ang="0">
                  <a:pos x="4" y="4"/>
                </a:cxn>
                <a:cxn ang="0">
                  <a:pos x="4" y="4"/>
                </a:cxn>
                <a:cxn ang="0">
                  <a:pos x="4" y="2"/>
                </a:cxn>
                <a:cxn ang="0">
                  <a:pos x="4" y="2"/>
                </a:cxn>
                <a:cxn ang="0">
                  <a:pos x="2" y="0"/>
                </a:cxn>
                <a:cxn ang="0">
                  <a:pos x="2" y="0"/>
                </a:cxn>
                <a:cxn ang="0">
                  <a:pos x="0" y="0"/>
                </a:cxn>
              </a:cxnLst>
              <a:rect l="0" t="0" r="r" b="b"/>
              <a:pathLst>
                <a:path w="4" h="4">
                  <a:moveTo>
                    <a:pt x="0" y="0"/>
                  </a:moveTo>
                  <a:lnTo>
                    <a:pt x="0" y="0"/>
                  </a:lnTo>
                  <a:lnTo>
                    <a:pt x="0" y="2"/>
                  </a:lnTo>
                  <a:lnTo>
                    <a:pt x="0" y="2"/>
                  </a:lnTo>
                  <a:lnTo>
                    <a:pt x="0" y="2"/>
                  </a:lnTo>
                  <a:lnTo>
                    <a:pt x="2" y="2"/>
                  </a:lnTo>
                  <a:lnTo>
                    <a:pt x="2" y="4"/>
                  </a:lnTo>
                  <a:lnTo>
                    <a:pt x="4" y="4"/>
                  </a:lnTo>
                  <a:lnTo>
                    <a:pt x="4" y="4"/>
                  </a:lnTo>
                  <a:lnTo>
                    <a:pt x="4" y="4"/>
                  </a:lnTo>
                  <a:lnTo>
                    <a:pt x="4" y="4"/>
                  </a:lnTo>
                  <a:lnTo>
                    <a:pt x="4" y="2"/>
                  </a:lnTo>
                  <a:lnTo>
                    <a:pt x="4" y="2"/>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9" name="Freeform 5511">
              <a:extLst>
                <a:ext uri="{FF2B5EF4-FFF2-40B4-BE49-F238E27FC236}">
                  <a16:creationId xmlns:a16="http://schemas.microsoft.com/office/drawing/2014/main" id="{03CC4F3D-E806-FF49-AF77-E98498DBBB93}"/>
                </a:ext>
              </a:extLst>
            </p:cNvPr>
            <p:cNvSpPr>
              <a:spLocks/>
            </p:cNvSpPr>
            <p:nvPr/>
          </p:nvSpPr>
          <p:spPr bwMode="auto">
            <a:xfrm>
              <a:off x="6540685" y="4407582"/>
              <a:ext cx="545565" cy="1079737"/>
            </a:xfrm>
            <a:custGeom>
              <a:avLst/>
              <a:gdLst/>
              <a:ahLst/>
              <a:cxnLst>
                <a:cxn ang="0">
                  <a:pos x="128" y="190"/>
                </a:cxn>
                <a:cxn ang="0">
                  <a:pos x="134" y="184"/>
                </a:cxn>
                <a:cxn ang="0">
                  <a:pos x="146" y="196"/>
                </a:cxn>
                <a:cxn ang="0">
                  <a:pos x="152" y="172"/>
                </a:cxn>
                <a:cxn ang="0">
                  <a:pos x="180" y="166"/>
                </a:cxn>
                <a:cxn ang="0">
                  <a:pos x="188" y="168"/>
                </a:cxn>
                <a:cxn ang="0">
                  <a:pos x="190" y="142"/>
                </a:cxn>
                <a:cxn ang="0">
                  <a:pos x="196" y="152"/>
                </a:cxn>
                <a:cxn ang="0">
                  <a:pos x="224" y="130"/>
                </a:cxn>
                <a:cxn ang="0">
                  <a:pos x="222" y="128"/>
                </a:cxn>
                <a:cxn ang="0">
                  <a:pos x="216" y="112"/>
                </a:cxn>
                <a:cxn ang="0">
                  <a:pos x="224" y="106"/>
                </a:cxn>
                <a:cxn ang="0">
                  <a:pos x="226" y="104"/>
                </a:cxn>
                <a:cxn ang="0">
                  <a:pos x="220" y="94"/>
                </a:cxn>
                <a:cxn ang="0">
                  <a:pos x="226" y="78"/>
                </a:cxn>
                <a:cxn ang="0">
                  <a:pos x="240" y="90"/>
                </a:cxn>
                <a:cxn ang="0">
                  <a:pos x="256" y="72"/>
                </a:cxn>
                <a:cxn ang="0">
                  <a:pos x="270" y="46"/>
                </a:cxn>
                <a:cxn ang="0">
                  <a:pos x="266" y="24"/>
                </a:cxn>
                <a:cxn ang="0">
                  <a:pos x="280" y="12"/>
                </a:cxn>
                <a:cxn ang="0">
                  <a:pos x="290" y="12"/>
                </a:cxn>
                <a:cxn ang="0">
                  <a:pos x="290" y="18"/>
                </a:cxn>
                <a:cxn ang="0">
                  <a:pos x="300" y="34"/>
                </a:cxn>
                <a:cxn ang="0">
                  <a:pos x="320" y="74"/>
                </a:cxn>
                <a:cxn ang="0">
                  <a:pos x="326" y="100"/>
                </a:cxn>
                <a:cxn ang="0">
                  <a:pos x="330" y="116"/>
                </a:cxn>
                <a:cxn ang="0">
                  <a:pos x="342" y="168"/>
                </a:cxn>
                <a:cxn ang="0">
                  <a:pos x="314" y="172"/>
                </a:cxn>
                <a:cxn ang="0">
                  <a:pos x="306" y="194"/>
                </a:cxn>
                <a:cxn ang="0">
                  <a:pos x="308" y="204"/>
                </a:cxn>
                <a:cxn ang="0">
                  <a:pos x="312" y="220"/>
                </a:cxn>
                <a:cxn ang="0">
                  <a:pos x="308" y="238"/>
                </a:cxn>
                <a:cxn ang="0">
                  <a:pos x="294" y="266"/>
                </a:cxn>
                <a:cxn ang="0">
                  <a:pos x="286" y="322"/>
                </a:cxn>
                <a:cxn ang="0">
                  <a:pos x="266" y="374"/>
                </a:cxn>
                <a:cxn ang="0">
                  <a:pos x="254" y="414"/>
                </a:cxn>
                <a:cxn ang="0">
                  <a:pos x="220" y="518"/>
                </a:cxn>
                <a:cxn ang="0">
                  <a:pos x="206" y="580"/>
                </a:cxn>
                <a:cxn ang="0">
                  <a:pos x="184" y="642"/>
                </a:cxn>
                <a:cxn ang="0">
                  <a:pos x="154" y="658"/>
                </a:cxn>
                <a:cxn ang="0">
                  <a:pos x="108" y="680"/>
                </a:cxn>
                <a:cxn ang="0">
                  <a:pos x="56" y="664"/>
                </a:cxn>
                <a:cxn ang="0">
                  <a:pos x="44" y="654"/>
                </a:cxn>
                <a:cxn ang="0">
                  <a:pos x="34" y="640"/>
                </a:cxn>
                <a:cxn ang="0">
                  <a:pos x="24" y="622"/>
                </a:cxn>
                <a:cxn ang="0">
                  <a:pos x="22" y="578"/>
                </a:cxn>
                <a:cxn ang="0">
                  <a:pos x="16" y="552"/>
                </a:cxn>
                <a:cxn ang="0">
                  <a:pos x="0" y="506"/>
                </a:cxn>
                <a:cxn ang="0">
                  <a:pos x="10" y="468"/>
                </a:cxn>
                <a:cxn ang="0">
                  <a:pos x="26" y="456"/>
                </a:cxn>
                <a:cxn ang="0">
                  <a:pos x="38" y="430"/>
                </a:cxn>
                <a:cxn ang="0">
                  <a:pos x="58" y="392"/>
                </a:cxn>
                <a:cxn ang="0">
                  <a:pos x="58" y="372"/>
                </a:cxn>
                <a:cxn ang="0">
                  <a:pos x="48" y="338"/>
                </a:cxn>
                <a:cxn ang="0">
                  <a:pos x="38" y="308"/>
                </a:cxn>
                <a:cxn ang="0">
                  <a:pos x="36" y="284"/>
                </a:cxn>
                <a:cxn ang="0">
                  <a:pos x="38" y="262"/>
                </a:cxn>
                <a:cxn ang="0">
                  <a:pos x="56" y="220"/>
                </a:cxn>
                <a:cxn ang="0">
                  <a:pos x="62" y="206"/>
                </a:cxn>
                <a:cxn ang="0">
                  <a:pos x="96" y="194"/>
                </a:cxn>
                <a:cxn ang="0">
                  <a:pos x="100" y="198"/>
                </a:cxn>
              </a:cxnLst>
              <a:rect l="0" t="0" r="r" b="b"/>
              <a:pathLst>
                <a:path w="344" h="680">
                  <a:moveTo>
                    <a:pt x="112" y="198"/>
                  </a:moveTo>
                  <a:lnTo>
                    <a:pt x="114" y="192"/>
                  </a:lnTo>
                  <a:lnTo>
                    <a:pt x="114" y="192"/>
                  </a:lnTo>
                  <a:lnTo>
                    <a:pt x="114" y="192"/>
                  </a:lnTo>
                  <a:lnTo>
                    <a:pt x="116" y="186"/>
                  </a:lnTo>
                  <a:lnTo>
                    <a:pt x="118" y="188"/>
                  </a:lnTo>
                  <a:lnTo>
                    <a:pt x="120" y="188"/>
                  </a:lnTo>
                  <a:lnTo>
                    <a:pt x="122" y="188"/>
                  </a:lnTo>
                  <a:lnTo>
                    <a:pt x="122" y="188"/>
                  </a:lnTo>
                  <a:lnTo>
                    <a:pt x="124" y="186"/>
                  </a:lnTo>
                  <a:lnTo>
                    <a:pt x="124" y="186"/>
                  </a:lnTo>
                  <a:lnTo>
                    <a:pt x="126" y="186"/>
                  </a:lnTo>
                  <a:lnTo>
                    <a:pt x="126" y="186"/>
                  </a:lnTo>
                  <a:lnTo>
                    <a:pt x="128" y="186"/>
                  </a:lnTo>
                  <a:lnTo>
                    <a:pt x="128" y="188"/>
                  </a:lnTo>
                  <a:lnTo>
                    <a:pt x="128" y="190"/>
                  </a:lnTo>
                  <a:lnTo>
                    <a:pt x="128" y="190"/>
                  </a:lnTo>
                  <a:lnTo>
                    <a:pt x="128" y="190"/>
                  </a:lnTo>
                  <a:lnTo>
                    <a:pt x="134" y="190"/>
                  </a:lnTo>
                  <a:lnTo>
                    <a:pt x="134" y="190"/>
                  </a:lnTo>
                  <a:lnTo>
                    <a:pt x="134" y="188"/>
                  </a:lnTo>
                  <a:lnTo>
                    <a:pt x="134" y="186"/>
                  </a:lnTo>
                  <a:lnTo>
                    <a:pt x="132" y="186"/>
                  </a:lnTo>
                  <a:lnTo>
                    <a:pt x="132" y="186"/>
                  </a:lnTo>
                  <a:lnTo>
                    <a:pt x="132" y="188"/>
                  </a:lnTo>
                  <a:lnTo>
                    <a:pt x="132" y="188"/>
                  </a:lnTo>
                  <a:lnTo>
                    <a:pt x="132" y="188"/>
                  </a:lnTo>
                  <a:lnTo>
                    <a:pt x="130" y="188"/>
                  </a:lnTo>
                  <a:lnTo>
                    <a:pt x="130" y="188"/>
                  </a:lnTo>
                  <a:lnTo>
                    <a:pt x="130" y="188"/>
                  </a:lnTo>
                  <a:lnTo>
                    <a:pt x="130" y="188"/>
                  </a:lnTo>
                  <a:lnTo>
                    <a:pt x="132" y="186"/>
                  </a:lnTo>
                  <a:lnTo>
                    <a:pt x="132" y="186"/>
                  </a:lnTo>
                  <a:lnTo>
                    <a:pt x="134" y="184"/>
                  </a:lnTo>
                  <a:lnTo>
                    <a:pt x="134" y="184"/>
                  </a:lnTo>
                  <a:lnTo>
                    <a:pt x="134" y="184"/>
                  </a:lnTo>
                  <a:lnTo>
                    <a:pt x="136" y="184"/>
                  </a:lnTo>
                  <a:lnTo>
                    <a:pt x="138" y="182"/>
                  </a:lnTo>
                  <a:lnTo>
                    <a:pt x="138" y="182"/>
                  </a:lnTo>
                  <a:lnTo>
                    <a:pt x="140" y="182"/>
                  </a:lnTo>
                  <a:lnTo>
                    <a:pt x="142" y="184"/>
                  </a:lnTo>
                  <a:lnTo>
                    <a:pt x="142" y="186"/>
                  </a:lnTo>
                  <a:lnTo>
                    <a:pt x="142" y="188"/>
                  </a:lnTo>
                  <a:lnTo>
                    <a:pt x="142" y="190"/>
                  </a:lnTo>
                  <a:lnTo>
                    <a:pt x="142" y="192"/>
                  </a:lnTo>
                  <a:lnTo>
                    <a:pt x="142" y="192"/>
                  </a:lnTo>
                  <a:lnTo>
                    <a:pt x="144" y="194"/>
                  </a:lnTo>
                  <a:lnTo>
                    <a:pt x="144" y="194"/>
                  </a:lnTo>
                  <a:lnTo>
                    <a:pt x="144" y="196"/>
                  </a:lnTo>
                  <a:lnTo>
                    <a:pt x="146" y="196"/>
                  </a:lnTo>
                  <a:lnTo>
                    <a:pt x="146" y="196"/>
                  </a:lnTo>
                  <a:lnTo>
                    <a:pt x="152" y="196"/>
                  </a:lnTo>
                  <a:lnTo>
                    <a:pt x="152" y="196"/>
                  </a:lnTo>
                  <a:lnTo>
                    <a:pt x="152" y="192"/>
                  </a:lnTo>
                  <a:lnTo>
                    <a:pt x="150" y="190"/>
                  </a:lnTo>
                  <a:lnTo>
                    <a:pt x="148" y="190"/>
                  </a:lnTo>
                  <a:lnTo>
                    <a:pt x="148" y="190"/>
                  </a:lnTo>
                  <a:lnTo>
                    <a:pt x="146" y="186"/>
                  </a:lnTo>
                  <a:lnTo>
                    <a:pt x="144" y="184"/>
                  </a:lnTo>
                  <a:lnTo>
                    <a:pt x="144" y="182"/>
                  </a:lnTo>
                  <a:lnTo>
                    <a:pt x="144" y="182"/>
                  </a:lnTo>
                  <a:lnTo>
                    <a:pt x="144" y="182"/>
                  </a:lnTo>
                  <a:lnTo>
                    <a:pt x="146" y="180"/>
                  </a:lnTo>
                  <a:lnTo>
                    <a:pt x="146" y="180"/>
                  </a:lnTo>
                  <a:lnTo>
                    <a:pt x="146" y="178"/>
                  </a:lnTo>
                  <a:lnTo>
                    <a:pt x="146" y="178"/>
                  </a:lnTo>
                  <a:lnTo>
                    <a:pt x="152" y="174"/>
                  </a:lnTo>
                  <a:lnTo>
                    <a:pt x="152" y="172"/>
                  </a:lnTo>
                  <a:lnTo>
                    <a:pt x="152" y="172"/>
                  </a:lnTo>
                  <a:lnTo>
                    <a:pt x="158" y="170"/>
                  </a:lnTo>
                  <a:lnTo>
                    <a:pt x="164" y="166"/>
                  </a:lnTo>
                  <a:lnTo>
                    <a:pt x="170" y="162"/>
                  </a:lnTo>
                  <a:lnTo>
                    <a:pt x="170" y="162"/>
                  </a:lnTo>
                  <a:lnTo>
                    <a:pt x="170" y="160"/>
                  </a:lnTo>
                  <a:lnTo>
                    <a:pt x="172" y="160"/>
                  </a:lnTo>
                  <a:lnTo>
                    <a:pt x="172" y="160"/>
                  </a:lnTo>
                  <a:lnTo>
                    <a:pt x="174" y="158"/>
                  </a:lnTo>
                  <a:lnTo>
                    <a:pt x="176" y="158"/>
                  </a:lnTo>
                  <a:lnTo>
                    <a:pt x="176" y="158"/>
                  </a:lnTo>
                  <a:lnTo>
                    <a:pt x="176" y="158"/>
                  </a:lnTo>
                  <a:lnTo>
                    <a:pt x="180" y="164"/>
                  </a:lnTo>
                  <a:lnTo>
                    <a:pt x="180" y="166"/>
                  </a:lnTo>
                  <a:lnTo>
                    <a:pt x="180" y="166"/>
                  </a:lnTo>
                  <a:lnTo>
                    <a:pt x="180" y="166"/>
                  </a:lnTo>
                  <a:lnTo>
                    <a:pt x="180" y="166"/>
                  </a:lnTo>
                  <a:lnTo>
                    <a:pt x="178" y="168"/>
                  </a:lnTo>
                  <a:lnTo>
                    <a:pt x="178" y="168"/>
                  </a:lnTo>
                  <a:lnTo>
                    <a:pt x="176" y="172"/>
                  </a:lnTo>
                  <a:lnTo>
                    <a:pt x="176" y="174"/>
                  </a:lnTo>
                  <a:lnTo>
                    <a:pt x="176" y="174"/>
                  </a:lnTo>
                  <a:lnTo>
                    <a:pt x="176" y="176"/>
                  </a:lnTo>
                  <a:lnTo>
                    <a:pt x="176" y="176"/>
                  </a:lnTo>
                  <a:lnTo>
                    <a:pt x="176" y="176"/>
                  </a:lnTo>
                  <a:lnTo>
                    <a:pt x="176" y="176"/>
                  </a:lnTo>
                  <a:lnTo>
                    <a:pt x="180" y="172"/>
                  </a:lnTo>
                  <a:lnTo>
                    <a:pt x="182" y="172"/>
                  </a:lnTo>
                  <a:lnTo>
                    <a:pt x="184" y="170"/>
                  </a:lnTo>
                  <a:lnTo>
                    <a:pt x="184" y="170"/>
                  </a:lnTo>
                  <a:lnTo>
                    <a:pt x="186" y="170"/>
                  </a:lnTo>
                  <a:lnTo>
                    <a:pt x="188" y="170"/>
                  </a:lnTo>
                  <a:lnTo>
                    <a:pt x="188" y="170"/>
                  </a:lnTo>
                  <a:lnTo>
                    <a:pt x="188" y="168"/>
                  </a:lnTo>
                  <a:lnTo>
                    <a:pt x="188" y="168"/>
                  </a:lnTo>
                  <a:lnTo>
                    <a:pt x="188" y="168"/>
                  </a:lnTo>
                  <a:lnTo>
                    <a:pt x="186" y="168"/>
                  </a:lnTo>
                  <a:lnTo>
                    <a:pt x="182" y="164"/>
                  </a:lnTo>
                  <a:lnTo>
                    <a:pt x="182" y="162"/>
                  </a:lnTo>
                  <a:lnTo>
                    <a:pt x="180" y="160"/>
                  </a:lnTo>
                  <a:lnTo>
                    <a:pt x="180" y="158"/>
                  </a:lnTo>
                  <a:lnTo>
                    <a:pt x="180" y="158"/>
                  </a:lnTo>
                  <a:lnTo>
                    <a:pt x="180" y="156"/>
                  </a:lnTo>
                  <a:lnTo>
                    <a:pt x="182" y="156"/>
                  </a:lnTo>
                  <a:lnTo>
                    <a:pt x="182" y="154"/>
                  </a:lnTo>
                  <a:lnTo>
                    <a:pt x="182" y="154"/>
                  </a:lnTo>
                  <a:lnTo>
                    <a:pt x="188" y="148"/>
                  </a:lnTo>
                  <a:lnTo>
                    <a:pt x="192" y="144"/>
                  </a:lnTo>
                  <a:lnTo>
                    <a:pt x="192" y="142"/>
                  </a:lnTo>
                  <a:lnTo>
                    <a:pt x="192" y="142"/>
                  </a:lnTo>
                  <a:lnTo>
                    <a:pt x="190" y="142"/>
                  </a:lnTo>
                  <a:lnTo>
                    <a:pt x="192" y="140"/>
                  </a:lnTo>
                  <a:lnTo>
                    <a:pt x="192" y="140"/>
                  </a:lnTo>
                  <a:lnTo>
                    <a:pt x="194" y="138"/>
                  </a:lnTo>
                  <a:lnTo>
                    <a:pt x="196" y="136"/>
                  </a:lnTo>
                  <a:lnTo>
                    <a:pt x="198" y="132"/>
                  </a:lnTo>
                  <a:lnTo>
                    <a:pt x="200" y="132"/>
                  </a:lnTo>
                  <a:lnTo>
                    <a:pt x="202" y="134"/>
                  </a:lnTo>
                  <a:lnTo>
                    <a:pt x="202" y="140"/>
                  </a:lnTo>
                  <a:lnTo>
                    <a:pt x="200" y="142"/>
                  </a:lnTo>
                  <a:lnTo>
                    <a:pt x="200" y="142"/>
                  </a:lnTo>
                  <a:lnTo>
                    <a:pt x="200" y="142"/>
                  </a:lnTo>
                  <a:lnTo>
                    <a:pt x="200" y="144"/>
                  </a:lnTo>
                  <a:lnTo>
                    <a:pt x="198" y="144"/>
                  </a:lnTo>
                  <a:lnTo>
                    <a:pt x="198" y="144"/>
                  </a:lnTo>
                  <a:lnTo>
                    <a:pt x="196" y="148"/>
                  </a:lnTo>
                  <a:lnTo>
                    <a:pt x="196" y="148"/>
                  </a:lnTo>
                  <a:lnTo>
                    <a:pt x="196" y="152"/>
                  </a:lnTo>
                  <a:lnTo>
                    <a:pt x="196" y="154"/>
                  </a:lnTo>
                  <a:lnTo>
                    <a:pt x="198" y="154"/>
                  </a:lnTo>
                  <a:lnTo>
                    <a:pt x="198" y="154"/>
                  </a:lnTo>
                  <a:lnTo>
                    <a:pt x="198" y="154"/>
                  </a:lnTo>
                  <a:lnTo>
                    <a:pt x="198" y="154"/>
                  </a:lnTo>
                  <a:lnTo>
                    <a:pt x="200" y="152"/>
                  </a:lnTo>
                  <a:lnTo>
                    <a:pt x="200" y="152"/>
                  </a:lnTo>
                  <a:lnTo>
                    <a:pt x="204" y="146"/>
                  </a:lnTo>
                  <a:lnTo>
                    <a:pt x="206" y="142"/>
                  </a:lnTo>
                  <a:lnTo>
                    <a:pt x="206" y="140"/>
                  </a:lnTo>
                  <a:lnTo>
                    <a:pt x="208" y="138"/>
                  </a:lnTo>
                  <a:lnTo>
                    <a:pt x="208" y="138"/>
                  </a:lnTo>
                  <a:lnTo>
                    <a:pt x="210" y="134"/>
                  </a:lnTo>
                  <a:lnTo>
                    <a:pt x="210" y="132"/>
                  </a:lnTo>
                  <a:lnTo>
                    <a:pt x="216" y="130"/>
                  </a:lnTo>
                  <a:lnTo>
                    <a:pt x="224" y="130"/>
                  </a:lnTo>
                  <a:lnTo>
                    <a:pt x="224" y="130"/>
                  </a:lnTo>
                  <a:lnTo>
                    <a:pt x="224" y="130"/>
                  </a:lnTo>
                  <a:lnTo>
                    <a:pt x="224" y="132"/>
                  </a:lnTo>
                  <a:lnTo>
                    <a:pt x="224" y="134"/>
                  </a:lnTo>
                  <a:lnTo>
                    <a:pt x="224" y="134"/>
                  </a:lnTo>
                  <a:lnTo>
                    <a:pt x="224" y="136"/>
                  </a:lnTo>
                  <a:lnTo>
                    <a:pt x="224" y="136"/>
                  </a:lnTo>
                  <a:lnTo>
                    <a:pt x="224" y="136"/>
                  </a:lnTo>
                  <a:lnTo>
                    <a:pt x="224" y="138"/>
                  </a:lnTo>
                  <a:lnTo>
                    <a:pt x="224" y="136"/>
                  </a:lnTo>
                  <a:lnTo>
                    <a:pt x="226" y="136"/>
                  </a:lnTo>
                  <a:lnTo>
                    <a:pt x="226" y="136"/>
                  </a:lnTo>
                  <a:lnTo>
                    <a:pt x="226" y="134"/>
                  </a:lnTo>
                  <a:lnTo>
                    <a:pt x="226" y="134"/>
                  </a:lnTo>
                  <a:lnTo>
                    <a:pt x="226" y="130"/>
                  </a:lnTo>
                  <a:lnTo>
                    <a:pt x="226" y="130"/>
                  </a:lnTo>
                  <a:lnTo>
                    <a:pt x="224" y="130"/>
                  </a:lnTo>
                  <a:lnTo>
                    <a:pt x="222" y="128"/>
                  </a:lnTo>
                  <a:lnTo>
                    <a:pt x="222" y="128"/>
                  </a:lnTo>
                  <a:lnTo>
                    <a:pt x="220" y="128"/>
                  </a:lnTo>
                  <a:lnTo>
                    <a:pt x="220" y="128"/>
                  </a:lnTo>
                  <a:lnTo>
                    <a:pt x="220" y="128"/>
                  </a:lnTo>
                  <a:lnTo>
                    <a:pt x="220" y="128"/>
                  </a:lnTo>
                  <a:lnTo>
                    <a:pt x="216" y="128"/>
                  </a:lnTo>
                  <a:lnTo>
                    <a:pt x="214" y="130"/>
                  </a:lnTo>
                  <a:lnTo>
                    <a:pt x="212" y="130"/>
                  </a:lnTo>
                  <a:lnTo>
                    <a:pt x="212" y="126"/>
                  </a:lnTo>
                  <a:lnTo>
                    <a:pt x="210" y="122"/>
                  </a:lnTo>
                  <a:lnTo>
                    <a:pt x="210" y="120"/>
                  </a:lnTo>
                  <a:lnTo>
                    <a:pt x="210" y="120"/>
                  </a:lnTo>
                  <a:lnTo>
                    <a:pt x="212" y="118"/>
                  </a:lnTo>
                  <a:lnTo>
                    <a:pt x="212" y="116"/>
                  </a:lnTo>
                  <a:lnTo>
                    <a:pt x="214" y="112"/>
                  </a:lnTo>
                  <a:lnTo>
                    <a:pt x="216" y="112"/>
                  </a:lnTo>
                  <a:lnTo>
                    <a:pt x="216" y="112"/>
                  </a:lnTo>
                  <a:lnTo>
                    <a:pt x="218" y="112"/>
                  </a:lnTo>
                  <a:lnTo>
                    <a:pt x="218" y="112"/>
                  </a:lnTo>
                  <a:lnTo>
                    <a:pt x="222" y="112"/>
                  </a:lnTo>
                  <a:lnTo>
                    <a:pt x="222" y="110"/>
                  </a:lnTo>
                  <a:lnTo>
                    <a:pt x="222" y="110"/>
                  </a:lnTo>
                  <a:lnTo>
                    <a:pt x="222" y="108"/>
                  </a:lnTo>
                  <a:lnTo>
                    <a:pt x="222" y="108"/>
                  </a:lnTo>
                  <a:lnTo>
                    <a:pt x="222" y="108"/>
                  </a:lnTo>
                  <a:lnTo>
                    <a:pt x="222" y="106"/>
                  </a:lnTo>
                  <a:lnTo>
                    <a:pt x="222" y="106"/>
                  </a:lnTo>
                  <a:lnTo>
                    <a:pt x="220" y="106"/>
                  </a:lnTo>
                  <a:lnTo>
                    <a:pt x="220" y="104"/>
                  </a:lnTo>
                  <a:lnTo>
                    <a:pt x="220" y="104"/>
                  </a:lnTo>
                  <a:lnTo>
                    <a:pt x="220" y="104"/>
                  </a:lnTo>
                  <a:lnTo>
                    <a:pt x="222" y="104"/>
                  </a:lnTo>
                  <a:lnTo>
                    <a:pt x="222" y="104"/>
                  </a:lnTo>
                  <a:lnTo>
                    <a:pt x="224" y="106"/>
                  </a:lnTo>
                  <a:lnTo>
                    <a:pt x="224" y="106"/>
                  </a:lnTo>
                  <a:lnTo>
                    <a:pt x="226" y="106"/>
                  </a:lnTo>
                  <a:lnTo>
                    <a:pt x="226" y="106"/>
                  </a:lnTo>
                  <a:lnTo>
                    <a:pt x="226" y="108"/>
                  </a:lnTo>
                  <a:lnTo>
                    <a:pt x="224" y="110"/>
                  </a:lnTo>
                  <a:lnTo>
                    <a:pt x="224" y="110"/>
                  </a:lnTo>
                  <a:lnTo>
                    <a:pt x="224" y="112"/>
                  </a:lnTo>
                  <a:lnTo>
                    <a:pt x="224" y="114"/>
                  </a:lnTo>
                  <a:lnTo>
                    <a:pt x="224" y="114"/>
                  </a:lnTo>
                  <a:lnTo>
                    <a:pt x="224" y="116"/>
                  </a:lnTo>
                  <a:lnTo>
                    <a:pt x="224" y="116"/>
                  </a:lnTo>
                  <a:lnTo>
                    <a:pt x="224" y="116"/>
                  </a:lnTo>
                  <a:lnTo>
                    <a:pt x="224" y="116"/>
                  </a:lnTo>
                  <a:lnTo>
                    <a:pt x="226" y="108"/>
                  </a:lnTo>
                  <a:lnTo>
                    <a:pt x="228" y="104"/>
                  </a:lnTo>
                  <a:lnTo>
                    <a:pt x="226" y="104"/>
                  </a:lnTo>
                  <a:lnTo>
                    <a:pt x="226" y="104"/>
                  </a:lnTo>
                  <a:lnTo>
                    <a:pt x="226" y="102"/>
                  </a:lnTo>
                  <a:lnTo>
                    <a:pt x="224" y="102"/>
                  </a:lnTo>
                  <a:lnTo>
                    <a:pt x="224" y="102"/>
                  </a:lnTo>
                  <a:lnTo>
                    <a:pt x="224" y="102"/>
                  </a:lnTo>
                  <a:lnTo>
                    <a:pt x="222" y="100"/>
                  </a:lnTo>
                  <a:lnTo>
                    <a:pt x="222" y="100"/>
                  </a:lnTo>
                  <a:lnTo>
                    <a:pt x="222" y="100"/>
                  </a:lnTo>
                  <a:lnTo>
                    <a:pt x="222" y="100"/>
                  </a:lnTo>
                  <a:lnTo>
                    <a:pt x="224" y="100"/>
                  </a:lnTo>
                  <a:lnTo>
                    <a:pt x="224" y="100"/>
                  </a:lnTo>
                  <a:lnTo>
                    <a:pt x="226" y="98"/>
                  </a:lnTo>
                  <a:lnTo>
                    <a:pt x="226" y="98"/>
                  </a:lnTo>
                  <a:lnTo>
                    <a:pt x="224" y="96"/>
                  </a:lnTo>
                  <a:lnTo>
                    <a:pt x="222" y="96"/>
                  </a:lnTo>
                  <a:lnTo>
                    <a:pt x="222" y="96"/>
                  </a:lnTo>
                  <a:lnTo>
                    <a:pt x="220" y="94"/>
                  </a:lnTo>
                  <a:lnTo>
                    <a:pt x="220" y="94"/>
                  </a:lnTo>
                  <a:lnTo>
                    <a:pt x="220" y="92"/>
                  </a:lnTo>
                  <a:lnTo>
                    <a:pt x="218" y="90"/>
                  </a:lnTo>
                  <a:lnTo>
                    <a:pt x="218" y="90"/>
                  </a:lnTo>
                  <a:lnTo>
                    <a:pt x="220" y="82"/>
                  </a:lnTo>
                  <a:lnTo>
                    <a:pt x="220" y="82"/>
                  </a:lnTo>
                  <a:lnTo>
                    <a:pt x="220" y="82"/>
                  </a:lnTo>
                  <a:lnTo>
                    <a:pt x="220" y="80"/>
                  </a:lnTo>
                  <a:lnTo>
                    <a:pt x="220" y="80"/>
                  </a:lnTo>
                  <a:lnTo>
                    <a:pt x="222" y="80"/>
                  </a:lnTo>
                  <a:lnTo>
                    <a:pt x="222" y="80"/>
                  </a:lnTo>
                  <a:lnTo>
                    <a:pt x="222" y="80"/>
                  </a:lnTo>
                  <a:lnTo>
                    <a:pt x="222" y="80"/>
                  </a:lnTo>
                  <a:lnTo>
                    <a:pt x="226" y="80"/>
                  </a:lnTo>
                  <a:lnTo>
                    <a:pt x="226" y="80"/>
                  </a:lnTo>
                  <a:lnTo>
                    <a:pt x="226" y="78"/>
                  </a:lnTo>
                  <a:lnTo>
                    <a:pt x="226" y="78"/>
                  </a:lnTo>
                  <a:lnTo>
                    <a:pt x="226" y="78"/>
                  </a:lnTo>
                  <a:lnTo>
                    <a:pt x="226" y="78"/>
                  </a:lnTo>
                  <a:lnTo>
                    <a:pt x="226" y="76"/>
                  </a:lnTo>
                  <a:lnTo>
                    <a:pt x="226" y="76"/>
                  </a:lnTo>
                  <a:lnTo>
                    <a:pt x="226" y="76"/>
                  </a:lnTo>
                  <a:lnTo>
                    <a:pt x="228" y="76"/>
                  </a:lnTo>
                  <a:lnTo>
                    <a:pt x="228" y="76"/>
                  </a:lnTo>
                  <a:lnTo>
                    <a:pt x="232" y="80"/>
                  </a:lnTo>
                  <a:lnTo>
                    <a:pt x="232" y="84"/>
                  </a:lnTo>
                  <a:lnTo>
                    <a:pt x="232" y="86"/>
                  </a:lnTo>
                  <a:lnTo>
                    <a:pt x="234" y="88"/>
                  </a:lnTo>
                  <a:lnTo>
                    <a:pt x="234" y="88"/>
                  </a:lnTo>
                  <a:lnTo>
                    <a:pt x="236" y="90"/>
                  </a:lnTo>
                  <a:lnTo>
                    <a:pt x="236" y="90"/>
                  </a:lnTo>
                  <a:lnTo>
                    <a:pt x="238" y="90"/>
                  </a:lnTo>
                  <a:lnTo>
                    <a:pt x="240" y="90"/>
                  </a:lnTo>
                  <a:lnTo>
                    <a:pt x="240" y="90"/>
                  </a:lnTo>
                  <a:lnTo>
                    <a:pt x="240" y="90"/>
                  </a:lnTo>
                  <a:lnTo>
                    <a:pt x="240" y="88"/>
                  </a:lnTo>
                  <a:lnTo>
                    <a:pt x="242" y="80"/>
                  </a:lnTo>
                  <a:lnTo>
                    <a:pt x="242" y="80"/>
                  </a:lnTo>
                  <a:lnTo>
                    <a:pt x="242" y="80"/>
                  </a:lnTo>
                  <a:lnTo>
                    <a:pt x="242" y="80"/>
                  </a:lnTo>
                  <a:lnTo>
                    <a:pt x="240" y="78"/>
                  </a:lnTo>
                  <a:lnTo>
                    <a:pt x="240" y="78"/>
                  </a:lnTo>
                  <a:lnTo>
                    <a:pt x="240" y="78"/>
                  </a:lnTo>
                  <a:lnTo>
                    <a:pt x="242" y="78"/>
                  </a:lnTo>
                  <a:lnTo>
                    <a:pt x="244" y="76"/>
                  </a:lnTo>
                  <a:lnTo>
                    <a:pt x="248" y="76"/>
                  </a:lnTo>
                  <a:lnTo>
                    <a:pt x="248" y="72"/>
                  </a:lnTo>
                  <a:lnTo>
                    <a:pt x="250" y="72"/>
                  </a:lnTo>
                  <a:lnTo>
                    <a:pt x="256" y="72"/>
                  </a:lnTo>
                  <a:lnTo>
                    <a:pt x="256" y="72"/>
                  </a:lnTo>
                  <a:lnTo>
                    <a:pt x="256" y="74"/>
                  </a:lnTo>
                  <a:lnTo>
                    <a:pt x="256" y="72"/>
                  </a:lnTo>
                  <a:lnTo>
                    <a:pt x="258" y="72"/>
                  </a:lnTo>
                  <a:lnTo>
                    <a:pt x="260" y="72"/>
                  </a:lnTo>
                  <a:lnTo>
                    <a:pt x="260" y="72"/>
                  </a:lnTo>
                  <a:lnTo>
                    <a:pt x="262" y="70"/>
                  </a:lnTo>
                  <a:lnTo>
                    <a:pt x="262" y="68"/>
                  </a:lnTo>
                  <a:lnTo>
                    <a:pt x="262" y="66"/>
                  </a:lnTo>
                  <a:lnTo>
                    <a:pt x="264" y="62"/>
                  </a:lnTo>
                  <a:lnTo>
                    <a:pt x="264" y="62"/>
                  </a:lnTo>
                  <a:lnTo>
                    <a:pt x="264" y="60"/>
                  </a:lnTo>
                  <a:lnTo>
                    <a:pt x="264" y="58"/>
                  </a:lnTo>
                  <a:lnTo>
                    <a:pt x="264" y="56"/>
                  </a:lnTo>
                  <a:lnTo>
                    <a:pt x="266" y="54"/>
                  </a:lnTo>
                  <a:lnTo>
                    <a:pt x="268" y="50"/>
                  </a:lnTo>
                  <a:lnTo>
                    <a:pt x="268" y="50"/>
                  </a:lnTo>
                  <a:lnTo>
                    <a:pt x="268" y="50"/>
                  </a:lnTo>
                  <a:lnTo>
                    <a:pt x="270" y="46"/>
                  </a:lnTo>
                  <a:lnTo>
                    <a:pt x="270" y="46"/>
                  </a:lnTo>
                  <a:lnTo>
                    <a:pt x="270" y="42"/>
                  </a:lnTo>
                  <a:lnTo>
                    <a:pt x="270" y="42"/>
                  </a:lnTo>
                  <a:lnTo>
                    <a:pt x="268" y="36"/>
                  </a:lnTo>
                  <a:lnTo>
                    <a:pt x="266" y="30"/>
                  </a:lnTo>
                  <a:lnTo>
                    <a:pt x="264" y="28"/>
                  </a:lnTo>
                  <a:lnTo>
                    <a:pt x="262" y="26"/>
                  </a:lnTo>
                  <a:lnTo>
                    <a:pt x="262" y="26"/>
                  </a:lnTo>
                  <a:lnTo>
                    <a:pt x="260" y="26"/>
                  </a:lnTo>
                  <a:lnTo>
                    <a:pt x="260" y="24"/>
                  </a:lnTo>
                  <a:lnTo>
                    <a:pt x="260" y="24"/>
                  </a:lnTo>
                  <a:lnTo>
                    <a:pt x="260" y="24"/>
                  </a:lnTo>
                  <a:lnTo>
                    <a:pt x="260" y="22"/>
                  </a:lnTo>
                  <a:lnTo>
                    <a:pt x="260" y="22"/>
                  </a:lnTo>
                  <a:lnTo>
                    <a:pt x="264" y="24"/>
                  </a:lnTo>
                  <a:lnTo>
                    <a:pt x="266" y="24"/>
                  </a:lnTo>
                  <a:lnTo>
                    <a:pt x="266" y="24"/>
                  </a:lnTo>
                  <a:lnTo>
                    <a:pt x="266" y="24"/>
                  </a:lnTo>
                  <a:lnTo>
                    <a:pt x="266" y="26"/>
                  </a:lnTo>
                  <a:lnTo>
                    <a:pt x="268" y="26"/>
                  </a:lnTo>
                  <a:lnTo>
                    <a:pt x="268" y="28"/>
                  </a:lnTo>
                  <a:lnTo>
                    <a:pt x="268" y="28"/>
                  </a:lnTo>
                  <a:lnTo>
                    <a:pt x="270" y="26"/>
                  </a:lnTo>
                  <a:lnTo>
                    <a:pt x="270" y="26"/>
                  </a:lnTo>
                  <a:lnTo>
                    <a:pt x="270" y="26"/>
                  </a:lnTo>
                  <a:lnTo>
                    <a:pt x="270" y="24"/>
                  </a:lnTo>
                  <a:lnTo>
                    <a:pt x="270" y="20"/>
                  </a:lnTo>
                  <a:lnTo>
                    <a:pt x="270" y="20"/>
                  </a:lnTo>
                  <a:lnTo>
                    <a:pt x="272" y="20"/>
                  </a:lnTo>
                  <a:lnTo>
                    <a:pt x="274" y="16"/>
                  </a:lnTo>
                  <a:lnTo>
                    <a:pt x="276" y="16"/>
                  </a:lnTo>
                  <a:lnTo>
                    <a:pt x="280" y="16"/>
                  </a:lnTo>
                  <a:lnTo>
                    <a:pt x="280" y="14"/>
                  </a:lnTo>
                  <a:lnTo>
                    <a:pt x="280" y="14"/>
                  </a:lnTo>
                  <a:lnTo>
                    <a:pt x="280" y="12"/>
                  </a:lnTo>
                  <a:lnTo>
                    <a:pt x="282" y="10"/>
                  </a:lnTo>
                  <a:lnTo>
                    <a:pt x="280" y="10"/>
                  </a:lnTo>
                  <a:lnTo>
                    <a:pt x="280" y="8"/>
                  </a:lnTo>
                  <a:lnTo>
                    <a:pt x="278" y="8"/>
                  </a:lnTo>
                  <a:lnTo>
                    <a:pt x="280" y="6"/>
                  </a:lnTo>
                  <a:lnTo>
                    <a:pt x="282" y="2"/>
                  </a:lnTo>
                  <a:lnTo>
                    <a:pt x="282" y="2"/>
                  </a:lnTo>
                  <a:lnTo>
                    <a:pt x="284" y="0"/>
                  </a:lnTo>
                  <a:lnTo>
                    <a:pt x="284" y="0"/>
                  </a:lnTo>
                  <a:lnTo>
                    <a:pt x="284" y="0"/>
                  </a:lnTo>
                  <a:lnTo>
                    <a:pt x="286" y="2"/>
                  </a:lnTo>
                  <a:lnTo>
                    <a:pt x="286" y="2"/>
                  </a:lnTo>
                  <a:lnTo>
                    <a:pt x="286" y="2"/>
                  </a:lnTo>
                  <a:lnTo>
                    <a:pt x="288" y="4"/>
                  </a:lnTo>
                  <a:lnTo>
                    <a:pt x="288" y="6"/>
                  </a:lnTo>
                  <a:lnTo>
                    <a:pt x="288" y="8"/>
                  </a:lnTo>
                  <a:lnTo>
                    <a:pt x="290" y="12"/>
                  </a:lnTo>
                  <a:lnTo>
                    <a:pt x="290" y="14"/>
                  </a:lnTo>
                  <a:lnTo>
                    <a:pt x="290" y="14"/>
                  </a:lnTo>
                  <a:lnTo>
                    <a:pt x="288" y="12"/>
                  </a:lnTo>
                  <a:lnTo>
                    <a:pt x="288" y="12"/>
                  </a:lnTo>
                  <a:lnTo>
                    <a:pt x="288" y="12"/>
                  </a:lnTo>
                  <a:lnTo>
                    <a:pt x="288" y="10"/>
                  </a:lnTo>
                  <a:lnTo>
                    <a:pt x="284" y="10"/>
                  </a:lnTo>
                  <a:lnTo>
                    <a:pt x="284" y="10"/>
                  </a:lnTo>
                  <a:lnTo>
                    <a:pt x="284" y="12"/>
                  </a:lnTo>
                  <a:lnTo>
                    <a:pt x="284" y="12"/>
                  </a:lnTo>
                  <a:lnTo>
                    <a:pt x="282" y="14"/>
                  </a:lnTo>
                  <a:lnTo>
                    <a:pt x="284" y="16"/>
                  </a:lnTo>
                  <a:lnTo>
                    <a:pt x="284" y="18"/>
                  </a:lnTo>
                  <a:lnTo>
                    <a:pt x="288" y="18"/>
                  </a:lnTo>
                  <a:lnTo>
                    <a:pt x="288" y="18"/>
                  </a:lnTo>
                  <a:lnTo>
                    <a:pt x="288" y="18"/>
                  </a:lnTo>
                  <a:lnTo>
                    <a:pt x="290" y="18"/>
                  </a:lnTo>
                  <a:lnTo>
                    <a:pt x="290" y="16"/>
                  </a:lnTo>
                  <a:lnTo>
                    <a:pt x="290" y="16"/>
                  </a:lnTo>
                  <a:lnTo>
                    <a:pt x="290" y="16"/>
                  </a:lnTo>
                  <a:lnTo>
                    <a:pt x="292" y="16"/>
                  </a:lnTo>
                  <a:lnTo>
                    <a:pt x="296" y="20"/>
                  </a:lnTo>
                  <a:lnTo>
                    <a:pt x="298" y="22"/>
                  </a:lnTo>
                  <a:lnTo>
                    <a:pt x="300" y="26"/>
                  </a:lnTo>
                  <a:lnTo>
                    <a:pt x="300" y="28"/>
                  </a:lnTo>
                  <a:lnTo>
                    <a:pt x="300" y="28"/>
                  </a:lnTo>
                  <a:lnTo>
                    <a:pt x="300" y="30"/>
                  </a:lnTo>
                  <a:lnTo>
                    <a:pt x="300" y="30"/>
                  </a:lnTo>
                  <a:lnTo>
                    <a:pt x="300" y="32"/>
                  </a:lnTo>
                  <a:lnTo>
                    <a:pt x="300" y="32"/>
                  </a:lnTo>
                  <a:lnTo>
                    <a:pt x="298" y="32"/>
                  </a:lnTo>
                  <a:lnTo>
                    <a:pt x="298" y="34"/>
                  </a:lnTo>
                  <a:lnTo>
                    <a:pt x="298" y="34"/>
                  </a:lnTo>
                  <a:lnTo>
                    <a:pt x="300" y="34"/>
                  </a:lnTo>
                  <a:lnTo>
                    <a:pt x="300" y="34"/>
                  </a:lnTo>
                  <a:lnTo>
                    <a:pt x="300" y="34"/>
                  </a:lnTo>
                  <a:lnTo>
                    <a:pt x="302" y="38"/>
                  </a:lnTo>
                  <a:lnTo>
                    <a:pt x="310" y="42"/>
                  </a:lnTo>
                  <a:lnTo>
                    <a:pt x="314" y="50"/>
                  </a:lnTo>
                  <a:lnTo>
                    <a:pt x="314" y="50"/>
                  </a:lnTo>
                  <a:lnTo>
                    <a:pt x="316" y="54"/>
                  </a:lnTo>
                  <a:lnTo>
                    <a:pt x="316" y="56"/>
                  </a:lnTo>
                  <a:lnTo>
                    <a:pt x="316" y="56"/>
                  </a:lnTo>
                  <a:lnTo>
                    <a:pt x="316" y="56"/>
                  </a:lnTo>
                  <a:lnTo>
                    <a:pt x="316" y="58"/>
                  </a:lnTo>
                  <a:lnTo>
                    <a:pt x="316" y="60"/>
                  </a:lnTo>
                  <a:lnTo>
                    <a:pt x="316" y="62"/>
                  </a:lnTo>
                  <a:lnTo>
                    <a:pt x="318" y="68"/>
                  </a:lnTo>
                  <a:lnTo>
                    <a:pt x="320" y="74"/>
                  </a:lnTo>
                  <a:lnTo>
                    <a:pt x="322" y="74"/>
                  </a:lnTo>
                  <a:lnTo>
                    <a:pt x="320" y="74"/>
                  </a:lnTo>
                  <a:lnTo>
                    <a:pt x="320" y="76"/>
                  </a:lnTo>
                  <a:lnTo>
                    <a:pt x="322" y="76"/>
                  </a:lnTo>
                  <a:lnTo>
                    <a:pt x="322" y="76"/>
                  </a:lnTo>
                  <a:lnTo>
                    <a:pt x="322" y="78"/>
                  </a:lnTo>
                  <a:lnTo>
                    <a:pt x="322" y="78"/>
                  </a:lnTo>
                  <a:lnTo>
                    <a:pt x="322" y="78"/>
                  </a:lnTo>
                  <a:lnTo>
                    <a:pt x="322" y="78"/>
                  </a:lnTo>
                  <a:lnTo>
                    <a:pt x="324" y="82"/>
                  </a:lnTo>
                  <a:lnTo>
                    <a:pt x="326" y="88"/>
                  </a:lnTo>
                  <a:lnTo>
                    <a:pt x="326" y="88"/>
                  </a:lnTo>
                  <a:lnTo>
                    <a:pt x="326" y="92"/>
                  </a:lnTo>
                  <a:lnTo>
                    <a:pt x="326" y="92"/>
                  </a:lnTo>
                  <a:lnTo>
                    <a:pt x="326" y="92"/>
                  </a:lnTo>
                  <a:lnTo>
                    <a:pt x="326" y="94"/>
                  </a:lnTo>
                  <a:lnTo>
                    <a:pt x="326" y="94"/>
                  </a:lnTo>
                  <a:lnTo>
                    <a:pt x="326" y="100"/>
                  </a:lnTo>
                  <a:lnTo>
                    <a:pt x="326" y="100"/>
                  </a:lnTo>
                  <a:lnTo>
                    <a:pt x="326" y="100"/>
                  </a:lnTo>
                  <a:lnTo>
                    <a:pt x="328" y="102"/>
                  </a:lnTo>
                  <a:lnTo>
                    <a:pt x="328" y="102"/>
                  </a:lnTo>
                  <a:lnTo>
                    <a:pt x="328" y="104"/>
                  </a:lnTo>
                  <a:lnTo>
                    <a:pt x="326" y="110"/>
                  </a:lnTo>
                  <a:lnTo>
                    <a:pt x="326" y="110"/>
                  </a:lnTo>
                  <a:lnTo>
                    <a:pt x="328" y="112"/>
                  </a:lnTo>
                  <a:lnTo>
                    <a:pt x="328" y="112"/>
                  </a:lnTo>
                  <a:lnTo>
                    <a:pt x="328" y="112"/>
                  </a:lnTo>
                  <a:lnTo>
                    <a:pt x="328" y="112"/>
                  </a:lnTo>
                  <a:lnTo>
                    <a:pt x="328" y="112"/>
                  </a:lnTo>
                  <a:lnTo>
                    <a:pt x="328" y="112"/>
                  </a:lnTo>
                  <a:lnTo>
                    <a:pt x="330" y="114"/>
                  </a:lnTo>
                  <a:lnTo>
                    <a:pt x="330" y="114"/>
                  </a:lnTo>
                  <a:lnTo>
                    <a:pt x="330" y="114"/>
                  </a:lnTo>
                  <a:lnTo>
                    <a:pt x="330" y="114"/>
                  </a:lnTo>
                  <a:lnTo>
                    <a:pt x="330" y="116"/>
                  </a:lnTo>
                  <a:lnTo>
                    <a:pt x="328" y="118"/>
                  </a:lnTo>
                  <a:lnTo>
                    <a:pt x="328" y="120"/>
                  </a:lnTo>
                  <a:lnTo>
                    <a:pt x="328" y="120"/>
                  </a:lnTo>
                  <a:lnTo>
                    <a:pt x="328" y="122"/>
                  </a:lnTo>
                  <a:lnTo>
                    <a:pt x="328" y="128"/>
                  </a:lnTo>
                  <a:lnTo>
                    <a:pt x="330" y="134"/>
                  </a:lnTo>
                  <a:lnTo>
                    <a:pt x="332" y="140"/>
                  </a:lnTo>
                  <a:lnTo>
                    <a:pt x="334" y="144"/>
                  </a:lnTo>
                  <a:lnTo>
                    <a:pt x="336" y="148"/>
                  </a:lnTo>
                  <a:lnTo>
                    <a:pt x="338" y="154"/>
                  </a:lnTo>
                  <a:lnTo>
                    <a:pt x="340" y="156"/>
                  </a:lnTo>
                  <a:lnTo>
                    <a:pt x="342" y="158"/>
                  </a:lnTo>
                  <a:lnTo>
                    <a:pt x="342" y="160"/>
                  </a:lnTo>
                  <a:lnTo>
                    <a:pt x="342" y="162"/>
                  </a:lnTo>
                  <a:lnTo>
                    <a:pt x="344" y="164"/>
                  </a:lnTo>
                  <a:lnTo>
                    <a:pt x="344" y="164"/>
                  </a:lnTo>
                  <a:lnTo>
                    <a:pt x="342" y="168"/>
                  </a:lnTo>
                  <a:lnTo>
                    <a:pt x="340" y="176"/>
                  </a:lnTo>
                  <a:lnTo>
                    <a:pt x="334" y="188"/>
                  </a:lnTo>
                  <a:lnTo>
                    <a:pt x="334" y="192"/>
                  </a:lnTo>
                  <a:lnTo>
                    <a:pt x="330" y="196"/>
                  </a:lnTo>
                  <a:lnTo>
                    <a:pt x="330" y="196"/>
                  </a:lnTo>
                  <a:lnTo>
                    <a:pt x="328" y="196"/>
                  </a:lnTo>
                  <a:lnTo>
                    <a:pt x="326" y="194"/>
                  </a:lnTo>
                  <a:lnTo>
                    <a:pt x="324" y="194"/>
                  </a:lnTo>
                  <a:lnTo>
                    <a:pt x="324" y="194"/>
                  </a:lnTo>
                  <a:lnTo>
                    <a:pt x="320" y="190"/>
                  </a:lnTo>
                  <a:lnTo>
                    <a:pt x="320" y="190"/>
                  </a:lnTo>
                  <a:lnTo>
                    <a:pt x="320" y="188"/>
                  </a:lnTo>
                  <a:lnTo>
                    <a:pt x="320" y="188"/>
                  </a:lnTo>
                  <a:lnTo>
                    <a:pt x="318" y="182"/>
                  </a:lnTo>
                  <a:lnTo>
                    <a:pt x="314" y="176"/>
                  </a:lnTo>
                  <a:lnTo>
                    <a:pt x="314" y="176"/>
                  </a:lnTo>
                  <a:lnTo>
                    <a:pt x="314" y="172"/>
                  </a:lnTo>
                  <a:lnTo>
                    <a:pt x="312" y="170"/>
                  </a:lnTo>
                  <a:lnTo>
                    <a:pt x="310" y="170"/>
                  </a:lnTo>
                  <a:lnTo>
                    <a:pt x="308" y="170"/>
                  </a:lnTo>
                  <a:lnTo>
                    <a:pt x="306" y="170"/>
                  </a:lnTo>
                  <a:lnTo>
                    <a:pt x="306" y="170"/>
                  </a:lnTo>
                  <a:lnTo>
                    <a:pt x="304" y="172"/>
                  </a:lnTo>
                  <a:lnTo>
                    <a:pt x="304" y="172"/>
                  </a:lnTo>
                  <a:lnTo>
                    <a:pt x="304" y="172"/>
                  </a:lnTo>
                  <a:lnTo>
                    <a:pt x="302" y="174"/>
                  </a:lnTo>
                  <a:lnTo>
                    <a:pt x="302" y="176"/>
                  </a:lnTo>
                  <a:lnTo>
                    <a:pt x="302" y="176"/>
                  </a:lnTo>
                  <a:lnTo>
                    <a:pt x="304" y="182"/>
                  </a:lnTo>
                  <a:lnTo>
                    <a:pt x="304" y="182"/>
                  </a:lnTo>
                  <a:lnTo>
                    <a:pt x="304" y="184"/>
                  </a:lnTo>
                  <a:lnTo>
                    <a:pt x="306" y="192"/>
                  </a:lnTo>
                  <a:lnTo>
                    <a:pt x="306" y="192"/>
                  </a:lnTo>
                  <a:lnTo>
                    <a:pt x="306" y="194"/>
                  </a:lnTo>
                  <a:lnTo>
                    <a:pt x="306" y="194"/>
                  </a:lnTo>
                  <a:lnTo>
                    <a:pt x="306" y="194"/>
                  </a:lnTo>
                  <a:lnTo>
                    <a:pt x="306" y="196"/>
                  </a:lnTo>
                  <a:lnTo>
                    <a:pt x="304" y="198"/>
                  </a:lnTo>
                  <a:lnTo>
                    <a:pt x="304" y="198"/>
                  </a:lnTo>
                  <a:lnTo>
                    <a:pt x="304" y="200"/>
                  </a:lnTo>
                  <a:lnTo>
                    <a:pt x="304" y="200"/>
                  </a:lnTo>
                  <a:lnTo>
                    <a:pt x="304" y="200"/>
                  </a:lnTo>
                  <a:lnTo>
                    <a:pt x="304" y="202"/>
                  </a:lnTo>
                  <a:lnTo>
                    <a:pt x="306" y="202"/>
                  </a:lnTo>
                  <a:lnTo>
                    <a:pt x="306" y="202"/>
                  </a:lnTo>
                  <a:lnTo>
                    <a:pt x="306" y="204"/>
                  </a:lnTo>
                  <a:lnTo>
                    <a:pt x="306" y="204"/>
                  </a:lnTo>
                  <a:lnTo>
                    <a:pt x="306" y="204"/>
                  </a:lnTo>
                  <a:lnTo>
                    <a:pt x="308" y="204"/>
                  </a:lnTo>
                  <a:lnTo>
                    <a:pt x="308" y="204"/>
                  </a:lnTo>
                  <a:lnTo>
                    <a:pt x="308" y="204"/>
                  </a:lnTo>
                  <a:lnTo>
                    <a:pt x="310" y="206"/>
                  </a:lnTo>
                  <a:lnTo>
                    <a:pt x="312" y="206"/>
                  </a:lnTo>
                  <a:lnTo>
                    <a:pt x="312" y="208"/>
                  </a:lnTo>
                  <a:lnTo>
                    <a:pt x="312" y="208"/>
                  </a:lnTo>
                  <a:lnTo>
                    <a:pt x="312" y="208"/>
                  </a:lnTo>
                  <a:lnTo>
                    <a:pt x="312" y="210"/>
                  </a:lnTo>
                  <a:lnTo>
                    <a:pt x="312" y="212"/>
                  </a:lnTo>
                  <a:lnTo>
                    <a:pt x="312" y="212"/>
                  </a:lnTo>
                  <a:lnTo>
                    <a:pt x="312" y="214"/>
                  </a:lnTo>
                  <a:lnTo>
                    <a:pt x="310" y="214"/>
                  </a:lnTo>
                  <a:lnTo>
                    <a:pt x="312" y="216"/>
                  </a:lnTo>
                  <a:lnTo>
                    <a:pt x="312" y="216"/>
                  </a:lnTo>
                  <a:lnTo>
                    <a:pt x="312" y="218"/>
                  </a:lnTo>
                  <a:lnTo>
                    <a:pt x="312" y="218"/>
                  </a:lnTo>
                  <a:lnTo>
                    <a:pt x="312" y="218"/>
                  </a:lnTo>
                  <a:lnTo>
                    <a:pt x="312" y="218"/>
                  </a:lnTo>
                  <a:lnTo>
                    <a:pt x="312" y="220"/>
                  </a:lnTo>
                  <a:lnTo>
                    <a:pt x="312" y="220"/>
                  </a:lnTo>
                  <a:lnTo>
                    <a:pt x="312" y="224"/>
                  </a:lnTo>
                  <a:lnTo>
                    <a:pt x="312" y="224"/>
                  </a:lnTo>
                  <a:lnTo>
                    <a:pt x="310" y="228"/>
                  </a:lnTo>
                  <a:lnTo>
                    <a:pt x="310" y="230"/>
                  </a:lnTo>
                  <a:lnTo>
                    <a:pt x="308" y="230"/>
                  </a:lnTo>
                  <a:lnTo>
                    <a:pt x="308" y="230"/>
                  </a:lnTo>
                  <a:lnTo>
                    <a:pt x="308" y="232"/>
                  </a:lnTo>
                  <a:lnTo>
                    <a:pt x="306" y="232"/>
                  </a:lnTo>
                  <a:lnTo>
                    <a:pt x="306" y="232"/>
                  </a:lnTo>
                  <a:lnTo>
                    <a:pt x="306" y="232"/>
                  </a:lnTo>
                  <a:lnTo>
                    <a:pt x="306" y="234"/>
                  </a:lnTo>
                  <a:lnTo>
                    <a:pt x="306" y="234"/>
                  </a:lnTo>
                  <a:lnTo>
                    <a:pt x="306" y="236"/>
                  </a:lnTo>
                  <a:lnTo>
                    <a:pt x="308" y="236"/>
                  </a:lnTo>
                  <a:lnTo>
                    <a:pt x="308" y="236"/>
                  </a:lnTo>
                  <a:lnTo>
                    <a:pt x="308" y="238"/>
                  </a:lnTo>
                  <a:lnTo>
                    <a:pt x="308" y="238"/>
                  </a:lnTo>
                  <a:lnTo>
                    <a:pt x="310" y="238"/>
                  </a:lnTo>
                  <a:lnTo>
                    <a:pt x="302" y="240"/>
                  </a:lnTo>
                  <a:lnTo>
                    <a:pt x="302" y="240"/>
                  </a:lnTo>
                  <a:lnTo>
                    <a:pt x="302" y="242"/>
                  </a:lnTo>
                  <a:lnTo>
                    <a:pt x="300" y="242"/>
                  </a:lnTo>
                  <a:lnTo>
                    <a:pt x="300" y="242"/>
                  </a:lnTo>
                  <a:lnTo>
                    <a:pt x="300" y="242"/>
                  </a:lnTo>
                  <a:lnTo>
                    <a:pt x="298" y="248"/>
                  </a:lnTo>
                  <a:lnTo>
                    <a:pt x="292" y="260"/>
                  </a:lnTo>
                  <a:lnTo>
                    <a:pt x="292" y="262"/>
                  </a:lnTo>
                  <a:lnTo>
                    <a:pt x="292" y="262"/>
                  </a:lnTo>
                  <a:lnTo>
                    <a:pt x="292" y="264"/>
                  </a:lnTo>
                  <a:lnTo>
                    <a:pt x="292" y="264"/>
                  </a:lnTo>
                  <a:lnTo>
                    <a:pt x="292" y="266"/>
                  </a:lnTo>
                  <a:lnTo>
                    <a:pt x="294" y="266"/>
                  </a:lnTo>
                  <a:lnTo>
                    <a:pt x="294" y="266"/>
                  </a:lnTo>
                  <a:lnTo>
                    <a:pt x="294" y="270"/>
                  </a:lnTo>
                  <a:lnTo>
                    <a:pt x="296" y="274"/>
                  </a:lnTo>
                  <a:lnTo>
                    <a:pt x="296" y="280"/>
                  </a:lnTo>
                  <a:lnTo>
                    <a:pt x="296" y="280"/>
                  </a:lnTo>
                  <a:lnTo>
                    <a:pt x="296" y="282"/>
                  </a:lnTo>
                  <a:lnTo>
                    <a:pt x="296" y="284"/>
                  </a:lnTo>
                  <a:lnTo>
                    <a:pt x="296" y="286"/>
                  </a:lnTo>
                  <a:lnTo>
                    <a:pt x="294" y="288"/>
                  </a:lnTo>
                  <a:lnTo>
                    <a:pt x="294" y="292"/>
                  </a:lnTo>
                  <a:lnTo>
                    <a:pt x="294" y="292"/>
                  </a:lnTo>
                  <a:lnTo>
                    <a:pt x="292" y="296"/>
                  </a:lnTo>
                  <a:lnTo>
                    <a:pt x="292" y="300"/>
                  </a:lnTo>
                  <a:lnTo>
                    <a:pt x="290" y="306"/>
                  </a:lnTo>
                  <a:lnTo>
                    <a:pt x="290" y="312"/>
                  </a:lnTo>
                  <a:lnTo>
                    <a:pt x="290" y="312"/>
                  </a:lnTo>
                  <a:lnTo>
                    <a:pt x="290" y="312"/>
                  </a:lnTo>
                  <a:lnTo>
                    <a:pt x="286" y="322"/>
                  </a:lnTo>
                  <a:lnTo>
                    <a:pt x="282" y="330"/>
                  </a:lnTo>
                  <a:lnTo>
                    <a:pt x="280" y="340"/>
                  </a:lnTo>
                  <a:lnTo>
                    <a:pt x="278" y="342"/>
                  </a:lnTo>
                  <a:lnTo>
                    <a:pt x="278" y="344"/>
                  </a:lnTo>
                  <a:lnTo>
                    <a:pt x="276" y="346"/>
                  </a:lnTo>
                  <a:lnTo>
                    <a:pt x="276" y="348"/>
                  </a:lnTo>
                  <a:lnTo>
                    <a:pt x="276" y="350"/>
                  </a:lnTo>
                  <a:lnTo>
                    <a:pt x="274" y="354"/>
                  </a:lnTo>
                  <a:lnTo>
                    <a:pt x="274" y="356"/>
                  </a:lnTo>
                  <a:lnTo>
                    <a:pt x="272" y="358"/>
                  </a:lnTo>
                  <a:lnTo>
                    <a:pt x="272" y="358"/>
                  </a:lnTo>
                  <a:lnTo>
                    <a:pt x="272" y="362"/>
                  </a:lnTo>
                  <a:lnTo>
                    <a:pt x="272" y="362"/>
                  </a:lnTo>
                  <a:lnTo>
                    <a:pt x="272" y="364"/>
                  </a:lnTo>
                  <a:lnTo>
                    <a:pt x="270" y="368"/>
                  </a:lnTo>
                  <a:lnTo>
                    <a:pt x="268" y="372"/>
                  </a:lnTo>
                  <a:lnTo>
                    <a:pt x="266" y="374"/>
                  </a:lnTo>
                  <a:lnTo>
                    <a:pt x="266" y="376"/>
                  </a:lnTo>
                  <a:lnTo>
                    <a:pt x="266" y="376"/>
                  </a:lnTo>
                  <a:lnTo>
                    <a:pt x="266" y="378"/>
                  </a:lnTo>
                  <a:lnTo>
                    <a:pt x="266" y="380"/>
                  </a:lnTo>
                  <a:lnTo>
                    <a:pt x="264" y="382"/>
                  </a:lnTo>
                  <a:lnTo>
                    <a:pt x="264" y="384"/>
                  </a:lnTo>
                  <a:lnTo>
                    <a:pt x="264" y="386"/>
                  </a:lnTo>
                  <a:lnTo>
                    <a:pt x="264" y="392"/>
                  </a:lnTo>
                  <a:lnTo>
                    <a:pt x="262" y="396"/>
                  </a:lnTo>
                  <a:lnTo>
                    <a:pt x="260" y="400"/>
                  </a:lnTo>
                  <a:lnTo>
                    <a:pt x="260" y="400"/>
                  </a:lnTo>
                  <a:lnTo>
                    <a:pt x="258" y="404"/>
                  </a:lnTo>
                  <a:lnTo>
                    <a:pt x="258" y="404"/>
                  </a:lnTo>
                  <a:lnTo>
                    <a:pt x="258" y="406"/>
                  </a:lnTo>
                  <a:lnTo>
                    <a:pt x="256" y="410"/>
                  </a:lnTo>
                  <a:lnTo>
                    <a:pt x="254" y="412"/>
                  </a:lnTo>
                  <a:lnTo>
                    <a:pt x="254" y="414"/>
                  </a:lnTo>
                  <a:lnTo>
                    <a:pt x="254" y="416"/>
                  </a:lnTo>
                  <a:lnTo>
                    <a:pt x="254" y="418"/>
                  </a:lnTo>
                  <a:lnTo>
                    <a:pt x="252" y="420"/>
                  </a:lnTo>
                  <a:lnTo>
                    <a:pt x="250" y="428"/>
                  </a:lnTo>
                  <a:lnTo>
                    <a:pt x="250" y="430"/>
                  </a:lnTo>
                  <a:lnTo>
                    <a:pt x="246" y="440"/>
                  </a:lnTo>
                  <a:lnTo>
                    <a:pt x="246" y="444"/>
                  </a:lnTo>
                  <a:lnTo>
                    <a:pt x="242" y="460"/>
                  </a:lnTo>
                  <a:lnTo>
                    <a:pt x="238" y="470"/>
                  </a:lnTo>
                  <a:lnTo>
                    <a:pt x="234" y="482"/>
                  </a:lnTo>
                  <a:lnTo>
                    <a:pt x="232" y="492"/>
                  </a:lnTo>
                  <a:lnTo>
                    <a:pt x="230" y="494"/>
                  </a:lnTo>
                  <a:lnTo>
                    <a:pt x="230" y="494"/>
                  </a:lnTo>
                  <a:lnTo>
                    <a:pt x="228" y="502"/>
                  </a:lnTo>
                  <a:lnTo>
                    <a:pt x="226" y="506"/>
                  </a:lnTo>
                  <a:lnTo>
                    <a:pt x="224" y="508"/>
                  </a:lnTo>
                  <a:lnTo>
                    <a:pt x="220" y="518"/>
                  </a:lnTo>
                  <a:lnTo>
                    <a:pt x="220" y="520"/>
                  </a:lnTo>
                  <a:lnTo>
                    <a:pt x="220" y="520"/>
                  </a:lnTo>
                  <a:lnTo>
                    <a:pt x="220" y="522"/>
                  </a:lnTo>
                  <a:lnTo>
                    <a:pt x="218" y="530"/>
                  </a:lnTo>
                  <a:lnTo>
                    <a:pt x="218" y="536"/>
                  </a:lnTo>
                  <a:lnTo>
                    <a:pt x="218" y="538"/>
                  </a:lnTo>
                  <a:lnTo>
                    <a:pt x="218" y="540"/>
                  </a:lnTo>
                  <a:lnTo>
                    <a:pt x="216" y="540"/>
                  </a:lnTo>
                  <a:lnTo>
                    <a:pt x="216" y="542"/>
                  </a:lnTo>
                  <a:lnTo>
                    <a:pt x="216" y="546"/>
                  </a:lnTo>
                  <a:lnTo>
                    <a:pt x="216" y="546"/>
                  </a:lnTo>
                  <a:lnTo>
                    <a:pt x="214" y="554"/>
                  </a:lnTo>
                  <a:lnTo>
                    <a:pt x="212" y="564"/>
                  </a:lnTo>
                  <a:lnTo>
                    <a:pt x="208" y="576"/>
                  </a:lnTo>
                  <a:lnTo>
                    <a:pt x="206" y="578"/>
                  </a:lnTo>
                  <a:lnTo>
                    <a:pt x="206" y="580"/>
                  </a:lnTo>
                  <a:lnTo>
                    <a:pt x="206" y="580"/>
                  </a:lnTo>
                  <a:lnTo>
                    <a:pt x="206" y="588"/>
                  </a:lnTo>
                  <a:lnTo>
                    <a:pt x="204" y="590"/>
                  </a:lnTo>
                  <a:lnTo>
                    <a:pt x="204" y="592"/>
                  </a:lnTo>
                  <a:lnTo>
                    <a:pt x="200" y="598"/>
                  </a:lnTo>
                  <a:lnTo>
                    <a:pt x="200" y="600"/>
                  </a:lnTo>
                  <a:lnTo>
                    <a:pt x="198" y="604"/>
                  </a:lnTo>
                  <a:lnTo>
                    <a:pt x="196" y="608"/>
                  </a:lnTo>
                  <a:lnTo>
                    <a:pt x="194" y="614"/>
                  </a:lnTo>
                  <a:lnTo>
                    <a:pt x="192" y="620"/>
                  </a:lnTo>
                  <a:lnTo>
                    <a:pt x="192" y="622"/>
                  </a:lnTo>
                  <a:lnTo>
                    <a:pt x="192" y="622"/>
                  </a:lnTo>
                  <a:lnTo>
                    <a:pt x="192" y="624"/>
                  </a:lnTo>
                  <a:lnTo>
                    <a:pt x="190" y="626"/>
                  </a:lnTo>
                  <a:lnTo>
                    <a:pt x="186" y="636"/>
                  </a:lnTo>
                  <a:lnTo>
                    <a:pt x="184" y="640"/>
                  </a:lnTo>
                  <a:lnTo>
                    <a:pt x="184" y="642"/>
                  </a:lnTo>
                  <a:lnTo>
                    <a:pt x="184" y="642"/>
                  </a:lnTo>
                  <a:lnTo>
                    <a:pt x="184" y="642"/>
                  </a:lnTo>
                  <a:lnTo>
                    <a:pt x="184" y="642"/>
                  </a:lnTo>
                  <a:lnTo>
                    <a:pt x="184" y="644"/>
                  </a:lnTo>
                  <a:lnTo>
                    <a:pt x="184" y="644"/>
                  </a:lnTo>
                  <a:lnTo>
                    <a:pt x="184" y="644"/>
                  </a:lnTo>
                  <a:lnTo>
                    <a:pt x="184" y="646"/>
                  </a:lnTo>
                  <a:lnTo>
                    <a:pt x="184" y="646"/>
                  </a:lnTo>
                  <a:lnTo>
                    <a:pt x="184" y="646"/>
                  </a:lnTo>
                  <a:lnTo>
                    <a:pt x="182" y="648"/>
                  </a:lnTo>
                  <a:lnTo>
                    <a:pt x="172" y="654"/>
                  </a:lnTo>
                  <a:lnTo>
                    <a:pt x="164" y="658"/>
                  </a:lnTo>
                  <a:lnTo>
                    <a:pt x="164" y="658"/>
                  </a:lnTo>
                  <a:lnTo>
                    <a:pt x="160" y="660"/>
                  </a:lnTo>
                  <a:lnTo>
                    <a:pt x="158" y="660"/>
                  </a:lnTo>
                  <a:lnTo>
                    <a:pt x="156" y="658"/>
                  </a:lnTo>
                  <a:lnTo>
                    <a:pt x="154" y="658"/>
                  </a:lnTo>
                  <a:lnTo>
                    <a:pt x="154" y="658"/>
                  </a:lnTo>
                  <a:lnTo>
                    <a:pt x="150" y="658"/>
                  </a:lnTo>
                  <a:lnTo>
                    <a:pt x="146" y="658"/>
                  </a:lnTo>
                  <a:lnTo>
                    <a:pt x="144" y="660"/>
                  </a:lnTo>
                  <a:lnTo>
                    <a:pt x="142" y="660"/>
                  </a:lnTo>
                  <a:lnTo>
                    <a:pt x="140" y="662"/>
                  </a:lnTo>
                  <a:lnTo>
                    <a:pt x="138" y="662"/>
                  </a:lnTo>
                  <a:lnTo>
                    <a:pt x="128" y="666"/>
                  </a:lnTo>
                  <a:lnTo>
                    <a:pt x="126" y="666"/>
                  </a:lnTo>
                  <a:lnTo>
                    <a:pt x="126" y="668"/>
                  </a:lnTo>
                  <a:lnTo>
                    <a:pt x="120" y="670"/>
                  </a:lnTo>
                  <a:lnTo>
                    <a:pt x="118" y="672"/>
                  </a:lnTo>
                  <a:lnTo>
                    <a:pt x="116" y="674"/>
                  </a:lnTo>
                  <a:lnTo>
                    <a:pt x="116" y="674"/>
                  </a:lnTo>
                  <a:lnTo>
                    <a:pt x="114" y="676"/>
                  </a:lnTo>
                  <a:lnTo>
                    <a:pt x="114" y="676"/>
                  </a:lnTo>
                  <a:lnTo>
                    <a:pt x="110" y="678"/>
                  </a:lnTo>
                  <a:lnTo>
                    <a:pt x="108" y="680"/>
                  </a:lnTo>
                  <a:lnTo>
                    <a:pt x="108" y="680"/>
                  </a:lnTo>
                  <a:lnTo>
                    <a:pt x="106" y="680"/>
                  </a:lnTo>
                  <a:lnTo>
                    <a:pt x="104" y="680"/>
                  </a:lnTo>
                  <a:lnTo>
                    <a:pt x="92" y="680"/>
                  </a:lnTo>
                  <a:lnTo>
                    <a:pt x="88" y="678"/>
                  </a:lnTo>
                  <a:lnTo>
                    <a:pt x="88" y="678"/>
                  </a:lnTo>
                  <a:lnTo>
                    <a:pt x="88" y="678"/>
                  </a:lnTo>
                  <a:lnTo>
                    <a:pt x="88" y="676"/>
                  </a:lnTo>
                  <a:lnTo>
                    <a:pt x="78" y="670"/>
                  </a:lnTo>
                  <a:lnTo>
                    <a:pt x="74" y="668"/>
                  </a:lnTo>
                  <a:lnTo>
                    <a:pt x="72" y="666"/>
                  </a:lnTo>
                  <a:lnTo>
                    <a:pt x="72" y="666"/>
                  </a:lnTo>
                  <a:lnTo>
                    <a:pt x="70" y="666"/>
                  </a:lnTo>
                  <a:lnTo>
                    <a:pt x="70" y="666"/>
                  </a:lnTo>
                  <a:lnTo>
                    <a:pt x="64" y="666"/>
                  </a:lnTo>
                  <a:lnTo>
                    <a:pt x="60" y="664"/>
                  </a:lnTo>
                  <a:lnTo>
                    <a:pt x="56" y="664"/>
                  </a:lnTo>
                  <a:lnTo>
                    <a:pt x="52" y="664"/>
                  </a:lnTo>
                  <a:lnTo>
                    <a:pt x="52" y="662"/>
                  </a:lnTo>
                  <a:lnTo>
                    <a:pt x="50" y="658"/>
                  </a:lnTo>
                  <a:lnTo>
                    <a:pt x="50" y="658"/>
                  </a:lnTo>
                  <a:lnTo>
                    <a:pt x="50" y="658"/>
                  </a:lnTo>
                  <a:lnTo>
                    <a:pt x="50" y="658"/>
                  </a:lnTo>
                  <a:lnTo>
                    <a:pt x="52" y="658"/>
                  </a:lnTo>
                  <a:lnTo>
                    <a:pt x="52" y="660"/>
                  </a:lnTo>
                  <a:lnTo>
                    <a:pt x="52" y="660"/>
                  </a:lnTo>
                  <a:lnTo>
                    <a:pt x="54" y="662"/>
                  </a:lnTo>
                  <a:lnTo>
                    <a:pt x="54" y="662"/>
                  </a:lnTo>
                  <a:lnTo>
                    <a:pt x="54" y="662"/>
                  </a:lnTo>
                  <a:lnTo>
                    <a:pt x="54" y="660"/>
                  </a:lnTo>
                  <a:lnTo>
                    <a:pt x="54" y="660"/>
                  </a:lnTo>
                  <a:lnTo>
                    <a:pt x="52" y="658"/>
                  </a:lnTo>
                  <a:lnTo>
                    <a:pt x="44" y="654"/>
                  </a:lnTo>
                  <a:lnTo>
                    <a:pt x="44" y="654"/>
                  </a:lnTo>
                  <a:lnTo>
                    <a:pt x="44" y="652"/>
                  </a:lnTo>
                  <a:lnTo>
                    <a:pt x="42" y="652"/>
                  </a:lnTo>
                  <a:lnTo>
                    <a:pt x="42" y="652"/>
                  </a:lnTo>
                  <a:lnTo>
                    <a:pt x="42" y="652"/>
                  </a:lnTo>
                  <a:lnTo>
                    <a:pt x="40" y="652"/>
                  </a:lnTo>
                  <a:lnTo>
                    <a:pt x="40" y="652"/>
                  </a:lnTo>
                  <a:lnTo>
                    <a:pt x="36" y="650"/>
                  </a:lnTo>
                  <a:lnTo>
                    <a:pt x="36" y="648"/>
                  </a:lnTo>
                  <a:lnTo>
                    <a:pt x="36" y="648"/>
                  </a:lnTo>
                  <a:lnTo>
                    <a:pt x="36" y="648"/>
                  </a:lnTo>
                  <a:lnTo>
                    <a:pt x="36" y="646"/>
                  </a:lnTo>
                  <a:lnTo>
                    <a:pt x="36" y="646"/>
                  </a:lnTo>
                  <a:lnTo>
                    <a:pt x="36" y="644"/>
                  </a:lnTo>
                  <a:lnTo>
                    <a:pt x="36" y="644"/>
                  </a:lnTo>
                  <a:lnTo>
                    <a:pt x="36" y="642"/>
                  </a:lnTo>
                  <a:lnTo>
                    <a:pt x="34" y="642"/>
                  </a:lnTo>
                  <a:lnTo>
                    <a:pt x="34" y="640"/>
                  </a:lnTo>
                  <a:lnTo>
                    <a:pt x="34" y="640"/>
                  </a:lnTo>
                  <a:lnTo>
                    <a:pt x="32" y="638"/>
                  </a:lnTo>
                  <a:lnTo>
                    <a:pt x="32" y="636"/>
                  </a:lnTo>
                  <a:lnTo>
                    <a:pt x="32" y="636"/>
                  </a:lnTo>
                  <a:lnTo>
                    <a:pt x="32" y="634"/>
                  </a:lnTo>
                  <a:lnTo>
                    <a:pt x="32" y="634"/>
                  </a:lnTo>
                  <a:lnTo>
                    <a:pt x="32" y="632"/>
                  </a:lnTo>
                  <a:lnTo>
                    <a:pt x="32" y="632"/>
                  </a:lnTo>
                  <a:lnTo>
                    <a:pt x="32" y="632"/>
                  </a:lnTo>
                  <a:lnTo>
                    <a:pt x="32" y="630"/>
                  </a:lnTo>
                  <a:lnTo>
                    <a:pt x="30" y="628"/>
                  </a:lnTo>
                  <a:lnTo>
                    <a:pt x="28" y="624"/>
                  </a:lnTo>
                  <a:lnTo>
                    <a:pt x="26" y="624"/>
                  </a:lnTo>
                  <a:lnTo>
                    <a:pt x="26" y="622"/>
                  </a:lnTo>
                  <a:lnTo>
                    <a:pt x="26" y="622"/>
                  </a:lnTo>
                  <a:lnTo>
                    <a:pt x="24" y="622"/>
                  </a:lnTo>
                  <a:lnTo>
                    <a:pt x="24" y="622"/>
                  </a:lnTo>
                  <a:lnTo>
                    <a:pt x="22" y="620"/>
                  </a:lnTo>
                  <a:lnTo>
                    <a:pt x="22" y="620"/>
                  </a:lnTo>
                  <a:lnTo>
                    <a:pt x="20" y="618"/>
                  </a:lnTo>
                  <a:lnTo>
                    <a:pt x="20" y="616"/>
                  </a:lnTo>
                  <a:lnTo>
                    <a:pt x="20" y="614"/>
                  </a:lnTo>
                  <a:lnTo>
                    <a:pt x="20" y="600"/>
                  </a:lnTo>
                  <a:lnTo>
                    <a:pt x="20" y="592"/>
                  </a:lnTo>
                  <a:lnTo>
                    <a:pt x="20" y="590"/>
                  </a:lnTo>
                  <a:lnTo>
                    <a:pt x="18" y="588"/>
                  </a:lnTo>
                  <a:lnTo>
                    <a:pt x="18" y="588"/>
                  </a:lnTo>
                  <a:lnTo>
                    <a:pt x="18" y="586"/>
                  </a:lnTo>
                  <a:lnTo>
                    <a:pt x="18" y="580"/>
                  </a:lnTo>
                  <a:lnTo>
                    <a:pt x="18" y="580"/>
                  </a:lnTo>
                  <a:lnTo>
                    <a:pt x="18" y="578"/>
                  </a:lnTo>
                  <a:lnTo>
                    <a:pt x="18" y="578"/>
                  </a:lnTo>
                  <a:lnTo>
                    <a:pt x="20" y="578"/>
                  </a:lnTo>
                  <a:lnTo>
                    <a:pt x="22" y="578"/>
                  </a:lnTo>
                  <a:lnTo>
                    <a:pt x="22" y="576"/>
                  </a:lnTo>
                  <a:lnTo>
                    <a:pt x="24" y="576"/>
                  </a:lnTo>
                  <a:lnTo>
                    <a:pt x="24" y="576"/>
                  </a:lnTo>
                  <a:lnTo>
                    <a:pt x="24" y="570"/>
                  </a:lnTo>
                  <a:lnTo>
                    <a:pt x="24" y="570"/>
                  </a:lnTo>
                  <a:lnTo>
                    <a:pt x="24" y="570"/>
                  </a:lnTo>
                  <a:lnTo>
                    <a:pt x="24" y="570"/>
                  </a:lnTo>
                  <a:lnTo>
                    <a:pt x="20" y="566"/>
                  </a:lnTo>
                  <a:lnTo>
                    <a:pt x="18" y="566"/>
                  </a:lnTo>
                  <a:lnTo>
                    <a:pt x="18" y="566"/>
                  </a:lnTo>
                  <a:lnTo>
                    <a:pt x="18" y="564"/>
                  </a:lnTo>
                  <a:lnTo>
                    <a:pt x="18" y="562"/>
                  </a:lnTo>
                  <a:lnTo>
                    <a:pt x="18" y="562"/>
                  </a:lnTo>
                  <a:lnTo>
                    <a:pt x="16" y="560"/>
                  </a:lnTo>
                  <a:lnTo>
                    <a:pt x="16" y="560"/>
                  </a:lnTo>
                  <a:lnTo>
                    <a:pt x="16" y="556"/>
                  </a:lnTo>
                  <a:lnTo>
                    <a:pt x="16" y="552"/>
                  </a:lnTo>
                  <a:lnTo>
                    <a:pt x="16" y="550"/>
                  </a:lnTo>
                  <a:lnTo>
                    <a:pt x="16" y="550"/>
                  </a:lnTo>
                  <a:lnTo>
                    <a:pt x="14" y="550"/>
                  </a:lnTo>
                  <a:lnTo>
                    <a:pt x="12" y="548"/>
                  </a:lnTo>
                  <a:lnTo>
                    <a:pt x="12" y="548"/>
                  </a:lnTo>
                  <a:lnTo>
                    <a:pt x="12" y="548"/>
                  </a:lnTo>
                  <a:lnTo>
                    <a:pt x="10" y="546"/>
                  </a:lnTo>
                  <a:lnTo>
                    <a:pt x="6" y="542"/>
                  </a:lnTo>
                  <a:lnTo>
                    <a:pt x="6" y="540"/>
                  </a:lnTo>
                  <a:lnTo>
                    <a:pt x="6" y="540"/>
                  </a:lnTo>
                  <a:lnTo>
                    <a:pt x="6" y="540"/>
                  </a:lnTo>
                  <a:lnTo>
                    <a:pt x="4" y="538"/>
                  </a:lnTo>
                  <a:lnTo>
                    <a:pt x="4" y="536"/>
                  </a:lnTo>
                  <a:lnTo>
                    <a:pt x="4" y="530"/>
                  </a:lnTo>
                  <a:lnTo>
                    <a:pt x="2" y="522"/>
                  </a:lnTo>
                  <a:lnTo>
                    <a:pt x="0" y="510"/>
                  </a:lnTo>
                  <a:lnTo>
                    <a:pt x="0" y="506"/>
                  </a:lnTo>
                  <a:lnTo>
                    <a:pt x="0" y="504"/>
                  </a:lnTo>
                  <a:lnTo>
                    <a:pt x="0" y="504"/>
                  </a:lnTo>
                  <a:lnTo>
                    <a:pt x="0" y="500"/>
                  </a:lnTo>
                  <a:lnTo>
                    <a:pt x="2" y="492"/>
                  </a:lnTo>
                  <a:lnTo>
                    <a:pt x="2" y="490"/>
                  </a:lnTo>
                  <a:lnTo>
                    <a:pt x="4" y="488"/>
                  </a:lnTo>
                  <a:lnTo>
                    <a:pt x="4" y="484"/>
                  </a:lnTo>
                  <a:lnTo>
                    <a:pt x="4" y="484"/>
                  </a:lnTo>
                  <a:lnTo>
                    <a:pt x="8" y="480"/>
                  </a:lnTo>
                  <a:lnTo>
                    <a:pt x="8" y="478"/>
                  </a:lnTo>
                  <a:lnTo>
                    <a:pt x="10" y="478"/>
                  </a:lnTo>
                  <a:lnTo>
                    <a:pt x="10" y="478"/>
                  </a:lnTo>
                  <a:lnTo>
                    <a:pt x="10" y="480"/>
                  </a:lnTo>
                  <a:lnTo>
                    <a:pt x="10" y="478"/>
                  </a:lnTo>
                  <a:lnTo>
                    <a:pt x="10" y="476"/>
                  </a:lnTo>
                  <a:lnTo>
                    <a:pt x="10" y="470"/>
                  </a:lnTo>
                  <a:lnTo>
                    <a:pt x="10" y="468"/>
                  </a:lnTo>
                  <a:lnTo>
                    <a:pt x="10" y="466"/>
                  </a:lnTo>
                  <a:lnTo>
                    <a:pt x="10" y="464"/>
                  </a:lnTo>
                  <a:lnTo>
                    <a:pt x="10" y="464"/>
                  </a:lnTo>
                  <a:lnTo>
                    <a:pt x="12" y="462"/>
                  </a:lnTo>
                  <a:lnTo>
                    <a:pt x="14" y="460"/>
                  </a:lnTo>
                  <a:lnTo>
                    <a:pt x="16" y="460"/>
                  </a:lnTo>
                  <a:lnTo>
                    <a:pt x="16" y="460"/>
                  </a:lnTo>
                  <a:lnTo>
                    <a:pt x="18" y="460"/>
                  </a:lnTo>
                  <a:lnTo>
                    <a:pt x="20" y="458"/>
                  </a:lnTo>
                  <a:lnTo>
                    <a:pt x="22" y="458"/>
                  </a:lnTo>
                  <a:lnTo>
                    <a:pt x="22" y="460"/>
                  </a:lnTo>
                  <a:lnTo>
                    <a:pt x="22" y="460"/>
                  </a:lnTo>
                  <a:lnTo>
                    <a:pt x="22" y="460"/>
                  </a:lnTo>
                  <a:lnTo>
                    <a:pt x="24" y="460"/>
                  </a:lnTo>
                  <a:lnTo>
                    <a:pt x="24" y="458"/>
                  </a:lnTo>
                  <a:lnTo>
                    <a:pt x="24" y="458"/>
                  </a:lnTo>
                  <a:lnTo>
                    <a:pt x="26" y="456"/>
                  </a:lnTo>
                  <a:lnTo>
                    <a:pt x="26" y="456"/>
                  </a:lnTo>
                  <a:lnTo>
                    <a:pt x="26" y="456"/>
                  </a:lnTo>
                  <a:lnTo>
                    <a:pt x="28" y="454"/>
                  </a:lnTo>
                  <a:lnTo>
                    <a:pt x="28" y="450"/>
                  </a:lnTo>
                  <a:lnTo>
                    <a:pt x="30" y="446"/>
                  </a:lnTo>
                  <a:lnTo>
                    <a:pt x="30" y="442"/>
                  </a:lnTo>
                  <a:lnTo>
                    <a:pt x="30" y="440"/>
                  </a:lnTo>
                  <a:lnTo>
                    <a:pt x="30" y="438"/>
                  </a:lnTo>
                  <a:lnTo>
                    <a:pt x="32" y="438"/>
                  </a:lnTo>
                  <a:lnTo>
                    <a:pt x="34" y="434"/>
                  </a:lnTo>
                  <a:lnTo>
                    <a:pt x="34" y="434"/>
                  </a:lnTo>
                  <a:lnTo>
                    <a:pt x="34" y="432"/>
                  </a:lnTo>
                  <a:lnTo>
                    <a:pt x="36" y="432"/>
                  </a:lnTo>
                  <a:lnTo>
                    <a:pt x="36" y="432"/>
                  </a:lnTo>
                  <a:lnTo>
                    <a:pt x="36" y="432"/>
                  </a:lnTo>
                  <a:lnTo>
                    <a:pt x="38" y="432"/>
                  </a:lnTo>
                  <a:lnTo>
                    <a:pt x="38" y="430"/>
                  </a:lnTo>
                  <a:lnTo>
                    <a:pt x="40" y="428"/>
                  </a:lnTo>
                  <a:lnTo>
                    <a:pt x="40" y="426"/>
                  </a:lnTo>
                  <a:lnTo>
                    <a:pt x="40" y="424"/>
                  </a:lnTo>
                  <a:lnTo>
                    <a:pt x="44" y="418"/>
                  </a:lnTo>
                  <a:lnTo>
                    <a:pt x="48" y="410"/>
                  </a:lnTo>
                  <a:lnTo>
                    <a:pt x="52" y="402"/>
                  </a:lnTo>
                  <a:lnTo>
                    <a:pt x="52" y="402"/>
                  </a:lnTo>
                  <a:lnTo>
                    <a:pt x="52" y="402"/>
                  </a:lnTo>
                  <a:lnTo>
                    <a:pt x="52" y="402"/>
                  </a:lnTo>
                  <a:lnTo>
                    <a:pt x="54" y="400"/>
                  </a:lnTo>
                  <a:lnTo>
                    <a:pt x="54" y="400"/>
                  </a:lnTo>
                  <a:lnTo>
                    <a:pt x="56" y="398"/>
                  </a:lnTo>
                  <a:lnTo>
                    <a:pt x="56" y="398"/>
                  </a:lnTo>
                  <a:lnTo>
                    <a:pt x="58" y="394"/>
                  </a:lnTo>
                  <a:lnTo>
                    <a:pt x="58" y="394"/>
                  </a:lnTo>
                  <a:lnTo>
                    <a:pt x="58" y="394"/>
                  </a:lnTo>
                  <a:lnTo>
                    <a:pt x="58" y="392"/>
                  </a:lnTo>
                  <a:lnTo>
                    <a:pt x="58" y="390"/>
                  </a:lnTo>
                  <a:lnTo>
                    <a:pt x="58" y="388"/>
                  </a:lnTo>
                  <a:lnTo>
                    <a:pt x="56" y="388"/>
                  </a:lnTo>
                  <a:lnTo>
                    <a:pt x="56" y="388"/>
                  </a:lnTo>
                  <a:lnTo>
                    <a:pt x="56" y="388"/>
                  </a:lnTo>
                  <a:lnTo>
                    <a:pt x="54" y="388"/>
                  </a:lnTo>
                  <a:lnTo>
                    <a:pt x="54" y="386"/>
                  </a:lnTo>
                  <a:lnTo>
                    <a:pt x="54" y="386"/>
                  </a:lnTo>
                  <a:lnTo>
                    <a:pt x="52" y="384"/>
                  </a:lnTo>
                  <a:lnTo>
                    <a:pt x="52" y="384"/>
                  </a:lnTo>
                  <a:lnTo>
                    <a:pt x="56" y="372"/>
                  </a:lnTo>
                  <a:lnTo>
                    <a:pt x="56" y="372"/>
                  </a:lnTo>
                  <a:lnTo>
                    <a:pt x="56" y="372"/>
                  </a:lnTo>
                  <a:lnTo>
                    <a:pt x="58" y="372"/>
                  </a:lnTo>
                  <a:lnTo>
                    <a:pt x="58" y="372"/>
                  </a:lnTo>
                  <a:lnTo>
                    <a:pt x="58" y="372"/>
                  </a:lnTo>
                  <a:lnTo>
                    <a:pt x="58" y="372"/>
                  </a:lnTo>
                  <a:lnTo>
                    <a:pt x="58" y="370"/>
                  </a:lnTo>
                  <a:lnTo>
                    <a:pt x="58" y="366"/>
                  </a:lnTo>
                  <a:lnTo>
                    <a:pt x="56" y="364"/>
                  </a:lnTo>
                  <a:lnTo>
                    <a:pt x="56" y="362"/>
                  </a:lnTo>
                  <a:lnTo>
                    <a:pt x="52" y="358"/>
                  </a:lnTo>
                  <a:lnTo>
                    <a:pt x="52" y="356"/>
                  </a:lnTo>
                  <a:lnTo>
                    <a:pt x="48" y="354"/>
                  </a:lnTo>
                  <a:lnTo>
                    <a:pt x="48" y="352"/>
                  </a:lnTo>
                  <a:lnTo>
                    <a:pt x="48" y="352"/>
                  </a:lnTo>
                  <a:lnTo>
                    <a:pt x="46" y="350"/>
                  </a:lnTo>
                  <a:lnTo>
                    <a:pt x="46" y="348"/>
                  </a:lnTo>
                  <a:lnTo>
                    <a:pt x="46" y="348"/>
                  </a:lnTo>
                  <a:lnTo>
                    <a:pt x="46" y="344"/>
                  </a:lnTo>
                  <a:lnTo>
                    <a:pt x="48" y="344"/>
                  </a:lnTo>
                  <a:lnTo>
                    <a:pt x="48" y="344"/>
                  </a:lnTo>
                  <a:lnTo>
                    <a:pt x="48" y="338"/>
                  </a:lnTo>
                  <a:lnTo>
                    <a:pt x="48" y="338"/>
                  </a:lnTo>
                  <a:lnTo>
                    <a:pt x="48" y="336"/>
                  </a:lnTo>
                  <a:lnTo>
                    <a:pt x="46" y="334"/>
                  </a:lnTo>
                  <a:lnTo>
                    <a:pt x="46" y="332"/>
                  </a:lnTo>
                  <a:lnTo>
                    <a:pt x="44" y="328"/>
                  </a:lnTo>
                  <a:lnTo>
                    <a:pt x="44" y="324"/>
                  </a:lnTo>
                  <a:lnTo>
                    <a:pt x="42" y="324"/>
                  </a:lnTo>
                  <a:lnTo>
                    <a:pt x="40" y="320"/>
                  </a:lnTo>
                  <a:lnTo>
                    <a:pt x="40" y="320"/>
                  </a:lnTo>
                  <a:lnTo>
                    <a:pt x="40" y="318"/>
                  </a:lnTo>
                  <a:lnTo>
                    <a:pt x="38" y="318"/>
                  </a:lnTo>
                  <a:lnTo>
                    <a:pt x="38" y="318"/>
                  </a:lnTo>
                  <a:lnTo>
                    <a:pt x="38" y="318"/>
                  </a:lnTo>
                  <a:lnTo>
                    <a:pt x="38" y="316"/>
                  </a:lnTo>
                  <a:lnTo>
                    <a:pt x="38" y="316"/>
                  </a:lnTo>
                  <a:lnTo>
                    <a:pt x="38" y="316"/>
                  </a:lnTo>
                  <a:lnTo>
                    <a:pt x="38" y="312"/>
                  </a:lnTo>
                  <a:lnTo>
                    <a:pt x="38" y="308"/>
                  </a:lnTo>
                  <a:lnTo>
                    <a:pt x="38" y="306"/>
                  </a:lnTo>
                  <a:lnTo>
                    <a:pt x="38" y="304"/>
                  </a:lnTo>
                  <a:lnTo>
                    <a:pt x="36" y="302"/>
                  </a:lnTo>
                  <a:lnTo>
                    <a:pt x="36" y="302"/>
                  </a:lnTo>
                  <a:lnTo>
                    <a:pt x="36" y="302"/>
                  </a:lnTo>
                  <a:lnTo>
                    <a:pt x="36" y="300"/>
                  </a:lnTo>
                  <a:lnTo>
                    <a:pt x="36" y="298"/>
                  </a:lnTo>
                  <a:lnTo>
                    <a:pt x="36" y="294"/>
                  </a:lnTo>
                  <a:lnTo>
                    <a:pt x="36" y="294"/>
                  </a:lnTo>
                  <a:lnTo>
                    <a:pt x="36" y="294"/>
                  </a:lnTo>
                  <a:lnTo>
                    <a:pt x="36" y="292"/>
                  </a:lnTo>
                  <a:lnTo>
                    <a:pt x="36" y="292"/>
                  </a:lnTo>
                  <a:lnTo>
                    <a:pt x="36" y="290"/>
                  </a:lnTo>
                  <a:lnTo>
                    <a:pt x="36" y="288"/>
                  </a:lnTo>
                  <a:lnTo>
                    <a:pt x="36" y="288"/>
                  </a:lnTo>
                  <a:lnTo>
                    <a:pt x="36" y="286"/>
                  </a:lnTo>
                  <a:lnTo>
                    <a:pt x="36" y="284"/>
                  </a:lnTo>
                  <a:lnTo>
                    <a:pt x="36" y="284"/>
                  </a:lnTo>
                  <a:lnTo>
                    <a:pt x="36" y="280"/>
                  </a:lnTo>
                  <a:lnTo>
                    <a:pt x="34" y="280"/>
                  </a:lnTo>
                  <a:lnTo>
                    <a:pt x="34" y="278"/>
                  </a:lnTo>
                  <a:lnTo>
                    <a:pt x="34" y="278"/>
                  </a:lnTo>
                  <a:lnTo>
                    <a:pt x="32" y="278"/>
                  </a:lnTo>
                  <a:lnTo>
                    <a:pt x="32" y="276"/>
                  </a:lnTo>
                  <a:lnTo>
                    <a:pt x="32" y="276"/>
                  </a:lnTo>
                  <a:lnTo>
                    <a:pt x="32" y="274"/>
                  </a:lnTo>
                  <a:lnTo>
                    <a:pt x="32" y="274"/>
                  </a:lnTo>
                  <a:lnTo>
                    <a:pt x="32" y="272"/>
                  </a:lnTo>
                  <a:lnTo>
                    <a:pt x="32" y="270"/>
                  </a:lnTo>
                  <a:lnTo>
                    <a:pt x="32" y="270"/>
                  </a:lnTo>
                  <a:lnTo>
                    <a:pt x="32" y="268"/>
                  </a:lnTo>
                  <a:lnTo>
                    <a:pt x="34" y="268"/>
                  </a:lnTo>
                  <a:lnTo>
                    <a:pt x="34" y="266"/>
                  </a:lnTo>
                  <a:lnTo>
                    <a:pt x="38" y="262"/>
                  </a:lnTo>
                  <a:lnTo>
                    <a:pt x="42" y="254"/>
                  </a:lnTo>
                  <a:lnTo>
                    <a:pt x="44" y="252"/>
                  </a:lnTo>
                  <a:lnTo>
                    <a:pt x="46" y="248"/>
                  </a:lnTo>
                  <a:lnTo>
                    <a:pt x="48" y="242"/>
                  </a:lnTo>
                  <a:lnTo>
                    <a:pt x="52" y="236"/>
                  </a:lnTo>
                  <a:lnTo>
                    <a:pt x="52" y="236"/>
                  </a:lnTo>
                  <a:lnTo>
                    <a:pt x="52" y="236"/>
                  </a:lnTo>
                  <a:lnTo>
                    <a:pt x="54" y="236"/>
                  </a:lnTo>
                  <a:lnTo>
                    <a:pt x="54" y="234"/>
                  </a:lnTo>
                  <a:lnTo>
                    <a:pt x="54" y="234"/>
                  </a:lnTo>
                  <a:lnTo>
                    <a:pt x="56" y="232"/>
                  </a:lnTo>
                  <a:lnTo>
                    <a:pt x="56" y="232"/>
                  </a:lnTo>
                  <a:lnTo>
                    <a:pt x="58" y="222"/>
                  </a:lnTo>
                  <a:lnTo>
                    <a:pt x="58" y="222"/>
                  </a:lnTo>
                  <a:lnTo>
                    <a:pt x="58" y="220"/>
                  </a:lnTo>
                  <a:lnTo>
                    <a:pt x="58" y="220"/>
                  </a:lnTo>
                  <a:lnTo>
                    <a:pt x="56" y="220"/>
                  </a:lnTo>
                  <a:lnTo>
                    <a:pt x="56" y="218"/>
                  </a:lnTo>
                  <a:lnTo>
                    <a:pt x="56" y="218"/>
                  </a:lnTo>
                  <a:lnTo>
                    <a:pt x="54" y="216"/>
                  </a:lnTo>
                  <a:lnTo>
                    <a:pt x="54" y="216"/>
                  </a:lnTo>
                  <a:lnTo>
                    <a:pt x="54" y="216"/>
                  </a:lnTo>
                  <a:lnTo>
                    <a:pt x="54" y="216"/>
                  </a:lnTo>
                  <a:lnTo>
                    <a:pt x="54" y="214"/>
                  </a:lnTo>
                  <a:lnTo>
                    <a:pt x="54" y="214"/>
                  </a:lnTo>
                  <a:lnTo>
                    <a:pt x="56" y="208"/>
                  </a:lnTo>
                  <a:lnTo>
                    <a:pt x="56" y="208"/>
                  </a:lnTo>
                  <a:lnTo>
                    <a:pt x="56" y="206"/>
                  </a:lnTo>
                  <a:lnTo>
                    <a:pt x="58" y="206"/>
                  </a:lnTo>
                  <a:lnTo>
                    <a:pt x="58" y="206"/>
                  </a:lnTo>
                  <a:lnTo>
                    <a:pt x="58" y="206"/>
                  </a:lnTo>
                  <a:lnTo>
                    <a:pt x="60" y="206"/>
                  </a:lnTo>
                  <a:lnTo>
                    <a:pt x="60" y="206"/>
                  </a:lnTo>
                  <a:lnTo>
                    <a:pt x="62" y="206"/>
                  </a:lnTo>
                  <a:lnTo>
                    <a:pt x="64" y="206"/>
                  </a:lnTo>
                  <a:lnTo>
                    <a:pt x="74" y="206"/>
                  </a:lnTo>
                  <a:lnTo>
                    <a:pt x="76" y="208"/>
                  </a:lnTo>
                  <a:lnTo>
                    <a:pt x="82" y="204"/>
                  </a:lnTo>
                  <a:lnTo>
                    <a:pt x="84" y="204"/>
                  </a:lnTo>
                  <a:lnTo>
                    <a:pt x="86" y="202"/>
                  </a:lnTo>
                  <a:lnTo>
                    <a:pt x="86" y="202"/>
                  </a:lnTo>
                  <a:lnTo>
                    <a:pt x="86" y="202"/>
                  </a:lnTo>
                  <a:lnTo>
                    <a:pt x="86" y="200"/>
                  </a:lnTo>
                  <a:lnTo>
                    <a:pt x="88" y="200"/>
                  </a:lnTo>
                  <a:lnTo>
                    <a:pt x="88" y="198"/>
                  </a:lnTo>
                  <a:lnTo>
                    <a:pt x="90" y="198"/>
                  </a:lnTo>
                  <a:lnTo>
                    <a:pt x="90" y="196"/>
                  </a:lnTo>
                  <a:lnTo>
                    <a:pt x="92" y="194"/>
                  </a:lnTo>
                  <a:lnTo>
                    <a:pt x="94" y="194"/>
                  </a:lnTo>
                  <a:lnTo>
                    <a:pt x="96" y="194"/>
                  </a:lnTo>
                  <a:lnTo>
                    <a:pt x="96" y="194"/>
                  </a:lnTo>
                  <a:lnTo>
                    <a:pt x="96" y="194"/>
                  </a:lnTo>
                  <a:lnTo>
                    <a:pt x="96" y="200"/>
                  </a:lnTo>
                  <a:lnTo>
                    <a:pt x="96" y="200"/>
                  </a:lnTo>
                  <a:lnTo>
                    <a:pt x="96" y="202"/>
                  </a:lnTo>
                  <a:lnTo>
                    <a:pt x="96" y="202"/>
                  </a:lnTo>
                  <a:lnTo>
                    <a:pt x="96" y="202"/>
                  </a:lnTo>
                  <a:lnTo>
                    <a:pt x="96" y="202"/>
                  </a:lnTo>
                  <a:lnTo>
                    <a:pt x="98" y="202"/>
                  </a:lnTo>
                  <a:lnTo>
                    <a:pt x="98" y="202"/>
                  </a:lnTo>
                  <a:lnTo>
                    <a:pt x="98" y="202"/>
                  </a:lnTo>
                  <a:lnTo>
                    <a:pt x="102" y="200"/>
                  </a:lnTo>
                  <a:lnTo>
                    <a:pt x="102" y="200"/>
                  </a:lnTo>
                  <a:lnTo>
                    <a:pt x="102" y="198"/>
                  </a:lnTo>
                  <a:lnTo>
                    <a:pt x="102" y="198"/>
                  </a:lnTo>
                  <a:lnTo>
                    <a:pt x="102" y="198"/>
                  </a:lnTo>
                  <a:lnTo>
                    <a:pt x="102" y="198"/>
                  </a:lnTo>
                  <a:lnTo>
                    <a:pt x="100" y="198"/>
                  </a:lnTo>
                  <a:lnTo>
                    <a:pt x="100" y="196"/>
                  </a:lnTo>
                  <a:lnTo>
                    <a:pt x="100" y="196"/>
                  </a:lnTo>
                  <a:lnTo>
                    <a:pt x="102" y="196"/>
                  </a:lnTo>
                  <a:lnTo>
                    <a:pt x="110" y="194"/>
                  </a:lnTo>
                  <a:lnTo>
                    <a:pt x="110" y="196"/>
                  </a:lnTo>
                  <a:lnTo>
                    <a:pt x="110" y="198"/>
                  </a:lnTo>
                  <a:lnTo>
                    <a:pt x="110" y="198"/>
                  </a:lnTo>
                  <a:lnTo>
                    <a:pt x="110" y="198"/>
                  </a:lnTo>
                  <a:lnTo>
                    <a:pt x="110" y="198"/>
                  </a:lnTo>
                  <a:lnTo>
                    <a:pt x="110" y="200"/>
                  </a:lnTo>
                  <a:lnTo>
                    <a:pt x="112" y="200"/>
                  </a:lnTo>
                  <a:lnTo>
                    <a:pt x="112" y="200"/>
                  </a:lnTo>
                  <a:lnTo>
                    <a:pt x="112" y="19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0" name="Freeform 5512">
              <a:extLst>
                <a:ext uri="{FF2B5EF4-FFF2-40B4-BE49-F238E27FC236}">
                  <a16:creationId xmlns:a16="http://schemas.microsoft.com/office/drawing/2014/main" id="{EFEDFBDE-1079-3241-AE30-B804E3EE4D1D}"/>
                </a:ext>
              </a:extLst>
            </p:cNvPr>
            <p:cNvSpPr>
              <a:spLocks/>
            </p:cNvSpPr>
            <p:nvPr/>
          </p:nvSpPr>
          <p:spPr bwMode="auto">
            <a:xfrm>
              <a:off x="6540685" y="4407582"/>
              <a:ext cx="545565" cy="1079737"/>
            </a:xfrm>
            <a:custGeom>
              <a:avLst/>
              <a:gdLst/>
              <a:ahLst/>
              <a:cxnLst>
                <a:cxn ang="0">
                  <a:pos x="128" y="190"/>
                </a:cxn>
                <a:cxn ang="0">
                  <a:pos x="134" y="184"/>
                </a:cxn>
                <a:cxn ang="0">
                  <a:pos x="146" y="196"/>
                </a:cxn>
                <a:cxn ang="0">
                  <a:pos x="152" y="172"/>
                </a:cxn>
                <a:cxn ang="0">
                  <a:pos x="180" y="166"/>
                </a:cxn>
                <a:cxn ang="0">
                  <a:pos x="188" y="168"/>
                </a:cxn>
                <a:cxn ang="0">
                  <a:pos x="190" y="142"/>
                </a:cxn>
                <a:cxn ang="0">
                  <a:pos x="196" y="152"/>
                </a:cxn>
                <a:cxn ang="0">
                  <a:pos x="224" y="130"/>
                </a:cxn>
                <a:cxn ang="0">
                  <a:pos x="222" y="128"/>
                </a:cxn>
                <a:cxn ang="0">
                  <a:pos x="216" y="112"/>
                </a:cxn>
                <a:cxn ang="0">
                  <a:pos x="224" y="106"/>
                </a:cxn>
                <a:cxn ang="0">
                  <a:pos x="226" y="104"/>
                </a:cxn>
                <a:cxn ang="0">
                  <a:pos x="220" y="94"/>
                </a:cxn>
                <a:cxn ang="0">
                  <a:pos x="226" y="78"/>
                </a:cxn>
                <a:cxn ang="0">
                  <a:pos x="240" y="90"/>
                </a:cxn>
                <a:cxn ang="0">
                  <a:pos x="256" y="72"/>
                </a:cxn>
                <a:cxn ang="0">
                  <a:pos x="270" y="46"/>
                </a:cxn>
                <a:cxn ang="0">
                  <a:pos x="266" y="24"/>
                </a:cxn>
                <a:cxn ang="0">
                  <a:pos x="280" y="12"/>
                </a:cxn>
                <a:cxn ang="0">
                  <a:pos x="290" y="12"/>
                </a:cxn>
                <a:cxn ang="0">
                  <a:pos x="290" y="18"/>
                </a:cxn>
                <a:cxn ang="0">
                  <a:pos x="300" y="34"/>
                </a:cxn>
                <a:cxn ang="0">
                  <a:pos x="320" y="74"/>
                </a:cxn>
                <a:cxn ang="0">
                  <a:pos x="326" y="100"/>
                </a:cxn>
                <a:cxn ang="0">
                  <a:pos x="330" y="116"/>
                </a:cxn>
                <a:cxn ang="0">
                  <a:pos x="342" y="168"/>
                </a:cxn>
                <a:cxn ang="0">
                  <a:pos x="314" y="172"/>
                </a:cxn>
                <a:cxn ang="0">
                  <a:pos x="306" y="194"/>
                </a:cxn>
                <a:cxn ang="0">
                  <a:pos x="308" y="204"/>
                </a:cxn>
                <a:cxn ang="0">
                  <a:pos x="312" y="220"/>
                </a:cxn>
                <a:cxn ang="0">
                  <a:pos x="308" y="238"/>
                </a:cxn>
                <a:cxn ang="0">
                  <a:pos x="294" y="266"/>
                </a:cxn>
                <a:cxn ang="0">
                  <a:pos x="286" y="322"/>
                </a:cxn>
                <a:cxn ang="0">
                  <a:pos x="266" y="374"/>
                </a:cxn>
                <a:cxn ang="0">
                  <a:pos x="254" y="414"/>
                </a:cxn>
                <a:cxn ang="0">
                  <a:pos x="220" y="518"/>
                </a:cxn>
                <a:cxn ang="0">
                  <a:pos x="206" y="580"/>
                </a:cxn>
                <a:cxn ang="0">
                  <a:pos x="184" y="642"/>
                </a:cxn>
                <a:cxn ang="0">
                  <a:pos x="154" y="658"/>
                </a:cxn>
                <a:cxn ang="0">
                  <a:pos x="108" y="680"/>
                </a:cxn>
                <a:cxn ang="0">
                  <a:pos x="56" y="664"/>
                </a:cxn>
                <a:cxn ang="0">
                  <a:pos x="44" y="654"/>
                </a:cxn>
                <a:cxn ang="0">
                  <a:pos x="34" y="640"/>
                </a:cxn>
                <a:cxn ang="0">
                  <a:pos x="24" y="622"/>
                </a:cxn>
                <a:cxn ang="0">
                  <a:pos x="22" y="578"/>
                </a:cxn>
                <a:cxn ang="0">
                  <a:pos x="16" y="552"/>
                </a:cxn>
                <a:cxn ang="0">
                  <a:pos x="0" y="506"/>
                </a:cxn>
                <a:cxn ang="0">
                  <a:pos x="10" y="468"/>
                </a:cxn>
                <a:cxn ang="0">
                  <a:pos x="26" y="456"/>
                </a:cxn>
                <a:cxn ang="0">
                  <a:pos x="38" y="430"/>
                </a:cxn>
                <a:cxn ang="0">
                  <a:pos x="58" y="392"/>
                </a:cxn>
                <a:cxn ang="0">
                  <a:pos x="58" y="372"/>
                </a:cxn>
                <a:cxn ang="0">
                  <a:pos x="48" y="338"/>
                </a:cxn>
                <a:cxn ang="0">
                  <a:pos x="38" y="308"/>
                </a:cxn>
                <a:cxn ang="0">
                  <a:pos x="36" y="284"/>
                </a:cxn>
                <a:cxn ang="0">
                  <a:pos x="38" y="262"/>
                </a:cxn>
                <a:cxn ang="0">
                  <a:pos x="56" y="220"/>
                </a:cxn>
                <a:cxn ang="0">
                  <a:pos x="62" y="206"/>
                </a:cxn>
                <a:cxn ang="0">
                  <a:pos x="96" y="194"/>
                </a:cxn>
                <a:cxn ang="0">
                  <a:pos x="100" y="198"/>
                </a:cxn>
              </a:cxnLst>
              <a:rect l="0" t="0" r="r" b="b"/>
              <a:pathLst>
                <a:path w="344" h="680">
                  <a:moveTo>
                    <a:pt x="112" y="198"/>
                  </a:moveTo>
                  <a:lnTo>
                    <a:pt x="114" y="192"/>
                  </a:lnTo>
                  <a:lnTo>
                    <a:pt x="114" y="192"/>
                  </a:lnTo>
                  <a:lnTo>
                    <a:pt x="114" y="192"/>
                  </a:lnTo>
                  <a:lnTo>
                    <a:pt x="116" y="186"/>
                  </a:lnTo>
                  <a:lnTo>
                    <a:pt x="118" y="188"/>
                  </a:lnTo>
                  <a:lnTo>
                    <a:pt x="120" y="188"/>
                  </a:lnTo>
                  <a:lnTo>
                    <a:pt x="122" y="188"/>
                  </a:lnTo>
                  <a:lnTo>
                    <a:pt x="122" y="188"/>
                  </a:lnTo>
                  <a:lnTo>
                    <a:pt x="124" y="186"/>
                  </a:lnTo>
                  <a:lnTo>
                    <a:pt x="124" y="186"/>
                  </a:lnTo>
                  <a:lnTo>
                    <a:pt x="126" y="186"/>
                  </a:lnTo>
                  <a:lnTo>
                    <a:pt x="126" y="186"/>
                  </a:lnTo>
                  <a:lnTo>
                    <a:pt x="128" y="186"/>
                  </a:lnTo>
                  <a:lnTo>
                    <a:pt x="128" y="188"/>
                  </a:lnTo>
                  <a:lnTo>
                    <a:pt x="128" y="190"/>
                  </a:lnTo>
                  <a:lnTo>
                    <a:pt x="128" y="190"/>
                  </a:lnTo>
                  <a:lnTo>
                    <a:pt x="128" y="190"/>
                  </a:lnTo>
                  <a:lnTo>
                    <a:pt x="134" y="190"/>
                  </a:lnTo>
                  <a:lnTo>
                    <a:pt x="134" y="190"/>
                  </a:lnTo>
                  <a:lnTo>
                    <a:pt x="134" y="188"/>
                  </a:lnTo>
                  <a:lnTo>
                    <a:pt x="134" y="186"/>
                  </a:lnTo>
                  <a:lnTo>
                    <a:pt x="132" y="186"/>
                  </a:lnTo>
                  <a:lnTo>
                    <a:pt x="132" y="186"/>
                  </a:lnTo>
                  <a:lnTo>
                    <a:pt x="132" y="188"/>
                  </a:lnTo>
                  <a:lnTo>
                    <a:pt x="132" y="188"/>
                  </a:lnTo>
                  <a:lnTo>
                    <a:pt x="132" y="188"/>
                  </a:lnTo>
                  <a:lnTo>
                    <a:pt x="130" y="188"/>
                  </a:lnTo>
                  <a:lnTo>
                    <a:pt x="130" y="188"/>
                  </a:lnTo>
                  <a:lnTo>
                    <a:pt x="130" y="188"/>
                  </a:lnTo>
                  <a:lnTo>
                    <a:pt x="130" y="188"/>
                  </a:lnTo>
                  <a:lnTo>
                    <a:pt x="132" y="186"/>
                  </a:lnTo>
                  <a:lnTo>
                    <a:pt x="132" y="186"/>
                  </a:lnTo>
                  <a:lnTo>
                    <a:pt x="134" y="184"/>
                  </a:lnTo>
                  <a:lnTo>
                    <a:pt x="134" y="184"/>
                  </a:lnTo>
                  <a:lnTo>
                    <a:pt x="134" y="184"/>
                  </a:lnTo>
                  <a:lnTo>
                    <a:pt x="136" y="184"/>
                  </a:lnTo>
                  <a:lnTo>
                    <a:pt x="138" y="182"/>
                  </a:lnTo>
                  <a:lnTo>
                    <a:pt x="138" y="182"/>
                  </a:lnTo>
                  <a:lnTo>
                    <a:pt x="140" y="182"/>
                  </a:lnTo>
                  <a:lnTo>
                    <a:pt x="142" y="184"/>
                  </a:lnTo>
                  <a:lnTo>
                    <a:pt x="142" y="186"/>
                  </a:lnTo>
                  <a:lnTo>
                    <a:pt x="142" y="188"/>
                  </a:lnTo>
                  <a:lnTo>
                    <a:pt x="142" y="190"/>
                  </a:lnTo>
                  <a:lnTo>
                    <a:pt x="142" y="192"/>
                  </a:lnTo>
                  <a:lnTo>
                    <a:pt x="142" y="192"/>
                  </a:lnTo>
                  <a:lnTo>
                    <a:pt x="144" y="194"/>
                  </a:lnTo>
                  <a:lnTo>
                    <a:pt x="144" y="194"/>
                  </a:lnTo>
                  <a:lnTo>
                    <a:pt x="144" y="196"/>
                  </a:lnTo>
                  <a:lnTo>
                    <a:pt x="146" y="196"/>
                  </a:lnTo>
                  <a:lnTo>
                    <a:pt x="146" y="196"/>
                  </a:lnTo>
                  <a:lnTo>
                    <a:pt x="152" y="196"/>
                  </a:lnTo>
                  <a:lnTo>
                    <a:pt x="152" y="196"/>
                  </a:lnTo>
                  <a:lnTo>
                    <a:pt x="152" y="192"/>
                  </a:lnTo>
                  <a:lnTo>
                    <a:pt x="150" y="190"/>
                  </a:lnTo>
                  <a:lnTo>
                    <a:pt x="148" y="190"/>
                  </a:lnTo>
                  <a:lnTo>
                    <a:pt x="148" y="190"/>
                  </a:lnTo>
                  <a:lnTo>
                    <a:pt x="146" y="186"/>
                  </a:lnTo>
                  <a:lnTo>
                    <a:pt x="144" y="184"/>
                  </a:lnTo>
                  <a:lnTo>
                    <a:pt x="144" y="182"/>
                  </a:lnTo>
                  <a:lnTo>
                    <a:pt x="144" y="182"/>
                  </a:lnTo>
                  <a:lnTo>
                    <a:pt x="144" y="182"/>
                  </a:lnTo>
                  <a:lnTo>
                    <a:pt x="146" y="180"/>
                  </a:lnTo>
                  <a:lnTo>
                    <a:pt x="146" y="180"/>
                  </a:lnTo>
                  <a:lnTo>
                    <a:pt x="146" y="178"/>
                  </a:lnTo>
                  <a:lnTo>
                    <a:pt x="146" y="178"/>
                  </a:lnTo>
                  <a:lnTo>
                    <a:pt x="152" y="174"/>
                  </a:lnTo>
                  <a:lnTo>
                    <a:pt x="152" y="172"/>
                  </a:lnTo>
                  <a:lnTo>
                    <a:pt x="152" y="172"/>
                  </a:lnTo>
                  <a:lnTo>
                    <a:pt x="158" y="170"/>
                  </a:lnTo>
                  <a:lnTo>
                    <a:pt x="164" y="166"/>
                  </a:lnTo>
                  <a:lnTo>
                    <a:pt x="170" y="162"/>
                  </a:lnTo>
                  <a:lnTo>
                    <a:pt x="170" y="162"/>
                  </a:lnTo>
                  <a:lnTo>
                    <a:pt x="170" y="160"/>
                  </a:lnTo>
                  <a:lnTo>
                    <a:pt x="172" y="160"/>
                  </a:lnTo>
                  <a:lnTo>
                    <a:pt x="172" y="160"/>
                  </a:lnTo>
                  <a:lnTo>
                    <a:pt x="174" y="158"/>
                  </a:lnTo>
                  <a:lnTo>
                    <a:pt x="176" y="158"/>
                  </a:lnTo>
                  <a:lnTo>
                    <a:pt x="176" y="158"/>
                  </a:lnTo>
                  <a:lnTo>
                    <a:pt x="176" y="158"/>
                  </a:lnTo>
                  <a:lnTo>
                    <a:pt x="180" y="164"/>
                  </a:lnTo>
                  <a:lnTo>
                    <a:pt x="180" y="166"/>
                  </a:lnTo>
                  <a:lnTo>
                    <a:pt x="180" y="166"/>
                  </a:lnTo>
                  <a:lnTo>
                    <a:pt x="180" y="166"/>
                  </a:lnTo>
                  <a:lnTo>
                    <a:pt x="180" y="166"/>
                  </a:lnTo>
                  <a:lnTo>
                    <a:pt x="178" y="168"/>
                  </a:lnTo>
                  <a:lnTo>
                    <a:pt x="178" y="168"/>
                  </a:lnTo>
                  <a:lnTo>
                    <a:pt x="176" y="172"/>
                  </a:lnTo>
                  <a:lnTo>
                    <a:pt x="176" y="174"/>
                  </a:lnTo>
                  <a:lnTo>
                    <a:pt x="176" y="174"/>
                  </a:lnTo>
                  <a:lnTo>
                    <a:pt x="176" y="176"/>
                  </a:lnTo>
                  <a:lnTo>
                    <a:pt x="176" y="176"/>
                  </a:lnTo>
                  <a:lnTo>
                    <a:pt x="176" y="176"/>
                  </a:lnTo>
                  <a:lnTo>
                    <a:pt x="176" y="176"/>
                  </a:lnTo>
                  <a:lnTo>
                    <a:pt x="180" y="172"/>
                  </a:lnTo>
                  <a:lnTo>
                    <a:pt x="182" y="172"/>
                  </a:lnTo>
                  <a:lnTo>
                    <a:pt x="184" y="170"/>
                  </a:lnTo>
                  <a:lnTo>
                    <a:pt x="184" y="170"/>
                  </a:lnTo>
                  <a:lnTo>
                    <a:pt x="186" y="170"/>
                  </a:lnTo>
                  <a:lnTo>
                    <a:pt x="188" y="170"/>
                  </a:lnTo>
                  <a:lnTo>
                    <a:pt x="188" y="170"/>
                  </a:lnTo>
                  <a:lnTo>
                    <a:pt x="188" y="168"/>
                  </a:lnTo>
                  <a:lnTo>
                    <a:pt x="188" y="168"/>
                  </a:lnTo>
                  <a:lnTo>
                    <a:pt x="188" y="168"/>
                  </a:lnTo>
                  <a:lnTo>
                    <a:pt x="186" y="168"/>
                  </a:lnTo>
                  <a:lnTo>
                    <a:pt x="182" y="164"/>
                  </a:lnTo>
                  <a:lnTo>
                    <a:pt x="182" y="162"/>
                  </a:lnTo>
                  <a:lnTo>
                    <a:pt x="180" y="160"/>
                  </a:lnTo>
                  <a:lnTo>
                    <a:pt x="180" y="158"/>
                  </a:lnTo>
                  <a:lnTo>
                    <a:pt x="180" y="158"/>
                  </a:lnTo>
                  <a:lnTo>
                    <a:pt x="180" y="156"/>
                  </a:lnTo>
                  <a:lnTo>
                    <a:pt x="182" y="156"/>
                  </a:lnTo>
                  <a:lnTo>
                    <a:pt x="182" y="154"/>
                  </a:lnTo>
                  <a:lnTo>
                    <a:pt x="182" y="154"/>
                  </a:lnTo>
                  <a:lnTo>
                    <a:pt x="188" y="148"/>
                  </a:lnTo>
                  <a:lnTo>
                    <a:pt x="192" y="144"/>
                  </a:lnTo>
                  <a:lnTo>
                    <a:pt x="192" y="142"/>
                  </a:lnTo>
                  <a:lnTo>
                    <a:pt x="192" y="142"/>
                  </a:lnTo>
                  <a:lnTo>
                    <a:pt x="190" y="142"/>
                  </a:lnTo>
                  <a:lnTo>
                    <a:pt x="192" y="140"/>
                  </a:lnTo>
                  <a:lnTo>
                    <a:pt x="192" y="140"/>
                  </a:lnTo>
                  <a:lnTo>
                    <a:pt x="194" y="138"/>
                  </a:lnTo>
                  <a:lnTo>
                    <a:pt x="196" y="136"/>
                  </a:lnTo>
                  <a:lnTo>
                    <a:pt x="198" y="132"/>
                  </a:lnTo>
                  <a:lnTo>
                    <a:pt x="200" y="132"/>
                  </a:lnTo>
                  <a:lnTo>
                    <a:pt x="202" y="134"/>
                  </a:lnTo>
                  <a:lnTo>
                    <a:pt x="202" y="140"/>
                  </a:lnTo>
                  <a:lnTo>
                    <a:pt x="200" y="142"/>
                  </a:lnTo>
                  <a:lnTo>
                    <a:pt x="200" y="142"/>
                  </a:lnTo>
                  <a:lnTo>
                    <a:pt x="200" y="142"/>
                  </a:lnTo>
                  <a:lnTo>
                    <a:pt x="200" y="144"/>
                  </a:lnTo>
                  <a:lnTo>
                    <a:pt x="198" y="144"/>
                  </a:lnTo>
                  <a:lnTo>
                    <a:pt x="198" y="144"/>
                  </a:lnTo>
                  <a:lnTo>
                    <a:pt x="196" y="148"/>
                  </a:lnTo>
                  <a:lnTo>
                    <a:pt x="196" y="148"/>
                  </a:lnTo>
                  <a:lnTo>
                    <a:pt x="196" y="152"/>
                  </a:lnTo>
                  <a:lnTo>
                    <a:pt x="196" y="154"/>
                  </a:lnTo>
                  <a:lnTo>
                    <a:pt x="198" y="154"/>
                  </a:lnTo>
                  <a:lnTo>
                    <a:pt x="198" y="154"/>
                  </a:lnTo>
                  <a:lnTo>
                    <a:pt x="198" y="154"/>
                  </a:lnTo>
                  <a:lnTo>
                    <a:pt x="198" y="154"/>
                  </a:lnTo>
                  <a:lnTo>
                    <a:pt x="200" y="152"/>
                  </a:lnTo>
                  <a:lnTo>
                    <a:pt x="200" y="152"/>
                  </a:lnTo>
                  <a:lnTo>
                    <a:pt x="204" y="146"/>
                  </a:lnTo>
                  <a:lnTo>
                    <a:pt x="206" y="142"/>
                  </a:lnTo>
                  <a:lnTo>
                    <a:pt x="206" y="140"/>
                  </a:lnTo>
                  <a:lnTo>
                    <a:pt x="208" y="138"/>
                  </a:lnTo>
                  <a:lnTo>
                    <a:pt x="208" y="138"/>
                  </a:lnTo>
                  <a:lnTo>
                    <a:pt x="210" y="134"/>
                  </a:lnTo>
                  <a:lnTo>
                    <a:pt x="210" y="132"/>
                  </a:lnTo>
                  <a:lnTo>
                    <a:pt x="216" y="130"/>
                  </a:lnTo>
                  <a:lnTo>
                    <a:pt x="224" y="130"/>
                  </a:lnTo>
                  <a:lnTo>
                    <a:pt x="224" y="130"/>
                  </a:lnTo>
                  <a:lnTo>
                    <a:pt x="224" y="130"/>
                  </a:lnTo>
                  <a:lnTo>
                    <a:pt x="224" y="132"/>
                  </a:lnTo>
                  <a:lnTo>
                    <a:pt x="224" y="134"/>
                  </a:lnTo>
                  <a:lnTo>
                    <a:pt x="224" y="134"/>
                  </a:lnTo>
                  <a:lnTo>
                    <a:pt x="224" y="136"/>
                  </a:lnTo>
                  <a:lnTo>
                    <a:pt x="224" y="136"/>
                  </a:lnTo>
                  <a:lnTo>
                    <a:pt x="224" y="136"/>
                  </a:lnTo>
                  <a:lnTo>
                    <a:pt x="224" y="138"/>
                  </a:lnTo>
                  <a:lnTo>
                    <a:pt x="224" y="136"/>
                  </a:lnTo>
                  <a:lnTo>
                    <a:pt x="226" y="136"/>
                  </a:lnTo>
                  <a:lnTo>
                    <a:pt x="226" y="136"/>
                  </a:lnTo>
                  <a:lnTo>
                    <a:pt x="226" y="134"/>
                  </a:lnTo>
                  <a:lnTo>
                    <a:pt x="226" y="134"/>
                  </a:lnTo>
                  <a:lnTo>
                    <a:pt x="226" y="130"/>
                  </a:lnTo>
                  <a:lnTo>
                    <a:pt x="226" y="130"/>
                  </a:lnTo>
                  <a:lnTo>
                    <a:pt x="224" y="130"/>
                  </a:lnTo>
                  <a:lnTo>
                    <a:pt x="222" y="128"/>
                  </a:lnTo>
                  <a:lnTo>
                    <a:pt x="222" y="128"/>
                  </a:lnTo>
                  <a:lnTo>
                    <a:pt x="220" y="128"/>
                  </a:lnTo>
                  <a:lnTo>
                    <a:pt x="220" y="128"/>
                  </a:lnTo>
                  <a:lnTo>
                    <a:pt x="220" y="128"/>
                  </a:lnTo>
                  <a:lnTo>
                    <a:pt x="220" y="128"/>
                  </a:lnTo>
                  <a:lnTo>
                    <a:pt x="216" y="128"/>
                  </a:lnTo>
                  <a:lnTo>
                    <a:pt x="214" y="130"/>
                  </a:lnTo>
                  <a:lnTo>
                    <a:pt x="212" y="130"/>
                  </a:lnTo>
                  <a:lnTo>
                    <a:pt x="212" y="126"/>
                  </a:lnTo>
                  <a:lnTo>
                    <a:pt x="210" y="122"/>
                  </a:lnTo>
                  <a:lnTo>
                    <a:pt x="210" y="120"/>
                  </a:lnTo>
                  <a:lnTo>
                    <a:pt x="210" y="120"/>
                  </a:lnTo>
                  <a:lnTo>
                    <a:pt x="212" y="118"/>
                  </a:lnTo>
                  <a:lnTo>
                    <a:pt x="212" y="116"/>
                  </a:lnTo>
                  <a:lnTo>
                    <a:pt x="214" y="112"/>
                  </a:lnTo>
                  <a:lnTo>
                    <a:pt x="216" y="112"/>
                  </a:lnTo>
                  <a:lnTo>
                    <a:pt x="216" y="112"/>
                  </a:lnTo>
                  <a:lnTo>
                    <a:pt x="218" y="112"/>
                  </a:lnTo>
                  <a:lnTo>
                    <a:pt x="218" y="112"/>
                  </a:lnTo>
                  <a:lnTo>
                    <a:pt x="222" y="112"/>
                  </a:lnTo>
                  <a:lnTo>
                    <a:pt x="222" y="110"/>
                  </a:lnTo>
                  <a:lnTo>
                    <a:pt x="222" y="110"/>
                  </a:lnTo>
                  <a:lnTo>
                    <a:pt x="222" y="108"/>
                  </a:lnTo>
                  <a:lnTo>
                    <a:pt x="222" y="108"/>
                  </a:lnTo>
                  <a:lnTo>
                    <a:pt x="222" y="108"/>
                  </a:lnTo>
                  <a:lnTo>
                    <a:pt x="222" y="106"/>
                  </a:lnTo>
                  <a:lnTo>
                    <a:pt x="222" y="106"/>
                  </a:lnTo>
                  <a:lnTo>
                    <a:pt x="220" y="106"/>
                  </a:lnTo>
                  <a:lnTo>
                    <a:pt x="220" y="104"/>
                  </a:lnTo>
                  <a:lnTo>
                    <a:pt x="220" y="104"/>
                  </a:lnTo>
                  <a:lnTo>
                    <a:pt x="220" y="104"/>
                  </a:lnTo>
                  <a:lnTo>
                    <a:pt x="222" y="104"/>
                  </a:lnTo>
                  <a:lnTo>
                    <a:pt x="222" y="104"/>
                  </a:lnTo>
                  <a:lnTo>
                    <a:pt x="224" y="106"/>
                  </a:lnTo>
                  <a:lnTo>
                    <a:pt x="224" y="106"/>
                  </a:lnTo>
                  <a:lnTo>
                    <a:pt x="226" y="106"/>
                  </a:lnTo>
                  <a:lnTo>
                    <a:pt x="226" y="106"/>
                  </a:lnTo>
                  <a:lnTo>
                    <a:pt x="226" y="108"/>
                  </a:lnTo>
                  <a:lnTo>
                    <a:pt x="224" y="110"/>
                  </a:lnTo>
                  <a:lnTo>
                    <a:pt x="224" y="110"/>
                  </a:lnTo>
                  <a:lnTo>
                    <a:pt x="224" y="112"/>
                  </a:lnTo>
                  <a:lnTo>
                    <a:pt x="224" y="114"/>
                  </a:lnTo>
                  <a:lnTo>
                    <a:pt x="224" y="114"/>
                  </a:lnTo>
                  <a:lnTo>
                    <a:pt x="224" y="116"/>
                  </a:lnTo>
                  <a:lnTo>
                    <a:pt x="224" y="116"/>
                  </a:lnTo>
                  <a:lnTo>
                    <a:pt x="224" y="116"/>
                  </a:lnTo>
                  <a:lnTo>
                    <a:pt x="224" y="116"/>
                  </a:lnTo>
                  <a:lnTo>
                    <a:pt x="226" y="108"/>
                  </a:lnTo>
                  <a:lnTo>
                    <a:pt x="228" y="104"/>
                  </a:lnTo>
                  <a:lnTo>
                    <a:pt x="226" y="104"/>
                  </a:lnTo>
                  <a:lnTo>
                    <a:pt x="226" y="104"/>
                  </a:lnTo>
                  <a:lnTo>
                    <a:pt x="226" y="102"/>
                  </a:lnTo>
                  <a:lnTo>
                    <a:pt x="224" y="102"/>
                  </a:lnTo>
                  <a:lnTo>
                    <a:pt x="224" y="102"/>
                  </a:lnTo>
                  <a:lnTo>
                    <a:pt x="224" y="102"/>
                  </a:lnTo>
                  <a:lnTo>
                    <a:pt x="222" y="100"/>
                  </a:lnTo>
                  <a:lnTo>
                    <a:pt x="222" y="100"/>
                  </a:lnTo>
                  <a:lnTo>
                    <a:pt x="222" y="100"/>
                  </a:lnTo>
                  <a:lnTo>
                    <a:pt x="222" y="100"/>
                  </a:lnTo>
                  <a:lnTo>
                    <a:pt x="224" y="100"/>
                  </a:lnTo>
                  <a:lnTo>
                    <a:pt x="224" y="100"/>
                  </a:lnTo>
                  <a:lnTo>
                    <a:pt x="226" y="98"/>
                  </a:lnTo>
                  <a:lnTo>
                    <a:pt x="226" y="98"/>
                  </a:lnTo>
                  <a:lnTo>
                    <a:pt x="224" y="96"/>
                  </a:lnTo>
                  <a:lnTo>
                    <a:pt x="222" y="96"/>
                  </a:lnTo>
                  <a:lnTo>
                    <a:pt x="222" y="96"/>
                  </a:lnTo>
                  <a:lnTo>
                    <a:pt x="220" y="94"/>
                  </a:lnTo>
                  <a:lnTo>
                    <a:pt x="220" y="94"/>
                  </a:lnTo>
                  <a:lnTo>
                    <a:pt x="220" y="92"/>
                  </a:lnTo>
                  <a:lnTo>
                    <a:pt x="218" y="90"/>
                  </a:lnTo>
                  <a:lnTo>
                    <a:pt x="218" y="90"/>
                  </a:lnTo>
                  <a:lnTo>
                    <a:pt x="220" y="82"/>
                  </a:lnTo>
                  <a:lnTo>
                    <a:pt x="220" y="82"/>
                  </a:lnTo>
                  <a:lnTo>
                    <a:pt x="220" y="82"/>
                  </a:lnTo>
                  <a:lnTo>
                    <a:pt x="220" y="80"/>
                  </a:lnTo>
                  <a:lnTo>
                    <a:pt x="220" y="80"/>
                  </a:lnTo>
                  <a:lnTo>
                    <a:pt x="222" y="80"/>
                  </a:lnTo>
                  <a:lnTo>
                    <a:pt x="222" y="80"/>
                  </a:lnTo>
                  <a:lnTo>
                    <a:pt x="222" y="80"/>
                  </a:lnTo>
                  <a:lnTo>
                    <a:pt x="222" y="80"/>
                  </a:lnTo>
                  <a:lnTo>
                    <a:pt x="226" y="80"/>
                  </a:lnTo>
                  <a:lnTo>
                    <a:pt x="226" y="80"/>
                  </a:lnTo>
                  <a:lnTo>
                    <a:pt x="226" y="78"/>
                  </a:lnTo>
                  <a:lnTo>
                    <a:pt x="226" y="78"/>
                  </a:lnTo>
                  <a:lnTo>
                    <a:pt x="226" y="78"/>
                  </a:lnTo>
                  <a:lnTo>
                    <a:pt x="226" y="78"/>
                  </a:lnTo>
                  <a:lnTo>
                    <a:pt x="226" y="76"/>
                  </a:lnTo>
                  <a:lnTo>
                    <a:pt x="226" y="76"/>
                  </a:lnTo>
                  <a:lnTo>
                    <a:pt x="226" y="76"/>
                  </a:lnTo>
                  <a:lnTo>
                    <a:pt x="228" y="76"/>
                  </a:lnTo>
                  <a:lnTo>
                    <a:pt x="228" y="76"/>
                  </a:lnTo>
                  <a:lnTo>
                    <a:pt x="232" y="80"/>
                  </a:lnTo>
                  <a:lnTo>
                    <a:pt x="232" y="84"/>
                  </a:lnTo>
                  <a:lnTo>
                    <a:pt x="232" y="86"/>
                  </a:lnTo>
                  <a:lnTo>
                    <a:pt x="234" y="88"/>
                  </a:lnTo>
                  <a:lnTo>
                    <a:pt x="234" y="88"/>
                  </a:lnTo>
                  <a:lnTo>
                    <a:pt x="236" y="90"/>
                  </a:lnTo>
                  <a:lnTo>
                    <a:pt x="236" y="90"/>
                  </a:lnTo>
                  <a:lnTo>
                    <a:pt x="238" y="90"/>
                  </a:lnTo>
                  <a:lnTo>
                    <a:pt x="240" y="90"/>
                  </a:lnTo>
                  <a:lnTo>
                    <a:pt x="240" y="90"/>
                  </a:lnTo>
                  <a:lnTo>
                    <a:pt x="240" y="90"/>
                  </a:lnTo>
                  <a:lnTo>
                    <a:pt x="240" y="88"/>
                  </a:lnTo>
                  <a:lnTo>
                    <a:pt x="242" y="80"/>
                  </a:lnTo>
                  <a:lnTo>
                    <a:pt x="242" y="80"/>
                  </a:lnTo>
                  <a:lnTo>
                    <a:pt x="242" y="80"/>
                  </a:lnTo>
                  <a:lnTo>
                    <a:pt x="242" y="80"/>
                  </a:lnTo>
                  <a:lnTo>
                    <a:pt x="240" y="78"/>
                  </a:lnTo>
                  <a:lnTo>
                    <a:pt x="240" y="78"/>
                  </a:lnTo>
                  <a:lnTo>
                    <a:pt x="240" y="78"/>
                  </a:lnTo>
                  <a:lnTo>
                    <a:pt x="242" y="78"/>
                  </a:lnTo>
                  <a:lnTo>
                    <a:pt x="244" y="76"/>
                  </a:lnTo>
                  <a:lnTo>
                    <a:pt x="248" y="76"/>
                  </a:lnTo>
                  <a:lnTo>
                    <a:pt x="248" y="72"/>
                  </a:lnTo>
                  <a:lnTo>
                    <a:pt x="250" y="72"/>
                  </a:lnTo>
                  <a:lnTo>
                    <a:pt x="256" y="72"/>
                  </a:lnTo>
                  <a:lnTo>
                    <a:pt x="256" y="72"/>
                  </a:lnTo>
                  <a:lnTo>
                    <a:pt x="256" y="74"/>
                  </a:lnTo>
                  <a:lnTo>
                    <a:pt x="256" y="72"/>
                  </a:lnTo>
                  <a:lnTo>
                    <a:pt x="258" y="72"/>
                  </a:lnTo>
                  <a:lnTo>
                    <a:pt x="260" y="72"/>
                  </a:lnTo>
                  <a:lnTo>
                    <a:pt x="260" y="72"/>
                  </a:lnTo>
                  <a:lnTo>
                    <a:pt x="262" y="70"/>
                  </a:lnTo>
                  <a:lnTo>
                    <a:pt x="262" y="68"/>
                  </a:lnTo>
                  <a:lnTo>
                    <a:pt x="262" y="66"/>
                  </a:lnTo>
                  <a:lnTo>
                    <a:pt x="264" y="62"/>
                  </a:lnTo>
                  <a:lnTo>
                    <a:pt x="264" y="62"/>
                  </a:lnTo>
                  <a:lnTo>
                    <a:pt x="264" y="60"/>
                  </a:lnTo>
                  <a:lnTo>
                    <a:pt x="264" y="58"/>
                  </a:lnTo>
                  <a:lnTo>
                    <a:pt x="264" y="56"/>
                  </a:lnTo>
                  <a:lnTo>
                    <a:pt x="266" y="54"/>
                  </a:lnTo>
                  <a:lnTo>
                    <a:pt x="268" y="50"/>
                  </a:lnTo>
                  <a:lnTo>
                    <a:pt x="268" y="50"/>
                  </a:lnTo>
                  <a:lnTo>
                    <a:pt x="268" y="50"/>
                  </a:lnTo>
                  <a:lnTo>
                    <a:pt x="270" y="46"/>
                  </a:lnTo>
                  <a:lnTo>
                    <a:pt x="270" y="46"/>
                  </a:lnTo>
                  <a:lnTo>
                    <a:pt x="270" y="42"/>
                  </a:lnTo>
                  <a:lnTo>
                    <a:pt x="270" y="42"/>
                  </a:lnTo>
                  <a:lnTo>
                    <a:pt x="268" y="36"/>
                  </a:lnTo>
                  <a:lnTo>
                    <a:pt x="266" y="30"/>
                  </a:lnTo>
                  <a:lnTo>
                    <a:pt x="264" y="28"/>
                  </a:lnTo>
                  <a:lnTo>
                    <a:pt x="262" y="26"/>
                  </a:lnTo>
                  <a:lnTo>
                    <a:pt x="262" y="26"/>
                  </a:lnTo>
                  <a:lnTo>
                    <a:pt x="260" y="26"/>
                  </a:lnTo>
                  <a:lnTo>
                    <a:pt x="260" y="24"/>
                  </a:lnTo>
                  <a:lnTo>
                    <a:pt x="260" y="24"/>
                  </a:lnTo>
                  <a:lnTo>
                    <a:pt x="260" y="24"/>
                  </a:lnTo>
                  <a:lnTo>
                    <a:pt x="260" y="22"/>
                  </a:lnTo>
                  <a:lnTo>
                    <a:pt x="260" y="22"/>
                  </a:lnTo>
                  <a:lnTo>
                    <a:pt x="264" y="24"/>
                  </a:lnTo>
                  <a:lnTo>
                    <a:pt x="266" y="24"/>
                  </a:lnTo>
                  <a:lnTo>
                    <a:pt x="266" y="24"/>
                  </a:lnTo>
                  <a:lnTo>
                    <a:pt x="266" y="24"/>
                  </a:lnTo>
                  <a:lnTo>
                    <a:pt x="266" y="26"/>
                  </a:lnTo>
                  <a:lnTo>
                    <a:pt x="268" y="26"/>
                  </a:lnTo>
                  <a:lnTo>
                    <a:pt x="268" y="28"/>
                  </a:lnTo>
                  <a:lnTo>
                    <a:pt x="268" y="28"/>
                  </a:lnTo>
                  <a:lnTo>
                    <a:pt x="270" y="26"/>
                  </a:lnTo>
                  <a:lnTo>
                    <a:pt x="270" y="26"/>
                  </a:lnTo>
                  <a:lnTo>
                    <a:pt x="270" y="26"/>
                  </a:lnTo>
                  <a:lnTo>
                    <a:pt x="270" y="24"/>
                  </a:lnTo>
                  <a:lnTo>
                    <a:pt x="270" y="20"/>
                  </a:lnTo>
                  <a:lnTo>
                    <a:pt x="270" y="20"/>
                  </a:lnTo>
                  <a:lnTo>
                    <a:pt x="272" y="20"/>
                  </a:lnTo>
                  <a:lnTo>
                    <a:pt x="274" y="16"/>
                  </a:lnTo>
                  <a:lnTo>
                    <a:pt x="276" y="16"/>
                  </a:lnTo>
                  <a:lnTo>
                    <a:pt x="280" y="16"/>
                  </a:lnTo>
                  <a:lnTo>
                    <a:pt x="280" y="14"/>
                  </a:lnTo>
                  <a:lnTo>
                    <a:pt x="280" y="14"/>
                  </a:lnTo>
                  <a:lnTo>
                    <a:pt x="280" y="12"/>
                  </a:lnTo>
                  <a:lnTo>
                    <a:pt x="282" y="10"/>
                  </a:lnTo>
                  <a:lnTo>
                    <a:pt x="280" y="10"/>
                  </a:lnTo>
                  <a:lnTo>
                    <a:pt x="280" y="8"/>
                  </a:lnTo>
                  <a:lnTo>
                    <a:pt x="278" y="8"/>
                  </a:lnTo>
                  <a:lnTo>
                    <a:pt x="280" y="6"/>
                  </a:lnTo>
                  <a:lnTo>
                    <a:pt x="282" y="2"/>
                  </a:lnTo>
                  <a:lnTo>
                    <a:pt x="282" y="2"/>
                  </a:lnTo>
                  <a:lnTo>
                    <a:pt x="284" y="0"/>
                  </a:lnTo>
                  <a:lnTo>
                    <a:pt x="284" y="0"/>
                  </a:lnTo>
                  <a:lnTo>
                    <a:pt x="284" y="0"/>
                  </a:lnTo>
                  <a:lnTo>
                    <a:pt x="286" y="2"/>
                  </a:lnTo>
                  <a:lnTo>
                    <a:pt x="286" y="2"/>
                  </a:lnTo>
                  <a:lnTo>
                    <a:pt x="286" y="2"/>
                  </a:lnTo>
                  <a:lnTo>
                    <a:pt x="288" y="4"/>
                  </a:lnTo>
                  <a:lnTo>
                    <a:pt x="288" y="6"/>
                  </a:lnTo>
                  <a:lnTo>
                    <a:pt x="288" y="8"/>
                  </a:lnTo>
                  <a:lnTo>
                    <a:pt x="290" y="12"/>
                  </a:lnTo>
                  <a:lnTo>
                    <a:pt x="290" y="14"/>
                  </a:lnTo>
                  <a:lnTo>
                    <a:pt x="290" y="14"/>
                  </a:lnTo>
                  <a:lnTo>
                    <a:pt x="288" y="12"/>
                  </a:lnTo>
                  <a:lnTo>
                    <a:pt x="288" y="12"/>
                  </a:lnTo>
                  <a:lnTo>
                    <a:pt x="288" y="12"/>
                  </a:lnTo>
                  <a:lnTo>
                    <a:pt x="288" y="10"/>
                  </a:lnTo>
                  <a:lnTo>
                    <a:pt x="284" y="10"/>
                  </a:lnTo>
                  <a:lnTo>
                    <a:pt x="284" y="10"/>
                  </a:lnTo>
                  <a:lnTo>
                    <a:pt x="284" y="12"/>
                  </a:lnTo>
                  <a:lnTo>
                    <a:pt x="284" y="12"/>
                  </a:lnTo>
                  <a:lnTo>
                    <a:pt x="282" y="14"/>
                  </a:lnTo>
                  <a:lnTo>
                    <a:pt x="284" y="16"/>
                  </a:lnTo>
                  <a:lnTo>
                    <a:pt x="284" y="18"/>
                  </a:lnTo>
                  <a:lnTo>
                    <a:pt x="288" y="18"/>
                  </a:lnTo>
                  <a:lnTo>
                    <a:pt x="288" y="18"/>
                  </a:lnTo>
                  <a:lnTo>
                    <a:pt x="288" y="18"/>
                  </a:lnTo>
                  <a:lnTo>
                    <a:pt x="290" y="18"/>
                  </a:lnTo>
                  <a:lnTo>
                    <a:pt x="290" y="16"/>
                  </a:lnTo>
                  <a:lnTo>
                    <a:pt x="290" y="16"/>
                  </a:lnTo>
                  <a:lnTo>
                    <a:pt x="290" y="16"/>
                  </a:lnTo>
                  <a:lnTo>
                    <a:pt x="292" y="16"/>
                  </a:lnTo>
                  <a:lnTo>
                    <a:pt x="296" y="20"/>
                  </a:lnTo>
                  <a:lnTo>
                    <a:pt x="298" y="22"/>
                  </a:lnTo>
                  <a:lnTo>
                    <a:pt x="300" y="26"/>
                  </a:lnTo>
                  <a:lnTo>
                    <a:pt x="300" y="28"/>
                  </a:lnTo>
                  <a:lnTo>
                    <a:pt x="300" y="28"/>
                  </a:lnTo>
                  <a:lnTo>
                    <a:pt x="300" y="30"/>
                  </a:lnTo>
                  <a:lnTo>
                    <a:pt x="300" y="30"/>
                  </a:lnTo>
                  <a:lnTo>
                    <a:pt x="300" y="32"/>
                  </a:lnTo>
                  <a:lnTo>
                    <a:pt x="300" y="32"/>
                  </a:lnTo>
                  <a:lnTo>
                    <a:pt x="298" y="32"/>
                  </a:lnTo>
                  <a:lnTo>
                    <a:pt x="298" y="34"/>
                  </a:lnTo>
                  <a:lnTo>
                    <a:pt x="298" y="34"/>
                  </a:lnTo>
                  <a:lnTo>
                    <a:pt x="300" y="34"/>
                  </a:lnTo>
                  <a:lnTo>
                    <a:pt x="300" y="34"/>
                  </a:lnTo>
                  <a:lnTo>
                    <a:pt x="300" y="34"/>
                  </a:lnTo>
                  <a:lnTo>
                    <a:pt x="302" y="38"/>
                  </a:lnTo>
                  <a:lnTo>
                    <a:pt x="310" y="42"/>
                  </a:lnTo>
                  <a:lnTo>
                    <a:pt x="314" y="50"/>
                  </a:lnTo>
                  <a:lnTo>
                    <a:pt x="314" y="50"/>
                  </a:lnTo>
                  <a:lnTo>
                    <a:pt x="316" y="54"/>
                  </a:lnTo>
                  <a:lnTo>
                    <a:pt x="316" y="56"/>
                  </a:lnTo>
                  <a:lnTo>
                    <a:pt x="316" y="56"/>
                  </a:lnTo>
                  <a:lnTo>
                    <a:pt x="316" y="56"/>
                  </a:lnTo>
                  <a:lnTo>
                    <a:pt x="316" y="58"/>
                  </a:lnTo>
                  <a:lnTo>
                    <a:pt x="316" y="60"/>
                  </a:lnTo>
                  <a:lnTo>
                    <a:pt x="316" y="62"/>
                  </a:lnTo>
                  <a:lnTo>
                    <a:pt x="318" y="68"/>
                  </a:lnTo>
                  <a:lnTo>
                    <a:pt x="320" y="74"/>
                  </a:lnTo>
                  <a:lnTo>
                    <a:pt x="322" y="74"/>
                  </a:lnTo>
                  <a:lnTo>
                    <a:pt x="320" y="74"/>
                  </a:lnTo>
                  <a:lnTo>
                    <a:pt x="320" y="76"/>
                  </a:lnTo>
                  <a:lnTo>
                    <a:pt x="322" y="76"/>
                  </a:lnTo>
                  <a:lnTo>
                    <a:pt x="322" y="76"/>
                  </a:lnTo>
                  <a:lnTo>
                    <a:pt x="322" y="78"/>
                  </a:lnTo>
                  <a:lnTo>
                    <a:pt x="322" y="78"/>
                  </a:lnTo>
                  <a:lnTo>
                    <a:pt x="322" y="78"/>
                  </a:lnTo>
                  <a:lnTo>
                    <a:pt x="322" y="78"/>
                  </a:lnTo>
                  <a:lnTo>
                    <a:pt x="324" y="82"/>
                  </a:lnTo>
                  <a:lnTo>
                    <a:pt x="326" y="88"/>
                  </a:lnTo>
                  <a:lnTo>
                    <a:pt x="326" y="88"/>
                  </a:lnTo>
                  <a:lnTo>
                    <a:pt x="326" y="92"/>
                  </a:lnTo>
                  <a:lnTo>
                    <a:pt x="326" y="92"/>
                  </a:lnTo>
                  <a:lnTo>
                    <a:pt x="326" y="92"/>
                  </a:lnTo>
                  <a:lnTo>
                    <a:pt x="326" y="94"/>
                  </a:lnTo>
                  <a:lnTo>
                    <a:pt x="326" y="94"/>
                  </a:lnTo>
                  <a:lnTo>
                    <a:pt x="326" y="100"/>
                  </a:lnTo>
                  <a:lnTo>
                    <a:pt x="326" y="100"/>
                  </a:lnTo>
                  <a:lnTo>
                    <a:pt x="326" y="100"/>
                  </a:lnTo>
                  <a:lnTo>
                    <a:pt x="328" y="102"/>
                  </a:lnTo>
                  <a:lnTo>
                    <a:pt x="328" y="102"/>
                  </a:lnTo>
                  <a:lnTo>
                    <a:pt x="328" y="104"/>
                  </a:lnTo>
                  <a:lnTo>
                    <a:pt x="326" y="110"/>
                  </a:lnTo>
                  <a:lnTo>
                    <a:pt x="326" y="110"/>
                  </a:lnTo>
                  <a:lnTo>
                    <a:pt x="328" y="112"/>
                  </a:lnTo>
                  <a:lnTo>
                    <a:pt x="328" y="112"/>
                  </a:lnTo>
                  <a:lnTo>
                    <a:pt x="328" y="112"/>
                  </a:lnTo>
                  <a:lnTo>
                    <a:pt x="328" y="112"/>
                  </a:lnTo>
                  <a:lnTo>
                    <a:pt x="328" y="112"/>
                  </a:lnTo>
                  <a:lnTo>
                    <a:pt x="328" y="112"/>
                  </a:lnTo>
                  <a:lnTo>
                    <a:pt x="330" y="114"/>
                  </a:lnTo>
                  <a:lnTo>
                    <a:pt x="330" y="114"/>
                  </a:lnTo>
                  <a:lnTo>
                    <a:pt x="330" y="114"/>
                  </a:lnTo>
                  <a:lnTo>
                    <a:pt x="330" y="114"/>
                  </a:lnTo>
                  <a:lnTo>
                    <a:pt x="330" y="116"/>
                  </a:lnTo>
                  <a:lnTo>
                    <a:pt x="328" y="118"/>
                  </a:lnTo>
                  <a:lnTo>
                    <a:pt x="328" y="120"/>
                  </a:lnTo>
                  <a:lnTo>
                    <a:pt x="328" y="120"/>
                  </a:lnTo>
                  <a:lnTo>
                    <a:pt x="328" y="122"/>
                  </a:lnTo>
                  <a:lnTo>
                    <a:pt x="328" y="128"/>
                  </a:lnTo>
                  <a:lnTo>
                    <a:pt x="330" y="134"/>
                  </a:lnTo>
                  <a:lnTo>
                    <a:pt x="332" y="140"/>
                  </a:lnTo>
                  <a:lnTo>
                    <a:pt x="334" y="144"/>
                  </a:lnTo>
                  <a:lnTo>
                    <a:pt x="336" y="148"/>
                  </a:lnTo>
                  <a:lnTo>
                    <a:pt x="338" y="154"/>
                  </a:lnTo>
                  <a:lnTo>
                    <a:pt x="340" y="156"/>
                  </a:lnTo>
                  <a:lnTo>
                    <a:pt x="342" y="158"/>
                  </a:lnTo>
                  <a:lnTo>
                    <a:pt x="342" y="160"/>
                  </a:lnTo>
                  <a:lnTo>
                    <a:pt x="342" y="162"/>
                  </a:lnTo>
                  <a:lnTo>
                    <a:pt x="344" y="164"/>
                  </a:lnTo>
                  <a:lnTo>
                    <a:pt x="344" y="164"/>
                  </a:lnTo>
                  <a:lnTo>
                    <a:pt x="342" y="168"/>
                  </a:lnTo>
                  <a:lnTo>
                    <a:pt x="340" y="176"/>
                  </a:lnTo>
                  <a:lnTo>
                    <a:pt x="334" y="188"/>
                  </a:lnTo>
                  <a:lnTo>
                    <a:pt x="334" y="192"/>
                  </a:lnTo>
                  <a:lnTo>
                    <a:pt x="330" y="196"/>
                  </a:lnTo>
                  <a:lnTo>
                    <a:pt x="330" y="196"/>
                  </a:lnTo>
                  <a:lnTo>
                    <a:pt x="328" y="196"/>
                  </a:lnTo>
                  <a:lnTo>
                    <a:pt x="326" y="194"/>
                  </a:lnTo>
                  <a:lnTo>
                    <a:pt x="324" y="194"/>
                  </a:lnTo>
                  <a:lnTo>
                    <a:pt x="324" y="194"/>
                  </a:lnTo>
                  <a:lnTo>
                    <a:pt x="320" y="190"/>
                  </a:lnTo>
                  <a:lnTo>
                    <a:pt x="320" y="190"/>
                  </a:lnTo>
                  <a:lnTo>
                    <a:pt x="320" y="188"/>
                  </a:lnTo>
                  <a:lnTo>
                    <a:pt x="320" y="188"/>
                  </a:lnTo>
                  <a:lnTo>
                    <a:pt x="318" y="182"/>
                  </a:lnTo>
                  <a:lnTo>
                    <a:pt x="314" y="176"/>
                  </a:lnTo>
                  <a:lnTo>
                    <a:pt x="314" y="176"/>
                  </a:lnTo>
                  <a:lnTo>
                    <a:pt x="314" y="172"/>
                  </a:lnTo>
                  <a:lnTo>
                    <a:pt x="312" y="170"/>
                  </a:lnTo>
                  <a:lnTo>
                    <a:pt x="310" y="170"/>
                  </a:lnTo>
                  <a:lnTo>
                    <a:pt x="308" y="170"/>
                  </a:lnTo>
                  <a:lnTo>
                    <a:pt x="306" y="170"/>
                  </a:lnTo>
                  <a:lnTo>
                    <a:pt x="306" y="170"/>
                  </a:lnTo>
                  <a:lnTo>
                    <a:pt x="304" y="172"/>
                  </a:lnTo>
                  <a:lnTo>
                    <a:pt x="304" y="172"/>
                  </a:lnTo>
                  <a:lnTo>
                    <a:pt x="304" y="172"/>
                  </a:lnTo>
                  <a:lnTo>
                    <a:pt x="302" y="174"/>
                  </a:lnTo>
                  <a:lnTo>
                    <a:pt x="302" y="176"/>
                  </a:lnTo>
                  <a:lnTo>
                    <a:pt x="302" y="176"/>
                  </a:lnTo>
                  <a:lnTo>
                    <a:pt x="304" y="182"/>
                  </a:lnTo>
                  <a:lnTo>
                    <a:pt x="304" y="182"/>
                  </a:lnTo>
                  <a:lnTo>
                    <a:pt x="304" y="184"/>
                  </a:lnTo>
                  <a:lnTo>
                    <a:pt x="306" y="192"/>
                  </a:lnTo>
                  <a:lnTo>
                    <a:pt x="306" y="192"/>
                  </a:lnTo>
                  <a:lnTo>
                    <a:pt x="306" y="194"/>
                  </a:lnTo>
                  <a:lnTo>
                    <a:pt x="306" y="194"/>
                  </a:lnTo>
                  <a:lnTo>
                    <a:pt x="306" y="194"/>
                  </a:lnTo>
                  <a:lnTo>
                    <a:pt x="306" y="196"/>
                  </a:lnTo>
                  <a:lnTo>
                    <a:pt x="304" y="198"/>
                  </a:lnTo>
                  <a:lnTo>
                    <a:pt x="304" y="198"/>
                  </a:lnTo>
                  <a:lnTo>
                    <a:pt x="304" y="200"/>
                  </a:lnTo>
                  <a:lnTo>
                    <a:pt x="304" y="200"/>
                  </a:lnTo>
                  <a:lnTo>
                    <a:pt x="304" y="200"/>
                  </a:lnTo>
                  <a:lnTo>
                    <a:pt x="304" y="202"/>
                  </a:lnTo>
                  <a:lnTo>
                    <a:pt x="306" y="202"/>
                  </a:lnTo>
                  <a:lnTo>
                    <a:pt x="306" y="202"/>
                  </a:lnTo>
                  <a:lnTo>
                    <a:pt x="306" y="204"/>
                  </a:lnTo>
                  <a:lnTo>
                    <a:pt x="306" y="204"/>
                  </a:lnTo>
                  <a:lnTo>
                    <a:pt x="306" y="204"/>
                  </a:lnTo>
                  <a:lnTo>
                    <a:pt x="308" y="204"/>
                  </a:lnTo>
                  <a:lnTo>
                    <a:pt x="308" y="204"/>
                  </a:lnTo>
                  <a:lnTo>
                    <a:pt x="308" y="204"/>
                  </a:lnTo>
                  <a:lnTo>
                    <a:pt x="310" y="206"/>
                  </a:lnTo>
                  <a:lnTo>
                    <a:pt x="312" y="206"/>
                  </a:lnTo>
                  <a:lnTo>
                    <a:pt x="312" y="208"/>
                  </a:lnTo>
                  <a:lnTo>
                    <a:pt x="312" y="208"/>
                  </a:lnTo>
                  <a:lnTo>
                    <a:pt x="312" y="208"/>
                  </a:lnTo>
                  <a:lnTo>
                    <a:pt x="312" y="210"/>
                  </a:lnTo>
                  <a:lnTo>
                    <a:pt x="312" y="212"/>
                  </a:lnTo>
                  <a:lnTo>
                    <a:pt x="312" y="212"/>
                  </a:lnTo>
                  <a:lnTo>
                    <a:pt x="312" y="214"/>
                  </a:lnTo>
                  <a:lnTo>
                    <a:pt x="310" y="214"/>
                  </a:lnTo>
                  <a:lnTo>
                    <a:pt x="312" y="216"/>
                  </a:lnTo>
                  <a:lnTo>
                    <a:pt x="312" y="216"/>
                  </a:lnTo>
                  <a:lnTo>
                    <a:pt x="312" y="218"/>
                  </a:lnTo>
                  <a:lnTo>
                    <a:pt x="312" y="218"/>
                  </a:lnTo>
                  <a:lnTo>
                    <a:pt x="312" y="218"/>
                  </a:lnTo>
                  <a:lnTo>
                    <a:pt x="312" y="218"/>
                  </a:lnTo>
                  <a:lnTo>
                    <a:pt x="312" y="220"/>
                  </a:lnTo>
                  <a:lnTo>
                    <a:pt x="312" y="220"/>
                  </a:lnTo>
                  <a:lnTo>
                    <a:pt x="312" y="224"/>
                  </a:lnTo>
                  <a:lnTo>
                    <a:pt x="312" y="224"/>
                  </a:lnTo>
                  <a:lnTo>
                    <a:pt x="310" y="228"/>
                  </a:lnTo>
                  <a:lnTo>
                    <a:pt x="310" y="230"/>
                  </a:lnTo>
                  <a:lnTo>
                    <a:pt x="308" y="230"/>
                  </a:lnTo>
                  <a:lnTo>
                    <a:pt x="308" y="230"/>
                  </a:lnTo>
                  <a:lnTo>
                    <a:pt x="308" y="232"/>
                  </a:lnTo>
                  <a:lnTo>
                    <a:pt x="306" y="232"/>
                  </a:lnTo>
                  <a:lnTo>
                    <a:pt x="306" y="232"/>
                  </a:lnTo>
                  <a:lnTo>
                    <a:pt x="306" y="232"/>
                  </a:lnTo>
                  <a:lnTo>
                    <a:pt x="306" y="234"/>
                  </a:lnTo>
                  <a:lnTo>
                    <a:pt x="306" y="234"/>
                  </a:lnTo>
                  <a:lnTo>
                    <a:pt x="306" y="236"/>
                  </a:lnTo>
                  <a:lnTo>
                    <a:pt x="308" y="236"/>
                  </a:lnTo>
                  <a:lnTo>
                    <a:pt x="308" y="236"/>
                  </a:lnTo>
                  <a:lnTo>
                    <a:pt x="308" y="238"/>
                  </a:lnTo>
                  <a:lnTo>
                    <a:pt x="308" y="238"/>
                  </a:lnTo>
                  <a:lnTo>
                    <a:pt x="310" y="238"/>
                  </a:lnTo>
                  <a:lnTo>
                    <a:pt x="302" y="240"/>
                  </a:lnTo>
                  <a:lnTo>
                    <a:pt x="302" y="240"/>
                  </a:lnTo>
                  <a:lnTo>
                    <a:pt x="302" y="242"/>
                  </a:lnTo>
                  <a:lnTo>
                    <a:pt x="300" y="242"/>
                  </a:lnTo>
                  <a:lnTo>
                    <a:pt x="300" y="242"/>
                  </a:lnTo>
                  <a:lnTo>
                    <a:pt x="300" y="242"/>
                  </a:lnTo>
                  <a:lnTo>
                    <a:pt x="298" y="248"/>
                  </a:lnTo>
                  <a:lnTo>
                    <a:pt x="292" y="260"/>
                  </a:lnTo>
                  <a:lnTo>
                    <a:pt x="292" y="262"/>
                  </a:lnTo>
                  <a:lnTo>
                    <a:pt x="292" y="262"/>
                  </a:lnTo>
                  <a:lnTo>
                    <a:pt x="292" y="264"/>
                  </a:lnTo>
                  <a:lnTo>
                    <a:pt x="292" y="264"/>
                  </a:lnTo>
                  <a:lnTo>
                    <a:pt x="292" y="266"/>
                  </a:lnTo>
                  <a:lnTo>
                    <a:pt x="294" y="266"/>
                  </a:lnTo>
                  <a:lnTo>
                    <a:pt x="294" y="266"/>
                  </a:lnTo>
                  <a:lnTo>
                    <a:pt x="294" y="270"/>
                  </a:lnTo>
                  <a:lnTo>
                    <a:pt x="296" y="274"/>
                  </a:lnTo>
                  <a:lnTo>
                    <a:pt x="296" y="280"/>
                  </a:lnTo>
                  <a:lnTo>
                    <a:pt x="296" y="280"/>
                  </a:lnTo>
                  <a:lnTo>
                    <a:pt x="296" y="282"/>
                  </a:lnTo>
                  <a:lnTo>
                    <a:pt x="296" y="284"/>
                  </a:lnTo>
                  <a:lnTo>
                    <a:pt x="296" y="286"/>
                  </a:lnTo>
                  <a:lnTo>
                    <a:pt x="294" y="288"/>
                  </a:lnTo>
                  <a:lnTo>
                    <a:pt x="294" y="292"/>
                  </a:lnTo>
                  <a:lnTo>
                    <a:pt x="294" y="292"/>
                  </a:lnTo>
                  <a:lnTo>
                    <a:pt x="292" y="296"/>
                  </a:lnTo>
                  <a:lnTo>
                    <a:pt x="292" y="300"/>
                  </a:lnTo>
                  <a:lnTo>
                    <a:pt x="290" y="306"/>
                  </a:lnTo>
                  <a:lnTo>
                    <a:pt x="290" y="312"/>
                  </a:lnTo>
                  <a:lnTo>
                    <a:pt x="290" y="312"/>
                  </a:lnTo>
                  <a:lnTo>
                    <a:pt x="290" y="312"/>
                  </a:lnTo>
                  <a:lnTo>
                    <a:pt x="286" y="322"/>
                  </a:lnTo>
                  <a:lnTo>
                    <a:pt x="282" y="330"/>
                  </a:lnTo>
                  <a:lnTo>
                    <a:pt x="280" y="340"/>
                  </a:lnTo>
                  <a:lnTo>
                    <a:pt x="278" y="342"/>
                  </a:lnTo>
                  <a:lnTo>
                    <a:pt x="278" y="344"/>
                  </a:lnTo>
                  <a:lnTo>
                    <a:pt x="276" y="346"/>
                  </a:lnTo>
                  <a:lnTo>
                    <a:pt x="276" y="348"/>
                  </a:lnTo>
                  <a:lnTo>
                    <a:pt x="276" y="350"/>
                  </a:lnTo>
                  <a:lnTo>
                    <a:pt x="274" y="354"/>
                  </a:lnTo>
                  <a:lnTo>
                    <a:pt x="274" y="356"/>
                  </a:lnTo>
                  <a:lnTo>
                    <a:pt x="272" y="358"/>
                  </a:lnTo>
                  <a:lnTo>
                    <a:pt x="272" y="358"/>
                  </a:lnTo>
                  <a:lnTo>
                    <a:pt x="272" y="362"/>
                  </a:lnTo>
                  <a:lnTo>
                    <a:pt x="272" y="362"/>
                  </a:lnTo>
                  <a:lnTo>
                    <a:pt x="272" y="364"/>
                  </a:lnTo>
                  <a:lnTo>
                    <a:pt x="270" y="368"/>
                  </a:lnTo>
                  <a:lnTo>
                    <a:pt x="268" y="372"/>
                  </a:lnTo>
                  <a:lnTo>
                    <a:pt x="266" y="374"/>
                  </a:lnTo>
                  <a:lnTo>
                    <a:pt x="266" y="376"/>
                  </a:lnTo>
                  <a:lnTo>
                    <a:pt x="266" y="376"/>
                  </a:lnTo>
                  <a:lnTo>
                    <a:pt x="266" y="378"/>
                  </a:lnTo>
                  <a:lnTo>
                    <a:pt x="266" y="380"/>
                  </a:lnTo>
                  <a:lnTo>
                    <a:pt x="264" y="382"/>
                  </a:lnTo>
                  <a:lnTo>
                    <a:pt x="264" y="384"/>
                  </a:lnTo>
                  <a:lnTo>
                    <a:pt x="264" y="386"/>
                  </a:lnTo>
                  <a:lnTo>
                    <a:pt x="264" y="392"/>
                  </a:lnTo>
                  <a:lnTo>
                    <a:pt x="262" y="396"/>
                  </a:lnTo>
                  <a:lnTo>
                    <a:pt x="260" y="400"/>
                  </a:lnTo>
                  <a:lnTo>
                    <a:pt x="260" y="400"/>
                  </a:lnTo>
                  <a:lnTo>
                    <a:pt x="258" y="404"/>
                  </a:lnTo>
                  <a:lnTo>
                    <a:pt x="258" y="404"/>
                  </a:lnTo>
                  <a:lnTo>
                    <a:pt x="258" y="406"/>
                  </a:lnTo>
                  <a:lnTo>
                    <a:pt x="256" y="410"/>
                  </a:lnTo>
                  <a:lnTo>
                    <a:pt x="254" y="412"/>
                  </a:lnTo>
                  <a:lnTo>
                    <a:pt x="254" y="414"/>
                  </a:lnTo>
                  <a:lnTo>
                    <a:pt x="254" y="416"/>
                  </a:lnTo>
                  <a:lnTo>
                    <a:pt x="254" y="418"/>
                  </a:lnTo>
                  <a:lnTo>
                    <a:pt x="252" y="420"/>
                  </a:lnTo>
                  <a:lnTo>
                    <a:pt x="250" y="428"/>
                  </a:lnTo>
                  <a:lnTo>
                    <a:pt x="250" y="430"/>
                  </a:lnTo>
                  <a:lnTo>
                    <a:pt x="246" y="440"/>
                  </a:lnTo>
                  <a:lnTo>
                    <a:pt x="246" y="444"/>
                  </a:lnTo>
                  <a:lnTo>
                    <a:pt x="242" y="460"/>
                  </a:lnTo>
                  <a:lnTo>
                    <a:pt x="238" y="470"/>
                  </a:lnTo>
                  <a:lnTo>
                    <a:pt x="234" y="482"/>
                  </a:lnTo>
                  <a:lnTo>
                    <a:pt x="232" y="492"/>
                  </a:lnTo>
                  <a:lnTo>
                    <a:pt x="230" y="494"/>
                  </a:lnTo>
                  <a:lnTo>
                    <a:pt x="230" y="494"/>
                  </a:lnTo>
                  <a:lnTo>
                    <a:pt x="228" y="502"/>
                  </a:lnTo>
                  <a:lnTo>
                    <a:pt x="226" y="506"/>
                  </a:lnTo>
                  <a:lnTo>
                    <a:pt x="224" y="508"/>
                  </a:lnTo>
                  <a:lnTo>
                    <a:pt x="220" y="518"/>
                  </a:lnTo>
                  <a:lnTo>
                    <a:pt x="220" y="520"/>
                  </a:lnTo>
                  <a:lnTo>
                    <a:pt x="220" y="520"/>
                  </a:lnTo>
                  <a:lnTo>
                    <a:pt x="220" y="522"/>
                  </a:lnTo>
                  <a:lnTo>
                    <a:pt x="218" y="530"/>
                  </a:lnTo>
                  <a:lnTo>
                    <a:pt x="218" y="536"/>
                  </a:lnTo>
                  <a:lnTo>
                    <a:pt x="218" y="538"/>
                  </a:lnTo>
                  <a:lnTo>
                    <a:pt x="218" y="540"/>
                  </a:lnTo>
                  <a:lnTo>
                    <a:pt x="216" y="540"/>
                  </a:lnTo>
                  <a:lnTo>
                    <a:pt x="216" y="542"/>
                  </a:lnTo>
                  <a:lnTo>
                    <a:pt x="216" y="546"/>
                  </a:lnTo>
                  <a:lnTo>
                    <a:pt x="216" y="546"/>
                  </a:lnTo>
                  <a:lnTo>
                    <a:pt x="214" y="554"/>
                  </a:lnTo>
                  <a:lnTo>
                    <a:pt x="212" y="564"/>
                  </a:lnTo>
                  <a:lnTo>
                    <a:pt x="208" y="576"/>
                  </a:lnTo>
                  <a:lnTo>
                    <a:pt x="206" y="578"/>
                  </a:lnTo>
                  <a:lnTo>
                    <a:pt x="206" y="580"/>
                  </a:lnTo>
                  <a:lnTo>
                    <a:pt x="206" y="580"/>
                  </a:lnTo>
                  <a:lnTo>
                    <a:pt x="206" y="588"/>
                  </a:lnTo>
                  <a:lnTo>
                    <a:pt x="204" y="590"/>
                  </a:lnTo>
                  <a:lnTo>
                    <a:pt x="204" y="592"/>
                  </a:lnTo>
                  <a:lnTo>
                    <a:pt x="200" y="598"/>
                  </a:lnTo>
                  <a:lnTo>
                    <a:pt x="200" y="600"/>
                  </a:lnTo>
                  <a:lnTo>
                    <a:pt x="198" y="604"/>
                  </a:lnTo>
                  <a:lnTo>
                    <a:pt x="196" y="608"/>
                  </a:lnTo>
                  <a:lnTo>
                    <a:pt x="194" y="614"/>
                  </a:lnTo>
                  <a:lnTo>
                    <a:pt x="192" y="620"/>
                  </a:lnTo>
                  <a:lnTo>
                    <a:pt x="192" y="622"/>
                  </a:lnTo>
                  <a:lnTo>
                    <a:pt x="192" y="622"/>
                  </a:lnTo>
                  <a:lnTo>
                    <a:pt x="192" y="624"/>
                  </a:lnTo>
                  <a:lnTo>
                    <a:pt x="190" y="626"/>
                  </a:lnTo>
                  <a:lnTo>
                    <a:pt x="186" y="636"/>
                  </a:lnTo>
                  <a:lnTo>
                    <a:pt x="184" y="640"/>
                  </a:lnTo>
                  <a:lnTo>
                    <a:pt x="184" y="642"/>
                  </a:lnTo>
                  <a:lnTo>
                    <a:pt x="184" y="642"/>
                  </a:lnTo>
                  <a:lnTo>
                    <a:pt x="184" y="642"/>
                  </a:lnTo>
                  <a:lnTo>
                    <a:pt x="184" y="642"/>
                  </a:lnTo>
                  <a:lnTo>
                    <a:pt x="184" y="644"/>
                  </a:lnTo>
                  <a:lnTo>
                    <a:pt x="184" y="644"/>
                  </a:lnTo>
                  <a:lnTo>
                    <a:pt x="184" y="644"/>
                  </a:lnTo>
                  <a:lnTo>
                    <a:pt x="184" y="646"/>
                  </a:lnTo>
                  <a:lnTo>
                    <a:pt x="184" y="646"/>
                  </a:lnTo>
                  <a:lnTo>
                    <a:pt x="184" y="646"/>
                  </a:lnTo>
                  <a:lnTo>
                    <a:pt x="182" y="648"/>
                  </a:lnTo>
                  <a:lnTo>
                    <a:pt x="172" y="654"/>
                  </a:lnTo>
                  <a:lnTo>
                    <a:pt x="164" y="658"/>
                  </a:lnTo>
                  <a:lnTo>
                    <a:pt x="164" y="658"/>
                  </a:lnTo>
                  <a:lnTo>
                    <a:pt x="160" y="660"/>
                  </a:lnTo>
                  <a:lnTo>
                    <a:pt x="158" y="660"/>
                  </a:lnTo>
                  <a:lnTo>
                    <a:pt x="156" y="658"/>
                  </a:lnTo>
                  <a:lnTo>
                    <a:pt x="154" y="658"/>
                  </a:lnTo>
                  <a:lnTo>
                    <a:pt x="154" y="658"/>
                  </a:lnTo>
                  <a:lnTo>
                    <a:pt x="150" y="658"/>
                  </a:lnTo>
                  <a:lnTo>
                    <a:pt x="146" y="658"/>
                  </a:lnTo>
                  <a:lnTo>
                    <a:pt x="144" y="660"/>
                  </a:lnTo>
                  <a:lnTo>
                    <a:pt x="142" y="660"/>
                  </a:lnTo>
                  <a:lnTo>
                    <a:pt x="140" y="662"/>
                  </a:lnTo>
                  <a:lnTo>
                    <a:pt x="138" y="662"/>
                  </a:lnTo>
                  <a:lnTo>
                    <a:pt x="128" y="666"/>
                  </a:lnTo>
                  <a:lnTo>
                    <a:pt x="126" y="666"/>
                  </a:lnTo>
                  <a:lnTo>
                    <a:pt x="126" y="668"/>
                  </a:lnTo>
                  <a:lnTo>
                    <a:pt x="120" y="670"/>
                  </a:lnTo>
                  <a:lnTo>
                    <a:pt x="118" y="672"/>
                  </a:lnTo>
                  <a:lnTo>
                    <a:pt x="116" y="674"/>
                  </a:lnTo>
                  <a:lnTo>
                    <a:pt x="116" y="674"/>
                  </a:lnTo>
                  <a:lnTo>
                    <a:pt x="114" y="676"/>
                  </a:lnTo>
                  <a:lnTo>
                    <a:pt x="114" y="676"/>
                  </a:lnTo>
                  <a:lnTo>
                    <a:pt x="110" y="678"/>
                  </a:lnTo>
                  <a:lnTo>
                    <a:pt x="108" y="680"/>
                  </a:lnTo>
                  <a:lnTo>
                    <a:pt x="108" y="680"/>
                  </a:lnTo>
                  <a:lnTo>
                    <a:pt x="106" y="680"/>
                  </a:lnTo>
                  <a:lnTo>
                    <a:pt x="104" y="680"/>
                  </a:lnTo>
                  <a:lnTo>
                    <a:pt x="92" y="680"/>
                  </a:lnTo>
                  <a:lnTo>
                    <a:pt x="88" y="678"/>
                  </a:lnTo>
                  <a:lnTo>
                    <a:pt x="88" y="678"/>
                  </a:lnTo>
                  <a:lnTo>
                    <a:pt x="88" y="678"/>
                  </a:lnTo>
                  <a:lnTo>
                    <a:pt x="88" y="676"/>
                  </a:lnTo>
                  <a:lnTo>
                    <a:pt x="78" y="670"/>
                  </a:lnTo>
                  <a:lnTo>
                    <a:pt x="74" y="668"/>
                  </a:lnTo>
                  <a:lnTo>
                    <a:pt x="72" y="666"/>
                  </a:lnTo>
                  <a:lnTo>
                    <a:pt x="72" y="666"/>
                  </a:lnTo>
                  <a:lnTo>
                    <a:pt x="70" y="666"/>
                  </a:lnTo>
                  <a:lnTo>
                    <a:pt x="70" y="666"/>
                  </a:lnTo>
                  <a:lnTo>
                    <a:pt x="64" y="666"/>
                  </a:lnTo>
                  <a:lnTo>
                    <a:pt x="60" y="664"/>
                  </a:lnTo>
                  <a:lnTo>
                    <a:pt x="56" y="664"/>
                  </a:lnTo>
                  <a:lnTo>
                    <a:pt x="52" y="664"/>
                  </a:lnTo>
                  <a:lnTo>
                    <a:pt x="52" y="662"/>
                  </a:lnTo>
                  <a:lnTo>
                    <a:pt x="50" y="658"/>
                  </a:lnTo>
                  <a:lnTo>
                    <a:pt x="50" y="658"/>
                  </a:lnTo>
                  <a:lnTo>
                    <a:pt x="50" y="658"/>
                  </a:lnTo>
                  <a:lnTo>
                    <a:pt x="50" y="658"/>
                  </a:lnTo>
                  <a:lnTo>
                    <a:pt x="52" y="658"/>
                  </a:lnTo>
                  <a:lnTo>
                    <a:pt x="52" y="660"/>
                  </a:lnTo>
                  <a:lnTo>
                    <a:pt x="52" y="660"/>
                  </a:lnTo>
                  <a:lnTo>
                    <a:pt x="54" y="662"/>
                  </a:lnTo>
                  <a:lnTo>
                    <a:pt x="54" y="662"/>
                  </a:lnTo>
                  <a:lnTo>
                    <a:pt x="54" y="662"/>
                  </a:lnTo>
                  <a:lnTo>
                    <a:pt x="54" y="660"/>
                  </a:lnTo>
                  <a:lnTo>
                    <a:pt x="54" y="660"/>
                  </a:lnTo>
                  <a:lnTo>
                    <a:pt x="52" y="658"/>
                  </a:lnTo>
                  <a:lnTo>
                    <a:pt x="44" y="654"/>
                  </a:lnTo>
                  <a:lnTo>
                    <a:pt x="44" y="654"/>
                  </a:lnTo>
                  <a:lnTo>
                    <a:pt x="44" y="652"/>
                  </a:lnTo>
                  <a:lnTo>
                    <a:pt x="42" y="652"/>
                  </a:lnTo>
                  <a:lnTo>
                    <a:pt x="42" y="652"/>
                  </a:lnTo>
                  <a:lnTo>
                    <a:pt x="42" y="652"/>
                  </a:lnTo>
                  <a:lnTo>
                    <a:pt x="40" y="652"/>
                  </a:lnTo>
                  <a:lnTo>
                    <a:pt x="40" y="652"/>
                  </a:lnTo>
                  <a:lnTo>
                    <a:pt x="36" y="650"/>
                  </a:lnTo>
                  <a:lnTo>
                    <a:pt x="36" y="648"/>
                  </a:lnTo>
                  <a:lnTo>
                    <a:pt x="36" y="648"/>
                  </a:lnTo>
                  <a:lnTo>
                    <a:pt x="36" y="648"/>
                  </a:lnTo>
                  <a:lnTo>
                    <a:pt x="36" y="646"/>
                  </a:lnTo>
                  <a:lnTo>
                    <a:pt x="36" y="646"/>
                  </a:lnTo>
                  <a:lnTo>
                    <a:pt x="36" y="644"/>
                  </a:lnTo>
                  <a:lnTo>
                    <a:pt x="36" y="644"/>
                  </a:lnTo>
                  <a:lnTo>
                    <a:pt x="36" y="642"/>
                  </a:lnTo>
                  <a:lnTo>
                    <a:pt x="34" y="642"/>
                  </a:lnTo>
                  <a:lnTo>
                    <a:pt x="34" y="640"/>
                  </a:lnTo>
                  <a:lnTo>
                    <a:pt x="34" y="640"/>
                  </a:lnTo>
                  <a:lnTo>
                    <a:pt x="32" y="638"/>
                  </a:lnTo>
                  <a:lnTo>
                    <a:pt x="32" y="636"/>
                  </a:lnTo>
                  <a:lnTo>
                    <a:pt x="32" y="636"/>
                  </a:lnTo>
                  <a:lnTo>
                    <a:pt x="32" y="634"/>
                  </a:lnTo>
                  <a:lnTo>
                    <a:pt x="32" y="634"/>
                  </a:lnTo>
                  <a:lnTo>
                    <a:pt x="32" y="632"/>
                  </a:lnTo>
                  <a:lnTo>
                    <a:pt x="32" y="632"/>
                  </a:lnTo>
                  <a:lnTo>
                    <a:pt x="32" y="632"/>
                  </a:lnTo>
                  <a:lnTo>
                    <a:pt x="32" y="630"/>
                  </a:lnTo>
                  <a:lnTo>
                    <a:pt x="30" y="628"/>
                  </a:lnTo>
                  <a:lnTo>
                    <a:pt x="28" y="624"/>
                  </a:lnTo>
                  <a:lnTo>
                    <a:pt x="26" y="624"/>
                  </a:lnTo>
                  <a:lnTo>
                    <a:pt x="26" y="622"/>
                  </a:lnTo>
                  <a:lnTo>
                    <a:pt x="26" y="622"/>
                  </a:lnTo>
                  <a:lnTo>
                    <a:pt x="24" y="622"/>
                  </a:lnTo>
                  <a:lnTo>
                    <a:pt x="24" y="622"/>
                  </a:lnTo>
                  <a:lnTo>
                    <a:pt x="22" y="620"/>
                  </a:lnTo>
                  <a:lnTo>
                    <a:pt x="22" y="620"/>
                  </a:lnTo>
                  <a:lnTo>
                    <a:pt x="20" y="618"/>
                  </a:lnTo>
                  <a:lnTo>
                    <a:pt x="20" y="616"/>
                  </a:lnTo>
                  <a:lnTo>
                    <a:pt x="20" y="614"/>
                  </a:lnTo>
                  <a:lnTo>
                    <a:pt x="20" y="600"/>
                  </a:lnTo>
                  <a:lnTo>
                    <a:pt x="20" y="592"/>
                  </a:lnTo>
                  <a:lnTo>
                    <a:pt x="20" y="590"/>
                  </a:lnTo>
                  <a:lnTo>
                    <a:pt x="18" y="588"/>
                  </a:lnTo>
                  <a:lnTo>
                    <a:pt x="18" y="588"/>
                  </a:lnTo>
                  <a:lnTo>
                    <a:pt x="18" y="586"/>
                  </a:lnTo>
                  <a:lnTo>
                    <a:pt x="18" y="580"/>
                  </a:lnTo>
                  <a:lnTo>
                    <a:pt x="18" y="580"/>
                  </a:lnTo>
                  <a:lnTo>
                    <a:pt x="18" y="578"/>
                  </a:lnTo>
                  <a:lnTo>
                    <a:pt x="18" y="578"/>
                  </a:lnTo>
                  <a:lnTo>
                    <a:pt x="20" y="578"/>
                  </a:lnTo>
                  <a:lnTo>
                    <a:pt x="22" y="578"/>
                  </a:lnTo>
                  <a:lnTo>
                    <a:pt x="22" y="576"/>
                  </a:lnTo>
                  <a:lnTo>
                    <a:pt x="24" y="576"/>
                  </a:lnTo>
                  <a:lnTo>
                    <a:pt x="24" y="576"/>
                  </a:lnTo>
                  <a:lnTo>
                    <a:pt x="24" y="570"/>
                  </a:lnTo>
                  <a:lnTo>
                    <a:pt x="24" y="570"/>
                  </a:lnTo>
                  <a:lnTo>
                    <a:pt x="24" y="570"/>
                  </a:lnTo>
                  <a:lnTo>
                    <a:pt x="24" y="570"/>
                  </a:lnTo>
                  <a:lnTo>
                    <a:pt x="20" y="566"/>
                  </a:lnTo>
                  <a:lnTo>
                    <a:pt x="18" y="566"/>
                  </a:lnTo>
                  <a:lnTo>
                    <a:pt x="18" y="566"/>
                  </a:lnTo>
                  <a:lnTo>
                    <a:pt x="18" y="564"/>
                  </a:lnTo>
                  <a:lnTo>
                    <a:pt x="18" y="562"/>
                  </a:lnTo>
                  <a:lnTo>
                    <a:pt x="18" y="562"/>
                  </a:lnTo>
                  <a:lnTo>
                    <a:pt x="16" y="560"/>
                  </a:lnTo>
                  <a:lnTo>
                    <a:pt x="16" y="560"/>
                  </a:lnTo>
                  <a:lnTo>
                    <a:pt x="16" y="556"/>
                  </a:lnTo>
                  <a:lnTo>
                    <a:pt x="16" y="552"/>
                  </a:lnTo>
                  <a:lnTo>
                    <a:pt x="16" y="550"/>
                  </a:lnTo>
                  <a:lnTo>
                    <a:pt x="16" y="550"/>
                  </a:lnTo>
                  <a:lnTo>
                    <a:pt x="14" y="550"/>
                  </a:lnTo>
                  <a:lnTo>
                    <a:pt x="12" y="548"/>
                  </a:lnTo>
                  <a:lnTo>
                    <a:pt x="12" y="548"/>
                  </a:lnTo>
                  <a:lnTo>
                    <a:pt x="12" y="548"/>
                  </a:lnTo>
                  <a:lnTo>
                    <a:pt x="10" y="546"/>
                  </a:lnTo>
                  <a:lnTo>
                    <a:pt x="6" y="542"/>
                  </a:lnTo>
                  <a:lnTo>
                    <a:pt x="6" y="540"/>
                  </a:lnTo>
                  <a:lnTo>
                    <a:pt x="6" y="540"/>
                  </a:lnTo>
                  <a:lnTo>
                    <a:pt x="6" y="540"/>
                  </a:lnTo>
                  <a:lnTo>
                    <a:pt x="4" y="538"/>
                  </a:lnTo>
                  <a:lnTo>
                    <a:pt x="4" y="536"/>
                  </a:lnTo>
                  <a:lnTo>
                    <a:pt x="4" y="530"/>
                  </a:lnTo>
                  <a:lnTo>
                    <a:pt x="2" y="522"/>
                  </a:lnTo>
                  <a:lnTo>
                    <a:pt x="0" y="510"/>
                  </a:lnTo>
                  <a:lnTo>
                    <a:pt x="0" y="506"/>
                  </a:lnTo>
                  <a:lnTo>
                    <a:pt x="0" y="504"/>
                  </a:lnTo>
                  <a:lnTo>
                    <a:pt x="0" y="504"/>
                  </a:lnTo>
                  <a:lnTo>
                    <a:pt x="0" y="500"/>
                  </a:lnTo>
                  <a:lnTo>
                    <a:pt x="2" y="492"/>
                  </a:lnTo>
                  <a:lnTo>
                    <a:pt x="2" y="490"/>
                  </a:lnTo>
                  <a:lnTo>
                    <a:pt x="4" y="488"/>
                  </a:lnTo>
                  <a:lnTo>
                    <a:pt x="4" y="484"/>
                  </a:lnTo>
                  <a:lnTo>
                    <a:pt x="4" y="484"/>
                  </a:lnTo>
                  <a:lnTo>
                    <a:pt x="8" y="480"/>
                  </a:lnTo>
                  <a:lnTo>
                    <a:pt x="8" y="478"/>
                  </a:lnTo>
                  <a:lnTo>
                    <a:pt x="10" y="478"/>
                  </a:lnTo>
                  <a:lnTo>
                    <a:pt x="10" y="478"/>
                  </a:lnTo>
                  <a:lnTo>
                    <a:pt x="10" y="480"/>
                  </a:lnTo>
                  <a:lnTo>
                    <a:pt x="10" y="478"/>
                  </a:lnTo>
                  <a:lnTo>
                    <a:pt x="10" y="476"/>
                  </a:lnTo>
                  <a:lnTo>
                    <a:pt x="10" y="470"/>
                  </a:lnTo>
                  <a:lnTo>
                    <a:pt x="10" y="468"/>
                  </a:lnTo>
                  <a:lnTo>
                    <a:pt x="10" y="466"/>
                  </a:lnTo>
                  <a:lnTo>
                    <a:pt x="10" y="464"/>
                  </a:lnTo>
                  <a:lnTo>
                    <a:pt x="10" y="464"/>
                  </a:lnTo>
                  <a:lnTo>
                    <a:pt x="12" y="462"/>
                  </a:lnTo>
                  <a:lnTo>
                    <a:pt x="14" y="460"/>
                  </a:lnTo>
                  <a:lnTo>
                    <a:pt x="16" y="460"/>
                  </a:lnTo>
                  <a:lnTo>
                    <a:pt x="16" y="460"/>
                  </a:lnTo>
                  <a:lnTo>
                    <a:pt x="18" y="460"/>
                  </a:lnTo>
                  <a:lnTo>
                    <a:pt x="20" y="458"/>
                  </a:lnTo>
                  <a:lnTo>
                    <a:pt x="22" y="458"/>
                  </a:lnTo>
                  <a:lnTo>
                    <a:pt x="22" y="460"/>
                  </a:lnTo>
                  <a:lnTo>
                    <a:pt x="22" y="460"/>
                  </a:lnTo>
                  <a:lnTo>
                    <a:pt x="22" y="460"/>
                  </a:lnTo>
                  <a:lnTo>
                    <a:pt x="24" y="460"/>
                  </a:lnTo>
                  <a:lnTo>
                    <a:pt x="24" y="458"/>
                  </a:lnTo>
                  <a:lnTo>
                    <a:pt x="24" y="458"/>
                  </a:lnTo>
                  <a:lnTo>
                    <a:pt x="26" y="456"/>
                  </a:lnTo>
                  <a:lnTo>
                    <a:pt x="26" y="456"/>
                  </a:lnTo>
                  <a:lnTo>
                    <a:pt x="26" y="456"/>
                  </a:lnTo>
                  <a:lnTo>
                    <a:pt x="28" y="454"/>
                  </a:lnTo>
                  <a:lnTo>
                    <a:pt x="28" y="450"/>
                  </a:lnTo>
                  <a:lnTo>
                    <a:pt x="30" y="446"/>
                  </a:lnTo>
                  <a:lnTo>
                    <a:pt x="30" y="442"/>
                  </a:lnTo>
                  <a:lnTo>
                    <a:pt x="30" y="440"/>
                  </a:lnTo>
                  <a:lnTo>
                    <a:pt x="30" y="438"/>
                  </a:lnTo>
                  <a:lnTo>
                    <a:pt x="32" y="438"/>
                  </a:lnTo>
                  <a:lnTo>
                    <a:pt x="34" y="434"/>
                  </a:lnTo>
                  <a:lnTo>
                    <a:pt x="34" y="434"/>
                  </a:lnTo>
                  <a:lnTo>
                    <a:pt x="34" y="432"/>
                  </a:lnTo>
                  <a:lnTo>
                    <a:pt x="36" y="432"/>
                  </a:lnTo>
                  <a:lnTo>
                    <a:pt x="36" y="432"/>
                  </a:lnTo>
                  <a:lnTo>
                    <a:pt x="36" y="432"/>
                  </a:lnTo>
                  <a:lnTo>
                    <a:pt x="38" y="432"/>
                  </a:lnTo>
                  <a:lnTo>
                    <a:pt x="38" y="430"/>
                  </a:lnTo>
                  <a:lnTo>
                    <a:pt x="40" y="428"/>
                  </a:lnTo>
                  <a:lnTo>
                    <a:pt x="40" y="426"/>
                  </a:lnTo>
                  <a:lnTo>
                    <a:pt x="40" y="424"/>
                  </a:lnTo>
                  <a:lnTo>
                    <a:pt x="44" y="418"/>
                  </a:lnTo>
                  <a:lnTo>
                    <a:pt x="48" y="410"/>
                  </a:lnTo>
                  <a:lnTo>
                    <a:pt x="52" y="402"/>
                  </a:lnTo>
                  <a:lnTo>
                    <a:pt x="52" y="402"/>
                  </a:lnTo>
                  <a:lnTo>
                    <a:pt x="52" y="402"/>
                  </a:lnTo>
                  <a:lnTo>
                    <a:pt x="52" y="402"/>
                  </a:lnTo>
                  <a:lnTo>
                    <a:pt x="54" y="400"/>
                  </a:lnTo>
                  <a:lnTo>
                    <a:pt x="54" y="400"/>
                  </a:lnTo>
                  <a:lnTo>
                    <a:pt x="56" y="398"/>
                  </a:lnTo>
                  <a:lnTo>
                    <a:pt x="56" y="398"/>
                  </a:lnTo>
                  <a:lnTo>
                    <a:pt x="58" y="394"/>
                  </a:lnTo>
                  <a:lnTo>
                    <a:pt x="58" y="394"/>
                  </a:lnTo>
                  <a:lnTo>
                    <a:pt x="58" y="394"/>
                  </a:lnTo>
                  <a:lnTo>
                    <a:pt x="58" y="392"/>
                  </a:lnTo>
                  <a:lnTo>
                    <a:pt x="58" y="390"/>
                  </a:lnTo>
                  <a:lnTo>
                    <a:pt x="58" y="388"/>
                  </a:lnTo>
                  <a:lnTo>
                    <a:pt x="56" y="388"/>
                  </a:lnTo>
                  <a:lnTo>
                    <a:pt x="56" y="388"/>
                  </a:lnTo>
                  <a:lnTo>
                    <a:pt x="56" y="388"/>
                  </a:lnTo>
                  <a:lnTo>
                    <a:pt x="54" y="388"/>
                  </a:lnTo>
                  <a:lnTo>
                    <a:pt x="54" y="386"/>
                  </a:lnTo>
                  <a:lnTo>
                    <a:pt x="54" y="386"/>
                  </a:lnTo>
                  <a:lnTo>
                    <a:pt x="52" y="384"/>
                  </a:lnTo>
                  <a:lnTo>
                    <a:pt x="52" y="384"/>
                  </a:lnTo>
                  <a:lnTo>
                    <a:pt x="56" y="372"/>
                  </a:lnTo>
                  <a:lnTo>
                    <a:pt x="56" y="372"/>
                  </a:lnTo>
                  <a:lnTo>
                    <a:pt x="56" y="372"/>
                  </a:lnTo>
                  <a:lnTo>
                    <a:pt x="58" y="372"/>
                  </a:lnTo>
                  <a:lnTo>
                    <a:pt x="58" y="372"/>
                  </a:lnTo>
                  <a:lnTo>
                    <a:pt x="58" y="372"/>
                  </a:lnTo>
                  <a:lnTo>
                    <a:pt x="58" y="372"/>
                  </a:lnTo>
                  <a:lnTo>
                    <a:pt x="58" y="370"/>
                  </a:lnTo>
                  <a:lnTo>
                    <a:pt x="58" y="366"/>
                  </a:lnTo>
                  <a:lnTo>
                    <a:pt x="56" y="364"/>
                  </a:lnTo>
                  <a:lnTo>
                    <a:pt x="56" y="362"/>
                  </a:lnTo>
                  <a:lnTo>
                    <a:pt x="52" y="358"/>
                  </a:lnTo>
                  <a:lnTo>
                    <a:pt x="52" y="356"/>
                  </a:lnTo>
                  <a:lnTo>
                    <a:pt x="48" y="354"/>
                  </a:lnTo>
                  <a:lnTo>
                    <a:pt x="48" y="352"/>
                  </a:lnTo>
                  <a:lnTo>
                    <a:pt x="48" y="352"/>
                  </a:lnTo>
                  <a:lnTo>
                    <a:pt x="46" y="350"/>
                  </a:lnTo>
                  <a:lnTo>
                    <a:pt x="46" y="348"/>
                  </a:lnTo>
                  <a:lnTo>
                    <a:pt x="46" y="348"/>
                  </a:lnTo>
                  <a:lnTo>
                    <a:pt x="46" y="344"/>
                  </a:lnTo>
                  <a:lnTo>
                    <a:pt x="48" y="344"/>
                  </a:lnTo>
                  <a:lnTo>
                    <a:pt x="48" y="344"/>
                  </a:lnTo>
                  <a:lnTo>
                    <a:pt x="48" y="338"/>
                  </a:lnTo>
                  <a:lnTo>
                    <a:pt x="48" y="338"/>
                  </a:lnTo>
                  <a:lnTo>
                    <a:pt x="48" y="336"/>
                  </a:lnTo>
                  <a:lnTo>
                    <a:pt x="46" y="334"/>
                  </a:lnTo>
                  <a:lnTo>
                    <a:pt x="46" y="332"/>
                  </a:lnTo>
                  <a:lnTo>
                    <a:pt x="44" y="328"/>
                  </a:lnTo>
                  <a:lnTo>
                    <a:pt x="44" y="324"/>
                  </a:lnTo>
                  <a:lnTo>
                    <a:pt x="42" y="324"/>
                  </a:lnTo>
                  <a:lnTo>
                    <a:pt x="40" y="320"/>
                  </a:lnTo>
                  <a:lnTo>
                    <a:pt x="40" y="320"/>
                  </a:lnTo>
                  <a:lnTo>
                    <a:pt x="40" y="318"/>
                  </a:lnTo>
                  <a:lnTo>
                    <a:pt x="38" y="318"/>
                  </a:lnTo>
                  <a:lnTo>
                    <a:pt x="38" y="318"/>
                  </a:lnTo>
                  <a:lnTo>
                    <a:pt x="38" y="318"/>
                  </a:lnTo>
                  <a:lnTo>
                    <a:pt x="38" y="316"/>
                  </a:lnTo>
                  <a:lnTo>
                    <a:pt x="38" y="316"/>
                  </a:lnTo>
                  <a:lnTo>
                    <a:pt x="38" y="316"/>
                  </a:lnTo>
                  <a:lnTo>
                    <a:pt x="38" y="312"/>
                  </a:lnTo>
                  <a:lnTo>
                    <a:pt x="38" y="308"/>
                  </a:lnTo>
                  <a:lnTo>
                    <a:pt x="38" y="306"/>
                  </a:lnTo>
                  <a:lnTo>
                    <a:pt x="38" y="304"/>
                  </a:lnTo>
                  <a:lnTo>
                    <a:pt x="36" y="302"/>
                  </a:lnTo>
                  <a:lnTo>
                    <a:pt x="36" y="302"/>
                  </a:lnTo>
                  <a:lnTo>
                    <a:pt x="36" y="302"/>
                  </a:lnTo>
                  <a:lnTo>
                    <a:pt x="36" y="300"/>
                  </a:lnTo>
                  <a:lnTo>
                    <a:pt x="36" y="298"/>
                  </a:lnTo>
                  <a:lnTo>
                    <a:pt x="36" y="294"/>
                  </a:lnTo>
                  <a:lnTo>
                    <a:pt x="36" y="294"/>
                  </a:lnTo>
                  <a:lnTo>
                    <a:pt x="36" y="294"/>
                  </a:lnTo>
                  <a:lnTo>
                    <a:pt x="36" y="292"/>
                  </a:lnTo>
                  <a:lnTo>
                    <a:pt x="36" y="292"/>
                  </a:lnTo>
                  <a:lnTo>
                    <a:pt x="36" y="290"/>
                  </a:lnTo>
                  <a:lnTo>
                    <a:pt x="36" y="288"/>
                  </a:lnTo>
                  <a:lnTo>
                    <a:pt x="36" y="288"/>
                  </a:lnTo>
                  <a:lnTo>
                    <a:pt x="36" y="286"/>
                  </a:lnTo>
                  <a:lnTo>
                    <a:pt x="36" y="284"/>
                  </a:lnTo>
                  <a:lnTo>
                    <a:pt x="36" y="284"/>
                  </a:lnTo>
                  <a:lnTo>
                    <a:pt x="36" y="280"/>
                  </a:lnTo>
                  <a:lnTo>
                    <a:pt x="34" y="280"/>
                  </a:lnTo>
                  <a:lnTo>
                    <a:pt x="34" y="278"/>
                  </a:lnTo>
                  <a:lnTo>
                    <a:pt x="34" y="278"/>
                  </a:lnTo>
                  <a:lnTo>
                    <a:pt x="32" y="278"/>
                  </a:lnTo>
                  <a:lnTo>
                    <a:pt x="32" y="276"/>
                  </a:lnTo>
                  <a:lnTo>
                    <a:pt x="32" y="276"/>
                  </a:lnTo>
                  <a:lnTo>
                    <a:pt x="32" y="274"/>
                  </a:lnTo>
                  <a:lnTo>
                    <a:pt x="32" y="274"/>
                  </a:lnTo>
                  <a:lnTo>
                    <a:pt x="32" y="272"/>
                  </a:lnTo>
                  <a:lnTo>
                    <a:pt x="32" y="270"/>
                  </a:lnTo>
                  <a:lnTo>
                    <a:pt x="32" y="270"/>
                  </a:lnTo>
                  <a:lnTo>
                    <a:pt x="32" y="268"/>
                  </a:lnTo>
                  <a:lnTo>
                    <a:pt x="34" y="268"/>
                  </a:lnTo>
                  <a:lnTo>
                    <a:pt x="34" y="266"/>
                  </a:lnTo>
                  <a:lnTo>
                    <a:pt x="38" y="262"/>
                  </a:lnTo>
                  <a:lnTo>
                    <a:pt x="42" y="254"/>
                  </a:lnTo>
                  <a:lnTo>
                    <a:pt x="44" y="252"/>
                  </a:lnTo>
                  <a:lnTo>
                    <a:pt x="46" y="248"/>
                  </a:lnTo>
                  <a:lnTo>
                    <a:pt x="48" y="242"/>
                  </a:lnTo>
                  <a:lnTo>
                    <a:pt x="52" y="236"/>
                  </a:lnTo>
                  <a:lnTo>
                    <a:pt x="52" y="236"/>
                  </a:lnTo>
                  <a:lnTo>
                    <a:pt x="52" y="236"/>
                  </a:lnTo>
                  <a:lnTo>
                    <a:pt x="54" y="236"/>
                  </a:lnTo>
                  <a:lnTo>
                    <a:pt x="54" y="234"/>
                  </a:lnTo>
                  <a:lnTo>
                    <a:pt x="54" y="234"/>
                  </a:lnTo>
                  <a:lnTo>
                    <a:pt x="56" y="232"/>
                  </a:lnTo>
                  <a:lnTo>
                    <a:pt x="56" y="232"/>
                  </a:lnTo>
                  <a:lnTo>
                    <a:pt x="58" y="222"/>
                  </a:lnTo>
                  <a:lnTo>
                    <a:pt x="58" y="222"/>
                  </a:lnTo>
                  <a:lnTo>
                    <a:pt x="58" y="220"/>
                  </a:lnTo>
                  <a:lnTo>
                    <a:pt x="58" y="220"/>
                  </a:lnTo>
                  <a:lnTo>
                    <a:pt x="56" y="220"/>
                  </a:lnTo>
                  <a:lnTo>
                    <a:pt x="56" y="218"/>
                  </a:lnTo>
                  <a:lnTo>
                    <a:pt x="56" y="218"/>
                  </a:lnTo>
                  <a:lnTo>
                    <a:pt x="54" y="216"/>
                  </a:lnTo>
                  <a:lnTo>
                    <a:pt x="54" y="216"/>
                  </a:lnTo>
                  <a:lnTo>
                    <a:pt x="54" y="216"/>
                  </a:lnTo>
                  <a:lnTo>
                    <a:pt x="54" y="216"/>
                  </a:lnTo>
                  <a:lnTo>
                    <a:pt x="54" y="214"/>
                  </a:lnTo>
                  <a:lnTo>
                    <a:pt x="54" y="214"/>
                  </a:lnTo>
                  <a:lnTo>
                    <a:pt x="56" y="208"/>
                  </a:lnTo>
                  <a:lnTo>
                    <a:pt x="56" y="208"/>
                  </a:lnTo>
                  <a:lnTo>
                    <a:pt x="56" y="206"/>
                  </a:lnTo>
                  <a:lnTo>
                    <a:pt x="58" y="206"/>
                  </a:lnTo>
                  <a:lnTo>
                    <a:pt x="58" y="206"/>
                  </a:lnTo>
                  <a:lnTo>
                    <a:pt x="58" y="206"/>
                  </a:lnTo>
                  <a:lnTo>
                    <a:pt x="60" y="206"/>
                  </a:lnTo>
                  <a:lnTo>
                    <a:pt x="60" y="206"/>
                  </a:lnTo>
                  <a:lnTo>
                    <a:pt x="62" y="206"/>
                  </a:lnTo>
                  <a:lnTo>
                    <a:pt x="64" y="206"/>
                  </a:lnTo>
                  <a:lnTo>
                    <a:pt x="74" y="206"/>
                  </a:lnTo>
                  <a:lnTo>
                    <a:pt x="76" y="208"/>
                  </a:lnTo>
                  <a:lnTo>
                    <a:pt x="82" y="204"/>
                  </a:lnTo>
                  <a:lnTo>
                    <a:pt x="84" y="204"/>
                  </a:lnTo>
                  <a:lnTo>
                    <a:pt x="86" y="202"/>
                  </a:lnTo>
                  <a:lnTo>
                    <a:pt x="86" y="202"/>
                  </a:lnTo>
                  <a:lnTo>
                    <a:pt x="86" y="202"/>
                  </a:lnTo>
                  <a:lnTo>
                    <a:pt x="86" y="200"/>
                  </a:lnTo>
                  <a:lnTo>
                    <a:pt x="88" y="200"/>
                  </a:lnTo>
                  <a:lnTo>
                    <a:pt x="88" y="198"/>
                  </a:lnTo>
                  <a:lnTo>
                    <a:pt x="90" y="198"/>
                  </a:lnTo>
                  <a:lnTo>
                    <a:pt x="90" y="196"/>
                  </a:lnTo>
                  <a:lnTo>
                    <a:pt x="92" y="194"/>
                  </a:lnTo>
                  <a:lnTo>
                    <a:pt x="94" y="194"/>
                  </a:lnTo>
                  <a:lnTo>
                    <a:pt x="96" y="194"/>
                  </a:lnTo>
                  <a:lnTo>
                    <a:pt x="96" y="194"/>
                  </a:lnTo>
                  <a:lnTo>
                    <a:pt x="96" y="194"/>
                  </a:lnTo>
                  <a:lnTo>
                    <a:pt x="96" y="200"/>
                  </a:lnTo>
                  <a:lnTo>
                    <a:pt x="96" y="200"/>
                  </a:lnTo>
                  <a:lnTo>
                    <a:pt x="96" y="202"/>
                  </a:lnTo>
                  <a:lnTo>
                    <a:pt x="96" y="202"/>
                  </a:lnTo>
                  <a:lnTo>
                    <a:pt x="96" y="202"/>
                  </a:lnTo>
                  <a:lnTo>
                    <a:pt x="96" y="202"/>
                  </a:lnTo>
                  <a:lnTo>
                    <a:pt x="98" y="202"/>
                  </a:lnTo>
                  <a:lnTo>
                    <a:pt x="98" y="202"/>
                  </a:lnTo>
                  <a:lnTo>
                    <a:pt x="98" y="202"/>
                  </a:lnTo>
                  <a:lnTo>
                    <a:pt x="102" y="200"/>
                  </a:lnTo>
                  <a:lnTo>
                    <a:pt x="102" y="200"/>
                  </a:lnTo>
                  <a:lnTo>
                    <a:pt x="102" y="198"/>
                  </a:lnTo>
                  <a:lnTo>
                    <a:pt x="102" y="198"/>
                  </a:lnTo>
                  <a:lnTo>
                    <a:pt x="102" y="198"/>
                  </a:lnTo>
                  <a:lnTo>
                    <a:pt x="102" y="198"/>
                  </a:lnTo>
                  <a:lnTo>
                    <a:pt x="100" y="198"/>
                  </a:lnTo>
                  <a:lnTo>
                    <a:pt x="100" y="196"/>
                  </a:lnTo>
                  <a:lnTo>
                    <a:pt x="100" y="196"/>
                  </a:lnTo>
                  <a:lnTo>
                    <a:pt x="102" y="196"/>
                  </a:lnTo>
                  <a:lnTo>
                    <a:pt x="110" y="194"/>
                  </a:lnTo>
                  <a:lnTo>
                    <a:pt x="110" y="196"/>
                  </a:lnTo>
                  <a:lnTo>
                    <a:pt x="110" y="198"/>
                  </a:lnTo>
                  <a:lnTo>
                    <a:pt x="110" y="198"/>
                  </a:lnTo>
                  <a:lnTo>
                    <a:pt x="110" y="198"/>
                  </a:lnTo>
                  <a:lnTo>
                    <a:pt x="110" y="198"/>
                  </a:lnTo>
                  <a:lnTo>
                    <a:pt x="110" y="200"/>
                  </a:lnTo>
                  <a:lnTo>
                    <a:pt x="112" y="200"/>
                  </a:lnTo>
                  <a:lnTo>
                    <a:pt x="112" y="200"/>
                  </a:lnTo>
                  <a:lnTo>
                    <a:pt x="112" y="19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1" name="Freeform 5513">
              <a:extLst>
                <a:ext uri="{FF2B5EF4-FFF2-40B4-BE49-F238E27FC236}">
                  <a16:creationId xmlns:a16="http://schemas.microsoft.com/office/drawing/2014/main" id="{D65C98D8-C0A1-0E4F-982D-FF9967DF6030}"/>
                </a:ext>
              </a:extLst>
            </p:cNvPr>
            <p:cNvSpPr>
              <a:spLocks/>
            </p:cNvSpPr>
            <p:nvPr/>
          </p:nvSpPr>
          <p:spPr bwMode="auto">
            <a:xfrm>
              <a:off x="6836728" y="4675868"/>
              <a:ext cx="2114" cy="2198"/>
            </a:xfrm>
            <a:custGeom>
              <a:avLst/>
              <a:gdLst/>
              <a:ahLst/>
              <a:cxnLst>
                <a:cxn ang="0">
                  <a:pos x="2" y="0"/>
                </a:cxn>
                <a:cxn ang="0">
                  <a:pos x="2" y="0"/>
                </a:cxn>
                <a:cxn ang="0">
                  <a:pos x="0" y="2"/>
                </a:cxn>
                <a:cxn ang="0">
                  <a:pos x="0" y="2"/>
                </a:cxn>
                <a:cxn ang="0">
                  <a:pos x="2" y="2"/>
                </a:cxn>
                <a:cxn ang="0">
                  <a:pos x="2" y="2"/>
                </a:cxn>
                <a:cxn ang="0">
                  <a:pos x="2" y="2"/>
                </a:cxn>
                <a:cxn ang="0">
                  <a:pos x="2" y="2"/>
                </a:cxn>
                <a:cxn ang="0">
                  <a:pos x="2" y="2"/>
                </a:cxn>
                <a:cxn ang="0">
                  <a:pos x="2" y="0"/>
                </a:cxn>
                <a:cxn ang="0">
                  <a:pos x="2" y="0"/>
                </a:cxn>
                <a:cxn ang="0">
                  <a:pos x="2" y="0"/>
                </a:cxn>
              </a:cxnLst>
              <a:rect l="0" t="0" r="r" b="b"/>
              <a:pathLst>
                <a:path w="2" h="2">
                  <a:moveTo>
                    <a:pt x="2" y="0"/>
                  </a:moveTo>
                  <a:lnTo>
                    <a:pt x="2" y="0"/>
                  </a:lnTo>
                  <a:lnTo>
                    <a:pt x="0" y="2"/>
                  </a:lnTo>
                  <a:lnTo>
                    <a:pt x="0" y="2"/>
                  </a:lnTo>
                  <a:lnTo>
                    <a:pt x="2" y="2"/>
                  </a:lnTo>
                  <a:lnTo>
                    <a:pt x="2" y="2"/>
                  </a:lnTo>
                  <a:lnTo>
                    <a:pt x="2" y="2"/>
                  </a:lnTo>
                  <a:lnTo>
                    <a:pt x="2" y="2"/>
                  </a:lnTo>
                  <a:lnTo>
                    <a:pt x="2" y="2"/>
                  </a:lnTo>
                  <a:lnTo>
                    <a:pt x="2" y="0"/>
                  </a:lnTo>
                  <a:lnTo>
                    <a:pt x="2" y="0"/>
                  </a:lnTo>
                  <a:lnTo>
                    <a:pt x="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2" name="Freeform 5514">
              <a:extLst>
                <a:ext uri="{FF2B5EF4-FFF2-40B4-BE49-F238E27FC236}">
                  <a16:creationId xmlns:a16="http://schemas.microsoft.com/office/drawing/2014/main" id="{D1EF5884-51BB-4240-B16D-ADF9D672357F}"/>
                </a:ext>
              </a:extLst>
            </p:cNvPr>
            <p:cNvSpPr>
              <a:spLocks/>
            </p:cNvSpPr>
            <p:nvPr/>
          </p:nvSpPr>
          <p:spPr bwMode="auto">
            <a:xfrm>
              <a:off x="6836728" y="4675868"/>
              <a:ext cx="2114" cy="2198"/>
            </a:xfrm>
            <a:custGeom>
              <a:avLst/>
              <a:gdLst/>
              <a:ahLst/>
              <a:cxnLst>
                <a:cxn ang="0">
                  <a:pos x="2" y="0"/>
                </a:cxn>
                <a:cxn ang="0">
                  <a:pos x="2" y="0"/>
                </a:cxn>
                <a:cxn ang="0">
                  <a:pos x="0" y="2"/>
                </a:cxn>
                <a:cxn ang="0">
                  <a:pos x="0" y="2"/>
                </a:cxn>
                <a:cxn ang="0">
                  <a:pos x="2" y="2"/>
                </a:cxn>
                <a:cxn ang="0">
                  <a:pos x="2" y="2"/>
                </a:cxn>
                <a:cxn ang="0">
                  <a:pos x="2" y="2"/>
                </a:cxn>
                <a:cxn ang="0">
                  <a:pos x="2" y="2"/>
                </a:cxn>
                <a:cxn ang="0">
                  <a:pos x="2" y="2"/>
                </a:cxn>
                <a:cxn ang="0">
                  <a:pos x="2" y="0"/>
                </a:cxn>
                <a:cxn ang="0">
                  <a:pos x="2" y="0"/>
                </a:cxn>
                <a:cxn ang="0">
                  <a:pos x="2" y="0"/>
                </a:cxn>
              </a:cxnLst>
              <a:rect l="0" t="0" r="r" b="b"/>
              <a:pathLst>
                <a:path w="2" h="2">
                  <a:moveTo>
                    <a:pt x="2" y="0"/>
                  </a:moveTo>
                  <a:lnTo>
                    <a:pt x="2" y="0"/>
                  </a:lnTo>
                  <a:lnTo>
                    <a:pt x="0" y="2"/>
                  </a:lnTo>
                  <a:lnTo>
                    <a:pt x="0" y="2"/>
                  </a:lnTo>
                  <a:lnTo>
                    <a:pt x="2" y="2"/>
                  </a:lnTo>
                  <a:lnTo>
                    <a:pt x="2" y="2"/>
                  </a:lnTo>
                  <a:lnTo>
                    <a:pt x="2" y="2"/>
                  </a:lnTo>
                  <a:lnTo>
                    <a:pt x="2" y="2"/>
                  </a:lnTo>
                  <a:lnTo>
                    <a:pt x="2" y="2"/>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3" name="Freeform 5515">
              <a:extLst>
                <a:ext uri="{FF2B5EF4-FFF2-40B4-BE49-F238E27FC236}">
                  <a16:creationId xmlns:a16="http://schemas.microsoft.com/office/drawing/2014/main" id="{E18AEB3A-BFC0-544D-B28F-56DC75690308}"/>
                </a:ext>
              </a:extLst>
            </p:cNvPr>
            <p:cNvSpPr>
              <a:spLocks/>
            </p:cNvSpPr>
            <p:nvPr/>
          </p:nvSpPr>
          <p:spPr bwMode="auto">
            <a:xfrm>
              <a:off x="7016468" y="4460360"/>
              <a:ext cx="2115" cy="2198"/>
            </a:xfrm>
            <a:custGeom>
              <a:avLst/>
              <a:gdLst/>
              <a:ahLst/>
              <a:cxnLst>
                <a:cxn ang="0">
                  <a:pos x="0" y="0"/>
                </a:cxn>
                <a:cxn ang="0">
                  <a:pos x="0" y="2"/>
                </a:cxn>
                <a:cxn ang="0">
                  <a:pos x="0" y="2"/>
                </a:cxn>
                <a:cxn ang="0">
                  <a:pos x="0" y="2"/>
                </a:cxn>
                <a:cxn ang="0">
                  <a:pos x="0" y="2"/>
                </a:cxn>
                <a:cxn ang="0">
                  <a:pos x="0" y="2"/>
                </a:cxn>
                <a:cxn ang="0">
                  <a:pos x="0" y="2"/>
                </a:cxn>
                <a:cxn ang="0">
                  <a:pos x="0" y="0"/>
                </a:cxn>
                <a:cxn ang="0">
                  <a:pos x="0" y="0"/>
                </a:cxn>
                <a:cxn ang="0">
                  <a:pos x="0" y="0"/>
                </a:cxn>
                <a:cxn ang="0">
                  <a:pos x="0" y="0"/>
                </a:cxn>
              </a:cxnLst>
              <a:rect l="0" t="0" r="r" b="b"/>
              <a:pathLst>
                <a:path h="2">
                  <a:moveTo>
                    <a:pt x="0" y="0"/>
                  </a:moveTo>
                  <a:lnTo>
                    <a:pt x="0" y="2"/>
                  </a:lnTo>
                  <a:lnTo>
                    <a:pt x="0" y="2"/>
                  </a:lnTo>
                  <a:lnTo>
                    <a:pt x="0" y="2"/>
                  </a:lnTo>
                  <a:lnTo>
                    <a:pt x="0" y="2"/>
                  </a:lnTo>
                  <a:lnTo>
                    <a:pt x="0" y="2"/>
                  </a:lnTo>
                  <a:lnTo>
                    <a:pt x="0" y="2"/>
                  </a:lnTo>
                  <a:lnTo>
                    <a:pt x="0" y="0"/>
                  </a:lnTo>
                  <a:lnTo>
                    <a:pt x="0" y="0"/>
                  </a:lnTo>
                  <a:lnTo>
                    <a:pt x="0"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4" name="Freeform 5516">
              <a:extLst>
                <a:ext uri="{FF2B5EF4-FFF2-40B4-BE49-F238E27FC236}">
                  <a16:creationId xmlns:a16="http://schemas.microsoft.com/office/drawing/2014/main" id="{ED1418BE-D026-6745-9F22-38D9D95B7C3A}"/>
                </a:ext>
              </a:extLst>
            </p:cNvPr>
            <p:cNvSpPr>
              <a:spLocks/>
            </p:cNvSpPr>
            <p:nvPr/>
          </p:nvSpPr>
          <p:spPr bwMode="auto">
            <a:xfrm>
              <a:off x="7016468" y="4460360"/>
              <a:ext cx="2115" cy="2198"/>
            </a:xfrm>
            <a:custGeom>
              <a:avLst/>
              <a:gdLst/>
              <a:ahLst/>
              <a:cxnLst>
                <a:cxn ang="0">
                  <a:pos x="0" y="0"/>
                </a:cxn>
                <a:cxn ang="0">
                  <a:pos x="0" y="2"/>
                </a:cxn>
                <a:cxn ang="0">
                  <a:pos x="0" y="2"/>
                </a:cxn>
                <a:cxn ang="0">
                  <a:pos x="0" y="2"/>
                </a:cxn>
                <a:cxn ang="0">
                  <a:pos x="0" y="2"/>
                </a:cxn>
                <a:cxn ang="0">
                  <a:pos x="0" y="2"/>
                </a:cxn>
                <a:cxn ang="0">
                  <a:pos x="0" y="2"/>
                </a:cxn>
                <a:cxn ang="0">
                  <a:pos x="0" y="0"/>
                </a:cxn>
                <a:cxn ang="0">
                  <a:pos x="0" y="0"/>
                </a:cxn>
                <a:cxn ang="0">
                  <a:pos x="0" y="0"/>
                </a:cxn>
                <a:cxn ang="0">
                  <a:pos x="0" y="0"/>
                </a:cxn>
              </a:cxnLst>
              <a:rect l="0" t="0" r="r" b="b"/>
              <a:pathLst>
                <a:path h="2">
                  <a:moveTo>
                    <a:pt x="0" y="0"/>
                  </a:moveTo>
                  <a:lnTo>
                    <a:pt x="0" y="2"/>
                  </a:lnTo>
                  <a:lnTo>
                    <a:pt x="0" y="2"/>
                  </a:lnTo>
                  <a:lnTo>
                    <a:pt x="0" y="2"/>
                  </a:lnTo>
                  <a:lnTo>
                    <a:pt x="0" y="2"/>
                  </a:lnTo>
                  <a:lnTo>
                    <a:pt x="0" y="2"/>
                  </a:lnTo>
                  <a:lnTo>
                    <a:pt x="0" y="2"/>
                  </a:lnTo>
                  <a:lnTo>
                    <a:pt x="0" y="0"/>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5" name="Freeform 5517">
              <a:extLst>
                <a:ext uri="{FF2B5EF4-FFF2-40B4-BE49-F238E27FC236}">
                  <a16:creationId xmlns:a16="http://schemas.microsoft.com/office/drawing/2014/main" id="{209D62A5-66EF-1249-A0E1-C859CAE5812B}"/>
                </a:ext>
              </a:extLst>
            </p:cNvPr>
            <p:cNvSpPr>
              <a:spLocks/>
            </p:cNvSpPr>
            <p:nvPr/>
          </p:nvSpPr>
          <p:spPr bwMode="auto">
            <a:xfrm>
              <a:off x="6912853" y="4504341"/>
              <a:ext cx="12688" cy="17592"/>
            </a:xfrm>
            <a:custGeom>
              <a:avLst/>
              <a:gdLst/>
              <a:ahLst/>
              <a:cxnLst>
                <a:cxn ang="0">
                  <a:pos x="4" y="0"/>
                </a:cxn>
                <a:cxn ang="0">
                  <a:pos x="4" y="0"/>
                </a:cxn>
                <a:cxn ang="0">
                  <a:pos x="4" y="2"/>
                </a:cxn>
                <a:cxn ang="0">
                  <a:pos x="0" y="4"/>
                </a:cxn>
                <a:cxn ang="0">
                  <a:pos x="0" y="6"/>
                </a:cxn>
                <a:cxn ang="0">
                  <a:pos x="0" y="8"/>
                </a:cxn>
                <a:cxn ang="0">
                  <a:pos x="0" y="8"/>
                </a:cxn>
                <a:cxn ang="0">
                  <a:pos x="0" y="10"/>
                </a:cxn>
                <a:cxn ang="0">
                  <a:pos x="0" y="10"/>
                </a:cxn>
                <a:cxn ang="0">
                  <a:pos x="2" y="10"/>
                </a:cxn>
                <a:cxn ang="0">
                  <a:pos x="2" y="12"/>
                </a:cxn>
                <a:cxn ang="0">
                  <a:pos x="6" y="12"/>
                </a:cxn>
                <a:cxn ang="0">
                  <a:pos x="6" y="12"/>
                </a:cxn>
                <a:cxn ang="0">
                  <a:pos x="8" y="12"/>
                </a:cxn>
                <a:cxn ang="0">
                  <a:pos x="8" y="12"/>
                </a:cxn>
                <a:cxn ang="0">
                  <a:pos x="8" y="10"/>
                </a:cxn>
                <a:cxn ang="0">
                  <a:pos x="6" y="2"/>
                </a:cxn>
                <a:cxn ang="0">
                  <a:pos x="6" y="2"/>
                </a:cxn>
                <a:cxn ang="0">
                  <a:pos x="6" y="0"/>
                </a:cxn>
                <a:cxn ang="0">
                  <a:pos x="4" y="0"/>
                </a:cxn>
                <a:cxn ang="0">
                  <a:pos x="4" y="0"/>
                </a:cxn>
              </a:cxnLst>
              <a:rect l="0" t="0" r="r" b="b"/>
              <a:pathLst>
                <a:path w="8" h="12">
                  <a:moveTo>
                    <a:pt x="4" y="0"/>
                  </a:moveTo>
                  <a:lnTo>
                    <a:pt x="4" y="0"/>
                  </a:lnTo>
                  <a:lnTo>
                    <a:pt x="4" y="2"/>
                  </a:lnTo>
                  <a:lnTo>
                    <a:pt x="0" y="4"/>
                  </a:lnTo>
                  <a:lnTo>
                    <a:pt x="0" y="6"/>
                  </a:lnTo>
                  <a:lnTo>
                    <a:pt x="0" y="8"/>
                  </a:lnTo>
                  <a:lnTo>
                    <a:pt x="0" y="8"/>
                  </a:lnTo>
                  <a:lnTo>
                    <a:pt x="0" y="10"/>
                  </a:lnTo>
                  <a:lnTo>
                    <a:pt x="0" y="10"/>
                  </a:lnTo>
                  <a:lnTo>
                    <a:pt x="2" y="10"/>
                  </a:lnTo>
                  <a:lnTo>
                    <a:pt x="2" y="12"/>
                  </a:lnTo>
                  <a:lnTo>
                    <a:pt x="6" y="12"/>
                  </a:lnTo>
                  <a:lnTo>
                    <a:pt x="6" y="12"/>
                  </a:lnTo>
                  <a:lnTo>
                    <a:pt x="8" y="12"/>
                  </a:lnTo>
                  <a:lnTo>
                    <a:pt x="8" y="12"/>
                  </a:lnTo>
                  <a:lnTo>
                    <a:pt x="8" y="10"/>
                  </a:lnTo>
                  <a:lnTo>
                    <a:pt x="6" y="2"/>
                  </a:lnTo>
                  <a:lnTo>
                    <a:pt x="6" y="2"/>
                  </a:lnTo>
                  <a:lnTo>
                    <a:pt x="6" y="0"/>
                  </a:lnTo>
                  <a:lnTo>
                    <a:pt x="4" y="0"/>
                  </a:lnTo>
                  <a:lnTo>
                    <a:pt x="4"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6" name="Freeform 5518">
              <a:extLst>
                <a:ext uri="{FF2B5EF4-FFF2-40B4-BE49-F238E27FC236}">
                  <a16:creationId xmlns:a16="http://schemas.microsoft.com/office/drawing/2014/main" id="{47CB066C-1594-BA45-9C90-4F3129BE2790}"/>
                </a:ext>
              </a:extLst>
            </p:cNvPr>
            <p:cNvSpPr>
              <a:spLocks/>
            </p:cNvSpPr>
            <p:nvPr/>
          </p:nvSpPr>
          <p:spPr bwMode="auto">
            <a:xfrm>
              <a:off x="6912853" y="4504341"/>
              <a:ext cx="12688" cy="17592"/>
            </a:xfrm>
            <a:custGeom>
              <a:avLst/>
              <a:gdLst/>
              <a:ahLst/>
              <a:cxnLst>
                <a:cxn ang="0">
                  <a:pos x="4" y="0"/>
                </a:cxn>
                <a:cxn ang="0">
                  <a:pos x="4" y="0"/>
                </a:cxn>
                <a:cxn ang="0">
                  <a:pos x="4" y="2"/>
                </a:cxn>
                <a:cxn ang="0">
                  <a:pos x="0" y="4"/>
                </a:cxn>
                <a:cxn ang="0">
                  <a:pos x="0" y="6"/>
                </a:cxn>
                <a:cxn ang="0">
                  <a:pos x="0" y="8"/>
                </a:cxn>
                <a:cxn ang="0">
                  <a:pos x="0" y="8"/>
                </a:cxn>
                <a:cxn ang="0">
                  <a:pos x="0" y="10"/>
                </a:cxn>
                <a:cxn ang="0">
                  <a:pos x="0" y="10"/>
                </a:cxn>
                <a:cxn ang="0">
                  <a:pos x="2" y="10"/>
                </a:cxn>
                <a:cxn ang="0">
                  <a:pos x="2" y="12"/>
                </a:cxn>
                <a:cxn ang="0">
                  <a:pos x="6" y="12"/>
                </a:cxn>
                <a:cxn ang="0">
                  <a:pos x="6" y="12"/>
                </a:cxn>
                <a:cxn ang="0">
                  <a:pos x="8" y="12"/>
                </a:cxn>
                <a:cxn ang="0">
                  <a:pos x="8" y="12"/>
                </a:cxn>
                <a:cxn ang="0">
                  <a:pos x="8" y="10"/>
                </a:cxn>
                <a:cxn ang="0">
                  <a:pos x="6" y="2"/>
                </a:cxn>
                <a:cxn ang="0">
                  <a:pos x="6" y="2"/>
                </a:cxn>
                <a:cxn ang="0">
                  <a:pos x="6" y="0"/>
                </a:cxn>
                <a:cxn ang="0">
                  <a:pos x="4" y="0"/>
                </a:cxn>
                <a:cxn ang="0">
                  <a:pos x="4" y="0"/>
                </a:cxn>
              </a:cxnLst>
              <a:rect l="0" t="0" r="r" b="b"/>
              <a:pathLst>
                <a:path w="8" h="12">
                  <a:moveTo>
                    <a:pt x="4" y="0"/>
                  </a:moveTo>
                  <a:lnTo>
                    <a:pt x="4" y="0"/>
                  </a:lnTo>
                  <a:lnTo>
                    <a:pt x="4" y="2"/>
                  </a:lnTo>
                  <a:lnTo>
                    <a:pt x="0" y="4"/>
                  </a:lnTo>
                  <a:lnTo>
                    <a:pt x="0" y="6"/>
                  </a:lnTo>
                  <a:lnTo>
                    <a:pt x="0" y="8"/>
                  </a:lnTo>
                  <a:lnTo>
                    <a:pt x="0" y="8"/>
                  </a:lnTo>
                  <a:lnTo>
                    <a:pt x="0" y="10"/>
                  </a:lnTo>
                  <a:lnTo>
                    <a:pt x="0" y="10"/>
                  </a:lnTo>
                  <a:lnTo>
                    <a:pt x="2" y="10"/>
                  </a:lnTo>
                  <a:lnTo>
                    <a:pt x="2" y="12"/>
                  </a:lnTo>
                  <a:lnTo>
                    <a:pt x="6" y="12"/>
                  </a:lnTo>
                  <a:lnTo>
                    <a:pt x="6" y="12"/>
                  </a:lnTo>
                  <a:lnTo>
                    <a:pt x="8" y="12"/>
                  </a:lnTo>
                  <a:lnTo>
                    <a:pt x="8" y="12"/>
                  </a:lnTo>
                  <a:lnTo>
                    <a:pt x="8" y="10"/>
                  </a:lnTo>
                  <a:lnTo>
                    <a:pt x="6" y="2"/>
                  </a:lnTo>
                  <a:lnTo>
                    <a:pt x="6" y="2"/>
                  </a:lnTo>
                  <a:lnTo>
                    <a:pt x="6" y="0"/>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7" name="Freeform 5519">
              <a:extLst>
                <a:ext uri="{FF2B5EF4-FFF2-40B4-BE49-F238E27FC236}">
                  <a16:creationId xmlns:a16="http://schemas.microsoft.com/office/drawing/2014/main" id="{0637BBE5-09DE-EE4C-AF80-DC546241A68B}"/>
                </a:ext>
              </a:extLst>
            </p:cNvPr>
            <p:cNvSpPr>
              <a:spLocks/>
            </p:cNvSpPr>
            <p:nvPr/>
          </p:nvSpPr>
          <p:spPr bwMode="auto">
            <a:xfrm>
              <a:off x="7033385" y="4777024"/>
              <a:ext cx="14803" cy="28587"/>
            </a:xfrm>
            <a:custGeom>
              <a:avLst/>
              <a:gdLst/>
              <a:ahLst/>
              <a:cxnLst>
                <a:cxn ang="0">
                  <a:pos x="8" y="2"/>
                </a:cxn>
                <a:cxn ang="0">
                  <a:pos x="4" y="10"/>
                </a:cxn>
                <a:cxn ang="0">
                  <a:pos x="2" y="10"/>
                </a:cxn>
                <a:cxn ang="0">
                  <a:pos x="0" y="16"/>
                </a:cxn>
                <a:cxn ang="0">
                  <a:pos x="0" y="16"/>
                </a:cxn>
                <a:cxn ang="0">
                  <a:pos x="0" y="18"/>
                </a:cxn>
                <a:cxn ang="0">
                  <a:pos x="2" y="18"/>
                </a:cxn>
                <a:cxn ang="0">
                  <a:pos x="2" y="18"/>
                </a:cxn>
                <a:cxn ang="0">
                  <a:pos x="6" y="12"/>
                </a:cxn>
                <a:cxn ang="0">
                  <a:pos x="6" y="10"/>
                </a:cxn>
                <a:cxn ang="0">
                  <a:pos x="8" y="8"/>
                </a:cxn>
                <a:cxn ang="0">
                  <a:pos x="10" y="0"/>
                </a:cxn>
                <a:cxn ang="0">
                  <a:pos x="8" y="2"/>
                </a:cxn>
              </a:cxnLst>
              <a:rect l="0" t="0" r="r" b="b"/>
              <a:pathLst>
                <a:path w="10" h="18">
                  <a:moveTo>
                    <a:pt x="8" y="2"/>
                  </a:moveTo>
                  <a:lnTo>
                    <a:pt x="4" y="10"/>
                  </a:lnTo>
                  <a:lnTo>
                    <a:pt x="2" y="10"/>
                  </a:lnTo>
                  <a:lnTo>
                    <a:pt x="0" y="16"/>
                  </a:lnTo>
                  <a:lnTo>
                    <a:pt x="0" y="16"/>
                  </a:lnTo>
                  <a:lnTo>
                    <a:pt x="0" y="18"/>
                  </a:lnTo>
                  <a:lnTo>
                    <a:pt x="2" y="18"/>
                  </a:lnTo>
                  <a:lnTo>
                    <a:pt x="2" y="18"/>
                  </a:lnTo>
                  <a:lnTo>
                    <a:pt x="6" y="12"/>
                  </a:lnTo>
                  <a:lnTo>
                    <a:pt x="6" y="10"/>
                  </a:lnTo>
                  <a:lnTo>
                    <a:pt x="8" y="8"/>
                  </a:lnTo>
                  <a:lnTo>
                    <a:pt x="10" y="0"/>
                  </a:lnTo>
                  <a:lnTo>
                    <a:pt x="8" y="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8" name="Freeform 5520">
              <a:extLst>
                <a:ext uri="{FF2B5EF4-FFF2-40B4-BE49-F238E27FC236}">
                  <a16:creationId xmlns:a16="http://schemas.microsoft.com/office/drawing/2014/main" id="{E6D7D37E-4F41-0F4A-813F-CDF16AF16E39}"/>
                </a:ext>
              </a:extLst>
            </p:cNvPr>
            <p:cNvSpPr>
              <a:spLocks/>
            </p:cNvSpPr>
            <p:nvPr/>
          </p:nvSpPr>
          <p:spPr bwMode="auto">
            <a:xfrm>
              <a:off x="7033385" y="4777024"/>
              <a:ext cx="14803" cy="28587"/>
            </a:xfrm>
            <a:custGeom>
              <a:avLst/>
              <a:gdLst/>
              <a:ahLst/>
              <a:cxnLst>
                <a:cxn ang="0">
                  <a:pos x="8" y="2"/>
                </a:cxn>
                <a:cxn ang="0">
                  <a:pos x="4" y="10"/>
                </a:cxn>
                <a:cxn ang="0">
                  <a:pos x="2" y="10"/>
                </a:cxn>
                <a:cxn ang="0">
                  <a:pos x="0" y="16"/>
                </a:cxn>
                <a:cxn ang="0">
                  <a:pos x="0" y="16"/>
                </a:cxn>
                <a:cxn ang="0">
                  <a:pos x="0" y="18"/>
                </a:cxn>
                <a:cxn ang="0">
                  <a:pos x="2" y="18"/>
                </a:cxn>
                <a:cxn ang="0">
                  <a:pos x="2" y="18"/>
                </a:cxn>
                <a:cxn ang="0">
                  <a:pos x="6" y="12"/>
                </a:cxn>
                <a:cxn ang="0">
                  <a:pos x="6" y="10"/>
                </a:cxn>
                <a:cxn ang="0">
                  <a:pos x="8" y="8"/>
                </a:cxn>
                <a:cxn ang="0">
                  <a:pos x="10" y="0"/>
                </a:cxn>
                <a:cxn ang="0">
                  <a:pos x="8" y="2"/>
                </a:cxn>
              </a:cxnLst>
              <a:rect l="0" t="0" r="r" b="b"/>
              <a:pathLst>
                <a:path w="10" h="18">
                  <a:moveTo>
                    <a:pt x="8" y="2"/>
                  </a:moveTo>
                  <a:lnTo>
                    <a:pt x="4" y="10"/>
                  </a:lnTo>
                  <a:lnTo>
                    <a:pt x="2" y="10"/>
                  </a:lnTo>
                  <a:lnTo>
                    <a:pt x="0" y="16"/>
                  </a:lnTo>
                  <a:lnTo>
                    <a:pt x="0" y="16"/>
                  </a:lnTo>
                  <a:lnTo>
                    <a:pt x="0" y="18"/>
                  </a:lnTo>
                  <a:lnTo>
                    <a:pt x="2" y="18"/>
                  </a:lnTo>
                  <a:lnTo>
                    <a:pt x="2" y="18"/>
                  </a:lnTo>
                  <a:lnTo>
                    <a:pt x="6" y="12"/>
                  </a:lnTo>
                  <a:lnTo>
                    <a:pt x="6" y="10"/>
                  </a:lnTo>
                  <a:lnTo>
                    <a:pt x="8" y="8"/>
                  </a:lnTo>
                  <a:lnTo>
                    <a:pt x="10" y="0"/>
                  </a:lnTo>
                  <a:lnTo>
                    <a:pt x="8"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9" name="Freeform 5521">
              <a:extLst>
                <a:ext uri="{FF2B5EF4-FFF2-40B4-BE49-F238E27FC236}">
                  <a16:creationId xmlns:a16="http://schemas.microsoft.com/office/drawing/2014/main" id="{1A592BA1-1BDF-514C-B4C9-468D334266EA}"/>
                </a:ext>
              </a:extLst>
            </p:cNvPr>
            <p:cNvSpPr>
              <a:spLocks/>
            </p:cNvSpPr>
            <p:nvPr/>
          </p:nvSpPr>
          <p:spPr bwMode="auto">
            <a:xfrm>
              <a:off x="3715591" y="3618120"/>
              <a:ext cx="0" cy="2200"/>
            </a:xfrm>
            <a:custGeom>
              <a:avLst/>
              <a:gdLst/>
              <a:ahLst/>
              <a:cxnLst>
                <a:cxn ang="0">
                  <a:pos x="0" y="0"/>
                </a:cxn>
                <a:cxn ang="0">
                  <a:pos x="0" y="0"/>
                </a:cxn>
                <a:cxn ang="0">
                  <a:pos x="0" y="0"/>
                </a:cxn>
                <a:cxn ang="0">
                  <a:pos x="0" y="0"/>
                </a:cxn>
                <a:cxn ang="0">
                  <a:pos x="0" y="2"/>
                </a:cxn>
                <a:cxn ang="0">
                  <a:pos x="0" y="2"/>
                </a:cxn>
                <a:cxn ang="0">
                  <a:pos x="0" y="2"/>
                </a:cxn>
                <a:cxn ang="0">
                  <a:pos x="0" y="2"/>
                </a:cxn>
                <a:cxn ang="0">
                  <a:pos x="0" y="2"/>
                </a:cxn>
                <a:cxn ang="0">
                  <a:pos x="0" y="2"/>
                </a:cxn>
                <a:cxn ang="0">
                  <a:pos x="0" y="2"/>
                </a:cxn>
                <a:cxn ang="0">
                  <a:pos x="0" y="0"/>
                </a:cxn>
                <a:cxn ang="0">
                  <a:pos x="0" y="0"/>
                </a:cxn>
                <a:cxn ang="0">
                  <a:pos x="0" y="0"/>
                </a:cxn>
                <a:cxn ang="0">
                  <a:pos x="0" y="0"/>
                </a:cxn>
                <a:cxn ang="0">
                  <a:pos x="0" y="0"/>
                </a:cxn>
              </a:cxnLst>
              <a:rect l="0" t="0" r="r" b="b"/>
              <a:pathLst>
                <a:path h="2">
                  <a:moveTo>
                    <a:pt x="0" y="0"/>
                  </a:moveTo>
                  <a:lnTo>
                    <a:pt x="0" y="0"/>
                  </a:lnTo>
                  <a:lnTo>
                    <a:pt x="0" y="0"/>
                  </a:lnTo>
                  <a:lnTo>
                    <a:pt x="0" y="0"/>
                  </a:lnTo>
                  <a:lnTo>
                    <a:pt x="0" y="2"/>
                  </a:lnTo>
                  <a:lnTo>
                    <a:pt x="0" y="2"/>
                  </a:lnTo>
                  <a:lnTo>
                    <a:pt x="0" y="2"/>
                  </a:lnTo>
                  <a:lnTo>
                    <a:pt x="0" y="2"/>
                  </a:lnTo>
                  <a:lnTo>
                    <a:pt x="0" y="2"/>
                  </a:lnTo>
                  <a:lnTo>
                    <a:pt x="0" y="2"/>
                  </a:lnTo>
                  <a:lnTo>
                    <a:pt x="0" y="2"/>
                  </a:lnTo>
                  <a:lnTo>
                    <a:pt x="0" y="0"/>
                  </a:lnTo>
                  <a:lnTo>
                    <a:pt x="0" y="0"/>
                  </a:lnTo>
                  <a:lnTo>
                    <a:pt x="0" y="0"/>
                  </a:lnTo>
                  <a:lnTo>
                    <a:pt x="0"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90" name="Freeform 5522">
              <a:extLst>
                <a:ext uri="{FF2B5EF4-FFF2-40B4-BE49-F238E27FC236}">
                  <a16:creationId xmlns:a16="http://schemas.microsoft.com/office/drawing/2014/main" id="{A66B830B-A76B-104B-821D-F48B3928B557}"/>
                </a:ext>
              </a:extLst>
            </p:cNvPr>
            <p:cNvSpPr>
              <a:spLocks/>
            </p:cNvSpPr>
            <p:nvPr/>
          </p:nvSpPr>
          <p:spPr bwMode="auto">
            <a:xfrm>
              <a:off x="3715591" y="3618120"/>
              <a:ext cx="0" cy="2200"/>
            </a:xfrm>
            <a:custGeom>
              <a:avLst/>
              <a:gdLst/>
              <a:ahLst/>
              <a:cxnLst>
                <a:cxn ang="0">
                  <a:pos x="0" y="0"/>
                </a:cxn>
                <a:cxn ang="0">
                  <a:pos x="0" y="0"/>
                </a:cxn>
                <a:cxn ang="0">
                  <a:pos x="0" y="0"/>
                </a:cxn>
                <a:cxn ang="0">
                  <a:pos x="0" y="0"/>
                </a:cxn>
                <a:cxn ang="0">
                  <a:pos x="0" y="2"/>
                </a:cxn>
                <a:cxn ang="0">
                  <a:pos x="0" y="2"/>
                </a:cxn>
                <a:cxn ang="0">
                  <a:pos x="0" y="2"/>
                </a:cxn>
                <a:cxn ang="0">
                  <a:pos x="0" y="2"/>
                </a:cxn>
                <a:cxn ang="0">
                  <a:pos x="0" y="2"/>
                </a:cxn>
                <a:cxn ang="0">
                  <a:pos x="0" y="2"/>
                </a:cxn>
                <a:cxn ang="0">
                  <a:pos x="0" y="2"/>
                </a:cxn>
                <a:cxn ang="0">
                  <a:pos x="0" y="0"/>
                </a:cxn>
                <a:cxn ang="0">
                  <a:pos x="0" y="0"/>
                </a:cxn>
                <a:cxn ang="0">
                  <a:pos x="0" y="0"/>
                </a:cxn>
                <a:cxn ang="0">
                  <a:pos x="0" y="0"/>
                </a:cxn>
                <a:cxn ang="0">
                  <a:pos x="0" y="0"/>
                </a:cxn>
              </a:cxnLst>
              <a:rect l="0" t="0" r="r" b="b"/>
              <a:pathLst>
                <a:path h="2">
                  <a:moveTo>
                    <a:pt x="0" y="0"/>
                  </a:moveTo>
                  <a:lnTo>
                    <a:pt x="0" y="0"/>
                  </a:lnTo>
                  <a:lnTo>
                    <a:pt x="0" y="0"/>
                  </a:lnTo>
                  <a:lnTo>
                    <a:pt x="0" y="0"/>
                  </a:lnTo>
                  <a:lnTo>
                    <a:pt x="0" y="2"/>
                  </a:lnTo>
                  <a:lnTo>
                    <a:pt x="0" y="2"/>
                  </a:lnTo>
                  <a:lnTo>
                    <a:pt x="0" y="2"/>
                  </a:lnTo>
                  <a:lnTo>
                    <a:pt x="0" y="2"/>
                  </a:lnTo>
                  <a:lnTo>
                    <a:pt x="0" y="2"/>
                  </a:lnTo>
                  <a:lnTo>
                    <a:pt x="0" y="2"/>
                  </a:lnTo>
                  <a:lnTo>
                    <a:pt x="0" y="2"/>
                  </a:lnTo>
                  <a:lnTo>
                    <a:pt x="0" y="0"/>
                  </a:lnTo>
                  <a:lnTo>
                    <a:pt x="0" y="0"/>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91" name="Freeform 5523">
              <a:extLst>
                <a:ext uri="{FF2B5EF4-FFF2-40B4-BE49-F238E27FC236}">
                  <a16:creationId xmlns:a16="http://schemas.microsoft.com/office/drawing/2014/main" id="{1758A6D2-F675-B24A-8E4C-F3DEA80E79D4}"/>
                </a:ext>
              </a:extLst>
            </p:cNvPr>
            <p:cNvSpPr>
              <a:spLocks/>
            </p:cNvSpPr>
            <p:nvPr/>
          </p:nvSpPr>
          <p:spPr bwMode="auto">
            <a:xfrm>
              <a:off x="3842467" y="3387219"/>
              <a:ext cx="8458" cy="10995"/>
            </a:xfrm>
            <a:custGeom>
              <a:avLst/>
              <a:gdLst/>
              <a:ahLst/>
              <a:cxnLst>
                <a:cxn ang="0">
                  <a:pos x="4" y="0"/>
                </a:cxn>
                <a:cxn ang="0">
                  <a:pos x="2" y="0"/>
                </a:cxn>
                <a:cxn ang="0">
                  <a:pos x="0" y="4"/>
                </a:cxn>
                <a:cxn ang="0">
                  <a:pos x="0" y="4"/>
                </a:cxn>
                <a:cxn ang="0">
                  <a:pos x="0" y="4"/>
                </a:cxn>
                <a:cxn ang="0">
                  <a:pos x="2" y="6"/>
                </a:cxn>
                <a:cxn ang="0">
                  <a:pos x="4" y="8"/>
                </a:cxn>
                <a:cxn ang="0">
                  <a:pos x="4" y="6"/>
                </a:cxn>
                <a:cxn ang="0">
                  <a:pos x="6" y="2"/>
                </a:cxn>
                <a:cxn ang="0">
                  <a:pos x="6" y="0"/>
                </a:cxn>
                <a:cxn ang="0">
                  <a:pos x="6" y="0"/>
                </a:cxn>
                <a:cxn ang="0">
                  <a:pos x="6" y="0"/>
                </a:cxn>
                <a:cxn ang="0">
                  <a:pos x="6" y="0"/>
                </a:cxn>
                <a:cxn ang="0">
                  <a:pos x="4" y="0"/>
                </a:cxn>
                <a:cxn ang="0">
                  <a:pos x="4" y="0"/>
                </a:cxn>
              </a:cxnLst>
              <a:rect l="0" t="0" r="r" b="b"/>
              <a:pathLst>
                <a:path w="6" h="8">
                  <a:moveTo>
                    <a:pt x="4" y="0"/>
                  </a:moveTo>
                  <a:lnTo>
                    <a:pt x="2" y="0"/>
                  </a:lnTo>
                  <a:lnTo>
                    <a:pt x="0" y="4"/>
                  </a:lnTo>
                  <a:lnTo>
                    <a:pt x="0" y="4"/>
                  </a:lnTo>
                  <a:lnTo>
                    <a:pt x="0" y="4"/>
                  </a:lnTo>
                  <a:lnTo>
                    <a:pt x="2" y="6"/>
                  </a:lnTo>
                  <a:lnTo>
                    <a:pt x="4" y="8"/>
                  </a:lnTo>
                  <a:lnTo>
                    <a:pt x="4" y="6"/>
                  </a:lnTo>
                  <a:lnTo>
                    <a:pt x="6" y="2"/>
                  </a:lnTo>
                  <a:lnTo>
                    <a:pt x="6" y="0"/>
                  </a:lnTo>
                  <a:lnTo>
                    <a:pt x="6" y="0"/>
                  </a:lnTo>
                  <a:lnTo>
                    <a:pt x="6" y="0"/>
                  </a:lnTo>
                  <a:lnTo>
                    <a:pt x="6" y="0"/>
                  </a:lnTo>
                  <a:lnTo>
                    <a:pt x="4" y="0"/>
                  </a:lnTo>
                  <a:lnTo>
                    <a:pt x="4"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92" name="Freeform 5524">
              <a:extLst>
                <a:ext uri="{FF2B5EF4-FFF2-40B4-BE49-F238E27FC236}">
                  <a16:creationId xmlns:a16="http://schemas.microsoft.com/office/drawing/2014/main" id="{9258262B-18C2-1849-AE95-EA494962B563}"/>
                </a:ext>
              </a:extLst>
            </p:cNvPr>
            <p:cNvSpPr>
              <a:spLocks/>
            </p:cNvSpPr>
            <p:nvPr/>
          </p:nvSpPr>
          <p:spPr bwMode="auto">
            <a:xfrm>
              <a:off x="3842467" y="3387219"/>
              <a:ext cx="8458" cy="10995"/>
            </a:xfrm>
            <a:custGeom>
              <a:avLst/>
              <a:gdLst/>
              <a:ahLst/>
              <a:cxnLst>
                <a:cxn ang="0">
                  <a:pos x="4" y="0"/>
                </a:cxn>
                <a:cxn ang="0">
                  <a:pos x="2" y="0"/>
                </a:cxn>
                <a:cxn ang="0">
                  <a:pos x="0" y="4"/>
                </a:cxn>
                <a:cxn ang="0">
                  <a:pos x="0" y="4"/>
                </a:cxn>
                <a:cxn ang="0">
                  <a:pos x="0" y="4"/>
                </a:cxn>
                <a:cxn ang="0">
                  <a:pos x="2" y="6"/>
                </a:cxn>
                <a:cxn ang="0">
                  <a:pos x="4" y="8"/>
                </a:cxn>
                <a:cxn ang="0">
                  <a:pos x="4" y="6"/>
                </a:cxn>
                <a:cxn ang="0">
                  <a:pos x="6" y="2"/>
                </a:cxn>
                <a:cxn ang="0">
                  <a:pos x="6" y="0"/>
                </a:cxn>
                <a:cxn ang="0">
                  <a:pos x="6" y="0"/>
                </a:cxn>
                <a:cxn ang="0">
                  <a:pos x="6" y="0"/>
                </a:cxn>
                <a:cxn ang="0">
                  <a:pos x="6" y="0"/>
                </a:cxn>
                <a:cxn ang="0">
                  <a:pos x="4" y="0"/>
                </a:cxn>
                <a:cxn ang="0">
                  <a:pos x="4" y="0"/>
                </a:cxn>
              </a:cxnLst>
              <a:rect l="0" t="0" r="r" b="b"/>
              <a:pathLst>
                <a:path w="6" h="8">
                  <a:moveTo>
                    <a:pt x="4" y="0"/>
                  </a:moveTo>
                  <a:lnTo>
                    <a:pt x="2" y="0"/>
                  </a:lnTo>
                  <a:lnTo>
                    <a:pt x="0" y="4"/>
                  </a:lnTo>
                  <a:lnTo>
                    <a:pt x="0" y="4"/>
                  </a:lnTo>
                  <a:lnTo>
                    <a:pt x="0" y="4"/>
                  </a:lnTo>
                  <a:lnTo>
                    <a:pt x="2" y="6"/>
                  </a:lnTo>
                  <a:lnTo>
                    <a:pt x="4" y="8"/>
                  </a:lnTo>
                  <a:lnTo>
                    <a:pt x="4" y="6"/>
                  </a:lnTo>
                  <a:lnTo>
                    <a:pt x="6" y="2"/>
                  </a:lnTo>
                  <a:lnTo>
                    <a:pt x="6" y="0"/>
                  </a:lnTo>
                  <a:lnTo>
                    <a:pt x="6" y="0"/>
                  </a:lnTo>
                  <a:lnTo>
                    <a:pt x="6" y="0"/>
                  </a:lnTo>
                  <a:lnTo>
                    <a:pt x="6" y="0"/>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93" name="Freeform 5525">
              <a:extLst>
                <a:ext uri="{FF2B5EF4-FFF2-40B4-BE49-F238E27FC236}">
                  <a16:creationId xmlns:a16="http://schemas.microsoft.com/office/drawing/2014/main" id="{330B39F6-0329-1E4D-B420-1F7608620529}"/>
                </a:ext>
              </a:extLst>
            </p:cNvPr>
            <p:cNvSpPr>
              <a:spLocks/>
            </p:cNvSpPr>
            <p:nvPr/>
          </p:nvSpPr>
          <p:spPr bwMode="auto">
            <a:xfrm>
              <a:off x="3779029" y="3481778"/>
              <a:ext cx="21146" cy="28588"/>
            </a:xfrm>
            <a:custGeom>
              <a:avLst/>
              <a:gdLst/>
              <a:ahLst/>
              <a:cxnLst>
                <a:cxn ang="0">
                  <a:pos x="2" y="18"/>
                </a:cxn>
                <a:cxn ang="0">
                  <a:pos x="2" y="18"/>
                </a:cxn>
                <a:cxn ang="0">
                  <a:pos x="2" y="18"/>
                </a:cxn>
                <a:cxn ang="0">
                  <a:pos x="2" y="18"/>
                </a:cxn>
                <a:cxn ang="0">
                  <a:pos x="0" y="10"/>
                </a:cxn>
                <a:cxn ang="0">
                  <a:pos x="0" y="10"/>
                </a:cxn>
                <a:cxn ang="0">
                  <a:pos x="0" y="6"/>
                </a:cxn>
                <a:cxn ang="0">
                  <a:pos x="0" y="4"/>
                </a:cxn>
                <a:cxn ang="0">
                  <a:pos x="0" y="4"/>
                </a:cxn>
                <a:cxn ang="0">
                  <a:pos x="2" y="2"/>
                </a:cxn>
                <a:cxn ang="0">
                  <a:pos x="6" y="0"/>
                </a:cxn>
                <a:cxn ang="0">
                  <a:pos x="8" y="0"/>
                </a:cxn>
                <a:cxn ang="0">
                  <a:pos x="8" y="0"/>
                </a:cxn>
                <a:cxn ang="0">
                  <a:pos x="8" y="0"/>
                </a:cxn>
                <a:cxn ang="0">
                  <a:pos x="10" y="0"/>
                </a:cxn>
                <a:cxn ang="0">
                  <a:pos x="12" y="2"/>
                </a:cxn>
                <a:cxn ang="0">
                  <a:pos x="12" y="4"/>
                </a:cxn>
                <a:cxn ang="0">
                  <a:pos x="14" y="6"/>
                </a:cxn>
                <a:cxn ang="0">
                  <a:pos x="14" y="6"/>
                </a:cxn>
                <a:cxn ang="0">
                  <a:pos x="14" y="8"/>
                </a:cxn>
                <a:cxn ang="0">
                  <a:pos x="12" y="8"/>
                </a:cxn>
                <a:cxn ang="0">
                  <a:pos x="12" y="8"/>
                </a:cxn>
                <a:cxn ang="0">
                  <a:pos x="12" y="10"/>
                </a:cxn>
                <a:cxn ang="0">
                  <a:pos x="8" y="14"/>
                </a:cxn>
                <a:cxn ang="0">
                  <a:pos x="8" y="14"/>
                </a:cxn>
                <a:cxn ang="0">
                  <a:pos x="4" y="18"/>
                </a:cxn>
                <a:cxn ang="0">
                  <a:pos x="2" y="18"/>
                </a:cxn>
              </a:cxnLst>
              <a:rect l="0" t="0" r="r" b="b"/>
              <a:pathLst>
                <a:path w="14" h="18">
                  <a:moveTo>
                    <a:pt x="2" y="18"/>
                  </a:moveTo>
                  <a:lnTo>
                    <a:pt x="2" y="18"/>
                  </a:lnTo>
                  <a:lnTo>
                    <a:pt x="2" y="18"/>
                  </a:lnTo>
                  <a:lnTo>
                    <a:pt x="2" y="18"/>
                  </a:lnTo>
                  <a:lnTo>
                    <a:pt x="0" y="10"/>
                  </a:lnTo>
                  <a:lnTo>
                    <a:pt x="0" y="10"/>
                  </a:lnTo>
                  <a:lnTo>
                    <a:pt x="0" y="6"/>
                  </a:lnTo>
                  <a:lnTo>
                    <a:pt x="0" y="4"/>
                  </a:lnTo>
                  <a:lnTo>
                    <a:pt x="0" y="4"/>
                  </a:lnTo>
                  <a:lnTo>
                    <a:pt x="2" y="2"/>
                  </a:lnTo>
                  <a:lnTo>
                    <a:pt x="6" y="0"/>
                  </a:lnTo>
                  <a:lnTo>
                    <a:pt x="8" y="0"/>
                  </a:lnTo>
                  <a:lnTo>
                    <a:pt x="8" y="0"/>
                  </a:lnTo>
                  <a:lnTo>
                    <a:pt x="8" y="0"/>
                  </a:lnTo>
                  <a:lnTo>
                    <a:pt x="10" y="0"/>
                  </a:lnTo>
                  <a:lnTo>
                    <a:pt x="12" y="2"/>
                  </a:lnTo>
                  <a:lnTo>
                    <a:pt x="12" y="4"/>
                  </a:lnTo>
                  <a:lnTo>
                    <a:pt x="14" y="6"/>
                  </a:lnTo>
                  <a:lnTo>
                    <a:pt x="14" y="6"/>
                  </a:lnTo>
                  <a:lnTo>
                    <a:pt x="14" y="8"/>
                  </a:lnTo>
                  <a:lnTo>
                    <a:pt x="12" y="8"/>
                  </a:lnTo>
                  <a:lnTo>
                    <a:pt x="12" y="8"/>
                  </a:lnTo>
                  <a:lnTo>
                    <a:pt x="12" y="10"/>
                  </a:lnTo>
                  <a:lnTo>
                    <a:pt x="8" y="14"/>
                  </a:lnTo>
                  <a:lnTo>
                    <a:pt x="8" y="14"/>
                  </a:lnTo>
                  <a:lnTo>
                    <a:pt x="4" y="18"/>
                  </a:lnTo>
                  <a:lnTo>
                    <a:pt x="2" y="1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94" name="Freeform 5526">
              <a:extLst>
                <a:ext uri="{FF2B5EF4-FFF2-40B4-BE49-F238E27FC236}">
                  <a16:creationId xmlns:a16="http://schemas.microsoft.com/office/drawing/2014/main" id="{0B215D5C-7DFD-4D4C-A620-5B0446D7F132}"/>
                </a:ext>
              </a:extLst>
            </p:cNvPr>
            <p:cNvSpPr>
              <a:spLocks/>
            </p:cNvSpPr>
            <p:nvPr/>
          </p:nvSpPr>
          <p:spPr bwMode="auto">
            <a:xfrm>
              <a:off x="3779029" y="3481778"/>
              <a:ext cx="21146" cy="28588"/>
            </a:xfrm>
            <a:custGeom>
              <a:avLst/>
              <a:gdLst/>
              <a:ahLst/>
              <a:cxnLst>
                <a:cxn ang="0">
                  <a:pos x="2" y="18"/>
                </a:cxn>
                <a:cxn ang="0">
                  <a:pos x="2" y="18"/>
                </a:cxn>
                <a:cxn ang="0">
                  <a:pos x="2" y="18"/>
                </a:cxn>
                <a:cxn ang="0">
                  <a:pos x="2" y="18"/>
                </a:cxn>
                <a:cxn ang="0">
                  <a:pos x="0" y="10"/>
                </a:cxn>
                <a:cxn ang="0">
                  <a:pos x="0" y="10"/>
                </a:cxn>
                <a:cxn ang="0">
                  <a:pos x="0" y="6"/>
                </a:cxn>
                <a:cxn ang="0">
                  <a:pos x="0" y="4"/>
                </a:cxn>
                <a:cxn ang="0">
                  <a:pos x="0" y="4"/>
                </a:cxn>
                <a:cxn ang="0">
                  <a:pos x="2" y="2"/>
                </a:cxn>
                <a:cxn ang="0">
                  <a:pos x="6" y="0"/>
                </a:cxn>
                <a:cxn ang="0">
                  <a:pos x="8" y="0"/>
                </a:cxn>
                <a:cxn ang="0">
                  <a:pos x="8" y="0"/>
                </a:cxn>
                <a:cxn ang="0">
                  <a:pos x="8" y="0"/>
                </a:cxn>
                <a:cxn ang="0">
                  <a:pos x="10" y="0"/>
                </a:cxn>
                <a:cxn ang="0">
                  <a:pos x="12" y="2"/>
                </a:cxn>
                <a:cxn ang="0">
                  <a:pos x="12" y="4"/>
                </a:cxn>
                <a:cxn ang="0">
                  <a:pos x="14" y="6"/>
                </a:cxn>
                <a:cxn ang="0">
                  <a:pos x="14" y="6"/>
                </a:cxn>
                <a:cxn ang="0">
                  <a:pos x="14" y="8"/>
                </a:cxn>
                <a:cxn ang="0">
                  <a:pos x="12" y="8"/>
                </a:cxn>
                <a:cxn ang="0">
                  <a:pos x="12" y="8"/>
                </a:cxn>
                <a:cxn ang="0">
                  <a:pos x="12" y="10"/>
                </a:cxn>
                <a:cxn ang="0">
                  <a:pos x="8" y="14"/>
                </a:cxn>
                <a:cxn ang="0">
                  <a:pos x="8" y="14"/>
                </a:cxn>
                <a:cxn ang="0">
                  <a:pos x="4" y="18"/>
                </a:cxn>
                <a:cxn ang="0">
                  <a:pos x="2" y="18"/>
                </a:cxn>
              </a:cxnLst>
              <a:rect l="0" t="0" r="r" b="b"/>
              <a:pathLst>
                <a:path w="14" h="18">
                  <a:moveTo>
                    <a:pt x="2" y="18"/>
                  </a:moveTo>
                  <a:lnTo>
                    <a:pt x="2" y="18"/>
                  </a:lnTo>
                  <a:lnTo>
                    <a:pt x="2" y="18"/>
                  </a:lnTo>
                  <a:lnTo>
                    <a:pt x="2" y="18"/>
                  </a:lnTo>
                  <a:lnTo>
                    <a:pt x="0" y="10"/>
                  </a:lnTo>
                  <a:lnTo>
                    <a:pt x="0" y="10"/>
                  </a:lnTo>
                  <a:lnTo>
                    <a:pt x="0" y="6"/>
                  </a:lnTo>
                  <a:lnTo>
                    <a:pt x="0" y="4"/>
                  </a:lnTo>
                  <a:lnTo>
                    <a:pt x="0" y="4"/>
                  </a:lnTo>
                  <a:lnTo>
                    <a:pt x="2" y="2"/>
                  </a:lnTo>
                  <a:lnTo>
                    <a:pt x="6" y="0"/>
                  </a:lnTo>
                  <a:lnTo>
                    <a:pt x="8" y="0"/>
                  </a:lnTo>
                  <a:lnTo>
                    <a:pt x="8" y="0"/>
                  </a:lnTo>
                  <a:lnTo>
                    <a:pt x="8" y="0"/>
                  </a:lnTo>
                  <a:lnTo>
                    <a:pt x="10" y="0"/>
                  </a:lnTo>
                  <a:lnTo>
                    <a:pt x="12" y="2"/>
                  </a:lnTo>
                  <a:lnTo>
                    <a:pt x="12" y="4"/>
                  </a:lnTo>
                  <a:lnTo>
                    <a:pt x="14" y="6"/>
                  </a:lnTo>
                  <a:lnTo>
                    <a:pt x="14" y="6"/>
                  </a:lnTo>
                  <a:lnTo>
                    <a:pt x="14" y="8"/>
                  </a:lnTo>
                  <a:lnTo>
                    <a:pt x="12" y="8"/>
                  </a:lnTo>
                  <a:lnTo>
                    <a:pt x="12" y="8"/>
                  </a:lnTo>
                  <a:lnTo>
                    <a:pt x="12" y="10"/>
                  </a:lnTo>
                  <a:lnTo>
                    <a:pt x="8" y="14"/>
                  </a:lnTo>
                  <a:lnTo>
                    <a:pt x="8" y="14"/>
                  </a:lnTo>
                  <a:lnTo>
                    <a:pt x="4" y="18"/>
                  </a:lnTo>
                  <a:lnTo>
                    <a:pt x="2" y="1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95" name="Freeform 5527">
              <a:extLst>
                <a:ext uri="{FF2B5EF4-FFF2-40B4-BE49-F238E27FC236}">
                  <a16:creationId xmlns:a16="http://schemas.microsoft.com/office/drawing/2014/main" id="{22AC0CEA-D0F8-D746-B204-8C9B7047198C}"/>
                </a:ext>
              </a:extLst>
            </p:cNvPr>
            <p:cNvSpPr>
              <a:spLocks/>
            </p:cNvSpPr>
            <p:nvPr/>
          </p:nvSpPr>
          <p:spPr bwMode="auto">
            <a:xfrm>
              <a:off x="1546020" y="2353661"/>
              <a:ext cx="10572" cy="15393"/>
            </a:xfrm>
            <a:custGeom>
              <a:avLst/>
              <a:gdLst/>
              <a:ahLst/>
              <a:cxnLst>
                <a:cxn ang="0">
                  <a:pos x="0" y="2"/>
                </a:cxn>
                <a:cxn ang="0">
                  <a:pos x="0" y="8"/>
                </a:cxn>
                <a:cxn ang="0">
                  <a:pos x="0" y="8"/>
                </a:cxn>
                <a:cxn ang="0">
                  <a:pos x="2" y="10"/>
                </a:cxn>
                <a:cxn ang="0">
                  <a:pos x="4" y="10"/>
                </a:cxn>
                <a:cxn ang="0">
                  <a:pos x="6" y="8"/>
                </a:cxn>
                <a:cxn ang="0">
                  <a:pos x="6" y="8"/>
                </a:cxn>
                <a:cxn ang="0">
                  <a:pos x="6" y="4"/>
                </a:cxn>
                <a:cxn ang="0">
                  <a:pos x="6" y="2"/>
                </a:cxn>
                <a:cxn ang="0">
                  <a:pos x="4" y="0"/>
                </a:cxn>
                <a:cxn ang="0">
                  <a:pos x="2" y="0"/>
                </a:cxn>
                <a:cxn ang="0">
                  <a:pos x="0" y="2"/>
                </a:cxn>
              </a:cxnLst>
              <a:rect l="0" t="0" r="r" b="b"/>
              <a:pathLst>
                <a:path w="6" h="10">
                  <a:moveTo>
                    <a:pt x="0" y="2"/>
                  </a:moveTo>
                  <a:lnTo>
                    <a:pt x="0" y="8"/>
                  </a:lnTo>
                  <a:lnTo>
                    <a:pt x="0" y="8"/>
                  </a:lnTo>
                  <a:lnTo>
                    <a:pt x="2" y="10"/>
                  </a:lnTo>
                  <a:lnTo>
                    <a:pt x="4" y="10"/>
                  </a:lnTo>
                  <a:lnTo>
                    <a:pt x="6" y="8"/>
                  </a:lnTo>
                  <a:lnTo>
                    <a:pt x="6" y="8"/>
                  </a:lnTo>
                  <a:lnTo>
                    <a:pt x="6" y="4"/>
                  </a:lnTo>
                  <a:lnTo>
                    <a:pt x="6" y="2"/>
                  </a:lnTo>
                  <a:lnTo>
                    <a:pt x="4" y="0"/>
                  </a:lnTo>
                  <a:lnTo>
                    <a:pt x="2" y="0"/>
                  </a:lnTo>
                  <a:lnTo>
                    <a:pt x="0" y="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96" name="Freeform 5528">
              <a:extLst>
                <a:ext uri="{FF2B5EF4-FFF2-40B4-BE49-F238E27FC236}">
                  <a16:creationId xmlns:a16="http://schemas.microsoft.com/office/drawing/2014/main" id="{D3FFE667-1D5F-4549-A1B5-CA34D35AB8F5}"/>
                </a:ext>
              </a:extLst>
            </p:cNvPr>
            <p:cNvSpPr>
              <a:spLocks/>
            </p:cNvSpPr>
            <p:nvPr/>
          </p:nvSpPr>
          <p:spPr bwMode="auto">
            <a:xfrm>
              <a:off x="1546020" y="2353661"/>
              <a:ext cx="10572" cy="15393"/>
            </a:xfrm>
            <a:custGeom>
              <a:avLst/>
              <a:gdLst/>
              <a:ahLst/>
              <a:cxnLst>
                <a:cxn ang="0">
                  <a:pos x="0" y="2"/>
                </a:cxn>
                <a:cxn ang="0">
                  <a:pos x="0" y="8"/>
                </a:cxn>
                <a:cxn ang="0">
                  <a:pos x="0" y="8"/>
                </a:cxn>
                <a:cxn ang="0">
                  <a:pos x="2" y="10"/>
                </a:cxn>
                <a:cxn ang="0">
                  <a:pos x="4" y="10"/>
                </a:cxn>
                <a:cxn ang="0">
                  <a:pos x="6" y="8"/>
                </a:cxn>
                <a:cxn ang="0">
                  <a:pos x="6" y="8"/>
                </a:cxn>
                <a:cxn ang="0">
                  <a:pos x="6" y="4"/>
                </a:cxn>
                <a:cxn ang="0">
                  <a:pos x="6" y="2"/>
                </a:cxn>
                <a:cxn ang="0">
                  <a:pos x="4" y="0"/>
                </a:cxn>
                <a:cxn ang="0">
                  <a:pos x="2" y="0"/>
                </a:cxn>
                <a:cxn ang="0">
                  <a:pos x="0" y="2"/>
                </a:cxn>
              </a:cxnLst>
              <a:rect l="0" t="0" r="r" b="b"/>
              <a:pathLst>
                <a:path w="6" h="10">
                  <a:moveTo>
                    <a:pt x="0" y="2"/>
                  </a:moveTo>
                  <a:lnTo>
                    <a:pt x="0" y="8"/>
                  </a:lnTo>
                  <a:lnTo>
                    <a:pt x="0" y="8"/>
                  </a:lnTo>
                  <a:lnTo>
                    <a:pt x="2" y="10"/>
                  </a:lnTo>
                  <a:lnTo>
                    <a:pt x="4" y="10"/>
                  </a:lnTo>
                  <a:lnTo>
                    <a:pt x="6" y="8"/>
                  </a:lnTo>
                  <a:lnTo>
                    <a:pt x="6" y="8"/>
                  </a:lnTo>
                  <a:lnTo>
                    <a:pt x="6" y="4"/>
                  </a:lnTo>
                  <a:lnTo>
                    <a:pt x="6" y="2"/>
                  </a:lnTo>
                  <a:lnTo>
                    <a:pt x="4" y="0"/>
                  </a:lnTo>
                  <a:lnTo>
                    <a:pt x="2"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97" name="Freeform 5529">
              <a:extLst>
                <a:ext uri="{FF2B5EF4-FFF2-40B4-BE49-F238E27FC236}">
                  <a16:creationId xmlns:a16="http://schemas.microsoft.com/office/drawing/2014/main" id="{46C37D02-BE01-EA49-B22B-98B38B908236}"/>
                </a:ext>
              </a:extLst>
            </p:cNvPr>
            <p:cNvSpPr>
              <a:spLocks/>
            </p:cNvSpPr>
            <p:nvPr/>
          </p:nvSpPr>
          <p:spPr bwMode="auto">
            <a:xfrm>
              <a:off x="1546020" y="2353661"/>
              <a:ext cx="10572" cy="15393"/>
            </a:xfrm>
            <a:custGeom>
              <a:avLst/>
              <a:gdLst/>
              <a:ahLst/>
              <a:cxnLst>
                <a:cxn ang="0">
                  <a:pos x="0" y="2"/>
                </a:cxn>
                <a:cxn ang="0">
                  <a:pos x="0" y="8"/>
                </a:cxn>
                <a:cxn ang="0">
                  <a:pos x="0" y="8"/>
                </a:cxn>
                <a:cxn ang="0">
                  <a:pos x="2" y="10"/>
                </a:cxn>
                <a:cxn ang="0">
                  <a:pos x="4" y="10"/>
                </a:cxn>
                <a:cxn ang="0">
                  <a:pos x="6" y="8"/>
                </a:cxn>
                <a:cxn ang="0">
                  <a:pos x="6" y="8"/>
                </a:cxn>
                <a:cxn ang="0">
                  <a:pos x="6" y="4"/>
                </a:cxn>
                <a:cxn ang="0">
                  <a:pos x="6" y="2"/>
                </a:cxn>
                <a:cxn ang="0">
                  <a:pos x="4" y="0"/>
                </a:cxn>
                <a:cxn ang="0">
                  <a:pos x="2" y="0"/>
                </a:cxn>
                <a:cxn ang="0">
                  <a:pos x="0" y="2"/>
                </a:cxn>
              </a:cxnLst>
              <a:rect l="0" t="0" r="r" b="b"/>
              <a:pathLst>
                <a:path w="6" h="10">
                  <a:moveTo>
                    <a:pt x="0" y="2"/>
                  </a:moveTo>
                  <a:lnTo>
                    <a:pt x="0" y="8"/>
                  </a:lnTo>
                  <a:lnTo>
                    <a:pt x="0" y="8"/>
                  </a:lnTo>
                  <a:lnTo>
                    <a:pt x="2" y="10"/>
                  </a:lnTo>
                  <a:lnTo>
                    <a:pt x="4" y="10"/>
                  </a:lnTo>
                  <a:lnTo>
                    <a:pt x="6" y="8"/>
                  </a:lnTo>
                  <a:lnTo>
                    <a:pt x="6" y="8"/>
                  </a:lnTo>
                  <a:lnTo>
                    <a:pt x="6" y="4"/>
                  </a:lnTo>
                  <a:lnTo>
                    <a:pt x="6" y="2"/>
                  </a:lnTo>
                  <a:lnTo>
                    <a:pt x="4" y="0"/>
                  </a:lnTo>
                  <a:lnTo>
                    <a:pt x="2" y="0"/>
                  </a:lnTo>
                  <a:lnTo>
                    <a:pt x="0" y="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98" name="Freeform 5530">
              <a:extLst>
                <a:ext uri="{FF2B5EF4-FFF2-40B4-BE49-F238E27FC236}">
                  <a16:creationId xmlns:a16="http://schemas.microsoft.com/office/drawing/2014/main" id="{85B601DB-18CF-1045-9241-AF2EFD6BE3A3}"/>
                </a:ext>
              </a:extLst>
            </p:cNvPr>
            <p:cNvSpPr>
              <a:spLocks/>
            </p:cNvSpPr>
            <p:nvPr/>
          </p:nvSpPr>
          <p:spPr bwMode="auto">
            <a:xfrm>
              <a:off x="1546020" y="2353661"/>
              <a:ext cx="10572" cy="15393"/>
            </a:xfrm>
            <a:custGeom>
              <a:avLst/>
              <a:gdLst/>
              <a:ahLst/>
              <a:cxnLst>
                <a:cxn ang="0">
                  <a:pos x="0" y="2"/>
                </a:cxn>
                <a:cxn ang="0">
                  <a:pos x="0" y="8"/>
                </a:cxn>
                <a:cxn ang="0">
                  <a:pos x="0" y="8"/>
                </a:cxn>
                <a:cxn ang="0">
                  <a:pos x="2" y="10"/>
                </a:cxn>
                <a:cxn ang="0">
                  <a:pos x="4" y="10"/>
                </a:cxn>
                <a:cxn ang="0">
                  <a:pos x="6" y="8"/>
                </a:cxn>
                <a:cxn ang="0">
                  <a:pos x="6" y="8"/>
                </a:cxn>
                <a:cxn ang="0">
                  <a:pos x="6" y="4"/>
                </a:cxn>
                <a:cxn ang="0">
                  <a:pos x="6" y="2"/>
                </a:cxn>
                <a:cxn ang="0">
                  <a:pos x="4" y="0"/>
                </a:cxn>
                <a:cxn ang="0">
                  <a:pos x="2" y="0"/>
                </a:cxn>
                <a:cxn ang="0">
                  <a:pos x="0" y="2"/>
                </a:cxn>
              </a:cxnLst>
              <a:rect l="0" t="0" r="r" b="b"/>
              <a:pathLst>
                <a:path w="6" h="10">
                  <a:moveTo>
                    <a:pt x="0" y="2"/>
                  </a:moveTo>
                  <a:lnTo>
                    <a:pt x="0" y="8"/>
                  </a:lnTo>
                  <a:lnTo>
                    <a:pt x="0" y="8"/>
                  </a:lnTo>
                  <a:lnTo>
                    <a:pt x="2" y="10"/>
                  </a:lnTo>
                  <a:lnTo>
                    <a:pt x="4" y="10"/>
                  </a:lnTo>
                  <a:lnTo>
                    <a:pt x="6" y="8"/>
                  </a:lnTo>
                  <a:lnTo>
                    <a:pt x="6" y="8"/>
                  </a:lnTo>
                  <a:lnTo>
                    <a:pt x="6" y="4"/>
                  </a:lnTo>
                  <a:lnTo>
                    <a:pt x="6" y="2"/>
                  </a:lnTo>
                  <a:lnTo>
                    <a:pt x="4" y="0"/>
                  </a:lnTo>
                  <a:lnTo>
                    <a:pt x="2"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99" name="Freeform 5531">
              <a:extLst>
                <a:ext uri="{FF2B5EF4-FFF2-40B4-BE49-F238E27FC236}">
                  <a16:creationId xmlns:a16="http://schemas.microsoft.com/office/drawing/2014/main" id="{045A26B2-3216-E94C-A770-B2E262A9277F}"/>
                </a:ext>
              </a:extLst>
            </p:cNvPr>
            <p:cNvSpPr>
              <a:spLocks/>
            </p:cNvSpPr>
            <p:nvPr/>
          </p:nvSpPr>
          <p:spPr bwMode="auto">
            <a:xfrm>
              <a:off x="1448749" y="2375652"/>
              <a:ext cx="19031" cy="17592"/>
            </a:xfrm>
            <a:custGeom>
              <a:avLst/>
              <a:gdLst/>
              <a:ahLst/>
              <a:cxnLst>
                <a:cxn ang="0">
                  <a:pos x="8" y="0"/>
                </a:cxn>
                <a:cxn ang="0">
                  <a:pos x="4" y="2"/>
                </a:cxn>
                <a:cxn ang="0">
                  <a:pos x="2" y="2"/>
                </a:cxn>
                <a:cxn ang="0">
                  <a:pos x="2" y="2"/>
                </a:cxn>
                <a:cxn ang="0">
                  <a:pos x="2" y="4"/>
                </a:cxn>
                <a:cxn ang="0">
                  <a:pos x="2" y="6"/>
                </a:cxn>
                <a:cxn ang="0">
                  <a:pos x="0" y="6"/>
                </a:cxn>
                <a:cxn ang="0">
                  <a:pos x="0" y="6"/>
                </a:cxn>
                <a:cxn ang="0">
                  <a:pos x="2" y="6"/>
                </a:cxn>
                <a:cxn ang="0">
                  <a:pos x="2" y="8"/>
                </a:cxn>
                <a:cxn ang="0">
                  <a:pos x="2" y="8"/>
                </a:cxn>
                <a:cxn ang="0">
                  <a:pos x="2" y="8"/>
                </a:cxn>
                <a:cxn ang="0">
                  <a:pos x="4" y="8"/>
                </a:cxn>
                <a:cxn ang="0">
                  <a:pos x="4" y="10"/>
                </a:cxn>
                <a:cxn ang="0">
                  <a:pos x="4" y="10"/>
                </a:cxn>
                <a:cxn ang="0">
                  <a:pos x="6" y="10"/>
                </a:cxn>
                <a:cxn ang="0">
                  <a:pos x="6" y="10"/>
                </a:cxn>
                <a:cxn ang="0">
                  <a:pos x="8" y="10"/>
                </a:cxn>
                <a:cxn ang="0">
                  <a:pos x="8" y="10"/>
                </a:cxn>
                <a:cxn ang="0">
                  <a:pos x="8" y="10"/>
                </a:cxn>
                <a:cxn ang="0">
                  <a:pos x="10" y="10"/>
                </a:cxn>
                <a:cxn ang="0">
                  <a:pos x="10" y="10"/>
                </a:cxn>
                <a:cxn ang="0">
                  <a:pos x="12" y="8"/>
                </a:cxn>
                <a:cxn ang="0">
                  <a:pos x="12" y="8"/>
                </a:cxn>
                <a:cxn ang="0">
                  <a:pos x="12" y="8"/>
                </a:cxn>
                <a:cxn ang="0">
                  <a:pos x="12" y="6"/>
                </a:cxn>
                <a:cxn ang="0">
                  <a:pos x="12" y="2"/>
                </a:cxn>
                <a:cxn ang="0">
                  <a:pos x="12" y="2"/>
                </a:cxn>
                <a:cxn ang="0">
                  <a:pos x="10" y="2"/>
                </a:cxn>
                <a:cxn ang="0">
                  <a:pos x="10" y="0"/>
                </a:cxn>
                <a:cxn ang="0">
                  <a:pos x="8" y="0"/>
                </a:cxn>
                <a:cxn ang="0">
                  <a:pos x="8" y="0"/>
                </a:cxn>
                <a:cxn ang="0">
                  <a:pos x="8" y="0"/>
                </a:cxn>
              </a:cxnLst>
              <a:rect l="0" t="0" r="r" b="b"/>
              <a:pathLst>
                <a:path w="12" h="10">
                  <a:moveTo>
                    <a:pt x="8" y="0"/>
                  </a:moveTo>
                  <a:lnTo>
                    <a:pt x="4" y="2"/>
                  </a:lnTo>
                  <a:lnTo>
                    <a:pt x="2" y="2"/>
                  </a:lnTo>
                  <a:lnTo>
                    <a:pt x="2" y="2"/>
                  </a:lnTo>
                  <a:lnTo>
                    <a:pt x="2" y="4"/>
                  </a:lnTo>
                  <a:lnTo>
                    <a:pt x="2" y="6"/>
                  </a:lnTo>
                  <a:lnTo>
                    <a:pt x="0" y="6"/>
                  </a:lnTo>
                  <a:lnTo>
                    <a:pt x="0" y="6"/>
                  </a:lnTo>
                  <a:lnTo>
                    <a:pt x="2" y="6"/>
                  </a:lnTo>
                  <a:lnTo>
                    <a:pt x="2" y="8"/>
                  </a:lnTo>
                  <a:lnTo>
                    <a:pt x="2" y="8"/>
                  </a:lnTo>
                  <a:lnTo>
                    <a:pt x="2" y="8"/>
                  </a:lnTo>
                  <a:lnTo>
                    <a:pt x="4" y="8"/>
                  </a:lnTo>
                  <a:lnTo>
                    <a:pt x="4" y="10"/>
                  </a:lnTo>
                  <a:lnTo>
                    <a:pt x="4" y="10"/>
                  </a:lnTo>
                  <a:lnTo>
                    <a:pt x="6" y="10"/>
                  </a:lnTo>
                  <a:lnTo>
                    <a:pt x="6" y="10"/>
                  </a:lnTo>
                  <a:lnTo>
                    <a:pt x="8" y="10"/>
                  </a:lnTo>
                  <a:lnTo>
                    <a:pt x="8" y="10"/>
                  </a:lnTo>
                  <a:lnTo>
                    <a:pt x="8" y="10"/>
                  </a:lnTo>
                  <a:lnTo>
                    <a:pt x="10" y="10"/>
                  </a:lnTo>
                  <a:lnTo>
                    <a:pt x="10" y="10"/>
                  </a:lnTo>
                  <a:lnTo>
                    <a:pt x="12" y="8"/>
                  </a:lnTo>
                  <a:lnTo>
                    <a:pt x="12" y="8"/>
                  </a:lnTo>
                  <a:lnTo>
                    <a:pt x="12" y="8"/>
                  </a:lnTo>
                  <a:lnTo>
                    <a:pt x="12" y="6"/>
                  </a:lnTo>
                  <a:lnTo>
                    <a:pt x="12" y="2"/>
                  </a:lnTo>
                  <a:lnTo>
                    <a:pt x="12" y="2"/>
                  </a:lnTo>
                  <a:lnTo>
                    <a:pt x="10" y="2"/>
                  </a:lnTo>
                  <a:lnTo>
                    <a:pt x="10" y="0"/>
                  </a:lnTo>
                  <a:lnTo>
                    <a:pt x="8" y="0"/>
                  </a:lnTo>
                  <a:lnTo>
                    <a:pt x="8" y="0"/>
                  </a:lnTo>
                  <a:lnTo>
                    <a:pt x="8"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0" name="Freeform 5532">
              <a:extLst>
                <a:ext uri="{FF2B5EF4-FFF2-40B4-BE49-F238E27FC236}">
                  <a16:creationId xmlns:a16="http://schemas.microsoft.com/office/drawing/2014/main" id="{9621591A-167E-0047-9DE9-BBE8D0A19449}"/>
                </a:ext>
              </a:extLst>
            </p:cNvPr>
            <p:cNvSpPr>
              <a:spLocks/>
            </p:cNvSpPr>
            <p:nvPr/>
          </p:nvSpPr>
          <p:spPr bwMode="auto">
            <a:xfrm>
              <a:off x="1448749" y="2375652"/>
              <a:ext cx="19031" cy="17592"/>
            </a:xfrm>
            <a:custGeom>
              <a:avLst/>
              <a:gdLst/>
              <a:ahLst/>
              <a:cxnLst>
                <a:cxn ang="0">
                  <a:pos x="8" y="0"/>
                </a:cxn>
                <a:cxn ang="0">
                  <a:pos x="4" y="2"/>
                </a:cxn>
                <a:cxn ang="0">
                  <a:pos x="2" y="2"/>
                </a:cxn>
                <a:cxn ang="0">
                  <a:pos x="2" y="2"/>
                </a:cxn>
                <a:cxn ang="0">
                  <a:pos x="2" y="4"/>
                </a:cxn>
                <a:cxn ang="0">
                  <a:pos x="2" y="6"/>
                </a:cxn>
                <a:cxn ang="0">
                  <a:pos x="0" y="6"/>
                </a:cxn>
                <a:cxn ang="0">
                  <a:pos x="0" y="6"/>
                </a:cxn>
                <a:cxn ang="0">
                  <a:pos x="2" y="6"/>
                </a:cxn>
                <a:cxn ang="0">
                  <a:pos x="2" y="8"/>
                </a:cxn>
                <a:cxn ang="0">
                  <a:pos x="2" y="8"/>
                </a:cxn>
                <a:cxn ang="0">
                  <a:pos x="2" y="8"/>
                </a:cxn>
                <a:cxn ang="0">
                  <a:pos x="4" y="8"/>
                </a:cxn>
                <a:cxn ang="0">
                  <a:pos x="4" y="10"/>
                </a:cxn>
                <a:cxn ang="0">
                  <a:pos x="4" y="10"/>
                </a:cxn>
                <a:cxn ang="0">
                  <a:pos x="6" y="10"/>
                </a:cxn>
                <a:cxn ang="0">
                  <a:pos x="6" y="10"/>
                </a:cxn>
                <a:cxn ang="0">
                  <a:pos x="8" y="10"/>
                </a:cxn>
                <a:cxn ang="0">
                  <a:pos x="8" y="10"/>
                </a:cxn>
                <a:cxn ang="0">
                  <a:pos x="8" y="10"/>
                </a:cxn>
                <a:cxn ang="0">
                  <a:pos x="10" y="10"/>
                </a:cxn>
                <a:cxn ang="0">
                  <a:pos x="10" y="10"/>
                </a:cxn>
                <a:cxn ang="0">
                  <a:pos x="12" y="8"/>
                </a:cxn>
                <a:cxn ang="0">
                  <a:pos x="12" y="8"/>
                </a:cxn>
                <a:cxn ang="0">
                  <a:pos x="12" y="8"/>
                </a:cxn>
                <a:cxn ang="0">
                  <a:pos x="12" y="6"/>
                </a:cxn>
                <a:cxn ang="0">
                  <a:pos x="12" y="2"/>
                </a:cxn>
                <a:cxn ang="0">
                  <a:pos x="12" y="2"/>
                </a:cxn>
                <a:cxn ang="0">
                  <a:pos x="10" y="2"/>
                </a:cxn>
                <a:cxn ang="0">
                  <a:pos x="10" y="0"/>
                </a:cxn>
                <a:cxn ang="0">
                  <a:pos x="8" y="0"/>
                </a:cxn>
                <a:cxn ang="0">
                  <a:pos x="8" y="0"/>
                </a:cxn>
                <a:cxn ang="0">
                  <a:pos x="8" y="0"/>
                </a:cxn>
              </a:cxnLst>
              <a:rect l="0" t="0" r="r" b="b"/>
              <a:pathLst>
                <a:path w="12" h="10">
                  <a:moveTo>
                    <a:pt x="8" y="0"/>
                  </a:moveTo>
                  <a:lnTo>
                    <a:pt x="4" y="2"/>
                  </a:lnTo>
                  <a:lnTo>
                    <a:pt x="2" y="2"/>
                  </a:lnTo>
                  <a:lnTo>
                    <a:pt x="2" y="2"/>
                  </a:lnTo>
                  <a:lnTo>
                    <a:pt x="2" y="4"/>
                  </a:lnTo>
                  <a:lnTo>
                    <a:pt x="2" y="6"/>
                  </a:lnTo>
                  <a:lnTo>
                    <a:pt x="0" y="6"/>
                  </a:lnTo>
                  <a:lnTo>
                    <a:pt x="0" y="6"/>
                  </a:lnTo>
                  <a:lnTo>
                    <a:pt x="2" y="6"/>
                  </a:lnTo>
                  <a:lnTo>
                    <a:pt x="2" y="8"/>
                  </a:lnTo>
                  <a:lnTo>
                    <a:pt x="2" y="8"/>
                  </a:lnTo>
                  <a:lnTo>
                    <a:pt x="2" y="8"/>
                  </a:lnTo>
                  <a:lnTo>
                    <a:pt x="4" y="8"/>
                  </a:lnTo>
                  <a:lnTo>
                    <a:pt x="4" y="10"/>
                  </a:lnTo>
                  <a:lnTo>
                    <a:pt x="4" y="10"/>
                  </a:lnTo>
                  <a:lnTo>
                    <a:pt x="6" y="10"/>
                  </a:lnTo>
                  <a:lnTo>
                    <a:pt x="6" y="10"/>
                  </a:lnTo>
                  <a:lnTo>
                    <a:pt x="8" y="10"/>
                  </a:lnTo>
                  <a:lnTo>
                    <a:pt x="8" y="10"/>
                  </a:lnTo>
                  <a:lnTo>
                    <a:pt x="8" y="10"/>
                  </a:lnTo>
                  <a:lnTo>
                    <a:pt x="10" y="10"/>
                  </a:lnTo>
                  <a:lnTo>
                    <a:pt x="10" y="10"/>
                  </a:lnTo>
                  <a:lnTo>
                    <a:pt x="12" y="8"/>
                  </a:lnTo>
                  <a:lnTo>
                    <a:pt x="12" y="8"/>
                  </a:lnTo>
                  <a:lnTo>
                    <a:pt x="12" y="8"/>
                  </a:lnTo>
                  <a:lnTo>
                    <a:pt x="12" y="6"/>
                  </a:lnTo>
                  <a:lnTo>
                    <a:pt x="12" y="2"/>
                  </a:lnTo>
                  <a:lnTo>
                    <a:pt x="12" y="2"/>
                  </a:lnTo>
                  <a:lnTo>
                    <a:pt x="10" y="2"/>
                  </a:lnTo>
                  <a:lnTo>
                    <a:pt x="10" y="0"/>
                  </a:lnTo>
                  <a:lnTo>
                    <a:pt x="8" y="0"/>
                  </a:lnTo>
                  <a:lnTo>
                    <a:pt x="8" y="0"/>
                  </a:lnTo>
                  <a:lnTo>
                    <a:pt x="8"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1" name="Freeform 5533">
              <a:extLst>
                <a:ext uri="{FF2B5EF4-FFF2-40B4-BE49-F238E27FC236}">
                  <a16:creationId xmlns:a16="http://schemas.microsoft.com/office/drawing/2014/main" id="{A92FDD90-3DCD-F045-B1F7-A67B8FA03B68}"/>
                </a:ext>
              </a:extLst>
            </p:cNvPr>
            <p:cNvSpPr>
              <a:spLocks/>
            </p:cNvSpPr>
            <p:nvPr/>
          </p:nvSpPr>
          <p:spPr bwMode="auto">
            <a:xfrm>
              <a:off x="1505842" y="2358060"/>
              <a:ext cx="25375" cy="28587"/>
            </a:xfrm>
            <a:custGeom>
              <a:avLst/>
              <a:gdLst/>
              <a:ahLst/>
              <a:cxnLst>
                <a:cxn ang="0">
                  <a:pos x="12" y="18"/>
                </a:cxn>
                <a:cxn ang="0">
                  <a:pos x="8" y="18"/>
                </a:cxn>
                <a:cxn ang="0">
                  <a:pos x="6" y="18"/>
                </a:cxn>
                <a:cxn ang="0">
                  <a:pos x="4" y="16"/>
                </a:cxn>
                <a:cxn ang="0">
                  <a:pos x="4" y="16"/>
                </a:cxn>
                <a:cxn ang="0">
                  <a:pos x="2" y="14"/>
                </a:cxn>
                <a:cxn ang="0">
                  <a:pos x="0" y="12"/>
                </a:cxn>
                <a:cxn ang="0">
                  <a:pos x="0" y="12"/>
                </a:cxn>
                <a:cxn ang="0">
                  <a:pos x="0" y="10"/>
                </a:cxn>
                <a:cxn ang="0">
                  <a:pos x="0" y="10"/>
                </a:cxn>
                <a:cxn ang="0">
                  <a:pos x="0" y="10"/>
                </a:cxn>
                <a:cxn ang="0">
                  <a:pos x="0" y="10"/>
                </a:cxn>
                <a:cxn ang="0">
                  <a:pos x="0" y="2"/>
                </a:cxn>
                <a:cxn ang="0">
                  <a:pos x="4" y="0"/>
                </a:cxn>
                <a:cxn ang="0">
                  <a:pos x="6" y="2"/>
                </a:cxn>
                <a:cxn ang="0">
                  <a:pos x="8" y="4"/>
                </a:cxn>
                <a:cxn ang="0">
                  <a:pos x="8" y="6"/>
                </a:cxn>
                <a:cxn ang="0">
                  <a:pos x="10" y="6"/>
                </a:cxn>
                <a:cxn ang="0">
                  <a:pos x="12" y="8"/>
                </a:cxn>
                <a:cxn ang="0">
                  <a:pos x="16" y="12"/>
                </a:cxn>
                <a:cxn ang="0">
                  <a:pos x="16" y="14"/>
                </a:cxn>
                <a:cxn ang="0">
                  <a:pos x="16" y="14"/>
                </a:cxn>
                <a:cxn ang="0">
                  <a:pos x="16" y="14"/>
                </a:cxn>
                <a:cxn ang="0">
                  <a:pos x="16" y="14"/>
                </a:cxn>
                <a:cxn ang="0">
                  <a:pos x="12" y="18"/>
                </a:cxn>
              </a:cxnLst>
              <a:rect l="0" t="0" r="r" b="b"/>
              <a:pathLst>
                <a:path w="16" h="18">
                  <a:moveTo>
                    <a:pt x="12" y="18"/>
                  </a:moveTo>
                  <a:lnTo>
                    <a:pt x="8" y="18"/>
                  </a:lnTo>
                  <a:lnTo>
                    <a:pt x="6" y="18"/>
                  </a:lnTo>
                  <a:lnTo>
                    <a:pt x="4" y="16"/>
                  </a:lnTo>
                  <a:lnTo>
                    <a:pt x="4" y="16"/>
                  </a:lnTo>
                  <a:lnTo>
                    <a:pt x="2" y="14"/>
                  </a:lnTo>
                  <a:lnTo>
                    <a:pt x="0" y="12"/>
                  </a:lnTo>
                  <a:lnTo>
                    <a:pt x="0" y="12"/>
                  </a:lnTo>
                  <a:lnTo>
                    <a:pt x="0" y="10"/>
                  </a:lnTo>
                  <a:lnTo>
                    <a:pt x="0" y="10"/>
                  </a:lnTo>
                  <a:lnTo>
                    <a:pt x="0" y="10"/>
                  </a:lnTo>
                  <a:lnTo>
                    <a:pt x="0" y="10"/>
                  </a:lnTo>
                  <a:lnTo>
                    <a:pt x="0" y="2"/>
                  </a:lnTo>
                  <a:lnTo>
                    <a:pt x="4" y="0"/>
                  </a:lnTo>
                  <a:lnTo>
                    <a:pt x="6" y="2"/>
                  </a:lnTo>
                  <a:lnTo>
                    <a:pt x="8" y="4"/>
                  </a:lnTo>
                  <a:lnTo>
                    <a:pt x="8" y="6"/>
                  </a:lnTo>
                  <a:lnTo>
                    <a:pt x="10" y="6"/>
                  </a:lnTo>
                  <a:lnTo>
                    <a:pt x="12" y="8"/>
                  </a:lnTo>
                  <a:lnTo>
                    <a:pt x="16" y="12"/>
                  </a:lnTo>
                  <a:lnTo>
                    <a:pt x="16" y="14"/>
                  </a:lnTo>
                  <a:lnTo>
                    <a:pt x="16" y="14"/>
                  </a:lnTo>
                  <a:lnTo>
                    <a:pt x="16" y="14"/>
                  </a:lnTo>
                  <a:lnTo>
                    <a:pt x="16" y="14"/>
                  </a:lnTo>
                  <a:lnTo>
                    <a:pt x="12" y="18"/>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2" name="Freeform 5534">
              <a:extLst>
                <a:ext uri="{FF2B5EF4-FFF2-40B4-BE49-F238E27FC236}">
                  <a16:creationId xmlns:a16="http://schemas.microsoft.com/office/drawing/2014/main" id="{A8361B05-D30F-0D48-BD61-5674480FD741}"/>
                </a:ext>
              </a:extLst>
            </p:cNvPr>
            <p:cNvSpPr>
              <a:spLocks/>
            </p:cNvSpPr>
            <p:nvPr/>
          </p:nvSpPr>
          <p:spPr bwMode="auto">
            <a:xfrm>
              <a:off x="1505842" y="2358060"/>
              <a:ext cx="25375" cy="28587"/>
            </a:xfrm>
            <a:custGeom>
              <a:avLst/>
              <a:gdLst/>
              <a:ahLst/>
              <a:cxnLst>
                <a:cxn ang="0">
                  <a:pos x="12" y="18"/>
                </a:cxn>
                <a:cxn ang="0">
                  <a:pos x="8" y="18"/>
                </a:cxn>
                <a:cxn ang="0">
                  <a:pos x="6" y="18"/>
                </a:cxn>
                <a:cxn ang="0">
                  <a:pos x="4" y="16"/>
                </a:cxn>
                <a:cxn ang="0">
                  <a:pos x="4" y="16"/>
                </a:cxn>
                <a:cxn ang="0">
                  <a:pos x="2" y="14"/>
                </a:cxn>
                <a:cxn ang="0">
                  <a:pos x="0" y="12"/>
                </a:cxn>
                <a:cxn ang="0">
                  <a:pos x="0" y="12"/>
                </a:cxn>
                <a:cxn ang="0">
                  <a:pos x="0" y="10"/>
                </a:cxn>
                <a:cxn ang="0">
                  <a:pos x="0" y="10"/>
                </a:cxn>
                <a:cxn ang="0">
                  <a:pos x="0" y="10"/>
                </a:cxn>
                <a:cxn ang="0">
                  <a:pos x="0" y="10"/>
                </a:cxn>
                <a:cxn ang="0">
                  <a:pos x="0" y="2"/>
                </a:cxn>
                <a:cxn ang="0">
                  <a:pos x="4" y="0"/>
                </a:cxn>
                <a:cxn ang="0">
                  <a:pos x="6" y="2"/>
                </a:cxn>
                <a:cxn ang="0">
                  <a:pos x="8" y="4"/>
                </a:cxn>
                <a:cxn ang="0">
                  <a:pos x="8" y="6"/>
                </a:cxn>
                <a:cxn ang="0">
                  <a:pos x="10" y="6"/>
                </a:cxn>
                <a:cxn ang="0">
                  <a:pos x="12" y="8"/>
                </a:cxn>
                <a:cxn ang="0">
                  <a:pos x="16" y="12"/>
                </a:cxn>
                <a:cxn ang="0">
                  <a:pos x="16" y="14"/>
                </a:cxn>
                <a:cxn ang="0">
                  <a:pos x="16" y="14"/>
                </a:cxn>
                <a:cxn ang="0">
                  <a:pos x="16" y="14"/>
                </a:cxn>
                <a:cxn ang="0">
                  <a:pos x="16" y="14"/>
                </a:cxn>
                <a:cxn ang="0">
                  <a:pos x="12" y="18"/>
                </a:cxn>
              </a:cxnLst>
              <a:rect l="0" t="0" r="r" b="b"/>
              <a:pathLst>
                <a:path w="16" h="18">
                  <a:moveTo>
                    <a:pt x="12" y="18"/>
                  </a:moveTo>
                  <a:lnTo>
                    <a:pt x="8" y="18"/>
                  </a:lnTo>
                  <a:lnTo>
                    <a:pt x="6" y="18"/>
                  </a:lnTo>
                  <a:lnTo>
                    <a:pt x="4" y="16"/>
                  </a:lnTo>
                  <a:lnTo>
                    <a:pt x="4" y="16"/>
                  </a:lnTo>
                  <a:lnTo>
                    <a:pt x="2" y="14"/>
                  </a:lnTo>
                  <a:lnTo>
                    <a:pt x="0" y="12"/>
                  </a:lnTo>
                  <a:lnTo>
                    <a:pt x="0" y="12"/>
                  </a:lnTo>
                  <a:lnTo>
                    <a:pt x="0" y="10"/>
                  </a:lnTo>
                  <a:lnTo>
                    <a:pt x="0" y="10"/>
                  </a:lnTo>
                  <a:lnTo>
                    <a:pt x="0" y="10"/>
                  </a:lnTo>
                  <a:lnTo>
                    <a:pt x="0" y="10"/>
                  </a:lnTo>
                  <a:lnTo>
                    <a:pt x="0" y="2"/>
                  </a:lnTo>
                  <a:lnTo>
                    <a:pt x="4" y="0"/>
                  </a:lnTo>
                  <a:lnTo>
                    <a:pt x="6" y="2"/>
                  </a:lnTo>
                  <a:lnTo>
                    <a:pt x="8" y="4"/>
                  </a:lnTo>
                  <a:lnTo>
                    <a:pt x="8" y="6"/>
                  </a:lnTo>
                  <a:lnTo>
                    <a:pt x="10" y="6"/>
                  </a:lnTo>
                  <a:lnTo>
                    <a:pt x="12" y="8"/>
                  </a:lnTo>
                  <a:lnTo>
                    <a:pt x="16" y="12"/>
                  </a:lnTo>
                  <a:lnTo>
                    <a:pt x="16" y="14"/>
                  </a:lnTo>
                  <a:lnTo>
                    <a:pt x="16" y="14"/>
                  </a:lnTo>
                  <a:lnTo>
                    <a:pt x="16" y="14"/>
                  </a:lnTo>
                  <a:lnTo>
                    <a:pt x="16" y="14"/>
                  </a:lnTo>
                  <a:lnTo>
                    <a:pt x="12" y="1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3" name="Freeform 5535">
              <a:extLst>
                <a:ext uri="{FF2B5EF4-FFF2-40B4-BE49-F238E27FC236}">
                  <a16:creationId xmlns:a16="http://schemas.microsoft.com/office/drawing/2014/main" id="{998A0D30-1E7A-6F40-901C-94D3583278A9}"/>
                </a:ext>
              </a:extLst>
            </p:cNvPr>
            <p:cNvSpPr>
              <a:spLocks/>
            </p:cNvSpPr>
            <p:nvPr/>
          </p:nvSpPr>
          <p:spPr bwMode="auto">
            <a:xfrm>
              <a:off x="1565051" y="2285490"/>
              <a:ext cx="23261" cy="17592"/>
            </a:xfrm>
            <a:custGeom>
              <a:avLst/>
              <a:gdLst/>
              <a:ahLst/>
              <a:cxnLst>
                <a:cxn ang="0">
                  <a:pos x="6" y="0"/>
                </a:cxn>
                <a:cxn ang="0">
                  <a:pos x="4" y="4"/>
                </a:cxn>
                <a:cxn ang="0">
                  <a:pos x="2" y="6"/>
                </a:cxn>
                <a:cxn ang="0">
                  <a:pos x="2" y="6"/>
                </a:cxn>
                <a:cxn ang="0">
                  <a:pos x="0" y="8"/>
                </a:cxn>
                <a:cxn ang="0">
                  <a:pos x="2" y="10"/>
                </a:cxn>
                <a:cxn ang="0">
                  <a:pos x="2" y="10"/>
                </a:cxn>
                <a:cxn ang="0">
                  <a:pos x="2" y="10"/>
                </a:cxn>
                <a:cxn ang="0">
                  <a:pos x="2" y="10"/>
                </a:cxn>
                <a:cxn ang="0">
                  <a:pos x="4" y="12"/>
                </a:cxn>
                <a:cxn ang="0">
                  <a:pos x="8" y="12"/>
                </a:cxn>
                <a:cxn ang="0">
                  <a:pos x="14" y="10"/>
                </a:cxn>
                <a:cxn ang="0">
                  <a:pos x="14" y="8"/>
                </a:cxn>
                <a:cxn ang="0">
                  <a:pos x="14" y="8"/>
                </a:cxn>
                <a:cxn ang="0">
                  <a:pos x="14" y="6"/>
                </a:cxn>
                <a:cxn ang="0">
                  <a:pos x="14" y="6"/>
                </a:cxn>
                <a:cxn ang="0">
                  <a:pos x="14" y="4"/>
                </a:cxn>
                <a:cxn ang="0">
                  <a:pos x="12" y="0"/>
                </a:cxn>
                <a:cxn ang="0">
                  <a:pos x="12" y="0"/>
                </a:cxn>
                <a:cxn ang="0">
                  <a:pos x="12" y="0"/>
                </a:cxn>
                <a:cxn ang="0">
                  <a:pos x="10" y="0"/>
                </a:cxn>
                <a:cxn ang="0">
                  <a:pos x="8" y="0"/>
                </a:cxn>
                <a:cxn ang="0">
                  <a:pos x="6" y="0"/>
                </a:cxn>
              </a:cxnLst>
              <a:rect l="0" t="0" r="r" b="b"/>
              <a:pathLst>
                <a:path w="14" h="12">
                  <a:moveTo>
                    <a:pt x="6" y="0"/>
                  </a:moveTo>
                  <a:lnTo>
                    <a:pt x="4" y="4"/>
                  </a:lnTo>
                  <a:lnTo>
                    <a:pt x="2" y="6"/>
                  </a:lnTo>
                  <a:lnTo>
                    <a:pt x="2" y="6"/>
                  </a:lnTo>
                  <a:lnTo>
                    <a:pt x="0" y="8"/>
                  </a:lnTo>
                  <a:lnTo>
                    <a:pt x="2" y="10"/>
                  </a:lnTo>
                  <a:lnTo>
                    <a:pt x="2" y="10"/>
                  </a:lnTo>
                  <a:lnTo>
                    <a:pt x="2" y="10"/>
                  </a:lnTo>
                  <a:lnTo>
                    <a:pt x="2" y="10"/>
                  </a:lnTo>
                  <a:lnTo>
                    <a:pt x="4" y="12"/>
                  </a:lnTo>
                  <a:lnTo>
                    <a:pt x="8" y="12"/>
                  </a:lnTo>
                  <a:lnTo>
                    <a:pt x="14" y="10"/>
                  </a:lnTo>
                  <a:lnTo>
                    <a:pt x="14" y="8"/>
                  </a:lnTo>
                  <a:lnTo>
                    <a:pt x="14" y="8"/>
                  </a:lnTo>
                  <a:lnTo>
                    <a:pt x="14" y="6"/>
                  </a:lnTo>
                  <a:lnTo>
                    <a:pt x="14" y="6"/>
                  </a:lnTo>
                  <a:lnTo>
                    <a:pt x="14" y="4"/>
                  </a:lnTo>
                  <a:lnTo>
                    <a:pt x="12" y="0"/>
                  </a:lnTo>
                  <a:lnTo>
                    <a:pt x="12" y="0"/>
                  </a:lnTo>
                  <a:lnTo>
                    <a:pt x="12" y="0"/>
                  </a:lnTo>
                  <a:lnTo>
                    <a:pt x="10" y="0"/>
                  </a:lnTo>
                  <a:lnTo>
                    <a:pt x="8" y="0"/>
                  </a:lnTo>
                  <a:lnTo>
                    <a:pt x="6"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4" name="Freeform 5536">
              <a:extLst>
                <a:ext uri="{FF2B5EF4-FFF2-40B4-BE49-F238E27FC236}">
                  <a16:creationId xmlns:a16="http://schemas.microsoft.com/office/drawing/2014/main" id="{F91DE2E0-2B4F-E64C-AFDC-B1503BA756D5}"/>
                </a:ext>
              </a:extLst>
            </p:cNvPr>
            <p:cNvSpPr>
              <a:spLocks/>
            </p:cNvSpPr>
            <p:nvPr/>
          </p:nvSpPr>
          <p:spPr bwMode="auto">
            <a:xfrm>
              <a:off x="1565051" y="2285490"/>
              <a:ext cx="23261" cy="17592"/>
            </a:xfrm>
            <a:custGeom>
              <a:avLst/>
              <a:gdLst/>
              <a:ahLst/>
              <a:cxnLst>
                <a:cxn ang="0">
                  <a:pos x="6" y="0"/>
                </a:cxn>
                <a:cxn ang="0">
                  <a:pos x="4" y="4"/>
                </a:cxn>
                <a:cxn ang="0">
                  <a:pos x="2" y="6"/>
                </a:cxn>
                <a:cxn ang="0">
                  <a:pos x="2" y="6"/>
                </a:cxn>
                <a:cxn ang="0">
                  <a:pos x="0" y="8"/>
                </a:cxn>
                <a:cxn ang="0">
                  <a:pos x="2" y="10"/>
                </a:cxn>
                <a:cxn ang="0">
                  <a:pos x="2" y="10"/>
                </a:cxn>
                <a:cxn ang="0">
                  <a:pos x="2" y="10"/>
                </a:cxn>
                <a:cxn ang="0">
                  <a:pos x="2" y="10"/>
                </a:cxn>
                <a:cxn ang="0">
                  <a:pos x="4" y="12"/>
                </a:cxn>
                <a:cxn ang="0">
                  <a:pos x="8" y="12"/>
                </a:cxn>
                <a:cxn ang="0">
                  <a:pos x="14" y="10"/>
                </a:cxn>
                <a:cxn ang="0">
                  <a:pos x="14" y="8"/>
                </a:cxn>
                <a:cxn ang="0">
                  <a:pos x="14" y="8"/>
                </a:cxn>
                <a:cxn ang="0">
                  <a:pos x="14" y="6"/>
                </a:cxn>
                <a:cxn ang="0">
                  <a:pos x="14" y="6"/>
                </a:cxn>
                <a:cxn ang="0">
                  <a:pos x="14" y="4"/>
                </a:cxn>
                <a:cxn ang="0">
                  <a:pos x="12" y="0"/>
                </a:cxn>
                <a:cxn ang="0">
                  <a:pos x="12" y="0"/>
                </a:cxn>
                <a:cxn ang="0">
                  <a:pos x="12" y="0"/>
                </a:cxn>
                <a:cxn ang="0">
                  <a:pos x="10" y="0"/>
                </a:cxn>
                <a:cxn ang="0">
                  <a:pos x="8" y="0"/>
                </a:cxn>
                <a:cxn ang="0">
                  <a:pos x="6" y="0"/>
                </a:cxn>
              </a:cxnLst>
              <a:rect l="0" t="0" r="r" b="b"/>
              <a:pathLst>
                <a:path w="14" h="12">
                  <a:moveTo>
                    <a:pt x="6" y="0"/>
                  </a:moveTo>
                  <a:lnTo>
                    <a:pt x="4" y="4"/>
                  </a:lnTo>
                  <a:lnTo>
                    <a:pt x="2" y="6"/>
                  </a:lnTo>
                  <a:lnTo>
                    <a:pt x="2" y="6"/>
                  </a:lnTo>
                  <a:lnTo>
                    <a:pt x="0" y="8"/>
                  </a:lnTo>
                  <a:lnTo>
                    <a:pt x="2" y="10"/>
                  </a:lnTo>
                  <a:lnTo>
                    <a:pt x="2" y="10"/>
                  </a:lnTo>
                  <a:lnTo>
                    <a:pt x="2" y="10"/>
                  </a:lnTo>
                  <a:lnTo>
                    <a:pt x="2" y="10"/>
                  </a:lnTo>
                  <a:lnTo>
                    <a:pt x="4" y="12"/>
                  </a:lnTo>
                  <a:lnTo>
                    <a:pt x="8" y="12"/>
                  </a:lnTo>
                  <a:lnTo>
                    <a:pt x="14" y="10"/>
                  </a:lnTo>
                  <a:lnTo>
                    <a:pt x="14" y="8"/>
                  </a:lnTo>
                  <a:lnTo>
                    <a:pt x="14" y="8"/>
                  </a:lnTo>
                  <a:lnTo>
                    <a:pt x="14" y="6"/>
                  </a:lnTo>
                  <a:lnTo>
                    <a:pt x="14" y="6"/>
                  </a:lnTo>
                  <a:lnTo>
                    <a:pt x="14" y="4"/>
                  </a:lnTo>
                  <a:lnTo>
                    <a:pt x="12" y="0"/>
                  </a:lnTo>
                  <a:lnTo>
                    <a:pt x="12" y="0"/>
                  </a:lnTo>
                  <a:lnTo>
                    <a:pt x="12" y="0"/>
                  </a:lnTo>
                  <a:lnTo>
                    <a:pt x="10" y="0"/>
                  </a:lnTo>
                  <a:lnTo>
                    <a:pt x="8" y="0"/>
                  </a:lnTo>
                  <a:lnTo>
                    <a:pt x="6"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5" name="Freeform 5537">
              <a:extLst>
                <a:ext uri="{FF2B5EF4-FFF2-40B4-BE49-F238E27FC236}">
                  <a16:creationId xmlns:a16="http://schemas.microsoft.com/office/drawing/2014/main" id="{6E671196-D5C4-B448-8DDC-F3A3133BB0DC}"/>
                </a:ext>
              </a:extLst>
            </p:cNvPr>
            <p:cNvSpPr>
              <a:spLocks/>
            </p:cNvSpPr>
            <p:nvPr/>
          </p:nvSpPr>
          <p:spPr bwMode="auto">
            <a:xfrm>
              <a:off x="1457207" y="2250305"/>
              <a:ext cx="29604" cy="15394"/>
            </a:xfrm>
            <a:custGeom>
              <a:avLst/>
              <a:gdLst/>
              <a:ahLst/>
              <a:cxnLst>
                <a:cxn ang="0">
                  <a:pos x="2" y="0"/>
                </a:cxn>
                <a:cxn ang="0">
                  <a:pos x="0" y="0"/>
                </a:cxn>
                <a:cxn ang="0">
                  <a:pos x="0" y="0"/>
                </a:cxn>
                <a:cxn ang="0">
                  <a:pos x="0" y="2"/>
                </a:cxn>
                <a:cxn ang="0">
                  <a:pos x="0" y="2"/>
                </a:cxn>
                <a:cxn ang="0">
                  <a:pos x="0" y="2"/>
                </a:cxn>
                <a:cxn ang="0">
                  <a:pos x="0" y="2"/>
                </a:cxn>
                <a:cxn ang="0">
                  <a:pos x="0" y="4"/>
                </a:cxn>
                <a:cxn ang="0">
                  <a:pos x="4" y="10"/>
                </a:cxn>
                <a:cxn ang="0">
                  <a:pos x="4" y="8"/>
                </a:cxn>
                <a:cxn ang="0">
                  <a:pos x="4" y="8"/>
                </a:cxn>
                <a:cxn ang="0">
                  <a:pos x="6" y="8"/>
                </a:cxn>
                <a:cxn ang="0">
                  <a:pos x="6" y="6"/>
                </a:cxn>
                <a:cxn ang="0">
                  <a:pos x="6" y="6"/>
                </a:cxn>
                <a:cxn ang="0">
                  <a:pos x="6" y="4"/>
                </a:cxn>
                <a:cxn ang="0">
                  <a:pos x="8" y="4"/>
                </a:cxn>
                <a:cxn ang="0">
                  <a:pos x="8" y="4"/>
                </a:cxn>
                <a:cxn ang="0">
                  <a:pos x="8" y="4"/>
                </a:cxn>
                <a:cxn ang="0">
                  <a:pos x="10" y="4"/>
                </a:cxn>
                <a:cxn ang="0">
                  <a:pos x="12" y="4"/>
                </a:cxn>
                <a:cxn ang="0">
                  <a:pos x="14" y="6"/>
                </a:cxn>
                <a:cxn ang="0">
                  <a:pos x="14" y="6"/>
                </a:cxn>
                <a:cxn ang="0">
                  <a:pos x="14" y="6"/>
                </a:cxn>
                <a:cxn ang="0">
                  <a:pos x="14" y="6"/>
                </a:cxn>
                <a:cxn ang="0">
                  <a:pos x="16" y="6"/>
                </a:cxn>
                <a:cxn ang="0">
                  <a:pos x="18" y="6"/>
                </a:cxn>
                <a:cxn ang="0">
                  <a:pos x="18" y="6"/>
                </a:cxn>
                <a:cxn ang="0">
                  <a:pos x="18" y="6"/>
                </a:cxn>
                <a:cxn ang="0">
                  <a:pos x="18" y="6"/>
                </a:cxn>
                <a:cxn ang="0">
                  <a:pos x="18" y="6"/>
                </a:cxn>
                <a:cxn ang="0">
                  <a:pos x="18" y="6"/>
                </a:cxn>
                <a:cxn ang="0">
                  <a:pos x="18" y="4"/>
                </a:cxn>
                <a:cxn ang="0">
                  <a:pos x="18" y="4"/>
                </a:cxn>
                <a:cxn ang="0">
                  <a:pos x="16" y="2"/>
                </a:cxn>
                <a:cxn ang="0">
                  <a:pos x="14" y="2"/>
                </a:cxn>
                <a:cxn ang="0">
                  <a:pos x="10" y="2"/>
                </a:cxn>
                <a:cxn ang="0">
                  <a:pos x="4" y="0"/>
                </a:cxn>
                <a:cxn ang="0">
                  <a:pos x="4" y="0"/>
                </a:cxn>
                <a:cxn ang="0">
                  <a:pos x="2" y="0"/>
                </a:cxn>
              </a:cxnLst>
              <a:rect l="0" t="0" r="r" b="b"/>
              <a:pathLst>
                <a:path w="18" h="10">
                  <a:moveTo>
                    <a:pt x="2" y="0"/>
                  </a:moveTo>
                  <a:lnTo>
                    <a:pt x="0" y="0"/>
                  </a:lnTo>
                  <a:lnTo>
                    <a:pt x="0" y="0"/>
                  </a:lnTo>
                  <a:lnTo>
                    <a:pt x="0" y="2"/>
                  </a:lnTo>
                  <a:lnTo>
                    <a:pt x="0" y="2"/>
                  </a:lnTo>
                  <a:lnTo>
                    <a:pt x="0" y="2"/>
                  </a:lnTo>
                  <a:lnTo>
                    <a:pt x="0" y="2"/>
                  </a:lnTo>
                  <a:lnTo>
                    <a:pt x="0" y="4"/>
                  </a:lnTo>
                  <a:lnTo>
                    <a:pt x="4" y="10"/>
                  </a:lnTo>
                  <a:lnTo>
                    <a:pt x="4" y="8"/>
                  </a:lnTo>
                  <a:lnTo>
                    <a:pt x="4" y="8"/>
                  </a:lnTo>
                  <a:lnTo>
                    <a:pt x="6" y="8"/>
                  </a:lnTo>
                  <a:lnTo>
                    <a:pt x="6" y="6"/>
                  </a:lnTo>
                  <a:lnTo>
                    <a:pt x="6" y="6"/>
                  </a:lnTo>
                  <a:lnTo>
                    <a:pt x="6" y="4"/>
                  </a:lnTo>
                  <a:lnTo>
                    <a:pt x="8" y="4"/>
                  </a:lnTo>
                  <a:lnTo>
                    <a:pt x="8" y="4"/>
                  </a:lnTo>
                  <a:lnTo>
                    <a:pt x="8" y="4"/>
                  </a:lnTo>
                  <a:lnTo>
                    <a:pt x="10" y="4"/>
                  </a:lnTo>
                  <a:lnTo>
                    <a:pt x="12" y="4"/>
                  </a:lnTo>
                  <a:lnTo>
                    <a:pt x="14" y="6"/>
                  </a:lnTo>
                  <a:lnTo>
                    <a:pt x="14" y="6"/>
                  </a:lnTo>
                  <a:lnTo>
                    <a:pt x="14" y="6"/>
                  </a:lnTo>
                  <a:lnTo>
                    <a:pt x="14" y="6"/>
                  </a:lnTo>
                  <a:lnTo>
                    <a:pt x="16" y="6"/>
                  </a:lnTo>
                  <a:lnTo>
                    <a:pt x="18" y="6"/>
                  </a:lnTo>
                  <a:lnTo>
                    <a:pt x="18" y="6"/>
                  </a:lnTo>
                  <a:lnTo>
                    <a:pt x="18" y="6"/>
                  </a:lnTo>
                  <a:lnTo>
                    <a:pt x="18" y="6"/>
                  </a:lnTo>
                  <a:lnTo>
                    <a:pt x="18" y="6"/>
                  </a:lnTo>
                  <a:lnTo>
                    <a:pt x="18" y="6"/>
                  </a:lnTo>
                  <a:lnTo>
                    <a:pt x="18" y="4"/>
                  </a:lnTo>
                  <a:lnTo>
                    <a:pt x="18" y="4"/>
                  </a:lnTo>
                  <a:lnTo>
                    <a:pt x="16" y="2"/>
                  </a:lnTo>
                  <a:lnTo>
                    <a:pt x="14" y="2"/>
                  </a:lnTo>
                  <a:lnTo>
                    <a:pt x="10" y="2"/>
                  </a:lnTo>
                  <a:lnTo>
                    <a:pt x="4" y="0"/>
                  </a:lnTo>
                  <a:lnTo>
                    <a:pt x="4" y="0"/>
                  </a:lnTo>
                  <a:lnTo>
                    <a:pt x="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6" name="Freeform 5538">
              <a:extLst>
                <a:ext uri="{FF2B5EF4-FFF2-40B4-BE49-F238E27FC236}">
                  <a16:creationId xmlns:a16="http://schemas.microsoft.com/office/drawing/2014/main" id="{D97984EA-6AD2-8F49-806B-EE2151F2123C}"/>
                </a:ext>
              </a:extLst>
            </p:cNvPr>
            <p:cNvSpPr>
              <a:spLocks/>
            </p:cNvSpPr>
            <p:nvPr/>
          </p:nvSpPr>
          <p:spPr bwMode="auto">
            <a:xfrm>
              <a:off x="1457207" y="2250305"/>
              <a:ext cx="29604" cy="15394"/>
            </a:xfrm>
            <a:custGeom>
              <a:avLst/>
              <a:gdLst/>
              <a:ahLst/>
              <a:cxnLst>
                <a:cxn ang="0">
                  <a:pos x="2" y="0"/>
                </a:cxn>
                <a:cxn ang="0">
                  <a:pos x="0" y="0"/>
                </a:cxn>
                <a:cxn ang="0">
                  <a:pos x="0" y="0"/>
                </a:cxn>
                <a:cxn ang="0">
                  <a:pos x="0" y="2"/>
                </a:cxn>
                <a:cxn ang="0">
                  <a:pos x="0" y="2"/>
                </a:cxn>
                <a:cxn ang="0">
                  <a:pos x="0" y="2"/>
                </a:cxn>
                <a:cxn ang="0">
                  <a:pos x="0" y="2"/>
                </a:cxn>
                <a:cxn ang="0">
                  <a:pos x="0" y="4"/>
                </a:cxn>
                <a:cxn ang="0">
                  <a:pos x="4" y="10"/>
                </a:cxn>
                <a:cxn ang="0">
                  <a:pos x="4" y="8"/>
                </a:cxn>
                <a:cxn ang="0">
                  <a:pos x="4" y="8"/>
                </a:cxn>
                <a:cxn ang="0">
                  <a:pos x="6" y="8"/>
                </a:cxn>
                <a:cxn ang="0">
                  <a:pos x="6" y="6"/>
                </a:cxn>
                <a:cxn ang="0">
                  <a:pos x="6" y="6"/>
                </a:cxn>
                <a:cxn ang="0">
                  <a:pos x="6" y="4"/>
                </a:cxn>
                <a:cxn ang="0">
                  <a:pos x="8" y="4"/>
                </a:cxn>
                <a:cxn ang="0">
                  <a:pos x="8" y="4"/>
                </a:cxn>
                <a:cxn ang="0">
                  <a:pos x="8" y="4"/>
                </a:cxn>
                <a:cxn ang="0">
                  <a:pos x="10" y="4"/>
                </a:cxn>
                <a:cxn ang="0">
                  <a:pos x="12" y="4"/>
                </a:cxn>
                <a:cxn ang="0">
                  <a:pos x="14" y="6"/>
                </a:cxn>
                <a:cxn ang="0">
                  <a:pos x="14" y="6"/>
                </a:cxn>
                <a:cxn ang="0">
                  <a:pos x="14" y="6"/>
                </a:cxn>
                <a:cxn ang="0">
                  <a:pos x="14" y="6"/>
                </a:cxn>
                <a:cxn ang="0">
                  <a:pos x="16" y="6"/>
                </a:cxn>
                <a:cxn ang="0">
                  <a:pos x="18" y="6"/>
                </a:cxn>
                <a:cxn ang="0">
                  <a:pos x="18" y="6"/>
                </a:cxn>
                <a:cxn ang="0">
                  <a:pos x="18" y="6"/>
                </a:cxn>
                <a:cxn ang="0">
                  <a:pos x="18" y="6"/>
                </a:cxn>
                <a:cxn ang="0">
                  <a:pos x="18" y="6"/>
                </a:cxn>
                <a:cxn ang="0">
                  <a:pos x="18" y="6"/>
                </a:cxn>
                <a:cxn ang="0">
                  <a:pos x="18" y="4"/>
                </a:cxn>
                <a:cxn ang="0">
                  <a:pos x="18" y="4"/>
                </a:cxn>
                <a:cxn ang="0">
                  <a:pos x="16" y="2"/>
                </a:cxn>
                <a:cxn ang="0">
                  <a:pos x="14" y="2"/>
                </a:cxn>
                <a:cxn ang="0">
                  <a:pos x="10" y="2"/>
                </a:cxn>
                <a:cxn ang="0">
                  <a:pos x="4" y="0"/>
                </a:cxn>
                <a:cxn ang="0">
                  <a:pos x="4" y="0"/>
                </a:cxn>
                <a:cxn ang="0">
                  <a:pos x="2" y="0"/>
                </a:cxn>
              </a:cxnLst>
              <a:rect l="0" t="0" r="r" b="b"/>
              <a:pathLst>
                <a:path w="18" h="10">
                  <a:moveTo>
                    <a:pt x="2" y="0"/>
                  </a:moveTo>
                  <a:lnTo>
                    <a:pt x="0" y="0"/>
                  </a:lnTo>
                  <a:lnTo>
                    <a:pt x="0" y="0"/>
                  </a:lnTo>
                  <a:lnTo>
                    <a:pt x="0" y="2"/>
                  </a:lnTo>
                  <a:lnTo>
                    <a:pt x="0" y="2"/>
                  </a:lnTo>
                  <a:lnTo>
                    <a:pt x="0" y="2"/>
                  </a:lnTo>
                  <a:lnTo>
                    <a:pt x="0" y="2"/>
                  </a:lnTo>
                  <a:lnTo>
                    <a:pt x="0" y="4"/>
                  </a:lnTo>
                  <a:lnTo>
                    <a:pt x="4" y="10"/>
                  </a:lnTo>
                  <a:lnTo>
                    <a:pt x="4" y="8"/>
                  </a:lnTo>
                  <a:lnTo>
                    <a:pt x="4" y="8"/>
                  </a:lnTo>
                  <a:lnTo>
                    <a:pt x="6" y="8"/>
                  </a:lnTo>
                  <a:lnTo>
                    <a:pt x="6" y="6"/>
                  </a:lnTo>
                  <a:lnTo>
                    <a:pt x="6" y="6"/>
                  </a:lnTo>
                  <a:lnTo>
                    <a:pt x="6" y="4"/>
                  </a:lnTo>
                  <a:lnTo>
                    <a:pt x="8" y="4"/>
                  </a:lnTo>
                  <a:lnTo>
                    <a:pt x="8" y="4"/>
                  </a:lnTo>
                  <a:lnTo>
                    <a:pt x="8" y="4"/>
                  </a:lnTo>
                  <a:lnTo>
                    <a:pt x="10" y="4"/>
                  </a:lnTo>
                  <a:lnTo>
                    <a:pt x="12" y="4"/>
                  </a:lnTo>
                  <a:lnTo>
                    <a:pt x="14" y="6"/>
                  </a:lnTo>
                  <a:lnTo>
                    <a:pt x="14" y="6"/>
                  </a:lnTo>
                  <a:lnTo>
                    <a:pt x="14" y="6"/>
                  </a:lnTo>
                  <a:lnTo>
                    <a:pt x="14" y="6"/>
                  </a:lnTo>
                  <a:lnTo>
                    <a:pt x="16" y="6"/>
                  </a:lnTo>
                  <a:lnTo>
                    <a:pt x="18" y="6"/>
                  </a:lnTo>
                  <a:lnTo>
                    <a:pt x="18" y="6"/>
                  </a:lnTo>
                  <a:lnTo>
                    <a:pt x="18" y="6"/>
                  </a:lnTo>
                  <a:lnTo>
                    <a:pt x="18" y="6"/>
                  </a:lnTo>
                  <a:lnTo>
                    <a:pt x="18" y="6"/>
                  </a:lnTo>
                  <a:lnTo>
                    <a:pt x="18" y="6"/>
                  </a:lnTo>
                  <a:lnTo>
                    <a:pt x="18" y="4"/>
                  </a:lnTo>
                  <a:lnTo>
                    <a:pt x="18" y="4"/>
                  </a:lnTo>
                  <a:lnTo>
                    <a:pt x="16" y="2"/>
                  </a:lnTo>
                  <a:lnTo>
                    <a:pt x="14" y="2"/>
                  </a:lnTo>
                  <a:lnTo>
                    <a:pt x="10" y="2"/>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7" name="Freeform 5539">
              <a:extLst>
                <a:ext uri="{FF2B5EF4-FFF2-40B4-BE49-F238E27FC236}">
                  <a16:creationId xmlns:a16="http://schemas.microsoft.com/office/drawing/2014/main" id="{20017ED5-F1B8-5F4D-A0A8-4875545C3F61}"/>
                </a:ext>
              </a:extLst>
            </p:cNvPr>
            <p:cNvSpPr>
              <a:spLocks/>
            </p:cNvSpPr>
            <p:nvPr/>
          </p:nvSpPr>
          <p:spPr bwMode="auto">
            <a:xfrm>
              <a:off x="1406457" y="2230514"/>
              <a:ext cx="16917" cy="8796"/>
            </a:xfrm>
            <a:custGeom>
              <a:avLst/>
              <a:gdLst/>
              <a:ahLst/>
              <a:cxnLst>
                <a:cxn ang="0">
                  <a:pos x="6" y="0"/>
                </a:cxn>
                <a:cxn ang="0">
                  <a:pos x="2" y="2"/>
                </a:cxn>
                <a:cxn ang="0">
                  <a:pos x="2" y="2"/>
                </a:cxn>
                <a:cxn ang="0">
                  <a:pos x="0" y="2"/>
                </a:cxn>
                <a:cxn ang="0">
                  <a:pos x="0" y="2"/>
                </a:cxn>
                <a:cxn ang="0">
                  <a:pos x="0" y="4"/>
                </a:cxn>
                <a:cxn ang="0">
                  <a:pos x="0" y="4"/>
                </a:cxn>
                <a:cxn ang="0">
                  <a:pos x="0" y="4"/>
                </a:cxn>
                <a:cxn ang="0">
                  <a:pos x="2" y="6"/>
                </a:cxn>
                <a:cxn ang="0">
                  <a:pos x="2" y="6"/>
                </a:cxn>
                <a:cxn ang="0">
                  <a:pos x="4" y="6"/>
                </a:cxn>
                <a:cxn ang="0">
                  <a:pos x="8" y="6"/>
                </a:cxn>
                <a:cxn ang="0">
                  <a:pos x="10" y="6"/>
                </a:cxn>
                <a:cxn ang="0">
                  <a:pos x="10" y="4"/>
                </a:cxn>
                <a:cxn ang="0">
                  <a:pos x="10" y="4"/>
                </a:cxn>
                <a:cxn ang="0">
                  <a:pos x="10" y="4"/>
                </a:cxn>
                <a:cxn ang="0">
                  <a:pos x="10" y="4"/>
                </a:cxn>
                <a:cxn ang="0">
                  <a:pos x="10" y="2"/>
                </a:cxn>
                <a:cxn ang="0">
                  <a:pos x="8" y="0"/>
                </a:cxn>
                <a:cxn ang="0">
                  <a:pos x="8" y="0"/>
                </a:cxn>
                <a:cxn ang="0">
                  <a:pos x="8" y="0"/>
                </a:cxn>
                <a:cxn ang="0">
                  <a:pos x="8" y="0"/>
                </a:cxn>
                <a:cxn ang="0">
                  <a:pos x="6" y="0"/>
                </a:cxn>
              </a:cxnLst>
              <a:rect l="0" t="0" r="r" b="b"/>
              <a:pathLst>
                <a:path w="10" h="6">
                  <a:moveTo>
                    <a:pt x="6" y="0"/>
                  </a:moveTo>
                  <a:lnTo>
                    <a:pt x="2" y="2"/>
                  </a:lnTo>
                  <a:lnTo>
                    <a:pt x="2" y="2"/>
                  </a:lnTo>
                  <a:lnTo>
                    <a:pt x="0" y="2"/>
                  </a:lnTo>
                  <a:lnTo>
                    <a:pt x="0" y="2"/>
                  </a:lnTo>
                  <a:lnTo>
                    <a:pt x="0" y="4"/>
                  </a:lnTo>
                  <a:lnTo>
                    <a:pt x="0" y="4"/>
                  </a:lnTo>
                  <a:lnTo>
                    <a:pt x="0" y="4"/>
                  </a:lnTo>
                  <a:lnTo>
                    <a:pt x="2" y="6"/>
                  </a:lnTo>
                  <a:lnTo>
                    <a:pt x="2" y="6"/>
                  </a:lnTo>
                  <a:lnTo>
                    <a:pt x="4" y="6"/>
                  </a:lnTo>
                  <a:lnTo>
                    <a:pt x="8" y="6"/>
                  </a:lnTo>
                  <a:lnTo>
                    <a:pt x="10" y="6"/>
                  </a:lnTo>
                  <a:lnTo>
                    <a:pt x="10" y="4"/>
                  </a:lnTo>
                  <a:lnTo>
                    <a:pt x="10" y="4"/>
                  </a:lnTo>
                  <a:lnTo>
                    <a:pt x="10" y="4"/>
                  </a:lnTo>
                  <a:lnTo>
                    <a:pt x="10" y="4"/>
                  </a:lnTo>
                  <a:lnTo>
                    <a:pt x="10" y="2"/>
                  </a:lnTo>
                  <a:lnTo>
                    <a:pt x="8" y="0"/>
                  </a:lnTo>
                  <a:lnTo>
                    <a:pt x="8" y="0"/>
                  </a:lnTo>
                  <a:lnTo>
                    <a:pt x="8" y="0"/>
                  </a:lnTo>
                  <a:lnTo>
                    <a:pt x="8" y="0"/>
                  </a:lnTo>
                  <a:lnTo>
                    <a:pt x="6"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8" name="Freeform 5540">
              <a:extLst>
                <a:ext uri="{FF2B5EF4-FFF2-40B4-BE49-F238E27FC236}">
                  <a16:creationId xmlns:a16="http://schemas.microsoft.com/office/drawing/2014/main" id="{807AD6E4-824F-BE4E-BD9D-D36DD5CE83C0}"/>
                </a:ext>
              </a:extLst>
            </p:cNvPr>
            <p:cNvSpPr>
              <a:spLocks/>
            </p:cNvSpPr>
            <p:nvPr/>
          </p:nvSpPr>
          <p:spPr bwMode="auto">
            <a:xfrm>
              <a:off x="1406457" y="2230514"/>
              <a:ext cx="16917" cy="8796"/>
            </a:xfrm>
            <a:custGeom>
              <a:avLst/>
              <a:gdLst/>
              <a:ahLst/>
              <a:cxnLst>
                <a:cxn ang="0">
                  <a:pos x="6" y="0"/>
                </a:cxn>
                <a:cxn ang="0">
                  <a:pos x="2" y="2"/>
                </a:cxn>
                <a:cxn ang="0">
                  <a:pos x="2" y="2"/>
                </a:cxn>
                <a:cxn ang="0">
                  <a:pos x="0" y="2"/>
                </a:cxn>
                <a:cxn ang="0">
                  <a:pos x="0" y="2"/>
                </a:cxn>
                <a:cxn ang="0">
                  <a:pos x="0" y="4"/>
                </a:cxn>
                <a:cxn ang="0">
                  <a:pos x="0" y="4"/>
                </a:cxn>
                <a:cxn ang="0">
                  <a:pos x="0" y="4"/>
                </a:cxn>
                <a:cxn ang="0">
                  <a:pos x="2" y="6"/>
                </a:cxn>
                <a:cxn ang="0">
                  <a:pos x="2" y="6"/>
                </a:cxn>
                <a:cxn ang="0">
                  <a:pos x="4" y="6"/>
                </a:cxn>
                <a:cxn ang="0">
                  <a:pos x="8" y="6"/>
                </a:cxn>
                <a:cxn ang="0">
                  <a:pos x="10" y="6"/>
                </a:cxn>
                <a:cxn ang="0">
                  <a:pos x="10" y="4"/>
                </a:cxn>
                <a:cxn ang="0">
                  <a:pos x="10" y="4"/>
                </a:cxn>
                <a:cxn ang="0">
                  <a:pos x="10" y="4"/>
                </a:cxn>
                <a:cxn ang="0">
                  <a:pos x="10" y="4"/>
                </a:cxn>
                <a:cxn ang="0">
                  <a:pos x="10" y="2"/>
                </a:cxn>
                <a:cxn ang="0">
                  <a:pos x="8" y="0"/>
                </a:cxn>
                <a:cxn ang="0">
                  <a:pos x="8" y="0"/>
                </a:cxn>
                <a:cxn ang="0">
                  <a:pos x="8" y="0"/>
                </a:cxn>
                <a:cxn ang="0">
                  <a:pos x="8" y="0"/>
                </a:cxn>
                <a:cxn ang="0">
                  <a:pos x="6" y="0"/>
                </a:cxn>
              </a:cxnLst>
              <a:rect l="0" t="0" r="r" b="b"/>
              <a:pathLst>
                <a:path w="10" h="6">
                  <a:moveTo>
                    <a:pt x="6" y="0"/>
                  </a:moveTo>
                  <a:lnTo>
                    <a:pt x="2" y="2"/>
                  </a:lnTo>
                  <a:lnTo>
                    <a:pt x="2" y="2"/>
                  </a:lnTo>
                  <a:lnTo>
                    <a:pt x="0" y="2"/>
                  </a:lnTo>
                  <a:lnTo>
                    <a:pt x="0" y="2"/>
                  </a:lnTo>
                  <a:lnTo>
                    <a:pt x="0" y="4"/>
                  </a:lnTo>
                  <a:lnTo>
                    <a:pt x="0" y="4"/>
                  </a:lnTo>
                  <a:lnTo>
                    <a:pt x="0" y="4"/>
                  </a:lnTo>
                  <a:lnTo>
                    <a:pt x="2" y="6"/>
                  </a:lnTo>
                  <a:lnTo>
                    <a:pt x="2" y="6"/>
                  </a:lnTo>
                  <a:lnTo>
                    <a:pt x="4" y="6"/>
                  </a:lnTo>
                  <a:lnTo>
                    <a:pt x="8" y="6"/>
                  </a:lnTo>
                  <a:lnTo>
                    <a:pt x="10" y="6"/>
                  </a:lnTo>
                  <a:lnTo>
                    <a:pt x="10" y="4"/>
                  </a:lnTo>
                  <a:lnTo>
                    <a:pt x="10" y="4"/>
                  </a:lnTo>
                  <a:lnTo>
                    <a:pt x="10" y="4"/>
                  </a:lnTo>
                  <a:lnTo>
                    <a:pt x="10" y="4"/>
                  </a:lnTo>
                  <a:lnTo>
                    <a:pt x="10" y="2"/>
                  </a:lnTo>
                  <a:lnTo>
                    <a:pt x="8" y="0"/>
                  </a:lnTo>
                  <a:lnTo>
                    <a:pt x="8" y="0"/>
                  </a:lnTo>
                  <a:lnTo>
                    <a:pt x="8" y="0"/>
                  </a:lnTo>
                  <a:lnTo>
                    <a:pt x="8" y="0"/>
                  </a:lnTo>
                  <a:lnTo>
                    <a:pt x="6"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9" name="Freeform 5541">
              <a:extLst>
                <a:ext uri="{FF2B5EF4-FFF2-40B4-BE49-F238E27FC236}">
                  <a16:creationId xmlns:a16="http://schemas.microsoft.com/office/drawing/2014/main" id="{90279C3F-CF1A-C048-93E4-870B6E59DC0E}"/>
                </a:ext>
              </a:extLst>
            </p:cNvPr>
            <p:cNvSpPr>
              <a:spLocks/>
            </p:cNvSpPr>
            <p:nvPr/>
          </p:nvSpPr>
          <p:spPr bwMode="auto">
            <a:xfrm>
              <a:off x="1387425" y="2208524"/>
              <a:ext cx="29604" cy="21991"/>
            </a:xfrm>
            <a:custGeom>
              <a:avLst/>
              <a:gdLst/>
              <a:ahLst/>
              <a:cxnLst>
                <a:cxn ang="0">
                  <a:pos x="4" y="14"/>
                </a:cxn>
                <a:cxn ang="0">
                  <a:pos x="2" y="14"/>
                </a:cxn>
                <a:cxn ang="0">
                  <a:pos x="2" y="14"/>
                </a:cxn>
                <a:cxn ang="0">
                  <a:pos x="2" y="14"/>
                </a:cxn>
                <a:cxn ang="0">
                  <a:pos x="2" y="14"/>
                </a:cxn>
                <a:cxn ang="0">
                  <a:pos x="0" y="8"/>
                </a:cxn>
                <a:cxn ang="0">
                  <a:pos x="0" y="8"/>
                </a:cxn>
                <a:cxn ang="0">
                  <a:pos x="0" y="6"/>
                </a:cxn>
                <a:cxn ang="0">
                  <a:pos x="0" y="6"/>
                </a:cxn>
                <a:cxn ang="0">
                  <a:pos x="0" y="6"/>
                </a:cxn>
                <a:cxn ang="0">
                  <a:pos x="0" y="6"/>
                </a:cxn>
                <a:cxn ang="0">
                  <a:pos x="6" y="2"/>
                </a:cxn>
                <a:cxn ang="0">
                  <a:pos x="10" y="0"/>
                </a:cxn>
                <a:cxn ang="0">
                  <a:pos x="12" y="0"/>
                </a:cxn>
                <a:cxn ang="0">
                  <a:pos x="12" y="0"/>
                </a:cxn>
                <a:cxn ang="0">
                  <a:pos x="14" y="2"/>
                </a:cxn>
                <a:cxn ang="0">
                  <a:pos x="14" y="2"/>
                </a:cxn>
                <a:cxn ang="0">
                  <a:pos x="18" y="4"/>
                </a:cxn>
                <a:cxn ang="0">
                  <a:pos x="18" y="4"/>
                </a:cxn>
                <a:cxn ang="0">
                  <a:pos x="18" y="4"/>
                </a:cxn>
                <a:cxn ang="0">
                  <a:pos x="18" y="6"/>
                </a:cxn>
                <a:cxn ang="0">
                  <a:pos x="18" y="6"/>
                </a:cxn>
                <a:cxn ang="0">
                  <a:pos x="16" y="8"/>
                </a:cxn>
                <a:cxn ang="0">
                  <a:pos x="16" y="8"/>
                </a:cxn>
                <a:cxn ang="0">
                  <a:pos x="14" y="8"/>
                </a:cxn>
                <a:cxn ang="0">
                  <a:pos x="12" y="10"/>
                </a:cxn>
                <a:cxn ang="0">
                  <a:pos x="12" y="10"/>
                </a:cxn>
                <a:cxn ang="0">
                  <a:pos x="10" y="12"/>
                </a:cxn>
                <a:cxn ang="0">
                  <a:pos x="8" y="12"/>
                </a:cxn>
                <a:cxn ang="0">
                  <a:pos x="8" y="14"/>
                </a:cxn>
                <a:cxn ang="0">
                  <a:pos x="8" y="14"/>
                </a:cxn>
                <a:cxn ang="0">
                  <a:pos x="8" y="14"/>
                </a:cxn>
                <a:cxn ang="0">
                  <a:pos x="6" y="14"/>
                </a:cxn>
                <a:cxn ang="0">
                  <a:pos x="6" y="14"/>
                </a:cxn>
                <a:cxn ang="0">
                  <a:pos x="4" y="14"/>
                </a:cxn>
              </a:cxnLst>
              <a:rect l="0" t="0" r="r" b="b"/>
              <a:pathLst>
                <a:path w="18" h="14">
                  <a:moveTo>
                    <a:pt x="4" y="14"/>
                  </a:moveTo>
                  <a:lnTo>
                    <a:pt x="2" y="14"/>
                  </a:lnTo>
                  <a:lnTo>
                    <a:pt x="2" y="14"/>
                  </a:lnTo>
                  <a:lnTo>
                    <a:pt x="2" y="14"/>
                  </a:lnTo>
                  <a:lnTo>
                    <a:pt x="2" y="14"/>
                  </a:lnTo>
                  <a:lnTo>
                    <a:pt x="0" y="8"/>
                  </a:lnTo>
                  <a:lnTo>
                    <a:pt x="0" y="8"/>
                  </a:lnTo>
                  <a:lnTo>
                    <a:pt x="0" y="6"/>
                  </a:lnTo>
                  <a:lnTo>
                    <a:pt x="0" y="6"/>
                  </a:lnTo>
                  <a:lnTo>
                    <a:pt x="0" y="6"/>
                  </a:lnTo>
                  <a:lnTo>
                    <a:pt x="0" y="6"/>
                  </a:lnTo>
                  <a:lnTo>
                    <a:pt x="6" y="2"/>
                  </a:lnTo>
                  <a:lnTo>
                    <a:pt x="10" y="0"/>
                  </a:lnTo>
                  <a:lnTo>
                    <a:pt x="12" y="0"/>
                  </a:lnTo>
                  <a:lnTo>
                    <a:pt x="12" y="0"/>
                  </a:lnTo>
                  <a:lnTo>
                    <a:pt x="14" y="2"/>
                  </a:lnTo>
                  <a:lnTo>
                    <a:pt x="14" y="2"/>
                  </a:lnTo>
                  <a:lnTo>
                    <a:pt x="18" y="4"/>
                  </a:lnTo>
                  <a:lnTo>
                    <a:pt x="18" y="4"/>
                  </a:lnTo>
                  <a:lnTo>
                    <a:pt x="18" y="4"/>
                  </a:lnTo>
                  <a:lnTo>
                    <a:pt x="18" y="6"/>
                  </a:lnTo>
                  <a:lnTo>
                    <a:pt x="18" y="6"/>
                  </a:lnTo>
                  <a:lnTo>
                    <a:pt x="16" y="8"/>
                  </a:lnTo>
                  <a:lnTo>
                    <a:pt x="16" y="8"/>
                  </a:lnTo>
                  <a:lnTo>
                    <a:pt x="14" y="8"/>
                  </a:lnTo>
                  <a:lnTo>
                    <a:pt x="12" y="10"/>
                  </a:lnTo>
                  <a:lnTo>
                    <a:pt x="12" y="10"/>
                  </a:lnTo>
                  <a:lnTo>
                    <a:pt x="10" y="12"/>
                  </a:lnTo>
                  <a:lnTo>
                    <a:pt x="8" y="12"/>
                  </a:lnTo>
                  <a:lnTo>
                    <a:pt x="8" y="14"/>
                  </a:lnTo>
                  <a:lnTo>
                    <a:pt x="8" y="14"/>
                  </a:lnTo>
                  <a:lnTo>
                    <a:pt x="8" y="14"/>
                  </a:lnTo>
                  <a:lnTo>
                    <a:pt x="6" y="14"/>
                  </a:lnTo>
                  <a:lnTo>
                    <a:pt x="6" y="14"/>
                  </a:lnTo>
                  <a:lnTo>
                    <a:pt x="4" y="14"/>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10" name="Freeform 5542">
              <a:extLst>
                <a:ext uri="{FF2B5EF4-FFF2-40B4-BE49-F238E27FC236}">
                  <a16:creationId xmlns:a16="http://schemas.microsoft.com/office/drawing/2014/main" id="{4E4F85AD-8854-4B4A-BC85-B502146335F5}"/>
                </a:ext>
              </a:extLst>
            </p:cNvPr>
            <p:cNvSpPr>
              <a:spLocks/>
            </p:cNvSpPr>
            <p:nvPr/>
          </p:nvSpPr>
          <p:spPr bwMode="auto">
            <a:xfrm>
              <a:off x="1387425" y="2208524"/>
              <a:ext cx="29604" cy="21991"/>
            </a:xfrm>
            <a:custGeom>
              <a:avLst/>
              <a:gdLst/>
              <a:ahLst/>
              <a:cxnLst>
                <a:cxn ang="0">
                  <a:pos x="4" y="14"/>
                </a:cxn>
                <a:cxn ang="0">
                  <a:pos x="2" y="14"/>
                </a:cxn>
                <a:cxn ang="0">
                  <a:pos x="2" y="14"/>
                </a:cxn>
                <a:cxn ang="0">
                  <a:pos x="2" y="14"/>
                </a:cxn>
                <a:cxn ang="0">
                  <a:pos x="2" y="14"/>
                </a:cxn>
                <a:cxn ang="0">
                  <a:pos x="0" y="8"/>
                </a:cxn>
                <a:cxn ang="0">
                  <a:pos x="0" y="8"/>
                </a:cxn>
                <a:cxn ang="0">
                  <a:pos x="0" y="6"/>
                </a:cxn>
                <a:cxn ang="0">
                  <a:pos x="0" y="6"/>
                </a:cxn>
                <a:cxn ang="0">
                  <a:pos x="0" y="6"/>
                </a:cxn>
                <a:cxn ang="0">
                  <a:pos x="0" y="6"/>
                </a:cxn>
                <a:cxn ang="0">
                  <a:pos x="6" y="2"/>
                </a:cxn>
                <a:cxn ang="0">
                  <a:pos x="10" y="0"/>
                </a:cxn>
                <a:cxn ang="0">
                  <a:pos x="12" y="0"/>
                </a:cxn>
                <a:cxn ang="0">
                  <a:pos x="12" y="0"/>
                </a:cxn>
                <a:cxn ang="0">
                  <a:pos x="14" y="2"/>
                </a:cxn>
                <a:cxn ang="0">
                  <a:pos x="14" y="2"/>
                </a:cxn>
                <a:cxn ang="0">
                  <a:pos x="18" y="4"/>
                </a:cxn>
                <a:cxn ang="0">
                  <a:pos x="18" y="4"/>
                </a:cxn>
                <a:cxn ang="0">
                  <a:pos x="18" y="4"/>
                </a:cxn>
                <a:cxn ang="0">
                  <a:pos x="18" y="6"/>
                </a:cxn>
                <a:cxn ang="0">
                  <a:pos x="18" y="6"/>
                </a:cxn>
                <a:cxn ang="0">
                  <a:pos x="16" y="8"/>
                </a:cxn>
                <a:cxn ang="0">
                  <a:pos x="16" y="8"/>
                </a:cxn>
                <a:cxn ang="0">
                  <a:pos x="14" y="8"/>
                </a:cxn>
                <a:cxn ang="0">
                  <a:pos x="12" y="10"/>
                </a:cxn>
                <a:cxn ang="0">
                  <a:pos x="12" y="10"/>
                </a:cxn>
                <a:cxn ang="0">
                  <a:pos x="10" y="12"/>
                </a:cxn>
                <a:cxn ang="0">
                  <a:pos x="8" y="12"/>
                </a:cxn>
                <a:cxn ang="0">
                  <a:pos x="8" y="14"/>
                </a:cxn>
                <a:cxn ang="0">
                  <a:pos x="8" y="14"/>
                </a:cxn>
                <a:cxn ang="0">
                  <a:pos x="8" y="14"/>
                </a:cxn>
                <a:cxn ang="0">
                  <a:pos x="6" y="14"/>
                </a:cxn>
                <a:cxn ang="0">
                  <a:pos x="6" y="14"/>
                </a:cxn>
                <a:cxn ang="0">
                  <a:pos x="4" y="14"/>
                </a:cxn>
              </a:cxnLst>
              <a:rect l="0" t="0" r="r" b="b"/>
              <a:pathLst>
                <a:path w="18" h="14">
                  <a:moveTo>
                    <a:pt x="4" y="14"/>
                  </a:moveTo>
                  <a:lnTo>
                    <a:pt x="2" y="14"/>
                  </a:lnTo>
                  <a:lnTo>
                    <a:pt x="2" y="14"/>
                  </a:lnTo>
                  <a:lnTo>
                    <a:pt x="2" y="14"/>
                  </a:lnTo>
                  <a:lnTo>
                    <a:pt x="2" y="14"/>
                  </a:lnTo>
                  <a:lnTo>
                    <a:pt x="0" y="8"/>
                  </a:lnTo>
                  <a:lnTo>
                    <a:pt x="0" y="8"/>
                  </a:lnTo>
                  <a:lnTo>
                    <a:pt x="0" y="6"/>
                  </a:lnTo>
                  <a:lnTo>
                    <a:pt x="0" y="6"/>
                  </a:lnTo>
                  <a:lnTo>
                    <a:pt x="0" y="6"/>
                  </a:lnTo>
                  <a:lnTo>
                    <a:pt x="0" y="6"/>
                  </a:lnTo>
                  <a:lnTo>
                    <a:pt x="6" y="2"/>
                  </a:lnTo>
                  <a:lnTo>
                    <a:pt x="10" y="0"/>
                  </a:lnTo>
                  <a:lnTo>
                    <a:pt x="12" y="0"/>
                  </a:lnTo>
                  <a:lnTo>
                    <a:pt x="12" y="0"/>
                  </a:lnTo>
                  <a:lnTo>
                    <a:pt x="14" y="2"/>
                  </a:lnTo>
                  <a:lnTo>
                    <a:pt x="14" y="2"/>
                  </a:lnTo>
                  <a:lnTo>
                    <a:pt x="18" y="4"/>
                  </a:lnTo>
                  <a:lnTo>
                    <a:pt x="18" y="4"/>
                  </a:lnTo>
                  <a:lnTo>
                    <a:pt x="18" y="4"/>
                  </a:lnTo>
                  <a:lnTo>
                    <a:pt x="18" y="6"/>
                  </a:lnTo>
                  <a:lnTo>
                    <a:pt x="18" y="6"/>
                  </a:lnTo>
                  <a:lnTo>
                    <a:pt x="16" y="8"/>
                  </a:lnTo>
                  <a:lnTo>
                    <a:pt x="16" y="8"/>
                  </a:lnTo>
                  <a:lnTo>
                    <a:pt x="14" y="8"/>
                  </a:lnTo>
                  <a:lnTo>
                    <a:pt x="12" y="10"/>
                  </a:lnTo>
                  <a:lnTo>
                    <a:pt x="12" y="10"/>
                  </a:lnTo>
                  <a:lnTo>
                    <a:pt x="10" y="12"/>
                  </a:lnTo>
                  <a:lnTo>
                    <a:pt x="8" y="12"/>
                  </a:lnTo>
                  <a:lnTo>
                    <a:pt x="8" y="14"/>
                  </a:lnTo>
                  <a:lnTo>
                    <a:pt x="8" y="14"/>
                  </a:lnTo>
                  <a:lnTo>
                    <a:pt x="8" y="14"/>
                  </a:lnTo>
                  <a:lnTo>
                    <a:pt x="6" y="14"/>
                  </a:lnTo>
                  <a:lnTo>
                    <a:pt x="6" y="14"/>
                  </a:lnTo>
                  <a:lnTo>
                    <a:pt x="4" y="14"/>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11" name="Freeform 5543">
              <a:extLst>
                <a:ext uri="{FF2B5EF4-FFF2-40B4-BE49-F238E27FC236}">
                  <a16:creationId xmlns:a16="http://schemas.microsoft.com/office/drawing/2014/main" id="{082F94AA-EF29-3F4C-B289-9743F95CDC4B}"/>
                </a:ext>
              </a:extLst>
            </p:cNvPr>
            <p:cNvSpPr>
              <a:spLocks/>
            </p:cNvSpPr>
            <p:nvPr/>
          </p:nvSpPr>
          <p:spPr bwMode="auto">
            <a:xfrm>
              <a:off x="1565051" y="2237111"/>
              <a:ext cx="6344" cy="19792"/>
            </a:xfrm>
            <a:custGeom>
              <a:avLst/>
              <a:gdLst/>
              <a:ahLst/>
              <a:cxnLst>
                <a:cxn ang="0">
                  <a:pos x="2" y="0"/>
                </a:cxn>
                <a:cxn ang="0">
                  <a:pos x="0" y="0"/>
                </a:cxn>
                <a:cxn ang="0">
                  <a:pos x="0" y="2"/>
                </a:cxn>
                <a:cxn ang="0">
                  <a:pos x="0" y="6"/>
                </a:cxn>
                <a:cxn ang="0">
                  <a:pos x="0" y="6"/>
                </a:cxn>
                <a:cxn ang="0">
                  <a:pos x="2" y="12"/>
                </a:cxn>
                <a:cxn ang="0">
                  <a:pos x="2" y="12"/>
                </a:cxn>
                <a:cxn ang="0">
                  <a:pos x="4" y="12"/>
                </a:cxn>
                <a:cxn ang="0">
                  <a:pos x="4" y="8"/>
                </a:cxn>
                <a:cxn ang="0">
                  <a:pos x="4" y="0"/>
                </a:cxn>
                <a:cxn ang="0">
                  <a:pos x="2" y="0"/>
                </a:cxn>
                <a:cxn ang="0">
                  <a:pos x="2" y="0"/>
                </a:cxn>
              </a:cxnLst>
              <a:rect l="0" t="0" r="r" b="b"/>
              <a:pathLst>
                <a:path w="4" h="12">
                  <a:moveTo>
                    <a:pt x="2" y="0"/>
                  </a:moveTo>
                  <a:lnTo>
                    <a:pt x="0" y="0"/>
                  </a:lnTo>
                  <a:lnTo>
                    <a:pt x="0" y="2"/>
                  </a:lnTo>
                  <a:lnTo>
                    <a:pt x="0" y="6"/>
                  </a:lnTo>
                  <a:lnTo>
                    <a:pt x="0" y="6"/>
                  </a:lnTo>
                  <a:lnTo>
                    <a:pt x="2" y="12"/>
                  </a:lnTo>
                  <a:lnTo>
                    <a:pt x="2" y="12"/>
                  </a:lnTo>
                  <a:lnTo>
                    <a:pt x="4" y="12"/>
                  </a:lnTo>
                  <a:lnTo>
                    <a:pt x="4" y="8"/>
                  </a:lnTo>
                  <a:lnTo>
                    <a:pt x="4" y="0"/>
                  </a:lnTo>
                  <a:lnTo>
                    <a:pt x="2" y="0"/>
                  </a:lnTo>
                  <a:lnTo>
                    <a:pt x="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12" name="Freeform 5544">
              <a:extLst>
                <a:ext uri="{FF2B5EF4-FFF2-40B4-BE49-F238E27FC236}">
                  <a16:creationId xmlns:a16="http://schemas.microsoft.com/office/drawing/2014/main" id="{7CFB8883-305C-F740-8AE1-42F03460FD75}"/>
                </a:ext>
              </a:extLst>
            </p:cNvPr>
            <p:cNvSpPr>
              <a:spLocks/>
            </p:cNvSpPr>
            <p:nvPr/>
          </p:nvSpPr>
          <p:spPr bwMode="auto">
            <a:xfrm>
              <a:off x="1565051" y="2237111"/>
              <a:ext cx="6344" cy="19792"/>
            </a:xfrm>
            <a:custGeom>
              <a:avLst/>
              <a:gdLst/>
              <a:ahLst/>
              <a:cxnLst>
                <a:cxn ang="0">
                  <a:pos x="2" y="0"/>
                </a:cxn>
                <a:cxn ang="0">
                  <a:pos x="0" y="0"/>
                </a:cxn>
                <a:cxn ang="0">
                  <a:pos x="0" y="2"/>
                </a:cxn>
                <a:cxn ang="0">
                  <a:pos x="0" y="6"/>
                </a:cxn>
                <a:cxn ang="0">
                  <a:pos x="0" y="6"/>
                </a:cxn>
                <a:cxn ang="0">
                  <a:pos x="2" y="12"/>
                </a:cxn>
                <a:cxn ang="0">
                  <a:pos x="2" y="12"/>
                </a:cxn>
                <a:cxn ang="0">
                  <a:pos x="4" y="12"/>
                </a:cxn>
                <a:cxn ang="0">
                  <a:pos x="4" y="8"/>
                </a:cxn>
                <a:cxn ang="0">
                  <a:pos x="4" y="0"/>
                </a:cxn>
                <a:cxn ang="0">
                  <a:pos x="2" y="0"/>
                </a:cxn>
                <a:cxn ang="0">
                  <a:pos x="2" y="0"/>
                </a:cxn>
              </a:cxnLst>
              <a:rect l="0" t="0" r="r" b="b"/>
              <a:pathLst>
                <a:path w="4" h="12">
                  <a:moveTo>
                    <a:pt x="2" y="0"/>
                  </a:moveTo>
                  <a:lnTo>
                    <a:pt x="0" y="0"/>
                  </a:lnTo>
                  <a:lnTo>
                    <a:pt x="0" y="2"/>
                  </a:lnTo>
                  <a:lnTo>
                    <a:pt x="0" y="6"/>
                  </a:lnTo>
                  <a:lnTo>
                    <a:pt x="0" y="6"/>
                  </a:lnTo>
                  <a:lnTo>
                    <a:pt x="2" y="12"/>
                  </a:lnTo>
                  <a:lnTo>
                    <a:pt x="2" y="12"/>
                  </a:lnTo>
                  <a:lnTo>
                    <a:pt x="4" y="12"/>
                  </a:lnTo>
                  <a:lnTo>
                    <a:pt x="4" y="8"/>
                  </a:lnTo>
                  <a:lnTo>
                    <a:pt x="4"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13" name="Freeform 5545">
              <a:extLst>
                <a:ext uri="{FF2B5EF4-FFF2-40B4-BE49-F238E27FC236}">
                  <a16:creationId xmlns:a16="http://schemas.microsoft.com/office/drawing/2014/main" id="{6AD4A832-209B-3D4A-917E-0F703AD7C533}"/>
                </a:ext>
              </a:extLst>
            </p:cNvPr>
            <p:cNvSpPr>
              <a:spLocks/>
            </p:cNvSpPr>
            <p:nvPr/>
          </p:nvSpPr>
          <p:spPr bwMode="auto">
            <a:xfrm>
              <a:off x="4102561" y="521845"/>
              <a:ext cx="2115" cy="2200"/>
            </a:xfrm>
            <a:custGeom>
              <a:avLst/>
              <a:gdLst/>
              <a:ahLst/>
              <a:cxnLst>
                <a:cxn ang="0">
                  <a:pos x="0" y="0"/>
                </a:cxn>
                <a:cxn ang="0">
                  <a:pos x="0" y="0"/>
                </a:cxn>
                <a:cxn ang="0">
                  <a:pos x="0" y="0"/>
                </a:cxn>
                <a:cxn ang="0">
                  <a:pos x="0" y="0"/>
                </a:cxn>
                <a:cxn ang="0">
                  <a:pos x="0" y="0"/>
                </a:cxn>
                <a:cxn ang="0">
                  <a:pos x="0" y="0"/>
                </a:cxn>
                <a:cxn ang="0">
                  <a:pos x="2" y="0"/>
                </a:cxn>
                <a:cxn ang="0">
                  <a:pos x="0" y="0"/>
                </a:cxn>
                <a:cxn ang="0">
                  <a:pos x="0" y="0"/>
                </a:cxn>
              </a:cxnLst>
              <a:rect l="0" t="0" r="r" b="b"/>
              <a:pathLst>
                <a:path w="2">
                  <a:moveTo>
                    <a:pt x="0" y="0"/>
                  </a:moveTo>
                  <a:lnTo>
                    <a:pt x="0" y="0"/>
                  </a:lnTo>
                  <a:lnTo>
                    <a:pt x="0" y="0"/>
                  </a:lnTo>
                  <a:lnTo>
                    <a:pt x="0" y="0"/>
                  </a:lnTo>
                  <a:lnTo>
                    <a:pt x="0" y="0"/>
                  </a:lnTo>
                  <a:lnTo>
                    <a:pt x="0" y="0"/>
                  </a:lnTo>
                  <a:lnTo>
                    <a:pt x="2" y="0"/>
                  </a:lnTo>
                  <a:lnTo>
                    <a:pt x="0"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14" name="Freeform 5546">
              <a:extLst>
                <a:ext uri="{FF2B5EF4-FFF2-40B4-BE49-F238E27FC236}">
                  <a16:creationId xmlns:a16="http://schemas.microsoft.com/office/drawing/2014/main" id="{5959C654-21A5-FA4A-B0BE-1EE75C86AC21}"/>
                </a:ext>
              </a:extLst>
            </p:cNvPr>
            <p:cNvSpPr>
              <a:spLocks/>
            </p:cNvSpPr>
            <p:nvPr/>
          </p:nvSpPr>
          <p:spPr bwMode="auto">
            <a:xfrm>
              <a:off x="4102561" y="521845"/>
              <a:ext cx="2115" cy="2200"/>
            </a:xfrm>
            <a:custGeom>
              <a:avLst/>
              <a:gdLst/>
              <a:ahLst/>
              <a:cxnLst>
                <a:cxn ang="0">
                  <a:pos x="0" y="0"/>
                </a:cxn>
                <a:cxn ang="0">
                  <a:pos x="0" y="0"/>
                </a:cxn>
                <a:cxn ang="0">
                  <a:pos x="0" y="0"/>
                </a:cxn>
                <a:cxn ang="0">
                  <a:pos x="0" y="0"/>
                </a:cxn>
                <a:cxn ang="0">
                  <a:pos x="0" y="0"/>
                </a:cxn>
                <a:cxn ang="0">
                  <a:pos x="0" y="0"/>
                </a:cxn>
                <a:cxn ang="0">
                  <a:pos x="2" y="0"/>
                </a:cxn>
                <a:cxn ang="0">
                  <a:pos x="0" y="0"/>
                </a:cxn>
                <a:cxn ang="0">
                  <a:pos x="0" y="0"/>
                </a:cxn>
              </a:cxnLst>
              <a:rect l="0" t="0" r="r" b="b"/>
              <a:pathLst>
                <a:path w="2">
                  <a:moveTo>
                    <a:pt x="0" y="0"/>
                  </a:moveTo>
                  <a:lnTo>
                    <a:pt x="0" y="0"/>
                  </a:lnTo>
                  <a:lnTo>
                    <a:pt x="0" y="0"/>
                  </a:lnTo>
                  <a:lnTo>
                    <a:pt x="0" y="0"/>
                  </a:lnTo>
                  <a:lnTo>
                    <a:pt x="0" y="0"/>
                  </a:lnTo>
                  <a:lnTo>
                    <a:pt x="0"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15" name="Freeform 5547">
              <a:extLst>
                <a:ext uri="{FF2B5EF4-FFF2-40B4-BE49-F238E27FC236}">
                  <a16:creationId xmlns:a16="http://schemas.microsoft.com/office/drawing/2014/main" id="{6DEB2508-BFF5-2947-97C6-1535FD0CE5A5}"/>
                </a:ext>
              </a:extLst>
            </p:cNvPr>
            <p:cNvSpPr>
              <a:spLocks/>
            </p:cNvSpPr>
            <p:nvPr/>
          </p:nvSpPr>
          <p:spPr bwMode="auto">
            <a:xfrm>
              <a:off x="3958768" y="484461"/>
              <a:ext cx="4229" cy="2198"/>
            </a:xfrm>
            <a:custGeom>
              <a:avLst/>
              <a:gdLst/>
              <a:ahLst/>
              <a:cxnLst>
                <a:cxn ang="0">
                  <a:pos x="0" y="0"/>
                </a:cxn>
                <a:cxn ang="0">
                  <a:pos x="0" y="0"/>
                </a:cxn>
                <a:cxn ang="0">
                  <a:pos x="0" y="0"/>
                </a:cxn>
                <a:cxn ang="0">
                  <a:pos x="0" y="0"/>
                </a:cxn>
                <a:cxn ang="0">
                  <a:pos x="0" y="0"/>
                </a:cxn>
                <a:cxn ang="0">
                  <a:pos x="0" y="0"/>
                </a:cxn>
                <a:cxn ang="0">
                  <a:pos x="0" y="2"/>
                </a:cxn>
                <a:cxn ang="0">
                  <a:pos x="2" y="0"/>
                </a:cxn>
                <a:cxn ang="0">
                  <a:pos x="2" y="0"/>
                </a:cxn>
                <a:cxn ang="0">
                  <a:pos x="2" y="0"/>
                </a:cxn>
                <a:cxn ang="0">
                  <a:pos x="2" y="0"/>
                </a:cxn>
                <a:cxn ang="0">
                  <a:pos x="2" y="0"/>
                </a:cxn>
                <a:cxn ang="0">
                  <a:pos x="2" y="0"/>
                </a:cxn>
                <a:cxn ang="0">
                  <a:pos x="2" y="0"/>
                </a:cxn>
                <a:cxn ang="0">
                  <a:pos x="0" y="0"/>
                </a:cxn>
              </a:cxnLst>
              <a:rect l="0" t="0" r="r" b="b"/>
              <a:pathLst>
                <a:path w="2" h="2">
                  <a:moveTo>
                    <a:pt x="0" y="0"/>
                  </a:moveTo>
                  <a:lnTo>
                    <a:pt x="0" y="0"/>
                  </a:lnTo>
                  <a:lnTo>
                    <a:pt x="0" y="0"/>
                  </a:lnTo>
                  <a:lnTo>
                    <a:pt x="0" y="0"/>
                  </a:lnTo>
                  <a:lnTo>
                    <a:pt x="0" y="0"/>
                  </a:lnTo>
                  <a:lnTo>
                    <a:pt x="0" y="0"/>
                  </a:lnTo>
                  <a:lnTo>
                    <a:pt x="0" y="2"/>
                  </a:lnTo>
                  <a:lnTo>
                    <a:pt x="2" y="0"/>
                  </a:lnTo>
                  <a:lnTo>
                    <a:pt x="2" y="0"/>
                  </a:lnTo>
                  <a:lnTo>
                    <a:pt x="2" y="0"/>
                  </a:lnTo>
                  <a:lnTo>
                    <a:pt x="2" y="0"/>
                  </a:lnTo>
                  <a:lnTo>
                    <a:pt x="2" y="0"/>
                  </a:lnTo>
                  <a:lnTo>
                    <a:pt x="2" y="0"/>
                  </a:lnTo>
                  <a:lnTo>
                    <a:pt x="2"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16" name="Freeform 5548">
              <a:extLst>
                <a:ext uri="{FF2B5EF4-FFF2-40B4-BE49-F238E27FC236}">
                  <a16:creationId xmlns:a16="http://schemas.microsoft.com/office/drawing/2014/main" id="{5861B529-5377-6C4B-901B-DB655891B0AE}"/>
                </a:ext>
              </a:extLst>
            </p:cNvPr>
            <p:cNvSpPr>
              <a:spLocks/>
            </p:cNvSpPr>
            <p:nvPr/>
          </p:nvSpPr>
          <p:spPr bwMode="auto">
            <a:xfrm>
              <a:off x="3958768" y="484461"/>
              <a:ext cx="4229" cy="2198"/>
            </a:xfrm>
            <a:custGeom>
              <a:avLst/>
              <a:gdLst/>
              <a:ahLst/>
              <a:cxnLst>
                <a:cxn ang="0">
                  <a:pos x="0" y="0"/>
                </a:cxn>
                <a:cxn ang="0">
                  <a:pos x="0" y="0"/>
                </a:cxn>
                <a:cxn ang="0">
                  <a:pos x="0" y="0"/>
                </a:cxn>
                <a:cxn ang="0">
                  <a:pos x="0" y="0"/>
                </a:cxn>
                <a:cxn ang="0">
                  <a:pos x="0" y="0"/>
                </a:cxn>
                <a:cxn ang="0">
                  <a:pos x="0" y="0"/>
                </a:cxn>
                <a:cxn ang="0">
                  <a:pos x="0" y="2"/>
                </a:cxn>
                <a:cxn ang="0">
                  <a:pos x="2" y="0"/>
                </a:cxn>
                <a:cxn ang="0">
                  <a:pos x="2" y="0"/>
                </a:cxn>
                <a:cxn ang="0">
                  <a:pos x="2" y="0"/>
                </a:cxn>
                <a:cxn ang="0">
                  <a:pos x="2" y="0"/>
                </a:cxn>
                <a:cxn ang="0">
                  <a:pos x="2" y="0"/>
                </a:cxn>
                <a:cxn ang="0">
                  <a:pos x="2" y="0"/>
                </a:cxn>
                <a:cxn ang="0">
                  <a:pos x="2" y="0"/>
                </a:cxn>
                <a:cxn ang="0">
                  <a:pos x="0" y="0"/>
                </a:cxn>
              </a:cxnLst>
              <a:rect l="0" t="0" r="r" b="b"/>
              <a:pathLst>
                <a:path w="2" h="2">
                  <a:moveTo>
                    <a:pt x="0" y="0"/>
                  </a:moveTo>
                  <a:lnTo>
                    <a:pt x="0" y="0"/>
                  </a:lnTo>
                  <a:lnTo>
                    <a:pt x="0" y="0"/>
                  </a:lnTo>
                  <a:lnTo>
                    <a:pt x="0" y="0"/>
                  </a:lnTo>
                  <a:lnTo>
                    <a:pt x="0" y="0"/>
                  </a:lnTo>
                  <a:lnTo>
                    <a:pt x="0" y="0"/>
                  </a:lnTo>
                  <a:lnTo>
                    <a:pt x="0" y="2"/>
                  </a:lnTo>
                  <a:lnTo>
                    <a:pt x="2" y="0"/>
                  </a:lnTo>
                  <a:lnTo>
                    <a:pt x="2" y="0"/>
                  </a:lnTo>
                  <a:lnTo>
                    <a:pt x="2" y="0"/>
                  </a:lnTo>
                  <a:lnTo>
                    <a:pt x="2" y="0"/>
                  </a:lnTo>
                  <a:lnTo>
                    <a:pt x="2"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17" name="Freeform 5549">
              <a:extLst>
                <a:ext uri="{FF2B5EF4-FFF2-40B4-BE49-F238E27FC236}">
                  <a16:creationId xmlns:a16="http://schemas.microsoft.com/office/drawing/2014/main" id="{8AB0BAD7-BD16-ED4A-B170-D6A4FCE5E3DD}"/>
                </a:ext>
              </a:extLst>
            </p:cNvPr>
            <p:cNvSpPr>
              <a:spLocks/>
            </p:cNvSpPr>
            <p:nvPr/>
          </p:nvSpPr>
          <p:spPr bwMode="auto">
            <a:xfrm>
              <a:off x="4115248" y="748348"/>
              <a:ext cx="6344" cy="6596"/>
            </a:xfrm>
            <a:custGeom>
              <a:avLst/>
              <a:gdLst/>
              <a:ahLst/>
              <a:cxnLst>
                <a:cxn ang="0">
                  <a:pos x="0" y="0"/>
                </a:cxn>
                <a:cxn ang="0">
                  <a:pos x="0" y="0"/>
                </a:cxn>
                <a:cxn ang="0">
                  <a:pos x="0" y="2"/>
                </a:cxn>
                <a:cxn ang="0">
                  <a:pos x="0" y="2"/>
                </a:cxn>
                <a:cxn ang="0">
                  <a:pos x="0" y="2"/>
                </a:cxn>
                <a:cxn ang="0">
                  <a:pos x="0" y="2"/>
                </a:cxn>
                <a:cxn ang="0">
                  <a:pos x="2" y="2"/>
                </a:cxn>
                <a:cxn ang="0">
                  <a:pos x="4" y="4"/>
                </a:cxn>
                <a:cxn ang="0">
                  <a:pos x="4" y="2"/>
                </a:cxn>
                <a:cxn ang="0">
                  <a:pos x="4" y="0"/>
                </a:cxn>
                <a:cxn ang="0">
                  <a:pos x="0" y="0"/>
                </a:cxn>
                <a:cxn ang="0">
                  <a:pos x="0" y="0"/>
                </a:cxn>
              </a:cxnLst>
              <a:rect l="0" t="0" r="r" b="b"/>
              <a:pathLst>
                <a:path w="4" h="4">
                  <a:moveTo>
                    <a:pt x="0" y="0"/>
                  </a:moveTo>
                  <a:lnTo>
                    <a:pt x="0" y="0"/>
                  </a:lnTo>
                  <a:lnTo>
                    <a:pt x="0" y="2"/>
                  </a:lnTo>
                  <a:lnTo>
                    <a:pt x="0" y="2"/>
                  </a:lnTo>
                  <a:lnTo>
                    <a:pt x="0" y="2"/>
                  </a:lnTo>
                  <a:lnTo>
                    <a:pt x="0" y="2"/>
                  </a:lnTo>
                  <a:lnTo>
                    <a:pt x="2" y="2"/>
                  </a:lnTo>
                  <a:lnTo>
                    <a:pt x="4" y="4"/>
                  </a:lnTo>
                  <a:lnTo>
                    <a:pt x="4" y="2"/>
                  </a:lnTo>
                  <a:lnTo>
                    <a:pt x="4" y="0"/>
                  </a:lnTo>
                  <a:lnTo>
                    <a:pt x="0" y="0"/>
                  </a:lnTo>
                  <a:lnTo>
                    <a:pt x="0"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18" name="Freeform 5550">
              <a:extLst>
                <a:ext uri="{FF2B5EF4-FFF2-40B4-BE49-F238E27FC236}">
                  <a16:creationId xmlns:a16="http://schemas.microsoft.com/office/drawing/2014/main" id="{C69765E5-798B-3C4D-917D-B392F62CCF76}"/>
                </a:ext>
              </a:extLst>
            </p:cNvPr>
            <p:cNvSpPr>
              <a:spLocks/>
            </p:cNvSpPr>
            <p:nvPr/>
          </p:nvSpPr>
          <p:spPr bwMode="auto">
            <a:xfrm>
              <a:off x="4115248" y="748348"/>
              <a:ext cx="6344" cy="6596"/>
            </a:xfrm>
            <a:custGeom>
              <a:avLst/>
              <a:gdLst/>
              <a:ahLst/>
              <a:cxnLst>
                <a:cxn ang="0">
                  <a:pos x="0" y="0"/>
                </a:cxn>
                <a:cxn ang="0">
                  <a:pos x="0" y="0"/>
                </a:cxn>
                <a:cxn ang="0">
                  <a:pos x="0" y="2"/>
                </a:cxn>
                <a:cxn ang="0">
                  <a:pos x="0" y="2"/>
                </a:cxn>
                <a:cxn ang="0">
                  <a:pos x="0" y="2"/>
                </a:cxn>
                <a:cxn ang="0">
                  <a:pos x="0" y="2"/>
                </a:cxn>
                <a:cxn ang="0">
                  <a:pos x="2" y="2"/>
                </a:cxn>
                <a:cxn ang="0">
                  <a:pos x="4" y="4"/>
                </a:cxn>
                <a:cxn ang="0">
                  <a:pos x="4" y="2"/>
                </a:cxn>
                <a:cxn ang="0">
                  <a:pos x="4" y="0"/>
                </a:cxn>
                <a:cxn ang="0">
                  <a:pos x="0" y="0"/>
                </a:cxn>
                <a:cxn ang="0">
                  <a:pos x="0" y="0"/>
                </a:cxn>
              </a:cxnLst>
              <a:rect l="0" t="0" r="r" b="b"/>
              <a:pathLst>
                <a:path w="4" h="4">
                  <a:moveTo>
                    <a:pt x="0" y="0"/>
                  </a:moveTo>
                  <a:lnTo>
                    <a:pt x="0" y="0"/>
                  </a:lnTo>
                  <a:lnTo>
                    <a:pt x="0" y="2"/>
                  </a:lnTo>
                  <a:lnTo>
                    <a:pt x="0" y="2"/>
                  </a:lnTo>
                  <a:lnTo>
                    <a:pt x="0" y="2"/>
                  </a:lnTo>
                  <a:lnTo>
                    <a:pt x="0" y="2"/>
                  </a:lnTo>
                  <a:lnTo>
                    <a:pt x="2" y="2"/>
                  </a:lnTo>
                  <a:lnTo>
                    <a:pt x="4" y="4"/>
                  </a:lnTo>
                  <a:lnTo>
                    <a:pt x="4" y="2"/>
                  </a:lnTo>
                  <a:lnTo>
                    <a:pt x="4"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19" name="Freeform 5551">
              <a:extLst>
                <a:ext uri="{FF2B5EF4-FFF2-40B4-BE49-F238E27FC236}">
                  <a16:creationId xmlns:a16="http://schemas.microsoft.com/office/drawing/2014/main" id="{8490D543-2262-2148-A6AE-A0D78EAC9363}"/>
                </a:ext>
              </a:extLst>
            </p:cNvPr>
            <p:cNvSpPr>
              <a:spLocks/>
            </p:cNvSpPr>
            <p:nvPr/>
          </p:nvSpPr>
          <p:spPr bwMode="auto">
            <a:xfrm>
              <a:off x="4127936" y="735154"/>
              <a:ext cx="12688" cy="13194"/>
            </a:xfrm>
            <a:custGeom>
              <a:avLst/>
              <a:gdLst/>
              <a:ahLst/>
              <a:cxnLst>
                <a:cxn ang="0">
                  <a:pos x="4" y="0"/>
                </a:cxn>
                <a:cxn ang="0">
                  <a:pos x="0" y="6"/>
                </a:cxn>
                <a:cxn ang="0">
                  <a:pos x="0" y="6"/>
                </a:cxn>
                <a:cxn ang="0">
                  <a:pos x="0" y="6"/>
                </a:cxn>
                <a:cxn ang="0">
                  <a:pos x="0" y="8"/>
                </a:cxn>
                <a:cxn ang="0">
                  <a:pos x="0" y="8"/>
                </a:cxn>
                <a:cxn ang="0">
                  <a:pos x="0" y="8"/>
                </a:cxn>
                <a:cxn ang="0">
                  <a:pos x="0" y="8"/>
                </a:cxn>
                <a:cxn ang="0">
                  <a:pos x="0" y="8"/>
                </a:cxn>
                <a:cxn ang="0">
                  <a:pos x="0" y="8"/>
                </a:cxn>
                <a:cxn ang="0">
                  <a:pos x="0" y="8"/>
                </a:cxn>
                <a:cxn ang="0">
                  <a:pos x="2" y="6"/>
                </a:cxn>
                <a:cxn ang="0">
                  <a:pos x="2" y="6"/>
                </a:cxn>
                <a:cxn ang="0">
                  <a:pos x="4" y="6"/>
                </a:cxn>
                <a:cxn ang="0">
                  <a:pos x="6" y="6"/>
                </a:cxn>
                <a:cxn ang="0">
                  <a:pos x="8" y="4"/>
                </a:cxn>
                <a:cxn ang="0">
                  <a:pos x="8" y="4"/>
                </a:cxn>
                <a:cxn ang="0">
                  <a:pos x="8" y="0"/>
                </a:cxn>
                <a:cxn ang="0">
                  <a:pos x="8" y="0"/>
                </a:cxn>
                <a:cxn ang="0">
                  <a:pos x="6" y="0"/>
                </a:cxn>
                <a:cxn ang="0">
                  <a:pos x="6" y="0"/>
                </a:cxn>
                <a:cxn ang="0">
                  <a:pos x="6" y="0"/>
                </a:cxn>
                <a:cxn ang="0">
                  <a:pos x="4" y="0"/>
                </a:cxn>
              </a:cxnLst>
              <a:rect l="0" t="0" r="r" b="b"/>
              <a:pathLst>
                <a:path w="8" h="8">
                  <a:moveTo>
                    <a:pt x="4" y="0"/>
                  </a:moveTo>
                  <a:lnTo>
                    <a:pt x="0" y="6"/>
                  </a:lnTo>
                  <a:lnTo>
                    <a:pt x="0" y="6"/>
                  </a:lnTo>
                  <a:lnTo>
                    <a:pt x="0" y="6"/>
                  </a:lnTo>
                  <a:lnTo>
                    <a:pt x="0" y="8"/>
                  </a:lnTo>
                  <a:lnTo>
                    <a:pt x="0" y="8"/>
                  </a:lnTo>
                  <a:lnTo>
                    <a:pt x="0" y="8"/>
                  </a:lnTo>
                  <a:lnTo>
                    <a:pt x="0" y="8"/>
                  </a:lnTo>
                  <a:lnTo>
                    <a:pt x="0" y="8"/>
                  </a:lnTo>
                  <a:lnTo>
                    <a:pt x="0" y="8"/>
                  </a:lnTo>
                  <a:lnTo>
                    <a:pt x="0" y="8"/>
                  </a:lnTo>
                  <a:lnTo>
                    <a:pt x="2" y="6"/>
                  </a:lnTo>
                  <a:lnTo>
                    <a:pt x="2" y="6"/>
                  </a:lnTo>
                  <a:lnTo>
                    <a:pt x="4" y="6"/>
                  </a:lnTo>
                  <a:lnTo>
                    <a:pt x="6" y="6"/>
                  </a:lnTo>
                  <a:lnTo>
                    <a:pt x="8" y="4"/>
                  </a:lnTo>
                  <a:lnTo>
                    <a:pt x="8" y="4"/>
                  </a:lnTo>
                  <a:lnTo>
                    <a:pt x="8" y="0"/>
                  </a:lnTo>
                  <a:lnTo>
                    <a:pt x="8" y="0"/>
                  </a:lnTo>
                  <a:lnTo>
                    <a:pt x="6" y="0"/>
                  </a:lnTo>
                  <a:lnTo>
                    <a:pt x="6" y="0"/>
                  </a:lnTo>
                  <a:lnTo>
                    <a:pt x="6" y="0"/>
                  </a:lnTo>
                  <a:lnTo>
                    <a:pt x="4" y="0"/>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20" name="Freeform 5552">
              <a:extLst>
                <a:ext uri="{FF2B5EF4-FFF2-40B4-BE49-F238E27FC236}">
                  <a16:creationId xmlns:a16="http://schemas.microsoft.com/office/drawing/2014/main" id="{57B87046-FECE-E346-ADED-B033EE634F8F}"/>
                </a:ext>
              </a:extLst>
            </p:cNvPr>
            <p:cNvSpPr>
              <a:spLocks/>
            </p:cNvSpPr>
            <p:nvPr/>
          </p:nvSpPr>
          <p:spPr bwMode="auto">
            <a:xfrm>
              <a:off x="4127936" y="735154"/>
              <a:ext cx="12688" cy="13194"/>
            </a:xfrm>
            <a:custGeom>
              <a:avLst/>
              <a:gdLst/>
              <a:ahLst/>
              <a:cxnLst>
                <a:cxn ang="0">
                  <a:pos x="4" y="0"/>
                </a:cxn>
                <a:cxn ang="0">
                  <a:pos x="0" y="6"/>
                </a:cxn>
                <a:cxn ang="0">
                  <a:pos x="0" y="6"/>
                </a:cxn>
                <a:cxn ang="0">
                  <a:pos x="0" y="6"/>
                </a:cxn>
                <a:cxn ang="0">
                  <a:pos x="0" y="8"/>
                </a:cxn>
                <a:cxn ang="0">
                  <a:pos x="0" y="8"/>
                </a:cxn>
                <a:cxn ang="0">
                  <a:pos x="0" y="8"/>
                </a:cxn>
                <a:cxn ang="0">
                  <a:pos x="0" y="8"/>
                </a:cxn>
                <a:cxn ang="0">
                  <a:pos x="0" y="8"/>
                </a:cxn>
                <a:cxn ang="0">
                  <a:pos x="0" y="8"/>
                </a:cxn>
                <a:cxn ang="0">
                  <a:pos x="0" y="8"/>
                </a:cxn>
                <a:cxn ang="0">
                  <a:pos x="2" y="6"/>
                </a:cxn>
                <a:cxn ang="0">
                  <a:pos x="2" y="6"/>
                </a:cxn>
                <a:cxn ang="0">
                  <a:pos x="4" y="6"/>
                </a:cxn>
                <a:cxn ang="0">
                  <a:pos x="6" y="6"/>
                </a:cxn>
                <a:cxn ang="0">
                  <a:pos x="8" y="4"/>
                </a:cxn>
                <a:cxn ang="0">
                  <a:pos x="8" y="4"/>
                </a:cxn>
                <a:cxn ang="0">
                  <a:pos x="8" y="0"/>
                </a:cxn>
                <a:cxn ang="0">
                  <a:pos x="8" y="0"/>
                </a:cxn>
                <a:cxn ang="0">
                  <a:pos x="6" y="0"/>
                </a:cxn>
                <a:cxn ang="0">
                  <a:pos x="6" y="0"/>
                </a:cxn>
                <a:cxn ang="0">
                  <a:pos x="6" y="0"/>
                </a:cxn>
                <a:cxn ang="0">
                  <a:pos x="4" y="0"/>
                </a:cxn>
              </a:cxnLst>
              <a:rect l="0" t="0" r="r" b="b"/>
              <a:pathLst>
                <a:path w="8" h="8">
                  <a:moveTo>
                    <a:pt x="4" y="0"/>
                  </a:moveTo>
                  <a:lnTo>
                    <a:pt x="0" y="6"/>
                  </a:lnTo>
                  <a:lnTo>
                    <a:pt x="0" y="6"/>
                  </a:lnTo>
                  <a:lnTo>
                    <a:pt x="0" y="6"/>
                  </a:lnTo>
                  <a:lnTo>
                    <a:pt x="0" y="8"/>
                  </a:lnTo>
                  <a:lnTo>
                    <a:pt x="0" y="8"/>
                  </a:lnTo>
                  <a:lnTo>
                    <a:pt x="0" y="8"/>
                  </a:lnTo>
                  <a:lnTo>
                    <a:pt x="0" y="8"/>
                  </a:lnTo>
                  <a:lnTo>
                    <a:pt x="0" y="8"/>
                  </a:lnTo>
                  <a:lnTo>
                    <a:pt x="0" y="8"/>
                  </a:lnTo>
                  <a:lnTo>
                    <a:pt x="0" y="8"/>
                  </a:lnTo>
                  <a:lnTo>
                    <a:pt x="2" y="6"/>
                  </a:lnTo>
                  <a:lnTo>
                    <a:pt x="2" y="6"/>
                  </a:lnTo>
                  <a:lnTo>
                    <a:pt x="4" y="6"/>
                  </a:lnTo>
                  <a:lnTo>
                    <a:pt x="6" y="6"/>
                  </a:lnTo>
                  <a:lnTo>
                    <a:pt x="8" y="4"/>
                  </a:lnTo>
                  <a:lnTo>
                    <a:pt x="8" y="4"/>
                  </a:lnTo>
                  <a:lnTo>
                    <a:pt x="8" y="0"/>
                  </a:lnTo>
                  <a:lnTo>
                    <a:pt x="8" y="0"/>
                  </a:lnTo>
                  <a:lnTo>
                    <a:pt x="6" y="0"/>
                  </a:lnTo>
                  <a:lnTo>
                    <a:pt x="6" y="0"/>
                  </a:lnTo>
                  <a:lnTo>
                    <a:pt x="6"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21" name="Freeform 5553">
              <a:extLst>
                <a:ext uri="{FF2B5EF4-FFF2-40B4-BE49-F238E27FC236}">
                  <a16:creationId xmlns:a16="http://schemas.microsoft.com/office/drawing/2014/main" id="{11D53CD2-0F7F-4149-8E90-5E50EE4FA52F}"/>
                </a:ext>
              </a:extLst>
            </p:cNvPr>
            <p:cNvSpPr>
              <a:spLocks/>
            </p:cNvSpPr>
            <p:nvPr/>
          </p:nvSpPr>
          <p:spPr bwMode="auto">
            <a:xfrm>
              <a:off x="4096218" y="816519"/>
              <a:ext cx="25375" cy="26389"/>
            </a:xfrm>
            <a:custGeom>
              <a:avLst/>
              <a:gdLst/>
              <a:ahLst/>
              <a:cxnLst>
                <a:cxn ang="0">
                  <a:pos x="8" y="16"/>
                </a:cxn>
                <a:cxn ang="0">
                  <a:pos x="8" y="12"/>
                </a:cxn>
                <a:cxn ang="0">
                  <a:pos x="8" y="12"/>
                </a:cxn>
                <a:cxn ang="0">
                  <a:pos x="8" y="12"/>
                </a:cxn>
                <a:cxn ang="0">
                  <a:pos x="6" y="12"/>
                </a:cxn>
                <a:cxn ang="0">
                  <a:pos x="6" y="10"/>
                </a:cxn>
                <a:cxn ang="0">
                  <a:pos x="6" y="10"/>
                </a:cxn>
                <a:cxn ang="0">
                  <a:pos x="4" y="10"/>
                </a:cxn>
                <a:cxn ang="0">
                  <a:pos x="4" y="10"/>
                </a:cxn>
                <a:cxn ang="0">
                  <a:pos x="4" y="10"/>
                </a:cxn>
                <a:cxn ang="0">
                  <a:pos x="4" y="10"/>
                </a:cxn>
                <a:cxn ang="0">
                  <a:pos x="2" y="10"/>
                </a:cxn>
                <a:cxn ang="0">
                  <a:pos x="2" y="10"/>
                </a:cxn>
                <a:cxn ang="0">
                  <a:pos x="2" y="12"/>
                </a:cxn>
                <a:cxn ang="0">
                  <a:pos x="2" y="12"/>
                </a:cxn>
                <a:cxn ang="0">
                  <a:pos x="2" y="12"/>
                </a:cxn>
                <a:cxn ang="0">
                  <a:pos x="2" y="12"/>
                </a:cxn>
                <a:cxn ang="0">
                  <a:pos x="2" y="12"/>
                </a:cxn>
                <a:cxn ang="0">
                  <a:pos x="2" y="12"/>
                </a:cxn>
                <a:cxn ang="0">
                  <a:pos x="2" y="12"/>
                </a:cxn>
                <a:cxn ang="0">
                  <a:pos x="0" y="10"/>
                </a:cxn>
                <a:cxn ang="0">
                  <a:pos x="0" y="10"/>
                </a:cxn>
                <a:cxn ang="0">
                  <a:pos x="0" y="10"/>
                </a:cxn>
                <a:cxn ang="0">
                  <a:pos x="0" y="8"/>
                </a:cxn>
                <a:cxn ang="0">
                  <a:pos x="0" y="2"/>
                </a:cxn>
                <a:cxn ang="0">
                  <a:pos x="2" y="2"/>
                </a:cxn>
                <a:cxn ang="0">
                  <a:pos x="2" y="2"/>
                </a:cxn>
                <a:cxn ang="0">
                  <a:pos x="2" y="0"/>
                </a:cxn>
                <a:cxn ang="0">
                  <a:pos x="2" y="0"/>
                </a:cxn>
                <a:cxn ang="0">
                  <a:pos x="4" y="0"/>
                </a:cxn>
                <a:cxn ang="0">
                  <a:pos x="10" y="2"/>
                </a:cxn>
                <a:cxn ang="0">
                  <a:pos x="12" y="2"/>
                </a:cxn>
                <a:cxn ang="0">
                  <a:pos x="16" y="6"/>
                </a:cxn>
                <a:cxn ang="0">
                  <a:pos x="16" y="6"/>
                </a:cxn>
                <a:cxn ang="0">
                  <a:pos x="16" y="6"/>
                </a:cxn>
                <a:cxn ang="0">
                  <a:pos x="16" y="6"/>
                </a:cxn>
                <a:cxn ang="0">
                  <a:pos x="16" y="6"/>
                </a:cxn>
                <a:cxn ang="0">
                  <a:pos x="16" y="6"/>
                </a:cxn>
                <a:cxn ang="0">
                  <a:pos x="14" y="8"/>
                </a:cxn>
                <a:cxn ang="0">
                  <a:pos x="14" y="8"/>
                </a:cxn>
                <a:cxn ang="0">
                  <a:pos x="14" y="8"/>
                </a:cxn>
                <a:cxn ang="0">
                  <a:pos x="10" y="10"/>
                </a:cxn>
                <a:cxn ang="0">
                  <a:pos x="8" y="14"/>
                </a:cxn>
                <a:cxn ang="0">
                  <a:pos x="8" y="14"/>
                </a:cxn>
                <a:cxn ang="0">
                  <a:pos x="8" y="16"/>
                </a:cxn>
              </a:cxnLst>
              <a:rect l="0" t="0" r="r" b="b"/>
              <a:pathLst>
                <a:path w="16" h="16">
                  <a:moveTo>
                    <a:pt x="8" y="16"/>
                  </a:moveTo>
                  <a:lnTo>
                    <a:pt x="8" y="12"/>
                  </a:lnTo>
                  <a:lnTo>
                    <a:pt x="8" y="12"/>
                  </a:lnTo>
                  <a:lnTo>
                    <a:pt x="8" y="12"/>
                  </a:lnTo>
                  <a:lnTo>
                    <a:pt x="6" y="12"/>
                  </a:lnTo>
                  <a:lnTo>
                    <a:pt x="6" y="10"/>
                  </a:lnTo>
                  <a:lnTo>
                    <a:pt x="6" y="10"/>
                  </a:lnTo>
                  <a:lnTo>
                    <a:pt x="4" y="10"/>
                  </a:lnTo>
                  <a:lnTo>
                    <a:pt x="4" y="10"/>
                  </a:lnTo>
                  <a:lnTo>
                    <a:pt x="4" y="10"/>
                  </a:lnTo>
                  <a:lnTo>
                    <a:pt x="4" y="10"/>
                  </a:lnTo>
                  <a:lnTo>
                    <a:pt x="2" y="10"/>
                  </a:lnTo>
                  <a:lnTo>
                    <a:pt x="2" y="10"/>
                  </a:lnTo>
                  <a:lnTo>
                    <a:pt x="2" y="12"/>
                  </a:lnTo>
                  <a:lnTo>
                    <a:pt x="2" y="12"/>
                  </a:lnTo>
                  <a:lnTo>
                    <a:pt x="2" y="12"/>
                  </a:lnTo>
                  <a:lnTo>
                    <a:pt x="2" y="12"/>
                  </a:lnTo>
                  <a:lnTo>
                    <a:pt x="2" y="12"/>
                  </a:lnTo>
                  <a:lnTo>
                    <a:pt x="2" y="12"/>
                  </a:lnTo>
                  <a:lnTo>
                    <a:pt x="2" y="12"/>
                  </a:lnTo>
                  <a:lnTo>
                    <a:pt x="0" y="10"/>
                  </a:lnTo>
                  <a:lnTo>
                    <a:pt x="0" y="10"/>
                  </a:lnTo>
                  <a:lnTo>
                    <a:pt x="0" y="10"/>
                  </a:lnTo>
                  <a:lnTo>
                    <a:pt x="0" y="8"/>
                  </a:lnTo>
                  <a:lnTo>
                    <a:pt x="0" y="2"/>
                  </a:lnTo>
                  <a:lnTo>
                    <a:pt x="2" y="2"/>
                  </a:lnTo>
                  <a:lnTo>
                    <a:pt x="2" y="2"/>
                  </a:lnTo>
                  <a:lnTo>
                    <a:pt x="2" y="0"/>
                  </a:lnTo>
                  <a:lnTo>
                    <a:pt x="2" y="0"/>
                  </a:lnTo>
                  <a:lnTo>
                    <a:pt x="4" y="0"/>
                  </a:lnTo>
                  <a:lnTo>
                    <a:pt x="10" y="2"/>
                  </a:lnTo>
                  <a:lnTo>
                    <a:pt x="12" y="2"/>
                  </a:lnTo>
                  <a:lnTo>
                    <a:pt x="16" y="6"/>
                  </a:lnTo>
                  <a:lnTo>
                    <a:pt x="16" y="6"/>
                  </a:lnTo>
                  <a:lnTo>
                    <a:pt x="16" y="6"/>
                  </a:lnTo>
                  <a:lnTo>
                    <a:pt x="16" y="6"/>
                  </a:lnTo>
                  <a:lnTo>
                    <a:pt x="16" y="6"/>
                  </a:lnTo>
                  <a:lnTo>
                    <a:pt x="16" y="6"/>
                  </a:lnTo>
                  <a:lnTo>
                    <a:pt x="14" y="8"/>
                  </a:lnTo>
                  <a:lnTo>
                    <a:pt x="14" y="8"/>
                  </a:lnTo>
                  <a:lnTo>
                    <a:pt x="14" y="8"/>
                  </a:lnTo>
                  <a:lnTo>
                    <a:pt x="10" y="10"/>
                  </a:lnTo>
                  <a:lnTo>
                    <a:pt x="8" y="14"/>
                  </a:lnTo>
                  <a:lnTo>
                    <a:pt x="8" y="14"/>
                  </a:lnTo>
                  <a:lnTo>
                    <a:pt x="8" y="16"/>
                  </a:lnTo>
                  <a:close/>
                </a:path>
              </a:pathLst>
            </a:custGeom>
            <a:solidFill>
              <a:srgbClr val="E6E7E8"/>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22" name="Freeform 5554">
              <a:extLst>
                <a:ext uri="{FF2B5EF4-FFF2-40B4-BE49-F238E27FC236}">
                  <a16:creationId xmlns:a16="http://schemas.microsoft.com/office/drawing/2014/main" id="{10C24AF4-24B3-A94E-BAE7-F0B941A780DF}"/>
                </a:ext>
              </a:extLst>
            </p:cNvPr>
            <p:cNvSpPr>
              <a:spLocks/>
            </p:cNvSpPr>
            <p:nvPr/>
          </p:nvSpPr>
          <p:spPr bwMode="auto">
            <a:xfrm>
              <a:off x="4096218" y="816519"/>
              <a:ext cx="25375" cy="26389"/>
            </a:xfrm>
            <a:custGeom>
              <a:avLst/>
              <a:gdLst/>
              <a:ahLst/>
              <a:cxnLst>
                <a:cxn ang="0">
                  <a:pos x="8" y="16"/>
                </a:cxn>
                <a:cxn ang="0">
                  <a:pos x="8" y="12"/>
                </a:cxn>
                <a:cxn ang="0">
                  <a:pos x="8" y="12"/>
                </a:cxn>
                <a:cxn ang="0">
                  <a:pos x="8" y="12"/>
                </a:cxn>
                <a:cxn ang="0">
                  <a:pos x="6" y="12"/>
                </a:cxn>
                <a:cxn ang="0">
                  <a:pos x="6" y="10"/>
                </a:cxn>
                <a:cxn ang="0">
                  <a:pos x="6" y="10"/>
                </a:cxn>
                <a:cxn ang="0">
                  <a:pos x="4" y="10"/>
                </a:cxn>
                <a:cxn ang="0">
                  <a:pos x="4" y="10"/>
                </a:cxn>
                <a:cxn ang="0">
                  <a:pos x="4" y="10"/>
                </a:cxn>
                <a:cxn ang="0">
                  <a:pos x="4" y="10"/>
                </a:cxn>
                <a:cxn ang="0">
                  <a:pos x="2" y="10"/>
                </a:cxn>
                <a:cxn ang="0">
                  <a:pos x="2" y="10"/>
                </a:cxn>
                <a:cxn ang="0">
                  <a:pos x="2" y="12"/>
                </a:cxn>
                <a:cxn ang="0">
                  <a:pos x="2" y="12"/>
                </a:cxn>
                <a:cxn ang="0">
                  <a:pos x="2" y="12"/>
                </a:cxn>
                <a:cxn ang="0">
                  <a:pos x="2" y="12"/>
                </a:cxn>
                <a:cxn ang="0">
                  <a:pos x="2" y="12"/>
                </a:cxn>
                <a:cxn ang="0">
                  <a:pos x="2" y="12"/>
                </a:cxn>
                <a:cxn ang="0">
                  <a:pos x="2" y="12"/>
                </a:cxn>
                <a:cxn ang="0">
                  <a:pos x="0" y="10"/>
                </a:cxn>
                <a:cxn ang="0">
                  <a:pos x="0" y="10"/>
                </a:cxn>
                <a:cxn ang="0">
                  <a:pos x="0" y="10"/>
                </a:cxn>
                <a:cxn ang="0">
                  <a:pos x="0" y="8"/>
                </a:cxn>
                <a:cxn ang="0">
                  <a:pos x="0" y="2"/>
                </a:cxn>
                <a:cxn ang="0">
                  <a:pos x="2" y="2"/>
                </a:cxn>
                <a:cxn ang="0">
                  <a:pos x="2" y="2"/>
                </a:cxn>
                <a:cxn ang="0">
                  <a:pos x="2" y="0"/>
                </a:cxn>
                <a:cxn ang="0">
                  <a:pos x="2" y="0"/>
                </a:cxn>
                <a:cxn ang="0">
                  <a:pos x="4" y="0"/>
                </a:cxn>
                <a:cxn ang="0">
                  <a:pos x="10" y="2"/>
                </a:cxn>
                <a:cxn ang="0">
                  <a:pos x="12" y="2"/>
                </a:cxn>
                <a:cxn ang="0">
                  <a:pos x="16" y="6"/>
                </a:cxn>
                <a:cxn ang="0">
                  <a:pos x="16" y="6"/>
                </a:cxn>
                <a:cxn ang="0">
                  <a:pos x="16" y="6"/>
                </a:cxn>
                <a:cxn ang="0">
                  <a:pos x="16" y="6"/>
                </a:cxn>
                <a:cxn ang="0">
                  <a:pos x="16" y="6"/>
                </a:cxn>
                <a:cxn ang="0">
                  <a:pos x="16" y="6"/>
                </a:cxn>
                <a:cxn ang="0">
                  <a:pos x="14" y="8"/>
                </a:cxn>
                <a:cxn ang="0">
                  <a:pos x="14" y="8"/>
                </a:cxn>
                <a:cxn ang="0">
                  <a:pos x="14" y="8"/>
                </a:cxn>
                <a:cxn ang="0">
                  <a:pos x="10" y="10"/>
                </a:cxn>
                <a:cxn ang="0">
                  <a:pos x="8" y="14"/>
                </a:cxn>
                <a:cxn ang="0">
                  <a:pos x="8" y="14"/>
                </a:cxn>
                <a:cxn ang="0">
                  <a:pos x="8" y="16"/>
                </a:cxn>
              </a:cxnLst>
              <a:rect l="0" t="0" r="r" b="b"/>
              <a:pathLst>
                <a:path w="16" h="16">
                  <a:moveTo>
                    <a:pt x="8" y="16"/>
                  </a:moveTo>
                  <a:lnTo>
                    <a:pt x="8" y="12"/>
                  </a:lnTo>
                  <a:lnTo>
                    <a:pt x="8" y="12"/>
                  </a:lnTo>
                  <a:lnTo>
                    <a:pt x="8" y="12"/>
                  </a:lnTo>
                  <a:lnTo>
                    <a:pt x="6" y="12"/>
                  </a:lnTo>
                  <a:lnTo>
                    <a:pt x="6" y="10"/>
                  </a:lnTo>
                  <a:lnTo>
                    <a:pt x="6" y="10"/>
                  </a:lnTo>
                  <a:lnTo>
                    <a:pt x="4" y="10"/>
                  </a:lnTo>
                  <a:lnTo>
                    <a:pt x="4" y="10"/>
                  </a:lnTo>
                  <a:lnTo>
                    <a:pt x="4" y="10"/>
                  </a:lnTo>
                  <a:lnTo>
                    <a:pt x="4" y="10"/>
                  </a:lnTo>
                  <a:lnTo>
                    <a:pt x="2" y="10"/>
                  </a:lnTo>
                  <a:lnTo>
                    <a:pt x="2" y="10"/>
                  </a:lnTo>
                  <a:lnTo>
                    <a:pt x="2" y="12"/>
                  </a:lnTo>
                  <a:lnTo>
                    <a:pt x="2" y="12"/>
                  </a:lnTo>
                  <a:lnTo>
                    <a:pt x="2" y="12"/>
                  </a:lnTo>
                  <a:lnTo>
                    <a:pt x="2" y="12"/>
                  </a:lnTo>
                  <a:lnTo>
                    <a:pt x="2" y="12"/>
                  </a:lnTo>
                  <a:lnTo>
                    <a:pt x="2" y="12"/>
                  </a:lnTo>
                  <a:lnTo>
                    <a:pt x="2" y="12"/>
                  </a:lnTo>
                  <a:lnTo>
                    <a:pt x="0" y="10"/>
                  </a:lnTo>
                  <a:lnTo>
                    <a:pt x="0" y="10"/>
                  </a:lnTo>
                  <a:lnTo>
                    <a:pt x="0" y="10"/>
                  </a:lnTo>
                  <a:lnTo>
                    <a:pt x="0" y="8"/>
                  </a:lnTo>
                  <a:lnTo>
                    <a:pt x="0" y="2"/>
                  </a:lnTo>
                  <a:lnTo>
                    <a:pt x="2" y="2"/>
                  </a:lnTo>
                  <a:lnTo>
                    <a:pt x="2" y="2"/>
                  </a:lnTo>
                  <a:lnTo>
                    <a:pt x="2" y="0"/>
                  </a:lnTo>
                  <a:lnTo>
                    <a:pt x="2" y="0"/>
                  </a:lnTo>
                  <a:lnTo>
                    <a:pt x="4" y="0"/>
                  </a:lnTo>
                  <a:lnTo>
                    <a:pt x="10" y="2"/>
                  </a:lnTo>
                  <a:lnTo>
                    <a:pt x="12" y="2"/>
                  </a:lnTo>
                  <a:lnTo>
                    <a:pt x="16" y="6"/>
                  </a:lnTo>
                  <a:lnTo>
                    <a:pt x="16" y="6"/>
                  </a:lnTo>
                  <a:lnTo>
                    <a:pt x="16" y="6"/>
                  </a:lnTo>
                  <a:lnTo>
                    <a:pt x="16" y="6"/>
                  </a:lnTo>
                  <a:lnTo>
                    <a:pt x="16" y="6"/>
                  </a:lnTo>
                  <a:lnTo>
                    <a:pt x="16" y="6"/>
                  </a:lnTo>
                  <a:lnTo>
                    <a:pt x="14" y="8"/>
                  </a:lnTo>
                  <a:lnTo>
                    <a:pt x="14" y="8"/>
                  </a:lnTo>
                  <a:lnTo>
                    <a:pt x="14" y="8"/>
                  </a:lnTo>
                  <a:lnTo>
                    <a:pt x="10" y="10"/>
                  </a:lnTo>
                  <a:lnTo>
                    <a:pt x="8" y="14"/>
                  </a:lnTo>
                  <a:lnTo>
                    <a:pt x="8" y="14"/>
                  </a:lnTo>
                  <a:lnTo>
                    <a:pt x="8" y="1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23" name="Freeform 5555">
              <a:extLst>
                <a:ext uri="{FF2B5EF4-FFF2-40B4-BE49-F238E27FC236}">
                  <a16:creationId xmlns:a16="http://schemas.microsoft.com/office/drawing/2014/main" id="{27FEBD63-287C-C24E-B448-B806FBE2E3C2}"/>
                </a:ext>
              </a:extLst>
            </p:cNvPr>
            <p:cNvSpPr>
              <a:spLocks/>
            </p:cNvSpPr>
            <p:nvPr/>
          </p:nvSpPr>
          <p:spPr bwMode="auto">
            <a:xfrm>
              <a:off x="5792120" y="1056217"/>
              <a:ext cx="14801" cy="6596"/>
            </a:xfrm>
            <a:custGeom>
              <a:avLst/>
              <a:gdLst/>
              <a:ahLst/>
              <a:cxnLst>
                <a:cxn ang="0">
                  <a:pos x="0" y="0"/>
                </a:cxn>
                <a:cxn ang="0">
                  <a:pos x="0" y="0"/>
                </a:cxn>
                <a:cxn ang="0">
                  <a:pos x="0" y="0"/>
                </a:cxn>
                <a:cxn ang="0">
                  <a:pos x="0" y="0"/>
                </a:cxn>
                <a:cxn ang="0">
                  <a:pos x="0" y="0"/>
                </a:cxn>
                <a:cxn ang="0">
                  <a:pos x="0" y="0"/>
                </a:cxn>
                <a:cxn ang="0">
                  <a:pos x="2" y="0"/>
                </a:cxn>
                <a:cxn ang="0">
                  <a:pos x="2" y="2"/>
                </a:cxn>
                <a:cxn ang="0">
                  <a:pos x="8" y="4"/>
                </a:cxn>
                <a:cxn ang="0">
                  <a:pos x="8" y="4"/>
                </a:cxn>
                <a:cxn ang="0">
                  <a:pos x="8" y="4"/>
                </a:cxn>
                <a:cxn ang="0">
                  <a:pos x="10" y="4"/>
                </a:cxn>
                <a:cxn ang="0">
                  <a:pos x="10" y="4"/>
                </a:cxn>
                <a:cxn ang="0">
                  <a:pos x="10" y="4"/>
                </a:cxn>
                <a:cxn ang="0">
                  <a:pos x="10" y="4"/>
                </a:cxn>
                <a:cxn ang="0">
                  <a:pos x="8" y="4"/>
                </a:cxn>
                <a:cxn ang="0">
                  <a:pos x="6" y="2"/>
                </a:cxn>
                <a:cxn ang="0">
                  <a:pos x="4" y="2"/>
                </a:cxn>
                <a:cxn ang="0">
                  <a:pos x="2" y="2"/>
                </a:cxn>
                <a:cxn ang="0">
                  <a:pos x="2" y="0"/>
                </a:cxn>
                <a:cxn ang="0">
                  <a:pos x="0" y="0"/>
                </a:cxn>
                <a:cxn ang="0">
                  <a:pos x="0" y="0"/>
                </a:cxn>
              </a:cxnLst>
              <a:rect l="0" t="0" r="r" b="b"/>
              <a:pathLst>
                <a:path w="10" h="4">
                  <a:moveTo>
                    <a:pt x="0" y="0"/>
                  </a:moveTo>
                  <a:lnTo>
                    <a:pt x="0" y="0"/>
                  </a:lnTo>
                  <a:lnTo>
                    <a:pt x="0" y="0"/>
                  </a:lnTo>
                  <a:lnTo>
                    <a:pt x="0" y="0"/>
                  </a:lnTo>
                  <a:lnTo>
                    <a:pt x="0" y="0"/>
                  </a:lnTo>
                  <a:lnTo>
                    <a:pt x="0" y="0"/>
                  </a:lnTo>
                  <a:lnTo>
                    <a:pt x="2" y="0"/>
                  </a:lnTo>
                  <a:lnTo>
                    <a:pt x="2" y="2"/>
                  </a:lnTo>
                  <a:lnTo>
                    <a:pt x="8" y="4"/>
                  </a:lnTo>
                  <a:lnTo>
                    <a:pt x="8" y="4"/>
                  </a:lnTo>
                  <a:lnTo>
                    <a:pt x="8" y="4"/>
                  </a:lnTo>
                  <a:lnTo>
                    <a:pt x="10" y="4"/>
                  </a:lnTo>
                  <a:lnTo>
                    <a:pt x="10" y="4"/>
                  </a:lnTo>
                  <a:lnTo>
                    <a:pt x="10" y="4"/>
                  </a:lnTo>
                  <a:lnTo>
                    <a:pt x="10" y="4"/>
                  </a:lnTo>
                  <a:lnTo>
                    <a:pt x="8" y="4"/>
                  </a:lnTo>
                  <a:lnTo>
                    <a:pt x="6" y="2"/>
                  </a:lnTo>
                  <a:lnTo>
                    <a:pt x="4" y="2"/>
                  </a:lnTo>
                  <a:lnTo>
                    <a:pt x="2" y="2"/>
                  </a:lnTo>
                  <a:lnTo>
                    <a:pt x="2" y="0"/>
                  </a:lnTo>
                  <a:lnTo>
                    <a:pt x="0"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24" name="Freeform 5556">
              <a:extLst>
                <a:ext uri="{FF2B5EF4-FFF2-40B4-BE49-F238E27FC236}">
                  <a16:creationId xmlns:a16="http://schemas.microsoft.com/office/drawing/2014/main" id="{23AB05C7-D619-DC43-9189-6F2525DD1F6D}"/>
                </a:ext>
              </a:extLst>
            </p:cNvPr>
            <p:cNvSpPr>
              <a:spLocks/>
            </p:cNvSpPr>
            <p:nvPr/>
          </p:nvSpPr>
          <p:spPr bwMode="auto">
            <a:xfrm>
              <a:off x="5792120" y="1056217"/>
              <a:ext cx="14801" cy="6596"/>
            </a:xfrm>
            <a:custGeom>
              <a:avLst/>
              <a:gdLst/>
              <a:ahLst/>
              <a:cxnLst>
                <a:cxn ang="0">
                  <a:pos x="0" y="0"/>
                </a:cxn>
                <a:cxn ang="0">
                  <a:pos x="0" y="0"/>
                </a:cxn>
                <a:cxn ang="0">
                  <a:pos x="0" y="0"/>
                </a:cxn>
                <a:cxn ang="0">
                  <a:pos x="0" y="0"/>
                </a:cxn>
                <a:cxn ang="0">
                  <a:pos x="0" y="0"/>
                </a:cxn>
                <a:cxn ang="0">
                  <a:pos x="0" y="0"/>
                </a:cxn>
                <a:cxn ang="0">
                  <a:pos x="2" y="0"/>
                </a:cxn>
                <a:cxn ang="0">
                  <a:pos x="2" y="2"/>
                </a:cxn>
                <a:cxn ang="0">
                  <a:pos x="8" y="4"/>
                </a:cxn>
                <a:cxn ang="0">
                  <a:pos x="8" y="4"/>
                </a:cxn>
                <a:cxn ang="0">
                  <a:pos x="8" y="4"/>
                </a:cxn>
                <a:cxn ang="0">
                  <a:pos x="10" y="4"/>
                </a:cxn>
                <a:cxn ang="0">
                  <a:pos x="10" y="4"/>
                </a:cxn>
                <a:cxn ang="0">
                  <a:pos x="10" y="4"/>
                </a:cxn>
                <a:cxn ang="0">
                  <a:pos x="10" y="4"/>
                </a:cxn>
                <a:cxn ang="0">
                  <a:pos x="8" y="4"/>
                </a:cxn>
                <a:cxn ang="0">
                  <a:pos x="6" y="2"/>
                </a:cxn>
                <a:cxn ang="0">
                  <a:pos x="4" y="2"/>
                </a:cxn>
                <a:cxn ang="0">
                  <a:pos x="2" y="2"/>
                </a:cxn>
                <a:cxn ang="0">
                  <a:pos x="2" y="0"/>
                </a:cxn>
                <a:cxn ang="0">
                  <a:pos x="0" y="0"/>
                </a:cxn>
                <a:cxn ang="0">
                  <a:pos x="0" y="0"/>
                </a:cxn>
              </a:cxnLst>
              <a:rect l="0" t="0" r="r" b="b"/>
              <a:pathLst>
                <a:path w="10" h="4">
                  <a:moveTo>
                    <a:pt x="0" y="0"/>
                  </a:moveTo>
                  <a:lnTo>
                    <a:pt x="0" y="0"/>
                  </a:lnTo>
                  <a:lnTo>
                    <a:pt x="0" y="0"/>
                  </a:lnTo>
                  <a:lnTo>
                    <a:pt x="0" y="0"/>
                  </a:lnTo>
                  <a:lnTo>
                    <a:pt x="0" y="0"/>
                  </a:lnTo>
                  <a:lnTo>
                    <a:pt x="0" y="0"/>
                  </a:lnTo>
                  <a:lnTo>
                    <a:pt x="2" y="0"/>
                  </a:lnTo>
                  <a:lnTo>
                    <a:pt x="2" y="2"/>
                  </a:lnTo>
                  <a:lnTo>
                    <a:pt x="8" y="4"/>
                  </a:lnTo>
                  <a:lnTo>
                    <a:pt x="8" y="4"/>
                  </a:lnTo>
                  <a:lnTo>
                    <a:pt x="8" y="4"/>
                  </a:lnTo>
                  <a:lnTo>
                    <a:pt x="10" y="4"/>
                  </a:lnTo>
                  <a:lnTo>
                    <a:pt x="10" y="4"/>
                  </a:lnTo>
                  <a:lnTo>
                    <a:pt x="10" y="4"/>
                  </a:lnTo>
                  <a:lnTo>
                    <a:pt x="10" y="4"/>
                  </a:lnTo>
                  <a:lnTo>
                    <a:pt x="8" y="4"/>
                  </a:lnTo>
                  <a:lnTo>
                    <a:pt x="6" y="2"/>
                  </a:lnTo>
                  <a:lnTo>
                    <a:pt x="4" y="2"/>
                  </a:lnTo>
                  <a:lnTo>
                    <a:pt x="2" y="2"/>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25" name="Freeform 5557">
              <a:extLst>
                <a:ext uri="{FF2B5EF4-FFF2-40B4-BE49-F238E27FC236}">
                  <a16:creationId xmlns:a16="http://schemas.microsoft.com/office/drawing/2014/main" id="{5707B532-D655-294B-B702-79524A9F0ED0}"/>
                </a:ext>
              </a:extLst>
            </p:cNvPr>
            <p:cNvSpPr>
              <a:spLocks/>
            </p:cNvSpPr>
            <p:nvPr/>
          </p:nvSpPr>
          <p:spPr bwMode="auto">
            <a:xfrm>
              <a:off x="5838641" y="1372881"/>
              <a:ext cx="10572" cy="6596"/>
            </a:xfrm>
            <a:custGeom>
              <a:avLst/>
              <a:gdLst/>
              <a:ahLst/>
              <a:cxnLst>
                <a:cxn ang="0">
                  <a:pos x="2" y="0"/>
                </a:cxn>
                <a:cxn ang="0">
                  <a:pos x="0" y="0"/>
                </a:cxn>
                <a:cxn ang="0">
                  <a:pos x="0" y="0"/>
                </a:cxn>
                <a:cxn ang="0">
                  <a:pos x="0" y="0"/>
                </a:cxn>
                <a:cxn ang="0">
                  <a:pos x="0" y="0"/>
                </a:cxn>
                <a:cxn ang="0">
                  <a:pos x="0" y="2"/>
                </a:cxn>
                <a:cxn ang="0">
                  <a:pos x="0" y="2"/>
                </a:cxn>
                <a:cxn ang="0">
                  <a:pos x="0" y="2"/>
                </a:cxn>
                <a:cxn ang="0">
                  <a:pos x="0" y="2"/>
                </a:cxn>
                <a:cxn ang="0">
                  <a:pos x="2" y="2"/>
                </a:cxn>
                <a:cxn ang="0">
                  <a:pos x="2" y="2"/>
                </a:cxn>
                <a:cxn ang="0">
                  <a:pos x="2" y="2"/>
                </a:cxn>
                <a:cxn ang="0">
                  <a:pos x="2" y="2"/>
                </a:cxn>
                <a:cxn ang="0">
                  <a:pos x="4" y="2"/>
                </a:cxn>
                <a:cxn ang="0">
                  <a:pos x="4" y="2"/>
                </a:cxn>
                <a:cxn ang="0">
                  <a:pos x="6" y="4"/>
                </a:cxn>
                <a:cxn ang="0">
                  <a:pos x="6" y="4"/>
                </a:cxn>
                <a:cxn ang="0">
                  <a:pos x="6" y="2"/>
                </a:cxn>
                <a:cxn ang="0">
                  <a:pos x="6" y="2"/>
                </a:cxn>
                <a:cxn ang="0">
                  <a:pos x="4" y="0"/>
                </a:cxn>
                <a:cxn ang="0">
                  <a:pos x="2" y="0"/>
                </a:cxn>
                <a:cxn ang="0">
                  <a:pos x="2" y="0"/>
                </a:cxn>
                <a:cxn ang="0">
                  <a:pos x="2" y="0"/>
                </a:cxn>
              </a:cxnLst>
              <a:rect l="0" t="0" r="r" b="b"/>
              <a:pathLst>
                <a:path w="6" h="4">
                  <a:moveTo>
                    <a:pt x="2" y="0"/>
                  </a:moveTo>
                  <a:lnTo>
                    <a:pt x="0" y="0"/>
                  </a:lnTo>
                  <a:lnTo>
                    <a:pt x="0" y="0"/>
                  </a:lnTo>
                  <a:lnTo>
                    <a:pt x="0" y="0"/>
                  </a:lnTo>
                  <a:lnTo>
                    <a:pt x="0" y="0"/>
                  </a:lnTo>
                  <a:lnTo>
                    <a:pt x="0" y="2"/>
                  </a:lnTo>
                  <a:lnTo>
                    <a:pt x="0" y="2"/>
                  </a:lnTo>
                  <a:lnTo>
                    <a:pt x="0" y="2"/>
                  </a:lnTo>
                  <a:lnTo>
                    <a:pt x="0" y="2"/>
                  </a:lnTo>
                  <a:lnTo>
                    <a:pt x="2" y="2"/>
                  </a:lnTo>
                  <a:lnTo>
                    <a:pt x="2" y="2"/>
                  </a:lnTo>
                  <a:lnTo>
                    <a:pt x="2" y="2"/>
                  </a:lnTo>
                  <a:lnTo>
                    <a:pt x="2" y="2"/>
                  </a:lnTo>
                  <a:lnTo>
                    <a:pt x="4" y="2"/>
                  </a:lnTo>
                  <a:lnTo>
                    <a:pt x="4" y="2"/>
                  </a:lnTo>
                  <a:lnTo>
                    <a:pt x="6" y="4"/>
                  </a:lnTo>
                  <a:lnTo>
                    <a:pt x="6" y="4"/>
                  </a:lnTo>
                  <a:lnTo>
                    <a:pt x="6" y="2"/>
                  </a:lnTo>
                  <a:lnTo>
                    <a:pt x="6" y="2"/>
                  </a:lnTo>
                  <a:lnTo>
                    <a:pt x="4" y="0"/>
                  </a:lnTo>
                  <a:lnTo>
                    <a:pt x="2" y="0"/>
                  </a:lnTo>
                  <a:lnTo>
                    <a:pt x="2" y="0"/>
                  </a:lnTo>
                  <a:lnTo>
                    <a:pt x="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26" name="Freeform 5558">
              <a:extLst>
                <a:ext uri="{FF2B5EF4-FFF2-40B4-BE49-F238E27FC236}">
                  <a16:creationId xmlns:a16="http://schemas.microsoft.com/office/drawing/2014/main" id="{F4AD236E-4B66-6C48-8B21-106F81ABF212}"/>
                </a:ext>
              </a:extLst>
            </p:cNvPr>
            <p:cNvSpPr>
              <a:spLocks/>
            </p:cNvSpPr>
            <p:nvPr/>
          </p:nvSpPr>
          <p:spPr bwMode="auto">
            <a:xfrm>
              <a:off x="5838641" y="1372881"/>
              <a:ext cx="10572" cy="6596"/>
            </a:xfrm>
            <a:custGeom>
              <a:avLst/>
              <a:gdLst/>
              <a:ahLst/>
              <a:cxnLst>
                <a:cxn ang="0">
                  <a:pos x="2" y="0"/>
                </a:cxn>
                <a:cxn ang="0">
                  <a:pos x="0" y="0"/>
                </a:cxn>
                <a:cxn ang="0">
                  <a:pos x="0" y="0"/>
                </a:cxn>
                <a:cxn ang="0">
                  <a:pos x="0" y="0"/>
                </a:cxn>
                <a:cxn ang="0">
                  <a:pos x="0" y="0"/>
                </a:cxn>
                <a:cxn ang="0">
                  <a:pos x="0" y="2"/>
                </a:cxn>
                <a:cxn ang="0">
                  <a:pos x="0" y="2"/>
                </a:cxn>
                <a:cxn ang="0">
                  <a:pos x="0" y="2"/>
                </a:cxn>
                <a:cxn ang="0">
                  <a:pos x="0" y="2"/>
                </a:cxn>
                <a:cxn ang="0">
                  <a:pos x="2" y="2"/>
                </a:cxn>
                <a:cxn ang="0">
                  <a:pos x="2" y="2"/>
                </a:cxn>
                <a:cxn ang="0">
                  <a:pos x="2" y="2"/>
                </a:cxn>
                <a:cxn ang="0">
                  <a:pos x="2" y="2"/>
                </a:cxn>
                <a:cxn ang="0">
                  <a:pos x="4" y="2"/>
                </a:cxn>
                <a:cxn ang="0">
                  <a:pos x="4" y="2"/>
                </a:cxn>
                <a:cxn ang="0">
                  <a:pos x="6" y="4"/>
                </a:cxn>
                <a:cxn ang="0">
                  <a:pos x="6" y="4"/>
                </a:cxn>
                <a:cxn ang="0">
                  <a:pos x="6" y="2"/>
                </a:cxn>
                <a:cxn ang="0">
                  <a:pos x="6" y="2"/>
                </a:cxn>
                <a:cxn ang="0">
                  <a:pos x="4" y="0"/>
                </a:cxn>
                <a:cxn ang="0">
                  <a:pos x="2" y="0"/>
                </a:cxn>
                <a:cxn ang="0">
                  <a:pos x="2" y="0"/>
                </a:cxn>
                <a:cxn ang="0">
                  <a:pos x="2" y="0"/>
                </a:cxn>
              </a:cxnLst>
              <a:rect l="0" t="0" r="r" b="b"/>
              <a:pathLst>
                <a:path w="6" h="4">
                  <a:moveTo>
                    <a:pt x="2" y="0"/>
                  </a:moveTo>
                  <a:lnTo>
                    <a:pt x="0" y="0"/>
                  </a:lnTo>
                  <a:lnTo>
                    <a:pt x="0" y="0"/>
                  </a:lnTo>
                  <a:lnTo>
                    <a:pt x="0" y="0"/>
                  </a:lnTo>
                  <a:lnTo>
                    <a:pt x="0" y="0"/>
                  </a:lnTo>
                  <a:lnTo>
                    <a:pt x="0" y="2"/>
                  </a:lnTo>
                  <a:lnTo>
                    <a:pt x="0" y="2"/>
                  </a:lnTo>
                  <a:lnTo>
                    <a:pt x="0" y="2"/>
                  </a:lnTo>
                  <a:lnTo>
                    <a:pt x="0" y="2"/>
                  </a:lnTo>
                  <a:lnTo>
                    <a:pt x="2" y="2"/>
                  </a:lnTo>
                  <a:lnTo>
                    <a:pt x="2" y="2"/>
                  </a:lnTo>
                  <a:lnTo>
                    <a:pt x="2" y="2"/>
                  </a:lnTo>
                  <a:lnTo>
                    <a:pt x="2" y="2"/>
                  </a:lnTo>
                  <a:lnTo>
                    <a:pt x="4" y="2"/>
                  </a:lnTo>
                  <a:lnTo>
                    <a:pt x="4" y="2"/>
                  </a:lnTo>
                  <a:lnTo>
                    <a:pt x="6" y="4"/>
                  </a:lnTo>
                  <a:lnTo>
                    <a:pt x="6" y="4"/>
                  </a:lnTo>
                  <a:lnTo>
                    <a:pt x="6" y="2"/>
                  </a:lnTo>
                  <a:lnTo>
                    <a:pt x="6" y="2"/>
                  </a:lnTo>
                  <a:lnTo>
                    <a:pt x="4"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27" name="Freeform 5559">
              <a:extLst>
                <a:ext uri="{FF2B5EF4-FFF2-40B4-BE49-F238E27FC236}">
                  <a16:creationId xmlns:a16="http://schemas.microsoft.com/office/drawing/2014/main" id="{4A2521D1-3D84-4041-AD1C-6D50B0FB6598}"/>
                </a:ext>
              </a:extLst>
            </p:cNvPr>
            <p:cNvSpPr>
              <a:spLocks/>
            </p:cNvSpPr>
            <p:nvPr/>
          </p:nvSpPr>
          <p:spPr bwMode="auto">
            <a:xfrm>
              <a:off x="5842870" y="1434455"/>
              <a:ext cx="2114" cy="8796"/>
            </a:xfrm>
            <a:custGeom>
              <a:avLst/>
              <a:gdLst/>
              <a:ahLst/>
              <a:cxnLst>
                <a:cxn ang="0">
                  <a:pos x="0" y="0"/>
                </a:cxn>
                <a:cxn ang="0">
                  <a:pos x="0" y="2"/>
                </a:cxn>
                <a:cxn ang="0">
                  <a:pos x="0" y="2"/>
                </a:cxn>
                <a:cxn ang="0">
                  <a:pos x="2" y="4"/>
                </a:cxn>
                <a:cxn ang="0">
                  <a:pos x="2" y="6"/>
                </a:cxn>
                <a:cxn ang="0">
                  <a:pos x="2" y="6"/>
                </a:cxn>
                <a:cxn ang="0">
                  <a:pos x="2" y="6"/>
                </a:cxn>
                <a:cxn ang="0">
                  <a:pos x="2" y="4"/>
                </a:cxn>
                <a:cxn ang="0">
                  <a:pos x="2" y="4"/>
                </a:cxn>
                <a:cxn ang="0">
                  <a:pos x="2" y="4"/>
                </a:cxn>
                <a:cxn ang="0">
                  <a:pos x="2" y="2"/>
                </a:cxn>
                <a:cxn ang="0">
                  <a:pos x="2" y="2"/>
                </a:cxn>
                <a:cxn ang="0">
                  <a:pos x="0" y="2"/>
                </a:cxn>
                <a:cxn ang="0">
                  <a:pos x="0" y="0"/>
                </a:cxn>
                <a:cxn ang="0">
                  <a:pos x="0" y="0"/>
                </a:cxn>
              </a:cxnLst>
              <a:rect l="0" t="0" r="r" b="b"/>
              <a:pathLst>
                <a:path w="2" h="6">
                  <a:moveTo>
                    <a:pt x="0" y="0"/>
                  </a:moveTo>
                  <a:lnTo>
                    <a:pt x="0" y="2"/>
                  </a:lnTo>
                  <a:lnTo>
                    <a:pt x="0" y="2"/>
                  </a:lnTo>
                  <a:lnTo>
                    <a:pt x="2" y="4"/>
                  </a:lnTo>
                  <a:lnTo>
                    <a:pt x="2" y="6"/>
                  </a:lnTo>
                  <a:lnTo>
                    <a:pt x="2" y="6"/>
                  </a:lnTo>
                  <a:lnTo>
                    <a:pt x="2" y="6"/>
                  </a:lnTo>
                  <a:lnTo>
                    <a:pt x="2" y="4"/>
                  </a:lnTo>
                  <a:lnTo>
                    <a:pt x="2" y="4"/>
                  </a:lnTo>
                  <a:lnTo>
                    <a:pt x="2" y="4"/>
                  </a:lnTo>
                  <a:lnTo>
                    <a:pt x="2" y="2"/>
                  </a:lnTo>
                  <a:lnTo>
                    <a:pt x="2" y="2"/>
                  </a:lnTo>
                  <a:lnTo>
                    <a:pt x="0" y="2"/>
                  </a:lnTo>
                  <a:lnTo>
                    <a:pt x="0"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28" name="Freeform 5560">
              <a:extLst>
                <a:ext uri="{FF2B5EF4-FFF2-40B4-BE49-F238E27FC236}">
                  <a16:creationId xmlns:a16="http://schemas.microsoft.com/office/drawing/2014/main" id="{95FD37CD-057F-014B-A04F-E48C562E1507}"/>
                </a:ext>
              </a:extLst>
            </p:cNvPr>
            <p:cNvSpPr>
              <a:spLocks/>
            </p:cNvSpPr>
            <p:nvPr/>
          </p:nvSpPr>
          <p:spPr bwMode="auto">
            <a:xfrm>
              <a:off x="5842870" y="1434455"/>
              <a:ext cx="2114" cy="8796"/>
            </a:xfrm>
            <a:custGeom>
              <a:avLst/>
              <a:gdLst/>
              <a:ahLst/>
              <a:cxnLst>
                <a:cxn ang="0">
                  <a:pos x="0" y="0"/>
                </a:cxn>
                <a:cxn ang="0">
                  <a:pos x="0" y="2"/>
                </a:cxn>
                <a:cxn ang="0">
                  <a:pos x="0" y="2"/>
                </a:cxn>
                <a:cxn ang="0">
                  <a:pos x="2" y="4"/>
                </a:cxn>
                <a:cxn ang="0">
                  <a:pos x="2" y="6"/>
                </a:cxn>
                <a:cxn ang="0">
                  <a:pos x="2" y="6"/>
                </a:cxn>
                <a:cxn ang="0">
                  <a:pos x="2" y="6"/>
                </a:cxn>
                <a:cxn ang="0">
                  <a:pos x="2" y="4"/>
                </a:cxn>
                <a:cxn ang="0">
                  <a:pos x="2" y="4"/>
                </a:cxn>
                <a:cxn ang="0">
                  <a:pos x="2" y="4"/>
                </a:cxn>
                <a:cxn ang="0">
                  <a:pos x="2" y="2"/>
                </a:cxn>
                <a:cxn ang="0">
                  <a:pos x="2" y="2"/>
                </a:cxn>
                <a:cxn ang="0">
                  <a:pos x="0" y="2"/>
                </a:cxn>
                <a:cxn ang="0">
                  <a:pos x="0" y="0"/>
                </a:cxn>
                <a:cxn ang="0">
                  <a:pos x="0" y="0"/>
                </a:cxn>
              </a:cxnLst>
              <a:rect l="0" t="0" r="r" b="b"/>
              <a:pathLst>
                <a:path w="2" h="6">
                  <a:moveTo>
                    <a:pt x="0" y="0"/>
                  </a:moveTo>
                  <a:lnTo>
                    <a:pt x="0" y="2"/>
                  </a:lnTo>
                  <a:lnTo>
                    <a:pt x="0" y="2"/>
                  </a:lnTo>
                  <a:lnTo>
                    <a:pt x="2" y="4"/>
                  </a:lnTo>
                  <a:lnTo>
                    <a:pt x="2" y="6"/>
                  </a:lnTo>
                  <a:lnTo>
                    <a:pt x="2" y="6"/>
                  </a:lnTo>
                  <a:lnTo>
                    <a:pt x="2" y="6"/>
                  </a:lnTo>
                  <a:lnTo>
                    <a:pt x="2" y="4"/>
                  </a:lnTo>
                  <a:lnTo>
                    <a:pt x="2" y="4"/>
                  </a:lnTo>
                  <a:lnTo>
                    <a:pt x="2" y="4"/>
                  </a:lnTo>
                  <a:lnTo>
                    <a:pt x="2" y="2"/>
                  </a:lnTo>
                  <a:lnTo>
                    <a:pt x="2" y="2"/>
                  </a:lnTo>
                  <a:lnTo>
                    <a:pt x="0" y="2"/>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29" name="Freeform 5561">
              <a:extLst>
                <a:ext uri="{FF2B5EF4-FFF2-40B4-BE49-F238E27FC236}">
                  <a16:creationId xmlns:a16="http://schemas.microsoft.com/office/drawing/2014/main" id="{44D0C33B-8641-4741-BBC8-0A02053D027F}"/>
                </a:ext>
              </a:extLst>
            </p:cNvPr>
            <p:cNvSpPr>
              <a:spLocks/>
            </p:cNvSpPr>
            <p:nvPr/>
          </p:nvSpPr>
          <p:spPr bwMode="auto">
            <a:xfrm>
              <a:off x="5768859" y="1056217"/>
              <a:ext cx="23261" cy="6596"/>
            </a:xfrm>
            <a:custGeom>
              <a:avLst/>
              <a:gdLst/>
              <a:ahLst/>
              <a:cxnLst>
                <a:cxn ang="0">
                  <a:pos x="6" y="0"/>
                </a:cxn>
                <a:cxn ang="0">
                  <a:pos x="4" y="0"/>
                </a:cxn>
                <a:cxn ang="0">
                  <a:pos x="0" y="2"/>
                </a:cxn>
                <a:cxn ang="0">
                  <a:pos x="0" y="4"/>
                </a:cxn>
                <a:cxn ang="0">
                  <a:pos x="4" y="0"/>
                </a:cxn>
                <a:cxn ang="0">
                  <a:pos x="6" y="0"/>
                </a:cxn>
                <a:cxn ang="0">
                  <a:pos x="6" y="0"/>
                </a:cxn>
                <a:cxn ang="0">
                  <a:pos x="10" y="0"/>
                </a:cxn>
                <a:cxn ang="0">
                  <a:pos x="10" y="0"/>
                </a:cxn>
                <a:cxn ang="0">
                  <a:pos x="12" y="0"/>
                </a:cxn>
                <a:cxn ang="0">
                  <a:pos x="14" y="0"/>
                </a:cxn>
                <a:cxn ang="0">
                  <a:pos x="14" y="0"/>
                </a:cxn>
                <a:cxn ang="0">
                  <a:pos x="14" y="0"/>
                </a:cxn>
                <a:cxn ang="0">
                  <a:pos x="14" y="0"/>
                </a:cxn>
                <a:cxn ang="0">
                  <a:pos x="14" y="0"/>
                </a:cxn>
                <a:cxn ang="0">
                  <a:pos x="12" y="0"/>
                </a:cxn>
                <a:cxn ang="0">
                  <a:pos x="12" y="0"/>
                </a:cxn>
                <a:cxn ang="0">
                  <a:pos x="10" y="0"/>
                </a:cxn>
                <a:cxn ang="0">
                  <a:pos x="10" y="0"/>
                </a:cxn>
                <a:cxn ang="0">
                  <a:pos x="6" y="0"/>
                </a:cxn>
                <a:cxn ang="0">
                  <a:pos x="6" y="0"/>
                </a:cxn>
              </a:cxnLst>
              <a:rect l="0" t="0" r="r" b="b"/>
              <a:pathLst>
                <a:path w="14" h="4">
                  <a:moveTo>
                    <a:pt x="6" y="0"/>
                  </a:moveTo>
                  <a:lnTo>
                    <a:pt x="4" y="0"/>
                  </a:lnTo>
                  <a:lnTo>
                    <a:pt x="0" y="2"/>
                  </a:lnTo>
                  <a:lnTo>
                    <a:pt x="0" y="4"/>
                  </a:lnTo>
                  <a:lnTo>
                    <a:pt x="4" y="0"/>
                  </a:lnTo>
                  <a:lnTo>
                    <a:pt x="6" y="0"/>
                  </a:lnTo>
                  <a:lnTo>
                    <a:pt x="6" y="0"/>
                  </a:lnTo>
                  <a:lnTo>
                    <a:pt x="10" y="0"/>
                  </a:lnTo>
                  <a:lnTo>
                    <a:pt x="10" y="0"/>
                  </a:lnTo>
                  <a:lnTo>
                    <a:pt x="12" y="0"/>
                  </a:lnTo>
                  <a:lnTo>
                    <a:pt x="14" y="0"/>
                  </a:lnTo>
                  <a:lnTo>
                    <a:pt x="14" y="0"/>
                  </a:lnTo>
                  <a:lnTo>
                    <a:pt x="14" y="0"/>
                  </a:lnTo>
                  <a:lnTo>
                    <a:pt x="14" y="0"/>
                  </a:lnTo>
                  <a:lnTo>
                    <a:pt x="14" y="0"/>
                  </a:lnTo>
                  <a:lnTo>
                    <a:pt x="12" y="0"/>
                  </a:lnTo>
                  <a:lnTo>
                    <a:pt x="12" y="0"/>
                  </a:lnTo>
                  <a:lnTo>
                    <a:pt x="10" y="0"/>
                  </a:lnTo>
                  <a:lnTo>
                    <a:pt x="10" y="0"/>
                  </a:lnTo>
                  <a:lnTo>
                    <a:pt x="6" y="0"/>
                  </a:lnTo>
                  <a:lnTo>
                    <a:pt x="6"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30" name="Freeform 5562">
              <a:extLst>
                <a:ext uri="{FF2B5EF4-FFF2-40B4-BE49-F238E27FC236}">
                  <a16:creationId xmlns:a16="http://schemas.microsoft.com/office/drawing/2014/main" id="{7862549B-7E25-7C46-B2E1-6C796A818898}"/>
                </a:ext>
              </a:extLst>
            </p:cNvPr>
            <p:cNvSpPr>
              <a:spLocks/>
            </p:cNvSpPr>
            <p:nvPr/>
          </p:nvSpPr>
          <p:spPr bwMode="auto">
            <a:xfrm>
              <a:off x="5768859" y="1056217"/>
              <a:ext cx="23261" cy="6596"/>
            </a:xfrm>
            <a:custGeom>
              <a:avLst/>
              <a:gdLst/>
              <a:ahLst/>
              <a:cxnLst>
                <a:cxn ang="0">
                  <a:pos x="6" y="0"/>
                </a:cxn>
                <a:cxn ang="0">
                  <a:pos x="4" y="0"/>
                </a:cxn>
                <a:cxn ang="0">
                  <a:pos x="0" y="2"/>
                </a:cxn>
                <a:cxn ang="0">
                  <a:pos x="0" y="4"/>
                </a:cxn>
                <a:cxn ang="0">
                  <a:pos x="4" y="0"/>
                </a:cxn>
                <a:cxn ang="0">
                  <a:pos x="6" y="0"/>
                </a:cxn>
                <a:cxn ang="0">
                  <a:pos x="6" y="0"/>
                </a:cxn>
                <a:cxn ang="0">
                  <a:pos x="10" y="0"/>
                </a:cxn>
                <a:cxn ang="0">
                  <a:pos x="10" y="0"/>
                </a:cxn>
                <a:cxn ang="0">
                  <a:pos x="12" y="0"/>
                </a:cxn>
                <a:cxn ang="0">
                  <a:pos x="14" y="0"/>
                </a:cxn>
                <a:cxn ang="0">
                  <a:pos x="14" y="0"/>
                </a:cxn>
                <a:cxn ang="0">
                  <a:pos x="14" y="0"/>
                </a:cxn>
                <a:cxn ang="0">
                  <a:pos x="14" y="0"/>
                </a:cxn>
                <a:cxn ang="0">
                  <a:pos x="14" y="0"/>
                </a:cxn>
                <a:cxn ang="0">
                  <a:pos x="12" y="0"/>
                </a:cxn>
                <a:cxn ang="0">
                  <a:pos x="12" y="0"/>
                </a:cxn>
                <a:cxn ang="0">
                  <a:pos x="10" y="0"/>
                </a:cxn>
                <a:cxn ang="0">
                  <a:pos x="10" y="0"/>
                </a:cxn>
                <a:cxn ang="0">
                  <a:pos x="6" y="0"/>
                </a:cxn>
                <a:cxn ang="0">
                  <a:pos x="6" y="0"/>
                </a:cxn>
              </a:cxnLst>
              <a:rect l="0" t="0" r="r" b="b"/>
              <a:pathLst>
                <a:path w="14" h="4">
                  <a:moveTo>
                    <a:pt x="6" y="0"/>
                  </a:moveTo>
                  <a:lnTo>
                    <a:pt x="4" y="0"/>
                  </a:lnTo>
                  <a:lnTo>
                    <a:pt x="0" y="2"/>
                  </a:lnTo>
                  <a:lnTo>
                    <a:pt x="0" y="4"/>
                  </a:lnTo>
                  <a:lnTo>
                    <a:pt x="4" y="0"/>
                  </a:lnTo>
                  <a:lnTo>
                    <a:pt x="6" y="0"/>
                  </a:lnTo>
                  <a:lnTo>
                    <a:pt x="6" y="0"/>
                  </a:lnTo>
                  <a:lnTo>
                    <a:pt x="10" y="0"/>
                  </a:lnTo>
                  <a:lnTo>
                    <a:pt x="10" y="0"/>
                  </a:lnTo>
                  <a:lnTo>
                    <a:pt x="12" y="0"/>
                  </a:lnTo>
                  <a:lnTo>
                    <a:pt x="14" y="0"/>
                  </a:lnTo>
                  <a:lnTo>
                    <a:pt x="14" y="0"/>
                  </a:lnTo>
                  <a:lnTo>
                    <a:pt x="14" y="0"/>
                  </a:lnTo>
                  <a:lnTo>
                    <a:pt x="14" y="0"/>
                  </a:lnTo>
                  <a:lnTo>
                    <a:pt x="14" y="0"/>
                  </a:lnTo>
                  <a:lnTo>
                    <a:pt x="12" y="0"/>
                  </a:lnTo>
                  <a:lnTo>
                    <a:pt x="12" y="0"/>
                  </a:lnTo>
                  <a:lnTo>
                    <a:pt x="10" y="0"/>
                  </a:lnTo>
                  <a:lnTo>
                    <a:pt x="10" y="0"/>
                  </a:lnTo>
                  <a:lnTo>
                    <a:pt x="6" y="0"/>
                  </a:lnTo>
                  <a:lnTo>
                    <a:pt x="6"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31" name="Freeform 5563">
              <a:extLst>
                <a:ext uri="{FF2B5EF4-FFF2-40B4-BE49-F238E27FC236}">
                  <a16:creationId xmlns:a16="http://schemas.microsoft.com/office/drawing/2014/main" id="{BCCF2077-1CF1-BD4C-A170-D5C5269EAB32}"/>
                </a:ext>
              </a:extLst>
            </p:cNvPr>
            <p:cNvSpPr>
              <a:spLocks/>
            </p:cNvSpPr>
            <p:nvPr/>
          </p:nvSpPr>
          <p:spPr bwMode="auto">
            <a:xfrm>
              <a:off x="5883047" y="1331098"/>
              <a:ext cx="10574" cy="10996"/>
            </a:xfrm>
            <a:custGeom>
              <a:avLst/>
              <a:gdLst/>
              <a:ahLst/>
              <a:cxnLst>
                <a:cxn ang="0">
                  <a:pos x="0" y="0"/>
                </a:cxn>
                <a:cxn ang="0">
                  <a:pos x="0" y="0"/>
                </a:cxn>
                <a:cxn ang="0">
                  <a:pos x="0" y="0"/>
                </a:cxn>
                <a:cxn ang="0">
                  <a:pos x="0" y="0"/>
                </a:cxn>
                <a:cxn ang="0">
                  <a:pos x="0" y="2"/>
                </a:cxn>
                <a:cxn ang="0">
                  <a:pos x="0" y="2"/>
                </a:cxn>
                <a:cxn ang="0">
                  <a:pos x="0" y="2"/>
                </a:cxn>
                <a:cxn ang="0">
                  <a:pos x="0" y="4"/>
                </a:cxn>
                <a:cxn ang="0">
                  <a:pos x="0" y="4"/>
                </a:cxn>
                <a:cxn ang="0">
                  <a:pos x="2" y="6"/>
                </a:cxn>
                <a:cxn ang="0">
                  <a:pos x="4" y="6"/>
                </a:cxn>
                <a:cxn ang="0">
                  <a:pos x="4" y="6"/>
                </a:cxn>
                <a:cxn ang="0">
                  <a:pos x="6" y="6"/>
                </a:cxn>
                <a:cxn ang="0">
                  <a:pos x="6" y="4"/>
                </a:cxn>
                <a:cxn ang="0">
                  <a:pos x="6" y="4"/>
                </a:cxn>
                <a:cxn ang="0">
                  <a:pos x="6" y="4"/>
                </a:cxn>
                <a:cxn ang="0">
                  <a:pos x="4" y="2"/>
                </a:cxn>
                <a:cxn ang="0">
                  <a:pos x="2" y="0"/>
                </a:cxn>
                <a:cxn ang="0">
                  <a:pos x="2" y="0"/>
                </a:cxn>
                <a:cxn ang="0">
                  <a:pos x="2" y="0"/>
                </a:cxn>
                <a:cxn ang="0">
                  <a:pos x="0" y="0"/>
                </a:cxn>
                <a:cxn ang="0">
                  <a:pos x="0" y="0"/>
                </a:cxn>
              </a:cxnLst>
              <a:rect l="0" t="0" r="r" b="b"/>
              <a:pathLst>
                <a:path w="6" h="6">
                  <a:moveTo>
                    <a:pt x="0" y="0"/>
                  </a:moveTo>
                  <a:lnTo>
                    <a:pt x="0" y="0"/>
                  </a:lnTo>
                  <a:lnTo>
                    <a:pt x="0" y="0"/>
                  </a:lnTo>
                  <a:lnTo>
                    <a:pt x="0" y="0"/>
                  </a:lnTo>
                  <a:lnTo>
                    <a:pt x="0" y="2"/>
                  </a:lnTo>
                  <a:lnTo>
                    <a:pt x="0" y="2"/>
                  </a:lnTo>
                  <a:lnTo>
                    <a:pt x="0" y="2"/>
                  </a:lnTo>
                  <a:lnTo>
                    <a:pt x="0" y="4"/>
                  </a:lnTo>
                  <a:lnTo>
                    <a:pt x="0" y="4"/>
                  </a:lnTo>
                  <a:lnTo>
                    <a:pt x="2" y="6"/>
                  </a:lnTo>
                  <a:lnTo>
                    <a:pt x="4" y="6"/>
                  </a:lnTo>
                  <a:lnTo>
                    <a:pt x="4" y="6"/>
                  </a:lnTo>
                  <a:lnTo>
                    <a:pt x="6" y="6"/>
                  </a:lnTo>
                  <a:lnTo>
                    <a:pt x="6" y="4"/>
                  </a:lnTo>
                  <a:lnTo>
                    <a:pt x="6" y="4"/>
                  </a:lnTo>
                  <a:lnTo>
                    <a:pt x="6" y="4"/>
                  </a:lnTo>
                  <a:lnTo>
                    <a:pt x="4" y="2"/>
                  </a:lnTo>
                  <a:lnTo>
                    <a:pt x="2" y="0"/>
                  </a:lnTo>
                  <a:lnTo>
                    <a:pt x="2" y="0"/>
                  </a:lnTo>
                  <a:lnTo>
                    <a:pt x="2" y="0"/>
                  </a:lnTo>
                  <a:lnTo>
                    <a:pt x="0"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32" name="Freeform 5564">
              <a:extLst>
                <a:ext uri="{FF2B5EF4-FFF2-40B4-BE49-F238E27FC236}">
                  <a16:creationId xmlns:a16="http://schemas.microsoft.com/office/drawing/2014/main" id="{890EE8D7-3A41-354F-8C59-93EE727B9F36}"/>
                </a:ext>
              </a:extLst>
            </p:cNvPr>
            <p:cNvSpPr>
              <a:spLocks/>
            </p:cNvSpPr>
            <p:nvPr/>
          </p:nvSpPr>
          <p:spPr bwMode="auto">
            <a:xfrm>
              <a:off x="5883047" y="1331098"/>
              <a:ext cx="10574" cy="10996"/>
            </a:xfrm>
            <a:custGeom>
              <a:avLst/>
              <a:gdLst/>
              <a:ahLst/>
              <a:cxnLst>
                <a:cxn ang="0">
                  <a:pos x="0" y="0"/>
                </a:cxn>
                <a:cxn ang="0">
                  <a:pos x="0" y="0"/>
                </a:cxn>
                <a:cxn ang="0">
                  <a:pos x="0" y="0"/>
                </a:cxn>
                <a:cxn ang="0">
                  <a:pos x="0" y="0"/>
                </a:cxn>
                <a:cxn ang="0">
                  <a:pos x="0" y="2"/>
                </a:cxn>
                <a:cxn ang="0">
                  <a:pos x="0" y="2"/>
                </a:cxn>
                <a:cxn ang="0">
                  <a:pos x="0" y="2"/>
                </a:cxn>
                <a:cxn ang="0">
                  <a:pos x="0" y="4"/>
                </a:cxn>
                <a:cxn ang="0">
                  <a:pos x="0" y="4"/>
                </a:cxn>
                <a:cxn ang="0">
                  <a:pos x="2" y="6"/>
                </a:cxn>
                <a:cxn ang="0">
                  <a:pos x="4" y="6"/>
                </a:cxn>
                <a:cxn ang="0">
                  <a:pos x="4" y="6"/>
                </a:cxn>
                <a:cxn ang="0">
                  <a:pos x="6" y="6"/>
                </a:cxn>
                <a:cxn ang="0">
                  <a:pos x="6" y="4"/>
                </a:cxn>
                <a:cxn ang="0">
                  <a:pos x="6" y="4"/>
                </a:cxn>
                <a:cxn ang="0">
                  <a:pos x="6" y="4"/>
                </a:cxn>
                <a:cxn ang="0">
                  <a:pos x="4" y="2"/>
                </a:cxn>
                <a:cxn ang="0">
                  <a:pos x="2" y="0"/>
                </a:cxn>
                <a:cxn ang="0">
                  <a:pos x="2" y="0"/>
                </a:cxn>
                <a:cxn ang="0">
                  <a:pos x="2" y="0"/>
                </a:cxn>
                <a:cxn ang="0">
                  <a:pos x="0" y="0"/>
                </a:cxn>
                <a:cxn ang="0">
                  <a:pos x="0" y="0"/>
                </a:cxn>
              </a:cxnLst>
              <a:rect l="0" t="0" r="r" b="b"/>
              <a:pathLst>
                <a:path w="6" h="6">
                  <a:moveTo>
                    <a:pt x="0" y="0"/>
                  </a:moveTo>
                  <a:lnTo>
                    <a:pt x="0" y="0"/>
                  </a:lnTo>
                  <a:lnTo>
                    <a:pt x="0" y="0"/>
                  </a:lnTo>
                  <a:lnTo>
                    <a:pt x="0" y="0"/>
                  </a:lnTo>
                  <a:lnTo>
                    <a:pt x="0" y="2"/>
                  </a:lnTo>
                  <a:lnTo>
                    <a:pt x="0" y="2"/>
                  </a:lnTo>
                  <a:lnTo>
                    <a:pt x="0" y="2"/>
                  </a:lnTo>
                  <a:lnTo>
                    <a:pt x="0" y="4"/>
                  </a:lnTo>
                  <a:lnTo>
                    <a:pt x="0" y="4"/>
                  </a:lnTo>
                  <a:lnTo>
                    <a:pt x="2" y="6"/>
                  </a:lnTo>
                  <a:lnTo>
                    <a:pt x="4" y="6"/>
                  </a:lnTo>
                  <a:lnTo>
                    <a:pt x="4" y="6"/>
                  </a:lnTo>
                  <a:lnTo>
                    <a:pt x="6" y="6"/>
                  </a:lnTo>
                  <a:lnTo>
                    <a:pt x="6" y="4"/>
                  </a:lnTo>
                  <a:lnTo>
                    <a:pt x="6" y="4"/>
                  </a:lnTo>
                  <a:lnTo>
                    <a:pt x="6" y="4"/>
                  </a:lnTo>
                  <a:lnTo>
                    <a:pt x="4" y="2"/>
                  </a:lnTo>
                  <a:lnTo>
                    <a:pt x="2" y="0"/>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33" name="Freeform 5565">
              <a:extLst>
                <a:ext uri="{FF2B5EF4-FFF2-40B4-BE49-F238E27FC236}">
                  <a16:creationId xmlns:a16="http://schemas.microsoft.com/office/drawing/2014/main" id="{E8DB3084-76A7-3A41-843E-ACD9502AA8B4}"/>
                </a:ext>
              </a:extLst>
            </p:cNvPr>
            <p:cNvSpPr>
              <a:spLocks/>
            </p:cNvSpPr>
            <p:nvPr/>
          </p:nvSpPr>
          <p:spPr bwMode="auto">
            <a:xfrm>
              <a:off x="5699078" y="1062813"/>
              <a:ext cx="2114"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34" name="Freeform 5566">
              <a:extLst>
                <a:ext uri="{FF2B5EF4-FFF2-40B4-BE49-F238E27FC236}">
                  <a16:creationId xmlns:a16="http://schemas.microsoft.com/office/drawing/2014/main" id="{D676E8CF-C0D0-284B-82DD-E2B9A0F2BB55}"/>
                </a:ext>
              </a:extLst>
            </p:cNvPr>
            <p:cNvSpPr>
              <a:spLocks/>
            </p:cNvSpPr>
            <p:nvPr/>
          </p:nvSpPr>
          <p:spPr bwMode="auto">
            <a:xfrm>
              <a:off x="5699078" y="1062813"/>
              <a:ext cx="2114"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35" name="Freeform 5567">
              <a:extLst>
                <a:ext uri="{FF2B5EF4-FFF2-40B4-BE49-F238E27FC236}">
                  <a16:creationId xmlns:a16="http://schemas.microsoft.com/office/drawing/2014/main" id="{27AFB512-D06A-9643-BF53-47C4CC94525E}"/>
                </a:ext>
              </a:extLst>
            </p:cNvPr>
            <p:cNvSpPr>
              <a:spLocks/>
            </p:cNvSpPr>
            <p:nvPr/>
          </p:nvSpPr>
          <p:spPr bwMode="auto">
            <a:xfrm>
              <a:off x="6090277" y="1918248"/>
              <a:ext cx="2115" cy="10995"/>
            </a:xfrm>
            <a:custGeom>
              <a:avLst/>
              <a:gdLst/>
              <a:ahLst/>
              <a:cxnLst>
                <a:cxn ang="0">
                  <a:pos x="0" y="0"/>
                </a:cxn>
                <a:cxn ang="0">
                  <a:pos x="0" y="2"/>
                </a:cxn>
                <a:cxn ang="0">
                  <a:pos x="0" y="4"/>
                </a:cxn>
                <a:cxn ang="0">
                  <a:pos x="0" y="6"/>
                </a:cxn>
                <a:cxn ang="0">
                  <a:pos x="0" y="6"/>
                </a:cxn>
                <a:cxn ang="0">
                  <a:pos x="0" y="6"/>
                </a:cxn>
                <a:cxn ang="0">
                  <a:pos x="0" y="6"/>
                </a:cxn>
                <a:cxn ang="0">
                  <a:pos x="2" y="4"/>
                </a:cxn>
                <a:cxn ang="0">
                  <a:pos x="2" y="2"/>
                </a:cxn>
                <a:cxn ang="0">
                  <a:pos x="2" y="0"/>
                </a:cxn>
                <a:cxn ang="0">
                  <a:pos x="2" y="0"/>
                </a:cxn>
                <a:cxn ang="0">
                  <a:pos x="0" y="0"/>
                </a:cxn>
                <a:cxn ang="0">
                  <a:pos x="0" y="0"/>
                </a:cxn>
              </a:cxnLst>
              <a:rect l="0" t="0" r="r" b="b"/>
              <a:pathLst>
                <a:path w="2" h="6">
                  <a:moveTo>
                    <a:pt x="0" y="0"/>
                  </a:moveTo>
                  <a:lnTo>
                    <a:pt x="0" y="2"/>
                  </a:lnTo>
                  <a:lnTo>
                    <a:pt x="0" y="4"/>
                  </a:lnTo>
                  <a:lnTo>
                    <a:pt x="0" y="6"/>
                  </a:lnTo>
                  <a:lnTo>
                    <a:pt x="0" y="6"/>
                  </a:lnTo>
                  <a:lnTo>
                    <a:pt x="0" y="6"/>
                  </a:lnTo>
                  <a:lnTo>
                    <a:pt x="0" y="6"/>
                  </a:lnTo>
                  <a:lnTo>
                    <a:pt x="2" y="4"/>
                  </a:lnTo>
                  <a:lnTo>
                    <a:pt x="2" y="2"/>
                  </a:lnTo>
                  <a:lnTo>
                    <a:pt x="2" y="0"/>
                  </a:lnTo>
                  <a:lnTo>
                    <a:pt x="2" y="0"/>
                  </a:lnTo>
                  <a:lnTo>
                    <a:pt x="0"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36" name="Freeform 5568">
              <a:extLst>
                <a:ext uri="{FF2B5EF4-FFF2-40B4-BE49-F238E27FC236}">
                  <a16:creationId xmlns:a16="http://schemas.microsoft.com/office/drawing/2014/main" id="{7BF289EA-E2D2-D24C-97FD-1B9107F00CB5}"/>
                </a:ext>
              </a:extLst>
            </p:cNvPr>
            <p:cNvSpPr>
              <a:spLocks/>
            </p:cNvSpPr>
            <p:nvPr/>
          </p:nvSpPr>
          <p:spPr bwMode="auto">
            <a:xfrm>
              <a:off x="6090277" y="1918248"/>
              <a:ext cx="2115" cy="10995"/>
            </a:xfrm>
            <a:custGeom>
              <a:avLst/>
              <a:gdLst/>
              <a:ahLst/>
              <a:cxnLst>
                <a:cxn ang="0">
                  <a:pos x="0" y="0"/>
                </a:cxn>
                <a:cxn ang="0">
                  <a:pos x="0" y="2"/>
                </a:cxn>
                <a:cxn ang="0">
                  <a:pos x="0" y="4"/>
                </a:cxn>
                <a:cxn ang="0">
                  <a:pos x="0" y="6"/>
                </a:cxn>
                <a:cxn ang="0">
                  <a:pos x="0" y="6"/>
                </a:cxn>
                <a:cxn ang="0">
                  <a:pos x="0" y="6"/>
                </a:cxn>
                <a:cxn ang="0">
                  <a:pos x="0" y="6"/>
                </a:cxn>
                <a:cxn ang="0">
                  <a:pos x="2" y="4"/>
                </a:cxn>
                <a:cxn ang="0">
                  <a:pos x="2" y="2"/>
                </a:cxn>
                <a:cxn ang="0">
                  <a:pos x="2" y="0"/>
                </a:cxn>
                <a:cxn ang="0">
                  <a:pos x="2" y="0"/>
                </a:cxn>
                <a:cxn ang="0">
                  <a:pos x="0" y="0"/>
                </a:cxn>
                <a:cxn ang="0">
                  <a:pos x="0" y="0"/>
                </a:cxn>
              </a:cxnLst>
              <a:rect l="0" t="0" r="r" b="b"/>
              <a:pathLst>
                <a:path w="2" h="6">
                  <a:moveTo>
                    <a:pt x="0" y="0"/>
                  </a:moveTo>
                  <a:lnTo>
                    <a:pt x="0" y="2"/>
                  </a:lnTo>
                  <a:lnTo>
                    <a:pt x="0" y="4"/>
                  </a:lnTo>
                  <a:lnTo>
                    <a:pt x="0" y="6"/>
                  </a:lnTo>
                  <a:lnTo>
                    <a:pt x="0" y="6"/>
                  </a:lnTo>
                  <a:lnTo>
                    <a:pt x="0" y="6"/>
                  </a:lnTo>
                  <a:lnTo>
                    <a:pt x="0" y="6"/>
                  </a:lnTo>
                  <a:lnTo>
                    <a:pt x="2" y="4"/>
                  </a:lnTo>
                  <a:lnTo>
                    <a:pt x="2" y="2"/>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37" name="Freeform 5569">
              <a:extLst>
                <a:ext uri="{FF2B5EF4-FFF2-40B4-BE49-F238E27FC236}">
                  <a16:creationId xmlns:a16="http://schemas.microsoft.com/office/drawing/2014/main" id="{C1087B66-0E53-0545-828A-895D29FD8517}"/>
                </a:ext>
              </a:extLst>
            </p:cNvPr>
            <p:cNvSpPr>
              <a:spLocks/>
            </p:cNvSpPr>
            <p:nvPr/>
          </p:nvSpPr>
          <p:spPr bwMode="auto">
            <a:xfrm>
              <a:off x="6289048" y="2309680"/>
              <a:ext cx="38063" cy="26389"/>
            </a:xfrm>
            <a:custGeom>
              <a:avLst/>
              <a:gdLst/>
              <a:ahLst/>
              <a:cxnLst>
                <a:cxn ang="0">
                  <a:pos x="22" y="16"/>
                </a:cxn>
                <a:cxn ang="0">
                  <a:pos x="16" y="16"/>
                </a:cxn>
                <a:cxn ang="0">
                  <a:pos x="10" y="14"/>
                </a:cxn>
                <a:cxn ang="0">
                  <a:pos x="10" y="14"/>
                </a:cxn>
                <a:cxn ang="0">
                  <a:pos x="10" y="16"/>
                </a:cxn>
                <a:cxn ang="0">
                  <a:pos x="6" y="16"/>
                </a:cxn>
                <a:cxn ang="0">
                  <a:pos x="4" y="14"/>
                </a:cxn>
                <a:cxn ang="0">
                  <a:pos x="2" y="14"/>
                </a:cxn>
                <a:cxn ang="0">
                  <a:pos x="2" y="10"/>
                </a:cxn>
                <a:cxn ang="0">
                  <a:pos x="2" y="10"/>
                </a:cxn>
                <a:cxn ang="0">
                  <a:pos x="2" y="10"/>
                </a:cxn>
                <a:cxn ang="0">
                  <a:pos x="6" y="12"/>
                </a:cxn>
                <a:cxn ang="0">
                  <a:pos x="6" y="12"/>
                </a:cxn>
                <a:cxn ang="0">
                  <a:pos x="8" y="12"/>
                </a:cxn>
                <a:cxn ang="0">
                  <a:pos x="8" y="12"/>
                </a:cxn>
                <a:cxn ang="0">
                  <a:pos x="6" y="8"/>
                </a:cxn>
                <a:cxn ang="0">
                  <a:pos x="4" y="8"/>
                </a:cxn>
                <a:cxn ang="0">
                  <a:pos x="2" y="8"/>
                </a:cxn>
                <a:cxn ang="0">
                  <a:pos x="2" y="8"/>
                </a:cxn>
                <a:cxn ang="0">
                  <a:pos x="2" y="8"/>
                </a:cxn>
                <a:cxn ang="0">
                  <a:pos x="0" y="8"/>
                </a:cxn>
                <a:cxn ang="0">
                  <a:pos x="0" y="6"/>
                </a:cxn>
                <a:cxn ang="0">
                  <a:pos x="0" y="6"/>
                </a:cxn>
                <a:cxn ang="0">
                  <a:pos x="6" y="4"/>
                </a:cxn>
                <a:cxn ang="0">
                  <a:pos x="6" y="4"/>
                </a:cxn>
                <a:cxn ang="0">
                  <a:pos x="6" y="4"/>
                </a:cxn>
                <a:cxn ang="0">
                  <a:pos x="4" y="0"/>
                </a:cxn>
                <a:cxn ang="0">
                  <a:pos x="4" y="0"/>
                </a:cxn>
                <a:cxn ang="0">
                  <a:pos x="8" y="2"/>
                </a:cxn>
                <a:cxn ang="0">
                  <a:pos x="10" y="4"/>
                </a:cxn>
                <a:cxn ang="0">
                  <a:pos x="10" y="8"/>
                </a:cxn>
                <a:cxn ang="0">
                  <a:pos x="10" y="8"/>
                </a:cxn>
                <a:cxn ang="0">
                  <a:pos x="10" y="12"/>
                </a:cxn>
                <a:cxn ang="0">
                  <a:pos x="12" y="12"/>
                </a:cxn>
                <a:cxn ang="0">
                  <a:pos x="12" y="12"/>
                </a:cxn>
                <a:cxn ang="0">
                  <a:pos x="16" y="14"/>
                </a:cxn>
                <a:cxn ang="0">
                  <a:pos x="16" y="14"/>
                </a:cxn>
                <a:cxn ang="0">
                  <a:pos x="16" y="12"/>
                </a:cxn>
                <a:cxn ang="0">
                  <a:pos x="14" y="10"/>
                </a:cxn>
                <a:cxn ang="0">
                  <a:pos x="14" y="10"/>
                </a:cxn>
                <a:cxn ang="0">
                  <a:pos x="14" y="10"/>
                </a:cxn>
                <a:cxn ang="0">
                  <a:pos x="16" y="10"/>
                </a:cxn>
                <a:cxn ang="0">
                  <a:pos x="16" y="10"/>
                </a:cxn>
                <a:cxn ang="0">
                  <a:pos x="18" y="10"/>
                </a:cxn>
                <a:cxn ang="0">
                  <a:pos x="24" y="12"/>
                </a:cxn>
                <a:cxn ang="0">
                  <a:pos x="24" y="16"/>
                </a:cxn>
                <a:cxn ang="0">
                  <a:pos x="24" y="16"/>
                </a:cxn>
              </a:cxnLst>
              <a:rect l="0" t="0" r="r" b="b"/>
              <a:pathLst>
                <a:path w="24" h="16">
                  <a:moveTo>
                    <a:pt x="24" y="16"/>
                  </a:moveTo>
                  <a:lnTo>
                    <a:pt x="22" y="16"/>
                  </a:lnTo>
                  <a:lnTo>
                    <a:pt x="20" y="16"/>
                  </a:lnTo>
                  <a:lnTo>
                    <a:pt x="16" y="16"/>
                  </a:lnTo>
                  <a:lnTo>
                    <a:pt x="10" y="14"/>
                  </a:lnTo>
                  <a:lnTo>
                    <a:pt x="10" y="14"/>
                  </a:lnTo>
                  <a:lnTo>
                    <a:pt x="10" y="14"/>
                  </a:lnTo>
                  <a:lnTo>
                    <a:pt x="10" y="14"/>
                  </a:lnTo>
                  <a:lnTo>
                    <a:pt x="10" y="16"/>
                  </a:lnTo>
                  <a:lnTo>
                    <a:pt x="10" y="16"/>
                  </a:lnTo>
                  <a:lnTo>
                    <a:pt x="8" y="16"/>
                  </a:lnTo>
                  <a:lnTo>
                    <a:pt x="6" y="16"/>
                  </a:lnTo>
                  <a:lnTo>
                    <a:pt x="4" y="14"/>
                  </a:lnTo>
                  <a:lnTo>
                    <a:pt x="4" y="14"/>
                  </a:lnTo>
                  <a:lnTo>
                    <a:pt x="2" y="14"/>
                  </a:lnTo>
                  <a:lnTo>
                    <a:pt x="2" y="14"/>
                  </a:lnTo>
                  <a:lnTo>
                    <a:pt x="2" y="10"/>
                  </a:lnTo>
                  <a:lnTo>
                    <a:pt x="2" y="10"/>
                  </a:lnTo>
                  <a:lnTo>
                    <a:pt x="2" y="10"/>
                  </a:lnTo>
                  <a:lnTo>
                    <a:pt x="2" y="10"/>
                  </a:lnTo>
                  <a:lnTo>
                    <a:pt x="2" y="10"/>
                  </a:lnTo>
                  <a:lnTo>
                    <a:pt x="2" y="10"/>
                  </a:lnTo>
                  <a:lnTo>
                    <a:pt x="4" y="12"/>
                  </a:lnTo>
                  <a:lnTo>
                    <a:pt x="6" y="12"/>
                  </a:lnTo>
                  <a:lnTo>
                    <a:pt x="6" y="12"/>
                  </a:lnTo>
                  <a:lnTo>
                    <a:pt x="6" y="12"/>
                  </a:lnTo>
                  <a:lnTo>
                    <a:pt x="6" y="12"/>
                  </a:lnTo>
                  <a:lnTo>
                    <a:pt x="8" y="12"/>
                  </a:lnTo>
                  <a:lnTo>
                    <a:pt x="8" y="12"/>
                  </a:lnTo>
                  <a:lnTo>
                    <a:pt x="8" y="12"/>
                  </a:lnTo>
                  <a:lnTo>
                    <a:pt x="8" y="10"/>
                  </a:lnTo>
                  <a:lnTo>
                    <a:pt x="6" y="8"/>
                  </a:lnTo>
                  <a:lnTo>
                    <a:pt x="4" y="8"/>
                  </a:lnTo>
                  <a:lnTo>
                    <a:pt x="4" y="8"/>
                  </a:lnTo>
                  <a:lnTo>
                    <a:pt x="2" y="8"/>
                  </a:lnTo>
                  <a:lnTo>
                    <a:pt x="2" y="8"/>
                  </a:lnTo>
                  <a:lnTo>
                    <a:pt x="2" y="8"/>
                  </a:lnTo>
                  <a:lnTo>
                    <a:pt x="2" y="8"/>
                  </a:lnTo>
                  <a:lnTo>
                    <a:pt x="2" y="8"/>
                  </a:lnTo>
                  <a:lnTo>
                    <a:pt x="2" y="8"/>
                  </a:lnTo>
                  <a:lnTo>
                    <a:pt x="2" y="8"/>
                  </a:lnTo>
                  <a:lnTo>
                    <a:pt x="0" y="8"/>
                  </a:lnTo>
                  <a:lnTo>
                    <a:pt x="0" y="8"/>
                  </a:lnTo>
                  <a:lnTo>
                    <a:pt x="0" y="6"/>
                  </a:lnTo>
                  <a:lnTo>
                    <a:pt x="0" y="6"/>
                  </a:lnTo>
                  <a:lnTo>
                    <a:pt x="0" y="6"/>
                  </a:lnTo>
                  <a:lnTo>
                    <a:pt x="4" y="4"/>
                  </a:lnTo>
                  <a:lnTo>
                    <a:pt x="6" y="4"/>
                  </a:lnTo>
                  <a:lnTo>
                    <a:pt x="6" y="4"/>
                  </a:lnTo>
                  <a:lnTo>
                    <a:pt x="6" y="4"/>
                  </a:lnTo>
                  <a:lnTo>
                    <a:pt x="6" y="4"/>
                  </a:lnTo>
                  <a:lnTo>
                    <a:pt x="6" y="4"/>
                  </a:lnTo>
                  <a:lnTo>
                    <a:pt x="6" y="2"/>
                  </a:lnTo>
                  <a:lnTo>
                    <a:pt x="4" y="0"/>
                  </a:lnTo>
                  <a:lnTo>
                    <a:pt x="4" y="0"/>
                  </a:lnTo>
                  <a:lnTo>
                    <a:pt x="4" y="0"/>
                  </a:lnTo>
                  <a:lnTo>
                    <a:pt x="6" y="0"/>
                  </a:lnTo>
                  <a:lnTo>
                    <a:pt x="8" y="2"/>
                  </a:lnTo>
                  <a:lnTo>
                    <a:pt x="10" y="4"/>
                  </a:lnTo>
                  <a:lnTo>
                    <a:pt x="10" y="4"/>
                  </a:lnTo>
                  <a:lnTo>
                    <a:pt x="10" y="4"/>
                  </a:lnTo>
                  <a:lnTo>
                    <a:pt x="10" y="8"/>
                  </a:lnTo>
                  <a:lnTo>
                    <a:pt x="10" y="8"/>
                  </a:lnTo>
                  <a:lnTo>
                    <a:pt x="10" y="8"/>
                  </a:lnTo>
                  <a:lnTo>
                    <a:pt x="10" y="10"/>
                  </a:lnTo>
                  <a:lnTo>
                    <a:pt x="10" y="12"/>
                  </a:lnTo>
                  <a:lnTo>
                    <a:pt x="12" y="12"/>
                  </a:lnTo>
                  <a:lnTo>
                    <a:pt x="12" y="12"/>
                  </a:lnTo>
                  <a:lnTo>
                    <a:pt x="12" y="12"/>
                  </a:lnTo>
                  <a:lnTo>
                    <a:pt x="12" y="12"/>
                  </a:lnTo>
                  <a:lnTo>
                    <a:pt x="12" y="12"/>
                  </a:lnTo>
                  <a:lnTo>
                    <a:pt x="16" y="14"/>
                  </a:lnTo>
                  <a:lnTo>
                    <a:pt x="16" y="14"/>
                  </a:lnTo>
                  <a:lnTo>
                    <a:pt x="16" y="14"/>
                  </a:lnTo>
                  <a:lnTo>
                    <a:pt x="16" y="12"/>
                  </a:lnTo>
                  <a:lnTo>
                    <a:pt x="16" y="12"/>
                  </a:lnTo>
                  <a:lnTo>
                    <a:pt x="14" y="12"/>
                  </a:lnTo>
                  <a:lnTo>
                    <a:pt x="14" y="10"/>
                  </a:lnTo>
                  <a:lnTo>
                    <a:pt x="14" y="10"/>
                  </a:lnTo>
                  <a:lnTo>
                    <a:pt x="14" y="10"/>
                  </a:lnTo>
                  <a:lnTo>
                    <a:pt x="14" y="10"/>
                  </a:lnTo>
                  <a:lnTo>
                    <a:pt x="14" y="10"/>
                  </a:lnTo>
                  <a:lnTo>
                    <a:pt x="16" y="10"/>
                  </a:lnTo>
                  <a:lnTo>
                    <a:pt x="16" y="10"/>
                  </a:lnTo>
                  <a:lnTo>
                    <a:pt x="16" y="10"/>
                  </a:lnTo>
                  <a:lnTo>
                    <a:pt x="16" y="10"/>
                  </a:lnTo>
                  <a:lnTo>
                    <a:pt x="18" y="10"/>
                  </a:lnTo>
                  <a:lnTo>
                    <a:pt x="18" y="10"/>
                  </a:lnTo>
                  <a:lnTo>
                    <a:pt x="18" y="10"/>
                  </a:lnTo>
                  <a:lnTo>
                    <a:pt x="24" y="12"/>
                  </a:lnTo>
                  <a:lnTo>
                    <a:pt x="24" y="14"/>
                  </a:lnTo>
                  <a:lnTo>
                    <a:pt x="24" y="16"/>
                  </a:lnTo>
                  <a:lnTo>
                    <a:pt x="24" y="16"/>
                  </a:lnTo>
                  <a:lnTo>
                    <a:pt x="24" y="16"/>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38" name="Freeform 5570">
              <a:extLst>
                <a:ext uri="{FF2B5EF4-FFF2-40B4-BE49-F238E27FC236}">
                  <a16:creationId xmlns:a16="http://schemas.microsoft.com/office/drawing/2014/main" id="{CFDB80B5-C38E-324B-9311-E578219F2215}"/>
                </a:ext>
              </a:extLst>
            </p:cNvPr>
            <p:cNvSpPr>
              <a:spLocks/>
            </p:cNvSpPr>
            <p:nvPr/>
          </p:nvSpPr>
          <p:spPr bwMode="auto">
            <a:xfrm>
              <a:off x="6289048" y="2309680"/>
              <a:ext cx="38063" cy="26389"/>
            </a:xfrm>
            <a:custGeom>
              <a:avLst/>
              <a:gdLst/>
              <a:ahLst/>
              <a:cxnLst>
                <a:cxn ang="0">
                  <a:pos x="22" y="16"/>
                </a:cxn>
                <a:cxn ang="0">
                  <a:pos x="16" y="16"/>
                </a:cxn>
                <a:cxn ang="0">
                  <a:pos x="10" y="14"/>
                </a:cxn>
                <a:cxn ang="0">
                  <a:pos x="10" y="14"/>
                </a:cxn>
                <a:cxn ang="0">
                  <a:pos x="10" y="16"/>
                </a:cxn>
                <a:cxn ang="0">
                  <a:pos x="6" y="16"/>
                </a:cxn>
                <a:cxn ang="0">
                  <a:pos x="4" y="14"/>
                </a:cxn>
                <a:cxn ang="0">
                  <a:pos x="2" y="14"/>
                </a:cxn>
                <a:cxn ang="0">
                  <a:pos x="2" y="10"/>
                </a:cxn>
                <a:cxn ang="0">
                  <a:pos x="2" y="10"/>
                </a:cxn>
                <a:cxn ang="0">
                  <a:pos x="2" y="10"/>
                </a:cxn>
                <a:cxn ang="0">
                  <a:pos x="6" y="12"/>
                </a:cxn>
                <a:cxn ang="0">
                  <a:pos x="6" y="12"/>
                </a:cxn>
                <a:cxn ang="0">
                  <a:pos x="8" y="12"/>
                </a:cxn>
                <a:cxn ang="0">
                  <a:pos x="8" y="12"/>
                </a:cxn>
                <a:cxn ang="0">
                  <a:pos x="6" y="8"/>
                </a:cxn>
                <a:cxn ang="0">
                  <a:pos x="4" y="8"/>
                </a:cxn>
                <a:cxn ang="0">
                  <a:pos x="2" y="8"/>
                </a:cxn>
                <a:cxn ang="0">
                  <a:pos x="2" y="8"/>
                </a:cxn>
                <a:cxn ang="0">
                  <a:pos x="2" y="8"/>
                </a:cxn>
                <a:cxn ang="0">
                  <a:pos x="0" y="8"/>
                </a:cxn>
                <a:cxn ang="0">
                  <a:pos x="0" y="6"/>
                </a:cxn>
                <a:cxn ang="0">
                  <a:pos x="0" y="6"/>
                </a:cxn>
                <a:cxn ang="0">
                  <a:pos x="6" y="4"/>
                </a:cxn>
                <a:cxn ang="0">
                  <a:pos x="6" y="4"/>
                </a:cxn>
                <a:cxn ang="0">
                  <a:pos x="6" y="4"/>
                </a:cxn>
                <a:cxn ang="0">
                  <a:pos x="4" y="0"/>
                </a:cxn>
                <a:cxn ang="0">
                  <a:pos x="4" y="0"/>
                </a:cxn>
                <a:cxn ang="0">
                  <a:pos x="8" y="2"/>
                </a:cxn>
                <a:cxn ang="0">
                  <a:pos x="10" y="4"/>
                </a:cxn>
                <a:cxn ang="0">
                  <a:pos x="10" y="8"/>
                </a:cxn>
                <a:cxn ang="0">
                  <a:pos x="10" y="8"/>
                </a:cxn>
                <a:cxn ang="0">
                  <a:pos x="10" y="12"/>
                </a:cxn>
                <a:cxn ang="0">
                  <a:pos x="12" y="12"/>
                </a:cxn>
                <a:cxn ang="0">
                  <a:pos x="12" y="12"/>
                </a:cxn>
                <a:cxn ang="0">
                  <a:pos x="16" y="14"/>
                </a:cxn>
                <a:cxn ang="0">
                  <a:pos x="16" y="14"/>
                </a:cxn>
                <a:cxn ang="0">
                  <a:pos x="16" y="12"/>
                </a:cxn>
                <a:cxn ang="0">
                  <a:pos x="14" y="10"/>
                </a:cxn>
                <a:cxn ang="0">
                  <a:pos x="14" y="10"/>
                </a:cxn>
                <a:cxn ang="0">
                  <a:pos x="14" y="10"/>
                </a:cxn>
                <a:cxn ang="0">
                  <a:pos x="16" y="10"/>
                </a:cxn>
                <a:cxn ang="0">
                  <a:pos x="16" y="10"/>
                </a:cxn>
                <a:cxn ang="0">
                  <a:pos x="18" y="10"/>
                </a:cxn>
                <a:cxn ang="0">
                  <a:pos x="24" y="12"/>
                </a:cxn>
                <a:cxn ang="0">
                  <a:pos x="24" y="16"/>
                </a:cxn>
                <a:cxn ang="0">
                  <a:pos x="24" y="16"/>
                </a:cxn>
              </a:cxnLst>
              <a:rect l="0" t="0" r="r" b="b"/>
              <a:pathLst>
                <a:path w="24" h="16">
                  <a:moveTo>
                    <a:pt x="24" y="16"/>
                  </a:moveTo>
                  <a:lnTo>
                    <a:pt x="22" y="16"/>
                  </a:lnTo>
                  <a:lnTo>
                    <a:pt x="20" y="16"/>
                  </a:lnTo>
                  <a:lnTo>
                    <a:pt x="16" y="16"/>
                  </a:lnTo>
                  <a:lnTo>
                    <a:pt x="10" y="14"/>
                  </a:lnTo>
                  <a:lnTo>
                    <a:pt x="10" y="14"/>
                  </a:lnTo>
                  <a:lnTo>
                    <a:pt x="10" y="14"/>
                  </a:lnTo>
                  <a:lnTo>
                    <a:pt x="10" y="14"/>
                  </a:lnTo>
                  <a:lnTo>
                    <a:pt x="10" y="16"/>
                  </a:lnTo>
                  <a:lnTo>
                    <a:pt x="10" y="16"/>
                  </a:lnTo>
                  <a:lnTo>
                    <a:pt x="8" y="16"/>
                  </a:lnTo>
                  <a:lnTo>
                    <a:pt x="6" y="16"/>
                  </a:lnTo>
                  <a:lnTo>
                    <a:pt x="4" y="14"/>
                  </a:lnTo>
                  <a:lnTo>
                    <a:pt x="4" y="14"/>
                  </a:lnTo>
                  <a:lnTo>
                    <a:pt x="2" y="14"/>
                  </a:lnTo>
                  <a:lnTo>
                    <a:pt x="2" y="14"/>
                  </a:lnTo>
                  <a:lnTo>
                    <a:pt x="2" y="10"/>
                  </a:lnTo>
                  <a:lnTo>
                    <a:pt x="2" y="10"/>
                  </a:lnTo>
                  <a:lnTo>
                    <a:pt x="2" y="10"/>
                  </a:lnTo>
                  <a:lnTo>
                    <a:pt x="2" y="10"/>
                  </a:lnTo>
                  <a:lnTo>
                    <a:pt x="2" y="10"/>
                  </a:lnTo>
                  <a:lnTo>
                    <a:pt x="2" y="10"/>
                  </a:lnTo>
                  <a:lnTo>
                    <a:pt x="4" y="12"/>
                  </a:lnTo>
                  <a:lnTo>
                    <a:pt x="6" y="12"/>
                  </a:lnTo>
                  <a:lnTo>
                    <a:pt x="6" y="12"/>
                  </a:lnTo>
                  <a:lnTo>
                    <a:pt x="6" y="12"/>
                  </a:lnTo>
                  <a:lnTo>
                    <a:pt x="6" y="12"/>
                  </a:lnTo>
                  <a:lnTo>
                    <a:pt x="8" y="12"/>
                  </a:lnTo>
                  <a:lnTo>
                    <a:pt x="8" y="12"/>
                  </a:lnTo>
                  <a:lnTo>
                    <a:pt x="8" y="12"/>
                  </a:lnTo>
                  <a:lnTo>
                    <a:pt x="8" y="10"/>
                  </a:lnTo>
                  <a:lnTo>
                    <a:pt x="6" y="8"/>
                  </a:lnTo>
                  <a:lnTo>
                    <a:pt x="4" y="8"/>
                  </a:lnTo>
                  <a:lnTo>
                    <a:pt x="4" y="8"/>
                  </a:lnTo>
                  <a:lnTo>
                    <a:pt x="2" y="8"/>
                  </a:lnTo>
                  <a:lnTo>
                    <a:pt x="2" y="8"/>
                  </a:lnTo>
                  <a:lnTo>
                    <a:pt x="2" y="8"/>
                  </a:lnTo>
                  <a:lnTo>
                    <a:pt x="2" y="8"/>
                  </a:lnTo>
                  <a:lnTo>
                    <a:pt x="2" y="8"/>
                  </a:lnTo>
                  <a:lnTo>
                    <a:pt x="2" y="8"/>
                  </a:lnTo>
                  <a:lnTo>
                    <a:pt x="2" y="8"/>
                  </a:lnTo>
                  <a:lnTo>
                    <a:pt x="0" y="8"/>
                  </a:lnTo>
                  <a:lnTo>
                    <a:pt x="0" y="8"/>
                  </a:lnTo>
                  <a:lnTo>
                    <a:pt x="0" y="6"/>
                  </a:lnTo>
                  <a:lnTo>
                    <a:pt x="0" y="6"/>
                  </a:lnTo>
                  <a:lnTo>
                    <a:pt x="0" y="6"/>
                  </a:lnTo>
                  <a:lnTo>
                    <a:pt x="4" y="4"/>
                  </a:lnTo>
                  <a:lnTo>
                    <a:pt x="6" y="4"/>
                  </a:lnTo>
                  <a:lnTo>
                    <a:pt x="6" y="4"/>
                  </a:lnTo>
                  <a:lnTo>
                    <a:pt x="6" y="4"/>
                  </a:lnTo>
                  <a:lnTo>
                    <a:pt x="6" y="4"/>
                  </a:lnTo>
                  <a:lnTo>
                    <a:pt x="6" y="4"/>
                  </a:lnTo>
                  <a:lnTo>
                    <a:pt x="6" y="2"/>
                  </a:lnTo>
                  <a:lnTo>
                    <a:pt x="4" y="0"/>
                  </a:lnTo>
                  <a:lnTo>
                    <a:pt x="4" y="0"/>
                  </a:lnTo>
                  <a:lnTo>
                    <a:pt x="4" y="0"/>
                  </a:lnTo>
                  <a:lnTo>
                    <a:pt x="6" y="0"/>
                  </a:lnTo>
                  <a:lnTo>
                    <a:pt x="8" y="2"/>
                  </a:lnTo>
                  <a:lnTo>
                    <a:pt x="10" y="4"/>
                  </a:lnTo>
                  <a:lnTo>
                    <a:pt x="10" y="4"/>
                  </a:lnTo>
                  <a:lnTo>
                    <a:pt x="10" y="4"/>
                  </a:lnTo>
                  <a:lnTo>
                    <a:pt x="10" y="8"/>
                  </a:lnTo>
                  <a:lnTo>
                    <a:pt x="10" y="8"/>
                  </a:lnTo>
                  <a:lnTo>
                    <a:pt x="10" y="8"/>
                  </a:lnTo>
                  <a:lnTo>
                    <a:pt x="10" y="10"/>
                  </a:lnTo>
                  <a:lnTo>
                    <a:pt x="10" y="12"/>
                  </a:lnTo>
                  <a:lnTo>
                    <a:pt x="12" y="12"/>
                  </a:lnTo>
                  <a:lnTo>
                    <a:pt x="12" y="12"/>
                  </a:lnTo>
                  <a:lnTo>
                    <a:pt x="12" y="12"/>
                  </a:lnTo>
                  <a:lnTo>
                    <a:pt x="12" y="12"/>
                  </a:lnTo>
                  <a:lnTo>
                    <a:pt x="12" y="12"/>
                  </a:lnTo>
                  <a:lnTo>
                    <a:pt x="16" y="14"/>
                  </a:lnTo>
                  <a:lnTo>
                    <a:pt x="16" y="14"/>
                  </a:lnTo>
                  <a:lnTo>
                    <a:pt x="16" y="14"/>
                  </a:lnTo>
                  <a:lnTo>
                    <a:pt x="16" y="12"/>
                  </a:lnTo>
                  <a:lnTo>
                    <a:pt x="16" y="12"/>
                  </a:lnTo>
                  <a:lnTo>
                    <a:pt x="14" y="12"/>
                  </a:lnTo>
                  <a:lnTo>
                    <a:pt x="14" y="10"/>
                  </a:lnTo>
                  <a:lnTo>
                    <a:pt x="14" y="10"/>
                  </a:lnTo>
                  <a:lnTo>
                    <a:pt x="14" y="10"/>
                  </a:lnTo>
                  <a:lnTo>
                    <a:pt x="14" y="10"/>
                  </a:lnTo>
                  <a:lnTo>
                    <a:pt x="14" y="10"/>
                  </a:lnTo>
                  <a:lnTo>
                    <a:pt x="16" y="10"/>
                  </a:lnTo>
                  <a:lnTo>
                    <a:pt x="16" y="10"/>
                  </a:lnTo>
                  <a:lnTo>
                    <a:pt x="16" y="10"/>
                  </a:lnTo>
                  <a:lnTo>
                    <a:pt x="16" y="10"/>
                  </a:lnTo>
                  <a:lnTo>
                    <a:pt x="18" y="10"/>
                  </a:lnTo>
                  <a:lnTo>
                    <a:pt x="18" y="10"/>
                  </a:lnTo>
                  <a:lnTo>
                    <a:pt x="18" y="10"/>
                  </a:lnTo>
                  <a:lnTo>
                    <a:pt x="24" y="12"/>
                  </a:lnTo>
                  <a:lnTo>
                    <a:pt x="24" y="14"/>
                  </a:lnTo>
                  <a:lnTo>
                    <a:pt x="24" y="16"/>
                  </a:lnTo>
                  <a:lnTo>
                    <a:pt x="24" y="16"/>
                  </a:lnTo>
                  <a:lnTo>
                    <a:pt x="24" y="1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39" name="Freeform 5571">
              <a:extLst>
                <a:ext uri="{FF2B5EF4-FFF2-40B4-BE49-F238E27FC236}">
                  <a16:creationId xmlns:a16="http://schemas.microsoft.com/office/drawing/2014/main" id="{ADBCBFFD-2E16-8043-95B4-541FF6E4595F}"/>
                </a:ext>
              </a:extLst>
            </p:cNvPr>
            <p:cNvSpPr>
              <a:spLocks/>
            </p:cNvSpPr>
            <p:nvPr/>
          </p:nvSpPr>
          <p:spPr bwMode="auto">
            <a:xfrm>
              <a:off x="6295393" y="2294286"/>
              <a:ext cx="10572" cy="8796"/>
            </a:xfrm>
            <a:custGeom>
              <a:avLst/>
              <a:gdLst/>
              <a:ahLst/>
              <a:cxnLst>
                <a:cxn ang="0">
                  <a:pos x="2" y="0"/>
                </a:cxn>
                <a:cxn ang="0">
                  <a:pos x="2" y="0"/>
                </a:cxn>
                <a:cxn ang="0">
                  <a:pos x="0" y="2"/>
                </a:cxn>
                <a:cxn ang="0">
                  <a:pos x="0" y="4"/>
                </a:cxn>
                <a:cxn ang="0">
                  <a:pos x="0" y="4"/>
                </a:cxn>
                <a:cxn ang="0">
                  <a:pos x="0" y="4"/>
                </a:cxn>
                <a:cxn ang="0">
                  <a:pos x="0" y="4"/>
                </a:cxn>
                <a:cxn ang="0">
                  <a:pos x="0" y="4"/>
                </a:cxn>
                <a:cxn ang="0">
                  <a:pos x="0" y="4"/>
                </a:cxn>
                <a:cxn ang="0">
                  <a:pos x="0" y="4"/>
                </a:cxn>
                <a:cxn ang="0">
                  <a:pos x="2" y="6"/>
                </a:cxn>
                <a:cxn ang="0">
                  <a:pos x="4" y="6"/>
                </a:cxn>
                <a:cxn ang="0">
                  <a:pos x="6" y="6"/>
                </a:cxn>
                <a:cxn ang="0">
                  <a:pos x="6" y="6"/>
                </a:cxn>
                <a:cxn ang="0">
                  <a:pos x="6" y="6"/>
                </a:cxn>
                <a:cxn ang="0">
                  <a:pos x="6" y="6"/>
                </a:cxn>
                <a:cxn ang="0">
                  <a:pos x="6" y="2"/>
                </a:cxn>
                <a:cxn ang="0">
                  <a:pos x="6" y="2"/>
                </a:cxn>
                <a:cxn ang="0">
                  <a:pos x="2" y="0"/>
                </a:cxn>
                <a:cxn ang="0">
                  <a:pos x="2" y="0"/>
                </a:cxn>
                <a:cxn ang="0">
                  <a:pos x="2" y="0"/>
                </a:cxn>
              </a:cxnLst>
              <a:rect l="0" t="0" r="r" b="b"/>
              <a:pathLst>
                <a:path w="6" h="6">
                  <a:moveTo>
                    <a:pt x="2" y="0"/>
                  </a:moveTo>
                  <a:lnTo>
                    <a:pt x="2" y="0"/>
                  </a:lnTo>
                  <a:lnTo>
                    <a:pt x="0" y="2"/>
                  </a:lnTo>
                  <a:lnTo>
                    <a:pt x="0" y="4"/>
                  </a:lnTo>
                  <a:lnTo>
                    <a:pt x="0" y="4"/>
                  </a:lnTo>
                  <a:lnTo>
                    <a:pt x="0" y="4"/>
                  </a:lnTo>
                  <a:lnTo>
                    <a:pt x="0" y="4"/>
                  </a:lnTo>
                  <a:lnTo>
                    <a:pt x="0" y="4"/>
                  </a:lnTo>
                  <a:lnTo>
                    <a:pt x="0" y="4"/>
                  </a:lnTo>
                  <a:lnTo>
                    <a:pt x="0" y="4"/>
                  </a:lnTo>
                  <a:lnTo>
                    <a:pt x="2" y="6"/>
                  </a:lnTo>
                  <a:lnTo>
                    <a:pt x="4" y="6"/>
                  </a:lnTo>
                  <a:lnTo>
                    <a:pt x="6" y="6"/>
                  </a:lnTo>
                  <a:lnTo>
                    <a:pt x="6" y="6"/>
                  </a:lnTo>
                  <a:lnTo>
                    <a:pt x="6" y="6"/>
                  </a:lnTo>
                  <a:lnTo>
                    <a:pt x="6" y="6"/>
                  </a:lnTo>
                  <a:lnTo>
                    <a:pt x="6" y="2"/>
                  </a:lnTo>
                  <a:lnTo>
                    <a:pt x="6" y="2"/>
                  </a:lnTo>
                  <a:lnTo>
                    <a:pt x="2" y="0"/>
                  </a:lnTo>
                  <a:lnTo>
                    <a:pt x="2" y="0"/>
                  </a:lnTo>
                  <a:lnTo>
                    <a:pt x="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40" name="Freeform 5572">
              <a:extLst>
                <a:ext uri="{FF2B5EF4-FFF2-40B4-BE49-F238E27FC236}">
                  <a16:creationId xmlns:a16="http://schemas.microsoft.com/office/drawing/2014/main" id="{19E37A0B-635A-594C-ADE0-B218A30641B4}"/>
                </a:ext>
              </a:extLst>
            </p:cNvPr>
            <p:cNvSpPr>
              <a:spLocks/>
            </p:cNvSpPr>
            <p:nvPr/>
          </p:nvSpPr>
          <p:spPr bwMode="auto">
            <a:xfrm>
              <a:off x="6295393" y="2294286"/>
              <a:ext cx="10572" cy="8796"/>
            </a:xfrm>
            <a:custGeom>
              <a:avLst/>
              <a:gdLst/>
              <a:ahLst/>
              <a:cxnLst>
                <a:cxn ang="0">
                  <a:pos x="2" y="0"/>
                </a:cxn>
                <a:cxn ang="0">
                  <a:pos x="2" y="0"/>
                </a:cxn>
                <a:cxn ang="0">
                  <a:pos x="0" y="2"/>
                </a:cxn>
                <a:cxn ang="0">
                  <a:pos x="0" y="4"/>
                </a:cxn>
                <a:cxn ang="0">
                  <a:pos x="0" y="4"/>
                </a:cxn>
                <a:cxn ang="0">
                  <a:pos x="0" y="4"/>
                </a:cxn>
                <a:cxn ang="0">
                  <a:pos x="0" y="4"/>
                </a:cxn>
                <a:cxn ang="0">
                  <a:pos x="0" y="4"/>
                </a:cxn>
                <a:cxn ang="0">
                  <a:pos x="0" y="4"/>
                </a:cxn>
                <a:cxn ang="0">
                  <a:pos x="0" y="4"/>
                </a:cxn>
                <a:cxn ang="0">
                  <a:pos x="2" y="6"/>
                </a:cxn>
                <a:cxn ang="0">
                  <a:pos x="4" y="6"/>
                </a:cxn>
                <a:cxn ang="0">
                  <a:pos x="6" y="6"/>
                </a:cxn>
                <a:cxn ang="0">
                  <a:pos x="6" y="6"/>
                </a:cxn>
                <a:cxn ang="0">
                  <a:pos x="6" y="6"/>
                </a:cxn>
                <a:cxn ang="0">
                  <a:pos x="6" y="6"/>
                </a:cxn>
                <a:cxn ang="0">
                  <a:pos x="6" y="2"/>
                </a:cxn>
                <a:cxn ang="0">
                  <a:pos x="6" y="2"/>
                </a:cxn>
                <a:cxn ang="0">
                  <a:pos x="2" y="0"/>
                </a:cxn>
                <a:cxn ang="0">
                  <a:pos x="2" y="0"/>
                </a:cxn>
                <a:cxn ang="0">
                  <a:pos x="2" y="0"/>
                </a:cxn>
              </a:cxnLst>
              <a:rect l="0" t="0" r="r" b="b"/>
              <a:pathLst>
                <a:path w="6" h="6">
                  <a:moveTo>
                    <a:pt x="2" y="0"/>
                  </a:moveTo>
                  <a:lnTo>
                    <a:pt x="2" y="0"/>
                  </a:lnTo>
                  <a:lnTo>
                    <a:pt x="0" y="2"/>
                  </a:lnTo>
                  <a:lnTo>
                    <a:pt x="0" y="4"/>
                  </a:lnTo>
                  <a:lnTo>
                    <a:pt x="0" y="4"/>
                  </a:lnTo>
                  <a:lnTo>
                    <a:pt x="0" y="4"/>
                  </a:lnTo>
                  <a:lnTo>
                    <a:pt x="0" y="4"/>
                  </a:lnTo>
                  <a:lnTo>
                    <a:pt x="0" y="4"/>
                  </a:lnTo>
                  <a:lnTo>
                    <a:pt x="0" y="4"/>
                  </a:lnTo>
                  <a:lnTo>
                    <a:pt x="0" y="4"/>
                  </a:lnTo>
                  <a:lnTo>
                    <a:pt x="2" y="6"/>
                  </a:lnTo>
                  <a:lnTo>
                    <a:pt x="4" y="6"/>
                  </a:lnTo>
                  <a:lnTo>
                    <a:pt x="6" y="6"/>
                  </a:lnTo>
                  <a:lnTo>
                    <a:pt x="6" y="6"/>
                  </a:lnTo>
                  <a:lnTo>
                    <a:pt x="6" y="6"/>
                  </a:lnTo>
                  <a:lnTo>
                    <a:pt x="6" y="6"/>
                  </a:lnTo>
                  <a:lnTo>
                    <a:pt x="6" y="2"/>
                  </a:lnTo>
                  <a:lnTo>
                    <a:pt x="6" y="2"/>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41" name="Freeform 5573">
              <a:extLst>
                <a:ext uri="{FF2B5EF4-FFF2-40B4-BE49-F238E27FC236}">
                  <a16:creationId xmlns:a16="http://schemas.microsoft.com/office/drawing/2014/main" id="{04188814-476F-124E-9772-311AC3563886}"/>
                </a:ext>
              </a:extLst>
            </p:cNvPr>
            <p:cNvSpPr>
              <a:spLocks/>
            </p:cNvSpPr>
            <p:nvPr/>
          </p:nvSpPr>
          <p:spPr bwMode="auto">
            <a:xfrm>
              <a:off x="6369403" y="3662101"/>
              <a:ext cx="14803" cy="13194"/>
            </a:xfrm>
            <a:custGeom>
              <a:avLst/>
              <a:gdLst/>
              <a:ahLst/>
              <a:cxnLst>
                <a:cxn ang="0">
                  <a:pos x="6" y="0"/>
                </a:cxn>
                <a:cxn ang="0">
                  <a:pos x="4" y="2"/>
                </a:cxn>
                <a:cxn ang="0">
                  <a:pos x="4" y="2"/>
                </a:cxn>
                <a:cxn ang="0">
                  <a:pos x="2" y="4"/>
                </a:cxn>
                <a:cxn ang="0">
                  <a:pos x="0" y="4"/>
                </a:cxn>
                <a:cxn ang="0">
                  <a:pos x="0" y="4"/>
                </a:cxn>
                <a:cxn ang="0">
                  <a:pos x="0" y="6"/>
                </a:cxn>
                <a:cxn ang="0">
                  <a:pos x="0" y="8"/>
                </a:cxn>
                <a:cxn ang="0">
                  <a:pos x="0" y="8"/>
                </a:cxn>
                <a:cxn ang="0">
                  <a:pos x="0" y="8"/>
                </a:cxn>
                <a:cxn ang="0">
                  <a:pos x="2" y="8"/>
                </a:cxn>
                <a:cxn ang="0">
                  <a:pos x="2" y="8"/>
                </a:cxn>
                <a:cxn ang="0">
                  <a:pos x="2" y="8"/>
                </a:cxn>
                <a:cxn ang="0">
                  <a:pos x="2" y="6"/>
                </a:cxn>
                <a:cxn ang="0">
                  <a:pos x="4" y="6"/>
                </a:cxn>
                <a:cxn ang="0">
                  <a:pos x="6" y="6"/>
                </a:cxn>
                <a:cxn ang="0">
                  <a:pos x="6" y="6"/>
                </a:cxn>
                <a:cxn ang="0">
                  <a:pos x="8" y="4"/>
                </a:cxn>
                <a:cxn ang="0">
                  <a:pos x="10" y="4"/>
                </a:cxn>
                <a:cxn ang="0">
                  <a:pos x="10" y="4"/>
                </a:cxn>
                <a:cxn ang="0">
                  <a:pos x="10" y="4"/>
                </a:cxn>
                <a:cxn ang="0">
                  <a:pos x="10" y="4"/>
                </a:cxn>
                <a:cxn ang="0">
                  <a:pos x="10" y="4"/>
                </a:cxn>
                <a:cxn ang="0">
                  <a:pos x="10" y="2"/>
                </a:cxn>
                <a:cxn ang="0">
                  <a:pos x="8" y="2"/>
                </a:cxn>
                <a:cxn ang="0">
                  <a:pos x="8" y="2"/>
                </a:cxn>
                <a:cxn ang="0">
                  <a:pos x="6" y="0"/>
                </a:cxn>
                <a:cxn ang="0">
                  <a:pos x="6" y="0"/>
                </a:cxn>
                <a:cxn ang="0">
                  <a:pos x="6" y="0"/>
                </a:cxn>
              </a:cxnLst>
              <a:rect l="0" t="0" r="r" b="b"/>
              <a:pathLst>
                <a:path w="10" h="8">
                  <a:moveTo>
                    <a:pt x="6" y="0"/>
                  </a:moveTo>
                  <a:lnTo>
                    <a:pt x="4" y="2"/>
                  </a:lnTo>
                  <a:lnTo>
                    <a:pt x="4" y="2"/>
                  </a:lnTo>
                  <a:lnTo>
                    <a:pt x="2" y="4"/>
                  </a:lnTo>
                  <a:lnTo>
                    <a:pt x="0" y="4"/>
                  </a:lnTo>
                  <a:lnTo>
                    <a:pt x="0" y="4"/>
                  </a:lnTo>
                  <a:lnTo>
                    <a:pt x="0" y="6"/>
                  </a:lnTo>
                  <a:lnTo>
                    <a:pt x="0" y="8"/>
                  </a:lnTo>
                  <a:lnTo>
                    <a:pt x="0" y="8"/>
                  </a:lnTo>
                  <a:lnTo>
                    <a:pt x="0" y="8"/>
                  </a:lnTo>
                  <a:lnTo>
                    <a:pt x="2" y="8"/>
                  </a:lnTo>
                  <a:lnTo>
                    <a:pt x="2" y="8"/>
                  </a:lnTo>
                  <a:lnTo>
                    <a:pt x="2" y="8"/>
                  </a:lnTo>
                  <a:lnTo>
                    <a:pt x="2" y="6"/>
                  </a:lnTo>
                  <a:lnTo>
                    <a:pt x="4" y="6"/>
                  </a:lnTo>
                  <a:lnTo>
                    <a:pt x="6" y="6"/>
                  </a:lnTo>
                  <a:lnTo>
                    <a:pt x="6" y="6"/>
                  </a:lnTo>
                  <a:lnTo>
                    <a:pt x="8" y="4"/>
                  </a:lnTo>
                  <a:lnTo>
                    <a:pt x="10" y="4"/>
                  </a:lnTo>
                  <a:lnTo>
                    <a:pt x="10" y="4"/>
                  </a:lnTo>
                  <a:lnTo>
                    <a:pt x="10" y="4"/>
                  </a:lnTo>
                  <a:lnTo>
                    <a:pt x="10" y="4"/>
                  </a:lnTo>
                  <a:lnTo>
                    <a:pt x="10" y="4"/>
                  </a:lnTo>
                  <a:lnTo>
                    <a:pt x="10" y="2"/>
                  </a:lnTo>
                  <a:lnTo>
                    <a:pt x="8" y="2"/>
                  </a:lnTo>
                  <a:lnTo>
                    <a:pt x="8" y="2"/>
                  </a:lnTo>
                  <a:lnTo>
                    <a:pt x="6" y="0"/>
                  </a:lnTo>
                  <a:lnTo>
                    <a:pt x="6" y="0"/>
                  </a:lnTo>
                  <a:lnTo>
                    <a:pt x="6" y="0"/>
                  </a:lnTo>
                  <a:close/>
                </a:path>
              </a:pathLst>
            </a:custGeom>
            <a:solidFill>
              <a:srgbClr val="F7966B"/>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42" name="Freeform 5574">
              <a:extLst>
                <a:ext uri="{FF2B5EF4-FFF2-40B4-BE49-F238E27FC236}">
                  <a16:creationId xmlns:a16="http://schemas.microsoft.com/office/drawing/2014/main" id="{F10C42EB-5E6A-1E4B-A3DF-A9EE424C8F86}"/>
                </a:ext>
              </a:extLst>
            </p:cNvPr>
            <p:cNvSpPr>
              <a:spLocks/>
            </p:cNvSpPr>
            <p:nvPr/>
          </p:nvSpPr>
          <p:spPr bwMode="auto">
            <a:xfrm>
              <a:off x="6369403" y="3662101"/>
              <a:ext cx="14803" cy="13194"/>
            </a:xfrm>
            <a:custGeom>
              <a:avLst/>
              <a:gdLst/>
              <a:ahLst/>
              <a:cxnLst>
                <a:cxn ang="0">
                  <a:pos x="6" y="0"/>
                </a:cxn>
                <a:cxn ang="0">
                  <a:pos x="4" y="2"/>
                </a:cxn>
                <a:cxn ang="0">
                  <a:pos x="4" y="2"/>
                </a:cxn>
                <a:cxn ang="0">
                  <a:pos x="2" y="4"/>
                </a:cxn>
                <a:cxn ang="0">
                  <a:pos x="0" y="4"/>
                </a:cxn>
                <a:cxn ang="0">
                  <a:pos x="0" y="4"/>
                </a:cxn>
                <a:cxn ang="0">
                  <a:pos x="0" y="6"/>
                </a:cxn>
                <a:cxn ang="0">
                  <a:pos x="0" y="8"/>
                </a:cxn>
                <a:cxn ang="0">
                  <a:pos x="0" y="8"/>
                </a:cxn>
                <a:cxn ang="0">
                  <a:pos x="0" y="8"/>
                </a:cxn>
                <a:cxn ang="0">
                  <a:pos x="2" y="8"/>
                </a:cxn>
                <a:cxn ang="0">
                  <a:pos x="2" y="8"/>
                </a:cxn>
                <a:cxn ang="0">
                  <a:pos x="2" y="8"/>
                </a:cxn>
                <a:cxn ang="0">
                  <a:pos x="2" y="6"/>
                </a:cxn>
                <a:cxn ang="0">
                  <a:pos x="4" y="6"/>
                </a:cxn>
                <a:cxn ang="0">
                  <a:pos x="6" y="6"/>
                </a:cxn>
                <a:cxn ang="0">
                  <a:pos x="6" y="6"/>
                </a:cxn>
                <a:cxn ang="0">
                  <a:pos x="8" y="4"/>
                </a:cxn>
                <a:cxn ang="0">
                  <a:pos x="10" y="4"/>
                </a:cxn>
                <a:cxn ang="0">
                  <a:pos x="10" y="4"/>
                </a:cxn>
                <a:cxn ang="0">
                  <a:pos x="10" y="4"/>
                </a:cxn>
                <a:cxn ang="0">
                  <a:pos x="10" y="4"/>
                </a:cxn>
                <a:cxn ang="0">
                  <a:pos x="10" y="4"/>
                </a:cxn>
                <a:cxn ang="0">
                  <a:pos x="10" y="2"/>
                </a:cxn>
                <a:cxn ang="0">
                  <a:pos x="8" y="2"/>
                </a:cxn>
                <a:cxn ang="0">
                  <a:pos x="8" y="2"/>
                </a:cxn>
                <a:cxn ang="0">
                  <a:pos x="6" y="0"/>
                </a:cxn>
                <a:cxn ang="0">
                  <a:pos x="6" y="0"/>
                </a:cxn>
                <a:cxn ang="0">
                  <a:pos x="6" y="0"/>
                </a:cxn>
              </a:cxnLst>
              <a:rect l="0" t="0" r="r" b="b"/>
              <a:pathLst>
                <a:path w="10" h="8">
                  <a:moveTo>
                    <a:pt x="6" y="0"/>
                  </a:moveTo>
                  <a:lnTo>
                    <a:pt x="4" y="2"/>
                  </a:lnTo>
                  <a:lnTo>
                    <a:pt x="4" y="2"/>
                  </a:lnTo>
                  <a:lnTo>
                    <a:pt x="2" y="4"/>
                  </a:lnTo>
                  <a:lnTo>
                    <a:pt x="0" y="4"/>
                  </a:lnTo>
                  <a:lnTo>
                    <a:pt x="0" y="4"/>
                  </a:lnTo>
                  <a:lnTo>
                    <a:pt x="0" y="6"/>
                  </a:lnTo>
                  <a:lnTo>
                    <a:pt x="0" y="8"/>
                  </a:lnTo>
                  <a:lnTo>
                    <a:pt x="0" y="8"/>
                  </a:lnTo>
                  <a:lnTo>
                    <a:pt x="0" y="8"/>
                  </a:lnTo>
                  <a:lnTo>
                    <a:pt x="2" y="8"/>
                  </a:lnTo>
                  <a:lnTo>
                    <a:pt x="2" y="8"/>
                  </a:lnTo>
                  <a:lnTo>
                    <a:pt x="2" y="8"/>
                  </a:lnTo>
                  <a:lnTo>
                    <a:pt x="2" y="6"/>
                  </a:lnTo>
                  <a:lnTo>
                    <a:pt x="4" y="6"/>
                  </a:lnTo>
                  <a:lnTo>
                    <a:pt x="6" y="6"/>
                  </a:lnTo>
                  <a:lnTo>
                    <a:pt x="6" y="6"/>
                  </a:lnTo>
                  <a:lnTo>
                    <a:pt x="8" y="4"/>
                  </a:lnTo>
                  <a:lnTo>
                    <a:pt x="10" y="4"/>
                  </a:lnTo>
                  <a:lnTo>
                    <a:pt x="10" y="4"/>
                  </a:lnTo>
                  <a:lnTo>
                    <a:pt x="10" y="4"/>
                  </a:lnTo>
                  <a:lnTo>
                    <a:pt x="10" y="4"/>
                  </a:lnTo>
                  <a:lnTo>
                    <a:pt x="10" y="4"/>
                  </a:lnTo>
                  <a:lnTo>
                    <a:pt x="10" y="2"/>
                  </a:lnTo>
                  <a:lnTo>
                    <a:pt x="8" y="2"/>
                  </a:lnTo>
                  <a:lnTo>
                    <a:pt x="8" y="2"/>
                  </a:lnTo>
                  <a:lnTo>
                    <a:pt x="6" y="0"/>
                  </a:lnTo>
                  <a:lnTo>
                    <a:pt x="6" y="0"/>
                  </a:lnTo>
                  <a:lnTo>
                    <a:pt x="6"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43" name="Freeform 5575">
              <a:extLst>
                <a:ext uri="{FF2B5EF4-FFF2-40B4-BE49-F238E27FC236}">
                  <a16:creationId xmlns:a16="http://schemas.microsoft.com/office/drawing/2014/main" id="{B16AD642-1B5C-134C-BDDD-77B4429EFBAD}"/>
                </a:ext>
              </a:extLst>
            </p:cNvPr>
            <p:cNvSpPr>
              <a:spLocks/>
            </p:cNvSpPr>
            <p:nvPr/>
          </p:nvSpPr>
          <p:spPr bwMode="auto">
            <a:xfrm>
              <a:off x="6236184" y="3939182"/>
              <a:ext cx="27489" cy="57176"/>
            </a:xfrm>
            <a:custGeom>
              <a:avLst/>
              <a:gdLst/>
              <a:ahLst/>
              <a:cxnLst>
                <a:cxn ang="0">
                  <a:pos x="14" y="36"/>
                </a:cxn>
                <a:cxn ang="0">
                  <a:pos x="14" y="36"/>
                </a:cxn>
                <a:cxn ang="0">
                  <a:pos x="12" y="34"/>
                </a:cxn>
                <a:cxn ang="0">
                  <a:pos x="12" y="34"/>
                </a:cxn>
                <a:cxn ang="0">
                  <a:pos x="12" y="32"/>
                </a:cxn>
                <a:cxn ang="0">
                  <a:pos x="10" y="28"/>
                </a:cxn>
                <a:cxn ang="0">
                  <a:pos x="6" y="26"/>
                </a:cxn>
                <a:cxn ang="0">
                  <a:pos x="4" y="26"/>
                </a:cxn>
                <a:cxn ang="0">
                  <a:pos x="4" y="28"/>
                </a:cxn>
                <a:cxn ang="0">
                  <a:pos x="4" y="28"/>
                </a:cxn>
                <a:cxn ang="0">
                  <a:pos x="4" y="28"/>
                </a:cxn>
                <a:cxn ang="0">
                  <a:pos x="2" y="28"/>
                </a:cxn>
                <a:cxn ang="0">
                  <a:pos x="0" y="24"/>
                </a:cxn>
                <a:cxn ang="0">
                  <a:pos x="0" y="20"/>
                </a:cxn>
                <a:cxn ang="0">
                  <a:pos x="0" y="20"/>
                </a:cxn>
                <a:cxn ang="0">
                  <a:pos x="0" y="18"/>
                </a:cxn>
                <a:cxn ang="0">
                  <a:pos x="0" y="16"/>
                </a:cxn>
                <a:cxn ang="0">
                  <a:pos x="0" y="14"/>
                </a:cxn>
                <a:cxn ang="0">
                  <a:pos x="0" y="14"/>
                </a:cxn>
                <a:cxn ang="0">
                  <a:pos x="0" y="12"/>
                </a:cxn>
                <a:cxn ang="0">
                  <a:pos x="0" y="10"/>
                </a:cxn>
                <a:cxn ang="0">
                  <a:pos x="0" y="8"/>
                </a:cxn>
                <a:cxn ang="0">
                  <a:pos x="2" y="8"/>
                </a:cxn>
                <a:cxn ang="0">
                  <a:pos x="4" y="2"/>
                </a:cxn>
                <a:cxn ang="0">
                  <a:pos x="6" y="0"/>
                </a:cxn>
                <a:cxn ang="0">
                  <a:pos x="6" y="0"/>
                </a:cxn>
                <a:cxn ang="0">
                  <a:pos x="8" y="4"/>
                </a:cxn>
                <a:cxn ang="0">
                  <a:pos x="8" y="6"/>
                </a:cxn>
                <a:cxn ang="0">
                  <a:pos x="8" y="6"/>
                </a:cxn>
                <a:cxn ang="0">
                  <a:pos x="8" y="10"/>
                </a:cxn>
                <a:cxn ang="0">
                  <a:pos x="8" y="12"/>
                </a:cxn>
                <a:cxn ang="0">
                  <a:pos x="10" y="14"/>
                </a:cxn>
                <a:cxn ang="0">
                  <a:pos x="10" y="16"/>
                </a:cxn>
                <a:cxn ang="0">
                  <a:pos x="10" y="20"/>
                </a:cxn>
                <a:cxn ang="0">
                  <a:pos x="12" y="22"/>
                </a:cxn>
                <a:cxn ang="0">
                  <a:pos x="12" y="24"/>
                </a:cxn>
                <a:cxn ang="0">
                  <a:pos x="14" y="24"/>
                </a:cxn>
                <a:cxn ang="0">
                  <a:pos x="14" y="22"/>
                </a:cxn>
                <a:cxn ang="0">
                  <a:pos x="14" y="20"/>
                </a:cxn>
                <a:cxn ang="0">
                  <a:pos x="14" y="20"/>
                </a:cxn>
                <a:cxn ang="0">
                  <a:pos x="14" y="20"/>
                </a:cxn>
                <a:cxn ang="0">
                  <a:pos x="14" y="20"/>
                </a:cxn>
                <a:cxn ang="0">
                  <a:pos x="16" y="22"/>
                </a:cxn>
                <a:cxn ang="0">
                  <a:pos x="18" y="32"/>
                </a:cxn>
                <a:cxn ang="0">
                  <a:pos x="18" y="34"/>
                </a:cxn>
                <a:cxn ang="0">
                  <a:pos x="18" y="34"/>
                </a:cxn>
                <a:cxn ang="0">
                  <a:pos x="16" y="36"/>
                </a:cxn>
                <a:cxn ang="0">
                  <a:pos x="14" y="36"/>
                </a:cxn>
              </a:cxnLst>
              <a:rect l="0" t="0" r="r" b="b"/>
              <a:pathLst>
                <a:path w="18" h="36">
                  <a:moveTo>
                    <a:pt x="14" y="36"/>
                  </a:moveTo>
                  <a:lnTo>
                    <a:pt x="14" y="36"/>
                  </a:lnTo>
                  <a:lnTo>
                    <a:pt x="14" y="36"/>
                  </a:lnTo>
                  <a:lnTo>
                    <a:pt x="14" y="36"/>
                  </a:lnTo>
                  <a:lnTo>
                    <a:pt x="14" y="36"/>
                  </a:lnTo>
                  <a:lnTo>
                    <a:pt x="12" y="34"/>
                  </a:lnTo>
                  <a:lnTo>
                    <a:pt x="12" y="34"/>
                  </a:lnTo>
                  <a:lnTo>
                    <a:pt x="12" y="34"/>
                  </a:lnTo>
                  <a:lnTo>
                    <a:pt x="12" y="34"/>
                  </a:lnTo>
                  <a:lnTo>
                    <a:pt x="12" y="32"/>
                  </a:lnTo>
                  <a:lnTo>
                    <a:pt x="12" y="32"/>
                  </a:lnTo>
                  <a:lnTo>
                    <a:pt x="10" y="28"/>
                  </a:lnTo>
                  <a:lnTo>
                    <a:pt x="6" y="26"/>
                  </a:lnTo>
                  <a:lnTo>
                    <a:pt x="6" y="26"/>
                  </a:lnTo>
                  <a:lnTo>
                    <a:pt x="4" y="26"/>
                  </a:lnTo>
                  <a:lnTo>
                    <a:pt x="4" y="26"/>
                  </a:lnTo>
                  <a:lnTo>
                    <a:pt x="4" y="26"/>
                  </a:lnTo>
                  <a:lnTo>
                    <a:pt x="4" y="28"/>
                  </a:lnTo>
                  <a:lnTo>
                    <a:pt x="4" y="28"/>
                  </a:lnTo>
                  <a:lnTo>
                    <a:pt x="4" y="28"/>
                  </a:lnTo>
                  <a:lnTo>
                    <a:pt x="4" y="28"/>
                  </a:lnTo>
                  <a:lnTo>
                    <a:pt x="4" y="28"/>
                  </a:lnTo>
                  <a:lnTo>
                    <a:pt x="4" y="28"/>
                  </a:lnTo>
                  <a:lnTo>
                    <a:pt x="2" y="28"/>
                  </a:lnTo>
                  <a:lnTo>
                    <a:pt x="0" y="26"/>
                  </a:lnTo>
                  <a:lnTo>
                    <a:pt x="0" y="24"/>
                  </a:lnTo>
                  <a:lnTo>
                    <a:pt x="0" y="22"/>
                  </a:lnTo>
                  <a:lnTo>
                    <a:pt x="0" y="20"/>
                  </a:lnTo>
                  <a:lnTo>
                    <a:pt x="0" y="20"/>
                  </a:lnTo>
                  <a:lnTo>
                    <a:pt x="0" y="20"/>
                  </a:lnTo>
                  <a:lnTo>
                    <a:pt x="0" y="20"/>
                  </a:lnTo>
                  <a:lnTo>
                    <a:pt x="0" y="18"/>
                  </a:lnTo>
                  <a:lnTo>
                    <a:pt x="0" y="16"/>
                  </a:lnTo>
                  <a:lnTo>
                    <a:pt x="0" y="16"/>
                  </a:lnTo>
                  <a:lnTo>
                    <a:pt x="0" y="14"/>
                  </a:lnTo>
                  <a:lnTo>
                    <a:pt x="0" y="14"/>
                  </a:lnTo>
                  <a:lnTo>
                    <a:pt x="0" y="14"/>
                  </a:lnTo>
                  <a:lnTo>
                    <a:pt x="0" y="14"/>
                  </a:lnTo>
                  <a:lnTo>
                    <a:pt x="0" y="14"/>
                  </a:lnTo>
                  <a:lnTo>
                    <a:pt x="0" y="12"/>
                  </a:lnTo>
                  <a:lnTo>
                    <a:pt x="0" y="12"/>
                  </a:lnTo>
                  <a:lnTo>
                    <a:pt x="0" y="10"/>
                  </a:lnTo>
                  <a:lnTo>
                    <a:pt x="0" y="10"/>
                  </a:lnTo>
                  <a:lnTo>
                    <a:pt x="0" y="8"/>
                  </a:lnTo>
                  <a:lnTo>
                    <a:pt x="2" y="8"/>
                  </a:lnTo>
                  <a:lnTo>
                    <a:pt x="2" y="8"/>
                  </a:lnTo>
                  <a:lnTo>
                    <a:pt x="4" y="2"/>
                  </a:lnTo>
                  <a:lnTo>
                    <a:pt x="4" y="2"/>
                  </a:lnTo>
                  <a:lnTo>
                    <a:pt x="4" y="0"/>
                  </a:lnTo>
                  <a:lnTo>
                    <a:pt x="6" y="0"/>
                  </a:lnTo>
                  <a:lnTo>
                    <a:pt x="6" y="0"/>
                  </a:lnTo>
                  <a:lnTo>
                    <a:pt x="6" y="0"/>
                  </a:lnTo>
                  <a:lnTo>
                    <a:pt x="6" y="2"/>
                  </a:lnTo>
                  <a:lnTo>
                    <a:pt x="8" y="4"/>
                  </a:lnTo>
                  <a:lnTo>
                    <a:pt x="8" y="4"/>
                  </a:lnTo>
                  <a:lnTo>
                    <a:pt x="8" y="6"/>
                  </a:lnTo>
                  <a:lnTo>
                    <a:pt x="8" y="6"/>
                  </a:lnTo>
                  <a:lnTo>
                    <a:pt x="8" y="6"/>
                  </a:lnTo>
                  <a:lnTo>
                    <a:pt x="8" y="8"/>
                  </a:lnTo>
                  <a:lnTo>
                    <a:pt x="8" y="10"/>
                  </a:lnTo>
                  <a:lnTo>
                    <a:pt x="8" y="10"/>
                  </a:lnTo>
                  <a:lnTo>
                    <a:pt x="8" y="12"/>
                  </a:lnTo>
                  <a:lnTo>
                    <a:pt x="8" y="12"/>
                  </a:lnTo>
                  <a:lnTo>
                    <a:pt x="10" y="14"/>
                  </a:lnTo>
                  <a:lnTo>
                    <a:pt x="10" y="14"/>
                  </a:lnTo>
                  <a:lnTo>
                    <a:pt x="10" y="16"/>
                  </a:lnTo>
                  <a:lnTo>
                    <a:pt x="10" y="18"/>
                  </a:lnTo>
                  <a:lnTo>
                    <a:pt x="10" y="20"/>
                  </a:lnTo>
                  <a:lnTo>
                    <a:pt x="10" y="20"/>
                  </a:lnTo>
                  <a:lnTo>
                    <a:pt x="12" y="22"/>
                  </a:lnTo>
                  <a:lnTo>
                    <a:pt x="12" y="24"/>
                  </a:lnTo>
                  <a:lnTo>
                    <a:pt x="12" y="24"/>
                  </a:lnTo>
                  <a:lnTo>
                    <a:pt x="12" y="24"/>
                  </a:lnTo>
                  <a:lnTo>
                    <a:pt x="14" y="24"/>
                  </a:lnTo>
                  <a:lnTo>
                    <a:pt x="14" y="22"/>
                  </a:lnTo>
                  <a:lnTo>
                    <a:pt x="14" y="22"/>
                  </a:lnTo>
                  <a:lnTo>
                    <a:pt x="14" y="22"/>
                  </a:lnTo>
                  <a:lnTo>
                    <a:pt x="14" y="20"/>
                  </a:lnTo>
                  <a:lnTo>
                    <a:pt x="14" y="20"/>
                  </a:lnTo>
                  <a:lnTo>
                    <a:pt x="14" y="20"/>
                  </a:lnTo>
                  <a:lnTo>
                    <a:pt x="14" y="20"/>
                  </a:lnTo>
                  <a:lnTo>
                    <a:pt x="14" y="20"/>
                  </a:lnTo>
                  <a:lnTo>
                    <a:pt x="14" y="20"/>
                  </a:lnTo>
                  <a:lnTo>
                    <a:pt x="14" y="20"/>
                  </a:lnTo>
                  <a:lnTo>
                    <a:pt x="14" y="20"/>
                  </a:lnTo>
                  <a:lnTo>
                    <a:pt x="16" y="22"/>
                  </a:lnTo>
                  <a:lnTo>
                    <a:pt x="16" y="22"/>
                  </a:lnTo>
                  <a:lnTo>
                    <a:pt x="18" y="32"/>
                  </a:lnTo>
                  <a:lnTo>
                    <a:pt x="18" y="32"/>
                  </a:lnTo>
                  <a:lnTo>
                    <a:pt x="18" y="34"/>
                  </a:lnTo>
                  <a:lnTo>
                    <a:pt x="18" y="34"/>
                  </a:lnTo>
                  <a:lnTo>
                    <a:pt x="18" y="34"/>
                  </a:lnTo>
                  <a:lnTo>
                    <a:pt x="16" y="36"/>
                  </a:lnTo>
                  <a:lnTo>
                    <a:pt x="16" y="36"/>
                  </a:lnTo>
                  <a:lnTo>
                    <a:pt x="16" y="36"/>
                  </a:lnTo>
                  <a:lnTo>
                    <a:pt x="14" y="36"/>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44" name="Freeform 5576">
              <a:extLst>
                <a:ext uri="{FF2B5EF4-FFF2-40B4-BE49-F238E27FC236}">
                  <a16:creationId xmlns:a16="http://schemas.microsoft.com/office/drawing/2014/main" id="{45D4ADDD-D3D2-474C-AEF9-832414E2BFCB}"/>
                </a:ext>
              </a:extLst>
            </p:cNvPr>
            <p:cNvSpPr>
              <a:spLocks/>
            </p:cNvSpPr>
            <p:nvPr/>
          </p:nvSpPr>
          <p:spPr bwMode="auto">
            <a:xfrm>
              <a:off x="6236184" y="3939182"/>
              <a:ext cx="27489" cy="57176"/>
            </a:xfrm>
            <a:custGeom>
              <a:avLst/>
              <a:gdLst/>
              <a:ahLst/>
              <a:cxnLst>
                <a:cxn ang="0">
                  <a:pos x="14" y="36"/>
                </a:cxn>
                <a:cxn ang="0">
                  <a:pos x="14" y="36"/>
                </a:cxn>
                <a:cxn ang="0">
                  <a:pos x="12" y="34"/>
                </a:cxn>
                <a:cxn ang="0">
                  <a:pos x="12" y="34"/>
                </a:cxn>
                <a:cxn ang="0">
                  <a:pos x="12" y="32"/>
                </a:cxn>
                <a:cxn ang="0">
                  <a:pos x="10" y="28"/>
                </a:cxn>
                <a:cxn ang="0">
                  <a:pos x="6" y="26"/>
                </a:cxn>
                <a:cxn ang="0">
                  <a:pos x="4" y="26"/>
                </a:cxn>
                <a:cxn ang="0">
                  <a:pos x="4" y="28"/>
                </a:cxn>
                <a:cxn ang="0">
                  <a:pos x="4" y="28"/>
                </a:cxn>
                <a:cxn ang="0">
                  <a:pos x="4" y="28"/>
                </a:cxn>
                <a:cxn ang="0">
                  <a:pos x="2" y="28"/>
                </a:cxn>
                <a:cxn ang="0">
                  <a:pos x="0" y="24"/>
                </a:cxn>
                <a:cxn ang="0">
                  <a:pos x="0" y="20"/>
                </a:cxn>
                <a:cxn ang="0">
                  <a:pos x="0" y="20"/>
                </a:cxn>
                <a:cxn ang="0">
                  <a:pos x="0" y="18"/>
                </a:cxn>
                <a:cxn ang="0">
                  <a:pos x="0" y="16"/>
                </a:cxn>
                <a:cxn ang="0">
                  <a:pos x="0" y="14"/>
                </a:cxn>
                <a:cxn ang="0">
                  <a:pos x="0" y="14"/>
                </a:cxn>
                <a:cxn ang="0">
                  <a:pos x="0" y="12"/>
                </a:cxn>
                <a:cxn ang="0">
                  <a:pos x="0" y="10"/>
                </a:cxn>
                <a:cxn ang="0">
                  <a:pos x="0" y="8"/>
                </a:cxn>
                <a:cxn ang="0">
                  <a:pos x="2" y="8"/>
                </a:cxn>
                <a:cxn ang="0">
                  <a:pos x="4" y="2"/>
                </a:cxn>
                <a:cxn ang="0">
                  <a:pos x="6" y="0"/>
                </a:cxn>
                <a:cxn ang="0">
                  <a:pos x="6" y="0"/>
                </a:cxn>
                <a:cxn ang="0">
                  <a:pos x="8" y="4"/>
                </a:cxn>
                <a:cxn ang="0">
                  <a:pos x="8" y="6"/>
                </a:cxn>
                <a:cxn ang="0">
                  <a:pos x="8" y="6"/>
                </a:cxn>
                <a:cxn ang="0">
                  <a:pos x="8" y="10"/>
                </a:cxn>
                <a:cxn ang="0">
                  <a:pos x="8" y="12"/>
                </a:cxn>
                <a:cxn ang="0">
                  <a:pos x="10" y="14"/>
                </a:cxn>
                <a:cxn ang="0">
                  <a:pos x="10" y="16"/>
                </a:cxn>
                <a:cxn ang="0">
                  <a:pos x="10" y="20"/>
                </a:cxn>
                <a:cxn ang="0">
                  <a:pos x="12" y="22"/>
                </a:cxn>
                <a:cxn ang="0">
                  <a:pos x="12" y="24"/>
                </a:cxn>
                <a:cxn ang="0">
                  <a:pos x="14" y="24"/>
                </a:cxn>
                <a:cxn ang="0">
                  <a:pos x="14" y="22"/>
                </a:cxn>
                <a:cxn ang="0">
                  <a:pos x="14" y="20"/>
                </a:cxn>
                <a:cxn ang="0">
                  <a:pos x="14" y="20"/>
                </a:cxn>
                <a:cxn ang="0">
                  <a:pos x="14" y="20"/>
                </a:cxn>
                <a:cxn ang="0">
                  <a:pos x="14" y="20"/>
                </a:cxn>
                <a:cxn ang="0">
                  <a:pos x="16" y="22"/>
                </a:cxn>
                <a:cxn ang="0">
                  <a:pos x="18" y="32"/>
                </a:cxn>
                <a:cxn ang="0">
                  <a:pos x="18" y="34"/>
                </a:cxn>
                <a:cxn ang="0">
                  <a:pos x="18" y="34"/>
                </a:cxn>
                <a:cxn ang="0">
                  <a:pos x="16" y="36"/>
                </a:cxn>
                <a:cxn ang="0">
                  <a:pos x="14" y="36"/>
                </a:cxn>
              </a:cxnLst>
              <a:rect l="0" t="0" r="r" b="b"/>
              <a:pathLst>
                <a:path w="18" h="36">
                  <a:moveTo>
                    <a:pt x="14" y="36"/>
                  </a:moveTo>
                  <a:lnTo>
                    <a:pt x="14" y="36"/>
                  </a:lnTo>
                  <a:lnTo>
                    <a:pt x="14" y="36"/>
                  </a:lnTo>
                  <a:lnTo>
                    <a:pt x="14" y="36"/>
                  </a:lnTo>
                  <a:lnTo>
                    <a:pt x="14" y="36"/>
                  </a:lnTo>
                  <a:lnTo>
                    <a:pt x="12" y="34"/>
                  </a:lnTo>
                  <a:lnTo>
                    <a:pt x="12" y="34"/>
                  </a:lnTo>
                  <a:lnTo>
                    <a:pt x="12" y="34"/>
                  </a:lnTo>
                  <a:lnTo>
                    <a:pt x="12" y="34"/>
                  </a:lnTo>
                  <a:lnTo>
                    <a:pt x="12" y="32"/>
                  </a:lnTo>
                  <a:lnTo>
                    <a:pt x="12" y="32"/>
                  </a:lnTo>
                  <a:lnTo>
                    <a:pt x="10" y="28"/>
                  </a:lnTo>
                  <a:lnTo>
                    <a:pt x="6" y="26"/>
                  </a:lnTo>
                  <a:lnTo>
                    <a:pt x="6" y="26"/>
                  </a:lnTo>
                  <a:lnTo>
                    <a:pt x="4" y="26"/>
                  </a:lnTo>
                  <a:lnTo>
                    <a:pt x="4" y="26"/>
                  </a:lnTo>
                  <a:lnTo>
                    <a:pt x="4" y="26"/>
                  </a:lnTo>
                  <a:lnTo>
                    <a:pt x="4" y="28"/>
                  </a:lnTo>
                  <a:lnTo>
                    <a:pt x="4" y="28"/>
                  </a:lnTo>
                  <a:lnTo>
                    <a:pt x="4" y="28"/>
                  </a:lnTo>
                  <a:lnTo>
                    <a:pt x="4" y="28"/>
                  </a:lnTo>
                  <a:lnTo>
                    <a:pt x="4" y="28"/>
                  </a:lnTo>
                  <a:lnTo>
                    <a:pt x="4" y="28"/>
                  </a:lnTo>
                  <a:lnTo>
                    <a:pt x="2" y="28"/>
                  </a:lnTo>
                  <a:lnTo>
                    <a:pt x="0" y="26"/>
                  </a:lnTo>
                  <a:lnTo>
                    <a:pt x="0" y="24"/>
                  </a:lnTo>
                  <a:lnTo>
                    <a:pt x="0" y="22"/>
                  </a:lnTo>
                  <a:lnTo>
                    <a:pt x="0" y="20"/>
                  </a:lnTo>
                  <a:lnTo>
                    <a:pt x="0" y="20"/>
                  </a:lnTo>
                  <a:lnTo>
                    <a:pt x="0" y="20"/>
                  </a:lnTo>
                  <a:lnTo>
                    <a:pt x="0" y="20"/>
                  </a:lnTo>
                  <a:lnTo>
                    <a:pt x="0" y="18"/>
                  </a:lnTo>
                  <a:lnTo>
                    <a:pt x="0" y="16"/>
                  </a:lnTo>
                  <a:lnTo>
                    <a:pt x="0" y="16"/>
                  </a:lnTo>
                  <a:lnTo>
                    <a:pt x="0" y="14"/>
                  </a:lnTo>
                  <a:lnTo>
                    <a:pt x="0" y="14"/>
                  </a:lnTo>
                  <a:lnTo>
                    <a:pt x="0" y="14"/>
                  </a:lnTo>
                  <a:lnTo>
                    <a:pt x="0" y="14"/>
                  </a:lnTo>
                  <a:lnTo>
                    <a:pt x="0" y="14"/>
                  </a:lnTo>
                  <a:lnTo>
                    <a:pt x="0" y="12"/>
                  </a:lnTo>
                  <a:lnTo>
                    <a:pt x="0" y="12"/>
                  </a:lnTo>
                  <a:lnTo>
                    <a:pt x="0" y="10"/>
                  </a:lnTo>
                  <a:lnTo>
                    <a:pt x="0" y="10"/>
                  </a:lnTo>
                  <a:lnTo>
                    <a:pt x="0" y="8"/>
                  </a:lnTo>
                  <a:lnTo>
                    <a:pt x="2" y="8"/>
                  </a:lnTo>
                  <a:lnTo>
                    <a:pt x="2" y="8"/>
                  </a:lnTo>
                  <a:lnTo>
                    <a:pt x="4" y="2"/>
                  </a:lnTo>
                  <a:lnTo>
                    <a:pt x="4" y="2"/>
                  </a:lnTo>
                  <a:lnTo>
                    <a:pt x="4" y="0"/>
                  </a:lnTo>
                  <a:lnTo>
                    <a:pt x="6" y="0"/>
                  </a:lnTo>
                  <a:lnTo>
                    <a:pt x="6" y="0"/>
                  </a:lnTo>
                  <a:lnTo>
                    <a:pt x="6" y="0"/>
                  </a:lnTo>
                  <a:lnTo>
                    <a:pt x="6" y="2"/>
                  </a:lnTo>
                  <a:lnTo>
                    <a:pt x="8" y="4"/>
                  </a:lnTo>
                  <a:lnTo>
                    <a:pt x="8" y="4"/>
                  </a:lnTo>
                  <a:lnTo>
                    <a:pt x="8" y="6"/>
                  </a:lnTo>
                  <a:lnTo>
                    <a:pt x="8" y="6"/>
                  </a:lnTo>
                  <a:lnTo>
                    <a:pt x="8" y="6"/>
                  </a:lnTo>
                  <a:lnTo>
                    <a:pt x="8" y="8"/>
                  </a:lnTo>
                  <a:lnTo>
                    <a:pt x="8" y="10"/>
                  </a:lnTo>
                  <a:lnTo>
                    <a:pt x="8" y="10"/>
                  </a:lnTo>
                  <a:lnTo>
                    <a:pt x="8" y="12"/>
                  </a:lnTo>
                  <a:lnTo>
                    <a:pt x="8" y="12"/>
                  </a:lnTo>
                  <a:lnTo>
                    <a:pt x="10" y="14"/>
                  </a:lnTo>
                  <a:lnTo>
                    <a:pt x="10" y="14"/>
                  </a:lnTo>
                  <a:lnTo>
                    <a:pt x="10" y="16"/>
                  </a:lnTo>
                  <a:lnTo>
                    <a:pt x="10" y="18"/>
                  </a:lnTo>
                  <a:lnTo>
                    <a:pt x="10" y="20"/>
                  </a:lnTo>
                  <a:lnTo>
                    <a:pt x="10" y="20"/>
                  </a:lnTo>
                  <a:lnTo>
                    <a:pt x="12" y="22"/>
                  </a:lnTo>
                  <a:lnTo>
                    <a:pt x="12" y="24"/>
                  </a:lnTo>
                  <a:lnTo>
                    <a:pt x="12" y="24"/>
                  </a:lnTo>
                  <a:lnTo>
                    <a:pt x="12" y="24"/>
                  </a:lnTo>
                  <a:lnTo>
                    <a:pt x="14" y="24"/>
                  </a:lnTo>
                  <a:lnTo>
                    <a:pt x="14" y="22"/>
                  </a:lnTo>
                  <a:lnTo>
                    <a:pt x="14" y="22"/>
                  </a:lnTo>
                  <a:lnTo>
                    <a:pt x="14" y="22"/>
                  </a:lnTo>
                  <a:lnTo>
                    <a:pt x="14" y="20"/>
                  </a:lnTo>
                  <a:lnTo>
                    <a:pt x="14" y="20"/>
                  </a:lnTo>
                  <a:lnTo>
                    <a:pt x="14" y="20"/>
                  </a:lnTo>
                  <a:lnTo>
                    <a:pt x="14" y="20"/>
                  </a:lnTo>
                  <a:lnTo>
                    <a:pt x="14" y="20"/>
                  </a:lnTo>
                  <a:lnTo>
                    <a:pt x="14" y="20"/>
                  </a:lnTo>
                  <a:lnTo>
                    <a:pt x="14" y="20"/>
                  </a:lnTo>
                  <a:lnTo>
                    <a:pt x="14" y="20"/>
                  </a:lnTo>
                  <a:lnTo>
                    <a:pt x="16" y="22"/>
                  </a:lnTo>
                  <a:lnTo>
                    <a:pt x="16" y="22"/>
                  </a:lnTo>
                  <a:lnTo>
                    <a:pt x="18" y="32"/>
                  </a:lnTo>
                  <a:lnTo>
                    <a:pt x="18" y="32"/>
                  </a:lnTo>
                  <a:lnTo>
                    <a:pt x="18" y="34"/>
                  </a:lnTo>
                  <a:lnTo>
                    <a:pt x="18" y="34"/>
                  </a:lnTo>
                  <a:lnTo>
                    <a:pt x="18" y="34"/>
                  </a:lnTo>
                  <a:lnTo>
                    <a:pt x="16" y="36"/>
                  </a:lnTo>
                  <a:lnTo>
                    <a:pt x="16" y="36"/>
                  </a:lnTo>
                  <a:lnTo>
                    <a:pt x="16" y="36"/>
                  </a:lnTo>
                  <a:lnTo>
                    <a:pt x="14" y="3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45" name="Freeform 5577">
              <a:extLst>
                <a:ext uri="{FF2B5EF4-FFF2-40B4-BE49-F238E27FC236}">
                  <a16:creationId xmlns:a16="http://schemas.microsoft.com/office/drawing/2014/main" id="{463E7C9D-431A-0F42-A1F6-CCF5D45B27C2}"/>
                </a:ext>
              </a:extLst>
            </p:cNvPr>
            <p:cNvSpPr>
              <a:spLocks/>
            </p:cNvSpPr>
            <p:nvPr/>
          </p:nvSpPr>
          <p:spPr bwMode="auto">
            <a:xfrm>
              <a:off x="6270018" y="3877609"/>
              <a:ext cx="16917" cy="41783"/>
            </a:xfrm>
            <a:custGeom>
              <a:avLst/>
              <a:gdLst/>
              <a:ahLst/>
              <a:cxnLst>
                <a:cxn ang="0">
                  <a:pos x="2" y="0"/>
                </a:cxn>
                <a:cxn ang="0">
                  <a:pos x="0" y="2"/>
                </a:cxn>
                <a:cxn ang="0">
                  <a:pos x="0" y="2"/>
                </a:cxn>
                <a:cxn ang="0">
                  <a:pos x="0" y="4"/>
                </a:cxn>
                <a:cxn ang="0">
                  <a:pos x="0" y="6"/>
                </a:cxn>
                <a:cxn ang="0">
                  <a:pos x="2" y="10"/>
                </a:cxn>
                <a:cxn ang="0">
                  <a:pos x="2" y="10"/>
                </a:cxn>
                <a:cxn ang="0">
                  <a:pos x="4" y="12"/>
                </a:cxn>
                <a:cxn ang="0">
                  <a:pos x="4" y="12"/>
                </a:cxn>
                <a:cxn ang="0">
                  <a:pos x="4" y="12"/>
                </a:cxn>
                <a:cxn ang="0">
                  <a:pos x="4" y="12"/>
                </a:cxn>
                <a:cxn ang="0">
                  <a:pos x="4" y="14"/>
                </a:cxn>
                <a:cxn ang="0">
                  <a:pos x="4" y="14"/>
                </a:cxn>
                <a:cxn ang="0">
                  <a:pos x="2" y="16"/>
                </a:cxn>
                <a:cxn ang="0">
                  <a:pos x="2" y="18"/>
                </a:cxn>
                <a:cxn ang="0">
                  <a:pos x="0" y="20"/>
                </a:cxn>
                <a:cxn ang="0">
                  <a:pos x="0" y="20"/>
                </a:cxn>
                <a:cxn ang="0">
                  <a:pos x="0" y="22"/>
                </a:cxn>
                <a:cxn ang="0">
                  <a:pos x="0" y="22"/>
                </a:cxn>
                <a:cxn ang="0">
                  <a:pos x="0" y="24"/>
                </a:cxn>
                <a:cxn ang="0">
                  <a:pos x="0" y="24"/>
                </a:cxn>
                <a:cxn ang="0">
                  <a:pos x="0" y="24"/>
                </a:cxn>
                <a:cxn ang="0">
                  <a:pos x="0" y="24"/>
                </a:cxn>
                <a:cxn ang="0">
                  <a:pos x="0" y="24"/>
                </a:cxn>
                <a:cxn ang="0">
                  <a:pos x="4" y="26"/>
                </a:cxn>
                <a:cxn ang="0">
                  <a:pos x="4" y="26"/>
                </a:cxn>
                <a:cxn ang="0">
                  <a:pos x="6" y="24"/>
                </a:cxn>
                <a:cxn ang="0">
                  <a:pos x="6" y="22"/>
                </a:cxn>
                <a:cxn ang="0">
                  <a:pos x="10" y="16"/>
                </a:cxn>
                <a:cxn ang="0">
                  <a:pos x="10" y="16"/>
                </a:cxn>
                <a:cxn ang="0">
                  <a:pos x="10" y="14"/>
                </a:cxn>
                <a:cxn ang="0">
                  <a:pos x="10" y="12"/>
                </a:cxn>
                <a:cxn ang="0">
                  <a:pos x="8" y="10"/>
                </a:cxn>
                <a:cxn ang="0">
                  <a:pos x="8" y="10"/>
                </a:cxn>
                <a:cxn ang="0">
                  <a:pos x="8" y="10"/>
                </a:cxn>
                <a:cxn ang="0">
                  <a:pos x="8" y="6"/>
                </a:cxn>
                <a:cxn ang="0">
                  <a:pos x="10" y="6"/>
                </a:cxn>
                <a:cxn ang="0">
                  <a:pos x="10" y="6"/>
                </a:cxn>
                <a:cxn ang="0">
                  <a:pos x="10" y="6"/>
                </a:cxn>
                <a:cxn ang="0">
                  <a:pos x="10" y="4"/>
                </a:cxn>
                <a:cxn ang="0">
                  <a:pos x="10" y="4"/>
                </a:cxn>
                <a:cxn ang="0">
                  <a:pos x="10" y="0"/>
                </a:cxn>
                <a:cxn ang="0">
                  <a:pos x="10" y="0"/>
                </a:cxn>
                <a:cxn ang="0">
                  <a:pos x="2" y="0"/>
                </a:cxn>
                <a:cxn ang="0">
                  <a:pos x="2" y="0"/>
                </a:cxn>
              </a:cxnLst>
              <a:rect l="0" t="0" r="r" b="b"/>
              <a:pathLst>
                <a:path w="10" h="26">
                  <a:moveTo>
                    <a:pt x="2" y="0"/>
                  </a:moveTo>
                  <a:lnTo>
                    <a:pt x="0" y="2"/>
                  </a:lnTo>
                  <a:lnTo>
                    <a:pt x="0" y="2"/>
                  </a:lnTo>
                  <a:lnTo>
                    <a:pt x="0" y="4"/>
                  </a:lnTo>
                  <a:lnTo>
                    <a:pt x="0" y="6"/>
                  </a:lnTo>
                  <a:lnTo>
                    <a:pt x="2" y="10"/>
                  </a:lnTo>
                  <a:lnTo>
                    <a:pt x="2" y="10"/>
                  </a:lnTo>
                  <a:lnTo>
                    <a:pt x="4" y="12"/>
                  </a:lnTo>
                  <a:lnTo>
                    <a:pt x="4" y="12"/>
                  </a:lnTo>
                  <a:lnTo>
                    <a:pt x="4" y="12"/>
                  </a:lnTo>
                  <a:lnTo>
                    <a:pt x="4" y="12"/>
                  </a:lnTo>
                  <a:lnTo>
                    <a:pt x="4" y="14"/>
                  </a:lnTo>
                  <a:lnTo>
                    <a:pt x="4" y="14"/>
                  </a:lnTo>
                  <a:lnTo>
                    <a:pt x="2" y="16"/>
                  </a:lnTo>
                  <a:lnTo>
                    <a:pt x="2" y="18"/>
                  </a:lnTo>
                  <a:lnTo>
                    <a:pt x="0" y="20"/>
                  </a:lnTo>
                  <a:lnTo>
                    <a:pt x="0" y="20"/>
                  </a:lnTo>
                  <a:lnTo>
                    <a:pt x="0" y="22"/>
                  </a:lnTo>
                  <a:lnTo>
                    <a:pt x="0" y="22"/>
                  </a:lnTo>
                  <a:lnTo>
                    <a:pt x="0" y="24"/>
                  </a:lnTo>
                  <a:lnTo>
                    <a:pt x="0" y="24"/>
                  </a:lnTo>
                  <a:lnTo>
                    <a:pt x="0" y="24"/>
                  </a:lnTo>
                  <a:lnTo>
                    <a:pt x="0" y="24"/>
                  </a:lnTo>
                  <a:lnTo>
                    <a:pt x="0" y="24"/>
                  </a:lnTo>
                  <a:lnTo>
                    <a:pt x="4" y="26"/>
                  </a:lnTo>
                  <a:lnTo>
                    <a:pt x="4" y="26"/>
                  </a:lnTo>
                  <a:lnTo>
                    <a:pt x="6" y="24"/>
                  </a:lnTo>
                  <a:lnTo>
                    <a:pt x="6" y="22"/>
                  </a:lnTo>
                  <a:lnTo>
                    <a:pt x="10" y="16"/>
                  </a:lnTo>
                  <a:lnTo>
                    <a:pt x="10" y="16"/>
                  </a:lnTo>
                  <a:lnTo>
                    <a:pt x="10" y="14"/>
                  </a:lnTo>
                  <a:lnTo>
                    <a:pt x="10" y="12"/>
                  </a:lnTo>
                  <a:lnTo>
                    <a:pt x="8" y="10"/>
                  </a:lnTo>
                  <a:lnTo>
                    <a:pt x="8" y="10"/>
                  </a:lnTo>
                  <a:lnTo>
                    <a:pt x="8" y="10"/>
                  </a:lnTo>
                  <a:lnTo>
                    <a:pt x="8" y="6"/>
                  </a:lnTo>
                  <a:lnTo>
                    <a:pt x="10" y="6"/>
                  </a:lnTo>
                  <a:lnTo>
                    <a:pt x="10" y="6"/>
                  </a:lnTo>
                  <a:lnTo>
                    <a:pt x="10" y="6"/>
                  </a:lnTo>
                  <a:lnTo>
                    <a:pt x="10" y="4"/>
                  </a:lnTo>
                  <a:lnTo>
                    <a:pt x="10" y="4"/>
                  </a:lnTo>
                  <a:lnTo>
                    <a:pt x="10" y="0"/>
                  </a:lnTo>
                  <a:lnTo>
                    <a:pt x="10" y="0"/>
                  </a:lnTo>
                  <a:lnTo>
                    <a:pt x="2" y="0"/>
                  </a:lnTo>
                  <a:lnTo>
                    <a:pt x="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46" name="Freeform 5578">
              <a:extLst>
                <a:ext uri="{FF2B5EF4-FFF2-40B4-BE49-F238E27FC236}">
                  <a16:creationId xmlns:a16="http://schemas.microsoft.com/office/drawing/2014/main" id="{1F23D2B1-EA37-CA40-965B-A096D046DF5C}"/>
                </a:ext>
              </a:extLst>
            </p:cNvPr>
            <p:cNvSpPr>
              <a:spLocks/>
            </p:cNvSpPr>
            <p:nvPr/>
          </p:nvSpPr>
          <p:spPr bwMode="auto">
            <a:xfrm>
              <a:off x="6270018" y="3877609"/>
              <a:ext cx="16917" cy="41783"/>
            </a:xfrm>
            <a:custGeom>
              <a:avLst/>
              <a:gdLst/>
              <a:ahLst/>
              <a:cxnLst>
                <a:cxn ang="0">
                  <a:pos x="2" y="0"/>
                </a:cxn>
                <a:cxn ang="0">
                  <a:pos x="0" y="2"/>
                </a:cxn>
                <a:cxn ang="0">
                  <a:pos x="0" y="2"/>
                </a:cxn>
                <a:cxn ang="0">
                  <a:pos x="0" y="4"/>
                </a:cxn>
                <a:cxn ang="0">
                  <a:pos x="0" y="6"/>
                </a:cxn>
                <a:cxn ang="0">
                  <a:pos x="2" y="10"/>
                </a:cxn>
                <a:cxn ang="0">
                  <a:pos x="2" y="10"/>
                </a:cxn>
                <a:cxn ang="0">
                  <a:pos x="4" y="12"/>
                </a:cxn>
                <a:cxn ang="0">
                  <a:pos x="4" y="12"/>
                </a:cxn>
                <a:cxn ang="0">
                  <a:pos x="4" y="12"/>
                </a:cxn>
                <a:cxn ang="0">
                  <a:pos x="4" y="12"/>
                </a:cxn>
                <a:cxn ang="0">
                  <a:pos x="4" y="14"/>
                </a:cxn>
                <a:cxn ang="0">
                  <a:pos x="4" y="14"/>
                </a:cxn>
                <a:cxn ang="0">
                  <a:pos x="2" y="16"/>
                </a:cxn>
                <a:cxn ang="0">
                  <a:pos x="2" y="18"/>
                </a:cxn>
                <a:cxn ang="0">
                  <a:pos x="0" y="20"/>
                </a:cxn>
                <a:cxn ang="0">
                  <a:pos x="0" y="20"/>
                </a:cxn>
                <a:cxn ang="0">
                  <a:pos x="0" y="22"/>
                </a:cxn>
                <a:cxn ang="0">
                  <a:pos x="0" y="22"/>
                </a:cxn>
                <a:cxn ang="0">
                  <a:pos x="0" y="24"/>
                </a:cxn>
                <a:cxn ang="0">
                  <a:pos x="0" y="24"/>
                </a:cxn>
                <a:cxn ang="0">
                  <a:pos x="0" y="24"/>
                </a:cxn>
                <a:cxn ang="0">
                  <a:pos x="0" y="24"/>
                </a:cxn>
                <a:cxn ang="0">
                  <a:pos x="0" y="24"/>
                </a:cxn>
                <a:cxn ang="0">
                  <a:pos x="4" y="26"/>
                </a:cxn>
                <a:cxn ang="0">
                  <a:pos x="4" y="26"/>
                </a:cxn>
                <a:cxn ang="0">
                  <a:pos x="6" y="24"/>
                </a:cxn>
                <a:cxn ang="0">
                  <a:pos x="6" y="22"/>
                </a:cxn>
                <a:cxn ang="0">
                  <a:pos x="10" y="16"/>
                </a:cxn>
                <a:cxn ang="0">
                  <a:pos x="10" y="16"/>
                </a:cxn>
                <a:cxn ang="0">
                  <a:pos x="10" y="14"/>
                </a:cxn>
                <a:cxn ang="0">
                  <a:pos x="10" y="12"/>
                </a:cxn>
                <a:cxn ang="0">
                  <a:pos x="8" y="10"/>
                </a:cxn>
                <a:cxn ang="0">
                  <a:pos x="8" y="10"/>
                </a:cxn>
                <a:cxn ang="0">
                  <a:pos x="8" y="10"/>
                </a:cxn>
                <a:cxn ang="0">
                  <a:pos x="8" y="6"/>
                </a:cxn>
                <a:cxn ang="0">
                  <a:pos x="10" y="6"/>
                </a:cxn>
                <a:cxn ang="0">
                  <a:pos x="10" y="6"/>
                </a:cxn>
                <a:cxn ang="0">
                  <a:pos x="10" y="6"/>
                </a:cxn>
                <a:cxn ang="0">
                  <a:pos x="10" y="4"/>
                </a:cxn>
                <a:cxn ang="0">
                  <a:pos x="10" y="4"/>
                </a:cxn>
                <a:cxn ang="0">
                  <a:pos x="10" y="0"/>
                </a:cxn>
                <a:cxn ang="0">
                  <a:pos x="10" y="0"/>
                </a:cxn>
                <a:cxn ang="0">
                  <a:pos x="2" y="0"/>
                </a:cxn>
                <a:cxn ang="0">
                  <a:pos x="2" y="0"/>
                </a:cxn>
              </a:cxnLst>
              <a:rect l="0" t="0" r="r" b="b"/>
              <a:pathLst>
                <a:path w="10" h="26">
                  <a:moveTo>
                    <a:pt x="2" y="0"/>
                  </a:moveTo>
                  <a:lnTo>
                    <a:pt x="0" y="2"/>
                  </a:lnTo>
                  <a:lnTo>
                    <a:pt x="0" y="2"/>
                  </a:lnTo>
                  <a:lnTo>
                    <a:pt x="0" y="4"/>
                  </a:lnTo>
                  <a:lnTo>
                    <a:pt x="0" y="6"/>
                  </a:lnTo>
                  <a:lnTo>
                    <a:pt x="2" y="10"/>
                  </a:lnTo>
                  <a:lnTo>
                    <a:pt x="2" y="10"/>
                  </a:lnTo>
                  <a:lnTo>
                    <a:pt x="4" y="12"/>
                  </a:lnTo>
                  <a:lnTo>
                    <a:pt x="4" y="12"/>
                  </a:lnTo>
                  <a:lnTo>
                    <a:pt x="4" y="12"/>
                  </a:lnTo>
                  <a:lnTo>
                    <a:pt x="4" y="12"/>
                  </a:lnTo>
                  <a:lnTo>
                    <a:pt x="4" y="14"/>
                  </a:lnTo>
                  <a:lnTo>
                    <a:pt x="4" y="14"/>
                  </a:lnTo>
                  <a:lnTo>
                    <a:pt x="2" y="16"/>
                  </a:lnTo>
                  <a:lnTo>
                    <a:pt x="2" y="18"/>
                  </a:lnTo>
                  <a:lnTo>
                    <a:pt x="0" y="20"/>
                  </a:lnTo>
                  <a:lnTo>
                    <a:pt x="0" y="20"/>
                  </a:lnTo>
                  <a:lnTo>
                    <a:pt x="0" y="22"/>
                  </a:lnTo>
                  <a:lnTo>
                    <a:pt x="0" y="22"/>
                  </a:lnTo>
                  <a:lnTo>
                    <a:pt x="0" y="24"/>
                  </a:lnTo>
                  <a:lnTo>
                    <a:pt x="0" y="24"/>
                  </a:lnTo>
                  <a:lnTo>
                    <a:pt x="0" y="24"/>
                  </a:lnTo>
                  <a:lnTo>
                    <a:pt x="0" y="24"/>
                  </a:lnTo>
                  <a:lnTo>
                    <a:pt x="0" y="24"/>
                  </a:lnTo>
                  <a:lnTo>
                    <a:pt x="4" y="26"/>
                  </a:lnTo>
                  <a:lnTo>
                    <a:pt x="4" y="26"/>
                  </a:lnTo>
                  <a:lnTo>
                    <a:pt x="6" y="24"/>
                  </a:lnTo>
                  <a:lnTo>
                    <a:pt x="6" y="22"/>
                  </a:lnTo>
                  <a:lnTo>
                    <a:pt x="10" y="16"/>
                  </a:lnTo>
                  <a:lnTo>
                    <a:pt x="10" y="16"/>
                  </a:lnTo>
                  <a:lnTo>
                    <a:pt x="10" y="14"/>
                  </a:lnTo>
                  <a:lnTo>
                    <a:pt x="10" y="12"/>
                  </a:lnTo>
                  <a:lnTo>
                    <a:pt x="8" y="10"/>
                  </a:lnTo>
                  <a:lnTo>
                    <a:pt x="8" y="10"/>
                  </a:lnTo>
                  <a:lnTo>
                    <a:pt x="8" y="10"/>
                  </a:lnTo>
                  <a:lnTo>
                    <a:pt x="8" y="6"/>
                  </a:lnTo>
                  <a:lnTo>
                    <a:pt x="10" y="6"/>
                  </a:lnTo>
                  <a:lnTo>
                    <a:pt x="10" y="6"/>
                  </a:lnTo>
                  <a:lnTo>
                    <a:pt x="10" y="6"/>
                  </a:lnTo>
                  <a:lnTo>
                    <a:pt x="10" y="4"/>
                  </a:lnTo>
                  <a:lnTo>
                    <a:pt x="10" y="4"/>
                  </a:lnTo>
                  <a:lnTo>
                    <a:pt x="10" y="0"/>
                  </a:lnTo>
                  <a:lnTo>
                    <a:pt x="10"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47" name="Freeform 5579">
              <a:extLst>
                <a:ext uri="{FF2B5EF4-FFF2-40B4-BE49-F238E27FC236}">
                  <a16:creationId xmlns:a16="http://schemas.microsoft.com/office/drawing/2014/main" id="{9DE427D0-3176-274B-AF95-C5C77E33B2B3}"/>
                </a:ext>
              </a:extLst>
            </p:cNvPr>
            <p:cNvSpPr>
              <a:spLocks/>
            </p:cNvSpPr>
            <p:nvPr/>
          </p:nvSpPr>
          <p:spPr bwMode="auto">
            <a:xfrm>
              <a:off x="6263673" y="4084320"/>
              <a:ext cx="25375" cy="26389"/>
            </a:xfrm>
            <a:custGeom>
              <a:avLst/>
              <a:gdLst/>
              <a:ahLst/>
              <a:cxnLst>
                <a:cxn ang="0">
                  <a:pos x="4" y="16"/>
                </a:cxn>
                <a:cxn ang="0">
                  <a:pos x="4" y="16"/>
                </a:cxn>
                <a:cxn ang="0">
                  <a:pos x="2" y="16"/>
                </a:cxn>
                <a:cxn ang="0">
                  <a:pos x="2" y="16"/>
                </a:cxn>
                <a:cxn ang="0">
                  <a:pos x="0" y="14"/>
                </a:cxn>
                <a:cxn ang="0">
                  <a:pos x="0" y="14"/>
                </a:cxn>
                <a:cxn ang="0">
                  <a:pos x="0" y="14"/>
                </a:cxn>
                <a:cxn ang="0">
                  <a:pos x="2" y="14"/>
                </a:cxn>
                <a:cxn ang="0">
                  <a:pos x="2" y="14"/>
                </a:cxn>
                <a:cxn ang="0">
                  <a:pos x="4" y="12"/>
                </a:cxn>
                <a:cxn ang="0">
                  <a:pos x="10" y="6"/>
                </a:cxn>
                <a:cxn ang="0">
                  <a:pos x="12" y="4"/>
                </a:cxn>
                <a:cxn ang="0">
                  <a:pos x="14" y="2"/>
                </a:cxn>
                <a:cxn ang="0">
                  <a:pos x="14" y="2"/>
                </a:cxn>
                <a:cxn ang="0">
                  <a:pos x="14" y="0"/>
                </a:cxn>
                <a:cxn ang="0">
                  <a:pos x="14" y="0"/>
                </a:cxn>
                <a:cxn ang="0">
                  <a:pos x="16" y="0"/>
                </a:cxn>
                <a:cxn ang="0">
                  <a:pos x="16" y="0"/>
                </a:cxn>
                <a:cxn ang="0">
                  <a:pos x="16" y="0"/>
                </a:cxn>
                <a:cxn ang="0">
                  <a:pos x="16" y="0"/>
                </a:cxn>
                <a:cxn ang="0">
                  <a:pos x="16" y="0"/>
                </a:cxn>
                <a:cxn ang="0">
                  <a:pos x="16" y="2"/>
                </a:cxn>
                <a:cxn ang="0">
                  <a:pos x="16" y="4"/>
                </a:cxn>
                <a:cxn ang="0">
                  <a:pos x="14" y="6"/>
                </a:cxn>
                <a:cxn ang="0">
                  <a:pos x="12" y="10"/>
                </a:cxn>
                <a:cxn ang="0">
                  <a:pos x="12" y="10"/>
                </a:cxn>
                <a:cxn ang="0">
                  <a:pos x="12" y="12"/>
                </a:cxn>
                <a:cxn ang="0">
                  <a:pos x="12" y="12"/>
                </a:cxn>
                <a:cxn ang="0">
                  <a:pos x="12" y="12"/>
                </a:cxn>
                <a:cxn ang="0">
                  <a:pos x="8" y="16"/>
                </a:cxn>
                <a:cxn ang="0">
                  <a:pos x="6" y="16"/>
                </a:cxn>
                <a:cxn ang="0">
                  <a:pos x="6" y="16"/>
                </a:cxn>
                <a:cxn ang="0">
                  <a:pos x="4" y="16"/>
                </a:cxn>
              </a:cxnLst>
              <a:rect l="0" t="0" r="r" b="b"/>
              <a:pathLst>
                <a:path w="16" h="16">
                  <a:moveTo>
                    <a:pt x="4" y="16"/>
                  </a:moveTo>
                  <a:lnTo>
                    <a:pt x="4" y="16"/>
                  </a:lnTo>
                  <a:lnTo>
                    <a:pt x="2" y="16"/>
                  </a:lnTo>
                  <a:lnTo>
                    <a:pt x="2" y="16"/>
                  </a:lnTo>
                  <a:lnTo>
                    <a:pt x="0" y="14"/>
                  </a:lnTo>
                  <a:lnTo>
                    <a:pt x="0" y="14"/>
                  </a:lnTo>
                  <a:lnTo>
                    <a:pt x="0" y="14"/>
                  </a:lnTo>
                  <a:lnTo>
                    <a:pt x="2" y="14"/>
                  </a:lnTo>
                  <a:lnTo>
                    <a:pt x="2" y="14"/>
                  </a:lnTo>
                  <a:lnTo>
                    <a:pt x="4" y="12"/>
                  </a:lnTo>
                  <a:lnTo>
                    <a:pt x="10" y="6"/>
                  </a:lnTo>
                  <a:lnTo>
                    <a:pt x="12" y="4"/>
                  </a:lnTo>
                  <a:lnTo>
                    <a:pt x="14" y="2"/>
                  </a:lnTo>
                  <a:lnTo>
                    <a:pt x="14" y="2"/>
                  </a:lnTo>
                  <a:lnTo>
                    <a:pt x="14" y="0"/>
                  </a:lnTo>
                  <a:lnTo>
                    <a:pt x="14" y="0"/>
                  </a:lnTo>
                  <a:lnTo>
                    <a:pt x="16" y="0"/>
                  </a:lnTo>
                  <a:lnTo>
                    <a:pt x="16" y="0"/>
                  </a:lnTo>
                  <a:lnTo>
                    <a:pt x="16" y="0"/>
                  </a:lnTo>
                  <a:lnTo>
                    <a:pt x="16" y="0"/>
                  </a:lnTo>
                  <a:lnTo>
                    <a:pt x="16" y="0"/>
                  </a:lnTo>
                  <a:lnTo>
                    <a:pt x="16" y="2"/>
                  </a:lnTo>
                  <a:lnTo>
                    <a:pt x="16" y="4"/>
                  </a:lnTo>
                  <a:lnTo>
                    <a:pt x="14" y="6"/>
                  </a:lnTo>
                  <a:lnTo>
                    <a:pt x="12" y="10"/>
                  </a:lnTo>
                  <a:lnTo>
                    <a:pt x="12" y="10"/>
                  </a:lnTo>
                  <a:lnTo>
                    <a:pt x="12" y="12"/>
                  </a:lnTo>
                  <a:lnTo>
                    <a:pt x="12" y="12"/>
                  </a:lnTo>
                  <a:lnTo>
                    <a:pt x="12" y="12"/>
                  </a:lnTo>
                  <a:lnTo>
                    <a:pt x="8" y="16"/>
                  </a:lnTo>
                  <a:lnTo>
                    <a:pt x="6" y="16"/>
                  </a:lnTo>
                  <a:lnTo>
                    <a:pt x="6" y="16"/>
                  </a:lnTo>
                  <a:lnTo>
                    <a:pt x="4" y="16"/>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48" name="Freeform 5580">
              <a:extLst>
                <a:ext uri="{FF2B5EF4-FFF2-40B4-BE49-F238E27FC236}">
                  <a16:creationId xmlns:a16="http://schemas.microsoft.com/office/drawing/2014/main" id="{4AE34DF9-C60C-5649-AA22-2FA3AF7C0B59}"/>
                </a:ext>
              </a:extLst>
            </p:cNvPr>
            <p:cNvSpPr>
              <a:spLocks/>
            </p:cNvSpPr>
            <p:nvPr/>
          </p:nvSpPr>
          <p:spPr bwMode="auto">
            <a:xfrm>
              <a:off x="6263673" y="4084320"/>
              <a:ext cx="25375" cy="26389"/>
            </a:xfrm>
            <a:custGeom>
              <a:avLst/>
              <a:gdLst/>
              <a:ahLst/>
              <a:cxnLst>
                <a:cxn ang="0">
                  <a:pos x="4" y="16"/>
                </a:cxn>
                <a:cxn ang="0">
                  <a:pos x="4" y="16"/>
                </a:cxn>
                <a:cxn ang="0">
                  <a:pos x="2" y="16"/>
                </a:cxn>
                <a:cxn ang="0">
                  <a:pos x="2" y="16"/>
                </a:cxn>
                <a:cxn ang="0">
                  <a:pos x="0" y="14"/>
                </a:cxn>
                <a:cxn ang="0">
                  <a:pos x="0" y="14"/>
                </a:cxn>
                <a:cxn ang="0">
                  <a:pos x="0" y="14"/>
                </a:cxn>
                <a:cxn ang="0">
                  <a:pos x="2" y="14"/>
                </a:cxn>
                <a:cxn ang="0">
                  <a:pos x="2" y="14"/>
                </a:cxn>
                <a:cxn ang="0">
                  <a:pos x="4" y="12"/>
                </a:cxn>
                <a:cxn ang="0">
                  <a:pos x="10" y="6"/>
                </a:cxn>
                <a:cxn ang="0">
                  <a:pos x="12" y="4"/>
                </a:cxn>
                <a:cxn ang="0">
                  <a:pos x="14" y="2"/>
                </a:cxn>
                <a:cxn ang="0">
                  <a:pos x="14" y="2"/>
                </a:cxn>
                <a:cxn ang="0">
                  <a:pos x="14" y="0"/>
                </a:cxn>
                <a:cxn ang="0">
                  <a:pos x="14" y="0"/>
                </a:cxn>
                <a:cxn ang="0">
                  <a:pos x="16" y="0"/>
                </a:cxn>
                <a:cxn ang="0">
                  <a:pos x="16" y="0"/>
                </a:cxn>
                <a:cxn ang="0">
                  <a:pos x="16" y="0"/>
                </a:cxn>
                <a:cxn ang="0">
                  <a:pos x="16" y="0"/>
                </a:cxn>
                <a:cxn ang="0">
                  <a:pos x="16" y="0"/>
                </a:cxn>
                <a:cxn ang="0">
                  <a:pos x="16" y="2"/>
                </a:cxn>
                <a:cxn ang="0">
                  <a:pos x="16" y="4"/>
                </a:cxn>
                <a:cxn ang="0">
                  <a:pos x="14" y="6"/>
                </a:cxn>
                <a:cxn ang="0">
                  <a:pos x="12" y="10"/>
                </a:cxn>
                <a:cxn ang="0">
                  <a:pos x="12" y="10"/>
                </a:cxn>
                <a:cxn ang="0">
                  <a:pos x="12" y="12"/>
                </a:cxn>
                <a:cxn ang="0">
                  <a:pos x="12" y="12"/>
                </a:cxn>
                <a:cxn ang="0">
                  <a:pos x="12" y="12"/>
                </a:cxn>
                <a:cxn ang="0">
                  <a:pos x="8" y="16"/>
                </a:cxn>
                <a:cxn ang="0">
                  <a:pos x="6" y="16"/>
                </a:cxn>
                <a:cxn ang="0">
                  <a:pos x="6" y="16"/>
                </a:cxn>
                <a:cxn ang="0">
                  <a:pos x="4" y="16"/>
                </a:cxn>
              </a:cxnLst>
              <a:rect l="0" t="0" r="r" b="b"/>
              <a:pathLst>
                <a:path w="16" h="16">
                  <a:moveTo>
                    <a:pt x="4" y="16"/>
                  </a:moveTo>
                  <a:lnTo>
                    <a:pt x="4" y="16"/>
                  </a:lnTo>
                  <a:lnTo>
                    <a:pt x="2" y="16"/>
                  </a:lnTo>
                  <a:lnTo>
                    <a:pt x="2" y="16"/>
                  </a:lnTo>
                  <a:lnTo>
                    <a:pt x="0" y="14"/>
                  </a:lnTo>
                  <a:lnTo>
                    <a:pt x="0" y="14"/>
                  </a:lnTo>
                  <a:lnTo>
                    <a:pt x="0" y="14"/>
                  </a:lnTo>
                  <a:lnTo>
                    <a:pt x="2" y="14"/>
                  </a:lnTo>
                  <a:lnTo>
                    <a:pt x="2" y="14"/>
                  </a:lnTo>
                  <a:lnTo>
                    <a:pt x="4" y="12"/>
                  </a:lnTo>
                  <a:lnTo>
                    <a:pt x="10" y="6"/>
                  </a:lnTo>
                  <a:lnTo>
                    <a:pt x="12" y="4"/>
                  </a:lnTo>
                  <a:lnTo>
                    <a:pt x="14" y="2"/>
                  </a:lnTo>
                  <a:lnTo>
                    <a:pt x="14" y="2"/>
                  </a:lnTo>
                  <a:lnTo>
                    <a:pt x="14" y="0"/>
                  </a:lnTo>
                  <a:lnTo>
                    <a:pt x="14" y="0"/>
                  </a:lnTo>
                  <a:lnTo>
                    <a:pt x="16" y="0"/>
                  </a:lnTo>
                  <a:lnTo>
                    <a:pt x="16" y="0"/>
                  </a:lnTo>
                  <a:lnTo>
                    <a:pt x="16" y="0"/>
                  </a:lnTo>
                  <a:lnTo>
                    <a:pt x="16" y="0"/>
                  </a:lnTo>
                  <a:lnTo>
                    <a:pt x="16" y="0"/>
                  </a:lnTo>
                  <a:lnTo>
                    <a:pt x="16" y="2"/>
                  </a:lnTo>
                  <a:lnTo>
                    <a:pt x="16" y="4"/>
                  </a:lnTo>
                  <a:lnTo>
                    <a:pt x="14" y="6"/>
                  </a:lnTo>
                  <a:lnTo>
                    <a:pt x="12" y="10"/>
                  </a:lnTo>
                  <a:lnTo>
                    <a:pt x="12" y="10"/>
                  </a:lnTo>
                  <a:lnTo>
                    <a:pt x="12" y="12"/>
                  </a:lnTo>
                  <a:lnTo>
                    <a:pt x="12" y="12"/>
                  </a:lnTo>
                  <a:lnTo>
                    <a:pt x="12" y="12"/>
                  </a:lnTo>
                  <a:lnTo>
                    <a:pt x="8" y="16"/>
                  </a:lnTo>
                  <a:lnTo>
                    <a:pt x="6" y="16"/>
                  </a:lnTo>
                  <a:lnTo>
                    <a:pt x="6" y="16"/>
                  </a:lnTo>
                  <a:lnTo>
                    <a:pt x="4" y="1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49" name="Freeform 5581">
              <a:extLst>
                <a:ext uri="{FF2B5EF4-FFF2-40B4-BE49-F238E27FC236}">
                  <a16:creationId xmlns:a16="http://schemas.microsoft.com/office/drawing/2014/main" id="{CCCE2EB6-CBE7-D846-A0EF-DD8175325F46}"/>
                </a:ext>
              </a:extLst>
            </p:cNvPr>
            <p:cNvSpPr>
              <a:spLocks/>
            </p:cNvSpPr>
            <p:nvPr/>
          </p:nvSpPr>
          <p:spPr bwMode="auto">
            <a:xfrm>
              <a:off x="6282705" y="4741839"/>
              <a:ext cx="6343" cy="13194"/>
            </a:xfrm>
            <a:custGeom>
              <a:avLst/>
              <a:gdLst/>
              <a:ahLst/>
              <a:cxnLst>
                <a:cxn ang="0">
                  <a:pos x="4" y="0"/>
                </a:cxn>
                <a:cxn ang="0">
                  <a:pos x="4" y="0"/>
                </a:cxn>
                <a:cxn ang="0">
                  <a:pos x="2" y="0"/>
                </a:cxn>
                <a:cxn ang="0">
                  <a:pos x="2" y="0"/>
                </a:cxn>
                <a:cxn ang="0">
                  <a:pos x="0" y="2"/>
                </a:cxn>
                <a:cxn ang="0">
                  <a:pos x="0" y="2"/>
                </a:cxn>
                <a:cxn ang="0">
                  <a:pos x="0" y="2"/>
                </a:cxn>
                <a:cxn ang="0">
                  <a:pos x="0" y="2"/>
                </a:cxn>
                <a:cxn ang="0">
                  <a:pos x="0" y="4"/>
                </a:cxn>
                <a:cxn ang="0">
                  <a:pos x="0" y="4"/>
                </a:cxn>
                <a:cxn ang="0">
                  <a:pos x="0" y="6"/>
                </a:cxn>
                <a:cxn ang="0">
                  <a:pos x="0" y="6"/>
                </a:cxn>
                <a:cxn ang="0">
                  <a:pos x="0" y="8"/>
                </a:cxn>
                <a:cxn ang="0">
                  <a:pos x="0" y="8"/>
                </a:cxn>
                <a:cxn ang="0">
                  <a:pos x="2" y="8"/>
                </a:cxn>
                <a:cxn ang="0">
                  <a:pos x="2" y="8"/>
                </a:cxn>
                <a:cxn ang="0">
                  <a:pos x="4" y="8"/>
                </a:cxn>
                <a:cxn ang="0">
                  <a:pos x="4" y="8"/>
                </a:cxn>
                <a:cxn ang="0">
                  <a:pos x="4" y="2"/>
                </a:cxn>
                <a:cxn ang="0">
                  <a:pos x="4" y="0"/>
                </a:cxn>
                <a:cxn ang="0">
                  <a:pos x="4" y="0"/>
                </a:cxn>
                <a:cxn ang="0">
                  <a:pos x="4" y="0"/>
                </a:cxn>
                <a:cxn ang="0">
                  <a:pos x="4" y="0"/>
                </a:cxn>
              </a:cxnLst>
              <a:rect l="0" t="0" r="r" b="b"/>
              <a:pathLst>
                <a:path w="4" h="8">
                  <a:moveTo>
                    <a:pt x="4" y="0"/>
                  </a:moveTo>
                  <a:lnTo>
                    <a:pt x="4" y="0"/>
                  </a:lnTo>
                  <a:lnTo>
                    <a:pt x="2" y="0"/>
                  </a:lnTo>
                  <a:lnTo>
                    <a:pt x="2" y="0"/>
                  </a:lnTo>
                  <a:lnTo>
                    <a:pt x="0" y="2"/>
                  </a:lnTo>
                  <a:lnTo>
                    <a:pt x="0" y="2"/>
                  </a:lnTo>
                  <a:lnTo>
                    <a:pt x="0" y="2"/>
                  </a:lnTo>
                  <a:lnTo>
                    <a:pt x="0" y="2"/>
                  </a:lnTo>
                  <a:lnTo>
                    <a:pt x="0" y="4"/>
                  </a:lnTo>
                  <a:lnTo>
                    <a:pt x="0" y="4"/>
                  </a:lnTo>
                  <a:lnTo>
                    <a:pt x="0" y="6"/>
                  </a:lnTo>
                  <a:lnTo>
                    <a:pt x="0" y="6"/>
                  </a:lnTo>
                  <a:lnTo>
                    <a:pt x="0" y="8"/>
                  </a:lnTo>
                  <a:lnTo>
                    <a:pt x="0" y="8"/>
                  </a:lnTo>
                  <a:lnTo>
                    <a:pt x="2" y="8"/>
                  </a:lnTo>
                  <a:lnTo>
                    <a:pt x="2" y="8"/>
                  </a:lnTo>
                  <a:lnTo>
                    <a:pt x="4" y="8"/>
                  </a:lnTo>
                  <a:lnTo>
                    <a:pt x="4" y="8"/>
                  </a:lnTo>
                  <a:lnTo>
                    <a:pt x="4" y="2"/>
                  </a:lnTo>
                  <a:lnTo>
                    <a:pt x="4" y="0"/>
                  </a:lnTo>
                  <a:lnTo>
                    <a:pt x="4" y="0"/>
                  </a:lnTo>
                  <a:lnTo>
                    <a:pt x="4" y="0"/>
                  </a:lnTo>
                  <a:lnTo>
                    <a:pt x="4"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50" name="Freeform 5582">
              <a:extLst>
                <a:ext uri="{FF2B5EF4-FFF2-40B4-BE49-F238E27FC236}">
                  <a16:creationId xmlns:a16="http://schemas.microsoft.com/office/drawing/2014/main" id="{98028A00-E7B2-4C41-91F6-848B64F94D9E}"/>
                </a:ext>
              </a:extLst>
            </p:cNvPr>
            <p:cNvSpPr>
              <a:spLocks/>
            </p:cNvSpPr>
            <p:nvPr/>
          </p:nvSpPr>
          <p:spPr bwMode="auto">
            <a:xfrm>
              <a:off x="6282705" y="4741839"/>
              <a:ext cx="6343" cy="13194"/>
            </a:xfrm>
            <a:custGeom>
              <a:avLst/>
              <a:gdLst/>
              <a:ahLst/>
              <a:cxnLst>
                <a:cxn ang="0">
                  <a:pos x="4" y="0"/>
                </a:cxn>
                <a:cxn ang="0">
                  <a:pos x="4" y="0"/>
                </a:cxn>
                <a:cxn ang="0">
                  <a:pos x="2" y="0"/>
                </a:cxn>
                <a:cxn ang="0">
                  <a:pos x="2" y="0"/>
                </a:cxn>
                <a:cxn ang="0">
                  <a:pos x="0" y="2"/>
                </a:cxn>
                <a:cxn ang="0">
                  <a:pos x="0" y="2"/>
                </a:cxn>
                <a:cxn ang="0">
                  <a:pos x="0" y="2"/>
                </a:cxn>
                <a:cxn ang="0">
                  <a:pos x="0" y="2"/>
                </a:cxn>
                <a:cxn ang="0">
                  <a:pos x="0" y="4"/>
                </a:cxn>
                <a:cxn ang="0">
                  <a:pos x="0" y="4"/>
                </a:cxn>
                <a:cxn ang="0">
                  <a:pos x="0" y="6"/>
                </a:cxn>
                <a:cxn ang="0">
                  <a:pos x="0" y="6"/>
                </a:cxn>
                <a:cxn ang="0">
                  <a:pos x="0" y="8"/>
                </a:cxn>
                <a:cxn ang="0">
                  <a:pos x="0" y="8"/>
                </a:cxn>
                <a:cxn ang="0">
                  <a:pos x="2" y="8"/>
                </a:cxn>
                <a:cxn ang="0">
                  <a:pos x="2" y="8"/>
                </a:cxn>
                <a:cxn ang="0">
                  <a:pos x="4" y="8"/>
                </a:cxn>
                <a:cxn ang="0">
                  <a:pos x="4" y="8"/>
                </a:cxn>
                <a:cxn ang="0">
                  <a:pos x="4" y="2"/>
                </a:cxn>
                <a:cxn ang="0">
                  <a:pos x="4" y="0"/>
                </a:cxn>
                <a:cxn ang="0">
                  <a:pos x="4" y="0"/>
                </a:cxn>
                <a:cxn ang="0">
                  <a:pos x="4" y="0"/>
                </a:cxn>
                <a:cxn ang="0">
                  <a:pos x="4" y="0"/>
                </a:cxn>
              </a:cxnLst>
              <a:rect l="0" t="0" r="r" b="b"/>
              <a:pathLst>
                <a:path w="4" h="8">
                  <a:moveTo>
                    <a:pt x="4" y="0"/>
                  </a:moveTo>
                  <a:lnTo>
                    <a:pt x="4" y="0"/>
                  </a:lnTo>
                  <a:lnTo>
                    <a:pt x="2" y="0"/>
                  </a:lnTo>
                  <a:lnTo>
                    <a:pt x="2" y="0"/>
                  </a:lnTo>
                  <a:lnTo>
                    <a:pt x="0" y="2"/>
                  </a:lnTo>
                  <a:lnTo>
                    <a:pt x="0" y="2"/>
                  </a:lnTo>
                  <a:lnTo>
                    <a:pt x="0" y="2"/>
                  </a:lnTo>
                  <a:lnTo>
                    <a:pt x="0" y="2"/>
                  </a:lnTo>
                  <a:lnTo>
                    <a:pt x="0" y="4"/>
                  </a:lnTo>
                  <a:lnTo>
                    <a:pt x="0" y="4"/>
                  </a:lnTo>
                  <a:lnTo>
                    <a:pt x="0" y="6"/>
                  </a:lnTo>
                  <a:lnTo>
                    <a:pt x="0" y="6"/>
                  </a:lnTo>
                  <a:lnTo>
                    <a:pt x="0" y="8"/>
                  </a:lnTo>
                  <a:lnTo>
                    <a:pt x="0" y="8"/>
                  </a:lnTo>
                  <a:lnTo>
                    <a:pt x="2" y="8"/>
                  </a:lnTo>
                  <a:lnTo>
                    <a:pt x="2" y="8"/>
                  </a:lnTo>
                  <a:lnTo>
                    <a:pt x="4" y="8"/>
                  </a:lnTo>
                  <a:lnTo>
                    <a:pt x="4" y="8"/>
                  </a:lnTo>
                  <a:lnTo>
                    <a:pt x="4" y="2"/>
                  </a:lnTo>
                  <a:lnTo>
                    <a:pt x="4" y="0"/>
                  </a:lnTo>
                  <a:lnTo>
                    <a:pt x="4" y="0"/>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51" name="Freeform 5583">
              <a:extLst>
                <a:ext uri="{FF2B5EF4-FFF2-40B4-BE49-F238E27FC236}">
                  <a16:creationId xmlns:a16="http://schemas.microsoft.com/office/drawing/2014/main" id="{7B1C15BE-2D24-2148-BCF2-6FD154FDC4EA}"/>
                </a:ext>
              </a:extLst>
            </p:cNvPr>
            <p:cNvSpPr>
              <a:spLocks/>
            </p:cNvSpPr>
            <p:nvPr/>
          </p:nvSpPr>
          <p:spPr bwMode="auto">
            <a:xfrm>
              <a:off x="5762516" y="5520306"/>
              <a:ext cx="6343" cy="8796"/>
            </a:xfrm>
            <a:custGeom>
              <a:avLst/>
              <a:gdLst/>
              <a:ahLst/>
              <a:cxnLst>
                <a:cxn ang="0">
                  <a:pos x="4" y="0"/>
                </a:cxn>
                <a:cxn ang="0">
                  <a:pos x="2" y="2"/>
                </a:cxn>
                <a:cxn ang="0">
                  <a:pos x="0" y="2"/>
                </a:cxn>
                <a:cxn ang="0">
                  <a:pos x="0" y="2"/>
                </a:cxn>
                <a:cxn ang="0">
                  <a:pos x="0" y="4"/>
                </a:cxn>
                <a:cxn ang="0">
                  <a:pos x="0" y="4"/>
                </a:cxn>
                <a:cxn ang="0">
                  <a:pos x="0" y="4"/>
                </a:cxn>
                <a:cxn ang="0">
                  <a:pos x="0" y="6"/>
                </a:cxn>
                <a:cxn ang="0">
                  <a:pos x="2" y="6"/>
                </a:cxn>
                <a:cxn ang="0">
                  <a:pos x="2" y="4"/>
                </a:cxn>
                <a:cxn ang="0">
                  <a:pos x="2" y="4"/>
                </a:cxn>
                <a:cxn ang="0">
                  <a:pos x="4" y="4"/>
                </a:cxn>
                <a:cxn ang="0">
                  <a:pos x="4" y="4"/>
                </a:cxn>
                <a:cxn ang="0">
                  <a:pos x="4" y="2"/>
                </a:cxn>
                <a:cxn ang="0">
                  <a:pos x="4" y="2"/>
                </a:cxn>
                <a:cxn ang="0">
                  <a:pos x="4" y="0"/>
                </a:cxn>
                <a:cxn ang="0">
                  <a:pos x="4" y="0"/>
                </a:cxn>
                <a:cxn ang="0">
                  <a:pos x="4" y="0"/>
                </a:cxn>
              </a:cxnLst>
              <a:rect l="0" t="0" r="r" b="b"/>
              <a:pathLst>
                <a:path w="4" h="6">
                  <a:moveTo>
                    <a:pt x="4" y="0"/>
                  </a:moveTo>
                  <a:lnTo>
                    <a:pt x="2" y="2"/>
                  </a:lnTo>
                  <a:lnTo>
                    <a:pt x="0" y="2"/>
                  </a:lnTo>
                  <a:lnTo>
                    <a:pt x="0" y="2"/>
                  </a:lnTo>
                  <a:lnTo>
                    <a:pt x="0" y="4"/>
                  </a:lnTo>
                  <a:lnTo>
                    <a:pt x="0" y="4"/>
                  </a:lnTo>
                  <a:lnTo>
                    <a:pt x="0" y="4"/>
                  </a:lnTo>
                  <a:lnTo>
                    <a:pt x="0" y="6"/>
                  </a:lnTo>
                  <a:lnTo>
                    <a:pt x="2" y="6"/>
                  </a:lnTo>
                  <a:lnTo>
                    <a:pt x="2" y="4"/>
                  </a:lnTo>
                  <a:lnTo>
                    <a:pt x="2" y="4"/>
                  </a:lnTo>
                  <a:lnTo>
                    <a:pt x="4" y="4"/>
                  </a:lnTo>
                  <a:lnTo>
                    <a:pt x="4" y="4"/>
                  </a:lnTo>
                  <a:lnTo>
                    <a:pt x="4" y="2"/>
                  </a:lnTo>
                  <a:lnTo>
                    <a:pt x="4" y="2"/>
                  </a:lnTo>
                  <a:lnTo>
                    <a:pt x="4" y="0"/>
                  </a:lnTo>
                  <a:lnTo>
                    <a:pt x="4" y="0"/>
                  </a:lnTo>
                  <a:lnTo>
                    <a:pt x="4"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52" name="Freeform 5584">
              <a:extLst>
                <a:ext uri="{FF2B5EF4-FFF2-40B4-BE49-F238E27FC236}">
                  <a16:creationId xmlns:a16="http://schemas.microsoft.com/office/drawing/2014/main" id="{8E6DA726-F639-394B-9381-04A617DDBF86}"/>
                </a:ext>
              </a:extLst>
            </p:cNvPr>
            <p:cNvSpPr>
              <a:spLocks/>
            </p:cNvSpPr>
            <p:nvPr/>
          </p:nvSpPr>
          <p:spPr bwMode="auto">
            <a:xfrm>
              <a:off x="5762516" y="5520306"/>
              <a:ext cx="6343" cy="8796"/>
            </a:xfrm>
            <a:custGeom>
              <a:avLst/>
              <a:gdLst/>
              <a:ahLst/>
              <a:cxnLst>
                <a:cxn ang="0">
                  <a:pos x="4" y="0"/>
                </a:cxn>
                <a:cxn ang="0">
                  <a:pos x="2" y="2"/>
                </a:cxn>
                <a:cxn ang="0">
                  <a:pos x="0" y="2"/>
                </a:cxn>
                <a:cxn ang="0">
                  <a:pos x="0" y="2"/>
                </a:cxn>
                <a:cxn ang="0">
                  <a:pos x="0" y="4"/>
                </a:cxn>
                <a:cxn ang="0">
                  <a:pos x="0" y="4"/>
                </a:cxn>
                <a:cxn ang="0">
                  <a:pos x="0" y="4"/>
                </a:cxn>
                <a:cxn ang="0">
                  <a:pos x="0" y="6"/>
                </a:cxn>
                <a:cxn ang="0">
                  <a:pos x="2" y="6"/>
                </a:cxn>
                <a:cxn ang="0">
                  <a:pos x="2" y="4"/>
                </a:cxn>
                <a:cxn ang="0">
                  <a:pos x="2" y="4"/>
                </a:cxn>
                <a:cxn ang="0">
                  <a:pos x="4" y="4"/>
                </a:cxn>
                <a:cxn ang="0">
                  <a:pos x="4" y="4"/>
                </a:cxn>
                <a:cxn ang="0">
                  <a:pos x="4" y="2"/>
                </a:cxn>
                <a:cxn ang="0">
                  <a:pos x="4" y="2"/>
                </a:cxn>
                <a:cxn ang="0">
                  <a:pos x="4" y="0"/>
                </a:cxn>
                <a:cxn ang="0">
                  <a:pos x="4" y="0"/>
                </a:cxn>
                <a:cxn ang="0">
                  <a:pos x="4" y="0"/>
                </a:cxn>
              </a:cxnLst>
              <a:rect l="0" t="0" r="r" b="b"/>
              <a:pathLst>
                <a:path w="4" h="6">
                  <a:moveTo>
                    <a:pt x="4" y="0"/>
                  </a:moveTo>
                  <a:lnTo>
                    <a:pt x="2" y="2"/>
                  </a:lnTo>
                  <a:lnTo>
                    <a:pt x="0" y="2"/>
                  </a:lnTo>
                  <a:lnTo>
                    <a:pt x="0" y="2"/>
                  </a:lnTo>
                  <a:lnTo>
                    <a:pt x="0" y="4"/>
                  </a:lnTo>
                  <a:lnTo>
                    <a:pt x="0" y="4"/>
                  </a:lnTo>
                  <a:lnTo>
                    <a:pt x="0" y="4"/>
                  </a:lnTo>
                  <a:lnTo>
                    <a:pt x="0" y="6"/>
                  </a:lnTo>
                  <a:lnTo>
                    <a:pt x="2" y="6"/>
                  </a:lnTo>
                  <a:lnTo>
                    <a:pt x="2" y="4"/>
                  </a:lnTo>
                  <a:lnTo>
                    <a:pt x="2" y="4"/>
                  </a:lnTo>
                  <a:lnTo>
                    <a:pt x="4" y="4"/>
                  </a:lnTo>
                  <a:lnTo>
                    <a:pt x="4" y="4"/>
                  </a:lnTo>
                  <a:lnTo>
                    <a:pt x="4" y="2"/>
                  </a:lnTo>
                  <a:lnTo>
                    <a:pt x="4" y="2"/>
                  </a:lnTo>
                  <a:lnTo>
                    <a:pt x="4" y="0"/>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53" name="Freeform 5585">
              <a:extLst>
                <a:ext uri="{FF2B5EF4-FFF2-40B4-BE49-F238E27FC236}">
                  <a16:creationId xmlns:a16="http://schemas.microsoft.com/office/drawing/2014/main" id="{F333B771-C9BB-3F42-999D-275FBBA60E73}"/>
                </a:ext>
              </a:extLst>
            </p:cNvPr>
            <p:cNvSpPr>
              <a:spLocks/>
            </p:cNvSpPr>
            <p:nvPr/>
          </p:nvSpPr>
          <p:spPr bwMode="auto">
            <a:xfrm>
              <a:off x="5952829" y="5157461"/>
              <a:ext cx="6343" cy="21991"/>
            </a:xfrm>
            <a:custGeom>
              <a:avLst/>
              <a:gdLst/>
              <a:ahLst/>
              <a:cxnLst>
                <a:cxn ang="0">
                  <a:pos x="2" y="0"/>
                </a:cxn>
                <a:cxn ang="0">
                  <a:pos x="2" y="0"/>
                </a:cxn>
                <a:cxn ang="0">
                  <a:pos x="0" y="6"/>
                </a:cxn>
                <a:cxn ang="0">
                  <a:pos x="0" y="10"/>
                </a:cxn>
                <a:cxn ang="0">
                  <a:pos x="0" y="12"/>
                </a:cxn>
                <a:cxn ang="0">
                  <a:pos x="0" y="12"/>
                </a:cxn>
                <a:cxn ang="0">
                  <a:pos x="0" y="12"/>
                </a:cxn>
                <a:cxn ang="0">
                  <a:pos x="0" y="12"/>
                </a:cxn>
                <a:cxn ang="0">
                  <a:pos x="0" y="14"/>
                </a:cxn>
                <a:cxn ang="0">
                  <a:pos x="0" y="14"/>
                </a:cxn>
                <a:cxn ang="0">
                  <a:pos x="2" y="8"/>
                </a:cxn>
                <a:cxn ang="0">
                  <a:pos x="2" y="6"/>
                </a:cxn>
                <a:cxn ang="0">
                  <a:pos x="4" y="2"/>
                </a:cxn>
                <a:cxn ang="0">
                  <a:pos x="4" y="0"/>
                </a:cxn>
                <a:cxn ang="0">
                  <a:pos x="4" y="0"/>
                </a:cxn>
                <a:cxn ang="0">
                  <a:pos x="2" y="0"/>
                </a:cxn>
                <a:cxn ang="0">
                  <a:pos x="2" y="0"/>
                </a:cxn>
                <a:cxn ang="0">
                  <a:pos x="2" y="0"/>
                </a:cxn>
                <a:cxn ang="0">
                  <a:pos x="2" y="0"/>
                </a:cxn>
              </a:cxnLst>
              <a:rect l="0" t="0" r="r" b="b"/>
              <a:pathLst>
                <a:path w="4" h="14">
                  <a:moveTo>
                    <a:pt x="2" y="0"/>
                  </a:moveTo>
                  <a:lnTo>
                    <a:pt x="2" y="0"/>
                  </a:lnTo>
                  <a:lnTo>
                    <a:pt x="0" y="6"/>
                  </a:lnTo>
                  <a:lnTo>
                    <a:pt x="0" y="10"/>
                  </a:lnTo>
                  <a:lnTo>
                    <a:pt x="0" y="12"/>
                  </a:lnTo>
                  <a:lnTo>
                    <a:pt x="0" y="12"/>
                  </a:lnTo>
                  <a:lnTo>
                    <a:pt x="0" y="12"/>
                  </a:lnTo>
                  <a:lnTo>
                    <a:pt x="0" y="12"/>
                  </a:lnTo>
                  <a:lnTo>
                    <a:pt x="0" y="14"/>
                  </a:lnTo>
                  <a:lnTo>
                    <a:pt x="0" y="14"/>
                  </a:lnTo>
                  <a:lnTo>
                    <a:pt x="2" y="8"/>
                  </a:lnTo>
                  <a:lnTo>
                    <a:pt x="2" y="6"/>
                  </a:lnTo>
                  <a:lnTo>
                    <a:pt x="4" y="2"/>
                  </a:lnTo>
                  <a:lnTo>
                    <a:pt x="4" y="0"/>
                  </a:lnTo>
                  <a:lnTo>
                    <a:pt x="4" y="0"/>
                  </a:lnTo>
                  <a:lnTo>
                    <a:pt x="2" y="0"/>
                  </a:lnTo>
                  <a:lnTo>
                    <a:pt x="2" y="0"/>
                  </a:lnTo>
                  <a:lnTo>
                    <a:pt x="2" y="0"/>
                  </a:lnTo>
                  <a:lnTo>
                    <a:pt x="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54" name="Freeform 5586">
              <a:extLst>
                <a:ext uri="{FF2B5EF4-FFF2-40B4-BE49-F238E27FC236}">
                  <a16:creationId xmlns:a16="http://schemas.microsoft.com/office/drawing/2014/main" id="{A7119959-5947-724A-99FD-0FD3487D032F}"/>
                </a:ext>
              </a:extLst>
            </p:cNvPr>
            <p:cNvSpPr>
              <a:spLocks/>
            </p:cNvSpPr>
            <p:nvPr/>
          </p:nvSpPr>
          <p:spPr bwMode="auto">
            <a:xfrm>
              <a:off x="5952829" y="5157461"/>
              <a:ext cx="6343" cy="21991"/>
            </a:xfrm>
            <a:custGeom>
              <a:avLst/>
              <a:gdLst/>
              <a:ahLst/>
              <a:cxnLst>
                <a:cxn ang="0">
                  <a:pos x="2" y="0"/>
                </a:cxn>
                <a:cxn ang="0">
                  <a:pos x="2" y="0"/>
                </a:cxn>
                <a:cxn ang="0">
                  <a:pos x="0" y="6"/>
                </a:cxn>
                <a:cxn ang="0">
                  <a:pos x="0" y="10"/>
                </a:cxn>
                <a:cxn ang="0">
                  <a:pos x="0" y="12"/>
                </a:cxn>
                <a:cxn ang="0">
                  <a:pos x="0" y="12"/>
                </a:cxn>
                <a:cxn ang="0">
                  <a:pos x="0" y="12"/>
                </a:cxn>
                <a:cxn ang="0">
                  <a:pos x="0" y="12"/>
                </a:cxn>
                <a:cxn ang="0">
                  <a:pos x="0" y="14"/>
                </a:cxn>
                <a:cxn ang="0">
                  <a:pos x="0" y="14"/>
                </a:cxn>
                <a:cxn ang="0">
                  <a:pos x="2" y="8"/>
                </a:cxn>
                <a:cxn ang="0">
                  <a:pos x="2" y="6"/>
                </a:cxn>
                <a:cxn ang="0">
                  <a:pos x="4" y="2"/>
                </a:cxn>
                <a:cxn ang="0">
                  <a:pos x="4" y="0"/>
                </a:cxn>
                <a:cxn ang="0">
                  <a:pos x="4" y="0"/>
                </a:cxn>
                <a:cxn ang="0">
                  <a:pos x="2" y="0"/>
                </a:cxn>
                <a:cxn ang="0">
                  <a:pos x="2" y="0"/>
                </a:cxn>
                <a:cxn ang="0">
                  <a:pos x="2" y="0"/>
                </a:cxn>
                <a:cxn ang="0">
                  <a:pos x="2" y="0"/>
                </a:cxn>
              </a:cxnLst>
              <a:rect l="0" t="0" r="r" b="b"/>
              <a:pathLst>
                <a:path w="4" h="14">
                  <a:moveTo>
                    <a:pt x="2" y="0"/>
                  </a:moveTo>
                  <a:lnTo>
                    <a:pt x="2" y="0"/>
                  </a:lnTo>
                  <a:lnTo>
                    <a:pt x="0" y="6"/>
                  </a:lnTo>
                  <a:lnTo>
                    <a:pt x="0" y="10"/>
                  </a:lnTo>
                  <a:lnTo>
                    <a:pt x="0" y="12"/>
                  </a:lnTo>
                  <a:lnTo>
                    <a:pt x="0" y="12"/>
                  </a:lnTo>
                  <a:lnTo>
                    <a:pt x="0" y="12"/>
                  </a:lnTo>
                  <a:lnTo>
                    <a:pt x="0" y="12"/>
                  </a:lnTo>
                  <a:lnTo>
                    <a:pt x="0" y="14"/>
                  </a:lnTo>
                  <a:lnTo>
                    <a:pt x="0" y="14"/>
                  </a:lnTo>
                  <a:lnTo>
                    <a:pt x="2" y="8"/>
                  </a:lnTo>
                  <a:lnTo>
                    <a:pt x="2" y="6"/>
                  </a:lnTo>
                  <a:lnTo>
                    <a:pt x="4" y="2"/>
                  </a:lnTo>
                  <a:lnTo>
                    <a:pt x="4" y="0"/>
                  </a:lnTo>
                  <a:lnTo>
                    <a:pt x="4" y="0"/>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55" name="Freeform 5587">
              <a:extLst>
                <a:ext uri="{FF2B5EF4-FFF2-40B4-BE49-F238E27FC236}">
                  <a16:creationId xmlns:a16="http://schemas.microsoft.com/office/drawing/2014/main" id="{59E41E8E-207E-3B48-991B-7D662AE250AE}"/>
                </a:ext>
              </a:extLst>
            </p:cNvPr>
            <p:cNvSpPr>
              <a:spLocks/>
            </p:cNvSpPr>
            <p:nvPr/>
          </p:nvSpPr>
          <p:spPr bwMode="auto">
            <a:xfrm>
              <a:off x="4168114" y="4763830"/>
              <a:ext cx="6343" cy="19791"/>
            </a:xfrm>
            <a:custGeom>
              <a:avLst/>
              <a:gdLst/>
              <a:ahLst/>
              <a:cxnLst>
                <a:cxn ang="0">
                  <a:pos x="0" y="0"/>
                </a:cxn>
                <a:cxn ang="0">
                  <a:pos x="0" y="0"/>
                </a:cxn>
                <a:cxn ang="0">
                  <a:pos x="0" y="0"/>
                </a:cxn>
                <a:cxn ang="0">
                  <a:pos x="0" y="0"/>
                </a:cxn>
                <a:cxn ang="0">
                  <a:pos x="0" y="0"/>
                </a:cxn>
                <a:cxn ang="0">
                  <a:pos x="0" y="0"/>
                </a:cxn>
                <a:cxn ang="0">
                  <a:pos x="0" y="2"/>
                </a:cxn>
                <a:cxn ang="0">
                  <a:pos x="0" y="2"/>
                </a:cxn>
                <a:cxn ang="0">
                  <a:pos x="0" y="2"/>
                </a:cxn>
                <a:cxn ang="0">
                  <a:pos x="0" y="2"/>
                </a:cxn>
                <a:cxn ang="0">
                  <a:pos x="0" y="6"/>
                </a:cxn>
                <a:cxn ang="0">
                  <a:pos x="0" y="6"/>
                </a:cxn>
                <a:cxn ang="0">
                  <a:pos x="2" y="10"/>
                </a:cxn>
                <a:cxn ang="0">
                  <a:pos x="2" y="12"/>
                </a:cxn>
                <a:cxn ang="0">
                  <a:pos x="4" y="12"/>
                </a:cxn>
                <a:cxn ang="0">
                  <a:pos x="4" y="12"/>
                </a:cxn>
                <a:cxn ang="0">
                  <a:pos x="4" y="12"/>
                </a:cxn>
                <a:cxn ang="0">
                  <a:pos x="4" y="12"/>
                </a:cxn>
                <a:cxn ang="0">
                  <a:pos x="4" y="10"/>
                </a:cxn>
                <a:cxn ang="0">
                  <a:pos x="4" y="10"/>
                </a:cxn>
                <a:cxn ang="0">
                  <a:pos x="2" y="8"/>
                </a:cxn>
                <a:cxn ang="0">
                  <a:pos x="2" y="6"/>
                </a:cxn>
                <a:cxn ang="0">
                  <a:pos x="2" y="4"/>
                </a:cxn>
                <a:cxn ang="0">
                  <a:pos x="2" y="4"/>
                </a:cxn>
                <a:cxn ang="0">
                  <a:pos x="2" y="2"/>
                </a:cxn>
                <a:cxn ang="0">
                  <a:pos x="2" y="2"/>
                </a:cxn>
                <a:cxn ang="0">
                  <a:pos x="2" y="0"/>
                </a:cxn>
                <a:cxn ang="0">
                  <a:pos x="2" y="0"/>
                </a:cxn>
                <a:cxn ang="0">
                  <a:pos x="2" y="0"/>
                </a:cxn>
                <a:cxn ang="0">
                  <a:pos x="2" y="0"/>
                </a:cxn>
                <a:cxn ang="0">
                  <a:pos x="2" y="0"/>
                </a:cxn>
                <a:cxn ang="0">
                  <a:pos x="0" y="0"/>
                </a:cxn>
              </a:cxnLst>
              <a:rect l="0" t="0" r="r" b="b"/>
              <a:pathLst>
                <a:path w="4" h="12">
                  <a:moveTo>
                    <a:pt x="0" y="0"/>
                  </a:moveTo>
                  <a:lnTo>
                    <a:pt x="0" y="0"/>
                  </a:lnTo>
                  <a:lnTo>
                    <a:pt x="0" y="0"/>
                  </a:lnTo>
                  <a:lnTo>
                    <a:pt x="0" y="0"/>
                  </a:lnTo>
                  <a:lnTo>
                    <a:pt x="0" y="0"/>
                  </a:lnTo>
                  <a:lnTo>
                    <a:pt x="0" y="0"/>
                  </a:lnTo>
                  <a:lnTo>
                    <a:pt x="0" y="2"/>
                  </a:lnTo>
                  <a:lnTo>
                    <a:pt x="0" y="2"/>
                  </a:lnTo>
                  <a:lnTo>
                    <a:pt x="0" y="2"/>
                  </a:lnTo>
                  <a:lnTo>
                    <a:pt x="0" y="2"/>
                  </a:lnTo>
                  <a:lnTo>
                    <a:pt x="0" y="6"/>
                  </a:lnTo>
                  <a:lnTo>
                    <a:pt x="0" y="6"/>
                  </a:lnTo>
                  <a:lnTo>
                    <a:pt x="2" y="10"/>
                  </a:lnTo>
                  <a:lnTo>
                    <a:pt x="2" y="12"/>
                  </a:lnTo>
                  <a:lnTo>
                    <a:pt x="4" y="12"/>
                  </a:lnTo>
                  <a:lnTo>
                    <a:pt x="4" y="12"/>
                  </a:lnTo>
                  <a:lnTo>
                    <a:pt x="4" y="12"/>
                  </a:lnTo>
                  <a:lnTo>
                    <a:pt x="4" y="12"/>
                  </a:lnTo>
                  <a:lnTo>
                    <a:pt x="4" y="10"/>
                  </a:lnTo>
                  <a:lnTo>
                    <a:pt x="4" y="10"/>
                  </a:lnTo>
                  <a:lnTo>
                    <a:pt x="2" y="8"/>
                  </a:lnTo>
                  <a:lnTo>
                    <a:pt x="2" y="6"/>
                  </a:lnTo>
                  <a:lnTo>
                    <a:pt x="2" y="4"/>
                  </a:lnTo>
                  <a:lnTo>
                    <a:pt x="2" y="4"/>
                  </a:lnTo>
                  <a:lnTo>
                    <a:pt x="2" y="2"/>
                  </a:lnTo>
                  <a:lnTo>
                    <a:pt x="2" y="2"/>
                  </a:lnTo>
                  <a:lnTo>
                    <a:pt x="2" y="0"/>
                  </a:lnTo>
                  <a:lnTo>
                    <a:pt x="2" y="0"/>
                  </a:lnTo>
                  <a:lnTo>
                    <a:pt x="2" y="0"/>
                  </a:lnTo>
                  <a:lnTo>
                    <a:pt x="2" y="0"/>
                  </a:lnTo>
                  <a:lnTo>
                    <a:pt x="2"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56" name="Freeform 5588">
              <a:extLst>
                <a:ext uri="{FF2B5EF4-FFF2-40B4-BE49-F238E27FC236}">
                  <a16:creationId xmlns:a16="http://schemas.microsoft.com/office/drawing/2014/main" id="{2AF2F526-2C3A-DB4F-8EE0-D517F5D26F64}"/>
                </a:ext>
              </a:extLst>
            </p:cNvPr>
            <p:cNvSpPr>
              <a:spLocks/>
            </p:cNvSpPr>
            <p:nvPr/>
          </p:nvSpPr>
          <p:spPr bwMode="auto">
            <a:xfrm>
              <a:off x="4168114" y="4763830"/>
              <a:ext cx="6343" cy="19791"/>
            </a:xfrm>
            <a:custGeom>
              <a:avLst/>
              <a:gdLst/>
              <a:ahLst/>
              <a:cxnLst>
                <a:cxn ang="0">
                  <a:pos x="0" y="0"/>
                </a:cxn>
                <a:cxn ang="0">
                  <a:pos x="0" y="0"/>
                </a:cxn>
                <a:cxn ang="0">
                  <a:pos x="0" y="0"/>
                </a:cxn>
                <a:cxn ang="0">
                  <a:pos x="0" y="0"/>
                </a:cxn>
                <a:cxn ang="0">
                  <a:pos x="0" y="0"/>
                </a:cxn>
                <a:cxn ang="0">
                  <a:pos x="0" y="0"/>
                </a:cxn>
                <a:cxn ang="0">
                  <a:pos x="0" y="2"/>
                </a:cxn>
                <a:cxn ang="0">
                  <a:pos x="0" y="2"/>
                </a:cxn>
                <a:cxn ang="0">
                  <a:pos x="0" y="2"/>
                </a:cxn>
                <a:cxn ang="0">
                  <a:pos x="0" y="2"/>
                </a:cxn>
                <a:cxn ang="0">
                  <a:pos x="0" y="6"/>
                </a:cxn>
                <a:cxn ang="0">
                  <a:pos x="0" y="6"/>
                </a:cxn>
                <a:cxn ang="0">
                  <a:pos x="2" y="10"/>
                </a:cxn>
                <a:cxn ang="0">
                  <a:pos x="2" y="12"/>
                </a:cxn>
                <a:cxn ang="0">
                  <a:pos x="4" y="12"/>
                </a:cxn>
                <a:cxn ang="0">
                  <a:pos x="4" y="12"/>
                </a:cxn>
                <a:cxn ang="0">
                  <a:pos x="4" y="12"/>
                </a:cxn>
                <a:cxn ang="0">
                  <a:pos x="4" y="12"/>
                </a:cxn>
                <a:cxn ang="0">
                  <a:pos x="4" y="10"/>
                </a:cxn>
                <a:cxn ang="0">
                  <a:pos x="4" y="10"/>
                </a:cxn>
                <a:cxn ang="0">
                  <a:pos x="2" y="8"/>
                </a:cxn>
                <a:cxn ang="0">
                  <a:pos x="2" y="6"/>
                </a:cxn>
                <a:cxn ang="0">
                  <a:pos x="2" y="4"/>
                </a:cxn>
                <a:cxn ang="0">
                  <a:pos x="2" y="4"/>
                </a:cxn>
                <a:cxn ang="0">
                  <a:pos x="2" y="2"/>
                </a:cxn>
                <a:cxn ang="0">
                  <a:pos x="2" y="2"/>
                </a:cxn>
                <a:cxn ang="0">
                  <a:pos x="2" y="0"/>
                </a:cxn>
                <a:cxn ang="0">
                  <a:pos x="2" y="0"/>
                </a:cxn>
                <a:cxn ang="0">
                  <a:pos x="2" y="0"/>
                </a:cxn>
                <a:cxn ang="0">
                  <a:pos x="2" y="0"/>
                </a:cxn>
                <a:cxn ang="0">
                  <a:pos x="2" y="0"/>
                </a:cxn>
                <a:cxn ang="0">
                  <a:pos x="0" y="0"/>
                </a:cxn>
              </a:cxnLst>
              <a:rect l="0" t="0" r="r" b="b"/>
              <a:pathLst>
                <a:path w="4" h="12">
                  <a:moveTo>
                    <a:pt x="0" y="0"/>
                  </a:moveTo>
                  <a:lnTo>
                    <a:pt x="0" y="0"/>
                  </a:lnTo>
                  <a:lnTo>
                    <a:pt x="0" y="0"/>
                  </a:lnTo>
                  <a:lnTo>
                    <a:pt x="0" y="0"/>
                  </a:lnTo>
                  <a:lnTo>
                    <a:pt x="0" y="0"/>
                  </a:lnTo>
                  <a:lnTo>
                    <a:pt x="0" y="0"/>
                  </a:lnTo>
                  <a:lnTo>
                    <a:pt x="0" y="2"/>
                  </a:lnTo>
                  <a:lnTo>
                    <a:pt x="0" y="2"/>
                  </a:lnTo>
                  <a:lnTo>
                    <a:pt x="0" y="2"/>
                  </a:lnTo>
                  <a:lnTo>
                    <a:pt x="0" y="2"/>
                  </a:lnTo>
                  <a:lnTo>
                    <a:pt x="0" y="6"/>
                  </a:lnTo>
                  <a:lnTo>
                    <a:pt x="0" y="6"/>
                  </a:lnTo>
                  <a:lnTo>
                    <a:pt x="2" y="10"/>
                  </a:lnTo>
                  <a:lnTo>
                    <a:pt x="2" y="12"/>
                  </a:lnTo>
                  <a:lnTo>
                    <a:pt x="4" y="12"/>
                  </a:lnTo>
                  <a:lnTo>
                    <a:pt x="4" y="12"/>
                  </a:lnTo>
                  <a:lnTo>
                    <a:pt x="4" y="12"/>
                  </a:lnTo>
                  <a:lnTo>
                    <a:pt x="4" y="12"/>
                  </a:lnTo>
                  <a:lnTo>
                    <a:pt x="4" y="10"/>
                  </a:lnTo>
                  <a:lnTo>
                    <a:pt x="4" y="10"/>
                  </a:lnTo>
                  <a:lnTo>
                    <a:pt x="2" y="8"/>
                  </a:lnTo>
                  <a:lnTo>
                    <a:pt x="2" y="6"/>
                  </a:lnTo>
                  <a:lnTo>
                    <a:pt x="2" y="4"/>
                  </a:lnTo>
                  <a:lnTo>
                    <a:pt x="2" y="4"/>
                  </a:lnTo>
                  <a:lnTo>
                    <a:pt x="2" y="2"/>
                  </a:lnTo>
                  <a:lnTo>
                    <a:pt x="2" y="2"/>
                  </a:lnTo>
                  <a:lnTo>
                    <a:pt x="2" y="0"/>
                  </a:lnTo>
                  <a:lnTo>
                    <a:pt x="2" y="0"/>
                  </a:lnTo>
                  <a:lnTo>
                    <a:pt x="2"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57" name="Freeform 5589">
              <a:extLst>
                <a:ext uri="{FF2B5EF4-FFF2-40B4-BE49-F238E27FC236}">
                  <a16:creationId xmlns:a16="http://schemas.microsoft.com/office/drawing/2014/main" id="{CEE9DBBB-8948-5D4A-812B-4DBF8A8924F3}"/>
                </a:ext>
              </a:extLst>
            </p:cNvPr>
            <p:cNvSpPr>
              <a:spLocks/>
            </p:cNvSpPr>
            <p:nvPr/>
          </p:nvSpPr>
          <p:spPr bwMode="auto">
            <a:xfrm>
              <a:off x="4248468" y="3947978"/>
              <a:ext cx="19031" cy="8796"/>
            </a:xfrm>
            <a:custGeom>
              <a:avLst/>
              <a:gdLst/>
              <a:ahLst/>
              <a:cxnLst>
                <a:cxn ang="0">
                  <a:pos x="6" y="0"/>
                </a:cxn>
                <a:cxn ang="0">
                  <a:pos x="6" y="0"/>
                </a:cxn>
                <a:cxn ang="0">
                  <a:pos x="6" y="0"/>
                </a:cxn>
                <a:cxn ang="0">
                  <a:pos x="4" y="0"/>
                </a:cxn>
                <a:cxn ang="0">
                  <a:pos x="2" y="2"/>
                </a:cxn>
                <a:cxn ang="0">
                  <a:pos x="0" y="2"/>
                </a:cxn>
                <a:cxn ang="0">
                  <a:pos x="0" y="4"/>
                </a:cxn>
                <a:cxn ang="0">
                  <a:pos x="0" y="4"/>
                </a:cxn>
                <a:cxn ang="0">
                  <a:pos x="0" y="4"/>
                </a:cxn>
                <a:cxn ang="0">
                  <a:pos x="0" y="4"/>
                </a:cxn>
                <a:cxn ang="0">
                  <a:pos x="0" y="6"/>
                </a:cxn>
                <a:cxn ang="0">
                  <a:pos x="2" y="6"/>
                </a:cxn>
                <a:cxn ang="0">
                  <a:pos x="4" y="4"/>
                </a:cxn>
                <a:cxn ang="0">
                  <a:pos x="4" y="2"/>
                </a:cxn>
                <a:cxn ang="0">
                  <a:pos x="4" y="2"/>
                </a:cxn>
                <a:cxn ang="0">
                  <a:pos x="6" y="2"/>
                </a:cxn>
                <a:cxn ang="0">
                  <a:pos x="6" y="2"/>
                </a:cxn>
                <a:cxn ang="0">
                  <a:pos x="8" y="2"/>
                </a:cxn>
                <a:cxn ang="0">
                  <a:pos x="8" y="2"/>
                </a:cxn>
                <a:cxn ang="0">
                  <a:pos x="10" y="2"/>
                </a:cxn>
                <a:cxn ang="0">
                  <a:pos x="10" y="2"/>
                </a:cxn>
                <a:cxn ang="0">
                  <a:pos x="10" y="2"/>
                </a:cxn>
                <a:cxn ang="0">
                  <a:pos x="12" y="2"/>
                </a:cxn>
                <a:cxn ang="0">
                  <a:pos x="12" y="0"/>
                </a:cxn>
                <a:cxn ang="0">
                  <a:pos x="12" y="0"/>
                </a:cxn>
                <a:cxn ang="0">
                  <a:pos x="10" y="0"/>
                </a:cxn>
                <a:cxn ang="0">
                  <a:pos x="6" y="0"/>
                </a:cxn>
                <a:cxn ang="0">
                  <a:pos x="6" y="0"/>
                </a:cxn>
              </a:cxnLst>
              <a:rect l="0" t="0" r="r" b="b"/>
              <a:pathLst>
                <a:path w="12" h="6">
                  <a:moveTo>
                    <a:pt x="6" y="0"/>
                  </a:moveTo>
                  <a:lnTo>
                    <a:pt x="6" y="0"/>
                  </a:lnTo>
                  <a:lnTo>
                    <a:pt x="6" y="0"/>
                  </a:lnTo>
                  <a:lnTo>
                    <a:pt x="4" y="0"/>
                  </a:lnTo>
                  <a:lnTo>
                    <a:pt x="2" y="2"/>
                  </a:lnTo>
                  <a:lnTo>
                    <a:pt x="0" y="2"/>
                  </a:lnTo>
                  <a:lnTo>
                    <a:pt x="0" y="4"/>
                  </a:lnTo>
                  <a:lnTo>
                    <a:pt x="0" y="4"/>
                  </a:lnTo>
                  <a:lnTo>
                    <a:pt x="0" y="4"/>
                  </a:lnTo>
                  <a:lnTo>
                    <a:pt x="0" y="4"/>
                  </a:lnTo>
                  <a:lnTo>
                    <a:pt x="0" y="6"/>
                  </a:lnTo>
                  <a:lnTo>
                    <a:pt x="2" y="6"/>
                  </a:lnTo>
                  <a:lnTo>
                    <a:pt x="4" y="4"/>
                  </a:lnTo>
                  <a:lnTo>
                    <a:pt x="4" y="2"/>
                  </a:lnTo>
                  <a:lnTo>
                    <a:pt x="4" y="2"/>
                  </a:lnTo>
                  <a:lnTo>
                    <a:pt x="6" y="2"/>
                  </a:lnTo>
                  <a:lnTo>
                    <a:pt x="6" y="2"/>
                  </a:lnTo>
                  <a:lnTo>
                    <a:pt x="8" y="2"/>
                  </a:lnTo>
                  <a:lnTo>
                    <a:pt x="8" y="2"/>
                  </a:lnTo>
                  <a:lnTo>
                    <a:pt x="10" y="2"/>
                  </a:lnTo>
                  <a:lnTo>
                    <a:pt x="10" y="2"/>
                  </a:lnTo>
                  <a:lnTo>
                    <a:pt x="10" y="2"/>
                  </a:lnTo>
                  <a:lnTo>
                    <a:pt x="12" y="2"/>
                  </a:lnTo>
                  <a:lnTo>
                    <a:pt x="12" y="0"/>
                  </a:lnTo>
                  <a:lnTo>
                    <a:pt x="12" y="0"/>
                  </a:lnTo>
                  <a:lnTo>
                    <a:pt x="10" y="0"/>
                  </a:lnTo>
                  <a:lnTo>
                    <a:pt x="6" y="0"/>
                  </a:lnTo>
                  <a:lnTo>
                    <a:pt x="6"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58" name="Freeform 5590">
              <a:extLst>
                <a:ext uri="{FF2B5EF4-FFF2-40B4-BE49-F238E27FC236}">
                  <a16:creationId xmlns:a16="http://schemas.microsoft.com/office/drawing/2014/main" id="{E94725B3-6B1A-1243-8FC9-9021CFB771F4}"/>
                </a:ext>
              </a:extLst>
            </p:cNvPr>
            <p:cNvSpPr>
              <a:spLocks/>
            </p:cNvSpPr>
            <p:nvPr/>
          </p:nvSpPr>
          <p:spPr bwMode="auto">
            <a:xfrm>
              <a:off x="4248468" y="3947978"/>
              <a:ext cx="19031" cy="8796"/>
            </a:xfrm>
            <a:custGeom>
              <a:avLst/>
              <a:gdLst/>
              <a:ahLst/>
              <a:cxnLst>
                <a:cxn ang="0">
                  <a:pos x="6" y="0"/>
                </a:cxn>
                <a:cxn ang="0">
                  <a:pos x="6" y="0"/>
                </a:cxn>
                <a:cxn ang="0">
                  <a:pos x="6" y="0"/>
                </a:cxn>
                <a:cxn ang="0">
                  <a:pos x="4" y="0"/>
                </a:cxn>
                <a:cxn ang="0">
                  <a:pos x="2" y="2"/>
                </a:cxn>
                <a:cxn ang="0">
                  <a:pos x="0" y="2"/>
                </a:cxn>
                <a:cxn ang="0">
                  <a:pos x="0" y="4"/>
                </a:cxn>
                <a:cxn ang="0">
                  <a:pos x="0" y="4"/>
                </a:cxn>
                <a:cxn ang="0">
                  <a:pos x="0" y="4"/>
                </a:cxn>
                <a:cxn ang="0">
                  <a:pos x="0" y="4"/>
                </a:cxn>
                <a:cxn ang="0">
                  <a:pos x="0" y="6"/>
                </a:cxn>
                <a:cxn ang="0">
                  <a:pos x="2" y="6"/>
                </a:cxn>
                <a:cxn ang="0">
                  <a:pos x="4" y="4"/>
                </a:cxn>
                <a:cxn ang="0">
                  <a:pos x="4" y="2"/>
                </a:cxn>
                <a:cxn ang="0">
                  <a:pos x="4" y="2"/>
                </a:cxn>
                <a:cxn ang="0">
                  <a:pos x="6" y="2"/>
                </a:cxn>
                <a:cxn ang="0">
                  <a:pos x="6" y="2"/>
                </a:cxn>
                <a:cxn ang="0">
                  <a:pos x="8" y="2"/>
                </a:cxn>
                <a:cxn ang="0">
                  <a:pos x="8" y="2"/>
                </a:cxn>
                <a:cxn ang="0">
                  <a:pos x="10" y="2"/>
                </a:cxn>
                <a:cxn ang="0">
                  <a:pos x="10" y="2"/>
                </a:cxn>
                <a:cxn ang="0">
                  <a:pos x="10" y="2"/>
                </a:cxn>
                <a:cxn ang="0">
                  <a:pos x="12" y="2"/>
                </a:cxn>
                <a:cxn ang="0">
                  <a:pos x="12" y="0"/>
                </a:cxn>
                <a:cxn ang="0">
                  <a:pos x="12" y="0"/>
                </a:cxn>
                <a:cxn ang="0">
                  <a:pos x="10" y="0"/>
                </a:cxn>
                <a:cxn ang="0">
                  <a:pos x="6" y="0"/>
                </a:cxn>
                <a:cxn ang="0">
                  <a:pos x="6" y="0"/>
                </a:cxn>
              </a:cxnLst>
              <a:rect l="0" t="0" r="r" b="b"/>
              <a:pathLst>
                <a:path w="12" h="6">
                  <a:moveTo>
                    <a:pt x="6" y="0"/>
                  </a:moveTo>
                  <a:lnTo>
                    <a:pt x="6" y="0"/>
                  </a:lnTo>
                  <a:lnTo>
                    <a:pt x="6" y="0"/>
                  </a:lnTo>
                  <a:lnTo>
                    <a:pt x="4" y="0"/>
                  </a:lnTo>
                  <a:lnTo>
                    <a:pt x="2" y="2"/>
                  </a:lnTo>
                  <a:lnTo>
                    <a:pt x="0" y="2"/>
                  </a:lnTo>
                  <a:lnTo>
                    <a:pt x="0" y="4"/>
                  </a:lnTo>
                  <a:lnTo>
                    <a:pt x="0" y="4"/>
                  </a:lnTo>
                  <a:lnTo>
                    <a:pt x="0" y="4"/>
                  </a:lnTo>
                  <a:lnTo>
                    <a:pt x="0" y="4"/>
                  </a:lnTo>
                  <a:lnTo>
                    <a:pt x="0" y="6"/>
                  </a:lnTo>
                  <a:lnTo>
                    <a:pt x="2" y="6"/>
                  </a:lnTo>
                  <a:lnTo>
                    <a:pt x="4" y="4"/>
                  </a:lnTo>
                  <a:lnTo>
                    <a:pt x="4" y="2"/>
                  </a:lnTo>
                  <a:lnTo>
                    <a:pt x="4" y="2"/>
                  </a:lnTo>
                  <a:lnTo>
                    <a:pt x="6" y="2"/>
                  </a:lnTo>
                  <a:lnTo>
                    <a:pt x="6" y="2"/>
                  </a:lnTo>
                  <a:lnTo>
                    <a:pt x="8" y="2"/>
                  </a:lnTo>
                  <a:lnTo>
                    <a:pt x="8" y="2"/>
                  </a:lnTo>
                  <a:lnTo>
                    <a:pt x="10" y="2"/>
                  </a:lnTo>
                  <a:lnTo>
                    <a:pt x="10" y="2"/>
                  </a:lnTo>
                  <a:lnTo>
                    <a:pt x="10" y="2"/>
                  </a:lnTo>
                  <a:lnTo>
                    <a:pt x="12" y="2"/>
                  </a:lnTo>
                  <a:lnTo>
                    <a:pt x="12" y="0"/>
                  </a:lnTo>
                  <a:lnTo>
                    <a:pt x="12" y="0"/>
                  </a:lnTo>
                  <a:lnTo>
                    <a:pt x="10" y="0"/>
                  </a:lnTo>
                  <a:lnTo>
                    <a:pt x="6" y="0"/>
                  </a:lnTo>
                  <a:lnTo>
                    <a:pt x="6"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59" name="Freeform 5591">
              <a:extLst>
                <a:ext uri="{FF2B5EF4-FFF2-40B4-BE49-F238E27FC236}">
                  <a16:creationId xmlns:a16="http://schemas.microsoft.com/office/drawing/2014/main" id="{18E0CB69-3D3D-DF4F-8A12-F747E8EDC6DE}"/>
                </a:ext>
              </a:extLst>
            </p:cNvPr>
            <p:cNvSpPr>
              <a:spLocks/>
            </p:cNvSpPr>
            <p:nvPr/>
          </p:nvSpPr>
          <p:spPr bwMode="auto">
            <a:xfrm>
              <a:off x="3962998" y="3556546"/>
              <a:ext cx="8458" cy="13194"/>
            </a:xfrm>
            <a:custGeom>
              <a:avLst/>
              <a:gdLst/>
              <a:ahLst/>
              <a:cxnLst>
                <a:cxn ang="0">
                  <a:pos x="4" y="0"/>
                </a:cxn>
                <a:cxn ang="0">
                  <a:pos x="2" y="0"/>
                </a:cxn>
                <a:cxn ang="0">
                  <a:pos x="2" y="0"/>
                </a:cxn>
                <a:cxn ang="0">
                  <a:pos x="0" y="2"/>
                </a:cxn>
                <a:cxn ang="0">
                  <a:pos x="0" y="2"/>
                </a:cxn>
                <a:cxn ang="0">
                  <a:pos x="0" y="2"/>
                </a:cxn>
                <a:cxn ang="0">
                  <a:pos x="2" y="6"/>
                </a:cxn>
                <a:cxn ang="0">
                  <a:pos x="2" y="6"/>
                </a:cxn>
                <a:cxn ang="0">
                  <a:pos x="2" y="6"/>
                </a:cxn>
                <a:cxn ang="0">
                  <a:pos x="2" y="6"/>
                </a:cxn>
                <a:cxn ang="0">
                  <a:pos x="2" y="8"/>
                </a:cxn>
                <a:cxn ang="0">
                  <a:pos x="4" y="8"/>
                </a:cxn>
                <a:cxn ang="0">
                  <a:pos x="4" y="8"/>
                </a:cxn>
                <a:cxn ang="0">
                  <a:pos x="4" y="6"/>
                </a:cxn>
                <a:cxn ang="0">
                  <a:pos x="4" y="6"/>
                </a:cxn>
                <a:cxn ang="0">
                  <a:pos x="6" y="6"/>
                </a:cxn>
                <a:cxn ang="0">
                  <a:pos x="6" y="2"/>
                </a:cxn>
                <a:cxn ang="0">
                  <a:pos x="6" y="2"/>
                </a:cxn>
                <a:cxn ang="0">
                  <a:pos x="6" y="2"/>
                </a:cxn>
                <a:cxn ang="0">
                  <a:pos x="4" y="0"/>
                </a:cxn>
                <a:cxn ang="0">
                  <a:pos x="4" y="0"/>
                </a:cxn>
              </a:cxnLst>
              <a:rect l="0" t="0" r="r" b="b"/>
              <a:pathLst>
                <a:path w="6" h="8">
                  <a:moveTo>
                    <a:pt x="4" y="0"/>
                  </a:moveTo>
                  <a:lnTo>
                    <a:pt x="2" y="0"/>
                  </a:lnTo>
                  <a:lnTo>
                    <a:pt x="2" y="0"/>
                  </a:lnTo>
                  <a:lnTo>
                    <a:pt x="0" y="2"/>
                  </a:lnTo>
                  <a:lnTo>
                    <a:pt x="0" y="2"/>
                  </a:lnTo>
                  <a:lnTo>
                    <a:pt x="0" y="2"/>
                  </a:lnTo>
                  <a:lnTo>
                    <a:pt x="2" y="6"/>
                  </a:lnTo>
                  <a:lnTo>
                    <a:pt x="2" y="6"/>
                  </a:lnTo>
                  <a:lnTo>
                    <a:pt x="2" y="6"/>
                  </a:lnTo>
                  <a:lnTo>
                    <a:pt x="2" y="6"/>
                  </a:lnTo>
                  <a:lnTo>
                    <a:pt x="2" y="8"/>
                  </a:lnTo>
                  <a:lnTo>
                    <a:pt x="4" y="8"/>
                  </a:lnTo>
                  <a:lnTo>
                    <a:pt x="4" y="8"/>
                  </a:lnTo>
                  <a:lnTo>
                    <a:pt x="4" y="6"/>
                  </a:lnTo>
                  <a:lnTo>
                    <a:pt x="4" y="6"/>
                  </a:lnTo>
                  <a:lnTo>
                    <a:pt x="6" y="6"/>
                  </a:lnTo>
                  <a:lnTo>
                    <a:pt x="6" y="2"/>
                  </a:lnTo>
                  <a:lnTo>
                    <a:pt x="6" y="2"/>
                  </a:lnTo>
                  <a:lnTo>
                    <a:pt x="6" y="2"/>
                  </a:lnTo>
                  <a:lnTo>
                    <a:pt x="4" y="0"/>
                  </a:lnTo>
                  <a:lnTo>
                    <a:pt x="4"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0" name="Freeform 5592">
              <a:extLst>
                <a:ext uri="{FF2B5EF4-FFF2-40B4-BE49-F238E27FC236}">
                  <a16:creationId xmlns:a16="http://schemas.microsoft.com/office/drawing/2014/main" id="{0C2262B9-70E0-0B43-93FA-1CFC9141A67A}"/>
                </a:ext>
              </a:extLst>
            </p:cNvPr>
            <p:cNvSpPr>
              <a:spLocks/>
            </p:cNvSpPr>
            <p:nvPr/>
          </p:nvSpPr>
          <p:spPr bwMode="auto">
            <a:xfrm>
              <a:off x="3962998" y="3556546"/>
              <a:ext cx="8458" cy="13194"/>
            </a:xfrm>
            <a:custGeom>
              <a:avLst/>
              <a:gdLst/>
              <a:ahLst/>
              <a:cxnLst>
                <a:cxn ang="0">
                  <a:pos x="4" y="0"/>
                </a:cxn>
                <a:cxn ang="0">
                  <a:pos x="2" y="0"/>
                </a:cxn>
                <a:cxn ang="0">
                  <a:pos x="2" y="0"/>
                </a:cxn>
                <a:cxn ang="0">
                  <a:pos x="0" y="2"/>
                </a:cxn>
                <a:cxn ang="0">
                  <a:pos x="0" y="2"/>
                </a:cxn>
                <a:cxn ang="0">
                  <a:pos x="0" y="2"/>
                </a:cxn>
                <a:cxn ang="0">
                  <a:pos x="2" y="6"/>
                </a:cxn>
                <a:cxn ang="0">
                  <a:pos x="2" y="6"/>
                </a:cxn>
                <a:cxn ang="0">
                  <a:pos x="2" y="6"/>
                </a:cxn>
                <a:cxn ang="0">
                  <a:pos x="2" y="6"/>
                </a:cxn>
                <a:cxn ang="0">
                  <a:pos x="2" y="8"/>
                </a:cxn>
                <a:cxn ang="0">
                  <a:pos x="4" y="8"/>
                </a:cxn>
                <a:cxn ang="0">
                  <a:pos x="4" y="8"/>
                </a:cxn>
                <a:cxn ang="0">
                  <a:pos x="4" y="6"/>
                </a:cxn>
                <a:cxn ang="0">
                  <a:pos x="4" y="6"/>
                </a:cxn>
                <a:cxn ang="0">
                  <a:pos x="6" y="6"/>
                </a:cxn>
                <a:cxn ang="0">
                  <a:pos x="6" y="2"/>
                </a:cxn>
                <a:cxn ang="0">
                  <a:pos x="6" y="2"/>
                </a:cxn>
                <a:cxn ang="0">
                  <a:pos x="6" y="2"/>
                </a:cxn>
                <a:cxn ang="0">
                  <a:pos x="4" y="0"/>
                </a:cxn>
                <a:cxn ang="0">
                  <a:pos x="4" y="0"/>
                </a:cxn>
              </a:cxnLst>
              <a:rect l="0" t="0" r="r" b="b"/>
              <a:pathLst>
                <a:path w="6" h="8">
                  <a:moveTo>
                    <a:pt x="4" y="0"/>
                  </a:moveTo>
                  <a:lnTo>
                    <a:pt x="2" y="0"/>
                  </a:lnTo>
                  <a:lnTo>
                    <a:pt x="2" y="0"/>
                  </a:lnTo>
                  <a:lnTo>
                    <a:pt x="0" y="2"/>
                  </a:lnTo>
                  <a:lnTo>
                    <a:pt x="0" y="2"/>
                  </a:lnTo>
                  <a:lnTo>
                    <a:pt x="0" y="2"/>
                  </a:lnTo>
                  <a:lnTo>
                    <a:pt x="2" y="6"/>
                  </a:lnTo>
                  <a:lnTo>
                    <a:pt x="2" y="6"/>
                  </a:lnTo>
                  <a:lnTo>
                    <a:pt x="2" y="6"/>
                  </a:lnTo>
                  <a:lnTo>
                    <a:pt x="2" y="6"/>
                  </a:lnTo>
                  <a:lnTo>
                    <a:pt x="2" y="8"/>
                  </a:lnTo>
                  <a:lnTo>
                    <a:pt x="4" y="8"/>
                  </a:lnTo>
                  <a:lnTo>
                    <a:pt x="4" y="8"/>
                  </a:lnTo>
                  <a:lnTo>
                    <a:pt x="4" y="6"/>
                  </a:lnTo>
                  <a:lnTo>
                    <a:pt x="4" y="6"/>
                  </a:lnTo>
                  <a:lnTo>
                    <a:pt x="6" y="6"/>
                  </a:lnTo>
                  <a:lnTo>
                    <a:pt x="6" y="2"/>
                  </a:lnTo>
                  <a:lnTo>
                    <a:pt x="6" y="2"/>
                  </a:lnTo>
                  <a:lnTo>
                    <a:pt x="6" y="2"/>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1" name="Freeform 5593">
              <a:extLst>
                <a:ext uri="{FF2B5EF4-FFF2-40B4-BE49-F238E27FC236}">
                  <a16:creationId xmlns:a16="http://schemas.microsoft.com/office/drawing/2014/main" id="{D293FB71-4607-104C-89C3-80536355C69B}"/>
                </a:ext>
              </a:extLst>
            </p:cNvPr>
            <p:cNvSpPr>
              <a:spLocks/>
            </p:cNvSpPr>
            <p:nvPr/>
          </p:nvSpPr>
          <p:spPr bwMode="auto">
            <a:xfrm>
              <a:off x="4007405" y="3490574"/>
              <a:ext cx="2114" cy="2200"/>
            </a:xfrm>
            <a:custGeom>
              <a:avLst/>
              <a:gdLst/>
              <a:ahLst/>
              <a:cxnLst>
                <a:cxn ang="0">
                  <a:pos x="0" y="0"/>
                </a:cxn>
                <a:cxn ang="0">
                  <a:pos x="0" y="0"/>
                </a:cxn>
                <a:cxn ang="0">
                  <a:pos x="0" y="0"/>
                </a:cxn>
                <a:cxn ang="0">
                  <a:pos x="0" y="0"/>
                </a:cxn>
                <a:cxn ang="0">
                  <a:pos x="2" y="0"/>
                </a:cxn>
                <a:cxn ang="0">
                  <a:pos x="2" y="0"/>
                </a:cxn>
                <a:cxn ang="0">
                  <a:pos x="2" y="0"/>
                </a:cxn>
                <a:cxn ang="0">
                  <a:pos x="2" y="0"/>
                </a:cxn>
                <a:cxn ang="0">
                  <a:pos x="0" y="0"/>
                </a:cxn>
              </a:cxnLst>
              <a:rect l="0" t="0" r="r" b="b"/>
              <a:pathLst>
                <a:path w="2">
                  <a:moveTo>
                    <a:pt x="0" y="0"/>
                  </a:moveTo>
                  <a:lnTo>
                    <a:pt x="0" y="0"/>
                  </a:lnTo>
                  <a:lnTo>
                    <a:pt x="0" y="0"/>
                  </a:lnTo>
                  <a:lnTo>
                    <a:pt x="0" y="0"/>
                  </a:lnTo>
                  <a:lnTo>
                    <a:pt x="2" y="0"/>
                  </a:lnTo>
                  <a:lnTo>
                    <a:pt x="2" y="0"/>
                  </a:lnTo>
                  <a:lnTo>
                    <a:pt x="2" y="0"/>
                  </a:lnTo>
                  <a:lnTo>
                    <a:pt x="2"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2" name="Freeform 5594">
              <a:extLst>
                <a:ext uri="{FF2B5EF4-FFF2-40B4-BE49-F238E27FC236}">
                  <a16:creationId xmlns:a16="http://schemas.microsoft.com/office/drawing/2014/main" id="{41A2F6BC-3774-4043-B185-54152E8D69C0}"/>
                </a:ext>
              </a:extLst>
            </p:cNvPr>
            <p:cNvSpPr>
              <a:spLocks/>
            </p:cNvSpPr>
            <p:nvPr/>
          </p:nvSpPr>
          <p:spPr bwMode="auto">
            <a:xfrm>
              <a:off x="4007405" y="3490574"/>
              <a:ext cx="2114" cy="2200"/>
            </a:xfrm>
            <a:custGeom>
              <a:avLst/>
              <a:gdLst/>
              <a:ahLst/>
              <a:cxnLst>
                <a:cxn ang="0">
                  <a:pos x="0" y="0"/>
                </a:cxn>
                <a:cxn ang="0">
                  <a:pos x="0" y="0"/>
                </a:cxn>
                <a:cxn ang="0">
                  <a:pos x="0" y="0"/>
                </a:cxn>
                <a:cxn ang="0">
                  <a:pos x="0" y="0"/>
                </a:cxn>
                <a:cxn ang="0">
                  <a:pos x="2" y="0"/>
                </a:cxn>
                <a:cxn ang="0">
                  <a:pos x="2" y="0"/>
                </a:cxn>
                <a:cxn ang="0">
                  <a:pos x="2" y="0"/>
                </a:cxn>
                <a:cxn ang="0">
                  <a:pos x="2" y="0"/>
                </a:cxn>
                <a:cxn ang="0">
                  <a:pos x="0" y="0"/>
                </a:cxn>
              </a:cxnLst>
              <a:rect l="0" t="0" r="r" b="b"/>
              <a:pathLst>
                <a:path w="2">
                  <a:moveTo>
                    <a:pt x="0" y="0"/>
                  </a:moveTo>
                  <a:lnTo>
                    <a:pt x="0" y="0"/>
                  </a:lnTo>
                  <a:lnTo>
                    <a:pt x="0" y="0"/>
                  </a:lnTo>
                  <a:lnTo>
                    <a:pt x="0" y="0"/>
                  </a:lnTo>
                  <a:lnTo>
                    <a:pt x="2" y="0"/>
                  </a:lnTo>
                  <a:lnTo>
                    <a:pt x="2"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3" name="Freeform 5595">
              <a:extLst>
                <a:ext uri="{FF2B5EF4-FFF2-40B4-BE49-F238E27FC236}">
                  <a16:creationId xmlns:a16="http://schemas.microsoft.com/office/drawing/2014/main" id="{81061265-07B0-EA47-A2E5-AB496F40B980}"/>
                </a:ext>
              </a:extLst>
            </p:cNvPr>
            <p:cNvSpPr>
              <a:spLocks/>
            </p:cNvSpPr>
            <p:nvPr/>
          </p:nvSpPr>
          <p:spPr bwMode="auto">
            <a:xfrm>
              <a:off x="4013748" y="3244280"/>
              <a:ext cx="6344" cy="2200"/>
            </a:xfrm>
            <a:custGeom>
              <a:avLst/>
              <a:gdLst/>
              <a:ahLst/>
              <a:cxnLst>
                <a:cxn ang="0">
                  <a:pos x="2" y="0"/>
                </a:cxn>
                <a:cxn ang="0">
                  <a:pos x="2" y="0"/>
                </a:cxn>
                <a:cxn ang="0">
                  <a:pos x="2" y="2"/>
                </a:cxn>
                <a:cxn ang="0">
                  <a:pos x="0" y="2"/>
                </a:cxn>
                <a:cxn ang="0">
                  <a:pos x="0" y="2"/>
                </a:cxn>
                <a:cxn ang="0">
                  <a:pos x="4" y="0"/>
                </a:cxn>
                <a:cxn ang="0">
                  <a:pos x="4" y="0"/>
                </a:cxn>
                <a:cxn ang="0">
                  <a:pos x="4" y="0"/>
                </a:cxn>
                <a:cxn ang="0">
                  <a:pos x="4" y="0"/>
                </a:cxn>
                <a:cxn ang="0">
                  <a:pos x="4" y="0"/>
                </a:cxn>
                <a:cxn ang="0">
                  <a:pos x="2" y="0"/>
                </a:cxn>
              </a:cxnLst>
              <a:rect l="0" t="0" r="r" b="b"/>
              <a:pathLst>
                <a:path w="4" h="2">
                  <a:moveTo>
                    <a:pt x="2" y="0"/>
                  </a:moveTo>
                  <a:lnTo>
                    <a:pt x="2" y="0"/>
                  </a:lnTo>
                  <a:lnTo>
                    <a:pt x="2" y="2"/>
                  </a:lnTo>
                  <a:lnTo>
                    <a:pt x="0" y="2"/>
                  </a:lnTo>
                  <a:lnTo>
                    <a:pt x="0" y="2"/>
                  </a:lnTo>
                  <a:lnTo>
                    <a:pt x="4" y="0"/>
                  </a:lnTo>
                  <a:lnTo>
                    <a:pt x="4" y="0"/>
                  </a:lnTo>
                  <a:lnTo>
                    <a:pt x="4" y="0"/>
                  </a:lnTo>
                  <a:lnTo>
                    <a:pt x="4" y="0"/>
                  </a:lnTo>
                  <a:lnTo>
                    <a:pt x="4" y="0"/>
                  </a:lnTo>
                  <a:lnTo>
                    <a:pt x="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4" name="Freeform 5596">
              <a:extLst>
                <a:ext uri="{FF2B5EF4-FFF2-40B4-BE49-F238E27FC236}">
                  <a16:creationId xmlns:a16="http://schemas.microsoft.com/office/drawing/2014/main" id="{F23A77F2-55C2-B24D-BF37-CB08B02B96A5}"/>
                </a:ext>
              </a:extLst>
            </p:cNvPr>
            <p:cNvSpPr>
              <a:spLocks/>
            </p:cNvSpPr>
            <p:nvPr/>
          </p:nvSpPr>
          <p:spPr bwMode="auto">
            <a:xfrm>
              <a:off x="4013748" y="3244280"/>
              <a:ext cx="6344" cy="2200"/>
            </a:xfrm>
            <a:custGeom>
              <a:avLst/>
              <a:gdLst/>
              <a:ahLst/>
              <a:cxnLst>
                <a:cxn ang="0">
                  <a:pos x="2" y="0"/>
                </a:cxn>
                <a:cxn ang="0">
                  <a:pos x="2" y="0"/>
                </a:cxn>
                <a:cxn ang="0">
                  <a:pos x="2" y="2"/>
                </a:cxn>
                <a:cxn ang="0">
                  <a:pos x="0" y="2"/>
                </a:cxn>
                <a:cxn ang="0">
                  <a:pos x="0" y="2"/>
                </a:cxn>
                <a:cxn ang="0">
                  <a:pos x="4" y="0"/>
                </a:cxn>
                <a:cxn ang="0">
                  <a:pos x="4" y="0"/>
                </a:cxn>
                <a:cxn ang="0">
                  <a:pos x="4" y="0"/>
                </a:cxn>
                <a:cxn ang="0">
                  <a:pos x="4" y="0"/>
                </a:cxn>
                <a:cxn ang="0">
                  <a:pos x="4" y="0"/>
                </a:cxn>
                <a:cxn ang="0">
                  <a:pos x="2" y="0"/>
                </a:cxn>
              </a:cxnLst>
              <a:rect l="0" t="0" r="r" b="b"/>
              <a:pathLst>
                <a:path w="4" h="2">
                  <a:moveTo>
                    <a:pt x="2" y="0"/>
                  </a:moveTo>
                  <a:lnTo>
                    <a:pt x="2" y="0"/>
                  </a:lnTo>
                  <a:lnTo>
                    <a:pt x="2" y="2"/>
                  </a:lnTo>
                  <a:lnTo>
                    <a:pt x="0" y="2"/>
                  </a:lnTo>
                  <a:lnTo>
                    <a:pt x="0" y="2"/>
                  </a:lnTo>
                  <a:lnTo>
                    <a:pt x="4" y="0"/>
                  </a:lnTo>
                  <a:lnTo>
                    <a:pt x="4" y="0"/>
                  </a:lnTo>
                  <a:lnTo>
                    <a:pt x="4" y="0"/>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5" name="Freeform 5597">
              <a:extLst>
                <a:ext uri="{FF2B5EF4-FFF2-40B4-BE49-F238E27FC236}">
                  <a16:creationId xmlns:a16="http://schemas.microsoft.com/office/drawing/2014/main" id="{AF8AD6D2-B895-7142-AF57-FEF0168B25BE}"/>
                </a:ext>
              </a:extLst>
            </p:cNvPr>
            <p:cNvSpPr>
              <a:spLocks/>
            </p:cNvSpPr>
            <p:nvPr/>
          </p:nvSpPr>
          <p:spPr bwMode="auto">
            <a:xfrm>
              <a:off x="3924935" y="3231085"/>
              <a:ext cx="40178" cy="41783"/>
            </a:xfrm>
            <a:custGeom>
              <a:avLst/>
              <a:gdLst/>
              <a:ahLst/>
              <a:cxnLst>
                <a:cxn ang="0">
                  <a:pos x="12" y="26"/>
                </a:cxn>
                <a:cxn ang="0">
                  <a:pos x="12" y="26"/>
                </a:cxn>
                <a:cxn ang="0">
                  <a:pos x="12" y="26"/>
                </a:cxn>
                <a:cxn ang="0">
                  <a:pos x="4" y="24"/>
                </a:cxn>
                <a:cxn ang="0">
                  <a:pos x="2" y="24"/>
                </a:cxn>
                <a:cxn ang="0">
                  <a:pos x="2" y="24"/>
                </a:cxn>
                <a:cxn ang="0">
                  <a:pos x="2" y="24"/>
                </a:cxn>
                <a:cxn ang="0">
                  <a:pos x="2" y="24"/>
                </a:cxn>
                <a:cxn ang="0">
                  <a:pos x="0" y="22"/>
                </a:cxn>
                <a:cxn ang="0">
                  <a:pos x="0" y="20"/>
                </a:cxn>
                <a:cxn ang="0">
                  <a:pos x="0" y="20"/>
                </a:cxn>
                <a:cxn ang="0">
                  <a:pos x="0" y="20"/>
                </a:cxn>
                <a:cxn ang="0">
                  <a:pos x="0" y="18"/>
                </a:cxn>
                <a:cxn ang="0">
                  <a:pos x="0" y="18"/>
                </a:cxn>
                <a:cxn ang="0">
                  <a:pos x="0" y="18"/>
                </a:cxn>
                <a:cxn ang="0">
                  <a:pos x="2" y="16"/>
                </a:cxn>
                <a:cxn ang="0">
                  <a:pos x="2" y="14"/>
                </a:cxn>
                <a:cxn ang="0">
                  <a:pos x="2" y="14"/>
                </a:cxn>
                <a:cxn ang="0">
                  <a:pos x="2" y="14"/>
                </a:cxn>
                <a:cxn ang="0">
                  <a:pos x="4" y="14"/>
                </a:cxn>
                <a:cxn ang="0">
                  <a:pos x="6" y="14"/>
                </a:cxn>
                <a:cxn ang="0">
                  <a:pos x="6" y="14"/>
                </a:cxn>
                <a:cxn ang="0">
                  <a:pos x="6" y="14"/>
                </a:cxn>
                <a:cxn ang="0">
                  <a:pos x="6" y="14"/>
                </a:cxn>
                <a:cxn ang="0">
                  <a:pos x="8" y="14"/>
                </a:cxn>
                <a:cxn ang="0">
                  <a:pos x="8" y="14"/>
                </a:cxn>
                <a:cxn ang="0">
                  <a:pos x="10" y="10"/>
                </a:cxn>
                <a:cxn ang="0">
                  <a:pos x="10" y="10"/>
                </a:cxn>
                <a:cxn ang="0">
                  <a:pos x="10" y="10"/>
                </a:cxn>
                <a:cxn ang="0">
                  <a:pos x="10" y="8"/>
                </a:cxn>
                <a:cxn ang="0">
                  <a:pos x="10" y="6"/>
                </a:cxn>
                <a:cxn ang="0">
                  <a:pos x="10" y="6"/>
                </a:cxn>
                <a:cxn ang="0">
                  <a:pos x="10" y="4"/>
                </a:cxn>
                <a:cxn ang="0">
                  <a:pos x="12" y="2"/>
                </a:cxn>
                <a:cxn ang="0">
                  <a:pos x="14" y="0"/>
                </a:cxn>
                <a:cxn ang="0">
                  <a:pos x="22" y="0"/>
                </a:cxn>
                <a:cxn ang="0">
                  <a:pos x="24" y="0"/>
                </a:cxn>
                <a:cxn ang="0">
                  <a:pos x="24" y="0"/>
                </a:cxn>
                <a:cxn ang="0">
                  <a:pos x="24" y="2"/>
                </a:cxn>
                <a:cxn ang="0">
                  <a:pos x="26" y="2"/>
                </a:cxn>
                <a:cxn ang="0">
                  <a:pos x="26" y="4"/>
                </a:cxn>
                <a:cxn ang="0">
                  <a:pos x="26" y="4"/>
                </a:cxn>
                <a:cxn ang="0">
                  <a:pos x="26" y="6"/>
                </a:cxn>
                <a:cxn ang="0">
                  <a:pos x="26" y="6"/>
                </a:cxn>
                <a:cxn ang="0">
                  <a:pos x="24" y="6"/>
                </a:cxn>
                <a:cxn ang="0">
                  <a:pos x="24" y="6"/>
                </a:cxn>
                <a:cxn ang="0">
                  <a:pos x="24" y="8"/>
                </a:cxn>
                <a:cxn ang="0">
                  <a:pos x="24" y="8"/>
                </a:cxn>
                <a:cxn ang="0">
                  <a:pos x="22" y="12"/>
                </a:cxn>
                <a:cxn ang="0">
                  <a:pos x="20" y="12"/>
                </a:cxn>
                <a:cxn ang="0">
                  <a:pos x="20" y="12"/>
                </a:cxn>
                <a:cxn ang="0">
                  <a:pos x="18" y="18"/>
                </a:cxn>
                <a:cxn ang="0">
                  <a:pos x="16" y="20"/>
                </a:cxn>
                <a:cxn ang="0">
                  <a:pos x="16" y="20"/>
                </a:cxn>
                <a:cxn ang="0">
                  <a:pos x="16" y="22"/>
                </a:cxn>
                <a:cxn ang="0">
                  <a:pos x="14" y="26"/>
                </a:cxn>
                <a:cxn ang="0">
                  <a:pos x="12" y="26"/>
                </a:cxn>
              </a:cxnLst>
              <a:rect l="0" t="0" r="r" b="b"/>
              <a:pathLst>
                <a:path w="26" h="26">
                  <a:moveTo>
                    <a:pt x="12" y="26"/>
                  </a:moveTo>
                  <a:lnTo>
                    <a:pt x="12" y="26"/>
                  </a:lnTo>
                  <a:lnTo>
                    <a:pt x="12" y="26"/>
                  </a:lnTo>
                  <a:lnTo>
                    <a:pt x="4" y="24"/>
                  </a:lnTo>
                  <a:lnTo>
                    <a:pt x="2" y="24"/>
                  </a:lnTo>
                  <a:lnTo>
                    <a:pt x="2" y="24"/>
                  </a:lnTo>
                  <a:lnTo>
                    <a:pt x="2" y="24"/>
                  </a:lnTo>
                  <a:lnTo>
                    <a:pt x="2" y="24"/>
                  </a:lnTo>
                  <a:lnTo>
                    <a:pt x="0" y="22"/>
                  </a:lnTo>
                  <a:lnTo>
                    <a:pt x="0" y="20"/>
                  </a:lnTo>
                  <a:lnTo>
                    <a:pt x="0" y="20"/>
                  </a:lnTo>
                  <a:lnTo>
                    <a:pt x="0" y="20"/>
                  </a:lnTo>
                  <a:lnTo>
                    <a:pt x="0" y="18"/>
                  </a:lnTo>
                  <a:lnTo>
                    <a:pt x="0" y="18"/>
                  </a:lnTo>
                  <a:lnTo>
                    <a:pt x="0" y="18"/>
                  </a:lnTo>
                  <a:lnTo>
                    <a:pt x="2" y="16"/>
                  </a:lnTo>
                  <a:lnTo>
                    <a:pt x="2" y="14"/>
                  </a:lnTo>
                  <a:lnTo>
                    <a:pt x="2" y="14"/>
                  </a:lnTo>
                  <a:lnTo>
                    <a:pt x="2" y="14"/>
                  </a:lnTo>
                  <a:lnTo>
                    <a:pt x="4" y="14"/>
                  </a:lnTo>
                  <a:lnTo>
                    <a:pt x="6" y="14"/>
                  </a:lnTo>
                  <a:lnTo>
                    <a:pt x="6" y="14"/>
                  </a:lnTo>
                  <a:lnTo>
                    <a:pt x="6" y="14"/>
                  </a:lnTo>
                  <a:lnTo>
                    <a:pt x="6" y="14"/>
                  </a:lnTo>
                  <a:lnTo>
                    <a:pt x="8" y="14"/>
                  </a:lnTo>
                  <a:lnTo>
                    <a:pt x="8" y="14"/>
                  </a:lnTo>
                  <a:lnTo>
                    <a:pt x="10" y="10"/>
                  </a:lnTo>
                  <a:lnTo>
                    <a:pt x="10" y="10"/>
                  </a:lnTo>
                  <a:lnTo>
                    <a:pt x="10" y="10"/>
                  </a:lnTo>
                  <a:lnTo>
                    <a:pt x="10" y="8"/>
                  </a:lnTo>
                  <a:lnTo>
                    <a:pt x="10" y="6"/>
                  </a:lnTo>
                  <a:lnTo>
                    <a:pt x="10" y="6"/>
                  </a:lnTo>
                  <a:lnTo>
                    <a:pt x="10" y="4"/>
                  </a:lnTo>
                  <a:lnTo>
                    <a:pt x="12" y="2"/>
                  </a:lnTo>
                  <a:lnTo>
                    <a:pt x="14" y="0"/>
                  </a:lnTo>
                  <a:lnTo>
                    <a:pt x="22" y="0"/>
                  </a:lnTo>
                  <a:lnTo>
                    <a:pt x="24" y="0"/>
                  </a:lnTo>
                  <a:lnTo>
                    <a:pt x="24" y="0"/>
                  </a:lnTo>
                  <a:lnTo>
                    <a:pt x="24" y="2"/>
                  </a:lnTo>
                  <a:lnTo>
                    <a:pt x="26" y="2"/>
                  </a:lnTo>
                  <a:lnTo>
                    <a:pt x="26" y="4"/>
                  </a:lnTo>
                  <a:lnTo>
                    <a:pt x="26" y="4"/>
                  </a:lnTo>
                  <a:lnTo>
                    <a:pt x="26" y="6"/>
                  </a:lnTo>
                  <a:lnTo>
                    <a:pt x="26" y="6"/>
                  </a:lnTo>
                  <a:lnTo>
                    <a:pt x="24" y="6"/>
                  </a:lnTo>
                  <a:lnTo>
                    <a:pt x="24" y="6"/>
                  </a:lnTo>
                  <a:lnTo>
                    <a:pt x="24" y="8"/>
                  </a:lnTo>
                  <a:lnTo>
                    <a:pt x="24" y="8"/>
                  </a:lnTo>
                  <a:lnTo>
                    <a:pt x="22" y="12"/>
                  </a:lnTo>
                  <a:lnTo>
                    <a:pt x="20" y="12"/>
                  </a:lnTo>
                  <a:lnTo>
                    <a:pt x="20" y="12"/>
                  </a:lnTo>
                  <a:lnTo>
                    <a:pt x="18" y="18"/>
                  </a:lnTo>
                  <a:lnTo>
                    <a:pt x="16" y="20"/>
                  </a:lnTo>
                  <a:lnTo>
                    <a:pt x="16" y="20"/>
                  </a:lnTo>
                  <a:lnTo>
                    <a:pt x="16" y="22"/>
                  </a:lnTo>
                  <a:lnTo>
                    <a:pt x="14" y="26"/>
                  </a:lnTo>
                  <a:lnTo>
                    <a:pt x="12" y="26"/>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6" name="Freeform 5598">
              <a:extLst>
                <a:ext uri="{FF2B5EF4-FFF2-40B4-BE49-F238E27FC236}">
                  <a16:creationId xmlns:a16="http://schemas.microsoft.com/office/drawing/2014/main" id="{1ED5DAC6-94A5-D843-A8CF-41D8C1E92E28}"/>
                </a:ext>
              </a:extLst>
            </p:cNvPr>
            <p:cNvSpPr>
              <a:spLocks/>
            </p:cNvSpPr>
            <p:nvPr/>
          </p:nvSpPr>
          <p:spPr bwMode="auto">
            <a:xfrm>
              <a:off x="3924935" y="3231085"/>
              <a:ext cx="40178" cy="41783"/>
            </a:xfrm>
            <a:custGeom>
              <a:avLst/>
              <a:gdLst/>
              <a:ahLst/>
              <a:cxnLst>
                <a:cxn ang="0">
                  <a:pos x="12" y="26"/>
                </a:cxn>
                <a:cxn ang="0">
                  <a:pos x="12" y="26"/>
                </a:cxn>
                <a:cxn ang="0">
                  <a:pos x="12" y="26"/>
                </a:cxn>
                <a:cxn ang="0">
                  <a:pos x="4" y="24"/>
                </a:cxn>
                <a:cxn ang="0">
                  <a:pos x="2" y="24"/>
                </a:cxn>
                <a:cxn ang="0">
                  <a:pos x="2" y="24"/>
                </a:cxn>
                <a:cxn ang="0">
                  <a:pos x="2" y="24"/>
                </a:cxn>
                <a:cxn ang="0">
                  <a:pos x="2" y="24"/>
                </a:cxn>
                <a:cxn ang="0">
                  <a:pos x="0" y="22"/>
                </a:cxn>
                <a:cxn ang="0">
                  <a:pos x="0" y="20"/>
                </a:cxn>
                <a:cxn ang="0">
                  <a:pos x="0" y="20"/>
                </a:cxn>
                <a:cxn ang="0">
                  <a:pos x="0" y="20"/>
                </a:cxn>
                <a:cxn ang="0">
                  <a:pos x="0" y="18"/>
                </a:cxn>
                <a:cxn ang="0">
                  <a:pos x="0" y="18"/>
                </a:cxn>
                <a:cxn ang="0">
                  <a:pos x="0" y="18"/>
                </a:cxn>
                <a:cxn ang="0">
                  <a:pos x="2" y="16"/>
                </a:cxn>
                <a:cxn ang="0">
                  <a:pos x="2" y="14"/>
                </a:cxn>
                <a:cxn ang="0">
                  <a:pos x="2" y="14"/>
                </a:cxn>
                <a:cxn ang="0">
                  <a:pos x="2" y="14"/>
                </a:cxn>
                <a:cxn ang="0">
                  <a:pos x="4" y="14"/>
                </a:cxn>
                <a:cxn ang="0">
                  <a:pos x="6" y="14"/>
                </a:cxn>
                <a:cxn ang="0">
                  <a:pos x="6" y="14"/>
                </a:cxn>
                <a:cxn ang="0">
                  <a:pos x="6" y="14"/>
                </a:cxn>
                <a:cxn ang="0">
                  <a:pos x="6" y="14"/>
                </a:cxn>
                <a:cxn ang="0">
                  <a:pos x="8" y="14"/>
                </a:cxn>
                <a:cxn ang="0">
                  <a:pos x="8" y="14"/>
                </a:cxn>
                <a:cxn ang="0">
                  <a:pos x="10" y="10"/>
                </a:cxn>
                <a:cxn ang="0">
                  <a:pos x="10" y="10"/>
                </a:cxn>
                <a:cxn ang="0">
                  <a:pos x="10" y="10"/>
                </a:cxn>
                <a:cxn ang="0">
                  <a:pos x="10" y="8"/>
                </a:cxn>
                <a:cxn ang="0">
                  <a:pos x="10" y="6"/>
                </a:cxn>
                <a:cxn ang="0">
                  <a:pos x="10" y="6"/>
                </a:cxn>
                <a:cxn ang="0">
                  <a:pos x="10" y="4"/>
                </a:cxn>
                <a:cxn ang="0">
                  <a:pos x="12" y="2"/>
                </a:cxn>
                <a:cxn ang="0">
                  <a:pos x="14" y="0"/>
                </a:cxn>
                <a:cxn ang="0">
                  <a:pos x="22" y="0"/>
                </a:cxn>
                <a:cxn ang="0">
                  <a:pos x="24" y="0"/>
                </a:cxn>
                <a:cxn ang="0">
                  <a:pos x="24" y="0"/>
                </a:cxn>
                <a:cxn ang="0">
                  <a:pos x="24" y="2"/>
                </a:cxn>
                <a:cxn ang="0">
                  <a:pos x="26" y="2"/>
                </a:cxn>
                <a:cxn ang="0">
                  <a:pos x="26" y="4"/>
                </a:cxn>
                <a:cxn ang="0">
                  <a:pos x="26" y="4"/>
                </a:cxn>
                <a:cxn ang="0">
                  <a:pos x="26" y="6"/>
                </a:cxn>
                <a:cxn ang="0">
                  <a:pos x="26" y="6"/>
                </a:cxn>
                <a:cxn ang="0">
                  <a:pos x="24" y="6"/>
                </a:cxn>
                <a:cxn ang="0">
                  <a:pos x="24" y="6"/>
                </a:cxn>
                <a:cxn ang="0">
                  <a:pos x="24" y="8"/>
                </a:cxn>
                <a:cxn ang="0">
                  <a:pos x="24" y="8"/>
                </a:cxn>
                <a:cxn ang="0">
                  <a:pos x="22" y="12"/>
                </a:cxn>
                <a:cxn ang="0">
                  <a:pos x="20" y="12"/>
                </a:cxn>
                <a:cxn ang="0">
                  <a:pos x="20" y="12"/>
                </a:cxn>
                <a:cxn ang="0">
                  <a:pos x="18" y="18"/>
                </a:cxn>
                <a:cxn ang="0">
                  <a:pos x="16" y="20"/>
                </a:cxn>
                <a:cxn ang="0">
                  <a:pos x="16" y="20"/>
                </a:cxn>
                <a:cxn ang="0">
                  <a:pos x="16" y="22"/>
                </a:cxn>
                <a:cxn ang="0">
                  <a:pos x="14" y="26"/>
                </a:cxn>
                <a:cxn ang="0">
                  <a:pos x="12" y="26"/>
                </a:cxn>
              </a:cxnLst>
              <a:rect l="0" t="0" r="r" b="b"/>
              <a:pathLst>
                <a:path w="26" h="26">
                  <a:moveTo>
                    <a:pt x="12" y="26"/>
                  </a:moveTo>
                  <a:lnTo>
                    <a:pt x="12" y="26"/>
                  </a:lnTo>
                  <a:lnTo>
                    <a:pt x="12" y="26"/>
                  </a:lnTo>
                  <a:lnTo>
                    <a:pt x="4" y="24"/>
                  </a:lnTo>
                  <a:lnTo>
                    <a:pt x="2" y="24"/>
                  </a:lnTo>
                  <a:lnTo>
                    <a:pt x="2" y="24"/>
                  </a:lnTo>
                  <a:lnTo>
                    <a:pt x="2" y="24"/>
                  </a:lnTo>
                  <a:lnTo>
                    <a:pt x="2" y="24"/>
                  </a:lnTo>
                  <a:lnTo>
                    <a:pt x="0" y="22"/>
                  </a:lnTo>
                  <a:lnTo>
                    <a:pt x="0" y="20"/>
                  </a:lnTo>
                  <a:lnTo>
                    <a:pt x="0" y="20"/>
                  </a:lnTo>
                  <a:lnTo>
                    <a:pt x="0" y="20"/>
                  </a:lnTo>
                  <a:lnTo>
                    <a:pt x="0" y="18"/>
                  </a:lnTo>
                  <a:lnTo>
                    <a:pt x="0" y="18"/>
                  </a:lnTo>
                  <a:lnTo>
                    <a:pt x="0" y="18"/>
                  </a:lnTo>
                  <a:lnTo>
                    <a:pt x="2" y="16"/>
                  </a:lnTo>
                  <a:lnTo>
                    <a:pt x="2" y="14"/>
                  </a:lnTo>
                  <a:lnTo>
                    <a:pt x="2" y="14"/>
                  </a:lnTo>
                  <a:lnTo>
                    <a:pt x="2" y="14"/>
                  </a:lnTo>
                  <a:lnTo>
                    <a:pt x="4" y="14"/>
                  </a:lnTo>
                  <a:lnTo>
                    <a:pt x="6" y="14"/>
                  </a:lnTo>
                  <a:lnTo>
                    <a:pt x="6" y="14"/>
                  </a:lnTo>
                  <a:lnTo>
                    <a:pt x="6" y="14"/>
                  </a:lnTo>
                  <a:lnTo>
                    <a:pt x="6" y="14"/>
                  </a:lnTo>
                  <a:lnTo>
                    <a:pt x="8" y="14"/>
                  </a:lnTo>
                  <a:lnTo>
                    <a:pt x="8" y="14"/>
                  </a:lnTo>
                  <a:lnTo>
                    <a:pt x="10" y="10"/>
                  </a:lnTo>
                  <a:lnTo>
                    <a:pt x="10" y="10"/>
                  </a:lnTo>
                  <a:lnTo>
                    <a:pt x="10" y="10"/>
                  </a:lnTo>
                  <a:lnTo>
                    <a:pt x="10" y="8"/>
                  </a:lnTo>
                  <a:lnTo>
                    <a:pt x="10" y="6"/>
                  </a:lnTo>
                  <a:lnTo>
                    <a:pt x="10" y="6"/>
                  </a:lnTo>
                  <a:lnTo>
                    <a:pt x="10" y="4"/>
                  </a:lnTo>
                  <a:lnTo>
                    <a:pt x="12" y="2"/>
                  </a:lnTo>
                  <a:lnTo>
                    <a:pt x="14" y="0"/>
                  </a:lnTo>
                  <a:lnTo>
                    <a:pt x="22" y="0"/>
                  </a:lnTo>
                  <a:lnTo>
                    <a:pt x="24" y="0"/>
                  </a:lnTo>
                  <a:lnTo>
                    <a:pt x="24" y="0"/>
                  </a:lnTo>
                  <a:lnTo>
                    <a:pt x="24" y="2"/>
                  </a:lnTo>
                  <a:lnTo>
                    <a:pt x="26" y="2"/>
                  </a:lnTo>
                  <a:lnTo>
                    <a:pt x="26" y="4"/>
                  </a:lnTo>
                  <a:lnTo>
                    <a:pt x="26" y="4"/>
                  </a:lnTo>
                  <a:lnTo>
                    <a:pt x="26" y="6"/>
                  </a:lnTo>
                  <a:lnTo>
                    <a:pt x="26" y="6"/>
                  </a:lnTo>
                  <a:lnTo>
                    <a:pt x="24" y="6"/>
                  </a:lnTo>
                  <a:lnTo>
                    <a:pt x="24" y="6"/>
                  </a:lnTo>
                  <a:lnTo>
                    <a:pt x="24" y="8"/>
                  </a:lnTo>
                  <a:lnTo>
                    <a:pt x="24" y="8"/>
                  </a:lnTo>
                  <a:lnTo>
                    <a:pt x="22" y="12"/>
                  </a:lnTo>
                  <a:lnTo>
                    <a:pt x="20" y="12"/>
                  </a:lnTo>
                  <a:lnTo>
                    <a:pt x="20" y="12"/>
                  </a:lnTo>
                  <a:lnTo>
                    <a:pt x="18" y="18"/>
                  </a:lnTo>
                  <a:lnTo>
                    <a:pt x="16" y="20"/>
                  </a:lnTo>
                  <a:lnTo>
                    <a:pt x="16" y="20"/>
                  </a:lnTo>
                  <a:lnTo>
                    <a:pt x="16" y="22"/>
                  </a:lnTo>
                  <a:lnTo>
                    <a:pt x="14" y="26"/>
                  </a:lnTo>
                  <a:lnTo>
                    <a:pt x="12" y="2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7" name="Freeform 5599">
              <a:extLst>
                <a:ext uri="{FF2B5EF4-FFF2-40B4-BE49-F238E27FC236}">
                  <a16:creationId xmlns:a16="http://schemas.microsoft.com/office/drawing/2014/main" id="{738089CD-ABC7-D646-BE32-0A8AC1454C5D}"/>
                </a:ext>
              </a:extLst>
            </p:cNvPr>
            <p:cNvSpPr>
              <a:spLocks/>
            </p:cNvSpPr>
            <p:nvPr/>
          </p:nvSpPr>
          <p:spPr bwMode="auto">
            <a:xfrm>
              <a:off x="3825550" y="3173910"/>
              <a:ext cx="16917" cy="13194"/>
            </a:xfrm>
            <a:custGeom>
              <a:avLst/>
              <a:gdLst/>
              <a:ahLst/>
              <a:cxnLst>
                <a:cxn ang="0">
                  <a:pos x="2" y="6"/>
                </a:cxn>
                <a:cxn ang="0">
                  <a:pos x="0" y="6"/>
                </a:cxn>
                <a:cxn ang="0">
                  <a:pos x="2" y="6"/>
                </a:cxn>
                <a:cxn ang="0">
                  <a:pos x="2" y="6"/>
                </a:cxn>
                <a:cxn ang="0">
                  <a:pos x="2" y="6"/>
                </a:cxn>
                <a:cxn ang="0">
                  <a:pos x="2" y="6"/>
                </a:cxn>
                <a:cxn ang="0">
                  <a:pos x="2" y="8"/>
                </a:cxn>
                <a:cxn ang="0">
                  <a:pos x="4" y="8"/>
                </a:cxn>
                <a:cxn ang="0">
                  <a:pos x="4" y="6"/>
                </a:cxn>
                <a:cxn ang="0">
                  <a:pos x="4" y="6"/>
                </a:cxn>
                <a:cxn ang="0">
                  <a:pos x="8" y="6"/>
                </a:cxn>
                <a:cxn ang="0">
                  <a:pos x="10" y="6"/>
                </a:cxn>
                <a:cxn ang="0">
                  <a:pos x="10" y="6"/>
                </a:cxn>
                <a:cxn ang="0">
                  <a:pos x="10" y="2"/>
                </a:cxn>
                <a:cxn ang="0">
                  <a:pos x="8" y="2"/>
                </a:cxn>
                <a:cxn ang="0">
                  <a:pos x="6" y="0"/>
                </a:cxn>
                <a:cxn ang="0">
                  <a:pos x="6" y="0"/>
                </a:cxn>
                <a:cxn ang="0">
                  <a:pos x="2" y="6"/>
                </a:cxn>
              </a:cxnLst>
              <a:rect l="0" t="0" r="r" b="b"/>
              <a:pathLst>
                <a:path w="10" h="8">
                  <a:moveTo>
                    <a:pt x="2" y="6"/>
                  </a:moveTo>
                  <a:lnTo>
                    <a:pt x="0" y="6"/>
                  </a:lnTo>
                  <a:lnTo>
                    <a:pt x="2" y="6"/>
                  </a:lnTo>
                  <a:lnTo>
                    <a:pt x="2" y="6"/>
                  </a:lnTo>
                  <a:lnTo>
                    <a:pt x="2" y="6"/>
                  </a:lnTo>
                  <a:lnTo>
                    <a:pt x="2" y="6"/>
                  </a:lnTo>
                  <a:lnTo>
                    <a:pt x="2" y="8"/>
                  </a:lnTo>
                  <a:lnTo>
                    <a:pt x="4" y="8"/>
                  </a:lnTo>
                  <a:lnTo>
                    <a:pt x="4" y="6"/>
                  </a:lnTo>
                  <a:lnTo>
                    <a:pt x="4" y="6"/>
                  </a:lnTo>
                  <a:lnTo>
                    <a:pt x="8" y="6"/>
                  </a:lnTo>
                  <a:lnTo>
                    <a:pt x="10" y="6"/>
                  </a:lnTo>
                  <a:lnTo>
                    <a:pt x="10" y="6"/>
                  </a:lnTo>
                  <a:lnTo>
                    <a:pt x="10" y="2"/>
                  </a:lnTo>
                  <a:lnTo>
                    <a:pt x="8" y="2"/>
                  </a:lnTo>
                  <a:lnTo>
                    <a:pt x="6" y="0"/>
                  </a:lnTo>
                  <a:lnTo>
                    <a:pt x="6" y="0"/>
                  </a:lnTo>
                  <a:lnTo>
                    <a:pt x="2" y="6"/>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8" name="Freeform 5600">
              <a:extLst>
                <a:ext uri="{FF2B5EF4-FFF2-40B4-BE49-F238E27FC236}">
                  <a16:creationId xmlns:a16="http://schemas.microsoft.com/office/drawing/2014/main" id="{52821311-7A96-9847-AA3A-352B69FC6BF5}"/>
                </a:ext>
              </a:extLst>
            </p:cNvPr>
            <p:cNvSpPr>
              <a:spLocks/>
            </p:cNvSpPr>
            <p:nvPr/>
          </p:nvSpPr>
          <p:spPr bwMode="auto">
            <a:xfrm>
              <a:off x="3825550" y="3173910"/>
              <a:ext cx="16917" cy="13194"/>
            </a:xfrm>
            <a:custGeom>
              <a:avLst/>
              <a:gdLst/>
              <a:ahLst/>
              <a:cxnLst>
                <a:cxn ang="0">
                  <a:pos x="2" y="6"/>
                </a:cxn>
                <a:cxn ang="0">
                  <a:pos x="0" y="6"/>
                </a:cxn>
                <a:cxn ang="0">
                  <a:pos x="2" y="6"/>
                </a:cxn>
                <a:cxn ang="0">
                  <a:pos x="2" y="6"/>
                </a:cxn>
                <a:cxn ang="0">
                  <a:pos x="2" y="6"/>
                </a:cxn>
                <a:cxn ang="0">
                  <a:pos x="2" y="6"/>
                </a:cxn>
                <a:cxn ang="0">
                  <a:pos x="2" y="8"/>
                </a:cxn>
                <a:cxn ang="0">
                  <a:pos x="4" y="8"/>
                </a:cxn>
                <a:cxn ang="0">
                  <a:pos x="4" y="6"/>
                </a:cxn>
                <a:cxn ang="0">
                  <a:pos x="4" y="6"/>
                </a:cxn>
                <a:cxn ang="0">
                  <a:pos x="8" y="6"/>
                </a:cxn>
                <a:cxn ang="0">
                  <a:pos x="10" y="6"/>
                </a:cxn>
                <a:cxn ang="0">
                  <a:pos x="10" y="6"/>
                </a:cxn>
                <a:cxn ang="0">
                  <a:pos x="10" y="2"/>
                </a:cxn>
                <a:cxn ang="0">
                  <a:pos x="8" y="2"/>
                </a:cxn>
                <a:cxn ang="0">
                  <a:pos x="6" y="0"/>
                </a:cxn>
                <a:cxn ang="0">
                  <a:pos x="6" y="0"/>
                </a:cxn>
                <a:cxn ang="0">
                  <a:pos x="2" y="6"/>
                </a:cxn>
              </a:cxnLst>
              <a:rect l="0" t="0" r="r" b="b"/>
              <a:pathLst>
                <a:path w="10" h="8">
                  <a:moveTo>
                    <a:pt x="2" y="6"/>
                  </a:moveTo>
                  <a:lnTo>
                    <a:pt x="0" y="6"/>
                  </a:lnTo>
                  <a:lnTo>
                    <a:pt x="2" y="6"/>
                  </a:lnTo>
                  <a:lnTo>
                    <a:pt x="2" y="6"/>
                  </a:lnTo>
                  <a:lnTo>
                    <a:pt x="2" y="6"/>
                  </a:lnTo>
                  <a:lnTo>
                    <a:pt x="2" y="6"/>
                  </a:lnTo>
                  <a:lnTo>
                    <a:pt x="2" y="8"/>
                  </a:lnTo>
                  <a:lnTo>
                    <a:pt x="4" y="8"/>
                  </a:lnTo>
                  <a:lnTo>
                    <a:pt x="4" y="6"/>
                  </a:lnTo>
                  <a:lnTo>
                    <a:pt x="4" y="6"/>
                  </a:lnTo>
                  <a:lnTo>
                    <a:pt x="8" y="6"/>
                  </a:lnTo>
                  <a:lnTo>
                    <a:pt x="10" y="6"/>
                  </a:lnTo>
                  <a:lnTo>
                    <a:pt x="10" y="6"/>
                  </a:lnTo>
                  <a:lnTo>
                    <a:pt x="10" y="2"/>
                  </a:lnTo>
                  <a:lnTo>
                    <a:pt x="8" y="2"/>
                  </a:lnTo>
                  <a:lnTo>
                    <a:pt x="6" y="0"/>
                  </a:lnTo>
                  <a:lnTo>
                    <a:pt x="6" y="0"/>
                  </a:lnTo>
                  <a:lnTo>
                    <a:pt x="2" y="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9" name="Freeform 5601">
              <a:extLst>
                <a:ext uri="{FF2B5EF4-FFF2-40B4-BE49-F238E27FC236}">
                  <a16:creationId xmlns:a16="http://schemas.microsoft.com/office/drawing/2014/main" id="{B44FB997-DCD6-A54B-8B3A-4CE39453E65A}"/>
                </a:ext>
              </a:extLst>
            </p:cNvPr>
            <p:cNvSpPr>
              <a:spLocks/>
            </p:cNvSpPr>
            <p:nvPr/>
          </p:nvSpPr>
          <p:spPr bwMode="auto">
            <a:xfrm>
              <a:off x="3842467" y="3176109"/>
              <a:ext cx="12688" cy="4398"/>
            </a:xfrm>
            <a:custGeom>
              <a:avLst/>
              <a:gdLst/>
              <a:ahLst/>
              <a:cxnLst>
                <a:cxn ang="0">
                  <a:pos x="2" y="0"/>
                </a:cxn>
                <a:cxn ang="0">
                  <a:pos x="2" y="0"/>
                </a:cxn>
                <a:cxn ang="0">
                  <a:pos x="2" y="0"/>
                </a:cxn>
                <a:cxn ang="0">
                  <a:pos x="0" y="2"/>
                </a:cxn>
                <a:cxn ang="0">
                  <a:pos x="0" y="2"/>
                </a:cxn>
                <a:cxn ang="0">
                  <a:pos x="2" y="2"/>
                </a:cxn>
                <a:cxn ang="0">
                  <a:pos x="2" y="2"/>
                </a:cxn>
                <a:cxn ang="0">
                  <a:pos x="6" y="2"/>
                </a:cxn>
                <a:cxn ang="0">
                  <a:pos x="6" y="2"/>
                </a:cxn>
                <a:cxn ang="0">
                  <a:pos x="8" y="0"/>
                </a:cxn>
                <a:cxn ang="0">
                  <a:pos x="4" y="0"/>
                </a:cxn>
                <a:cxn ang="0">
                  <a:pos x="2" y="0"/>
                </a:cxn>
              </a:cxnLst>
              <a:rect l="0" t="0" r="r" b="b"/>
              <a:pathLst>
                <a:path w="8" h="2">
                  <a:moveTo>
                    <a:pt x="2" y="0"/>
                  </a:moveTo>
                  <a:lnTo>
                    <a:pt x="2" y="0"/>
                  </a:lnTo>
                  <a:lnTo>
                    <a:pt x="2" y="0"/>
                  </a:lnTo>
                  <a:lnTo>
                    <a:pt x="0" y="2"/>
                  </a:lnTo>
                  <a:lnTo>
                    <a:pt x="0" y="2"/>
                  </a:lnTo>
                  <a:lnTo>
                    <a:pt x="2" y="2"/>
                  </a:lnTo>
                  <a:lnTo>
                    <a:pt x="2" y="2"/>
                  </a:lnTo>
                  <a:lnTo>
                    <a:pt x="6" y="2"/>
                  </a:lnTo>
                  <a:lnTo>
                    <a:pt x="6" y="2"/>
                  </a:lnTo>
                  <a:lnTo>
                    <a:pt x="8" y="0"/>
                  </a:lnTo>
                  <a:lnTo>
                    <a:pt x="4" y="0"/>
                  </a:lnTo>
                  <a:lnTo>
                    <a:pt x="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70" name="Freeform 5602">
              <a:extLst>
                <a:ext uri="{FF2B5EF4-FFF2-40B4-BE49-F238E27FC236}">
                  <a16:creationId xmlns:a16="http://schemas.microsoft.com/office/drawing/2014/main" id="{C142DE12-D66F-1B45-A271-CEF3423245D2}"/>
                </a:ext>
              </a:extLst>
            </p:cNvPr>
            <p:cNvSpPr>
              <a:spLocks/>
            </p:cNvSpPr>
            <p:nvPr/>
          </p:nvSpPr>
          <p:spPr bwMode="auto">
            <a:xfrm>
              <a:off x="3842467" y="3176109"/>
              <a:ext cx="12688" cy="4398"/>
            </a:xfrm>
            <a:custGeom>
              <a:avLst/>
              <a:gdLst/>
              <a:ahLst/>
              <a:cxnLst>
                <a:cxn ang="0">
                  <a:pos x="2" y="0"/>
                </a:cxn>
                <a:cxn ang="0">
                  <a:pos x="2" y="0"/>
                </a:cxn>
                <a:cxn ang="0">
                  <a:pos x="2" y="0"/>
                </a:cxn>
                <a:cxn ang="0">
                  <a:pos x="0" y="2"/>
                </a:cxn>
                <a:cxn ang="0">
                  <a:pos x="0" y="2"/>
                </a:cxn>
                <a:cxn ang="0">
                  <a:pos x="2" y="2"/>
                </a:cxn>
                <a:cxn ang="0">
                  <a:pos x="2" y="2"/>
                </a:cxn>
                <a:cxn ang="0">
                  <a:pos x="6" y="2"/>
                </a:cxn>
                <a:cxn ang="0">
                  <a:pos x="6" y="2"/>
                </a:cxn>
                <a:cxn ang="0">
                  <a:pos x="8" y="0"/>
                </a:cxn>
                <a:cxn ang="0">
                  <a:pos x="4" y="0"/>
                </a:cxn>
                <a:cxn ang="0">
                  <a:pos x="2" y="0"/>
                </a:cxn>
              </a:cxnLst>
              <a:rect l="0" t="0" r="r" b="b"/>
              <a:pathLst>
                <a:path w="8" h="2">
                  <a:moveTo>
                    <a:pt x="2" y="0"/>
                  </a:moveTo>
                  <a:lnTo>
                    <a:pt x="2" y="0"/>
                  </a:lnTo>
                  <a:lnTo>
                    <a:pt x="2" y="0"/>
                  </a:lnTo>
                  <a:lnTo>
                    <a:pt x="0" y="2"/>
                  </a:lnTo>
                  <a:lnTo>
                    <a:pt x="0" y="2"/>
                  </a:lnTo>
                  <a:lnTo>
                    <a:pt x="2" y="2"/>
                  </a:lnTo>
                  <a:lnTo>
                    <a:pt x="2" y="2"/>
                  </a:lnTo>
                  <a:lnTo>
                    <a:pt x="6" y="2"/>
                  </a:lnTo>
                  <a:lnTo>
                    <a:pt x="6" y="2"/>
                  </a:lnTo>
                  <a:lnTo>
                    <a:pt x="8"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71" name="Rectangle 5603">
              <a:extLst>
                <a:ext uri="{FF2B5EF4-FFF2-40B4-BE49-F238E27FC236}">
                  <a16:creationId xmlns:a16="http://schemas.microsoft.com/office/drawing/2014/main" id="{00AAEE2F-A4D3-774B-9294-744F12086018}"/>
                </a:ext>
              </a:extLst>
            </p:cNvPr>
            <p:cNvSpPr>
              <a:spLocks noChangeArrowheads="1"/>
            </p:cNvSpPr>
            <p:nvPr/>
          </p:nvSpPr>
          <p:spPr bwMode="auto">
            <a:xfrm>
              <a:off x="3053723" y="3129928"/>
              <a:ext cx="4229" cy="2200"/>
            </a:xfrm>
            <a:prstGeom prst="rect">
              <a:avLst/>
            </a:prstGeom>
            <a:solidFill>
              <a:srgbClr val="FFFFFF"/>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72" name="Rectangle 5604">
              <a:extLst>
                <a:ext uri="{FF2B5EF4-FFF2-40B4-BE49-F238E27FC236}">
                  <a16:creationId xmlns:a16="http://schemas.microsoft.com/office/drawing/2014/main" id="{E0FCD905-441F-5645-A058-67833B66FAE5}"/>
                </a:ext>
              </a:extLst>
            </p:cNvPr>
            <p:cNvSpPr>
              <a:spLocks noChangeArrowheads="1"/>
            </p:cNvSpPr>
            <p:nvPr/>
          </p:nvSpPr>
          <p:spPr bwMode="auto">
            <a:xfrm>
              <a:off x="3053723" y="3129928"/>
              <a:ext cx="4229" cy="2200"/>
            </a:xfrm>
            <a:prstGeom prst="rect">
              <a:avLst/>
            </a:prstGeom>
            <a:noFill/>
            <a:ln w="2">
              <a:solidFill>
                <a:srgbClr val="5DA9DD"/>
              </a:solidFill>
              <a:prstDash val="solid"/>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73" name="Freeform 5605">
              <a:extLst>
                <a:ext uri="{FF2B5EF4-FFF2-40B4-BE49-F238E27FC236}">
                  <a16:creationId xmlns:a16="http://schemas.microsoft.com/office/drawing/2014/main" id="{7724D680-0F66-7847-85C6-D711AD1902C1}"/>
                </a:ext>
              </a:extLst>
            </p:cNvPr>
            <p:cNvSpPr>
              <a:spLocks/>
            </p:cNvSpPr>
            <p:nvPr/>
          </p:nvSpPr>
          <p:spPr bwMode="auto">
            <a:xfrm>
              <a:off x="2931077" y="3116734"/>
              <a:ext cx="59209" cy="13194"/>
            </a:xfrm>
            <a:custGeom>
              <a:avLst/>
              <a:gdLst/>
              <a:ahLst/>
              <a:cxnLst>
                <a:cxn ang="0">
                  <a:pos x="34" y="0"/>
                </a:cxn>
                <a:cxn ang="0">
                  <a:pos x="32" y="0"/>
                </a:cxn>
                <a:cxn ang="0">
                  <a:pos x="28" y="2"/>
                </a:cxn>
                <a:cxn ang="0">
                  <a:pos x="28" y="2"/>
                </a:cxn>
                <a:cxn ang="0">
                  <a:pos x="24" y="2"/>
                </a:cxn>
                <a:cxn ang="0">
                  <a:pos x="18" y="4"/>
                </a:cxn>
                <a:cxn ang="0">
                  <a:pos x="18" y="4"/>
                </a:cxn>
                <a:cxn ang="0">
                  <a:pos x="16" y="4"/>
                </a:cxn>
                <a:cxn ang="0">
                  <a:pos x="16" y="4"/>
                </a:cxn>
                <a:cxn ang="0">
                  <a:pos x="14" y="4"/>
                </a:cxn>
                <a:cxn ang="0">
                  <a:pos x="12" y="4"/>
                </a:cxn>
                <a:cxn ang="0">
                  <a:pos x="12" y="4"/>
                </a:cxn>
                <a:cxn ang="0">
                  <a:pos x="4" y="4"/>
                </a:cxn>
                <a:cxn ang="0">
                  <a:pos x="4" y="4"/>
                </a:cxn>
                <a:cxn ang="0">
                  <a:pos x="0" y="6"/>
                </a:cxn>
                <a:cxn ang="0">
                  <a:pos x="0" y="8"/>
                </a:cxn>
                <a:cxn ang="0">
                  <a:pos x="2" y="8"/>
                </a:cxn>
                <a:cxn ang="0">
                  <a:pos x="2" y="6"/>
                </a:cxn>
                <a:cxn ang="0">
                  <a:pos x="4" y="6"/>
                </a:cxn>
                <a:cxn ang="0">
                  <a:pos x="6" y="6"/>
                </a:cxn>
                <a:cxn ang="0">
                  <a:pos x="6" y="6"/>
                </a:cxn>
                <a:cxn ang="0">
                  <a:pos x="8" y="6"/>
                </a:cxn>
                <a:cxn ang="0">
                  <a:pos x="8" y="6"/>
                </a:cxn>
                <a:cxn ang="0">
                  <a:pos x="22" y="4"/>
                </a:cxn>
                <a:cxn ang="0">
                  <a:pos x="26" y="4"/>
                </a:cxn>
                <a:cxn ang="0">
                  <a:pos x="26" y="4"/>
                </a:cxn>
                <a:cxn ang="0">
                  <a:pos x="28" y="4"/>
                </a:cxn>
                <a:cxn ang="0">
                  <a:pos x="30" y="4"/>
                </a:cxn>
                <a:cxn ang="0">
                  <a:pos x="38" y="2"/>
                </a:cxn>
                <a:cxn ang="0">
                  <a:pos x="38" y="2"/>
                </a:cxn>
                <a:cxn ang="0">
                  <a:pos x="36" y="0"/>
                </a:cxn>
                <a:cxn ang="0">
                  <a:pos x="36" y="0"/>
                </a:cxn>
                <a:cxn ang="0">
                  <a:pos x="36" y="0"/>
                </a:cxn>
                <a:cxn ang="0">
                  <a:pos x="34" y="0"/>
                </a:cxn>
                <a:cxn ang="0">
                  <a:pos x="34" y="0"/>
                </a:cxn>
              </a:cxnLst>
              <a:rect l="0" t="0" r="r" b="b"/>
              <a:pathLst>
                <a:path w="38" h="8">
                  <a:moveTo>
                    <a:pt x="34" y="0"/>
                  </a:moveTo>
                  <a:lnTo>
                    <a:pt x="32" y="0"/>
                  </a:lnTo>
                  <a:lnTo>
                    <a:pt x="28" y="2"/>
                  </a:lnTo>
                  <a:lnTo>
                    <a:pt x="28" y="2"/>
                  </a:lnTo>
                  <a:lnTo>
                    <a:pt x="24" y="2"/>
                  </a:lnTo>
                  <a:lnTo>
                    <a:pt x="18" y="4"/>
                  </a:lnTo>
                  <a:lnTo>
                    <a:pt x="18" y="4"/>
                  </a:lnTo>
                  <a:lnTo>
                    <a:pt x="16" y="4"/>
                  </a:lnTo>
                  <a:lnTo>
                    <a:pt x="16" y="4"/>
                  </a:lnTo>
                  <a:lnTo>
                    <a:pt x="14" y="4"/>
                  </a:lnTo>
                  <a:lnTo>
                    <a:pt x="12" y="4"/>
                  </a:lnTo>
                  <a:lnTo>
                    <a:pt x="12" y="4"/>
                  </a:lnTo>
                  <a:lnTo>
                    <a:pt x="4" y="4"/>
                  </a:lnTo>
                  <a:lnTo>
                    <a:pt x="4" y="4"/>
                  </a:lnTo>
                  <a:lnTo>
                    <a:pt x="0" y="6"/>
                  </a:lnTo>
                  <a:lnTo>
                    <a:pt x="0" y="8"/>
                  </a:lnTo>
                  <a:lnTo>
                    <a:pt x="2" y="8"/>
                  </a:lnTo>
                  <a:lnTo>
                    <a:pt x="2" y="6"/>
                  </a:lnTo>
                  <a:lnTo>
                    <a:pt x="4" y="6"/>
                  </a:lnTo>
                  <a:lnTo>
                    <a:pt x="6" y="6"/>
                  </a:lnTo>
                  <a:lnTo>
                    <a:pt x="6" y="6"/>
                  </a:lnTo>
                  <a:lnTo>
                    <a:pt x="8" y="6"/>
                  </a:lnTo>
                  <a:lnTo>
                    <a:pt x="8" y="6"/>
                  </a:lnTo>
                  <a:lnTo>
                    <a:pt x="22" y="4"/>
                  </a:lnTo>
                  <a:lnTo>
                    <a:pt x="26" y="4"/>
                  </a:lnTo>
                  <a:lnTo>
                    <a:pt x="26" y="4"/>
                  </a:lnTo>
                  <a:lnTo>
                    <a:pt x="28" y="4"/>
                  </a:lnTo>
                  <a:lnTo>
                    <a:pt x="30" y="4"/>
                  </a:lnTo>
                  <a:lnTo>
                    <a:pt x="38" y="2"/>
                  </a:lnTo>
                  <a:lnTo>
                    <a:pt x="38" y="2"/>
                  </a:lnTo>
                  <a:lnTo>
                    <a:pt x="36" y="0"/>
                  </a:lnTo>
                  <a:lnTo>
                    <a:pt x="36" y="0"/>
                  </a:lnTo>
                  <a:lnTo>
                    <a:pt x="36" y="0"/>
                  </a:lnTo>
                  <a:lnTo>
                    <a:pt x="34" y="0"/>
                  </a:lnTo>
                  <a:lnTo>
                    <a:pt x="34"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74" name="Freeform 5606">
              <a:extLst>
                <a:ext uri="{FF2B5EF4-FFF2-40B4-BE49-F238E27FC236}">
                  <a16:creationId xmlns:a16="http://schemas.microsoft.com/office/drawing/2014/main" id="{51615B9B-390E-EA47-B150-14D50308D038}"/>
                </a:ext>
              </a:extLst>
            </p:cNvPr>
            <p:cNvSpPr>
              <a:spLocks/>
            </p:cNvSpPr>
            <p:nvPr/>
          </p:nvSpPr>
          <p:spPr bwMode="auto">
            <a:xfrm>
              <a:off x="2931077" y="3116734"/>
              <a:ext cx="59209" cy="13194"/>
            </a:xfrm>
            <a:custGeom>
              <a:avLst/>
              <a:gdLst/>
              <a:ahLst/>
              <a:cxnLst>
                <a:cxn ang="0">
                  <a:pos x="34" y="0"/>
                </a:cxn>
                <a:cxn ang="0">
                  <a:pos x="32" y="0"/>
                </a:cxn>
                <a:cxn ang="0">
                  <a:pos x="28" y="2"/>
                </a:cxn>
                <a:cxn ang="0">
                  <a:pos x="28" y="2"/>
                </a:cxn>
                <a:cxn ang="0">
                  <a:pos x="24" y="2"/>
                </a:cxn>
                <a:cxn ang="0">
                  <a:pos x="18" y="4"/>
                </a:cxn>
                <a:cxn ang="0">
                  <a:pos x="18" y="4"/>
                </a:cxn>
                <a:cxn ang="0">
                  <a:pos x="16" y="4"/>
                </a:cxn>
                <a:cxn ang="0">
                  <a:pos x="16" y="4"/>
                </a:cxn>
                <a:cxn ang="0">
                  <a:pos x="14" y="4"/>
                </a:cxn>
                <a:cxn ang="0">
                  <a:pos x="12" y="4"/>
                </a:cxn>
                <a:cxn ang="0">
                  <a:pos x="12" y="4"/>
                </a:cxn>
                <a:cxn ang="0">
                  <a:pos x="4" y="4"/>
                </a:cxn>
                <a:cxn ang="0">
                  <a:pos x="4" y="4"/>
                </a:cxn>
                <a:cxn ang="0">
                  <a:pos x="0" y="6"/>
                </a:cxn>
                <a:cxn ang="0">
                  <a:pos x="0" y="8"/>
                </a:cxn>
                <a:cxn ang="0">
                  <a:pos x="2" y="8"/>
                </a:cxn>
                <a:cxn ang="0">
                  <a:pos x="2" y="6"/>
                </a:cxn>
                <a:cxn ang="0">
                  <a:pos x="4" y="6"/>
                </a:cxn>
                <a:cxn ang="0">
                  <a:pos x="6" y="6"/>
                </a:cxn>
                <a:cxn ang="0">
                  <a:pos x="6" y="6"/>
                </a:cxn>
                <a:cxn ang="0">
                  <a:pos x="8" y="6"/>
                </a:cxn>
                <a:cxn ang="0">
                  <a:pos x="8" y="6"/>
                </a:cxn>
                <a:cxn ang="0">
                  <a:pos x="22" y="4"/>
                </a:cxn>
                <a:cxn ang="0">
                  <a:pos x="26" y="4"/>
                </a:cxn>
                <a:cxn ang="0">
                  <a:pos x="26" y="4"/>
                </a:cxn>
                <a:cxn ang="0">
                  <a:pos x="28" y="4"/>
                </a:cxn>
                <a:cxn ang="0">
                  <a:pos x="30" y="4"/>
                </a:cxn>
                <a:cxn ang="0">
                  <a:pos x="38" y="2"/>
                </a:cxn>
                <a:cxn ang="0">
                  <a:pos x="38" y="2"/>
                </a:cxn>
                <a:cxn ang="0">
                  <a:pos x="36" y="0"/>
                </a:cxn>
                <a:cxn ang="0">
                  <a:pos x="36" y="0"/>
                </a:cxn>
                <a:cxn ang="0">
                  <a:pos x="36" y="0"/>
                </a:cxn>
                <a:cxn ang="0">
                  <a:pos x="34" y="0"/>
                </a:cxn>
                <a:cxn ang="0">
                  <a:pos x="34" y="0"/>
                </a:cxn>
              </a:cxnLst>
              <a:rect l="0" t="0" r="r" b="b"/>
              <a:pathLst>
                <a:path w="38" h="8">
                  <a:moveTo>
                    <a:pt x="34" y="0"/>
                  </a:moveTo>
                  <a:lnTo>
                    <a:pt x="32" y="0"/>
                  </a:lnTo>
                  <a:lnTo>
                    <a:pt x="28" y="2"/>
                  </a:lnTo>
                  <a:lnTo>
                    <a:pt x="28" y="2"/>
                  </a:lnTo>
                  <a:lnTo>
                    <a:pt x="24" y="2"/>
                  </a:lnTo>
                  <a:lnTo>
                    <a:pt x="18" y="4"/>
                  </a:lnTo>
                  <a:lnTo>
                    <a:pt x="18" y="4"/>
                  </a:lnTo>
                  <a:lnTo>
                    <a:pt x="16" y="4"/>
                  </a:lnTo>
                  <a:lnTo>
                    <a:pt x="16" y="4"/>
                  </a:lnTo>
                  <a:lnTo>
                    <a:pt x="14" y="4"/>
                  </a:lnTo>
                  <a:lnTo>
                    <a:pt x="12" y="4"/>
                  </a:lnTo>
                  <a:lnTo>
                    <a:pt x="12" y="4"/>
                  </a:lnTo>
                  <a:lnTo>
                    <a:pt x="4" y="4"/>
                  </a:lnTo>
                  <a:lnTo>
                    <a:pt x="4" y="4"/>
                  </a:lnTo>
                  <a:lnTo>
                    <a:pt x="0" y="6"/>
                  </a:lnTo>
                  <a:lnTo>
                    <a:pt x="0" y="8"/>
                  </a:lnTo>
                  <a:lnTo>
                    <a:pt x="2" y="8"/>
                  </a:lnTo>
                  <a:lnTo>
                    <a:pt x="2" y="6"/>
                  </a:lnTo>
                  <a:lnTo>
                    <a:pt x="4" y="6"/>
                  </a:lnTo>
                  <a:lnTo>
                    <a:pt x="6" y="6"/>
                  </a:lnTo>
                  <a:lnTo>
                    <a:pt x="6" y="6"/>
                  </a:lnTo>
                  <a:lnTo>
                    <a:pt x="8" y="6"/>
                  </a:lnTo>
                  <a:lnTo>
                    <a:pt x="8" y="6"/>
                  </a:lnTo>
                  <a:lnTo>
                    <a:pt x="22" y="4"/>
                  </a:lnTo>
                  <a:lnTo>
                    <a:pt x="26" y="4"/>
                  </a:lnTo>
                  <a:lnTo>
                    <a:pt x="26" y="4"/>
                  </a:lnTo>
                  <a:lnTo>
                    <a:pt x="28" y="4"/>
                  </a:lnTo>
                  <a:lnTo>
                    <a:pt x="30" y="4"/>
                  </a:lnTo>
                  <a:lnTo>
                    <a:pt x="38" y="2"/>
                  </a:lnTo>
                  <a:lnTo>
                    <a:pt x="38" y="2"/>
                  </a:lnTo>
                  <a:lnTo>
                    <a:pt x="36" y="0"/>
                  </a:lnTo>
                  <a:lnTo>
                    <a:pt x="36" y="0"/>
                  </a:lnTo>
                  <a:lnTo>
                    <a:pt x="36" y="0"/>
                  </a:lnTo>
                  <a:lnTo>
                    <a:pt x="34" y="0"/>
                  </a:lnTo>
                  <a:lnTo>
                    <a:pt x="3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75" name="Freeform 5607">
              <a:extLst>
                <a:ext uri="{FF2B5EF4-FFF2-40B4-BE49-F238E27FC236}">
                  <a16:creationId xmlns:a16="http://schemas.microsoft.com/office/drawing/2014/main" id="{6C043B00-4E27-1C4C-97C5-F2ED930F1D81}"/>
                </a:ext>
              </a:extLst>
            </p:cNvPr>
            <p:cNvSpPr>
              <a:spLocks/>
            </p:cNvSpPr>
            <p:nvPr/>
          </p:nvSpPr>
          <p:spPr bwMode="auto">
            <a:xfrm>
              <a:off x="2108502" y="2646136"/>
              <a:ext cx="6343" cy="6598"/>
            </a:xfrm>
            <a:custGeom>
              <a:avLst/>
              <a:gdLst/>
              <a:ahLst/>
              <a:cxnLst>
                <a:cxn ang="0">
                  <a:pos x="2" y="2"/>
                </a:cxn>
                <a:cxn ang="0">
                  <a:pos x="2" y="2"/>
                </a:cxn>
                <a:cxn ang="0">
                  <a:pos x="0" y="2"/>
                </a:cxn>
                <a:cxn ang="0">
                  <a:pos x="0" y="2"/>
                </a:cxn>
                <a:cxn ang="0">
                  <a:pos x="0" y="4"/>
                </a:cxn>
                <a:cxn ang="0">
                  <a:pos x="2" y="4"/>
                </a:cxn>
                <a:cxn ang="0">
                  <a:pos x="2" y="4"/>
                </a:cxn>
                <a:cxn ang="0">
                  <a:pos x="4" y="4"/>
                </a:cxn>
                <a:cxn ang="0">
                  <a:pos x="4" y="4"/>
                </a:cxn>
                <a:cxn ang="0">
                  <a:pos x="4" y="2"/>
                </a:cxn>
                <a:cxn ang="0">
                  <a:pos x="4" y="0"/>
                </a:cxn>
                <a:cxn ang="0">
                  <a:pos x="4" y="0"/>
                </a:cxn>
                <a:cxn ang="0">
                  <a:pos x="2" y="2"/>
                </a:cxn>
              </a:cxnLst>
              <a:rect l="0" t="0" r="r" b="b"/>
              <a:pathLst>
                <a:path w="4" h="4">
                  <a:moveTo>
                    <a:pt x="2" y="2"/>
                  </a:moveTo>
                  <a:lnTo>
                    <a:pt x="2" y="2"/>
                  </a:lnTo>
                  <a:lnTo>
                    <a:pt x="0" y="2"/>
                  </a:lnTo>
                  <a:lnTo>
                    <a:pt x="0" y="2"/>
                  </a:lnTo>
                  <a:lnTo>
                    <a:pt x="0" y="4"/>
                  </a:lnTo>
                  <a:lnTo>
                    <a:pt x="2" y="4"/>
                  </a:lnTo>
                  <a:lnTo>
                    <a:pt x="2" y="4"/>
                  </a:lnTo>
                  <a:lnTo>
                    <a:pt x="4" y="4"/>
                  </a:lnTo>
                  <a:lnTo>
                    <a:pt x="4" y="4"/>
                  </a:lnTo>
                  <a:lnTo>
                    <a:pt x="4" y="2"/>
                  </a:lnTo>
                  <a:lnTo>
                    <a:pt x="4" y="0"/>
                  </a:lnTo>
                  <a:lnTo>
                    <a:pt x="4" y="0"/>
                  </a:lnTo>
                  <a:lnTo>
                    <a:pt x="2" y="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76" name="Freeform 5608">
              <a:extLst>
                <a:ext uri="{FF2B5EF4-FFF2-40B4-BE49-F238E27FC236}">
                  <a16:creationId xmlns:a16="http://schemas.microsoft.com/office/drawing/2014/main" id="{E7C359C1-7D54-EA46-B859-FD309BAA00F8}"/>
                </a:ext>
              </a:extLst>
            </p:cNvPr>
            <p:cNvSpPr>
              <a:spLocks/>
            </p:cNvSpPr>
            <p:nvPr/>
          </p:nvSpPr>
          <p:spPr bwMode="auto">
            <a:xfrm>
              <a:off x="2108502" y="2646136"/>
              <a:ext cx="6343" cy="6598"/>
            </a:xfrm>
            <a:custGeom>
              <a:avLst/>
              <a:gdLst/>
              <a:ahLst/>
              <a:cxnLst>
                <a:cxn ang="0">
                  <a:pos x="2" y="2"/>
                </a:cxn>
                <a:cxn ang="0">
                  <a:pos x="2" y="2"/>
                </a:cxn>
                <a:cxn ang="0">
                  <a:pos x="0" y="2"/>
                </a:cxn>
                <a:cxn ang="0">
                  <a:pos x="0" y="2"/>
                </a:cxn>
                <a:cxn ang="0">
                  <a:pos x="0" y="4"/>
                </a:cxn>
                <a:cxn ang="0">
                  <a:pos x="2" y="4"/>
                </a:cxn>
                <a:cxn ang="0">
                  <a:pos x="2" y="4"/>
                </a:cxn>
                <a:cxn ang="0">
                  <a:pos x="4" y="4"/>
                </a:cxn>
                <a:cxn ang="0">
                  <a:pos x="4" y="4"/>
                </a:cxn>
                <a:cxn ang="0">
                  <a:pos x="4" y="2"/>
                </a:cxn>
                <a:cxn ang="0">
                  <a:pos x="4" y="0"/>
                </a:cxn>
                <a:cxn ang="0">
                  <a:pos x="4" y="0"/>
                </a:cxn>
                <a:cxn ang="0">
                  <a:pos x="2" y="2"/>
                </a:cxn>
              </a:cxnLst>
              <a:rect l="0" t="0" r="r" b="b"/>
              <a:pathLst>
                <a:path w="4" h="4">
                  <a:moveTo>
                    <a:pt x="2" y="2"/>
                  </a:moveTo>
                  <a:lnTo>
                    <a:pt x="2" y="2"/>
                  </a:lnTo>
                  <a:lnTo>
                    <a:pt x="0" y="2"/>
                  </a:lnTo>
                  <a:lnTo>
                    <a:pt x="0" y="2"/>
                  </a:lnTo>
                  <a:lnTo>
                    <a:pt x="0" y="4"/>
                  </a:lnTo>
                  <a:lnTo>
                    <a:pt x="2" y="4"/>
                  </a:lnTo>
                  <a:lnTo>
                    <a:pt x="2" y="4"/>
                  </a:lnTo>
                  <a:lnTo>
                    <a:pt x="4" y="4"/>
                  </a:lnTo>
                  <a:lnTo>
                    <a:pt x="4" y="4"/>
                  </a:lnTo>
                  <a:lnTo>
                    <a:pt x="4" y="2"/>
                  </a:lnTo>
                  <a:lnTo>
                    <a:pt x="4" y="0"/>
                  </a:lnTo>
                  <a:lnTo>
                    <a:pt x="4" y="0"/>
                  </a:lnTo>
                  <a:lnTo>
                    <a:pt x="2"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77" name="Freeform 5609">
              <a:extLst>
                <a:ext uri="{FF2B5EF4-FFF2-40B4-BE49-F238E27FC236}">
                  <a16:creationId xmlns:a16="http://schemas.microsoft.com/office/drawing/2014/main" id="{1E927770-EECF-244F-80BA-A6A084642FD1}"/>
                </a:ext>
              </a:extLst>
            </p:cNvPr>
            <p:cNvSpPr>
              <a:spLocks/>
            </p:cNvSpPr>
            <p:nvPr/>
          </p:nvSpPr>
          <p:spPr bwMode="auto">
            <a:xfrm>
              <a:off x="2066210" y="2661530"/>
              <a:ext cx="12688" cy="6596"/>
            </a:xfrm>
            <a:custGeom>
              <a:avLst/>
              <a:gdLst/>
              <a:ahLst/>
              <a:cxnLst>
                <a:cxn ang="0">
                  <a:pos x="4" y="0"/>
                </a:cxn>
                <a:cxn ang="0">
                  <a:pos x="2" y="2"/>
                </a:cxn>
                <a:cxn ang="0">
                  <a:pos x="2" y="2"/>
                </a:cxn>
                <a:cxn ang="0">
                  <a:pos x="2" y="2"/>
                </a:cxn>
                <a:cxn ang="0">
                  <a:pos x="2" y="2"/>
                </a:cxn>
                <a:cxn ang="0">
                  <a:pos x="0" y="4"/>
                </a:cxn>
                <a:cxn ang="0">
                  <a:pos x="2" y="4"/>
                </a:cxn>
                <a:cxn ang="0">
                  <a:pos x="2" y="4"/>
                </a:cxn>
                <a:cxn ang="0">
                  <a:pos x="4" y="4"/>
                </a:cxn>
                <a:cxn ang="0">
                  <a:pos x="6" y="4"/>
                </a:cxn>
                <a:cxn ang="0">
                  <a:pos x="6" y="4"/>
                </a:cxn>
                <a:cxn ang="0">
                  <a:pos x="8" y="2"/>
                </a:cxn>
                <a:cxn ang="0">
                  <a:pos x="8" y="2"/>
                </a:cxn>
                <a:cxn ang="0">
                  <a:pos x="6" y="2"/>
                </a:cxn>
                <a:cxn ang="0">
                  <a:pos x="6" y="0"/>
                </a:cxn>
                <a:cxn ang="0">
                  <a:pos x="6" y="0"/>
                </a:cxn>
                <a:cxn ang="0">
                  <a:pos x="4" y="0"/>
                </a:cxn>
                <a:cxn ang="0">
                  <a:pos x="4" y="0"/>
                </a:cxn>
                <a:cxn ang="0">
                  <a:pos x="4" y="0"/>
                </a:cxn>
              </a:cxnLst>
              <a:rect l="0" t="0" r="r" b="b"/>
              <a:pathLst>
                <a:path w="8" h="4">
                  <a:moveTo>
                    <a:pt x="4" y="0"/>
                  </a:moveTo>
                  <a:lnTo>
                    <a:pt x="2" y="2"/>
                  </a:lnTo>
                  <a:lnTo>
                    <a:pt x="2" y="2"/>
                  </a:lnTo>
                  <a:lnTo>
                    <a:pt x="2" y="2"/>
                  </a:lnTo>
                  <a:lnTo>
                    <a:pt x="2" y="2"/>
                  </a:lnTo>
                  <a:lnTo>
                    <a:pt x="0" y="4"/>
                  </a:lnTo>
                  <a:lnTo>
                    <a:pt x="2" y="4"/>
                  </a:lnTo>
                  <a:lnTo>
                    <a:pt x="2" y="4"/>
                  </a:lnTo>
                  <a:lnTo>
                    <a:pt x="4" y="4"/>
                  </a:lnTo>
                  <a:lnTo>
                    <a:pt x="6" y="4"/>
                  </a:lnTo>
                  <a:lnTo>
                    <a:pt x="6" y="4"/>
                  </a:lnTo>
                  <a:lnTo>
                    <a:pt x="8" y="2"/>
                  </a:lnTo>
                  <a:lnTo>
                    <a:pt x="8" y="2"/>
                  </a:lnTo>
                  <a:lnTo>
                    <a:pt x="6" y="2"/>
                  </a:lnTo>
                  <a:lnTo>
                    <a:pt x="6" y="0"/>
                  </a:lnTo>
                  <a:lnTo>
                    <a:pt x="6" y="0"/>
                  </a:lnTo>
                  <a:lnTo>
                    <a:pt x="4" y="0"/>
                  </a:lnTo>
                  <a:lnTo>
                    <a:pt x="4" y="0"/>
                  </a:lnTo>
                  <a:lnTo>
                    <a:pt x="4"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78" name="Freeform 5610">
              <a:extLst>
                <a:ext uri="{FF2B5EF4-FFF2-40B4-BE49-F238E27FC236}">
                  <a16:creationId xmlns:a16="http://schemas.microsoft.com/office/drawing/2014/main" id="{5415F4D6-8823-B34A-8748-084B38B7B032}"/>
                </a:ext>
              </a:extLst>
            </p:cNvPr>
            <p:cNvSpPr>
              <a:spLocks/>
            </p:cNvSpPr>
            <p:nvPr/>
          </p:nvSpPr>
          <p:spPr bwMode="auto">
            <a:xfrm>
              <a:off x="2066210" y="2661530"/>
              <a:ext cx="12688" cy="6596"/>
            </a:xfrm>
            <a:custGeom>
              <a:avLst/>
              <a:gdLst/>
              <a:ahLst/>
              <a:cxnLst>
                <a:cxn ang="0">
                  <a:pos x="4" y="0"/>
                </a:cxn>
                <a:cxn ang="0">
                  <a:pos x="2" y="2"/>
                </a:cxn>
                <a:cxn ang="0">
                  <a:pos x="2" y="2"/>
                </a:cxn>
                <a:cxn ang="0">
                  <a:pos x="2" y="2"/>
                </a:cxn>
                <a:cxn ang="0">
                  <a:pos x="2" y="2"/>
                </a:cxn>
                <a:cxn ang="0">
                  <a:pos x="0" y="4"/>
                </a:cxn>
                <a:cxn ang="0">
                  <a:pos x="2" y="4"/>
                </a:cxn>
                <a:cxn ang="0">
                  <a:pos x="2" y="4"/>
                </a:cxn>
                <a:cxn ang="0">
                  <a:pos x="4" y="4"/>
                </a:cxn>
                <a:cxn ang="0">
                  <a:pos x="6" y="4"/>
                </a:cxn>
                <a:cxn ang="0">
                  <a:pos x="6" y="4"/>
                </a:cxn>
                <a:cxn ang="0">
                  <a:pos x="8" y="2"/>
                </a:cxn>
                <a:cxn ang="0">
                  <a:pos x="8" y="2"/>
                </a:cxn>
                <a:cxn ang="0">
                  <a:pos x="6" y="2"/>
                </a:cxn>
                <a:cxn ang="0">
                  <a:pos x="6" y="0"/>
                </a:cxn>
                <a:cxn ang="0">
                  <a:pos x="6" y="0"/>
                </a:cxn>
                <a:cxn ang="0">
                  <a:pos x="4" y="0"/>
                </a:cxn>
                <a:cxn ang="0">
                  <a:pos x="4" y="0"/>
                </a:cxn>
                <a:cxn ang="0">
                  <a:pos x="4" y="0"/>
                </a:cxn>
              </a:cxnLst>
              <a:rect l="0" t="0" r="r" b="b"/>
              <a:pathLst>
                <a:path w="8" h="4">
                  <a:moveTo>
                    <a:pt x="4" y="0"/>
                  </a:moveTo>
                  <a:lnTo>
                    <a:pt x="2" y="2"/>
                  </a:lnTo>
                  <a:lnTo>
                    <a:pt x="2" y="2"/>
                  </a:lnTo>
                  <a:lnTo>
                    <a:pt x="2" y="2"/>
                  </a:lnTo>
                  <a:lnTo>
                    <a:pt x="2" y="2"/>
                  </a:lnTo>
                  <a:lnTo>
                    <a:pt x="0" y="4"/>
                  </a:lnTo>
                  <a:lnTo>
                    <a:pt x="2" y="4"/>
                  </a:lnTo>
                  <a:lnTo>
                    <a:pt x="2" y="4"/>
                  </a:lnTo>
                  <a:lnTo>
                    <a:pt x="4" y="4"/>
                  </a:lnTo>
                  <a:lnTo>
                    <a:pt x="6" y="4"/>
                  </a:lnTo>
                  <a:lnTo>
                    <a:pt x="6" y="4"/>
                  </a:lnTo>
                  <a:lnTo>
                    <a:pt x="8" y="2"/>
                  </a:lnTo>
                  <a:lnTo>
                    <a:pt x="8" y="2"/>
                  </a:lnTo>
                  <a:lnTo>
                    <a:pt x="6" y="2"/>
                  </a:lnTo>
                  <a:lnTo>
                    <a:pt x="6" y="0"/>
                  </a:lnTo>
                  <a:lnTo>
                    <a:pt x="6" y="0"/>
                  </a:lnTo>
                  <a:lnTo>
                    <a:pt x="4" y="0"/>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79" name="Freeform 5611">
              <a:extLst>
                <a:ext uri="{FF2B5EF4-FFF2-40B4-BE49-F238E27FC236}">
                  <a16:creationId xmlns:a16="http://schemas.microsoft.com/office/drawing/2014/main" id="{96138502-3E0A-C84D-8753-8A7F162C869B}"/>
                </a:ext>
              </a:extLst>
            </p:cNvPr>
            <p:cNvSpPr>
              <a:spLocks/>
            </p:cNvSpPr>
            <p:nvPr/>
          </p:nvSpPr>
          <p:spPr bwMode="auto">
            <a:xfrm>
              <a:off x="2095814" y="2661530"/>
              <a:ext cx="6343" cy="10995"/>
            </a:xfrm>
            <a:custGeom>
              <a:avLst/>
              <a:gdLst/>
              <a:ahLst/>
              <a:cxnLst>
                <a:cxn ang="0">
                  <a:pos x="2" y="0"/>
                </a:cxn>
                <a:cxn ang="0">
                  <a:pos x="2" y="0"/>
                </a:cxn>
                <a:cxn ang="0">
                  <a:pos x="2" y="2"/>
                </a:cxn>
                <a:cxn ang="0">
                  <a:pos x="2" y="2"/>
                </a:cxn>
                <a:cxn ang="0">
                  <a:pos x="0" y="4"/>
                </a:cxn>
                <a:cxn ang="0">
                  <a:pos x="0" y="4"/>
                </a:cxn>
                <a:cxn ang="0">
                  <a:pos x="2" y="4"/>
                </a:cxn>
                <a:cxn ang="0">
                  <a:pos x="2" y="6"/>
                </a:cxn>
                <a:cxn ang="0">
                  <a:pos x="2" y="6"/>
                </a:cxn>
                <a:cxn ang="0">
                  <a:pos x="2" y="6"/>
                </a:cxn>
                <a:cxn ang="0">
                  <a:pos x="2" y="6"/>
                </a:cxn>
                <a:cxn ang="0">
                  <a:pos x="4" y="4"/>
                </a:cxn>
                <a:cxn ang="0">
                  <a:pos x="4" y="2"/>
                </a:cxn>
                <a:cxn ang="0">
                  <a:pos x="4" y="0"/>
                </a:cxn>
                <a:cxn ang="0">
                  <a:pos x="4" y="0"/>
                </a:cxn>
                <a:cxn ang="0">
                  <a:pos x="4" y="0"/>
                </a:cxn>
                <a:cxn ang="0">
                  <a:pos x="4" y="0"/>
                </a:cxn>
                <a:cxn ang="0">
                  <a:pos x="2" y="0"/>
                </a:cxn>
              </a:cxnLst>
              <a:rect l="0" t="0" r="r" b="b"/>
              <a:pathLst>
                <a:path w="4" h="6">
                  <a:moveTo>
                    <a:pt x="2" y="0"/>
                  </a:moveTo>
                  <a:lnTo>
                    <a:pt x="2" y="0"/>
                  </a:lnTo>
                  <a:lnTo>
                    <a:pt x="2" y="2"/>
                  </a:lnTo>
                  <a:lnTo>
                    <a:pt x="2" y="2"/>
                  </a:lnTo>
                  <a:lnTo>
                    <a:pt x="0" y="4"/>
                  </a:lnTo>
                  <a:lnTo>
                    <a:pt x="0" y="4"/>
                  </a:lnTo>
                  <a:lnTo>
                    <a:pt x="2" y="4"/>
                  </a:lnTo>
                  <a:lnTo>
                    <a:pt x="2" y="6"/>
                  </a:lnTo>
                  <a:lnTo>
                    <a:pt x="2" y="6"/>
                  </a:lnTo>
                  <a:lnTo>
                    <a:pt x="2" y="6"/>
                  </a:lnTo>
                  <a:lnTo>
                    <a:pt x="2" y="6"/>
                  </a:lnTo>
                  <a:lnTo>
                    <a:pt x="4" y="4"/>
                  </a:lnTo>
                  <a:lnTo>
                    <a:pt x="4" y="2"/>
                  </a:lnTo>
                  <a:lnTo>
                    <a:pt x="4" y="0"/>
                  </a:lnTo>
                  <a:lnTo>
                    <a:pt x="4" y="0"/>
                  </a:lnTo>
                  <a:lnTo>
                    <a:pt x="4" y="0"/>
                  </a:lnTo>
                  <a:lnTo>
                    <a:pt x="4" y="0"/>
                  </a:lnTo>
                  <a:lnTo>
                    <a:pt x="2"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80" name="Freeform 5612">
              <a:extLst>
                <a:ext uri="{FF2B5EF4-FFF2-40B4-BE49-F238E27FC236}">
                  <a16:creationId xmlns:a16="http://schemas.microsoft.com/office/drawing/2014/main" id="{D360268D-5413-CA41-9C3E-3F8BD4D84A6E}"/>
                </a:ext>
              </a:extLst>
            </p:cNvPr>
            <p:cNvSpPr>
              <a:spLocks/>
            </p:cNvSpPr>
            <p:nvPr/>
          </p:nvSpPr>
          <p:spPr bwMode="auto">
            <a:xfrm>
              <a:off x="2095814" y="2661530"/>
              <a:ext cx="6343" cy="10995"/>
            </a:xfrm>
            <a:custGeom>
              <a:avLst/>
              <a:gdLst/>
              <a:ahLst/>
              <a:cxnLst>
                <a:cxn ang="0">
                  <a:pos x="2" y="0"/>
                </a:cxn>
                <a:cxn ang="0">
                  <a:pos x="2" y="0"/>
                </a:cxn>
                <a:cxn ang="0">
                  <a:pos x="2" y="2"/>
                </a:cxn>
                <a:cxn ang="0">
                  <a:pos x="2" y="2"/>
                </a:cxn>
                <a:cxn ang="0">
                  <a:pos x="0" y="4"/>
                </a:cxn>
                <a:cxn ang="0">
                  <a:pos x="0" y="4"/>
                </a:cxn>
                <a:cxn ang="0">
                  <a:pos x="2" y="4"/>
                </a:cxn>
                <a:cxn ang="0">
                  <a:pos x="2" y="6"/>
                </a:cxn>
                <a:cxn ang="0">
                  <a:pos x="2" y="6"/>
                </a:cxn>
                <a:cxn ang="0">
                  <a:pos x="2" y="6"/>
                </a:cxn>
                <a:cxn ang="0">
                  <a:pos x="2" y="6"/>
                </a:cxn>
                <a:cxn ang="0">
                  <a:pos x="4" y="4"/>
                </a:cxn>
                <a:cxn ang="0">
                  <a:pos x="4" y="2"/>
                </a:cxn>
                <a:cxn ang="0">
                  <a:pos x="4" y="0"/>
                </a:cxn>
                <a:cxn ang="0">
                  <a:pos x="4" y="0"/>
                </a:cxn>
                <a:cxn ang="0">
                  <a:pos x="4" y="0"/>
                </a:cxn>
                <a:cxn ang="0">
                  <a:pos x="4" y="0"/>
                </a:cxn>
                <a:cxn ang="0">
                  <a:pos x="2" y="0"/>
                </a:cxn>
              </a:cxnLst>
              <a:rect l="0" t="0" r="r" b="b"/>
              <a:pathLst>
                <a:path w="4" h="6">
                  <a:moveTo>
                    <a:pt x="2" y="0"/>
                  </a:moveTo>
                  <a:lnTo>
                    <a:pt x="2" y="0"/>
                  </a:lnTo>
                  <a:lnTo>
                    <a:pt x="2" y="2"/>
                  </a:lnTo>
                  <a:lnTo>
                    <a:pt x="2" y="2"/>
                  </a:lnTo>
                  <a:lnTo>
                    <a:pt x="0" y="4"/>
                  </a:lnTo>
                  <a:lnTo>
                    <a:pt x="0" y="4"/>
                  </a:lnTo>
                  <a:lnTo>
                    <a:pt x="2" y="4"/>
                  </a:lnTo>
                  <a:lnTo>
                    <a:pt x="2" y="6"/>
                  </a:lnTo>
                  <a:lnTo>
                    <a:pt x="2" y="6"/>
                  </a:lnTo>
                  <a:lnTo>
                    <a:pt x="2" y="6"/>
                  </a:lnTo>
                  <a:lnTo>
                    <a:pt x="2" y="6"/>
                  </a:lnTo>
                  <a:lnTo>
                    <a:pt x="4" y="4"/>
                  </a:lnTo>
                  <a:lnTo>
                    <a:pt x="4" y="2"/>
                  </a:lnTo>
                  <a:lnTo>
                    <a:pt x="4" y="0"/>
                  </a:lnTo>
                  <a:lnTo>
                    <a:pt x="4" y="0"/>
                  </a:lnTo>
                  <a:lnTo>
                    <a:pt x="4" y="0"/>
                  </a:lnTo>
                  <a:lnTo>
                    <a:pt x="4"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81" name="Freeform 5613">
              <a:extLst>
                <a:ext uri="{FF2B5EF4-FFF2-40B4-BE49-F238E27FC236}">
                  <a16:creationId xmlns:a16="http://schemas.microsoft.com/office/drawing/2014/main" id="{F43ABF87-9F89-F04D-9995-44767115EAE8}"/>
                </a:ext>
              </a:extLst>
            </p:cNvPr>
            <p:cNvSpPr>
              <a:spLocks/>
            </p:cNvSpPr>
            <p:nvPr/>
          </p:nvSpPr>
          <p:spPr bwMode="auto">
            <a:xfrm>
              <a:off x="2066210" y="2610951"/>
              <a:ext cx="10572" cy="10996"/>
            </a:xfrm>
            <a:custGeom>
              <a:avLst/>
              <a:gdLst/>
              <a:ahLst/>
              <a:cxnLst>
                <a:cxn ang="0">
                  <a:pos x="0" y="0"/>
                </a:cxn>
                <a:cxn ang="0">
                  <a:pos x="0" y="4"/>
                </a:cxn>
                <a:cxn ang="0">
                  <a:pos x="0" y="6"/>
                </a:cxn>
                <a:cxn ang="0">
                  <a:pos x="2" y="6"/>
                </a:cxn>
                <a:cxn ang="0">
                  <a:pos x="4" y="6"/>
                </a:cxn>
                <a:cxn ang="0">
                  <a:pos x="4" y="6"/>
                </a:cxn>
                <a:cxn ang="0">
                  <a:pos x="4" y="6"/>
                </a:cxn>
                <a:cxn ang="0">
                  <a:pos x="6" y="6"/>
                </a:cxn>
                <a:cxn ang="0">
                  <a:pos x="6" y="4"/>
                </a:cxn>
                <a:cxn ang="0">
                  <a:pos x="4" y="4"/>
                </a:cxn>
                <a:cxn ang="0">
                  <a:pos x="2" y="2"/>
                </a:cxn>
                <a:cxn ang="0">
                  <a:pos x="0" y="0"/>
                </a:cxn>
                <a:cxn ang="0">
                  <a:pos x="0" y="0"/>
                </a:cxn>
                <a:cxn ang="0">
                  <a:pos x="0" y="0"/>
                </a:cxn>
              </a:cxnLst>
              <a:rect l="0" t="0" r="r" b="b"/>
              <a:pathLst>
                <a:path w="6" h="6">
                  <a:moveTo>
                    <a:pt x="0" y="0"/>
                  </a:moveTo>
                  <a:lnTo>
                    <a:pt x="0" y="4"/>
                  </a:lnTo>
                  <a:lnTo>
                    <a:pt x="0" y="6"/>
                  </a:lnTo>
                  <a:lnTo>
                    <a:pt x="2" y="6"/>
                  </a:lnTo>
                  <a:lnTo>
                    <a:pt x="4" y="6"/>
                  </a:lnTo>
                  <a:lnTo>
                    <a:pt x="4" y="6"/>
                  </a:lnTo>
                  <a:lnTo>
                    <a:pt x="4" y="6"/>
                  </a:lnTo>
                  <a:lnTo>
                    <a:pt x="6" y="6"/>
                  </a:lnTo>
                  <a:lnTo>
                    <a:pt x="6" y="4"/>
                  </a:lnTo>
                  <a:lnTo>
                    <a:pt x="4" y="4"/>
                  </a:lnTo>
                  <a:lnTo>
                    <a:pt x="2" y="2"/>
                  </a:lnTo>
                  <a:lnTo>
                    <a:pt x="0" y="0"/>
                  </a:lnTo>
                  <a:lnTo>
                    <a:pt x="0"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82" name="Freeform 5614">
              <a:extLst>
                <a:ext uri="{FF2B5EF4-FFF2-40B4-BE49-F238E27FC236}">
                  <a16:creationId xmlns:a16="http://schemas.microsoft.com/office/drawing/2014/main" id="{7E7032A0-043F-3A4F-A092-3E1BDE3CD336}"/>
                </a:ext>
              </a:extLst>
            </p:cNvPr>
            <p:cNvSpPr>
              <a:spLocks/>
            </p:cNvSpPr>
            <p:nvPr/>
          </p:nvSpPr>
          <p:spPr bwMode="auto">
            <a:xfrm>
              <a:off x="2066210" y="2610951"/>
              <a:ext cx="10572" cy="10996"/>
            </a:xfrm>
            <a:custGeom>
              <a:avLst/>
              <a:gdLst/>
              <a:ahLst/>
              <a:cxnLst>
                <a:cxn ang="0">
                  <a:pos x="0" y="0"/>
                </a:cxn>
                <a:cxn ang="0">
                  <a:pos x="0" y="4"/>
                </a:cxn>
                <a:cxn ang="0">
                  <a:pos x="0" y="6"/>
                </a:cxn>
                <a:cxn ang="0">
                  <a:pos x="2" y="6"/>
                </a:cxn>
                <a:cxn ang="0">
                  <a:pos x="4" y="6"/>
                </a:cxn>
                <a:cxn ang="0">
                  <a:pos x="4" y="6"/>
                </a:cxn>
                <a:cxn ang="0">
                  <a:pos x="4" y="6"/>
                </a:cxn>
                <a:cxn ang="0">
                  <a:pos x="6" y="6"/>
                </a:cxn>
                <a:cxn ang="0">
                  <a:pos x="6" y="4"/>
                </a:cxn>
                <a:cxn ang="0">
                  <a:pos x="4" y="4"/>
                </a:cxn>
                <a:cxn ang="0">
                  <a:pos x="2" y="2"/>
                </a:cxn>
                <a:cxn ang="0">
                  <a:pos x="0" y="0"/>
                </a:cxn>
                <a:cxn ang="0">
                  <a:pos x="0" y="0"/>
                </a:cxn>
                <a:cxn ang="0">
                  <a:pos x="0" y="0"/>
                </a:cxn>
              </a:cxnLst>
              <a:rect l="0" t="0" r="r" b="b"/>
              <a:pathLst>
                <a:path w="6" h="6">
                  <a:moveTo>
                    <a:pt x="0" y="0"/>
                  </a:moveTo>
                  <a:lnTo>
                    <a:pt x="0" y="4"/>
                  </a:lnTo>
                  <a:lnTo>
                    <a:pt x="0" y="6"/>
                  </a:lnTo>
                  <a:lnTo>
                    <a:pt x="2" y="6"/>
                  </a:lnTo>
                  <a:lnTo>
                    <a:pt x="4" y="6"/>
                  </a:lnTo>
                  <a:lnTo>
                    <a:pt x="4" y="6"/>
                  </a:lnTo>
                  <a:lnTo>
                    <a:pt x="4" y="6"/>
                  </a:lnTo>
                  <a:lnTo>
                    <a:pt x="6" y="6"/>
                  </a:lnTo>
                  <a:lnTo>
                    <a:pt x="6" y="4"/>
                  </a:lnTo>
                  <a:lnTo>
                    <a:pt x="4" y="4"/>
                  </a:lnTo>
                  <a:lnTo>
                    <a:pt x="2" y="2"/>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83" name="Freeform 5615">
              <a:extLst>
                <a:ext uri="{FF2B5EF4-FFF2-40B4-BE49-F238E27FC236}">
                  <a16:creationId xmlns:a16="http://schemas.microsoft.com/office/drawing/2014/main" id="{DF9B2471-C834-0844-8529-2427FF7D427B}"/>
                </a:ext>
              </a:extLst>
            </p:cNvPr>
            <p:cNvSpPr>
              <a:spLocks/>
            </p:cNvSpPr>
            <p:nvPr/>
          </p:nvSpPr>
          <p:spPr bwMode="auto">
            <a:xfrm>
              <a:off x="2091585" y="2672524"/>
              <a:ext cx="6343" cy="8796"/>
            </a:xfrm>
            <a:custGeom>
              <a:avLst/>
              <a:gdLst/>
              <a:ahLst/>
              <a:cxnLst>
                <a:cxn ang="0">
                  <a:pos x="0" y="0"/>
                </a:cxn>
                <a:cxn ang="0">
                  <a:pos x="0" y="0"/>
                </a:cxn>
                <a:cxn ang="0">
                  <a:pos x="0" y="2"/>
                </a:cxn>
                <a:cxn ang="0">
                  <a:pos x="0" y="2"/>
                </a:cxn>
                <a:cxn ang="0">
                  <a:pos x="0" y="4"/>
                </a:cxn>
                <a:cxn ang="0">
                  <a:pos x="0" y="6"/>
                </a:cxn>
                <a:cxn ang="0">
                  <a:pos x="0" y="6"/>
                </a:cxn>
                <a:cxn ang="0">
                  <a:pos x="0" y="6"/>
                </a:cxn>
                <a:cxn ang="0">
                  <a:pos x="2" y="6"/>
                </a:cxn>
                <a:cxn ang="0">
                  <a:pos x="4" y="6"/>
                </a:cxn>
                <a:cxn ang="0">
                  <a:pos x="4" y="6"/>
                </a:cxn>
                <a:cxn ang="0">
                  <a:pos x="4" y="6"/>
                </a:cxn>
                <a:cxn ang="0">
                  <a:pos x="4" y="6"/>
                </a:cxn>
                <a:cxn ang="0">
                  <a:pos x="4" y="6"/>
                </a:cxn>
                <a:cxn ang="0">
                  <a:pos x="4" y="4"/>
                </a:cxn>
                <a:cxn ang="0">
                  <a:pos x="4" y="2"/>
                </a:cxn>
                <a:cxn ang="0">
                  <a:pos x="2" y="0"/>
                </a:cxn>
                <a:cxn ang="0">
                  <a:pos x="2" y="0"/>
                </a:cxn>
                <a:cxn ang="0">
                  <a:pos x="0" y="0"/>
                </a:cxn>
                <a:cxn ang="0">
                  <a:pos x="0" y="0"/>
                </a:cxn>
              </a:cxnLst>
              <a:rect l="0" t="0" r="r" b="b"/>
              <a:pathLst>
                <a:path w="4" h="6">
                  <a:moveTo>
                    <a:pt x="0" y="0"/>
                  </a:moveTo>
                  <a:lnTo>
                    <a:pt x="0" y="0"/>
                  </a:lnTo>
                  <a:lnTo>
                    <a:pt x="0" y="2"/>
                  </a:lnTo>
                  <a:lnTo>
                    <a:pt x="0" y="2"/>
                  </a:lnTo>
                  <a:lnTo>
                    <a:pt x="0" y="4"/>
                  </a:lnTo>
                  <a:lnTo>
                    <a:pt x="0" y="6"/>
                  </a:lnTo>
                  <a:lnTo>
                    <a:pt x="0" y="6"/>
                  </a:lnTo>
                  <a:lnTo>
                    <a:pt x="0" y="6"/>
                  </a:lnTo>
                  <a:lnTo>
                    <a:pt x="2" y="6"/>
                  </a:lnTo>
                  <a:lnTo>
                    <a:pt x="4" y="6"/>
                  </a:lnTo>
                  <a:lnTo>
                    <a:pt x="4" y="6"/>
                  </a:lnTo>
                  <a:lnTo>
                    <a:pt x="4" y="6"/>
                  </a:lnTo>
                  <a:lnTo>
                    <a:pt x="4" y="6"/>
                  </a:lnTo>
                  <a:lnTo>
                    <a:pt x="4" y="6"/>
                  </a:lnTo>
                  <a:lnTo>
                    <a:pt x="4" y="4"/>
                  </a:lnTo>
                  <a:lnTo>
                    <a:pt x="4" y="2"/>
                  </a:lnTo>
                  <a:lnTo>
                    <a:pt x="2" y="0"/>
                  </a:lnTo>
                  <a:lnTo>
                    <a:pt x="2" y="0"/>
                  </a:lnTo>
                  <a:lnTo>
                    <a:pt x="0" y="0"/>
                  </a:lnTo>
                  <a:lnTo>
                    <a:pt x="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84" name="Freeform 5616">
              <a:extLst>
                <a:ext uri="{FF2B5EF4-FFF2-40B4-BE49-F238E27FC236}">
                  <a16:creationId xmlns:a16="http://schemas.microsoft.com/office/drawing/2014/main" id="{20C55C4A-D8EB-0544-A540-2F9AB96393C3}"/>
                </a:ext>
              </a:extLst>
            </p:cNvPr>
            <p:cNvSpPr>
              <a:spLocks/>
            </p:cNvSpPr>
            <p:nvPr/>
          </p:nvSpPr>
          <p:spPr bwMode="auto">
            <a:xfrm>
              <a:off x="2091585" y="2672524"/>
              <a:ext cx="6343" cy="8796"/>
            </a:xfrm>
            <a:custGeom>
              <a:avLst/>
              <a:gdLst/>
              <a:ahLst/>
              <a:cxnLst>
                <a:cxn ang="0">
                  <a:pos x="0" y="0"/>
                </a:cxn>
                <a:cxn ang="0">
                  <a:pos x="0" y="0"/>
                </a:cxn>
                <a:cxn ang="0">
                  <a:pos x="0" y="2"/>
                </a:cxn>
                <a:cxn ang="0">
                  <a:pos x="0" y="2"/>
                </a:cxn>
                <a:cxn ang="0">
                  <a:pos x="0" y="4"/>
                </a:cxn>
                <a:cxn ang="0">
                  <a:pos x="0" y="6"/>
                </a:cxn>
                <a:cxn ang="0">
                  <a:pos x="0" y="6"/>
                </a:cxn>
                <a:cxn ang="0">
                  <a:pos x="0" y="6"/>
                </a:cxn>
                <a:cxn ang="0">
                  <a:pos x="2" y="6"/>
                </a:cxn>
                <a:cxn ang="0">
                  <a:pos x="4" y="6"/>
                </a:cxn>
                <a:cxn ang="0">
                  <a:pos x="4" y="6"/>
                </a:cxn>
                <a:cxn ang="0">
                  <a:pos x="4" y="6"/>
                </a:cxn>
                <a:cxn ang="0">
                  <a:pos x="4" y="6"/>
                </a:cxn>
                <a:cxn ang="0">
                  <a:pos x="4" y="6"/>
                </a:cxn>
                <a:cxn ang="0">
                  <a:pos x="4" y="4"/>
                </a:cxn>
                <a:cxn ang="0">
                  <a:pos x="4" y="2"/>
                </a:cxn>
                <a:cxn ang="0">
                  <a:pos x="2" y="0"/>
                </a:cxn>
                <a:cxn ang="0">
                  <a:pos x="2" y="0"/>
                </a:cxn>
                <a:cxn ang="0">
                  <a:pos x="0" y="0"/>
                </a:cxn>
                <a:cxn ang="0">
                  <a:pos x="0" y="0"/>
                </a:cxn>
              </a:cxnLst>
              <a:rect l="0" t="0" r="r" b="b"/>
              <a:pathLst>
                <a:path w="4" h="6">
                  <a:moveTo>
                    <a:pt x="0" y="0"/>
                  </a:moveTo>
                  <a:lnTo>
                    <a:pt x="0" y="0"/>
                  </a:lnTo>
                  <a:lnTo>
                    <a:pt x="0" y="2"/>
                  </a:lnTo>
                  <a:lnTo>
                    <a:pt x="0" y="2"/>
                  </a:lnTo>
                  <a:lnTo>
                    <a:pt x="0" y="4"/>
                  </a:lnTo>
                  <a:lnTo>
                    <a:pt x="0" y="6"/>
                  </a:lnTo>
                  <a:lnTo>
                    <a:pt x="0" y="6"/>
                  </a:lnTo>
                  <a:lnTo>
                    <a:pt x="0" y="6"/>
                  </a:lnTo>
                  <a:lnTo>
                    <a:pt x="2" y="6"/>
                  </a:lnTo>
                  <a:lnTo>
                    <a:pt x="4" y="6"/>
                  </a:lnTo>
                  <a:lnTo>
                    <a:pt x="4" y="6"/>
                  </a:lnTo>
                  <a:lnTo>
                    <a:pt x="4" y="6"/>
                  </a:lnTo>
                  <a:lnTo>
                    <a:pt x="4" y="6"/>
                  </a:lnTo>
                  <a:lnTo>
                    <a:pt x="4" y="6"/>
                  </a:lnTo>
                  <a:lnTo>
                    <a:pt x="4" y="4"/>
                  </a:lnTo>
                  <a:lnTo>
                    <a:pt x="4" y="2"/>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85" name="Freeform 5617">
              <a:extLst>
                <a:ext uri="{FF2B5EF4-FFF2-40B4-BE49-F238E27FC236}">
                  <a16:creationId xmlns:a16="http://schemas.microsoft.com/office/drawing/2014/main" id="{069041A9-9508-5746-B66B-55514F7DEAE3}"/>
                </a:ext>
              </a:extLst>
            </p:cNvPr>
            <p:cNvSpPr>
              <a:spLocks/>
            </p:cNvSpPr>
            <p:nvPr/>
          </p:nvSpPr>
          <p:spPr bwMode="auto">
            <a:xfrm>
              <a:off x="2085240" y="2672524"/>
              <a:ext cx="6344" cy="8796"/>
            </a:xfrm>
            <a:custGeom>
              <a:avLst/>
              <a:gdLst/>
              <a:ahLst/>
              <a:cxnLst>
                <a:cxn ang="0">
                  <a:pos x="4" y="0"/>
                </a:cxn>
                <a:cxn ang="0">
                  <a:pos x="2" y="0"/>
                </a:cxn>
                <a:cxn ang="0">
                  <a:pos x="0" y="0"/>
                </a:cxn>
                <a:cxn ang="0">
                  <a:pos x="0" y="0"/>
                </a:cxn>
                <a:cxn ang="0">
                  <a:pos x="0" y="0"/>
                </a:cxn>
                <a:cxn ang="0">
                  <a:pos x="0" y="0"/>
                </a:cxn>
                <a:cxn ang="0">
                  <a:pos x="0" y="2"/>
                </a:cxn>
                <a:cxn ang="0">
                  <a:pos x="0" y="2"/>
                </a:cxn>
                <a:cxn ang="0">
                  <a:pos x="0" y="4"/>
                </a:cxn>
                <a:cxn ang="0">
                  <a:pos x="2" y="6"/>
                </a:cxn>
                <a:cxn ang="0">
                  <a:pos x="2" y="6"/>
                </a:cxn>
                <a:cxn ang="0">
                  <a:pos x="2" y="6"/>
                </a:cxn>
                <a:cxn ang="0">
                  <a:pos x="2" y="6"/>
                </a:cxn>
                <a:cxn ang="0">
                  <a:pos x="2" y="6"/>
                </a:cxn>
                <a:cxn ang="0">
                  <a:pos x="4" y="4"/>
                </a:cxn>
                <a:cxn ang="0">
                  <a:pos x="4" y="2"/>
                </a:cxn>
                <a:cxn ang="0">
                  <a:pos x="4" y="2"/>
                </a:cxn>
                <a:cxn ang="0">
                  <a:pos x="4" y="0"/>
                </a:cxn>
                <a:cxn ang="0">
                  <a:pos x="4" y="0"/>
                </a:cxn>
                <a:cxn ang="0">
                  <a:pos x="4" y="0"/>
                </a:cxn>
                <a:cxn ang="0">
                  <a:pos x="4" y="0"/>
                </a:cxn>
                <a:cxn ang="0">
                  <a:pos x="4" y="0"/>
                </a:cxn>
              </a:cxnLst>
              <a:rect l="0" t="0" r="r" b="b"/>
              <a:pathLst>
                <a:path w="4" h="6">
                  <a:moveTo>
                    <a:pt x="4" y="0"/>
                  </a:moveTo>
                  <a:lnTo>
                    <a:pt x="2" y="0"/>
                  </a:lnTo>
                  <a:lnTo>
                    <a:pt x="0" y="0"/>
                  </a:lnTo>
                  <a:lnTo>
                    <a:pt x="0" y="0"/>
                  </a:lnTo>
                  <a:lnTo>
                    <a:pt x="0" y="0"/>
                  </a:lnTo>
                  <a:lnTo>
                    <a:pt x="0" y="0"/>
                  </a:lnTo>
                  <a:lnTo>
                    <a:pt x="0" y="2"/>
                  </a:lnTo>
                  <a:lnTo>
                    <a:pt x="0" y="2"/>
                  </a:lnTo>
                  <a:lnTo>
                    <a:pt x="0" y="4"/>
                  </a:lnTo>
                  <a:lnTo>
                    <a:pt x="2" y="6"/>
                  </a:lnTo>
                  <a:lnTo>
                    <a:pt x="2" y="6"/>
                  </a:lnTo>
                  <a:lnTo>
                    <a:pt x="2" y="6"/>
                  </a:lnTo>
                  <a:lnTo>
                    <a:pt x="2" y="6"/>
                  </a:lnTo>
                  <a:lnTo>
                    <a:pt x="2" y="6"/>
                  </a:lnTo>
                  <a:lnTo>
                    <a:pt x="4" y="4"/>
                  </a:lnTo>
                  <a:lnTo>
                    <a:pt x="4" y="2"/>
                  </a:lnTo>
                  <a:lnTo>
                    <a:pt x="4" y="2"/>
                  </a:lnTo>
                  <a:lnTo>
                    <a:pt x="4" y="0"/>
                  </a:lnTo>
                  <a:lnTo>
                    <a:pt x="4" y="0"/>
                  </a:lnTo>
                  <a:lnTo>
                    <a:pt x="4" y="0"/>
                  </a:lnTo>
                  <a:lnTo>
                    <a:pt x="4" y="0"/>
                  </a:lnTo>
                  <a:lnTo>
                    <a:pt x="4"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86" name="Freeform 5618">
              <a:extLst>
                <a:ext uri="{FF2B5EF4-FFF2-40B4-BE49-F238E27FC236}">
                  <a16:creationId xmlns:a16="http://schemas.microsoft.com/office/drawing/2014/main" id="{67BB3496-122D-1D41-8A78-EA39BE177D1C}"/>
                </a:ext>
              </a:extLst>
            </p:cNvPr>
            <p:cNvSpPr>
              <a:spLocks/>
            </p:cNvSpPr>
            <p:nvPr/>
          </p:nvSpPr>
          <p:spPr bwMode="auto">
            <a:xfrm>
              <a:off x="2085240" y="2672524"/>
              <a:ext cx="6344" cy="8796"/>
            </a:xfrm>
            <a:custGeom>
              <a:avLst/>
              <a:gdLst/>
              <a:ahLst/>
              <a:cxnLst>
                <a:cxn ang="0">
                  <a:pos x="4" y="0"/>
                </a:cxn>
                <a:cxn ang="0">
                  <a:pos x="2" y="0"/>
                </a:cxn>
                <a:cxn ang="0">
                  <a:pos x="0" y="0"/>
                </a:cxn>
                <a:cxn ang="0">
                  <a:pos x="0" y="0"/>
                </a:cxn>
                <a:cxn ang="0">
                  <a:pos x="0" y="0"/>
                </a:cxn>
                <a:cxn ang="0">
                  <a:pos x="0" y="0"/>
                </a:cxn>
                <a:cxn ang="0">
                  <a:pos x="0" y="2"/>
                </a:cxn>
                <a:cxn ang="0">
                  <a:pos x="0" y="2"/>
                </a:cxn>
                <a:cxn ang="0">
                  <a:pos x="0" y="4"/>
                </a:cxn>
                <a:cxn ang="0">
                  <a:pos x="2" y="6"/>
                </a:cxn>
                <a:cxn ang="0">
                  <a:pos x="2" y="6"/>
                </a:cxn>
                <a:cxn ang="0">
                  <a:pos x="2" y="6"/>
                </a:cxn>
                <a:cxn ang="0">
                  <a:pos x="2" y="6"/>
                </a:cxn>
                <a:cxn ang="0">
                  <a:pos x="2" y="6"/>
                </a:cxn>
                <a:cxn ang="0">
                  <a:pos x="4" y="4"/>
                </a:cxn>
                <a:cxn ang="0">
                  <a:pos x="4" y="2"/>
                </a:cxn>
                <a:cxn ang="0">
                  <a:pos x="4" y="2"/>
                </a:cxn>
                <a:cxn ang="0">
                  <a:pos x="4" y="0"/>
                </a:cxn>
                <a:cxn ang="0">
                  <a:pos x="4" y="0"/>
                </a:cxn>
                <a:cxn ang="0">
                  <a:pos x="4" y="0"/>
                </a:cxn>
                <a:cxn ang="0">
                  <a:pos x="4" y="0"/>
                </a:cxn>
                <a:cxn ang="0">
                  <a:pos x="4" y="0"/>
                </a:cxn>
              </a:cxnLst>
              <a:rect l="0" t="0" r="r" b="b"/>
              <a:pathLst>
                <a:path w="4" h="6">
                  <a:moveTo>
                    <a:pt x="4" y="0"/>
                  </a:moveTo>
                  <a:lnTo>
                    <a:pt x="2" y="0"/>
                  </a:lnTo>
                  <a:lnTo>
                    <a:pt x="0" y="0"/>
                  </a:lnTo>
                  <a:lnTo>
                    <a:pt x="0" y="0"/>
                  </a:lnTo>
                  <a:lnTo>
                    <a:pt x="0" y="0"/>
                  </a:lnTo>
                  <a:lnTo>
                    <a:pt x="0" y="0"/>
                  </a:lnTo>
                  <a:lnTo>
                    <a:pt x="0" y="2"/>
                  </a:lnTo>
                  <a:lnTo>
                    <a:pt x="0" y="2"/>
                  </a:lnTo>
                  <a:lnTo>
                    <a:pt x="0" y="4"/>
                  </a:lnTo>
                  <a:lnTo>
                    <a:pt x="2" y="6"/>
                  </a:lnTo>
                  <a:lnTo>
                    <a:pt x="2" y="6"/>
                  </a:lnTo>
                  <a:lnTo>
                    <a:pt x="2" y="6"/>
                  </a:lnTo>
                  <a:lnTo>
                    <a:pt x="2" y="6"/>
                  </a:lnTo>
                  <a:lnTo>
                    <a:pt x="2" y="6"/>
                  </a:lnTo>
                  <a:lnTo>
                    <a:pt x="4" y="4"/>
                  </a:lnTo>
                  <a:lnTo>
                    <a:pt x="4" y="2"/>
                  </a:lnTo>
                  <a:lnTo>
                    <a:pt x="4" y="2"/>
                  </a:lnTo>
                  <a:lnTo>
                    <a:pt x="4" y="0"/>
                  </a:lnTo>
                  <a:lnTo>
                    <a:pt x="4" y="0"/>
                  </a:lnTo>
                  <a:lnTo>
                    <a:pt x="4" y="0"/>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87" name="Freeform 5619">
              <a:extLst>
                <a:ext uri="{FF2B5EF4-FFF2-40B4-BE49-F238E27FC236}">
                  <a16:creationId xmlns:a16="http://schemas.microsoft.com/office/drawing/2014/main" id="{39431945-CD5C-3B45-B503-F7D8F2FEA956}"/>
                </a:ext>
              </a:extLst>
            </p:cNvPr>
            <p:cNvSpPr>
              <a:spLocks/>
            </p:cNvSpPr>
            <p:nvPr/>
          </p:nvSpPr>
          <p:spPr bwMode="auto">
            <a:xfrm>
              <a:off x="2066210" y="2646136"/>
              <a:ext cx="10572" cy="6598"/>
            </a:xfrm>
            <a:custGeom>
              <a:avLst/>
              <a:gdLst/>
              <a:ahLst/>
              <a:cxnLst>
                <a:cxn ang="0">
                  <a:pos x="6" y="0"/>
                </a:cxn>
                <a:cxn ang="0">
                  <a:pos x="4" y="0"/>
                </a:cxn>
                <a:cxn ang="0">
                  <a:pos x="4" y="0"/>
                </a:cxn>
                <a:cxn ang="0">
                  <a:pos x="2" y="0"/>
                </a:cxn>
                <a:cxn ang="0">
                  <a:pos x="0" y="2"/>
                </a:cxn>
                <a:cxn ang="0">
                  <a:pos x="0" y="4"/>
                </a:cxn>
                <a:cxn ang="0">
                  <a:pos x="0" y="4"/>
                </a:cxn>
                <a:cxn ang="0">
                  <a:pos x="0" y="4"/>
                </a:cxn>
                <a:cxn ang="0">
                  <a:pos x="2" y="4"/>
                </a:cxn>
                <a:cxn ang="0">
                  <a:pos x="4" y="4"/>
                </a:cxn>
                <a:cxn ang="0">
                  <a:pos x="4" y="4"/>
                </a:cxn>
                <a:cxn ang="0">
                  <a:pos x="4" y="4"/>
                </a:cxn>
                <a:cxn ang="0">
                  <a:pos x="6" y="2"/>
                </a:cxn>
                <a:cxn ang="0">
                  <a:pos x="6" y="2"/>
                </a:cxn>
                <a:cxn ang="0">
                  <a:pos x="6" y="2"/>
                </a:cxn>
                <a:cxn ang="0">
                  <a:pos x="6" y="0"/>
                </a:cxn>
                <a:cxn ang="0">
                  <a:pos x="6" y="0"/>
                </a:cxn>
                <a:cxn ang="0">
                  <a:pos x="6" y="0"/>
                </a:cxn>
                <a:cxn ang="0">
                  <a:pos x="6" y="0"/>
                </a:cxn>
                <a:cxn ang="0">
                  <a:pos x="6" y="0"/>
                </a:cxn>
              </a:cxnLst>
              <a:rect l="0" t="0" r="r" b="b"/>
              <a:pathLst>
                <a:path w="6" h="4">
                  <a:moveTo>
                    <a:pt x="6" y="0"/>
                  </a:moveTo>
                  <a:lnTo>
                    <a:pt x="4" y="0"/>
                  </a:lnTo>
                  <a:lnTo>
                    <a:pt x="4" y="0"/>
                  </a:lnTo>
                  <a:lnTo>
                    <a:pt x="2" y="0"/>
                  </a:lnTo>
                  <a:lnTo>
                    <a:pt x="0" y="2"/>
                  </a:lnTo>
                  <a:lnTo>
                    <a:pt x="0" y="4"/>
                  </a:lnTo>
                  <a:lnTo>
                    <a:pt x="0" y="4"/>
                  </a:lnTo>
                  <a:lnTo>
                    <a:pt x="0" y="4"/>
                  </a:lnTo>
                  <a:lnTo>
                    <a:pt x="2" y="4"/>
                  </a:lnTo>
                  <a:lnTo>
                    <a:pt x="4" y="4"/>
                  </a:lnTo>
                  <a:lnTo>
                    <a:pt x="4" y="4"/>
                  </a:lnTo>
                  <a:lnTo>
                    <a:pt x="4" y="4"/>
                  </a:lnTo>
                  <a:lnTo>
                    <a:pt x="6" y="2"/>
                  </a:lnTo>
                  <a:lnTo>
                    <a:pt x="6" y="2"/>
                  </a:lnTo>
                  <a:lnTo>
                    <a:pt x="6" y="2"/>
                  </a:lnTo>
                  <a:lnTo>
                    <a:pt x="6" y="0"/>
                  </a:lnTo>
                  <a:lnTo>
                    <a:pt x="6" y="0"/>
                  </a:lnTo>
                  <a:lnTo>
                    <a:pt x="6" y="0"/>
                  </a:lnTo>
                  <a:lnTo>
                    <a:pt x="6" y="0"/>
                  </a:lnTo>
                  <a:lnTo>
                    <a:pt x="6"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88" name="Freeform 5620">
              <a:extLst>
                <a:ext uri="{FF2B5EF4-FFF2-40B4-BE49-F238E27FC236}">
                  <a16:creationId xmlns:a16="http://schemas.microsoft.com/office/drawing/2014/main" id="{1DD36D29-ADC1-1248-A957-638FCC04479E}"/>
                </a:ext>
              </a:extLst>
            </p:cNvPr>
            <p:cNvSpPr>
              <a:spLocks/>
            </p:cNvSpPr>
            <p:nvPr/>
          </p:nvSpPr>
          <p:spPr bwMode="auto">
            <a:xfrm>
              <a:off x="2066210" y="2646136"/>
              <a:ext cx="10572" cy="6598"/>
            </a:xfrm>
            <a:custGeom>
              <a:avLst/>
              <a:gdLst/>
              <a:ahLst/>
              <a:cxnLst>
                <a:cxn ang="0">
                  <a:pos x="6" y="0"/>
                </a:cxn>
                <a:cxn ang="0">
                  <a:pos x="4" y="0"/>
                </a:cxn>
                <a:cxn ang="0">
                  <a:pos x="4" y="0"/>
                </a:cxn>
                <a:cxn ang="0">
                  <a:pos x="2" y="0"/>
                </a:cxn>
                <a:cxn ang="0">
                  <a:pos x="0" y="2"/>
                </a:cxn>
                <a:cxn ang="0">
                  <a:pos x="0" y="4"/>
                </a:cxn>
                <a:cxn ang="0">
                  <a:pos x="0" y="4"/>
                </a:cxn>
                <a:cxn ang="0">
                  <a:pos x="0" y="4"/>
                </a:cxn>
                <a:cxn ang="0">
                  <a:pos x="2" y="4"/>
                </a:cxn>
                <a:cxn ang="0">
                  <a:pos x="4" y="4"/>
                </a:cxn>
                <a:cxn ang="0">
                  <a:pos x="4" y="4"/>
                </a:cxn>
                <a:cxn ang="0">
                  <a:pos x="4" y="4"/>
                </a:cxn>
                <a:cxn ang="0">
                  <a:pos x="6" y="2"/>
                </a:cxn>
                <a:cxn ang="0">
                  <a:pos x="6" y="2"/>
                </a:cxn>
                <a:cxn ang="0">
                  <a:pos x="6" y="2"/>
                </a:cxn>
                <a:cxn ang="0">
                  <a:pos x="6" y="0"/>
                </a:cxn>
                <a:cxn ang="0">
                  <a:pos x="6" y="0"/>
                </a:cxn>
                <a:cxn ang="0">
                  <a:pos x="6" y="0"/>
                </a:cxn>
                <a:cxn ang="0">
                  <a:pos x="6" y="0"/>
                </a:cxn>
                <a:cxn ang="0">
                  <a:pos x="6" y="0"/>
                </a:cxn>
              </a:cxnLst>
              <a:rect l="0" t="0" r="r" b="b"/>
              <a:pathLst>
                <a:path w="6" h="4">
                  <a:moveTo>
                    <a:pt x="6" y="0"/>
                  </a:moveTo>
                  <a:lnTo>
                    <a:pt x="4" y="0"/>
                  </a:lnTo>
                  <a:lnTo>
                    <a:pt x="4" y="0"/>
                  </a:lnTo>
                  <a:lnTo>
                    <a:pt x="2" y="0"/>
                  </a:lnTo>
                  <a:lnTo>
                    <a:pt x="0" y="2"/>
                  </a:lnTo>
                  <a:lnTo>
                    <a:pt x="0" y="4"/>
                  </a:lnTo>
                  <a:lnTo>
                    <a:pt x="0" y="4"/>
                  </a:lnTo>
                  <a:lnTo>
                    <a:pt x="0" y="4"/>
                  </a:lnTo>
                  <a:lnTo>
                    <a:pt x="2" y="4"/>
                  </a:lnTo>
                  <a:lnTo>
                    <a:pt x="4" y="4"/>
                  </a:lnTo>
                  <a:lnTo>
                    <a:pt x="4" y="4"/>
                  </a:lnTo>
                  <a:lnTo>
                    <a:pt x="4" y="4"/>
                  </a:lnTo>
                  <a:lnTo>
                    <a:pt x="6" y="2"/>
                  </a:lnTo>
                  <a:lnTo>
                    <a:pt x="6" y="2"/>
                  </a:lnTo>
                  <a:lnTo>
                    <a:pt x="6" y="2"/>
                  </a:lnTo>
                  <a:lnTo>
                    <a:pt x="6" y="0"/>
                  </a:lnTo>
                  <a:lnTo>
                    <a:pt x="6" y="0"/>
                  </a:lnTo>
                  <a:lnTo>
                    <a:pt x="6" y="0"/>
                  </a:lnTo>
                  <a:lnTo>
                    <a:pt x="6" y="0"/>
                  </a:lnTo>
                  <a:lnTo>
                    <a:pt x="6"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89" name="Freeform 5621">
              <a:extLst>
                <a:ext uri="{FF2B5EF4-FFF2-40B4-BE49-F238E27FC236}">
                  <a16:creationId xmlns:a16="http://schemas.microsoft.com/office/drawing/2014/main" id="{6FD55435-D1B1-EC4D-A869-FAE31E64F166}"/>
                </a:ext>
              </a:extLst>
            </p:cNvPr>
            <p:cNvSpPr>
              <a:spLocks/>
            </p:cNvSpPr>
            <p:nvPr/>
          </p:nvSpPr>
          <p:spPr bwMode="auto">
            <a:xfrm>
              <a:off x="2057751" y="2643937"/>
              <a:ext cx="14801" cy="6596"/>
            </a:xfrm>
            <a:custGeom>
              <a:avLst/>
              <a:gdLst/>
              <a:ahLst/>
              <a:cxnLst>
                <a:cxn ang="0">
                  <a:pos x="8" y="0"/>
                </a:cxn>
                <a:cxn ang="0">
                  <a:pos x="2" y="0"/>
                </a:cxn>
                <a:cxn ang="0">
                  <a:pos x="2" y="0"/>
                </a:cxn>
                <a:cxn ang="0">
                  <a:pos x="0" y="2"/>
                </a:cxn>
                <a:cxn ang="0">
                  <a:pos x="0" y="2"/>
                </a:cxn>
                <a:cxn ang="0">
                  <a:pos x="0" y="2"/>
                </a:cxn>
                <a:cxn ang="0">
                  <a:pos x="0" y="4"/>
                </a:cxn>
                <a:cxn ang="0">
                  <a:pos x="0" y="4"/>
                </a:cxn>
                <a:cxn ang="0">
                  <a:pos x="2" y="4"/>
                </a:cxn>
                <a:cxn ang="0">
                  <a:pos x="2" y="4"/>
                </a:cxn>
                <a:cxn ang="0">
                  <a:pos x="2" y="4"/>
                </a:cxn>
                <a:cxn ang="0">
                  <a:pos x="2" y="2"/>
                </a:cxn>
                <a:cxn ang="0">
                  <a:pos x="2" y="2"/>
                </a:cxn>
                <a:cxn ang="0">
                  <a:pos x="2" y="2"/>
                </a:cxn>
                <a:cxn ang="0">
                  <a:pos x="4" y="2"/>
                </a:cxn>
                <a:cxn ang="0">
                  <a:pos x="4" y="2"/>
                </a:cxn>
                <a:cxn ang="0">
                  <a:pos x="4" y="4"/>
                </a:cxn>
                <a:cxn ang="0">
                  <a:pos x="6" y="4"/>
                </a:cxn>
                <a:cxn ang="0">
                  <a:pos x="6" y="4"/>
                </a:cxn>
                <a:cxn ang="0">
                  <a:pos x="8" y="4"/>
                </a:cxn>
                <a:cxn ang="0">
                  <a:pos x="8" y="2"/>
                </a:cxn>
                <a:cxn ang="0">
                  <a:pos x="8" y="2"/>
                </a:cxn>
                <a:cxn ang="0">
                  <a:pos x="8" y="0"/>
                </a:cxn>
                <a:cxn ang="0">
                  <a:pos x="10" y="0"/>
                </a:cxn>
                <a:cxn ang="0">
                  <a:pos x="8" y="0"/>
                </a:cxn>
                <a:cxn ang="0">
                  <a:pos x="8" y="0"/>
                </a:cxn>
                <a:cxn ang="0">
                  <a:pos x="8" y="0"/>
                </a:cxn>
              </a:cxnLst>
              <a:rect l="0" t="0" r="r" b="b"/>
              <a:pathLst>
                <a:path w="10" h="4">
                  <a:moveTo>
                    <a:pt x="8" y="0"/>
                  </a:moveTo>
                  <a:lnTo>
                    <a:pt x="2" y="0"/>
                  </a:lnTo>
                  <a:lnTo>
                    <a:pt x="2" y="0"/>
                  </a:lnTo>
                  <a:lnTo>
                    <a:pt x="0" y="2"/>
                  </a:lnTo>
                  <a:lnTo>
                    <a:pt x="0" y="2"/>
                  </a:lnTo>
                  <a:lnTo>
                    <a:pt x="0" y="2"/>
                  </a:lnTo>
                  <a:lnTo>
                    <a:pt x="0" y="4"/>
                  </a:lnTo>
                  <a:lnTo>
                    <a:pt x="0" y="4"/>
                  </a:lnTo>
                  <a:lnTo>
                    <a:pt x="2" y="4"/>
                  </a:lnTo>
                  <a:lnTo>
                    <a:pt x="2" y="4"/>
                  </a:lnTo>
                  <a:lnTo>
                    <a:pt x="2" y="4"/>
                  </a:lnTo>
                  <a:lnTo>
                    <a:pt x="2" y="2"/>
                  </a:lnTo>
                  <a:lnTo>
                    <a:pt x="2" y="2"/>
                  </a:lnTo>
                  <a:lnTo>
                    <a:pt x="2" y="2"/>
                  </a:lnTo>
                  <a:lnTo>
                    <a:pt x="4" y="2"/>
                  </a:lnTo>
                  <a:lnTo>
                    <a:pt x="4" y="2"/>
                  </a:lnTo>
                  <a:lnTo>
                    <a:pt x="4" y="4"/>
                  </a:lnTo>
                  <a:lnTo>
                    <a:pt x="6" y="4"/>
                  </a:lnTo>
                  <a:lnTo>
                    <a:pt x="6" y="4"/>
                  </a:lnTo>
                  <a:lnTo>
                    <a:pt x="8" y="4"/>
                  </a:lnTo>
                  <a:lnTo>
                    <a:pt x="8" y="2"/>
                  </a:lnTo>
                  <a:lnTo>
                    <a:pt x="8" y="2"/>
                  </a:lnTo>
                  <a:lnTo>
                    <a:pt x="8" y="0"/>
                  </a:lnTo>
                  <a:lnTo>
                    <a:pt x="10" y="0"/>
                  </a:lnTo>
                  <a:lnTo>
                    <a:pt x="8" y="0"/>
                  </a:lnTo>
                  <a:lnTo>
                    <a:pt x="8" y="0"/>
                  </a:lnTo>
                  <a:lnTo>
                    <a:pt x="8"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90" name="Freeform 5622">
              <a:extLst>
                <a:ext uri="{FF2B5EF4-FFF2-40B4-BE49-F238E27FC236}">
                  <a16:creationId xmlns:a16="http://schemas.microsoft.com/office/drawing/2014/main" id="{D1BD85B4-4574-E240-8A82-EF5104F765ED}"/>
                </a:ext>
              </a:extLst>
            </p:cNvPr>
            <p:cNvSpPr>
              <a:spLocks/>
            </p:cNvSpPr>
            <p:nvPr/>
          </p:nvSpPr>
          <p:spPr bwMode="auto">
            <a:xfrm>
              <a:off x="2057751" y="2643937"/>
              <a:ext cx="14801" cy="6596"/>
            </a:xfrm>
            <a:custGeom>
              <a:avLst/>
              <a:gdLst/>
              <a:ahLst/>
              <a:cxnLst>
                <a:cxn ang="0">
                  <a:pos x="8" y="0"/>
                </a:cxn>
                <a:cxn ang="0">
                  <a:pos x="2" y="0"/>
                </a:cxn>
                <a:cxn ang="0">
                  <a:pos x="2" y="0"/>
                </a:cxn>
                <a:cxn ang="0">
                  <a:pos x="0" y="2"/>
                </a:cxn>
                <a:cxn ang="0">
                  <a:pos x="0" y="2"/>
                </a:cxn>
                <a:cxn ang="0">
                  <a:pos x="0" y="2"/>
                </a:cxn>
                <a:cxn ang="0">
                  <a:pos x="0" y="4"/>
                </a:cxn>
                <a:cxn ang="0">
                  <a:pos x="0" y="4"/>
                </a:cxn>
                <a:cxn ang="0">
                  <a:pos x="2" y="4"/>
                </a:cxn>
                <a:cxn ang="0">
                  <a:pos x="2" y="4"/>
                </a:cxn>
                <a:cxn ang="0">
                  <a:pos x="2" y="4"/>
                </a:cxn>
                <a:cxn ang="0">
                  <a:pos x="2" y="2"/>
                </a:cxn>
                <a:cxn ang="0">
                  <a:pos x="2" y="2"/>
                </a:cxn>
                <a:cxn ang="0">
                  <a:pos x="2" y="2"/>
                </a:cxn>
                <a:cxn ang="0">
                  <a:pos x="4" y="2"/>
                </a:cxn>
                <a:cxn ang="0">
                  <a:pos x="4" y="2"/>
                </a:cxn>
                <a:cxn ang="0">
                  <a:pos x="4" y="4"/>
                </a:cxn>
                <a:cxn ang="0">
                  <a:pos x="6" y="4"/>
                </a:cxn>
                <a:cxn ang="0">
                  <a:pos x="6" y="4"/>
                </a:cxn>
                <a:cxn ang="0">
                  <a:pos x="8" y="4"/>
                </a:cxn>
                <a:cxn ang="0">
                  <a:pos x="8" y="2"/>
                </a:cxn>
                <a:cxn ang="0">
                  <a:pos x="8" y="2"/>
                </a:cxn>
                <a:cxn ang="0">
                  <a:pos x="8" y="0"/>
                </a:cxn>
                <a:cxn ang="0">
                  <a:pos x="10" y="0"/>
                </a:cxn>
                <a:cxn ang="0">
                  <a:pos x="8" y="0"/>
                </a:cxn>
                <a:cxn ang="0">
                  <a:pos x="8" y="0"/>
                </a:cxn>
                <a:cxn ang="0">
                  <a:pos x="8" y="0"/>
                </a:cxn>
              </a:cxnLst>
              <a:rect l="0" t="0" r="r" b="b"/>
              <a:pathLst>
                <a:path w="10" h="4">
                  <a:moveTo>
                    <a:pt x="8" y="0"/>
                  </a:moveTo>
                  <a:lnTo>
                    <a:pt x="2" y="0"/>
                  </a:lnTo>
                  <a:lnTo>
                    <a:pt x="2" y="0"/>
                  </a:lnTo>
                  <a:lnTo>
                    <a:pt x="0" y="2"/>
                  </a:lnTo>
                  <a:lnTo>
                    <a:pt x="0" y="2"/>
                  </a:lnTo>
                  <a:lnTo>
                    <a:pt x="0" y="2"/>
                  </a:lnTo>
                  <a:lnTo>
                    <a:pt x="0" y="4"/>
                  </a:lnTo>
                  <a:lnTo>
                    <a:pt x="0" y="4"/>
                  </a:lnTo>
                  <a:lnTo>
                    <a:pt x="2" y="4"/>
                  </a:lnTo>
                  <a:lnTo>
                    <a:pt x="2" y="4"/>
                  </a:lnTo>
                  <a:lnTo>
                    <a:pt x="2" y="4"/>
                  </a:lnTo>
                  <a:lnTo>
                    <a:pt x="2" y="2"/>
                  </a:lnTo>
                  <a:lnTo>
                    <a:pt x="2" y="2"/>
                  </a:lnTo>
                  <a:lnTo>
                    <a:pt x="2" y="2"/>
                  </a:lnTo>
                  <a:lnTo>
                    <a:pt x="4" y="2"/>
                  </a:lnTo>
                  <a:lnTo>
                    <a:pt x="4" y="2"/>
                  </a:lnTo>
                  <a:lnTo>
                    <a:pt x="4" y="4"/>
                  </a:lnTo>
                  <a:lnTo>
                    <a:pt x="6" y="4"/>
                  </a:lnTo>
                  <a:lnTo>
                    <a:pt x="6" y="4"/>
                  </a:lnTo>
                  <a:lnTo>
                    <a:pt x="8" y="4"/>
                  </a:lnTo>
                  <a:lnTo>
                    <a:pt x="8" y="2"/>
                  </a:lnTo>
                  <a:lnTo>
                    <a:pt x="8" y="2"/>
                  </a:lnTo>
                  <a:lnTo>
                    <a:pt x="8" y="0"/>
                  </a:lnTo>
                  <a:lnTo>
                    <a:pt x="10" y="0"/>
                  </a:lnTo>
                  <a:lnTo>
                    <a:pt x="8" y="0"/>
                  </a:lnTo>
                  <a:lnTo>
                    <a:pt x="8" y="0"/>
                  </a:lnTo>
                  <a:lnTo>
                    <a:pt x="8"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91" name="Freeform 5623">
              <a:extLst>
                <a:ext uri="{FF2B5EF4-FFF2-40B4-BE49-F238E27FC236}">
                  <a16:creationId xmlns:a16="http://schemas.microsoft.com/office/drawing/2014/main" id="{8889D854-67DE-C64F-90B9-80D4346866DC}"/>
                </a:ext>
              </a:extLst>
            </p:cNvPr>
            <p:cNvSpPr>
              <a:spLocks/>
            </p:cNvSpPr>
            <p:nvPr/>
          </p:nvSpPr>
          <p:spPr bwMode="auto">
            <a:xfrm>
              <a:off x="2070439" y="2668126"/>
              <a:ext cx="14801" cy="15394"/>
            </a:xfrm>
            <a:custGeom>
              <a:avLst/>
              <a:gdLst/>
              <a:ahLst/>
              <a:cxnLst>
                <a:cxn ang="0">
                  <a:pos x="8" y="2"/>
                </a:cxn>
                <a:cxn ang="0">
                  <a:pos x="4" y="2"/>
                </a:cxn>
                <a:cxn ang="0">
                  <a:pos x="2" y="6"/>
                </a:cxn>
                <a:cxn ang="0">
                  <a:pos x="0" y="6"/>
                </a:cxn>
                <a:cxn ang="0">
                  <a:pos x="0" y="6"/>
                </a:cxn>
                <a:cxn ang="0">
                  <a:pos x="0" y="6"/>
                </a:cxn>
                <a:cxn ang="0">
                  <a:pos x="0" y="6"/>
                </a:cxn>
                <a:cxn ang="0">
                  <a:pos x="2" y="8"/>
                </a:cxn>
                <a:cxn ang="0">
                  <a:pos x="2" y="8"/>
                </a:cxn>
                <a:cxn ang="0">
                  <a:pos x="2" y="8"/>
                </a:cxn>
                <a:cxn ang="0">
                  <a:pos x="4" y="8"/>
                </a:cxn>
                <a:cxn ang="0">
                  <a:pos x="4" y="10"/>
                </a:cxn>
                <a:cxn ang="0">
                  <a:pos x="4" y="10"/>
                </a:cxn>
                <a:cxn ang="0">
                  <a:pos x="6" y="10"/>
                </a:cxn>
                <a:cxn ang="0">
                  <a:pos x="8" y="10"/>
                </a:cxn>
                <a:cxn ang="0">
                  <a:pos x="8" y="10"/>
                </a:cxn>
                <a:cxn ang="0">
                  <a:pos x="10" y="8"/>
                </a:cxn>
                <a:cxn ang="0">
                  <a:pos x="10" y="8"/>
                </a:cxn>
                <a:cxn ang="0">
                  <a:pos x="10" y="8"/>
                </a:cxn>
                <a:cxn ang="0">
                  <a:pos x="10" y="6"/>
                </a:cxn>
                <a:cxn ang="0">
                  <a:pos x="10" y="6"/>
                </a:cxn>
                <a:cxn ang="0">
                  <a:pos x="10" y="4"/>
                </a:cxn>
                <a:cxn ang="0">
                  <a:pos x="10" y="4"/>
                </a:cxn>
                <a:cxn ang="0">
                  <a:pos x="10" y="2"/>
                </a:cxn>
                <a:cxn ang="0">
                  <a:pos x="10" y="2"/>
                </a:cxn>
                <a:cxn ang="0">
                  <a:pos x="10" y="2"/>
                </a:cxn>
                <a:cxn ang="0">
                  <a:pos x="8" y="2"/>
                </a:cxn>
                <a:cxn ang="0">
                  <a:pos x="8" y="0"/>
                </a:cxn>
                <a:cxn ang="0">
                  <a:pos x="8" y="2"/>
                </a:cxn>
              </a:cxnLst>
              <a:rect l="0" t="0" r="r" b="b"/>
              <a:pathLst>
                <a:path w="10" h="10">
                  <a:moveTo>
                    <a:pt x="8" y="2"/>
                  </a:moveTo>
                  <a:lnTo>
                    <a:pt x="4" y="2"/>
                  </a:lnTo>
                  <a:lnTo>
                    <a:pt x="2" y="6"/>
                  </a:lnTo>
                  <a:lnTo>
                    <a:pt x="0" y="6"/>
                  </a:lnTo>
                  <a:lnTo>
                    <a:pt x="0" y="6"/>
                  </a:lnTo>
                  <a:lnTo>
                    <a:pt x="0" y="6"/>
                  </a:lnTo>
                  <a:lnTo>
                    <a:pt x="0" y="6"/>
                  </a:lnTo>
                  <a:lnTo>
                    <a:pt x="2" y="8"/>
                  </a:lnTo>
                  <a:lnTo>
                    <a:pt x="2" y="8"/>
                  </a:lnTo>
                  <a:lnTo>
                    <a:pt x="2" y="8"/>
                  </a:lnTo>
                  <a:lnTo>
                    <a:pt x="4" y="8"/>
                  </a:lnTo>
                  <a:lnTo>
                    <a:pt x="4" y="10"/>
                  </a:lnTo>
                  <a:lnTo>
                    <a:pt x="4" y="10"/>
                  </a:lnTo>
                  <a:lnTo>
                    <a:pt x="6" y="10"/>
                  </a:lnTo>
                  <a:lnTo>
                    <a:pt x="8" y="10"/>
                  </a:lnTo>
                  <a:lnTo>
                    <a:pt x="8" y="10"/>
                  </a:lnTo>
                  <a:lnTo>
                    <a:pt x="10" y="8"/>
                  </a:lnTo>
                  <a:lnTo>
                    <a:pt x="10" y="8"/>
                  </a:lnTo>
                  <a:lnTo>
                    <a:pt x="10" y="8"/>
                  </a:lnTo>
                  <a:lnTo>
                    <a:pt x="10" y="6"/>
                  </a:lnTo>
                  <a:lnTo>
                    <a:pt x="10" y="6"/>
                  </a:lnTo>
                  <a:lnTo>
                    <a:pt x="10" y="4"/>
                  </a:lnTo>
                  <a:lnTo>
                    <a:pt x="10" y="4"/>
                  </a:lnTo>
                  <a:lnTo>
                    <a:pt x="10" y="2"/>
                  </a:lnTo>
                  <a:lnTo>
                    <a:pt x="10" y="2"/>
                  </a:lnTo>
                  <a:lnTo>
                    <a:pt x="10" y="2"/>
                  </a:lnTo>
                  <a:lnTo>
                    <a:pt x="8" y="2"/>
                  </a:lnTo>
                  <a:lnTo>
                    <a:pt x="8" y="0"/>
                  </a:lnTo>
                  <a:lnTo>
                    <a:pt x="8" y="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92" name="Freeform 5624">
              <a:extLst>
                <a:ext uri="{FF2B5EF4-FFF2-40B4-BE49-F238E27FC236}">
                  <a16:creationId xmlns:a16="http://schemas.microsoft.com/office/drawing/2014/main" id="{01339B3D-53B0-D145-B566-07911D27C36A}"/>
                </a:ext>
              </a:extLst>
            </p:cNvPr>
            <p:cNvSpPr>
              <a:spLocks/>
            </p:cNvSpPr>
            <p:nvPr/>
          </p:nvSpPr>
          <p:spPr bwMode="auto">
            <a:xfrm>
              <a:off x="2070439" y="2668126"/>
              <a:ext cx="14801" cy="15394"/>
            </a:xfrm>
            <a:custGeom>
              <a:avLst/>
              <a:gdLst/>
              <a:ahLst/>
              <a:cxnLst>
                <a:cxn ang="0">
                  <a:pos x="8" y="2"/>
                </a:cxn>
                <a:cxn ang="0">
                  <a:pos x="4" y="2"/>
                </a:cxn>
                <a:cxn ang="0">
                  <a:pos x="2" y="6"/>
                </a:cxn>
                <a:cxn ang="0">
                  <a:pos x="0" y="6"/>
                </a:cxn>
                <a:cxn ang="0">
                  <a:pos x="0" y="6"/>
                </a:cxn>
                <a:cxn ang="0">
                  <a:pos x="0" y="6"/>
                </a:cxn>
                <a:cxn ang="0">
                  <a:pos x="0" y="6"/>
                </a:cxn>
                <a:cxn ang="0">
                  <a:pos x="2" y="8"/>
                </a:cxn>
                <a:cxn ang="0">
                  <a:pos x="2" y="8"/>
                </a:cxn>
                <a:cxn ang="0">
                  <a:pos x="2" y="8"/>
                </a:cxn>
                <a:cxn ang="0">
                  <a:pos x="4" y="8"/>
                </a:cxn>
                <a:cxn ang="0">
                  <a:pos x="4" y="10"/>
                </a:cxn>
                <a:cxn ang="0">
                  <a:pos x="4" y="10"/>
                </a:cxn>
                <a:cxn ang="0">
                  <a:pos x="6" y="10"/>
                </a:cxn>
                <a:cxn ang="0">
                  <a:pos x="8" y="10"/>
                </a:cxn>
                <a:cxn ang="0">
                  <a:pos x="8" y="10"/>
                </a:cxn>
                <a:cxn ang="0">
                  <a:pos x="10" y="8"/>
                </a:cxn>
                <a:cxn ang="0">
                  <a:pos x="10" y="8"/>
                </a:cxn>
                <a:cxn ang="0">
                  <a:pos x="10" y="8"/>
                </a:cxn>
                <a:cxn ang="0">
                  <a:pos x="10" y="6"/>
                </a:cxn>
                <a:cxn ang="0">
                  <a:pos x="10" y="6"/>
                </a:cxn>
                <a:cxn ang="0">
                  <a:pos x="10" y="4"/>
                </a:cxn>
                <a:cxn ang="0">
                  <a:pos x="10" y="4"/>
                </a:cxn>
                <a:cxn ang="0">
                  <a:pos x="10" y="2"/>
                </a:cxn>
                <a:cxn ang="0">
                  <a:pos x="10" y="2"/>
                </a:cxn>
                <a:cxn ang="0">
                  <a:pos x="10" y="2"/>
                </a:cxn>
                <a:cxn ang="0">
                  <a:pos x="8" y="2"/>
                </a:cxn>
                <a:cxn ang="0">
                  <a:pos x="8" y="0"/>
                </a:cxn>
                <a:cxn ang="0">
                  <a:pos x="8" y="2"/>
                </a:cxn>
              </a:cxnLst>
              <a:rect l="0" t="0" r="r" b="b"/>
              <a:pathLst>
                <a:path w="10" h="10">
                  <a:moveTo>
                    <a:pt x="8" y="2"/>
                  </a:moveTo>
                  <a:lnTo>
                    <a:pt x="4" y="2"/>
                  </a:lnTo>
                  <a:lnTo>
                    <a:pt x="2" y="6"/>
                  </a:lnTo>
                  <a:lnTo>
                    <a:pt x="0" y="6"/>
                  </a:lnTo>
                  <a:lnTo>
                    <a:pt x="0" y="6"/>
                  </a:lnTo>
                  <a:lnTo>
                    <a:pt x="0" y="6"/>
                  </a:lnTo>
                  <a:lnTo>
                    <a:pt x="0" y="6"/>
                  </a:lnTo>
                  <a:lnTo>
                    <a:pt x="2" y="8"/>
                  </a:lnTo>
                  <a:lnTo>
                    <a:pt x="2" y="8"/>
                  </a:lnTo>
                  <a:lnTo>
                    <a:pt x="2" y="8"/>
                  </a:lnTo>
                  <a:lnTo>
                    <a:pt x="4" y="8"/>
                  </a:lnTo>
                  <a:lnTo>
                    <a:pt x="4" y="10"/>
                  </a:lnTo>
                  <a:lnTo>
                    <a:pt x="4" y="10"/>
                  </a:lnTo>
                  <a:lnTo>
                    <a:pt x="6" y="10"/>
                  </a:lnTo>
                  <a:lnTo>
                    <a:pt x="8" y="10"/>
                  </a:lnTo>
                  <a:lnTo>
                    <a:pt x="8" y="10"/>
                  </a:lnTo>
                  <a:lnTo>
                    <a:pt x="10" y="8"/>
                  </a:lnTo>
                  <a:lnTo>
                    <a:pt x="10" y="8"/>
                  </a:lnTo>
                  <a:lnTo>
                    <a:pt x="10" y="8"/>
                  </a:lnTo>
                  <a:lnTo>
                    <a:pt x="10" y="6"/>
                  </a:lnTo>
                  <a:lnTo>
                    <a:pt x="10" y="6"/>
                  </a:lnTo>
                  <a:lnTo>
                    <a:pt x="10" y="4"/>
                  </a:lnTo>
                  <a:lnTo>
                    <a:pt x="10" y="4"/>
                  </a:lnTo>
                  <a:lnTo>
                    <a:pt x="10" y="2"/>
                  </a:lnTo>
                  <a:lnTo>
                    <a:pt x="10" y="2"/>
                  </a:lnTo>
                  <a:lnTo>
                    <a:pt x="10" y="2"/>
                  </a:lnTo>
                  <a:lnTo>
                    <a:pt x="8" y="2"/>
                  </a:lnTo>
                  <a:lnTo>
                    <a:pt x="8" y="0"/>
                  </a:lnTo>
                  <a:lnTo>
                    <a:pt x="8"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93" name="Freeform 5625">
              <a:extLst>
                <a:ext uri="{FF2B5EF4-FFF2-40B4-BE49-F238E27FC236}">
                  <a16:creationId xmlns:a16="http://schemas.microsoft.com/office/drawing/2014/main" id="{9991012E-86AB-BB4A-A72A-7E5CF0153298}"/>
                </a:ext>
              </a:extLst>
            </p:cNvPr>
            <p:cNvSpPr>
              <a:spLocks/>
            </p:cNvSpPr>
            <p:nvPr/>
          </p:nvSpPr>
          <p:spPr bwMode="auto">
            <a:xfrm>
              <a:off x="2116960" y="2637339"/>
              <a:ext cx="12688" cy="8796"/>
            </a:xfrm>
            <a:custGeom>
              <a:avLst/>
              <a:gdLst/>
              <a:ahLst/>
              <a:cxnLst>
                <a:cxn ang="0">
                  <a:pos x="6" y="0"/>
                </a:cxn>
                <a:cxn ang="0">
                  <a:pos x="4" y="2"/>
                </a:cxn>
                <a:cxn ang="0">
                  <a:pos x="2" y="4"/>
                </a:cxn>
                <a:cxn ang="0">
                  <a:pos x="0" y="6"/>
                </a:cxn>
                <a:cxn ang="0">
                  <a:pos x="0" y="6"/>
                </a:cxn>
                <a:cxn ang="0">
                  <a:pos x="0" y="6"/>
                </a:cxn>
                <a:cxn ang="0">
                  <a:pos x="2" y="6"/>
                </a:cxn>
                <a:cxn ang="0">
                  <a:pos x="2" y="6"/>
                </a:cxn>
                <a:cxn ang="0">
                  <a:pos x="4" y="6"/>
                </a:cxn>
                <a:cxn ang="0">
                  <a:pos x="4" y="6"/>
                </a:cxn>
                <a:cxn ang="0">
                  <a:pos x="6" y="4"/>
                </a:cxn>
                <a:cxn ang="0">
                  <a:pos x="8" y="2"/>
                </a:cxn>
                <a:cxn ang="0">
                  <a:pos x="8" y="0"/>
                </a:cxn>
                <a:cxn ang="0">
                  <a:pos x="8" y="0"/>
                </a:cxn>
                <a:cxn ang="0">
                  <a:pos x="8" y="0"/>
                </a:cxn>
                <a:cxn ang="0">
                  <a:pos x="6" y="0"/>
                </a:cxn>
              </a:cxnLst>
              <a:rect l="0" t="0" r="r" b="b"/>
              <a:pathLst>
                <a:path w="8" h="6">
                  <a:moveTo>
                    <a:pt x="6" y="0"/>
                  </a:moveTo>
                  <a:lnTo>
                    <a:pt x="4" y="2"/>
                  </a:lnTo>
                  <a:lnTo>
                    <a:pt x="2" y="4"/>
                  </a:lnTo>
                  <a:lnTo>
                    <a:pt x="0" y="6"/>
                  </a:lnTo>
                  <a:lnTo>
                    <a:pt x="0" y="6"/>
                  </a:lnTo>
                  <a:lnTo>
                    <a:pt x="0" y="6"/>
                  </a:lnTo>
                  <a:lnTo>
                    <a:pt x="2" y="6"/>
                  </a:lnTo>
                  <a:lnTo>
                    <a:pt x="2" y="6"/>
                  </a:lnTo>
                  <a:lnTo>
                    <a:pt x="4" y="6"/>
                  </a:lnTo>
                  <a:lnTo>
                    <a:pt x="4" y="6"/>
                  </a:lnTo>
                  <a:lnTo>
                    <a:pt x="6" y="4"/>
                  </a:lnTo>
                  <a:lnTo>
                    <a:pt x="8" y="2"/>
                  </a:lnTo>
                  <a:lnTo>
                    <a:pt x="8" y="0"/>
                  </a:lnTo>
                  <a:lnTo>
                    <a:pt x="8" y="0"/>
                  </a:lnTo>
                  <a:lnTo>
                    <a:pt x="8" y="0"/>
                  </a:lnTo>
                  <a:lnTo>
                    <a:pt x="6"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94" name="Freeform 5626">
              <a:extLst>
                <a:ext uri="{FF2B5EF4-FFF2-40B4-BE49-F238E27FC236}">
                  <a16:creationId xmlns:a16="http://schemas.microsoft.com/office/drawing/2014/main" id="{42164ED7-B59F-C343-B1B0-58D6A9ECDF49}"/>
                </a:ext>
              </a:extLst>
            </p:cNvPr>
            <p:cNvSpPr>
              <a:spLocks/>
            </p:cNvSpPr>
            <p:nvPr/>
          </p:nvSpPr>
          <p:spPr bwMode="auto">
            <a:xfrm>
              <a:off x="2116960" y="2637339"/>
              <a:ext cx="12688" cy="8796"/>
            </a:xfrm>
            <a:custGeom>
              <a:avLst/>
              <a:gdLst/>
              <a:ahLst/>
              <a:cxnLst>
                <a:cxn ang="0">
                  <a:pos x="6" y="0"/>
                </a:cxn>
                <a:cxn ang="0">
                  <a:pos x="4" y="2"/>
                </a:cxn>
                <a:cxn ang="0">
                  <a:pos x="2" y="4"/>
                </a:cxn>
                <a:cxn ang="0">
                  <a:pos x="0" y="6"/>
                </a:cxn>
                <a:cxn ang="0">
                  <a:pos x="0" y="6"/>
                </a:cxn>
                <a:cxn ang="0">
                  <a:pos x="0" y="6"/>
                </a:cxn>
                <a:cxn ang="0">
                  <a:pos x="2" y="6"/>
                </a:cxn>
                <a:cxn ang="0">
                  <a:pos x="2" y="6"/>
                </a:cxn>
                <a:cxn ang="0">
                  <a:pos x="4" y="6"/>
                </a:cxn>
                <a:cxn ang="0">
                  <a:pos x="4" y="6"/>
                </a:cxn>
                <a:cxn ang="0">
                  <a:pos x="6" y="4"/>
                </a:cxn>
                <a:cxn ang="0">
                  <a:pos x="8" y="2"/>
                </a:cxn>
                <a:cxn ang="0">
                  <a:pos x="8" y="0"/>
                </a:cxn>
                <a:cxn ang="0">
                  <a:pos x="8" y="0"/>
                </a:cxn>
                <a:cxn ang="0">
                  <a:pos x="8" y="0"/>
                </a:cxn>
                <a:cxn ang="0">
                  <a:pos x="6" y="0"/>
                </a:cxn>
              </a:cxnLst>
              <a:rect l="0" t="0" r="r" b="b"/>
              <a:pathLst>
                <a:path w="8" h="6">
                  <a:moveTo>
                    <a:pt x="6" y="0"/>
                  </a:moveTo>
                  <a:lnTo>
                    <a:pt x="4" y="2"/>
                  </a:lnTo>
                  <a:lnTo>
                    <a:pt x="2" y="4"/>
                  </a:lnTo>
                  <a:lnTo>
                    <a:pt x="0" y="6"/>
                  </a:lnTo>
                  <a:lnTo>
                    <a:pt x="0" y="6"/>
                  </a:lnTo>
                  <a:lnTo>
                    <a:pt x="0" y="6"/>
                  </a:lnTo>
                  <a:lnTo>
                    <a:pt x="2" y="6"/>
                  </a:lnTo>
                  <a:lnTo>
                    <a:pt x="2" y="6"/>
                  </a:lnTo>
                  <a:lnTo>
                    <a:pt x="4" y="6"/>
                  </a:lnTo>
                  <a:lnTo>
                    <a:pt x="4" y="6"/>
                  </a:lnTo>
                  <a:lnTo>
                    <a:pt x="6" y="4"/>
                  </a:lnTo>
                  <a:lnTo>
                    <a:pt x="8" y="2"/>
                  </a:lnTo>
                  <a:lnTo>
                    <a:pt x="8" y="0"/>
                  </a:lnTo>
                  <a:lnTo>
                    <a:pt x="8" y="0"/>
                  </a:lnTo>
                  <a:lnTo>
                    <a:pt x="8" y="0"/>
                  </a:lnTo>
                  <a:lnTo>
                    <a:pt x="6"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95" name="Freeform 5627">
              <a:extLst>
                <a:ext uri="{FF2B5EF4-FFF2-40B4-BE49-F238E27FC236}">
                  <a16:creationId xmlns:a16="http://schemas.microsoft.com/office/drawing/2014/main" id="{C504CE78-7BD5-554E-8598-3FD95F176435}"/>
                </a:ext>
              </a:extLst>
            </p:cNvPr>
            <p:cNvSpPr>
              <a:spLocks/>
            </p:cNvSpPr>
            <p:nvPr/>
          </p:nvSpPr>
          <p:spPr bwMode="auto">
            <a:xfrm>
              <a:off x="2085240" y="2639539"/>
              <a:ext cx="10574" cy="13194"/>
            </a:xfrm>
            <a:custGeom>
              <a:avLst/>
              <a:gdLst/>
              <a:ahLst/>
              <a:cxnLst>
                <a:cxn ang="0">
                  <a:pos x="4" y="2"/>
                </a:cxn>
                <a:cxn ang="0">
                  <a:pos x="2" y="2"/>
                </a:cxn>
                <a:cxn ang="0">
                  <a:pos x="0" y="8"/>
                </a:cxn>
                <a:cxn ang="0">
                  <a:pos x="0" y="8"/>
                </a:cxn>
                <a:cxn ang="0">
                  <a:pos x="4" y="8"/>
                </a:cxn>
                <a:cxn ang="0">
                  <a:pos x="4" y="8"/>
                </a:cxn>
                <a:cxn ang="0">
                  <a:pos x="6" y="8"/>
                </a:cxn>
                <a:cxn ang="0">
                  <a:pos x="6" y="8"/>
                </a:cxn>
                <a:cxn ang="0">
                  <a:pos x="6" y="6"/>
                </a:cxn>
                <a:cxn ang="0">
                  <a:pos x="6" y="2"/>
                </a:cxn>
                <a:cxn ang="0">
                  <a:pos x="6" y="2"/>
                </a:cxn>
                <a:cxn ang="0">
                  <a:pos x="6" y="0"/>
                </a:cxn>
                <a:cxn ang="0">
                  <a:pos x="4" y="0"/>
                </a:cxn>
                <a:cxn ang="0">
                  <a:pos x="4" y="2"/>
                </a:cxn>
              </a:cxnLst>
              <a:rect l="0" t="0" r="r" b="b"/>
              <a:pathLst>
                <a:path w="6" h="8">
                  <a:moveTo>
                    <a:pt x="4" y="2"/>
                  </a:moveTo>
                  <a:lnTo>
                    <a:pt x="2" y="2"/>
                  </a:lnTo>
                  <a:lnTo>
                    <a:pt x="0" y="8"/>
                  </a:lnTo>
                  <a:lnTo>
                    <a:pt x="0" y="8"/>
                  </a:lnTo>
                  <a:lnTo>
                    <a:pt x="4" y="8"/>
                  </a:lnTo>
                  <a:lnTo>
                    <a:pt x="4" y="8"/>
                  </a:lnTo>
                  <a:lnTo>
                    <a:pt x="6" y="8"/>
                  </a:lnTo>
                  <a:lnTo>
                    <a:pt x="6" y="8"/>
                  </a:lnTo>
                  <a:lnTo>
                    <a:pt x="6" y="6"/>
                  </a:lnTo>
                  <a:lnTo>
                    <a:pt x="6" y="2"/>
                  </a:lnTo>
                  <a:lnTo>
                    <a:pt x="6" y="2"/>
                  </a:lnTo>
                  <a:lnTo>
                    <a:pt x="6" y="0"/>
                  </a:lnTo>
                  <a:lnTo>
                    <a:pt x="4" y="0"/>
                  </a:lnTo>
                  <a:lnTo>
                    <a:pt x="4" y="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96" name="Freeform 5628">
              <a:extLst>
                <a:ext uri="{FF2B5EF4-FFF2-40B4-BE49-F238E27FC236}">
                  <a16:creationId xmlns:a16="http://schemas.microsoft.com/office/drawing/2014/main" id="{E259768C-9461-9743-8866-CA5059C2BDE3}"/>
                </a:ext>
              </a:extLst>
            </p:cNvPr>
            <p:cNvSpPr>
              <a:spLocks/>
            </p:cNvSpPr>
            <p:nvPr/>
          </p:nvSpPr>
          <p:spPr bwMode="auto">
            <a:xfrm>
              <a:off x="2085240" y="2639539"/>
              <a:ext cx="10574" cy="13194"/>
            </a:xfrm>
            <a:custGeom>
              <a:avLst/>
              <a:gdLst/>
              <a:ahLst/>
              <a:cxnLst>
                <a:cxn ang="0">
                  <a:pos x="4" y="2"/>
                </a:cxn>
                <a:cxn ang="0">
                  <a:pos x="2" y="2"/>
                </a:cxn>
                <a:cxn ang="0">
                  <a:pos x="0" y="8"/>
                </a:cxn>
                <a:cxn ang="0">
                  <a:pos x="0" y="8"/>
                </a:cxn>
                <a:cxn ang="0">
                  <a:pos x="4" y="8"/>
                </a:cxn>
                <a:cxn ang="0">
                  <a:pos x="4" y="8"/>
                </a:cxn>
                <a:cxn ang="0">
                  <a:pos x="6" y="8"/>
                </a:cxn>
                <a:cxn ang="0">
                  <a:pos x="6" y="8"/>
                </a:cxn>
                <a:cxn ang="0">
                  <a:pos x="6" y="6"/>
                </a:cxn>
                <a:cxn ang="0">
                  <a:pos x="6" y="2"/>
                </a:cxn>
                <a:cxn ang="0">
                  <a:pos x="6" y="2"/>
                </a:cxn>
                <a:cxn ang="0">
                  <a:pos x="6" y="0"/>
                </a:cxn>
                <a:cxn ang="0">
                  <a:pos x="4" y="0"/>
                </a:cxn>
                <a:cxn ang="0">
                  <a:pos x="4" y="2"/>
                </a:cxn>
              </a:cxnLst>
              <a:rect l="0" t="0" r="r" b="b"/>
              <a:pathLst>
                <a:path w="6" h="8">
                  <a:moveTo>
                    <a:pt x="4" y="2"/>
                  </a:moveTo>
                  <a:lnTo>
                    <a:pt x="2" y="2"/>
                  </a:lnTo>
                  <a:lnTo>
                    <a:pt x="0" y="8"/>
                  </a:lnTo>
                  <a:lnTo>
                    <a:pt x="0" y="8"/>
                  </a:lnTo>
                  <a:lnTo>
                    <a:pt x="4" y="8"/>
                  </a:lnTo>
                  <a:lnTo>
                    <a:pt x="4" y="8"/>
                  </a:lnTo>
                  <a:lnTo>
                    <a:pt x="6" y="8"/>
                  </a:lnTo>
                  <a:lnTo>
                    <a:pt x="6" y="8"/>
                  </a:lnTo>
                  <a:lnTo>
                    <a:pt x="6" y="6"/>
                  </a:lnTo>
                  <a:lnTo>
                    <a:pt x="6" y="2"/>
                  </a:lnTo>
                  <a:lnTo>
                    <a:pt x="6" y="2"/>
                  </a:lnTo>
                  <a:lnTo>
                    <a:pt x="6" y="0"/>
                  </a:lnTo>
                  <a:lnTo>
                    <a:pt x="4" y="0"/>
                  </a:lnTo>
                  <a:lnTo>
                    <a:pt x="4"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97" name="Freeform 5629">
              <a:extLst>
                <a:ext uri="{FF2B5EF4-FFF2-40B4-BE49-F238E27FC236}">
                  <a16:creationId xmlns:a16="http://schemas.microsoft.com/office/drawing/2014/main" id="{1C6FD35A-4D69-0644-8A83-13DCE5E36B2E}"/>
                </a:ext>
              </a:extLst>
            </p:cNvPr>
            <p:cNvSpPr>
              <a:spLocks/>
            </p:cNvSpPr>
            <p:nvPr/>
          </p:nvSpPr>
          <p:spPr bwMode="auto">
            <a:xfrm>
              <a:off x="2104272" y="2661530"/>
              <a:ext cx="10572" cy="10995"/>
            </a:xfrm>
            <a:custGeom>
              <a:avLst/>
              <a:gdLst/>
              <a:ahLst/>
              <a:cxnLst>
                <a:cxn ang="0">
                  <a:pos x="6" y="0"/>
                </a:cxn>
                <a:cxn ang="0">
                  <a:pos x="4" y="0"/>
                </a:cxn>
                <a:cxn ang="0">
                  <a:pos x="4" y="0"/>
                </a:cxn>
                <a:cxn ang="0">
                  <a:pos x="4" y="0"/>
                </a:cxn>
                <a:cxn ang="0">
                  <a:pos x="2" y="2"/>
                </a:cxn>
                <a:cxn ang="0">
                  <a:pos x="0" y="4"/>
                </a:cxn>
                <a:cxn ang="0">
                  <a:pos x="0" y="6"/>
                </a:cxn>
                <a:cxn ang="0">
                  <a:pos x="2" y="6"/>
                </a:cxn>
                <a:cxn ang="0">
                  <a:pos x="2" y="6"/>
                </a:cxn>
                <a:cxn ang="0">
                  <a:pos x="2" y="6"/>
                </a:cxn>
                <a:cxn ang="0">
                  <a:pos x="2" y="6"/>
                </a:cxn>
                <a:cxn ang="0">
                  <a:pos x="6" y="4"/>
                </a:cxn>
                <a:cxn ang="0">
                  <a:pos x="6" y="4"/>
                </a:cxn>
                <a:cxn ang="0">
                  <a:pos x="6" y="4"/>
                </a:cxn>
                <a:cxn ang="0">
                  <a:pos x="6" y="4"/>
                </a:cxn>
                <a:cxn ang="0">
                  <a:pos x="6" y="4"/>
                </a:cxn>
                <a:cxn ang="0">
                  <a:pos x="6" y="0"/>
                </a:cxn>
                <a:cxn ang="0">
                  <a:pos x="6" y="0"/>
                </a:cxn>
                <a:cxn ang="0">
                  <a:pos x="6" y="0"/>
                </a:cxn>
                <a:cxn ang="0">
                  <a:pos x="6" y="0"/>
                </a:cxn>
                <a:cxn ang="0">
                  <a:pos x="6" y="0"/>
                </a:cxn>
              </a:cxnLst>
              <a:rect l="0" t="0" r="r" b="b"/>
              <a:pathLst>
                <a:path w="6" h="6">
                  <a:moveTo>
                    <a:pt x="6" y="0"/>
                  </a:moveTo>
                  <a:lnTo>
                    <a:pt x="4" y="0"/>
                  </a:lnTo>
                  <a:lnTo>
                    <a:pt x="4" y="0"/>
                  </a:lnTo>
                  <a:lnTo>
                    <a:pt x="4" y="0"/>
                  </a:lnTo>
                  <a:lnTo>
                    <a:pt x="2" y="2"/>
                  </a:lnTo>
                  <a:lnTo>
                    <a:pt x="0" y="4"/>
                  </a:lnTo>
                  <a:lnTo>
                    <a:pt x="0" y="6"/>
                  </a:lnTo>
                  <a:lnTo>
                    <a:pt x="2" y="6"/>
                  </a:lnTo>
                  <a:lnTo>
                    <a:pt x="2" y="6"/>
                  </a:lnTo>
                  <a:lnTo>
                    <a:pt x="2" y="6"/>
                  </a:lnTo>
                  <a:lnTo>
                    <a:pt x="2" y="6"/>
                  </a:lnTo>
                  <a:lnTo>
                    <a:pt x="6" y="4"/>
                  </a:lnTo>
                  <a:lnTo>
                    <a:pt x="6" y="4"/>
                  </a:lnTo>
                  <a:lnTo>
                    <a:pt x="6" y="4"/>
                  </a:lnTo>
                  <a:lnTo>
                    <a:pt x="6" y="4"/>
                  </a:lnTo>
                  <a:lnTo>
                    <a:pt x="6" y="4"/>
                  </a:lnTo>
                  <a:lnTo>
                    <a:pt x="6" y="0"/>
                  </a:lnTo>
                  <a:lnTo>
                    <a:pt x="6" y="0"/>
                  </a:lnTo>
                  <a:lnTo>
                    <a:pt x="6" y="0"/>
                  </a:lnTo>
                  <a:lnTo>
                    <a:pt x="6" y="0"/>
                  </a:lnTo>
                  <a:lnTo>
                    <a:pt x="6"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98" name="Freeform 5630">
              <a:extLst>
                <a:ext uri="{FF2B5EF4-FFF2-40B4-BE49-F238E27FC236}">
                  <a16:creationId xmlns:a16="http://schemas.microsoft.com/office/drawing/2014/main" id="{B74DC4DE-AC3A-494B-980F-B52A4F397BA6}"/>
                </a:ext>
              </a:extLst>
            </p:cNvPr>
            <p:cNvSpPr>
              <a:spLocks/>
            </p:cNvSpPr>
            <p:nvPr/>
          </p:nvSpPr>
          <p:spPr bwMode="auto">
            <a:xfrm>
              <a:off x="2104272" y="2661530"/>
              <a:ext cx="10572" cy="10995"/>
            </a:xfrm>
            <a:custGeom>
              <a:avLst/>
              <a:gdLst/>
              <a:ahLst/>
              <a:cxnLst>
                <a:cxn ang="0">
                  <a:pos x="6" y="0"/>
                </a:cxn>
                <a:cxn ang="0">
                  <a:pos x="4" y="0"/>
                </a:cxn>
                <a:cxn ang="0">
                  <a:pos x="4" y="0"/>
                </a:cxn>
                <a:cxn ang="0">
                  <a:pos x="4" y="0"/>
                </a:cxn>
                <a:cxn ang="0">
                  <a:pos x="2" y="2"/>
                </a:cxn>
                <a:cxn ang="0">
                  <a:pos x="0" y="4"/>
                </a:cxn>
                <a:cxn ang="0">
                  <a:pos x="0" y="6"/>
                </a:cxn>
                <a:cxn ang="0">
                  <a:pos x="2" y="6"/>
                </a:cxn>
                <a:cxn ang="0">
                  <a:pos x="2" y="6"/>
                </a:cxn>
                <a:cxn ang="0">
                  <a:pos x="2" y="6"/>
                </a:cxn>
                <a:cxn ang="0">
                  <a:pos x="2" y="6"/>
                </a:cxn>
                <a:cxn ang="0">
                  <a:pos x="6" y="4"/>
                </a:cxn>
                <a:cxn ang="0">
                  <a:pos x="6" y="4"/>
                </a:cxn>
                <a:cxn ang="0">
                  <a:pos x="6" y="4"/>
                </a:cxn>
                <a:cxn ang="0">
                  <a:pos x="6" y="4"/>
                </a:cxn>
                <a:cxn ang="0">
                  <a:pos x="6" y="4"/>
                </a:cxn>
                <a:cxn ang="0">
                  <a:pos x="6" y="0"/>
                </a:cxn>
                <a:cxn ang="0">
                  <a:pos x="6" y="0"/>
                </a:cxn>
                <a:cxn ang="0">
                  <a:pos x="6" y="0"/>
                </a:cxn>
                <a:cxn ang="0">
                  <a:pos x="6" y="0"/>
                </a:cxn>
                <a:cxn ang="0">
                  <a:pos x="6" y="0"/>
                </a:cxn>
              </a:cxnLst>
              <a:rect l="0" t="0" r="r" b="b"/>
              <a:pathLst>
                <a:path w="6" h="6">
                  <a:moveTo>
                    <a:pt x="6" y="0"/>
                  </a:moveTo>
                  <a:lnTo>
                    <a:pt x="4" y="0"/>
                  </a:lnTo>
                  <a:lnTo>
                    <a:pt x="4" y="0"/>
                  </a:lnTo>
                  <a:lnTo>
                    <a:pt x="4" y="0"/>
                  </a:lnTo>
                  <a:lnTo>
                    <a:pt x="2" y="2"/>
                  </a:lnTo>
                  <a:lnTo>
                    <a:pt x="0" y="4"/>
                  </a:lnTo>
                  <a:lnTo>
                    <a:pt x="0" y="6"/>
                  </a:lnTo>
                  <a:lnTo>
                    <a:pt x="2" y="6"/>
                  </a:lnTo>
                  <a:lnTo>
                    <a:pt x="2" y="6"/>
                  </a:lnTo>
                  <a:lnTo>
                    <a:pt x="2" y="6"/>
                  </a:lnTo>
                  <a:lnTo>
                    <a:pt x="2" y="6"/>
                  </a:lnTo>
                  <a:lnTo>
                    <a:pt x="6" y="4"/>
                  </a:lnTo>
                  <a:lnTo>
                    <a:pt x="6" y="4"/>
                  </a:lnTo>
                  <a:lnTo>
                    <a:pt x="6" y="4"/>
                  </a:lnTo>
                  <a:lnTo>
                    <a:pt x="6" y="4"/>
                  </a:lnTo>
                  <a:lnTo>
                    <a:pt x="6" y="4"/>
                  </a:lnTo>
                  <a:lnTo>
                    <a:pt x="6" y="0"/>
                  </a:lnTo>
                  <a:lnTo>
                    <a:pt x="6" y="0"/>
                  </a:lnTo>
                  <a:lnTo>
                    <a:pt x="6" y="0"/>
                  </a:lnTo>
                  <a:lnTo>
                    <a:pt x="6" y="0"/>
                  </a:lnTo>
                  <a:lnTo>
                    <a:pt x="6"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99" name="Freeform 5631">
              <a:extLst>
                <a:ext uri="{FF2B5EF4-FFF2-40B4-BE49-F238E27FC236}">
                  <a16:creationId xmlns:a16="http://schemas.microsoft.com/office/drawing/2014/main" id="{54616E89-976F-8B4A-A63F-3C15FAA3C7AC}"/>
                </a:ext>
              </a:extLst>
            </p:cNvPr>
            <p:cNvSpPr>
              <a:spLocks/>
            </p:cNvSpPr>
            <p:nvPr/>
          </p:nvSpPr>
          <p:spPr bwMode="auto">
            <a:xfrm>
              <a:off x="2076782" y="2617548"/>
              <a:ext cx="14803" cy="8796"/>
            </a:xfrm>
            <a:custGeom>
              <a:avLst/>
              <a:gdLst/>
              <a:ahLst/>
              <a:cxnLst>
                <a:cxn ang="0">
                  <a:pos x="10" y="0"/>
                </a:cxn>
                <a:cxn ang="0">
                  <a:pos x="2" y="0"/>
                </a:cxn>
                <a:cxn ang="0">
                  <a:pos x="0" y="2"/>
                </a:cxn>
                <a:cxn ang="0">
                  <a:pos x="0" y="2"/>
                </a:cxn>
                <a:cxn ang="0">
                  <a:pos x="0" y="2"/>
                </a:cxn>
                <a:cxn ang="0">
                  <a:pos x="0" y="4"/>
                </a:cxn>
                <a:cxn ang="0">
                  <a:pos x="0" y="4"/>
                </a:cxn>
                <a:cxn ang="0">
                  <a:pos x="2" y="4"/>
                </a:cxn>
                <a:cxn ang="0">
                  <a:pos x="4" y="6"/>
                </a:cxn>
                <a:cxn ang="0">
                  <a:pos x="4" y="6"/>
                </a:cxn>
                <a:cxn ang="0">
                  <a:pos x="4" y="6"/>
                </a:cxn>
                <a:cxn ang="0">
                  <a:pos x="6" y="6"/>
                </a:cxn>
                <a:cxn ang="0">
                  <a:pos x="8" y="6"/>
                </a:cxn>
                <a:cxn ang="0">
                  <a:pos x="8" y="6"/>
                </a:cxn>
                <a:cxn ang="0">
                  <a:pos x="8" y="2"/>
                </a:cxn>
                <a:cxn ang="0">
                  <a:pos x="10" y="0"/>
                </a:cxn>
                <a:cxn ang="0">
                  <a:pos x="10" y="0"/>
                </a:cxn>
                <a:cxn ang="0">
                  <a:pos x="10" y="0"/>
                </a:cxn>
                <a:cxn ang="0">
                  <a:pos x="10" y="0"/>
                </a:cxn>
              </a:cxnLst>
              <a:rect l="0" t="0" r="r" b="b"/>
              <a:pathLst>
                <a:path w="10" h="6">
                  <a:moveTo>
                    <a:pt x="10" y="0"/>
                  </a:moveTo>
                  <a:lnTo>
                    <a:pt x="2" y="0"/>
                  </a:lnTo>
                  <a:lnTo>
                    <a:pt x="0" y="2"/>
                  </a:lnTo>
                  <a:lnTo>
                    <a:pt x="0" y="2"/>
                  </a:lnTo>
                  <a:lnTo>
                    <a:pt x="0" y="2"/>
                  </a:lnTo>
                  <a:lnTo>
                    <a:pt x="0" y="4"/>
                  </a:lnTo>
                  <a:lnTo>
                    <a:pt x="0" y="4"/>
                  </a:lnTo>
                  <a:lnTo>
                    <a:pt x="2" y="4"/>
                  </a:lnTo>
                  <a:lnTo>
                    <a:pt x="4" y="6"/>
                  </a:lnTo>
                  <a:lnTo>
                    <a:pt x="4" y="6"/>
                  </a:lnTo>
                  <a:lnTo>
                    <a:pt x="4" y="6"/>
                  </a:lnTo>
                  <a:lnTo>
                    <a:pt x="6" y="6"/>
                  </a:lnTo>
                  <a:lnTo>
                    <a:pt x="8" y="6"/>
                  </a:lnTo>
                  <a:lnTo>
                    <a:pt x="8" y="6"/>
                  </a:lnTo>
                  <a:lnTo>
                    <a:pt x="8" y="2"/>
                  </a:lnTo>
                  <a:lnTo>
                    <a:pt x="10" y="0"/>
                  </a:lnTo>
                  <a:lnTo>
                    <a:pt x="10" y="0"/>
                  </a:lnTo>
                  <a:lnTo>
                    <a:pt x="10" y="0"/>
                  </a:lnTo>
                  <a:lnTo>
                    <a:pt x="10" y="0"/>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00" name="Freeform 5632">
              <a:extLst>
                <a:ext uri="{FF2B5EF4-FFF2-40B4-BE49-F238E27FC236}">
                  <a16:creationId xmlns:a16="http://schemas.microsoft.com/office/drawing/2014/main" id="{89F91702-E476-0C4E-814A-85BA68A3167E}"/>
                </a:ext>
              </a:extLst>
            </p:cNvPr>
            <p:cNvSpPr>
              <a:spLocks/>
            </p:cNvSpPr>
            <p:nvPr/>
          </p:nvSpPr>
          <p:spPr bwMode="auto">
            <a:xfrm>
              <a:off x="2076782" y="2617548"/>
              <a:ext cx="14803" cy="8796"/>
            </a:xfrm>
            <a:custGeom>
              <a:avLst/>
              <a:gdLst/>
              <a:ahLst/>
              <a:cxnLst>
                <a:cxn ang="0">
                  <a:pos x="10" y="0"/>
                </a:cxn>
                <a:cxn ang="0">
                  <a:pos x="2" y="0"/>
                </a:cxn>
                <a:cxn ang="0">
                  <a:pos x="0" y="2"/>
                </a:cxn>
                <a:cxn ang="0">
                  <a:pos x="0" y="2"/>
                </a:cxn>
                <a:cxn ang="0">
                  <a:pos x="0" y="2"/>
                </a:cxn>
                <a:cxn ang="0">
                  <a:pos x="0" y="4"/>
                </a:cxn>
                <a:cxn ang="0">
                  <a:pos x="0" y="4"/>
                </a:cxn>
                <a:cxn ang="0">
                  <a:pos x="2" y="4"/>
                </a:cxn>
                <a:cxn ang="0">
                  <a:pos x="4" y="6"/>
                </a:cxn>
                <a:cxn ang="0">
                  <a:pos x="4" y="6"/>
                </a:cxn>
                <a:cxn ang="0">
                  <a:pos x="4" y="6"/>
                </a:cxn>
                <a:cxn ang="0">
                  <a:pos x="6" y="6"/>
                </a:cxn>
                <a:cxn ang="0">
                  <a:pos x="8" y="6"/>
                </a:cxn>
                <a:cxn ang="0">
                  <a:pos x="8" y="6"/>
                </a:cxn>
                <a:cxn ang="0">
                  <a:pos x="8" y="2"/>
                </a:cxn>
                <a:cxn ang="0">
                  <a:pos x="10" y="0"/>
                </a:cxn>
                <a:cxn ang="0">
                  <a:pos x="10" y="0"/>
                </a:cxn>
                <a:cxn ang="0">
                  <a:pos x="10" y="0"/>
                </a:cxn>
                <a:cxn ang="0">
                  <a:pos x="10" y="0"/>
                </a:cxn>
              </a:cxnLst>
              <a:rect l="0" t="0" r="r" b="b"/>
              <a:pathLst>
                <a:path w="10" h="6">
                  <a:moveTo>
                    <a:pt x="10" y="0"/>
                  </a:moveTo>
                  <a:lnTo>
                    <a:pt x="2" y="0"/>
                  </a:lnTo>
                  <a:lnTo>
                    <a:pt x="0" y="2"/>
                  </a:lnTo>
                  <a:lnTo>
                    <a:pt x="0" y="2"/>
                  </a:lnTo>
                  <a:lnTo>
                    <a:pt x="0" y="2"/>
                  </a:lnTo>
                  <a:lnTo>
                    <a:pt x="0" y="4"/>
                  </a:lnTo>
                  <a:lnTo>
                    <a:pt x="0" y="4"/>
                  </a:lnTo>
                  <a:lnTo>
                    <a:pt x="2" y="4"/>
                  </a:lnTo>
                  <a:lnTo>
                    <a:pt x="4" y="6"/>
                  </a:lnTo>
                  <a:lnTo>
                    <a:pt x="4" y="6"/>
                  </a:lnTo>
                  <a:lnTo>
                    <a:pt x="4" y="6"/>
                  </a:lnTo>
                  <a:lnTo>
                    <a:pt x="6" y="6"/>
                  </a:lnTo>
                  <a:lnTo>
                    <a:pt x="8" y="6"/>
                  </a:lnTo>
                  <a:lnTo>
                    <a:pt x="8" y="6"/>
                  </a:lnTo>
                  <a:lnTo>
                    <a:pt x="8" y="2"/>
                  </a:lnTo>
                  <a:lnTo>
                    <a:pt x="10" y="0"/>
                  </a:lnTo>
                  <a:lnTo>
                    <a:pt x="10" y="0"/>
                  </a:lnTo>
                  <a:lnTo>
                    <a:pt x="10" y="0"/>
                  </a:lnTo>
                  <a:lnTo>
                    <a:pt x="1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01" name="Freeform 5633">
              <a:extLst>
                <a:ext uri="{FF2B5EF4-FFF2-40B4-BE49-F238E27FC236}">
                  <a16:creationId xmlns:a16="http://schemas.microsoft.com/office/drawing/2014/main" id="{AE0697B8-DC42-D349-8DD4-E1F27D0491F3}"/>
                </a:ext>
              </a:extLst>
            </p:cNvPr>
            <p:cNvSpPr>
              <a:spLocks/>
            </p:cNvSpPr>
            <p:nvPr/>
          </p:nvSpPr>
          <p:spPr bwMode="auto">
            <a:xfrm>
              <a:off x="2317845" y="2938611"/>
              <a:ext cx="33833" cy="19791"/>
            </a:xfrm>
            <a:custGeom>
              <a:avLst/>
              <a:gdLst/>
              <a:ahLst/>
              <a:cxnLst>
                <a:cxn ang="0">
                  <a:pos x="14" y="2"/>
                </a:cxn>
                <a:cxn ang="0">
                  <a:pos x="14" y="2"/>
                </a:cxn>
                <a:cxn ang="0">
                  <a:pos x="4" y="2"/>
                </a:cxn>
                <a:cxn ang="0">
                  <a:pos x="4" y="2"/>
                </a:cxn>
                <a:cxn ang="0">
                  <a:pos x="0" y="4"/>
                </a:cxn>
                <a:cxn ang="0">
                  <a:pos x="0" y="4"/>
                </a:cxn>
                <a:cxn ang="0">
                  <a:pos x="8" y="6"/>
                </a:cxn>
                <a:cxn ang="0">
                  <a:pos x="10" y="6"/>
                </a:cxn>
                <a:cxn ang="0">
                  <a:pos x="12" y="8"/>
                </a:cxn>
                <a:cxn ang="0">
                  <a:pos x="12" y="8"/>
                </a:cxn>
                <a:cxn ang="0">
                  <a:pos x="14" y="8"/>
                </a:cxn>
                <a:cxn ang="0">
                  <a:pos x="16" y="8"/>
                </a:cxn>
                <a:cxn ang="0">
                  <a:pos x="16" y="8"/>
                </a:cxn>
                <a:cxn ang="0">
                  <a:pos x="18" y="10"/>
                </a:cxn>
                <a:cxn ang="0">
                  <a:pos x="18" y="10"/>
                </a:cxn>
                <a:cxn ang="0">
                  <a:pos x="18" y="10"/>
                </a:cxn>
                <a:cxn ang="0">
                  <a:pos x="18" y="10"/>
                </a:cxn>
                <a:cxn ang="0">
                  <a:pos x="20" y="12"/>
                </a:cxn>
                <a:cxn ang="0">
                  <a:pos x="20" y="10"/>
                </a:cxn>
                <a:cxn ang="0">
                  <a:pos x="22" y="8"/>
                </a:cxn>
                <a:cxn ang="0">
                  <a:pos x="22" y="8"/>
                </a:cxn>
                <a:cxn ang="0">
                  <a:pos x="22" y="4"/>
                </a:cxn>
                <a:cxn ang="0">
                  <a:pos x="22" y="4"/>
                </a:cxn>
                <a:cxn ang="0">
                  <a:pos x="22" y="4"/>
                </a:cxn>
                <a:cxn ang="0">
                  <a:pos x="20" y="2"/>
                </a:cxn>
                <a:cxn ang="0">
                  <a:pos x="18" y="2"/>
                </a:cxn>
                <a:cxn ang="0">
                  <a:pos x="16" y="2"/>
                </a:cxn>
                <a:cxn ang="0">
                  <a:pos x="16" y="0"/>
                </a:cxn>
                <a:cxn ang="0">
                  <a:pos x="14" y="2"/>
                </a:cxn>
              </a:cxnLst>
              <a:rect l="0" t="0" r="r" b="b"/>
              <a:pathLst>
                <a:path w="22" h="12">
                  <a:moveTo>
                    <a:pt x="14" y="2"/>
                  </a:moveTo>
                  <a:lnTo>
                    <a:pt x="14" y="2"/>
                  </a:lnTo>
                  <a:lnTo>
                    <a:pt x="4" y="2"/>
                  </a:lnTo>
                  <a:lnTo>
                    <a:pt x="4" y="2"/>
                  </a:lnTo>
                  <a:lnTo>
                    <a:pt x="0" y="4"/>
                  </a:lnTo>
                  <a:lnTo>
                    <a:pt x="0" y="4"/>
                  </a:lnTo>
                  <a:lnTo>
                    <a:pt x="8" y="6"/>
                  </a:lnTo>
                  <a:lnTo>
                    <a:pt x="10" y="6"/>
                  </a:lnTo>
                  <a:lnTo>
                    <a:pt x="12" y="8"/>
                  </a:lnTo>
                  <a:lnTo>
                    <a:pt x="12" y="8"/>
                  </a:lnTo>
                  <a:lnTo>
                    <a:pt x="14" y="8"/>
                  </a:lnTo>
                  <a:lnTo>
                    <a:pt x="16" y="8"/>
                  </a:lnTo>
                  <a:lnTo>
                    <a:pt x="16" y="8"/>
                  </a:lnTo>
                  <a:lnTo>
                    <a:pt x="18" y="10"/>
                  </a:lnTo>
                  <a:lnTo>
                    <a:pt x="18" y="10"/>
                  </a:lnTo>
                  <a:lnTo>
                    <a:pt x="18" y="10"/>
                  </a:lnTo>
                  <a:lnTo>
                    <a:pt x="18" y="10"/>
                  </a:lnTo>
                  <a:lnTo>
                    <a:pt x="20" y="12"/>
                  </a:lnTo>
                  <a:lnTo>
                    <a:pt x="20" y="10"/>
                  </a:lnTo>
                  <a:lnTo>
                    <a:pt x="22" y="8"/>
                  </a:lnTo>
                  <a:lnTo>
                    <a:pt x="22" y="8"/>
                  </a:lnTo>
                  <a:lnTo>
                    <a:pt x="22" y="4"/>
                  </a:lnTo>
                  <a:lnTo>
                    <a:pt x="22" y="4"/>
                  </a:lnTo>
                  <a:lnTo>
                    <a:pt x="22" y="4"/>
                  </a:lnTo>
                  <a:lnTo>
                    <a:pt x="20" y="2"/>
                  </a:lnTo>
                  <a:lnTo>
                    <a:pt x="18" y="2"/>
                  </a:lnTo>
                  <a:lnTo>
                    <a:pt x="16" y="2"/>
                  </a:lnTo>
                  <a:lnTo>
                    <a:pt x="16" y="0"/>
                  </a:lnTo>
                  <a:lnTo>
                    <a:pt x="14" y="2"/>
                  </a:lnTo>
                  <a:close/>
                </a:path>
              </a:pathLst>
            </a:custGeom>
            <a:solidFill>
              <a:srgbClr val="FFFFFF"/>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02" name="Freeform 5634">
              <a:extLst>
                <a:ext uri="{FF2B5EF4-FFF2-40B4-BE49-F238E27FC236}">
                  <a16:creationId xmlns:a16="http://schemas.microsoft.com/office/drawing/2014/main" id="{67ECA400-3B67-2B41-8042-610DCE6CB0DF}"/>
                </a:ext>
              </a:extLst>
            </p:cNvPr>
            <p:cNvSpPr>
              <a:spLocks/>
            </p:cNvSpPr>
            <p:nvPr/>
          </p:nvSpPr>
          <p:spPr bwMode="auto">
            <a:xfrm>
              <a:off x="2317845" y="2938611"/>
              <a:ext cx="33833" cy="19791"/>
            </a:xfrm>
            <a:custGeom>
              <a:avLst/>
              <a:gdLst/>
              <a:ahLst/>
              <a:cxnLst>
                <a:cxn ang="0">
                  <a:pos x="14" y="2"/>
                </a:cxn>
                <a:cxn ang="0">
                  <a:pos x="14" y="2"/>
                </a:cxn>
                <a:cxn ang="0">
                  <a:pos x="4" y="2"/>
                </a:cxn>
                <a:cxn ang="0">
                  <a:pos x="4" y="2"/>
                </a:cxn>
                <a:cxn ang="0">
                  <a:pos x="0" y="4"/>
                </a:cxn>
                <a:cxn ang="0">
                  <a:pos x="0" y="4"/>
                </a:cxn>
                <a:cxn ang="0">
                  <a:pos x="8" y="6"/>
                </a:cxn>
                <a:cxn ang="0">
                  <a:pos x="10" y="6"/>
                </a:cxn>
                <a:cxn ang="0">
                  <a:pos x="12" y="8"/>
                </a:cxn>
                <a:cxn ang="0">
                  <a:pos x="12" y="8"/>
                </a:cxn>
                <a:cxn ang="0">
                  <a:pos x="14" y="8"/>
                </a:cxn>
                <a:cxn ang="0">
                  <a:pos x="16" y="8"/>
                </a:cxn>
                <a:cxn ang="0">
                  <a:pos x="16" y="8"/>
                </a:cxn>
                <a:cxn ang="0">
                  <a:pos x="18" y="10"/>
                </a:cxn>
                <a:cxn ang="0">
                  <a:pos x="18" y="10"/>
                </a:cxn>
                <a:cxn ang="0">
                  <a:pos x="18" y="10"/>
                </a:cxn>
                <a:cxn ang="0">
                  <a:pos x="18" y="10"/>
                </a:cxn>
                <a:cxn ang="0">
                  <a:pos x="20" y="12"/>
                </a:cxn>
                <a:cxn ang="0">
                  <a:pos x="20" y="10"/>
                </a:cxn>
                <a:cxn ang="0">
                  <a:pos x="22" y="8"/>
                </a:cxn>
                <a:cxn ang="0">
                  <a:pos x="22" y="8"/>
                </a:cxn>
                <a:cxn ang="0">
                  <a:pos x="22" y="4"/>
                </a:cxn>
                <a:cxn ang="0">
                  <a:pos x="22" y="4"/>
                </a:cxn>
                <a:cxn ang="0">
                  <a:pos x="22" y="4"/>
                </a:cxn>
                <a:cxn ang="0">
                  <a:pos x="20" y="2"/>
                </a:cxn>
                <a:cxn ang="0">
                  <a:pos x="18" y="2"/>
                </a:cxn>
                <a:cxn ang="0">
                  <a:pos x="16" y="2"/>
                </a:cxn>
                <a:cxn ang="0">
                  <a:pos x="16" y="0"/>
                </a:cxn>
                <a:cxn ang="0">
                  <a:pos x="14" y="2"/>
                </a:cxn>
              </a:cxnLst>
              <a:rect l="0" t="0" r="r" b="b"/>
              <a:pathLst>
                <a:path w="22" h="12">
                  <a:moveTo>
                    <a:pt x="14" y="2"/>
                  </a:moveTo>
                  <a:lnTo>
                    <a:pt x="14" y="2"/>
                  </a:lnTo>
                  <a:lnTo>
                    <a:pt x="4" y="2"/>
                  </a:lnTo>
                  <a:lnTo>
                    <a:pt x="4" y="2"/>
                  </a:lnTo>
                  <a:lnTo>
                    <a:pt x="0" y="4"/>
                  </a:lnTo>
                  <a:lnTo>
                    <a:pt x="0" y="4"/>
                  </a:lnTo>
                  <a:lnTo>
                    <a:pt x="8" y="6"/>
                  </a:lnTo>
                  <a:lnTo>
                    <a:pt x="10" y="6"/>
                  </a:lnTo>
                  <a:lnTo>
                    <a:pt x="12" y="8"/>
                  </a:lnTo>
                  <a:lnTo>
                    <a:pt x="12" y="8"/>
                  </a:lnTo>
                  <a:lnTo>
                    <a:pt x="14" y="8"/>
                  </a:lnTo>
                  <a:lnTo>
                    <a:pt x="16" y="8"/>
                  </a:lnTo>
                  <a:lnTo>
                    <a:pt x="16" y="8"/>
                  </a:lnTo>
                  <a:lnTo>
                    <a:pt x="18" y="10"/>
                  </a:lnTo>
                  <a:lnTo>
                    <a:pt x="18" y="10"/>
                  </a:lnTo>
                  <a:lnTo>
                    <a:pt x="18" y="10"/>
                  </a:lnTo>
                  <a:lnTo>
                    <a:pt x="18" y="10"/>
                  </a:lnTo>
                  <a:lnTo>
                    <a:pt x="20" y="12"/>
                  </a:lnTo>
                  <a:lnTo>
                    <a:pt x="20" y="10"/>
                  </a:lnTo>
                  <a:lnTo>
                    <a:pt x="22" y="8"/>
                  </a:lnTo>
                  <a:lnTo>
                    <a:pt x="22" y="8"/>
                  </a:lnTo>
                  <a:lnTo>
                    <a:pt x="22" y="4"/>
                  </a:lnTo>
                  <a:lnTo>
                    <a:pt x="22" y="4"/>
                  </a:lnTo>
                  <a:lnTo>
                    <a:pt x="22" y="4"/>
                  </a:lnTo>
                  <a:lnTo>
                    <a:pt x="20" y="2"/>
                  </a:lnTo>
                  <a:lnTo>
                    <a:pt x="18" y="2"/>
                  </a:lnTo>
                  <a:lnTo>
                    <a:pt x="16" y="2"/>
                  </a:lnTo>
                  <a:lnTo>
                    <a:pt x="16" y="0"/>
                  </a:lnTo>
                  <a:lnTo>
                    <a:pt x="14"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03" name="Freeform 5635">
              <a:extLst>
                <a:ext uri="{FF2B5EF4-FFF2-40B4-BE49-F238E27FC236}">
                  <a16:creationId xmlns:a16="http://schemas.microsoft.com/office/drawing/2014/main" id="{2922EDB9-D131-B74B-A9A8-6061438CF51A}"/>
                </a:ext>
              </a:extLst>
            </p:cNvPr>
            <p:cNvSpPr>
              <a:spLocks/>
            </p:cNvSpPr>
            <p:nvPr/>
          </p:nvSpPr>
          <p:spPr bwMode="auto">
            <a:xfrm>
              <a:off x="3123505" y="526243"/>
              <a:ext cx="816232" cy="186921"/>
            </a:xfrm>
            <a:custGeom>
              <a:avLst/>
              <a:gdLst/>
              <a:ahLst/>
              <a:cxnLst>
                <a:cxn ang="0">
                  <a:pos x="6" y="116"/>
                </a:cxn>
                <a:cxn ang="0">
                  <a:pos x="14" y="118"/>
                </a:cxn>
                <a:cxn ang="0">
                  <a:pos x="26" y="112"/>
                </a:cxn>
                <a:cxn ang="0">
                  <a:pos x="36" y="104"/>
                </a:cxn>
                <a:cxn ang="0">
                  <a:pos x="40" y="104"/>
                </a:cxn>
                <a:cxn ang="0">
                  <a:pos x="46" y="98"/>
                </a:cxn>
                <a:cxn ang="0">
                  <a:pos x="50" y="88"/>
                </a:cxn>
                <a:cxn ang="0">
                  <a:pos x="68" y="78"/>
                </a:cxn>
                <a:cxn ang="0">
                  <a:pos x="80" y="78"/>
                </a:cxn>
                <a:cxn ang="0">
                  <a:pos x="82" y="72"/>
                </a:cxn>
                <a:cxn ang="0">
                  <a:pos x="90" y="70"/>
                </a:cxn>
                <a:cxn ang="0">
                  <a:pos x="92" y="72"/>
                </a:cxn>
                <a:cxn ang="0">
                  <a:pos x="100" y="76"/>
                </a:cxn>
                <a:cxn ang="0">
                  <a:pos x="106" y="72"/>
                </a:cxn>
                <a:cxn ang="0">
                  <a:pos x="110" y="62"/>
                </a:cxn>
                <a:cxn ang="0">
                  <a:pos x="122" y="54"/>
                </a:cxn>
                <a:cxn ang="0">
                  <a:pos x="142" y="44"/>
                </a:cxn>
                <a:cxn ang="0">
                  <a:pos x="148" y="40"/>
                </a:cxn>
                <a:cxn ang="0">
                  <a:pos x="162" y="34"/>
                </a:cxn>
                <a:cxn ang="0">
                  <a:pos x="184" y="32"/>
                </a:cxn>
                <a:cxn ang="0">
                  <a:pos x="192" y="30"/>
                </a:cxn>
                <a:cxn ang="0">
                  <a:pos x="202" y="30"/>
                </a:cxn>
                <a:cxn ang="0">
                  <a:pos x="210" y="28"/>
                </a:cxn>
                <a:cxn ang="0">
                  <a:pos x="218" y="28"/>
                </a:cxn>
                <a:cxn ang="0">
                  <a:pos x="220" y="30"/>
                </a:cxn>
                <a:cxn ang="0">
                  <a:pos x="228" y="30"/>
                </a:cxn>
                <a:cxn ang="0">
                  <a:pos x="238" y="22"/>
                </a:cxn>
                <a:cxn ang="0">
                  <a:pos x="244" y="16"/>
                </a:cxn>
                <a:cxn ang="0">
                  <a:pos x="250" y="16"/>
                </a:cxn>
                <a:cxn ang="0">
                  <a:pos x="254" y="20"/>
                </a:cxn>
                <a:cxn ang="0">
                  <a:pos x="266" y="18"/>
                </a:cxn>
                <a:cxn ang="0">
                  <a:pos x="278" y="16"/>
                </a:cxn>
                <a:cxn ang="0">
                  <a:pos x="282" y="12"/>
                </a:cxn>
                <a:cxn ang="0">
                  <a:pos x="290" y="10"/>
                </a:cxn>
                <a:cxn ang="0">
                  <a:pos x="292" y="12"/>
                </a:cxn>
                <a:cxn ang="0">
                  <a:pos x="308" y="10"/>
                </a:cxn>
                <a:cxn ang="0">
                  <a:pos x="330" y="12"/>
                </a:cxn>
                <a:cxn ang="0">
                  <a:pos x="346" y="18"/>
                </a:cxn>
                <a:cxn ang="0">
                  <a:pos x="346" y="20"/>
                </a:cxn>
                <a:cxn ang="0">
                  <a:pos x="350" y="24"/>
                </a:cxn>
                <a:cxn ang="0">
                  <a:pos x="356" y="26"/>
                </a:cxn>
                <a:cxn ang="0">
                  <a:pos x="368" y="24"/>
                </a:cxn>
                <a:cxn ang="0">
                  <a:pos x="370" y="18"/>
                </a:cxn>
                <a:cxn ang="0">
                  <a:pos x="378" y="14"/>
                </a:cxn>
                <a:cxn ang="0">
                  <a:pos x="380" y="16"/>
                </a:cxn>
                <a:cxn ang="0">
                  <a:pos x="400" y="10"/>
                </a:cxn>
                <a:cxn ang="0">
                  <a:pos x="402" y="6"/>
                </a:cxn>
                <a:cxn ang="0">
                  <a:pos x="406" y="0"/>
                </a:cxn>
                <a:cxn ang="0">
                  <a:pos x="414" y="2"/>
                </a:cxn>
                <a:cxn ang="0">
                  <a:pos x="416" y="6"/>
                </a:cxn>
                <a:cxn ang="0">
                  <a:pos x="434" y="12"/>
                </a:cxn>
                <a:cxn ang="0">
                  <a:pos x="448" y="6"/>
                </a:cxn>
                <a:cxn ang="0">
                  <a:pos x="446" y="2"/>
                </a:cxn>
                <a:cxn ang="0">
                  <a:pos x="446" y="0"/>
                </a:cxn>
                <a:cxn ang="0">
                  <a:pos x="450" y="0"/>
                </a:cxn>
                <a:cxn ang="0">
                  <a:pos x="466" y="6"/>
                </a:cxn>
                <a:cxn ang="0">
                  <a:pos x="474" y="12"/>
                </a:cxn>
                <a:cxn ang="0">
                  <a:pos x="482" y="14"/>
                </a:cxn>
                <a:cxn ang="0">
                  <a:pos x="494" y="8"/>
                </a:cxn>
              </a:cxnLst>
              <a:rect l="0" t="0" r="r" b="b"/>
              <a:pathLst>
                <a:path w="514" h="118">
                  <a:moveTo>
                    <a:pt x="0" y="116"/>
                  </a:moveTo>
                  <a:lnTo>
                    <a:pt x="2" y="116"/>
                  </a:lnTo>
                  <a:lnTo>
                    <a:pt x="4" y="116"/>
                  </a:lnTo>
                  <a:lnTo>
                    <a:pt x="4" y="116"/>
                  </a:lnTo>
                  <a:lnTo>
                    <a:pt x="4" y="116"/>
                  </a:lnTo>
                  <a:lnTo>
                    <a:pt x="6" y="116"/>
                  </a:lnTo>
                  <a:lnTo>
                    <a:pt x="6" y="116"/>
                  </a:lnTo>
                  <a:lnTo>
                    <a:pt x="6" y="118"/>
                  </a:lnTo>
                  <a:lnTo>
                    <a:pt x="8" y="118"/>
                  </a:lnTo>
                  <a:lnTo>
                    <a:pt x="10" y="118"/>
                  </a:lnTo>
                  <a:lnTo>
                    <a:pt x="12" y="118"/>
                  </a:lnTo>
                  <a:lnTo>
                    <a:pt x="14" y="118"/>
                  </a:lnTo>
                  <a:lnTo>
                    <a:pt x="16" y="116"/>
                  </a:lnTo>
                  <a:lnTo>
                    <a:pt x="22" y="114"/>
                  </a:lnTo>
                  <a:lnTo>
                    <a:pt x="22" y="114"/>
                  </a:lnTo>
                  <a:lnTo>
                    <a:pt x="22" y="114"/>
                  </a:lnTo>
                  <a:lnTo>
                    <a:pt x="24" y="114"/>
                  </a:lnTo>
                  <a:lnTo>
                    <a:pt x="26" y="112"/>
                  </a:lnTo>
                  <a:lnTo>
                    <a:pt x="32" y="106"/>
                  </a:lnTo>
                  <a:lnTo>
                    <a:pt x="32" y="106"/>
                  </a:lnTo>
                  <a:lnTo>
                    <a:pt x="34" y="106"/>
                  </a:lnTo>
                  <a:lnTo>
                    <a:pt x="36" y="104"/>
                  </a:lnTo>
                  <a:lnTo>
                    <a:pt x="36" y="104"/>
                  </a:lnTo>
                  <a:lnTo>
                    <a:pt x="36" y="104"/>
                  </a:lnTo>
                  <a:lnTo>
                    <a:pt x="38" y="104"/>
                  </a:lnTo>
                  <a:lnTo>
                    <a:pt x="38" y="104"/>
                  </a:lnTo>
                  <a:lnTo>
                    <a:pt x="40" y="104"/>
                  </a:lnTo>
                  <a:lnTo>
                    <a:pt x="40" y="104"/>
                  </a:lnTo>
                  <a:lnTo>
                    <a:pt x="40" y="104"/>
                  </a:lnTo>
                  <a:lnTo>
                    <a:pt x="40" y="104"/>
                  </a:lnTo>
                  <a:lnTo>
                    <a:pt x="42" y="104"/>
                  </a:lnTo>
                  <a:lnTo>
                    <a:pt x="42" y="104"/>
                  </a:lnTo>
                  <a:lnTo>
                    <a:pt x="44" y="100"/>
                  </a:lnTo>
                  <a:lnTo>
                    <a:pt x="44" y="100"/>
                  </a:lnTo>
                  <a:lnTo>
                    <a:pt x="46" y="100"/>
                  </a:lnTo>
                  <a:lnTo>
                    <a:pt x="46" y="98"/>
                  </a:lnTo>
                  <a:lnTo>
                    <a:pt x="46" y="96"/>
                  </a:lnTo>
                  <a:lnTo>
                    <a:pt x="46" y="94"/>
                  </a:lnTo>
                  <a:lnTo>
                    <a:pt x="48" y="92"/>
                  </a:lnTo>
                  <a:lnTo>
                    <a:pt x="48" y="92"/>
                  </a:lnTo>
                  <a:lnTo>
                    <a:pt x="48" y="90"/>
                  </a:lnTo>
                  <a:lnTo>
                    <a:pt x="50" y="88"/>
                  </a:lnTo>
                  <a:lnTo>
                    <a:pt x="52" y="86"/>
                  </a:lnTo>
                  <a:lnTo>
                    <a:pt x="56" y="82"/>
                  </a:lnTo>
                  <a:lnTo>
                    <a:pt x="58" y="82"/>
                  </a:lnTo>
                  <a:lnTo>
                    <a:pt x="58" y="82"/>
                  </a:lnTo>
                  <a:lnTo>
                    <a:pt x="62" y="80"/>
                  </a:lnTo>
                  <a:lnTo>
                    <a:pt x="68" y="78"/>
                  </a:lnTo>
                  <a:lnTo>
                    <a:pt x="72" y="80"/>
                  </a:lnTo>
                  <a:lnTo>
                    <a:pt x="74" y="80"/>
                  </a:lnTo>
                  <a:lnTo>
                    <a:pt x="76" y="80"/>
                  </a:lnTo>
                  <a:lnTo>
                    <a:pt x="76" y="80"/>
                  </a:lnTo>
                  <a:lnTo>
                    <a:pt x="80" y="78"/>
                  </a:lnTo>
                  <a:lnTo>
                    <a:pt x="80" y="78"/>
                  </a:lnTo>
                  <a:lnTo>
                    <a:pt x="80" y="76"/>
                  </a:lnTo>
                  <a:lnTo>
                    <a:pt x="82" y="76"/>
                  </a:lnTo>
                  <a:lnTo>
                    <a:pt x="82" y="76"/>
                  </a:lnTo>
                  <a:lnTo>
                    <a:pt x="82" y="74"/>
                  </a:lnTo>
                  <a:lnTo>
                    <a:pt x="82" y="72"/>
                  </a:lnTo>
                  <a:lnTo>
                    <a:pt x="82" y="72"/>
                  </a:lnTo>
                  <a:lnTo>
                    <a:pt x="82" y="72"/>
                  </a:lnTo>
                  <a:lnTo>
                    <a:pt x="88" y="70"/>
                  </a:lnTo>
                  <a:lnTo>
                    <a:pt x="88" y="70"/>
                  </a:lnTo>
                  <a:lnTo>
                    <a:pt x="88" y="70"/>
                  </a:lnTo>
                  <a:lnTo>
                    <a:pt x="90" y="70"/>
                  </a:lnTo>
                  <a:lnTo>
                    <a:pt x="90" y="70"/>
                  </a:lnTo>
                  <a:lnTo>
                    <a:pt x="92" y="72"/>
                  </a:lnTo>
                  <a:lnTo>
                    <a:pt x="92" y="72"/>
                  </a:lnTo>
                  <a:lnTo>
                    <a:pt x="92" y="72"/>
                  </a:lnTo>
                  <a:lnTo>
                    <a:pt x="92" y="72"/>
                  </a:lnTo>
                  <a:lnTo>
                    <a:pt x="92" y="72"/>
                  </a:lnTo>
                  <a:lnTo>
                    <a:pt x="92" y="72"/>
                  </a:lnTo>
                  <a:lnTo>
                    <a:pt x="92" y="74"/>
                  </a:lnTo>
                  <a:lnTo>
                    <a:pt x="92" y="74"/>
                  </a:lnTo>
                  <a:lnTo>
                    <a:pt x="92" y="74"/>
                  </a:lnTo>
                  <a:lnTo>
                    <a:pt x="94" y="74"/>
                  </a:lnTo>
                  <a:lnTo>
                    <a:pt x="98" y="76"/>
                  </a:lnTo>
                  <a:lnTo>
                    <a:pt x="100" y="76"/>
                  </a:lnTo>
                  <a:lnTo>
                    <a:pt x="100" y="76"/>
                  </a:lnTo>
                  <a:lnTo>
                    <a:pt x="100" y="76"/>
                  </a:lnTo>
                  <a:lnTo>
                    <a:pt x="100" y="76"/>
                  </a:lnTo>
                  <a:lnTo>
                    <a:pt x="102" y="76"/>
                  </a:lnTo>
                  <a:lnTo>
                    <a:pt x="106" y="72"/>
                  </a:lnTo>
                  <a:lnTo>
                    <a:pt x="106" y="72"/>
                  </a:lnTo>
                  <a:lnTo>
                    <a:pt x="106" y="72"/>
                  </a:lnTo>
                  <a:lnTo>
                    <a:pt x="108" y="72"/>
                  </a:lnTo>
                  <a:lnTo>
                    <a:pt x="108" y="70"/>
                  </a:lnTo>
                  <a:lnTo>
                    <a:pt x="110" y="68"/>
                  </a:lnTo>
                  <a:lnTo>
                    <a:pt x="110" y="64"/>
                  </a:lnTo>
                  <a:lnTo>
                    <a:pt x="110" y="62"/>
                  </a:lnTo>
                  <a:lnTo>
                    <a:pt x="112" y="62"/>
                  </a:lnTo>
                  <a:lnTo>
                    <a:pt x="112" y="62"/>
                  </a:lnTo>
                  <a:lnTo>
                    <a:pt x="112" y="60"/>
                  </a:lnTo>
                  <a:lnTo>
                    <a:pt x="112" y="60"/>
                  </a:lnTo>
                  <a:lnTo>
                    <a:pt x="116" y="58"/>
                  </a:lnTo>
                  <a:lnTo>
                    <a:pt x="122" y="54"/>
                  </a:lnTo>
                  <a:lnTo>
                    <a:pt x="130" y="48"/>
                  </a:lnTo>
                  <a:lnTo>
                    <a:pt x="134" y="46"/>
                  </a:lnTo>
                  <a:lnTo>
                    <a:pt x="138" y="44"/>
                  </a:lnTo>
                  <a:lnTo>
                    <a:pt x="140" y="44"/>
                  </a:lnTo>
                  <a:lnTo>
                    <a:pt x="140" y="44"/>
                  </a:lnTo>
                  <a:lnTo>
                    <a:pt x="142" y="44"/>
                  </a:lnTo>
                  <a:lnTo>
                    <a:pt x="142" y="44"/>
                  </a:lnTo>
                  <a:lnTo>
                    <a:pt x="146" y="42"/>
                  </a:lnTo>
                  <a:lnTo>
                    <a:pt x="146" y="42"/>
                  </a:lnTo>
                  <a:lnTo>
                    <a:pt x="148" y="40"/>
                  </a:lnTo>
                  <a:lnTo>
                    <a:pt x="148" y="40"/>
                  </a:lnTo>
                  <a:lnTo>
                    <a:pt x="148" y="40"/>
                  </a:lnTo>
                  <a:lnTo>
                    <a:pt x="150" y="40"/>
                  </a:lnTo>
                  <a:lnTo>
                    <a:pt x="150" y="38"/>
                  </a:lnTo>
                  <a:lnTo>
                    <a:pt x="150" y="38"/>
                  </a:lnTo>
                  <a:lnTo>
                    <a:pt x="150" y="38"/>
                  </a:lnTo>
                  <a:lnTo>
                    <a:pt x="154" y="36"/>
                  </a:lnTo>
                  <a:lnTo>
                    <a:pt x="162" y="34"/>
                  </a:lnTo>
                  <a:lnTo>
                    <a:pt x="172" y="32"/>
                  </a:lnTo>
                  <a:lnTo>
                    <a:pt x="176" y="34"/>
                  </a:lnTo>
                  <a:lnTo>
                    <a:pt x="176" y="34"/>
                  </a:lnTo>
                  <a:lnTo>
                    <a:pt x="180" y="32"/>
                  </a:lnTo>
                  <a:lnTo>
                    <a:pt x="182" y="32"/>
                  </a:lnTo>
                  <a:lnTo>
                    <a:pt x="184" y="32"/>
                  </a:lnTo>
                  <a:lnTo>
                    <a:pt x="184" y="32"/>
                  </a:lnTo>
                  <a:lnTo>
                    <a:pt x="186" y="32"/>
                  </a:lnTo>
                  <a:lnTo>
                    <a:pt x="186" y="32"/>
                  </a:lnTo>
                  <a:lnTo>
                    <a:pt x="188" y="32"/>
                  </a:lnTo>
                  <a:lnTo>
                    <a:pt x="188" y="32"/>
                  </a:lnTo>
                  <a:lnTo>
                    <a:pt x="192" y="30"/>
                  </a:lnTo>
                  <a:lnTo>
                    <a:pt x="196" y="30"/>
                  </a:lnTo>
                  <a:lnTo>
                    <a:pt x="196" y="30"/>
                  </a:lnTo>
                  <a:lnTo>
                    <a:pt x="198" y="30"/>
                  </a:lnTo>
                  <a:lnTo>
                    <a:pt x="198" y="30"/>
                  </a:lnTo>
                  <a:lnTo>
                    <a:pt x="200" y="30"/>
                  </a:lnTo>
                  <a:lnTo>
                    <a:pt x="202" y="30"/>
                  </a:lnTo>
                  <a:lnTo>
                    <a:pt x="202" y="30"/>
                  </a:lnTo>
                  <a:lnTo>
                    <a:pt x="206" y="30"/>
                  </a:lnTo>
                  <a:lnTo>
                    <a:pt x="208" y="30"/>
                  </a:lnTo>
                  <a:lnTo>
                    <a:pt x="208" y="28"/>
                  </a:lnTo>
                  <a:lnTo>
                    <a:pt x="208" y="28"/>
                  </a:lnTo>
                  <a:lnTo>
                    <a:pt x="210" y="28"/>
                  </a:lnTo>
                  <a:lnTo>
                    <a:pt x="214" y="26"/>
                  </a:lnTo>
                  <a:lnTo>
                    <a:pt x="216" y="26"/>
                  </a:lnTo>
                  <a:lnTo>
                    <a:pt x="216" y="26"/>
                  </a:lnTo>
                  <a:lnTo>
                    <a:pt x="218" y="26"/>
                  </a:lnTo>
                  <a:lnTo>
                    <a:pt x="218" y="28"/>
                  </a:lnTo>
                  <a:lnTo>
                    <a:pt x="218" y="28"/>
                  </a:lnTo>
                  <a:lnTo>
                    <a:pt x="218" y="28"/>
                  </a:lnTo>
                  <a:lnTo>
                    <a:pt x="218" y="28"/>
                  </a:lnTo>
                  <a:lnTo>
                    <a:pt x="218" y="28"/>
                  </a:lnTo>
                  <a:lnTo>
                    <a:pt x="218" y="28"/>
                  </a:lnTo>
                  <a:lnTo>
                    <a:pt x="220" y="28"/>
                  </a:lnTo>
                  <a:lnTo>
                    <a:pt x="220" y="30"/>
                  </a:lnTo>
                  <a:lnTo>
                    <a:pt x="220" y="30"/>
                  </a:lnTo>
                  <a:lnTo>
                    <a:pt x="222" y="30"/>
                  </a:lnTo>
                  <a:lnTo>
                    <a:pt x="224" y="30"/>
                  </a:lnTo>
                  <a:lnTo>
                    <a:pt x="224" y="30"/>
                  </a:lnTo>
                  <a:lnTo>
                    <a:pt x="226" y="30"/>
                  </a:lnTo>
                  <a:lnTo>
                    <a:pt x="228" y="30"/>
                  </a:lnTo>
                  <a:lnTo>
                    <a:pt x="228" y="30"/>
                  </a:lnTo>
                  <a:lnTo>
                    <a:pt x="228" y="28"/>
                  </a:lnTo>
                  <a:lnTo>
                    <a:pt x="230" y="28"/>
                  </a:lnTo>
                  <a:lnTo>
                    <a:pt x="236" y="24"/>
                  </a:lnTo>
                  <a:lnTo>
                    <a:pt x="238" y="22"/>
                  </a:lnTo>
                  <a:lnTo>
                    <a:pt x="238" y="22"/>
                  </a:lnTo>
                  <a:lnTo>
                    <a:pt x="240" y="22"/>
                  </a:lnTo>
                  <a:lnTo>
                    <a:pt x="240" y="22"/>
                  </a:lnTo>
                  <a:lnTo>
                    <a:pt x="242" y="18"/>
                  </a:lnTo>
                  <a:lnTo>
                    <a:pt x="242" y="18"/>
                  </a:lnTo>
                  <a:lnTo>
                    <a:pt x="244" y="18"/>
                  </a:lnTo>
                  <a:lnTo>
                    <a:pt x="244" y="16"/>
                  </a:lnTo>
                  <a:lnTo>
                    <a:pt x="246" y="16"/>
                  </a:lnTo>
                  <a:lnTo>
                    <a:pt x="246" y="16"/>
                  </a:lnTo>
                  <a:lnTo>
                    <a:pt x="248" y="16"/>
                  </a:lnTo>
                  <a:lnTo>
                    <a:pt x="248" y="16"/>
                  </a:lnTo>
                  <a:lnTo>
                    <a:pt x="248" y="16"/>
                  </a:lnTo>
                  <a:lnTo>
                    <a:pt x="250" y="16"/>
                  </a:lnTo>
                  <a:lnTo>
                    <a:pt x="250" y="18"/>
                  </a:lnTo>
                  <a:lnTo>
                    <a:pt x="250" y="18"/>
                  </a:lnTo>
                  <a:lnTo>
                    <a:pt x="252" y="20"/>
                  </a:lnTo>
                  <a:lnTo>
                    <a:pt x="252" y="20"/>
                  </a:lnTo>
                  <a:lnTo>
                    <a:pt x="254" y="20"/>
                  </a:lnTo>
                  <a:lnTo>
                    <a:pt x="254" y="20"/>
                  </a:lnTo>
                  <a:lnTo>
                    <a:pt x="256" y="20"/>
                  </a:lnTo>
                  <a:lnTo>
                    <a:pt x="256" y="20"/>
                  </a:lnTo>
                  <a:lnTo>
                    <a:pt x="258" y="18"/>
                  </a:lnTo>
                  <a:lnTo>
                    <a:pt x="262" y="18"/>
                  </a:lnTo>
                  <a:lnTo>
                    <a:pt x="266" y="18"/>
                  </a:lnTo>
                  <a:lnTo>
                    <a:pt x="266" y="18"/>
                  </a:lnTo>
                  <a:lnTo>
                    <a:pt x="270" y="18"/>
                  </a:lnTo>
                  <a:lnTo>
                    <a:pt x="270" y="18"/>
                  </a:lnTo>
                  <a:lnTo>
                    <a:pt x="274" y="18"/>
                  </a:lnTo>
                  <a:lnTo>
                    <a:pt x="276" y="16"/>
                  </a:lnTo>
                  <a:lnTo>
                    <a:pt x="278" y="16"/>
                  </a:lnTo>
                  <a:lnTo>
                    <a:pt x="278" y="16"/>
                  </a:lnTo>
                  <a:lnTo>
                    <a:pt x="278" y="16"/>
                  </a:lnTo>
                  <a:lnTo>
                    <a:pt x="280" y="14"/>
                  </a:lnTo>
                  <a:lnTo>
                    <a:pt x="280" y="14"/>
                  </a:lnTo>
                  <a:lnTo>
                    <a:pt x="280" y="14"/>
                  </a:lnTo>
                  <a:lnTo>
                    <a:pt x="282" y="12"/>
                  </a:lnTo>
                  <a:lnTo>
                    <a:pt x="282" y="12"/>
                  </a:lnTo>
                  <a:lnTo>
                    <a:pt x="282" y="12"/>
                  </a:lnTo>
                  <a:lnTo>
                    <a:pt x="284" y="12"/>
                  </a:lnTo>
                  <a:lnTo>
                    <a:pt x="286" y="10"/>
                  </a:lnTo>
                  <a:lnTo>
                    <a:pt x="290" y="10"/>
                  </a:lnTo>
                  <a:lnTo>
                    <a:pt x="290" y="10"/>
                  </a:lnTo>
                  <a:lnTo>
                    <a:pt x="290" y="10"/>
                  </a:lnTo>
                  <a:lnTo>
                    <a:pt x="290" y="10"/>
                  </a:lnTo>
                  <a:lnTo>
                    <a:pt x="290" y="12"/>
                  </a:lnTo>
                  <a:lnTo>
                    <a:pt x="292" y="12"/>
                  </a:lnTo>
                  <a:lnTo>
                    <a:pt x="292" y="12"/>
                  </a:lnTo>
                  <a:lnTo>
                    <a:pt x="292" y="12"/>
                  </a:lnTo>
                  <a:lnTo>
                    <a:pt x="292" y="12"/>
                  </a:lnTo>
                  <a:lnTo>
                    <a:pt x="294" y="12"/>
                  </a:lnTo>
                  <a:lnTo>
                    <a:pt x="294" y="12"/>
                  </a:lnTo>
                  <a:lnTo>
                    <a:pt x="298" y="12"/>
                  </a:lnTo>
                  <a:lnTo>
                    <a:pt x="300" y="12"/>
                  </a:lnTo>
                  <a:lnTo>
                    <a:pt x="306" y="10"/>
                  </a:lnTo>
                  <a:lnTo>
                    <a:pt x="308" y="10"/>
                  </a:lnTo>
                  <a:lnTo>
                    <a:pt x="314" y="12"/>
                  </a:lnTo>
                  <a:lnTo>
                    <a:pt x="320" y="12"/>
                  </a:lnTo>
                  <a:lnTo>
                    <a:pt x="322" y="12"/>
                  </a:lnTo>
                  <a:lnTo>
                    <a:pt x="324" y="12"/>
                  </a:lnTo>
                  <a:lnTo>
                    <a:pt x="324" y="12"/>
                  </a:lnTo>
                  <a:lnTo>
                    <a:pt x="330" y="12"/>
                  </a:lnTo>
                  <a:lnTo>
                    <a:pt x="330" y="12"/>
                  </a:lnTo>
                  <a:lnTo>
                    <a:pt x="330" y="12"/>
                  </a:lnTo>
                  <a:lnTo>
                    <a:pt x="332" y="12"/>
                  </a:lnTo>
                  <a:lnTo>
                    <a:pt x="332" y="12"/>
                  </a:lnTo>
                  <a:lnTo>
                    <a:pt x="338" y="14"/>
                  </a:lnTo>
                  <a:lnTo>
                    <a:pt x="346" y="18"/>
                  </a:lnTo>
                  <a:lnTo>
                    <a:pt x="346" y="18"/>
                  </a:lnTo>
                  <a:lnTo>
                    <a:pt x="346" y="18"/>
                  </a:lnTo>
                  <a:lnTo>
                    <a:pt x="346" y="20"/>
                  </a:lnTo>
                  <a:lnTo>
                    <a:pt x="346" y="20"/>
                  </a:lnTo>
                  <a:lnTo>
                    <a:pt x="346" y="20"/>
                  </a:lnTo>
                  <a:lnTo>
                    <a:pt x="346" y="20"/>
                  </a:lnTo>
                  <a:lnTo>
                    <a:pt x="346" y="22"/>
                  </a:lnTo>
                  <a:lnTo>
                    <a:pt x="346" y="22"/>
                  </a:lnTo>
                  <a:lnTo>
                    <a:pt x="346" y="22"/>
                  </a:lnTo>
                  <a:lnTo>
                    <a:pt x="346" y="22"/>
                  </a:lnTo>
                  <a:lnTo>
                    <a:pt x="348" y="22"/>
                  </a:lnTo>
                  <a:lnTo>
                    <a:pt x="350" y="24"/>
                  </a:lnTo>
                  <a:lnTo>
                    <a:pt x="350" y="24"/>
                  </a:lnTo>
                  <a:lnTo>
                    <a:pt x="352" y="26"/>
                  </a:lnTo>
                  <a:lnTo>
                    <a:pt x="354" y="26"/>
                  </a:lnTo>
                  <a:lnTo>
                    <a:pt x="354" y="26"/>
                  </a:lnTo>
                  <a:lnTo>
                    <a:pt x="354" y="26"/>
                  </a:lnTo>
                  <a:lnTo>
                    <a:pt x="356" y="26"/>
                  </a:lnTo>
                  <a:lnTo>
                    <a:pt x="358" y="26"/>
                  </a:lnTo>
                  <a:lnTo>
                    <a:pt x="362" y="26"/>
                  </a:lnTo>
                  <a:lnTo>
                    <a:pt x="362" y="24"/>
                  </a:lnTo>
                  <a:lnTo>
                    <a:pt x="364" y="24"/>
                  </a:lnTo>
                  <a:lnTo>
                    <a:pt x="364" y="24"/>
                  </a:lnTo>
                  <a:lnTo>
                    <a:pt x="368" y="24"/>
                  </a:lnTo>
                  <a:lnTo>
                    <a:pt x="368" y="24"/>
                  </a:lnTo>
                  <a:lnTo>
                    <a:pt x="368" y="22"/>
                  </a:lnTo>
                  <a:lnTo>
                    <a:pt x="368" y="20"/>
                  </a:lnTo>
                  <a:lnTo>
                    <a:pt x="368" y="20"/>
                  </a:lnTo>
                  <a:lnTo>
                    <a:pt x="370" y="20"/>
                  </a:lnTo>
                  <a:lnTo>
                    <a:pt x="370" y="18"/>
                  </a:lnTo>
                  <a:lnTo>
                    <a:pt x="370" y="18"/>
                  </a:lnTo>
                  <a:lnTo>
                    <a:pt x="376" y="16"/>
                  </a:lnTo>
                  <a:lnTo>
                    <a:pt x="376" y="16"/>
                  </a:lnTo>
                  <a:lnTo>
                    <a:pt x="376" y="16"/>
                  </a:lnTo>
                  <a:lnTo>
                    <a:pt x="378" y="14"/>
                  </a:lnTo>
                  <a:lnTo>
                    <a:pt x="378" y="14"/>
                  </a:lnTo>
                  <a:lnTo>
                    <a:pt x="378" y="14"/>
                  </a:lnTo>
                  <a:lnTo>
                    <a:pt x="378" y="16"/>
                  </a:lnTo>
                  <a:lnTo>
                    <a:pt x="380" y="16"/>
                  </a:lnTo>
                  <a:lnTo>
                    <a:pt x="380" y="16"/>
                  </a:lnTo>
                  <a:lnTo>
                    <a:pt x="380" y="16"/>
                  </a:lnTo>
                  <a:lnTo>
                    <a:pt x="380" y="16"/>
                  </a:lnTo>
                  <a:lnTo>
                    <a:pt x="384" y="16"/>
                  </a:lnTo>
                  <a:lnTo>
                    <a:pt x="390" y="14"/>
                  </a:lnTo>
                  <a:lnTo>
                    <a:pt x="390" y="14"/>
                  </a:lnTo>
                  <a:lnTo>
                    <a:pt x="390" y="14"/>
                  </a:lnTo>
                  <a:lnTo>
                    <a:pt x="398" y="12"/>
                  </a:lnTo>
                  <a:lnTo>
                    <a:pt x="400" y="10"/>
                  </a:lnTo>
                  <a:lnTo>
                    <a:pt x="400" y="10"/>
                  </a:lnTo>
                  <a:lnTo>
                    <a:pt x="400" y="10"/>
                  </a:lnTo>
                  <a:lnTo>
                    <a:pt x="402" y="8"/>
                  </a:lnTo>
                  <a:lnTo>
                    <a:pt x="402" y="8"/>
                  </a:lnTo>
                  <a:lnTo>
                    <a:pt x="402" y="8"/>
                  </a:lnTo>
                  <a:lnTo>
                    <a:pt x="402" y="6"/>
                  </a:lnTo>
                  <a:lnTo>
                    <a:pt x="402" y="6"/>
                  </a:lnTo>
                  <a:lnTo>
                    <a:pt x="402" y="6"/>
                  </a:lnTo>
                  <a:lnTo>
                    <a:pt x="402" y="4"/>
                  </a:lnTo>
                  <a:lnTo>
                    <a:pt x="402" y="4"/>
                  </a:lnTo>
                  <a:lnTo>
                    <a:pt x="406" y="0"/>
                  </a:lnTo>
                  <a:lnTo>
                    <a:pt x="406" y="0"/>
                  </a:lnTo>
                  <a:lnTo>
                    <a:pt x="408" y="0"/>
                  </a:lnTo>
                  <a:lnTo>
                    <a:pt x="412" y="0"/>
                  </a:lnTo>
                  <a:lnTo>
                    <a:pt x="412" y="0"/>
                  </a:lnTo>
                  <a:lnTo>
                    <a:pt x="412" y="0"/>
                  </a:lnTo>
                  <a:lnTo>
                    <a:pt x="414" y="0"/>
                  </a:lnTo>
                  <a:lnTo>
                    <a:pt x="414" y="2"/>
                  </a:lnTo>
                  <a:lnTo>
                    <a:pt x="414" y="2"/>
                  </a:lnTo>
                  <a:lnTo>
                    <a:pt x="414" y="2"/>
                  </a:lnTo>
                  <a:lnTo>
                    <a:pt x="416" y="4"/>
                  </a:lnTo>
                  <a:lnTo>
                    <a:pt x="416" y="4"/>
                  </a:lnTo>
                  <a:lnTo>
                    <a:pt x="416" y="6"/>
                  </a:lnTo>
                  <a:lnTo>
                    <a:pt x="416" y="6"/>
                  </a:lnTo>
                  <a:lnTo>
                    <a:pt x="416" y="6"/>
                  </a:lnTo>
                  <a:lnTo>
                    <a:pt x="418" y="6"/>
                  </a:lnTo>
                  <a:lnTo>
                    <a:pt x="432" y="12"/>
                  </a:lnTo>
                  <a:lnTo>
                    <a:pt x="434" y="12"/>
                  </a:lnTo>
                  <a:lnTo>
                    <a:pt x="434" y="12"/>
                  </a:lnTo>
                  <a:lnTo>
                    <a:pt x="434" y="12"/>
                  </a:lnTo>
                  <a:lnTo>
                    <a:pt x="444" y="10"/>
                  </a:lnTo>
                  <a:lnTo>
                    <a:pt x="444" y="10"/>
                  </a:lnTo>
                  <a:lnTo>
                    <a:pt x="444" y="10"/>
                  </a:lnTo>
                  <a:lnTo>
                    <a:pt x="448" y="8"/>
                  </a:lnTo>
                  <a:lnTo>
                    <a:pt x="448" y="8"/>
                  </a:lnTo>
                  <a:lnTo>
                    <a:pt x="448" y="6"/>
                  </a:lnTo>
                  <a:lnTo>
                    <a:pt x="448" y="6"/>
                  </a:lnTo>
                  <a:lnTo>
                    <a:pt x="448" y="4"/>
                  </a:lnTo>
                  <a:lnTo>
                    <a:pt x="448" y="4"/>
                  </a:lnTo>
                  <a:lnTo>
                    <a:pt x="448" y="4"/>
                  </a:lnTo>
                  <a:lnTo>
                    <a:pt x="448" y="2"/>
                  </a:lnTo>
                  <a:lnTo>
                    <a:pt x="446" y="2"/>
                  </a:lnTo>
                  <a:lnTo>
                    <a:pt x="446" y="2"/>
                  </a:lnTo>
                  <a:lnTo>
                    <a:pt x="446" y="2"/>
                  </a:lnTo>
                  <a:lnTo>
                    <a:pt x="446" y="0"/>
                  </a:lnTo>
                  <a:lnTo>
                    <a:pt x="446" y="0"/>
                  </a:lnTo>
                  <a:lnTo>
                    <a:pt x="446" y="0"/>
                  </a:lnTo>
                  <a:lnTo>
                    <a:pt x="446" y="0"/>
                  </a:lnTo>
                  <a:lnTo>
                    <a:pt x="448" y="0"/>
                  </a:lnTo>
                  <a:lnTo>
                    <a:pt x="448" y="0"/>
                  </a:lnTo>
                  <a:lnTo>
                    <a:pt x="448" y="0"/>
                  </a:lnTo>
                  <a:lnTo>
                    <a:pt x="450" y="2"/>
                  </a:lnTo>
                  <a:lnTo>
                    <a:pt x="450" y="0"/>
                  </a:lnTo>
                  <a:lnTo>
                    <a:pt x="450" y="0"/>
                  </a:lnTo>
                  <a:lnTo>
                    <a:pt x="458" y="2"/>
                  </a:lnTo>
                  <a:lnTo>
                    <a:pt x="462" y="4"/>
                  </a:lnTo>
                  <a:lnTo>
                    <a:pt x="464" y="6"/>
                  </a:lnTo>
                  <a:lnTo>
                    <a:pt x="464" y="6"/>
                  </a:lnTo>
                  <a:lnTo>
                    <a:pt x="466" y="6"/>
                  </a:lnTo>
                  <a:lnTo>
                    <a:pt x="466" y="6"/>
                  </a:lnTo>
                  <a:lnTo>
                    <a:pt x="472" y="8"/>
                  </a:lnTo>
                  <a:lnTo>
                    <a:pt x="472" y="8"/>
                  </a:lnTo>
                  <a:lnTo>
                    <a:pt x="472" y="8"/>
                  </a:lnTo>
                  <a:lnTo>
                    <a:pt x="474" y="10"/>
                  </a:lnTo>
                  <a:lnTo>
                    <a:pt x="474" y="12"/>
                  </a:lnTo>
                  <a:lnTo>
                    <a:pt x="474" y="12"/>
                  </a:lnTo>
                  <a:lnTo>
                    <a:pt x="474" y="12"/>
                  </a:lnTo>
                  <a:lnTo>
                    <a:pt x="474" y="14"/>
                  </a:lnTo>
                  <a:lnTo>
                    <a:pt x="476" y="14"/>
                  </a:lnTo>
                  <a:lnTo>
                    <a:pt x="478" y="14"/>
                  </a:lnTo>
                  <a:lnTo>
                    <a:pt x="480" y="14"/>
                  </a:lnTo>
                  <a:lnTo>
                    <a:pt x="482" y="14"/>
                  </a:lnTo>
                  <a:lnTo>
                    <a:pt x="482" y="14"/>
                  </a:lnTo>
                  <a:lnTo>
                    <a:pt x="486" y="12"/>
                  </a:lnTo>
                  <a:lnTo>
                    <a:pt x="486" y="12"/>
                  </a:lnTo>
                  <a:lnTo>
                    <a:pt x="492" y="10"/>
                  </a:lnTo>
                  <a:lnTo>
                    <a:pt x="494" y="8"/>
                  </a:lnTo>
                  <a:lnTo>
                    <a:pt x="494" y="8"/>
                  </a:lnTo>
                  <a:lnTo>
                    <a:pt x="494" y="8"/>
                  </a:lnTo>
                  <a:lnTo>
                    <a:pt x="496" y="8"/>
                  </a:lnTo>
                  <a:lnTo>
                    <a:pt x="502" y="10"/>
                  </a:lnTo>
                  <a:lnTo>
                    <a:pt x="510" y="10"/>
                  </a:lnTo>
                  <a:lnTo>
                    <a:pt x="514" y="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04" name="Freeform 5636">
              <a:extLst>
                <a:ext uri="{FF2B5EF4-FFF2-40B4-BE49-F238E27FC236}">
                  <a16:creationId xmlns:a16="http://schemas.microsoft.com/office/drawing/2014/main" id="{D058F36A-CE74-1245-A972-946FA824E772}"/>
                </a:ext>
              </a:extLst>
            </p:cNvPr>
            <p:cNvSpPr>
              <a:spLocks/>
            </p:cNvSpPr>
            <p:nvPr/>
          </p:nvSpPr>
          <p:spPr bwMode="auto">
            <a:xfrm>
              <a:off x="4193489" y="3888604"/>
              <a:ext cx="16917" cy="52777"/>
            </a:xfrm>
            <a:custGeom>
              <a:avLst/>
              <a:gdLst/>
              <a:ahLst/>
              <a:cxnLst>
                <a:cxn ang="0">
                  <a:pos x="10" y="34"/>
                </a:cxn>
                <a:cxn ang="0">
                  <a:pos x="8" y="32"/>
                </a:cxn>
                <a:cxn ang="0">
                  <a:pos x="6" y="32"/>
                </a:cxn>
                <a:cxn ang="0">
                  <a:pos x="6" y="30"/>
                </a:cxn>
                <a:cxn ang="0">
                  <a:pos x="6" y="30"/>
                </a:cxn>
                <a:cxn ang="0">
                  <a:pos x="6" y="30"/>
                </a:cxn>
                <a:cxn ang="0">
                  <a:pos x="6" y="28"/>
                </a:cxn>
                <a:cxn ang="0">
                  <a:pos x="6" y="26"/>
                </a:cxn>
                <a:cxn ang="0">
                  <a:pos x="6" y="26"/>
                </a:cxn>
                <a:cxn ang="0">
                  <a:pos x="6" y="26"/>
                </a:cxn>
                <a:cxn ang="0">
                  <a:pos x="8" y="24"/>
                </a:cxn>
                <a:cxn ang="0">
                  <a:pos x="8" y="24"/>
                </a:cxn>
                <a:cxn ang="0">
                  <a:pos x="10" y="24"/>
                </a:cxn>
                <a:cxn ang="0">
                  <a:pos x="10" y="24"/>
                </a:cxn>
                <a:cxn ang="0">
                  <a:pos x="10" y="24"/>
                </a:cxn>
                <a:cxn ang="0">
                  <a:pos x="10" y="22"/>
                </a:cxn>
                <a:cxn ang="0">
                  <a:pos x="10" y="22"/>
                </a:cxn>
                <a:cxn ang="0">
                  <a:pos x="10" y="22"/>
                </a:cxn>
                <a:cxn ang="0">
                  <a:pos x="10" y="20"/>
                </a:cxn>
                <a:cxn ang="0">
                  <a:pos x="8" y="14"/>
                </a:cxn>
                <a:cxn ang="0">
                  <a:pos x="6" y="12"/>
                </a:cxn>
                <a:cxn ang="0">
                  <a:pos x="6" y="10"/>
                </a:cxn>
                <a:cxn ang="0">
                  <a:pos x="4" y="6"/>
                </a:cxn>
                <a:cxn ang="0">
                  <a:pos x="2" y="4"/>
                </a:cxn>
                <a:cxn ang="0">
                  <a:pos x="2" y="2"/>
                </a:cxn>
                <a:cxn ang="0">
                  <a:pos x="0" y="0"/>
                </a:cxn>
                <a:cxn ang="0">
                  <a:pos x="0" y="0"/>
                </a:cxn>
                <a:cxn ang="0">
                  <a:pos x="0" y="0"/>
                </a:cxn>
              </a:cxnLst>
              <a:rect l="0" t="0" r="r" b="b"/>
              <a:pathLst>
                <a:path w="10" h="34">
                  <a:moveTo>
                    <a:pt x="10" y="34"/>
                  </a:moveTo>
                  <a:lnTo>
                    <a:pt x="8" y="32"/>
                  </a:lnTo>
                  <a:lnTo>
                    <a:pt x="6" y="32"/>
                  </a:lnTo>
                  <a:lnTo>
                    <a:pt x="6" y="30"/>
                  </a:lnTo>
                  <a:lnTo>
                    <a:pt x="6" y="30"/>
                  </a:lnTo>
                  <a:lnTo>
                    <a:pt x="6" y="30"/>
                  </a:lnTo>
                  <a:lnTo>
                    <a:pt x="6" y="28"/>
                  </a:lnTo>
                  <a:lnTo>
                    <a:pt x="6" y="26"/>
                  </a:lnTo>
                  <a:lnTo>
                    <a:pt x="6" y="26"/>
                  </a:lnTo>
                  <a:lnTo>
                    <a:pt x="6" y="26"/>
                  </a:lnTo>
                  <a:lnTo>
                    <a:pt x="8" y="24"/>
                  </a:lnTo>
                  <a:lnTo>
                    <a:pt x="8" y="24"/>
                  </a:lnTo>
                  <a:lnTo>
                    <a:pt x="10" y="24"/>
                  </a:lnTo>
                  <a:lnTo>
                    <a:pt x="10" y="24"/>
                  </a:lnTo>
                  <a:lnTo>
                    <a:pt x="10" y="24"/>
                  </a:lnTo>
                  <a:lnTo>
                    <a:pt x="10" y="22"/>
                  </a:lnTo>
                  <a:lnTo>
                    <a:pt x="10" y="22"/>
                  </a:lnTo>
                  <a:lnTo>
                    <a:pt x="10" y="22"/>
                  </a:lnTo>
                  <a:lnTo>
                    <a:pt x="10" y="20"/>
                  </a:lnTo>
                  <a:lnTo>
                    <a:pt x="8" y="14"/>
                  </a:lnTo>
                  <a:lnTo>
                    <a:pt x="6" y="12"/>
                  </a:lnTo>
                  <a:lnTo>
                    <a:pt x="6" y="10"/>
                  </a:lnTo>
                  <a:lnTo>
                    <a:pt x="4" y="6"/>
                  </a:lnTo>
                  <a:lnTo>
                    <a:pt x="2" y="4"/>
                  </a:lnTo>
                  <a:lnTo>
                    <a:pt x="2" y="2"/>
                  </a:lnTo>
                  <a:lnTo>
                    <a:pt x="0"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05" name="Freeform 5637">
              <a:extLst>
                <a:ext uri="{FF2B5EF4-FFF2-40B4-BE49-F238E27FC236}">
                  <a16:creationId xmlns:a16="http://schemas.microsoft.com/office/drawing/2014/main" id="{3DC7CAFF-6C0C-634B-AAC3-43017927A9CB}"/>
                </a:ext>
              </a:extLst>
            </p:cNvPr>
            <p:cNvSpPr>
              <a:spLocks/>
            </p:cNvSpPr>
            <p:nvPr/>
          </p:nvSpPr>
          <p:spPr bwMode="auto">
            <a:xfrm>
              <a:off x="4172343" y="3947978"/>
              <a:ext cx="158594" cy="870827"/>
            </a:xfrm>
            <a:custGeom>
              <a:avLst/>
              <a:gdLst/>
              <a:ahLst/>
              <a:cxnLst>
                <a:cxn ang="0">
                  <a:pos x="2" y="528"/>
                </a:cxn>
                <a:cxn ang="0">
                  <a:pos x="4" y="510"/>
                </a:cxn>
                <a:cxn ang="0">
                  <a:pos x="2" y="492"/>
                </a:cxn>
                <a:cxn ang="0">
                  <a:pos x="4" y="488"/>
                </a:cxn>
                <a:cxn ang="0">
                  <a:pos x="2" y="484"/>
                </a:cxn>
                <a:cxn ang="0">
                  <a:pos x="2" y="478"/>
                </a:cxn>
                <a:cxn ang="0">
                  <a:pos x="4" y="476"/>
                </a:cxn>
                <a:cxn ang="0">
                  <a:pos x="8" y="476"/>
                </a:cxn>
                <a:cxn ang="0">
                  <a:pos x="14" y="462"/>
                </a:cxn>
                <a:cxn ang="0">
                  <a:pos x="16" y="450"/>
                </a:cxn>
                <a:cxn ang="0">
                  <a:pos x="26" y="426"/>
                </a:cxn>
                <a:cxn ang="0">
                  <a:pos x="30" y="410"/>
                </a:cxn>
                <a:cxn ang="0">
                  <a:pos x="28" y="402"/>
                </a:cxn>
                <a:cxn ang="0">
                  <a:pos x="30" y="392"/>
                </a:cxn>
                <a:cxn ang="0">
                  <a:pos x="38" y="382"/>
                </a:cxn>
                <a:cxn ang="0">
                  <a:pos x="38" y="368"/>
                </a:cxn>
                <a:cxn ang="0">
                  <a:pos x="50" y="350"/>
                </a:cxn>
                <a:cxn ang="0">
                  <a:pos x="58" y="338"/>
                </a:cxn>
                <a:cxn ang="0">
                  <a:pos x="58" y="332"/>
                </a:cxn>
                <a:cxn ang="0">
                  <a:pos x="72" y="322"/>
                </a:cxn>
                <a:cxn ang="0">
                  <a:pos x="82" y="318"/>
                </a:cxn>
                <a:cxn ang="0">
                  <a:pos x="82" y="314"/>
                </a:cxn>
                <a:cxn ang="0">
                  <a:pos x="88" y="308"/>
                </a:cxn>
                <a:cxn ang="0">
                  <a:pos x="98" y="284"/>
                </a:cxn>
                <a:cxn ang="0">
                  <a:pos x="98" y="274"/>
                </a:cxn>
                <a:cxn ang="0">
                  <a:pos x="100" y="260"/>
                </a:cxn>
                <a:cxn ang="0">
                  <a:pos x="100" y="244"/>
                </a:cxn>
                <a:cxn ang="0">
                  <a:pos x="94" y="234"/>
                </a:cxn>
                <a:cxn ang="0">
                  <a:pos x="98" y="232"/>
                </a:cxn>
                <a:cxn ang="0">
                  <a:pos x="96" y="228"/>
                </a:cxn>
                <a:cxn ang="0">
                  <a:pos x="86" y="216"/>
                </a:cxn>
                <a:cxn ang="0">
                  <a:pos x="84" y="210"/>
                </a:cxn>
                <a:cxn ang="0">
                  <a:pos x="76" y="196"/>
                </a:cxn>
                <a:cxn ang="0">
                  <a:pos x="76" y="192"/>
                </a:cxn>
                <a:cxn ang="0">
                  <a:pos x="72" y="180"/>
                </a:cxn>
                <a:cxn ang="0">
                  <a:pos x="66" y="164"/>
                </a:cxn>
                <a:cxn ang="0">
                  <a:pos x="64" y="146"/>
                </a:cxn>
                <a:cxn ang="0">
                  <a:pos x="64" y="146"/>
                </a:cxn>
                <a:cxn ang="0">
                  <a:pos x="60" y="154"/>
                </a:cxn>
                <a:cxn ang="0">
                  <a:pos x="78" y="138"/>
                </a:cxn>
                <a:cxn ang="0">
                  <a:pos x="80" y="132"/>
                </a:cxn>
                <a:cxn ang="0">
                  <a:pos x="78" y="124"/>
                </a:cxn>
                <a:cxn ang="0">
                  <a:pos x="78" y="116"/>
                </a:cxn>
                <a:cxn ang="0">
                  <a:pos x="70" y="104"/>
                </a:cxn>
                <a:cxn ang="0">
                  <a:pos x="64" y="92"/>
                </a:cxn>
                <a:cxn ang="0">
                  <a:pos x="54" y="68"/>
                </a:cxn>
                <a:cxn ang="0">
                  <a:pos x="44" y="44"/>
                </a:cxn>
                <a:cxn ang="0">
                  <a:pos x="38" y="38"/>
                </a:cxn>
                <a:cxn ang="0">
                  <a:pos x="24" y="12"/>
                </a:cxn>
                <a:cxn ang="0">
                  <a:pos x="28" y="10"/>
                </a:cxn>
                <a:cxn ang="0">
                  <a:pos x="40" y="10"/>
                </a:cxn>
                <a:cxn ang="0">
                  <a:pos x="56" y="6"/>
                </a:cxn>
                <a:cxn ang="0">
                  <a:pos x="58" y="2"/>
                </a:cxn>
                <a:cxn ang="0">
                  <a:pos x="64" y="2"/>
                </a:cxn>
                <a:cxn ang="0">
                  <a:pos x="68" y="2"/>
                </a:cxn>
              </a:cxnLst>
              <a:rect l="0" t="0" r="r" b="b"/>
              <a:pathLst>
                <a:path w="100" h="548">
                  <a:moveTo>
                    <a:pt x="2" y="548"/>
                  </a:moveTo>
                  <a:lnTo>
                    <a:pt x="2" y="544"/>
                  </a:lnTo>
                  <a:lnTo>
                    <a:pt x="2" y="534"/>
                  </a:lnTo>
                  <a:lnTo>
                    <a:pt x="2" y="528"/>
                  </a:lnTo>
                  <a:lnTo>
                    <a:pt x="2" y="528"/>
                  </a:lnTo>
                  <a:lnTo>
                    <a:pt x="2" y="528"/>
                  </a:lnTo>
                  <a:lnTo>
                    <a:pt x="4" y="526"/>
                  </a:lnTo>
                  <a:lnTo>
                    <a:pt x="4" y="522"/>
                  </a:lnTo>
                  <a:lnTo>
                    <a:pt x="4" y="520"/>
                  </a:lnTo>
                  <a:lnTo>
                    <a:pt x="4" y="512"/>
                  </a:lnTo>
                  <a:lnTo>
                    <a:pt x="4" y="510"/>
                  </a:lnTo>
                  <a:lnTo>
                    <a:pt x="4" y="510"/>
                  </a:lnTo>
                  <a:lnTo>
                    <a:pt x="4" y="508"/>
                  </a:lnTo>
                  <a:lnTo>
                    <a:pt x="4" y="506"/>
                  </a:lnTo>
                  <a:lnTo>
                    <a:pt x="4" y="504"/>
                  </a:lnTo>
                  <a:lnTo>
                    <a:pt x="4" y="500"/>
                  </a:lnTo>
                  <a:lnTo>
                    <a:pt x="4" y="496"/>
                  </a:lnTo>
                  <a:lnTo>
                    <a:pt x="2" y="492"/>
                  </a:lnTo>
                  <a:lnTo>
                    <a:pt x="2" y="492"/>
                  </a:lnTo>
                  <a:lnTo>
                    <a:pt x="2" y="492"/>
                  </a:lnTo>
                  <a:lnTo>
                    <a:pt x="4" y="490"/>
                  </a:lnTo>
                  <a:lnTo>
                    <a:pt x="4" y="490"/>
                  </a:lnTo>
                  <a:lnTo>
                    <a:pt x="4" y="488"/>
                  </a:lnTo>
                  <a:lnTo>
                    <a:pt x="4" y="488"/>
                  </a:lnTo>
                  <a:lnTo>
                    <a:pt x="4" y="488"/>
                  </a:lnTo>
                  <a:lnTo>
                    <a:pt x="4" y="486"/>
                  </a:lnTo>
                  <a:lnTo>
                    <a:pt x="4" y="486"/>
                  </a:lnTo>
                  <a:lnTo>
                    <a:pt x="4" y="486"/>
                  </a:lnTo>
                  <a:lnTo>
                    <a:pt x="2" y="484"/>
                  </a:lnTo>
                  <a:lnTo>
                    <a:pt x="2" y="484"/>
                  </a:lnTo>
                  <a:lnTo>
                    <a:pt x="2" y="482"/>
                  </a:lnTo>
                  <a:lnTo>
                    <a:pt x="0" y="482"/>
                  </a:lnTo>
                  <a:lnTo>
                    <a:pt x="0" y="480"/>
                  </a:lnTo>
                  <a:lnTo>
                    <a:pt x="0" y="480"/>
                  </a:lnTo>
                  <a:lnTo>
                    <a:pt x="0" y="478"/>
                  </a:lnTo>
                  <a:lnTo>
                    <a:pt x="2" y="478"/>
                  </a:lnTo>
                  <a:lnTo>
                    <a:pt x="2" y="476"/>
                  </a:lnTo>
                  <a:lnTo>
                    <a:pt x="2" y="476"/>
                  </a:lnTo>
                  <a:lnTo>
                    <a:pt x="4" y="476"/>
                  </a:lnTo>
                  <a:lnTo>
                    <a:pt x="4" y="476"/>
                  </a:lnTo>
                  <a:lnTo>
                    <a:pt x="4" y="476"/>
                  </a:lnTo>
                  <a:lnTo>
                    <a:pt x="4" y="476"/>
                  </a:lnTo>
                  <a:lnTo>
                    <a:pt x="4" y="478"/>
                  </a:lnTo>
                  <a:lnTo>
                    <a:pt x="6" y="478"/>
                  </a:lnTo>
                  <a:lnTo>
                    <a:pt x="6" y="476"/>
                  </a:lnTo>
                  <a:lnTo>
                    <a:pt x="6" y="476"/>
                  </a:lnTo>
                  <a:lnTo>
                    <a:pt x="8" y="476"/>
                  </a:lnTo>
                  <a:lnTo>
                    <a:pt x="8" y="476"/>
                  </a:lnTo>
                  <a:lnTo>
                    <a:pt x="14" y="468"/>
                  </a:lnTo>
                  <a:lnTo>
                    <a:pt x="14" y="468"/>
                  </a:lnTo>
                  <a:lnTo>
                    <a:pt x="14" y="466"/>
                  </a:lnTo>
                  <a:lnTo>
                    <a:pt x="14" y="462"/>
                  </a:lnTo>
                  <a:lnTo>
                    <a:pt x="14" y="462"/>
                  </a:lnTo>
                  <a:lnTo>
                    <a:pt x="14" y="462"/>
                  </a:lnTo>
                  <a:lnTo>
                    <a:pt x="14" y="462"/>
                  </a:lnTo>
                  <a:lnTo>
                    <a:pt x="14" y="460"/>
                  </a:lnTo>
                  <a:lnTo>
                    <a:pt x="14" y="460"/>
                  </a:lnTo>
                  <a:lnTo>
                    <a:pt x="14" y="458"/>
                  </a:lnTo>
                  <a:lnTo>
                    <a:pt x="14" y="458"/>
                  </a:lnTo>
                  <a:lnTo>
                    <a:pt x="16" y="450"/>
                  </a:lnTo>
                  <a:lnTo>
                    <a:pt x="18" y="444"/>
                  </a:lnTo>
                  <a:lnTo>
                    <a:pt x="20" y="438"/>
                  </a:lnTo>
                  <a:lnTo>
                    <a:pt x="22" y="432"/>
                  </a:lnTo>
                  <a:lnTo>
                    <a:pt x="24" y="428"/>
                  </a:lnTo>
                  <a:lnTo>
                    <a:pt x="26" y="426"/>
                  </a:lnTo>
                  <a:lnTo>
                    <a:pt x="26" y="426"/>
                  </a:lnTo>
                  <a:lnTo>
                    <a:pt x="26" y="422"/>
                  </a:lnTo>
                  <a:lnTo>
                    <a:pt x="26" y="420"/>
                  </a:lnTo>
                  <a:lnTo>
                    <a:pt x="28" y="416"/>
                  </a:lnTo>
                  <a:lnTo>
                    <a:pt x="28" y="412"/>
                  </a:lnTo>
                  <a:lnTo>
                    <a:pt x="28" y="410"/>
                  </a:lnTo>
                  <a:lnTo>
                    <a:pt x="30" y="410"/>
                  </a:lnTo>
                  <a:lnTo>
                    <a:pt x="30" y="408"/>
                  </a:lnTo>
                  <a:lnTo>
                    <a:pt x="30" y="404"/>
                  </a:lnTo>
                  <a:lnTo>
                    <a:pt x="30" y="402"/>
                  </a:lnTo>
                  <a:lnTo>
                    <a:pt x="30" y="402"/>
                  </a:lnTo>
                  <a:lnTo>
                    <a:pt x="30" y="402"/>
                  </a:lnTo>
                  <a:lnTo>
                    <a:pt x="28" y="402"/>
                  </a:lnTo>
                  <a:lnTo>
                    <a:pt x="28" y="400"/>
                  </a:lnTo>
                  <a:lnTo>
                    <a:pt x="28" y="400"/>
                  </a:lnTo>
                  <a:lnTo>
                    <a:pt x="28" y="400"/>
                  </a:lnTo>
                  <a:lnTo>
                    <a:pt x="28" y="398"/>
                  </a:lnTo>
                  <a:lnTo>
                    <a:pt x="28" y="394"/>
                  </a:lnTo>
                  <a:lnTo>
                    <a:pt x="30" y="392"/>
                  </a:lnTo>
                  <a:lnTo>
                    <a:pt x="32" y="388"/>
                  </a:lnTo>
                  <a:lnTo>
                    <a:pt x="36" y="384"/>
                  </a:lnTo>
                  <a:lnTo>
                    <a:pt x="36" y="384"/>
                  </a:lnTo>
                  <a:lnTo>
                    <a:pt x="36" y="384"/>
                  </a:lnTo>
                  <a:lnTo>
                    <a:pt x="36" y="384"/>
                  </a:lnTo>
                  <a:lnTo>
                    <a:pt x="38" y="382"/>
                  </a:lnTo>
                  <a:lnTo>
                    <a:pt x="38" y="382"/>
                  </a:lnTo>
                  <a:lnTo>
                    <a:pt x="38" y="370"/>
                  </a:lnTo>
                  <a:lnTo>
                    <a:pt x="38" y="370"/>
                  </a:lnTo>
                  <a:lnTo>
                    <a:pt x="38" y="368"/>
                  </a:lnTo>
                  <a:lnTo>
                    <a:pt x="38" y="368"/>
                  </a:lnTo>
                  <a:lnTo>
                    <a:pt x="38" y="368"/>
                  </a:lnTo>
                  <a:lnTo>
                    <a:pt x="38" y="362"/>
                  </a:lnTo>
                  <a:lnTo>
                    <a:pt x="38" y="362"/>
                  </a:lnTo>
                  <a:lnTo>
                    <a:pt x="38" y="362"/>
                  </a:lnTo>
                  <a:lnTo>
                    <a:pt x="38" y="360"/>
                  </a:lnTo>
                  <a:lnTo>
                    <a:pt x="50" y="350"/>
                  </a:lnTo>
                  <a:lnTo>
                    <a:pt x="50" y="350"/>
                  </a:lnTo>
                  <a:lnTo>
                    <a:pt x="54" y="346"/>
                  </a:lnTo>
                  <a:lnTo>
                    <a:pt x="58" y="342"/>
                  </a:lnTo>
                  <a:lnTo>
                    <a:pt x="58" y="340"/>
                  </a:lnTo>
                  <a:lnTo>
                    <a:pt x="58" y="340"/>
                  </a:lnTo>
                  <a:lnTo>
                    <a:pt x="58" y="338"/>
                  </a:lnTo>
                  <a:lnTo>
                    <a:pt x="58" y="338"/>
                  </a:lnTo>
                  <a:lnTo>
                    <a:pt x="58" y="338"/>
                  </a:lnTo>
                  <a:lnTo>
                    <a:pt x="58" y="334"/>
                  </a:lnTo>
                  <a:lnTo>
                    <a:pt x="58" y="334"/>
                  </a:lnTo>
                  <a:lnTo>
                    <a:pt x="58" y="334"/>
                  </a:lnTo>
                  <a:lnTo>
                    <a:pt x="58" y="334"/>
                  </a:lnTo>
                  <a:lnTo>
                    <a:pt x="58" y="332"/>
                  </a:lnTo>
                  <a:lnTo>
                    <a:pt x="60" y="332"/>
                  </a:lnTo>
                  <a:lnTo>
                    <a:pt x="66" y="324"/>
                  </a:lnTo>
                  <a:lnTo>
                    <a:pt x="70" y="322"/>
                  </a:lnTo>
                  <a:lnTo>
                    <a:pt x="70" y="322"/>
                  </a:lnTo>
                  <a:lnTo>
                    <a:pt x="70" y="322"/>
                  </a:lnTo>
                  <a:lnTo>
                    <a:pt x="72" y="322"/>
                  </a:lnTo>
                  <a:lnTo>
                    <a:pt x="78" y="322"/>
                  </a:lnTo>
                  <a:lnTo>
                    <a:pt x="78" y="322"/>
                  </a:lnTo>
                  <a:lnTo>
                    <a:pt x="78" y="322"/>
                  </a:lnTo>
                  <a:lnTo>
                    <a:pt x="78" y="322"/>
                  </a:lnTo>
                  <a:lnTo>
                    <a:pt x="82" y="318"/>
                  </a:lnTo>
                  <a:lnTo>
                    <a:pt x="82" y="318"/>
                  </a:lnTo>
                  <a:lnTo>
                    <a:pt x="82" y="316"/>
                  </a:lnTo>
                  <a:lnTo>
                    <a:pt x="82" y="316"/>
                  </a:lnTo>
                  <a:lnTo>
                    <a:pt x="82" y="316"/>
                  </a:lnTo>
                  <a:lnTo>
                    <a:pt x="82" y="314"/>
                  </a:lnTo>
                  <a:lnTo>
                    <a:pt x="82" y="314"/>
                  </a:lnTo>
                  <a:lnTo>
                    <a:pt x="82" y="314"/>
                  </a:lnTo>
                  <a:lnTo>
                    <a:pt x="84" y="312"/>
                  </a:lnTo>
                  <a:lnTo>
                    <a:pt x="84" y="312"/>
                  </a:lnTo>
                  <a:lnTo>
                    <a:pt x="86" y="310"/>
                  </a:lnTo>
                  <a:lnTo>
                    <a:pt x="86" y="310"/>
                  </a:lnTo>
                  <a:lnTo>
                    <a:pt x="86" y="308"/>
                  </a:lnTo>
                  <a:lnTo>
                    <a:pt x="88" y="308"/>
                  </a:lnTo>
                  <a:lnTo>
                    <a:pt x="88" y="308"/>
                  </a:lnTo>
                  <a:lnTo>
                    <a:pt x="92" y="302"/>
                  </a:lnTo>
                  <a:lnTo>
                    <a:pt x="96" y="290"/>
                  </a:lnTo>
                  <a:lnTo>
                    <a:pt x="96" y="290"/>
                  </a:lnTo>
                  <a:lnTo>
                    <a:pt x="98" y="284"/>
                  </a:lnTo>
                  <a:lnTo>
                    <a:pt x="98" y="284"/>
                  </a:lnTo>
                  <a:lnTo>
                    <a:pt x="98" y="282"/>
                  </a:lnTo>
                  <a:lnTo>
                    <a:pt x="98" y="282"/>
                  </a:lnTo>
                  <a:lnTo>
                    <a:pt x="98" y="280"/>
                  </a:lnTo>
                  <a:lnTo>
                    <a:pt x="98" y="280"/>
                  </a:lnTo>
                  <a:lnTo>
                    <a:pt x="98" y="280"/>
                  </a:lnTo>
                  <a:lnTo>
                    <a:pt x="98" y="274"/>
                  </a:lnTo>
                  <a:lnTo>
                    <a:pt x="98" y="270"/>
                  </a:lnTo>
                  <a:lnTo>
                    <a:pt x="98" y="262"/>
                  </a:lnTo>
                  <a:lnTo>
                    <a:pt x="98" y="262"/>
                  </a:lnTo>
                  <a:lnTo>
                    <a:pt x="98" y="260"/>
                  </a:lnTo>
                  <a:lnTo>
                    <a:pt x="98" y="260"/>
                  </a:lnTo>
                  <a:lnTo>
                    <a:pt x="100" y="260"/>
                  </a:lnTo>
                  <a:lnTo>
                    <a:pt x="100" y="260"/>
                  </a:lnTo>
                  <a:lnTo>
                    <a:pt x="100" y="260"/>
                  </a:lnTo>
                  <a:lnTo>
                    <a:pt x="100" y="250"/>
                  </a:lnTo>
                  <a:lnTo>
                    <a:pt x="100" y="246"/>
                  </a:lnTo>
                  <a:lnTo>
                    <a:pt x="100" y="246"/>
                  </a:lnTo>
                  <a:lnTo>
                    <a:pt x="100" y="244"/>
                  </a:lnTo>
                  <a:lnTo>
                    <a:pt x="100" y="242"/>
                  </a:lnTo>
                  <a:lnTo>
                    <a:pt x="100" y="242"/>
                  </a:lnTo>
                  <a:lnTo>
                    <a:pt x="100" y="242"/>
                  </a:lnTo>
                  <a:lnTo>
                    <a:pt x="98" y="238"/>
                  </a:lnTo>
                  <a:lnTo>
                    <a:pt x="94" y="234"/>
                  </a:lnTo>
                  <a:lnTo>
                    <a:pt x="94" y="234"/>
                  </a:lnTo>
                  <a:lnTo>
                    <a:pt x="94" y="234"/>
                  </a:lnTo>
                  <a:lnTo>
                    <a:pt x="94" y="234"/>
                  </a:lnTo>
                  <a:lnTo>
                    <a:pt x="96" y="232"/>
                  </a:lnTo>
                  <a:lnTo>
                    <a:pt x="96" y="232"/>
                  </a:lnTo>
                  <a:lnTo>
                    <a:pt x="96" y="232"/>
                  </a:lnTo>
                  <a:lnTo>
                    <a:pt x="98" y="232"/>
                  </a:lnTo>
                  <a:lnTo>
                    <a:pt x="98" y="230"/>
                  </a:lnTo>
                  <a:lnTo>
                    <a:pt x="98" y="230"/>
                  </a:lnTo>
                  <a:lnTo>
                    <a:pt x="98" y="230"/>
                  </a:lnTo>
                  <a:lnTo>
                    <a:pt x="96" y="230"/>
                  </a:lnTo>
                  <a:lnTo>
                    <a:pt x="96" y="230"/>
                  </a:lnTo>
                  <a:lnTo>
                    <a:pt x="96" y="228"/>
                  </a:lnTo>
                  <a:lnTo>
                    <a:pt x="90" y="222"/>
                  </a:lnTo>
                  <a:lnTo>
                    <a:pt x="86" y="218"/>
                  </a:lnTo>
                  <a:lnTo>
                    <a:pt x="86" y="218"/>
                  </a:lnTo>
                  <a:lnTo>
                    <a:pt x="86" y="216"/>
                  </a:lnTo>
                  <a:lnTo>
                    <a:pt x="86" y="216"/>
                  </a:lnTo>
                  <a:lnTo>
                    <a:pt x="86" y="216"/>
                  </a:lnTo>
                  <a:lnTo>
                    <a:pt x="86" y="216"/>
                  </a:lnTo>
                  <a:lnTo>
                    <a:pt x="86" y="214"/>
                  </a:lnTo>
                  <a:lnTo>
                    <a:pt x="86" y="214"/>
                  </a:lnTo>
                  <a:lnTo>
                    <a:pt x="84" y="212"/>
                  </a:lnTo>
                  <a:lnTo>
                    <a:pt x="84" y="212"/>
                  </a:lnTo>
                  <a:lnTo>
                    <a:pt x="84" y="210"/>
                  </a:lnTo>
                  <a:lnTo>
                    <a:pt x="84" y="210"/>
                  </a:lnTo>
                  <a:lnTo>
                    <a:pt x="84" y="210"/>
                  </a:lnTo>
                  <a:lnTo>
                    <a:pt x="82" y="206"/>
                  </a:lnTo>
                  <a:lnTo>
                    <a:pt x="76" y="196"/>
                  </a:lnTo>
                  <a:lnTo>
                    <a:pt x="76" y="196"/>
                  </a:lnTo>
                  <a:lnTo>
                    <a:pt x="76" y="196"/>
                  </a:lnTo>
                  <a:lnTo>
                    <a:pt x="76" y="196"/>
                  </a:lnTo>
                  <a:lnTo>
                    <a:pt x="76" y="196"/>
                  </a:lnTo>
                  <a:lnTo>
                    <a:pt x="76" y="196"/>
                  </a:lnTo>
                  <a:lnTo>
                    <a:pt x="76" y="194"/>
                  </a:lnTo>
                  <a:lnTo>
                    <a:pt x="76" y="194"/>
                  </a:lnTo>
                  <a:lnTo>
                    <a:pt x="76" y="192"/>
                  </a:lnTo>
                  <a:lnTo>
                    <a:pt x="76" y="190"/>
                  </a:lnTo>
                  <a:lnTo>
                    <a:pt x="74" y="190"/>
                  </a:lnTo>
                  <a:lnTo>
                    <a:pt x="74" y="190"/>
                  </a:lnTo>
                  <a:lnTo>
                    <a:pt x="72" y="186"/>
                  </a:lnTo>
                  <a:lnTo>
                    <a:pt x="70" y="182"/>
                  </a:lnTo>
                  <a:lnTo>
                    <a:pt x="72" y="180"/>
                  </a:lnTo>
                  <a:lnTo>
                    <a:pt x="72" y="180"/>
                  </a:lnTo>
                  <a:lnTo>
                    <a:pt x="72" y="180"/>
                  </a:lnTo>
                  <a:lnTo>
                    <a:pt x="72" y="178"/>
                  </a:lnTo>
                  <a:lnTo>
                    <a:pt x="68" y="170"/>
                  </a:lnTo>
                  <a:lnTo>
                    <a:pt x="68" y="166"/>
                  </a:lnTo>
                  <a:lnTo>
                    <a:pt x="66" y="164"/>
                  </a:lnTo>
                  <a:lnTo>
                    <a:pt x="60" y="154"/>
                  </a:lnTo>
                  <a:lnTo>
                    <a:pt x="60" y="154"/>
                  </a:lnTo>
                  <a:lnTo>
                    <a:pt x="60" y="150"/>
                  </a:lnTo>
                  <a:lnTo>
                    <a:pt x="62" y="148"/>
                  </a:lnTo>
                  <a:lnTo>
                    <a:pt x="62" y="148"/>
                  </a:lnTo>
                  <a:lnTo>
                    <a:pt x="64" y="146"/>
                  </a:lnTo>
                  <a:lnTo>
                    <a:pt x="66" y="144"/>
                  </a:lnTo>
                  <a:lnTo>
                    <a:pt x="66" y="144"/>
                  </a:lnTo>
                  <a:lnTo>
                    <a:pt x="66" y="144"/>
                  </a:lnTo>
                  <a:lnTo>
                    <a:pt x="66" y="146"/>
                  </a:lnTo>
                  <a:lnTo>
                    <a:pt x="66" y="146"/>
                  </a:lnTo>
                  <a:lnTo>
                    <a:pt x="64" y="146"/>
                  </a:lnTo>
                  <a:lnTo>
                    <a:pt x="64" y="148"/>
                  </a:lnTo>
                  <a:lnTo>
                    <a:pt x="64" y="148"/>
                  </a:lnTo>
                  <a:lnTo>
                    <a:pt x="62" y="150"/>
                  </a:lnTo>
                  <a:lnTo>
                    <a:pt x="60" y="152"/>
                  </a:lnTo>
                  <a:lnTo>
                    <a:pt x="60" y="152"/>
                  </a:lnTo>
                  <a:lnTo>
                    <a:pt x="60" y="154"/>
                  </a:lnTo>
                  <a:lnTo>
                    <a:pt x="62" y="154"/>
                  </a:lnTo>
                  <a:lnTo>
                    <a:pt x="64" y="152"/>
                  </a:lnTo>
                  <a:lnTo>
                    <a:pt x="66" y="148"/>
                  </a:lnTo>
                  <a:lnTo>
                    <a:pt x="70" y="144"/>
                  </a:lnTo>
                  <a:lnTo>
                    <a:pt x="74" y="140"/>
                  </a:lnTo>
                  <a:lnTo>
                    <a:pt x="78" y="138"/>
                  </a:lnTo>
                  <a:lnTo>
                    <a:pt x="78" y="138"/>
                  </a:lnTo>
                  <a:lnTo>
                    <a:pt x="80" y="134"/>
                  </a:lnTo>
                  <a:lnTo>
                    <a:pt x="80" y="134"/>
                  </a:lnTo>
                  <a:lnTo>
                    <a:pt x="80" y="132"/>
                  </a:lnTo>
                  <a:lnTo>
                    <a:pt x="80" y="132"/>
                  </a:lnTo>
                  <a:lnTo>
                    <a:pt x="80" y="132"/>
                  </a:lnTo>
                  <a:lnTo>
                    <a:pt x="78" y="130"/>
                  </a:lnTo>
                  <a:lnTo>
                    <a:pt x="78" y="126"/>
                  </a:lnTo>
                  <a:lnTo>
                    <a:pt x="76" y="124"/>
                  </a:lnTo>
                  <a:lnTo>
                    <a:pt x="78" y="124"/>
                  </a:lnTo>
                  <a:lnTo>
                    <a:pt x="78" y="124"/>
                  </a:lnTo>
                  <a:lnTo>
                    <a:pt x="78" y="124"/>
                  </a:lnTo>
                  <a:lnTo>
                    <a:pt x="78" y="124"/>
                  </a:lnTo>
                  <a:lnTo>
                    <a:pt x="80" y="122"/>
                  </a:lnTo>
                  <a:lnTo>
                    <a:pt x="80" y="120"/>
                  </a:lnTo>
                  <a:lnTo>
                    <a:pt x="78" y="118"/>
                  </a:lnTo>
                  <a:lnTo>
                    <a:pt x="78" y="118"/>
                  </a:lnTo>
                  <a:lnTo>
                    <a:pt x="78" y="116"/>
                  </a:lnTo>
                  <a:lnTo>
                    <a:pt x="76" y="116"/>
                  </a:lnTo>
                  <a:lnTo>
                    <a:pt x="76" y="114"/>
                  </a:lnTo>
                  <a:lnTo>
                    <a:pt x="76" y="114"/>
                  </a:lnTo>
                  <a:lnTo>
                    <a:pt x="72" y="110"/>
                  </a:lnTo>
                  <a:lnTo>
                    <a:pt x="70" y="106"/>
                  </a:lnTo>
                  <a:lnTo>
                    <a:pt x="70" y="104"/>
                  </a:lnTo>
                  <a:lnTo>
                    <a:pt x="70" y="102"/>
                  </a:lnTo>
                  <a:lnTo>
                    <a:pt x="68" y="98"/>
                  </a:lnTo>
                  <a:lnTo>
                    <a:pt x="66" y="94"/>
                  </a:lnTo>
                  <a:lnTo>
                    <a:pt x="66" y="92"/>
                  </a:lnTo>
                  <a:lnTo>
                    <a:pt x="66" y="92"/>
                  </a:lnTo>
                  <a:lnTo>
                    <a:pt x="64" y="92"/>
                  </a:lnTo>
                  <a:lnTo>
                    <a:pt x="64" y="90"/>
                  </a:lnTo>
                  <a:lnTo>
                    <a:pt x="64" y="90"/>
                  </a:lnTo>
                  <a:lnTo>
                    <a:pt x="62" y="84"/>
                  </a:lnTo>
                  <a:lnTo>
                    <a:pt x="60" y="80"/>
                  </a:lnTo>
                  <a:lnTo>
                    <a:pt x="58" y="76"/>
                  </a:lnTo>
                  <a:lnTo>
                    <a:pt x="54" y="68"/>
                  </a:lnTo>
                  <a:lnTo>
                    <a:pt x="54" y="60"/>
                  </a:lnTo>
                  <a:lnTo>
                    <a:pt x="52" y="56"/>
                  </a:lnTo>
                  <a:lnTo>
                    <a:pt x="52" y="54"/>
                  </a:lnTo>
                  <a:lnTo>
                    <a:pt x="52" y="52"/>
                  </a:lnTo>
                  <a:lnTo>
                    <a:pt x="46" y="44"/>
                  </a:lnTo>
                  <a:lnTo>
                    <a:pt x="44" y="44"/>
                  </a:lnTo>
                  <a:lnTo>
                    <a:pt x="42" y="40"/>
                  </a:lnTo>
                  <a:lnTo>
                    <a:pt x="40" y="40"/>
                  </a:lnTo>
                  <a:lnTo>
                    <a:pt x="40" y="40"/>
                  </a:lnTo>
                  <a:lnTo>
                    <a:pt x="40" y="38"/>
                  </a:lnTo>
                  <a:lnTo>
                    <a:pt x="40" y="38"/>
                  </a:lnTo>
                  <a:lnTo>
                    <a:pt x="38" y="38"/>
                  </a:lnTo>
                  <a:lnTo>
                    <a:pt x="36" y="30"/>
                  </a:lnTo>
                  <a:lnTo>
                    <a:pt x="30" y="20"/>
                  </a:lnTo>
                  <a:lnTo>
                    <a:pt x="30" y="18"/>
                  </a:lnTo>
                  <a:lnTo>
                    <a:pt x="28" y="16"/>
                  </a:lnTo>
                  <a:lnTo>
                    <a:pt x="26" y="14"/>
                  </a:lnTo>
                  <a:lnTo>
                    <a:pt x="24" y="12"/>
                  </a:lnTo>
                  <a:lnTo>
                    <a:pt x="24" y="12"/>
                  </a:lnTo>
                  <a:lnTo>
                    <a:pt x="24" y="12"/>
                  </a:lnTo>
                  <a:lnTo>
                    <a:pt x="26" y="12"/>
                  </a:lnTo>
                  <a:lnTo>
                    <a:pt x="26" y="12"/>
                  </a:lnTo>
                  <a:lnTo>
                    <a:pt x="26" y="10"/>
                  </a:lnTo>
                  <a:lnTo>
                    <a:pt x="28" y="10"/>
                  </a:lnTo>
                  <a:lnTo>
                    <a:pt x="28" y="10"/>
                  </a:lnTo>
                  <a:lnTo>
                    <a:pt x="28" y="10"/>
                  </a:lnTo>
                  <a:lnTo>
                    <a:pt x="28" y="12"/>
                  </a:lnTo>
                  <a:lnTo>
                    <a:pt x="32" y="12"/>
                  </a:lnTo>
                  <a:lnTo>
                    <a:pt x="38" y="10"/>
                  </a:lnTo>
                  <a:lnTo>
                    <a:pt x="40" y="10"/>
                  </a:lnTo>
                  <a:lnTo>
                    <a:pt x="48" y="8"/>
                  </a:lnTo>
                  <a:lnTo>
                    <a:pt x="50" y="8"/>
                  </a:lnTo>
                  <a:lnTo>
                    <a:pt x="52" y="8"/>
                  </a:lnTo>
                  <a:lnTo>
                    <a:pt x="52" y="8"/>
                  </a:lnTo>
                  <a:lnTo>
                    <a:pt x="52" y="8"/>
                  </a:lnTo>
                  <a:lnTo>
                    <a:pt x="56" y="6"/>
                  </a:lnTo>
                  <a:lnTo>
                    <a:pt x="56" y="6"/>
                  </a:lnTo>
                  <a:lnTo>
                    <a:pt x="58" y="6"/>
                  </a:lnTo>
                  <a:lnTo>
                    <a:pt x="58" y="4"/>
                  </a:lnTo>
                  <a:lnTo>
                    <a:pt x="58" y="4"/>
                  </a:lnTo>
                  <a:lnTo>
                    <a:pt x="58" y="4"/>
                  </a:lnTo>
                  <a:lnTo>
                    <a:pt x="58" y="2"/>
                  </a:lnTo>
                  <a:lnTo>
                    <a:pt x="58" y="2"/>
                  </a:lnTo>
                  <a:lnTo>
                    <a:pt x="60" y="2"/>
                  </a:lnTo>
                  <a:lnTo>
                    <a:pt x="60" y="2"/>
                  </a:lnTo>
                  <a:lnTo>
                    <a:pt x="62" y="2"/>
                  </a:lnTo>
                  <a:lnTo>
                    <a:pt x="64" y="2"/>
                  </a:lnTo>
                  <a:lnTo>
                    <a:pt x="64" y="2"/>
                  </a:lnTo>
                  <a:lnTo>
                    <a:pt x="64" y="2"/>
                  </a:lnTo>
                  <a:lnTo>
                    <a:pt x="64" y="2"/>
                  </a:lnTo>
                  <a:lnTo>
                    <a:pt x="66" y="2"/>
                  </a:lnTo>
                  <a:lnTo>
                    <a:pt x="66" y="2"/>
                  </a:lnTo>
                  <a:lnTo>
                    <a:pt x="66" y="2"/>
                  </a:lnTo>
                  <a:lnTo>
                    <a:pt x="68" y="2"/>
                  </a:lnTo>
                  <a:lnTo>
                    <a:pt x="7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06" name="Freeform 5638">
              <a:extLst>
                <a:ext uri="{FF2B5EF4-FFF2-40B4-BE49-F238E27FC236}">
                  <a16:creationId xmlns:a16="http://schemas.microsoft.com/office/drawing/2014/main" id="{1E535A22-422B-2D41-896D-2E266DED8ED7}"/>
                </a:ext>
              </a:extLst>
            </p:cNvPr>
            <p:cNvSpPr>
              <a:spLocks/>
            </p:cNvSpPr>
            <p:nvPr/>
          </p:nvSpPr>
          <p:spPr bwMode="auto">
            <a:xfrm>
              <a:off x="3413204" y="3037568"/>
              <a:ext cx="82470" cy="8796"/>
            </a:xfrm>
            <a:custGeom>
              <a:avLst/>
              <a:gdLst/>
              <a:ahLst/>
              <a:cxnLst>
                <a:cxn ang="0">
                  <a:pos x="52" y="0"/>
                </a:cxn>
                <a:cxn ang="0">
                  <a:pos x="48" y="0"/>
                </a:cxn>
                <a:cxn ang="0">
                  <a:pos x="44" y="0"/>
                </a:cxn>
                <a:cxn ang="0">
                  <a:pos x="40" y="0"/>
                </a:cxn>
                <a:cxn ang="0">
                  <a:pos x="40" y="0"/>
                </a:cxn>
                <a:cxn ang="0">
                  <a:pos x="40" y="0"/>
                </a:cxn>
                <a:cxn ang="0">
                  <a:pos x="38" y="0"/>
                </a:cxn>
                <a:cxn ang="0">
                  <a:pos x="34" y="0"/>
                </a:cxn>
                <a:cxn ang="0">
                  <a:pos x="34" y="2"/>
                </a:cxn>
                <a:cxn ang="0">
                  <a:pos x="32" y="2"/>
                </a:cxn>
                <a:cxn ang="0">
                  <a:pos x="20" y="2"/>
                </a:cxn>
                <a:cxn ang="0">
                  <a:pos x="18" y="4"/>
                </a:cxn>
                <a:cxn ang="0">
                  <a:pos x="14" y="4"/>
                </a:cxn>
                <a:cxn ang="0">
                  <a:pos x="8" y="4"/>
                </a:cxn>
                <a:cxn ang="0">
                  <a:pos x="4" y="6"/>
                </a:cxn>
                <a:cxn ang="0">
                  <a:pos x="2" y="6"/>
                </a:cxn>
                <a:cxn ang="0">
                  <a:pos x="0" y="6"/>
                </a:cxn>
              </a:cxnLst>
              <a:rect l="0" t="0" r="r" b="b"/>
              <a:pathLst>
                <a:path w="52" h="6">
                  <a:moveTo>
                    <a:pt x="52" y="0"/>
                  </a:moveTo>
                  <a:lnTo>
                    <a:pt x="48" y="0"/>
                  </a:lnTo>
                  <a:lnTo>
                    <a:pt x="44" y="0"/>
                  </a:lnTo>
                  <a:lnTo>
                    <a:pt x="40" y="0"/>
                  </a:lnTo>
                  <a:lnTo>
                    <a:pt x="40" y="0"/>
                  </a:lnTo>
                  <a:lnTo>
                    <a:pt x="40" y="0"/>
                  </a:lnTo>
                  <a:lnTo>
                    <a:pt x="38" y="0"/>
                  </a:lnTo>
                  <a:lnTo>
                    <a:pt x="34" y="0"/>
                  </a:lnTo>
                  <a:lnTo>
                    <a:pt x="34" y="2"/>
                  </a:lnTo>
                  <a:lnTo>
                    <a:pt x="32" y="2"/>
                  </a:lnTo>
                  <a:lnTo>
                    <a:pt x="20" y="2"/>
                  </a:lnTo>
                  <a:lnTo>
                    <a:pt x="18" y="4"/>
                  </a:lnTo>
                  <a:lnTo>
                    <a:pt x="14" y="4"/>
                  </a:lnTo>
                  <a:lnTo>
                    <a:pt x="8" y="4"/>
                  </a:lnTo>
                  <a:lnTo>
                    <a:pt x="4" y="6"/>
                  </a:lnTo>
                  <a:lnTo>
                    <a:pt x="2" y="6"/>
                  </a:lnTo>
                  <a:lnTo>
                    <a:pt x="0" y="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07" name="Freeform 5639">
              <a:extLst>
                <a:ext uri="{FF2B5EF4-FFF2-40B4-BE49-F238E27FC236}">
                  <a16:creationId xmlns:a16="http://schemas.microsoft.com/office/drawing/2014/main" id="{AB6A7260-2BF2-0B4E-BCAD-B25E4B9D5AF8}"/>
                </a:ext>
              </a:extLst>
            </p:cNvPr>
            <p:cNvSpPr>
              <a:spLocks/>
            </p:cNvSpPr>
            <p:nvPr/>
          </p:nvSpPr>
          <p:spPr bwMode="auto">
            <a:xfrm>
              <a:off x="3931279" y="3151919"/>
              <a:ext cx="109959" cy="182523"/>
            </a:xfrm>
            <a:custGeom>
              <a:avLst/>
              <a:gdLst/>
              <a:ahLst/>
              <a:cxnLst>
                <a:cxn ang="0">
                  <a:pos x="62" y="112"/>
                </a:cxn>
                <a:cxn ang="0">
                  <a:pos x="62" y="110"/>
                </a:cxn>
                <a:cxn ang="0">
                  <a:pos x="64" y="94"/>
                </a:cxn>
                <a:cxn ang="0">
                  <a:pos x="66" y="88"/>
                </a:cxn>
                <a:cxn ang="0">
                  <a:pos x="68" y="86"/>
                </a:cxn>
                <a:cxn ang="0">
                  <a:pos x="68" y="84"/>
                </a:cxn>
                <a:cxn ang="0">
                  <a:pos x="70" y="82"/>
                </a:cxn>
                <a:cxn ang="0">
                  <a:pos x="68" y="80"/>
                </a:cxn>
                <a:cxn ang="0">
                  <a:pos x="66" y="74"/>
                </a:cxn>
                <a:cxn ang="0">
                  <a:pos x="64" y="72"/>
                </a:cxn>
                <a:cxn ang="0">
                  <a:pos x="58" y="62"/>
                </a:cxn>
                <a:cxn ang="0">
                  <a:pos x="54" y="60"/>
                </a:cxn>
                <a:cxn ang="0">
                  <a:pos x="56" y="58"/>
                </a:cxn>
                <a:cxn ang="0">
                  <a:pos x="54" y="56"/>
                </a:cxn>
                <a:cxn ang="0">
                  <a:pos x="48" y="48"/>
                </a:cxn>
                <a:cxn ang="0">
                  <a:pos x="58" y="46"/>
                </a:cxn>
                <a:cxn ang="0">
                  <a:pos x="52" y="42"/>
                </a:cxn>
                <a:cxn ang="0">
                  <a:pos x="46" y="36"/>
                </a:cxn>
                <a:cxn ang="0">
                  <a:pos x="46" y="34"/>
                </a:cxn>
                <a:cxn ang="0">
                  <a:pos x="46" y="34"/>
                </a:cxn>
                <a:cxn ang="0">
                  <a:pos x="46" y="34"/>
                </a:cxn>
                <a:cxn ang="0">
                  <a:pos x="44" y="36"/>
                </a:cxn>
                <a:cxn ang="0">
                  <a:pos x="48" y="38"/>
                </a:cxn>
                <a:cxn ang="0">
                  <a:pos x="48" y="40"/>
                </a:cxn>
                <a:cxn ang="0">
                  <a:pos x="48" y="40"/>
                </a:cxn>
                <a:cxn ang="0">
                  <a:pos x="44" y="44"/>
                </a:cxn>
                <a:cxn ang="0">
                  <a:pos x="40" y="44"/>
                </a:cxn>
                <a:cxn ang="0">
                  <a:pos x="40" y="42"/>
                </a:cxn>
                <a:cxn ang="0">
                  <a:pos x="34" y="38"/>
                </a:cxn>
                <a:cxn ang="0">
                  <a:pos x="24" y="36"/>
                </a:cxn>
                <a:cxn ang="0">
                  <a:pos x="22" y="34"/>
                </a:cxn>
                <a:cxn ang="0">
                  <a:pos x="22" y="30"/>
                </a:cxn>
                <a:cxn ang="0">
                  <a:pos x="22" y="28"/>
                </a:cxn>
                <a:cxn ang="0">
                  <a:pos x="22" y="28"/>
                </a:cxn>
                <a:cxn ang="0">
                  <a:pos x="20" y="26"/>
                </a:cxn>
                <a:cxn ang="0">
                  <a:pos x="18" y="22"/>
                </a:cxn>
                <a:cxn ang="0">
                  <a:pos x="18" y="16"/>
                </a:cxn>
                <a:cxn ang="0">
                  <a:pos x="20" y="14"/>
                </a:cxn>
                <a:cxn ang="0">
                  <a:pos x="16" y="8"/>
                </a:cxn>
                <a:cxn ang="0">
                  <a:pos x="16" y="8"/>
                </a:cxn>
                <a:cxn ang="0">
                  <a:pos x="16" y="10"/>
                </a:cxn>
                <a:cxn ang="0">
                  <a:pos x="18" y="12"/>
                </a:cxn>
                <a:cxn ang="0">
                  <a:pos x="18" y="14"/>
                </a:cxn>
                <a:cxn ang="0">
                  <a:pos x="12" y="14"/>
                </a:cxn>
                <a:cxn ang="0">
                  <a:pos x="10" y="12"/>
                </a:cxn>
                <a:cxn ang="0">
                  <a:pos x="8" y="12"/>
                </a:cxn>
                <a:cxn ang="0">
                  <a:pos x="10" y="14"/>
                </a:cxn>
                <a:cxn ang="0">
                  <a:pos x="10" y="14"/>
                </a:cxn>
                <a:cxn ang="0">
                  <a:pos x="10" y="16"/>
                </a:cxn>
                <a:cxn ang="0">
                  <a:pos x="2" y="16"/>
                </a:cxn>
                <a:cxn ang="0">
                  <a:pos x="0" y="14"/>
                </a:cxn>
                <a:cxn ang="0">
                  <a:pos x="0" y="12"/>
                </a:cxn>
                <a:cxn ang="0">
                  <a:pos x="4" y="2"/>
                </a:cxn>
              </a:cxnLst>
              <a:rect l="0" t="0" r="r" b="b"/>
              <a:pathLst>
                <a:path w="70" h="116">
                  <a:moveTo>
                    <a:pt x="62" y="116"/>
                  </a:moveTo>
                  <a:lnTo>
                    <a:pt x="62" y="116"/>
                  </a:lnTo>
                  <a:lnTo>
                    <a:pt x="62" y="112"/>
                  </a:lnTo>
                  <a:lnTo>
                    <a:pt x="62" y="112"/>
                  </a:lnTo>
                  <a:lnTo>
                    <a:pt x="62" y="110"/>
                  </a:lnTo>
                  <a:lnTo>
                    <a:pt x="62" y="110"/>
                  </a:lnTo>
                  <a:lnTo>
                    <a:pt x="62" y="108"/>
                  </a:lnTo>
                  <a:lnTo>
                    <a:pt x="62" y="106"/>
                  </a:lnTo>
                  <a:lnTo>
                    <a:pt x="64" y="94"/>
                  </a:lnTo>
                  <a:lnTo>
                    <a:pt x="66" y="88"/>
                  </a:lnTo>
                  <a:lnTo>
                    <a:pt x="66" y="88"/>
                  </a:lnTo>
                  <a:lnTo>
                    <a:pt x="66" y="88"/>
                  </a:lnTo>
                  <a:lnTo>
                    <a:pt x="66" y="86"/>
                  </a:lnTo>
                  <a:lnTo>
                    <a:pt x="66" y="86"/>
                  </a:lnTo>
                  <a:lnTo>
                    <a:pt x="68" y="86"/>
                  </a:lnTo>
                  <a:lnTo>
                    <a:pt x="68" y="86"/>
                  </a:lnTo>
                  <a:lnTo>
                    <a:pt x="68" y="86"/>
                  </a:lnTo>
                  <a:lnTo>
                    <a:pt x="68" y="84"/>
                  </a:lnTo>
                  <a:lnTo>
                    <a:pt x="68" y="84"/>
                  </a:lnTo>
                  <a:lnTo>
                    <a:pt x="70" y="82"/>
                  </a:lnTo>
                  <a:lnTo>
                    <a:pt x="70" y="82"/>
                  </a:lnTo>
                  <a:lnTo>
                    <a:pt x="68" y="82"/>
                  </a:lnTo>
                  <a:lnTo>
                    <a:pt x="68" y="82"/>
                  </a:lnTo>
                  <a:lnTo>
                    <a:pt x="68" y="80"/>
                  </a:lnTo>
                  <a:lnTo>
                    <a:pt x="68" y="78"/>
                  </a:lnTo>
                  <a:lnTo>
                    <a:pt x="68" y="78"/>
                  </a:lnTo>
                  <a:lnTo>
                    <a:pt x="66" y="74"/>
                  </a:lnTo>
                  <a:lnTo>
                    <a:pt x="66" y="74"/>
                  </a:lnTo>
                  <a:lnTo>
                    <a:pt x="68" y="74"/>
                  </a:lnTo>
                  <a:lnTo>
                    <a:pt x="64" y="72"/>
                  </a:lnTo>
                  <a:lnTo>
                    <a:pt x="64" y="70"/>
                  </a:lnTo>
                  <a:lnTo>
                    <a:pt x="62" y="68"/>
                  </a:lnTo>
                  <a:lnTo>
                    <a:pt x="58" y="62"/>
                  </a:lnTo>
                  <a:lnTo>
                    <a:pt x="56" y="62"/>
                  </a:lnTo>
                  <a:lnTo>
                    <a:pt x="54" y="62"/>
                  </a:lnTo>
                  <a:lnTo>
                    <a:pt x="54" y="60"/>
                  </a:lnTo>
                  <a:lnTo>
                    <a:pt x="58" y="58"/>
                  </a:lnTo>
                  <a:lnTo>
                    <a:pt x="58" y="56"/>
                  </a:lnTo>
                  <a:lnTo>
                    <a:pt x="56" y="58"/>
                  </a:lnTo>
                  <a:lnTo>
                    <a:pt x="54" y="58"/>
                  </a:lnTo>
                  <a:lnTo>
                    <a:pt x="52" y="58"/>
                  </a:lnTo>
                  <a:lnTo>
                    <a:pt x="54" y="56"/>
                  </a:lnTo>
                  <a:lnTo>
                    <a:pt x="50" y="50"/>
                  </a:lnTo>
                  <a:lnTo>
                    <a:pt x="50" y="48"/>
                  </a:lnTo>
                  <a:lnTo>
                    <a:pt x="48" y="48"/>
                  </a:lnTo>
                  <a:lnTo>
                    <a:pt x="48" y="48"/>
                  </a:lnTo>
                  <a:lnTo>
                    <a:pt x="54" y="46"/>
                  </a:lnTo>
                  <a:lnTo>
                    <a:pt x="58" y="46"/>
                  </a:lnTo>
                  <a:lnTo>
                    <a:pt x="58" y="46"/>
                  </a:lnTo>
                  <a:lnTo>
                    <a:pt x="56" y="44"/>
                  </a:lnTo>
                  <a:lnTo>
                    <a:pt x="52" y="42"/>
                  </a:lnTo>
                  <a:lnTo>
                    <a:pt x="48" y="38"/>
                  </a:lnTo>
                  <a:lnTo>
                    <a:pt x="48" y="36"/>
                  </a:lnTo>
                  <a:lnTo>
                    <a:pt x="46" y="36"/>
                  </a:lnTo>
                  <a:lnTo>
                    <a:pt x="46" y="36"/>
                  </a:lnTo>
                  <a:lnTo>
                    <a:pt x="46" y="36"/>
                  </a:lnTo>
                  <a:lnTo>
                    <a:pt x="46" y="34"/>
                  </a:lnTo>
                  <a:lnTo>
                    <a:pt x="46" y="34"/>
                  </a:lnTo>
                  <a:lnTo>
                    <a:pt x="46" y="34"/>
                  </a:lnTo>
                  <a:lnTo>
                    <a:pt x="46" y="34"/>
                  </a:lnTo>
                  <a:lnTo>
                    <a:pt x="46" y="34"/>
                  </a:lnTo>
                  <a:lnTo>
                    <a:pt x="46" y="34"/>
                  </a:lnTo>
                  <a:lnTo>
                    <a:pt x="46" y="34"/>
                  </a:lnTo>
                  <a:lnTo>
                    <a:pt x="44" y="36"/>
                  </a:lnTo>
                  <a:lnTo>
                    <a:pt x="44" y="36"/>
                  </a:lnTo>
                  <a:lnTo>
                    <a:pt x="44" y="36"/>
                  </a:lnTo>
                  <a:lnTo>
                    <a:pt x="48" y="38"/>
                  </a:lnTo>
                  <a:lnTo>
                    <a:pt x="48" y="38"/>
                  </a:lnTo>
                  <a:lnTo>
                    <a:pt x="48" y="38"/>
                  </a:lnTo>
                  <a:lnTo>
                    <a:pt x="48" y="38"/>
                  </a:lnTo>
                  <a:lnTo>
                    <a:pt x="48" y="38"/>
                  </a:lnTo>
                  <a:lnTo>
                    <a:pt x="48" y="40"/>
                  </a:lnTo>
                  <a:lnTo>
                    <a:pt x="48" y="40"/>
                  </a:lnTo>
                  <a:lnTo>
                    <a:pt x="48" y="40"/>
                  </a:lnTo>
                  <a:lnTo>
                    <a:pt x="48" y="40"/>
                  </a:lnTo>
                  <a:lnTo>
                    <a:pt x="46" y="44"/>
                  </a:lnTo>
                  <a:lnTo>
                    <a:pt x="46" y="44"/>
                  </a:lnTo>
                  <a:lnTo>
                    <a:pt x="44" y="44"/>
                  </a:lnTo>
                  <a:lnTo>
                    <a:pt x="44" y="44"/>
                  </a:lnTo>
                  <a:lnTo>
                    <a:pt x="42" y="44"/>
                  </a:lnTo>
                  <a:lnTo>
                    <a:pt x="40" y="44"/>
                  </a:lnTo>
                  <a:lnTo>
                    <a:pt x="40" y="44"/>
                  </a:lnTo>
                  <a:lnTo>
                    <a:pt x="40" y="42"/>
                  </a:lnTo>
                  <a:lnTo>
                    <a:pt x="40" y="42"/>
                  </a:lnTo>
                  <a:lnTo>
                    <a:pt x="38" y="42"/>
                  </a:lnTo>
                  <a:lnTo>
                    <a:pt x="38" y="42"/>
                  </a:lnTo>
                  <a:lnTo>
                    <a:pt x="34" y="38"/>
                  </a:lnTo>
                  <a:lnTo>
                    <a:pt x="28" y="38"/>
                  </a:lnTo>
                  <a:lnTo>
                    <a:pt x="26" y="36"/>
                  </a:lnTo>
                  <a:lnTo>
                    <a:pt x="24" y="36"/>
                  </a:lnTo>
                  <a:lnTo>
                    <a:pt x="22" y="34"/>
                  </a:lnTo>
                  <a:lnTo>
                    <a:pt x="22" y="34"/>
                  </a:lnTo>
                  <a:lnTo>
                    <a:pt x="22" y="34"/>
                  </a:lnTo>
                  <a:lnTo>
                    <a:pt x="22" y="34"/>
                  </a:lnTo>
                  <a:lnTo>
                    <a:pt x="22" y="32"/>
                  </a:lnTo>
                  <a:lnTo>
                    <a:pt x="22" y="30"/>
                  </a:lnTo>
                  <a:lnTo>
                    <a:pt x="22" y="30"/>
                  </a:lnTo>
                  <a:lnTo>
                    <a:pt x="22" y="30"/>
                  </a:lnTo>
                  <a:lnTo>
                    <a:pt x="22" y="28"/>
                  </a:lnTo>
                  <a:lnTo>
                    <a:pt x="22" y="28"/>
                  </a:lnTo>
                  <a:lnTo>
                    <a:pt x="22" y="28"/>
                  </a:lnTo>
                  <a:lnTo>
                    <a:pt x="22" y="28"/>
                  </a:lnTo>
                  <a:lnTo>
                    <a:pt x="20" y="26"/>
                  </a:lnTo>
                  <a:lnTo>
                    <a:pt x="20" y="26"/>
                  </a:lnTo>
                  <a:lnTo>
                    <a:pt x="20" y="26"/>
                  </a:lnTo>
                  <a:lnTo>
                    <a:pt x="20" y="24"/>
                  </a:lnTo>
                  <a:lnTo>
                    <a:pt x="18" y="22"/>
                  </a:lnTo>
                  <a:lnTo>
                    <a:pt x="18" y="22"/>
                  </a:lnTo>
                  <a:lnTo>
                    <a:pt x="18" y="18"/>
                  </a:lnTo>
                  <a:lnTo>
                    <a:pt x="18" y="18"/>
                  </a:lnTo>
                  <a:lnTo>
                    <a:pt x="18" y="16"/>
                  </a:lnTo>
                  <a:lnTo>
                    <a:pt x="20" y="16"/>
                  </a:lnTo>
                  <a:lnTo>
                    <a:pt x="20" y="14"/>
                  </a:lnTo>
                  <a:lnTo>
                    <a:pt x="20" y="14"/>
                  </a:lnTo>
                  <a:lnTo>
                    <a:pt x="20" y="14"/>
                  </a:lnTo>
                  <a:lnTo>
                    <a:pt x="18" y="12"/>
                  </a:lnTo>
                  <a:lnTo>
                    <a:pt x="16" y="8"/>
                  </a:lnTo>
                  <a:lnTo>
                    <a:pt x="16" y="8"/>
                  </a:lnTo>
                  <a:lnTo>
                    <a:pt x="16" y="8"/>
                  </a:lnTo>
                  <a:lnTo>
                    <a:pt x="16" y="8"/>
                  </a:lnTo>
                  <a:lnTo>
                    <a:pt x="16" y="10"/>
                  </a:lnTo>
                  <a:lnTo>
                    <a:pt x="16" y="10"/>
                  </a:lnTo>
                  <a:lnTo>
                    <a:pt x="16" y="10"/>
                  </a:lnTo>
                  <a:lnTo>
                    <a:pt x="16" y="10"/>
                  </a:lnTo>
                  <a:lnTo>
                    <a:pt x="16" y="12"/>
                  </a:lnTo>
                  <a:lnTo>
                    <a:pt x="18" y="12"/>
                  </a:lnTo>
                  <a:lnTo>
                    <a:pt x="18" y="14"/>
                  </a:lnTo>
                  <a:lnTo>
                    <a:pt x="18" y="14"/>
                  </a:lnTo>
                  <a:lnTo>
                    <a:pt x="18" y="14"/>
                  </a:lnTo>
                  <a:lnTo>
                    <a:pt x="16" y="14"/>
                  </a:lnTo>
                  <a:lnTo>
                    <a:pt x="14" y="14"/>
                  </a:lnTo>
                  <a:lnTo>
                    <a:pt x="12" y="14"/>
                  </a:lnTo>
                  <a:lnTo>
                    <a:pt x="10" y="12"/>
                  </a:lnTo>
                  <a:lnTo>
                    <a:pt x="10" y="12"/>
                  </a:lnTo>
                  <a:lnTo>
                    <a:pt x="10" y="12"/>
                  </a:lnTo>
                  <a:lnTo>
                    <a:pt x="8" y="6"/>
                  </a:lnTo>
                  <a:lnTo>
                    <a:pt x="8" y="8"/>
                  </a:lnTo>
                  <a:lnTo>
                    <a:pt x="8" y="12"/>
                  </a:lnTo>
                  <a:lnTo>
                    <a:pt x="8" y="12"/>
                  </a:lnTo>
                  <a:lnTo>
                    <a:pt x="8" y="12"/>
                  </a:lnTo>
                  <a:lnTo>
                    <a:pt x="10" y="14"/>
                  </a:lnTo>
                  <a:lnTo>
                    <a:pt x="10" y="14"/>
                  </a:lnTo>
                  <a:lnTo>
                    <a:pt x="10" y="14"/>
                  </a:lnTo>
                  <a:lnTo>
                    <a:pt x="10" y="14"/>
                  </a:lnTo>
                  <a:lnTo>
                    <a:pt x="10" y="14"/>
                  </a:lnTo>
                  <a:lnTo>
                    <a:pt x="10" y="16"/>
                  </a:lnTo>
                  <a:lnTo>
                    <a:pt x="10" y="16"/>
                  </a:lnTo>
                  <a:lnTo>
                    <a:pt x="10" y="16"/>
                  </a:lnTo>
                  <a:lnTo>
                    <a:pt x="2" y="16"/>
                  </a:lnTo>
                  <a:lnTo>
                    <a:pt x="2" y="16"/>
                  </a:lnTo>
                  <a:lnTo>
                    <a:pt x="0" y="16"/>
                  </a:lnTo>
                  <a:lnTo>
                    <a:pt x="0" y="14"/>
                  </a:lnTo>
                  <a:lnTo>
                    <a:pt x="0" y="14"/>
                  </a:lnTo>
                  <a:lnTo>
                    <a:pt x="0" y="14"/>
                  </a:lnTo>
                  <a:lnTo>
                    <a:pt x="0" y="14"/>
                  </a:lnTo>
                  <a:lnTo>
                    <a:pt x="0" y="12"/>
                  </a:lnTo>
                  <a:lnTo>
                    <a:pt x="0" y="10"/>
                  </a:lnTo>
                  <a:lnTo>
                    <a:pt x="0" y="8"/>
                  </a:lnTo>
                  <a:lnTo>
                    <a:pt x="4" y="2"/>
                  </a:lnTo>
                  <a:lnTo>
                    <a:pt x="4" y="0"/>
                  </a:lnTo>
                  <a:lnTo>
                    <a:pt x="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08" name="Freeform 5640">
              <a:extLst>
                <a:ext uri="{FF2B5EF4-FFF2-40B4-BE49-F238E27FC236}">
                  <a16:creationId xmlns:a16="http://schemas.microsoft.com/office/drawing/2014/main" id="{183624B7-63EC-274D-B527-7727D103A24A}"/>
                </a:ext>
              </a:extLst>
            </p:cNvPr>
            <p:cNvSpPr>
              <a:spLocks/>
            </p:cNvSpPr>
            <p:nvPr/>
          </p:nvSpPr>
          <p:spPr bwMode="auto">
            <a:xfrm>
              <a:off x="4127936" y="3805040"/>
              <a:ext cx="65553" cy="83564"/>
            </a:xfrm>
            <a:custGeom>
              <a:avLst/>
              <a:gdLst/>
              <a:ahLst/>
              <a:cxnLst>
                <a:cxn ang="0">
                  <a:pos x="42" y="52"/>
                </a:cxn>
                <a:cxn ang="0">
                  <a:pos x="42" y="52"/>
                </a:cxn>
                <a:cxn ang="0">
                  <a:pos x="42" y="52"/>
                </a:cxn>
                <a:cxn ang="0">
                  <a:pos x="42" y="52"/>
                </a:cxn>
                <a:cxn ang="0">
                  <a:pos x="40" y="50"/>
                </a:cxn>
                <a:cxn ang="0">
                  <a:pos x="38" y="46"/>
                </a:cxn>
                <a:cxn ang="0">
                  <a:pos x="34" y="42"/>
                </a:cxn>
                <a:cxn ang="0">
                  <a:pos x="32" y="40"/>
                </a:cxn>
                <a:cxn ang="0">
                  <a:pos x="32" y="40"/>
                </a:cxn>
                <a:cxn ang="0">
                  <a:pos x="32" y="40"/>
                </a:cxn>
                <a:cxn ang="0">
                  <a:pos x="32" y="40"/>
                </a:cxn>
                <a:cxn ang="0">
                  <a:pos x="32" y="36"/>
                </a:cxn>
                <a:cxn ang="0">
                  <a:pos x="30" y="34"/>
                </a:cxn>
                <a:cxn ang="0">
                  <a:pos x="32" y="32"/>
                </a:cxn>
                <a:cxn ang="0">
                  <a:pos x="32" y="32"/>
                </a:cxn>
                <a:cxn ang="0">
                  <a:pos x="32" y="32"/>
                </a:cxn>
                <a:cxn ang="0">
                  <a:pos x="32" y="32"/>
                </a:cxn>
                <a:cxn ang="0">
                  <a:pos x="32" y="32"/>
                </a:cxn>
                <a:cxn ang="0">
                  <a:pos x="32" y="30"/>
                </a:cxn>
                <a:cxn ang="0">
                  <a:pos x="32" y="30"/>
                </a:cxn>
                <a:cxn ang="0">
                  <a:pos x="30" y="30"/>
                </a:cxn>
                <a:cxn ang="0">
                  <a:pos x="30" y="28"/>
                </a:cxn>
                <a:cxn ang="0">
                  <a:pos x="30" y="28"/>
                </a:cxn>
                <a:cxn ang="0">
                  <a:pos x="28" y="26"/>
                </a:cxn>
                <a:cxn ang="0">
                  <a:pos x="28" y="26"/>
                </a:cxn>
                <a:cxn ang="0">
                  <a:pos x="24" y="22"/>
                </a:cxn>
                <a:cxn ang="0">
                  <a:pos x="24" y="22"/>
                </a:cxn>
                <a:cxn ang="0">
                  <a:pos x="20" y="20"/>
                </a:cxn>
                <a:cxn ang="0">
                  <a:pos x="12" y="12"/>
                </a:cxn>
                <a:cxn ang="0">
                  <a:pos x="12" y="12"/>
                </a:cxn>
                <a:cxn ang="0">
                  <a:pos x="12" y="12"/>
                </a:cxn>
                <a:cxn ang="0">
                  <a:pos x="12" y="10"/>
                </a:cxn>
                <a:cxn ang="0">
                  <a:pos x="10" y="10"/>
                </a:cxn>
                <a:cxn ang="0">
                  <a:pos x="10" y="8"/>
                </a:cxn>
                <a:cxn ang="0">
                  <a:pos x="10" y="8"/>
                </a:cxn>
                <a:cxn ang="0">
                  <a:pos x="10" y="8"/>
                </a:cxn>
                <a:cxn ang="0">
                  <a:pos x="10" y="8"/>
                </a:cxn>
                <a:cxn ang="0">
                  <a:pos x="10" y="6"/>
                </a:cxn>
                <a:cxn ang="0">
                  <a:pos x="8" y="6"/>
                </a:cxn>
                <a:cxn ang="0">
                  <a:pos x="4" y="2"/>
                </a:cxn>
                <a:cxn ang="0">
                  <a:pos x="2" y="0"/>
                </a:cxn>
                <a:cxn ang="0">
                  <a:pos x="0" y="0"/>
                </a:cxn>
              </a:cxnLst>
              <a:rect l="0" t="0" r="r" b="b"/>
              <a:pathLst>
                <a:path w="42" h="52">
                  <a:moveTo>
                    <a:pt x="42" y="52"/>
                  </a:moveTo>
                  <a:lnTo>
                    <a:pt x="42" y="52"/>
                  </a:lnTo>
                  <a:lnTo>
                    <a:pt x="42" y="52"/>
                  </a:lnTo>
                  <a:lnTo>
                    <a:pt x="42" y="52"/>
                  </a:lnTo>
                  <a:lnTo>
                    <a:pt x="40" y="50"/>
                  </a:lnTo>
                  <a:lnTo>
                    <a:pt x="38" y="46"/>
                  </a:lnTo>
                  <a:lnTo>
                    <a:pt x="34" y="42"/>
                  </a:lnTo>
                  <a:lnTo>
                    <a:pt x="32" y="40"/>
                  </a:lnTo>
                  <a:lnTo>
                    <a:pt x="32" y="40"/>
                  </a:lnTo>
                  <a:lnTo>
                    <a:pt x="32" y="40"/>
                  </a:lnTo>
                  <a:lnTo>
                    <a:pt x="32" y="40"/>
                  </a:lnTo>
                  <a:lnTo>
                    <a:pt x="32" y="36"/>
                  </a:lnTo>
                  <a:lnTo>
                    <a:pt x="30" y="34"/>
                  </a:lnTo>
                  <a:lnTo>
                    <a:pt x="32" y="32"/>
                  </a:lnTo>
                  <a:lnTo>
                    <a:pt x="32" y="32"/>
                  </a:lnTo>
                  <a:lnTo>
                    <a:pt x="32" y="32"/>
                  </a:lnTo>
                  <a:lnTo>
                    <a:pt x="32" y="32"/>
                  </a:lnTo>
                  <a:lnTo>
                    <a:pt x="32" y="32"/>
                  </a:lnTo>
                  <a:lnTo>
                    <a:pt x="32" y="30"/>
                  </a:lnTo>
                  <a:lnTo>
                    <a:pt x="32" y="30"/>
                  </a:lnTo>
                  <a:lnTo>
                    <a:pt x="30" y="30"/>
                  </a:lnTo>
                  <a:lnTo>
                    <a:pt x="30" y="28"/>
                  </a:lnTo>
                  <a:lnTo>
                    <a:pt x="30" y="28"/>
                  </a:lnTo>
                  <a:lnTo>
                    <a:pt x="28" y="26"/>
                  </a:lnTo>
                  <a:lnTo>
                    <a:pt x="28" y="26"/>
                  </a:lnTo>
                  <a:lnTo>
                    <a:pt x="24" y="22"/>
                  </a:lnTo>
                  <a:lnTo>
                    <a:pt x="24" y="22"/>
                  </a:lnTo>
                  <a:lnTo>
                    <a:pt x="20" y="20"/>
                  </a:lnTo>
                  <a:lnTo>
                    <a:pt x="12" y="12"/>
                  </a:lnTo>
                  <a:lnTo>
                    <a:pt x="12" y="12"/>
                  </a:lnTo>
                  <a:lnTo>
                    <a:pt x="12" y="12"/>
                  </a:lnTo>
                  <a:lnTo>
                    <a:pt x="12" y="10"/>
                  </a:lnTo>
                  <a:lnTo>
                    <a:pt x="10" y="10"/>
                  </a:lnTo>
                  <a:lnTo>
                    <a:pt x="10" y="8"/>
                  </a:lnTo>
                  <a:lnTo>
                    <a:pt x="10" y="8"/>
                  </a:lnTo>
                  <a:lnTo>
                    <a:pt x="10" y="8"/>
                  </a:lnTo>
                  <a:lnTo>
                    <a:pt x="10" y="8"/>
                  </a:lnTo>
                  <a:lnTo>
                    <a:pt x="10" y="6"/>
                  </a:lnTo>
                  <a:lnTo>
                    <a:pt x="8" y="6"/>
                  </a:lnTo>
                  <a:lnTo>
                    <a:pt x="4" y="2"/>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09" name="Freeform 5641">
              <a:extLst>
                <a:ext uri="{FF2B5EF4-FFF2-40B4-BE49-F238E27FC236}">
                  <a16:creationId xmlns:a16="http://schemas.microsoft.com/office/drawing/2014/main" id="{C94414DF-B2F9-7A4E-B23B-B804C75F601B}"/>
                </a:ext>
              </a:extLst>
            </p:cNvPr>
            <p:cNvSpPr>
              <a:spLocks/>
            </p:cNvSpPr>
            <p:nvPr/>
          </p:nvSpPr>
          <p:spPr bwMode="auto">
            <a:xfrm>
              <a:off x="6483591" y="2553775"/>
              <a:ext cx="69782" cy="96759"/>
            </a:xfrm>
            <a:custGeom>
              <a:avLst/>
              <a:gdLst/>
              <a:ahLst/>
              <a:cxnLst>
                <a:cxn ang="0">
                  <a:pos x="32" y="4"/>
                </a:cxn>
                <a:cxn ang="0">
                  <a:pos x="32" y="4"/>
                </a:cxn>
                <a:cxn ang="0">
                  <a:pos x="34" y="6"/>
                </a:cxn>
                <a:cxn ang="0">
                  <a:pos x="40" y="12"/>
                </a:cxn>
                <a:cxn ang="0">
                  <a:pos x="40" y="14"/>
                </a:cxn>
                <a:cxn ang="0">
                  <a:pos x="42" y="22"/>
                </a:cxn>
                <a:cxn ang="0">
                  <a:pos x="42" y="22"/>
                </a:cxn>
                <a:cxn ang="0">
                  <a:pos x="44" y="24"/>
                </a:cxn>
                <a:cxn ang="0">
                  <a:pos x="44" y="28"/>
                </a:cxn>
                <a:cxn ang="0">
                  <a:pos x="44" y="32"/>
                </a:cxn>
                <a:cxn ang="0">
                  <a:pos x="44" y="32"/>
                </a:cxn>
                <a:cxn ang="0">
                  <a:pos x="42" y="34"/>
                </a:cxn>
                <a:cxn ang="0">
                  <a:pos x="40" y="36"/>
                </a:cxn>
                <a:cxn ang="0">
                  <a:pos x="38" y="36"/>
                </a:cxn>
                <a:cxn ang="0">
                  <a:pos x="34" y="36"/>
                </a:cxn>
                <a:cxn ang="0">
                  <a:pos x="34" y="38"/>
                </a:cxn>
                <a:cxn ang="0">
                  <a:pos x="30" y="40"/>
                </a:cxn>
                <a:cxn ang="0">
                  <a:pos x="26" y="44"/>
                </a:cxn>
                <a:cxn ang="0">
                  <a:pos x="26" y="44"/>
                </a:cxn>
                <a:cxn ang="0">
                  <a:pos x="24" y="44"/>
                </a:cxn>
                <a:cxn ang="0">
                  <a:pos x="16" y="46"/>
                </a:cxn>
                <a:cxn ang="0">
                  <a:pos x="14" y="48"/>
                </a:cxn>
                <a:cxn ang="0">
                  <a:pos x="10" y="52"/>
                </a:cxn>
                <a:cxn ang="0">
                  <a:pos x="10" y="54"/>
                </a:cxn>
                <a:cxn ang="0">
                  <a:pos x="8" y="56"/>
                </a:cxn>
                <a:cxn ang="0">
                  <a:pos x="6" y="56"/>
                </a:cxn>
                <a:cxn ang="0">
                  <a:pos x="2" y="56"/>
                </a:cxn>
                <a:cxn ang="0">
                  <a:pos x="2" y="54"/>
                </a:cxn>
                <a:cxn ang="0">
                  <a:pos x="0" y="56"/>
                </a:cxn>
                <a:cxn ang="0">
                  <a:pos x="2" y="58"/>
                </a:cxn>
                <a:cxn ang="0">
                  <a:pos x="4" y="60"/>
                </a:cxn>
                <a:cxn ang="0">
                  <a:pos x="6" y="60"/>
                </a:cxn>
                <a:cxn ang="0">
                  <a:pos x="10" y="60"/>
                </a:cxn>
                <a:cxn ang="0">
                  <a:pos x="10" y="58"/>
                </a:cxn>
                <a:cxn ang="0">
                  <a:pos x="8" y="58"/>
                </a:cxn>
                <a:cxn ang="0">
                  <a:pos x="10" y="58"/>
                </a:cxn>
                <a:cxn ang="0">
                  <a:pos x="12" y="56"/>
                </a:cxn>
                <a:cxn ang="0">
                  <a:pos x="18" y="54"/>
                </a:cxn>
                <a:cxn ang="0">
                  <a:pos x="18" y="54"/>
                </a:cxn>
                <a:cxn ang="0">
                  <a:pos x="22" y="54"/>
                </a:cxn>
                <a:cxn ang="0">
                  <a:pos x="26" y="54"/>
                </a:cxn>
                <a:cxn ang="0">
                  <a:pos x="32" y="56"/>
                </a:cxn>
                <a:cxn ang="0">
                  <a:pos x="36" y="60"/>
                </a:cxn>
              </a:cxnLst>
              <a:rect l="0" t="0" r="r" b="b"/>
              <a:pathLst>
                <a:path w="44" h="60">
                  <a:moveTo>
                    <a:pt x="30" y="0"/>
                  </a:moveTo>
                  <a:lnTo>
                    <a:pt x="32" y="4"/>
                  </a:lnTo>
                  <a:lnTo>
                    <a:pt x="32" y="4"/>
                  </a:lnTo>
                  <a:lnTo>
                    <a:pt x="32" y="4"/>
                  </a:lnTo>
                  <a:lnTo>
                    <a:pt x="32" y="6"/>
                  </a:lnTo>
                  <a:lnTo>
                    <a:pt x="34" y="6"/>
                  </a:lnTo>
                  <a:lnTo>
                    <a:pt x="38" y="12"/>
                  </a:lnTo>
                  <a:lnTo>
                    <a:pt x="40" y="12"/>
                  </a:lnTo>
                  <a:lnTo>
                    <a:pt x="40" y="12"/>
                  </a:lnTo>
                  <a:lnTo>
                    <a:pt x="40" y="14"/>
                  </a:lnTo>
                  <a:lnTo>
                    <a:pt x="40" y="14"/>
                  </a:lnTo>
                  <a:lnTo>
                    <a:pt x="42" y="22"/>
                  </a:lnTo>
                  <a:lnTo>
                    <a:pt x="42" y="22"/>
                  </a:lnTo>
                  <a:lnTo>
                    <a:pt x="42" y="22"/>
                  </a:lnTo>
                  <a:lnTo>
                    <a:pt x="44" y="22"/>
                  </a:lnTo>
                  <a:lnTo>
                    <a:pt x="44" y="24"/>
                  </a:lnTo>
                  <a:lnTo>
                    <a:pt x="44" y="24"/>
                  </a:lnTo>
                  <a:lnTo>
                    <a:pt x="44" y="28"/>
                  </a:lnTo>
                  <a:lnTo>
                    <a:pt x="44" y="28"/>
                  </a:lnTo>
                  <a:lnTo>
                    <a:pt x="44" y="32"/>
                  </a:lnTo>
                  <a:lnTo>
                    <a:pt x="44" y="32"/>
                  </a:lnTo>
                  <a:lnTo>
                    <a:pt x="44" y="32"/>
                  </a:lnTo>
                  <a:lnTo>
                    <a:pt x="42" y="34"/>
                  </a:lnTo>
                  <a:lnTo>
                    <a:pt x="42" y="34"/>
                  </a:lnTo>
                  <a:lnTo>
                    <a:pt x="42" y="36"/>
                  </a:lnTo>
                  <a:lnTo>
                    <a:pt x="40" y="36"/>
                  </a:lnTo>
                  <a:lnTo>
                    <a:pt x="38" y="36"/>
                  </a:lnTo>
                  <a:lnTo>
                    <a:pt x="38" y="36"/>
                  </a:lnTo>
                  <a:lnTo>
                    <a:pt x="36" y="36"/>
                  </a:lnTo>
                  <a:lnTo>
                    <a:pt x="34" y="36"/>
                  </a:lnTo>
                  <a:lnTo>
                    <a:pt x="34" y="36"/>
                  </a:lnTo>
                  <a:lnTo>
                    <a:pt x="34" y="38"/>
                  </a:lnTo>
                  <a:lnTo>
                    <a:pt x="34" y="38"/>
                  </a:lnTo>
                  <a:lnTo>
                    <a:pt x="30" y="40"/>
                  </a:lnTo>
                  <a:lnTo>
                    <a:pt x="30" y="42"/>
                  </a:lnTo>
                  <a:lnTo>
                    <a:pt x="26" y="44"/>
                  </a:lnTo>
                  <a:lnTo>
                    <a:pt x="26" y="44"/>
                  </a:lnTo>
                  <a:lnTo>
                    <a:pt x="26" y="44"/>
                  </a:lnTo>
                  <a:lnTo>
                    <a:pt x="24" y="44"/>
                  </a:lnTo>
                  <a:lnTo>
                    <a:pt x="24" y="44"/>
                  </a:lnTo>
                  <a:lnTo>
                    <a:pt x="18" y="46"/>
                  </a:lnTo>
                  <a:lnTo>
                    <a:pt x="16" y="46"/>
                  </a:lnTo>
                  <a:lnTo>
                    <a:pt x="14" y="48"/>
                  </a:lnTo>
                  <a:lnTo>
                    <a:pt x="14" y="48"/>
                  </a:lnTo>
                  <a:lnTo>
                    <a:pt x="12" y="48"/>
                  </a:lnTo>
                  <a:lnTo>
                    <a:pt x="10" y="52"/>
                  </a:lnTo>
                  <a:lnTo>
                    <a:pt x="10" y="54"/>
                  </a:lnTo>
                  <a:lnTo>
                    <a:pt x="10" y="54"/>
                  </a:lnTo>
                  <a:lnTo>
                    <a:pt x="10" y="56"/>
                  </a:lnTo>
                  <a:lnTo>
                    <a:pt x="8" y="56"/>
                  </a:lnTo>
                  <a:lnTo>
                    <a:pt x="8" y="56"/>
                  </a:lnTo>
                  <a:lnTo>
                    <a:pt x="6" y="56"/>
                  </a:lnTo>
                  <a:lnTo>
                    <a:pt x="4" y="56"/>
                  </a:lnTo>
                  <a:lnTo>
                    <a:pt x="2" y="56"/>
                  </a:lnTo>
                  <a:lnTo>
                    <a:pt x="2" y="54"/>
                  </a:lnTo>
                  <a:lnTo>
                    <a:pt x="2" y="54"/>
                  </a:lnTo>
                  <a:lnTo>
                    <a:pt x="2" y="56"/>
                  </a:lnTo>
                  <a:lnTo>
                    <a:pt x="0" y="56"/>
                  </a:lnTo>
                  <a:lnTo>
                    <a:pt x="2" y="56"/>
                  </a:lnTo>
                  <a:lnTo>
                    <a:pt x="2" y="58"/>
                  </a:lnTo>
                  <a:lnTo>
                    <a:pt x="2" y="58"/>
                  </a:lnTo>
                  <a:lnTo>
                    <a:pt x="4" y="60"/>
                  </a:lnTo>
                  <a:lnTo>
                    <a:pt x="6" y="60"/>
                  </a:lnTo>
                  <a:lnTo>
                    <a:pt x="6" y="60"/>
                  </a:lnTo>
                  <a:lnTo>
                    <a:pt x="8" y="60"/>
                  </a:lnTo>
                  <a:lnTo>
                    <a:pt x="10" y="60"/>
                  </a:lnTo>
                  <a:lnTo>
                    <a:pt x="10" y="60"/>
                  </a:lnTo>
                  <a:lnTo>
                    <a:pt x="10" y="58"/>
                  </a:lnTo>
                  <a:lnTo>
                    <a:pt x="8" y="58"/>
                  </a:lnTo>
                  <a:lnTo>
                    <a:pt x="8" y="58"/>
                  </a:lnTo>
                  <a:lnTo>
                    <a:pt x="8" y="58"/>
                  </a:lnTo>
                  <a:lnTo>
                    <a:pt x="10" y="58"/>
                  </a:lnTo>
                  <a:lnTo>
                    <a:pt x="10" y="56"/>
                  </a:lnTo>
                  <a:lnTo>
                    <a:pt x="12" y="56"/>
                  </a:lnTo>
                  <a:lnTo>
                    <a:pt x="16" y="56"/>
                  </a:lnTo>
                  <a:lnTo>
                    <a:pt x="18" y="54"/>
                  </a:lnTo>
                  <a:lnTo>
                    <a:pt x="18" y="54"/>
                  </a:lnTo>
                  <a:lnTo>
                    <a:pt x="18" y="54"/>
                  </a:lnTo>
                  <a:lnTo>
                    <a:pt x="20" y="54"/>
                  </a:lnTo>
                  <a:lnTo>
                    <a:pt x="22" y="54"/>
                  </a:lnTo>
                  <a:lnTo>
                    <a:pt x="26" y="54"/>
                  </a:lnTo>
                  <a:lnTo>
                    <a:pt x="26" y="54"/>
                  </a:lnTo>
                  <a:lnTo>
                    <a:pt x="30" y="56"/>
                  </a:lnTo>
                  <a:lnTo>
                    <a:pt x="32" y="56"/>
                  </a:lnTo>
                  <a:lnTo>
                    <a:pt x="36" y="60"/>
                  </a:lnTo>
                  <a:lnTo>
                    <a:pt x="36" y="6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10" name="Freeform 5642">
              <a:extLst>
                <a:ext uri="{FF2B5EF4-FFF2-40B4-BE49-F238E27FC236}">
                  <a16:creationId xmlns:a16="http://schemas.microsoft.com/office/drawing/2014/main" id="{776BDFB0-AD24-B14D-BE22-F9DE9ECB40E0}"/>
                </a:ext>
              </a:extLst>
            </p:cNvPr>
            <p:cNvSpPr>
              <a:spLocks/>
            </p:cNvSpPr>
            <p:nvPr/>
          </p:nvSpPr>
          <p:spPr bwMode="auto">
            <a:xfrm>
              <a:off x="5181002" y="1016634"/>
              <a:ext cx="680898" cy="74768"/>
            </a:xfrm>
            <a:custGeom>
              <a:avLst/>
              <a:gdLst/>
              <a:ahLst/>
              <a:cxnLst>
                <a:cxn ang="0">
                  <a:pos x="0" y="6"/>
                </a:cxn>
                <a:cxn ang="0">
                  <a:pos x="12" y="8"/>
                </a:cxn>
                <a:cxn ang="0">
                  <a:pos x="24" y="4"/>
                </a:cxn>
                <a:cxn ang="0">
                  <a:pos x="40" y="2"/>
                </a:cxn>
                <a:cxn ang="0">
                  <a:pos x="64" y="8"/>
                </a:cxn>
                <a:cxn ang="0">
                  <a:pos x="96" y="16"/>
                </a:cxn>
                <a:cxn ang="0">
                  <a:pos x="104" y="16"/>
                </a:cxn>
                <a:cxn ang="0">
                  <a:pos x="106" y="22"/>
                </a:cxn>
                <a:cxn ang="0">
                  <a:pos x="118" y="26"/>
                </a:cxn>
                <a:cxn ang="0">
                  <a:pos x="126" y="24"/>
                </a:cxn>
                <a:cxn ang="0">
                  <a:pos x="130" y="28"/>
                </a:cxn>
                <a:cxn ang="0">
                  <a:pos x="148" y="32"/>
                </a:cxn>
                <a:cxn ang="0">
                  <a:pos x="168" y="36"/>
                </a:cxn>
                <a:cxn ang="0">
                  <a:pos x="174" y="40"/>
                </a:cxn>
                <a:cxn ang="0">
                  <a:pos x="180" y="46"/>
                </a:cxn>
                <a:cxn ang="0">
                  <a:pos x="192" y="44"/>
                </a:cxn>
                <a:cxn ang="0">
                  <a:pos x="208" y="36"/>
                </a:cxn>
                <a:cxn ang="0">
                  <a:pos x="220" y="28"/>
                </a:cxn>
                <a:cxn ang="0">
                  <a:pos x="238" y="24"/>
                </a:cxn>
                <a:cxn ang="0">
                  <a:pos x="244" y="18"/>
                </a:cxn>
                <a:cxn ang="0">
                  <a:pos x="246" y="8"/>
                </a:cxn>
                <a:cxn ang="0">
                  <a:pos x="248" y="8"/>
                </a:cxn>
                <a:cxn ang="0">
                  <a:pos x="252" y="12"/>
                </a:cxn>
                <a:cxn ang="0">
                  <a:pos x="264" y="8"/>
                </a:cxn>
                <a:cxn ang="0">
                  <a:pos x="274" y="4"/>
                </a:cxn>
                <a:cxn ang="0">
                  <a:pos x="256" y="14"/>
                </a:cxn>
                <a:cxn ang="0">
                  <a:pos x="264" y="14"/>
                </a:cxn>
                <a:cxn ang="0">
                  <a:pos x="282" y="10"/>
                </a:cxn>
                <a:cxn ang="0">
                  <a:pos x="282" y="6"/>
                </a:cxn>
                <a:cxn ang="0">
                  <a:pos x="276" y="4"/>
                </a:cxn>
                <a:cxn ang="0">
                  <a:pos x="282" y="4"/>
                </a:cxn>
                <a:cxn ang="0">
                  <a:pos x="292" y="8"/>
                </a:cxn>
                <a:cxn ang="0">
                  <a:pos x="304" y="12"/>
                </a:cxn>
                <a:cxn ang="0">
                  <a:pos x="316" y="8"/>
                </a:cxn>
                <a:cxn ang="0">
                  <a:pos x="322" y="10"/>
                </a:cxn>
                <a:cxn ang="0">
                  <a:pos x="326" y="16"/>
                </a:cxn>
                <a:cxn ang="0">
                  <a:pos x="334" y="20"/>
                </a:cxn>
                <a:cxn ang="0">
                  <a:pos x="328" y="18"/>
                </a:cxn>
                <a:cxn ang="0">
                  <a:pos x="324" y="16"/>
                </a:cxn>
                <a:cxn ang="0">
                  <a:pos x="322" y="12"/>
                </a:cxn>
                <a:cxn ang="0">
                  <a:pos x="320" y="8"/>
                </a:cxn>
                <a:cxn ang="0">
                  <a:pos x="312" y="20"/>
                </a:cxn>
                <a:cxn ang="0">
                  <a:pos x="314" y="22"/>
                </a:cxn>
                <a:cxn ang="0">
                  <a:pos x="322" y="26"/>
                </a:cxn>
                <a:cxn ang="0">
                  <a:pos x="326" y="24"/>
                </a:cxn>
                <a:cxn ang="0">
                  <a:pos x="328" y="32"/>
                </a:cxn>
                <a:cxn ang="0">
                  <a:pos x="330" y="32"/>
                </a:cxn>
                <a:cxn ang="0">
                  <a:pos x="336" y="30"/>
                </a:cxn>
                <a:cxn ang="0">
                  <a:pos x="338" y="26"/>
                </a:cxn>
                <a:cxn ang="0">
                  <a:pos x="336" y="22"/>
                </a:cxn>
                <a:cxn ang="0">
                  <a:pos x="334" y="20"/>
                </a:cxn>
                <a:cxn ang="0">
                  <a:pos x="340" y="22"/>
                </a:cxn>
                <a:cxn ang="0">
                  <a:pos x="348" y="30"/>
                </a:cxn>
                <a:cxn ang="0">
                  <a:pos x="356" y="34"/>
                </a:cxn>
                <a:cxn ang="0">
                  <a:pos x="372" y="28"/>
                </a:cxn>
                <a:cxn ang="0">
                  <a:pos x="378" y="34"/>
                </a:cxn>
                <a:cxn ang="0">
                  <a:pos x="390" y="28"/>
                </a:cxn>
                <a:cxn ang="0">
                  <a:pos x="396" y="30"/>
                </a:cxn>
                <a:cxn ang="0">
                  <a:pos x="410" y="28"/>
                </a:cxn>
                <a:cxn ang="0">
                  <a:pos x="424" y="22"/>
                </a:cxn>
              </a:cxnLst>
              <a:rect l="0" t="0" r="r" b="b"/>
              <a:pathLst>
                <a:path w="428" h="46">
                  <a:moveTo>
                    <a:pt x="0" y="0"/>
                  </a:moveTo>
                  <a:lnTo>
                    <a:pt x="0" y="0"/>
                  </a:lnTo>
                  <a:lnTo>
                    <a:pt x="0" y="2"/>
                  </a:lnTo>
                  <a:lnTo>
                    <a:pt x="0" y="6"/>
                  </a:lnTo>
                  <a:lnTo>
                    <a:pt x="0" y="6"/>
                  </a:lnTo>
                  <a:lnTo>
                    <a:pt x="0" y="6"/>
                  </a:lnTo>
                  <a:lnTo>
                    <a:pt x="0" y="6"/>
                  </a:lnTo>
                  <a:lnTo>
                    <a:pt x="2" y="8"/>
                  </a:lnTo>
                  <a:lnTo>
                    <a:pt x="6" y="8"/>
                  </a:lnTo>
                  <a:lnTo>
                    <a:pt x="8" y="8"/>
                  </a:lnTo>
                  <a:lnTo>
                    <a:pt x="8" y="8"/>
                  </a:lnTo>
                  <a:lnTo>
                    <a:pt x="12" y="8"/>
                  </a:lnTo>
                  <a:lnTo>
                    <a:pt x="12" y="8"/>
                  </a:lnTo>
                  <a:lnTo>
                    <a:pt x="14" y="8"/>
                  </a:lnTo>
                  <a:lnTo>
                    <a:pt x="16" y="8"/>
                  </a:lnTo>
                  <a:lnTo>
                    <a:pt x="18" y="6"/>
                  </a:lnTo>
                  <a:lnTo>
                    <a:pt x="20" y="6"/>
                  </a:lnTo>
                  <a:lnTo>
                    <a:pt x="24" y="4"/>
                  </a:lnTo>
                  <a:lnTo>
                    <a:pt x="30" y="2"/>
                  </a:lnTo>
                  <a:lnTo>
                    <a:pt x="32" y="2"/>
                  </a:lnTo>
                  <a:lnTo>
                    <a:pt x="34" y="2"/>
                  </a:lnTo>
                  <a:lnTo>
                    <a:pt x="38" y="2"/>
                  </a:lnTo>
                  <a:lnTo>
                    <a:pt x="38" y="2"/>
                  </a:lnTo>
                  <a:lnTo>
                    <a:pt x="40" y="2"/>
                  </a:lnTo>
                  <a:lnTo>
                    <a:pt x="44" y="4"/>
                  </a:lnTo>
                  <a:lnTo>
                    <a:pt x="48" y="6"/>
                  </a:lnTo>
                  <a:lnTo>
                    <a:pt x="54" y="8"/>
                  </a:lnTo>
                  <a:lnTo>
                    <a:pt x="56" y="8"/>
                  </a:lnTo>
                  <a:lnTo>
                    <a:pt x="58" y="8"/>
                  </a:lnTo>
                  <a:lnTo>
                    <a:pt x="64" y="8"/>
                  </a:lnTo>
                  <a:lnTo>
                    <a:pt x="70" y="10"/>
                  </a:lnTo>
                  <a:lnTo>
                    <a:pt x="76" y="10"/>
                  </a:lnTo>
                  <a:lnTo>
                    <a:pt x="82" y="12"/>
                  </a:lnTo>
                  <a:lnTo>
                    <a:pt x="90" y="14"/>
                  </a:lnTo>
                  <a:lnTo>
                    <a:pt x="94" y="16"/>
                  </a:lnTo>
                  <a:lnTo>
                    <a:pt x="96" y="16"/>
                  </a:lnTo>
                  <a:lnTo>
                    <a:pt x="98" y="16"/>
                  </a:lnTo>
                  <a:lnTo>
                    <a:pt x="100" y="16"/>
                  </a:lnTo>
                  <a:lnTo>
                    <a:pt x="100" y="16"/>
                  </a:lnTo>
                  <a:lnTo>
                    <a:pt x="102" y="16"/>
                  </a:lnTo>
                  <a:lnTo>
                    <a:pt x="102" y="16"/>
                  </a:lnTo>
                  <a:lnTo>
                    <a:pt x="104" y="16"/>
                  </a:lnTo>
                  <a:lnTo>
                    <a:pt x="104" y="16"/>
                  </a:lnTo>
                  <a:lnTo>
                    <a:pt x="104" y="18"/>
                  </a:lnTo>
                  <a:lnTo>
                    <a:pt x="104" y="20"/>
                  </a:lnTo>
                  <a:lnTo>
                    <a:pt x="104" y="20"/>
                  </a:lnTo>
                  <a:lnTo>
                    <a:pt x="104" y="20"/>
                  </a:lnTo>
                  <a:lnTo>
                    <a:pt x="106" y="22"/>
                  </a:lnTo>
                  <a:lnTo>
                    <a:pt x="106" y="22"/>
                  </a:lnTo>
                  <a:lnTo>
                    <a:pt x="106" y="24"/>
                  </a:lnTo>
                  <a:lnTo>
                    <a:pt x="108" y="24"/>
                  </a:lnTo>
                  <a:lnTo>
                    <a:pt x="108" y="24"/>
                  </a:lnTo>
                  <a:lnTo>
                    <a:pt x="114" y="26"/>
                  </a:lnTo>
                  <a:lnTo>
                    <a:pt x="118" y="26"/>
                  </a:lnTo>
                  <a:lnTo>
                    <a:pt x="118" y="26"/>
                  </a:lnTo>
                  <a:lnTo>
                    <a:pt x="118" y="26"/>
                  </a:lnTo>
                  <a:lnTo>
                    <a:pt x="124" y="24"/>
                  </a:lnTo>
                  <a:lnTo>
                    <a:pt x="124" y="24"/>
                  </a:lnTo>
                  <a:lnTo>
                    <a:pt x="126" y="24"/>
                  </a:lnTo>
                  <a:lnTo>
                    <a:pt x="126" y="24"/>
                  </a:lnTo>
                  <a:lnTo>
                    <a:pt x="126" y="22"/>
                  </a:lnTo>
                  <a:lnTo>
                    <a:pt x="128" y="22"/>
                  </a:lnTo>
                  <a:lnTo>
                    <a:pt x="128" y="24"/>
                  </a:lnTo>
                  <a:lnTo>
                    <a:pt x="128" y="24"/>
                  </a:lnTo>
                  <a:lnTo>
                    <a:pt x="128" y="26"/>
                  </a:lnTo>
                  <a:lnTo>
                    <a:pt x="130" y="28"/>
                  </a:lnTo>
                  <a:lnTo>
                    <a:pt x="130" y="30"/>
                  </a:lnTo>
                  <a:lnTo>
                    <a:pt x="130" y="30"/>
                  </a:lnTo>
                  <a:lnTo>
                    <a:pt x="130" y="30"/>
                  </a:lnTo>
                  <a:lnTo>
                    <a:pt x="130" y="32"/>
                  </a:lnTo>
                  <a:lnTo>
                    <a:pt x="144" y="32"/>
                  </a:lnTo>
                  <a:lnTo>
                    <a:pt x="148" y="32"/>
                  </a:lnTo>
                  <a:lnTo>
                    <a:pt x="152" y="32"/>
                  </a:lnTo>
                  <a:lnTo>
                    <a:pt x="154" y="32"/>
                  </a:lnTo>
                  <a:lnTo>
                    <a:pt x="154" y="32"/>
                  </a:lnTo>
                  <a:lnTo>
                    <a:pt x="154" y="32"/>
                  </a:lnTo>
                  <a:lnTo>
                    <a:pt x="160" y="34"/>
                  </a:lnTo>
                  <a:lnTo>
                    <a:pt x="168" y="36"/>
                  </a:lnTo>
                  <a:lnTo>
                    <a:pt x="170" y="38"/>
                  </a:lnTo>
                  <a:lnTo>
                    <a:pt x="172" y="38"/>
                  </a:lnTo>
                  <a:lnTo>
                    <a:pt x="172" y="40"/>
                  </a:lnTo>
                  <a:lnTo>
                    <a:pt x="174" y="40"/>
                  </a:lnTo>
                  <a:lnTo>
                    <a:pt x="174" y="40"/>
                  </a:lnTo>
                  <a:lnTo>
                    <a:pt x="174" y="40"/>
                  </a:lnTo>
                  <a:lnTo>
                    <a:pt x="174" y="40"/>
                  </a:lnTo>
                  <a:lnTo>
                    <a:pt x="174" y="42"/>
                  </a:lnTo>
                  <a:lnTo>
                    <a:pt x="176" y="44"/>
                  </a:lnTo>
                  <a:lnTo>
                    <a:pt x="176" y="44"/>
                  </a:lnTo>
                  <a:lnTo>
                    <a:pt x="178" y="44"/>
                  </a:lnTo>
                  <a:lnTo>
                    <a:pt x="180" y="46"/>
                  </a:lnTo>
                  <a:lnTo>
                    <a:pt x="184" y="46"/>
                  </a:lnTo>
                  <a:lnTo>
                    <a:pt x="184" y="46"/>
                  </a:lnTo>
                  <a:lnTo>
                    <a:pt x="188" y="46"/>
                  </a:lnTo>
                  <a:lnTo>
                    <a:pt x="188" y="46"/>
                  </a:lnTo>
                  <a:lnTo>
                    <a:pt x="190" y="46"/>
                  </a:lnTo>
                  <a:lnTo>
                    <a:pt x="192" y="44"/>
                  </a:lnTo>
                  <a:lnTo>
                    <a:pt x="194" y="44"/>
                  </a:lnTo>
                  <a:lnTo>
                    <a:pt x="198" y="44"/>
                  </a:lnTo>
                  <a:lnTo>
                    <a:pt x="198" y="42"/>
                  </a:lnTo>
                  <a:lnTo>
                    <a:pt x="204" y="40"/>
                  </a:lnTo>
                  <a:lnTo>
                    <a:pt x="206" y="38"/>
                  </a:lnTo>
                  <a:lnTo>
                    <a:pt x="208" y="36"/>
                  </a:lnTo>
                  <a:lnTo>
                    <a:pt x="210" y="36"/>
                  </a:lnTo>
                  <a:lnTo>
                    <a:pt x="210" y="36"/>
                  </a:lnTo>
                  <a:lnTo>
                    <a:pt x="212" y="34"/>
                  </a:lnTo>
                  <a:lnTo>
                    <a:pt x="214" y="32"/>
                  </a:lnTo>
                  <a:lnTo>
                    <a:pt x="216" y="30"/>
                  </a:lnTo>
                  <a:lnTo>
                    <a:pt x="220" y="28"/>
                  </a:lnTo>
                  <a:lnTo>
                    <a:pt x="232" y="20"/>
                  </a:lnTo>
                  <a:lnTo>
                    <a:pt x="232" y="18"/>
                  </a:lnTo>
                  <a:lnTo>
                    <a:pt x="234" y="20"/>
                  </a:lnTo>
                  <a:lnTo>
                    <a:pt x="236" y="24"/>
                  </a:lnTo>
                  <a:lnTo>
                    <a:pt x="236" y="24"/>
                  </a:lnTo>
                  <a:lnTo>
                    <a:pt x="238" y="24"/>
                  </a:lnTo>
                  <a:lnTo>
                    <a:pt x="240" y="24"/>
                  </a:lnTo>
                  <a:lnTo>
                    <a:pt x="242" y="24"/>
                  </a:lnTo>
                  <a:lnTo>
                    <a:pt x="242" y="24"/>
                  </a:lnTo>
                  <a:lnTo>
                    <a:pt x="242" y="24"/>
                  </a:lnTo>
                  <a:lnTo>
                    <a:pt x="244" y="22"/>
                  </a:lnTo>
                  <a:lnTo>
                    <a:pt x="244" y="18"/>
                  </a:lnTo>
                  <a:lnTo>
                    <a:pt x="246" y="12"/>
                  </a:lnTo>
                  <a:lnTo>
                    <a:pt x="248" y="12"/>
                  </a:lnTo>
                  <a:lnTo>
                    <a:pt x="246" y="12"/>
                  </a:lnTo>
                  <a:lnTo>
                    <a:pt x="246" y="10"/>
                  </a:lnTo>
                  <a:lnTo>
                    <a:pt x="246" y="8"/>
                  </a:lnTo>
                  <a:lnTo>
                    <a:pt x="246" y="8"/>
                  </a:lnTo>
                  <a:lnTo>
                    <a:pt x="246" y="8"/>
                  </a:lnTo>
                  <a:lnTo>
                    <a:pt x="246" y="8"/>
                  </a:lnTo>
                  <a:lnTo>
                    <a:pt x="246" y="8"/>
                  </a:lnTo>
                  <a:lnTo>
                    <a:pt x="246" y="8"/>
                  </a:lnTo>
                  <a:lnTo>
                    <a:pt x="246" y="8"/>
                  </a:lnTo>
                  <a:lnTo>
                    <a:pt x="248" y="8"/>
                  </a:lnTo>
                  <a:lnTo>
                    <a:pt x="248" y="10"/>
                  </a:lnTo>
                  <a:lnTo>
                    <a:pt x="248" y="10"/>
                  </a:lnTo>
                  <a:lnTo>
                    <a:pt x="248" y="10"/>
                  </a:lnTo>
                  <a:lnTo>
                    <a:pt x="250" y="10"/>
                  </a:lnTo>
                  <a:lnTo>
                    <a:pt x="252" y="12"/>
                  </a:lnTo>
                  <a:lnTo>
                    <a:pt x="252" y="12"/>
                  </a:lnTo>
                  <a:lnTo>
                    <a:pt x="252" y="12"/>
                  </a:lnTo>
                  <a:lnTo>
                    <a:pt x="252" y="12"/>
                  </a:lnTo>
                  <a:lnTo>
                    <a:pt x="256" y="10"/>
                  </a:lnTo>
                  <a:lnTo>
                    <a:pt x="258" y="10"/>
                  </a:lnTo>
                  <a:lnTo>
                    <a:pt x="262" y="8"/>
                  </a:lnTo>
                  <a:lnTo>
                    <a:pt x="264" y="8"/>
                  </a:lnTo>
                  <a:lnTo>
                    <a:pt x="264" y="8"/>
                  </a:lnTo>
                  <a:lnTo>
                    <a:pt x="266" y="8"/>
                  </a:lnTo>
                  <a:lnTo>
                    <a:pt x="268" y="6"/>
                  </a:lnTo>
                  <a:lnTo>
                    <a:pt x="268" y="6"/>
                  </a:lnTo>
                  <a:lnTo>
                    <a:pt x="274" y="4"/>
                  </a:lnTo>
                  <a:lnTo>
                    <a:pt x="274" y="4"/>
                  </a:lnTo>
                  <a:lnTo>
                    <a:pt x="262" y="10"/>
                  </a:lnTo>
                  <a:lnTo>
                    <a:pt x="256" y="12"/>
                  </a:lnTo>
                  <a:lnTo>
                    <a:pt x="256" y="12"/>
                  </a:lnTo>
                  <a:lnTo>
                    <a:pt x="256" y="14"/>
                  </a:lnTo>
                  <a:lnTo>
                    <a:pt x="256" y="14"/>
                  </a:lnTo>
                  <a:lnTo>
                    <a:pt x="256" y="14"/>
                  </a:lnTo>
                  <a:lnTo>
                    <a:pt x="254" y="14"/>
                  </a:lnTo>
                  <a:lnTo>
                    <a:pt x="254" y="14"/>
                  </a:lnTo>
                  <a:lnTo>
                    <a:pt x="254" y="14"/>
                  </a:lnTo>
                  <a:lnTo>
                    <a:pt x="256" y="16"/>
                  </a:lnTo>
                  <a:lnTo>
                    <a:pt x="258" y="16"/>
                  </a:lnTo>
                  <a:lnTo>
                    <a:pt x="264" y="14"/>
                  </a:lnTo>
                  <a:lnTo>
                    <a:pt x="272" y="14"/>
                  </a:lnTo>
                  <a:lnTo>
                    <a:pt x="274" y="12"/>
                  </a:lnTo>
                  <a:lnTo>
                    <a:pt x="276" y="10"/>
                  </a:lnTo>
                  <a:lnTo>
                    <a:pt x="280" y="10"/>
                  </a:lnTo>
                  <a:lnTo>
                    <a:pt x="280" y="10"/>
                  </a:lnTo>
                  <a:lnTo>
                    <a:pt x="282" y="10"/>
                  </a:lnTo>
                  <a:lnTo>
                    <a:pt x="282" y="10"/>
                  </a:lnTo>
                  <a:lnTo>
                    <a:pt x="282" y="10"/>
                  </a:lnTo>
                  <a:lnTo>
                    <a:pt x="282" y="8"/>
                  </a:lnTo>
                  <a:lnTo>
                    <a:pt x="282" y="8"/>
                  </a:lnTo>
                  <a:lnTo>
                    <a:pt x="282" y="6"/>
                  </a:lnTo>
                  <a:lnTo>
                    <a:pt x="282" y="6"/>
                  </a:lnTo>
                  <a:lnTo>
                    <a:pt x="280" y="6"/>
                  </a:lnTo>
                  <a:lnTo>
                    <a:pt x="280" y="6"/>
                  </a:lnTo>
                  <a:lnTo>
                    <a:pt x="278" y="4"/>
                  </a:lnTo>
                  <a:lnTo>
                    <a:pt x="276" y="4"/>
                  </a:lnTo>
                  <a:lnTo>
                    <a:pt x="276" y="4"/>
                  </a:lnTo>
                  <a:lnTo>
                    <a:pt x="276" y="4"/>
                  </a:lnTo>
                  <a:lnTo>
                    <a:pt x="276" y="4"/>
                  </a:lnTo>
                  <a:lnTo>
                    <a:pt x="276" y="4"/>
                  </a:lnTo>
                  <a:lnTo>
                    <a:pt x="278" y="4"/>
                  </a:lnTo>
                  <a:lnTo>
                    <a:pt x="280" y="4"/>
                  </a:lnTo>
                  <a:lnTo>
                    <a:pt x="282" y="4"/>
                  </a:lnTo>
                  <a:lnTo>
                    <a:pt x="282" y="4"/>
                  </a:lnTo>
                  <a:lnTo>
                    <a:pt x="286" y="4"/>
                  </a:lnTo>
                  <a:lnTo>
                    <a:pt x="286" y="4"/>
                  </a:lnTo>
                  <a:lnTo>
                    <a:pt x="288" y="6"/>
                  </a:lnTo>
                  <a:lnTo>
                    <a:pt x="290" y="6"/>
                  </a:lnTo>
                  <a:lnTo>
                    <a:pt x="292" y="6"/>
                  </a:lnTo>
                  <a:lnTo>
                    <a:pt x="292" y="8"/>
                  </a:lnTo>
                  <a:lnTo>
                    <a:pt x="296" y="10"/>
                  </a:lnTo>
                  <a:lnTo>
                    <a:pt x="300" y="12"/>
                  </a:lnTo>
                  <a:lnTo>
                    <a:pt x="302" y="12"/>
                  </a:lnTo>
                  <a:lnTo>
                    <a:pt x="302" y="12"/>
                  </a:lnTo>
                  <a:lnTo>
                    <a:pt x="302" y="12"/>
                  </a:lnTo>
                  <a:lnTo>
                    <a:pt x="304" y="12"/>
                  </a:lnTo>
                  <a:lnTo>
                    <a:pt x="304" y="12"/>
                  </a:lnTo>
                  <a:lnTo>
                    <a:pt x="308" y="12"/>
                  </a:lnTo>
                  <a:lnTo>
                    <a:pt x="312" y="10"/>
                  </a:lnTo>
                  <a:lnTo>
                    <a:pt x="314" y="8"/>
                  </a:lnTo>
                  <a:lnTo>
                    <a:pt x="316" y="8"/>
                  </a:lnTo>
                  <a:lnTo>
                    <a:pt x="316" y="8"/>
                  </a:lnTo>
                  <a:lnTo>
                    <a:pt x="318" y="6"/>
                  </a:lnTo>
                  <a:lnTo>
                    <a:pt x="318" y="6"/>
                  </a:lnTo>
                  <a:lnTo>
                    <a:pt x="320" y="8"/>
                  </a:lnTo>
                  <a:lnTo>
                    <a:pt x="322" y="8"/>
                  </a:lnTo>
                  <a:lnTo>
                    <a:pt x="322" y="8"/>
                  </a:lnTo>
                  <a:lnTo>
                    <a:pt x="322" y="10"/>
                  </a:lnTo>
                  <a:lnTo>
                    <a:pt x="322" y="10"/>
                  </a:lnTo>
                  <a:lnTo>
                    <a:pt x="322" y="12"/>
                  </a:lnTo>
                  <a:lnTo>
                    <a:pt x="324" y="14"/>
                  </a:lnTo>
                  <a:lnTo>
                    <a:pt x="326" y="16"/>
                  </a:lnTo>
                  <a:lnTo>
                    <a:pt x="326" y="16"/>
                  </a:lnTo>
                  <a:lnTo>
                    <a:pt x="326" y="16"/>
                  </a:lnTo>
                  <a:lnTo>
                    <a:pt x="328" y="16"/>
                  </a:lnTo>
                  <a:lnTo>
                    <a:pt x="328" y="16"/>
                  </a:lnTo>
                  <a:lnTo>
                    <a:pt x="328" y="16"/>
                  </a:lnTo>
                  <a:lnTo>
                    <a:pt x="334" y="20"/>
                  </a:lnTo>
                  <a:lnTo>
                    <a:pt x="334" y="20"/>
                  </a:lnTo>
                  <a:lnTo>
                    <a:pt x="334" y="20"/>
                  </a:lnTo>
                  <a:lnTo>
                    <a:pt x="334" y="20"/>
                  </a:lnTo>
                  <a:lnTo>
                    <a:pt x="332" y="20"/>
                  </a:lnTo>
                  <a:lnTo>
                    <a:pt x="332" y="20"/>
                  </a:lnTo>
                  <a:lnTo>
                    <a:pt x="332" y="20"/>
                  </a:lnTo>
                  <a:lnTo>
                    <a:pt x="330" y="18"/>
                  </a:lnTo>
                  <a:lnTo>
                    <a:pt x="328" y="18"/>
                  </a:lnTo>
                  <a:lnTo>
                    <a:pt x="328" y="18"/>
                  </a:lnTo>
                  <a:lnTo>
                    <a:pt x="328" y="16"/>
                  </a:lnTo>
                  <a:lnTo>
                    <a:pt x="326" y="16"/>
                  </a:lnTo>
                  <a:lnTo>
                    <a:pt x="326" y="16"/>
                  </a:lnTo>
                  <a:lnTo>
                    <a:pt x="326" y="16"/>
                  </a:lnTo>
                  <a:lnTo>
                    <a:pt x="324" y="16"/>
                  </a:lnTo>
                  <a:lnTo>
                    <a:pt x="324" y="16"/>
                  </a:lnTo>
                  <a:lnTo>
                    <a:pt x="324" y="14"/>
                  </a:lnTo>
                  <a:lnTo>
                    <a:pt x="322" y="14"/>
                  </a:lnTo>
                  <a:lnTo>
                    <a:pt x="322" y="12"/>
                  </a:lnTo>
                  <a:lnTo>
                    <a:pt x="322" y="12"/>
                  </a:lnTo>
                  <a:lnTo>
                    <a:pt x="322" y="12"/>
                  </a:lnTo>
                  <a:lnTo>
                    <a:pt x="324" y="12"/>
                  </a:lnTo>
                  <a:lnTo>
                    <a:pt x="320" y="8"/>
                  </a:lnTo>
                  <a:lnTo>
                    <a:pt x="320" y="8"/>
                  </a:lnTo>
                  <a:lnTo>
                    <a:pt x="320" y="8"/>
                  </a:lnTo>
                  <a:lnTo>
                    <a:pt x="320" y="8"/>
                  </a:lnTo>
                  <a:lnTo>
                    <a:pt x="320" y="8"/>
                  </a:lnTo>
                  <a:lnTo>
                    <a:pt x="318" y="8"/>
                  </a:lnTo>
                  <a:lnTo>
                    <a:pt x="318" y="8"/>
                  </a:lnTo>
                  <a:lnTo>
                    <a:pt x="316" y="8"/>
                  </a:lnTo>
                  <a:lnTo>
                    <a:pt x="316" y="8"/>
                  </a:lnTo>
                  <a:lnTo>
                    <a:pt x="312" y="20"/>
                  </a:lnTo>
                  <a:lnTo>
                    <a:pt x="312" y="20"/>
                  </a:lnTo>
                  <a:lnTo>
                    <a:pt x="312" y="20"/>
                  </a:lnTo>
                  <a:lnTo>
                    <a:pt x="312" y="22"/>
                  </a:lnTo>
                  <a:lnTo>
                    <a:pt x="314" y="22"/>
                  </a:lnTo>
                  <a:lnTo>
                    <a:pt x="314" y="22"/>
                  </a:lnTo>
                  <a:lnTo>
                    <a:pt x="314" y="22"/>
                  </a:lnTo>
                  <a:lnTo>
                    <a:pt x="314" y="22"/>
                  </a:lnTo>
                  <a:lnTo>
                    <a:pt x="314" y="20"/>
                  </a:lnTo>
                  <a:lnTo>
                    <a:pt x="316" y="22"/>
                  </a:lnTo>
                  <a:lnTo>
                    <a:pt x="320" y="26"/>
                  </a:lnTo>
                  <a:lnTo>
                    <a:pt x="320" y="26"/>
                  </a:lnTo>
                  <a:lnTo>
                    <a:pt x="320" y="26"/>
                  </a:lnTo>
                  <a:lnTo>
                    <a:pt x="322" y="26"/>
                  </a:lnTo>
                  <a:lnTo>
                    <a:pt x="322" y="26"/>
                  </a:lnTo>
                  <a:lnTo>
                    <a:pt x="322" y="24"/>
                  </a:lnTo>
                  <a:lnTo>
                    <a:pt x="324" y="24"/>
                  </a:lnTo>
                  <a:lnTo>
                    <a:pt x="324" y="24"/>
                  </a:lnTo>
                  <a:lnTo>
                    <a:pt x="326" y="24"/>
                  </a:lnTo>
                  <a:lnTo>
                    <a:pt x="326" y="24"/>
                  </a:lnTo>
                  <a:lnTo>
                    <a:pt x="326" y="26"/>
                  </a:lnTo>
                  <a:lnTo>
                    <a:pt x="326" y="26"/>
                  </a:lnTo>
                  <a:lnTo>
                    <a:pt x="324" y="28"/>
                  </a:lnTo>
                  <a:lnTo>
                    <a:pt x="326" y="28"/>
                  </a:lnTo>
                  <a:lnTo>
                    <a:pt x="326" y="30"/>
                  </a:lnTo>
                  <a:lnTo>
                    <a:pt x="328" y="32"/>
                  </a:lnTo>
                  <a:lnTo>
                    <a:pt x="330" y="32"/>
                  </a:lnTo>
                  <a:lnTo>
                    <a:pt x="330" y="32"/>
                  </a:lnTo>
                  <a:lnTo>
                    <a:pt x="330" y="32"/>
                  </a:lnTo>
                  <a:lnTo>
                    <a:pt x="330" y="32"/>
                  </a:lnTo>
                  <a:lnTo>
                    <a:pt x="330" y="32"/>
                  </a:lnTo>
                  <a:lnTo>
                    <a:pt x="330" y="32"/>
                  </a:lnTo>
                  <a:lnTo>
                    <a:pt x="330" y="32"/>
                  </a:lnTo>
                  <a:lnTo>
                    <a:pt x="332" y="30"/>
                  </a:lnTo>
                  <a:lnTo>
                    <a:pt x="332" y="30"/>
                  </a:lnTo>
                  <a:lnTo>
                    <a:pt x="334" y="30"/>
                  </a:lnTo>
                  <a:lnTo>
                    <a:pt x="334" y="30"/>
                  </a:lnTo>
                  <a:lnTo>
                    <a:pt x="336" y="30"/>
                  </a:lnTo>
                  <a:lnTo>
                    <a:pt x="336" y="30"/>
                  </a:lnTo>
                  <a:lnTo>
                    <a:pt x="336" y="30"/>
                  </a:lnTo>
                  <a:lnTo>
                    <a:pt x="338" y="30"/>
                  </a:lnTo>
                  <a:lnTo>
                    <a:pt x="338" y="30"/>
                  </a:lnTo>
                  <a:lnTo>
                    <a:pt x="338" y="28"/>
                  </a:lnTo>
                  <a:lnTo>
                    <a:pt x="338" y="26"/>
                  </a:lnTo>
                  <a:lnTo>
                    <a:pt x="338" y="26"/>
                  </a:lnTo>
                  <a:lnTo>
                    <a:pt x="338" y="24"/>
                  </a:lnTo>
                  <a:lnTo>
                    <a:pt x="338" y="24"/>
                  </a:lnTo>
                  <a:lnTo>
                    <a:pt x="336" y="22"/>
                  </a:lnTo>
                  <a:lnTo>
                    <a:pt x="336" y="22"/>
                  </a:lnTo>
                  <a:lnTo>
                    <a:pt x="336" y="22"/>
                  </a:lnTo>
                  <a:lnTo>
                    <a:pt x="336" y="22"/>
                  </a:lnTo>
                  <a:lnTo>
                    <a:pt x="336" y="22"/>
                  </a:lnTo>
                  <a:lnTo>
                    <a:pt x="334" y="22"/>
                  </a:lnTo>
                  <a:lnTo>
                    <a:pt x="334" y="20"/>
                  </a:lnTo>
                  <a:lnTo>
                    <a:pt x="334" y="20"/>
                  </a:lnTo>
                  <a:lnTo>
                    <a:pt x="334" y="20"/>
                  </a:lnTo>
                  <a:lnTo>
                    <a:pt x="334" y="20"/>
                  </a:lnTo>
                  <a:lnTo>
                    <a:pt x="334" y="20"/>
                  </a:lnTo>
                  <a:lnTo>
                    <a:pt x="336" y="20"/>
                  </a:lnTo>
                  <a:lnTo>
                    <a:pt x="336" y="20"/>
                  </a:lnTo>
                  <a:lnTo>
                    <a:pt x="340" y="22"/>
                  </a:lnTo>
                  <a:lnTo>
                    <a:pt x="340" y="22"/>
                  </a:lnTo>
                  <a:lnTo>
                    <a:pt x="342" y="24"/>
                  </a:lnTo>
                  <a:lnTo>
                    <a:pt x="346" y="28"/>
                  </a:lnTo>
                  <a:lnTo>
                    <a:pt x="346" y="28"/>
                  </a:lnTo>
                  <a:lnTo>
                    <a:pt x="346" y="30"/>
                  </a:lnTo>
                  <a:lnTo>
                    <a:pt x="348" y="30"/>
                  </a:lnTo>
                  <a:lnTo>
                    <a:pt x="348" y="30"/>
                  </a:lnTo>
                  <a:lnTo>
                    <a:pt x="350" y="32"/>
                  </a:lnTo>
                  <a:lnTo>
                    <a:pt x="350" y="32"/>
                  </a:lnTo>
                  <a:lnTo>
                    <a:pt x="350" y="32"/>
                  </a:lnTo>
                  <a:lnTo>
                    <a:pt x="352" y="32"/>
                  </a:lnTo>
                  <a:lnTo>
                    <a:pt x="356" y="34"/>
                  </a:lnTo>
                  <a:lnTo>
                    <a:pt x="356" y="34"/>
                  </a:lnTo>
                  <a:lnTo>
                    <a:pt x="358" y="34"/>
                  </a:lnTo>
                  <a:lnTo>
                    <a:pt x="358" y="34"/>
                  </a:lnTo>
                  <a:lnTo>
                    <a:pt x="358" y="34"/>
                  </a:lnTo>
                  <a:lnTo>
                    <a:pt x="360" y="34"/>
                  </a:lnTo>
                  <a:lnTo>
                    <a:pt x="360" y="34"/>
                  </a:lnTo>
                  <a:lnTo>
                    <a:pt x="372" y="28"/>
                  </a:lnTo>
                  <a:lnTo>
                    <a:pt x="376" y="26"/>
                  </a:lnTo>
                  <a:lnTo>
                    <a:pt x="376" y="26"/>
                  </a:lnTo>
                  <a:lnTo>
                    <a:pt x="376" y="26"/>
                  </a:lnTo>
                  <a:lnTo>
                    <a:pt x="376" y="26"/>
                  </a:lnTo>
                  <a:lnTo>
                    <a:pt x="378" y="30"/>
                  </a:lnTo>
                  <a:lnTo>
                    <a:pt x="378" y="34"/>
                  </a:lnTo>
                  <a:lnTo>
                    <a:pt x="380" y="32"/>
                  </a:lnTo>
                  <a:lnTo>
                    <a:pt x="382" y="32"/>
                  </a:lnTo>
                  <a:lnTo>
                    <a:pt x="386" y="30"/>
                  </a:lnTo>
                  <a:lnTo>
                    <a:pt x="390" y="28"/>
                  </a:lnTo>
                  <a:lnTo>
                    <a:pt x="390" y="28"/>
                  </a:lnTo>
                  <a:lnTo>
                    <a:pt x="390" y="28"/>
                  </a:lnTo>
                  <a:lnTo>
                    <a:pt x="392" y="28"/>
                  </a:lnTo>
                  <a:lnTo>
                    <a:pt x="392" y="28"/>
                  </a:lnTo>
                  <a:lnTo>
                    <a:pt x="392" y="28"/>
                  </a:lnTo>
                  <a:lnTo>
                    <a:pt x="394" y="30"/>
                  </a:lnTo>
                  <a:lnTo>
                    <a:pt x="396" y="30"/>
                  </a:lnTo>
                  <a:lnTo>
                    <a:pt x="396" y="30"/>
                  </a:lnTo>
                  <a:lnTo>
                    <a:pt x="398" y="30"/>
                  </a:lnTo>
                  <a:lnTo>
                    <a:pt x="400" y="30"/>
                  </a:lnTo>
                  <a:lnTo>
                    <a:pt x="402" y="30"/>
                  </a:lnTo>
                  <a:lnTo>
                    <a:pt x="402" y="30"/>
                  </a:lnTo>
                  <a:lnTo>
                    <a:pt x="406" y="28"/>
                  </a:lnTo>
                  <a:lnTo>
                    <a:pt x="410" y="28"/>
                  </a:lnTo>
                  <a:lnTo>
                    <a:pt x="412" y="28"/>
                  </a:lnTo>
                  <a:lnTo>
                    <a:pt x="414" y="26"/>
                  </a:lnTo>
                  <a:lnTo>
                    <a:pt x="418" y="26"/>
                  </a:lnTo>
                  <a:lnTo>
                    <a:pt x="420" y="24"/>
                  </a:lnTo>
                  <a:lnTo>
                    <a:pt x="420" y="24"/>
                  </a:lnTo>
                  <a:lnTo>
                    <a:pt x="424" y="22"/>
                  </a:lnTo>
                  <a:lnTo>
                    <a:pt x="428" y="20"/>
                  </a:lnTo>
                  <a:lnTo>
                    <a:pt x="428" y="18"/>
                  </a:lnTo>
                  <a:lnTo>
                    <a:pt x="428" y="1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11" name="Freeform 5643">
              <a:extLst>
                <a:ext uri="{FF2B5EF4-FFF2-40B4-BE49-F238E27FC236}">
                  <a16:creationId xmlns:a16="http://schemas.microsoft.com/office/drawing/2014/main" id="{3F712046-AB27-B84B-871B-AF1DFBE65487}"/>
                </a:ext>
              </a:extLst>
            </p:cNvPr>
            <p:cNvSpPr>
              <a:spLocks/>
            </p:cNvSpPr>
            <p:nvPr/>
          </p:nvSpPr>
          <p:spPr bwMode="auto">
            <a:xfrm>
              <a:off x="5722338" y="1159572"/>
              <a:ext cx="342564" cy="668514"/>
            </a:xfrm>
            <a:custGeom>
              <a:avLst/>
              <a:gdLst/>
              <a:ahLst/>
              <a:cxnLst>
                <a:cxn ang="0">
                  <a:pos x="118" y="30"/>
                </a:cxn>
                <a:cxn ang="0">
                  <a:pos x="108" y="68"/>
                </a:cxn>
                <a:cxn ang="0">
                  <a:pos x="106" y="74"/>
                </a:cxn>
                <a:cxn ang="0">
                  <a:pos x="98" y="92"/>
                </a:cxn>
                <a:cxn ang="0">
                  <a:pos x="98" y="98"/>
                </a:cxn>
                <a:cxn ang="0">
                  <a:pos x="98" y="110"/>
                </a:cxn>
                <a:cxn ang="0">
                  <a:pos x="90" y="122"/>
                </a:cxn>
                <a:cxn ang="0">
                  <a:pos x="76" y="114"/>
                </a:cxn>
                <a:cxn ang="0">
                  <a:pos x="60" y="96"/>
                </a:cxn>
                <a:cxn ang="0">
                  <a:pos x="56" y="92"/>
                </a:cxn>
                <a:cxn ang="0">
                  <a:pos x="44" y="82"/>
                </a:cxn>
                <a:cxn ang="0">
                  <a:pos x="38" y="62"/>
                </a:cxn>
                <a:cxn ang="0">
                  <a:pos x="40" y="56"/>
                </a:cxn>
                <a:cxn ang="0">
                  <a:pos x="26" y="42"/>
                </a:cxn>
                <a:cxn ang="0">
                  <a:pos x="16" y="20"/>
                </a:cxn>
                <a:cxn ang="0">
                  <a:pos x="16" y="16"/>
                </a:cxn>
                <a:cxn ang="0">
                  <a:pos x="10" y="4"/>
                </a:cxn>
                <a:cxn ang="0">
                  <a:pos x="6" y="4"/>
                </a:cxn>
                <a:cxn ang="0">
                  <a:pos x="6" y="8"/>
                </a:cxn>
                <a:cxn ang="0">
                  <a:pos x="0" y="24"/>
                </a:cxn>
                <a:cxn ang="0">
                  <a:pos x="4" y="28"/>
                </a:cxn>
                <a:cxn ang="0">
                  <a:pos x="14" y="42"/>
                </a:cxn>
                <a:cxn ang="0">
                  <a:pos x="16" y="50"/>
                </a:cxn>
                <a:cxn ang="0">
                  <a:pos x="14" y="52"/>
                </a:cxn>
                <a:cxn ang="0">
                  <a:pos x="20" y="66"/>
                </a:cxn>
                <a:cxn ang="0">
                  <a:pos x="22" y="68"/>
                </a:cxn>
                <a:cxn ang="0">
                  <a:pos x="28" y="80"/>
                </a:cxn>
                <a:cxn ang="0">
                  <a:pos x="40" y="96"/>
                </a:cxn>
                <a:cxn ang="0">
                  <a:pos x="54" y="108"/>
                </a:cxn>
                <a:cxn ang="0">
                  <a:pos x="58" y="118"/>
                </a:cxn>
                <a:cxn ang="0">
                  <a:pos x="56" y="118"/>
                </a:cxn>
                <a:cxn ang="0">
                  <a:pos x="54" y="118"/>
                </a:cxn>
                <a:cxn ang="0">
                  <a:pos x="62" y="140"/>
                </a:cxn>
                <a:cxn ang="0">
                  <a:pos x="64" y="144"/>
                </a:cxn>
                <a:cxn ang="0">
                  <a:pos x="70" y="148"/>
                </a:cxn>
                <a:cxn ang="0">
                  <a:pos x="70" y="156"/>
                </a:cxn>
                <a:cxn ang="0">
                  <a:pos x="76" y="178"/>
                </a:cxn>
                <a:cxn ang="0">
                  <a:pos x="78" y="182"/>
                </a:cxn>
                <a:cxn ang="0">
                  <a:pos x="88" y="202"/>
                </a:cxn>
                <a:cxn ang="0">
                  <a:pos x="102" y="226"/>
                </a:cxn>
                <a:cxn ang="0">
                  <a:pos x="104" y="230"/>
                </a:cxn>
                <a:cxn ang="0">
                  <a:pos x="118" y="260"/>
                </a:cxn>
                <a:cxn ang="0">
                  <a:pos x="130" y="282"/>
                </a:cxn>
                <a:cxn ang="0">
                  <a:pos x="140" y="300"/>
                </a:cxn>
                <a:cxn ang="0">
                  <a:pos x="146" y="308"/>
                </a:cxn>
                <a:cxn ang="0">
                  <a:pos x="160" y="318"/>
                </a:cxn>
                <a:cxn ang="0">
                  <a:pos x="164" y="324"/>
                </a:cxn>
                <a:cxn ang="0">
                  <a:pos x="152" y="320"/>
                </a:cxn>
                <a:cxn ang="0">
                  <a:pos x="150" y="320"/>
                </a:cxn>
                <a:cxn ang="0">
                  <a:pos x="150" y="332"/>
                </a:cxn>
                <a:cxn ang="0">
                  <a:pos x="148" y="344"/>
                </a:cxn>
                <a:cxn ang="0">
                  <a:pos x="152" y="348"/>
                </a:cxn>
                <a:cxn ang="0">
                  <a:pos x="152" y="358"/>
                </a:cxn>
                <a:cxn ang="0">
                  <a:pos x="156" y="368"/>
                </a:cxn>
                <a:cxn ang="0">
                  <a:pos x="166" y="382"/>
                </a:cxn>
                <a:cxn ang="0">
                  <a:pos x="180" y="386"/>
                </a:cxn>
                <a:cxn ang="0">
                  <a:pos x="192" y="400"/>
                </a:cxn>
                <a:cxn ang="0">
                  <a:pos x="198" y="406"/>
                </a:cxn>
                <a:cxn ang="0">
                  <a:pos x="216" y="418"/>
                </a:cxn>
              </a:cxnLst>
              <a:rect l="0" t="0" r="r" b="b"/>
              <a:pathLst>
                <a:path w="216" h="420">
                  <a:moveTo>
                    <a:pt x="120" y="28"/>
                  </a:moveTo>
                  <a:lnTo>
                    <a:pt x="120" y="28"/>
                  </a:lnTo>
                  <a:lnTo>
                    <a:pt x="120" y="28"/>
                  </a:lnTo>
                  <a:lnTo>
                    <a:pt x="120" y="30"/>
                  </a:lnTo>
                  <a:lnTo>
                    <a:pt x="120" y="30"/>
                  </a:lnTo>
                  <a:lnTo>
                    <a:pt x="118" y="30"/>
                  </a:lnTo>
                  <a:lnTo>
                    <a:pt x="114" y="38"/>
                  </a:lnTo>
                  <a:lnTo>
                    <a:pt x="114" y="40"/>
                  </a:lnTo>
                  <a:lnTo>
                    <a:pt x="110" y="48"/>
                  </a:lnTo>
                  <a:lnTo>
                    <a:pt x="110" y="52"/>
                  </a:lnTo>
                  <a:lnTo>
                    <a:pt x="108" y="64"/>
                  </a:lnTo>
                  <a:lnTo>
                    <a:pt x="108" y="68"/>
                  </a:lnTo>
                  <a:lnTo>
                    <a:pt x="108" y="70"/>
                  </a:lnTo>
                  <a:lnTo>
                    <a:pt x="108" y="70"/>
                  </a:lnTo>
                  <a:lnTo>
                    <a:pt x="108" y="70"/>
                  </a:lnTo>
                  <a:lnTo>
                    <a:pt x="108" y="72"/>
                  </a:lnTo>
                  <a:lnTo>
                    <a:pt x="106" y="72"/>
                  </a:lnTo>
                  <a:lnTo>
                    <a:pt x="106" y="74"/>
                  </a:lnTo>
                  <a:lnTo>
                    <a:pt x="104" y="76"/>
                  </a:lnTo>
                  <a:lnTo>
                    <a:pt x="104" y="78"/>
                  </a:lnTo>
                  <a:lnTo>
                    <a:pt x="100" y="86"/>
                  </a:lnTo>
                  <a:lnTo>
                    <a:pt x="100" y="86"/>
                  </a:lnTo>
                  <a:lnTo>
                    <a:pt x="98" y="92"/>
                  </a:lnTo>
                  <a:lnTo>
                    <a:pt x="98" y="92"/>
                  </a:lnTo>
                  <a:lnTo>
                    <a:pt x="98" y="96"/>
                  </a:lnTo>
                  <a:lnTo>
                    <a:pt x="98" y="96"/>
                  </a:lnTo>
                  <a:lnTo>
                    <a:pt x="98" y="98"/>
                  </a:lnTo>
                  <a:lnTo>
                    <a:pt x="98" y="98"/>
                  </a:lnTo>
                  <a:lnTo>
                    <a:pt x="98" y="98"/>
                  </a:lnTo>
                  <a:lnTo>
                    <a:pt x="98" y="98"/>
                  </a:lnTo>
                  <a:lnTo>
                    <a:pt x="100" y="98"/>
                  </a:lnTo>
                  <a:lnTo>
                    <a:pt x="100" y="98"/>
                  </a:lnTo>
                  <a:lnTo>
                    <a:pt x="100" y="100"/>
                  </a:lnTo>
                  <a:lnTo>
                    <a:pt x="100" y="108"/>
                  </a:lnTo>
                  <a:lnTo>
                    <a:pt x="100" y="108"/>
                  </a:lnTo>
                  <a:lnTo>
                    <a:pt x="98" y="110"/>
                  </a:lnTo>
                  <a:lnTo>
                    <a:pt x="98" y="110"/>
                  </a:lnTo>
                  <a:lnTo>
                    <a:pt x="94" y="116"/>
                  </a:lnTo>
                  <a:lnTo>
                    <a:pt x="92" y="116"/>
                  </a:lnTo>
                  <a:lnTo>
                    <a:pt x="92" y="118"/>
                  </a:lnTo>
                  <a:lnTo>
                    <a:pt x="90" y="120"/>
                  </a:lnTo>
                  <a:lnTo>
                    <a:pt x="90" y="122"/>
                  </a:lnTo>
                  <a:lnTo>
                    <a:pt x="90" y="124"/>
                  </a:lnTo>
                  <a:lnTo>
                    <a:pt x="88" y="122"/>
                  </a:lnTo>
                  <a:lnTo>
                    <a:pt x="88" y="120"/>
                  </a:lnTo>
                  <a:lnTo>
                    <a:pt x="86" y="120"/>
                  </a:lnTo>
                  <a:lnTo>
                    <a:pt x="84" y="120"/>
                  </a:lnTo>
                  <a:lnTo>
                    <a:pt x="76" y="114"/>
                  </a:lnTo>
                  <a:lnTo>
                    <a:pt x="70" y="110"/>
                  </a:lnTo>
                  <a:lnTo>
                    <a:pt x="70" y="110"/>
                  </a:lnTo>
                  <a:lnTo>
                    <a:pt x="68" y="108"/>
                  </a:lnTo>
                  <a:lnTo>
                    <a:pt x="64" y="104"/>
                  </a:lnTo>
                  <a:lnTo>
                    <a:pt x="60" y="98"/>
                  </a:lnTo>
                  <a:lnTo>
                    <a:pt x="60" y="96"/>
                  </a:lnTo>
                  <a:lnTo>
                    <a:pt x="58" y="94"/>
                  </a:lnTo>
                  <a:lnTo>
                    <a:pt x="58" y="92"/>
                  </a:lnTo>
                  <a:lnTo>
                    <a:pt x="58" y="92"/>
                  </a:lnTo>
                  <a:lnTo>
                    <a:pt x="58" y="92"/>
                  </a:lnTo>
                  <a:lnTo>
                    <a:pt x="56" y="92"/>
                  </a:lnTo>
                  <a:lnTo>
                    <a:pt x="56" y="92"/>
                  </a:lnTo>
                  <a:lnTo>
                    <a:pt x="56" y="92"/>
                  </a:lnTo>
                  <a:lnTo>
                    <a:pt x="54" y="92"/>
                  </a:lnTo>
                  <a:lnTo>
                    <a:pt x="52" y="90"/>
                  </a:lnTo>
                  <a:lnTo>
                    <a:pt x="50" y="88"/>
                  </a:lnTo>
                  <a:lnTo>
                    <a:pt x="46" y="82"/>
                  </a:lnTo>
                  <a:lnTo>
                    <a:pt x="44" y="82"/>
                  </a:lnTo>
                  <a:lnTo>
                    <a:pt x="42" y="78"/>
                  </a:lnTo>
                  <a:lnTo>
                    <a:pt x="42" y="76"/>
                  </a:lnTo>
                  <a:lnTo>
                    <a:pt x="40" y="74"/>
                  </a:lnTo>
                  <a:lnTo>
                    <a:pt x="40" y="72"/>
                  </a:lnTo>
                  <a:lnTo>
                    <a:pt x="40" y="72"/>
                  </a:lnTo>
                  <a:lnTo>
                    <a:pt x="38" y="62"/>
                  </a:lnTo>
                  <a:lnTo>
                    <a:pt x="38" y="58"/>
                  </a:lnTo>
                  <a:lnTo>
                    <a:pt x="38" y="56"/>
                  </a:lnTo>
                  <a:lnTo>
                    <a:pt x="38" y="56"/>
                  </a:lnTo>
                  <a:lnTo>
                    <a:pt x="40" y="56"/>
                  </a:lnTo>
                  <a:lnTo>
                    <a:pt x="40" y="56"/>
                  </a:lnTo>
                  <a:lnTo>
                    <a:pt x="40" y="56"/>
                  </a:lnTo>
                  <a:lnTo>
                    <a:pt x="38" y="54"/>
                  </a:lnTo>
                  <a:lnTo>
                    <a:pt x="28" y="44"/>
                  </a:lnTo>
                  <a:lnTo>
                    <a:pt x="28" y="44"/>
                  </a:lnTo>
                  <a:lnTo>
                    <a:pt x="28" y="44"/>
                  </a:lnTo>
                  <a:lnTo>
                    <a:pt x="28" y="44"/>
                  </a:lnTo>
                  <a:lnTo>
                    <a:pt x="26" y="42"/>
                  </a:lnTo>
                  <a:lnTo>
                    <a:pt x="26" y="42"/>
                  </a:lnTo>
                  <a:lnTo>
                    <a:pt x="26" y="42"/>
                  </a:lnTo>
                  <a:lnTo>
                    <a:pt x="18" y="30"/>
                  </a:lnTo>
                  <a:lnTo>
                    <a:pt x="18" y="28"/>
                  </a:lnTo>
                  <a:lnTo>
                    <a:pt x="16" y="22"/>
                  </a:lnTo>
                  <a:lnTo>
                    <a:pt x="16" y="20"/>
                  </a:lnTo>
                  <a:lnTo>
                    <a:pt x="16" y="18"/>
                  </a:lnTo>
                  <a:lnTo>
                    <a:pt x="16" y="18"/>
                  </a:lnTo>
                  <a:lnTo>
                    <a:pt x="16" y="16"/>
                  </a:lnTo>
                  <a:lnTo>
                    <a:pt x="16" y="16"/>
                  </a:lnTo>
                  <a:lnTo>
                    <a:pt x="16" y="16"/>
                  </a:lnTo>
                  <a:lnTo>
                    <a:pt x="16" y="16"/>
                  </a:lnTo>
                  <a:lnTo>
                    <a:pt x="16" y="14"/>
                  </a:lnTo>
                  <a:lnTo>
                    <a:pt x="14" y="12"/>
                  </a:lnTo>
                  <a:lnTo>
                    <a:pt x="12" y="10"/>
                  </a:lnTo>
                  <a:lnTo>
                    <a:pt x="12" y="10"/>
                  </a:lnTo>
                  <a:lnTo>
                    <a:pt x="10" y="6"/>
                  </a:lnTo>
                  <a:lnTo>
                    <a:pt x="10" y="4"/>
                  </a:lnTo>
                  <a:lnTo>
                    <a:pt x="10" y="0"/>
                  </a:lnTo>
                  <a:lnTo>
                    <a:pt x="10" y="0"/>
                  </a:lnTo>
                  <a:lnTo>
                    <a:pt x="10" y="0"/>
                  </a:lnTo>
                  <a:lnTo>
                    <a:pt x="10" y="0"/>
                  </a:lnTo>
                  <a:lnTo>
                    <a:pt x="6" y="4"/>
                  </a:lnTo>
                  <a:lnTo>
                    <a:pt x="6" y="4"/>
                  </a:lnTo>
                  <a:lnTo>
                    <a:pt x="6" y="6"/>
                  </a:lnTo>
                  <a:lnTo>
                    <a:pt x="6" y="6"/>
                  </a:lnTo>
                  <a:lnTo>
                    <a:pt x="6" y="8"/>
                  </a:lnTo>
                  <a:lnTo>
                    <a:pt x="6" y="8"/>
                  </a:lnTo>
                  <a:lnTo>
                    <a:pt x="6" y="8"/>
                  </a:lnTo>
                  <a:lnTo>
                    <a:pt x="6" y="8"/>
                  </a:lnTo>
                  <a:lnTo>
                    <a:pt x="4" y="12"/>
                  </a:lnTo>
                  <a:lnTo>
                    <a:pt x="2" y="14"/>
                  </a:lnTo>
                  <a:lnTo>
                    <a:pt x="0" y="18"/>
                  </a:lnTo>
                  <a:lnTo>
                    <a:pt x="0" y="18"/>
                  </a:lnTo>
                  <a:lnTo>
                    <a:pt x="0" y="22"/>
                  </a:lnTo>
                  <a:lnTo>
                    <a:pt x="0" y="24"/>
                  </a:lnTo>
                  <a:lnTo>
                    <a:pt x="0" y="26"/>
                  </a:lnTo>
                  <a:lnTo>
                    <a:pt x="2" y="26"/>
                  </a:lnTo>
                  <a:lnTo>
                    <a:pt x="2" y="26"/>
                  </a:lnTo>
                  <a:lnTo>
                    <a:pt x="2" y="28"/>
                  </a:lnTo>
                  <a:lnTo>
                    <a:pt x="4" y="28"/>
                  </a:lnTo>
                  <a:lnTo>
                    <a:pt x="4" y="28"/>
                  </a:lnTo>
                  <a:lnTo>
                    <a:pt x="4" y="28"/>
                  </a:lnTo>
                  <a:lnTo>
                    <a:pt x="4" y="28"/>
                  </a:lnTo>
                  <a:lnTo>
                    <a:pt x="10" y="34"/>
                  </a:lnTo>
                  <a:lnTo>
                    <a:pt x="10" y="34"/>
                  </a:lnTo>
                  <a:lnTo>
                    <a:pt x="12" y="36"/>
                  </a:lnTo>
                  <a:lnTo>
                    <a:pt x="14" y="42"/>
                  </a:lnTo>
                  <a:lnTo>
                    <a:pt x="14" y="42"/>
                  </a:lnTo>
                  <a:lnTo>
                    <a:pt x="14" y="46"/>
                  </a:lnTo>
                  <a:lnTo>
                    <a:pt x="14" y="48"/>
                  </a:lnTo>
                  <a:lnTo>
                    <a:pt x="14" y="48"/>
                  </a:lnTo>
                  <a:lnTo>
                    <a:pt x="16" y="50"/>
                  </a:lnTo>
                  <a:lnTo>
                    <a:pt x="16" y="50"/>
                  </a:lnTo>
                  <a:lnTo>
                    <a:pt x="16" y="50"/>
                  </a:lnTo>
                  <a:lnTo>
                    <a:pt x="14" y="50"/>
                  </a:lnTo>
                  <a:lnTo>
                    <a:pt x="14" y="52"/>
                  </a:lnTo>
                  <a:lnTo>
                    <a:pt x="14" y="52"/>
                  </a:lnTo>
                  <a:lnTo>
                    <a:pt x="14" y="52"/>
                  </a:lnTo>
                  <a:lnTo>
                    <a:pt x="14" y="52"/>
                  </a:lnTo>
                  <a:lnTo>
                    <a:pt x="14" y="52"/>
                  </a:lnTo>
                  <a:lnTo>
                    <a:pt x="12" y="56"/>
                  </a:lnTo>
                  <a:lnTo>
                    <a:pt x="12" y="56"/>
                  </a:lnTo>
                  <a:lnTo>
                    <a:pt x="16" y="62"/>
                  </a:lnTo>
                  <a:lnTo>
                    <a:pt x="18" y="64"/>
                  </a:lnTo>
                  <a:lnTo>
                    <a:pt x="20" y="66"/>
                  </a:lnTo>
                  <a:lnTo>
                    <a:pt x="20" y="66"/>
                  </a:lnTo>
                  <a:lnTo>
                    <a:pt x="20" y="66"/>
                  </a:lnTo>
                  <a:lnTo>
                    <a:pt x="20" y="66"/>
                  </a:lnTo>
                  <a:lnTo>
                    <a:pt x="22" y="66"/>
                  </a:lnTo>
                  <a:lnTo>
                    <a:pt x="22" y="66"/>
                  </a:lnTo>
                  <a:lnTo>
                    <a:pt x="22" y="68"/>
                  </a:lnTo>
                  <a:lnTo>
                    <a:pt x="22" y="68"/>
                  </a:lnTo>
                  <a:lnTo>
                    <a:pt x="22" y="70"/>
                  </a:lnTo>
                  <a:lnTo>
                    <a:pt x="24" y="72"/>
                  </a:lnTo>
                  <a:lnTo>
                    <a:pt x="24" y="76"/>
                  </a:lnTo>
                  <a:lnTo>
                    <a:pt x="28" y="80"/>
                  </a:lnTo>
                  <a:lnTo>
                    <a:pt x="28" y="80"/>
                  </a:lnTo>
                  <a:lnTo>
                    <a:pt x="30" y="82"/>
                  </a:lnTo>
                  <a:lnTo>
                    <a:pt x="32" y="84"/>
                  </a:lnTo>
                  <a:lnTo>
                    <a:pt x="34" y="88"/>
                  </a:lnTo>
                  <a:lnTo>
                    <a:pt x="36" y="94"/>
                  </a:lnTo>
                  <a:lnTo>
                    <a:pt x="38" y="94"/>
                  </a:lnTo>
                  <a:lnTo>
                    <a:pt x="40" y="96"/>
                  </a:lnTo>
                  <a:lnTo>
                    <a:pt x="42" y="98"/>
                  </a:lnTo>
                  <a:lnTo>
                    <a:pt x="46" y="104"/>
                  </a:lnTo>
                  <a:lnTo>
                    <a:pt x="50" y="106"/>
                  </a:lnTo>
                  <a:lnTo>
                    <a:pt x="50" y="108"/>
                  </a:lnTo>
                  <a:lnTo>
                    <a:pt x="52" y="108"/>
                  </a:lnTo>
                  <a:lnTo>
                    <a:pt x="54" y="108"/>
                  </a:lnTo>
                  <a:lnTo>
                    <a:pt x="54" y="110"/>
                  </a:lnTo>
                  <a:lnTo>
                    <a:pt x="54" y="110"/>
                  </a:lnTo>
                  <a:lnTo>
                    <a:pt x="56" y="112"/>
                  </a:lnTo>
                  <a:lnTo>
                    <a:pt x="58" y="114"/>
                  </a:lnTo>
                  <a:lnTo>
                    <a:pt x="58" y="116"/>
                  </a:lnTo>
                  <a:lnTo>
                    <a:pt x="58" y="118"/>
                  </a:lnTo>
                  <a:lnTo>
                    <a:pt x="58" y="120"/>
                  </a:lnTo>
                  <a:lnTo>
                    <a:pt x="58" y="120"/>
                  </a:lnTo>
                  <a:lnTo>
                    <a:pt x="58" y="120"/>
                  </a:lnTo>
                  <a:lnTo>
                    <a:pt x="58" y="120"/>
                  </a:lnTo>
                  <a:lnTo>
                    <a:pt x="56" y="118"/>
                  </a:lnTo>
                  <a:lnTo>
                    <a:pt x="56" y="118"/>
                  </a:lnTo>
                  <a:lnTo>
                    <a:pt x="54" y="118"/>
                  </a:lnTo>
                  <a:lnTo>
                    <a:pt x="54" y="118"/>
                  </a:lnTo>
                  <a:lnTo>
                    <a:pt x="54" y="118"/>
                  </a:lnTo>
                  <a:lnTo>
                    <a:pt x="54" y="118"/>
                  </a:lnTo>
                  <a:lnTo>
                    <a:pt x="54" y="118"/>
                  </a:lnTo>
                  <a:lnTo>
                    <a:pt x="54" y="118"/>
                  </a:lnTo>
                  <a:lnTo>
                    <a:pt x="54" y="118"/>
                  </a:lnTo>
                  <a:lnTo>
                    <a:pt x="54" y="128"/>
                  </a:lnTo>
                  <a:lnTo>
                    <a:pt x="58" y="132"/>
                  </a:lnTo>
                  <a:lnTo>
                    <a:pt x="60" y="136"/>
                  </a:lnTo>
                  <a:lnTo>
                    <a:pt x="62" y="138"/>
                  </a:lnTo>
                  <a:lnTo>
                    <a:pt x="62" y="140"/>
                  </a:lnTo>
                  <a:lnTo>
                    <a:pt x="62" y="140"/>
                  </a:lnTo>
                  <a:lnTo>
                    <a:pt x="64" y="142"/>
                  </a:lnTo>
                  <a:lnTo>
                    <a:pt x="64" y="142"/>
                  </a:lnTo>
                  <a:lnTo>
                    <a:pt x="64" y="142"/>
                  </a:lnTo>
                  <a:lnTo>
                    <a:pt x="64" y="144"/>
                  </a:lnTo>
                  <a:lnTo>
                    <a:pt x="64" y="144"/>
                  </a:lnTo>
                  <a:lnTo>
                    <a:pt x="64" y="144"/>
                  </a:lnTo>
                  <a:lnTo>
                    <a:pt x="66" y="146"/>
                  </a:lnTo>
                  <a:lnTo>
                    <a:pt x="66" y="146"/>
                  </a:lnTo>
                  <a:lnTo>
                    <a:pt x="68" y="146"/>
                  </a:lnTo>
                  <a:lnTo>
                    <a:pt x="70" y="148"/>
                  </a:lnTo>
                  <a:lnTo>
                    <a:pt x="70" y="148"/>
                  </a:lnTo>
                  <a:lnTo>
                    <a:pt x="70" y="148"/>
                  </a:lnTo>
                  <a:lnTo>
                    <a:pt x="70" y="150"/>
                  </a:lnTo>
                  <a:lnTo>
                    <a:pt x="70" y="150"/>
                  </a:lnTo>
                  <a:lnTo>
                    <a:pt x="70" y="152"/>
                  </a:lnTo>
                  <a:lnTo>
                    <a:pt x="70" y="154"/>
                  </a:lnTo>
                  <a:lnTo>
                    <a:pt x="70" y="156"/>
                  </a:lnTo>
                  <a:lnTo>
                    <a:pt x="70" y="156"/>
                  </a:lnTo>
                  <a:lnTo>
                    <a:pt x="70" y="156"/>
                  </a:lnTo>
                  <a:lnTo>
                    <a:pt x="76" y="164"/>
                  </a:lnTo>
                  <a:lnTo>
                    <a:pt x="76" y="166"/>
                  </a:lnTo>
                  <a:lnTo>
                    <a:pt x="76" y="172"/>
                  </a:lnTo>
                  <a:lnTo>
                    <a:pt x="76" y="178"/>
                  </a:lnTo>
                  <a:lnTo>
                    <a:pt x="76" y="178"/>
                  </a:lnTo>
                  <a:lnTo>
                    <a:pt x="76" y="180"/>
                  </a:lnTo>
                  <a:lnTo>
                    <a:pt x="76" y="180"/>
                  </a:lnTo>
                  <a:lnTo>
                    <a:pt x="76" y="180"/>
                  </a:lnTo>
                  <a:lnTo>
                    <a:pt x="76" y="180"/>
                  </a:lnTo>
                  <a:lnTo>
                    <a:pt x="78" y="182"/>
                  </a:lnTo>
                  <a:lnTo>
                    <a:pt x="78" y="182"/>
                  </a:lnTo>
                  <a:lnTo>
                    <a:pt x="78" y="182"/>
                  </a:lnTo>
                  <a:lnTo>
                    <a:pt x="82" y="188"/>
                  </a:lnTo>
                  <a:lnTo>
                    <a:pt x="86" y="194"/>
                  </a:lnTo>
                  <a:lnTo>
                    <a:pt x="86" y="198"/>
                  </a:lnTo>
                  <a:lnTo>
                    <a:pt x="88" y="202"/>
                  </a:lnTo>
                  <a:lnTo>
                    <a:pt x="88" y="202"/>
                  </a:lnTo>
                  <a:lnTo>
                    <a:pt x="88" y="204"/>
                  </a:lnTo>
                  <a:lnTo>
                    <a:pt x="94" y="212"/>
                  </a:lnTo>
                  <a:lnTo>
                    <a:pt x="98" y="222"/>
                  </a:lnTo>
                  <a:lnTo>
                    <a:pt x="102" y="226"/>
                  </a:lnTo>
                  <a:lnTo>
                    <a:pt x="102" y="226"/>
                  </a:lnTo>
                  <a:lnTo>
                    <a:pt x="102" y="226"/>
                  </a:lnTo>
                  <a:lnTo>
                    <a:pt x="104" y="228"/>
                  </a:lnTo>
                  <a:lnTo>
                    <a:pt x="104" y="228"/>
                  </a:lnTo>
                  <a:lnTo>
                    <a:pt x="104" y="228"/>
                  </a:lnTo>
                  <a:lnTo>
                    <a:pt x="104" y="228"/>
                  </a:lnTo>
                  <a:lnTo>
                    <a:pt x="104" y="230"/>
                  </a:lnTo>
                  <a:lnTo>
                    <a:pt x="108" y="236"/>
                  </a:lnTo>
                  <a:lnTo>
                    <a:pt x="108" y="238"/>
                  </a:lnTo>
                  <a:lnTo>
                    <a:pt x="110" y="242"/>
                  </a:lnTo>
                  <a:lnTo>
                    <a:pt x="114" y="252"/>
                  </a:lnTo>
                  <a:lnTo>
                    <a:pt x="116" y="256"/>
                  </a:lnTo>
                  <a:lnTo>
                    <a:pt x="118" y="260"/>
                  </a:lnTo>
                  <a:lnTo>
                    <a:pt x="120" y="262"/>
                  </a:lnTo>
                  <a:lnTo>
                    <a:pt x="122" y="264"/>
                  </a:lnTo>
                  <a:lnTo>
                    <a:pt x="122" y="266"/>
                  </a:lnTo>
                  <a:lnTo>
                    <a:pt x="124" y="270"/>
                  </a:lnTo>
                  <a:lnTo>
                    <a:pt x="130" y="280"/>
                  </a:lnTo>
                  <a:lnTo>
                    <a:pt x="130" y="282"/>
                  </a:lnTo>
                  <a:lnTo>
                    <a:pt x="132" y="290"/>
                  </a:lnTo>
                  <a:lnTo>
                    <a:pt x="132" y="292"/>
                  </a:lnTo>
                  <a:lnTo>
                    <a:pt x="136" y="296"/>
                  </a:lnTo>
                  <a:lnTo>
                    <a:pt x="136" y="298"/>
                  </a:lnTo>
                  <a:lnTo>
                    <a:pt x="140" y="300"/>
                  </a:lnTo>
                  <a:lnTo>
                    <a:pt x="140" y="300"/>
                  </a:lnTo>
                  <a:lnTo>
                    <a:pt x="142" y="300"/>
                  </a:lnTo>
                  <a:lnTo>
                    <a:pt x="144" y="304"/>
                  </a:lnTo>
                  <a:lnTo>
                    <a:pt x="146" y="306"/>
                  </a:lnTo>
                  <a:lnTo>
                    <a:pt x="146" y="306"/>
                  </a:lnTo>
                  <a:lnTo>
                    <a:pt x="146" y="308"/>
                  </a:lnTo>
                  <a:lnTo>
                    <a:pt x="146" y="308"/>
                  </a:lnTo>
                  <a:lnTo>
                    <a:pt x="148" y="310"/>
                  </a:lnTo>
                  <a:lnTo>
                    <a:pt x="154" y="314"/>
                  </a:lnTo>
                  <a:lnTo>
                    <a:pt x="158" y="318"/>
                  </a:lnTo>
                  <a:lnTo>
                    <a:pt x="160" y="318"/>
                  </a:lnTo>
                  <a:lnTo>
                    <a:pt x="160" y="318"/>
                  </a:lnTo>
                  <a:lnTo>
                    <a:pt x="160" y="318"/>
                  </a:lnTo>
                  <a:lnTo>
                    <a:pt x="162" y="318"/>
                  </a:lnTo>
                  <a:lnTo>
                    <a:pt x="162" y="320"/>
                  </a:lnTo>
                  <a:lnTo>
                    <a:pt x="162" y="320"/>
                  </a:lnTo>
                  <a:lnTo>
                    <a:pt x="164" y="322"/>
                  </a:lnTo>
                  <a:lnTo>
                    <a:pt x="164" y="322"/>
                  </a:lnTo>
                  <a:lnTo>
                    <a:pt x="164" y="324"/>
                  </a:lnTo>
                  <a:lnTo>
                    <a:pt x="154" y="322"/>
                  </a:lnTo>
                  <a:lnTo>
                    <a:pt x="154" y="322"/>
                  </a:lnTo>
                  <a:lnTo>
                    <a:pt x="152" y="320"/>
                  </a:lnTo>
                  <a:lnTo>
                    <a:pt x="152" y="320"/>
                  </a:lnTo>
                  <a:lnTo>
                    <a:pt x="152" y="320"/>
                  </a:lnTo>
                  <a:lnTo>
                    <a:pt x="152" y="320"/>
                  </a:lnTo>
                  <a:lnTo>
                    <a:pt x="152" y="318"/>
                  </a:lnTo>
                  <a:lnTo>
                    <a:pt x="150" y="318"/>
                  </a:lnTo>
                  <a:lnTo>
                    <a:pt x="150" y="318"/>
                  </a:lnTo>
                  <a:lnTo>
                    <a:pt x="150" y="320"/>
                  </a:lnTo>
                  <a:lnTo>
                    <a:pt x="150" y="320"/>
                  </a:lnTo>
                  <a:lnTo>
                    <a:pt x="150" y="320"/>
                  </a:lnTo>
                  <a:lnTo>
                    <a:pt x="148" y="320"/>
                  </a:lnTo>
                  <a:lnTo>
                    <a:pt x="148" y="322"/>
                  </a:lnTo>
                  <a:lnTo>
                    <a:pt x="148" y="328"/>
                  </a:lnTo>
                  <a:lnTo>
                    <a:pt x="150" y="332"/>
                  </a:lnTo>
                  <a:lnTo>
                    <a:pt x="150" y="332"/>
                  </a:lnTo>
                  <a:lnTo>
                    <a:pt x="150" y="332"/>
                  </a:lnTo>
                  <a:lnTo>
                    <a:pt x="150" y="332"/>
                  </a:lnTo>
                  <a:lnTo>
                    <a:pt x="150" y="332"/>
                  </a:lnTo>
                  <a:lnTo>
                    <a:pt x="150" y="336"/>
                  </a:lnTo>
                  <a:lnTo>
                    <a:pt x="150" y="340"/>
                  </a:lnTo>
                  <a:lnTo>
                    <a:pt x="148" y="344"/>
                  </a:lnTo>
                  <a:lnTo>
                    <a:pt x="148" y="344"/>
                  </a:lnTo>
                  <a:lnTo>
                    <a:pt x="148" y="344"/>
                  </a:lnTo>
                  <a:lnTo>
                    <a:pt x="148" y="344"/>
                  </a:lnTo>
                  <a:lnTo>
                    <a:pt x="150" y="346"/>
                  </a:lnTo>
                  <a:lnTo>
                    <a:pt x="150" y="348"/>
                  </a:lnTo>
                  <a:lnTo>
                    <a:pt x="152" y="348"/>
                  </a:lnTo>
                  <a:lnTo>
                    <a:pt x="152" y="348"/>
                  </a:lnTo>
                  <a:lnTo>
                    <a:pt x="152" y="350"/>
                  </a:lnTo>
                  <a:lnTo>
                    <a:pt x="152" y="350"/>
                  </a:lnTo>
                  <a:lnTo>
                    <a:pt x="152" y="352"/>
                  </a:lnTo>
                  <a:lnTo>
                    <a:pt x="152" y="354"/>
                  </a:lnTo>
                  <a:lnTo>
                    <a:pt x="152" y="356"/>
                  </a:lnTo>
                  <a:lnTo>
                    <a:pt x="152" y="358"/>
                  </a:lnTo>
                  <a:lnTo>
                    <a:pt x="152" y="358"/>
                  </a:lnTo>
                  <a:lnTo>
                    <a:pt x="154" y="360"/>
                  </a:lnTo>
                  <a:lnTo>
                    <a:pt x="156" y="362"/>
                  </a:lnTo>
                  <a:lnTo>
                    <a:pt x="156" y="364"/>
                  </a:lnTo>
                  <a:lnTo>
                    <a:pt x="156" y="364"/>
                  </a:lnTo>
                  <a:lnTo>
                    <a:pt x="156" y="368"/>
                  </a:lnTo>
                  <a:lnTo>
                    <a:pt x="156" y="368"/>
                  </a:lnTo>
                  <a:lnTo>
                    <a:pt x="158" y="370"/>
                  </a:lnTo>
                  <a:lnTo>
                    <a:pt x="158" y="372"/>
                  </a:lnTo>
                  <a:lnTo>
                    <a:pt x="160" y="376"/>
                  </a:lnTo>
                  <a:lnTo>
                    <a:pt x="166" y="382"/>
                  </a:lnTo>
                  <a:lnTo>
                    <a:pt x="166" y="382"/>
                  </a:lnTo>
                  <a:lnTo>
                    <a:pt x="166" y="382"/>
                  </a:lnTo>
                  <a:lnTo>
                    <a:pt x="170" y="384"/>
                  </a:lnTo>
                  <a:lnTo>
                    <a:pt x="174" y="386"/>
                  </a:lnTo>
                  <a:lnTo>
                    <a:pt x="176" y="386"/>
                  </a:lnTo>
                  <a:lnTo>
                    <a:pt x="180" y="386"/>
                  </a:lnTo>
                  <a:lnTo>
                    <a:pt x="180" y="386"/>
                  </a:lnTo>
                  <a:lnTo>
                    <a:pt x="184" y="388"/>
                  </a:lnTo>
                  <a:lnTo>
                    <a:pt x="184" y="388"/>
                  </a:lnTo>
                  <a:lnTo>
                    <a:pt x="186" y="390"/>
                  </a:lnTo>
                  <a:lnTo>
                    <a:pt x="190" y="396"/>
                  </a:lnTo>
                  <a:lnTo>
                    <a:pt x="190" y="398"/>
                  </a:lnTo>
                  <a:lnTo>
                    <a:pt x="192" y="400"/>
                  </a:lnTo>
                  <a:lnTo>
                    <a:pt x="194" y="402"/>
                  </a:lnTo>
                  <a:lnTo>
                    <a:pt x="194" y="404"/>
                  </a:lnTo>
                  <a:lnTo>
                    <a:pt x="196" y="404"/>
                  </a:lnTo>
                  <a:lnTo>
                    <a:pt x="196" y="404"/>
                  </a:lnTo>
                  <a:lnTo>
                    <a:pt x="198" y="406"/>
                  </a:lnTo>
                  <a:lnTo>
                    <a:pt x="198" y="406"/>
                  </a:lnTo>
                  <a:lnTo>
                    <a:pt x="208" y="412"/>
                  </a:lnTo>
                  <a:lnTo>
                    <a:pt x="210" y="414"/>
                  </a:lnTo>
                  <a:lnTo>
                    <a:pt x="214" y="416"/>
                  </a:lnTo>
                  <a:lnTo>
                    <a:pt x="214" y="418"/>
                  </a:lnTo>
                  <a:lnTo>
                    <a:pt x="214" y="418"/>
                  </a:lnTo>
                  <a:lnTo>
                    <a:pt x="216" y="418"/>
                  </a:lnTo>
                  <a:lnTo>
                    <a:pt x="216" y="418"/>
                  </a:lnTo>
                  <a:lnTo>
                    <a:pt x="216" y="420"/>
                  </a:lnTo>
                  <a:lnTo>
                    <a:pt x="216" y="420"/>
                  </a:lnTo>
                  <a:lnTo>
                    <a:pt x="214" y="42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12" name="Freeform 5644">
              <a:extLst>
                <a:ext uri="{FF2B5EF4-FFF2-40B4-BE49-F238E27FC236}">
                  <a16:creationId xmlns:a16="http://schemas.microsoft.com/office/drawing/2014/main" id="{B9D351AB-C59F-9842-B634-6D771CF77EEF}"/>
                </a:ext>
              </a:extLst>
            </p:cNvPr>
            <p:cNvSpPr>
              <a:spLocks/>
            </p:cNvSpPr>
            <p:nvPr/>
          </p:nvSpPr>
          <p:spPr bwMode="auto">
            <a:xfrm>
              <a:off x="3994717" y="3334442"/>
              <a:ext cx="38063" cy="103355"/>
            </a:xfrm>
            <a:custGeom>
              <a:avLst/>
              <a:gdLst/>
              <a:ahLst/>
              <a:cxnLst>
                <a:cxn ang="0">
                  <a:pos x="22" y="64"/>
                </a:cxn>
                <a:cxn ang="0">
                  <a:pos x="22" y="62"/>
                </a:cxn>
                <a:cxn ang="0">
                  <a:pos x="24" y="60"/>
                </a:cxn>
                <a:cxn ang="0">
                  <a:pos x="24" y="60"/>
                </a:cxn>
                <a:cxn ang="0">
                  <a:pos x="24" y="60"/>
                </a:cxn>
                <a:cxn ang="0">
                  <a:pos x="24" y="60"/>
                </a:cxn>
                <a:cxn ang="0">
                  <a:pos x="20" y="60"/>
                </a:cxn>
                <a:cxn ang="0">
                  <a:pos x="20" y="60"/>
                </a:cxn>
                <a:cxn ang="0">
                  <a:pos x="18" y="60"/>
                </a:cxn>
                <a:cxn ang="0">
                  <a:pos x="16" y="60"/>
                </a:cxn>
                <a:cxn ang="0">
                  <a:pos x="16" y="60"/>
                </a:cxn>
                <a:cxn ang="0">
                  <a:pos x="10" y="60"/>
                </a:cxn>
                <a:cxn ang="0">
                  <a:pos x="10" y="60"/>
                </a:cxn>
                <a:cxn ang="0">
                  <a:pos x="10" y="58"/>
                </a:cxn>
                <a:cxn ang="0">
                  <a:pos x="10" y="58"/>
                </a:cxn>
                <a:cxn ang="0">
                  <a:pos x="10" y="58"/>
                </a:cxn>
                <a:cxn ang="0">
                  <a:pos x="8" y="58"/>
                </a:cxn>
                <a:cxn ang="0">
                  <a:pos x="8" y="58"/>
                </a:cxn>
                <a:cxn ang="0">
                  <a:pos x="6" y="58"/>
                </a:cxn>
                <a:cxn ang="0">
                  <a:pos x="6" y="58"/>
                </a:cxn>
                <a:cxn ang="0">
                  <a:pos x="6" y="58"/>
                </a:cxn>
                <a:cxn ang="0">
                  <a:pos x="6" y="58"/>
                </a:cxn>
                <a:cxn ang="0">
                  <a:pos x="4" y="60"/>
                </a:cxn>
                <a:cxn ang="0">
                  <a:pos x="2" y="60"/>
                </a:cxn>
                <a:cxn ang="0">
                  <a:pos x="2" y="60"/>
                </a:cxn>
                <a:cxn ang="0">
                  <a:pos x="2" y="58"/>
                </a:cxn>
                <a:cxn ang="0">
                  <a:pos x="0" y="58"/>
                </a:cxn>
                <a:cxn ang="0">
                  <a:pos x="0" y="56"/>
                </a:cxn>
                <a:cxn ang="0">
                  <a:pos x="0" y="56"/>
                </a:cxn>
                <a:cxn ang="0">
                  <a:pos x="4" y="50"/>
                </a:cxn>
                <a:cxn ang="0">
                  <a:pos x="4" y="46"/>
                </a:cxn>
                <a:cxn ang="0">
                  <a:pos x="4" y="46"/>
                </a:cxn>
                <a:cxn ang="0">
                  <a:pos x="6" y="46"/>
                </a:cxn>
                <a:cxn ang="0">
                  <a:pos x="6" y="44"/>
                </a:cxn>
                <a:cxn ang="0">
                  <a:pos x="6" y="44"/>
                </a:cxn>
                <a:cxn ang="0">
                  <a:pos x="10" y="40"/>
                </a:cxn>
                <a:cxn ang="0">
                  <a:pos x="14" y="36"/>
                </a:cxn>
                <a:cxn ang="0">
                  <a:pos x="14" y="36"/>
                </a:cxn>
                <a:cxn ang="0">
                  <a:pos x="12" y="34"/>
                </a:cxn>
                <a:cxn ang="0">
                  <a:pos x="12" y="34"/>
                </a:cxn>
                <a:cxn ang="0">
                  <a:pos x="12" y="34"/>
                </a:cxn>
                <a:cxn ang="0">
                  <a:pos x="14" y="32"/>
                </a:cxn>
                <a:cxn ang="0">
                  <a:pos x="16" y="30"/>
                </a:cxn>
                <a:cxn ang="0">
                  <a:pos x="16" y="28"/>
                </a:cxn>
                <a:cxn ang="0">
                  <a:pos x="18" y="28"/>
                </a:cxn>
                <a:cxn ang="0">
                  <a:pos x="18" y="28"/>
                </a:cxn>
                <a:cxn ang="0">
                  <a:pos x="20" y="22"/>
                </a:cxn>
                <a:cxn ang="0">
                  <a:pos x="22" y="20"/>
                </a:cxn>
                <a:cxn ang="0">
                  <a:pos x="22" y="20"/>
                </a:cxn>
                <a:cxn ang="0">
                  <a:pos x="22" y="20"/>
                </a:cxn>
                <a:cxn ang="0">
                  <a:pos x="22" y="20"/>
                </a:cxn>
                <a:cxn ang="0">
                  <a:pos x="22" y="18"/>
                </a:cxn>
                <a:cxn ang="0">
                  <a:pos x="20" y="12"/>
                </a:cxn>
                <a:cxn ang="0">
                  <a:pos x="20" y="2"/>
                </a:cxn>
                <a:cxn ang="0">
                  <a:pos x="20" y="2"/>
                </a:cxn>
                <a:cxn ang="0">
                  <a:pos x="20" y="2"/>
                </a:cxn>
                <a:cxn ang="0">
                  <a:pos x="22" y="0"/>
                </a:cxn>
              </a:cxnLst>
              <a:rect l="0" t="0" r="r" b="b"/>
              <a:pathLst>
                <a:path w="24" h="64">
                  <a:moveTo>
                    <a:pt x="22" y="64"/>
                  </a:moveTo>
                  <a:lnTo>
                    <a:pt x="22" y="62"/>
                  </a:lnTo>
                  <a:lnTo>
                    <a:pt x="24" y="60"/>
                  </a:lnTo>
                  <a:lnTo>
                    <a:pt x="24" y="60"/>
                  </a:lnTo>
                  <a:lnTo>
                    <a:pt x="24" y="60"/>
                  </a:lnTo>
                  <a:lnTo>
                    <a:pt x="24" y="60"/>
                  </a:lnTo>
                  <a:lnTo>
                    <a:pt x="20" y="60"/>
                  </a:lnTo>
                  <a:lnTo>
                    <a:pt x="20" y="60"/>
                  </a:lnTo>
                  <a:lnTo>
                    <a:pt x="18" y="60"/>
                  </a:lnTo>
                  <a:lnTo>
                    <a:pt x="16" y="60"/>
                  </a:lnTo>
                  <a:lnTo>
                    <a:pt x="16" y="60"/>
                  </a:lnTo>
                  <a:lnTo>
                    <a:pt x="10" y="60"/>
                  </a:lnTo>
                  <a:lnTo>
                    <a:pt x="10" y="60"/>
                  </a:lnTo>
                  <a:lnTo>
                    <a:pt x="10" y="58"/>
                  </a:lnTo>
                  <a:lnTo>
                    <a:pt x="10" y="58"/>
                  </a:lnTo>
                  <a:lnTo>
                    <a:pt x="10" y="58"/>
                  </a:lnTo>
                  <a:lnTo>
                    <a:pt x="8" y="58"/>
                  </a:lnTo>
                  <a:lnTo>
                    <a:pt x="8" y="58"/>
                  </a:lnTo>
                  <a:lnTo>
                    <a:pt x="6" y="58"/>
                  </a:lnTo>
                  <a:lnTo>
                    <a:pt x="6" y="58"/>
                  </a:lnTo>
                  <a:lnTo>
                    <a:pt x="6" y="58"/>
                  </a:lnTo>
                  <a:lnTo>
                    <a:pt x="6" y="58"/>
                  </a:lnTo>
                  <a:lnTo>
                    <a:pt x="4" y="60"/>
                  </a:lnTo>
                  <a:lnTo>
                    <a:pt x="2" y="60"/>
                  </a:lnTo>
                  <a:lnTo>
                    <a:pt x="2" y="60"/>
                  </a:lnTo>
                  <a:lnTo>
                    <a:pt x="2" y="58"/>
                  </a:lnTo>
                  <a:lnTo>
                    <a:pt x="0" y="58"/>
                  </a:lnTo>
                  <a:lnTo>
                    <a:pt x="0" y="56"/>
                  </a:lnTo>
                  <a:lnTo>
                    <a:pt x="0" y="56"/>
                  </a:lnTo>
                  <a:lnTo>
                    <a:pt x="4" y="50"/>
                  </a:lnTo>
                  <a:lnTo>
                    <a:pt x="4" y="46"/>
                  </a:lnTo>
                  <a:lnTo>
                    <a:pt x="4" y="46"/>
                  </a:lnTo>
                  <a:lnTo>
                    <a:pt x="6" y="46"/>
                  </a:lnTo>
                  <a:lnTo>
                    <a:pt x="6" y="44"/>
                  </a:lnTo>
                  <a:lnTo>
                    <a:pt x="6" y="44"/>
                  </a:lnTo>
                  <a:lnTo>
                    <a:pt x="10" y="40"/>
                  </a:lnTo>
                  <a:lnTo>
                    <a:pt x="14" y="36"/>
                  </a:lnTo>
                  <a:lnTo>
                    <a:pt x="14" y="36"/>
                  </a:lnTo>
                  <a:lnTo>
                    <a:pt x="12" y="34"/>
                  </a:lnTo>
                  <a:lnTo>
                    <a:pt x="12" y="34"/>
                  </a:lnTo>
                  <a:lnTo>
                    <a:pt x="12" y="34"/>
                  </a:lnTo>
                  <a:lnTo>
                    <a:pt x="14" y="32"/>
                  </a:lnTo>
                  <a:lnTo>
                    <a:pt x="16" y="30"/>
                  </a:lnTo>
                  <a:lnTo>
                    <a:pt x="16" y="28"/>
                  </a:lnTo>
                  <a:lnTo>
                    <a:pt x="18" y="28"/>
                  </a:lnTo>
                  <a:lnTo>
                    <a:pt x="18" y="28"/>
                  </a:lnTo>
                  <a:lnTo>
                    <a:pt x="20" y="22"/>
                  </a:lnTo>
                  <a:lnTo>
                    <a:pt x="22" y="20"/>
                  </a:lnTo>
                  <a:lnTo>
                    <a:pt x="22" y="20"/>
                  </a:lnTo>
                  <a:lnTo>
                    <a:pt x="22" y="20"/>
                  </a:lnTo>
                  <a:lnTo>
                    <a:pt x="22" y="20"/>
                  </a:lnTo>
                  <a:lnTo>
                    <a:pt x="22" y="18"/>
                  </a:lnTo>
                  <a:lnTo>
                    <a:pt x="20" y="12"/>
                  </a:lnTo>
                  <a:lnTo>
                    <a:pt x="20" y="2"/>
                  </a:lnTo>
                  <a:lnTo>
                    <a:pt x="20" y="2"/>
                  </a:lnTo>
                  <a:lnTo>
                    <a:pt x="20" y="2"/>
                  </a:lnTo>
                  <a:lnTo>
                    <a:pt x="2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13" name="Freeform 5645">
              <a:extLst>
                <a:ext uri="{FF2B5EF4-FFF2-40B4-BE49-F238E27FC236}">
                  <a16:creationId xmlns:a16="http://schemas.microsoft.com/office/drawing/2014/main" id="{5A65C01B-3825-3A4C-85A0-F17BB8F0FF86}"/>
                </a:ext>
              </a:extLst>
            </p:cNvPr>
            <p:cNvSpPr>
              <a:spLocks/>
            </p:cNvSpPr>
            <p:nvPr/>
          </p:nvSpPr>
          <p:spPr bwMode="auto">
            <a:xfrm>
              <a:off x="6191777" y="2144750"/>
              <a:ext cx="338335" cy="409025"/>
            </a:xfrm>
            <a:custGeom>
              <a:avLst/>
              <a:gdLst/>
              <a:ahLst/>
              <a:cxnLst>
                <a:cxn ang="0">
                  <a:pos x="4" y="12"/>
                </a:cxn>
                <a:cxn ang="0">
                  <a:pos x="14" y="28"/>
                </a:cxn>
                <a:cxn ang="0">
                  <a:pos x="24" y="56"/>
                </a:cxn>
                <a:cxn ang="0">
                  <a:pos x="26" y="66"/>
                </a:cxn>
                <a:cxn ang="0">
                  <a:pos x="26" y="76"/>
                </a:cxn>
                <a:cxn ang="0">
                  <a:pos x="28" y="80"/>
                </a:cxn>
                <a:cxn ang="0">
                  <a:pos x="28" y="88"/>
                </a:cxn>
                <a:cxn ang="0">
                  <a:pos x="32" y="100"/>
                </a:cxn>
                <a:cxn ang="0">
                  <a:pos x="38" y="110"/>
                </a:cxn>
                <a:cxn ang="0">
                  <a:pos x="40" y="118"/>
                </a:cxn>
                <a:cxn ang="0">
                  <a:pos x="40" y="122"/>
                </a:cxn>
                <a:cxn ang="0">
                  <a:pos x="42" y="122"/>
                </a:cxn>
                <a:cxn ang="0">
                  <a:pos x="46" y="122"/>
                </a:cxn>
                <a:cxn ang="0">
                  <a:pos x="48" y="124"/>
                </a:cxn>
                <a:cxn ang="0">
                  <a:pos x="52" y="136"/>
                </a:cxn>
                <a:cxn ang="0">
                  <a:pos x="52" y="142"/>
                </a:cxn>
                <a:cxn ang="0">
                  <a:pos x="52" y="144"/>
                </a:cxn>
                <a:cxn ang="0">
                  <a:pos x="56" y="144"/>
                </a:cxn>
                <a:cxn ang="0">
                  <a:pos x="60" y="140"/>
                </a:cxn>
                <a:cxn ang="0">
                  <a:pos x="58" y="134"/>
                </a:cxn>
                <a:cxn ang="0">
                  <a:pos x="56" y="134"/>
                </a:cxn>
                <a:cxn ang="0">
                  <a:pos x="56" y="136"/>
                </a:cxn>
                <a:cxn ang="0">
                  <a:pos x="56" y="130"/>
                </a:cxn>
                <a:cxn ang="0">
                  <a:pos x="56" y="126"/>
                </a:cxn>
                <a:cxn ang="0">
                  <a:pos x="60" y="124"/>
                </a:cxn>
                <a:cxn ang="0">
                  <a:pos x="68" y="134"/>
                </a:cxn>
                <a:cxn ang="0">
                  <a:pos x="70" y="140"/>
                </a:cxn>
                <a:cxn ang="0">
                  <a:pos x="74" y="146"/>
                </a:cxn>
                <a:cxn ang="0">
                  <a:pos x="74" y="148"/>
                </a:cxn>
                <a:cxn ang="0">
                  <a:pos x="80" y="152"/>
                </a:cxn>
                <a:cxn ang="0">
                  <a:pos x="86" y="148"/>
                </a:cxn>
                <a:cxn ang="0">
                  <a:pos x="94" y="150"/>
                </a:cxn>
                <a:cxn ang="0">
                  <a:pos x="100" y="158"/>
                </a:cxn>
                <a:cxn ang="0">
                  <a:pos x="108" y="162"/>
                </a:cxn>
                <a:cxn ang="0">
                  <a:pos x="132" y="178"/>
                </a:cxn>
                <a:cxn ang="0">
                  <a:pos x="144" y="196"/>
                </a:cxn>
                <a:cxn ang="0">
                  <a:pos x="144" y="198"/>
                </a:cxn>
                <a:cxn ang="0">
                  <a:pos x="148" y="200"/>
                </a:cxn>
                <a:cxn ang="0">
                  <a:pos x="156" y="202"/>
                </a:cxn>
                <a:cxn ang="0">
                  <a:pos x="164" y="210"/>
                </a:cxn>
                <a:cxn ang="0">
                  <a:pos x="170" y="218"/>
                </a:cxn>
                <a:cxn ang="0">
                  <a:pos x="172" y="214"/>
                </a:cxn>
                <a:cxn ang="0">
                  <a:pos x="170" y="214"/>
                </a:cxn>
                <a:cxn ang="0">
                  <a:pos x="168" y="214"/>
                </a:cxn>
                <a:cxn ang="0">
                  <a:pos x="170" y="212"/>
                </a:cxn>
                <a:cxn ang="0">
                  <a:pos x="174" y="218"/>
                </a:cxn>
                <a:cxn ang="0">
                  <a:pos x="178" y="234"/>
                </a:cxn>
                <a:cxn ang="0">
                  <a:pos x="182" y="236"/>
                </a:cxn>
                <a:cxn ang="0">
                  <a:pos x="184" y="236"/>
                </a:cxn>
                <a:cxn ang="0">
                  <a:pos x="196" y="242"/>
                </a:cxn>
                <a:cxn ang="0">
                  <a:pos x="198" y="250"/>
                </a:cxn>
                <a:cxn ang="0">
                  <a:pos x="202" y="254"/>
                </a:cxn>
                <a:cxn ang="0">
                  <a:pos x="208" y="254"/>
                </a:cxn>
                <a:cxn ang="0">
                  <a:pos x="208" y="250"/>
                </a:cxn>
                <a:cxn ang="0">
                  <a:pos x="208" y="250"/>
                </a:cxn>
                <a:cxn ang="0">
                  <a:pos x="212" y="252"/>
                </a:cxn>
                <a:cxn ang="0">
                  <a:pos x="214" y="258"/>
                </a:cxn>
              </a:cxnLst>
              <a:rect l="0" t="0" r="r" b="b"/>
              <a:pathLst>
                <a:path w="214" h="258">
                  <a:moveTo>
                    <a:pt x="0" y="0"/>
                  </a:moveTo>
                  <a:lnTo>
                    <a:pt x="0" y="2"/>
                  </a:lnTo>
                  <a:lnTo>
                    <a:pt x="4" y="8"/>
                  </a:lnTo>
                  <a:lnTo>
                    <a:pt x="4" y="12"/>
                  </a:lnTo>
                  <a:lnTo>
                    <a:pt x="6" y="12"/>
                  </a:lnTo>
                  <a:lnTo>
                    <a:pt x="8" y="14"/>
                  </a:lnTo>
                  <a:lnTo>
                    <a:pt x="10" y="18"/>
                  </a:lnTo>
                  <a:lnTo>
                    <a:pt x="14" y="28"/>
                  </a:lnTo>
                  <a:lnTo>
                    <a:pt x="16" y="32"/>
                  </a:lnTo>
                  <a:lnTo>
                    <a:pt x="18" y="40"/>
                  </a:lnTo>
                  <a:lnTo>
                    <a:pt x="20" y="48"/>
                  </a:lnTo>
                  <a:lnTo>
                    <a:pt x="24" y="56"/>
                  </a:lnTo>
                  <a:lnTo>
                    <a:pt x="24" y="58"/>
                  </a:lnTo>
                  <a:lnTo>
                    <a:pt x="26" y="60"/>
                  </a:lnTo>
                  <a:lnTo>
                    <a:pt x="26" y="62"/>
                  </a:lnTo>
                  <a:lnTo>
                    <a:pt x="26" y="66"/>
                  </a:lnTo>
                  <a:lnTo>
                    <a:pt x="26" y="68"/>
                  </a:lnTo>
                  <a:lnTo>
                    <a:pt x="26" y="70"/>
                  </a:lnTo>
                  <a:lnTo>
                    <a:pt x="26" y="72"/>
                  </a:lnTo>
                  <a:lnTo>
                    <a:pt x="26" y="76"/>
                  </a:lnTo>
                  <a:lnTo>
                    <a:pt x="28" y="76"/>
                  </a:lnTo>
                  <a:lnTo>
                    <a:pt x="28" y="76"/>
                  </a:lnTo>
                  <a:lnTo>
                    <a:pt x="28" y="76"/>
                  </a:lnTo>
                  <a:lnTo>
                    <a:pt x="28" y="80"/>
                  </a:lnTo>
                  <a:lnTo>
                    <a:pt x="28" y="80"/>
                  </a:lnTo>
                  <a:lnTo>
                    <a:pt x="28" y="82"/>
                  </a:lnTo>
                  <a:lnTo>
                    <a:pt x="28" y="84"/>
                  </a:lnTo>
                  <a:lnTo>
                    <a:pt x="28" y="88"/>
                  </a:lnTo>
                  <a:lnTo>
                    <a:pt x="30" y="88"/>
                  </a:lnTo>
                  <a:lnTo>
                    <a:pt x="30" y="92"/>
                  </a:lnTo>
                  <a:lnTo>
                    <a:pt x="32" y="100"/>
                  </a:lnTo>
                  <a:lnTo>
                    <a:pt x="32" y="100"/>
                  </a:lnTo>
                  <a:lnTo>
                    <a:pt x="34" y="104"/>
                  </a:lnTo>
                  <a:lnTo>
                    <a:pt x="34" y="104"/>
                  </a:lnTo>
                  <a:lnTo>
                    <a:pt x="36" y="106"/>
                  </a:lnTo>
                  <a:lnTo>
                    <a:pt x="38" y="110"/>
                  </a:lnTo>
                  <a:lnTo>
                    <a:pt x="40" y="116"/>
                  </a:lnTo>
                  <a:lnTo>
                    <a:pt x="40" y="118"/>
                  </a:lnTo>
                  <a:lnTo>
                    <a:pt x="40" y="118"/>
                  </a:lnTo>
                  <a:lnTo>
                    <a:pt x="40" y="118"/>
                  </a:lnTo>
                  <a:lnTo>
                    <a:pt x="40" y="118"/>
                  </a:lnTo>
                  <a:lnTo>
                    <a:pt x="40" y="118"/>
                  </a:lnTo>
                  <a:lnTo>
                    <a:pt x="40" y="122"/>
                  </a:lnTo>
                  <a:lnTo>
                    <a:pt x="40" y="122"/>
                  </a:lnTo>
                  <a:lnTo>
                    <a:pt x="40" y="122"/>
                  </a:lnTo>
                  <a:lnTo>
                    <a:pt x="42" y="122"/>
                  </a:lnTo>
                  <a:lnTo>
                    <a:pt x="42" y="122"/>
                  </a:lnTo>
                  <a:lnTo>
                    <a:pt x="42" y="122"/>
                  </a:lnTo>
                  <a:lnTo>
                    <a:pt x="44" y="122"/>
                  </a:lnTo>
                  <a:lnTo>
                    <a:pt x="44" y="122"/>
                  </a:lnTo>
                  <a:lnTo>
                    <a:pt x="44" y="122"/>
                  </a:lnTo>
                  <a:lnTo>
                    <a:pt x="46" y="122"/>
                  </a:lnTo>
                  <a:lnTo>
                    <a:pt x="46" y="122"/>
                  </a:lnTo>
                  <a:lnTo>
                    <a:pt x="46" y="122"/>
                  </a:lnTo>
                  <a:lnTo>
                    <a:pt x="46" y="122"/>
                  </a:lnTo>
                  <a:lnTo>
                    <a:pt x="48" y="124"/>
                  </a:lnTo>
                  <a:lnTo>
                    <a:pt x="48" y="124"/>
                  </a:lnTo>
                  <a:lnTo>
                    <a:pt x="52" y="132"/>
                  </a:lnTo>
                  <a:lnTo>
                    <a:pt x="52" y="136"/>
                  </a:lnTo>
                  <a:lnTo>
                    <a:pt x="52" y="136"/>
                  </a:lnTo>
                  <a:lnTo>
                    <a:pt x="52" y="136"/>
                  </a:lnTo>
                  <a:lnTo>
                    <a:pt x="52" y="138"/>
                  </a:lnTo>
                  <a:lnTo>
                    <a:pt x="52" y="138"/>
                  </a:lnTo>
                  <a:lnTo>
                    <a:pt x="52" y="142"/>
                  </a:lnTo>
                  <a:lnTo>
                    <a:pt x="52" y="142"/>
                  </a:lnTo>
                  <a:lnTo>
                    <a:pt x="52" y="142"/>
                  </a:lnTo>
                  <a:lnTo>
                    <a:pt x="52" y="142"/>
                  </a:lnTo>
                  <a:lnTo>
                    <a:pt x="52" y="144"/>
                  </a:lnTo>
                  <a:lnTo>
                    <a:pt x="52" y="144"/>
                  </a:lnTo>
                  <a:lnTo>
                    <a:pt x="56" y="144"/>
                  </a:lnTo>
                  <a:lnTo>
                    <a:pt x="56" y="144"/>
                  </a:lnTo>
                  <a:lnTo>
                    <a:pt x="56" y="144"/>
                  </a:lnTo>
                  <a:lnTo>
                    <a:pt x="58" y="144"/>
                  </a:lnTo>
                  <a:lnTo>
                    <a:pt x="58" y="144"/>
                  </a:lnTo>
                  <a:lnTo>
                    <a:pt x="60" y="140"/>
                  </a:lnTo>
                  <a:lnTo>
                    <a:pt x="60" y="140"/>
                  </a:lnTo>
                  <a:lnTo>
                    <a:pt x="60" y="138"/>
                  </a:lnTo>
                  <a:lnTo>
                    <a:pt x="58" y="136"/>
                  </a:lnTo>
                  <a:lnTo>
                    <a:pt x="58" y="134"/>
                  </a:lnTo>
                  <a:lnTo>
                    <a:pt x="58" y="134"/>
                  </a:lnTo>
                  <a:lnTo>
                    <a:pt x="58" y="134"/>
                  </a:lnTo>
                  <a:lnTo>
                    <a:pt x="58" y="134"/>
                  </a:lnTo>
                  <a:lnTo>
                    <a:pt x="56" y="134"/>
                  </a:lnTo>
                  <a:lnTo>
                    <a:pt x="56" y="134"/>
                  </a:lnTo>
                  <a:lnTo>
                    <a:pt x="56" y="136"/>
                  </a:lnTo>
                  <a:lnTo>
                    <a:pt x="56" y="136"/>
                  </a:lnTo>
                  <a:lnTo>
                    <a:pt x="56" y="136"/>
                  </a:lnTo>
                  <a:lnTo>
                    <a:pt x="56" y="136"/>
                  </a:lnTo>
                  <a:lnTo>
                    <a:pt x="56" y="136"/>
                  </a:lnTo>
                  <a:lnTo>
                    <a:pt x="56" y="136"/>
                  </a:lnTo>
                  <a:lnTo>
                    <a:pt x="56" y="134"/>
                  </a:lnTo>
                  <a:lnTo>
                    <a:pt x="56" y="130"/>
                  </a:lnTo>
                  <a:lnTo>
                    <a:pt x="56" y="128"/>
                  </a:lnTo>
                  <a:lnTo>
                    <a:pt x="56" y="128"/>
                  </a:lnTo>
                  <a:lnTo>
                    <a:pt x="56" y="128"/>
                  </a:lnTo>
                  <a:lnTo>
                    <a:pt x="56" y="126"/>
                  </a:lnTo>
                  <a:lnTo>
                    <a:pt x="56" y="126"/>
                  </a:lnTo>
                  <a:lnTo>
                    <a:pt x="56" y="126"/>
                  </a:lnTo>
                  <a:lnTo>
                    <a:pt x="58" y="124"/>
                  </a:lnTo>
                  <a:lnTo>
                    <a:pt x="60" y="124"/>
                  </a:lnTo>
                  <a:lnTo>
                    <a:pt x="60" y="124"/>
                  </a:lnTo>
                  <a:lnTo>
                    <a:pt x="66" y="128"/>
                  </a:lnTo>
                  <a:lnTo>
                    <a:pt x="68" y="134"/>
                  </a:lnTo>
                  <a:lnTo>
                    <a:pt x="68" y="134"/>
                  </a:lnTo>
                  <a:lnTo>
                    <a:pt x="68" y="136"/>
                  </a:lnTo>
                  <a:lnTo>
                    <a:pt x="68" y="136"/>
                  </a:lnTo>
                  <a:lnTo>
                    <a:pt x="68" y="138"/>
                  </a:lnTo>
                  <a:lnTo>
                    <a:pt x="70" y="140"/>
                  </a:lnTo>
                  <a:lnTo>
                    <a:pt x="70" y="140"/>
                  </a:lnTo>
                  <a:lnTo>
                    <a:pt x="70" y="140"/>
                  </a:lnTo>
                  <a:lnTo>
                    <a:pt x="74" y="146"/>
                  </a:lnTo>
                  <a:lnTo>
                    <a:pt x="74" y="146"/>
                  </a:lnTo>
                  <a:lnTo>
                    <a:pt x="74" y="146"/>
                  </a:lnTo>
                  <a:lnTo>
                    <a:pt x="74" y="148"/>
                  </a:lnTo>
                  <a:lnTo>
                    <a:pt x="74" y="148"/>
                  </a:lnTo>
                  <a:lnTo>
                    <a:pt x="74" y="148"/>
                  </a:lnTo>
                  <a:lnTo>
                    <a:pt x="74" y="150"/>
                  </a:lnTo>
                  <a:lnTo>
                    <a:pt x="74" y="150"/>
                  </a:lnTo>
                  <a:lnTo>
                    <a:pt x="80" y="152"/>
                  </a:lnTo>
                  <a:lnTo>
                    <a:pt x="80" y="152"/>
                  </a:lnTo>
                  <a:lnTo>
                    <a:pt x="80" y="152"/>
                  </a:lnTo>
                  <a:lnTo>
                    <a:pt x="82" y="150"/>
                  </a:lnTo>
                  <a:lnTo>
                    <a:pt x="84" y="150"/>
                  </a:lnTo>
                  <a:lnTo>
                    <a:pt x="86" y="148"/>
                  </a:lnTo>
                  <a:lnTo>
                    <a:pt x="88" y="148"/>
                  </a:lnTo>
                  <a:lnTo>
                    <a:pt x="88" y="148"/>
                  </a:lnTo>
                  <a:lnTo>
                    <a:pt x="88" y="148"/>
                  </a:lnTo>
                  <a:lnTo>
                    <a:pt x="94" y="150"/>
                  </a:lnTo>
                  <a:lnTo>
                    <a:pt x="98" y="152"/>
                  </a:lnTo>
                  <a:lnTo>
                    <a:pt x="100" y="156"/>
                  </a:lnTo>
                  <a:lnTo>
                    <a:pt x="100" y="156"/>
                  </a:lnTo>
                  <a:lnTo>
                    <a:pt x="100" y="158"/>
                  </a:lnTo>
                  <a:lnTo>
                    <a:pt x="100" y="158"/>
                  </a:lnTo>
                  <a:lnTo>
                    <a:pt x="104" y="162"/>
                  </a:lnTo>
                  <a:lnTo>
                    <a:pt x="106" y="162"/>
                  </a:lnTo>
                  <a:lnTo>
                    <a:pt x="108" y="162"/>
                  </a:lnTo>
                  <a:lnTo>
                    <a:pt x="122" y="166"/>
                  </a:lnTo>
                  <a:lnTo>
                    <a:pt x="122" y="166"/>
                  </a:lnTo>
                  <a:lnTo>
                    <a:pt x="128" y="174"/>
                  </a:lnTo>
                  <a:lnTo>
                    <a:pt x="132" y="178"/>
                  </a:lnTo>
                  <a:lnTo>
                    <a:pt x="134" y="184"/>
                  </a:lnTo>
                  <a:lnTo>
                    <a:pt x="138" y="186"/>
                  </a:lnTo>
                  <a:lnTo>
                    <a:pt x="142" y="194"/>
                  </a:lnTo>
                  <a:lnTo>
                    <a:pt x="144" y="196"/>
                  </a:lnTo>
                  <a:lnTo>
                    <a:pt x="144" y="196"/>
                  </a:lnTo>
                  <a:lnTo>
                    <a:pt x="144" y="198"/>
                  </a:lnTo>
                  <a:lnTo>
                    <a:pt x="144" y="198"/>
                  </a:lnTo>
                  <a:lnTo>
                    <a:pt x="144" y="198"/>
                  </a:lnTo>
                  <a:lnTo>
                    <a:pt x="146" y="200"/>
                  </a:lnTo>
                  <a:lnTo>
                    <a:pt x="146" y="200"/>
                  </a:lnTo>
                  <a:lnTo>
                    <a:pt x="146" y="200"/>
                  </a:lnTo>
                  <a:lnTo>
                    <a:pt x="148" y="200"/>
                  </a:lnTo>
                  <a:lnTo>
                    <a:pt x="154" y="202"/>
                  </a:lnTo>
                  <a:lnTo>
                    <a:pt x="154" y="202"/>
                  </a:lnTo>
                  <a:lnTo>
                    <a:pt x="156" y="202"/>
                  </a:lnTo>
                  <a:lnTo>
                    <a:pt x="156" y="202"/>
                  </a:lnTo>
                  <a:lnTo>
                    <a:pt x="158" y="204"/>
                  </a:lnTo>
                  <a:lnTo>
                    <a:pt x="158" y="204"/>
                  </a:lnTo>
                  <a:lnTo>
                    <a:pt x="160" y="204"/>
                  </a:lnTo>
                  <a:lnTo>
                    <a:pt x="164" y="210"/>
                  </a:lnTo>
                  <a:lnTo>
                    <a:pt x="164" y="210"/>
                  </a:lnTo>
                  <a:lnTo>
                    <a:pt x="166" y="212"/>
                  </a:lnTo>
                  <a:lnTo>
                    <a:pt x="170" y="216"/>
                  </a:lnTo>
                  <a:lnTo>
                    <a:pt x="170" y="218"/>
                  </a:lnTo>
                  <a:lnTo>
                    <a:pt x="172" y="218"/>
                  </a:lnTo>
                  <a:lnTo>
                    <a:pt x="172" y="218"/>
                  </a:lnTo>
                  <a:lnTo>
                    <a:pt x="172" y="218"/>
                  </a:lnTo>
                  <a:lnTo>
                    <a:pt x="172" y="214"/>
                  </a:lnTo>
                  <a:lnTo>
                    <a:pt x="172" y="214"/>
                  </a:lnTo>
                  <a:lnTo>
                    <a:pt x="170" y="214"/>
                  </a:lnTo>
                  <a:lnTo>
                    <a:pt x="170" y="214"/>
                  </a:lnTo>
                  <a:lnTo>
                    <a:pt x="170" y="214"/>
                  </a:lnTo>
                  <a:lnTo>
                    <a:pt x="170" y="214"/>
                  </a:lnTo>
                  <a:lnTo>
                    <a:pt x="168" y="214"/>
                  </a:lnTo>
                  <a:lnTo>
                    <a:pt x="168" y="214"/>
                  </a:lnTo>
                  <a:lnTo>
                    <a:pt x="168" y="214"/>
                  </a:lnTo>
                  <a:lnTo>
                    <a:pt x="168" y="212"/>
                  </a:lnTo>
                  <a:lnTo>
                    <a:pt x="168" y="212"/>
                  </a:lnTo>
                  <a:lnTo>
                    <a:pt x="170" y="212"/>
                  </a:lnTo>
                  <a:lnTo>
                    <a:pt x="170" y="212"/>
                  </a:lnTo>
                  <a:lnTo>
                    <a:pt x="172" y="214"/>
                  </a:lnTo>
                  <a:lnTo>
                    <a:pt x="174" y="216"/>
                  </a:lnTo>
                  <a:lnTo>
                    <a:pt x="174" y="218"/>
                  </a:lnTo>
                  <a:lnTo>
                    <a:pt x="174" y="218"/>
                  </a:lnTo>
                  <a:lnTo>
                    <a:pt x="176" y="224"/>
                  </a:lnTo>
                  <a:lnTo>
                    <a:pt x="178" y="226"/>
                  </a:lnTo>
                  <a:lnTo>
                    <a:pt x="178" y="228"/>
                  </a:lnTo>
                  <a:lnTo>
                    <a:pt x="178" y="234"/>
                  </a:lnTo>
                  <a:lnTo>
                    <a:pt x="178" y="234"/>
                  </a:lnTo>
                  <a:lnTo>
                    <a:pt x="178" y="234"/>
                  </a:lnTo>
                  <a:lnTo>
                    <a:pt x="182" y="236"/>
                  </a:lnTo>
                  <a:lnTo>
                    <a:pt x="182" y="236"/>
                  </a:lnTo>
                  <a:lnTo>
                    <a:pt x="182" y="236"/>
                  </a:lnTo>
                  <a:lnTo>
                    <a:pt x="184" y="236"/>
                  </a:lnTo>
                  <a:lnTo>
                    <a:pt x="184" y="236"/>
                  </a:lnTo>
                  <a:lnTo>
                    <a:pt x="184" y="236"/>
                  </a:lnTo>
                  <a:lnTo>
                    <a:pt x="184" y="236"/>
                  </a:lnTo>
                  <a:lnTo>
                    <a:pt x="188" y="236"/>
                  </a:lnTo>
                  <a:lnTo>
                    <a:pt x="194" y="242"/>
                  </a:lnTo>
                  <a:lnTo>
                    <a:pt x="196" y="242"/>
                  </a:lnTo>
                  <a:lnTo>
                    <a:pt x="196" y="244"/>
                  </a:lnTo>
                  <a:lnTo>
                    <a:pt x="196" y="244"/>
                  </a:lnTo>
                  <a:lnTo>
                    <a:pt x="196" y="248"/>
                  </a:lnTo>
                  <a:lnTo>
                    <a:pt x="198" y="250"/>
                  </a:lnTo>
                  <a:lnTo>
                    <a:pt x="198" y="252"/>
                  </a:lnTo>
                  <a:lnTo>
                    <a:pt x="202" y="254"/>
                  </a:lnTo>
                  <a:lnTo>
                    <a:pt x="202" y="254"/>
                  </a:lnTo>
                  <a:lnTo>
                    <a:pt x="202" y="254"/>
                  </a:lnTo>
                  <a:lnTo>
                    <a:pt x="204" y="254"/>
                  </a:lnTo>
                  <a:lnTo>
                    <a:pt x="206" y="254"/>
                  </a:lnTo>
                  <a:lnTo>
                    <a:pt x="206" y="254"/>
                  </a:lnTo>
                  <a:lnTo>
                    <a:pt x="208" y="254"/>
                  </a:lnTo>
                  <a:lnTo>
                    <a:pt x="208" y="254"/>
                  </a:lnTo>
                  <a:lnTo>
                    <a:pt x="208" y="252"/>
                  </a:lnTo>
                  <a:lnTo>
                    <a:pt x="208" y="252"/>
                  </a:lnTo>
                  <a:lnTo>
                    <a:pt x="208" y="250"/>
                  </a:lnTo>
                  <a:lnTo>
                    <a:pt x="208" y="250"/>
                  </a:lnTo>
                  <a:lnTo>
                    <a:pt x="208" y="250"/>
                  </a:lnTo>
                  <a:lnTo>
                    <a:pt x="208" y="250"/>
                  </a:lnTo>
                  <a:lnTo>
                    <a:pt x="208" y="250"/>
                  </a:lnTo>
                  <a:lnTo>
                    <a:pt x="208" y="250"/>
                  </a:lnTo>
                  <a:lnTo>
                    <a:pt x="208" y="250"/>
                  </a:lnTo>
                  <a:lnTo>
                    <a:pt x="212" y="252"/>
                  </a:lnTo>
                  <a:lnTo>
                    <a:pt x="212" y="252"/>
                  </a:lnTo>
                  <a:lnTo>
                    <a:pt x="212" y="254"/>
                  </a:lnTo>
                  <a:lnTo>
                    <a:pt x="212" y="254"/>
                  </a:lnTo>
                  <a:lnTo>
                    <a:pt x="214" y="258"/>
                  </a:lnTo>
                  <a:lnTo>
                    <a:pt x="214" y="25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14" name="Freeform 5646">
              <a:extLst>
                <a:ext uri="{FF2B5EF4-FFF2-40B4-BE49-F238E27FC236}">
                  <a16:creationId xmlns:a16="http://schemas.microsoft.com/office/drawing/2014/main" id="{C2600857-CDA4-0F43-988A-496CB3862296}"/>
                </a:ext>
              </a:extLst>
            </p:cNvPr>
            <p:cNvSpPr>
              <a:spLocks/>
            </p:cNvSpPr>
            <p:nvPr/>
          </p:nvSpPr>
          <p:spPr bwMode="auto">
            <a:xfrm>
              <a:off x="3943967" y="3433399"/>
              <a:ext cx="183969" cy="371642"/>
            </a:xfrm>
            <a:custGeom>
              <a:avLst/>
              <a:gdLst/>
              <a:ahLst/>
              <a:cxnLst>
                <a:cxn ang="0">
                  <a:pos x="110" y="226"/>
                </a:cxn>
                <a:cxn ang="0">
                  <a:pos x="108" y="222"/>
                </a:cxn>
                <a:cxn ang="0">
                  <a:pos x="98" y="214"/>
                </a:cxn>
                <a:cxn ang="0">
                  <a:pos x="92" y="204"/>
                </a:cxn>
                <a:cxn ang="0">
                  <a:pos x="70" y="184"/>
                </a:cxn>
                <a:cxn ang="0">
                  <a:pos x="58" y="174"/>
                </a:cxn>
                <a:cxn ang="0">
                  <a:pos x="48" y="164"/>
                </a:cxn>
                <a:cxn ang="0">
                  <a:pos x="62" y="170"/>
                </a:cxn>
                <a:cxn ang="0">
                  <a:pos x="70" y="170"/>
                </a:cxn>
                <a:cxn ang="0">
                  <a:pos x="66" y="166"/>
                </a:cxn>
                <a:cxn ang="0">
                  <a:pos x="54" y="164"/>
                </a:cxn>
                <a:cxn ang="0">
                  <a:pos x="52" y="164"/>
                </a:cxn>
                <a:cxn ang="0">
                  <a:pos x="50" y="164"/>
                </a:cxn>
                <a:cxn ang="0">
                  <a:pos x="44" y="160"/>
                </a:cxn>
                <a:cxn ang="0">
                  <a:pos x="42" y="156"/>
                </a:cxn>
                <a:cxn ang="0">
                  <a:pos x="40" y="150"/>
                </a:cxn>
                <a:cxn ang="0">
                  <a:pos x="36" y="146"/>
                </a:cxn>
                <a:cxn ang="0">
                  <a:pos x="30" y="138"/>
                </a:cxn>
                <a:cxn ang="0">
                  <a:pos x="40" y="146"/>
                </a:cxn>
                <a:cxn ang="0">
                  <a:pos x="38" y="136"/>
                </a:cxn>
                <a:cxn ang="0">
                  <a:pos x="30" y="136"/>
                </a:cxn>
                <a:cxn ang="0">
                  <a:pos x="26" y="132"/>
                </a:cxn>
                <a:cxn ang="0">
                  <a:pos x="28" y="130"/>
                </a:cxn>
                <a:cxn ang="0">
                  <a:pos x="24" y="120"/>
                </a:cxn>
                <a:cxn ang="0">
                  <a:pos x="16" y="110"/>
                </a:cxn>
                <a:cxn ang="0">
                  <a:pos x="16" y="112"/>
                </a:cxn>
                <a:cxn ang="0">
                  <a:pos x="30" y="126"/>
                </a:cxn>
                <a:cxn ang="0">
                  <a:pos x="38" y="124"/>
                </a:cxn>
                <a:cxn ang="0">
                  <a:pos x="32" y="124"/>
                </a:cxn>
                <a:cxn ang="0">
                  <a:pos x="28" y="118"/>
                </a:cxn>
                <a:cxn ang="0">
                  <a:pos x="32" y="112"/>
                </a:cxn>
                <a:cxn ang="0">
                  <a:pos x="30" y="110"/>
                </a:cxn>
                <a:cxn ang="0">
                  <a:pos x="32" y="112"/>
                </a:cxn>
                <a:cxn ang="0">
                  <a:pos x="24" y="116"/>
                </a:cxn>
                <a:cxn ang="0">
                  <a:pos x="16" y="110"/>
                </a:cxn>
                <a:cxn ang="0">
                  <a:pos x="6" y="90"/>
                </a:cxn>
                <a:cxn ang="0">
                  <a:pos x="2" y="76"/>
                </a:cxn>
                <a:cxn ang="0">
                  <a:pos x="14" y="84"/>
                </a:cxn>
                <a:cxn ang="0">
                  <a:pos x="20" y="80"/>
                </a:cxn>
                <a:cxn ang="0">
                  <a:pos x="22" y="76"/>
                </a:cxn>
                <a:cxn ang="0">
                  <a:pos x="30" y="66"/>
                </a:cxn>
                <a:cxn ang="0">
                  <a:pos x="30" y="60"/>
                </a:cxn>
                <a:cxn ang="0">
                  <a:pos x="30" y="56"/>
                </a:cxn>
                <a:cxn ang="0">
                  <a:pos x="32" y="52"/>
                </a:cxn>
                <a:cxn ang="0">
                  <a:pos x="32" y="50"/>
                </a:cxn>
                <a:cxn ang="0">
                  <a:pos x="30" y="40"/>
                </a:cxn>
                <a:cxn ang="0">
                  <a:pos x="32" y="32"/>
                </a:cxn>
                <a:cxn ang="0">
                  <a:pos x="42" y="42"/>
                </a:cxn>
                <a:cxn ang="0">
                  <a:pos x="58" y="40"/>
                </a:cxn>
                <a:cxn ang="0">
                  <a:pos x="52" y="40"/>
                </a:cxn>
                <a:cxn ang="0">
                  <a:pos x="38" y="36"/>
                </a:cxn>
                <a:cxn ang="0">
                  <a:pos x="32" y="24"/>
                </a:cxn>
                <a:cxn ang="0">
                  <a:pos x="30" y="24"/>
                </a:cxn>
                <a:cxn ang="0">
                  <a:pos x="30" y="22"/>
                </a:cxn>
                <a:cxn ang="0">
                  <a:pos x="40" y="18"/>
                </a:cxn>
                <a:cxn ang="0">
                  <a:pos x="42" y="22"/>
                </a:cxn>
                <a:cxn ang="0">
                  <a:pos x="46" y="24"/>
                </a:cxn>
                <a:cxn ang="0">
                  <a:pos x="44" y="10"/>
                </a:cxn>
                <a:cxn ang="0">
                  <a:pos x="42" y="4"/>
                </a:cxn>
                <a:cxn ang="0">
                  <a:pos x="48" y="0"/>
                </a:cxn>
                <a:cxn ang="0">
                  <a:pos x="52" y="0"/>
                </a:cxn>
              </a:cxnLst>
              <a:rect l="0" t="0" r="r" b="b"/>
              <a:pathLst>
                <a:path w="116" h="234">
                  <a:moveTo>
                    <a:pt x="116" y="234"/>
                  </a:moveTo>
                  <a:lnTo>
                    <a:pt x="112" y="230"/>
                  </a:lnTo>
                  <a:lnTo>
                    <a:pt x="112" y="230"/>
                  </a:lnTo>
                  <a:lnTo>
                    <a:pt x="110" y="228"/>
                  </a:lnTo>
                  <a:lnTo>
                    <a:pt x="110" y="228"/>
                  </a:lnTo>
                  <a:lnTo>
                    <a:pt x="110" y="226"/>
                  </a:lnTo>
                  <a:lnTo>
                    <a:pt x="110" y="224"/>
                  </a:lnTo>
                  <a:lnTo>
                    <a:pt x="110" y="224"/>
                  </a:lnTo>
                  <a:lnTo>
                    <a:pt x="110" y="224"/>
                  </a:lnTo>
                  <a:lnTo>
                    <a:pt x="108" y="224"/>
                  </a:lnTo>
                  <a:lnTo>
                    <a:pt x="108" y="222"/>
                  </a:lnTo>
                  <a:lnTo>
                    <a:pt x="108" y="222"/>
                  </a:lnTo>
                  <a:lnTo>
                    <a:pt x="108" y="222"/>
                  </a:lnTo>
                  <a:lnTo>
                    <a:pt x="106" y="220"/>
                  </a:lnTo>
                  <a:lnTo>
                    <a:pt x="106" y="220"/>
                  </a:lnTo>
                  <a:lnTo>
                    <a:pt x="102" y="216"/>
                  </a:lnTo>
                  <a:lnTo>
                    <a:pt x="100" y="216"/>
                  </a:lnTo>
                  <a:lnTo>
                    <a:pt x="98" y="214"/>
                  </a:lnTo>
                  <a:lnTo>
                    <a:pt x="96" y="212"/>
                  </a:lnTo>
                  <a:lnTo>
                    <a:pt x="94" y="208"/>
                  </a:lnTo>
                  <a:lnTo>
                    <a:pt x="94" y="206"/>
                  </a:lnTo>
                  <a:lnTo>
                    <a:pt x="94" y="206"/>
                  </a:lnTo>
                  <a:lnTo>
                    <a:pt x="92" y="206"/>
                  </a:lnTo>
                  <a:lnTo>
                    <a:pt x="92" y="204"/>
                  </a:lnTo>
                  <a:lnTo>
                    <a:pt x="92" y="204"/>
                  </a:lnTo>
                  <a:lnTo>
                    <a:pt x="86" y="198"/>
                  </a:lnTo>
                  <a:lnTo>
                    <a:pt x="84" y="196"/>
                  </a:lnTo>
                  <a:lnTo>
                    <a:pt x="76" y="190"/>
                  </a:lnTo>
                  <a:lnTo>
                    <a:pt x="72" y="186"/>
                  </a:lnTo>
                  <a:lnTo>
                    <a:pt x="70" y="184"/>
                  </a:lnTo>
                  <a:lnTo>
                    <a:pt x="66" y="180"/>
                  </a:lnTo>
                  <a:lnTo>
                    <a:pt x="64" y="180"/>
                  </a:lnTo>
                  <a:lnTo>
                    <a:pt x="62" y="178"/>
                  </a:lnTo>
                  <a:lnTo>
                    <a:pt x="62" y="176"/>
                  </a:lnTo>
                  <a:lnTo>
                    <a:pt x="60" y="176"/>
                  </a:lnTo>
                  <a:lnTo>
                    <a:pt x="58" y="174"/>
                  </a:lnTo>
                  <a:lnTo>
                    <a:pt x="58" y="174"/>
                  </a:lnTo>
                  <a:lnTo>
                    <a:pt x="50" y="166"/>
                  </a:lnTo>
                  <a:lnTo>
                    <a:pt x="50" y="166"/>
                  </a:lnTo>
                  <a:lnTo>
                    <a:pt x="48" y="164"/>
                  </a:lnTo>
                  <a:lnTo>
                    <a:pt x="48" y="164"/>
                  </a:lnTo>
                  <a:lnTo>
                    <a:pt x="48" y="164"/>
                  </a:lnTo>
                  <a:lnTo>
                    <a:pt x="50" y="166"/>
                  </a:lnTo>
                  <a:lnTo>
                    <a:pt x="50" y="166"/>
                  </a:lnTo>
                  <a:lnTo>
                    <a:pt x="52" y="166"/>
                  </a:lnTo>
                  <a:lnTo>
                    <a:pt x="54" y="166"/>
                  </a:lnTo>
                  <a:lnTo>
                    <a:pt x="54" y="166"/>
                  </a:lnTo>
                  <a:lnTo>
                    <a:pt x="62" y="170"/>
                  </a:lnTo>
                  <a:lnTo>
                    <a:pt x="62" y="170"/>
                  </a:lnTo>
                  <a:lnTo>
                    <a:pt x="62" y="172"/>
                  </a:lnTo>
                  <a:lnTo>
                    <a:pt x="62" y="172"/>
                  </a:lnTo>
                  <a:lnTo>
                    <a:pt x="62" y="172"/>
                  </a:lnTo>
                  <a:lnTo>
                    <a:pt x="64" y="174"/>
                  </a:lnTo>
                  <a:lnTo>
                    <a:pt x="70" y="170"/>
                  </a:lnTo>
                  <a:lnTo>
                    <a:pt x="70" y="170"/>
                  </a:lnTo>
                  <a:lnTo>
                    <a:pt x="70" y="170"/>
                  </a:lnTo>
                  <a:lnTo>
                    <a:pt x="70" y="170"/>
                  </a:lnTo>
                  <a:lnTo>
                    <a:pt x="70" y="168"/>
                  </a:lnTo>
                  <a:lnTo>
                    <a:pt x="68" y="168"/>
                  </a:lnTo>
                  <a:lnTo>
                    <a:pt x="66" y="166"/>
                  </a:lnTo>
                  <a:lnTo>
                    <a:pt x="62" y="168"/>
                  </a:lnTo>
                  <a:lnTo>
                    <a:pt x="62" y="170"/>
                  </a:lnTo>
                  <a:lnTo>
                    <a:pt x="60" y="168"/>
                  </a:lnTo>
                  <a:lnTo>
                    <a:pt x="58" y="166"/>
                  </a:lnTo>
                  <a:lnTo>
                    <a:pt x="56" y="162"/>
                  </a:lnTo>
                  <a:lnTo>
                    <a:pt x="54" y="164"/>
                  </a:lnTo>
                  <a:lnTo>
                    <a:pt x="54" y="164"/>
                  </a:lnTo>
                  <a:lnTo>
                    <a:pt x="54" y="164"/>
                  </a:lnTo>
                  <a:lnTo>
                    <a:pt x="54" y="164"/>
                  </a:lnTo>
                  <a:lnTo>
                    <a:pt x="54" y="164"/>
                  </a:lnTo>
                  <a:lnTo>
                    <a:pt x="52" y="164"/>
                  </a:lnTo>
                  <a:lnTo>
                    <a:pt x="52" y="164"/>
                  </a:lnTo>
                  <a:lnTo>
                    <a:pt x="52" y="164"/>
                  </a:lnTo>
                  <a:lnTo>
                    <a:pt x="52" y="166"/>
                  </a:lnTo>
                  <a:lnTo>
                    <a:pt x="52" y="166"/>
                  </a:lnTo>
                  <a:lnTo>
                    <a:pt x="52" y="166"/>
                  </a:lnTo>
                  <a:lnTo>
                    <a:pt x="50" y="166"/>
                  </a:lnTo>
                  <a:lnTo>
                    <a:pt x="50" y="164"/>
                  </a:lnTo>
                  <a:lnTo>
                    <a:pt x="46" y="164"/>
                  </a:lnTo>
                  <a:lnTo>
                    <a:pt x="46" y="164"/>
                  </a:lnTo>
                  <a:lnTo>
                    <a:pt x="46" y="162"/>
                  </a:lnTo>
                  <a:lnTo>
                    <a:pt x="44" y="160"/>
                  </a:lnTo>
                  <a:lnTo>
                    <a:pt x="44" y="160"/>
                  </a:lnTo>
                  <a:lnTo>
                    <a:pt x="44" y="160"/>
                  </a:lnTo>
                  <a:lnTo>
                    <a:pt x="44" y="158"/>
                  </a:lnTo>
                  <a:lnTo>
                    <a:pt x="42" y="158"/>
                  </a:lnTo>
                  <a:lnTo>
                    <a:pt x="42" y="158"/>
                  </a:lnTo>
                  <a:lnTo>
                    <a:pt x="42" y="156"/>
                  </a:lnTo>
                  <a:lnTo>
                    <a:pt x="42" y="156"/>
                  </a:lnTo>
                  <a:lnTo>
                    <a:pt x="42" y="156"/>
                  </a:lnTo>
                  <a:lnTo>
                    <a:pt x="42" y="154"/>
                  </a:lnTo>
                  <a:lnTo>
                    <a:pt x="42" y="154"/>
                  </a:lnTo>
                  <a:lnTo>
                    <a:pt x="42" y="152"/>
                  </a:lnTo>
                  <a:lnTo>
                    <a:pt x="42" y="152"/>
                  </a:lnTo>
                  <a:lnTo>
                    <a:pt x="42" y="152"/>
                  </a:lnTo>
                  <a:lnTo>
                    <a:pt x="40" y="150"/>
                  </a:lnTo>
                  <a:lnTo>
                    <a:pt x="38" y="150"/>
                  </a:lnTo>
                  <a:lnTo>
                    <a:pt x="38" y="148"/>
                  </a:lnTo>
                  <a:lnTo>
                    <a:pt x="38" y="148"/>
                  </a:lnTo>
                  <a:lnTo>
                    <a:pt x="38" y="148"/>
                  </a:lnTo>
                  <a:lnTo>
                    <a:pt x="36" y="148"/>
                  </a:lnTo>
                  <a:lnTo>
                    <a:pt x="36" y="146"/>
                  </a:lnTo>
                  <a:lnTo>
                    <a:pt x="36" y="146"/>
                  </a:lnTo>
                  <a:lnTo>
                    <a:pt x="34" y="144"/>
                  </a:lnTo>
                  <a:lnTo>
                    <a:pt x="34" y="144"/>
                  </a:lnTo>
                  <a:lnTo>
                    <a:pt x="32" y="144"/>
                  </a:lnTo>
                  <a:lnTo>
                    <a:pt x="32" y="140"/>
                  </a:lnTo>
                  <a:lnTo>
                    <a:pt x="30" y="138"/>
                  </a:lnTo>
                  <a:lnTo>
                    <a:pt x="36" y="140"/>
                  </a:lnTo>
                  <a:lnTo>
                    <a:pt x="38" y="142"/>
                  </a:lnTo>
                  <a:lnTo>
                    <a:pt x="38" y="144"/>
                  </a:lnTo>
                  <a:lnTo>
                    <a:pt x="40" y="146"/>
                  </a:lnTo>
                  <a:lnTo>
                    <a:pt x="40" y="146"/>
                  </a:lnTo>
                  <a:lnTo>
                    <a:pt x="40" y="146"/>
                  </a:lnTo>
                  <a:lnTo>
                    <a:pt x="42" y="146"/>
                  </a:lnTo>
                  <a:lnTo>
                    <a:pt x="42" y="146"/>
                  </a:lnTo>
                  <a:lnTo>
                    <a:pt x="42" y="144"/>
                  </a:lnTo>
                  <a:lnTo>
                    <a:pt x="42" y="144"/>
                  </a:lnTo>
                  <a:lnTo>
                    <a:pt x="40" y="140"/>
                  </a:lnTo>
                  <a:lnTo>
                    <a:pt x="38" y="136"/>
                  </a:lnTo>
                  <a:lnTo>
                    <a:pt x="38" y="136"/>
                  </a:lnTo>
                  <a:lnTo>
                    <a:pt x="38" y="136"/>
                  </a:lnTo>
                  <a:lnTo>
                    <a:pt x="34" y="134"/>
                  </a:lnTo>
                  <a:lnTo>
                    <a:pt x="32" y="134"/>
                  </a:lnTo>
                  <a:lnTo>
                    <a:pt x="32" y="136"/>
                  </a:lnTo>
                  <a:lnTo>
                    <a:pt x="30" y="136"/>
                  </a:lnTo>
                  <a:lnTo>
                    <a:pt x="28" y="136"/>
                  </a:lnTo>
                  <a:lnTo>
                    <a:pt x="28" y="136"/>
                  </a:lnTo>
                  <a:lnTo>
                    <a:pt x="28" y="136"/>
                  </a:lnTo>
                  <a:lnTo>
                    <a:pt x="26" y="134"/>
                  </a:lnTo>
                  <a:lnTo>
                    <a:pt x="26" y="132"/>
                  </a:lnTo>
                  <a:lnTo>
                    <a:pt x="26" y="132"/>
                  </a:lnTo>
                  <a:lnTo>
                    <a:pt x="26" y="132"/>
                  </a:lnTo>
                  <a:lnTo>
                    <a:pt x="28" y="132"/>
                  </a:lnTo>
                  <a:lnTo>
                    <a:pt x="28" y="132"/>
                  </a:lnTo>
                  <a:lnTo>
                    <a:pt x="28" y="132"/>
                  </a:lnTo>
                  <a:lnTo>
                    <a:pt x="28" y="130"/>
                  </a:lnTo>
                  <a:lnTo>
                    <a:pt x="28" y="130"/>
                  </a:lnTo>
                  <a:lnTo>
                    <a:pt x="26" y="126"/>
                  </a:lnTo>
                  <a:lnTo>
                    <a:pt x="26" y="126"/>
                  </a:lnTo>
                  <a:lnTo>
                    <a:pt x="26" y="124"/>
                  </a:lnTo>
                  <a:lnTo>
                    <a:pt x="24" y="122"/>
                  </a:lnTo>
                  <a:lnTo>
                    <a:pt x="24" y="122"/>
                  </a:lnTo>
                  <a:lnTo>
                    <a:pt x="24" y="120"/>
                  </a:lnTo>
                  <a:lnTo>
                    <a:pt x="22" y="118"/>
                  </a:lnTo>
                  <a:lnTo>
                    <a:pt x="18" y="114"/>
                  </a:lnTo>
                  <a:lnTo>
                    <a:pt x="18" y="114"/>
                  </a:lnTo>
                  <a:lnTo>
                    <a:pt x="16" y="112"/>
                  </a:lnTo>
                  <a:lnTo>
                    <a:pt x="16" y="110"/>
                  </a:lnTo>
                  <a:lnTo>
                    <a:pt x="16" y="110"/>
                  </a:lnTo>
                  <a:lnTo>
                    <a:pt x="14" y="108"/>
                  </a:lnTo>
                  <a:lnTo>
                    <a:pt x="14" y="108"/>
                  </a:lnTo>
                  <a:lnTo>
                    <a:pt x="14" y="108"/>
                  </a:lnTo>
                  <a:lnTo>
                    <a:pt x="16" y="108"/>
                  </a:lnTo>
                  <a:lnTo>
                    <a:pt x="16" y="110"/>
                  </a:lnTo>
                  <a:lnTo>
                    <a:pt x="16" y="112"/>
                  </a:lnTo>
                  <a:lnTo>
                    <a:pt x="16" y="112"/>
                  </a:lnTo>
                  <a:lnTo>
                    <a:pt x="18" y="112"/>
                  </a:lnTo>
                  <a:lnTo>
                    <a:pt x="18" y="112"/>
                  </a:lnTo>
                  <a:lnTo>
                    <a:pt x="20" y="116"/>
                  </a:lnTo>
                  <a:lnTo>
                    <a:pt x="26" y="122"/>
                  </a:lnTo>
                  <a:lnTo>
                    <a:pt x="30" y="126"/>
                  </a:lnTo>
                  <a:lnTo>
                    <a:pt x="32" y="126"/>
                  </a:lnTo>
                  <a:lnTo>
                    <a:pt x="34" y="126"/>
                  </a:lnTo>
                  <a:lnTo>
                    <a:pt x="34" y="128"/>
                  </a:lnTo>
                  <a:lnTo>
                    <a:pt x="36" y="126"/>
                  </a:lnTo>
                  <a:lnTo>
                    <a:pt x="36" y="124"/>
                  </a:lnTo>
                  <a:lnTo>
                    <a:pt x="38" y="124"/>
                  </a:lnTo>
                  <a:lnTo>
                    <a:pt x="40" y="124"/>
                  </a:lnTo>
                  <a:lnTo>
                    <a:pt x="38" y="122"/>
                  </a:lnTo>
                  <a:lnTo>
                    <a:pt x="36" y="120"/>
                  </a:lnTo>
                  <a:lnTo>
                    <a:pt x="36" y="120"/>
                  </a:lnTo>
                  <a:lnTo>
                    <a:pt x="34" y="122"/>
                  </a:lnTo>
                  <a:lnTo>
                    <a:pt x="32" y="124"/>
                  </a:lnTo>
                  <a:lnTo>
                    <a:pt x="30" y="124"/>
                  </a:lnTo>
                  <a:lnTo>
                    <a:pt x="30" y="124"/>
                  </a:lnTo>
                  <a:lnTo>
                    <a:pt x="28" y="122"/>
                  </a:lnTo>
                  <a:lnTo>
                    <a:pt x="28" y="120"/>
                  </a:lnTo>
                  <a:lnTo>
                    <a:pt x="28" y="118"/>
                  </a:lnTo>
                  <a:lnTo>
                    <a:pt x="28" y="118"/>
                  </a:lnTo>
                  <a:lnTo>
                    <a:pt x="28" y="118"/>
                  </a:lnTo>
                  <a:lnTo>
                    <a:pt x="30" y="118"/>
                  </a:lnTo>
                  <a:lnTo>
                    <a:pt x="32" y="116"/>
                  </a:lnTo>
                  <a:lnTo>
                    <a:pt x="32" y="114"/>
                  </a:lnTo>
                  <a:lnTo>
                    <a:pt x="32" y="114"/>
                  </a:lnTo>
                  <a:lnTo>
                    <a:pt x="32" y="112"/>
                  </a:lnTo>
                  <a:lnTo>
                    <a:pt x="32" y="110"/>
                  </a:lnTo>
                  <a:lnTo>
                    <a:pt x="32" y="110"/>
                  </a:lnTo>
                  <a:lnTo>
                    <a:pt x="32" y="110"/>
                  </a:lnTo>
                  <a:lnTo>
                    <a:pt x="30" y="110"/>
                  </a:lnTo>
                  <a:lnTo>
                    <a:pt x="30" y="110"/>
                  </a:lnTo>
                  <a:lnTo>
                    <a:pt x="30" y="110"/>
                  </a:lnTo>
                  <a:lnTo>
                    <a:pt x="30" y="110"/>
                  </a:lnTo>
                  <a:lnTo>
                    <a:pt x="30" y="110"/>
                  </a:lnTo>
                  <a:lnTo>
                    <a:pt x="30" y="110"/>
                  </a:lnTo>
                  <a:lnTo>
                    <a:pt x="30" y="112"/>
                  </a:lnTo>
                  <a:lnTo>
                    <a:pt x="32" y="112"/>
                  </a:lnTo>
                  <a:lnTo>
                    <a:pt x="32" y="112"/>
                  </a:lnTo>
                  <a:lnTo>
                    <a:pt x="30" y="114"/>
                  </a:lnTo>
                  <a:lnTo>
                    <a:pt x="30" y="114"/>
                  </a:lnTo>
                  <a:lnTo>
                    <a:pt x="30" y="114"/>
                  </a:lnTo>
                  <a:lnTo>
                    <a:pt x="26" y="116"/>
                  </a:lnTo>
                  <a:lnTo>
                    <a:pt x="26" y="116"/>
                  </a:lnTo>
                  <a:lnTo>
                    <a:pt x="24" y="116"/>
                  </a:lnTo>
                  <a:lnTo>
                    <a:pt x="24" y="116"/>
                  </a:lnTo>
                  <a:lnTo>
                    <a:pt x="24" y="116"/>
                  </a:lnTo>
                  <a:lnTo>
                    <a:pt x="24" y="116"/>
                  </a:lnTo>
                  <a:lnTo>
                    <a:pt x="18" y="112"/>
                  </a:lnTo>
                  <a:lnTo>
                    <a:pt x="18" y="110"/>
                  </a:lnTo>
                  <a:lnTo>
                    <a:pt x="16" y="110"/>
                  </a:lnTo>
                  <a:lnTo>
                    <a:pt x="16" y="110"/>
                  </a:lnTo>
                  <a:lnTo>
                    <a:pt x="16" y="108"/>
                  </a:lnTo>
                  <a:lnTo>
                    <a:pt x="16" y="108"/>
                  </a:lnTo>
                  <a:lnTo>
                    <a:pt x="16" y="104"/>
                  </a:lnTo>
                  <a:lnTo>
                    <a:pt x="10" y="96"/>
                  </a:lnTo>
                  <a:lnTo>
                    <a:pt x="6" y="90"/>
                  </a:lnTo>
                  <a:lnTo>
                    <a:pt x="6" y="88"/>
                  </a:lnTo>
                  <a:lnTo>
                    <a:pt x="2" y="80"/>
                  </a:lnTo>
                  <a:lnTo>
                    <a:pt x="2" y="78"/>
                  </a:lnTo>
                  <a:lnTo>
                    <a:pt x="0" y="76"/>
                  </a:lnTo>
                  <a:lnTo>
                    <a:pt x="2" y="76"/>
                  </a:lnTo>
                  <a:lnTo>
                    <a:pt x="2" y="76"/>
                  </a:lnTo>
                  <a:lnTo>
                    <a:pt x="2" y="76"/>
                  </a:lnTo>
                  <a:lnTo>
                    <a:pt x="4" y="78"/>
                  </a:lnTo>
                  <a:lnTo>
                    <a:pt x="4" y="80"/>
                  </a:lnTo>
                  <a:lnTo>
                    <a:pt x="6" y="82"/>
                  </a:lnTo>
                  <a:lnTo>
                    <a:pt x="8" y="84"/>
                  </a:lnTo>
                  <a:lnTo>
                    <a:pt x="14" y="84"/>
                  </a:lnTo>
                  <a:lnTo>
                    <a:pt x="14" y="84"/>
                  </a:lnTo>
                  <a:lnTo>
                    <a:pt x="16" y="88"/>
                  </a:lnTo>
                  <a:lnTo>
                    <a:pt x="16" y="88"/>
                  </a:lnTo>
                  <a:lnTo>
                    <a:pt x="20" y="82"/>
                  </a:lnTo>
                  <a:lnTo>
                    <a:pt x="20" y="82"/>
                  </a:lnTo>
                  <a:lnTo>
                    <a:pt x="20" y="80"/>
                  </a:lnTo>
                  <a:lnTo>
                    <a:pt x="20" y="78"/>
                  </a:lnTo>
                  <a:lnTo>
                    <a:pt x="20" y="78"/>
                  </a:lnTo>
                  <a:lnTo>
                    <a:pt x="20" y="78"/>
                  </a:lnTo>
                  <a:lnTo>
                    <a:pt x="20" y="76"/>
                  </a:lnTo>
                  <a:lnTo>
                    <a:pt x="20" y="76"/>
                  </a:lnTo>
                  <a:lnTo>
                    <a:pt x="22" y="76"/>
                  </a:lnTo>
                  <a:lnTo>
                    <a:pt x="22" y="76"/>
                  </a:lnTo>
                  <a:lnTo>
                    <a:pt x="24" y="74"/>
                  </a:lnTo>
                  <a:lnTo>
                    <a:pt x="24" y="74"/>
                  </a:lnTo>
                  <a:lnTo>
                    <a:pt x="28" y="68"/>
                  </a:lnTo>
                  <a:lnTo>
                    <a:pt x="30" y="66"/>
                  </a:lnTo>
                  <a:lnTo>
                    <a:pt x="30" y="66"/>
                  </a:lnTo>
                  <a:lnTo>
                    <a:pt x="30" y="64"/>
                  </a:lnTo>
                  <a:lnTo>
                    <a:pt x="30" y="64"/>
                  </a:lnTo>
                  <a:lnTo>
                    <a:pt x="30" y="64"/>
                  </a:lnTo>
                  <a:lnTo>
                    <a:pt x="30" y="62"/>
                  </a:lnTo>
                  <a:lnTo>
                    <a:pt x="30" y="60"/>
                  </a:lnTo>
                  <a:lnTo>
                    <a:pt x="30" y="60"/>
                  </a:lnTo>
                  <a:lnTo>
                    <a:pt x="30" y="60"/>
                  </a:lnTo>
                  <a:lnTo>
                    <a:pt x="30" y="58"/>
                  </a:lnTo>
                  <a:lnTo>
                    <a:pt x="30" y="58"/>
                  </a:lnTo>
                  <a:lnTo>
                    <a:pt x="30" y="58"/>
                  </a:lnTo>
                  <a:lnTo>
                    <a:pt x="30" y="58"/>
                  </a:lnTo>
                  <a:lnTo>
                    <a:pt x="30" y="56"/>
                  </a:lnTo>
                  <a:lnTo>
                    <a:pt x="30" y="56"/>
                  </a:lnTo>
                  <a:lnTo>
                    <a:pt x="32" y="56"/>
                  </a:lnTo>
                  <a:lnTo>
                    <a:pt x="32" y="54"/>
                  </a:lnTo>
                  <a:lnTo>
                    <a:pt x="32" y="54"/>
                  </a:lnTo>
                  <a:lnTo>
                    <a:pt x="32" y="52"/>
                  </a:lnTo>
                  <a:lnTo>
                    <a:pt x="32" y="52"/>
                  </a:lnTo>
                  <a:lnTo>
                    <a:pt x="32" y="52"/>
                  </a:lnTo>
                  <a:lnTo>
                    <a:pt x="32" y="50"/>
                  </a:lnTo>
                  <a:lnTo>
                    <a:pt x="32" y="50"/>
                  </a:lnTo>
                  <a:lnTo>
                    <a:pt x="32" y="50"/>
                  </a:lnTo>
                  <a:lnTo>
                    <a:pt x="32" y="50"/>
                  </a:lnTo>
                  <a:lnTo>
                    <a:pt x="32" y="50"/>
                  </a:lnTo>
                  <a:lnTo>
                    <a:pt x="32" y="48"/>
                  </a:lnTo>
                  <a:lnTo>
                    <a:pt x="32" y="48"/>
                  </a:lnTo>
                  <a:lnTo>
                    <a:pt x="32" y="46"/>
                  </a:lnTo>
                  <a:lnTo>
                    <a:pt x="32" y="46"/>
                  </a:lnTo>
                  <a:lnTo>
                    <a:pt x="32" y="46"/>
                  </a:lnTo>
                  <a:lnTo>
                    <a:pt x="30" y="40"/>
                  </a:lnTo>
                  <a:lnTo>
                    <a:pt x="30" y="36"/>
                  </a:lnTo>
                  <a:lnTo>
                    <a:pt x="30" y="34"/>
                  </a:lnTo>
                  <a:lnTo>
                    <a:pt x="30" y="34"/>
                  </a:lnTo>
                  <a:lnTo>
                    <a:pt x="30" y="34"/>
                  </a:lnTo>
                  <a:lnTo>
                    <a:pt x="32" y="32"/>
                  </a:lnTo>
                  <a:lnTo>
                    <a:pt x="32" y="32"/>
                  </a:lnTo>
                  <a:lnTo>
                    <a:pt x="32" y="32"/>
                  </a:lnTo>
                  <a:lnTo>
                    <a:pt x="32" y="34"/>
                  </a:lnTo>
                  <a:lnTo>
                    <a:pt x="34" y="40"/>
                  </a:lnTo>
                  <a:lnTo>
                    <a:pt x="38" y="42"/>
                  </a:lnTo>
                  <a:lnTo>
                    <a:pt x="38" y="42"/>
                  </a:lnTo>
                  <a:lnTo>
                    <a:pt x="42" y="42"/>
                  </a:lnTo>
                  <a:lnTo>
                    <a:pt x="48" y="42"/>
                  </a:lnTo>
                  <a:lnTo>
                    <a:pt x="50" y="44"/>
                  </a:lnTo>
                  <a:lnTo>
                    <a:pt x="50" y="44"/>
                  </a:lnTo>
                  <a:lnTo>
                    <a:pt x="52" y="44"/>
                  </a:lnTo>
                  <a:lnTo>
                    <a:pt x="52" y="42"/>
                  </a:lnTo>
                  <a:lnTo>
                    <a:pt x="58" y="40"/>
                  </a:lnTo>
                  <a:lnTo>
                    <a:pt x="56" y="40"/>
                  </a:lnTo>
                  <a:lnTo>
                    <a:pt x="54" y="40"/>
                  </a:lnTo>
                  <a:lnTo>
                    <a:pt x="54" y="40"/>
                  </a:lnTo>
                  <a:lnTo>
                    <a:pt x="52" y="40"/>
                  </a:lnTo>
                  <a:lnTo>
                    <a:pt x="52" y="40"/>
                  </a:lnTo>
                  <a:lnTo>
                    <a:pt x="52" y="40"/>
                  </a:lnTo>
                  <a:lnTo>
                    <a:pt x="48" y="38"/>
                  </a:lnTo>
                  <a:lnTo>
                    <a:pt x="44" y="36"/>
                  </a:lnTo>
                  <a:lnTo>
                    <a:pt x="42" y="36"/>
                  </a:lnTo>
                  <a:lnTo>
                    <a:pt x="38" y="36"/>
                  </a:lnTo>
                  <a:lnTo>
                    <a:pt x="38" y="36"/>
                  </a:lnTo>
                  <a:lnTo>
                    <a:pt x="38" y="36"/>
                  </a:lnTo>
                  <a:lnTo>
                    <a:pt x="38" y="32"/>
                  </a:lnTo>
                  <a:lnTo>
                    <a:pt x="36" y="30"/>
                  </a:lnTo>
                  <a:lnTo>
                    <a:pt x="36" y="28"/>
                  </a:lnTo>
                  <a:lnTo>
                    <a:pt x="34" y="26"/>
                  </a:lnTo>
                  <a:lnTo>
                    <a:pt x="34" y="26"/>
                  </a:lnTo>
                  <a:lnTo>
                    <a:pt x="32" y="24"/>
                  </a:lnTo>
                  <a:lnTo>
                    <a:pt x="32" y="24"/>
                  </a:lnTo>
                  <a:lnTo>
                    <a:pt x="32" y="24"/>
                  </a:lnTo>
                  <a:lnTo>
                    <a:pt x="32" y="24"/>
                  </a:lnTo>
                  <a:lnTo>
                    <a:pt x="32" y="24"/>
                  </a:lnTo>
                  <a:lnTo>
                    <a:pt x="32" y="24"/>
                  </a:lnTo>
                  <a:lnTo>
                    <a:pt x="30" y="24"/>
                  </a:lnTo>
                  <a:lnTo>
                    <a:pt x="30" y="24"/>
                  </a:lnTo>
                  <a:lnTo>
                    <a:pt x="30" y="24"/>
                  </a:lnTo>
                  <a:lnTo>
                    <a:pt x="30" y="24"/>
                  </a:lnTo>
                  <a:lnTo>
                    <a:pt x="30" y="24"/>
                  </a:lnTo>
                  <a:lnTo>
                    <a:pt x="30" y="24"/>
                  </a:lnTo>
                  <a:lnTo>
                    <a:pt x="30" y="22"/>
                  </a:lnTo>
                  <a:lnTo>
                    <a:pt x="30" y="22"/>
                  </a:lnTo>
                  <a:lnTo>
                    <a:pt x="30" y="20"/>
                  </a:lnTo>
                  <a:lnTo>
                    <a:pt x="30" y="20"/>
                  </a:lnTo>
                  <a:lnTo>
                    <a:pt x="30" y="20"/>
                  </a:lnTo>
                  <a:lnTo>
                    <a:pt x="40" y="18"/>
                  </a:lnTo>
                  <a:lnTo>
                    <a:pt x="40" y="18"/>
                  </a:lnTo>
                  <a:lnTo>
                    <a:pt x="40" y="18"/>
                  </a:lnTo>
                  <a:lnTo>
                    <a:pt x="40" y="18"/>
                  </a:lnTo>
                  <a:lnTo>
                    <a:pt x="42" y="18"/>
                  </a:lnTo>
                  <a:lnTo>
                    <a:pt x="42" y="18"/>
                  </a:lnTo>
                  <a:lnTo>
                    <a:pt x="42" y="20"/>
                  </a:lnTo>
                  <a:lnTo>
                    <a:pt x="42" y="22"/>
                  </a:lnTo>
                  <a:lnTo>
                    <a:pt x="44" y="22"/>
                  </a:lnTo>
                  <a:lnTo>
                    <a:pt x="44" y="22"/>
                  </a:lnTo>
                  <a:lnTo>
                    <a:pt x="42" y="24"/>
                  </a:lnTo>
                  <a:lnTo>
                    <a:pt x="42" y="26"/>
                  </a:lnTo>
                  <a:lnTo>
                    <a:pt x="44" y="26"/>
                  </a:lnTo>
                  <a:lnTo>
                    <a:pt x="46" y="24"/>
                  </a:lnTo>
                  <a:lnTo>
                    <a:pt x="46" y="24"/>
                  </a:lnTo>
                  <a:lnTo>
                    <a:pt x="46" y="22"/>
                  </a:lnTo>
                  <a:lnTo>
                    <a:pt x="44" y="12"/>
                  </a:lnTo>
                  <a:lnTo>
                    <a:pt x="44" y="12"/>
                  </a:lnTo>
                  <a:lnTo>
                    <a:pt x="44" y="10"/>
                  </a:lnTo>
                  <a:lnTo>
                    <a:pt x="44" y="10"/>
                  </a:lnTo>
                  <a:lnTo>
                    <a:pt x="44" y="10"/>
                  </a:lnTo>
                  <a:lnTo>
                    <a:pt x="44" y="10"/>
                  </a:lnTo>
                  <a:lnTo>
                    <a:pt x="44" y="10"/>
                  </a:lnTo>
                  <a:lnTo>
                    <a:pt x="44" y="8"/>
                  </a:lnTo>
                  <a:lnTo>
                    <a:pt x="42" y="4"/>
                  </a:lnTo>
                  <a:lnTo>
                    <a:pt x="42" y="4"/>
                  </a:lnTo>
                  <a:lnTo>
                    <a:pt x="42" y="2"/>
                  </a:lnTo>
                  <a:lnTo>
                    <a:pt x="42" y="2"/>
                  </a:lnTo>
                  <a:lnTo>
                    <a:pt x="42" y="2"/>
                  </a:lnTo>
                  <a:lnTo>
                    <a:pt x="42" y="2"/>
                  </a:lnTo>
                  <a:lnTo>
                    <a:pt x="44" y="2"/>
                  </a:lnTo>
                  <a:lnTo>
                    <a:pt x="48" y="0"/>
                  </a:lnTo>
                  <a:lnTo>
                    <a:pt x="48" y="0"/>
                  </a:lnTo>
                  <a:lnTo>
                    <a:pt x="50" y="0"/>
                  </a:lnTo>
                  <a:lnTo>
                    <a:pt x="50" y="0"/>
                  </a:lnTo>
                  <a:lnTo>
                    <a:pt x="52" y="0"/>
                  </a:lnTo>
                  <a:lnTo>
                    <a:pt x="52" y="0"/>
                  </a:lnTo>
                  <a:lnTo>
                    <a:pt x="52" y="0"/>
                  </a:lnTo>
                  <a:lnTo>
                    <a:pt x="54"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15" name="Freeform 5647">
              <a:extLst>
                <a:ext uri="{FF2B5EF4-FFF2-40B4-BE49-F238E27FC236}">
                  <a16:creationId xmlns:a16="http://schemas.microsoft.com/office/drawing/2014/main" id="{E79B3BCA-461D-3F4F-B5DF-7B6E991D3B80}"/>
                </a:ext>
              </a:extLst>
            </p:cNvPr>
            <p:cNvSpPr>
              <a:spLocks/>
            </p:cNvSpPr>
            <p:nvPr/>
          </p:nvSpPr>
          <p:spPr bwMode="auto">
            <a:xfrm>
              <a:off x="2028147" y="2487803"/>
              <a:ext cx="114188" cy="41783"/>
            </a:xfrm>
            <a:custGeom>
              <a:avLst/>
              <a:gdLst/>
              <a:ahLst/>
              <a:cxnLst>
                <a:cxn ang="0">
                  <a:pos x="0" y="16"/>
                </a:cxn>
                <a:cxn ang="0">
                  <a:pos x="0" y="10"/>
                </a:cxn>
                <a:cxn ang="0">
                  <a:pos x="2" y="10"/>
                </a:cxn>
                <a:cxn ang="0">
                  <a:pos x="4" y="8"/>
                </a:cxn>
                <a:cxn ang="0">
                  <a:pos x="4" y="6"/>
                </a:cxn>
                <a:cxn ang="0">
                  <a:pos x="6" y="6"/>
                </a:cxn>
                <a:cxn ang="0">
                  <a:pos x="10" y="6"/>
                </a:cxn>
                <a:cxn ang="0">
                  <a:pos x="10" y="6"/>
                </a:cxn>
                <a:cxn ang="0">
                  <a:pos x="10" y="8"/>
                </a:cxn>
                <a:cxn ang="0">
                  <a:pos x="10" y="8"/>
                </a:cxn>
                <a:cxn ang="0">
                  <a:pos x="8" y="8"/>
                </a:cxn>
                <a:cxn ang="0">
                  <a:pos x="10" y="10"/>
                </a:cxn>
                <a:cxn ang="0">
                  <a:pos x="12" y="14"/>
                </a:cxn>
                <a:cxn ang="0">
                  <a:pos x="18" y="16"/>
                </a:cxn>
                <a:cxn ang="0">
                  <a:pos x="26" y="14"/>
                </a:cxn>
                <a:cxn ang="0">
                  <a:pos x="28" y="14"/>
                </a:cxn>
                <a:cxn ang="0">
                  <a:pos x="28" y="14"/>
                </a:cxn>
                <a:cxn ang="0">
                  <a:pos x="28" y="16"/>
                </a:cxn>
                <a:cxn ang="0">
                  <a:pos x="30" y="16"/>
                </a:cxn>
                <a:cxn ang="0">
                  <a:pos x="32" y="16"/>
                </a:cxn>
                <a:cxn ang="0">
                  <a:pos x="30" y="16"/>
                </a:cxn>
                <a:cxn ang="0">
                  <a:pos x="28" y="16"/>
                </a:cxn>
                <a:cxn ang="0">
                  <a:pos x="28" y="12"/>
                </a:cxn>
                <a:cxn ang="0">
                  <a:pos x="28" y="10"/>
                </a:cxn>
                <a:cxn ang="0">
                  <a:pos x="32" y="8"/>
                </a:cxn>
                <a:cxn ang="0">
                  <a:pos x="34" y="8"/>
                </a:cxn>
                <a:cxn ang="0">
                  <a:pos x="36" y="10"/>
                </a:cxn>
                <a:cxn ang="0">
                  <a:pos x="60" y="4"/>
                </a:cxn>
                <a:cxn ang="0">
                  <a:pos x="60" y="4"/>
                </a:cxn>
                <a:cxn ang="0">
                  <a:pos x="66" y="8"/>
                </a:cxn>
                <a:cxn ang="0">
                  <a:pos x="70" y="8"/>
                </a:cxn>
                <a:cxn ang="0">
                  <a:pos x="72" y="6"/>
                </a:cxn>
                <a:cxn ang="0">
                  <a:pos x="72" y="4"/>
                </a:cxn>
                <a:cxn ang="0">
                  <a:pos x="72" y="6"/>
                </a:cxn>
                <a:cxn ang="0">
                  <a:pos x="70" y="6"/>
                </a:cxn>
                <a:cxn ang="0">
                  <a:pos x="66" y="6"/>
                </a:cxn>
                <a:cxn ang="0">
                  <a:pos x="60" y="4"/>
                </a:cxn>
                <a:cxn ang="0">
                  <a:pos x="52" y="6"/>
                </a:cxn>
                <a:cxn ang="0">
                  <a:pos x="34" y="8"/>
                </a:cxn>
                <a:cxn ang="0">
                  <a:pos x="32" y="6"/>
                </a:cxn>
                <a:cxn ang="0">
                  <a:pos x="32" y="6"/>
                </a:cxn>
                <a:cxn ang="0">
                  <a:pos x="28" y="10"/>
                </a:cxn>
                <a:cxn ang="0">
                  <a:pos x="26" y="12"/>
                </a:cxn>
                <a:cxn ang="0">
                  <a:pos x="20" y="12"/>
                </a:cxn>
                <a:cxn ang="0">
                  <a:pos x="16" y="12"/>
                </a:cxn>
                <a:cxn ang="0">
                  <a:pos x="14" y="10"/>
                </a:cxn>
                <a:cxn ang="0">
                  <a:pos x="12" y="2"/>
                </a:cxn>
              </a:cxnLst>
              <a:rect l="0" t="0" r="r" b="b"/>
              <a:pathLst>
                <a:path w="72" h="26">
                  <a:moveTo>
                    <a:pt x="2" y="26"/>
                  </a:moveTo>
                  <a:lnTo>
                    <a:pt x="2" y="22"/>
                  </a:lnTo>
                  <a:lnTo>
                    <a:pt x="0" y="16"/>
                  </a:lnTo>
                  <a:lnTo>
                    <a:pt x="0" y="14"/>
                  </a:lnTo>
                  <a:lnTo>
                    <a:pt x="0" y="14"/>
                  </a:lnTo>
                  <a:lnTo>
                    <a:pt x="0" y="10"/>
                  </a:lnTo>
                  <a:lnTo>
                    <a:pt x="0" y="10"/>
                  </a:lnTo>
                  <a:lnTo>
                    <a:pt x="0" y="10"/>
                  </a:lnTo>
                  <a:lnTo>
                    <a:pt x="2" y="10"/>
                  </a:lnTo>
                  <a:lnTo>
                    <a:pt x="2" y="10"/>
                  </a:lnTo>
                  <a:lnTo>
                    <a:pt x="2" y="10"/>
                  </a:lnTo>
                  <a:lnTo>
                    <a:pt x="4" y="8"/>
                  </a:lnTo>
                  <a:lnTo>
                    <a:pt x="4" y="8"/>
                  </a:lnTo>
                  <a:lnTo>
                    <a:pt x="4" y="6"/>
                  </a:lnTo>
                  <a:lnTo>
                    <a:pt x="4" y="6"/>
                  </a:lnTo>
                  <a:lnTo>
                    <a:pt x="4" y="6"/>
                  </a:lnTo>
                  <a:lnTo>
                    <a:pt x="6" y="6"/>
                  </a:lnTo>
                  <a:lnTo>
                    <a:pt x="6" y="6"/>
                  </a:lnTo>
                  <a:lnTo>
                    <a:pt x="6" y="6"/>
                  </a:lnTo>
                  <a:lnTo>
                    <a:pt x="8" y="6"/>
                  </a:lnTo>
                  <a:lnTo>
                    <a:pt x="10" y="6"/>
                  </a:lnTo>
                  <a:lnTo>
                    <a:pt x="10" y="6"/>
                  </a:lnTo>
                  <a:lnTo>
                    <a:pt x="10" y="6"/>
                  </a:lnTo>
                  <a:lnTo>
                    <a:pt x="10" y="6"/>
                  </a:lnTo>
                  <a:lnTo>
                    <a:pt x="10" y="6"/>
                  </a:lnTo>
                  <a:lnTo>
                    <a:pt x="10" y="8"/>
                  </a:lnTo>
                  <a:lnTo>
                    <a:pt x="10" y="8"/>
                  </a:lnTo>
                  <a:lnTo>
                    <a:pt x="10" y="8"/>
                  </a:lnTo>
                  <a:lnTo>
                    <a:pt x="10" y="8"/>
                  </a:lnTo>
                  <a:lnTo>
                    <a:pt x="10" y="8"/>
                  </a:lnTo>
                  <a:lnTo>
                    <a:pt x="10" y="8"/>
                  </a:lnTo>
                  <a:lnTo>
                    <a:pt x="8" y="8"/>
                  </a:lnTo>
                  <a:lnTo>
                    <a:pt x="8" y="8"/>
                  </a:lnTo>
                  <a:lnTo>
                    <a:pt x="10" y="8"/>
                  </a:lnTo>
                  <a:lnTo>
                    <a:pt x="10" y="10"/>
                  </a:lnTo>
                  <a:lnTo>
                    <a:pt x="10" y="10"/>
                  </a:lnTo>
                  <a:lnTo>
                    <a:pt x="12" y="14"/>
                  </a:lnTo>
                  <a:lnTo>
                    <a:pt x="12" y="14"/>
                  </a:lnTo>
                  <a:lnTo>
                    <a:pt x="12" y="14"/>
                  </a:lnTo>
                  <a:lnTo>
                    <a:pt x="12" y="14"/>
                  </a:lnTo>
                  <a:lnTo>
                    <a:pt x="12" y="14"/>
                  </a:lnTo>
                  <a:lnTo>
                    <a:pt x="18" y="16"/>
                  </a:lnTo>
                  <a:lnTo>
                    <a:pt x="20" y="16"/>
                  </a:lnTo>
                  <a:lnTo>
                    <a:pt x="26" y="14"/>
                  </a:lnTo>
                  <a:lnTo>
                    <a:pt x="26" y="14"/>
                  </a:lnTo>
                  <a:lnTo>
                    <a:pt x="26" y="14"/>
                  </a:lnTo>
                  <a:lnTo>
                    <a:pt x="28" y="14"/>
                  </a:lnTo>
                  <a:lnTo>
                    <a:pt x="28" y="14"/>
                  </a:lnTo>
                  <a:lnTo>
                    <a:pt x="28" y="14"/>
                  </a:lnTo>
                  <a:lnTo>
                    <a:pt x="28" y="14"/>
                  </a:lnTo>
                  <a:lnTo>
                    <a:pt x="28" y="14"/>
                  </a:lnTo>
                  <a:lnTo>
                    <a:pt x="28" y="16"/>
                  </a:lnTo>
                  <a:lnTo>
                    <a:pt x="28" y="16"/>
                  </a:lnTo>
                  <a:lnTo>
                    <a:pt x="28" y="16"/>
                  </a:lnTo>
                  <a:lnTo>
                    <a:pt x="28" y="16"/>
                  </a:lnTo>
                  <a:lnTo>
                    <a:pt x="30" y="16"/>
                  </a:lnTo>
                  <a:lnTo>
                    <a:pt x="30" y="16"/>
                  </a:lnTo>
                  <a:lnTo>
                    <a:pt x="30" y="16"/>
                  </a:lnTo>
                  <a:lnTo>
                    <a:pt x="32" y="16"/>
                  </a:lnTo>
                  <a:lnTo>
                    <a:pt x="32" y="16"/>
                  </a:lnTo>
                  <a:lnTo>
                    <a:pt x="30" y="16"/>
                  </a:lnTo>
                  <a:lnTo>
                    <a:pt x="30" y="16"/>
                  </a:lnTo>
                  <a:lnTo>
                    <a:pt x="30" y="16"/>
                  </a:lnTo>
                  <a:lnTo>
                    <a:pt x="28" y="16"/>
                  </a:lnTo>
                  <a:lnTo>
                    <a:pt x="28" y="16"/>
                  </a:lnTo>
                  <a:lnTo>
                    <a:pt x="28" y="16"/>
                  </a:lnTo>
                  <a:lnTo>
                    <a:pt x="28" y="14"/>
                  </a:lnTo>
                  <a:lnTo>
                    <a:pt x="28" y="12"/>
                  </a:lnTo>
                  <a:lnTo>
                    <a:pt x="28" y="12"/>
                  </a:lnTo>
                  <a:lnTo>
                    <a:pt x="28" y="12"/>
                  </a:lnTo>
                  <a:lnTo>
                    <a:pt x="28" y="10"/>
                  </a:lnTo>
                  <a:lnTo>
                    <a:pt x="28" y="10"/>
                  </a:lnTo>
                  <a:lnTo>
                    <a:pt x="30" y="8"/>
                  </a:lnTo>
                  <a:lnTo>
                    <a:pt x="32" y="8"/>
                  </a:lnTo>
                  <a:lnTo>
                    <a:pt x="32" y="8"/>
                  </a:lnTo>
                  <a:lnTo>
                    <a:pt x="32" y="8"/>
                  </a:lnTo>
                  <a:lnTo>
                    <a:pt x="32" y="8"/>
                  </a:lnTo>
                  <a:lnTo>
                    <a:pt x="34" y="8"/>
                  </a:lnTo>
                  <a:lnTo>
                    <a:pt x="34" y="8"/>
                  </a:lnTo>
                  <a:lnTo>
                    <a:pt x="36" y="10"/>
                  </a:lnTo>
                  <a:lnTo>
                    <a:pt x="36" y="10"/>
                  </a:lnTo>
                  <a:lnTo>
                    <a:pt x="50" y="8"/>
                  </a:lnTo>
                  <a:lnTo>
                    <a:pt x="56" y="6"/>
                  </a:lnTo>
                  <a:lnTo>
                    <a:pt x="60" y="4"/>
                  </a:lnTo>
                  <a:lnTo>
                    <a:pt x="60" y="4"/>
                  </a:lnTo>
                  <a:lnTo>
                    <a:pt x="60" y="4"/>
                  </a:lnTo>
                  <a:lnTo>
                    <a:pt x="60" y="4"/>
                  </a:lnTo>
                  <a:lnTo>
                    <a:pt x="62" y="6"/>
                  </a:lnTo>
                  <a:lnTo>
                    <a:pt x="66" y="8"/>
                  </a:lnTo>
                  <a:lnTo>
                    <a:pt x="66" y="8"/>
                  </a:lnTo>
                  <a:lnTo>
                    <a:pt x="68" y="8"/>
                  </a:lnTo>
                  <a:lnTo>
                    <a:pt x="70" y="8"/>
                  </a:lnTo>
                  <a:lnTo>
                    <a:pt x="70" y="8"/>
                  </a:lnTo>
                  <a:lnTo>
                    <a:pt x="70" y="8"/>
                  </a:lnTo>
                  <a:lnTo>
                    <a:pt x="72" y="8"/>
                  </a:lnTo>
                  <a:lnTo>
                    <a:pt x="72" y="6"/>
                  </a:lnTo>
                  <a:lnTo>
                    <a:pt x="72" y="6"/>
                  </a:lnTo>
                  <a:lnTo>
                    <a:pt x="72" y="6"/>
                  </a:lnTo>
                  <a:lnTo>
                    <a:pt x="72" y="4"/>
                  </a:lnTo>
                  <a:lnTo>
                    <a:pt x="72" y="4"/>
                  </a:lnTo>
                  <a:lnTo>
                    <a:pt x="72" y="6"/>
                  </a:lnTo>
                  <a:lnTo>
                    <a:pt x="72" y="6"/>
                  </a:lnTo>
                  <a:lnTo>
                    <a:pt x="72" y="6"/>
                  </a:lnTo>
                  <a:lnTo>
                    <a:pt x="70" y="6"/>
                  </a:lnTo>
                  <a:lnTo>
                    <a:pt x="70" y="6"/>
                  </a:lnTo>
                  <a:lnTo>
                    <a:pt x="68" y="6"/>
                  </a:lnTo>
                  <a:lnTo>
                    <a:pt x="68" y="6"/>
                  </a:lnTo>
                  <a:lnTo>
                    <a:pt x="66" y="6"/>
                  </a:lnTo>
                  <a:lnTo>
                    <a:pt x="62" y="4"/>
                  </a:lnTo>
                  <a:lnTo>
                    <a:pt x="60" y="4"/>
                  </a:lnTo>
                  <a:lnTo>
                    <a:pt x="60" y="4"/>
                  </a:lnTo>
                  <a:lnTo>
                    <a:pt x="60" y="4"/>
                  </a:lnTo>
                  <a:lnTo>
                    <a:pt x="54" y="4"/>
                  </a:lnTo>
                  <a:lnTo>
                    <a:pt x="52" y="6"/>
                  </a:lnTo>
                  <a:lnTo>
                    <a:pt x="48" y="6"/>
                  </a:lnTo>
                  <a:lnTo>
                    <a:pt x="34" y="8"/>
                  </a:lnTo>
                  <a:lnTo>
                    <a:pt x="34" y="8"/>
                  </a:lnTo>
                  <a:lnTo>
                    <a:pt x="34" y="8"/>
                  </a:lnTo>
                  <a:lnTo>
                    <a:pt x="32" y="8"/>
                  </a:lnTo>
                  <a:lnTo>
                    <a:pt x="32" y="6"/>
                  </a:lnTo>
                  <a:lnTo>
                    <a:pt x="32" y="6"/>
                  </a:lnTo>
                  <a:lnTo>
                    <a:pt x="32" y="6"/>
                  </a:lnTo>
                  <a:lnTo>
                    <a:pt x="32" y="6"/>
                  </a:lnTo>
                  <a:lnTo>
                    <a:pt x="30" y="8"/>
                  </a:lnTo>
                  <a:lnTo>
                    <a:pt x="28" y="8"/>
                  </a:lnTo>
                  <a:lnTo>
                    <a:pt x="28" y="10"/>
                  </a:lnTo>
                  <a:lnTo>
                    <a:pt x="28" y="10"/>
                  </a:lnTo>
                  <a:lnTo>
                    <a:pt x="28" y="10"/>
                  </a:lnTo>
                  <a:lnTo>
                    <a:pt x="26" y="12"/>
                  </a:lnTo>
                  <a:lnTo>
                    <a:pt x="26" y="12"/>
                  </a:lnTo>
                  <a:lnTo>
                    <a:pt x="22" y="12"/>
                  </a:lnTo>
                  <a:lnTo>
                    <a:pt x="20" y="12"/>
                  </a:lnTo>
                  <a:lnTo>
                    <a:pt x="20" y="12"/>
                  </a:lnTo>
                  <a:lnTo>
                    <a:pt x="18" y="12"/>
                  </a:lnTo>
                  <a:lnTo>
                    <a:pt x="16" y="12"/>
                  </a:lnTo>
                  <a:lnTo>
                    <a:pt x="14" y="10"/>
                  </a:lnTo>
                  <a:lnTo>
                    <a:pt x="14" y="10"/>
                  </a:lnTo>
                  <a:lnTo>
                    <a:pt x="14" y="10"/>
                  </a:lnTo>
                  <a:lnTo>
                    <a:pt x="14" y="10"/>
                  </a:lnTo>
                  <a:lnTo>
                    <a:pt x="14" y="8"/>
                  </a:lnTo>
                  <a:lnTo>
                    <a:pt x="12" y="2"/>
                  </a:lnTo>
                  <a:lnTo>
                    <a:pt x="12" y="2"/>
                  </a:lnTo>
                  <a:lnTo>
                    <a:pt x="1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16" name="Freeform 5648">
              <a:extLst>
                <a:ext uri="{FF2B5EF4-FFF2-40B4-BE49-F238E27FC236}">
                  <a16:creationId xmlns:a16="http://schemas.microsoft.com/office/drawing/2014/main" id="{A666FDA4-FAF4-4344-98D7-FA60CF431681}"/>
                </a:ext>
              </a:extLst>
            </p:cNvPr>
            <p:cNvSpPr>
              <a:spLocks/>
            </p:cNvSpPr>
            <p:nvPr/>
          </p:nvSpPr>
          <p:spPr bwMode="auto">
            <a:xfrm>
              <a:off x="5861901" y="1023230"/>
              <a:ext cx="21146" cy="21991"/>
            </a:xfrm>
            <a:custGeom>
              <a:avLst/>
              <a:gdLst/>
              <a:ahLst/>
              <a:cxnLst>
                <a:cxn ang="0">
                  <a:pos x="0" y="14"/>
                </a:cxn>
                <a:cxn ang="0">
                  <a:pos x="2" y="14"/>
                </a:cxn>
                <a:cxn ang="0">
                  <a:pos x="4" y="12"/>
                </a:cxn>
                <a:cxn ang="0">
                  <a:pos x="10" y="6"/>
                </a:cxn>
                <a:cxn ang="0">
                  <a:pos x="12" y="2"/>
                </a:cxn>
                <a:cxn ang="0">
                  <a:pos x="12" y="0"/>
                </a:cxn>
                <a:cxn ang="0">
                  <a:pos x="14" y="0"/>
                </a:cxn>
                <a:cxn ang="0">
                  <a:pos x="14" y="0"/>
                </a:cxn>
              </a:cxnLst>
              <a:rect l="0" t="0" r="r" b="b"/>
              <a:pathLst>
                <a:path w="14" h="14">
                  <a:moveTo>
                    <a:pt x="0" y="14"/>
                  </a:moveTo>
                  <a:lnTo>
                    <a:pt x="2" y="14"/>
                  </a:lnTo>
                  <a:lnTo>
                    <a:pt x="4" y="12"/>
                  </a:lnTo>
                  <a:lnTo>
                    <a:pt x="10" y="6"/>
                  </a:lnTo>
                  <a:lnTo>
                    <a:pt x="12" y="2"/>
                  </a:lnTo>
                  <a:lnTo>
                    <a:pt x="12" y="0"/>
                  </a:lnTo>
                  <a:lnTo>
                    <a:pt x="14" y="0"/>
                  </a:lnTo>
                  <a:lnTo>
                    <a:pt x="1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17" name="Freeform 5649">
              <a:extLst>
                <a:ext uri="{FF2B5EF4-FFF2-40B4-BE49-F238E27FC236}">
                  <a16:creationId xmlns:a16="http://schemas.microsoft.com/office/drawing/2014/main" id="{F872BD8D-9CCB-B145-8B7A-B0F59ED0C0A3}"/>
                </a:ext>
              </a:extLst>
            </p:cNvPr>
            <p:cNvSpPr>
              <a:spLocks/>
            </p:cNvSpPr>
            <p:nvPr/>
          </p:nvSpPr>
          <p:spPr bwMode="auto">
            <a:xfrm>
              <a:off x="3057952" y="3055160"/>
              <a:ext cx="323533" cy="103356"/>
            </a:xfrm>
            <a:custGeom>
              <a:avLst/>
              <a:gdLst/>
              <a:ahLst/>
              <a:cxnLst>
                <a:cxn ang="0">
                  <a:pos x="202" y="0"/>
                </a:cxn>
                <a:cxn ang="0">
                  <a:pos x="198" y="4"/>
                </a:cxn>
                <a:cxn ang="0">
                  <a:pos x="194" y="10"/>
                </a:cxn>
                <a:cxn ang="0">
                  <a:pos x="194" y="12"/>
                </a:cxn>
                <a:cxn ang="0">
                  <a:pos x="194" y="14"/>
                </a:cxn>
                <a:cxn ang="0">
                  <a:pos x="184" y="16"/>
                </a:cxn>
                <a:cxn ang="0">
                  <a:pos x="180" y="16"/>
                </a:cxn>
                <a:cxn ang="0">
                  <a:pos x="178" y="14"/>
                </a:cxn>
                <a:cxn ang="0">
                  <a:pos x="178" y="10"/>
                </a:cxn>
                <a:cxn ang="0">
                  <a:pos x="178" y="6"/>
                </a:cxn>
                <a:cxn ang="0">
                  <a:pos x="172" y="2"/>
                </a:cxn>
                <a:cxn ang="0">
                  <a:pos x="166" y="0"/>
                </a:cxn>
                <a:cxn ang="0">
                  <a:pos x="166" y="2"/>
                </a:cxn>
                <a:cxn ang="0">
                  <a:pos x="162" y="2"/>
                </a:cxn>
                <a:cxn ang="0">
                  <a:pos x="160" y="0"/>
                </a:cxn>
                <a:cxn ang="0">
                  <a:pos x="158" y="0"/>
                </a:cxn>
                <a:cxn ang="0">
                  <a:pos x="158" y="0"/>
                </a:cxn>
                <a:cxn ang="0">
                  <a:pos x="160" y="2"/>
                </a:cxn>
                <a:cxn ang="0">
                  <a:pos x="162" y="2"/>
                </a:cxn>
                <a:cxn ang="0">
                  <a:pos x="164" y="4"/>
                </a:cxn>
                <a:cxn ang="0">
                  <a:pos x="166" y="4"/>
                </a:cxn>
                <a:cxn ang="0">
                  <a:pos x="168" y="2"/>
                </a:cxn>
                <a:cxn ang="0">
                  <a:pos x="172" y="2"/>
                </a:cxn>
                <a:cxn ang="0">
                  <a:pos x="176" y="6"/>
                </a:cxn>
                <a:cxn ang="0">
                  <a:pos x="178" y="10"/>
                </a:cxn>
                <a:cxn ang="0">
                  <a:pos x="178" y="16"/>
                </a:cxn>
                <a:cxn ang="0">
                  <a:pos x="164" y="16"/>
                </a:cxn>
                <a:cxn ang="0">
                  <a:pos x="154" y="18"/>
                </a:cxn>
                <a:cxn ang="0">
                  <a:pos x="150" y="22"/>
                </a:cxn>
                <a:cxn ang="0">
                  <a:pos x="136" y="28"/>
                </a:cxn>
                <a:cxn ang="0">
                  <a:pos x="128" y="32"/>
                </a:cxn>
                <a:cxn ang="0">
                  <a:pos x="122" y="36"/>
                </a:cxn>
                <a:cxn ang="0">
                  <a:pos x="114" y="38"/>
                </a:cxn>
                <a:cxn ang="0">
                  <a:pos x="114" y="38"/>
                </a:cxn>
                <a:cxn ang="0">
                  <a:pos x="110" y="42"/>
                </a:cxn>
                <a:cxn ang="0">
                  <a:pos x="100" y="42"/>
                </a:cxn>
                <a:cxn ang="0">
                  <a:pos x="96" y="42"/>
                </a:cxn>
                <a:cxn ang="0">
                  <a:pos x="90" y="46"/>
                </a:cxn>
                <a:cxn ang="0">
                  <a:pos x="86" y="48"/>
                </a:cxn>
                <a:cxn ang="0">
                  <a:pos x="72" y="50"/>
                </a:cxn>
                <a:cxn ang="0">
                  <a:pos x="70" y="52"/>
                </a:cxn>
                <a:cxn ang="0">
                  <a:pos x="48" y="64"/>
                </a:cxn>
                <a:cxn ang="0">
                  <a:pos x="40" y="58"/>
                </a:cxn>
                <a:cxn ang="0">
                  <a:pos x="36" y="56"/>
                </a:cxn>
                <a:cxn ang="0">
                  <a:pos x="26" y="54"/>
                </a:cxn>
                <a:cxn ang="0">
                  <a:pos x="12" y="50"/>
                </a:cxn>
                <a:cxn ang="0">
                  <a:pos x="4" y="48"/>
                </a:cxn>
                <a:cxn ang="0">
                  <a:pos x="4" y="46"/>
                </a:cxn>
              </a:cxnLst>
              <a:rect l="0" t="0" r="r" b="b"/>
              <a:pathLst>
                <a:path w="204" h="64">
                  <a:moveTo>
                    <a:pt x="204" y="0"/>
                  </a:moveTo>
                  <a:lnTo>
                    <a:pt x="204" y="0"/>
                  </a:lnTo>
                  <a:lnTo>
                    <a:pt x="202" y="0"/>
                  </a:lnTo>
                  <a:lnTo>
                    <a:pt x="202" y="0"/>
                  </a:lnTo>
                  <a:lnTo>
                    <a:pt x="202" y="2"/>
                  </a:lnTo>
                  <a:lnTo>
                    <a:pt x="200" y="2"/>
                  </a:lnTo>
                  <a:lnTo>
                    <a:pt x="198" y="4"/>
                  </a:lnTo>
                  <a:lnTo>
                    <a:pt x="198" y="4"/>
                  </a:lnTo>
                  <a:lnTo>
                    <a:pt x="196" y="6"/>
                  </a:lnTo>
                  <a:lnTo>
                    <a:pt x="196" y="8"/>
                  </a:lnTo>
                  <a:lnTo>
                    <a:pt x="194" y="10"/>
                  </a:lnTo>
                  <a:lnTo>
                    <a:pt x="194" y="10"/>
                  </a:lnTo>
                  <a:lnTo>
                    <a:pt x="194" y="10"/>
                  </a:lnTo>
                  <a:lnTo>
                    <a:pt x="194" y="12"/>
                  </a:lnTo>
                  <a:lnTo>
                    <a:pt x="194" y="12"/>
                  </a:lnTo>
                  <a:lnTo>
                    <a:pt x="194" y="12"/>
                  </a:lnTo>
                  <a:lnTo>
                    <a:pt x="194" y="12"/>
                  </a:lnTo>
                  <a:lnTo>
                    <a:pt x="194" y="12"/>
                  </a:lnTo>
                  <a:lnTo>
                    <a:pt x="194" y="14"/>
                  </a:lnTo>
                  <a:lnTo>
                    <a:pt x="194" y="14"/>
                  </a:lnTo>
                  <a:lnTo>
                    <a:pt x="194" y="14"/>
                  </a:lnTo>
                  <a:lnTo>
                    <a:pt x="192" y="14"/>
                  </a:lnTo>
                  <a:lnTo>
                    <a:pt x="190" y="16"/>
                  </a:lnTo>
                  <a:lnTo>
                    <a:pt x="184" y="16"/>
                  </a:lnTo>
                  <a:lnTo>
                    <a:pt x="180" y="16"/>
                  </a:lnTo>
                  <a:lnTo>
                    <a:pt x="180" y="16"/>
                  </a:lnTo>
                  <a:lnTo>
                    <a:pt x="180" y="16"/>
                  </a:lnTo>
                  <a:lnTo>
                    <a:pt x="180" y="16"/>
                  </a:lnTo>
                  <a:lnTo>
                    <a:pt x="180" y="16"/>
                  </a:lnTo>
                  <a:lnTo>
                    <a:pt x="180" y="16"/>
                  </a:lnTo>
                  <a:lnTo>
                    <a:pt x="180" y="14"/>
                  </a:lnTo>
                  <a:lnTo>
                    <a:pt x="178" y="14"/>
                  </a:lnTo>
                  <a:lnTo>
                    <a:pt x="178" y="12"/>
                  </a:lnTo>
                  <a:lnTo>
                    <a:pt x="178" y="12"/>
                  </a:lnTo>
                  <a:lnTo>
                    <a:pt x="178" y="10"/>
                  </a:lnTo>
                  <a:lnTo>
                    <a:pt x="178" y="10"/>
                  </a:lnTo>
                  <a:lnTo>
                    <a:pt x="178" y="8"/>
                  </a:lnTo>
                  <a:lnTo>
                    <a:pt x="178" y="8"/>
                  </a:lnTo>
                  <a:lnTo>
                    <a:pt x="178" y="8"/>
                  </a:lnTo>
                  <a:lnTo>
                    <a:pt x="178" y="6"/>
                  </a:lnTo>
                  <a:lnTo>
                    <a:pt x="176" y="4"/>
                  </a:lnTo>
                  <a:lnTo>
                    <a:pt x="174" y="4"/>
                  </a:lnTo>
                  <a:lnTo>
                    <a:pt x="172" y="2"/>
                  </a:lnTo>
                  <a:lnTo>
                    <a:pt x="172" y="2"/>
                  </a:lnTo>
                  <a:lnTo>
                    <a:pt x="168" y="0"/>
                  </a:lnTo>
                  <a:lnTo>
                    <a:pt x="168" y="0"/>
                  </a:lnTo>
                  <a:lnTo>
                    <a:pt x="166" y="0"/>
                  </a:lnTo>
                  <a:lnTo>
                    <a:pt x="166" y="0"/>
                  </a:lnTo>
                  <a:lnTo>
                    <a:pt x="166" y="0"/>
                  </a:lnTo>
                  <a:lnTo>
                    <a:pt x="166" y="0"/>
                  </a:lnTo>
                  <a:lnTo>
                    <a:pt x="166" y="2"/>
                  </a:lnTo>
                  <a:lnTo>
                    <a:pt x="166" y="2"/>
                  </a:lnTo>
                  <a:lnTo>
                    <a:pt x="166" y="2"/>
                  </a:lnTo>
                  <a:lnTo>
                    <a:pt x="164" y="2"/>
                  </a:lnTo>
                  <a:lnTo>
                    <a:pt x="162" y="2"/>
                  </a:lnTo>
                  <a:lnTo>
                    <a:pt x="162" y="2"/>
                  </a:lnTo>
                  <a:lnTo>
                    <a:pt x="162" y="2"/>
                  </a:lnTo>
                  <a:lnTo>
                    <a:pt x="162" y="2"/>
                  </a:lnTo>
                  <a:lnTo>
                    <a:pt x="162" y="2"/>
                  </a:lnTo>
                  <a:lnTo>
                    <a:pt x="160" y="0"/>
                  </a:lnTo>
                  <a:lnTo>
                    <a:pt x="160" y="0"/>
                  </a:lnTo>
                  <a:lnTo>
                    <a:pt x="160" y="0"/>
                  </a:lnTo>
                  <a:lnTo>
                    <a:pt x="158" y="0"/>
                  </a:lnTo>
                  <a:lnTo>
                    <a:pt x="158" y="0"/>
                  </a:lnTo>
                  <a:lnTo>
                    <a:pt x="158" y="0"/>
                  </a:lnTo>
                  <a:lnTo>
                    <a:pt x="158" y="0"/>
                  </a:lnTo>
                  <a:lnTo>
                    <a:pt x="158" y="0"/>
                  </a:lnTo>
                  <a:lnTo>
                    <a:pt x="158" y="0"/>
                  </a:lnTo>
                  <a:lnTo>
                    <a:pt x="160" y="0"/>
                  </a:lnTo>
                  <a:lnTo>
                    <a:pt x="160" y="0"/>
                  </a:lnTo>
                  <a:lnTo>
                    <a:pt x="160" y="2"/>
                  </a:lnTo>
                  <a:lnTo>
                    <a:pt x="160" y="2"/>
                  </a:lnTo>
                  <a:lnTo>
                    <a:pt x="160" y="2"/>
                  </a:lnTo>
                  <a:lnTo>
                    <a:pt x="162" y="2"/>
                  </a:lnTo>
                  <a:lnTo>
                    <a:pt x="162" y="2"/>
                  </a:lnTo>
                  <a:lnTo>
                    <a:pt x="162" y="2"/>
                  </a:lnTo>
                  <a:lnTo>
                    <a:pt x="162" y="2"/>
                  </a:lnTo>
                  <a:lnTo>
                    <a:pt x="162" y="2"/>
                  </a:lnTo>
                  <a:lnTo>
                    <a:pt x="162" y="2"/>
                  </a:lnTo>
                  <a:lnTo>
                    <a:pt x="164" y="4"/>
                  </a:lnTo>
                  <a:lnTo>
                    <a:pt x="164" y="4"/>
                  </a:lnTo>
                  <a:lnTo>
                    <a:pt x="164" y="4"/>
                  </a:lnTo>
                  <a:lnTo>
                    <a:pt x="166" y="4"/>
                  </a:lnTo>
                  <a:lnTo>
                    <a:pt x="166" y="4"/>
                  </a:lnTo>
                  <a:lnTo>
                    <a:pt x="166" y="2"/>
                  </a:lnTo>
                  <a:lnTo>
                    <a:pt x="166" y="2"/>
                  </a:lnTo>
                  <a:lnTo>
                    <a:pt x="166" y="2"/>
                  </a:lnTo>
                  <a:lnTo>
                    <a:pt x="168" y="2"/>
                  </a:lnTo>
                  <a:lnTo>
                    <a:pt x="168" y="2"/>
                  </a:lnTo>
                  <a:lnTo>
                    <a:pt x="168" y="2"/>
                  </a:lnTo>
                  <a:lnTo>
                    <a:pt x="170" y="2"/>
                  </a:lnTo>
                  <a:lnTo>
                    <a:pt x="172" y="2"/>
                  </a:lnTo>
                  <a:lnTo>
                    <a:pt x="174" y="4"/>
                  </a:lnTo>
                  <a:lnTo>
                    <a:pt x="176" y="6"/>
                  </a:lnTo>
                  <a:lnTo>
                    <a:pt x="176" y="6"/>
                  </a:lnTo>
                  <a:lnTo>
                    <a:pt x="176" y="6"/>
                  </a:lnTo>
                  <a:lnTo>
                    <a:pt x="176" y="8"/>
                  </a:lnTo>
                  <a:lnTo>
                    <a:pt x="178" y="10"/>
                  </a:lnTo>
                  <a:lnTo>
                    <a:pt x="178" y="10"/>
                  </a:lnTo>
                  <a:lnTo>
                    <a:pt x="178" y="10"/>
                  </a:lnTo>
                  <a:lnTo>
                    <a:pt x="178" y="12"/>
                  </a:lnTo>
                  <a:lnTo>
                    <a:pt x="178" y="16"/>
                  </a:lnTo>
                  <a:lnTo>
                    <a:pt x="178" y="16"/>
                  </a:lnTo>
                  <a:lnTo>
                    <a:pt x="178" y="16"/>
                  </a:lnTo>
                  <a:lnTo>
                    <a:pt x="170" y="16"/>
                  </a:lnTo>
                  <a:lnTo>
                    <a:pt x="166" y="16"/>
                  </a:lnTo>
                  <a:lnTo>
                    <a:pt x="166" y="16"/>
                  </a:lnTo>
                  <a:lnTo>
                    <a:pt x="164" y="16"/>
                  </a:lnTo>
                  <a:lnTo>
                    <a:pt x="164" y="16"/>
                  </a:lnTo>
                  <a:lnTo>
                    <a:pt x="162" y="16"/>
                  </a:lnTo>
                  <a:lnTo>
                    <a:pt x="160" y="16"/>
                  </a:lnTo>
                  <a:lnTo>
                    <a:pt x="154" y="18"/>
                  </a:lnTo>
                  <a:lnTo>
                    <a:pt x="150" y="20"/>
                  </a:lnTo>
                  <a:lnTo>
                    <a:pt x="150" y="20"/>
                  </a:lnTo>
                  <a:lnTo>
                    <a:pt x="150" y="20"/>
                  </a:lnTo>
                  <a:lnTo>
                    <a:pt x="150" y="22"/>
                  </a:lnTo>
                  <a:lnTo>
                    <a:pt x="148" y="22"/>
                  </a:lnTo>
                  <a:lnTo>
                    <a:pt x="144" y="24"/>
                  </a:lnTo>
                  <a:lnTo>
                    <a:pt x="138" y="26"/>
                  </a:lnTo>
                  <a:lnTo>
                    <a:pt x="136" y="28"/>
                  </a:lnTo>
                  <a:lnTo>
                    <a:pt x="134" y="28"/>
                  </a:lnTo>
                  <a:lnTo>
                    <a:pt x="134" y="28"/>
                  </a:lnTo>
                  <a:lnTo>
                    <a:pt x="130" y="28"/>
                  </a:lnTo>
                  <a:lnTo>
                    <a:pt x="128" y="32"/>
                  </a:lnTo>
                  <a:lnTo>
                    <a:pt x="124" y="34"/>
                  </a:lnTo>
                  <a:lnTo>
                    <a:pt x="124" y="34"/>
                  </a:lnTo>
                  <a:lnTo>
                    <a:pt x="124" y="34"/>
                  </a:lnTo>
                  <a:lnTo>
                    <a:pt x="122" y="36"/>
                  </a:lnTo>
                  <a:lnTo>
                    <a:pt x="120" y="36"/>
                  </a:lnTo>
                  <a:lnTo>
                    <a:pt x="120" y="36"/>
                  </a:lnTo>
                  <a:lnTo>
                    <a:pt x="116" y="36"/>
                  </a:lnTo>
                  <a:lnTo>
                    <a:pt x="114" y="38"/>
                  </a:lnTo>
                  <a:lnTo>
                    <a:pt x="114" y="38"/>
                  </a:lnTo>
                  <a:lnTo>
                    <a:pt x="114" y="38"/>
                  </a:lnTo>
                  <a:lnTo>
                    <a:pt x="114" y="38"/>
                  </a:lnTo>
                  <a:lnTo>
                    <a:pt x="114" y="38"/>
                  </a:lnTo>
                  <a:lnTo>
                    <a:pt x="112" y="40"/>
                  </a:lnTo>
                  <a:lnTo>
                    <a:pt x="110" y="42"/>
                  </a:lnTo>
                  <a:lnTo>
                    <a:pt x="110" y="42"/>
                  </a:lnTo>
                  <a:lnTo>
                    <a:pt x="110" y="42"/>
                  </a:lnTo>
                  <a:lnTo>
                    <a:pt x="110" y="42"/>
                  </a:lnTo>
                  <a:lnTo>
                    <a:pt x="104" y="42"/>
                  </a:lnTo>
                  <a:lnTo>
                    <a:pt x="102" y="42"/>
                  </a:lnTo>
                  <a:lnTo>
                    <a:pt x="100" y="42"/>
                  </a:lnTo>
                  <a:lnTo>
                    <a:pt x="98" y="42"/>
                  </a:lnTo>
                  <a:lnTo>
                    <a:pt x="98" y="42"/>
                  </a:lnTo>
                  <a:lnTo>
                    <a:pt x="98" y="42"/>
                  </a:lnTo>
                  <a:lnTo>
                    <a:pt x="96" y="42"/>
                  </a:lnTo>
                  <a:lnTo>
                    <a:pt x="94" y="44"/>
                  </a:lnTo>
                  <a:lnTo>
                    <a:pt x="92" y="46"/>
                  </a:lnTo>
                  <a:lnTo>
                    <a:pt x="92" y="46"/>
                  </a:lnTo>
                  <a:lnTo>
                    <a:pt x="90" y="46"/>
                  </a:lnTo>
                  <a:lnTo>
                    <a:pt x="88" y="48"/>
                  </a:lnTo>
                  <a:lnTo>
                    <a:pt x="88" y="48"/>
                  </a:lnTo>
                  <a:lnTo>
                    <a:pt x="88" y="48"/>
                  </a:lnTo>
                  <a:lnTo>
                    <a:pt x="86" y="48"/>
                  </a:lnTo>
                  <a:lnTo>
                    <a:pt x="80" y="48"/>
                  </a:lnTo>
                  <a:lnTo>
                    <a:pt x="74" y="50"/>
                  </a:lnTo>
                  <a:lnTo>
                    <a:pt x="74" y="50"/>
                  </a:lnTo>
                  <a:lnTo>
                    <a:pt x="72" y="50"/>
                  </a:lnTo>
                  <a:lnTo>
                    <a:pt x="72" y="50"/>
                  </a:lnTo>
                  <a:lnTo>
                    <a:pt x="72" y="50"/>
                  </a:lnTo>
                  <a:lnTo>
                    <a:pt x="72" y="50"/>
                  </a:lnTo>
                  <a:lnTo>
                    <a:pt x="70" y="52"/>
                  </a:lnTo>
                  <a:lnTo>
                    <a:pt x="66" y="56"/>
                  </a:lnTo>
                  <a:lnTo>
                    <a:pt x="54" y="62"/>
                  </a:lnTo>
                  <a:lnTo>
                    <a:pt x="50" y="64"/>
                  </a:lnTo>
                  <a:lnTo>
                    <a:pt x="48" y="64"/>
                  </a:lnTo>
                  <a:lnTo>
                    <a:pt x="48" y="64"/>
                  </a:lnTo>
                  <a:lnTo>
                    <a:pt x="48" y="64"/>
                  </a:lnTo>
                  <a:lnTo>
                    <a:pt x="40" y="58"/>
                  </a:lnTo>
                  <a:lnTo>
                    <a:pt x="40" y="58"/>
                  </a:lnTo>
                  <a:lnTo>
                    <a:pt x="40" y="56"/>
                  </a:lnTo>
                  <a:lnTo>
                    <a:pt x="38" y="56"/>
                  </a:lnTo>
                  <a:lnTo>
                    <a:pt x="36" y="56"/>
                  </a:lnTo>
                  <a:lnTo>
                    <a:pt x="36" y="56"/>
                  </a:lnTo>
                  <a:lnTo>
                    <a:pt x="34" y="56"/>
                  </a:lnTo>
                  <a:lnTo>
                    <a:pt x="32" y="56"/>
                  </a:lnTo>
                  <a:lnTo>
                    <a:pt x="28" y="54"/>
                  </a:lnTo>
                  <a:lnTo>
                    <a:pt x="26" y="54"/>
                  </a:lnTo>
                  <a:lnTo>
                    <a:pt x="26" y="54"/>
                  </a:lnTo>
                  <a:lnTo>
                    <a:pt x="18" y="52"/>
                  </a:lnTo>
                  <a:lnTo>
                    <a:pt x="12" y="50"/>
                  </a:lnTo>
                  <a:lnTo>
                    <a:pt x="12" y="50"/>
                  </a:lnTo>
                  <a:lnTo>
                    <a:pt x="6" y="50"/>
                  </a:lnTo>
                  <a:lnTo>
                    <a:pt x="6" y="50"/>
                  </a:lnTo>
                  <a:lnTo>
                    <a:pt x="4" y="48"/>
                  </a:lnTo>
                  <a:lnTo>
                    <a:pt x="4" y="48"/>
                  </a:lnTo>
                  <a:lnTo>
                    <a:pt x="2" y="48"/>
                  </a:lnTo>
                  <a:lnTo>
                    <a:pt x="0" y="48"/>
                  </a:lnTo>
                  <a:lnTo>
                    <a:pt x="0" y="46"/>
                  </a:lnTo>
                  <a:lnTo>
                    <a:pt x="4" y="46"/>
                  </a:lnTo>
                  <a:lnTo>
                    <a:pt x="6" y="48"/>
                  </a:lnTo>
                  <a:lnTo>
                    <a:pt x="8" y="4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18" name="Freeform 5651">
              <a:extLst>
                <a:ext uri="{FF2B5EF4-FFF2-40B4-BE49-F238E27FC236}">
                  <a16:creationId xmlns:a16="http://schemas.microsoft.com/office/drawing/2014/main" id="{142912B5-86C5-814D-9CDD-1A418AA7C4EB}"/>
                </a:ext>
              </a:extLst>
            </p:cNvPr>
            <p:cNvSpPr>
              <a:spLocks/>
            </p:cNvSpPr>
            <p:nvPr/>
          </p:nvSpPr>
          <p:spPr bwMode="auto">
            <a:xfrm>
              <a:off x="4994918" y="429484"/>
              <a:ext cx="38063" cy="17592"/>
            </a:xfrm>
            <a:custGeom>
              <a:avLst/>
              <a:gdLst/>
              <a:ahLst/>
              <a:cxnLst>
                <a:cxn ang="0">
                  <a:pos x="0" y="2"/>
                </a:cxn>
                <a:cxn ang="0">
                  <a:pos x="2" y="2"/>
                </a:cxn>
                <a:cxn ang="0">
                  <a:pos x="2" y="4"/>
                </a:cxn>
                <a:cxn ang="0">
                  <a:pos x="2" y="4"/>
                </a:cxn>
                <a:cxn ang="0">
                  <a:pos x="2" y="4"/>
                </a:cxn>
                <a:cxn ang="0">
                  <a:pos x="4" y="6"/>
                </a:cxn>
                <a:cxn ang="0">
                  <a:pos x="6" y="8"/>
                </a:cxn>
                <a:cxn ang="0">
                  <a:pos x="10" y="10"/>
                </a:cxn>
                <a:cxn ang="0">
                  <a:pos x="10" y="10"/>
                </a:cxn>
                <a:cxn ang="0">
                  <a:pos x="12" y="10"/>
                </a:cxn>
                <a:cxn ang="0">
                  <a:pos x="14" y="10"/>
                </a:cxn>
                <a:cxn ang="0">
                  <a:pos x="14" y="8"/>
                </a:cxn>
                <a:cxn ang="0">
                  <a:pos x="14" y="8"/>
                </a:cxn>
                <a:cxn ang="0">
                  <a:pos x="14" y="8"/>
                </a:cxn>
                <a:cxn ang="0">
                  <a:pos x="14" y="8"/>
                </a:cxn>
                <a:cxn ang="0">
                  <a:pos x="14" y="6"/>
                </a:cxn>
                <a:cxn ang="0">
                  <a:pos x="14" y="6"/>
                </a:cxn>
                <a:cxn ang="0">
                  <a:pos x="14" y="6"/>
                </a:cxn>
                <a:cxn ang="0">
                  <a:pos x="12" y="4"/>
                </a:cxn>
                <a:cxn ang="0">
                  <a:pos x="10" y="4"/>
                </a:cxn>
                <a:cxn ang="0">
                  <a:pos x="10" y="4"/>
                </a:cxn>
                <a:cxn ang="0">
                  <a:pos x="10" y="4"/>
                </a:cxn>
                <a:cxn ang="0">
                  <a:pos x="10" y="4"/>
                </a:cxn>
                <a:cxn ang="0">
                  <a:pos x="8" y="4"/>
                </a:cxn>
                <a:cxn ang="0">
                  <a:pos x="8" y="4"/>
                </a:cxn>
                <a:cxn ang="0">
                  <a:pos x="10" y="4"/>
                </a:cxn>
                <a:cxn ang="0">
                  <a:pos x="10" y="2"/>
                </a:cxn>
                <a:cxn ang="0">
                  <a:pos x="14" y="2"/>
                </a:cxn>
                <a:cxn ang="0">
                  <a:pos x="14" y="0"/>
                </a:cxn>
                <a:cxn ang="0">
                  <a:pos x="14" y="0"/>
                </a:cxn>
                <a:cxn ang="0">
                  <a:pos x="16" y="2"/>
                </a:cxn>
                <a:cxn ang="0">
                  <a:pos x="16" y="2"/>
                </a:cxn>
                <a:cxn ang="0">
                  <a:pos x="16" y="2"/>
                </a:cxn>
                <a:cxn ang="0">
                  <a:pos x="16" y="2"/>
                </a:cxn>
                <a:cxn ang="0">
                  <a:pos x="18" y="2"/>
                </a:cxn>
                <a:cxn ang="0">
                  <a:pos x="18" y="2"/>
                </a:cxn>
                <a:cxn ang="0">
                  <a:pos x="20" y="2"/>
                </a:cxn>
                <a:cxn ang="0">
                  <a:pos x="20" y="2"/>
                </a:cxn>
                <a:cxn ang="0">
                  <a:pos x="22" y="2"/>
                </a:cxn>
                <a:cxn ang="0">
                  <a:pos x="22" y="2"/>
                </a:cxn>
                <a:cxn ang="0">
                  <a:pos x="24" y="2"/>
                </a:cxn>
              </a:cxnLst>
              <a:rect l="0" t="0" r="r" b="b"/>
              <a:pathLst>
                <a:path w="24" h="10">
                  <a:moveTo>
                    <a:pt x="0" y="2"/>
                  </a:moveTo>
                  <a:lnTo>
                    <a:pt x="2" y="2"/>
                  </a:lnTo>
                  <a:lnTo>
                    <a:pt x="2" y="4"/>
                  </a:lnTo>
                  <a:lnTo>
                    <a:pt x="2" y="4"/>
                  </a:lnTo>
                  <a:lnTo>
                    <a:pt x="2" y="4"/>
                  </a:lnTo>
                  <a:lnTo>
                    <a:pt x="4" y="6"/>
                  </a:lnTo>
                  <a:lnTo>
                    <a:pt x="6" y="8"/>
                  </a:lnTo>
                  <a:lnTo>
                    <a:pt x="10" y="10"/>
                  </a:lnTo>
                  <a:lnTo>
                    <a:pt x="10" y="10"/>
                  </a:lnTo>
                  <a:lnTo>
                    <a:pt x="12" y="10"/>
                  </a:lnTo>
                  <a:lnTo>
                    <a:pt x="14" y="10"/>
                  </a:lnTo>
                  <a:lnTo>
                    <a:pt x="14" y="8"/>
                  </a:lnTo>
                  <a:lnTo>
                    <a:pt x="14" y="8"/>
                  </a:lnTo>
                  <a:lnTo>
                    <a:pt x="14" y="8"/>
                  </a:lnTo>
                  <a:lnTo>
                    <a:pt x="14" y="8"/>
                  </a:lnTo>
                  <a:lnTo>
                    <a:pt x="14" y="6"/>
                  </a:lnTo>
                  <a:lnTo>
                    <a:pt x="14" y="6"/>
                  </a:lnTo>
                  <a:lnTo>
                    <a:pt x="14" y="6"/>
                  </a:lnTo>
                  <a:lnTo>
                    <a:pt x="12" y="4"/>
                  </a:lnTo>
                  <a:lnTo>
                    <a:pt x="10" y="4"/>
                  </a:lnTo>
                  <a:lnTo>
                    <a:pt x="10" y="4"/>
                  </a:lnTo>
                  <a:lnTo>
                    <a:pt x="10" y="4"/>
                  </a:lnTo>
                  <a:lnTo>
                    <a:pt x="10" y="4"/>
                  </a:lnTo>
                  <a:lnTo>
                    <a:pt x="8" y="4"/>
                  </a:lnTo>
                  <a:lnTo>
                    <a:pt x="8" y="4"/>
                  </a:lnTo>
                  <a:lnTo>
                    <a:pt x="10" y="4"/>
                  </a:lnTo>
                  <a:lnTo>
                    <a:pt x="10" y="2"/>
                  </a:lnTo>
                  <a:lnTo>
                    <a:pt x="14" y="2"/>
                  </a:lnTo>
                  <a:lnTo>
                    <a:pt x="14" y="0"/>
                  </a:lnTo>
                  <a:lnTo>
                    <a:pt x="14" y="0"/>
                  </a:lnTo>
                  <a:lnTo>
                    <a:pt x="16" y="2"/>
                  </a:lnTo>
                  <a:lnTo>
                    <a:pt x="16" y="2"/>
                  </a:lnTo>
                  <a:lnTo>
                    <a:pt x="16" y="2"/>
                  </a:lnTo>
                  <a:lnTo>
                    <a:pt x="16" y="2"/>
                  </a:lnTo>
                  <a:lnTo>
                    <a:pt x="18" y="2"/>
                  </a:lnTo>
                  <a:lnTo>
                    <a:pt x="18" y="2"/>
                  </a:lnTo>
                  <a:lnTo>
                    <a:pt x="20" y="2"/>
                  </a:lnTo>
                  <a:lnTo>
                    <a:pt x="20" y="2"/>
                  </a:lnTo>
                  <a:lnTo>
                    <a:pt x="22" y="2"/>
                  </a:lnTo>
                  <a:lnTo>
                    <a:pt x="22" y="2"/>
                  </a:lnTo>
                  <a:lnTo>
                    <a:pt x="24"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19" name="Freeform 5652">
              <a:extLst>
                <a:ext uri="{FF2B5EF4-FFF2-40B4-BE49-F238E27FC236}">
                  <a16:creationId xmlns:a16="http://schemas.microsoft.com/office/drawing/2014/main" id="{0EC0F556-EB10-3C4E-A2AD-9C81D347CB6A}"/>
                </a:ext>
              </a:extLst>
            </p:cNvPr>
            <p:cNvSpPr>
              <a:spLocks/>
            </p:cNvSpPr>
            <p:nvPr/>
          </p:nvSpPr>
          <p:spPr bwMode="auto">
            <a:xfrm>
              <a:off x="4876501" y="433882"/>
              <a:ext cx="226262" cy="158332"/>
            </a:xfrm>
            <a:custGeom>
              <a:avLst/>
              <a:gdLst/>
              <a:ahLst/>
              <a:cxnLst>
                <a:cxn ang="0">
                  <a:pos x="142" y="16"/>
                </a:cxn>
                <a:cxn ang="0">
                  <a:pos x="138" y="24"/>
                </a:cxn>
                <a:cxn ang="0">
                  <a:pos x="132" y="16"/>
                </a:cxn>
                <a:cxn ang="0">
                  <a:pos x="116" y="6"/>
                </a:cxn>
                <a:cxn ang="0">
                  <a:pos x="118" y="4"/>
                </a:cxn>
                <a:cxn ang="0">
                  <a:pos x="118" y="2"/>
                </a:cxn>
                <a:cxn ang="0">
                  <a:pos x="110" y="4"/>
                </a:cxn>
                <a:cxn ang="0">
                  <a:pos x="100" y="6"/>
                </a:cxn>
                <a:cxn ang="0">
                  <a:pos x="94" y="8"/>
                </a:cxn>
                <a:cxn ang="0">
                  <a:pos x="90" y="10"/>
                </a:cxn>
                <a:cxn ang="0">
                  <a:pos x="94" y="14"/>
                </a:cxn>
                <a:cxn ang="0">
                  <a:pos x="98" y="28"/>
                </a:cxn>
                <a:cxn ang="0">
                  <a:pos x="108" y="30"/>
                </a:cxn>
                <a:cxn ang="0">
                  <a:pos x="108" y="28"/>
                </a:cxn>
                <a:cxn ang="0">
                  <a:pos x="114" y="38"/>
                </a:cxn>
                <a:cxn ang="0">
                  <a:pos x="110" y="38"/>
                </a:cxn>
                <a:cxn ang="0">
                  <a:pos x="100" y="40"/>
                </a:cxn>
                <a:cxn ang="0">
                  <a:pos x="98" y="46"/>
                </a:cxn>
                <a:cxn ang="0">
                  <a:pos x="94" y="40"/>
                </a:cxn>
                <a:cxn ang="0">
                  <a:pos x="96" y="38"/>
                </a:cxn>
                <a:cxn ang="0">
                  <a:pos x="80" y="28"/>
                </a:cxn>
                <a:cxn ang="0">
                  <a:pos x="76" y="30"/>
                </a:cxn>
                <a:cxn ang="0">
                  <a:pos x="86" y="52"/>
                </a:cxn>
                <a:cxn ang="0">
                  <a:pos x="84" y="56"/>
                </a:cxn>
                <a:cxn ang="0">
                  <a:pos x="86" y="56"/>
                </a:cxn>
                <a:cxn ang="0">
                  <a:pos x="90" y="66"/>
                </a:cxn>
                <a:cxn ang="0">
                  <a:pos x="96" y="76"/>
                </a:cxn>
                <a:cxn ang="0">
                  <a:pos x="92" y="80"/>
                </a:cxn>
                <a:cxn ang="0">
                  <a:pos x="94" y="88"/>
                </a:cxn>
                <a:cxn ang="0">
                  <a:pos x="100" y="96"/>
                </a:cxn>
                <a:cxn ang="0">
                  <a:pos x="88" y="92"/>
                </a:cxn>
                <a:cxn ang="0">
                  <a:pos x="80" y="74"/>
                </a:cxn>
                <a:cxn ang="0">
                  <a:pos x="70" y="76"/>
                </a:cxn>
                <a:cxn ang="0">
                  <a:pos x="66" y="90"/>
                </a:cxn>
                <a:cxn ang="0">
                  <a:pos x="66" y="92"/>
                </a:cxn>
                <a:cxn ang="0">
                  <a:pos x="66" y="100"/>
                </a:cxn>
                <a:cxn ang="0">
                  <a:pos x="54" y="70"/>
                </a:cxn>
                <a:cxn ang="0">
                  <a:pos x="50" y="62"/>
                </a:cxn>
                <a:cxn ang="0">
                  <a:pos x="44" y="62"/>
                </a:cxn>
                <a:cxn ang="0">
                  <a:pos x="38" y="70"/>
                </a:cxn>
                <a:cxn ang="0">
                  <a:pos x="40" y="74"/>
                </a:cxn>
                <a:cxn ang="0">
                  <a:pos x="36" y="80"/>
                </a:cxn>
                <a:cxn ang="0">
                  <a:pos x="34" y="74"/>
                </a:cxn>
                <a:cxn ang="0">
                  <a:pos x="32" y="76"/>
                </a:cxn>
                <a:cxn ang="0">
                  <a:pos x="28" y="70"/>
                </a:cxn>
                <a:cxn ang="0">
                  <a:pos x="28" y="68"/>
                </a:cxn>
                <a:cxn ang="0">
                  <a:pos x="22" y="60"/>
                </a:cxn>
                <a:cxn ang="0">
                  <a:pos x="22" y="50"/>
                </a:cxn>
                <a:cxn ang="0">
                  <a:pos x="28" y="46"/>
                </a:cxn>
                <a:cxn ang="0">
                  <a:pos x="24" y="34"/>
                </a:cxn>
                <a:cxn ang="0">
                  <a:pos x="10" y="16"/>
                </a:cxn>
                <a:cxn ang="0">
                  <a:pos x="2" y="14"/>
                </a:cxn>
                <a:cxn ang="0">
                  <a:pos x="0" y="10"/>
                </a:cxn>
                <a:cxn ang="0">
                  <a:pos x="2" y="8"/>
                </a:cxn>
                <a:cxn ang="0">
                  <a:pos x="6" y="6"/>
                </a:cxn>
              </a:cxnLst>
              <a:rect l="0" t="0" r="r" b="b"/>
              <a:pathLst>
                <a:path w="142" h="100">
                  <a:moveTo>
                    <a:pt x="138" y="0"/>
                  </a:moveTo>
                  <a:lnTo>
                    <a:pt x="138" y="6"/>
                  </a:lnTo>
                  <a:lnTo>
                    <a:pt x="138" y="12"/>
                  </a:lnTo>
                  <a:lnTo>
                    <a:pt x="140" y="12"/>
                  </a:lnTo>
                  <a:lnTo>
                    <a:pt x="142" y="16"/>
                  </a:lnTo>
                  <a:lnTo>
                    <a:pt x="142" y="16"/>
                  </a:lnTo>
                  <a:lnTo>
                    <a:pt x="142" y="16"/>
                  </a:lnTo>
                  <a:lnTo>
                    <a:pt x="142" y="18"/>
                  </a:lnTo>
                  <a:lnTo>
                    <a:pt x="140" y="22"/>
                  </a:lnTo>
                  <a:lnTo>
                    <a:pt x="140" y="24"/>
                  </a:lnTo>
                  <a:lnTo>
                    <a:pt x="138" y="24"/>
                  </a:lnTo>
                  <a:lnTo>
                    <a:pt x="138" y="24"/>
                  </a:lnTo>
                  <a:lnTo>
                    <a:pt x="138" y="24"/>
                  </a:lnTo>
                  <a:lnTo>
                    <a:pt x="134" y="24"/>
                  </a:lnTo>
                  <a:lnTo>
                    <a:pt x="134" y="24"/>
                  </a:lnTo>
                  <a:lnTo>
                    <a:pt x="134" y="20"/>
                  </a:lnTo>
                  <a:lnTo>
                    <a:pt x="132" y="18"/>
                  </a:lnTo>
                  <a:lnTo>
                    <a:pt x="132" y="16"/>
                  </a:lnTo>
                  <a:lnTo>
                    <a:pt x="130" y="16"/>
                  </a:lnTo>
                  <a:lnTo>
                    <a:pt x="130" y="14"/>
                  </a:lnTo>
                  <a:lnTo>
                    <a:pt x="128" y="14"/>
                  </a:lnTo>
                  <a:lnTo>
                    <a:pt x="128" y="14"/>
                  </a:lnTo>
                  <a:lnTo>
                    <a:pt x="126" y="14"/>
                  </a:lnTo>
                  <a:lnTo>
                    <a:pt x="116" y="6"/>
                  </a:lnTo>
                  <a:lnTo>
                    <a:pt x="116" y="6"/>
                  </a:lnTo>
                  <a:lnTo>
                    <a:pt x="116" y="6"/>
                  </a:lnTo>
                  <a:lnTo>
                    <a:pt x="116" y="4"/>
                  </a:lnTo>
                  <a:lnTo>
                    <a:pt x="116" y="4"/>
                  </a:lnTo>
                  <a:lnTo>
                    <a:pt x="116" y="4"/>
                  </a:lnTo>
                  <a:lnTo>
                    <a:pt x="118" y="4"/>
                  </a:lnTo>
                  <a:lnTo>
                    <a:pt x="118" y="4"/>
                  </a:lnTo>
                  <a:lnTo>
                    <a:pt x="118" y="2"/>
                  </a:lnTo>
                  <a:lnTo>
                    <a:pt x="118" y="2"/>
                  </a:lnTo>
                  <a:lnTo>
                    <a:pt x="118" y="2"/>
                  </a:lnTo>
                  <a:lnTo>
                    <a:pt x="118" y="2"/>
                  </a:lnTo>
                  <a:lnTo>
                    <a:pt x="118" y="2"/>
                  </a:lnTo>
                  <a:lnTo>
                    <a:pt x="116" y="2"/>
                  </a:lnTo>
                  <a:lnTo>
                    <a:pt x="114" y="2"/>
                  </a:lnTo>
                  <a:lnTo>
                    <a:pt x="114" y="2"/>
                  </a:lnTo>
                  <a:lnTo>
                    <a:pt x="112" y="2"/>
                  </a:lnTo>
                  <a:lnTo>
                    <a:pt x="110" y="4"/>
                  </a:lnTo>
                  <a:lnTo>
                    <a:pt x="110" y="4"/>
                  </a:lnTo>
                  <a:lnTo>
                    <a:pt x="110" y="4"/>
                  </a:lnTo>
                  <a:lnTo>
                    <a:pt x="110" y="4"/>
                  </a:lnTo>
                  <a:lnTo>
                    <a:pt x="106" y="6"/>
                  </a:lnTo>
                  <a:lnTo>
                    <a:pt x="102" y="6"/>
                  </a:lnTo>
                  <a:lnTo>
                    <a:pt x="100" y="6"/>
                  </a:lnTo>
                  <a:lnTo>
                    <a:pt x="100" y="6"/>
                  </a:lnTo>
                  <a:lnTo>
                    <a:pt x="98" y="6"/>
                  </a:lnTo>
                  <a:lnTo>
                    <a:pt x="96" y="8"/>
                  </a:lnTo>
                  <a:lnTo>
                    <a:pt x="96" y="8"/>
                  </a:lnTo>
                  <a:lnTo>
                    <a:pt x="96" y="8"/>
                  </a:lnTo>
                  <a:lnTo>
                    <a:pt x="96" y="8"/>
                  </a:lnTo>
                  <a:lnTo>
                    <a:pt x="94" y="8"/>
                  </a:lnTo>
                  <a:lnTo>
                    <a:pt x="92" y="8"/>
                  </a:lnTo>
                  <a:lnTo>
                    <a:pt x="92" y="8"/>
                  </a:lnTo>
                  <a:lnTo>
                    <a:pt x="90" y="8"/>
                  </a:lnTo>
                  <a:lnTo>
                    <a:pt x="90" y="8"/>
                  </a:lnTo>
                  <a:lnTo>
                    <a:pt x="90" y="10"/>
                  </a:lnTo>
                  <a:lnTo>
                    <a:pt x="90" y="10"/>
                  </a:lnTo>
                  <a:lnTo>
                    <a:pt x="90" y="12"/>
                  </a:lnTo>
                  <a:lnTo>
                    <a:pt x="90" y="12"/>
                  </a:lnTo>
                  <a:lnTo>
                    <a:pt x="90" y="12"/>
                  </a:lnTo>
                  <a:lnTo>
                    <a:pt x="90" y="14"/>
                  </a:lnTo>
                  <a:lnTo>
                    <a:pt x="92" y="14"/>
                  </a:lnTo>
                  <a:lnTo>
                    <a:pt x="94" y="14"/>
                  </a:lnTo>
                  <a:lnTo>
                    <a:pt x="94" y="14"/>
                  </a:lnTo>
                  <a:lnTo>
                    <a:pt x="96" y="18"/>
                  </a:lnTo>
                  <a:lnTo>
                    <a:pt x="98" y="26"/>
                  </a:lnTo>
                  <a:lnTo>
                    <a:pt x="98" y="26"/>
                  </a:lnTo>
                  <a:lnTo>
                    <a:pt x="98" y="26"/>
                  </a:lnTo>
                  <a:lnTo>
                    <a:pt x="98" y="28"/>
                  </a:lnTo>
                  <a:lnTo>
                    <a:pt x="102" y="30"/>
                  </a:lnTo>
                  <a:lnTo>
                    <a:pt x="104" y="32"/>
                  </a:lnTo>
                  <a:lnTo>
                    <a:pt x="106" y="32"/>
                  </a:lnTo>
                  <a:lnTo>
                    <a:pt x="106" y="32"/>
                  </a:lnTo>
                  <a:lnTo>
                    <a:pt x="106" y="32"/>
                  </a:lnTo>
                  <a:lnTo>
                    <a:pt x="108" y="30"/>
                  </a:lnTo>
                  <a:lnTo>
                    <a:pt x="108" y="30"/>
                  </a:lnTo>
                  <a:lnTo>
                    <a:pt x="106" y="30"/>
                  </a:lnTo>
                  <a:lnTo>
                    <a:pt x="106" y="28"/>
                  </a:lnTo>
                  <a:lnTo>
                    <a:pt x="106" y="28"/>
                  </a:lnTo>
                  <a:lnTo>
                    <a:pt x="106" y="28"/>
                  </a:lnTo>
                  <a:lnTo>
                    <a:pt x="108" y="28"/>
                  </a:lnTo>
                  <a:lnTo>
                    <a:pt x="110" y="32"/>
                  </a:lnTo>
                  <a:lnTo>
                    <a:pt x="110" y="34"/>
                  </a:lnTo>
                  <a:lnTo>
                    <a:pt x="114" y="34"/>
                  </a:lnTo>
                  <a:lnTo>
                    <a:pt x="114" y="36"/>
                  </a:lnTo>
                  <a:lnTo>
                    <a:pt x="114" y="36"/>
                  </a:lnTo>
                  <a:lnTo>
                    <a:pt x="114" y="38"/>
                  </a:lnTo>
                  <a:lnTo>
                    <a:pt x="114" y="38"/>
                  </a:lnTo>
                  <a:lnTo>
                    <a:pt x="114" y="38"/>
                  </a:lnTo>
                  <a:lnTo>
                    <a:pt x="114" y="38"/>
                  </a:lnTo>
                  <a:lnTo>
                    <a:pt x="114" y="38"/>
                  </a:lnTo>
                  <a:lnTo>
                    <a:pt x="110" y="38"/>
                  </a:lnTo>
                  <a:lnTo>
                    <a:pt x="110" y="38"/>
                  </a:lnTo>
                  <a:lnTo>
                    <a:pt x="108" y="38"/>
                  </a:lnTo>
                  <a:lnTo>
                    <a:pt x="108" y="38"/>
                  </a:lnTo>
                  <a:lnTo>
                    <a:pt x="106" y="38"/>
                  </a:lnTo>
                  <a:lnTo>
                    <a:pt x="102" y="40"/>
                  </a:lnTo>
                  <a:lnTo>
                    <a:pt x="100" y="40"/>
                  </a:lnTo>
                  <a:lnTo>
                    <a:pt x="100" y="40"/>
                  </a:lnTo>
                  <a:lnTo>
                    <a:pt x="100" y="44"/>
                  </a:lnTo>
                  <a:lnTo>
                    <a:pt x="100" y="46"/>
                  </a:lnTo>
                  <a:lnTo>
                    <a:pt x="100" y="46"/>
                  </a:lnTo>
                  <a:lnTo>
                    <a:pt x="100" y="46"/>
                  </a:lnTo>
                  <a:lnTo>
                    <a:pt x="98" y="46"/>
                  </a:lnTo>
                  <a:lnTo>
                    <a:pt x="98" y="46"/>
                  </a:lnTo>
                  <a:lnTo>
                    <a:pt x="96" y="46"/>
                  </a:lnTo>
                  <a:lnTo>
                    <a:pt x="96" y="46"/>
                  </a:lnTo>
                  <a:lnTo>
                    <a:pt x="94" y="42"/>
                  </a:lnTo>
                  <a:lnTo>
                    <a:pt x="92" y="42"/>
                  </a:lnTo>
                  <a:lnTo>
                    <a:pt x="92" y="40"/>
                  </a:lnTo>
                  <a:lnTo>
                    <a:pt x="94" y="40"/>
                  </a:lnTo>
                  <a:lnTo>
                    <a:pt x="94" y="40"/>
                  </a:lnTo>
                  <a:lnTo>
                    <a:pt x="94" y="40"/>
                  </a:lnTo>
                  <a:lnTo>
                    <a:pt x="94" y="40"/>
                  </a:lnTo>
                  <a:lnTo>
                    <a:pt x="94" y="40"/>
                  </a:lnTo>
                  <a:lnTo>
                    <a:pt x="94" y="40"/>
                  </a:lnTo>
                  <a:lnTo>
                    <a:pt x="96" y="38"/>
                  </a:lnTo>
                  <a:lnTo>
                    <a:pt x="96" y="38"/>
                  </a:lnTo>
                  <a:lnTo>
                    <a:pt x="96" y="36"/>
                  </a:lnTo>
                  <a:lnTo>
                    <a:pt x="88" y="32"/>
                  </a:lnTo>
                  <a:lnTo>
                    <a:pt x="86" y="32"/>
                  </a:lnTo>
                  <a:lnTo>
                    <a:pt x="86" y="32"/>
                  </a:lnTo>
                  <a:lnTo>
                    <a:pt x="80" y="28"/>
                  </a:lnTo>
                  <a:lnTo>
                    <a:pt x="80" y="28"/>
                  </a:lnTo>
                  <a:lnTo>
                    <a:pt x="78" y="28"/>
                  </a:lnTo>
                  <a:lnTo>
                    <a:pt x="78" y="28"/>
                  </a:lnTo>
                  <a:lnTo>
                    <a:pt x="76" y="30"/>
                  </a:lnTo>
                  <a:lnTo>
                    <a:pt x="76" y="30"/>
                  </a:lnTo>
                  <a:lnTo>
                    <a:pt x="76" y="30"/>
                  </a:lnTo>
                  <a:lnTo>
                    <a:pt x="76" y="30"/>
                  </a:lnTo>
                  <a:lnTo>
                    <a:pt x="76" y="34"/>
                  </a:lnTo>
                  <a:lnTo>
                    <a:pt x="76" y="34"/>
                  </a:lnTo>
                  <a:lnTo>
                    <a:pt x="78" y="38"/>
                  </a:lnTo>
                  <a:lnTo>
                    <a:pt x="80" y="42"/>
                  </a:lnTo>
                  <a:lnTo>
                    <a:pt x="86" y="52"/>
                  </a:lnTo>
                  <a:lnTo>
                    <a:pt x="86" y="52"/>
                  </a:lnTo>
                  <a:lnTo>
                    <a:pt x="86" y="52"/>
                  </a:lnTo>
                  <a:lnTo>
                    <a:pt x="86" y="52"/>
                  </a:lnTo>
                  <a:lnTo>
                    <a:pt x="86" y="54"/>
                  </a:lnTo>
                  <a:lnTo>
                    <a:pt x="84" y="54"/>
                  </a:lnTo>
                  <a:lnTo>
                    <a:pt x="84" y="56"/>
                  </a:lnTo>
                  <a:lnTo>
                    <a:pt x="86" y="56"/>
                  </a:lnTo>
                  <a:lnTo>
                    <a:pt x="86" y="56"/>
                  </a:lnTo>
                  <a:lnTo>
                    <a:pt x="86" y="56"/>
                  </a:lnTo>
                  <a:lnTo>
                    <a:pt x="86" y="56"/>
                  </a:lnTo>
                  <a:lnTo>
                    <a:pt x="86" y="56"/>
                  </a:lnTo>
                  <a:lnTo>
                    <a:pt x="86" y="56"/>
                  </a:lnTo>
                  <a:lnTo>
                    <a:pt x="86" y="56"/>
                  </a:lnTo>
                  <a:lnTo>
                    <a:pt x="88" y="56"/>
                  </a:lnTo>
                  <a:lnTo>
                    <a:pt x="88" y="56"/>
                  </a:lnTo>
                  <a:lnTo>
                    <a:pt x="90" y="62"/>
                  </a:lnTo>
                  <a:lnTo>
                    <a:pt x="90" y="64"/>
                  </a:lnTo>
                  <a:lnTo>
                    <a:pt x="90" y="66"/>
                  </a:lnTo>
                  <a:lnTo>
                    <a:pt x="90" y="66"/>
                  </a:lnTo>
                  <a:lnTo>
                    <a:pt x="92" y="70"/>
                  </a:lnTo>
                  <a:lnTo>
                    <a:pt x="94" y="74"/>
                  </a:lnTo>
                  <a:lnTo>
                    <a:pt x="96" y="76"/>
                  </a:lnTo>
                  <a:lnTo>
                    <a:pt x="96" y="76"/>
                  </a:lnTo>
                  <a:lnTo>
                    <a:pt x="96" y="76"/>
                  </a:lnTo>
                  <a:lnTo>
                    <a:pt x="94" y="78"/>
                  </a:lnTo>
                  <a:lnTo>
                    <a:pt x="92" y="78"/>
                  </a:lnTo>
                  <a:lnTo>
                    <a:pt x="92" y="78"/>
                  </a:lnTo>
                  <a:lnTo>
                    <a:pt x="92" y="78"/>
                  </a:lnTo>
                  <a:lnTo>
                    <a:pt x="92" y="78"/>
                  </a:lnTo>
                  <a:lnTo>
                    <a:pt x="92" y="80"/>
                  </a:lnTo>
                  <a:lnTo>
                    <a:pt x="90" y="80"/>
                  </a:lnTo>
                  <a:lnTo>
                    <a:pt x="92" y="84"/>
                  </a:lnTo>
                  <a:lnTo>
                    <a:pt x="92" y="84"/>
                  </a:lnTo>
                  <a:lnTo>
                    <a:pt x="92" y="84"/>
                  </a:lnTo>
                  <a:lnTo>
                    <a:pt x="92" y="86"/>
                  </a:lnTo>
                  <a:lnTo>
                    <a:pt x="94" y="88"/>
                  </a:lnTo>
                  <a:lnTo>
                    <a:pt x="94" y="88"/>
                  </a:lnTo>
                  <a:lnTo>
                    <a:pt x="100" y="96"/>
                  </a:lnTo>
                  <a:lnTo>
                    <a:pt x="100" y="96"/>
                  </a:lnTo>
                  <a:lnTo>
                    <a:pt x="100" y="96"/>
                  </a:lnTo>
                  <a:lnTo>
                    <a:pt x="100" y="96"/>
                  </a:lnTo>
                  <a:lnTo>
                    <a:pt x="100" y="96"/>
                  </a:lnTo>
                  <a:lnTo>
                    <a:pt x="100" y="96"/>
                  </a:lnTo>
                  <a:lnTo>
                    <a:pt x="96" y="96"/>
                  </a:lnTo>
                  <a:lnTo>
                    <a:pt x="96" y="96"/>
                  </a:lnTo>
                  <a:lnTo>
                    <a:pt x="94" y="96"/>
                  </a:lnTo>
                  <a:lnTo>
                    <a:pt x="88" y="92"/>
                  </a:lnTo>
                  <a:lnTo>
                    <a:pt x="88" y="92"/>
                  </a:lnTo>
                  <a:lnTo>
                    <a:pt x="88" y="92"/>
                  </a:lnTo>
                  <a:lnTo>
                    <a:pt x="88" y="90"/>
                  </a:lnTo>
                  <a:lnTo>
                    <a:pt x="84" y="84"/>
                  </a:lnTo>
                  <a:lnTo>
                    <a:pt x="80" y="76"/>
                  </a:lnTo>
                  <a:lnTo>
                    <a:pt x="80" y="76"/>
                  </a:lnTo>
                  <a:lnTo>
                    <a:pt x="80" y="74"/>
                  </a:lnTo>
                  <a:lnTo>
                    <a:pt x="78" y="74"/>
                  </a:lnTo>
                  <a:lnTo>
                    <a:pt x="76" y="74"/>
                  </a:lnTo>
                  <a:lnTo>
                    <a:pt x="72" y="74"/>
                  </a:lnTo>
                  <a:lnTo>
                    <a:pt x="72" y="74"/>
                  </a:lnTo>
                  <a:lnTo>
                    <a:pt x="72" y="74"/>
                  </a:lnTo>
                  <a:lnTo>
                    <a:pt x="70" y="76"/>
                  </a:lnTo>
                  <a:lnTo>
                    <a:pt x="70" y="76"/>
                  </a:lnTo>
                  <a:lnTo>
                    <a:pt x="70" y="76"/>
                  </a:lnTo>
                  <a:lnTo>
                    <a:pt x="66" y="82"/>
                  </a:lnTo>
                  <a:lnTo>
                    <a:pt x="66" y="86"/>
                  </a:lnTo>
                  <a:lnTo>
                    <a:pt x="66" y="88"/>
                  </a:lnTo>
                  <a:lnTo>
                    <a:pt x="66" y="90"/>
                  </a:lnTo>
                  <a:lnTo>
                    <a:pt x="66" y="92"/>
                  </a:lnTo>
                  <a:lnTo>
                    <a:pt x="66" y="92"/>
                  </a:lnTo>
                  <a:lnTo>
                    <a:pt x="66" y="92"/>
                  </a:lnTo>
                  <a:lnTo>
                    <a:pt x="66" y="92"/>
                  </a:lnTo>
                  <a:lnTo>
                    <a:pt x="66" y="92"/>
                  </a:lnTo>
                  <a:lnTo>
                    <a:pt x="66" y="92"/>
                  </a:lnTo>
                  <a:lnTo>
                    <a:pt x="66" y="92"/>
                  </a:lnTo>
                  <a:lnTo>
                    <a:pt x="66" y="94"/>
                  </a:lnTo>
                  <a:lnTo>
                    <a:pt x="66" y="94"/>
                  </a:lnTo>
                  <a:lnTo>
                    <a:pt x="66" y="94"/>
                  </a:lnTo>
                  <a:lnTo>
                    <a:pt x="66" y="96"/>
                  </a:lnTo>
                  <a:lnTo>
                    <a:pt x="66" y="100"/>
                  </a:lnTo>
                  <a:lnTo>
                    <a:pt x="64" y="98"/>
                  </a:lnTo>
                  <a:lnTo>
                    <a:pt x="62" y="94"/>
                  </a:lnTo>
                  <a:lnTo>
                    <a:pt x="60" y="90"/>
                  </a:lnTo>
                  <a:lnTo>
                    <a:pt x="60" y="80"/>
                  </a:lnTo>
                  <a:lnTo>
                    <a:pt x="56" y="74"/>
                  </a:lnTo>
                  <a:lnTo>
                    <a:pt x="54" y="70"/>
                  </a:lnTo>
                  <a:lnTo>
                    <a:pt x="52" y="70"/>
                  </a:lnTo>
                  <a:lnTo>
                    <a:pt x="50" y="66"/>
                  </a:lnTo>
                  <a:lnTo>
                    <a:pt x="50" y="62"/>
                  </a:lnTo>
                  <a:lnTo>
                    <a:pt x="50" y="62"/>
                  </a:lnTo>
                  <a:lnTo>
                    <a:pt x="50" y="62"/>
                  </a:lnTo>
                  <a:lnTo>
                    <a:pt x="50" y="62"/>
                  </a:lnTo>
                  <a:lnTo>
                    <a:pt x="50" y="62"/>
                  </a:lnTo>
                  <a:lnTo>
                    <a:pt x="48" y="62"/>
                  </a:lnTo>
                  <a:lnTo>
                    <a:pt x="46" y="62"/>
                  </a:lnTo>
                  <a:lnTo>
                    <a:pt x="46" y="62"/>
                  </a:lnTo>
                  <a:lnTo>
                    <a:pt x="44" y="62"/>
                  </a:lnTo>
                  <a:lnTo>
                    <a:pt x="44" y="62"/>
                  </a:lnTo>
                  <a:lnTo>
                    <a:pt x="42" y="62"/>
                  </a:lnTo>
                  <a:lnTo>
                    <a:pt x="40" y="64"/>
                  </a:lnTo>
                  <a:lnTo>
                    <a:pt x="40" y="64"/>
                  </a:lnTo>
                  <a:lnTo>
                    <a:pt x="40" y="64"/>
                  </a:lnTo>
                  <a:lnTo>
                    <a:pt x="38" y="66"/>
                  </a:lnTo>
                  <a:lnTo>
                    <a:pt x="38" y="70"/>
                  </a:lnTo>
                  <a:lnTo>
                    <a:pt x="38" y="72"/>
                  </a:lnTo>
                  <a:lnTo>
                    <a:pt x="38" y="72"/>
                  </a:lnTo>
                  <a:lnTo>
                    <a:pt x="40" y="74"/>
                  </a:lnTo>
                  <a:lnTo>
                    <a:pt x="40" y="74"/>
                  </a:lnTo>
                  <a:lnTo>
                    <a:pt x="40" y="74"/>
                  </a:lnTo>
                  <a:lnTo>
                    <a:pt x="40" y="74"/>
                  </a:lnTo>
                  <a:lnTo>
                    <a:pt x="40" y="76"/>
                  </a:lnTo>
                  <a:lnTo>
                    <a:pt x="40" y="78"/>
                  </a:lnTo>
                  <a:lnTo>
                    <a:pt x="36" y="80"/>
                  </a:lnTo>
                  <a:lnTo>
                    <a:pt x="36" y="80"/>
                  </a:lnTo>
                  <a:lnTo>
                    <a:pt x="36" y="80"/>
                  </a:lnTo>
                  <a:lnTo>
                    <a:pt x="36" y="80"/>
                  </a:lnTo>
                  <a:lnTo>
                    <a:pt x="36" y="78"/>
                  </a:lnTo>
                  <a:lnTo>
                    <a:pt x="34" y="76"/>
                  </a:lnTo>
                  <a:lnTo>
                    <a:pt x="34" y="76"/>
                  </a:lnTo>
                  <a:lnTo>
                    <a:pt x="34" y="76"/>
                  </a:lnTo>
                  <a:lnTo>
                    <a:pt x="34" y="74"/>
                  </a:lnTo>
                  <a:lnTo>
                    <a:pt x="34" y="74"/>
                  </a:lnTo>
                  <a:lnTo>
                    <a:pt x="34" y="74"/>
                  </a:lnTo>
                  <a:lnTo>
                    <a:pt x="34" y="74"/>
                  </a:lnTo>
                  <a:lnTo>
                    <a:pt x="34" y="74"/>
                  </a:lnTo>
                  <a:lnTo>
                    <a:pt x="32" y="74"/>
                  </a:lnTo>
                  <a:lnTo>
                    <a:pt x="32" y="76"/>
                  </a:lnTo>
                  <a:lnTo>
                    <a:pt x="32" y="76"/>
                  </a:lnTo>
                  <a:lnTo>
                    <a:pt x="32" y="76"/>
                  </a:lnTo>
                  <a:lnTo>
                    <a:pt x="28" y="74"/>
                  </a:lnTo>
                  <a:lnTo>
                    <a:pt x="28" y="74"/>
                  </a:lnTo>
                  <a:lnTo>
                    <a:pt x="28" y="72"/>
                  </a:lnTo>
                  <a:lnTo>
                    <a:pt x="28" y="70"/>
                  </a:lnTo>
                  <a:lnTo>
                    <a:pt x="28" y="70"/>
                  </a:lnTo>
                  <a:lnTo>
                    <a:pt x="28" y="70"/>
                  </a:lnTo>
                  <a:lnTo>
                    <a:pt x="28" y="68"/>
                  </a:lnTo>
                  <a:lnTo>
                    <a:pt x="28" y="68"/>
                  </a:lnTo>
                  <a:lnTo>
                    <a:pt x="28" y="68"/>
                  </a:lnTo>
                  <a:lnTo>
                    <a:pt x="28" y="68"/>
                  </a:lnTo>
                  <a:lnTo>
                    <a:pt x="28" y="68"/>
                  </a:lnTo>
                  <a:lnTo>
                    <a:pt x="28" y="66"/>
                  </a:lnTo>
                  <a:lnTo>
                    <a:pt x="28" y="66"/>
                  </a:lnTo>
                  <a:lnTo>
                    <a:pt x="26" y="62"/>
                  </a:lnTo>
                  <a:lnTo>
                    <a:pt x="24" y="62"/>
                  </a:lnTo>
                  <a:lnTo>
                    <a:pt x="22" y="60"/>
                  </a:lnTo>
                  <a:lnTo>
                    <a:pt x="22" y="60"/>
                  </a:lnTo>
                  <a:lnTo>
                    <a:pt x="22" y="54"/>
                  </a:lnTo>
                  <a:lnTo>
                    <a:pt x="22" y="54"/>
                  </a:lnTo>
                  <a:lnTo>
                    <a:pt x="22" y="54"/>
                  </a:lnTo>
                  <a:lnTo>
                    <a:pt x="22" y="52"/>
                  </a:lnTo>
                  <a:lnTo>
                    <a:pt x="22" y="52"/>
                  </a:lnTo>
                  <a:lnTo>
                    <a:pt x="22" y="50"/>
                  </a:lnTo>
                  <a:lnTo>
                    <a:pt x="24" y="50"/>
                  </a:lnTo>
                  <a:lnTo>
                    <a:pt x="24" y="50"/>
                  </a:lnTo>
                  <a:lnTo>
                    <a:pt x="24" y="50"/>
                  </a:lnTo>
                  <a:lnTo>
                    <a:pt x="26" y="48"/>
                  </a:lnTo>
                  <a:lnTo>
                    <a:pt x="28" y="46"/>
                  </a:lnTo>
                  <a:lnTo>
                    <a:pt x="28" y="46"/>
                  </a:lnTo>
                  <a:lnTo>
                    <a:pt x="28" y="44"/>
                  </a:lnTo>
                  <a:lnTo>
                    <a:pt x="28" y="44"/>
                  </a:lnTo>
                  <a:lnTo>
                    <a:pt x="28" y="40"/>
                  </a:lnTo>
                  <a:lnTo>
                    <a:pt x="26" y="38"/>
                  </a:lnTo>
                  <a:lnTo>
                    <a:pt x="26" y="38"/>
                  </a:lnTo>
                  <a:lnTo>
                    <a:pt x="24" y="34"/>
                  </a:lnTo>
                  <a:lnTo>
                    <a:pt x="22" y="32"/>
                  </a:lnTo>
                  <a:lnTo>
                    <a:pt x="22" y="32"/>
                  </a:lnTo>
                  <a:lnTo>
                    <a:pt x="22" y="30"/>
                  </a:lnTo>
                  <a:lnTo>
                    <a:pt x="20" y="30"/>
                  </a:lnTo>
                  <a:lnTo>
                    <a:pt x="14" y="24"/>
                  </a:lnTo>
                  <a:lnTo>
                    <a:pt x="10" y="16"/>
                  </a:lnTo>
                  <a:lnTo>
                    <a:pt x="8" y="16"/>
                  </a:lnTo>
                  <a:lnTo>
                    <a:pt x="6" y="16"/>
                  </a:lnTo>
                  <a:lnTo>
                    <a:pt x="6" y="14"/>
                  </a:lnTo>
                  <a:lnTo>
                    <a:pt x="4" y="14"/>
                  </a:lnTo>
                  <a:lnTo>
                    <a:pt x="4" y="14"/>
                  </a:lnTo>
                  <a:lnTo>
                    <a:pt x="2" y="14"/>
                  </a:lnTo>
                  <a:lnTo>
                    <a:pt x="0" y="14"/>
                  </a:lnTo>
                  <a:lnTo>
                    <a:pt x="0" y="14"/>
                  </a:lnTo>
                  <a:lnTo>
                    <a:pt x="0" y="12"/>
                  </a:lnTo>
                  <a:lnTo>
                    <a:pt x="0" y="12"/>
                  </a:lnTo>
                  <a:lnTo>
                    <a:pt x="0" y="12"/>
                  </a:lnTo>
                  <a:lnTo>
                    <a:pt x="0" y="10"/>
                  </a:lnTo>
                  <a:lnTo>
                    <a:pt x="0" y="8"/>
                  </a:lnTo>
                  <a:lnTo>
                    <a:pt x="2" y="8"/>
                  </a:lnTo>
                  <a:lnTo>
                    <a:pt x="2" y="8"/>
                  </a:lnTo>
                  <a:lnTo>
                    <a:pt x="2" y="8"/>
                  </a:lnTo>
                  <a:lnTo>
                    <a:pt x="2" y="8"/>
                  </a:lnTo>
                  <a:lnTo>
                    <a:pt x="2" y="8"/>
                  </a:lnTo>
                  <a:lnTo>
                    <a:pt x="2" y="8"/>
                  </a:lnTo>
                  <a:lnTo>
                    <a:pt x="2" y="8"/>
                  </a:lnTo>
                  <a:lnTo>
                    <a:pt x="4" y="8"/>
                  </a:lnTo>
                  <a:lnTo>
                    <a:pt x="4" y="8"/>
                  </a:lnTo>
                  <a:lnTo>
                    <a:pt x="4" y="8"/>
                  </a:lnTo>
                  <a:lnTo>
                    <a:pt x="6" y="6"/>
                  </a:lnTo>
                  <a:lnTo>
                    <a:pt x="8" y="4"/>
                  </a:lnTo>
                  <a:lnTo>
                    <a:pt x="1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20" name="Freeform 5653">
              <a:extLst>
                <a:ext uri="{FF2B5EF4-FFF2-40B4-BE49-F238E27FC236}">
                  <a16:creationId xmlns:a16="http://schemas.microsoft.com/office/drawing/2014/main" id="{5D334445-F693-634C-B26B-690B081039A7}"/>
                </a:ext>
              </a:extLst>
            </p:cNvPr>
            <p:cNvSpPr>
              <a:spLocks/>
            </p:cNvSpPr>
            <p:nvPr/>
          </p:nvSpPr>
          <p:spPr bwMode="auto">
            <a:xfrm>
              <a:off x="2159252" y="2683520"/>
              <a:ext cx="135334" cy="149536"/>
            </a:xfrm>
            <a:custGeom>
              <a:avLst/>
              <a:gdLst/>
              <a:ahLst/>
              <a:cxnLst>
                <a:cxn ang="0">
                  <a:pos x="84" y="94"/>
                </a:cxn>
                <a:cxn ang="0">
                  <a:pos x="82" y="92"/>
                </a:cxn>
                <a:cxn ang="0">
                  <a:pos x="86" y="86"/>
                </a:cxn>
                <a:cxn ang="0">
                  <a:pos x="74" y="74"/>
                </a:cxn>
                <a:cxn ang="0">
                  <a:pos x="74" y="74"/>
                </a:cxn>
                <a:cxn ang="0">
                  <a:pos x="74" y="72"/>
                </a:cxn>
                <a:cxn ang="0">
                  <a:pos x="72" y="72"/>
                </a:cxn>
                <a:cxn ang="0">
                  <a:pos x="72" y="72"/>
                </a:cxn>
                <a:cxn ang="0">
                  <a:pos x="70" y="60"/>
                </a:cxn>
                <a:cxn ang="0">
                  <a:pos x="68" y="56"/>
                </a:cxn>
                <a:cxn ang="0">
                  <a:pos x="68" y="58"/>
                </a:cxn>
                <a:cxn ang="0">
                  <a:pos x="68" y="58"/>
                </a:cxn>
                <a:cxn ang="0">
                  <a:pos x="66" y="60"/>
                </a:cxn>
                <a:cxn ang="0">
                  <a:pos x="66" y="62"/>
                </a:cxn>
                <a:cxn ang="0">
                  <a:pos x="64" y="60"/>
                </a:cxn>
                <a:cxn ang="0">
                  <a:pos x="62" y="60"/>
                </a:cxn>
                <a:cxn ang="0">
                  <a:pos x="64" y="56"/>
                </a:cxn>
                <a:cxn ang="0">
                  <a:pos x="64" y="56"/>
                </a:cxn>
                <a:cxn ang="0">
                  <a:pos x="66" y="54"/>
                </a:cxn>
                <a:cxn ang="0">
                  <a:pos x="66" y="50"/>
                </a:cxn>
                <a:cxn ang="0">
                  <a:pos x="66" y="54"/>
                </a:cxn>
                <a:cxn ang="0">
                  <a:pos x="64" y="54"/>
                </a:cxn>
                <a:cxn ang="0">
                  <a:pos x="62" y="56"/>
                </a:cxn>
                <a:cxn ang="0">
                  <a:pos x="58" y="56"/>
                </a:cxn>
                <a:cxn ang="0">
                  <a:pos x="48" y="48"/>
                </a:cxn>
                <a:cxn ang="0">
                  <a:pos x="44" y="46"/>
                </a:cxn>
                <a:cxn ang="0">
                  <a:pos x="30" y="34"/>
                </a:cxn>
                <a:cxn ang="0">
                  <a:pos x="24" y="28"/>
                </a:cxn>
                <a:cxn ang="0">
                  <a:pos x="26" y="24"/>
                </a:cxn>
                <a:cxn ang="0">
                  <a:pos x="24" y="26"/>
                </a:cxn>
                <a:cxn ang="0">
                  <a:pos x="20" y="26"/>
                </a:cxn>
                <a:cxn ang="0">
                  <a:pos x="20" y="24"/>
                </a:cxn>
                <a:cxn ang="0">
                  <a:pos x="22" y="16"/>
                </a:cxn>
                <a:cxn ang="0">
                  <a:pos x="26" y="8"/>
                </a:cxn>
                <a:cxn ang="0">
                  <a:pos x="24" y="10"/>
                </a:cxn>
                <a:cxn ang="0">
                  <a:pos x="20" y="16"/>
                </a:cxn>
                <a:cxn ang="0">
                  <a:pos x="18" y="18"/>
                </a:cxn>
                <a:cxn ang="0">
                  <a:pos x="18" y="16"/>
                </a:cxn>
                <a:cxn ang="0">
                  <a:pos x="16" y="8"/>
                </a:cxn>
                <a:cxn ang="0">
                  <a:pos x="14" y="10"/>
                </a:cxn>
                <a:cxn ang="0">
                  <a:pos x="12" y="4"/>
                </a:cxn>
                <a:cxn ang="0">
                  <a:pos x="14" y="4"/>
                </a:cxn>
                <a:cxn ang="0">
                  <a:pos x="16" y="2"/>
                </a:cxn>
                <a:cxn ang="0">
                  <a:pos x="16" y="2"/>
                </a:cxn>
                <a:cxn ang="0">
                  <a:pos x="10" y="2"/>
                </a:cxn>
                <a:cxn ang="0">
                  <a:pos x="10" y="2"/>
                </a:cxn>
                <a:cxn ang="0">
                  <a:pos x="6" y="10"/>
                </a:cxn>
                <a:cxn ang="0">
                  <a:pos x="6" y="12"/>
                </a:cxn>
                <a:cxn ang="0">
                  <a:pos x="4" y="12"/>
                </a:cxn>
                <a:cxn ang="0">
                  <a:pos x="2" y="12"/>
                </a:cxn>
                <a:cxn ang="0">
                  <a:pos x="0" y="8"/>
                </a:cxn>
                <a:cxn ang="0">
                  <a:pos x="0" y="6"/>
                </a:cxn>
                <a:cxn ang="0">
                  <a:pos x="2" y="2"/>
                </a:cxn>
              </a:cxnLst>
              <a:rect l="0" t="0" r="r" b="b"/>
              <a:pathLst>
                <a:path w="86" h="94">
                  <a:moveTo>
                    <a:pt x="84" y="94"/>
                  </a:moveTo>
                  <a:lnTo>
                    <a:pt x="84" y="94"/>
                  </a:lnTo>
                  <a:lnTo>
                    <a:pt x="84" y="94"/>
                  </a:lnTo>
                  <a:lnTo>
                    <a:pt x="82" y="94"/>
                  </a:lnTo>
                  <a:lnTo>
                    <a:pt x="82" y="94"/>
                  </a:lnTo>
                  <a:lnTo>
                    <a:pt x="82" y="92"/>
                  </a:lnTo>
                  <a:lnTo>
                    <a:pt x="82" y="92"/>
                  </a:lnTo>
                  <a:lnTo>
                    <a:pt x="86" y="90"/>
                  </a:lnTo>
                  <a:lnTo>
                    <a:pt x="86" y="86"/>
                  </a:lnTo>
                  <a:lnTo>
                    <a:pt x="84" y="86"/>
                  </a:lnTo>
                  <a:lnTo>
                    <a:pt x="78" y="82"/>
                  </a:lnTo>
                  <a:lnTo>
                    <a:pt x="74" y="74"/>
                  </a:lnTo>
                  <a:lnTo>
                    <a:pt x="74" y="74"/>
                  </a:lnTo>
                  <a:lnTo>
                    <a:pt x="74" y="74"/>
                  </a:lnTo>
                  <a:lnTo>
                    <a:pt x="74" y="74"/>
                  </a:lnTo>
                  <a:lnTo>
                    <a:pt x="74" y="72"/>
                  </a:lnTo>
                  <a:lnTo>
                    <a:pt x="74" y="70"/>
                  </a:lnTo>
                  <a:lnTo>
                    <a:pt x="74" y="72"/>
                  </a:lnTo>
                  <a:lnTo>
                    <a:pt x="74" y="72"/>
                  </a:lnTo>
                  <a:lnTo>
                    <a:pt x="74" y="72"/>
                  </a:lnTo>
                  <a:lnTo>
                    <a:pt x="72" y="72"/>
                  </a:lnTo>
                  <a:lnTo>
                    <a:pt x="72" y="72"/>
                  </a:lnTo>
                  <a:lnTo>
                    <a:pt x="72" y="72"/>
                  </a:lnTo>
                  <a:lnTo>
                    <a:pt x="72" y="72"/>
                  </a:lnTo>
                  <a:lnTo>
                    <a:pt x="66" y="70"/>
                  </a:lnTo>
                  <a:lnTo>
                    <a:pt x="70" y="62"/>
                  </a:lnTo>
                  <a:lnTo>
                    <a:pt x="70" y="60"/>
                  </a:lnTo>
                  <a:lnTo>
                    <a:pt x="70" y="60"/>
                  </a:lnTo>
                  <a:lnTo>
                    <a:pt x="70" y="58"/>
                  </a:lnTo>
                  <a:lnTo>
                    <a:pt x="68" y="56"/>
                  </a:lnTo>
                  <a:lnTo>
                    <a:pt x="68" y="56"/>
                  </a:lnTo>
                  <a:lnTo>
                    <a:pt x="68" y="56"/>
                  </a:lnTo>
                  <a:lnTo>
                    <a:pt x="68" y="58"/>
                  </a:lnTo>
                  <a:lnTo>
                    <a:pt x="68" y="58"/>
                  </a:lnTo>
                  <a:lnTo>
                    <a:pt x="68" y="58"/>
                  </a:lnTo>
                  <a:lnTo>
                    <a:pt x="68" y="58"/>
                  </a:lnTo>
                  <a:lnTo>
                    <a:pt x="68" y="60"/>
                  </a:lnTo>
                  <a:lnTo>
                    <a:pt x="68" y="60"/>
                  </a:lnTo>
                  <a:lnTo>
                    <a:pt x="66" y="60"/>
                  </a:lnTo>
                  <a:lnTo>
                    <a:pt x="66" y="60"/>
                  </a:lnTo>
                  <a:lnTo>
                    <a:pt x="66" y="62"/>
                  </a:lnTo>
                  <a:lnTo>
                    <a:pt x="66" y="62"/>
                  </a:lnTo>
                  <a:lnTo>
                    <a:pt x="64" y="62"/>
                  </a:lnTo>
                  <a:lnTo>
                    <a:pt x="64" y="60"/>
                  </a:lnTo>
                  <a:lnTo>
                    <a:pt x="64" y="60"/>
                  </a:lnTo>
                  <a:lnTo>
                    <a:pt x="62" y="60"/>
                  </a:lnTo>
                  <a:lnTo>
                    <a:pt x="62" y="60"/>
                  </a:lnTo>
                  <a:lnTo>
                    <a:pt x="62" y="60"/>
                  </a:lnTo>
                  <a:lnTo>
                    <a:pt x="62" y="58"/>
                  </a:lnTo>
                  <a:lnTo>
                    <a:pt x="62" y="58"/>
                  </a:lnTo>
                  <a:lnTo>
                    <a:pt x="64" y="56"/>
                  </a:lnTo>
                  <a:lnTo>
                    <a:pt x="64" y="56"/>
                  </a:lnTo>
                  <a:lnTo>
                    <a:pt x="64" y="56"/>
                  </a:lnTo>
                  <a:lnTo>
                    <a:pt x="64" y="56"/>
                  </a:lnTo>
                  <a:lnTo>
                    <a:pt x="64" y="56"/>
                  </a:lnTo>
                  <a:lnTo>
                    <a:pt x="66" y="54"/>
                  </a:lnTo>
                  <a:lnTo>
                    <a:pt x="66" y="54"/>
                  </a:lnTo>
                  <a:lnTo>
                    <a:pt x="66" y="52"/>
                  </a:lnTo>
                  <a:lnTo>
                    <a:pt x="66" y="52"/>
                  </a:lnTo>
                  <a:lnTo>
                    <a:pt x="66" y="50"/>
                  </a:lnTo>
                  <a:lnTo>
                    <a:pt x="66" y="52"/>
                  </a:lnTo>
                  <a:lnTo>
                    <a:pt x="66" y="52"/>
                  </a:lnTo>
                  <a:lnTo>
                    <a:pt x="66" y="54"/>
                  </a:lnTo>
                  <a:lnTo>
                    <a:pt x="64" y="54"/>
                  </a:lnTo>
                  <a:lnTo>
                    <a:pt x="64" y="54"/>
                  </a:lnTo>
                  <a:lnTo>
                    <a:pt x="64" y="54"/>
                  </a:lnTo>
                  <a:lnTo>
                    <a:pt x="64" y="56"/>
                  </a:lnTo>
                  <a:lnTo>
                    <a:pt x="62" y="56"/>
                  </a:lnTo>
                  <a:lnTo>
                    <a:pt x="62" y="56"/>
                  </a:lnTo>
                  <a:lnTo>
                    <a:pt x="60" y="56"/>
                  </a:lnTo>
                  <a:lnTo>
                    <a:pt x="60" y="56"/>
                  </a:lnTo>
                  <a:lnTo>
                    <a:pt x="58" y="56"/>
                  </a:lnTo>
                  <a:lnTo>
                    <a:pt x="54" y="52"/>
                  </a:lnTo>
                  <a:lnTo>
                    <a:pt x="54" y="52"/>
                  </a:lnTo>
                  <a:lnTo>
                    <a:pt x="48" y="48"/>
                  </a:lnTo>
                  <a:lnTo>
                    <a:pt x="44" y="46"/>
                  </a:lnTo>
                  <a:lnTo>
                    <a:pt x="44" y="46"/>
                  </a:lnTo>
                  <a:lnTo>
                    <a:pt x="44" y="46"/>
                  </a:lnTo>
                  <a:lnTo>
                    <a:pt x="40" y="44"/>
                  </a:lnTo>
                  <a:lnTo>
                    <a:pt x="40" y="44"/>
                  </a:lnTo>
                  <a:lnTo>
                    <a:pt x="30" y="34"/>
                  </a:lnTo>
                  <a:lnTo>
                    <a:pt x="26" y="30"/>
                  </a:lnTo>
                  <a:lnTo>
                    <a:pt x="26" y="28"/>
                  </a:lnTo>
                  <a:lnTo>
                    <a:pt x="24" y="28"/>
                  </a:lnTo>
                  <a:lnTo>
                    <a:pt x="24" y="28"/>
                  </a:lnTo>
                  <a:lnTo>
                    <a:pt x="26" y="26"/>
                  </a:lnTo>
                  <a:lnTo>
                    <a:pt x="26" y="24"/>
                  </a:lnTo>
                  <a:lnTo>
                    <a:pt x="26" y="24"/>
                  </a:lnTo>
                  <a:lnTo>
                    <a:pt x="24" y="26"/>
                  </a:lnTo>
                  <a:lnTo>
                    <a:pt x="24" y="26"/>
                  </a:lnTo>
                  <a:lnTo>
                    <a:pt x="22" y="26"/>
                  </a:lnTo>
                  <a:lnTo>
                    <a:pt x="22" y="26"/>
                  </a:lnTo>
                  <a:lnTo>
                    <a:pt x="20" y="26"/>
                  </a:lnTo>
                  <a:lnTo>
                    <a:pt x="20" y="26"/>
                  </a:lnTo>
                  <a:lnTo>
                    <a:pt x="20" y="24"/>
                  </a:lnTo>
                  <a:lnTo>
                    <a:pt x="20" y="24"/>
                  </a:lnTo>
                  <a:lnTo>
                    <a:pt x="22" y="16"/>
                  </a:lnTo>
                  <a:lnTo>
                    <a:pt x="22" y="16"/>
                  </a:lnTo>
                  <a:lnTo>
                    <a:pt x="22" y="16"/>
                  </a:lnTo>
                  <a:lnTo>
                    <a:pt x="22" y="16"/>
                  </a:lnTo>
                  <a:lnTo>
                    <a:pt x="24" y="12"/>
                  </a:lnTo>
                  <a:lnTo>
                    <a:pt x="26" y="8"/>
                  </a:lnTo>
                  <a:lnTo>
                    <a:pt x="26" y="8"/>
                  </a:lnTo>
                  <a:lnTo>
                    <a:pt x="24" y="10"/>
                  </a:lnTo>
                  <a:lnTo>
                    <a:pt x="24" y="10"/>
                  </a:lnTo>
                  <a:lnTo>
                    <a:pt x="24" y="10"/>
                  </a:lnTo>
                  <a:lnTo>
                    <a:pt x="22" y="14"/>
                  </a:lnTo>
                  <a:lnTo>
                    <a:pt x="20" y="16"/>
                  </a:lnTo>
                  <a:lnTo>
                    <a:pt x="20" y="16"/>
                  </a:lnTo>
                  <a:lnTo>
                    <a:pt x="18" y="18"/>
                  </a:lnTo>
                  <a:lnTo>
                    <a:pt x="18" y="18"/>
                  </a:lnTo>
                  <a:lnTo>
                    <a:pt x="18" y="18"/>
                  </a:lnTo>
                  <a:lnTo>
                    <a:pt x="18" y="18"/>
                  </a:lnTo>
                  <a:lnTo>
                    <a:pt x="18" y="16"/>
                  </a:lnTo>
                  <a:lnTo>
                    <a:pt x="18" y="16"/>
                  </a:lnTo>
                  <a:lnTo>
                    <a:pt x="18" y="12"/>
                  </a:lnTo>
                  <a:lnTo>
                    <a:pt x="16" y="8"/>
                  </a:lnTo>
                  <a:lnTo>
                    <a:pt x="14" y="8"/>
                  </a:lnTo>
                  <a:lnTo>
                    <a:pt x="14" y="8"/>
                  </a:lnTo>
                  <a:lnTo>
                    <a:pt x="14" y="10"/>
                  </a:lnTo>
                  <a:lnTo>
                    <a:pt x="12" y="10"/>
                  </a:lnTo>
                  <a:lnTo>
                    <a:pt x="12" y="6"/>
                  </a:lnTo>
                  <a:lnTo>
                    <a:pt x="12" y="4"/>
                  </a:lnTo>
                  <a:lnTo>
                    <a:pt x="12" y="4"/>
                  </a:lnTo>
                  <a:lnTo>
                    <a:pt x="12" y="4"/>
                  </a:lnTo>
                  <a:lnTo>
                    <a:pt x="14" y="4"/>
                  </a:lnTo>
                  <a:lnTo>
                    <a:pt x="16" y="2"/>
                  </a:lnTo>
                  <a:lnTo>
                    <a:pt x="16" y="2"/>
                  </a:lnTo>
                  <a:lnTo>
                    <a:pt x="16" y="2"/>
                  </a:lnTo>
                  <a:lnTo>
                    <a:pt x="18" y="0"/>
                  </a:lnTo>
                  <a:lnTo>
                    <a:pt x="18" y="0"/>
                  </a:lnTo>
                  <a:lnTo>
                    <a:pt x="16" y="2"/>
                  </a:lnTo>
                  <a:lnTo>
                    <a:pt x="16" y="2"/>
                  </a:lnTo>
                  <a:lnTo>
                    <a:pt x="16" y="2"/>
                  </a:lnTo>
                  <a:lnTo>
                    <a:pt x="10" y="2"/>
                  </a:lnTo>
                  <a:lnTo>
                    <a:pt x="10" y="2"/>
                  </a:lnTo>
                  <a:lnTo>
                    <a:pt x="10" y="2"/>
                  </a:lnTo>
                  <a:lnTo>
                    <a:pt x="10" y="2"/>
                  </a:lnTo>
                  <a:lnTo>
                    <a:pt x="8" y="4"/>
                  </a:lnTo>
                  <a:lnTo>
                    <a:pt x="8" y="6"/>
                  </a:lnTo>
                  <a:lnTo>
                    <a:pt x="6" y="10"/>
                  </a:lnTo>
                  <a:lnTo>
                    <a:pt x="6" y="10"/>
                  </a:lnTo>
                  <a:lnTo>
                    <a:pt x="6" y="10"/>
                  </a:lnTo>
                  <a:lnTo>
                    <a:pt x="6" y="12"/>
                  </a:lnTo>
                  <a:lnTo>
                    <a:pt x="4" y="12"/>
                  </a:lnTo>
                  <a:lnTo>
                    <a:pt x="4" y="12"/>
                  </a:lnTo>
                  <a:lnTo>
                    <a:pt x="4" y="12"/>
                  </a:lnTo>
                  <a:lnTo>
                    <a:pt x="4" y="12"/>
                  </a:lnTo>
                  <a:lnTo>
                    <a:pt x="2" y="12"/>
                  </a:lnTo>
                  <a:lnTo>
                    <a:pt x="2" y="12"/>
                  </a:lnTo>
                  <a:lnTo>
                    <a:pt x="0" y="8"/>
                  </a:lnTo>
                  <a:lnTo>
                    <a:pt x="0" y="8"/>
                  </a:lnTo>
                  <a:lnTo>
                    <a:pt x="0" y="8"/>
                  </a:lnTo>
                  <a:lnTo>
                    <a:pt x="0" y="6"/>
                  </a:lnTo>
                  <a:lnTo>
                    <a:pt x="0" y="6"/>
                  </a:lnTo>
                  <a:lnTo>
                    <a:pt x="0" y="6"/>
                  </a:lnTo>
                  <a:lnTo>
                    <a:pt x="0" y="6"/>
                  </a:lnTo>
                  <a:lnTo>
                    <a:pt x="0" y="6"/>
                  </a:lnTo>
                  <a:lnTo>
                    <a:pt x="2"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21" name="Freeform 5654">
              <a:extLst>
                <a:ext uri="{FF2B5EF4-FFF2-40B4-BE49-F238E27FC236}">
                  <a16:creationId xmlns:a16="http://schemas.microsoft.com/office/drawing/2014/main" id="{019BC67C-A4A2-AD47-88C9-EE8AC69FE375}"/>
                </a:ext>
              </a:extLst>
            </p:cNvPr>
            <p:cNvSpPr>
              <a:spLocks/>
            </p:cNvSpPr>
            <p:nvPr/>
          </p:nvSpPr>
          <p:spPr bwMode="auto">
            <a:xfrm>
              <a:off x="2034490" y="2582364"/>
              <a:ext cx="137449" cy="107753"/>
            </a:xfrm>
            <a:custGeom>
              <a:avLst/>
              <a:gdLst/>
              <a:ahLst/>
              <a:cxnLst>
                <a:cxn ang="0">
                  <a:pos x="78" y="68"/>
                </a:cxn>
                <a:cxn ang="0">
                  <a:pos x="76" y="62"/>
                </a:cxn>
                <a:cxn ang="0">
                  <a:pos x="80" y="56"/>
                </a:cxn>
                <a:cxn ang="0">
                  <a:pos x="74" y="62"/>
                </a:cxn>
                <a:cxn ang="0">
                  <a:pos x="70" y="66"/>
                </a:cxn>
                <a:cxn ang="0">
                  <a:pos x="68" y="64"/>
                </a:cxn>
                <a:cxn ang="0">
                  <a:pos x="72" y="60"/>
                </a:cxn>
                <a:cxn ang="0">
                  <a:pos x="72" y="58"/>
                </a:cxn>
                <a:cxn ang="0">
                  <a:pos x="70" y="54"/>
                </a:cxn>
                <a:cxn ang="0">
                  <a:pos x="72" y="56"/>
                </a:cxn>
                <a:cxn ang="0">
                  <a:pos x="70" y="58"/>
                </a:cxn>
                <a:cxn ang="0">
                  <a:pos x="66" y="58"/>
                </a:cxn>
                <a:cxn ang="0">
                  <a:pos x="62" y="56"/>
                </a:cxn>
                <a:cxn ang="0">
                  <a:pos x="64" y="48"/>
                </a:cxn>
                <a:cxn ang="0">
                  <a:pos x="64" y="48"/>
                </a:cxn>
                <a:cxn ang="0">
                  <a:pos x="68" y="46"/>
                </a:cxn>
                <a:cxn ang="0">
                  <a:pos x="66" y="46"/>
                </a:cxn>
                <a:cxn ang="0">
                  <a:pos x="60" y="48"/>
                </a:cxn>
                <a:cxn ang="0">
                  <a:pos x="58" y="48"/>
                </a:cxn>
                <a:cxn ang="0">
                  <a:pos x="68" y="36"/>
                </a:cxn>
                <a:cxn ang="0">
                  <a:pos x="78" y="36"/>
                </a:cxn>
                <a:cxn ang="0">
                  <a:pos x="74" y="34"/>
                </a:cxn>
                <a:cxn ang="0">
                  <a:pos x="66" y="32"/>
                </a:cxn>
                <a:cxn ang="0">
                  <a:pos x="64" y="36"/>
                </a:cxn>
                <a:cxn ang="0">
                  <a:pos x="60" y="38"/>
                </a:cxn>
                <a:cxn ang="0">
                  <a:pos x="60" y="36"/>
                </a:cxn>
                <a:cxn ang="0">
                  <a:pos x="62" y="32"/>
                </a:cxn>
                <a:cxn ang="0">
                  <a:pos x="56" y="32"/>
                </a:cxn>
                <a:cxn ang="0">
                  <a:pos x="56" y="28"/>
                </a:cxn>
                <a:cxn ang="0">
                  <a:pos x="64" y="22"/>
                </a:cxn>
                <a:cxn ang="0">
                  <a:pos x="72" y="24"/>
                </a:cxn>
                <a:cxn ang="0">
                  <a:pos x="78" y="26"/>
                </a:cxn>
                <a:cxn ang="0">
                  <a:pos x="84" y="30"/>
                </a:cxn>
                <a:cxn ang="0">
                  <a:pos x="86" y="28"/>
                </a:cxn>
                <a:cxn ang="0">
                  <a:pos x="80" y="26"/>
                </a:cxn>
                <a:cxn ang="0">
                  <a:pos x="80" y="20"/>
                </a:cxn>
                <a:cxn ang="0">
                  <a:pos x="82" y="18"/>
                </a:cxn>
                <a:cxn ang="0">
                  <a:pos x="78" y="18"/>
                </a:cxn>
                <a:cxn ang="0">
                  <a:pos x="74" y="20"/>
                </a:cxn>
                <a:cxn ang="0">
                  <a:pos x="70" y="22"/>
                </a:cxn>
                <a:cxn ang="0">
                  <a:pos x="64" y="18"/>
                </a:cxn>
                <a:cxn ang="0">
                  <a:pos x="58" y="20"/>
                </a:cxn>
                <a:cxn ang="0">
                  <a:pos x="52" y="26"/>
                </a:cxn>
                <a:cxn ang="0">
                  <a:pos x="42" y="28"/>
                </a:cxn>
                <a:cxn ang="0">
                  <a:pos x="36" y="28"/>
                </a:cxn>
                <a:cxn ang="0">
                  <a:pos x="40" y="18"/>
                </a:cxn>
                <a:cxn ang="0">
                  <a:pos x="44" y="16"/>
                </a:cxn>
                <a:cxn ang="0">
                  <a:pos x="46" y="18"/>
                </a:cxn>
                <a:cxn ang="0">
                  <a:pos x="48" y="16"/>
                </a:cxn>
                <a:cxn ang="0">
                  <a:pos x="46" y="18"/>
                </a:cxn>
                <a:cxn ang="0">
                  <a:pos x="46" y="16"/>
                </a:cxn>
                <a:cxn ang="0">
                  <a:pos x="38" y="18"/>
                </a:cxn>
                <a:cxn ang="0">
                  <a:pos x="36" y="20"/>
                </a:cxn>
                <a:cxn ang="0">
                  <a:pos x="28" y="22"/>
                </a:cxn>
                <a:cxn ang="0">
                  <a:pos x="22" y="18"/>
                </a:cxn>
                <a:cxn ang="0">
                  <a:pos x="18" y="16"/>
                </a:cxn>
                <a:cxn ang="0">
                  <a:pos x="18" y="10"/>
                </a:cxn>
                <a:cxn ang="0">
                  <a:pos x="28" y="4"/>
                </a:cxn>
                <a:cxn ang="0">
                  <a:pos x="24" y="2"/>
                </a:cxn>
                <a:cxn ang="0">
                  <a:pos x="12" y="8"/>
                </a:cxn>
                <a:cxn ang="0">
                  <a:pos x="10" y="6"/>
                </a:cxn>
                <a:cxn ang="0">
                  <a:pos x="2" y="0"/>
                </a:cxn>
              </a:cxnLst>
              <a:rect l="0" t="0" r="r" b="b"/>
              <a:pathLst>
                <a:path w="86" h="68">
                  <a:moveTo>
                    <a:pt x="80" y="66"/>
                  </a:moveTo>
                  <a:lnTo>
                    <a:pt x="80" y="68"/>
                  </a:lnTo>
                  <a:lnTo>
                    <a:pt x="78" y="68"/>
                  </a:lnTo>
                  <a:lnTo>
                    <a:pt x="78" y="68"/>
                  </a:lnTo>
                  <a:lnTo>
                    <a:pt x="78" y="68"/>
                  </a:lnTo>
                  <a:lnTo>
                    <a:pt x="78" y="68"/>
                  </a:lnTo>
                  <a:lnTo>
                    <a:pt x="78" y="68"/>
                  </a:lnTo>
                  <a:lnTo>
                    <a:pt x="76" y="66"/>
                  </a:lnTo>
                  <a:lnTo>
                    <a:pt x="76" y="66"/>
                  </a:lnTo>
                  <a:lnTo>
                    <a:pt x="76" y="62"/>
                  </a:lnTo>
                  <a:lnTo>
                    <a:pt x="78" y="60"/>
                  </a:lnTo>
                  <a:lnTo>
                    <a:pt x="80" y="58"/>
                  </a:lnTo>
                  <a:lnTo>
                    <a:pt x="80" y="58"/>
                  </a:lnTo>
                  <a:lnTo>
                    <a:pt x="80" y="58"/>
                  </a:lnTo>
                  <a:lnTo>
                    <a:pt x="80" y="56"/>
                  </a:lnTo>
                  <a:lnTo>
                    <a:pt x="78" y="58"/>
                  </a:lnTo>
                  <a:lnTo>
                    <a:pt x="74" y="60"/>
                  </a:lnTo>
                  <a:lnTo>
                    <a:pt x="74" y="62"/>
                  </a:lnTo>
                  <a:lnTo>
                    <a:pt x="74" y="62"/>
                  </a:lnTo>
                  <a:lnTo>
                    <a:pt x="74" y="62"/>
                  </a:lnTo>
                  <a:lnTo>
                    <a:pt x="74" y="62"/>
                  </a:lnTo>
                  <a:lnTo>
                    <a:pt x="72" y="64"/>
                  </a:lnTo>
                  <a:lnTo>
                    <a:pt x="72" y="64"/>
                  </a:lnTo>
                  <a:lnTo>
                    <a:pt x="72" y="66"/>
                  </a:lnTo>
                  <a:lnTo>
                    <a:pt x="70" y="66"/>
                  </a:lnTo>
                  <a:lnTo>
                    <a:pt x="70" y="66"/>
                  </a:lnTo>
                  <a:lnTo>
                    <a:pt x="70" y="64"/>
                  </a:lnTo>
                  <a:lnTo>
                    <a:pt x="68" y="64"/>
                  </a:lnTo>
                  <a:lnTo>
                    <a:pt x="68" y="64"/>
                  </a:lnTo>
                  <a:lnTo>
                    <a:pt x="68" y="64"/>
                  </a:lnTo>
                  <a:lnTo>
                    <a:pt x="70" y="62"/>
                  </a:lnTo>
                  <a:lnTo>
                    <a:pt x="70" y="62"/>
                  </a:lnTo>
                  <a:lnTo>
                    <a:pt x="70" y="62"/>
                  </a:lnTo>
                  <a:lnTo>
                    <a:pt x="72" y="62"/>
                  </a:lnTo>
                  <a:lnTo>
                    <a:pt x="72" y="60"/>
                  </a:lnTo>
                  <a:lnTo>
                    <a:pt x="72" y="60"/>
                  </a:lnTo>
                  <a:lnTo>
                    <a:pt x="72" y="60"/>
                  </a:lnTo>
                  <a:lnTo>
                    <a:pt x="72" y="60"/>
                  </a:lnTo>
                  <a:lnTo>
                    <a:pt x="72" y="58"/>
                  </a:lnTo>
                  <a:lnTo>
                    <a:pt x="72" y="58"/>
                  </a:lnTo>
                  <a:lnTo>
                    <a:pt x="72" y="54"/>
                  </a:lnTo>
                  <a:lnTo>
                    <a:pt x="72" y="54"/>
                  </a:lnTo>
                  <a:lnTo>
                    <a:pt x="72" y="54"/>
                  </a:lnTo>
                  <a:lnTo>
                    <a:pt x="72" y="54"/>
                  </a:lnTo>
                  <a:lnTo>
                    <a:pt x="70" y="54"/>
                  </a:lnTo>
                  <a:lnTo>
                    <a:pt x="70" y="54"/>
                  </a:lnTo>
                  <a:lnTo>
                    <a:pt x="70" y="54"/>
                  </a:lnTo>
                  <a:lnTo>
                    <a:pt x="70" y="56"/>
                  </a:lnTo>
                  <a:lnTo>
                    <a:pt x="70" y="56"/>
                  </a:lnTo>
                  <a:lnTo>
                    <a:pt x="72" y="56"/>
                  </a:lnTo>
                  <a:lnTo>
                    <a:pt x="72" y="58"/>
                  </a:lnTo>
                  <a:lnTo>
                    <a:pt x="72" y="58"/>
                  </a:lnTo>
                  <a:lnTo>
                    <a:pt x="72" y="58"/>
                  </a:lnTo>
                  <a:lnTo>
                    <a:pt x="72" y="58"/>
                  </a:lnTo>
                  <a:lnTo>
                    <a:pt x="70" y="58"/>
                  </a:lnTo>
                  <a:lnTo>
                    <a:pt x="70" y="58"/>
                  </a:lnTo>
                  <a:lnTo>
                    <a:pt x="70" y="58"/>
                  </a:lnTo>
                  <a:lnTo>
                    <a:pt x="68" y="58"/>
                  </a:lnTo>
                  <a:lnTo>
                    <a:pt x="68" y="58"/>
                  </a:lnTo>
                  <a:lnTo>
                    <a:pt x="66" y="58"/>
                  </a:lnTo>
                  <a:lnTo>
                    <a:pt x="64" y="58"/>
                  </a:lnTo>
                  <a:lnTo>
                    <a:pt x="62" y="56"/>
                  </a:lnTo>
                  <a:lnTo>
                    <a:pt x="62" y="56"/>
                  </a:lnTo>
                  <a:lnTo>
                    <a:pt x="62" y="56"/>
                  </a:lnTo>
                  <a:lnTo>
                    <a:pt x="62" y="56"/>
                  </a:lnTo>
                  <a:lnTo>
                    <a:pt x="62" y="52"/>
                  </a:lnTo>
                  <a:lnTo>
                    <a:pt x="62" y="50"/>
                  </a:lnTo>
                  <a:lnTo>
                    <a:pt x="62" y="50"/>
                  </a:lnTo>
                  <a:lnTo>
                    <a:pt x="62" y="50"/>
                  </a:lnTo>
                  <a:lnTo>
                    <a:pt x="64" y="48"/>
                  </a:lnTo>
                  <a:lnTo>
                    <a:pt x="64" y="46"/>
                  </a:lnTo>
                  <a:lnTo>
                    <a:pt x="64" y="46"/>
                  </a:lnTo>
                  <a:lnTo>
                    <a:pt x="64" y="46"/>
                  </a:lnTo>
                  <a:lnTo>
                    <a:pt x="64" y="48"/>
                  </a:lnTo>
                  <a:lnTo>
                    <a:pt x="64" y="48"/>
                  </a:lnTo>
                  <a:lnTo>
                    <a:pt x="66" y="48"/>
                  </a:lnTo>
                  <a:lnTo>
                    <a:pt x="66" y="48"/>
                  </a:lnTo>
                  <a:lnTo>
                    <a:pt x="66" y="48"/>
                  </a:lnTo>
                  <a:lnTo>
                    <a:pt x="66" y="46"/>
                  </a:lnTo>
                  <a:lnTo>
                    <a:pt x="68" y="46"/>
                  </a:lnTo>
                  <a:lnTo>
                    <a:pt x="68" y="46"/>
                  </a:lnTo>
                  <a:lnTo>
                    <a:pt x="70" y="44"/>
                  </a:lnTo>
                  <a:lnTo>
                    <a:pt x="70" y="44"/>
                  </a:lnTo>
                  <a:lnTo>
                    <a:pt x="66" y="46"/>
                  </a:lnTo>
                  <a:lnTo>
                    <a:pt x="66" y="46"/>
                  </a:lnTo>
                  <a:lnTo>
                    <a:pt x="64" y="46"/>
                  </a:lnTo>
                  <a:lnTo>
                    <a:pt x="64" y="46"/>
                  </a:lnTo>
                  <a:lnTo>
                    <a:pt x="64" y="46"/>
                  </a:lnTo>
                  <a:lnTo>
                    <a:pt x="62" y="46"/>
                  </a:lnTo>
                  <a:lnTo>
                    <a:pt x="60" y="48"/>
                  </a:lnTo>
                  <a:lnTo>
                    <a:pt x="58" y="50"/>
                  </a:lnTo>
                  <a:lnTo>
                    <a:pt x="58" y="50"/>
                  </a:lnTo>
                  <a:lnTo>
                    <a:pt x="58" y="50"/>
                  </a:lnTo>
                  <a:lnTo>
                    <a:pt x="58" y="48"/>
                  </a:lnTo>
                  <a:lnTo>
                    <a:pt x="58" y="48"/>
                  </a:lnTo>
                  <a:lnTo>
                    <a:pt x="58" y="48"/>
                  </a:lnTo>
                  <a:lnTo>
                    <a:pt x="60" y="42"/>
                  </a:lnTo>
                  <a:lnTo>
                    <a:pt x="66" y="36"/>
                  </a:lnTo>
                  <a:lnTo>
                    <a:pt x="68" y="36"/>
                  </a:lnTo>
                  <a:lnTo>
                    <a:pt x="68" y="36"/>
                  </a:lnTo>
                  <a:lnTo>
                    <a:pt x="72" y="34"/>
                  </a:lnTo>
                  <a:lnTo>
                    <a:pt x="76" y="36"/>
                  </a:lnTo>
                  <a:lnTo>
                    <a:pt x="76" y="36"/>
                  </a:lnTo>
                  <a:lnTo>
                    <a:pt x="76" y="36"/>
                  </a:lnTo>
                  <a:lnTo>
                    <a:pt x="78" y="36"/>
                  </a:lnTo>
                  <a:lnTo>
                    <a:pt x="78" y="38"/>
                  </a:lnTo>
                  <a:lnTo>
                    <a:pt x="80" y="38"/>
                  </a:lnTo>
                  <a:lnTo>
                    <a:pt x="80" y="36"/>
                  </a:lnTo>
                  <a:lnTo>
                    <a:pt x="78" y="34"/>
                  </a:lnTo>
                  <a:lnTo>
                    <a:pt x="74" y="34"/>
                  </a:lnTo>
                  <a:lnTo>
                    <a:pt x="68" y="34"/>
                  </a:lnTo>
                  <a:lnTo>
                    <a:pt x="66" y="34"/>
                  </a:lnTo>
                  <a:lnTo>
                    <a:pt x="66" y="34"/>
                  </a:lnTo>
                  <a:lnTo>
                    <a:pt x="66" y="32"/>
                  </a:lnTo>
                  <a:lnTo>
                    <a:pt x="66" y="32"/>
                  </a:lnTo>
                  <a:lnTo>
                    <a:pt x="66" y="32"/>
                  </a:lnTo>
                  <a:lnTo>
                    <a:pt x="64" y="34"/>
                  </a:lnTo>
                  <a:lnTo>
                    <a:pt x="64" y="36"/>
                  </a:lnTo>
                  <a:lnTo>
                    <a:pt x="64" y="36"/>
                  </a:lnTo>
                  <a:lnTo>
                    <a:pt x="64" y="36"/>
                  </a:lnTo>
                  <a:lnTo>
                    <a:pt x="64" y="38"/>
                  </a:lnTo>
                  <a:lnTo>
                    <a:pt x="60" y="38"/>
                  </a:lnTo>
                  <a:lnTo>
                    <a:pt x="60" y="38"/>
                  </a:lnTo>
                  <a:lnTo>
                    <a:pt x="60" y="38"/>
                  </a:lnTo>
                  <a:lnTo>
                    <a:pt x="60" y="38"/>
                  </a:lnTo>
                  <a:lnTo>
                    <a:pt x="60" y="38"/>
                  </a:lnTo>
                  <a:lnTo>
                    <a:pt x="60" y="36"/>
                  </a:lnTo>
                  <a:lnTo>
                    <a:pt x="60" y="36"/>
                  </a:lnTo>
                  <a:lnTo>
                    <a:pt x="60" y="36"/>
                  </a:lnTo>
                  <a:lnTo>
                    <a:pt x="60" y="36"/>
                  </a:lnTo>
                  <a:lnTo>
                    <a:pt x="60" y="36"/>
                  </a:lnTo>
                  <a:lnTo>
                    <a:pt x="60" y="34"/>
                  </a:lnTo>
                  <a:lnTo>
                    <a:pt x="62" y="34"/>
                  </a:lnTo>
                  <a:lnTo>
                    <a:pt x="62" y="34"/>
                  </a:lnTo>
                  <a:lnTo>
                    <a:pt x="62" y="32"/>
                  </a:lnTo>
                  <a:lnTo>
                    <a:pt x="62" y="32"/>
                  </a:lnTo>
                  <a:lnTo>
                    <a:pt x="62" y="32"/>
                  </a:lnTo>
                  <a:lnTo>
                    <a:pt x="60" y="32"/>
                  </a:lnTo>
                  <a:lnTo>
                    <a:pt x="56" y="32"/>
                  </a:lnTo>
                  <a:lnTo>
                    <a:pt x="56" y="32"/>
                  </a:lnTo>
                  <a:lnTo>
                    <a:pt x="56" y="32"/>
                  </a:lnTo>
                  <a:lnTo>
                    <a:pt x="56" y="32"/>
                  </a:lnTo>
                  <a:lnTo>
                    <a:pt x="56" y="30"/>
                  </a:lnTo>
                  <a:lnTo>
                    <a:pt x="56" y="30"/>
                  </a:lnTo>
                  <a:lnTo>
                    <a:pt x="56" y="28"/>
                  </a:lnTo>
                  <a:lnTo>
                    <a:pt x="60" y="24"/>
                  </a:lnTo>
                  <a:lnTo>
                    <a:pt x="60" y="22"/>
                  </a:lnTo>
                  <a:lnTo>
                    <a:pt x="64" y="22"/>
                  </a:lnTo>
                  <a:lnTo>
                    <a:pt x="64" y="22"/>
                  </a:lnTo>
                  <a:lnTo>
                    <a:pt x="64" y="22"/>
                  </a:lnTo>
                  <a:lnTo>
                    <a:pt x="66" y="22"/>
                  </a:lnTo>
                  <a:lnTo>
                    <a:pt x="66" y="24"/>
                  </a:lnTo>
                  <a:lnTo>
                    <a:pt x="66" y="24"/>
                  </a:lnTo>
                  <a:lnTo>
                    <a:pt x="70" y="24"/>
                  </a:lnTo>
                  <a:lnTo>
                    <a:pt x="72" y="24"/>
                  </a:lnTo>
                  <a:lnTo>
                    <a:pt x="72" y="24"/>
                  </a:lnTo>
                  <a:lnTo>
                    <a:pt x="76" y="22"/>
                  </a:lnTo>
                  <a:lnTo>
                    <a:pt x="78" y="24"/>
                  </a:lnTo>
                  <a:lnTo>
                    <a:pt x="78" y="24"/>
                  </a:lnTo>
                  <a:lnTo>
                    <a:pt x="78" y="26"/>
                  </a:lnTo>
                  <a:lnTo>
                    <a:pt x="78" y="26"/>
                  </a:lnTo>
                  <a:lnTo>
                    <a:pt x="78" y="26"/>
                  </a:lnTo>
                  <a:lnTo>
                    <a:pt x="82" y="28"/>
                  </a:lnTo>
                  <a:lnTo>
                    <a:pt x="84" y="28"/>
                  </a:lnTo>
                  <a:lnTo>
                    <a:pt x="84" y="30"/>
                  </a:lnTo>
                  <a:lnTo>
                    <a:pt x="84" y="30"/>
                  </a:lnTo>
                  <a:lnTo>
                    <a:pt x="84" y="28"/>
                  </a:lnTo>
                  <a:lnTo>
                    <a:pt x="84" y="28"/>
                  </a:lnTo>
                  <a:lnTo>
                    <a:pt x="86" y="28"/>
                  </a:lnTo>
                  <a:lnTo>
                    <a:pt x="86" y="28"/>
                  </a:lnTo>
                  <a:lnTo>
                    <a:pt x="86" y="28"/>
                  </a:lnTo>
                  <a:lnTo>
                    <a:pt x="86" y="28"/>
                  </a:lnTo>
                  <a:lnTo>
                    <a:pt x="84" y="28"/>
                  </a:lnTo>
                  <a:lnTo>
                    <a:pt x="84" y="28"/>
                  </a:lnTo>
                  <a:lnTo>
                    <a:pt x="80" y="26"/>
                  </a:lnTo>
                  <a:lnTo>
                    <a:pt x="80" y="26"/>
                  </a:lnTo>
                  <a:lnTo>
                    <a:pt x="78" y="24"/>
                  </a:lnTo>
                  <a:lnTo>
                    <a:pt x="78" y="24"/>
                  </a:lnTo>
                  <a:lnTo>
                    <a:pt x="78" y="24"/>
                  </a:lnTo>
                  <a:lnTo>
                    <a:pt x="80" y="20"/>
                  </a:lnTo>
                  <a:lnTo>
                    <a:pt x="80" y="20"/>
                  </a:lnTo>
                  <a:lnTo>
                    <a:pt x="82" y="18"/>
                  </a:lnTo>
                  <a:lnTo>
                    <a:pt x="82" y="18"/>
                  </a:lnTo>
                  <a:lnTo>
                    <a:pt x="82" y="18"/>
                  </a:lnTo>
                  <a:lnTo>
                    <a:pt x="82" y="18"/>
                  </a:lnTo>
                  <a:lnTo>
                    <a:pt x="82" y="18"/>
                  </a:lnTo>
                  <a:lnTo>
                    <a:pt x="80" y="18"/>
                  </a:lnTo>
                  <a:lnTo>
                    <a:pt x="78" y="18"/>
                  </a:lnTo>
                  <a:lnTo>
                    <a:pt x="78" y="18"/>
                  </a:lnTo>
                  <a:lnTo>
                    <a:pt x="78" y="18"/>
                  </a:lnTo>
                  <a:lnTo>
                    <a:pt x="76" y="18"/>
                  </a:lnTo>
                  <a:lnTo>
                    <a:pt x="76" y="18"/>
                  </a:lnTo>
                  <a:lnTo>
                    <a:pt x="74" y="20"/>
                  </a:lnTo>
                  <a:lnTo>
                    <a:pt x="74" y="20"/>
                  </a:lnTo>
                  <a:lnTo>
                    <a:pt x="74" y="20"/>
                  </a:lnTo>
                  <a:lnTo>
                    <a:pt x="74" y="20"/>
                  </a:lnTo>
                  <a:lnTo>
                    <a:pt x="72" y="22"/>
                  </a:lnTo>
                  <a:lnTo>
                    <a:pt x="72" y="22"/>
                  </a:lnTo>
                  <a:lnTo>
                    <a:pt x="72" y="22"/>
                  </a:lnTo>
                  <a:lnTo>
                    <a:pt x="70" y="22"/>
                  </a:lnTo>
                  <a:lnTo>
                    <a:pt x="66" y="20"/>
                  </a:lnTo>
                  <a:lnTo>
                    <a:pt x="66" y="20"/>
                  </a:lnTo>
                  <a:lnTo>
                    <a:pt x="66" y="20"/>
                  </a:lnTo>
                  <a:lnTo>
                    <a:pt x="66" y="18"/>
                  </a:lnTo>
                  <a:lnTo>
                    <a:pt x="64" y="18"/>
                  </a:lnTo>
                  <a:lnTo>
                    <a:pt x="64" y="18"/>
                  </a:lnTo>
                  <a:lnTo>
                    <a:pt x="62" y="18"/>
                  </a:lnTo>
                  <a:lnTo>
                    <a:pt x="62" y="18"/>
                  </a:lnTo>
                  <a:lnTo>
                    <a:pt x="58" y="20"/>
                  </a:lnTo>
                  <a:lnTo>
                    <a:pt x="58" y="20"/>
                  </a:lnTo>
                  <a:lnTo>
                    <a:pt x="58" y="20"/>
                  </a:lnTo>
                  <a:lnTo>
                    <a:pt x="56" y="22"/>
                  </a:lnTo>
                  <a:lnTo>
                    <a:pt x="54" y="24"/>
                  </a:lnTo>
                  <a:lnTo>
                    <a:pt x="54" y="24"/>
                  </a:lnTo>
                  <a:lnTo>
                    <a:pt x="52" y="26"/>
                  </a:lnTo>
                  <a:lnTo>
                    <a:pt x="50" y="26"/>
                  </a:lnTo>
                  <a:lnTo>
                    <a:pt x="50" y="26"/>
                  </a:lnTo>
                  <a:lnTo>
                    <a:pt x="50" y="26"/>
                  </a:lnTo>
                  <a:lnTo>
                    <a:pt x="46" y="26"/>
                  </a:lnTo>
                  <a:lnTo>
                    <a:pt x="42" y="28"/>
                  </a:lnTo>
                  <a:lnTo>
                    <a:pt x="36" y="30"/>
                  </a:lnTo>
                  <a:lnTo>
                    <a:pt x="36" y="30"/>
                  </a:lnTo>
                  <a:lnTo>
                    <a:pt x="36" y="30"/>
                  </a:lnTo>
                  <a:lnTo>
                    <a:pt x="36" y="30"/>
                  </a:lnTo>
                  <a:lnTo>
                    <a:pt x="36" y="28"/>
                  </a:lnTo>
                  <a:lnTo>
                    <a:pt x="36" y="28"/>
                  </a:lnTo>
                  <a:lnTo>
                    <a:pt x="38" y="24"/>
                  </a:lnTo>
                  <a:lnTo>
                    <a:pt x="38" y="22"/>
                  </a:lnTo>
                  <a:lnTo>
                    <a:pt x="38" y="22"/>
                  </a:lnTo>
                  <a:lnTo>
                    <a:pt x="40" y="18"/>
                  </a:lnTo>
                  <a:lnTo>
                    <a:pt x="42" y="18"/>
                  </a:lnTo>
                  <a:lnTo>
                    <a:pt x="42" y="18"/>
                  </a:lnTo>
                  <a:lnTo>
                    <a:pt x="42" y="18"/>
                  </a:lnTo>
                  <a:lnTo>
                    <a:pt x="44" y="16"/>
                  </a:lnTo>
                  <a:lnTo>
                    <a:pt x="44" y="16"/>
                  </a:lnTo>
                  <a:lnTo>
                    <a:pt x="44" y="16"/>
                  </a:lnTo>
                  <a:lnTo>
                    <a:pt x="44" y="16"/>
                  </a:lnTo>
                  <a:lnTo>
                    <a:pt x="44" y="18"/>
                  </a:lnTo>
                  <a:lnTo>
                    <a:pt x="46" y="18"/>
                  </a:lnTo>
                  <a:lnTo>
                    <a:pt x="46" y="18"/>
                  </a:lnTo>
                  <a:lnTo>
                    <a:pt x="46" y="18"/>
                  </a:lnTo>
                  <a:lnTo>
                    <a:pt x="48" y="18"/>
                  </a:lnTo>
                  <a:lnTo>
                    <a:pt x="48" y="18"/>
                  </a:lnTo>
                  <a:lnTo>
                    <a:pt x="48" y="18"/>
                  </a:lnTo>
                  <a:lnTo>
                    <a:pt x="48" y="16"/>
                  </a:lnTo>
                  <a:lnTo>
                    <a:pt x="48" y="16"/>
                  </a:lnTo>
                  <a:lnTo>
                    <a:pt x="48" y="16"/>
                  </a:lnTo>
                  <a:lnTo>
                    <a:pt x="48" y="18"/>
                  </a:lnTo>
                  <a:lnTo>
                    <a:pt x="48" y="18"/>
                  </a:lnTo>
                  <a:lnTo>
                    <a:pt x="46" y="18"/>
                  </a:lnTo>
                  <a:lnTo>
                    <a:pt x="46" y="18"/>
                  </a:lnTo>
                  <a:lnTo>
                    <a:pt x="46" y="18"/>
                  </a:lnTo>
                  <a:lnTo>
                    <a:pt x="46" y="16"/>
                  </a:lnTo>
                  <a:lnTo>
                    <a:pt x="46" y="16"/>
                  </a:lnTo>
                  <a:lnTo>
                    <a:pt x="46" y="16"/>
                  </a:lnTo>
                  <a:lnTo>
                    <a:pt x="44" y="16"/>
                  </a:lnTo>
                  <a:lnTo>
                    <a:pt x="44" y="16"/>
                  </a:lnTo>
                  <a:lnTo>
                    <a:pt x="42" y="16"/>
                  </a:lnTo>
                  <a:lnTo>
                    <a:pt x="40" y="16"/>
                  </a:lnTo>
                  <a:lnTo>
                    <a:pt x="38" y="18"/>
                  </a:lnTo>
                  <a:lnTo>
                    <a:pt x="38" y="18"/>
                  </a:lnTo>
                  <a:lnTo>
                    <a:pt x="38" y="18"/>
                  </a:lnTo>
                  <a:lnTo>
                    <a:pt x="38" y="20"/>
                  </a:lnTo>
                  <a:lnTo>
                    <a:pt x="36" y="20"/>
                  </a:lnTo>
                  <a:lnTo>
                    <a:pt x="36" y="20"/>
                  </a:lnTo>
                  <a:lnTo>
                    <a:pt x="36" y="20"/>
                  </a:lnTo>
                  <a:lnTo>
                    <a:pt x="36" y="20"/>
                  </a:lnTo>
                  <a:lnTo>
                    <a:pt x="36" y="22"/>
                  </a:lnTo>
                  <a:lnTo>
                    <a:pt x="28" y="22"/>
                  </a:lnTo>
                  <a:lnTo>
                    <a:pt x="28" y="22"/>
                  </a:lnTo>
                  <a:lnTo>
                    <a:pt x="28" y="22"/>
                  </a:lnTo>
                  <a:lnTo>
                    <a:pt x="24" y="22"/>
                  </a:lnTo>
                  <a:lnTo>
                    <a:pt x="22" y="20"/>
                  </a:lnTo>
                  <a:lnTo>
                    <a:pt x="22" y="20"/>
                  </a:lnTo>
                  <a:lnTo>
                    <a:pt x="22" y="18"/>
                  </a:lnTo>
                  <a:lnTo>
                    <a:pt x="20" y="18"/>
                  </a:lnTo>
                  <a:lnTo>
                    <a:pt x="18" y="18"/>
                  </a:lnTo>
                  <a:lnTo>
                    <a:pt x="18" y="18"/>
                  </a:lnTo>
                  <a:lnTo>
                    <a:pt x="18" y="16"/>
                  </a:lnTo>
                  <a:lnTo>
                    <a:pt x="18" y="16"/>
                  </a:lnTo>
                  <a:lnTo>
                    <a:pt x="18" y="16"/>
                  </a:lnTo>
                  <a:lnTo>
                    <a:pt x="18" y="12"/>
                  </a:lnTo>
                  <a:lnTo>
                    <a:pt x="18" y="10"/>
                  </a:lnTo>
                  <a:lnTo>
                    <a:pt x="18" y="10"/>
                  </a:lnTo>
                  <a:lnTo>
                    <a:pt x="18" y="10"/>
                  </a:lnTo>
                  <a:lnTo>
                    <a:pt x="18" y="10"/>
                  </a:lnTo>
                  <a:lnTo>
                    <a:pt x="22" y="6"/>
                  </a:lnTo>
                  <a:lnTo>
                    <a:pt x="24" y="4"/>
                  </a:lnTo>
                  <a:lnTo>
                    <a:pt x="24" y="4"/>
                  </a:lnTo>
                  <a:lnTo>
                    <a:pt x="28" y="4"/>
                  </a:lnTo>
                  <a:lnTo>
                    <a:pt x="28" y="4"/>
                  </a:lnTo>
                  <a:lnTo>
                    <a:pt x="28" y="2"/>
                  </a:lnTo>
                  <a:lnTo>
                    <a:pt x="30" y="0"/>
                  </a:lnTo>
                  <a:lnTo>
                    <a:pt x="28" y="0"/>
                  </a:lnTo>
                  <a:lnTo>
                    <a:pt x="24" y="2"/>
                  </a:lnTo>
                  <a:lnTo>
                    <a:pt x="24" y="4"/>
                  </a:lnTo>
                  <a:lnTo>
                    <a:pt x="22" y="6"/>
                  </a:lnTo>
                  <a:lnTo>
                    <a:pt x="18" y="8"/>
                  </a:lnTo>
                  <a:lnTo>
                    <a:pt x="18" y="8"/>
                  </a:lnTo>
                  <a:lnTo>
                    <a:pt x="12" y="8"/>
                  </a:lnTo>
                  <a:lnTo>
                    <a:pt x="12" y="8"/>
                  </a:lnTo>
                  <a:lnTo>
                    <a:pt x="12" y="8"/>
                  </a:lnTo>
                  <a:lnTo>
                    <a:pt x="10" y="8"/>
                  </a:lnTo>
                  <a:lnTo>
                    <a:pt x="10" y="6"/>
                  </a:lnTo>
                  <a:lnTo>
                    <a:pt x="10" y="6"/>
                  </a:lnTo>
                  <a:lnTo>
                    <a:pt x="8" y="4"/>
                  </a:lnTo>
                  <a:lnTo>
                    <a:pt x="8" y="4"/>
                  </a:lnTo>
                  <a:lnTo>
                    <a:pt x="8" y="4"/>
                  </a:lnTo>
                  <a:lnTo>
                    <a:pt x="8" y="4"/>
                  </a:lnTo>
                  <a:lnTo>
                    <a:pt x="2" y="0"/>
                  </a:lnTo>
                  <a:lnTo>
                    <a:pt x="2" y="0"/>
                  </a:lnTo>
                  <a:lnTo>
                    <a:pt x="2" y="0"/>
                  </a:lnTo>
                  <a:lnTo>
                    <a:pt x="2"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22" name="Freeform 5655">
              <a:extLst>
                <a:ext uri="{FF2B5EF4-FFF2-40B4-BE49-F238E27FC236}">
                  <a16:creationId xmlns:a16="http://schemas.microsoft.com/office/drawing/2014/main" id="{BC7BE70C-E5F4-B549-A715-FA9CDD127882}"/>
                </a:ext>
              </a:extLst>
            </p:cNvPr>
            <p:cNvSpPr>
              <a:spLocks/>
            </p:cNvSpPr>
            <p:nvPr/>
          </p:nvSpPr>
          <p:spPr bwMode="auto">
            <a:xfrm>
              <a:off x="6893821" y="1157373"/>
              <a:ext cx="46521" cy="13194"/>
            </a:xfrm>
            <a:custGeom>
              <a:avLst/>
              <a:gdLst/>
              <a:ahLst/>
              <a:cxnLst>
                <a:cxn ang="0">
                  <a:pos x="28" y="4"/>
                </a:cxn>
                <a:cxn ang="0">
                  <a:pos x="30" y="6"/>
                </a:cxn>
                <a:cxn ang="0">
                  <a:pos x="30" y="6"/>
                </a:cxn>
                <a:cxn ang="0">
                  <a:pos x="30" y="6"/>
                </a:cxn>
                <a:cxn ang="0">
                  <a:pos x="28" y="6"/>
                </a:cxn>
                <a:cxn ang="0">
                  <a:pos x="28" y="6"/>
                </a:cxn>
                <a:cxn ang="0">
                  <a:pos x="28" y="8"/>
                </a:cxn>
                <a:cxn ang="0">
                  <a:pos x="24" y="6"/>
                </a:cxn>
                <a:cxn ang="0">
                  <a:pos x="20" y="6"/>
                </a:cxn>
                <a:cxn ang="0">
                  <a:pos x="18" y="6"/>
                </a:cxn>
                <a:cxn ang="0">
                  <a:pos x="18" y="4"/>
                </a:cxn>
                <a:cxn ang="0">
                  <a:pos x="16" y="4"/>
                </a:cxn>
                <a:cxn ang="0">
                  <a:pos x="14" y="2"/>
                </a:cxn>
                <a:cxn ang="0">
                  <a:pos x="14" y="2"/>
                </a:cxn>
                <a:cxn ang="0">
                  <a:pos x="12" y="2"/>
                </a:cxn>
                <a:cxn ang="0">
                  <a:pos x="10" y="0"/>
                </a:cxn>
                <a:cxn ang="0">
                  <a:pos x="10" y="0"/>
                </a:cxn>
                <a:cxn ang="0">
                  <a:pos x="10" y="0"/>
                </a:cxn>
                <a:cxn ang="0">
                  <a:pos x="8" y="0"/>
                </a:cxn>
                <a:cxn ang="0">
                  <a:pos x="6" y="0"/>
                </a:cxn>
                <a:cxn ang="0">
                  <a:pos x="0" y="2"/>
                </a:cxn>
                <a:cxn ang="0">
                  <a:pos x="0" y="2"/>
                </a:cxn>
              </a:cxnLst>
              <a:rect l="0" t="0" r="r" b="b"/>
              <a:pathLst>
                <a:path w="30" h="8">
                  <a:moveTo>
                    <a:pt x="28" y="4"/>
                  </a:moveTo>
                  <a:lnTo>
                    <a:pt x="30" y="6"/>
                  </a:lnTo>
                  <a:lnTo>
                    <a:pt x="30" y="6"/>
                  </a:lnTo>
                  <a:lnTo>
                    <a:pt x="30" y="6"/>
                  </a:lnTo>
                  <a:lnTo>
                    <a:pt x="28" y="6"/>
                  </a:lnTo>
                  <a:lnTo>
                    <a:pt x="28" y="6"/>
                  </a:lnTo>
                  <a:lnTo>
                    <a:pt x="28" y="8"/>
                  </a:lnTo>
                  <a:lnTo>
                    <a:pt x="24" y="6"/>
                  </a:lnTo>
                  <a:lnTo>
                    <a:pt x="20" y="6"/>
                  </a:lnTo>
                  <a:lnTo>
                    <a:pt x="18" y="6"/>
                  </a:lnTo>
                  <a:lnTo>
                    <a:pt x="18" y="4"/>
                  </a:lnTo>
                  <a:lnTo>
                    <a:pt x="16" y="4"/>
                  </a:lnTo>
                  <a:lnTo>
                    <a:pt x="14" y="2"/>
                  </a:lnTo>
                  <a:lnTo>
                    <a:pt x="14" y="2"/>
                  </a:lnTo>
                  <a:lnTo>
                    <a:pt x="12" y="2"/>
                  </a:lnTo>
                  <a:lnTo>
                    <a:pt x="10" y="0"/>
                  </a:lnTo>
                  <a:lnTo>
                    <a:pt x="10" y="0"/>
                  </a:lnTo>
                  <a:lnTo>
                    <a:pt x="10" y="0"/>
                  </a:lnTo>
                  <a:lnTo>
                    <a:pt x="8" y="0"/>
                  </a:lnTo>
                  <a:lnTo>
                    <a:pt x="6" y="0"/>
                  </a:lnTo>
                  <a:lnTo>
                    <a:pt x="0" y="2"/>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23" name="Freeform 5656">
              <a:extLst>
                <a:ext uri="{FF2B5EF4-FFF2-40B4-BE49-F238E27FC236}">
                  <a16:creationId xmlns:a16="http://schemas.microsoft.com/office/drawing/2014/main" id="{5ABACA45-88F5-524A-9B86-5D27BC56F76A}"/>
                </a:ext>
              </a:extLst>
            </p:cNvPr>
            <p:cNvSpPr>
              <a:spLocks/>
            </p:cNvSpPr>
            <p:nvPr/>
          </p:nvSpPr>
          <p:spPr bwMode="auto">
            <a:xfrm>
              <a:off x="5883047" y="891287"/>
              <a:ext cx="44407" cy="131944"/>
            </a:xfrm>
            <a:custGeom>
              <a:avLst/>
              <a:gdLst/>
              <a:ahLst/>
              <a:cxnLst>
                <a:cxn ang="0">
                  <a:pos x="0" y="84"/>
                </a:cxn>
                <a:cxn ang="0">
                  <a:pos x="0" y="84"/>
                </a:cxn>
                <a:cxn ang="0">
                  <a:pos x="0" y="82"/>
                </a:cxn>
                <a:cxn ang="0">
                  <a:pos x="2" y="78"/>
                </a:cxn>
                <a:cxn ang="0">
                  <a:pos x="4" y="76"/>
                </a:cxn>
                <a:cxn ang="0">
                  <a:pos x="8" y="68"/>
                </a:cxn>
                <a:cxn ang="0">
                  <a:pos x="10" y="64"/>
                </a:cxn>
                <a:cxn ang="0">
                  <a:pos x="10" y="64"/>
                </a:cxn>
                <a:cxn ang="0">
                  <a:pos x="10" y="62"/>
                </a:cxn>
                <a:cxn ang="0">
                  <a:pos x="10" y="60"/>
                </a:cxn>
                <a:cxn ang="0">
                  <a:pos x="10" y="60"/>
                </a:cxn>
                <a:cxn ang="0">
                  <a:pos x="14" y="54"/>
                </a:cxn>
                <a:cxn ang="0">
                  <a:pos x="14" y="52"/>
                </a:cxn>
                <a:cxn ang="0">
                  <a:pos x="14" y="50"/>
                </a:cxn>
                <a:cxn ang="0">
                  <a:pos x="16" y="44"/>
                </a:cxn>
                <a:cxn ang="0">
                  <a:pos x="18" y="38"/>
                </a:cxn>
                <a:cxn ang="0">
                  <a:pos x="18" y="38"/>
                </a:cxn>
                <a:cxn ang="0">
                  <a:pos x="18" y="38"/>
                </a:cxn>
                <a:cxn ang="0">
                  <a:pos x="18" y="32"/>
                </a:cxn>
                <a:cxn ang="0">
                  <a:pos x="20" y="22"/>
                </a:cxn>
                <a:cxn ang="0">
                  <a:pos x="20" y="18"/>
                </a:cxn>
                <a:cxn ang="0">
                  <a:pos x="20" y="18"/>
                </a:cxn>
                <a:cxn ang="0">
                  <a:pos x="20" y="16"/>
                </a:cxn>
                <a:cxn ang="0">
                  <a:pos x="22" y="16"/>
                </a:cxn>
                <a:cxn ang="0">
                  <a:pos x="22" y="14"/>
                </a:cxn>
                <a:cxn ang="0">
                  <a:pos x="22" y="14"/>
                </a:cxn>
                <a:cxn ang="0">
                  <a:pos x="22" y="14"/>
                </a:cxn>
                <a:cxn ang="0">
                  <a:pos x="22" y="14"/>
                </a:cxn>
                <a:cxn ang="0">
                  <a:pos x="22" y="14"/>
                </a:cxn>
                <a:cxn ang="0">
                  <a:pos x="24" y="16"/>
                </a:cxn>
                <a:cxn ang="0">
                  <a:pos x="24" y="16"/>
                </a:cxn>
                <a:cxn ang="0">
                  <a:pos x="24" y="16"/>
                </a:cxn>
                <a:cxn ang="0">
                  <a:pos x="26" y="16"/>
                </a:cxn>
                <a:cxn ang="0">
                  <a:pos x="26" y="16"/>
                </a:cxn>
                <a:cxn ang="0">
                  <a:pos x="26" y="14"/>
                </a:cxn>
                <a:cxn ang="0">
                  <a:pos x="26" y="14"/>
                </a:cxn>
                <a:cxn ang="0">
                  <a:pos x="26" y="12"/>
                </a:cxn>
                <a:cxn ang="0">
                  <a:pos x="28" y="12"/>
                </a:cxn>
                <a:cxn ang="0">
                  <a:pos x="28" y="12"/>
                </a:cxn>
                <a:cxn ang="0">
                  <a:pos x="26" y="8"/>
                </a:cxn>
                <a:cxn ang="0">
                  <a:pos x="26" y="8"/>
                </a:cxn>
                <a:cxn ang="0">
                  <a:pos x="28" y="6"/>
                </a:cxn>
                <a:cxn ang="0">
                  <a:pos x="28" y="4"/>
                </a:cxn>
                <a:cxn ang="0">
                  <a:pos x="28" y="2"/>
                </a:cxn>
                <a:cxn ang="0">
                  <a:pos x="28" y="0"/>
                </a:cxn>
                <a:cxn ang="0">
                  <a:pos x="28" y="0"/>
                </a:cxn>
                <a:cxn ang="0">
                  <a:pos x="28" y="0"/>
                </a:cxn>
              </a:cxnLst>
              <a:rect l="0" t="0" r="r" b="b"/>
              <a:pathLst>
                <a:path w="28" h="84">
                  <a:moveTo>
                    <a:pt x="0" y="84"/>
                  </a:moveTo>
                  <a:lnTo>
                    <a:pt x="0" y="84"/>
                  </a:lnTo>
                  <a:lnTo>
                    <a:pt x="0" y="82"/>
                  </a:lnTo>
                  <a:lnTo>
                    <a:pt x="2" y="78"/>
                  </a:lnTo>
                  <a:lnTo>
                    <a:pt x="4" y="76"/>
                  </a:lnTo>
                  <a:lnTo>
                    <a:pt x="8" y="68"/>
                  </a:lnTo>
                  <a:lnTo>
                    <a:pt x="10" y="64"/>
                  </a:lnTo>
                  <a:lnTo>
                    <a:pt x="10" y="64"/>
                  </a:lnTo>
                  <a:lnTo>
                    <a:pt x="10" y="62"/>
                  </a:lnTo>
                  <a:lnTo>
                    <a:pt x="10" y="60"/>
                  </a:lnTo>
                  <a:lnTo>
                    <a:pt x="10" y="60"/>
                  </a:lnTo>
                  <a:lnTo>
                    <a:pt x="14" y="54"/>
                  </a:lnTo>
                  <a:lnTo>
                    <a:pt x="14" y="52"/>
                  </a:lnTo>
                  <a:lnTo>
                    <a:pt x="14" y="50"/>
                  </a:lnTo>
                  <a:lnTo>
                    <a:pt x="16" y="44"/>
                  </a:lnTo>
                  <a:lnTo>
                    <a:pt x="18" y="38"/>
                  </a:lnTo>
                  <a:lnTo>
                    <a:pt x="18" y="38"/>
                  </a:lnTo>
                  <a:lnTo>
                    <a:pt x="18" y="38"/>
                  </a:lnTo>
                  <a:lnTo>
                    <a:pt x="18" y="32"/>
                  </a:lnTo>
                  <a:lnTo>
                    <a:pt x="20" y="22"/>
                  </a:lnTo>
                  <a:lnTo>
                    <a:pt x="20" y="18"/>
                  </a:lnTo>
                  <a:lnTo>
                    <a:pt x="20" y="18"/>
                  </a:lnTo>
                  <a:lnTo>
                    <a:pt x="20" y="16"/>
                  </a:lnTo>
                  <a:lnTo>
                    <a:pt x="22" y="16"/>
                  </a:lnTo>
                  <a:lnTo>
                    <a:pt x="22" y="14"/>
                  </a:lnTo>
                  <a:lnTo>
                    <a:pt x="22" y="14"/>
                  </a:lnTo>
                  <a:lnTo>
                    <a:pt x="22" y="14"/>
                  </a:lnTo>
                  <a:lnTo>
                    <a:pt x="22" y="14"/>
                  </a:lnTo>
                  <a:lnTo>
                    <a:pt x="22" y="14"/>
                  </a:lnTo>
                  <a:lnTo>
                    <a:pt x="24" y="16"/>
                  </a:lnTo>
                  <a:lnTo>
                    <a:pt x="24" y="16"/>
                  </a:lnTo>
                  <a:lnTo>
                    <a:pt x="24" y="16"/>
                  </a:lnTo>
                  <a:lnTo>
                    <a:pt x="26" y="16"/>
                  </a:lnTo>
                  <a:lnTo>
                    <a:pt x="26" y="16"/>
                  </a:lnTo>
                  <a:lnTo>
                    <a:pt x="26" y="14"/>
                  </a:lnTo>
                  <a:lnTo>
                    <a:pt x="26" y="14"/>
                  </a:lnTo>
                  <a:lnTo>
                    <a:pt x="26" y="12"/>
                  </a:lnTo>
                  <a:lnTo>
                    <a:pt x="28" y="12"/>
                  </a:lnTo>
                  <a:lnTo>
                    <a:pt x="28" y="12"/>
                  </a:lnTo>
                  <a:lnTo>
                    <a:pt x="26" y="8"/>
                  </a:lnTo>
                  <a:lnTo>
                    <a:pt x="26" y="8"/>
                  </a:lnTo>
                  <a:lnTo>
                    <a:pt x="28" y="6"/>
                  </a:lnTo>
                  <a:lnTo>
                    <a:pt x="28" y="4"/>
                  </a:lnTo>
                  <a:lnTo>
                    <a:pt x="28" y="2"/>
                  </a:lnTo>
                  <a:lnTo>
                    <a:pt x="28" y="0"/>
                  </a:lnTo>
                  <a:lnTo>
                    <a:pt x="28" y="0"/>
                  </a:lnTo>
                  <a:lnTo>
                    <a:pt x="28"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24" name="Freeform 5657">
              <a:extLst>
                <a:ext uri="{FF2B5EF4-FFF2-40B4-BE49-F238E27FC236}">
                  <a16:creationId xmlns:a16="http://schemas.microsoft.com/office/drawing/2014/main" id="{DDAADFC0-0B3E-6340-A202-23BE7318DC1E}"/>
                </a:ext>
              </a:extLst>
            </p:cNvPr>
            <p:cNvSpPr>
              <a:spLocks/>
            </p:cNvSpPr>
            <p:nvPr/>
          </p:nvSpPr>
          <p:spPr bwMode="auto">
            <a:xfrm>
              <a:off x="5912651" y="1201355"/>
              <a:ext cx="6344" cy="4398"/>
            </a:xfrm>
            <a:custGeom>
              <a:avLst/>
              <a:gdLst/>
              <a:ahLst/>
              <a:cxnLst>
                <a:cxn ang="0">
                  <a:pos x="4" y="0"/>
                </a:cxn>
                <a:cxn ang="0">
                  <a:pos x="4" y="0"/>
                </a:cxn>
                <a:cxn ang="0">
                  <a:pos x="4" y="0"/>
                </a:cxn>
                <a:cxn ang="0">
                  <a:pos x="2" y="0"/>
                </a:cxn>
                <a:cxn ang="0">
                  <a:pos x="0" y="2"/>
                </a:cxn>
              </a:cxnLst>
              <a:rect l="0" t="0" r="r" b="b"/>
              <a:pathLst>
                <a:path w="4" h="2">
                  <a:moveTo>
                    <a:pt x="4" y="0"/>
                  </a:moveTo>
                  <a:lnTo>
                    <a:pt x="4" y="0"/>
                  </a:lnTo>
                  <a:lnTo>
                    <a:pt x="4" y="0"/>
                  </a:lnTo>
                  <a:lnTo>
                    <a:pt x="2" y="0"/>
                  </a:lnTo>
                  <a:lnTo>
                    <a:pt x="0"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25" name="Freeform 5658">
              <a:extLst>
                <a:ext uri="{FF2B5EF4-FFF2-40B4-BE49-F238E27FC236}">
                  <a16:creationId xmlns:a16="http://schemas.microsoft.com/office/drawing/2014/main" id="{C1BF9B89-814D-5847-A682-38A6580E9318}"/>
                </a:ext>
              </a:extLst>
            </p:cNvPr>
            <p:cNvSpPr>
              <a:spLocks/>
            </p:cNvSpPr>
            <p:nvPr/>
          </p:nvSpPr>
          <p:spPr bwMode="auto">
            <a:xfrm>
              <a:off x="2728076" y="3110138"/>
              <a:ext cx="348908" cy="76966"/>
            </a:xfrm>
            <a:custGeom>
              <a:avLst/>
              <a:gdLst/>
              <a:ahLst/>
              <a:cxnLst>
                <a:cxn ang="0">
                  <a:pos x="216" y="12"/>
                </a:cxn>
                <a:cxn ang="0">
                  <a:pos x="220" y="12"/>
                </a:cxn>
                <a:cxn ang="0">
                  <a:pos x="220" y="10"/>
                </a:cxn>
                <a:cxn ang="0">
                  <a:pos x="220" y="8"/>
                </a:cxn>
                <a:cxn ang="0">
                  <a:pos x="204" y="8"/>
                </a:cxn>
                <a:cxn ang="0">
                  <a:pos x="206" y="4"/>
                </a:cxn>
                <a:cxn ang="0">
                  <a:pos x="208" y="2"/>
                </a:cxn>
                <a:cxn ang="0">
                  <a:pos x="206" y="0"/>
                </a:cxn>
                <a:cxn ang="0">
                  <a:pos x="202" y="2"/>
                </a:cxn>
                <a:cxn ang="0">
                  <a:pos x="200" y="8"/>
                </a:cxn>
                <a:cxn ang="0">
                  <a:pos x="200" y="12"/>
                </a:cxn>
                <a:cxn ang="0">
                  <a:pos x="196" y="12"/>
                </a:cxn>
                <a:cxn ang="0">
                  <a:pos x="192" y="12"/>
                </a:cxn>
                <a:cxn ang="0">
                  <a:pos x="178" y="8"/>
                </a:cxn>
                <a:cxn ang="0">
                  <a:pos x="168" y="6"/>
                </a:cxn>
                <a:cxn ang="0">
                  <a:pos x="166" y="6"/>
                </a:cxn>
                <a:cxn ang="0">
                  <a:pos x="176" y="6"/>
                </a:cxn>
                <a:cxn ang="0">
                  <a:pos x="180" y="4"/>
                </a:cxn>
                <a:cxn ang="0">
                  <a:pos x="176" y="0"/>
                </a:cxn>
                <a:cxn ang="0">
                  <a:pos x="176" y="2"/>
                </a:cxn>
                <a:cxn ang="0">
                  <a:pos x="178" y="4"/>
                </a:cxn>
                <a:cxn ang="0">
                  <a:pos x="174" y="4"/>
                </a:cxn>
                <a:cxn ang="0">
                  <a:pos x="144" y="4"/>
                </a:cxn>
                <a:cxn ang="0">
                  <a:pos x="144" y="4"/>
                </a:cxn>
                <a:cxn ang="0">
                  <a:pos x="138" y="6"/>
                </a:cxn>
                <a:cxn ang="0">
                  <a:pos x="128" y="8"/>
                </a:cxn>
                <a:cxn ang="0">
                  <a:pos x="128" y="10"/>
                </a:cxn>
                <a:cxn ang="0">
                  <a:pos x="122" y="12"/>
                </a:cxn>
                <a:cxn ang="0">
                  <a:pos x="118" y="10"/>
                </a:cxn>
                <a:cxn ang="0">
                  <a:pos x="118" y="8"/>
                </a:cxn>
                <a:cxn ang="0">
                  <a:pos x="114" y="10"/>
                </a:cxn>
                <a:cxn ang="0">
                  <a:pos x="106" y="8"/>
                </a:cxn>
                <a:cxn ang="0">
                  <a:pos x="104" y="8"/>
                </a:cxn>
                <a:cxn ang="0">
                  <a:pos x="104" y="8"/>
                </a:cxn>
                <a:cxn ang="0">
                  <a:pos x="104" y="8"/>
                </a:cxn>
                <a:cxn ang="0">
                  <a:pos x="100" y="10"/>
                </a:cxn>
                <a:cxn ang="0">
                  <a:pos x="102" y="12"/>
                </a:cxn>
                <a:cxn ang="0">
                  <a:pos x="106" y="12"/>
                </a:cxn>
                <a:cxn ang="0">
                  <a:pos x="106" y="12"/>
                </a:cxn>
                <a:cxn ang="0">
                  <a:pos x="112" y="10"/>
                </a:cxn>
                <a:cxn ang="0">
                  <a:pos x="116" y="8"/>
                </a:cxn>
                <a:cxn ang="0">
                  <a:pos x="118" y="12"/>
                </a:cxn>
                <a:cxn ang="0">
                  <a:pos x="100" y="14"/>
                </a:cxn>
                <a:cxn ang="0">
                  <a:pos x="78" y="16"/>
                </a:cxn>
                <a:cxn ang="0">
                  <a:pos x="70" y="20"/>
                </a:cxn>
                <a:cxn ang="0">
                  <a:pos x="68" y="20"/>
                </a:cxn>
                <a:cxn ang="0">
                  <a:pos x="60" y="24"/>
                </a:cxn>
                <a:cxn ang="0">
                  <a:pos x="46" y="28"/>
                </a:cxn>
                <a:cxn ang="0">
                  <a:pos x="42" y="30"/>
                </a:cxn>
                <a:cxn ang="0">
                  <a:pos x="34" y="32"/>
                </a:cxn>
                <a:cxn ang="0">
                  <a:pos x="28" y="34"/>
                </a:cxn>
                <a:cxn ang="0">
                  <a:pos x="28" y="36"/>
                </a:cxn>
                <a:cxn ang="0">
                  <a:pos x="22" y="40"/>
                </a:cxn>
                <a:cxn ang="0">
                  <a:pos x="14" y="40"/>
                </a:cxn>
                <a:cxn ang="0">
                  <a:pos x="6" y="46"/>
                </a:cxn>
                <a:cxn ang="0">
                  <a:pos x="4" y="48"/>
                </a:cxn>
                <a:cxn ang="0">
                  <a:pos x="0" y="48"/>
                </a:cxn>
              </a:cxnLst>
              <a:rect l="0" t="0" r="r" b="b"/>
              <a:pathLst>
                <a:path w="220" h="48">
                  <a:moveTo>
                    <a:pt x="216" y="12"/>
                  </a:moveTo>
                  <a:lnTo>
                    <a:pt x="216" y="12"/>
                  </a:lnTo>
                  <a:lnTo>
                    <a:pt x="216" y="12"/>
                  </a:lnTo>
                  <a:lnTo>
                    <a:pt x="216" y="12"/>
                  </a:lnTo>
                  <a:lnTo>
                    <a:pt x="218" y="12"/>
                  </a:lnTo>
                  <a:lnTo>
                    <a:pt x="220" y="12"/>
                  </a:lnTo>
                  <a:lnTo>
                    <a:pt x="220" y="12"/>
                  </a:lnTo>
                  <a:lnTo>
                    <a:pt x="220" y="12"/>
                  </a:lnTo>
                  <a:lnTo>
                    <a:pt x="220" y="12"/>
                  </a:lnTo>
                  <a:lnTo>
                    <a:pt x="220" y="10"/>
                  </a:lnTo>
                  <a:lnTo>
                    <a:pt x="220" y="10"/>
                  </a:lnTo>
                  <a:lnTo>
                    <a:pt x="220" y="10"/>
                  </a:lnTo>
                  <a:lnTo>
                    <a:pt x="220" y="10"/>
                  </a:lnTo>
                  <a:lnTo>
                    <a:pt x="220" y="10"/>
                  </a:lnTo>
                  <a:lnTo>
                    <a:pt x="220" y="8"/>
                  </a:lnTo>
                  <a:lnTo>
                    <a:pt x="220" y="8"/>
                  </a:lnTo>
                  <a:lnTo>
                    <a:pt x="216" y="10"/>
                  </a:lnTo>
                  <a:lnTo>
                    <a:pt x="214" y="12"/>
                  </a:lnTo>
                  <a:lnTo>
                    <a:pt x="208" y="12"/>
                  </a:lnTo>
                  <a:lnTo>
                    <a:pt x="204" y="8"/>
                  </a:lnTo>
                  <a:lnTo>
                    <a:pt x="204" y="8"/>
                  </a:lnTo>
                  <a:lnTo>
                    <a:pt x="204" y="6"/>
                  </a:lnTo>
                  <a:lnTo>
                    <a:pt x="206" y="4"/>
                  </a:lnTo>
                  <a:lnTo>
                    <a:pt x="206" y="4"/>
                  </a:lnTo>
                  <a:lnTo>
                    <a:pt x="208" y="4"/>
                  </a:lnTo>
                  <a:lnTo>
                    <a:pt x="208" y="2"/>
                  </a:lnTo>
                  <a:lnTo>
                    <a:pt x="208" y="2"/>
                  </a:lnTo>
                  <a:lnTo>
                    <a:pt x="208" y="2"/>
                  </a:lnTo>
                  <a:lnTo>
                    <a:pt x="208" y="0"/>
                  </a:lnTo>
                  <a:lnTo>
                    <a:pt x="208" y="0"/>
                  </a:lnTo>
                  <a:lnTo>
                    <a:pt x="208" y="0"/>
                  </a:lnTo>
                  <a:lnTo>
                    <a:pt x="206" y="0"/>
                  </a:lnTo>
                  <a:lnTo>
                    <a:pt x="206" y="0"/>
                  </a:lnTo>
                  <a:lnTo>
                    <a:pt x="202" y="0"/>
                  </a:lnTo>
                  <a:lnTo>
                    <a:pt x="202" y="2"/>
                  </a:lnTo>
                  <a:lnTo>
                    <a:pt x="202" y="2"/>
                  </a:lnTo>
                  <a:lnTo>
                    <a:pt x="202" y="2"/>
                  </a:lnTo>
                  <a:lnTo>
                    <a:pt x="202" y="2"/>
                  </a:lnTo>
                  <a:lnTo>
                    <a:pt x="202" y="4"/>
                  </a:lnTo>
                  <a:lnTo>
                    <a:pt x="200" y="8"/>
                  </a:lnTo>
                  <a:lnTo>
                    <a:pt x="200" y="10"/>
                  </a:lnTo>
                  <a:lnTo>
                    <a:pt x="200" y="12"/>
                  </a:lnTo>
                  <a:lnTo>
                    <a:pt x="200" y="12"/>
                  </a:lnTo>
                  <a:lnTo>
                    <a:pt x="200" y="12"/>
                  </a:lnTo>
                  <a:lnTo>
                    <a:pt x="200" y="12"/>
                  </a:lnTo>
                  <a:lnTo>
                    <a:pt x="198" y="12"/>
                  </a:lnTo>
                  <a:lnTo>
                    <a:pt x="198" y="12"/>
                  </a:lnTo>
                  <a:lnTo>
                    <a:pt x="196" y="12"/>
                  </a:lnTo>
                  <a:lnTo>
                    <a:pt x="194" y="12"/>
                  </a:lnTo>
                  <a:lnTo>
                    <a:pt x="194" y="12"/>
                  </a:lnTo>
                  <a:lnTo>
                    <a:pt x="192" y="12"/>
                  </a:lnTo>
                  <a:lnTo>
                    <a:pt x="192" y="12"/>
                  </a:lnTo>
                  <a:lnTo>
                    <a:pt x="190" y="10"/>
                  </a:lnTo>
                  <a:lnTo>
                    <a:pt x="188" y="10"/>
                  </a:lnTo>
                  <a:lnTo>
                    <a:pt x="182" y="10"/>
                  </a:lnTo>
                  <a:lnTo>
                    <a:pt x="178" y="8"/>
                  </a:lnTo>
                  <a:lnTo>
                    <a:pt x="176" y="8"/>
                  </a:lnTo>
                  <a:lnTo>
                    <a:pt x="176" y="8"/>
                  </a:lnTo>
                  <a:lnTo>
                    <a:pt x="176" y="8"/>
                  </a:lnTo>
                  <a:lnTo>
                    <a:pt x="168" y="6"/>
                  </a:lnTo>
                  <a:lnTo>
                    <a:pt x="168" y="6"/>
                  </a:lnTo>
                  <a:lnTo>
                    <a:pt x="166" y="6"/>
                  </a:lnTo>
                  <a:lnTo>
                    <a:pt x="166" y="6"/>
                  </a:lnTo>
                  <a:lnTo>
                    <a:pt x="166" y="6"/>
                  </a:lnTo>
                  <a:lnTo>
                    <a:pt x="170" y="4"/>
                  </a:lnTo>
                  <a:lnTo>
                    <a:pt x="172" y="6"/>
                  </a:lnTo>
                  <a:lnTo>
                    <a:pt x="174" y="6"/>
                  </a:lnTo>
                  <a:lnTo>
                    <a:pt x="176" y="6"/>
                  </a:lnTo>
                  <a:lnTo>
                    <a:pt x="178" y="6"/>
                  </a:lnTo>
                  <a:lnTo>
                    <a:pt x="178" y="6"/>
                  </a:lnTo>
                  <a:lnTo>
                    <a:pt x="178" y="6"/>
                  </a:lnTo>
                  <a:lnTo>
                    <a:pt x="180" y="4"/>
                  </a:lnTo>
                  <a:lnTo>
                    <a:pt x="180" y="4"/>
                  </a:lnTo>
                  <a:lnTo>
                    <a:pt x="178" y="2"/>
                  </a:lnTo>
                  <a:lnTo>
                    <a:pt x="176" y="0"/>
                  </a:lnTo>
                  <a:lnTo>
                    <a:pt x="176" y="0"/>
                  </a:lnTo>
                  <a:lnTo>
                    <a:pt x="174" y="0"/>
                  </a:lnTo>
                  <a:lnTo>
                    <a:pt x="174" y="0"/>
                  </a:lnTo>
                  <a:lnTo>
                    <a:pt x="176" y="0"/>
                  </a:lnTo>
                  <a:lnTo>
                    <a:pt x="176" y="2"/>
                  </a:lnTo>
                  <a:lnTo>
                    <a:pt x="176" y="2"/>
                  </a:lnTo>
                  <a:lnTo>
                    <a:pt x="176" y="2"/>
                  </a:lnTo>
                  <a:lnTo>
                    <a:pt x="178" y="4"/>
                  </a:lnTo>
                  <a:lnTo>
                    <a:pt x="178" y="4"/>
                  </a:lnTo>
                  <a:lnTo>
                    <a:pt x="178" y="4"/>
                  </a:lnTo>
                  <a:lnTo>
                    <a:pt x="178" y="6"/>
                  </a:lnTo>
                  <a:lnTo>
                    <a:pt x="176" y="4"/>
                  </a:lnTo>
                  <a:lnTo>
                    <a:pt x="174" y="4"/>
                  </a:lnTo>
                  <a:lnTo>
                    <a:pt x="170" y="2"/>
                  </a:lnTo>
                  <a:lnTo>
                    <a:pt x="164" y="4"/>
                  </a:lnTo>
                  <a:lnTo>
                    <a:pt x="150" y="4"/>
                  </a:lnTo>
                  <a:lnTo>
                    <a:pt x="144" y="4"/>
                  </a:lnTo>
                  <a:lnTo>
                    <a:pt x="144" y="4"/>
                  </a:lnTo>
                  <a:lnTo>
                    <a:pt x="144" y="4"/>
                  </a:lnTo>
                  <a:lnTo>
                    <a:pt x="144" y="4"/>
                  </a:lnTo>
                  <a:lnTo>
                    <a:pt x="144" y="4"/>
                  </a:lnTo>
                  <a:lnTo>
                    <a:pt x="144" y="4"/>
                  </a:lnTo>
                  <a:lnTo>
                    <a:pt x="142" y="6"/>
                  </a:lnTo>
                  <a:lnTo>
                    <a:pt x="138" y="6"/>
                  </a:lnTo>
                  <a:lnTo>
                    <a:pt x="138" y="6"/>
                  </a:lnTo>
                  <a:lnTo>
                    <a:pt x="132" y="8"/>
                  </a:lnTo>
                  <a:lnTo>
                    <a:pt x="128" y="8"/>
                  </a:lnTo>
                  <a:lnTo>
                    <a:pt x="128" y="8"/>
                  </a:lnTo>
                  <a:lnTo>
                    <a:pt x="128" y="8"/>
                  </a:lnTo>
                  <a:lnTo>
                    <a:pt x="128" y="10"/>
                  </a:lnTo>
                  <a:lnTo>
                    <a:pt x="128" y="10"/>
                  </a:lnTo>
                  <a:lnTo>
                    <a:pt x="128" y="10"/>
                  </a:lnTo>
                  <a:lnTo>
                    <a:pt x="128" y="10"/>
                  </a:lnTo>
                  <a:lnTo>
                    <a:pt x="128" y="12"/>
                  </a:lnTo>
                  <a:lnTo>
                    <a:pt x="126" y="12"/>
                  </a:lnTo>
                  <a:lnTo>
                    <a:pt x="124" y="12"/>
                  </a:lnTo>
                  <a:lnTo>
                    <a:pt x="122" y="12"/>
                  </a:lnTo>
                  <a:lnTo>
                    <a:pt x="120" y="12"/>
                  </a:lnTo>
                  <a:lnTo>
                    <a:pt x="120" y="12"/>
                  </a:lnTo>
                  <a:lnTo>
                    <a:pt x="118" y="10"/>
                  </a:lnTo>
                  <a:lnTo>
                    <a:pt x="118" y="10"/>
                  </a:lnTo>
                  <a:lnTo>
                    <a:pt x="118" y="10"/>
                  </a:lnTo>
                  <a:lnTo>
                    <a:pt x="118" y="10"/>
                  </a:lnTo>
                  <a:lnTo>
                    <a:pt x="118" y="8"/>
                  </a:lnTo>
                  <a:lnTo>
                    <a:pt x="118" y="8"/>
                  </a:lnTo>
                  <a:lnTo>
                    <a:pt x="118" y="8"/>
                  </a:lnTo>
                  <a:lnTo>
                    <a:pt x="118" y="8"/>
                  </a:lnTo>
                  <a:lnTo>
                    <a:pt x="116" y="8"/>
                  </a:lnTo>
                  <a:lnTo>
                    <a:pt x="114" y="10"/>
                  </a:lnTo>
                  <a:lnTo>
                    <a:pt x="112" y="8"/>
                  </a:lnTo>
                  <a:lnTo>
                    <a:pt x="110" y="8"/>
                  </a:lnTo>
                  <a:lnTo>
                    <a:pt x="108" y="8"/>
                  </a:lnTo>
                  <a:lnTo>
                    <a:pt x="106" y="8"/>
                  </a:lnTo>
                  <a:lnTo>
                    <a:pt x="106" y="8"/>
                  </a:lnTo>
                  <a:lnTo>
                    <a:pt x="104" y="6"/>
                  </a:lnTo>
                  <a:lnTo>
                    <a:pt x="104" y="6"/>
                  </a:lnTo>
                  <a:lnTo>
                    <a:pt x="104" y="8"/>
                  </a:lnTo>
                  <a:lnTo>
                    <a:pt x="102" y="8"/>
                  </a:lnTo>
                  <a:lnTo>
                    <a:pt x="102" y="8"/>
                  </a:lnTo>
                  <a:lnTo>
                    <a:pt x="104" y="8"/>
                  </a:lnTo>
                  <a:lnTo>
                    <a:pt x="104" y="8"/>
                  </a:lnTo>
                  <a:lnTo>
                    <a:pt x="104" y="8"/>
                  </a:lnTo>
                  <a:lnTo>
                    <a:pt x="104" y="8"/>
                  </a:lnTo>
                  <a:lnTo>
                    <a:pt x="104" y="8"/>
                  </a:lnTo>
                  <a:lnTo>
                    <a:pt x="104" y="8"/>
                  </a:lnTo>
                  <a:lnTo>
                    <a:pt x="104" y="10"/>
                  </a:lnTo>
                  <a:lnTo>
                    <a:pt x="102" y="10"/>
                  </a:lnTo>
                  <a:lnTo>
                    <a:pt x="100" y="10"/>
                  </a:lnTo>
                  <a:lnTo>
                    <a:pt x="100" y="10"/>
                  </a:lnTo>
                  <a:lnTo>
                    <a:pt x="100" y="10"/>
                  </a:lnTo>
                  <a:lnTo>
                    <a:pt x="100" y="10"/>
                  </a:lnTo>
                  <a:lnTo>
                    <a:pt x="100" y="12"/>
                  </a:lnTo>
                  <a:lnTo>
                    <a:pt x="102" y="12"/>
                  </a:lnTo>
                  <a:lnTo>
                    <a:pt x="102" y="12"/>
                  </a:lnTo>
                  <a:lnTo>
                    <a:pt x="102" y="12"/>
                  </a:lnTo>
                  <a:lnTo>
                    <a:pt x="106" y="12"/>
                  </a:lnTo>
                  <a:lnTo>
                    <a:pt x="106" y="12"/>
                  </a:lnTo>
                  <a:lnTo>
                    <a:pt x="106" y="12"/>
                  </a:lnTo>
                  <a:lnTo>
                    <a:pt x="106" y="12"/>
                  </a:lnTo>
                  <a:lnTo>
                    <a:pt x="106" y="12"/>
                  </a:lnTo>
                  <a:lnTo>
                    <a:pt x="106" y="12"/>
                  </a:lnTo>
                  <a:lnTo>
                    <a:pt x="108" y="10"/>
                  </a:lnTo>
                  <a:lnTo>
                    <a:pt x="108" y="8"/>
                  </a:lnTo>
                  <a:lnTo>
                    <a:pt x="110" y="8"/>
                  </a:lnTo>
                  <a:lnTo>
                    <a:pt x="112" y="10"/>
                  </a:lnTo>
                  <a:lnTo>
                    <a:pt x="114" y="10"/>
                  </a:lnTo>
                  <a:lnTo>
                    <a:pt x="116" y="10"/>
                  </a:lnTo>
                  <a:lnTo>
                    <a:pt x="116" y="8"/>
                  </a:lnTo>
                  <a:lnTo>
                    <a:pt x="116" y="8"/>
                  </a:lnTo>
                  <a:lnTo>
                    <a:pt x="118" y="10"/>
                  </a:lnTo>
                  <a:lnTo>
                    <a:pt x="118" y="12"/>
                  </a:lnTo>
                  <a:lnTo>
                    <a:pt x="118" y="12"/>
                  </a:lnTo>
                  <a:lnTo>
                    <a:pt x="118" y="12"/>
                  </a:lnTo>
                  <a:lnTo>
                    <a:pt x="118" y="12"/>
                  </a:lnTo>
                  <a:lnTo>
                    <a:pt x="102" y="12"/>
                  </a:lnTo>
                  <a:lnTo>
                    <a:pt x="100" y="14"/>
                  </a:lnTo>
                  <a:lnTo>
                    <a:pt x="100" y="14"/>
                  </a:lnTo>
                  <a:lnTo>
                    <a:pt x="98" y="14"/>
                  </a:lnTo>
                  <a:lnTo>
                    <a:pt x="96" y="14"/>
                  </a:lnTo>
                  <a:lnTo>
                    <a:pt x="80" y="16"/>
                  </a:lnTo>
                  <a:lnTo>
                    <a:pt x="78" y="16"/>
                  </a:lnTo>
                  <a:lnTo>
                    <a:pt x="76" y="16"/>
                  </a:lnTo>
                  <a:lnTo>
                    <a:pt x="76" y="16"/>
                  </a:lnTo>
                  <a:lnTo>
                    <a:pt x="74" y="18"/>
                  </a:lnTo>
                  <a:lnTo>
                    <a:pt x="70" y="20"/>
                  </a:lnTo>
                  <a:lnTo>
                    <a:pt x="68" y="20"/>
                  </a:lnTo>
                  <a:lnTo>
                    <a:pt x="68" y="20"/>
                  </a:lnTo>
                  <a:lnTo>
                    <a:pt x="68" y="20"/>
                  </a:lnTo>
                  <a:lnTo>
                    <a:pt x="68" y="20"/>
                  </a:lnTo>
                  <a:lnTo>
                    <a:pt x="68" y="20"/>
                  </a:lnTo>
                  <a:lnTo>
                    <a:pt x="68" y="20"/>
                  </a:lnTo>
                  <a:lnTo>
                    <a:pt x="62" y="24"/>
                  </a:lnTo>
                  <a:lnTo>
                    <a:pt x="60" y="24"/>
                  </a:lnTo>
                  <a:lnTo>
                    <a:pt x="58" y="24"/>
                  </a:lnTo>
                  <a:lnTo>
                    <a:pt x="56" y="24"/>
                  </a:lnTo>
                  <a:lnTo>
                    <a:pt x="52" y="26"/>
                  </a:lnTo>
                  <a:lnTo>
                    <a:pt x="46" y="28"/>
                  </a:lnTo>
                  <a:lnTo>
                    <a:pt x="44" y="30"/>
                  </a:lnTo>
                  <a:lnTo>
                    <a:pt x="44" y="30"/>
                  </a:lnTo>
                  <a:lnTo>
                    <a:pt x="44" y="30"/>
                  </a:lnTo>
                  <a:lnTo>
                    <a:pt x="42" y="30"/>
                  </a:lnTo>
                  <a:lnTo>
                    <a:pt x="38" y="32"/>
                  </a:lnTo>
                  <a:lnTo>
                    <a:pt x="36" y="32"/>
                  </a:lnTo>
                  <a:lnTo>
                    <a:pt x="36" y="32"/>
                  </a:lnTo>
                  <a:lnTo>
                    <a:pt x="34" y="32"/>
                  </a:lnTo>
                  <a:lnTo>
                    <a:pt x="32" y="32"/>
                  </a:lnTo>
                  <a:lnTo>
                    <a:pt x="30" y="34"/>
                  </a:lnTo>
                  <a:lnTo>
                    <a:pt x="28" y="34"/>
                  </a:lnTo>
                  <a:lnTo>
                    <a:pt x="28" y="34"/>
                  </a:lnTo>
                  <a:lnTo>
                    <a:pt x="28" y="34"/>
                  </a:lnTo>
                  <a:lnTo>
                    <a:pt x="28" y="34"/>
                  </a:lnTo>
                  <a:lnTo>
                    <a:pt x="28" y="36"/>
                  </a:lnTo>
                  <a:lnTo>
                    <a:pt x="28" y="36"/>
                  </a:lnTo>
                  <a:lnTo>
                    <a:pt x="28" y="36"/>
                  </a:lnTo>
                  <a:lnTo>
                    <a:pt x="22" y="40"/>
                  </a:lnTo>
                  <a:lnTo>
                    <a:pt x="22" y="40"/>
                  </a:lnTo>
                  <a:lnTo>
                    <a:pt x="22" y="40"/>
                  </a:lnTo>
                  <a:lnTo>
                    <a:pt x="20" y="40"/>
                  </a:lnTo>
                  <a:lnTo>
                    <a:pt x="18" y="40"/>
                  </a:lnTo>
                  <a:lnTo>
                    <a:pt x="18" y="40"/>
                  </a:lnTo>
                  <a:lnTo>
                    <a:pt x="14" y="40"/>
                  </a:lnTo>
                  <a:lnTo>
                    <a:pt x="14" y="40"/>
                  </a:lnTo>
                  <a:lnTo>
                    <a:pt x="10" y="44"/>
                  </a:lnTo>
                  <a:lnTo>
                    <a:pt x="6" y="46"/>
                  </a:lnTo>
                  <a:lnTo>
                    <a:pt x="6" y="46"/>
                  </a:lnTo>
                  <a:lnTo>
                    <a:pt x="6" y="46"/>
                  </a:lnTo>
                  <a:lnTo>
                    <a:pt x="4" y="48"/>
                  </a:lnTo>
                  <a:lnTo>
                    <a:pt x="4" y="48"/>
                  </a:lnTo>
                  <a:lnTo>
                    <a:pt x="4" y="48"/>
                  </a:lnTo>
                  <a:lnTo>
                    <a:pt x="4" y="48"/>
                  </a:lnTo>
                  <a:lnTo>
                    <a:pt x="2" y="48"/>
                  </a:lnTo>
                  <a:lnTo>
                    <a:pt x="2" y="48"/>
                  </a:lnTo>
                  <a:lnTo>
                    <a:pt x="0" y="48"/>
                  </a:lnTo>
                  <a:lnTo>
                    <a:pt x="0" y="4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26" name="Freeform 5659">
              <a:extLst>
                <a:ext uri="{FF2B5EF4-FFF2-40B4-BE49-F238E27FC236}">
                  <a16:creationId xmlns:a16="http://schemas.microsoft.com/office/drawing/2014/main" id="{2F0CED72-4604-5642-BDCA-22A799AB7F67}"/>
                </a:ext>
              </a:extLst>
            </p:cNvPr>
            <p:cNvSpPr>
              <a:spLocks/>
            </p:cNvSpPr>
            <p:nvPr/>
          </p:nvSpPr>
          <p:spPr bwMode="auto">
            <a:xfrm>
              <a:off x="5918995" y="1201355"/>
              <a:ext cx="2114" cy="15393"/>
            </a:xfrm>
            <a:custGeom>
              <a:avLst/>
              <a:gdLst/>
              <a:ahLst/>
              <a:cxnLst>
                <a:cxn ang="0">
                  <a:pos x="0" y="10"/>
                </a:cxn>
                <a:cxn ang="0">
                  <a:pos x="0" y="10"/>
                </a:cxn>
                <a:cxn ang="0">
                  <a:pos x="0" y="8"/>
                </a:cxn>
                <a:cxn ang="0">
                  <a:pos x="0" y="8"/>
                </a:cxn>
                <a:cxn ang="0">
                  <a:pos x="0" y="4"/>
                </a:cxn>
                <a:cxn ang="0">
                  <a:pos x="0" y="4"/>
                </a:cxn>
                <a:cxn ang="0">
                  <a:pos x="0" y="4"/>
                </a:cxn>
                <a:cxn ang="0">
                  <a:pos x="2" y="2"/>
                </a:cxn>
                <a:cxn ang="0">
                  <a:pos x="2" y="2"/>
                </a:cxn>
                <a:cxn ang="0">
                  <a:pos x="2" y="0"/>
                </a:cxn>
                <a:cxn ang="0">
                  <a:pos x="2" y="0"/>
                </a:cxn>
                <a:cxn ang="0">
                  <a:pos x="2" y="0"/>
                </a:cxn>
                <a:cxn ang="0">
                  <a:pos x="0" y="0"/>
                </a:cxn>
              </a:cxnLst>
              <a:rect l="0" t="0" r="r" b="b"/>
              <a:pathLst>
                <a:path w="2" h="10">
                  <a:moveTo>
                    <a:pt x="0" y="10"/>
                  </a:moveTo>
                  <a:lnTo>
                    <a:pt x="0" y="10"/>
                  </a:lnTo>
                  <a:lnTo>
                    <a:pt x="0" y="8"/>
                  </a:lnTo>
                  <a:lnTo>
                    <a:pt x="0" y="8"/>
                  </a:lnTo>
                  <a:lnTo>
                    <a:pt x="0" y="4"/>
                  </a:lnTo>
                  <a:lnTo>
                    <a:pt x="0" y="4"/>
                  </a:lnTo>
                  <a:lnTo>
                    <a:pt x="0" y="4"/>
                  </a:lnTo>
                  <a:lnTo>
                    <a:pt x="2" y="2"/>
                  </a:lnTo>
                  <a:lnTo>
                    <a:pt x="2" y="2"/>
                  </a:lnTo>
                  <a:lnTo>
                    <a:pt x="2" y="0"/>
                  </a:lnTo>
                  <a:lnTo>
                    <a:pt x="2" y="0"/>
                  </a:lnTo>
                  <a:lnTo>
                    <a:pt x="2"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27" name="Freeform 5660">
              <a:extLst>
                <a:ext uri="{FF2B5EF4-FFF2-40B4-BE49-F238E27FC236}">
                  <a16:creationId xmlns:a16="http://schemas.microsoft.com/office/drawing/2014/main" id="{8E42F6A0-8668-8648-9BE9-8CF5DCD14DAE}"/>
                </a:ext>
              </a:extLst>
            </p:cNvPr>
            <p:cNvSpPr>
              <a:spLocks/>
            </p:cNvSpPr>
            <p:nvPr/>
          </p:nvSpPr>
          <p:spPr bwMode="auto">
            <a:xfrm>
              <a:off x="6236184" y="3637912"/>
              <a:ext cx="177626" cy="222104"/>
            </a:xfrm>
            <a:custGeom>
              <a:avLst/>
              <a:gdLst/>
              <a:ahLst/>
              <a:cxnLst>
                <a:cxn ang="0">
                  <a:pos x="112" y="0"/>
                </a:cxn>
                <a:cxn ang="0">
                  <a:pos x="108" y="4"/>
                </a:cxn>
                <a:cxn ang="0">
                  <a:pos x="106" y="6"/>
                </a:cxn>
                <a:cxn ang="0">
                  <a:pos x="106" y="8"/>
                </a:cxn>
                <a:cxn ang="0">
                  <a:pos x="98" y="14"/>
                </a:cxn>
                <a:cxn ang="0">
                  <a:pos x="90" y="14"/>
                </a:cxn>
                <a:cxn ang="0">
                  <a:pos x="80" y="16"/>
                </a:cxn>
                <a:cxn ang="0">
                  <a:pos x="82" y="26"/>
                </a:cxn>
                <a:cxn ang="0">
                  <a:pos x="84" y="26"/>
                </a:cxn>
                <a:cxn ang="0">
                  <a:pos x="84" y="28"/>
                </a:cxn>
                <a:cxn ang="0">
                  <a:pos x="84" y="30"/>
                </a:cxn>
                <a:cxn ang="0">
                  <a:pos x="82" y="30"/>
                </a:cxn>
                <a:cxn ang="0">
                  <a:pos x="82" y="30"/>
                </a:cxn>
                <a:cxn ang="0">
                  <a:pos x="82" y="30"/>
                </a:cxn>
                <a:cxn ang="0">
                  <a:pos x="82" y="28"/>
                </a:cxn>
                <a:cxn ang="0">
                  <a:pos x="80" y="26"/>
                </a:cxn>
                <a:cxn ang="0">
                  <a:pos x="78" y="26"/>
                </a:cxn>
                <a:cxn ang="0">
                  <a:pos x="76" y="30"/>
                </a:cxn>
                <a:cxn ang="0">
                  <a:pos x="76" y="30"/>
                </a:cxn>
                <a:cxn ang="0">
                  <a:pos x="76" y="32"/>
                </a:cxn>
                <a:cxn ang="0">
                  <a:pos x="78" y="32"/>
                </a:cxn>
                <a:cxn ang="0">
                  <a:pos x="76" y="34"/>
                </a:cxn>
                <a:cxn ang="0">
                  <a:pos x="68" y="42"/>
                </a:cxn>
                <a:cxn ang="0">
                  <a:pos x="68" y="42"/>
                </a:cxn>
                <a:cxn ang="0">
                  <a:pos x="66" y="40"/>
                </a:cxn>
                <a:cxn ang="0">
                  <a:pos x="64" y="40"/>
                </a:cxn>
                <a:cxn ang="0">
                  <a:pos x="62" y="40"/>
                </a:cxn>
                <a:cxn ang="0">
                  <a:pos x="56" y="42"/>
                </a:cxn>
                <a:cxn ang="0">
                  <a:pos x="52" y="44"/>
                </a:cxn>
                <a:cxn ang="0">
                  <a:pos x="50" y="46"/>
                </a:cxn>
                <a:cxn ang="0">
                  <a:pos x="48" y="50"/>
                </a:cxn>
                <a:cxn ang="0">
                  <a:pos x="46" y="52"/>
                </a:cxn>
                <a:cxn ang="0">
                  <a:pos x="46" y="58"/>
                </a:cxn>
                <a:cxn ang="0">
                  <a:pos x="46" y="62"/>
                </a:cxn>
                <a:cxn ang="0">
                  <a:pos x="44" y="70"/>
                </a:cxn>
                <a:cxn ang="0">
                  <a:pos x="44" y="72"/>
                </a:cxn>
                <a:cxn ang="0">
                  <a:pos x="44" y="72"/>
                </a:cxn>
                <a:cxn ang="0">
                  <a:pos x="44" y="74"/>
                </a:cxn>
                <a:cxn ang="0">
                  <a:pos x="44" y="76"/>
                </a:cxn>
                <a:cxn ang="0">
                  <a:pos x="42" y="78"/>
                </a:cxn>
                <a:cxn ang="0">
                  <a:pos x="36" y="80"/>
                </a:cxn>
                <a:cxn ang="0">
                  <a:pos x="32" y="92"/>
                </a:cxn>
                <a:cxn ang="0">
                  <a:pos x="32" y="94"/>
                </a:cxn>
                <a:cxn ang="0">
                  <a:pos x="30" y="100"/>
                </a:cxn>
                <a:cxn ang="0">
                  <a:pos x="28" y="104"/>
                </a:cxn>
                <a:cxn ang="0">
                  <a:pos x="28" y="106"/>
                </a:cxn>
                <a:cxn ang="0">
                  <a:pos x="24" y="112"/>
                </a:cxn>
                <a:cxn ang="0">
                  <a:pos x="24" y="112"/>
                </a:cxn>
                <a:cxn ang="0">
                  <a:pos x="16" y="128"/>
                </a:cxn>
                <a:cxn ang="0">
                  <a:pos x="10" y="140"/>
                </a:cxn>
                <a:cxn ang="0">
                  <a:pos x="6" y="138"/>
                </a:cxn>
                <a:cxn ang="0">
                  <a:pos x="2" y="138"/>
                </a:cxn>
              </a:cxnLst>
              <a:rect l="0" t="0" r="r" b="b"/>
              <a:pathLst>
                <a:path w="112" h="140">
                  <a:moveTo>
                    <a:pt x="112" y="0"/>
                  </a:moveTo>
                  <a:lnTo>
                    <a:pt x="112" y="0"/>
                  </a:lnTo>
                  <a:lnTo>
                    <a:pt x="110" y="0"/>
                  </a:lnTo>
                  <a:lnTo>
                    <a:pt x="108" y="4"/>
                  </a:lnTo>
                  <a:lnTo>
                    <a:pt x="106" y="4"/>
                  </a:lnTo>
                  <a:lnTo>
                    <a:pt x="106" y="6"/>
                  </a:lnTo>
                  <a:lnTo>
                    <a:pt x="106" y="6"/>
                  </a:lnTo>
                  <a:lnTo>
                    <a:pt x="106" y="8"/>
                  </a:lnTo>
                  <a:lnTo>
                    <a:pt x="100" y="14"/>
                  </a:lnTo>
                  <a:lnTo>
                    <a:pt x="98" y="14"/>
                  </a:lnTo>
                  <a:lnTo>
                    <a:pt x="94" y="14"/>
                  </a:lnTo>
                  <a:lnTo>
                    <a:pt x="90" y="14"/>
                  </a:lnTo>
                  <a:lnTo>
                    <a:pt x="86" y="16"/>
                  </a:lnTo>
                  <a:lnTo>
                    <a:pt x="80" y="16"/>
                  </a:lnTo>
                  <a:lnTo>
                    <a:pt x="82" y="20"/>
                  </a:lnTo>
                  <a:lnTo>
                    <a:pt x="82" y="26"/>
                  </a:lnTo>
                  <a:lnTo>
                    <a:pt x="84" y="26"/>
                  </a:lnTo>
                  <a:lnTo>
                    <a:pt x="84" y="26"/>
                  </a:lnTo>
                  <a:lnTo>
                    <a:pt x="84" y="26"/>
                  </a:lnTo>
                  <a:lnTo>
                    <a:pt x="84" y="28"/>
                  </a:lnTo>
                  <a:lnTo>
                    <a:pt x="84" y="30"/>
                  </a:lnTo>
                  <a:lnTo>
                    <a:pt x="84" y="30"/>
                  </a:lnTo>
                  <a:lnTo>
                    <a:pt x="84" y="30"/>
                  </a:lnTo>
                  <a:lnTo>
                    <a:pt x="82" y="30"/>
                  </a:lnTo>
                  <a:lnTo>
                    <a:pt x="82" y="30"/>
                  </a:lnTo>
                  <a:lnTo>
                    <a:pt x="82" y="30"/>
                  </a:lnTo>
                  <a:lnTo>
                    <a:pt x="82" y="30"/>
                  </a:lnTo>
                  <a:lnTo>
                    <a:pt x="82" y="30"/>
                  </a:lnTo>
                  <a:lnTo>
                    <a:pt x="82" y="28"/>
                  </a:lnTo>
                  <a:lnTo>
                    <a:pt x="82" y="28"/>
                  </a:lnTo>
                  <a:lnTo>
                    <a:pt x="80" y="26"/>
                  </a:lnTo>
                  <a:lnTo>
                    <a:pt x="80" y="26"/>
                  </a:lnTo>
                  <a:lnTo>
                    <a:pt x="78" y="26"/>
                  </a:lnTo>
                  <a:lnTo>
                    <a:pt x="78" y="26"/>
                  </a:lnTo>
                  <a:lnTo>
                    <a:pt x="76" y="28"/>
                  </a:lnTo>
                  <a:lnTo>
                    <a:pt x="76" y="30"/>
                  </a:lnTo>
                  <a:lnTo>
                    <a:pt x="76" y="30"/>
                  </a:lnTo>
                  <a:lnTo>
                    <a:pt x="76" y="30"/>
                  </a:lnTo>
                  <a:lnTo>
                    <a:pt x="76" y="32"/>
                  </a:lnTo>
                  <a:lnTo>
                    <a:pt x="76" y="32"/>
                  </a:lnTo>
                  <a:lnTo>
                    <a:pt x="78" y="32"/>
                  </a:lnTo>
                  <a:lnTo>
                    <a:pt x="78" y="32"/>
                  </a:lnTo>
                  <a:lnTo>
                    <a:pt x="78" y="34"/>
                  </a:lnTo>
                  <a:lnTo>
                    <a:pt x="76" y="34"/>
                  </a:lnTo>
                  <a:lnTo>
                    <a:pt x="76" y="34"/>
                  </a:lnTo>
                  <a:lnTo>
                    <a:pt x="68" y="42"/>
                  </a:lnTo>
                  <a:lnTo>
                    <a:pt x="68" y="42"/>
                  </a:lnTo>
                  <a:lnTo>
                    <a:pt x="68" y="42"/>
                  </a:lnTo>
                  <a:lnTo>
                    <a:pt x="66" y="42"/>
                  </a:lnTo>
                  <a:lnTo>
                    <a:pt x="66" y="40"/>
                  </a:lnTo>
                  <a:lnTo>
                    <a:pt x="64" y="40"/>
                  </a:lnTo>
                  <a:lnTo>
                    <a:pt x="64" y="40"/>
                  </a:lnTo>
                  <a:lnTo>
                    <a:pt x="64" y="40"/>
                  </a:lnTo>
                  <a:lnTo>
                    <a:pt x="62" y="40"/>
                  </a:lnTo>
                  <a:lnTo>
                    <a:pt x="58" y="42"/>
                  </a:lnTo>
                  <a:lnTo>
                    <a:pt x="56" y="42"/>
                  </a:lnTo>
                  <a:lnTo>
                    <a:pt x="54" y="44"/>
                  </a:lnTo>
                  <a:lnTo>
                    <a:pt x="52" y="44"/>
                  </a:lnTo>
                  <a:lnTo>
                    <a:pt x="52" y="44"/>
                  </a:lnTo>
                  <a:lnTo>
                    <a:pt x="50" y="46"/>
                  </a:lnTo>
                  <a:lnTo>
                    <a:pt x="48" y="48"/>
                  </a:lnTo>
                  <a:lnTo>
                    <a:pt x="48" y="50"/>
                  </a:lnTo>
                  <a:lnTo>
                    <a:pt x="46" y="52"/>
                  </a:lnTo>
                  <a:lnTo>
                    <a:pt x="46" y="52"/>
                  </a:lnTo>
                  <a:lnTo>
                    <a:pt x="46" y="58"/>
                  </a:lnTo>
                  <a:lnTo>
                    <a:pt x="46" y="58"/>
                  </a:lnTo>
                  <a:lnTo>
                    <a:pt x="46" y="60"/>
                  </a:lnTo>
                  <a:lnTo>
                    <a:pt x="46" y="62"/>
                  </a:lnTo>
                  <a:lnTo>
                    <a:pt x="46" y="66"/>
                  </a:lnTo>
                  <a:lnTo>
                    <a:pt x="44" y="70"/>
                  </a:lnTo>
                  <a:lnTo>
                    <a:pt x="44" y="72"/>
                  </a:lnTo>
                  <a:lnTo>
                    <a:pt x="44" y="72"/>
                  </a:lnTo>
                  <a:lnTo>
                    <a:pt x="44" y="72"/>
                  </a:lnTo>
                  <a:lnTo>
                    <a:pt x="44" y="72"/>
                  </a:lnTo>
                  <a:lnTo>
                    <a:pt x="44" y="74"/>
                  </a:lnTo>
                  <a:lnTo>
                    <a:pt x="44" y="74"/>
                  </a:lnTo>
                  <a:lnTo>
                    <a:pt x="44" y="76"/>
                  </a:lnTo>
                  <a:lnTo>
                    <a:pt x="44" y="76"/>
                  </a:lnTo>
                  <a:lnTo>
                    <a:pt x="42" y="76"/>
                  </a:lnTo>
                  <a:lnTo>
                    <a:pt x="42" y="78"/>
                  </a:lnTo>
                  <a:lnTo>
                    <a:pt x="40" y="78"/>
                  </a:lnTo>
                  <a:lnTo>
                    <a:pt x="36" y="80"/>
                  </a:lnTo>
                  <a:lnTo>
                    <a:pt x="36" y="84"/>
                  </a:lnTo>
                  <a:lnTo>
                    <a:pt x="32" y="92"/>
                  </a:lnTo>
                  <a:lnTo>
                    <a:pt x="32" y="92"/>
                  </a:lnTo>
                  <a:lnTo>
                    <a:pt x="32" y="94"/>
                  </a:lnTo>
                  <a:lnTo>
                    <a:pt x="32" y="94"/>
                  </a:lnTo>
                  <a:lnTo>
                    <a:pt x="30" y="100"/>
                  </a:lnTo>
                  <a:lnTo>
                    <a:pt x="30" y="100"/>
                  </a:lnTo>
                  <a:lnTo>
                    <a:pt x="28" y="104"/>
                  </a:lnTo>
                  <a:lnTo>
                    <a:pt x="28" y="106"/>
                  </a:lnTo>
                  <a:lnTo>
                    <a:pt x="28" y="106"/>
                  </a:lnTo>
                  <a:lnTo>
                    <a:pt x="24" y="110"/>
                  </a:lnTo>
                  <a:lnTo>
                    <a:pt x="24" y="112"/>
                  </a:lnTo>
                  <a:lnTo>
                    <a:pt x="24" y="112"/>
                  </a:lnTo>
                  <a:lnTo>
                    <a:pt x="24" y="112"/>
                  </a:lnTo>
                  <a:lnTo>
                    <a:pt x="22" y="114"/>
                  </a:lnTo>
                  <a:lnTo>
                    <a:pt x="16" y="128"/>
                  </a:lnTo>
                  <a:lnTo>
                    <a:pt x="10" y="138"/>
                  </a:lnTo>
                  <a:lnTo>
                    <a:pt x="10" y="140"/>
                  </a:lnTo>
                  <a:lnTo>
                    <a:pt x="6" y="140"/>
                  </a:lnTo>
                  <a:lnTo>
                    <a:pt x="6" y="138"/>
                  </a:lnTo>
                  <a:lnTo>
                    <a:pt x="6" y="138"/>
                  </a:lnTo>
                  <a:lnTo>
                    <a:pt x="2" y="138"/>
                  </a:lnTo>
                  <a:lnTo>
                    <a:pt x="0" y="14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28" name="Freeform 5661">
              <a:extLst>
                <a:ext uri="{FF2B5EF4-FFF2-40B4-BE49-F238E27FC236}">
                  <a16:creationId xmlns:a16="http://schemas.microsoft.com/office/drawing/2014/main" id="{5A305D46-7523-F84D-B1C5-B66A561F86FF}"/>
                </a:ext>
              </a:extLst>
            </p:cNvPr>
            <p:cNvSpPr>
              <a:spLocks/>
            </p:cNvSpPr>
            <p:nvPr/>
          </p:nvSpPr>
          <p:spPr bwMode="auto">
            <a:xfrm>
              <a:off x="6874791" y="1159572"/>
              <a:ext cx="52864" cy="127545"/>
            </a:xfrm>
            <a:custGeom>
              <a:avLst/>
              <a:gdLst/>
              <a:ahLst/>
              <a:cxnLst>
                <a:cxn ang="0">
                  <a:pos x="12" y="2"/>
                </a:cxn>
                <a:cxn ang="0">
                  <a:pos x="14" y="10"/>
                </a:cxn>
                <a:cxn ang="0">
                  <a:pos x="14" y="12"/>
                </a:cxn>
                <a:cxn ang="0">
                  <a:pos x="16" y="14"/>
                </a:cxn>
                <a:cxn ang="0">
                  <a:pos x="18" y="16"/>
                </a:cxn>
                <a:cxn ang="0">
                  <a:pos x="18" y="16"/>
                </a:cxn>
                <a:cxn ang="0">
                  <a:pos x="22" y="22"/>
                </a:cxn>
                <a:cxn ang="0">
                  <a:pos x="22" y="24"/>
                </a:cxn>
                <a:cxn ang="0">
                  <a:pos x="22" y="26"/>
                </a:cxn>
                <a:cxn ang="0">
                  <a:pos x="22" y="26"/>
                </a:cxn>
                <a:cxn ang="0">
                  <a:pos x="22" y="26"/>
                </a:cxn>
                <a:cxn ang="0">
                  <a:pos x="20" y="24"/>
                </a:cxn>
                <a:cxn ang="0">
                  <a:pos x="18" y="24"/>
                </a:cxn>
                <a:cxn ang="0">
                  <a:pos x="18" y="24"/>
                </a:cxn>
                <a:cxn ang="0">
                  <a:pos x="14" y="20"/>
                </a:cxn>
                <a:cxn ang="0">
                  <a:pos x="14" y="20"/>
                </a:cxn>
                <a:cxn ang="0">
                  <a:pos x="12" y="22"/>
                </a:cxn>
                <a:cxn ang="0">
                  <a:pos x="0" y="34"/>
                </a:cxn>
                <a:cxn ang="0">
                  <a:pos x="6" y="38"/>
                </a:cxn>
                <a:cxn ang="0">
                  <a:pos x="6" y="38"/>
                </a:cxn>
                <a:cxn ang="0">
                  <a:pos x="8" y="38"/>
                </a:cxn>
                <a:cxn ang="0">
                  <a:pos x="8" y="36"/>
                </a:cxn>
                <a:cxn ang="0">
                  <a:pos x="12" y="36"/>
                </a:cxn>
                <a:cxn ang="0">
                  <a:pos x="14" y="34"/>
                </a:cxn>
                <a:cxn ang="0">
                  <a:pos x="16" y="36"/>
                </a:cxn>
                <a:cxn ang="0">
                  <a:pos x="20" y="44"/>
                </a:cxn>
                <a:cxn ang="0">
                  <a:pos x="22" y="54"/>
                </a:cxn>
                <a:cxn ang="0">
                  <a:pos x="22" y="56"/>
                </a:cxn>
                <a:cxn ang="0">
                  <a:pos x="28" y="64"/>
                </a:cxn>
                <a:cxn ang="0">
                  <a:pos x="32" y="70"/>
                </a:cxn>
                <a:cxn ang="0">
                  <a:pos x="32" y="74"/>
                </a:cxn>
                <a:cxn ang="0">
                  <a:pos x="34" y="80"/>
                </a:cxn>
              </a:cxnLst>
              <a:rect l="0" t="0" r="r" b="b"/>
              <a:pathLst>
                <a:path w="34" h="80">
                  <a:moveTo>
                    <a:pt x="12" y="0"/>
                  </a:moveTo>
                  <a:lnTo>
                    <a:pt x="12" y="2"/>
                  </a:lnTo>
                  <a:lnTo>
                    <a:pt x="14" y="8"/>
                  </a:lnTo>
                  <a:lnTo>
                    <a:pt x="14" y="10"/>
                  </a:lnTo>
                  <a:lnTo>
                    <a:pt x="14" y="10"/>
                  </a:lnTo>
                  <a:lnTo>
                    <a:pt x="14" y="12"/>
                  </a:lnTo>
                  <a:lnTo>
                    <a:pt x="16" y="14"/>
                  </a:lnTo>
                  <a:lnTo>
                    <a:pt x="16" y="14"/>
                  </a:lnTo>
                  <a:lnTo>
                    <a:pt x="18" y="16"/>
                  </a:lnTo>
                  <a:lnTo>
                    <a:pt x="18" y="16"/>
                  </a:lnTo>
                  <a:lnTo>
                    <a:pt x="18" y="16"/>
                  </a:lnTo>
                  <a:lnTo>
                    <a:pt x="18" y="16"/>
                  </a:lnTo>
                  <a:lnTo>
                    <a:pt x="18" y="16"/>
                  </a:lnTo>
                  <a:lnTo>
                    <a:pt x="22" y="22"/>
                  </a:lnTo>
                  <a:lnTo>
                    <a:pt x="22" y="24"/>
                  </a:lnTo>
                  <a:lnTo>
                    <a:pt x="22" y="24"/>
                  </a:lnTo>
                  <a:lnTo>
                    <a:pt x="22" y="24"/>
                  </a:lnTo>
                  <a:lnTo>
                    <a:pt x="22" y="26"/>
                  </a:lnTo>
                  <a:lnTo>
                    <a:pt x="22" y="26"/>
                  </a:lnTo>
                  <a:lnTo>
                    <a:pt x="22" y="26"/>
                  </a:lnTo>
                  <a:lnTo>
                    <a:pt x="22" y="26"/>
                  </a:lnTo>
                  <a:lnTo>
                    <a:pt x="22" y="26"/>
                  </a:lnTo>
                  <a:lnTo>
                    <a:pt x="20" y="24"/>
                  </a:lnTo>
                  <a:lnTo>
                    <a:pt x="20" y="24"/>
                  </a:lnTo>
                  <a:lnTo>
                    <a:pt x="20" y="24"/>
                  </a:lnTo>
                  <a:lnTo>
                    <a:pt x="18" y="24"/>
                  </a:lnTo>
                  <a:lnTo>
                    <a:pt x="18" y="24"/>
                  </a:lnTo>
                  <a:lnTo>
                    <a:pt x="18" y="24"/>
                  </a:lnTo>
                  <a:lnTo>
                    <a:pt x="16" y="22"/>
                  </a:lnTo>
                  <a:lnTo>
                    <a:pt x="14" y="20"/>
                  </a:lnTo>
                  <a:lnTo>
                    <a:pt x="14" y="20"/>
                  </a:lnTo>
                  <a:lnTo>
                    <a:pt x="14" y="20"/>
                  </a:lnTo>
                  <a:lnTo>
                    <a:pt x="14" y="22"/>
                  </a:lnTo>
                  <a:lnTo>
                    <a:pt x="12" y="22"/>
                  </a:lnTo>
                  <a:lnTo>
                    <a:pt x="12" y="22"/>
                  </a:lnTo>
                  <a:lnTo>
                    <a:pt x="0" y="34"/>
                  </a:lnTo>
                  <a:lnTo>
                    <a:pt x="0" y="34"/>
                  </a:lnTo>
                  <a:lnTo>
                    <a:pt x="6" y="38"/>
                  </a:lnTo>
                  <a:lnTo>
                    <a:pt x="6" y="38"/>
                  </a:lnTo>
                  <a:lnTo>
                    <a:pt x="6" y="38"/>
                  </a:lnTo>
                  <a:lnTo>
                    <a:pt x="8" y="38"/>
                  </a:lnTo>
                  <a:lnTo>
                    <a:pt x="8" y="38"/>
                  </a:lnTo>
                  <a:lnTo>
                    <a:pt x="8" y="38"/>
                  </a:lnTo>
                  <a:lnTo>
                    <a:pt x="8" y="36"/>
                  </a:lnTo>
                  <a:lnTo>
                    <a:pt x="10" y="36"/>
                  </a:lnTo>
                  <a:lnTo>
                    <a:pt x="12" y="36"/>
                  </a:lnTo>
                  <a:lnTo>
                    <a:pt x="12" y="34"/>
                  </a:lnTo>
                  <a:lnTo>
                    <a:pt x="14" y="34"/>
                  </a:lnTo>
                  <a:lnTo>
                    <a:pt x="14" y="36"/>
                  </a:lnTo>
                  <a:lnTo>
                    <a:pt x="16" y="36"/>
                  </a:lnTo>
                  <a:lnTo>
                    <a:pt x="18" y="42"/>
                  </a:lnTo>
                  <a:lnTo>
                    <a:pt x="20" y="44"/>
                  </a:lnTo>
                  <a:lnTo>
                    <a:pt x="20" y="50"/>
                  </a:lnTo>
                  <a:lnTo>
                    <a:pt x="22" y="54"/>
                  </a:lnTo>
                  <a:lnTo>
                    <a:pt x="22" y="54"/>
                  </a:lnTo>
                  <a:lnTo>
                    <a:pt x="22" y="56"/>
                  </a:lnTo>
                  <a:lnTo>
                    <a:pt x="24" y="58"/>
                  </a:lnTo>
                  <a:lnTo>
                    <a:pt x="28" y="64"/>
                  </a:lnTo>
                  <a:lnTo>
                    <a:pt x="32" y="68"/>
                  </a:lnTo>
                  <a:lnTo>
                    <a:pt x="32" y="70"/>
                  </a:lnTo>
                  <a:lnTo>
                    <a:pt x="32" y="72"/>
                  </a:lnTo>
                  <a:lnTo>
                    <a:pt x="32" y="74"/>
                  </a:lnTo>
                  <a:lnTo>
                    <a:pt x="32" y="74"/>
                  </a:lnTo>
                  <a:lnTo>
                    <a:pt x="34" y="8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29" name="Freeform 5662">
              <a:extLst>
                <a:ext uri="{FF2B5EF4-FFF2-40B4-BE49-F238E27FC236}">
                  <a16:creationId xmlns:a16="http://schemas.microsoft.com/office/drawing/2014/main" id="{012D7958-66E2-6448-B1CF-3E1EA0687EB6}"/>
                </a:ext>
              </a:extLst>
            </p:cNvPr>
            <p:cNvSpPr>
              <a:spLocks/>
            </p:cNvSpPr>
            <p:nvPr/>
          </p:nvSpPr>
          <p:spPr bwMode="auto">
            <a:xfrm>
              <a:off x="5927454" y="750547"/>
              <a:ext cx="67667" cy="140740"/>
            </a:xfrm>
            <a:custGeom>
              <a:avLst/>
              <a:gdLst/>
              <a:ahLst/>
              <a:cxnLst>
                <a:cxn ang="0">
                  <a:pos x="2" y="86"/>
                </a:cxn>
                <a:cxn ang="0">
                  <a:pos x="6" y="82"/>
                </a:cxn>
                <a:cxn ang="0">
                  <a:pos x="6" y="80"/>
                </a:cxn>
                <a:cxn ang="0">
                  <a:pos x="8" y="70"/>
                </a:cxn>
                <a:cxn ang="0">
                  <a:pos x="10" y="68"/>
                </a:cxn>
                <a:cxn ang="0">
                  <a:pos x="10" y="66"/>
                </a:cxn>
                <a:cxn ang="0">
                  <a:pos x="12" y="66"/>
                </a:cxn>
                <a:cxn ang="0">
                  <a:pos x="12" y="64"/>
                </a:cxn>
                <a:cxn ang="0">
                  <a:pos x="14" y="58"/>
                </a:cxn>
                <a:cxn ang="0">
                  <a:pos x="16" y="52"/>
                </a:cxn>
                <a:cxn ang="0">
                  <a:pos x="18" y="50"/>
                </a:cxn>
                <a:cxn ang="0">
                  <a:pos x="18" y="48"/>
                </a:cxn>
                <a:cxn ang="0">
                  <a:pos x="18" y="46"/>
                </a:cxn>
                <a:cxn ang="0">
                  <a:pos x="18" y="44"/>
                </a:cxn>
                <a:cxn ang="0">
                  <a:pos x="18" y="42"/>
                </a:cxn>
                <a:cxn ang="0">
                  <a:pos x="18" y="42"/>
                </a:cxn>
                <a:cxn ang="0">
                  <a:pos x="18" y="42"/>
                </a:cxn>
                <a:cxn ang="0">
                  <a:pos x="22" y="42"/>
                </a:cxn>
                <a:cxn ang="0">
                  <a:pos x="22" y="42"/>
                </a:cxn>
                <a:cxn ang="0">
                  <a:pos x="26" y="36"/>
                </a:cxn>
                <a:cxn ang="0">
                  <a:pos x="26" y="30"/>
                </a:cxn>
                <a:cxn ang="0">
                  <a:pos x="26" y="28"/>
                </a:cxn>
                <a:cxn ang="0">
                  <a:pos x="26" y="28"/>
                </a:cxn>
                <a:cxn ang="0">
                  <a:pos x="26" y="28"/>
                </a:cxn>
                <a:cxn ang="0">
                  <a:pos x="26" y="26"/>
                </a:cxn>
                <a:cxn ang="0">
                  <a:pos x="26" y="24"/>
                </a:cxn>
                <a:cxn ang="0">
                  <a:pos x="26" y="20"/>
                </a:cxn>
                <a:cxn ang="0">
                  <a:pos x="28" y="18"/>
                </a:cxn>
                <a:cxn ang="0">
                  <a:pos x="38" y="10"/>
                </a:cxn>
                <a:cxn ang="0">
                  <a:pos x="42" y="6"/>
                </a:cxn>
                <a:cxn ang="0">
                  <a:pos x="42" y="6"/>
                </a:cxn>
                <a:cxn ang="0">
                  <a:pos x="42" y="2"/>
                </a:cxn>
                <a:cxn ang="0">
                  <a:pos x="42" y="0"/>
                </a:cxn>
              </a:cxnLst>
              <a:rect l="0" t="0" r="r" b="b"/>
              <a:pathLst>
                <a:path w="42" h="88">
                  <a:moveTo>
                    <a:pt x="0" y="88"/>
                  </a:moveTo>
                  <a:lnTo>
                    <a:pt x="2" y="86"/>
                  </a:lnTo>
                  <a:lnTo>
                    <a:pt x="4" y="82"/>
                  </a:lnTo>
                  <a:lnTo>
                    <a:pt x="6" y="82"/>
                  </a:lnTo>
                  <a:lnTo>
                    <a:pt x="6" y="80"/>
                  </a:lnTo>
                  <a:lnTo>
                    <a:pt x="6" y="80"/>
                  </a:lnTo>
                  <a:lnTo>
                    <a:pt x="6" y="76"/>
                  </a:lnTo>
                  <a:lnTo>
                    <a:pt x="8" y="70"/>
                  </a:lnTo>
                  <a:lnTo>
                    <a:pt x="8" y="68"/>
                  </a:lnTo>
                  <a:lnTo>
                    <a:pt x="10" y="68"/>
                  </a:lnTo>
                  <a:lnTo>
                    <a:pt x="10" y="66"/>
                  </a:lnTo>
                  <a:lnTo>
                    <a:pt x="10" y="66"/>
                  </a:lnTo>
                  <a:lnTo>
                    <a:pt x="10" y="66"/>
                  </a:lnTo>
                  <a:lnTo>
                    <a:pt x="12" y="66"/>
                  </a:lnTo>
                  <a:lnTo>
                    <a:pt x="12" y="64"/>
                  </a:lnTo>
                  <a:lnTo>
                    <a:pt x="12" y="64"/>
                  </a:lnTo>
                  <a:lnTo>
                    <a:pt x="14" y="60"/>
                  </a:lnTo>
                  <a:lnTo>
                    <a:pt x="14" y="58"/>
                  </a:lnTo>
                  <a:lnTo>
                    <a:pt x="16" y="54"/>
                  </a:lnTo>
                  <a:lnTo>
                    <a:pt x="16" y="52"/>
                  </a:lnTo>
                  <a:lnTo>
                    <a:pt x="18" y="50"/>
                  </a:lnTo>
                  <a:lnTo>
                    <a:pt x="18" y="50"/>
                  </a:lnTo>
                  <a:lnTo>
                    <a:pt x="18" y="48"/>
                  </a:lnTo>
                  <a:lnTo>
                    <a:pt x="18" y="48"/>
                  </a:lnTo>
                  <a:lnTo>
                    <a:pt x="18" y="46"/>
                  </a:lnTo>
                  <a:lnTo>
                    <a:pt x="18" y="46"/>
                  </a:lnTo>
                  <a:lnTo>
                    <a:pt x="18" y="46"/>
                  </a:lnTo>
                  <a:lnTo>
                    <a:pt x="18" y="44"/>
                  </a:lnTo>
                  <a:lnTo>
                    <a:pt x="18" y="44"/>
                  </a:lnTo>
                  <a:lnTo>
                    <a:pt x="18" y="42"/>
                  </a:lnTo>
                  <a:lnTo>
                    <a:pt x="18" y="42"/>
                  </a:lnTo>
                  <a:lnTo>
                    <a:pt x="18" y="42"/>
                  </a:lnTo>
                  <a:lnTo>
                    <a:pt x="18" y="42"/>
                  </a:lnTo>
                  <a:lnTo>
                    <a:pt x="18" y="42"/>
                  </a:lnTo>
                  <a:lnTo>
                    <a:pt x="20" y="42"/>
                  </a:lnTo>
                  <a:lnTo>
                    <a:pt x="22" y="42"/>
                  </a:lnTo>
                  <a:lnTo>
                    <a:pt x="22" y="42"/>
                  </a:lnTo>
                  <a:lnTo>
                    <a:pt x="22" y="42"/>
                  </a:lnTo>
                  <a:lnTo>
                    <a:pt x="24" y="42"/>
                  </a:lnTo>
                  <a:lnTo>
                    <a:pt x="26" y="36"/>
                  </a:lnTo>
                  <a:lnTo>
                    <a:pt x="26" y="32"/>
                  </a:lnTo>
                  <a:lnTo>
                    <a:pt x="26" y="30"/>
                  </a:lnTo>
                  <a:lnTo>
                    <a:pt x="26" y="30"/>
                  </a:lnTo>
                  <a:lnTo>
                    <a:pt x="26" y="28"/>
                  </a:lnTo>
                  <a:lnTo>
                    <a:pt x="26" y="28"/>
                  </a:lnTo>
                  <a:lnTo>
                    <a:pt x="26" y="28"/>
                  </a:lnTo>
                  <a:lnTo>
                    <a:pt x="26" y="28"/>
                  </a:lnTo>
                  <a:lnTo>
                    <a:pt x="26" y="28"/>
                  </a:lnTo>
                  <a:lnTo>
                    <a:pt x="26" y="26"/>
                  </a:lnTo>
                  <a:lnTo>
                    <a:pt x="26" y="26"/>
                  </a:lnTo>
                  <a:lnTo>
                    <a:pt x="26" y="24"/>
                  </a:lnTo>
                  <a:lnTo>
                    <a:pt x="26" y="24"/>
                  </a:lnTo>
                  <a:lnTo>
                    <a:pt x="26" y="20"/>
                  </a:lnTo>
                  <a:lnTo>
                    <a:pt x="26" y="20"/>
                  </a:lnTo>
                  <a:lnTo>
                    <a:pt x="28" y="18"/>
                  </a:lnTo>
                  <a:lnTo>
                    <a:pt x="28" y="18"/>
                  </a:lnTo>
                  <a:lnTo>
                    <a:pt x="34" y="12"/>
                  </a:lnTo>
                  <a:lnTo>
                    <a:pt x="38" y="10"/>
                  </a:lnTo>
                  <a:lnTo>
                    <a:pt x="42" y="6"/>
                  </a:lnTo>
                  <a:lnTo>
                    <a:pt x="42" y="6"/>
                  </a:lnTo>
                  <a:lnTo>
                    <a:pt x="42" y="6"/>
                  </a:lnTo>
                  <a:lnTo>
                    <a:pt x="42" y="6"/>
                  </a:lnTo>
                  <a:lnTo>
                    <a:pt x="42" y="4"/>
                  </a:lnTo>
                  <a:lnTo>
                    <a:pt x="42" y="2"/>
                  </a:lnTo>
                  <a:lnTo>
                    <a:pt x="42" y="2"/>
                  </a:lnTo>
                  <a:lnTo>
                    <a:pt x="4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30" name="Freeform 5663">
              <a:extLst>
                <a:ext uri="{FF2B5EF4-FFF2-40B4-BE49-F238E27FC236}">
                  <a16:creationId xmlns:a16="http://schemas.microsoft.com/office/drawing/2014/main" id="{214831E1-B310-A64B-B4CA-560B47F51E22}"/>
                </a:ext>
              </a:extLst>
            </p:cNvPr>
            <p:cNvSpPr>
              <a:spLocks/>
            </p:cNvSpPr>
            <p:nvPr/>
          </p:nvSpPr>
          <p:spPr bwMode="auto">
            <a:xfrm>
              <a:off x="2429919" y="2991388"/>
              <a:ext cx="298157" cy="195716"/>
            </a:xfrm>
            <a:custGeom>
              <a:avLst/>
              <a:gdLst/>
              <a:ahLst/>
              <a:cxnLst>
                <a:cxn ang="0">
                  <a:pos x="186" y="122"/>
                </a:cxn>
                <a:cxn ang="0">
                  <a:pos x="184" y="122"/>
                </a:cxn>
                <a:cxn ang="0">
                  <a:pos x="178" y="122"/>
                </a:cxn>
                <a:cxn ang="0">
                  <a:pos x="178" y="122"/>
                </a:cxn>
                <a:cxn ang="0">
                  <a:pos x="174" y="118"/>
                </a:cxn>
                <a:cxn ang="0">
                  <a:pos x="170" y="116"/>
                </a:cxn>
                <a:cxn ang="0">
                  <a:pos x="168" y="116"/>
                </a:cxn>
                <a:cxn ang="0">
                  <a:pos x="160" y="114"/>
                </a:cxn>
                <a:cxn ang="0">
                  <a:pos x="156" y="112"/>
                </a:cxn>
                <a:cxn ang="0">
                  <a:pos x="154" y="112"/>
                </a:cxn>
                <a:cxn ang="0">
                  <a:pos x="148" y="108"/>
                </a:cxn>
                <a:cxn ang="0">
                  <a:pos x="134" y="102"/>
                </a:cxn>
                <a:cxn ang="0">
                  <a:pos x="132" y="100"/>
                </a:cxn>
                <a:cxn ang="0">
                  <a:pos x="130" y="100"/>
                </a:cxn>
                <a:cxn ang="0">
                  <a:pos x="124" y="96"/>
                </a:cxn>
                <a:cxn ang="0">
                  <a:pos x="116" y="92"/>
                </a:cxn>
                <a:cxn ang="0">
                  <a:pos x="110" y="90"/>
                </a:cxn>
                <a:cxn ang="0">
                  <a:pos x="100" y="82"/>
                </a:cxn>
                <a:cxn ang="0">
                  <a:pos x="98" y="78"/>
                </a:cxn>
                <a:cxn ang="0">
                  <a:pos x="96" y="76"/>
                </a:cxn>
                <a:cxn ang="0">
                  <a:pos x="94" y="76"/>
                </a:cxn>
                <a:cxn ang="0">
                  <a:pos x="90" y="70"/>
                </a:cxn>
                <a:cxn ang="0">
                  <a:pos x="82" y="64"/>
                </a:cxn>
                <a:cxn ang="0">
                  <a:pos x="80" y="62"/>
                </a:cxn>
                <a:cxn ang="0">
                  <a:pos x="68" y="52"/>
                </a:cxn>
                <a:cxn ang="0">
                  <a:pos x="68" y="50"/>
                </a:cxn>
                <a:cxn ang="0">
                  <a:pos x="60" y="42"/>
                </a:cxn>
                <a:cxn ang="0">
                  <a:pos x="58" y="42"/>
                </a:cxn>
                <a:cxn ang="0">
                  <a:pos x="56" y="40"/>
                </a:cxn>
                <a:cxn ang="0">
                  <a:pos x="54" y="40"/>
                </a:cxn>
                <a:cxn ang="0">
                  <a:pos x="52" y="38"/>
                </a:cxn>
                <a:cxn ang="0">
                  <a:pos x="52" y="38"/>
                </a:cxn>
                <a:cxn ang="0">
                  <a:pos x="50" y="34"/>
                </a:cxn>
                <a:cxn ang="0">
                  <a:pos x="48" y="34"/>
                </a:cxn>
                <a:cxn ang="0">
                  <a:pos x="48" y="36"/>
                </a:cxn>
                <a:cxn ang="0">
                  <a:pos x="42" y="34"/>
                </a:cxn>
                <a:cxn ang="0">
                  <a:pos x="40" y="34"/>
                </a:cxn>
                <a:cxn ang="0">
                  <a:pos x="34" y="32"/>
                </a:cxn>
                <a:cxn ang="0">
                  <a:pos x="32" y="30"/>
                </a:cxn>
                <a:cxn ang="0">
                  <a:pos x="32" y="30"/>
                </a:cxn>
                <a:cxn ang="0">
                  <a:pos x="32" y="26"/>
                </a:cxn>
                <a:cxn ang="0">
                  <a:pos x="32" y="24"/>
                </a:cxn>
                <a:cxn ang="0">
                  <a:pos x="30" y="22"/>
                </a:cxn>
                <a:cxn ang="0">
                  <a:pos x="28" y="20"/>
                </a:cxn>
                <a:cxn ang="0">
                  <a:pos x="20" y="16"/>
                </a:cxn>
                <a:cxn ang="0">
                  <a:pos x="6" y="12"/>
                </a:cxn>
                <a:cxn ang="0">
                  <a:pos x="4" y="10"/>
                </a:cxn>
                <a:cxn ang="0">
                  <a:pos x="4" y="10"/>
                </a:cxn>
                <a:cxn ang="0">
                  <a:pos x="6" y="8"/>
                </a:cxn>
                <a:cxn ang="0">
                  <a:pos x="6" y="6"/>
                </a:cxn>
                <a:cxn ang="0">
                  <a:pos x="6" y="6"/>
                </a:cxn>
                <a:cxn ang="0">
                  <a:pos x="2" y="2"/>
                </a:cxn>
              </a:cxnLst>
              <a:rect l="0" t="0" r="r" b="b"/>
              <a:pathLst>
                <a:path w="188" h="122">
                  <a:moveTo>
                    <a:pt x="188" y="122"/>
                  </a:moveTo>
                  <a:lnTo>
                    <a:pt x="186" y="122"/>
                  </a:lnTo>
                  <a:lnTo>
                    <a:pt x="186" y="122"/>
                  </a:lnTo>
                  <a:lnTo>
                    <a:pt x="184" y="122"/>
                  </a:lnTo>
                  <a:lnTo>
                    <a:pt x="184" y="122"/>
                  </a:lnTo>
                  <a:lnTo>
                    <a:pt x="178" y="122"/>
                  </a:lnTo>
                  <a:lnTo>
                    <a:pt x="178" y="122"/>
                  </a:lnTo>
                  <a:lnTo>
                    <a:pt x="178" y="122"/>
                  </a:lnTo>
                  <a:lnTo>
                    <a:pt x="176" y="120"/>
                  </a:lnTo>
                  <a:lnTo>
                    <a:pt x="174" y="118"/>
                  </a:lnTo>
                  <a:lnTo>
                    <a:pt x="172" y="118"/>
                  </a:lnTo>
                  <a:lnTo>
                    <a:pt x="170" y="116"/>
                  </a:lnTo>
                  <a:lnTo>
                    <a:pt x="168" y="116"/>
                  </a:lnTo>
                  <a:lnTo>
                    <a:pt x="168" y="116"/>
                  </a:lnTo>
                  <a:lnTo>
                    <a:pt x="166" y="116"/>
                  </a:lnTo>
                  <a:lnTo>
                    <a:pt x="160" y="114"/>
                  </a:lnTo>
                  <a:lnTo>
                    <a:pt x="156" y="112"/>
                  </a:lnTo>
                  <a:lnTo>
                    <a:pt x="156" y="112"/>
                  </a:lnTo>
                  <a:lnTo>
                    <a:pt x="154" y="112"/>
                  </a:lnTo>
                  <a:lnTo>
                    <a:pt x="154" y="112"/>
                  </a:lnTo>
                  <a:lnTo>
                    <a:pt x="152" y="112"/>
                  </a:lnTo>
                  <a:lnTo>
                    <a:pt x="148" y="108"/>
                  </a:lnTo>
                  <a:lnTo>
                    <a:pt x="140" y="104"/>
                  </a:lnTo>
                  <a:lnTo>
                    <a:pt x="134" y="102"/>
                  </a:lnTo>
                  <a:lnTo>
                    <a:pt x="134" y="100"/>
                  </a:lnTo>
                  <a:lnTo>
                    <a:pt x="132" y="100"/>
                  </a:lnTo>
                  <a:lnTo>
                    <a:pt x="132" y="100"/>
                  </a:lnTo>
                  <a:lnTo>
                    <a:pt x="130" y="100"/>
                  </a:lnTo>
                  <a:lnTo>
                    <a:pt x="124" y="96"/>
                  </a:lnTo>
                  <a:lnTo>
                    <a:pt x="124" y="96"/>
                  </a:lnTo>
                  <a:lnTo>
                    <a:pt x="116" y="92"/>
                  </a:lnTo>
                  <a:lnTo>
                    <a:pt x="116" y="92"/>
                  </a:lnTo>
                  <a:lnTo>
                    <a:pt x="114" y="92"/>
                  </a:lnTo>
                  <a:lnTo>
                    <a:pt x="110" y="90"/>
                  </a:lnTo>
                  <a:lnTo>
                    <a:pt x="106" y="86"/>
                  </a:lnTo>
                  <a:lnTo>
                    <a:pt x="100" y="82"/>
                  </a:lnTo>
                  <a:lnTo>
                    <a:pt x="98" y="80"/>
                  </a:lnTo>
                  <a:lnTo>
                    <a:pt x="98" y="78"/>
                  </a:lnTo>
                  <a:lnTo>
                    <a:pt x="98" y="78"/>
                  </a:lnTo>
                  <a:lnTo>
                    <a:pt x="96" y="76"/>
                  </a:lnTo>
                  <a:lnTo>
                    <a:pt x="94" y="76"/>
                  </a:lnTo>
                  <a:lnTo>
                    <a:pt x="94" y="76"/>
                  </a:lnTo>
                  <a:lnTo>
                    <a:pt x="92" y="72"/>
                  </a:lnTo>
                  <a:lnTo>
                    <a:pt x="90" y="70"/>
                  </a:lnTo>
                  <a:lnTo>
                    <a:pt x="90" y="70"/>
                  </a:lnTo>
                  <a:lnTo>
                    <a:pt x="82" y="64"/>
                  </a:lnTo>
                  <a:lnTo>
                    <a:pt x="80" y="64"/>
                  </a:lnTo>
                  <a:lnTo>
                    <a:pt x="80" y="62"/>
                  </a:lnTo>
                  <a:lnTo>
                    <a:pt x="68" y="52"/>
                  </a:lnTo>
                  <a:lnTo>
                    <a:pt x="68" y="52"/>
                  </a:lnTo>
                  <a:lnTo>
                    <a:pt x="68" y="50"/>
                  </a:lnTo>
                  <a:lnTo>
                    <a:pt x="68" y="50"/>
                  </a:lnTo>
                  <a:lnTo>
                    <a:pt x="66" y="48"/>
                  </a:lnTo>
                  <a:lnTo>
                    <a:pt x="60" y="42"/>
                  </a:lnTo>
                  <a:lnTo>
                    <a:pt x="58" y="42"/>
                  </a:lnTo>
                  <a:lnTo>
                    <a:pt x="58" y="42"/>
                  </a:lnTo>
                  <a:lnTo>
                    <a:pt x="58" y="42"/>
                  </a:lnTo>
                  <a:lnTo>
                    <a:pt x="56" y="40"/>
                  </a:lnTo>
                  <a:lnTo>
                    <a:pt x="54" y="40"/>
                  </a:lnTo>
                  <a:lnTo>
                    <a:pt x="54" y="40"/>
                  </a:lnTo>
                  <a:lnTo>
                    <a:pt x="54" y="40"/>
                  </a:lnTo>
                  <a:lnTo>
                    <a:pt x="52" y="38"/>
                  </a:lnTo>
                  <a:lnTo>
                    <a:pt x="52" y="38"/>
                  </a:lnTo>
                  <a:lnTo>
                    <a:pt x="52" y="38"/>
                  </a:lnTo>
                  <a:lnTo>
                    <a:pt x="52" y="36"/>
                  </a:lnTo>
                  <a:lnTo>
                    <a:pt x="50" y="34"/>
                  </a:lnTo>
                  <a:lnTo>
                    <a:pt x="48" y="34"/>
                  </a:lnTo>
                  <a:lnTo>
                    <a:pt x="48" y="34"/>
                  </a:lnTo>
                  <a:lnTo>
                    <a:pt x="48" y="36"/>
                  </a:lnTo>
                  <a:lnTo>
                    <a:pt x="48" y="36"/>
                  </a:lnTo>
                  <a:lnTo>
                    <a:pt x="48" y="36"/>
                  </a:lnTo>
                  <a:lnTo>
                    <a:pt x="42" y="34"/>
                  </a:lnTo>
                  <a:lnTo>
                    <a:pt x="40" y="34"/>
                  </a:lnTo>
                  <a:lnTo>
                    <a:pt x="40" y="34"/>
                  </a:lnTo>
                  <a:lnTo>
                    <a:pt x="38" y="34"/>
                  </a:lnTo>
                  <a:lnTo>
                    <a:pt x="34" y="32"/>
                  </a:lnTo>
                  <a:lnTo>
                    <a:pt x="32" y="30"/>
                  </a:lnTo>
                  <a:lnTo>
                    <a:pt x="32" y="30"/>
                  </a:lnTo>
                  <a:lnTo>
                    <a:pt x="32" y="30"/>
                  </a:lnTo>
                  <a:lnTo>
                    <a:pt x="32" y="30"/>
                  </a:lnTo>
                  <a:lnTo>
                    <a:pt x="32" y="26"/>
                  </a:lnTo>
                  <a:lnTo>
                    <a:pt x="32" y="26"/>
                  </a:lnTo>
                  <a:lnTo>
                    <a:pt x="32" y="24"/>
                  </a:lnTo>
                  <a:lnTo>
                    <a:pt x="32" y="24"/>
                  </a:lnTo>
                  <a:lnTo>
                    <a:pt x="30" y="22"/>
                  </a:lnTo>
                  <a:lnTo>
                    <a:pt x="30" y="22"/>
                  </a:lnTo>
                  <a:lnTo>
                    <a:pt x="28" y="22"/>
                  </a:lnTo>
                  <a:lnTo>
                    <a:pt x="28" y="20"/>
                  </a:lnTo>
                  <a:lnTo>
                    <a:pt x="24" y="20"/>
                  </a:lnTo>
                  <a:lnTo>
                    <a:pt x="20" y="16"/>
                  </a:lnTo>
                  <a:lnTo>
                    <a:pt x="6" y="12"/>
                  </a:lnTo>
                  <a:lnTo>
                    <a:pt x="6" y="12"/>
                  </a:lnTo>
                  <a:lnTo>
                    <a:pt x="6" y="12"/>
                  </a:lnTo>
                  <a:lnTo>
                    <a:pt x="4" y="10"/>
                  </a:lnTo>
                  <a:lnTo>
                    <a:pt x="4" y="10"/>
                  </a:lnTo>
                  <a:lnTo>
                    <a:pt x="4" y="10"/>
                  </a:lnTo>
                  <a:lnTo>
                    <a:pt x="6" y="8"/>
                  </a:lnTo>
                  <a:lnTo>
                    <a:pt x="6" y="8"/>
                  </a:lnTo>
                  <a:lnTo>
                    <a:pt x="6" y="6"/>
                  </a:lnTo>
                  <a:lnTo>
                    <a:pt x="6" y="6"/>
                  </a:lnTo>
                  <a:lnTo>
                    <a:pt x="6" y="6"/>
                  </a:lnTo>
                  <a:lnTo>
                    <a:pt x="6" y="6"/>
                  </a:lnTo>
                  <a:lnTo>
                    <a:pt x="4" y="4"/>
                  </a:lnTo>
                  <a:lnTo>
                    <a:pt x="2" y="2"/>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31" name="Freeform 5664">
              <a:extLst>
                <a:ext uri="{FF2B5EF4-FFF2-40B4-BE49-F238E27FC236}">
                  <a16:creationId xmlns:a16="http://schemas.microsoft.com/office/drawing/2014/main" id="{D37647DD-E146-A441-BDDA-C7872E457A8E}"/>
                </a:ext>
              </a:extLst>
            </p:cNvPr>
            <p:cNvSpPr>
              <a:spLocks/>
            </p:cNvSpPr>
            <p:nvPr/>
          </p:nvSpPr>
          <p:spPr bwMode="auto">
            <a:xfrm>
              <a:off x="4155426" y="884690"/>
              <a:ext cx="1025576" cy="252891"/>
            </a:xfrm>
            <a:custGeom>
              <a:avLst/>
              <a:gdLst/>
              <a:ahLst/>
              <a:cxnLst>
                <a:cxn ang="0">
                  <a:pos x="14" y="4"/>
                </a:cxn>
                <a:cxn ang="0">
                  <a:pos x="18" y="6"/>
                </a:cxn>
                <a:cxn ang="0">
                  <a:pos x="38" y="18"/>
                </a:cxn>
                <a:cxn ang="0">
                  <a:pos x="62" y="20"/>
                </a:cxn>
                <a:cxn ang="0">
                  <a:pos x="76" y="16"/>
                </a:cxn>
                <a:cxn ang="0">
                  <a:pos x="82" y="14"/>
                </a:cxn>
                <a:cxn ang="0">
                  <a:pos x="96" y="20"/>
                </a:cxn>
                <a:cxn ang="0">
                  <a:pos x="106" y="20"/>
                </a:cxn>
                <a:cxn ang="0">
                  <a:pos x="116" y="22"/>
                </a:cxn>
                <a:cxn ang="0">
                  <a:pos x="126" y="26"/>
                </a:cxn>
                <a:cxn ang="0">
                  <a:pos x="138" y="36"/>
                </a:cxn>
                <a:cxn ang="0">
                  <a:pos x="148" y="38"/>
                </a:cxn>
                <a:cxn ang="0">
                  <a:pos x="174" y="42"/>
                </a:cxn>
                <a:cxn ang="0">
                  <a:pos x="182" y="56"/>
                </a:cxn>
                <a:cxn ang="0">
                  <a:pos x="182" y="66"/>
                </a:cxn>
                <a:cxn ang="0">
                  <a:pos x="194" y="92"/>
                </a:cxn>
                <a:cxn ang="0">
                  <a:pos x="206" y="102"/>
                </a:cxn>
                <a:cxn ang="0">
                  <a:pos x="224" y="108"/>
                </a:cxn>
                <a:cxn ang="0">
                  <a:pos x="244" y="108"/>
                </a:cxn>
                <a:cxn ang="0">
                  <a:pos x="260" y="112"/>
                </a:cxn>
                <a:cxn ang="0">
                  <a:pos x="278" y="116"/>
                </a:cxn>
                <a:cxn ang="0">
                  <a:pos x="282" y="118"/>
                </a:cxn>
                <a:cxn ang="0">
                  <a:pos x="302" y="128"/>
                </a:cxn>
                <a:cxn ang="0">
                  <a:pos x="316" y="132"/>
                </a:cxn>
                <a:cxn ang="0">
                  <a:pos x="322" y="138"/>
                </a:cxn>
                <a:cxn ang="0">
                  <a:pos x="346" y="156"/>
                </a:cxn>
                <a:cxn ang="0">
                  <a:pos x="362" y="160"/>
                </a:cxn>
                <a:cxn ang="0">
                  <a:pos x="390" y="146"/>
                </a:cxn>
                <a:cxn ang="0">
                  <a:pos x="408" y="122"/>
                </a:cxn>
                <a:cxn ang="0">
                  <a:pos x="408" y="110"/>
                </a:cxn>
                <a:cxn ang="0">
                  <a:pos x="404" y="100"/>
                </a:cxn>
                <a:cxn ang="0">
                  <a:pos x="400" y="92"/>
                </a:cxn>
                <a:cxn ang="0">
                  <a:pos x="398" y="74"/>
                </a:cxn>
                <a:cxn ang="0">
                  <a:pos x="406" y="56"/>
                </a:cxn>
                <a:cxn ang="0">
                  <a:pos x="444" y="26"/>
                </a:cxn>
                <a:cxn ang="0">
                  <a:pos x="452" y="22"/>
                </a:cxn>
                <a:cxn ang="0">
                  <a:pos x="468" y="22"/>
                </a:cxn>
                <a:cxn ang="0">
                  <a:pos x="474" y="16"/>
                </a:cxn>
                <a:cxn ang="0">
                  <a:pos x="486" y="14"/>
                </a:cxn>
                <a:cxn ang="0">
                  <a:pos x="496" y="14"/>
                </a:cxn>
                <a:cxn ang="0">
                  <a:pos x="514" y="16"/>
                </a:cxn>
                <a:cxn ang="0">
                  <a:pos x="524" y="22"/>
                </a:cxn>
                <a:cxn ang="0">
                  <a:pos x="540" y="28"/>
                </a:cxn>
                <a:cxn ang="0">
                  <a:pos x="550" y="30"/>
                </a:cxn>
                <a:cxn ang="0">
                  <a:pos x="548" y="32"/>
                </a:cxn>
                <a:cxn ang="0">
                  <a:pos x="552" y="48"/>
                </a:cxn>
                <a:cxn ang="0">
                  <a:pos x="556" y="54"/>
                </a:cxn>
                <a:cxn ang="0">
                  <a:pos x="578" y="56"/>
                </a:cxn>
                <a:cxn ang="0">
                  <a:pos x="590" y="60"/>
                </a:cxn>
                <a:cxn ang="0">
                  <a:pos x="594" y="64"/>
                </a:cxn>
                <a:cxn ang="0">
                  <a:pos x="620" y="66"/>
                </a:cxn>
                <a:cxn ang="0">
                  <a:pos x="628" y="64"/>
                </a:cxn>
                <a:cxn ang="0">
                  <a:pos x="640" y="68"/>
                </a:cxn>
                <a:cxn ang="0">
                  <a:pos x="640" y="74"/>
                </a:cxn>
                <a:cxn ang="0">
                  <a:pos x="646" y="84"/>
                </a:cxn>
              </a:cxnLst>
              <a:rect l="0" t="0" r="r" b="b"/>
              <a:pathLst>
                <a:path w="646" h="160">
                  <a:moveTo>
                    <a:pt x="0" y="0"/>
                  </a:moveTo>
                  <a:lnTo>
                    <a:pt x="4" y="2"/>
                  </a:lnTo>
                  <a:lnTo>
                    <a:pt x="4" y="2"/>
                  </a:lnTo>
                  <a:lnTo>
                    <a:pt x="6" y="4"/>
                  </a:lnTo>
                  <a:lnTo>
                    <a:pt x="6" y="4"/>
                  </a:lnTo>
                  <a:lnTo>
                    <a:pt x="10" y="4"/>
                  </a:lnTo>
                  <a:lnTo>
                    <a:pt x="14" y="4"/>
                  </a:lnTo>
                  <a:lnTo>
                    <a:pt x="14" y="4"/>
                  </a:lnTo>
                  <a:lnTo>
                    <a:pt x="14" y="4"/>
                  </a:lnTo>
                  <a:lnTo>
                    <a:pt x="14" y="4"/>
                  </a:lnTo>
                  <a:lnTo>
                    <a:pt x="18" y="6"/>
                  </a:lnTo>
                  <a:lnTo>
                    <a:pt x="18" y="6"/>
                  </a:lnTo>
                  <a:lnTo>
                    <a:pt x="18" y="6"/>
                  </a:lnTo>
                  <a:lnTo>
                    <a:pt x="18" y="6"/>
                  </a:lnTo>
                  <a:lnTo>
                    <a:pt x="22" y="8"/>
                  </a:lnTo>
                  <a:lnTo>
                    <a:pt x="24" y="10"/>
                  </a:lnTo>
                  <a:lnTo>
                    <a:pt x="26" y="12"/>
                  </a:lnTo>
                  <a:lnTo>
                    <a:pt x="32" y="14"/>
                  </a:lnTo>
                  <a:lnTo>
                    <a:pt x="36" y="18"/>
                  </a:lnTo>
                  <a:lnTo>
                    <a:pt x="38" y="18"/>
                  </a:lnTo>
                  <a:lnTo>
                    <a:pt x="38" y="18"/>
                  </a:lnTo>
                  <a:lnTo>
                    <a:pt x="40" y="18"/>
                  </a:lnTo>
                  <a:lnTo>
                    <a:pt x="40" y="20"/>
                  </a:lnTo>
                  <a:lnTo>
                    <a:pt x="48" y="20"/>
                  </a:lnTo>
                  <a:lnTo>
                    <a:pt x="50" y="20"/>
                  </a:lnTo>
                  <a:lnTo>
                    <a:pt x="58" y="20"/>
                  </a:lnTo>
                  <a:lnTo>
                    <a:pt x="60" y="20"/>
                  </a:lnTo>
                  <a:lnTo>
                    <a:pt x="62" y="20"/>
                  </a:lnTo>
                  <a:lnTo>
                    <a:pt x="64" y="20"/>
                  </a:lnTo>
                  <a:lnTo>
                    <a:pt x="66" y="20"/>
                  </a:lnTo>
                  <a:lnTo>
                    <a:pt x="66" y="20"/>
                  </a:lnTo>
                  <a:lnTo>
                    <a:pt x="70" y="18"/>
                  </a:lnTo>
                  <a:lnTo>
                    <a:pt x="72" y="18"/>
                  </a:lnTo>
                  <a:lnTo>
                    <a:pt x="74" y="16"/>
                  </a:lnTo>
                  <a:lnTo>
                    <a:pt x="76" y="16"/>
                  </a:lnTo>
                  <a:lnTo>
                    <a:pt x="76" y="16"/>
                  </a:lnTo>
                  <a:lnTo>
                    <a:pt x="78" y="16"/>
                  </a:lnTo>
                  <a:lnTo>
                    <a:pt x="78" y="14"/>
                  </a:lnTo>
                  <a:lnTo>
                    <a:pt x="78" y="14"/>
                  </a:lnTo>
                  <a:lnTo>
                    <a:pt x="78" y="14"/>
                  </a:lnTo>
                  <a:lnTo>
                    <a:pt x="80" y="14"/>
                  </a:lnTo>
                  <a:lnTo>
                    <a:pt x="82" y="14"/>
                  </a:lnTo>
                  <a:lnTo>
                    <a:pt x="82" y="14"/>
                  </a:lnTo>
                  <a:lnTo>
                    <a:pt x="86" y="14"/>
                  </a:lnTo>
                  <a:lnTo>
                    <a:pt x="88" y="14"/>
                  </a:lnTo>
                  <a:lnTo>
                    <a:pt x="88" y="16"/>
                  </a:lnTo>
                  <a:lnTo>
                    <a:pt x="92" y="18"/>
                  </a:lnTo>
                  <a:lnTo>
                    <a:pt x="96" y="20"/>
                  </a:lnTo>
                  <a:lnTo>
                    <a:pt x="96" y="20"/>
                  </a:lnTo>
                  <a:lnTo>
                    <a:pt x="98" y="20"/>
                  </a:lnTo>
                  <a:lnTo>
                    <a:pt x="98" y="20"/>
                  </a:lnTo>
                  <a:lnTo>
                    <a:pt x="100" y="22"/>
                  </a:lnTo>
                  <a:lnTo>
                    <a:pt x="100" y="22"/>
                  </a:lnTo>
                  <a:lnTo>
                    <a:pt x="100" y="22"/>
                  </a:lnTo>
                  <a:lnTo>
                    <a:pt x="104" y="20"/>
                  </a:lnTo>
                  <a:lnTo>
                    <a:pt x="106" y="20"/>
                  </a:lnTo>
                  <a:lnTo>
                    <a:pt x="106" y="20"/>
                  </a:lnTo>
                  <a:lnTo>
                    <a:pt x="106" y="20"/>
                  </a:lnTo>
                  <a:lnTo>
                    <a:pt x="108" y="20"/>
                  </a:lnTo>
                  <a:lnTo>
                    <a:pt x="112" y="22"/>
                  </a:lnTo>
                  <a:lnTo>
                    <a:pt x="114" y="22"/>
                  </a:lnTo>
                  <a:lnTo>
                    <a:pt x="114" y="22"/>
                  </a:lnTo>
                  <a:lnTo>
                    <a:pt x="116" y="22"/>
                  </a:lnTo>
                  <a:lnTo>
                    <a:pt x="116" y="24"/>
                  </a:lnTo>
                  <a:lnTo>
                    <a:pt x="118" y="24"/>
                  </a:lnTo>
                  <a:lnTo>
                    <a:pt x="118" y="24"/>
                  </a:lnTo>
                  <a:lnTo>
                    <a:pt x="120" y="24"/>
                  </a:lnTo>
                  <a:lnTo>
                    <a:pt x="122" y="24"/>
                  </a:lnTo>
                  <a:lnTo>
                    <a:pt x="124" y="26"/>
                  </a:lnTo>
                  <a:lnTo>
                    <a:pt x="126" y="26"/>
                  </a:lnTo>
                  <a:lnTo>
                    <a:pt x="126" y="26"/>
                  </a:lnTo>
                  <a:lnTo>
                    <a:pt x="128" y="26"/>
                  </a:lnTo>
                  <a:lnTo>
                    <a:pt x="132" y="30"/>
                  </a:lnTo>
                  <a:lnTo>
                    <a:pt x="134" y="30"/>
                  </a:lnTo>
                  <a:lnTo>
                    <a:pt x="138" y="34"/>
                  </a:lnTo>
                  <a:lnTo>
                    <a:pt x="138" y="34"/>
                  </a:lnTo>
                  <a:lnTo>
                    <a:pt x="138" y="36"/>
                  </a:lnTo>
                  <a:lnTo>
                    <a:pt x="138" y="36"/>
                  </a:lnTo>
                  <a:lnTo>
                    <a:pt x="140" y="36"/>
                  </a:lnTo>
                  <a:lnTo>
                    <a:pt x="140" y="36"/>
                  </a:lnTo>
                  <a:lnTo>
                    <a:pt x="140" y="36"/>
                  </a:lnTo>
                  <a:lnTo>
                    <a:pt x="142" y="36"/>
                  </a:lnTo>
                  <a:lnTo>
                    <a:pt x="144" y="38"/>
                  </a:lnTo>
                  <a:lnTo>
                    <a:pt x="148" y="38"/>
                  </a:lnTo>
                  <a:lnTo>
                    <a:pt x="148" y="38"/>
                  </a:lnTo>
                  <a:lnTo>
                    <a:pt x="148" y="38"/>
                  </a:lnTo>
                  <a:lnTo>
                    <a:pt x="152" y="40"/>
                  </a:lnTo>
                  <a:lnTo>
                    <a:pt x="156" y="40"/>
                  </a:lnTo>
                  <a:lnTo>
                    <a:pt x="162" y="40"/>
                  </a:lnTo>
                  <a:lnTo>
                    <a:pt x="172" y="42"/>
                  </a:lnTo>
                  <a:lnTo>
                    <a:pt x="174" y="42"/>
                  </a:lnTo>
                  <a:lnTo>
                    <a:pt x="174" y="44"/>
                  </a:lnTo>
                  <a:lnTo>
                    <a:pt x="174" y="44"/>
                  </a:lnTo>
                  <a:lnTo>
                    <a:pt x="178" y="46"/>
                  </a:lnTo>
                  <a:lnTo>
                    <a:pt x="178" y="48"/>
                  </a:lnTo>
                  <a:lnTo>
                    <a:pt x="178" y="48"/>
                  </a:lnTo>
                  <a:lnTo>
                    <a:pt x="182" y="56"/>
                  </a:lnTo>
                  <a:lnTo>
                    <a:pt x="182" y="56"/>
                  </a:lnTo>
                  <a:lnTo>
                    <a:pt x="182" y="56"/>
                  </a:lnTo>
                  <a:lnTo>
                    <a:pt x="182" y="58"/>
                  </a:lnTo>
                  <a:lnTo>
                    <a:pt x="182" y="62"/>
                  </a:lnTo>
                  <a:lnTo>
                    <a:pt x="182" y="64"/>
                  </a:lnTo>
                  <a:lnTo>
                    <a:pt x="182" y="64"/>
                  </a:lnTo>
                  <a:lnTo>
                    <a:pt x="182" y="66"/>
                  </a:lnTo>
                  <a:lnTo>
                    <a:pt x="182" y="66"/>
                  </a:lnTo>
                  <a:lnTo>
                    <a:pt x="182" y="68"/>
                  </a:lnTo>
                  <a:lnTo>
                    <a:pt x="182" y="70"/>
                  </a:lnTo>
                  <a:lnTo>
                    <a:pt x="184" y="70"/>
                  </a:lnTo>
                  <a:lnTo>
                    <a:pt x="184" y="72"/>
                  </a:lnTo>
                  <a:lnTo>
                    <a:pt x="188" y="84"/>
                  </a:lnTo>
                  <a:lnTo>
                    <a:pt x="188" y="84"/>
                  </a:lnTo>
                  <a:lnTo>
                    <a:pt x="194" y="92"/>
                  </a:lnTo>
                  <a:lnTo>
                    <a:pt x="194" y="94"/>
                  </a:lnTo>
                  <a:lnTo>
                    <a:pt x="198" y="96"/>
                  </a:lnTo>
                  <a:lnTo>
                    <a:pt x="198" y="96"/>
                  </a:lnTo>
                  <a:lnTo>
                    <a:pt x="198" y="98"/>
                  </a:lnTo>
                  <a:lnTo>
                    <a:pt x="200" y="98"/>
                  </a:lnTo>
                  <a:lnTo>
                    <a:pt x="202" y="100"/>
                  </a:lnTo>
                  <a:lnTo>
                    <a:pt x="206" y="102"/>
                  </a:lnTo>
                  <a:lnTo>
                    <a:pt x="208" y="102"/>
                  </a:lnTo>
                  <a:lnTo>
                    <a:pt x="210" y="104"/>
                  </a:lnTo>
                  <a:lnTo>
                    <a:pt x="212" y="104"/>
                  </a:lnTo>
                  <a:lnTo>
                    <a:pt x="216" y="106"/>
                  </a:lnTo>
                  <a:lnTo>
                    <a:pt x="218" y="106"/>
                  </a:lnTo>
                  <a:lnTo>
                    <a:pt x="222" y="108"/>
                  </a:lnTo>
                  <a:lnTo>
                    <a:pt x="224" y="108"/>
                  </a:lnTo>
                  <a:lnTo>
                    <a:pt x="224" y="108"/>
                  </a:lnTo>
                  <a:lnTo>
                    <a:pt x="224" y="108"/>
                  </a:lnTo>
                  <a:lnTo>
                    <a:pt x="236" y="108"/>
                  </a:lnTo>
                  <a:lnTo>
                    <a:pt x="238" y="108"/>
                  </a:lnTo>
                  <a:lnTo>
                    <a:pt x="240" y="108"/>
                  </a:lnTo>
                  <a:lnTo>
                    <a:pt x="240" y="108"/>
                  </a:lnTo>
                  <a:lnTo>
                    <a:pt x="244" y="108"/>
                  </a:lnTo>
                  <a:lnTo>
                    <a:pt x="246" y="108"/>
                  </a:lnTo>
                  <a:lnTo>
                    <a:pt x="248" y="108"/>
                  </a:lnTo>
                  <a:lnTo>
                    <a:pt x="248" y="108"/>
                  </a:lnTo>
                  <a:lnTo>
                    <a:pt x="256" y="110"/>
                  </a:lnTo>
                  <a:lnTo>
                    <a:pt x="256" y="110"/>
                  </a:lnTo>
                  <a:lnTo>
                    <a:pt x="260" y="112"/>
                  </a:lnTo>
                  <a:lnTo>
                    <a:pt x="260" y="112"/>
                  </a:lnTo>
                  <a:lnTo>
                    <a:pt x="262" y="112"/>
                  </a:lnTo>
                  <a:lnTo>
                    <a:pt x="264" y="112"/>
                  </a:lnTo>
                  <a:lnTo>
                    <a:pt x="266" y="114"/>
                  </a:lnTo>
                  <a:lnTo>
                    <a:pt x="266" y="114"/>
                  </a:lnTo>
                  <a:lnTo>
                    <a:pt x="272" y="116"/>
                  </a:lnTo>
                  <a:lnTo>
                    <a:pt x="278" y="116"/>
                  </a:lnTo>
                  <a:lnTo>
                    <a:pt x="278" y="116"/>
                  </a:lnTo>
                  <a:lnTo>
                    <a:pt x="278" y="116"/>
                  </a:lnTo>
                  <a:lnTo>
                    <a:pt x="280" y="116"/>
                  </a:lnTo>
                  <a:lnTo>
                    <a:pt x="280" y="118"/>
                  </a:lnTo>
                  <a:lnTo>
                    <a:pt x="280" y="118"/>
                  </a:lnTo>
                  <a:lnTo>
                    <a:pt x="280" y="118"/>
                  </a:lnTo>
                  <a:lnTo>
                    <a:pt x="282" y="118"/>
                  </a:lnTo>
                  <a:lnTo>
                    <a:pt x="282" y="118"/>
                  </a:lnTo>
                  <a:lnTo>
                    <a:pt x="282" y="120"/>
                  </a:lnTo>
                  <a:lnTo>
                    <a:pt x="284" y="120"/>
                  </a:lnTo>
                  <a:lnTo>
                    <a:pt x="286" y="120"/>
                  </a:lnTo>
                  <a:lnTo>
                    <a:pt x="288" y="120"/>
                  </a:lnTo>
                  <a:lnTo>
                    <a:pt x="298" y="124"/>
                  </a:lnTo>
                  <a:lnTo>
                    <a:pt x="302" y="128"/>
                  </a:lnTo>
                  <a:lnTo>
                    <a:pt x="302" y="128"/>
                  </a:lnTo>
                  <a:lnTo>
                    <a:pt x="302" y="128"/>
                  </a:lnTo>
                  <a:lnTo>
                    <a:pt x="302" y="128"/>
                  </a:lnTo>
                  <a:lnTo>
                    <a:pt x="304" y="128"/>
                  </a:lnTo>
                  <a:lnTo>
                    <a:pt x="304" y="128"/>
                  </a:lnTo>
                  <a:lnTo>
                    <a:pt x="310" y="130"/>
                  </a:lnTo>
                  <a:lnTo>
                    <a:pt x="316" y="132"/>
                  </a:lnTo>
                  <a:lnTo>
                    <a:pt x="316" y="132"/>
                  </a:lnTo>
                  <a:lnTo>
                    <a:pt x="316" y="132"/>
                  </a:lnTo>
                  <a:lnTo>
                    <a:pt x="318" y="134"/>
                  </a:lnTo>
                  <a:lnTo>
                    <a:pt x="318" y="134"/>
                  </a:lnTo>
                  <a:lnTo>
                    <a:pt x="318" y="134"/>
                  </a:lnTo>
                  <a:lnTo>
                    <a:pt x="318" y="134"/>
                  </a:lnTo>
                  <a:lnTo>
                    <a:pt x="320" y="136"/>
                  </a:lnTo>
                  <a:lnTo>
                    <a:pt x="322" y="138"/>
                  </a:lnTo>
                  <a:lnTo>
                    <a:pt x="324" y="140"/>
                  </a:lnTo>
                  <a:lnTo>
                    <a:pt x="326" y="142"/>
                  </a:lnTo>
                  <a:lnTo>
                    <a:pt x="336" y="150"/>
                  </a:lnTo>
                  <a:lnTo>
                    <a:pt x="340" y="154"/>
                  </a:lnTo>
                  <a:lnTo>
                    <a:pt x="344" y="154"/>
                  </a:lnTo>
                  <a:lnTo>
                    <a:pt x="344" y="156"/>
                  </a:lnTo>
                  <a:lnTo>
                    <a:pt x="346" y="156"/>
                  </a:lnTo>
                  <a:lnTo>
                    <a:pt x="350" y="158"/>
                  </a:lnTo>
                  <a:lnTo>
                    <a:pt x="350" y="160"/>
                  </a:lnTo>
                  <a:lnTo>
                    <a:pt x="352" y="160"/>
                  </a:lnTo>
                  <a:lnTo>
                    <a:pt x="352" y="160"/>
                  </a:lnTo>
                  <a:lnTo>
                    <a:pt x="354" y="160"/>
                  </a:lnTo>
                  <a:lnTo>
                    <a:pt x="356" y="160"/>
                  </a:lnTo>
                  <a:lnTo>
                    <a:pt x="362" y="160"/>
                  </a:lnTo>
                  <a:lnTo>
                    <a:pt x="364" y="160"/>
                  </a:lnTo>
                  <a:lnTo>
                    <a:pt x="370" y="160"/>
                  </a:lnTo>
                  <a:lnTo>
                    <a:pt x="370" y="158"/>
                  </a:lnTo>
                  <a:lnTo>
                    <a:pt x="384" y="152"/>
                  </a:lnTo>
                  <a:lnTo>
                    <a:pt x="390" y="148"/>
                  </a:lnTo>
                  <a:lnTo>
                    <a:pt x="390" y="146"/>
                  </a:lnTo>
                  <a:lnTo>
                    <a:pt x="390" y="146"/>
                  </a:lnTo>
                  <a:lnTo>
                    <a:pt x="396" y="140"/>
                  </a:lnTo>
                  <a:lnTo>
                    <a:pt x="402" y="132"/>
                  </a:lnTo>
                  <a:lnTo>
                    <a:pt x="404" y="130"/>
                  </a:lnTo>
                  <a:lnTo>
                    <a:pt x="404" y="128"/>
                  </a:lnTo>
                  <a:lnTo>
                    <a:pt x="404" y="128"/>
                  </a:lnTo>
                  <a:lnTo>
                    <a:pt x="406" y="124"/>
                  </a:lnTo>
                  <a:lnTo>
                    <a:pt x="408" y="122"/>
                  </a:lnTo>
                  <a:lnTo>
                    <a:pt x="408" y="122"/>
                  </a:lnTo>
                  <a:lnTo>
                    <a:pt x="408" y="120"/>
                  </a:lnTo>
                  <a:lnTo>
                    <a:pt x="408" y="118"/>
                  </a:lnTo>
                  <a:lnTo>
                    <a:pt x="408" y="116"/>
                  </a:lnTo>
                  <a:lnTo>
                    <a:pt x="410" y="116"/>
                  </a:lnTo>
                  <a:lnTo>
                    <a:pt x="410" y="112"/>
                  </a:lnTo>
                  <a:lnTo>
                    <a:pt x="408" y="110"/>
                  </a:lnTo>
                  <a:lnTo>
                    <a:pt x="408" y="108"/>
                  </a:lnTo>
                  <a:lnTo>
                    <a:pt x="406" y="104"/>
                  </a:lnTo>
                  <a:lnTo>
                    <a:pt x="406" y="102"/>
                  </a:lnTo>
                  <a:lnTo>
                    <a:pt x="406" y="102"/>
                  </a:lnTo>
                  <a:lnTo>
                    <a:pt x="404" y="102"/>
                  </a:lnTo>
                  <a:lnTo>
                    <a:pt x="404" y="102"/>
                  </a:lnTo>
                  <a:lnTo>
                    <a:pt x="404" y="100"/>
                  </a:lnTo>
                  <a:lnTo>
                    <a:pt x="404" y="100"/>
                  </a:lnTo>
                  <a:lnTo>
                    <a:pt x="404" y="100"/>
                  </a:lnTo>
                  <a:lnTo>
                    <a:pt x="404" y="100"/>
                  </a:lnTo>
                  <a:lnTo>
                    <a:pt x="402" y="98"/>
                  </a:lnTo>
                  <a:lnTo>
                    <a:pt x="400" y="94"/>
                  </a:lnTo>
                  <a:lnTo>
                    <a:pt x="400" y="92"/>
                  </a:lnTo>
                  <a:lnTo>
                    <a:pt x="400" y="92"/>
                  </a:lnTo>
                  <a:lnTo>
                    <a:pt x="400" y="90"/>
                  </a:lnTo>
                  <a:lnTo>
                    <a:pt x="400" y="88"/>
                  </a:lnTo>
                  <a:lnTo>
                    <a:pt x="398" y="82"/>
                  </a:lnTo>
                  <a:lnTo>
                    <a:pt x="398" y="80"/>
                  </a:lnTo>
                  <a:lnTo>
                    <a:pt x="398" y="80"/>
                  </a:lnTo>
                  <a:lnTo>
                    <a:pt x="398" y="78"/>
                  </a:lnTo>
                  <a:lnTo>
                    <a:pt x="398" y="74"/>
                  </a:lnTo>
                  <a:lnTo>
                    <a:pt x="400" y="68"/>
                  </a:lnTo>
                  <a:lnTo>
                    <a:pt x="400" y="66"/>
                  </a:lnTo>
                  <a:lnTo>
                    <a:pt x="400" y="66"/>
                  </a:lnTo>
                  <a:lnTo>
                    <a:pt x="402" y="60"/>
                  </a:lnTo>
                  <a:lnTo>
                    <a:pt x="404" y="56"/>
                  </a:lnTo>
                  <a:lnTo>
                    <a:pt x="404" y="56"/>
                  </a:lnTo>
                  <a:lnTo>
                    <a:pt x="406" y="56"/>
                  </a:lnTo>
                  <a:lnTo>
                    <a:pt x="406" y="54"/>
                  </a:lnTo>
                  <a:lnTo>
                    <a:pt x="418" y="42"/>
                  </a:lnTo>
                  <a:lnTo>
                    <a:pt x="428" y="34"/>
                  </a:lnTo>
                  <a:lnTo>
                    <a:pt x="428" y="34"/>
                  </a:lnTo>
                  <a:lnTo>
                    <a:pt x="436" y="32"/>
                  </a:lnTo>
                  <a:lnTo>
                    <a:pt x="444" y="26"/>
                  </a:lnTo>
                  <a:lnTo>
                    <a:pt x="444" y="26"/>
                  </a:lnTo>
                  <a:lnTo>
                    <a:pt x="444" y="26"/>
                  </a:lnTo>
                  <a:lnTo>
                    <a:pt x="446" y="24"/>
                  </a:lnTo>
                  <a:lnTo>
                    <a:pt x="446" y="24"/>
                  </a:lnTo>
                  <a:lnTo>
                    <a:pt x="448" y="24"/>
                  </a:lnTo>
                  <a:lnTo>
                    <a:pt x="452" y="22"/>
                  </a:lnTo>
                  <a:lnTo>
                    <a:pt x="452" y="22"/>
                  </a:lnTo>
                  <a:lnTo>
                    <a:pt x="452" y="22"/>
                  </a:lnTo>
                  <a:lnTo>
                    <a:pt x="454" y="22"/>
                  </a:lnTo>
                  <a:lnTo>
                    <a:pt x="458" y="22"/>
                  </a:lnTo>
                  <a:lnTo>
                    <a:pt x="460" y="22"/>
                  </a:lnTo>
                  <a:lnTo>
                    <a:pt x="462" y="22"/>
                  </a:lnTo>
                  <a:lnTo>
                    <a:pt x="464" y="22"/>
                  </a:lnTo>
                  <a:lnTo>
                    <a:pt x="466" y="22"/>
                  </a:lnTo>
                  <a:lnTo>
                    <a:pt x="468" y="22"/>
                  </a:lnTo>
                  <a:lnTo>
                    <a:pt x="470" y="20"/>
                  </a:lnTo>
                  <a:lnTo>
                    <a:pt x="472" y="20"/>
                  </a:lnTo>
                  <a:lnTo>
                    <a:pt x="472" y="20"/>
                  </a:lnTo>
                  <a:lnTo>
                    <a:pt x="472" y="18"/>
                  </a:lnTo>
                  <a:lnTo>
                    <a:pt x="474" y="18"/>
                  </a:lnTo>
                  <a:lnTo>
                    <a:pt x="474" y="18"/>
                  </a:lnTo>
                  <a:lnTo>
                    <a:pt x="474" y="16"/>
                  </a:lnTo>
                  <a:lnTo>
                    <a:pt x="474" y="16"/>
                  </a:lnTo>
                  <a:lnTo>
                    <a:pt x="478" y="12"/>
                  </a:lnTo>
                  <a:lnTo>
                    <a:pt x="480" y="12"/>
                  </a:lnTo>
                  <a:lnTo>
                    <a:pt x="482" y="12"/>
                  </a:lnTo>
                  <a:lnTo>
                    <a:pt x="484" y="12"/>
                  </a:lnTo>
                  <a:lnTo>
                    <a:pt x="484" y="14"/>
                  </a:lnTo>
                  <a:lnTo>
                    <a:pt x="486" y="14"/>
                  </a:lnTo>
                  <a:lnTo>
                    <a:pt x="486" y="14"/>
                  </a:lnTo>
                  <a:lnTo>
                    <a:pt x="490" y="14"/>
                  </a:lnTo>
                  <a:lnTo>
                    <a:pt x="490" y="14"/>
                  </a:lnTo>
                  <a:lnTo>
                    <a:pt x="490" y="14"/>
                  </a:lnTo>
                  <a:lnTo>
                    <a:pt x="494" y="14"/>
                  </a:lnTo>
                  <a:lnTo>
                    <a:pt x="496" y="14"/>
                  </a:lnTo>
                  <a:lnTo>
                    <a:pt x="496" y="14"/>
                  </a:lnTo>
                  <a:lnTo>
                    <a:pt x="500" y="14"/>
                  </a:lnTo>
                  <a:lnTo>
                    <a:pt x="506" y="16"/>
                  </a:lnTo>
                  <a:lnTo>
                    <a:pt x="512" y="16"/>
                  </a:lnTo>
                  <a:lnTo>
                    <a:pt x="512" y="16"/>
                  </a:lnTo>
                  <a:lnTo>
                    <a:pt x="514" y="16"/>
                  </a:lnTo>
                  <a:lnTo>
                    <a:pt x="514" y="16"/>
                  </a:lnTo>
                  <a:lnTo>
                    <a:pt x="514" y="16"/>
                  </a:lnTo>
                  <a:lnTo>
                    <a:pt x="516" y="18"/>
                  </a:lnTo>
                  <a:lnTo>
                    <a:pt x="520" y="22"/>
                  </a:lnTo>
                  <a:lnTo>
                    <a:pt x="522" y="22"/>
                  </a:lnTo>
                  <a:lnTo>
                    <a:pt x="522" y="22"/>
                  </a:lnTo>
                  <a:lnTo>
                    <a:pt x="522" y="22"/>
                  </a:lnTo>
                  <a:lnTo>
                    <a:pt x="522" y="22"/>
                  </a:lnTo>
                  <a:lnTo>
                    <a:pt x="524" y="22"/>
                  </a:lnTo>
                  <a:lnTo>
                    <a:pt x="524" y="22"/>
                  </a:lnTo>
                  <a:lnTo>
                    <a:pt x="534" y="24"/>
                  </a:lnTo>
                  <a:lnTo>
                    <a:pt x="536" y="26"/>
                  </a:lnTo>
                  <a:lnTo>
                    <a:pt x="536" y="26"/>
                  </a:lnTo>
                  <a:lnTo>
                    <a:pt x="538" y="26"/>
                  </a:lnTo>
                  <a:lnTo>
                    <a:pt x="540" y="28"/>
                  </a:lnTo>
                  <a:lnTo>
                    <a:pt x="540" y="28"/>
                  </a:lnTo>
                  <a:lnTo>
                    <a:pt x="540" y="28"/>
                  </a:lnTo>
                  <a:lnTo>
                    <a:pt x="542" y="28"/>
                  </a:lnTo>
                  <a:lnTo>
                    <a:pt x="544" y="28"/>
                  </a:lnTo>
                  <a:lnTo>
                    <a:pt x="544" y="28"/>
                  </a:lnTo>
                  <a:lnTo>
                    <a:pt x="544" y="28"/>
                  </a:lnTo>
                  <a:lnTo>
                    <a:pt x="550" y="30"/>
                  </a:lnTo>
                  <a:lnTo>
                    <a:pt x="550" y="30"/>
                  </a:lnTo>
                  <a:lnTo>
                    <a:pt x="550" y="30"/>
                  </a:lnTo>
                  <a:lnTo>
                    <a:pt x="550" y="30"/>
                  </a:lnTo>
                  <a:lnTo>
                    <a:pt x="550" y="32"/>
                  </a:lnTo>
                  <a:lnTo>
                    <a:pt x="550" y="32"/>
                  </a:lnTo>
                  <a:lnTo>
                    <a:pt x="548" y="32"/>
                  </a:lnTo>
                  <a:lnTo>
                    <a:pt x="548" y="32"/>
                  </a:lnTo>
                  <a:lnTo>
                    <a:pt x="548" y="32"/>
                  </a:lnTo>
                  <a:lnTo>
                    <a:pt x="548" y="34"/>
                  </a:lnTo>
                  <a:lnTo>
                    <a:pt x="548" y="46"/>
                  </a:lnTo>
                  <a:lnTo>
                    <a:pt x="548" y="46"/>
                  </a:lnTo>
                  <a:lnTo>
                    <a:pt x="548" y="46"/>
                  </a:lnTo>
                  <a:lnTo>
                    <a:pt x="548" y="48"/>
                  </a:lnTo>
                  <a:lnTo>
                    <a:pt x="550" y="48"/>
                  </a:lnTo>
                  <a:lnTo>
                    <a:pt x="552" y="48"/>
                  </a:lnTo>
                  <a:lnTo>
                    <a:pt x="552" y="48"/>
                  </a:lnTo>
                  <a:lnTo>
                    <a:pt x="554" y="50"/>
                  </a:lnTo>
                  <a:lnTo>
                    <a:pt x="554" y="50"/>
                  </a:lnTo>
                  <a:lnTo>
                    <a:pt x="554" y="50"/>
                  </a:lnTo>
                  <a:lnTo>
                    <a:pt x="554" y="50"/>
                  </a:lnTo>
                  <a:lnTo>
                    <a:pt x="556" y="54"/>
                  </a:lnTo>
                  <a:lnTo>
                    <a:pt x="556" y="54"/>
                  </a:lnTo>
                  <a:lnTo>
                    <a:pt x="566" y="54"/>
                  </a:lnTo>
                  <a:lnTo>
                    <a:pt x="566" y="54"/>
                  </a:lnTo>
                  <a:lnTo>
                    <a:pt x="570" y="54"/>
                  </a:lnTo>
                  <a:lnTo>
                    <a:pt x="574" y="54"/>
                  </a:lnTo>
                  <a:lnTo>
                    <a:pt x="574" y="54"/>
                  </a:lnTo>
                  <a:lnTo>
                    <a:pt x="578" y="56"/>
                  </a:lnTo>
                  <a:lnTo>
                    <a:pt x="578" y="56"/>
                  </a:lnTo>
                  <a:lnTo>
                    <a:pt x="578" y="56"/>
                  </a:lnTo>
                  <a:lnTo>
                    <a:pt x="582" y="56"/>
                  </a:lnTo>
                  <a:lnTo>
                    <a:pt x="588" y="58"/>
                  </a:lnTo>
                  <a:lnTo>
                    <a:pt x="590" y="58"/>
                  </a:lnTo>
                  <a:lnTo>
                    <a:pt x="590" y="60"/>
                  </a:lnTo>
                  <a:lnTo>
                    <a:pt x="590" y="60"/>
                  </a:lnTo>
                  <a:lnTo>
                    <a:pt x="590" y="60"/>
                  </a:lnTo>
                  <a:lnTo>
                    <a:pt x="590" y="60"/>
                  </a:lnTo>
                  <a:lnTo>
                    <a:pt x="590" y="60"/>
                  </a:lnTo>
                  <a:lnTo>
                    <a:pt x="590" y="62"/>
                  </a:lnTo>
                  <a:lnTo>
                    <a:pt x="590" y="62"/>
                  </a:lnTo>
                  <a:lnTo>
                    <a:pt x="590" y="62"/>
                  </a:lnTo>
                  <a:lnTo>
                    <a:pt x="590" y="62"/>
                  </a:lnTo>
                  <a:lnTo>
                    <a:pt x="594" y="64"/>
                  </a:lnTo>
                  <a:lnTo>
                    <a:pt x="594" y="64"/>
                  </a:lnTo>
                  <a:lnTo>
                    <a:pt x="596" y="64"/>
                  </a:lnTo>
                  <a:lnTo>
                    <a:pt x="596" y="66"/>
                  </a:lnTo>
                  <a:lnTo>
                    <a:pt x="616" y="66"/>
                  </a:lnTo>
                  <a:lnTo>
                    <a:pt x="618" y="66"/>
                  </a:lnTo>
                  <a:lnTo>
                    <a:pt x="620" y="66"/>
                  </a:lnTo>
                  <a:lnTo>
                    <a:pt x="620" y="66"/>
                  </a:lnTo>
                  <a:lnTo>
                    <a:pt x="622" y="64"/>
                  </a:lnTo>
                  <a:lnTo>
                    <a:pt x="622" y="64"/>
                  </a:lnTo>
                  <a:lnTo>
                    <a:pt x="622" y="64"/>
                  </a:lnTo>
                  <a:lnTo>
                    <a:pt x="626" y="64"/>
                  </a:lnTo>
                  <a:lnTo>
                    <a:pt x="626" y="64"/>
                  </a:lnTo>
                  <a:lnTo>
                    <a:pt x="626" y="64"/>
                  </a:lnTo>
                  <a:lnTo>
                    <a:pt x="628" y="64"/>
                  </a:lnTo>
                  <a:lnTo>
                    <a:pt x="628" y="64"/>
                  </a:lnTo>
                  <a:lnTo>
                    <a:pt x="630" y="66"/>
                  </a:lnTo>
                  <a:lnTo>
                    <a:pt x="634" y="66"/>
                  </a:lnTo>
                  <a:lnTo>
                    <a:pt x="638" y="66"/>
                  </a:lnTo>
                  <a:lnTo>
                    <a:pt x="638" y="68"/>
                  </a:lnTo>
                  <a:lnTo>
                    <a:pt x="638" y="68"/>
                  </a:lnTo>
                  <a:lnTo>
                    <a:pt x="640" y="68"/>
                  </a:lnTo>
                  <a:lnTo>
                    <a:pt x="640" y="70"/>
                  </a:lnTo>
                  <a:lnTo>
                    <a:pt x="640" y="70"/>
                  </a:lnTo>
                  <a:lnTo>
                    <a:pt x="640" y="70"/>
                  </a:lnTo>
                  <a:lnTo>
                    <a:pt x="640" y="72"/>
                  </a:lnTo>
                  <a:lnTo>
                    <a:pt x="640" y="72"/>
                  </a:lnTo>
                  <a:lnTo>
                    <a:pt x="640" y="74"/>
                  </a:lnTo>
                  <a:lnTo>
                    <a:pt x="640" y="74"/>
                  </a:lnTo>
                  <a:lnTo>
                    <a:pt x="642" y="76"/>
                  </a:lnTo>
                  <a:lnTo>
                    <a:pt x="642" y="78"/>
                  </a:lnTo>
                  <a:lnTo>
                    <a:pt x="644" y="80"/>
                  </a:lnTo>
                  <a:lnTo>
                    <a:pt x="644" y="80"/>
                  </a:lnTo>
                  <a:lnTo>
                    <a:pt x="646" y="82"/>
                  </a:lnTo>
                  <a:lnTo>
                    <a:pt x="646" y="84"/>
                  </a:lnTo>
                  <a:lnTo>
                    <a:pt x="646" y="84"/>
                  </a:lnTo>
                  <a:lnTo>
                    <a:pt x="646" y="84"/>
                  </a:lnTo>
                  <a:lnTo>
                    <a:pt x="646" y="84"/>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32" name="Freeform 5665">
              <a:extLst>
                <a:ext uri="{FF2B5EF4-FFF2-40B4-BE49-F238E27FC236}">
                  <a16:creationId xmlns:a16="http://schemas.microsoft.com/office/drawing/2014/main" id="{337A5920-BC35-AC49-B028-224EE1E24E70}"/>
                </a:ext>
              </a:extLst>
            </p:cNvPr>
            <p:cNvSpPr>
              <a:spLocks/>
            </p:cNvSpPr>
            <p:nvPr/>
          </p:nvSpPr>
          <p:spPr bwMode="auto">
            <a:xfrm>
              <a:off x="2009115" y="1894057"/>
              <a:ext cx="80354" cy="402428"/>
            </a:xfrm>
            <a:custGeom>
              <a:avLst/>
              <a:gdLst/>
              <a:ahLst/>
              <a:cxnLst>
                <a:cxn ang="0">
                  <a:pos x="24" y="242"/>
                </a:cxn>
                <a:cxn ang="0">
                  <a:pos x="26" y="238"/>
                </a:cxn>
                <a:cxn ang="0">
                  <a:pos x="28" y="234"/>
                </a:cxn>
                <a:cxn ang="0">
                  <a:pos x="28" y="230"/>
                </a:cxn>
                <a:cxn ang="0">
                  <a:pos x="30" y="224"/>
                </a:cxn>
                <a:cxn ang="0">
                  <a:pos x="34" y="212"/>
                </a:cxn>
                <a:cxn ang="0">
                  <a:pos x="38" y="206"/>
                </a:cxn>
                <a:cxn ang="0">
                  <a:pos x="40" y="198"/>
                </a:cxn>
                <a:cxn ang="0">
                  <a:pos x="44" y="190"/>
                </a:cxn>
                <a:cxn ang="0">
                  <a:pos x="48" y="178"/>
                </a:cxn>
                <a:cxn ang="0">
                  <a:pos x="48" y="172"/>
                </a:cxn>
                <a:cxn ang="0">
                  <a:pos x="48" y="150"/>
                </a:cxn>
                <a:cxn ang="0">
                  <a:pos x="48" y="148"/>
                </a:cxn>
                <a:cxn ang="0">
                  <a:pos x="48" y="140"/>
                </a:cxn>
                <a:cxn ang="0">
                  <a:pos x="48" y="138"/>
                </a:cxn>
                <a:cxn ang="0">
                  <a:pos x="48" y="136"/>
                </a:cxn>
                <a:cxn ang="0">
                  <a:pos x="46" y="132"/>
                </a:cxn>
                <a:cxn ang="0">
                  <a:pos x="44" y="122"/>
                </a:cxn>
                <a:cxn ang="0">
                  <a:pos x="42" y="112"/>
                </a:cxn>
                <a:cxn ang="0">
                  <a:pos x="38" y="104"/>
                </a:cxn>
                <a:cxn ang="0">
                  <a:pos x="34" y="98"/>
                </a:cxn>
                <a:cxn ang="0">
                  <a:pos x="28" y="96"/>
                </a:cxn>
                <a:cxn ang="0">
                  <a:pos x="28" y="90"/>
                </a:cxn>
                <a:cxn ang="0">
                  <a:pos x="32" y="90"/>
                </a:cxn>
                <a:cxn ang="0">
                  <a:pos x="34" y="88"/>
                </a:cxn>
                <a:cxn ang="0">
                  <a:pos x="36" y="82"/>
                </a:cxn>
                <a:cxn ang="0">
                  <a:pos x="34" y="82"/>
                </a:cxn>
                <a:cxn ang="0">
                  <a:pos x="30" y="84"/>
                </a:cxn>
                <a:cxn ang="0">
                  <a:pos x="30" y="86"/>
                </a:cxn>
                <a:cxn ang="0">
                  <a:pos x="30" y="88"/>
                </a:cxn>
                <a:cxn ang="0">
                  <a:pos x="28" y="88"/>
                </a:cxn>
                <a:cxn ang="0">
                  <a:pos x="28" y="86"/>
                </a:cxn>
                <a:cxn ang="0">
                  <a:pos x="32" y="80"/>
                </a:cxn>
                <a:cxn ang="0">
                  <a:pos x="34" y="78"/>
                </a:cxn>
                <a:cxn ang="0">
                  <a:pos x="38" y="64"/>
                </a:cxn>
                <a:cxn ang="0">
                  <a:pos x="40" y="48"/>
                </a:cxn>
                <a:cxn ang="0">
                  <a:pos x="38" y="44"/>
                </a:cxn>
                <a:cxn ang="0">
                  <a:pos x="32" y="32"/>
                </a:cxn>
                <a:cxn ang="0">
                  <a:pos x="28" y="22"/>
                </a:cxn>
                <a:cxn ang="0">
                  <a:pos x="26" y="22"/>
                </a:cxn>
                <a:cxn ang="0">
                  <a:pos x="26" y="28"/>
                </a:cxn>
                <a:cxn ang="0">
                  <a:pos x="24" y="32"/>
                </a:cxn>
                <a:cxn ang="0">
                  <a:pos x="22" y="28"/>
                </a:cxn>
                <a:cxn ang="0">
                  <a:pos x="8" y="2"/>
                </a:cxn>
                <a:cxn ang="0">
                  <a:pos x="6" y="0"/>
                </a:cxn>
                <a:cxn ang="0">
                  <a:pos x="4" y="6"/>
                </a:cxn>
                <a:cxn ang="0">
                  <a:pos x="4" y="8"/>
                </a:cxn>
                <a:cxn ang="0">
                  <a:pos x="0" y="20"/>
                </a:cxn>
              </a:cxnLst>
              <a:rect l="0" t="0" r="r" b="b"/>
              <a:pathLst>
                <a:path w="50" h="254">
                  <a:moveTo>
                    <a:pt x="26" y="254"/>
                  </a:moveTo>
                  <a:lnTo>
                    <a:pt x="26" y="252"/>
                  </a:lnTo>
                  <a:lnTo>
                    <a:pt x="24" y="242"/>
                  </a:lnTo>
                  <a:lnTo>
                    <a:pt x="26" y="242"/>
                  </a:lnTo>
                  <a:lnTo>
                    <a:pt x="26" y="240"/>
                  </a:lnTo>
                  <a:lnTo>
                    <a:pt x="26" y="238"/>
                  </a:lnTo>
                  <a:lnTo>
                    <a:pt x="26" y="238"/>
                  </a:lnTo>
                  <a:lnTo>
                    <a:pt x="28" y="234"/>
                  </a:lnTo>
                  <a:lnTo>
                    <a:pt x="28" y="234"/>
                  </a:lnTo>
                  <a:lnTo>
                    <a:pt x="28" y="232"/>
                  </a:lnTo>
                  <a:lnTo>
                    <a:pt x="28" y="230"/>
                  </a:lnTo>
                  <a:lnTo>
                    <a:pt x="28" y="230"/>
                  </a:lnTo>
                  <a:lnTo>
                    <a:pt x="28" y="228"/>
                  </a:lnTo>
                  <a:lnTo>
                    <a:pt x="28" y="226"/>
                  </a:lnTo>
                  <a:lnTo>
                    <a:pt x="30" y="224"/>
                  </a:lnTo>
                  <a:lnTo>
                    <a:pt x="30" y="220"/>
                  </a:lnTo>
                  <a:lnTo>
                    <a:pt x="32" y="218"/>
                  </a:lnTo>
                  <a:lnTo>
                    <a:pt x="34" y="212"/>
                  </a:lnTo>
                  <a:lnTo>
                    <a:pt x="36" y="208"/>
                  </a:lnTo>
                  <a:lnTo>
                    <a:pt x="36" y="206"/>
                  </a:lnTo>
                  <a:lnTo>
                    <a:pt x="38" y="206"/>
                  </a:lnTo>
                  <a:lnTo>
                    <a:pt x="38" y="206"/>
                  </a:lnTo>
                  <a:lnTo>
                    <a:pt x="38" y="204"/>
                  </a:lnTo>
                  <a:lnTo>
                    <a:pt x="40" y="198"/>
                  </a:lnTo>
                  <a:lnTo>
                    <a:pt x="42" y="196"/>
                  </a:lnTo>
                  <a:lnTo>
                    <a:pt x="44" y="190"/>
                  </a:lnTo>
                  <a:lnTo>
                    <a:pt x="44" y="190"/>
                  </a:lnTo>
                  <a:lnTo>
                    <a:pt x="46" y="184"/>
                  </a:lnTo>
                  <a:lnTo>
                    <a:pt x="46" y="182"/>
                  </a:lnTo>
                  <a:lnTo>
                    <a:pt x="48" y="178"/>
                  </a:lnTo>
                  <a:lnTo>
                    <a:pt x="48" y="178"/>
                  </a:lnTo>
                  <a:lnTo>
                    <a:pt x="48" y="172"/>
                  </a:lnTo>
                  <a:lnTo>
                    <a:pt x="48" y="172"/>
                  </a:lnTo>
                  <a:lnTo>
                    <a:pt x="48" y="162"/>
                  </a:lnTo>
                  <a:lnTo>
                    <a:pt x="50" y="154"/>
                  </a:lnTo>
                  <a:lnTo>
                    <a:pt x="48" y="150"/>
                  </a:lnTo>
                  <a:lnTo>
                    <a:pt x="48" y="150"/>
                  </a:lnTo>
                  <a:lnTo>
                    <a:pt x="48" y="150"/>
                  </a:lnTo>
                  <a:lnTo>
                    <a:pt x="48" y="148"/>
                  </a:lnTo>
                  <a:lnTo>
                    <a:pt x="48" y="148"/>
                  </a:lnTo>
                  <a:lnTo>
                    <a:pt x="48" y="146"/>
                  </a:lnTo>
                  <a:lnTo>
                    <a:pt x="48" y="140"/>
                  </a:lnTo>
                  <a:lnTo>
                    <a:pt x="48" y="140"/>
                  </a:lnTo>
                  <a:lnTo>
                    <a:pt x="48" y="140"/>
                  </a:lnTo>
                  <a:lnTo>
                    <a:pt x="48" y="138"/>
                  </a:lnTo>
                  <a:lnTo>
                    <a:pt x="48" y="138"/>
                  </a:lnTo>
                  <a:lnTo>
                    <a:pt x="48" y="138"/>
                  </a:lnTo>
                  <a:lnTo>
                    <a:pt x="48" y="136"/>
                  </a:lnTo>
                  <a:lnTo>
                    <a:pt x="46" y="134"/>
                  </a:lnTo>
                  <a:lnTo>
                    <a:pt x="46" y="132"/>
                  </a:lnTo>
                  <a:lnTo>
                    <a:pt x="46" y="132"/>
                  </a:lnTo>
                  <a:lnTo>
                    <a:pt x="46" y="130"/>
                  </a:lnTo>
                  <a:lnTo>
                    <a:pt x="44" y="124"/>
                  </a:lnTo>
                  <a:lnTo>
                    <a:pt x="44" y="122"/>
                  </a:lnTo>
                  <a:lnTo>
                    <a:pt x="42" y="116"/>
                  </a:lnTo>
                  <a:lnTo>
                    <a:pt x="42" y="114"/>
                  </a:lnTo>
                  <a:lnTo>
                    <a:pt x="42" y="112"/>
                  </a:lnTo>
                  <a:lnTo>
                    <a:pt x="40" y="108"/>
                  </a:lnTo>
                  <a:lnTo>
                    <a:pt x="40" y="106"/>
                  </a:lnTo>
                  <a:lnTo>
                    <a:pt x="38" y="104"/>
                  </a:lnTo>
                  <a:lnTo>
                    <a:pt x="38" y="104"/>
                  </a:lnTo>
                  <a:lnTo>
                    <a:pt x="38" y="102"/>
                  </a:lnTo>
                  <a:lnTo>
                    <a:pt x="34" y="98"/>
                  </a:lnTo>
                  <a:lnTo>
                    <a:pt x="34" y="98"/>
                  </a:lnTo>
                  <a:lnTo>
                    <a:pt x="32" y="98"/>
                  </a:lnTo>
                  <a:lnTo>
                    <a:pt x="28" y="96"/>
                  </a:lnTo>
                  <a:lnTo>
                    <a:pt x="26" y="92"/>
                  </a:lnTo>
                  <a:lnTo>
                    <a:pt x="26" y="92"/>
                  </a:lnTo>
                  <a:lnTo>
                    <a:pt x="28" y="90"/>
                  </a:lnTo>
                  <a:lnTo>
                    <a:pt x="28" y="90"/>
                  </a:lnTo>
                  <a:lnTo>
                    <a:pt x="30" y="90"/>
                  </a:lnTo>
                  <a:lnTo>
                    <a:pt x="32" y="90"/>
                  </a:lnTo>
                  <a:lnTo>
                    <a:pt x="32" y="90"/>
                  </a:lnTo>
                  <a:lnTo>
                    <a:pt x="34" y="88"/>
                  </a:lnTo>
                  <a:lnTo>
                    <a:pt x="34" y="88"/>
                  </a:lnTo>
                  <a:lnTo>
                    <a:pt x="36" y="86"/>
                  </a:lnTo>
                  <a:lnTo>
                    <a:pt x="36" y="82"/>
                  </a:lnTo>
                  <a:lnTo>
                    <a:pt x="36" y="82"/>
                  </a:lnTo>
                  <a:lnTo>
                    <a:pt x="36" y="82"/>
                  </a:lnTo>
                  <a:lnTo>
                    <a:pt x="36" y="82"/>
                  </a:lnTo>
                  <a:lnTo>
                    <a:pt x="34" y="82"/>
                  </a:lnTo>
                  <a:lnTo>
                    <a:pt x="34" y="82"/>
                  </a:lnTo>
                  <a:lnTo>
                    <a:pt x="34" y="82"/>
                  </a:lnTo>
                  <a:lnTo>
                    <a:pt x="30" y="84"/>
                  </a:lnTo>
                  <a:lnTo>
                    <a:pt x="30" y="86"/>
                  </a:lnTo>
                  <a:lnTo>
                    <a:pt x="30" y="86"/>
                  </a:lnTo>
                  <a:lnTo>
                    <a:pt x="30" y="86"/>
                  </a:lnTo>
                  <a:lnTo>
                    <a:pt x="30" y="86"/>
                  </a:lnTo>
                  <a:lnTo>
                    <a:pt x="30" y="86"/>
                  </a:lnTo>
                  <a:lnTo>
                    <a:pt x="30" y="88"/>
                  </a:lnTo>
                  <a:lnTo>
                    <a:pt x="30" y="88"/>
                  </a:lnTo>
                  <a:lnTo>
                    <a:pt x="30" y="88"/>
                  </a:lnTo>
                  <a:lnTo>
                    <a:pt x="28" y="88"/>
                  </a:lnTo>
                  <a:lnTo>
                    <a:pt x="28" y="88"/>
                  </a:lnTo>
                  <a:lnTo>
                    <a:pt x="28" y="88"/>
                  </a:lnTo>
                  <a:lnTo>
                    <a:pt x="28" y="86"/>
                  </a:lnTo>
                  <a:lnTo>
                    <a:pt x="30" y="82"/>
                  </a:lnTo>
                  <a:lnTo>
                    <a:pt x="32" y="82"/>
                  </a:lnTo>
                  <a:lnTo>
                    <a:pt x="32" y="80"/>
                  </a:lnTo>
                  <a:lnTo>
                    <a:pt x="32" y="80"/>
                  </a:lnTo>
                  <a:lnTo>
                    <a:pt x="34" y="78"/>
                  </a:lnTo>
                  <a:lnTo>
                    <a:pt x="34" y="78"/>
                  </a:lnTo>
                  <a:lnTo>
                    <a:pt x="40" y="70"/>
                  </a:lnTo>
                  <a:lnTo>
                    <a:pt x="40" y="70"/>
                  </a:lnTo>
                  <a:lnTo>
                    <a:pt x="38" y="64"/>
                  </a:lnTo>
                  <a:lnTo>
                    <a:pt x="40" y="60"/>
                  </a:lnTo>
                  <a:lnTo>
                    <a:pt x="42" y="48"/>
                  </a:lnTo>
                  <a:lnTo>
                    <a:pt x="40" y="48"/>
                  </a:lnTo>
                  <a:lnTo>
                    <a:pt x="40" y="44"/>
                  </a:lnTo>
                  <a:lnTo>
                    <a:pt x="40" y="44"/>
                  </a:lnTo>
                  <a:lnTo>
                    <a:pt x="38" y="44"/>
                  </a:lnTo>
                  <a:lnTo>
                    <a:pt x="36" y="40"/>
                  </a:lnTo>
                  <a:lnTo>
                    <a:pt x="34" y="38"/>
                  </a:lnTo>
                  <a:lnTo>
                    <a:pt x="32" y="32"/>
                  </a:lnTo>
                  <a:lnTo>
                    <a:pt x="30" y="28"/>
                  </a:lnTo>
                  <a:lnTo>
                    <a:pt x="28" y="26"/>
                  </a:lnTo>
                  <a:lnTo>
                    <a:pt x="28" y="22"/>
                  </a:lnTo>
                  <a:lnTo>
                    <a:pt x="26" y="22"/>
                  </a:lnTo>
                  <a:lnTo>
                    <a:pt x="26" y="22"/>
                  </a:lnTo>
                  <a:lnTo>
                    <a:pt x="26" y="22"/>
                  </a:lnTo>
                  <a:lnTo>
                    <a:pt x="26" y="22"/>
                  </a:lnTo>
                  <a:lnTo>
                    <a:pt x="26" y="24"/>
                  </a:lnTo>
                  <a:lnTo>
                    <a:pt x="26" y="28"/>
                  </a:lnTo>
                  <a:lnTo>
                    <a:pt x="26" y="30"/>
                  </a:lnTo>
                  <a:lnTo>
                    <a:pt x="24" y="30"/>
                  </a:lnTo>
                  <a:lnTo>
                    <a:pt x="24" y="32"/>
                  </a:lnTo>
                  <a:lnTo>
                    <a:pt x="24" y="30"/>
                  </a:lnTo>
                  <a:lnTo>
                    <a:pt x="22" y="30"/>
                  </a:lnTo>
                  <a:lnTo>
                    <a:pt x="22" y="28"/>
                  </a:lnTo>
                  <a:lnTo>
                    <a:pt x="20" y="26"/>
                  </a:lnTo>
                  <a:lnTo>
                    <a:pt x="8" y="4"/>
                  </a:lnTo>
                  <a:lnTo>
                    <a:pt x="8" y="2"/>
                  </a:lnTo>
                  <a:lnTo>
                    <a:pt x="8" y="2"/>
                  </a:lnTo>
                  <a:lnTo>
                    <a:pt x="8" y="0"/>
                  </a:lnTo>
                  <a:lnTo>
                    <a:pt x="6" y="0"/>
                  </a:lnTo>
                  <a:lnTo>
                    <a:pt x="6" y="0"/>
                  </a:lnTo>
                  <a:lnTo>
                    <a:pt x="6" y="2"/>
                  </a:lnTo>
                  <a:lnTo>
                    <a:pt x="4" y="6"/>
                  </a:lnTo>
                  <a:lnTo>
                    <a:pt x="2" y="8"/>
                  </a:lnTo>
                  <a:lnTo>
                    <a:pt x="4" y="8"/>
                  </a:lnTo>
                  <a:lnTo>
                    <a:pt x="4" y="8"/>
                  </a:lnTo>
                  <a:lnTo>
                    <a:pt x="4" y="10"/>
                  </a:lnTo>
                  <a:lnTo>
                    <a:pt x="2" y="16"/>
                  </a:lnTo>
                  <a:lnTo>
                    <a:pt x="0" y="20"/>
                  </a:lnTo>
                  <a:lnTo>
                    <a:pt x="0" y="2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33" name="Freeform 5666">
              <a:extLst>
                <a:ext uri="{FF2B5EF4-FFF2-40B4-BE49-F238E27FC236}">
                  <a16:creationId xmlns:a16="http://schemas.microsoft.com/office/drawing/2014/main" id="{5115DD27-BD61-904F-8D2D-5408DCF8ADA0}"/>
                </a:ext>
              </a:extLst>
            </p:cNvPr>
            <p:cNvSpPr>
              <a:spLocks/>
            </p:cNvSpPr>
            <p:nvPr/>
          </p:nvSpPr>
          <p:spPr bwMode="auto">
            <a:xfrm>
              <a:off x="2300929" y="633997"/>
              <a:ext cx="585743" cy="725689"/>
            </a:xfrm>
            <a:custGeom>
              <a:avLst/>
              <a:gdLst/>
              <a:ahLst/>
              <a:cxnLst>
                <a:cxn ang="0">
                  <a:pos x="0" y="456"/>
                </a:cxn>
                <a:cxn ang="0">
                  <a:pos x="6" y="454"/>
                </a:cxn>
                <a:cxn ang="0">
                  <a:pos x="8" y="450"/>
                </a:cxn>
                <a:cxn ang="0">
                  <a:pos x="10" y="444"/>
                </a:cxn>
                <a:cxn ang="0">
                  <a:pos x="20" y="442"/>
                </a:cxn>
                <a:cxn ang="0">
                  <a:pos x="52" y="436"/>
                </a:cxn>
                <a:cxn ang="0">
                  <a:pos x="72" y="426"/>
                </a:cxn>
                <a:cxn ang="0">
                  <a:pos x="82" y="422"/>
                </a:cxn>
                <a:cxn ang="0">
                  <a:pos x="90" y="410"/>
                </a:cxn>
                <a:cxn ang="0">
                  <a:pos x="98" y="402"/>
                </a:cxn>
                <a:cxn ang="0">
                  <a:pos x="100" y="400"/>
                </a:cxn>
                <a:cxn ang="0">
                  <a:pos x="120" y="390"/>
                </a:cxn>
                <a:cxn ang="0">
                  <a:pos x="126" y="386"/>
                </a:cxn>
                <a:cxn ang="0">
                  <a:pos x="130" y="382"/>
                </a:cxn>
                <a:cxn ang="0">
                  <a:pos x="132" y="378"/>
                </a:cxn>
                <a:cxn ang="0">
                  <a:pos x="136" y="372"/>
                </a:cxn>
                <a:cxn ang="0">
                  <a:pos x="138" y="372"/>
                </a:cxn>
                <a:cxn ang="0">
                  <a:pos x="144" y="364"/>
                </a:cxn>
                <a:cxn ang="0">
                  <a:pos x="148" y="356"/>
                </a:cxn>
                <a:cxn ang="0">
                  <a:pos x="160" y="342"/>
                </a:cxn>
                <a:cxn ang="0">
                  <a:pos x="162" y="334"/>
                </a:cxn>
                <a:cxn ang="0">
                  <a:pos x="168" y="324"/>
                </a:cxn>
                <a:cxn ang="0">
                  <a:pos x="168" y="312"/>
                </a:cxn>
                <a:cxn ang="0">
                  <a:pos x="160" y="300"/>
                </a:cxn>
                <a:cxn ang="0">
                  <a:pos x="158" y="294"/>
                </a:cxn>
                <a:cxn ang="0">
                  <a:pos x="160" y="288"/>
                </a:cxn>
                <a:cxn ang="0">
                  <a:pos x="158" y="280"/>
                </a:cxn>
                <a:cxn ang="0">
                  <a:pos x="158" y="266"/>
                </a:cxn>
                <a:cxn ang="0">
                  <a:pos x="160" y="262"/>
                </a:cxn>
                <a:cxn ang="0">
                  <a:pos x="160" y="258"/>
                </a:cxn>
                <a:cxn ang="0">
                  <a:pos x="160" y="254"/>
                </a:cxn>
                <a:cxn ang="0">
                  <a:pos x="166" y="242"/>
                </a:cxn>
                <a:cxn ang="0">
                  <a:pos x="168" y="236"/>
                </a:cxn>
                <a:cxn ang="0">
                  <a:pos x="180" y="220"/>
                </a:cxn>
                <a:cxn ang="0">
                  <a:pos x="186" y="206"/>
                </a:cxn>
                <a:cxn ang="0">
                  <a:pos x="184" y="192"/>
                </a:cxn>
                <a:cxn ang="0">
                  <a:pos x="190" y="188"/>
                </a:cxn>
                <a:cxn ang="0">
                  <a:pos x="196" y="182"/>
                </a:cxn>
                <a:cxn ang="0">
                  <a:pos x="200" y="178"/>
                </a:cxn>
                <a:cxn ang="0">
                  <a:pos x="210" y="168"/>
                </a:cxn>
                <a:cxn ang="0">
                  <a:pos x="216" y="160"/>
                </a:cxn>
                <a:cxn ang="0">
                  <a:pos x="220" y="154"/>
                </a:cxn>
                <a:cxn ang="0">
                  <a:pos x="224" y="152"/>
                </a:cxn>
                <a:cxn ang="0">
                  <a:pos x="228" y="150"/>
                </a:cxn>
                <a:cxn ang="0">
                  <a:pos x="230" y="146"/>
                </a:cxn>
                <a:cxn ang="0">
                  <a:pos x="240" y="144"/>
                </a:cxn>
                <a:cxn ang="0">
                  <a:pos x="252" y="138"/>
                </a:cxn>
                <a:cxn ang="0">
                  <a:pos x="264" y="134"/>
                </a:cxn>
                <a:cxn ang="0">
                  <a:pos x="282" y="122"/>
                </a:cxn>
                <a:cxn ang="0">
                  <a:pos x="290" y="118"/>
                </a:cxn>
                <a:cxn ang="0">
                  <a:pos x="300" y="110"/>
                </a:cxn>
                <a:cxn ang="0">
                  <a:pos x="302" y="106"/>
                </a:cxn>
                <a:cxn ang="0">
                  <a:pos x="312" y="90"/>
                </a:cxn>
                <a:cxn ang="0">
                  <a:pos x="322" y="68"/>
                </a:cxn>
                <a:cxn ang="0">
                  <a:pos x="328" y="54"/>
                </a:cxn>
                <a:cxn ang="0">
                  <a:pos x="338" y="28"/>
                </a:cxn>
                <a:cxn ang="0">
                  <a:pos x="344" y="8"/>
                </a:cxn>
                <a:cxn ang="0">
                  <a:pos x="360" y="4"/>
                </a:cxn>
                <a:cxn ang="0">
                  <a:pos x="364" y="2"/>
                </a:cxn>
                <a:cxn ang="0">
                  <a:pos x="368" y="0"/>
                </a:cxn>
              </a:cxnLst>
              <a:rect l="0" t="0" r="r" b="b"/>
              <a:pathLst>
                <a:path w="368" h="458">
                  <a:moveTo>
                    <a:pt x="0" y="458"/>
                  </a:moveTo>
                  <a:lnTo>
                    <a:pt x="0" y="458"/>
                  </a:lnTo>
                  <a:lnTo>
                    <a:pt x="0" y="458"/>
                  </a:lnTo>
                  <a:lnTo>
                    <a:pt x="0" y="456"/>
                  </a:lnTo>
                  <a:lnTo>
                    <a:pt x="2" y="456"/>
                  </a:lnTo>
                  <a:lnTo>
                    <a:pt x="2" y="456"/>
                  </a:lnTo>
                  <a:lnTo>
                    <a:pt x="6" y="454"/>
                  </a:lnTo>
                  <a:lnTo>
                    <a:pt x="6" y="454"/>
                  </a:lnTo>
                  <a:lnTo>
                    <a:pt x="6" y="454"/>
                  </a:lnTo>
                  <a:lnTo>
                    <a:pt x="8" y="452"/>
                  </a:lnTo>
                  <a:lnTo>
                    <a:pt x="8" y="452"/>
                  </a:lnTo>
                  <a:lnTo>
                    <a:pt x="8" y="450"/>
                  </a:lnTo>
                  <a:lnTo>
                    <a:pt x="8" y="448"/>
                  </a:lnTo>
                  <a:lnTo>
                    <a:pt x="10" y="446"/>
                  </a:lnTo>
                  <a:lnTo>
                    <a:pt x="10" y="446"/>
                  </a:lnTo>
                  <a:lnTo>
                    <a:pt x="10" y="444"/>
                  </a:lnTo>
                  <a:lnTo>
                    <a:pt x="10" y="444"/>
                  </a:lnTo>
                  <a:lnTo>
                    <a:pt x="12" y="444"/>
                  </a:lnTo>
                  <a:lnTo>
                    <a:pt x="16" y="442"/>
                  </a:lnTo>
                  <a:lnTo>
                    <a:pt x="20" y="442"/>
                  </a:lnTo>
                  <a:lnTo>
                    <a:pt x="22" y="442"/>
                  </a:lnTo>
                  <a:lnTo>
                    <a:pt x="26" y="442"/>
                  </a:lnTo>
                  <a:lnTo>
                    <a:pt x="38" y="438"/>
                  </a:lnTo>
                  <a:lnTo>
                    <a:pt x="52" y="436"/>
                  </a:lnTo>
                  <a:lnTo>
                    <a:pt x="52" y="436"/>
                  </a:lnTo>
                  <a:lnTo>
                    <a:pt x="58" y="432"/>
                  </a:lnTo>
                  <a:lnTo>
                    <a:pt x="68" y="428"/>
                  </a:lnTo>
                  <a:lnTo>
                    <a:pt x="72" y="426"/>
                  </a:lnTo>
                  <a:lnTo>
                    <a:pt x="78" y="426"/>
                  </a:lnTo>
                  <a:lnTo>
                    <a:pt x="78" y="424"/>
                  </a:lnTo>
                  <a:lnTo>
                    <a:pt x="78" y="424"/>
                  </a:lnTo>
                  <a:lnTo>
                    <a:pt x="82" y="422"/>
                  </a:lnTo>
                  <a:lnTo>
                    <a:pt x="82" y="422"/>
                  </a:lnTo>
                  <a:lnTo>
                    <a:pt x="82" y="422"/>
                  </a:lnTo>
                  <a:lnTo>
                    <a:pt x="88" y="412"/>
                  </a:lnTo>
                  <a:lnTo>
                    <a:pt x="90" y="410"/>
                  </a:lnTo>
                  <a:lnTo>
                    <a:pt x="96" y="406"/>
                  </a:lnTo>
                  <a:lnTo>
                    <a:pt x="98" y="404"/>
                  </a:lnTo>
                  <a:lnTo>
                    <a:pt x="98" y="404"/>
                  </a:lnTo>
                  <a:lnTo>
                    <a:pt x="98" y="402"/>
                  </a:lnTo>
                  <a:lnTo>
                    <a:pt x="98" y="402"/>
                  </a:lnTo>
                  <a:lnTo>
                    <a:pt x="100" y="402"/>
                  </a:lnTo>
                  <a:lnTo>
                    <a:pt x="100" y="400"/>
                  </a:lnTo>
                  <a:lnTo>
                    <a:pt x="100" y="400"/>
                  </a:lnTo>
                  <a:lnTo>
                    <a:pt x="106" y="396"/>
                  </a:lnTo>
                  <a:lnTo>
                    <a:pt x="116" y="392"/>
                  </a:lnTo>
                  <a:lnTo>
                    <a:pt x="120" y="390"/>
                  </a:lnTo>
                  <a:lnTo>
                    <a:pt x="120" y="390"/>
                  </a:lnTo>
                  <a:lnTo>
                    <a:pt x="120" y="390"/>
                  </a:lnTo>
                  <a:lnTo>
                    <a:pt x="122" y="388"/>
                  </a:lnTo>
                  <a:lnTo>
                    <a:pt x="124" y="386"/>
                  </a:lnTo>
                  <a:lnTo>
                    <a:pt x="126" y="386"/>
                  </a:lnTo>
                  <a:lnTo>
                    <a:pt x="126" y="384"/>
                  </a:lnTo>
                  <a:lnTo>
                    <a:pt x="126" y="384"/>
                  </a:lnTo>
                  <a:lnTo>
                    <a:pt x="130" y="382"/>
                  </a:lnTo>
                  <a:lnTo>
                    <a:pt x="130" y="382"/>
                  </a:lnTo>
                  <a:lnTo>
                    <a:pt x="130" y="380"/>
                  </a:lnTo>
                  <a:lnTo>
                    <a:pt x="130" y="380"/>
                  </a:lnTo>
                  <a:lnTo>
                    <a:pt x="130" y="380"/>
                  </a:lnTo>
                  <a:lnTo>
                    <a:pt x="132" y="378"/>
                  </a:lnTo>
                  <a:lnTo>
                    <a:pt x="134" y="374"/>
                  </a:lnTo>
                  <a:lnTo>
                    <a:pt x="134" y="374"/>
                  </a:lnTo>
                  <a:lnTo>
                    <a:pt x="136" y="374"/>
                  </a:lnTo>
                  <a:lnTo>
                    <a:pt x="136" y="372"/>
                  </a:lnTo>
                  <a:lnTo>
                    <a:pt x="136" y="372"/>
                  </a:lnTo>
                  <a:lnTo>
                    <a:pt x="136" y="372"/>
                  </a:lnTo>
                  <a:lnTo>
                    <a:pt x="138" y="372"/>
                  </a:lnTo>
                  <a:lnTo>
                    <a:pt x="138" y="372"/>
                  </a:lnTo>
                  <a:lnTo>
                    <a:pt x="138" y="370"/>
                  </a:lnTo>
                  <a:lnTo>
                    <a:pt x="140" y="370"/>
                  </a:lnTo>
                  <a:lnTo>
                    <a:pt x="140" y="370"/>
                  </a:lnTo>
                  <a:lnTo>
                    <a:pt x="144" y="364"/>
                  </a:lnTo>
                  <a:lnTo>
                    <a:pt x="146" y="358"/>
                  </a:lnTo>
                  <a:lnTo>
                    <a:pt x="146" y="358"/>
                  </a:lnTo>
                  <a:lnTo>
                    <a:pt x="146" y="356"/>
                  </a:lnTo>
                  <a:lnTo>
                    <a:pt x="148" y="356"/>
                  </a:lnTo>
                  <a:lnTo>
                    <a:pt x="148" y="356"/>
                  </a:lnTo>
                  <a:lnTo>
                    <a:pt x="156" y="346"/>
                  </a:lnTo>
                  <a:lnTo>
                    <a:pt x="158" y="342"/>
                  </a:lnTo>
                  <a:lnTo>
                    <a:pt x="160" y="342"/>
                  </a:lnTo>
                  <a:lnTo>
                    <a:pt x="160" y="340"/>
                  </a:lnTo>
                  <a:lnTo>
                    <a:pt x="160" y="340"/>
                  </a:lnTo>
                  <a:lnTo>
                    <a:pt x="162" y="338"/>
                  </a:lnTo>
                  <a:lnTo>
                    <a:pt x="162" y="334"/>
                  </a:lnTo>
                  <a:lnTo>
                    <a:pt x="166" y="328"/>
                  </a:lnTo>
                  <a:lnTo>
                    <a:pt x="166" y="328"/>
                  </a:lnTo>
                  <a:lnTo>
                    <a:pt x="168" y="324"/>
                  </a:lnTo>
                  <a:lnTo>
                    <a:pt x="168" y="324"/>
                  </a:lnTo>
                  <a:lnTo>
                    <a:pt x="168" y="312"/>
                  </a:lnTo>
                  <a:lnTo>
                    <a:pt x="168" y="312"/>
                  </a:lnTo>
                  <a:lnTo>
                    <a:pt x="168" y="312"/>
                  </a:lnTo>
                  <a:lnTo>
                    <a:pt x="168" y="312"/>
                  </a:lnTo>
                  <a:lnTo>
                    <a:pt x="168" y="310"/>
                  </a:lnTo>
                  <a:lnTo>
                    <a:pt x="164" y="304"/>
                  </a:lnTo>
                  <a:lnTo>
                    <a:pt x="164" y="304"/>
                  </a:lnTo>
                  <a:lnTo>
                    <a:pt x="160" y="300"/>
                  </a:lnTo>
                  <a:lnTo>
                    <a:pt x="158" y="298"/>
                  </a:lnTo>
                  <a:lnTo>
                    <a:pt x="158" y="298"/>
                  </a:lnTo>
                  <a:lnTo>
                    <a:pt x="158" y="298"/>
                  </a:lnTo>
                  <a:lnTo>
                    <a:pt x="158" y="294"/>
                  </a:lnTo>
                  <a:lnTo>
                    <a:pt x="158" y="292"/>
                  </a:lnTo>
                  <a:lnTo>
                    <a:pt x="158" y="290"/>
                  </a:lnTo>
                  <a:lnTo>
                    <a:pt x="160" y="288"/>
                  </a:lnTo>
                  <a:lnTo>
                    <a:pt x="160" y="288"/>
                  </a:lnTo>
                  <a:lnTo>
                    <a:pt x="160" y="288"/>
                  </a:lnTo>
                  <a:lnTo>
                    <a:pt x="158" y="284"/>
                  </a:lnTo>
                  <a:lnTo>
                    <a:pt x="158" y="282"/>
                  </a:lnTo>
                  <a:lnTo>
                    <a:pt x="158" y="280"/>
                  </a:lnTo>
                  <a:lnTo>
                    <a:pt x="158" y="272"/>
                  </a:lnTo>
                  <a:lnTo>
                    <a:pt x="158" y="272"/>
                  </a:lnTo>
                  <a:lnTo>
                    <a:pt x="158" y="270"/>
                  </a:lnTo>
                  <a:lnTo>
                    <a:pt x="158" y="266"/>
                  </a:lnTo>
                  <a:lnTo>
                    <a:pt x="158" y="264"/>
                  </a:lnTo>
                  <a:lnTo>
                    <a:pt x="160" y="264"/>
                  </a:lnTo>
                  <a:lnTo>
                    <a:pt x="160" y="262"/>
                  </a:lnTo>
                  <a:lnTo>
                    <a:pt x="160" y="262"/>
                  </a:lnTo>
                  <a:lnTo>
                    <a:pt x="160" y="260"/>
                  </a:lnTo>
                  <a:lnTo>
                    <a:pt x="160" y="260"/>
                  </a:lnTo>
                  <a:lnTo>
                    <a:pt x="160" y="260"/>
                  </a:lnTo>
                  <a:lnTo>
                    <a:pt x="160" y="258"/>
                  </a:lnTo>
                  <a:lnTo>
                    <a:pt x="158" y="258"/>
                  </a:lnTo>
                  <a:lnTo>
                    <a:pt x="158" y="258"/>
                  </a:lnTo>
                  <a:lnTo>
                    <a:pt x="158" y="258"/>
                  </a:lnTo>
                  <a:lnTo>
                    <a:pt x="160" y="254"/>
                  </a:lnTo>
                  <a:lnTo>
                    <a:pt x="160" y="250"/>
                  </a:lnTo>
                  <a:lnTo>
                    <a:pt x="162" y="248"/>
                  </a:lnTo>
                  <a:lnTo>
                    <a:pt x="164" y="244"/>
                  </a:lnTo>
                  <a:lnTo>
                    <a:pt x="166" y="242"/>
                  </a:lnTo>
                  <a:lnTo>
                    <a:pt x="166" y="240"/>
                  </a:lnTo>
                  <a:lnTo>
                    <a:pt x="166" y="240"/>
                  </a:lnTo>
                  <a:lnTo>
                    <a:pt x="168" y="236"/>
                  </a:lnTo>
                  <a:lnTo>
                    <a:pt x="168" y="236"/>
                  </a:lnTo>
                  <a:lnTo>
                    <a:pt x="176" y="226"/>
                  </a:lnTo>
                  <a:lnTo>
                    <a:pt x="180" y="222"/>
                  </a:lnTo>
                  <a:lnTo>
                    <a:pt x="180" y="222"/>
                  </a:lnTo>
                  <a:lnTo>
                    <a:pt x="180" y="220"/>
                  </a:lnTo>
                  <a:lnTo>
                    <a:pt x="184" y="214"/>
                  </a:lnTo>
                  <a:lnTo>
                    <a:pt x="184" y="212"/>
                  </a:lnTo>
                  <a:lnTo>
                    <a:pt x="186" y="210"/>
                  </a:lnTo>
                  <a:lnTo>
                    <a:pt x="186" y="206"/>
                  </a:lnTo>
                  <a:lnTo>
                    <a:pt x="184" y="194"/>
                  </a:lnTo>
                  <a:lnTo>
                    <a:pt x="184" y="194"/>
                  </a:lnTo>
                  <a:lnTo>
                    <a:pt x="184" y="192"/>
                  </a:lnTo>
                  <a:lnTo>
                    <a:pt x="184" y="192"/>
                  </a:lnTo>
                  <a:lnTo>
                    <a:pt x="184" y="192"/>
                  </a:lnTo>
                  <a:lnTo>
                    <a:pt x="184" y="192"/>
                  </a:lnTo>
                  <a:lnTo>
                    <a:pt x="188" y="190"/>
                  </a:lnTo>
                  <a:lnTo>
                    <a:pt x="190" y="188"/>
                  </a:lnTo>
                  <a:lnTo>
                    <a:pt x="192" y="186"/>
                  </a:lnTo>
                  <a:lnTo>
                    <a:pt x="194" y="184"/>
                  </a:lnTo>
                  <a:lnTo>
                    <a:pt x="194" y="184"/>
                  </a:lnTo>
                  <a:lnTo>
                    <a:pt x="196" y="182"/>
                  </a:lnTo>
                  <a:lnTo>
                    <a:pt x="196" y="180"/>
                  </a:lnTo>
                  <a:lnTo>
                    <a:pt x="196" y="180"/>
                  </a:lnTo>
                  <a:lnTo>
                    <a:pt x="196" y="180"/>
                  </a:lnTo>
                  <a:lnTo>
                    <a:pt x="200" y="178"/>
                  </a:lnTo>
                  <a:lnTo>
                    <a:pt x="200" y="176"/>
                  </a:lnTo>
                  <a:lnTo>
                    <a:pt x="200" y="176"/>
                  </a:lnTo>
                  <a:lnTo>
                    <a:pt x="206" y="172"/>
                  </a:lnTo>
                  <a:lnTo>
                    <a:pt x="210" y="168"/>
                  </a:lnTo>
                  <a:lnTo>
                    <a:pt x="216" y="160"/>
                  </a:lnTo>
                  <a:lnTo>
                    <a:pt x="216" y="160"/>
                  </a:lnTo>
                  <a:lnTo>
                    <a:pt x="216" y="160"/>
                  </a:lnTo>
                  <a:lnTo>
                    <a:pt x="216" y="160"/>
                  </a:lnTo>
                  <a:lnTo>
                    <a:pt x="216" y="158"/>
                  </a:lnTo>
                  <a:lnTo>
                    <a:pt x="216" y="158"/>
                  </a:lnTo>
                  <a:lnTo>
                    <a:pt x="218" y="154"/>
                  </a:lnTo>
                  <a:lnTo>
                    <a:pt x="220" y="154"/>
                  </a:lnTo>
                  <a:lnTo>
                    <a:pt x="220" y="152"/>
                  </a:lnTo>
                  <a:lnTo>
                    <a:pt x="222" y="152"/>
                  </a:lnTo>
                  <a:lnTo>
                    <a:pt x="222" y="152"/>
                  </a:lnTo>
                  <a:lnTo>
                    <a:pt x="224" y="152"/>
                  </a:lnTo>
                  <a:lnTo>
                    <a:pt x="224" y="152"/>
                  </a:lnTo>
                  <a:lnTo>
                    <a:pt x="226" y="152"/>
                  </a:lnTo>
                  <a:lnTo>
                    <a:pt x="226" y="152"/>
                  </a:lnTo>
                  <a:lnTo>
                    <a:pt x="228" y="150"/>
                  </a:lnTo>
                  <a:lnTo>
                    <a:pt x="230" y="148"/>
                  </a:lnTo>
                  <a:lnTo>
                    <a:pt x="230" y="146"/>
                  </a:lnTo>
                  <a:lnTo>
                    <a:pt x="230" y="146"/>
                  </a:lnTo>
                  <a:lnTo>
                    <a:pt x="230" y="146"/>
                  </a:lnTo>
                  <a:lnTo>
                    <a:pt x="232" y="146"/>
                  </a:lnTo>
                  <a:lnTo>
                    <a:pt x="234" y="144"/>
                  </a:lnTo>
                  <a:lnTo>
                    <a:pt x="236" y="144"/>
                  </a:lnTo>
                  <a:lnTo>
                    <a:pt x="240" y="144"/>
                  </a:lnTo>
                  <a:lnTo>
                    <a:pt x="240" y="144"/>
                  </a:lnTo>
                  <a:lnTo>
                    <a:pt x="240" y="144"/>
                  </a:lnTo>
                  <a:lnTo>
                    <a:pt x="248" y="140"/>
                  </a:lnTo>
                  <a:lnTo>
                    <a:pt x="252" y="138"/>
                  </a:lnTo>
                  <a:lnTo>
                    <a:pt x="252" y="138"/>
                  </a:lnTo>
                  <a:lnTo>
                    <a:pt x="252" y="138"/>
                  </a:lnTo>
                  <a:lnTo>
                    <a:pt x="258" y="134"/>
                  </a:lnTo>
                  <a:lnTo>
                    <a:pt x="264" y="134"/>
                  </a:lnTo>
                  <a:lnTo>
                    <a:pt x="268" y="130"/>
                  </a:lnTo>
                  <a:lnTo>
                    <a:pt x="274" y="126"/>
                  </a:lnTo>
                  <a:lnTo>
                    <a:pt x="282" y="122"/>
                  </a:lnTo>
                  <a:lnTo>
                    <a:pt x="282" y="122"/>
                  </a:lnTo>
                  <a:lnTo>
                    <a:pt x="284" y="122"/>
                  </a:lnTo>
                  <a:lnTo>
                    <a:pt x="288" y="120"/>
                  </a:lnTo>
                  <a:lnTo>
                    <a:pt x="288" y="120"/>
                  </a:lnTo>
                  <a:lnTo>
                    <a:pt x="290" y="118"/>
                  </a:lnTo>
                  <a:lnTo>
                    <a:pt x="290" y="118"/>
                  </a:lnTo>
                  <a:lnTo>
                    <a:pt x="294" y="116"/>
                  </a:lnTo>
                  <a:lnTo>
                    <a:pt x="296" y="114"/>
                  </a:lnTo>
                  <a:lnTo>
                    <a:pt x="300" y="110"/>
                  </a:lnTo>
                  <a:lnTo>
                    <a:pt x="302" y="108"/>
                  </a:lnTo>
                  <a:lnTo>
                    <a:pt x="302" y="108"/>
                  </a:lnTo>
                  <a:lnTo>
                    <a:pt x="302" y="106"/>
                  </a:lnTo>
                  <a:lnTo>
                    <a:pt x="302" y="106"/>
                  </a:lnTo>
                  <a:lnTo>
                    <a:pt x="306" y="100"/>
                  </a:lnTo>
                  <a:lnTo>
                    <a:pt x="308" y="94"/>
                  </a:lnTo>
                  <a:lnTo>
                    <a:pt x="310" y="92"/>
                  </a:lnTo>
                  <a:lnTo>
                    <a:pt x="312" y="90"/>
                  </a:lnTo>
                  <a:lnTo>
                    <a:pt x="312" y="88"/>
                  </a:lnTo>
                  <a:lnTo>
                    <a:pt x="316" y="80"/>
                  </a:lnTo>
                  <a:lnTo>
                    <a:pt x="322" y="70"/>
                  </a:lnTo>
                  <a:lnTo>
                    <a:pt x="322" y="68"/>
                  </a:lnTo>
                  <a:lnTo>
                    <a:pt x="324" y="66"/>
                  </a:lnTo>
                  <a:lnTo>
                    <a:pt x="324" y="64"/>
                  </a:lnTo>
                  <a:lnTo>
                    <a:pt x="326" y="58"/>
                  </a:lnTo>
                  <a:lnTo>
                    <a:pt x="328" y="54"/>
                  </a:lnTo>
                  <a:lnTo>
                    <a:pt x="330" y="48"/>
                  </a:lnTo>
                  <a:lnTo>
                    <a:pt x="332" y="44"/>
                  </a:lnTo>
                  <a:lnTo>
                    <a:pt x="334" y="34"/>
                  </a:lnTo>
                  <a:lnTo>
                    <a:pt x="338" y="28"/>
                  </a:lnTo>
                  <a:lnTo>
                    <a:pt x="340" y="20"/>
                  </a:lnTo>
                  <a:lnTo>
                    <a:pt x="342" y="16"/>
                  </a:lnTo>
                  <a:lnTo>
                    <a:pt x="342" y="10"/>
                  </a:lnTo>
                  <a:lnTo>
                    <a:pt x="344" y="8"/>
                  </a:lnTo>
                  <a:lnTo>
                    <a:pt x="346" y="8"/>
                  </a:lnTo>
                  <a:lnTo>
                    <a:pt x="352" y="8"/>
                  </a:lnTo>
                  <a:lnTo>
                    <a:pt x="358" y="6"/>
                  </a:lnTo>
                  <a:lnTo>
                    <a:pt x="360" y="4"/>
                  </a:lnTo>
                  <a:lnTo>
                    <a:pt x="362" y="4"/>
                  </a:lnTo>
                  <a:lnTo>
                    <a:pt x="362" y="4"/>
                  </a:lnTo>
                  <a:lnTo>
                    <a:pt x="362" y="2"/>
                  </a:lnTo>
                  <a:lnTo>
                    <a:pt x="364" y="2"/>
                  </a:lnTo>
                  <a:lnTo>
                    <a:pt x="364" y="2"/>
                  </a:lnTo>
                  <a:lnTo>
                    <a:pt x="366" y="0"/>
                  </a:lnTo>
                  <a:lnTo>
                    <a:pt x="366" y="0"/>
                  </a:lnTo>
                  <a:lnTo>
                    <a:pt x="368" y="0"/>
                  </a:lnTo>
                  <a:lnTo>
                    <a:pt x="368"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34" name="Freeform 5667">
              <a:extLst>
                <a:ext uri="{FF2B5EF4-FFF2-40B4-BE49-F238E27FC236}">
                  <a16:creationId xmlns:a16="http://schemas.microsoft.com/office/drawing/2014/main" id="{E3B82AE4-E722-1247-986A-BD3D5E7E9243}"/>
                </a:ext>
              </a:extLst>
            </p:cNvPr>
            <p:cNvSpPr>
              <a:spLocks/>
            </p:cNvSpPr>
            <p:nvPr/>
          </p:nvSpPr>
          <p:spPr bwMode="auto">
            <a:xfrm>
              <a:off x="3072755" y="693371"/>
              <a:ext cx="50750" cy="15394"/>
            </a:xfrm>
            <a:custGeom>
              <a:avLst/>
              <a:gdLst/>
              <a:ahLst/>
              <a:cxnLst>
                <a:cxn ang="0">
                  <a:pos x="0" y="0"/>
                </a:cxn>
                <a:cxn ang="0">
                  <a:pos x="0" y="0"/>
                </a:cxn>
                <a:cxn ang="0">
                  <a:pos x="0" y="2"/>
                </a:cxn>
                <a:cxn ang="0">
                  <a:pos x="0" y="4"/>
                </a:cxn>
                <a:cxn ang="0">
                  <a:pos x="0" y="4"/>
                </a:cxn>
                <a:cxn ang="0">
                  <a:pos x="0" y="6"/>
                </a:cxn>
                <a:cxn ang="0">
                  <a:pos x="0" y="6"/>
                </a:cxn>
                <a:cxn ang="0">
                  <a:pos x="2" y="8"/>
                </a:cxn>
                <a:cxn ang="0">
                  <a:pos x="2" y="8"/>
                </a:cxn>
                <a:cxn ang="0">
                  <a:pos x="2" y="8"/>
                </a:cxn>
                <a:cxn ang="0">
                  <a:pos x="4" y="8"/>
                </a:cxn>
                <a:cxn ang="0">
                  <a:pos x="4" y="8"/>
                </a:cxn>
                <a:cxn ang="0">
                  <a:pos x="6" y="8"/>
                </a:cxn>
                <a:cxn ang="0">
                  <a:pos x="6" y="8"/>
                </a:cxn>
                <a:cxn ang="0">
                  <a:pos x="6" y="8"/>
                </a:cxn>
                <a:cxn ang="0">
                  <a:pos x="6" y="8"/>
                </a:cxn>
                <a:cxn ang="0">
                  <a:pos x="6" y="8"/>
                </a:cxn>
                <a:cxn ang="0">
                  <a:pos x="6" y="8"/>
                </a:cxn>
                <a:cxn ang="0">
                  <a:pos x="6" y="8"/>
                </a:cxn>
                <a:cxn ang="0">
                  <a:pos x="4" y="6"/>
                </a:cxn>
                <a:cxn ang="0">
                  <a:pos x="2" y="4"/>
                </a:cxn>
                <a:cxn ang="0">
                  <a:pos x="0" y="2"/>
                </a:cxn>
                <a:cxn ang="0">
                  <a:pos x="0" y="2"/>
                </a:cxn>
                <a:cxn ang="0">
                  <a:pos x="0" y="2"/>
                </a:cxn>
                <a:cxn ang="0">
                  <a:pos x="0" y="2"/>
                </a:cxn>
                <a:cxn ang="0">
                  <a:pos x="2" y="2"/>
                </a:cxn>
                <a:cxn ang="0">
                  <a:pos x="2" y="2"/>
                </a:cxn>
                <a:cxn ang="0">
                  <a:pos x="4" y="4"/>
                </a:cxn>
                <a:cxn ang="0">
                  <a:pos x="4" y="6"/>
                </a:cxn>
                <a:cxn ang="0">
                  <a:pos x="6" y="6"/>
                </a:cxn>
                <a:cxn ang="0">
                  <a:pos x="8" y="8"/>
                </a:cxn>
                <a:cxn ang="0">
                  <a:pos x="8" y="8"/>
                </a:cxn>
                <a:cxn ang="0">
                  <a:pos x="8" y="8"/>
                </a:cxn>
                <a:cxn ang="0">
                  <a:pos x="8" y="8"/>
                </a:cxn>
                <a:cxn ang="0">
                  <a:pos x="10" y="10"/>
                </a:cxn>
                <a:cxn ang="0">
                  <a:pos x="12" y="10"/>
                </a:cxn>
                <a:cxn ang="0">
                  <a:pos x="14" y="10"/>
                </a:cxn>
                <a:cxn ang="0">
                  <a:pos x="16" y="10"/>
                </a:cxn>
                <a:cxn ang="0">
                  <a:pos x="18" y="10"/>
                </a:cxn>
                <a:cxn ang="0">
                  <a:pos x="18" y="10"/>
                </a:cxn>
                <a:cxn ang="0">
                  <a:pos x="20" y="10"/>
                </a:cxn>
                <a:cxn ang="0">
                  <a:pos x="20" y="10"/>
                </a:cxn>
                <a:cxn ang="0">
                  <a:pos x="26" y="8"/>
                </a:cxn>
                <a:cxn ang="0">
                  <a:pos x="30" y="10"/>
                </a:cxn>
                <a:cxn ang="0">
                  <a:pos x="32" y="10"/>
                </a:cxn>
                <a:cxn ang="0">
                  <a:pos x="32" y="10"/>
                </a:cxn>
              </a:cxnLst>
              <a:rect l="0" t="0" r="r" b="b"/>
              <a:pathLst>
                <a:path w="32" h="10">
                  <a:moveTo>
                    <a:pt x="0" y="0"/>
                  </a:moveTo>
                  <a:lnTo>
                    <a:pt x="0" y="0"/>
                  </a:lnTo>
                  <a:lnTo>
                    <a:pt x="0" y="2"/>
                  </a:lnTo>
                  <a:lnTo>
                    <a:pt x="0" y="4"/>
                  </a:lnTo>
                  <a:lnTo>
                    <a:pt x="0" y="4"/>
                  </a:lnTo>
                  <a:lnTo>
                    <a:pt x="0" y="6"/>
                  </a:lnTo>
                  <a:lnTo>
                    <a:pt x="0" y="6"/>
                  </a:lnTo>
                  <a:lnTo>
                    <a:pt x="2" y="8"/>
                  </a:lnTo>
                  <a:lnTo>
                    <a:pt x="2" y="8"/>
                  </a:lnTo>
                  <a:lnTo>
                    <a:pt x="2" y="8"/>
                  </a:lnTo>
                  <a:lnTo>
                    <a:pt x="4" y="8"/>
                  </a:lnTo>
                  <a:lnTo>
                    <a:pt x="4" y="8"/>
                  </a:lnTo>
                  <a:lnTo>
                    <a:pt x="6" y="8"/>
                  </a:lnTo>
                  <a:lnTo>
                    <a:pt x="6" y="8"/>
                  </a:lnTo>
                  <a:lnTo>
                    <a:pt x="6" y="8"/>
                  </a:lnTo>
                  <a:lnTo>
                    <a:pt x="6" y="8"/>
                  </a:lnTo>
                  <a:lnTo>
                    <a:pt x="6" y="8"/>
                  </a:lnTo>
                  <a:lnTo>
                    <a:pt x="6" y="8"/>
                  </a:lnTo>
                  <a:lnTo>
                    <a:pt x="6" y="8"/>
                  </a:lnTo>
                  <a:lnTo>
                    <a:pt x="4" y="6"/>
                  </a:lnTo>
                  <a:lnTo>
                    <a:pt x="2" y="4"/>
                  </a:lnTo>
                  <a:lnTo>
                    <a:pt x="0" y="2"/>
                  </a:lnTo>
                  <a:lnTo>
                    <a:pt x="0" y="2"/>
                  </a:lnTo>
                  <a:lnTo>
                    <a:pt x="0" y="2"/>
                  </a:lnTo>
                  <a:lnTo>
                    <a:pt x="0" y="2"/>
                  </a:lnTo>
                  <a:lnTo>
                    <a:pt x="2" y="2"/>
                  </a:lnTo>
                  <a:lnTo>
                    <a:pt x="2" y="2"/>
                  </a:lnTo>
                  <a:lnTo>
                    <a:pt x="4" y="4"/>
                  </a:lnTo>
                  <a:lnTo>
                    <a:pt x="4" y="6"/>
                  </a:lnTo>
                  <a:lnTo>
                    <a:pt x="6" y="6"/>
                  </a:lnTo>
                  <a:lnTo>
                    <a:pt x="8" y="8"/>
                  </a:lnTo>
                  <a:lnTo>
                    <a:pt x="8" y="8"/>
                  </a:lnTo>
                  <a:lnTo>
                    <a:pt x="8" y="8"/>
                  </a:lnTo>
                  <a:lnTo>
                    <a:pt x="8" y="8"/>
                  </a:lnTo>
                  <a:lnTo>
                    <a:pt x="10" y="10"/>
                  </a:lnTo>
                  <a:lnTo>
                    <a:pt x="12" y="10"/>
                  </a:lnTo>
                  <a:lnTo>
                    <a:pt x="14" y="10"/>
                  </a:lnTo>
                  <a:lnTo>
                    <a:pt x="16" y="10"/>
                  </a:lnTo>
                  <a:lnTo>
                    <a:pt x="18" y="10"/>
                  </a:lnTo>
                  <a:lnTo>
                    <a:pt x="18" y="10"/>
                  </a:lnTo>
                  <a:lnTo>
                    <a:pt x="20" y="10"/>
                  </a:lnTo>
                  <a:lnTo>
                    <a:pt x="20" y="10"/>
                  </a:lnTo>
                  <a:lnTo>
                    <a:pt x="26" y="8"/>
                  </a:lnTo>
                  <a:lnTo>
                    <a:pt x="30" y="10"/>
                  </a:lnTo>
                  <a:lnTo>
                    <a:pt x="32" y="10"/>
                  </a:lnTo>
                  <a:lnTo>
                    <a:pt x="32" y="1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35" name="Freeform 5668">
              <a:extLst>
                <a:ext uri="{FF2B5EF4-FFF2-40B4-BE49-F238E27FC236}">
                  <a16:creationId xmlns:a16="http://schemas.microsoft.com/office/drawing/2014/main" id="{CD0DDF69-D9FE-0345-B651-0607A3EDFBC4}"/>
                </a:ext>
              </a:extLst>
            </p:cNvPr>
            <p:cNvSpPr>
              <a:spLocks/>
            </p:cNvSpPr>
            <p:nvPr/>
          </p:nvSpPr>
          <p:spPr bwMode="auto">
            <a:xfrm>
              <a:off x="2888785" y="640594"/>
              <a:ext cx="181855" cy="65972"/>
            </a:xfrm>
            <a:custGeom>
              <a:avLst/>
              <a:gdLst/>
              <a:ahLst/>
              <a:cxnLst>
                <a:cxn ang="0">
                  <a:pos x="0" y="2"/>
                </a:cxn>
                <a:cxn ang="0">
                  <a:pos x="2" y="8"/>
                </a:cxn>
                <a:cxn ang="0">
                  <a:pos x="2" y="10"/>
                </a:cxn>
                <a:cxn ang="0">
                  <a:pos x="4" y="16"/>
                </a:cxn>
                <a:cxn ang="0">
                  <a:pos x="6" y="16"/>
                </a:cxn>
                <a:cxn ang="0">
                  <a:pos x="8" y="18"/>
                </a:cxn>
                <a:cxn ang="0">
                  <a:pos x="20" y="32"/>
                </a:cxn>
                <a:cxn ang="0">
                  <a:pos x="26" y="36"/>
                </a:cxn>
                <a:cxn ang="0">
                  <a:pos x="30" y="38"/>
                </a:cxn>
                <a:cxn ang="0">
                  <a:pos x="36" y="38"/>
                </a:cxn>
                <a:cxn ang="0">
                  <a:pos x="44" y="40"/>
                </a:cxn>
                <a:cxn ang="0">
                  <a:pos x="48" y="42"/>
                </a:cxn>
                <a:cxn ang="0">
                  <a:pos x="48" y="40"/>
                </a:cxn>
                <a:cxn ang="0">
                  <a:pos x="50" y="40"/>
                </a:cxn>
                <a:cxn ang="0">
                  <a:pos x="52" y="38"/>
                </a:cxn>
                <a:cxn ang="0">
                  <a:pos x="58" y="38"/>
                </a:cxn>
                <a:cxn ang="0">
                  <a:pos x="60" y="38"/>
                </a:cxn>
                <a:cxn ang="0">
                  <a:pos x="60" y="36"/>
                </a:cxn>
                <a:cxn ang="0">
                  <a:pos x="64" y="36"/>
                </a:cxn>
                <a:cxn ang="0">
                  <a:pos x="68" y="34"/>
                </a:cxn>
                <a:cxn ang="0">
                  <a:pos x="68" y="36"/>
                </a:cxn>
                <a:cxn ang="0">
                  <a:pos x="68" y="36"/>
                </a:cxn>
                <a:cxn ang="0">
                  <a:pos x="70" y="38"/>
                </a:cxn>
                <a:cxn ang="0">
                  <a:pos x="70" y="38"/>
                </a:cxn>
                <a:cxn ang="0">
                  <a:pos x="72" y="38"/>
                </a:cxn>
                <a:cxn ang="0">
                  <a:pos x="74" y="38"/>
                </a:cxn>
                <a:cxn ang="0">
                  <a:pos x="80" y="34"/>
                </a:cxn>
                <a:cxn ang="0">
                  <a:pos x="84" y="36"/>
                </a:cxn>
                <a:cxn ang="0">
                  <a:pos x="84" y="36"/>
                </a:cxn>
                <a:cxn ang="0">
                  <a:pos x="94" y="38"/>
                </a:cxn>
                <a:cxn ang="0">
                  <a:pos x="96" y="38"/>
                </a:cxn>
                <a:cxn ang="0">
                  <a:pos x="104" y="36"/>
                </a:cxn>
                <a:cxn ang="0">
                  <a:pos x="108" y="34"/>
                </a:cxn>
                <a:cxn ang="0">
                  <a:pos x="108" y="32"/>
                </a:cxn>
                <a:cxn ang="0">
                  <a:pos x="112" y="26"/>
                </a:cxn>
                <a:cxn ang="0">
                  <a:pos x="114" y="30"/>
                </a:cxn>
              </a:cxnLst>
              <a:rect l="0" t="0" r="r" b="b"/>
              <a:pathLst>
                <a:path w="114" h="42">
                  <a:moveTo>
                    <a:pt x="0" y="0"/>
                  </a:moveTo>
                  <a:lnTo>
                    <a:pt x="0" y="2"/>
                  </a:lnTo>
                  <a:lnTo>
                    <a:pt x="0" y="4"/>
                  </a:lnTo>
                  <a:lnTo>
                    <a:pt x="2" y="8"/>
                  </a:lnTo>
                  <a:lnTo>
                    <a:pt x="2" y="8"/>
                  </a:lnTo>
                  <a:lnTo>
                    <a:pt x="2" y="10"/>
                  </a:lnTo>
                  <a:lnTo>
                    <a:pt x="4" y="16"/>
                  </a:lnTo>
                  <a:lnTo>
                    <a:pt x="4" y="16"/>
                  </a:lnTo>
                  <a:lnTo>
                    <a:pt x="6" y="16"/>
                  </a:lnTo>
                  <a:lnTo>
                    <a:pt x="6" y="16"/>
                  </a:lnTo>
                  <a:lnTo>
                    <a:pt x="6" y="18"/>
                  </a:lnTo>
                  <a:lnTo>
                    <a:pt x="8" y="18"/>
                  </a:lnTo>
                  <a:lnTo>
                    <a:pt x="18" y="28"/>
                  </a:lnTo>
                  <a:lnTo>
                    <a:pt x="20" y="32"/>
                  </a:lnTo>
                  <a:lnTo>
                    <a:pt x="20" y="32"/>
                  </a:lnTo>
                  <a:lnTo>
                    <a:pt x="26" y="36"/>
                  </a:lnTo>
                  <a:lnTo>
                    <a:pt x="30" y="36"/>
                  </a:lnTo>
                  <a:lnTo>
                    <a:pt x="30" y="38"/>
                  </a:lnTo>
                  <a:lnTo>
                    <a:pt x="32" y="38"/>
                  </a:lnTo>
                  <a:lnTo>
                    <a:pt x="36" y="38"/>
                  </a:lnTo>
                  <a:lnTo>
                    <a:pt x="40" y="40"/>
                  </a:lnTo>
                  <a:lnTo>
                    <a:pt x="44" y="40"/>
                  </a:lnTo>
                  <a:lnTo>
                    <a:pt x="44" y="40"/>
                  </a:lnTo>
                  <a:lnTo>
                    <a:pt x="48" y="42"/>
                  </a:lnTo>
                  <a:lnTo>
                    <a:pt x="48" y="42"/>
                  </a:lnTo>
                  <a:lnTo>
                    <a:pt x="48" y="40"/>
                  </a:lnTo>
                  <a:lnTo>
                    <a:pt x="50" y="40"/>
                  </a:lnTo>
                  <a:lnTo>
                    <a:pt x="50" y="40"/>
                  </a:lnTo>
                  <a:lnTo>
                    <a:pt x="52" y="38"/>
                  </a:lnTo>
                  <a:lnTo>
                    <a:pt x="52" y="38"/>
                  </a:lnTo>
                  <a:lnTo>
                    <a:pt x="54" y="38"/>
                  </a:lnTo>
                  <a:lnTo>
                    <a:pt x="58" y="38"/>
                  </a:lnTo>
                  <a:lnTo>
                    <a:pt x="58" y="38"/>
                  </a:lnTo>
                  <a:lnTo>
                    <a:pt x="60" y="38"/>
                  </a:lnTo>
                  <a:lnTo>
                    <a:pt x="60" y="38"/>
                  </a:lnTo>
                  <a:lnTo>
                    <a:pt x="60" y="36"/>
                  </a:lnTo>
                  <a:lnTo>
                    <a:pt x="62" y="36"/>
                  </a:lnTo>
                  <a:lnTo>
                    <a:pt x="64" y="36"/>
                  </a:lnTo>
                  <a:lnTo>
                    <a:pt x="68" y="34"/>
                  </a:lnTo>
                  <a:lnTo>
                    <a:pt x="68" y="34"/>
                  </a:lnTo>
                  <a:lnTo>
                    <a:pt x="68" y="34"/>
                  </a:lnTo>
                  <a:lnTo>
                    <a:pt x="68" y="36"/>
                  </a:lnTo>
                  <a:lnTo>
                    <a:pt x="68" y="36"/>
                  </a:lnTo>
                  <a:lnTo>
                    <a:pt x="68" y="36"/>
                  </a:lnTo>
                  <a:lnTo>
                    <a:pt x="68" y="36"/>
                  </a:lnTo>
                  <a:lnTo>
                    <a:pt x="70" y="38"/>
                  </a:lnTo>
                  <a:lnTo>
                    <a:pt x="70" y="38"/>
                  </a:lnTo>
                  <a:lnTo>
                    <a:pt x="70" y="38"/>
                  </a:lnTo>
                  <a:lnTo>
                    <a:pt x="72" y="38"/>
                  </a:lnTo>
                  <a:lnTo>
                    <a:pt x="72" y="38"/>
                  </a:lnTo>
                  <a:lnTo>
                    <a:pt x="72" y="38"/>
                  </a:lnTo>
                  <a:lnTo>
                    <a:pt x="74" y="38"/>
                  </a:lnTo>
                  <a:lnTo>
                    <a:pt x="76" y="36"/>
                  </a:lnTo>
                  <a:lnTo>
                    <a:pt x="80" y="34"/>
                  </a:lnTo>
                  <a:lnTo>
                    <a:pt x="80" y="34"/>
                  </a:lnTo>
                  <a:lnTo>
                    <a:pt x="84" y="36"/>
                  </a:lnTo>
                  <a:lnTo>
                    <a:pt x="84" y="36"/>
                  </a:lnTo>
                  <a:lnTo>
                    <a:pt x="84" y="36"/>
                  </a:lnTo>
                  <a:lnTo>
                    <a:pt x="92" y="38"/>
                  </a:lnTo>
                  <a:lnTo>
                    <a:pt x="94" y="38"/>
                  </a:lnTo>
                  <a:lnTo>
                    <a:pt x="96" y="38"/>
                  </a:lnTo>
                  <a:lnTo>
                    <a:pt x="96" y="38"/>
                  </a:lnTo>
                  <a:lnTo>
                    <a:pt x="96" y="38"/>
                  </a:lnTo>
                  <a:lnTo>
                    <a:pt x="104" y="36"/>
                  </a:lnTo>
                  <a:lnTo>
                    <a:pt x="108" y="34"/>
                  </a:lnTo>
                  <a:lnTo>
                    <a:pt x="108" y="34"/>
                  </a:lnTo>
                  <a:lnTo>
                    <a:pt x="108" y="32"/>
                  </a:lnTo>
                  <a:lnTo>
                    <a:pt x="108" y="32"/>
                  </a:lnTo>
                  <a:lnTo>
                    <a:pt x="110" y="30"/>
                  </a:lnTo>
                  <a:lnTo>
                    <a:pt x="112" y="26"/>
                  </a:lnTo>
                  <a:lnTo>
                    <a:pt x="114" y="28"/>
                  </a:lnTo>
                  <a:lnTo>
                    <a:pt x="114" y="3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36" name="Freeform 5669">
              <a:extLst>
                <a:ext uri="{FF2B5EF4-FFF2-40B4-BE49-F238E27FC236}">
                  <a16:creationId xmlns:a16="http://schemas.microsoft.com/office/drawing/2014/main" id="{47D01631-6F4A-D64E-9676-BA9EED5CAF4D}"/>
                </a:ext>
              </a:extLst>
            </p:cNvPr>
            <p:cNvSpPr>
              <a:spLocks/>
            </p:cNvSpPr>
            <p:nvPr/>
          </p:nvSpPr>
          <p:spPr bwMode="auto">
            <a:xfrm>
              <a:off x="5737141" y="4297629"/>
              <a:ext cx="621690" cy="1295245"/>
            </a:xfrm>
            <a:custGeom>
              <a:avLst/>
              <a:gdLst/>
              <a:ahLst/>
              <a:cxnLst>
                <a:cxn ang="0">
                  <a:pos x="380" y="16"/>
                </a:cxn>
                <a:cxn ang="0">
                  <a:pos x="376" y="22"/>
                </a:cxn>
                <a:cxn ang="0">
                  <a:pos x="378" y="26"/>
                </a:cxn>
                <a:cxn ang="0">
                  <a:pos x="374" y="46"/>
                </a:cxn>
                <a:cxn ang="0">
                  <a:pos x="376" y="94"/>
                </a:cxn>
                <a:cxn ang="0">
                  <a:pos x="382" y="110"/>
                </a:cxn>
                <a:cxn ang="0">
                  <a:pos x="372" y="120"/>
                </a:cxn>
                <a:cxn ang="0">
                  <a:pos x="380" y="120"/>
                </a:cxn>
                <a:cxn ang="0">
                  <a:pos x="378" y="144"/>
                </a:cxn>
                <a:cxn ang="0">
                  <a:pos x="380" y="164"/>
                </a:cxn>
                <a:cxn ang="0">
                  <a:pos x="382" y="176"/>
                </a:cxn>
                <a:cxn ang="0">
                  <a:pos x="382" y="180"/>
                </a:cxn>
                <a:cxn ang="0">
                  <a:pos x="384" y="188"/>
                </a:cxn>
                <a:cxn ang="0">
                  <a:pos x="390" y="190"/>
                </a:cxn>
                <a:cxn ang="0">
                  <a:pos x="386" y="214"/>
                </a:cxn>
                <a:cxn ang="0">
                  <a:pos x="378" y="224"/>
                </a:cxn>
                <a:cxn ang="0">
                  <a:pos x="382" y="226"/>
                </a:cxn>
                <a:cxn ang="0">
                  <a:pos x="378" y="244"/>
                </a:cxn>
                <a:cxn ang="0">
                  <a:pos x="358" y="264"/>
                </a:cxn>
                <a:cxn ang="0">
                  <a:pos x="350" y="278"/>
                </a:cxn>
                <a:cxn ang="0">
                  <a:pos x="342" y="286"/>
                </a:cxn>
                <a:cxn ang="0">
                  <a:pos x="310" y="312"/>
                </a:cxn>
                <a:cxn ang="0">
                  <a:pos x="276" y="324"/>
                </a:cxn>
                <a:cxn ang="0">
                  <a:pos x="260" y="332"/>
                </a:cxn>
                <a:cxn ang="0">
                  <a:pos x="230" y="348"/>
                </a:cxn>
                <a:cxn ang="0">
                  <a:pos x="210" y="366"/>
                </a:cxn>
                <a:cxn ang="0">
                  <a:pos x="204" y="360"/>
                </a:cxn>
                <a:cxn ang="0">
                  <a:pos x="208" y="370"/>
                </a:cxn>
                <a:cxn ang="0">
                  <a:pos x="174" y="410"/>
                </a:cxn>
                <a:cxn ang="0">
                  <a:pos x="168" y="406"/>
                </a:cxn>
                <a:cxn ang="0">
                  <a:pos x="148" y="422"/>
                </a:cxn>
                <a:cxn ang="0">
                  <a:pos x="110" y="458"/>
                </a:cxn>
                <a:cxn ang="0">
                  <a:pos x="106" y="454"/>
                </a:cxn>
                <a:cxn ang="0">
                  <a:pos x="102" y="452"/>
                </a:cxn>
                <a:cxn ang="0">
                  <a:pos x="104" y="464"/>
                </a:cxn>
                <a:cxn ang="0">
                  <a:pos x="104" y="492"/>
                </a:cxn>
                <a:cxn ang="0">
                  <a:pos x="116" y="506"/>
                </a:cxn>
                <a:cxn ang="0">
                  <a:pos x="120" y="520"/>
                </a:cxn>
                <a:cxn ang="0">
                  <a:pos x="128" y="544"/>
                </a:cxn>
                <a:cxn ang="0">
                  <a:pos x="128" y="558"/>
                </a:cxn>
                <a:cxn ang="0">
                  <a:pos x="130" y="582"/>
                </a:cxn>
                <a:cxn ang="0">
                  <a:pos x="134" y="584"/>
                </a:cxn>
                <a:cxn ang="0">
                  <a:pos x="138" y="570"/>
                </a:cxn>
                <a:cxn ang="0">
                  <a:pos x="140" y="590"/>
                </a:cxn>
                <a:cxn ang="0">
                  <a:pos x="140" y="614"/>
                </a:cxn>
                <a:cxn ang="0">
                  <a:pos x="144" y="612"/>
                </a:cxn>
                <a:cxn ang="0">
                  <a:pos x="138" y="626"/>
                </a:cxn>
                <a:cxn ang="0">
                  <a:pos x="138" y="634"/>
                </a:cxn>
                <a:cxn ang="0">
                  <a:pos x="132" y="666"/>
                </a:cxn>
                <a:cxn ang="0">
                  <a:pos x="140" y="658"/>
                </a:cxn>
                <a:cxn ang="0">
                  <a:pos x="138" y="672"/>
                </a:cxn>
                <a:cxn ang="0">
                  <a:pos x="130" y="688"/>
                </a:cxn>
                <a:cxn ang="0">
                  <a:pos x="122" y="698"/>
                </a:cxn>
                <a:cxn ang="0">
                  <a:pos x="92" y="712"/>
                </a:cxn>
                <a:cxn ang="0">
                  <a:pos x="54" y="726"/>
                </a:cxn>
                <a:cxn ang="0">
                  <a:pos x="16" y="748"/>
                </a:cxn>
                <a:cxn ang="0">
                  <a:pos x="6" y="762"/>
                </a:cxn>
                <a:cxn ang="0">
                  <a:pos x="2" y="770"/>
                </a:cxn>
                <a:cxn ang="0">
                  <a:pos x="14" y="788"/>
                </a:cxn>
                <a:cxn ang="0">
                  <a:pos x="18" y="776"/>
                </a:cxn>
                <a:cxn ang="0">
                  <a:pos x="16" y="816"/>
                </a:cxn>
              </a:cxnLst>
              <a:rect l="0" t="0" r="r" b="b"/>
              <a:pathLst>
                <a:path w="392" h="816">
                  <a:moveTo>
                    <a:pt x="372" y="0"/>
                  </a:moveTo>
                  <a:lnTo>
                    <a:pt x="374" y="0"/>
                  </a:lnTo>
                  <a:lnTo>
                    <a:pt x="376" y="0"/>
                  </a:lnTo>
                  <a:lnTo>
                    <a:pt x="376" y="0"/>
                  </a:lnTo>
                  <a:lnTo>
                    <a:pt x="380" y="6"/>
                  </a:lnTo>
                  <a:lnTo>
                    <a:pt x="380" y="8"/>
                  </a:lnTo>
                  <a:lnTo>
                    <a:pt x="380" y="10"/>
                  </a:lnTo>
                  <a:lnTo>
                    <a:pt x="376" y="16"/>
                  </a:lnTo>
                  <a:lnTo>
                    <a:pt x="378" y="16"/>
                  </a:lnTo>
                  <a:lnTo>
                    <a:pt x="380" y="16"/>
                  </a:lnTo>
                  <a:lnTo>
                    <a:pt x="380" y="18"/>
                  </a:lnTo>
                  <a:lnTo>
                    <a:pt x="382" y="18"/>
                  </a:lnTo>
                  <a:lnTo>
                    <a:pt x="382" y="18"/>
                  </a:lnTo>
                  <a:lnTo>
                    <a:pt x="382" y="18"/>
                  </a:lnTo>
                  <a:lnTo>
                    <a:pt x="380" y="18"/>
                  </a:lnTo>
                  <a:lnTo>
                    <a:pt x="380" y="20"/>
                  </a:lnTo>
                  <a:lnTo>
                    <a:pt x="378" y="20"/>
                  </a:lnTo>
                  <a:lnTo>
                    <a:pt x="378" y="20"/>
                  </a:lnTo>
                  <a:lnTo>
                    <a:pt x="376" y="22"/>
                  </a:lnTo>
                  <a:lnTo>
                    <a:pt x="376" y="22"/>
                  </a:lnTo>
                  <a:lnTo>
                    <a:pt x="376" y="22"/>
                  </a:lnTo>
                  <a:lnTo>
                    <a:pt x="376" y="24"/>
                  </a:lnTo>
                  <a:lnTo>
                    <a:pt x="376" y="26"/>
                  </a:lnTo>
                  <a:lnTo>
                    <a:pt x="376" y="28"/>
                  </a:lnTo>
                  <a:lnTo>
                    <a:pt x="376" y="28"/>
                  </a:lnTo>
                  <a:lnTo>
                    <a:pt x="378" y="26"/>
                  </a:lnTo>
                  <a:lnTo>
                    <a:pt x="378" y="26"/>
                  </a:lnTo>
                  <a:lnTo>
                    <a:pt x="378" y="26"/>
                  </a:lnTo>
                  <a:lnTo>
                    <a:pt x="378" y="26"/>
                  </a:lnTo>
                  <a:lnTo>
                    <a:pt x="378" y="26"/>
                  </a:lnTo>
                  <a:lnTo>
                    <a:pt x="380" y="26"/>
                  </a:lnTo>
                  <a:lnTo>
                    <a:pt x="380" y="28"/>
                  </a:lnTo>
                  <a:lnTo>
                    <a:pt x="378" y="28"/>
                  </a:lnTo>
                  <a:lnTo>
                    <a:pt x="376" y="34"/>
                  </a:lnTo>
                  <a:lnTo>
                    <a:pt x="374" y="36"/>
                  </a:lnTo>
                  <a:lnTo>
                    <a:pt x="372" y="38"/>
                  </a:lnTo>
                  <a:lnTo>
                    <a:pt x="370" y="40"/>
                  </a:lnTo>
                  <a:lnTo>
                    <a:pt x="374" y="44"/>
                  </a:lnTo>
                  <a:lnTo>
                    <a:pt x="374" y="44"/>
                  </a:lnTo>
                  <a:lnTo>
                    <a:pt x="374" y="46"/>
                  </a:lnTo>
                  <a:lnTo>
                    <a:pt x="374" y="50"/>
                  </a:lnTo>
                  <a:lnTo>
                    <a:pt x="374" y="50"/>
                  </a:lnTo>
                  <a:lnTo>
                    <a:pt x="372" y="52"/>
                  </a:lnTo>
                  <a:lnTo>
                    <a:pt x="372" y="56"/>
                  </a:lnTo>
                  <a:lnTo>
                    <a:pt x="374" y="60"/>
                  </a:lnTo>
                  <a:lnTo>
                    <a:pt x="374" y="64"/>
                  </a:lnTo>
                  <a:lnTo>
                    <a:pt x="376" y="72"/>
                  </a:lnTo>
                  <a:lnTo>
                    <a:pt x="376" y="88"/>
                  </a:lnTo>
                  <a:lnTo>
                    <a:pt x="376" y="94"/>
                  </a:lnTo>
                  <a:lnTo>
                    <a:pt x="376" y="94"/>
                  </a:lnTo>
                  <a:lnTo>
                    <a:pt x="374" y="98"/>
                  </a:lnTo>
                  <a:lnTo>
                    <a:pt x="374" y="98"/>
                  </a:lnTo>
                  <a:lnTo>
                    <a:pt x="374" y="98"/>
                  </a:lnTo>
                  <a:lnTo>
                    <a:pt x="376" y="98"/>
                  </a:lnTo>
                  <a:lnTo>
                    <a:pt x="376" y="98"/>
                  </a:lnTo>
                  <a:lnTo>
                    <a:pt x="378" y="100"/>
                  </a:lnTo>
                  <a:lnTo>
                    <a:pt x="380" y="108"/>
                  </a:lnTo>
                  <a:lnTo>
                    <a:pt x="382" y="108"/>
                  </a:lnTo>
                  <a:lnTo>
                    <a:pt x="382" y="110"/>
                  </a:lnTo>
                  <a:lnTo>
                    <a:pt x="382" y="110"/>
                  </a:lnTo>
                  <a:lnTo>
                    <a:pt x="382" y="110"/>
                  </a:lnTo>
                  <a:lnTo>
                    <a:pt x="382" y="110"/>
                  </a:lnTo>
                  <a:lnTo>
                    <a:pt x="376" y="116"/>
                  </a:lnTo>
                  <a:lnTo>
                    <a:pt x="376" y="116"/>
                  </a:lnTo>
                  <a:lnTo>
                    <a:pt x="374" y="116"/>
                  </a:lnTo>
                  <a:lnTo>
                    <a:pt x="374" y="116"/>
                  </a:lnTo>
                  <a:lnTo>
                    <a:pt x="372" y="118"/>
                  </a:lnTo>
                  <a:lnTo>
                    <a:pt x="372" y="118"/>
                  </a:lnTo>
                  <a:lnTo>
                    <a:pt x="372" y="120"/>
                  </a:lnTo>
                  <a:lnTo>
                    <a:pt x="372" y="120"/>
                  </a:lnTo>
                  <a:lnTo>
                    <a:pt x="372" y="120"/>
                  </a:lnTo>
                  <a:lnTo>
                    <a:pt x="374" y="122"/>
                  </a:lnTo>
                  <a:lnTo>
                    <a:pt x="376" y="122"/>
                  </a:lnTo>
                  <a:lnTo>
                    <a:pt x="376" y="122"/>
                  </a:lnTo>
                  <a:lnTo>
                    <a:pt x="376" y="122"/>
                  </a:lnTo>
                  <a:lnTo>
                    <a:pt x="376" y="122"/>
                  </a:lnTo>
                  <a:lnTo>
                    <a:pt x="376" y="120"/>
                  </a:lnTo>
                  <a:lnTo>
                    <a:pt x="376" y="120"/>
                  </a:lnTo>
                  <a:lnTo>
                    <a:pt x="376" y="120"/>
                  </a:lnTo>
                  <a:lnTo>
                    <a:pt x="380" y="120"/>
                  </a:lnTo>
                  <a:lnTo>
                    <a:pt x="380" y="120"/>
                  </a:lnTo>
                  <a:lnTo>
                    <a:pt x="380" y="120"/>
                  </a:lnTo>
                  <a:lnTo>
                    <a:pt x="380" y="120"/>
                  </a:lnTo>
                  <a:lnTo>
                    <a:pt x="380" y="132"/>
                  </a:lnTo>
                  <a:lnTo>
                    <a:pt x="378" y="136"/>
                  </a:lnTo>
                  <a:lnTo>
                    <a:pt x="378" y="138"/>
                  </a:lnTo>
                  <a:lnTo>
                    <a:pt x="380" y="138"/>
                  </a:lnTo>
                  <a:lnTo>
                    <a:pt x="380" y="140"/>
                  </a:lnTo>
                  <a:lnTo>
                    <a:pt x="380" y="140"/>
                  </a:lnTo>
                  <a:lnTo>
                    <a:pt x="378" y="144"/>
                  </a:lnTo>
                  <a:lnTo>
                    <a:pt x="376" y="146"/>
                  </a:lnTo>
                  <a:lnTo>
                    <a:pt x="378" y="146"/>
                  </a:lnTo>
                  <a:lnTo>
                    <a:pt x="378" y="148"/>
                  </a:lnTo>
                  <a:lnTo>
                    <a:pt x="380" y="148"/>
                  </a:lnTo>
                  <a:lnTo>
                    <a:pt x="380" y="150"/>
                  </a:lnTo>
                  <a:lnTo>
                    <a:pt x="380" y="150"/>
                  </a:lnTo>
                  <a:lnTo>
                    <a:pt x="378" y="152"/>
                  </a:lnTo>
                  <a:lnTo>
                    <a:pt x="378" y="152"/>
                  </a:lnTo>
                  <a:lnTo>
                    <a:pt x="378" y="154"/>
                  </a:lnTo>
                  <a:lnTo>
                    <a:pt x="380" y="164"/>
                  </a:lnTo>
                  <a:lnTo>
                    <a:pt x="380" y="164"/>
                  </a:lnTo>
                  <a:lnTo>
                    <a:pt x="380" y="166"/>
                  </a:lnTo>
                  <a:lnTo>
                    <a:pt x="382" y="166"/>
                  </a:lnTo>
                  <a:lnTo>
                    <a:pt x="382" y="166"/>
                  </a:lnTo>
                  <a:lnTo>
                    <a:pt x="382" y="168"/>
                  </a:lnTo>
                  <a:lnTo>
                    <a:pt x="382" y="170"/>
                  </a:lnTo>
                  <a:lnTo>
                    <a:pt x="382" y="172"/>
                  </a:lnTo>
                  <a:lnTo>
                    <a:pt x="382" y="174"/>
                  </a:lnTo>
                  <a:lnTo>
                    <a:pt x="382" y="176"/>
                  </a:lnTo>
                  <a:lnTo>
                    <a:pt x="382" y="176"/>
                  </a:lnTo>
                  <a:lnTo>
                    <a:pt x="380" y="176"/>
                  </a:lnTo>
                  <a:lnTo>
                    <a:pt x="380" y="176"/>
                  </a:lnTo>
                  <a:lnTo>
                    <a:pt x="378" y="178"/>
                  </a:lnTo>
                  <a:lnTo>
                    <a:pt x="378" y="178"/>
                  </a:lnTo>
                  <a:lnTo>
                    <a:pt x="378" y="178"/>
                  </a:lnTo>
                  <a:lnTo>
                    <a:pt x="378" y="180"/>
                  </a:lnTo>
                  <a:lnTo>
                    <a:pt x="380" y="182"/>
                  </a:lnTo>
                  <a:lnTo>
                    <a:pt x="382" y="182"/>
                  </a:lnTo>
                  <a:lnTo>
                    <a:pt x="382" y="180"/>
                  </a:lnTo>
                  <a:lnTo>
                    <a:pt x="382" y="180"/>
                  </a:lnTo>
                  <a:lnTo>
                    <a:pt x="384" y="180"/>
                  </a:lnTo>
                  <a:lnTo>
                    <a:pt x="384" y="178"/>
                  </a:lnTo>
                  <a:lnTo>
                    <a:pt x="386" y="178"/>
                  </a:lnTo>
                  <a:lnTo>
                    <a:pt x="386" y="180"/>
                  </a:lnTo>
                  <a:lnTo>
                    <a:pt x="386" y="180"/>
                  </a:lnTo>
                  <a:lnTo>
                    <a:pt x="388" y="184"/>
                  </a:lnTo>
                  <a:lnTo>
                    <a:pt x="386" y="186"/>
                  </a:lnTo>
                  <a:lnTo>
                    <a:pt x="384" y="188"/>
                  </a:lnTo>
                  <a:lnTo>
                    <a:pt x="384" y="188"/>
                  </a:lnTo>
                  <a:lnTo>
                    <a:pt x="384" y="188"/>
                  </a:lnTo>
                  <a:lnTo>
                    <a:pt x="382" y="190"/>
                  </a:lnTo>
                  <a:lnTo>
                    <a:pt x="382" y="194"/>
                  </a:lnTo>
                  <a:lnTo>
                    <a:pt x="384" y="194"/>
                  </a:lnTo>
                  <a:lnTo>
                    <a:pt x="384" y="190"/>
                  </a:lnTo>
                  <a:lnTo>
                    <a:pt x="386" y="190"/>
                  </a:lnTo>
                  <a:lnTo>
                    <a:pt x="388" y="190"/>
                  </a:lnTo>
                  <a:lnTo>
                    <a:pt x="388" y="190"/>
                  </a:lnTo>
                  <a:lnTo>
                    <a:pt x="390" y="190"/>
                  </a:lnTo>
                  <a:lnTo>
                    <a:pt x="390" y="190"/>
                  </a:lnTo>
                  <a:lnTo>
                    <a:pt x="390" y="190"/>
                  </a:lnTo>
                  <a:lnTo>
                    <a:pt x="390" y="190"/>
                  </a:lnTo>
                  <a:lnTo>
                    <a:pt x="392" y="190"/>
                  </a:lnTo>
                  <a:lnTo>
                    <a:pt x="392" y="192"/>
                  </a:lnTo>
                  <a:lnTo>
                    <a:pt x="392" y="192"/>
                  </a:lnTo>
                  <a:lnTo>
                    <a:pt x="392" y="204"/>
                  </a:lnTo>
                  <a:lnTo>
                    <a:pt x="392" y="206"/>
                  </a:lnTo>
                  <a:lnTo>
                    <a:pt x="392" y="208"/>
                  </a:lnTo>
                  <a:lnTo>
                    <a:pt x="390" y="210"/>
                  </a:lnTo>
                  <a:lnTo>
                    <a:pt x="386" y="212"/>
                  </a:lnTo>
                  <a:lnTo>
                    <a:pt x="386" y="214"/>
                  </a:lnTo>
                  <a:lnTo>
                    <a:pt x="388" y="214"/>
                  </a:lnTo>
                  <a:lnTo>
                    <a:pt x="388" y="216"/>
                  </a:lnTo>
                  <a:lnTo>
                    <a:pt x="388" y="218"/>
                  </a:lnTo>
                  <a:lnTo>
                    <a:pt x="386" y="222"/>
                  </a:lnTo>
                  <a:lnTo>
                    <a:pt x="386" y="222"/>
                  </a:lnTo>
                  <a:lnTo>
                    <a:pt x="380" y="224"/>
                  </a:lnTo>
                  <a:lnTo>
                    <a:pt x="380" y="224"/>
                  </a:lnTo>
                  <a:lnTo>
                    <a:pt x="378" y="224"/>
                  </a:lnTo>
                  <a:lnTo>
                    <a:pt x="378" y="224"/>
                  </a:lnTo>
                  <a:lnTo>
                    <a:pt x="378" y="224"/>
                  </a:lnTo>
                  <a:lnTo>
                    <a:pt x="376" y="228"/>
                  </a:lnTo>
                  <a:lnTo>
                    <a:pt x="376" y="228"/>
                  </a:lnTo>
                  <a:lnTo>
                    <a:pt x="378" y="228"/>
                  </a:lnTo>
                  <a:lnTo>
                    <a:pt x="380" y="228"/>
                  </a:lnTo>
                  <a:lnTo>
                    <a:pt x="380" y="228"/>
                  </a:lnTo>
                  <a:lnTo>
                    <a:pt x="380" y="228"/>
                  </a:lnTo>
                  <a:lnTo>
                    <a:pt x="380" y="226"/>
                  </a:lnTo>
                  <a:lnTo>
                    <a:pt x="380" y="226"/>
                  </a:lnTo>
                  <a:lnTo>
                    <a:pt x="382" y="226"/>
                  </a:lnTo>
                  <a:lnTo>
                    <a:pt x="382" y="226"/>
                  </a:lnTo>
                  <a:lnTo>
                    <a:pt x="382" y="226"/>
                  </a:lnTo>
                  <a:lnTo>
                    <a:pt x="384" y="228"/>
                  </a:lnTo>
                  <a:lnTo>
                    <a:pt x="384" y="228"/>
                  </a:lnTo>
                  <a:lnTo>
                    <a:pt x="384" y="230"/>
                  </a:lnTo>
                  <a:lnTo>
                    <a:pt x="384" y="232"/>
                  </a:lnTo>
                  <a:lnTo>
                    <a:pt x="384" y="232"/>
                  </a:lnTo>
                  <a:lnTo>
                    <a:pt x="380" y="242"/>
                  </a:lnTo>
                  <a:lnTo>
                    <a:pt x="380" y="242"/>
                  </a:lnTo>
                  <a:lnTo>
                    <a:pt x="378" y="244"/>
                  </a:lnTo>
                  <a:lnTo>
                    <a:pt x="378" y="244"/>
                  </a:lnTo>
                  <a:lnTo>
                    <a:pt x="374" y="246"/>
                  </a:lnTo>
                  <a:lnTo>
                    <a:pt x="374" y="248"/>
                  </a:lnTo>
                  <a:lnTo>
                    <a:pt x="372" y="248"/>
                  </a:lnTo>
                  <a:lnTo>
                    <a:pt x="372" y="250"/>
                  </a:lnTo>
                  <a:lnTo>
                    <a:pt x="370" y="252"/>
                  </a:lnTo>
                  <a:lnTo>
                    <a:pt x="370" y="252"/>
                  </a:lnTo>
                  <a:lnTo>
                    <a:pt x="370" y="254"/>
                  </a:lnTo>
                  <a:lnTo>
                    <a:pt x="368" y="254"/>
                  </a:lnTo>
                  <a:lnTo>
                    <a:pt x="364" y="260"/>
                  </a:lnTo>
                  <a:lnTo>
                    <a:pt x="358" y="264"/>
                  </a:lnTo>
                  <a:lnTo>
                    <a:pt x="358" y="266"/>
                  </a:lnTo>
                  <a:lnTo>
                    <a:pt x="358" y="266"/>
                  </a:lnTo>
                  <a:lnTo>
                    <a:pt x="358" y="266"/>
                  </a:lnTo>
                  <a:lnTo>
                    <a:pt x="358" y="268"/>
                  </a:lnTo>
                  <a:lnTo>
                    <a:pt x="356" y="272"/>
                  </a:lnTo>
                  <a:lnTo>
                    <a:pt x="356" y="272"/>
                  </a:lnTo>
                  <a:lnTo>
                    <a:pt x="354" y="276"/>
                  </a:lnTo>
                  <a:lnTo>
                    <a:pt x="352" y="278"/>
                  </a:lnTo>
                  <a:lnTo>
                    <a:pt x="350" y="278"/>
                  </a:lnTo>
                  <a:lnTo>
                    <a:pt x="350" y="278"/>
                  </a:lnTo>
                  <a:lnTo>
                    <a:pt x="350" y="280"/>
                  </a:lnTo>
                  <a:lnTo>
                    <a:pt x="348" y="280"/>
                  </a:lnTo>
                  <a:lnTo>
                    <a:pt x="348" y="280"/>
                  </a:lnTo>
                  <a:lnTo>
                    <a:pt x="348" y="278"/>
                  </a:lnTo>
                  <a:lnTo>
                    <a:pt x="346" y="278"/>
                  </a:lnTo>
                  <a:lnTo>
                    <a:pt x="346" y="278"/>
                  </a:lnTo>
                  <a:lnTo>
                    <a:pt x="344" y="282"/>
                  </a:lnTo>
                  <a:lnTo>
                    <a:pt x="342" y="282"/>
                  </a:lnTo>
                  <a:lnTo>
                    <a:pt x="342" y="282"/>
                  </a:lnTo>
                  <a:lnTo>
                    <a:pt x="342" y="286"/>
                  </a:lnTo>
                  <a:lnTo>
                    <a:pt x="344" y="288"/>
                  </a:lnTo>
                  <a:lnTo>
                    <a:pt x="338" y="294"/>
                  </a:lnTo>
                  <a:lnTo>
                    <a:pt x="336" y="294"/>
                  </a:lnTo>
                  <a:lnTo>
                    <a:pt x="328" y="300"/>
                  </a:lnTo>
                  <a:lnTo>
                    <a:pt x="326" y="300"/>
                  </a:lnTo>
                  <a:lnTo>
                    <a:pt x="320" y="304"/>
                  </a:lnTo>
                  <a:lnTo>
                    <a:pt x="318" y="304"/>
                  </a:lnTo>
                  <a:lnTo>
                    <a:pt x="314" y="308"/>
                  </a:lnTo>
                  <a:lnTo>
                    <a:pt x="310" y="310"/>
                  </a:lnTo>
                  <a:lnTo>
                    <a:pt x="310" y="312"/>
                  </a:lnTo>
                  <a:lnTo>
                    <a:pt x="310" y="314"/>
                  </a:lnTo>
                  <a:lnTo>
                    <a:pt x="310" y="316"/>
                  </a:lnTo>
                  <a:lnTo>
                    <a:pt x="310" y="316"/>
                  </a:lnTo>
                  <a:lnTo>
                    <a:pt x="308" y="316"/>
                  </a:lnTo>
                  <a:lnTo>
                    <a:pt x="300" y="318"/>
                  </a:lnTo>
                  <a:lnTo>
                    <a:pt x="296" y="318"/>
                  </a:lnTo>
                  <a:lnTo>
                    <a:pt x="296" y="320"/>
                  </a:lnTo>
                  <a:lnTo>
                    <a:pt x="290" y="320"/>
                  </a:lnTo>
                  <a:lnTo>
                    <a:pt x="286" y="322"/>
                  </a:lnTo>
                  <a:lnTo>
                    <a:pt x="276" y="324"/>
                  </a:lnTo>
                  <a:lnTo>
                    <a:pt x="274" y="326"/>
                  </a:lnTo>
                  <a:lnTo>
                    <a:pt x="270" y="328"/>
                  </a:lnTo>
                  <a:lnTo>
                    <a:pt x="268" y="328"/>
                  </a:lnTo>
                  <a:lnTo>
                    <a:pt x="268" y="328"/>
                  </a:lnTo>
                  <a:lnTo>
                    <a:pt x="268" y="330"/>
                  </a:lnTo>
                  <a:lnTo>
                    <a:pt x="266" y="330"/>
                  </a:lnTo>
                  <a:lnTo>
                    <a:pt x="266" y="330"/>
                  </a:lnTo>
                  <a:lnTo>
                    <a:pt x="262" y="332"/>
                  </a:lnTo>
                  <a:lnTo>
                    <a:pt x="262" y="332"/>
                  </a:lnTo>
                  <a:lnTo>
                    <a:pt x="260" y="332"/>
                  </a:lnTo>
                  <a:lnTo>
                    <a:pt x="258" y="332"/>
                  </a:lnTo>
                  <a:lnTo>
                    <a:pt x="258" y="332"/>
                  </a:lnTo>
                  <a:lnTo>
                    <a:pt x="256" y="334"/>
                  </a:lnTo>
                  <a:lnTo>
                    <a:pt x="254" y="334"/>
                  </a:lnTo>
                  <a:lnTo>
                    <a:pt x="254" y="334"/>
                  </a:lnTo>
                  <a:lnTo>
                    <a:pt x="252" y="334"/>
                  </a:lnTo>
                  <a:lnTo>
                    <a:pt x="250" y="336"/>
                  </a:lnTo>
                  <a:lnTo>
                    <a:pt x="248" y="338"/>
                  </a:lnTo>
                  <a:lnTo>
                    <a:pt x="238" y="342"/>
                  </a:lnTo>
                  <a:lnTo>
                    <a:pt x="230" y="348"/>
                  </a:lnTo>
                  <a:lnTo>
                    <a:pt x="220" y="354"/>
                  </a:lnTo>
                  <a:lnTo>
                    <a:pt x="220" y="354"/>
                  </a:lnTo>
                  <a:lnTo>
                    <a:pt x="220" y="354"/>
                  </a:lnTo>
                  <a:lnTo>
                    <a:pt x="214" y="360"/>
                  </a:lnTo>
                  <a:lnTo>
                    <a:pt x="214" y="360"/>
                  </a:lnTo>
                  <a:lnTo>
                    <a:pt x="212" y="362"/>
                  </a:lnTo>
                  <a:lnTo>
                    <a:pt x="212" y="362"/>
                  </a:lnTo>
                  <a:lnTo>
                    <a:pt x="212" y="364"/>
                  </a:lnTo>
                  <a:lnTo>
                    <a:pt x="210" y="366"/>
                  </a:lnTo>
                  <a:lnTo>
                    <a:pt x="210" y="366"/>
                  </a:lnTo>
                  <a:lnTo>
                    <a:pt x="206" y="364"/>
                  </a:lnTo>
                  <a:lnTo>
                    <a:pt x="206" y="364"/>
                  </a:lnTo>
                  <a:lnTo>
                    <a:pt x="206" y="362"/>
                  </a:lnTo>
                  <a:lnTo>
                    <a:pt x="206" y="362"/>
                  </a:lnTo>
                  <a:lnTo>
                    <a:pt x="206" y="360"/>
                  </a:lnTo>
                  <a:lnTo>
                    <a:pt x="206" y="360"/>
                  </a:lnTo>
                  <a:lnTo>
                    <a:pt x="206" y="360"/>
                  </a:lnTo>
                  <a:lnTo>
                    <a:pt x="204" y="360"/>
                  </a:lnTo>
                  <a:lnTo>
                    <a:pt x="204" y="360"/>
                  </a:lnTo>
                  <a:lnTo>
                    <a:pt x="204" y="360"/>
                  </a:lnTo>
                  <a:lnTo>
                    <a:pt x="202" y="360"/>
                  </a:lnTo>
                  <a:lnTo>
                    <a:pt x="202" y="360"/>
                  </a:lnTo>
                  <a:lnTo>
                    <a:pt x="202" y="360"/>
                  </a:lnTo>
                  <a:lnTo>
                    <a:pt x="202" y="360"/>
                  </a:lnTo>
                  <a:lnTo>
                    <a:pt x="206" y="364"/>
                  </a:lnTo>
                  <a:lnTo>
                    <a:pt x="208" y="366"/>
                  </a:lnTo>
                  <a:lnTo>
                    <a:pt x="208" y="368"/>
                  </a:lnTo>
                  <a:lnTo>
                    <a:pt x="208" y="368"/>
                  </a:lnTo>
                  <a:lnTo>
                    <a:pt x="208" y="370"/>
                  </a:lnTo>
                  <a:lnTo>
                    <a:pt x="208" y="370"/>
                  </a:lnTo>
                  <a:lnTo>
                    <a:pt x="206" y="374"/>
                  </a:lnTo>
                  <a:lnTo>
                    <a:pt x="200" y="380"/>
                  </a:lnTo>
                  <a:lnTo>
                    <a:pt x="200" y="380"/>
                  </a:lnTo>
                  <a:lnTo>
                    <a:pt x="192" y="388"/>
                  </a:lnTo>
                  <a:lnTo>
                    <a:pt x="186" y="394"/>
                  </a:lnTo>
                  <a:lnTo>
                    <a:pt x="186" y="394"/>
                  </a:lnTo>
                  <a:lnTo>
                    <a:pt x="182" y="398"/>
                  </a:lnTo>
                  <a:lnTo>
                    <a:pt x="182" y="402"/>
                  </a:lnTo>
                  <a:lnTo>
                    <a:pt x="178" y="404"/>
                  </a:lnTo>
                  <a:lnTo>
                    <a:pt x="174" y="410"/>
                  </a:lnTo>
                  <a:lnTo>
                    <a:pt x="170" y="410"/>
                  </a:lnTo>
                  <a:lnTo>
                    <a:pt x="170" y="410"/>
                  </a:lnTo>
                  <a:lnTo>
                    <a:pt x="170" y="410"/>
                  </a:lnTo>
                  <a:lnTo>
                    <a:pt x="168" y="410"/>
                  </a:lnTo>
                  <a:lnTo>
                    <a:pt x="168" y="410"/>
                  </a:lnTo>
                  <a:lnTo>
                    <a:pt x="168" y="408"/>
                  </a:lnTo>
                  <a:lnTo>
                    <a:pt x="168" y="406"/>
                  </a:lnTo>
                  <a:lnTo>
                    <a:pt x="168" y="406"/>
                  </a:lnTo>
                  <a:lnTo>
                    <a:pt x="168" y="406"/>
                  </a:lnTo>
                  <a:lnTo>
                    <a:pt x="168" y="406"/>
                  </a:lnTo>
                  <a:lnTo>
                    <a:pt x="168" y="406"/>
                  </a:lnTo>
                  <a:lnTo>
                    <a:pt x="168" y="406"/>
                  </a:lnTo>
                  <a:lnTo>
                    <a:pt x="168" y="406"/>
                  </a:lnTo>
                  <a:lnTo>
                    <a:pt x="168" y="406"/>
                  </a:lnTo>
                  <a:lnTo>
                    <a:pt x="166" y="408"/>
                  </a:lnTo>
                  <a:lnTo>
                    <a:pt x="162" y="412"/>
                  </a:lnTo>
                  <a:lnTo>
                    <a:pt x="158" y="414"/>
                  </a:lnTo>
                  <a:lnTo>
                    <a:pt x="154" y="416"/>
                  </a:lnTo>
                  <a:lnTo>
                    <a:pt x="148" y="422"/>
                  </a:lnTo>
                  <a:lnTo>
                    <a:pt x="148" y="422"/>
                  </a:lnTo>
                  <a:lnTo>
                    <a:pt x="146" y="422"/>
                  </a:lnTo>
                  <a:lnTo>
                    <a:pt x="146" y="424"/>
                  </a:lnTo>
                  <a:lnTo>
                    <a:pt x="142" y="428"/>
                  </a:lnTo>
                  <a:lnTo>
                    <a:pt x="136" y="436"/>
                  </a:lnTo>
                  <a:lnTo>
                    <a:pt x="136" y="436"/>
                  </a:lnTo>
                  <a:lnTo>
                    <a:pt x="136" y="436"/>
                  </a:lnTo>
                  <a:lnTo>
                    <a:pt x="132" y="440"/>
                  </a:lnTo>
                  <a:lnTo>
                    <a:pt x="130" y="444"/>
                  </a:lnTo>
                  <a:lnTo>
                    <a:pt x="120" y="450"/>
                  </a:lnTo>
                  <a:lnTo>
                    <a:pt x="110" y="458"/>
                  </a:lnTo>
                  <a:lnTo>
                    <a:pt x="110" y="458"/>
                  </a:lnTo>
                  <a:lnTo>
                    <a:pt x="108" y="458"/>
                  </a:lnTo>
                  <a:lnTo>
                    <a:pt x="108" y="458"/>
                  </a:lnTo>
                  <a:lnTo>
                    <a:pt x="108" y="458"/>
                  </a:lnTo>
                  <a:lnTo>
                    <a:pt x="108" y="458"/>
                  </a:lnTo>
                  <a:lnTo>
                    <a:pt x="108" y="458"/>
                  </a:lnTo>
                  <a:lnTo>
                    <a:pt x="108" y="456"/>
                  </a:lnTo>
                  <a:lnTo>
                    <a:pt x="108" y="456"/>
                  </a:lnTo>
                  <a:lnTo>
                    <a:pt x="106" y="454"/>
                  </a:lnTo>
                  <a:lnTo>
                    <a:pt x="106" y="454"/>
                  </a:lnTo>
                  <a:lnTo>
                    <a:pt x="106" y="454"/>
                  </a:lnTo>
                  <a:lnTo>
                    <a:pt x="98" y="446"/>
                  </a:lnTo>
                  <a:lnTo>
                    <a:pt x="98" y="446"/>
                  </a:lnTo>
                  <a:lnTo>
                    <a:pt x="98" y="448"/>
                  </a:lnTo>
                  <a:lnTo>
                    <a:pt x="98" y="448"/>
                  </a:lnTo>
                  <a:lnTo>
                    <a:pt x="100" y="452"/>
                  </a:lnTo>
                  <a:lnTo>
                    <a:pt x="100" y="452"/>
                  </a:lnTo>
                  <a:lnTo>
                    <a:pt x="102" y="452"/>
                  </a:lnTo>
                  <a:lnTo>
                    <a:pt x="102" y="452"/>
                  </a:lnTo>
                  <a:lnTo>
                    <a:pt x="102" y="452"/>
                  </a:lnTo>
                  <a:lnTo>
                    <a:pt x="104" y="454"/>
                  </a:lnTo>
                  <a:lnTo>
                    <a:pt x="104" y="454"/>
                  </a:lnTo>
                  <a:lnTo>
                    <a:pt x="104" y="454"/>
                  </a:lnTo>
                  <a:lnTo>
                    <a:pt x="104" y="456"/>
                  </a:lnTo>
                  <a:lnTo>
                    <a:pt x="104" y="456"/>
                  </a:lnTo>
                  <a:lnTo>
                    <a:pt x="104" y="456"/>
                  </a:lnTo>
                  <a:lnTo>
                    <a:pt x="104" y="456"/>
                  </a:lnTo>
                  <a:lnTo>
                    <a:pt x="104" y="460"/>
                  </a:lnTo>
                  <a:lnTo>
                    <a:pt x="104" y="462"/>
                  </a:lnTo>
                  <a:lnTo>
                    <a:pt x="104" y="464"/>
                  </a:lnTo>
                  <a:lnTo>
                    <a:pt x="104" y="466"/>
                  </a:lnTo>
                  <a:lnTo>
                    <a:pt x="104" y="468"/>
                  </a:lnTo>
                  <a:lnTo>
                    <a:pt x="104" y="468"/>
                  </a:lnTo>
                  <a:lnTo>
                    <a:pt x="104" y="474"/>
                  </a:lnTo>
                  <a:lnTo>
                    <a:pt x="102" y="484"/>
                  </a:lnTo>
                  <a:lnTo>
                    <a:pt x="100" y="484"/>
                  </a:lnTo>
                  <a:lnTo>
                    <a:pt x="100" y="484"/>
                  </a:lnTo>
                  <a:lnTo>
                    <a:pt x="100" y="484"/>
                  </a:lnTo>
                  <a:lnTo>
                    <a:pt x="100" y="484"/>
                  </a:lnTo>
                  <a:lnTo>
                    <a:pt x="104" y="492"/>
                  </a:lnTo>
                  <a:lnTo>
                    <a:pt x="104" y="494"/>
                  </a:lnTo>
                  <a:lnTo>
                    <a:pt x="110" y="498"/>
                  </a:lnTo>
                  <a:lnTo>
                    <a:pt x="114" y="500"/>
                  </a:lnTo>
                  <a:lnTo>
                    <a:pt x="114" y="500"/>
                  </a:lnTo>
                  <a:lnTo>
                    <a:pt x="114" y="500"/>
                  </a:lnTo>
                  <a:lnTo>
                    <a:pt x="114" y="502"/>
                  </a:lnTo>
                  <a:lnTo>
                    <a:pt x="114" y="502"/>
                  </a:lnTo>
                  <a:lnTo>
                    <a:pt x="116" y="502"/>
                  </a:lnTo>
                  <a:lnTo>
                    <a:pt x="116" y="504"/>
                  </a:lnTo>
                  <a:lnTo>
                    <a:pt x="116" y="506"/>
                  </a:lnTo>
                  <a:lnTo>
                    <a:pt x="120" y="510"/>
                  </a:lnTo>
                  <a:lnTo>
                    <a:pt x="120" y="512"/>
                  </a:lnTo>
                  <a:lnTo>
                    <a:pt x="120" y="512"/>
                  </a:lnTo>
                  <a:lnTo>
                    <a:pt x="120" y="512"/>
                  </a:lnTo>
                  <a:lnTo>
                    <a:pt x="120" y="512"/>
                  </a:lnTo>
                  <a:lnTo>
                    <a:pt x="120" y="512"/>
                  </a:lnTo>
                  <a:lnTo>
                    <a:pt x="120" y="514"/>
                  </a:lnTo>
                  <a:lnTo>
                    <a:pt x="122" y="514"/>
                  </a:lnTo>
                  <a:lnTo>
                    <a:pt x="122" y="514"/>
                  </a:lnTo>
                  <a:lnTo>
                    <a:pt x="120" y="520"/>
                  </a:lnTo>
                  <a:lnTo>
                    <a:pt x="120" y="520"/>
                  </a:lnTo>
                  <a:lnTo>
                    <a:pt x="120" y="520"/>
                  </a:lnTo>
                  <a:lnTo>
                    <a:pt x="118" y="520"/>
                  </a:lnTo>
                  <a:lnTo>
                    <a:pt x="120" y="532"/>
                  </a:lnTo>
                  <a:lnTo>
                    <a:pt x="122" y="538"/>
                  </a:lnTo>
                  <a:lnTo>
                    <a:pt x="124" y="542"/>
                  </a:lnTo>
                  <a:lnTo>
                    <a:pt x="126" y="544"/>
                  </a:lnTo>
                  <a:lnTo>
                    <a:pt x="126" y="544"/>
                  </a:lnTo>
                  <a:lnTo>
                    <a:pt x="126" y="544"/>
                  </a:lnTo>
                  <a:lnTo>
                    <a:pt x="128" y="544"/>
                  </a:lnTo>
                  <a:lnTo>
                    <a:pt x="128" y="546"/>
                  </a:lnTo>
                  <a:lnTo>
                    <a:pt x="128" y="548"/>
                  </a:lnTo>
                  <a:lnTo>
                    <a:pt x="128" y="548"/>
                  </a:lnTo>
                  <a:lnTo>
                    <a:pt x="128" y="548"/>
                  </a:lnTo>
                  <a:lnTo>
                    <a:pt x="128" y="550"/>
                  </a:lnTo>
                  <a:lnTo>
                    <a:pt x="128" y="550"/>
                  </a:lnTo>
                  <a:lnTo>
                    <a:pt x="128" y="552"/>
                  </a:lnTo>
                  <a:lnTo>
                    <a:pt x="128" y="556"/>
                  </a:lnTo>
                  <a:lnTo>
                    <a:pt x="128" y="556"/>
                  </a:lnTo>
                  <a:lnTo>
                    <a:pt x="128" y="558"/>
                  </a:lnTo>
                  <a:lnTo>
                    <a:pt x="130" y="560"/>
                  </a:lnTo>
                  <a:lnTo>
                    <a:pt x="132" y="566"/>
                  </a:lnTo>
                  <a:lnTo>
                    <a:pt x="132" y="570"/>
                  </a:lnTo>
                  <a:lnTo>
                    <a:pt x="132" y="570"/>
                  </a:lnTo>
                  <a:lnTo>
                    <a:pt x="132" y="572"/>
                  </a:lnTo>
                  <a:lnTo>
                    <a:pt x="132" y="578"/>
                  </a:lnTo>
                  <a:lnTo>
                    <a:pt x="130" y="578"/>
                  </a:lnTo>
                  <a:lnTo>
                    <a:pt x="130" y="582"/>
                  </a:lnTo>
                  <a:lnTo>
                    <a:pt x="130" y="582"/>
                  </a:lnTo>
                  <a:lnTo>
                    <a:pt x="130" y="582"/>
                  </a:lnTo>
                  <a:lnTo>
                    <a:pt x="130" y="582"/>
                  </a:lnTo>
                  <a:lnTo>
                    <a:pt x="130" y="584"/>
                  </a:lnTo>
                  <a:lnTo>
                    <a:pt x="130" y="586"/>
                  </a:lnTo>
                  <a:lnTo>
                    <a:pt x="130" y="586"/>
                  </a:lnTo>
                  <a:lnTo>
                    <a:pt x="130" y="586"/>
                  </a:lnTo>
                  <a:lnTo>
                    <a:pt x="130" y="588"/>
                  </a:lnTo>
                  <a:lnTo>
                    <a:pt x="134" y="590"/>
                  </a:lnTo>
                  <a:lnTo>
                    <a:pt x="134" y="590"/>
                  </a:lnTo>
                  <a:lnTo>
                    <a:pt x="134" y="586"/>
                  </a:lnTo>
                  <a:lnTo>
                    <a:pt x="134" y="584"/>
                  </a:lnTo>
                  <a:lnTo>
                    <a:pt x="134" y="584"/>
                  </a:lnTo>
                  <a:lnTo>
                    <a:pt x="134" y="582"/>
                  </a:lnTo>
                  <a:lnTo>
                    <a:pt x="134" y="580"/>
                  </a:lnTo>
                  <a:lnTo>
                    <a:pt x="134" y="580"/>
                  </a:lnTo>
                  <a:lnTo>
                    <a:pt x="134" y="580"/>
                  </a:lnTo>
                  <a:lnTo>
                    <a:pt x="134" y="578"/>
                  </a:lnTo>
                  <a:lnTo>
                    <a:pt x="136" y="574"/>
                  </a:lnTo>
                  <a:lnTo>
                    <a:pt x="136" y="572"/>
                  </a:lnTo>
                  <a:lnTo>
                    <a:pt x="136" y="572"/>
                  </a:lnTo>
                  <a:lnTo>
                    <a:pt x="138" y="570"/>
                  </a:lnTo>
                  <a:lnTo>
                    <a:pt x="138" y="570"/>
                  </a:lnTo>
                  <a:lnTo>
                    <a:pt x="138" y="570"/>
                  </a:lnTo>
                  <a:lnTo>
                    <a:pt x="138" y="570"/>
                  </a:lnTo>
                  <a:lnTo>
                    <a:pt x="140" y="572"/>
                  </a:lnTo>
                  <a:lnTo>
                    <a:pt x="142" y="578"/>
                  </a:lnTo>
                  <a:lnTo>
                    <a:pt x="142" y="586"/>
                  </a:lnTo>
                  <a:lnTo>
                    <a:pt x="142" y="586"/>
                  </a:lnTo>
                  <a:lnTo>
                    <a:pt x="140" y="588"/>
                  </a:lnTo>
                  <a:lnTo>
                    <a:pt x="140" y="590"/>
                  </a:lnTo>
                  <a:lnTo>
                    <a:pt x="140" y="590"/>
                  </a:lnTo>
                  <a:lnTo>
                    <a:pt x="140" y="592"/>
                  </a:lnTo>
                  <a:lnTo>
                    <a:pt x="140" y="592"/>
                  </a:lnTo>
                  <a:lnTo>
                    <a:pt x="138" y="594"/>
                  </a:lnTo>
                  <a:lnTo>
                    <a:pt x="138" y="594"/>
                  </a:lnTo>
                  <a:lnTo>
                    <a:pt x="138" y="598"/>
                  </a:lnTo>
                  <a:lnTo>
                    <a:pt x="138" y="598"/>
                  </a:lnTo>
                  <a:lnTo>
                    <a:pt x="140" y="608"/>
                  </a:lnTo>
                  <a:lnTo>
                    <a:pt x="140" y="612"/>
                  </a:lnTo>
                  <a:lnTo>
                    <a:pt x="140" y="612"/>
                  </a:lnTo>
                  <a:lnTo>
                    <a:pt x="140" y="614"/>
                  </a:lnTo>
                  <a:lnTo>
                    <a:pt x="144" y="614"/>
                  </a:lnTo>
                  <a:lnTo>
                    <a:pt x="144" y="614"/>
                  </a:lnTo>
                  <a:lnTo>
                    <a:pt x="144" y="614"/>
                  </a:lnTo>
                  <a:lnTo>
                    <a:pt x="144" y="612"/>
                  </a:lnTo>
                  <a:lnTo>
                    <a:pt x="144" y="612"/>
                  </a:lnTo>
                  <a:lnTo>
                    <a:pt x="144" y="612"/>
                  </a:lnTo>
                  <a:lnTo>
                    <a:pt x="144" y="612"/>
                  </a:lnTo>
                  <a:lnTo>
                    <a:pt x="144" y="612"/>
                  </a:lnTo>
                  <a:lnTo>
                    <a:pt x="144" y="612"/>
                  </a:lnTo>
                  <a:lnTo>
                    <a:pt x="144" y="612"/>
                  </a:lnTo>
                  <a:lnTo>
                    <a:pt x="144" y="612"/>
                  </a:lnTo>
                  <a:lnTo>
                    <a:pt x="144" y="614"/>
                  </a:lnTo>
                  <a:lnTo>
                    <a:pt x="142" y="618"/>
                  </a:lnTo>
                  <a:lnTo>
                    <a:pt x="142" y="618"/>
                  </a:lnTo>
                  <a:lnTo>
                    <a:pt x="142" y="620"/>
                  </a:lnTo>
                  <a:lnTo>
                    <a:pt x="140" y="620"/>
                  </a:lnTo>
                  <a:lnTo>
                    <a:pt x="140" y="620"/>
                  </a:lnTo>
                  <a:lnTo>
                    <a:pt x="140" y="620"/>
                  </a:lnTo>
                  <a:lnTo>
                    <a:pt x="138" y="626"/>
                  </a:lnTo>
                  <a:lnTo>
                    <a:pt x="138" y="626"/>
                  </a:lnTo>
                  <a:lnTo>
                    <a:pt x="138" y="626"/>
                  </a:lnTo>
                  <a:lnTo>
                    <a:pt x="138" y="628"/>
                  </a:lnTo>
                  <a:lnTo>
                    <a:pt x="138" y="630"/>
                  </a:lnTo>
                  <a:lnTo>
                    <a:pt x="138" y="630"/>
                  </a:lnTo>
                  <a:lnTo>
                    <a:pt x="138" y="630"/>
                  </a:lnTo>
                  <a:lnTo>
                    <a:pt x="138" y="630"/>
                  </a:lnTo>
                  <a:lnTo>
                    <a:pt x="138" y="632"/>
                  </a:lnTo>
                  <a:lnTo>
                    <a:pt x="138" y="632"/>
                  </a:lnTo>
                  <a:lnTo>
                    <a:pt x="138" y="632"/>
                  </a:lnTo>
                  <a:lnTo>
                    <a:pt x="138" y="634"/>
                  </a:lnTo>
                  <a:lnTo>
                    <a:pt x="136" y="636"/>
                  </a:lnTo>
                  <a:lnTo>
                    <a:pt x="136" y="642"/>
                  </a:lnTo>
                  <a:lnTo>
                    <a:pt x="136" y="644"/>
                  </a:lnTo>
                  <a:lnTo>
                    <a:pt x="134" y="644"/>
                  </a:lnTo>
                  <a:lnTo>
                    <a:pt x="134" y="648"/>
                  </a:lnTo>
                  <a:lnTo>
                    <a:pt x="134" y="650"/>
                  </a:lnTo>
                  <a:lnTo>
                    <a:pt x="132" y="652"/>
                  </a:lnTo>
                  <a:lnTo>
                    <a:pt x="132" y="664"/>
                  </a:lnTo>
                  <a:lnTo>
                    <a:pt x="132" y="666"/>
                  </a:lnTo>
                  <a:lnTo>
                    <a:pt x="132" y="666"/>
                  </a:lnTo>
                  <a:lnTo>
                    <a:pt x="136" y="662"/>
                  </a:lnTo>
                  <a:lnTo>
                    <a:pt x="138" y="660"/>
                  </a:lnTo>
                  <a:lnTo>
                    <a:pt x="138" y="658"/>
                  </a:lnTo>
                  <a:lnTo>
                    <a:pt x="138" y="658"/>
                  </a:lnTo>
                  <a:lnTo>
                    <a:pt x="140" y="658"/>
                  </a:lnTo>
                  <a:lnTo>
                    <a:pt x="140" y="658"/>
                  </a:lnTo>
                  <a:lnTo>
                    <a:pt x="140" y="658"/>
                  </a:lnTo>
                  <a:lnTo>
                    <a:pt x="140" y="658"/>
                  </a:lnTo>
                  <a:lnTo>
                    <a:pt x="140" y="658"/>
                  </a:lnTo>
                  <a:lnTo>
                    <a:pt x="140" y="658"/>
                  </a:lnTo>
                  <a:lnTo>
                    <a:pt x="142" y="662"/>
                  </a:lnTo>
                  <a:lnTo>
                    <a:pt x="142" y="662"/>
                  </a:lnTo>
                  <a:lnTo>
                    <a:pt x="140" y="662"/>
                  </a:lnTo>
                  <a:lnTo>
                    <a:pt x="140" y="664"/>
                  </a:lnTo>
                  <a:lnTo>
                    <a:pt x="140" y="664"/>
                  </a:lnTo>
                  <a:lnTo>
                    <a:pt x="140" y="666"/>
                  </a:lnTo>
                  <a:lnTo>
                    <a:pt x="138" y="670"/>
                  </a:lnTo>
                  <a:lnTo>
                    <a:pt x="138" y="670"/>
                  </a:lnTo>
                  <a:lnTo>
                    <a:pt x="138" y="672"/>
                  </a:lnTo>
                  <a:lnTo>
                    <a:pt x="138" y="672"/>
                  </a:lnTo>
                  <a:lnTo>
                    <a:pt x="138" y="672"/>
                  </a:lnTo>
                  <a:lnTo>
                    <a:pt x="138" y="672"/>
                  </a:lnTo>
                  <a:lnTo>
                    <a:pt x="140" y="674"/>
                  </a:lnTo>
                  <a:lnTo>
                    <a:pt x="140" y="674"/>
                  </a:lnTo>
                  <a:lnTo>
                    <a:pt x="138" y="674"/>
                  </a:lnTo>
                  <a:lnTo>
                    <a:pt x="138" y="676"/>
                  </a:lnTo>
                  <a:lnTo>
                    <a:pt x="134" y="680"/>
                  </a:lnTo>
                  <a:lnTo>
                    <a:pt x="134" y="682"/>
                  </a:lnTo>
                  <a:lnTo>
                    <a:pt x="130" y="686"/>
                  </a:lnTo>
                  <a:lnTo>
                    <a:pt x="130" y="688"/>
                  </a:lnTo>
                  <a:lnTo>
                    <a:pt x="128" y="688"/>
                  </a:lnTo>
                  <a:lnTo>
                    <a:pt x="128" y="690"/>
                  </a:lnTo>
                  <a:lnTo>
                    <a:pt x="124" y="692"/>
                  </a:lnTo>
                  <a:lnTo>
                    <a:pt x="124" y="694"/>
                  </a:lnTo>
                  <a:lnTo>
                    <a:pt x="124" y="694"/>
                  </a:lnTo>
                  <a:lnTo>
                    <a:pt x="124" y="694"/>
                  </a:lnTo>
                  <a:lnTo>
                    <a:pt x="124" y="696"/>
                  </a:lnTo>
                  <a:lnTo>
                    <a:pt x="124" y="696"/>
                  </a:lnTo>
                  <a:lnTo>
                    <a:pt x="122" y="698"/>
                  </a:lnTo>
                  <a:lnTo>
                    <a:pt x="122" y="698"/>
                  </a:lnTo>
                  <a:lnTo>
                    <a:pt x="120" y="700"/>
                  </a:lnTo>
                  <a:lnTo>
                    <a:pt x="120" y="700"/>
                  </a:lnTo>
                  <a:lnTo>
                    <a:pt x="118" y="700"/>
                  </a:lnTo>
                  <a:lnTo>
                    <a:pt x="116" y="702"/>
                  </a:lnTo>
                  <a:lnTo>
                    <a:pt x="114" y="702"/>
                  </a:lnTo>
                  <a:lnTo>
                    <a:pt x="106" y="706"/>
                  </a:lnTo>
                  <a:lnTo>
                    <a:pt x="102" y="708"/>
                  </a:lnTo>
                  <a:lnTo>
                    <a:pt x="100" y="710"/>
                  </a:lnTo>
                  <a:lnTo>
                    <a:pt x="98" y="710"/>
                  </a:lnTo>
                  <a:lnTo>
                    <a:pt x="92" y="712"/>
                  </a:lnTo>
                  <a:lnTo>
                    <a:pt x="90" y="712"/>
                  </a:lnTo>
                  <a:lnTo>
                    <a:pt x="86" y="714"/>
                  </a:lnTo>
                  <a:lnTo>
                    <a:pt x="84" y="716"/>
                  </a:lnTo>
                  <a:lnTo>
                    <a:pt x="84" y="716"/>
                  </a:lnTo>
                  <a:lnTo>
                    <a:pt x="82" y="716"/>
                  </a:lnTo>
                  <a:lnTo>
                    <a:pt x="80" y="716"/>
                  </a:lnTo>
                  <a:lnTo>
                    <a:pt x="74" y="720"/>
                  </a:lnTo>
                  <a:lnTo>
                    <a:pt x="68" y="720"/>
                  </a:lnTo>
                  <a:lnTo>
                    <a:pt x="56" y="726"/>
                  </a:lnTo>
                  <a:lnTo>
                    <a:pt x="54" y="726"/>
                  </a:lnTo>
                  <a:lnTo>
                    <a:pt x="38" y="734"/>
                  </a:lnTo>
                  <a:lnTo>
                    <a:pt x="32" y="736"/>
                  </a:lnTo>
                  <a:lnTo>
                    <a:pt x="32" y="736"/>
                  </a:lnTo>
                  <a:lnTo>
                    <a:pt x="32" y="738"/>
                  </a:lnTo>
                  <a:lnTo>
                    <a:pt x="32" y="738"/>
                  </a:lnTo>
                  <a:lnTo>
                    <a:pt x="28" y="740"/>
                  </a:lnTo>
                  <a:lnTo>
                    <a:pt x="26" y="740"/>
                  </a:lnTo>
                  <a:lnTo>
                    <a:pt x="24" y="742"/>
                  </a:lnTo>
                  <a:lnTo>
                    <a:pt x="16" y="746"/>
                  </a:lnTo>
                  <a:lnTo>
                    <a:pt x="16" y="748"/>
                  </a:lnTo>
                  <a:lnTo>
                    <a:pt x="16" y="748"/>
                  </a:lnTo>
                  <a:lnTo>
                    <a:pt x="12" y="752"/>
                  </a:lnTo>
                  <a:lnTo>
                    <a:pt x="12" y="752"/>
                  </a:lnTo>
                  <a:lnTo>
                    <a:pt x="10" y="756"/>
                  </a:lnTo>
                  <a:lnTo>
                    <a:pt x="10" y="756"/>
                  </a:lnTo>
                  <a:lnTo>
                    <a:pt x="8" y="760"/>
                  </a:lnTo>
                  <a:lnTo>
                    <a:pt x="8" y="762"/>
                  </a:lnTo>
                  <a:lnTo>
                    <a:pt x="8" y="762"/>
                  </a:lnTo>
                  <a:lnTo>
                    <a:pt x="8" y="762"/>
                  </a:lnTo>
                  <a:lnTo>
                    <a:pt x="6" y="762"/>
                  </a:lnTo>
                  <a:lnTo>
                    <a:pt x="6" y="764"/>
                  </a:lnTo>
                  <a:lnTo>
                    <a:pt x="6" y="764"/>
                  </a:lnTo>
                  <a:lnTo>
                    <a:pt x="6" y="764"/>
                  </a:lnTo>
                  <a:lnTo>
                    <a:pt x="6" y="766"/>
                  </a:lnTo>
                  <a:lnTo>
                    <a:pt x="6" y="766"/>
                  </a:lnTo>
                  <a:lnTo>
                    <a:pt x="6" y="766"/>
                  </a:lnTo>
                  <a:lnTo>
                    <a:pt x="6" y="766"/>
                  </a:lnTo>
                  <a:lnTo>
                    <a:pt x="4" y="768"/>
                  </a:lnTo>
                  <a:lnTo>
                    <a:pt x="4" y="768"/>
                  </a:lnTo>
                  <a:lnTo>
                    <a:pt x="2" y="770"/>
                  </a:lnTo>
                  <a:lnTo>
                    <a:pt x="2" y="770"/>
                  </a:lnTo>
                  <a:lnTo>
                    <a:pt x="2" y="770"/>
                  </a:lnTo>
                  <a:lnTo>
                    <a:pt x="2" y="770"/>
                  </a:lnTo>
                  <a:lnTo>
                    <a:pt x="0" y="770"/>
                  </a:lnTo>
                  <a:lnTo>
                    <a:pt x="2" y="774"/>
                  </a:lnTo>
                  <a:lnTo>
                    <a:pt x="8" y="782"/>
                  </a:lnTo>
                  <a:lnTo>
                    <a:pt x="12" y="786"/>
                  </a:lnTo>
                  <a:lnTo>
                    <a:pt x="12" y="786"/>
                  </a:lnTo>
                  <a:lnTo>
                    <a:pt x="14" y="788"/>
                  </a:lnTo>
                  <a:lnTo>
                    <a:pt x="14" y="788"/>
                  </a:lnTo>
                  <a:lnTo>
                    <a:pt x="14" y="786"/>
                  </a:lnTo>
                  <a:lnTo>
                    <a:pt x="16" y="786"/>
                  </a:lnTo>
                  <a:lnTo>
                    <a:pt x="14" y="784"/>
                  </a:lnTo>
                  <a:lnTo>
                    <a:pt x="14" y="784"/>
                  </a:lnTo>
                  <a:lnTo>
                    <a:pt x="14" y="782"/>
                  </a:lnTo>
                  <a:lnTo>
                    <a:pt x="14" y="782"/>
                  </a:lnTo>
                  <a:lnTo>
                    <a:pt x="16" y="778"/>
                  </a:lnTo>
                  <a:lnTo>
                    <a:pt x="16" y="778"/>
                  </a:lnTo>
                  <a:lnTo>
                    <a:pt x="16" y="778"/>
                  </a:lnTo>
                  <a:lnTo>
                    <a:pt x="18" y="776"/>
                  </a:lnTo>
                  <a:lnTo>
                    <a:pt x="18" y="776"/>
                  </a:lnTo>
                  <a:lnTo>
                    <a:pt x="18" y="776"/>
                  </a:lnTo>
                  <a:lnTo>
                    <a:pt x="18" y="778"/>
                  </a:lnTo>
                  <a:lnTo>
                    <a:pt x="18" y="780"/>
                  </a:lnTo>
                  <a:lnTo>
                    <a:pt x="18" y="782"/>
                  </a:lnTo>
                  <a:lnTo>
                    <a:pt x="18" y="786"/>
                  </a:lnTo>
                  <a:lnTo>
                    <a:pt x="18" y="790"/>
                  </a:lnTo>
                  <a:lnTo>
                    <a:pt x="16" y="810"/>
                  </a:lnTo>
                  <a:lnTo>
                    <a:pt x="16" y="814"/>
                  </a:lnTo>
                  <a:lnTo>
                    <a:pt x="16" y="816"/>
                  </a:lnTo>
                  <a:lnTo>
                    <a:pt x="16" y="81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37" name="Freeform 5670">
              <a:extLst>
                <a:ext uri="{FF2B5EF4-FFF2-40B4-BE49-F238E27FC236}">
                  <a16:creationId xmlns:a16="http://schemas.microsoft.com/office/drawing/2014/main" id="{92C6F4AC-FFFC-D740-A076-AF4062CC594E}"/>
                </a:ext>
              </a:extLst>
            </p:cNvPr>
            <p:cNvSpPr>
              <a:spLocks/>
            </p:cNvSpPr>
            <p:nvPr/>
          </p:nvSpPr>
          <p:spPr bwMode="auto">
            <a:xfrm>
              <a:off x="4172343" y="4818806"/>
              <a:ext cx="357365" cy="923605"/>
            </a:xfrm>
            <a:custGeom>
              <a:avLst/>
              <a:gdLst/>
              <a:ahLst/>
              <a:cxnLst>
                <a:cxn ang="0">
                  <a:pos x="224" y="582"/>
                </a:cxn>
                <a:cxn ang="0">
                  <a:pos x="204" y="564"/>
                </a:cxn>
                <a:cxn ang="0">
                  <a:pos x="192" y="552"/>
                </a:cxn>
                <a:cxn ang="0">
                  <a:pos x="188" y="546"/>
                </a:cxn>
                <a:cxn ang="0">
                  <a:pos x="186" y="542"/>
                </a:cxn>
                <a:cxn ang="0">
                  <a:pos x="180" y="536"/>
                </a:cxn>
                <a:cxn ang="0">
                  <a:pos x="180" y="532"/>
                </a:cxn>
                <a:cxn ang="0">
                  <a:pos x="170" y="514"/>
                </a:cxn>
                <a:cxn ang="0">
                  <a:pos x="166" y="496"/>
                </a:cxn>
                <a:cxn ang="0">
                  <a:pos x="164" y="492"/>
                </a:cxn>
                <a:cxn ang="0">
                  <a:pos x="160" y="480"/>
                </a:cxn>
                <a:cxn ang="0">
                  <a:pos x="162" y="476"/>
                </a:cxn>
                <a:cxn ang="0">
                  <a:pos x="162" y="480"/>
                </a:cxn>
                <a:cxn ang="0">
                  <a:pos x="160" y="468"/>
                </a:cxn>
                <a:cxn ang="0">
                  <a:pos x="156" y="464"/>
                </a:cxn>
                <a:cxn ang="0">
                  <a:pos x="154" y="462"/>
                </a:cxn>
                <a:cxn ang="0">
                  <a:pos x="154" y="452"/>
                </a:cxn>
                <a:cxn ang="0">
                  <a:pos x="154" y="446"/>
                </a:cxn>
                <a:cxn ang="0">
                  <a:pos x="150" y="440"/>
                </a:cxn>
                <a:cxn ang="0">
                  <a:pos x="148" y="422"/>
                </a:cxn>
                <a:cxn ang="0">
                  <a:pos x="148" y="414"/>
                </a:cxn>
                <a:cxn ang="0">
                  <a:pos x="146" y="406"/>
                </a:cxn>
                <a:cxn ang="0">
                  <a:pos x="148" y="396"/>
                </a:cxn>
                <a:cxn ang="0">
                  <a:pos x="146" y="388"/>
                </a:cxn>
                <a:cxn ang="0">
                  <a:pos x="144" y="382"/>
                </a:cxn>
                <a:cxn ang="0">
                  <a:pos x="136" y="370"/>
                </a:cxn>
                <a:cxn ang="0">
                  <a:pos x="136" y="366"/>
                </a:cxn>
                <a:cxn ang="0">
                  <a:pos x="136" y="364"/>
                </a:cxn>
                <a:cxn ang="0">
                  <a:pos x="130" y="346"/>
                </a:cxn>
                <a:cxn ang="0">
                  <a:pos x="130" y="338"/>
                </a:cxn>
                <a:cxn ang="0">
                  <a:pos x="132" y="318"/>
                </a:cxn>
                <a:cxn ang="0">
                  <a:pos x="128" y="310"/>
                </a:cxn>
                <a:cxn ang="0">
                  <a:pos x="130" y="306"/>
                </a:cxn>
                <a:cxn ang="0">
                  <a:pos x="130" y="308"/>
                </a:cxn>
                <a:cxn ang="0">
                  <a:pos x="130" y="300"/>
                </a:cxn>
                <a:cxn ang="0">
                  <a:pos x="128" y="290"/>
                </a:cxn>
                <a:cxn ang="0">
                  <a:pos x="128" y="282"/>
                </a:cxn>
                <a:cxn ang="0">
                  <a:pos x="130" y="288"/>
                </a:cxn>
                <a:cxn ang="0">
                  <a:pos x="134" y="282"/>
                </a:cxn>
                <a:cxn ang="0">
                  <a:pos x="132" y="272"/>
                </a:cxn>
                <a:cxn ang="0">
                  <a:pos x="128" y="254"/>
                </a:cxn>
                <a:cxn ang="0">
                  <a:pos x="112" y="234"/>
                </a:cxn>
                <a:cxn ang="0">
                  <a:pos x="106" y="226"/>
                </a:cxn>
                <a:cxn ang="0">
                  <a:pos x="106" y="222"/>
                </a:cxn>
                <a:cxn ang="0">
                  <a:pos x="102" y="214"/>
                </a:cxn>
                <a:cxn ang="0">
                  <a:pos x="94" y="202"/>
                </a:cxn>
                <a:cxn ang="0">
                  <a:pos x="78" y="176"/>
                </a:cxn>
                <a:cxn ang="0">
                  <a:pos x="76" y="166"/>
                </a:cxn>
                <a:cxn ang="0">
                  <a:pos x="72" y="160"/>
                </a:cxn>
                <a:cxn ang="0">
                  <a:pos x="72" y="152"/>
                </a:cxn>
                <a:cxn ang="0">
                  <a:pos x="66" y="142"/>
                </a:cxn>
                <a:cxn ang="0">
                  <a:pos x="62" y="140"/>
                </a:cxn>
                <a:cxn ang="0">
                  <a:pos x="58" y="128"/>
                </a:cxn>
                <a:cxn ang="0">
                  <a:pos x="46" y="108"/>
                </a:cxn>
                <a:cxn ang="0">
                  <a:pos x="36" y="84"/>
                </a:cxn>
                <a:cxn ang="0">
                  <a:pos x="26" y="72"/>
                </a:cxn>
                <a:cxn ang="0">
                  <a:pos x="20" y="66"/>
                </a:cxn>
                <a:cxn ang="0">
                  <a:pos x="14" y="56"/>
                </a:cxn>
                <a:cxn ang="0">
                  <a:pos x="8" y="46"/>
                </a:cxn>
                <a:cxn ang="0">
                  <a:pos x="4" y="42"/>
                </a:cxn>
                <a:cxn ang="0">
                  <a:pos x="0" y="26"/>
                </a:cxn>
                <a:cxn ang="0">
                  <a:pos x="0" y="6"/>
                </a:cxn>
              </a:cxnLst>
              <a:rect l="0" t="0" r="r" b="b"/>
              <a:pathLst>
                <a:path w="226" h="582">
                  <a:moveTo>
                    <a:pt x="226" y="580"/>
                  </a:moveTo>
                  <a:lnTo>
                    <a:pt x="224" y="582"/>
                  </a:lnTo>
                  <a:lnTo>
                    <a:pt x="224" y="582"/>
                  </a:lnTo>
                  <a:lnTo>
                    <a:pt x="224" y="582"/>
                  </a:lnTo>
                  <a:lnTo>
                    <a:pt x="224" y="582"/>
                  </a:lnTo>
                  <a:lnTo>
                    <a:pt x="224" y="582"/>
                  </a:lnTo>
                  <a:lnTo>
                    <a:pt x="222" y="582"/>
                  </a:lnTo>
                  <a:lnTo>
                    <a:pt x="220" y="580"/>
                  </a:lnTo>
                  <a:lnTo>
                    <a:pt x="210" y="570"/>
                  </a:lnTo>
                  <a:lnTo>
                    <a:pt x="210" y="570"/>
                  </a:lnTo>
                  <a:lnTo>
                    <a:pt x="208" y="568"/>
                  </a:lnTo>
                  <a:lnTo>
                    <a:pt x="204" y="564"/>
                  </a:lnTo>
                  <a:lnTo>
                    <a:pt x="204" y="562"/>
                  </a:lnTo>
                  <a:lnTo>
                    <a:pt x="204" y="562"/>
                  </a:lnTo>
                  <a:lnTo>
                    <a:pt x="202" y="562"/>
                  </a:lnTo>
                  <a:lnTo>
                    <a:pt x="202" y="560"/>
                  </a:lnTo>
                  <a:lnTo>
                    <a:pt x="198" y="558"/>
                  </a:lnTo>
                  <a:lnTo>
                    <a:pt x="192" y="552"/>
                  </a:lnTo>
                  <a:lnTo>
                    <a:pt x="190" y="552"/>
                  </a:lnTo>
                  <a:lnTo>
                    <a:pt x="190" y="550"/>
                  </a:lnTo>
                  <a:lnTo>
                    <a:pt x="188" y="548"/>
                  </a:lnTo>
                  <a:lnTo>
                    <a:pt x="188" y="546"/>
                  </a:lnTo>
                  <a:lnTo>
                    <a:pt x="188" y="546"/>
                  </a:lnTo>
                  <a:lnTo>
                    <a:pt x="188" y="546"/>
                  </a:lnTo>
                  <a:lnTo>
                    <a:pt x="188" y="546"/>
                  </a:lnTo>
                  <a:lnTo>
                    <a:pt x="188" y="544"/>
                  </a:lnTo>
                  <a:lnTo>
                    <a:pt x="188" y="544"/>
                  </a:lnTo>
                  <a:lnTo>
                    <a:pt x="188" y="544"/>
                  </a:lnTo>
                  <a:lnTo>
                    <a:pt x="188" y="542"/>
                  </a:lnTo>
                  <a:lnTo>
                    <a:pt x="186" y="542"/>
                  </a:lnTo>
                  <a:lnTo>
                    <a:pt x="186" y="542"/>
                  </a:lnTo>
                  <a:lnTo>
                    <a:pt x="184" y="538"/>
                  </a:lnTo>
                  <a:lnTo>
                    <a:pt x="184" y="538"/>
                  </a:lnTo>
                  <a:lnTo>
                    <a:pt x="182" y="538"/>
                  </a:lnTo>
                  <a:lnTo>
                    <a:pt x="182" y="536"/>
                  </a:lnTo>
                  <a:lnTo>
                    <a:pt x="180" y="536"/>
                  </a:lnTo>
                  <a:lnTo>
                    <a:pt x="180" y="536"/>
                  </a:lnTo>
                  <a:lnTo>
                    <a:pt x="180" y="534"/>
                  </a:lnTo>
                  <a:lnTo>
                    <a:pt x="180" y="532"/>
                  </a:lnTo>
                  <a:lnTo>
                    <a:pt x="180" y="532"/>
                  </a:lnTo>
                  <a:lnTo>
                    <a:pt x="180" y="532"/>
                  </a:lnTo>
                  <a:lnTo>
                    <a:pt x="180" y="532"/>
                  </a:lnTo>
                  <a:lnTo>
                    <a:pt x="180" y="532"/>
                  </a:lnTo>
                  <a:lnTo>
                    <a:pt x="180" y="530"/>
                  </a:lnTo>
                  <a:lnTo>
                    <a:pt x="180" y="530"/>
                  </a:lnTo>
                  <a:lnTo>
                    <a:pt x="174" y="520"/>
                  </a:lnTo>
                  <a:lnTo>
                    <a:pt x="172" y="518"/>
                  </a:lnTo>
                  <a:lnTo>
                    <a:pt x="170" y="514"/>
                  </a:lnTo>
                  <a:lnTo>
                    <a:pt x="168" y="512"/>
                  </a:lnTo>
                  <a:lnTo>
                    <a:pt x="168" y="508"/>
                  </a:lnTo>
                  <a:lnTo>
                    <a:pt x="168" y="508"/>
                  </a:lnTo>
                  <a:lnTo>
                    <a:pt x="168" y="508"/>
                  </a:lnTo>
                  <a:lnTo>
                    <a:pt x="168" y="506"/>
                  </a:lnTo>
                  <a:lnTo>
                    <a:pt x="166" y="496"/>
                  </a:lnTo>
                  <a:lnTo>
                    <a:pt x="166" y="494"/>
                  </a:lnTo>
                  <a:lnTo>
                    <a:pt x="166" y="494"/>
                  </a:lnTo>
                  <a:lnTo>
                    <a:pt x="166" y="494"/>
                  </a:lnTo>
                  <a:lnTo>
                    <a:pt x="166" y="492"/>
                  </a:lnTo>
                  <a:lnTo>
                    <a:pt x="164" y="492"/>
                  </a:lnTo>
                  <a:lnTo>
                    <a:pt x="164" y="492"/>
                  </a:lnTo>
                  <a:lnTo>
                    <a:pt x="164" y="492"/>
                  </a:lnTo>
                  <a:lnTo>
                    <a:pt x="162" y="492"/>
                  </a:lnTo>
                  <a:lnTo>
                    <a:pt x="160" y="486"/>
                  </a:lnTo>
                  <a:lnTo>
                    <a:pt x="160" y="482"/>
                  </a:lnTo>
                  <a:lnTo>
                    <a:pt x="160" y="480"/>
                  </a:lnTo>
                  <a:lnTo>
                    <a:pt x="160" y="480"/>
                  </a:lnTo>
                  <a:lnTo>
                    <a:pt x="160" y="480"/>
                  </a:lnTo>
                  <a:lnTo>
                    <a:pt x="158" y="478"/>
                  </a:lnTo>
                  <a:lnTo>
                    <a:pt x="160" y="478"/>
                  </a:lnTo>
                  <a:lnTo>
                    <a:pt x="160" y="478"/>
                  </a:lnTo>
                  <a:lnTo>
                    <a:pt x="162" y="476"/>
                  </a:lnTo>
                  <a:lnTo>
                    <a:pt x="162" y="476"/>
                  </a:lnTo>
                  <a:lnTo>
                    <a:pt x="162" y="476"/>
                  </a:lnTo>
                  <a:lnTo>
                    <a:pt x="162" y="478"/>
                  </a:lnTo>
                  <a:lnTo>
                    <a:pt x="162" y="478"/>
                  </a:lnTo>
                  <a:lnTo>
                    <a:pt x="162" y="478"/>
                  </a:lnTo>
                  <a:lnTo>
                    <a:pt x="162" y="480"/>
                  </a:lnTo>
                  <a:lnTo>
                    <a:pt x="162" y="480"/>
                  </a:lnTo>
                  <a:lnTo>
                    <a:pt x="162" y="480"/>
                  </a:lnTo>
                  <a:lnTo>
                    <a:pt x="164" y="476"/>
                  </a:lnTo>
                  <a:lnTo>
                    <a:pt x="164" y="476"/>
                  </a:lnTo>
                  <a:lnTo>
                    <a:pt x="164" y="476"/>
                  </a:lnTo>
                  <a:lnTo>
                    <a:pt x="162" y="468"/>
                  </a:lnTo>
                  <a:lnTo>
                    <a:pt x="160" y="468"/>
                  </a:lnTo>
                  <a:lnTo>
                    <a:pt x="160" y="466"/>
                  </a:lnTo>
                  <a:lnTo>
                    <a:pt x="160" y="466"/>
                  </a:lnTo>
                  <a:lnTo>
                    <a:pt x="160" y="464"/>
                  </a:lnTo>
                  <a:lnTo>
                    <a:pt x="158" y="464"/>
                  </a:lnTo>
                  <a:lnTo>
                    <a:pt x="158" y="464"/>
                  </a:lnTo>
                  <a:lnTo>
                    <a:pt x="156" y="464"/>
                  </a:lnTo>
                  <a:lnTo>
                    <a:pt x="156" y="462"/>
                  </a:lnTo>
                  <a:lnTo>
                    <a:pt x="154" y="462"/>
                  </a:lnTo>
                  <a:lnTo>
                    <a:pt x="154" y="462"/>
                  </a:lnTo>
                  <a:lnTo>
                    <a:pt x="154" y="462"/>
                  </a:lnTo>
                  <a:lnTo>
                    <a:pt x="154" y="462"/>
                  </a:lnTo>
                  <a:lnTo>
                    <a:pt x="154" y="462"/>
                  </a:lnTo>
                  <a:lnTo>
                    <a:pt x="154" y="460"/>
                  </a:lnTo>
                  <a:lnTo>
                    <a:pt x="152" y="452"/>
                  </a:lnTo>
                  <a:lnTo>
                    <a:pt x="152" y="452"/>
                  </a:lnTo>
                  <a:lnTo>
                    <a:pt x="152" y="452"/>
                  </a:lnTo>
                  <a:lnTo>
                    <a:pt x="154" y="452"/>
                  </a:lnTo>
                  <a:lnTo>
                    <a:pt x="154" y="452"/>
                  </a:lnTo>
                  <a:lnTo>
                    <a:pt x="154" y="450"/>
                  </a:lnTo>
                  <a:lnTo>
                    <a:pt x="154" y="450"/>
                  </a:lnTo>
                  <a:lnTo>
                    <a:pt x="154" y="450"/>
                  </a:lnTo>
                  <a:lnTo>
                    <a:pt x="154" y="448"/>
                  </a:lnTo>
                  <a:lnTo>
                    <a:pt x="154" y="448"/>
                  </a:lnTo>
                  <a:lnTo>
                    <a:pt x="154" y="446"/>
                  </a:lnTo>
                  <a:lnTo>
                    <a:pt x="154" y="444"/>
                  </a:lnTo>
                  <a:lnTo>
                    <a:pt x="154" y="444"/>
                  </a:lnTo>
                  <a:lnTo>
                    <a:pt x="154" y="444"/>
                  </a:lnTo>
                  <a:lnTo>
                    <a:pt x="152" y="442"/>
                  </a:lnTo>
                  <a:lnTo>
                    <a:pt x="152" y="440"/>
                  </a:lnTo>
                  <a:lnTo>
                    <a:pt x="150" y="440"/>
                  </a:lnTo>
                  <a:lnTo>
                    <a:pt x="148" y="432"/>
                  </a:lnTo>
                  <a:lnTo>
                    <a:pt x="148" y="430"/>
                  </a:lnTo>
                  <a:lnTo>
                    <a:pt x="148" y="430"/>
                  </a:lnTo>
                  <a:lnTo>
                    <a:pt x="148" y="426"/>
                  </a:lnTo>
                  <a:lnTo>
                    <a:pt x="148" y="424"/>
                  </a:lnTo>
                  <a:lnTo>
                    <a:pt x="148" y="422"/>
                  </a:lnTo>
                  <a:lnTo>
                    <a:pt x="148" y="422"/>
                  </a:lnTo>
                  <a:lnTo>
                    <a:pt x="150" y="422"/>
                  </a:lnTo>
                  <a:lnTo>
                    <a:pt x="150" y="422"/>
                  </a:lnTo>
                  <a:lnTo>
                    <a:pt x="150" y="422"/>
                  </a:lnTo>
                  <a:lnTo>
                    <a:pt x="150" y="420"/>
                  </a:lnTo>
                  <a:lnTo>
                    <a:pt x="148" y="414"/>
                  </a:lnTo>
                  <a:lnTo>
                    <a:pt x="148" y="414"/>
                  </a:lnTo>
                  <a:lnTo>
                    <a:pt x="148" y="412"/>
                  </a:lnTo>
                  <a:lnTo>
                    <a:pt x="146" y="412"/>
                  </a:lnTo>
                  <a:lnTo>
                    <a:pt x="146" y="412"/>
                  </a:lnTo>
                  <a:lnTo>
                    <a:pt x="146" y="412"/>
                  </a:lnTo>
                  <a:lnTo>
                    <a:pt x="146" y="406"/>
                  </a:lnTo>
                  <a:lnTo>
                    <a:pt x="146" y="406"/>
                  </a:lnTo>
                  <a:lnTo>
                    <a:pt x="146" y="406"/>
                  </a:lnTo>
                  <a:lnTo>
                    <a:pt x="146" y="404"/>
                  </a:lnTo>
                  <a:lnTo>
                    <a:pt x="148" y="402"/>
                  </a:lnTo>
                  <a:lnTo>
                    <a:pt x="148" y="396"/>
                  </a:lnTo>
                  <a:lnTo>
                    <a:pt x="148" y="396"/>
                  </a:lnTo>
                  <a:lnTo>
                    <a:pt x="148" y="394"/>
                  </a:lnTo>
                  <a:lnTo>
                    <a:pt x="148" y="392"/>
                  </a:lnTo>
                  <a:lnTo>
                    <a:pt x="148" y="392"/>
                  </a:lnTo>
                  <a:lnTo>
                    <a:pt x="146" y="390"/>
                  </a:lnTo>
                  <a:lnTo>
                    <a:pt x="146" y="388"/>
                  </a:lnTo>
                  <a:lnTo>
                    <a:pt x="146" y="388"/>
                  </a:lnTo>
                  <a:lnTo>
                    <a:pt x="146" y="386"/>
                  </a:lnTo>
                  <a:lnTo>
                    <a:pt x="146" y="386"/>
                  </a:lnTo>
                  <a:lnTo>
                    <a:pt x="146" y="384"/>
                  </a:lnTo>
                  <a:lnTo>
                    <a:pt x="146" y="384"/>
                  </a:lnTo>
                  <a:lnTo>
                    <a:pt x="146" y="384"/>
                  </a:lnTo>
                  <a:lnTo>
                    <a:pt x="144" y="382"/>
                  </a:lnTo>
                  <a:lnTo>
                    <a:pt x="144" y="382"/>
                  </a:lnTo>
                  <a:lnTo>
                    <a:pt x="142" y="378"/>
                  </a:lnTo>
                  <a:lnTo>
                    <a:pt x="142" y="376"/>
                  </a:lnTo>
                  <a:lnTo>
                    <a:pt x="140" y="374"/>
                  </a:lnTo>
                  <a:lnTo>
                    <a:pt x="136" y="370"/>
                  </a:lnTo>
                  <a:lnTo>
                    <a:pt x="136" y="370"/>
                  </a:lnTo>
                  <a:lnTo>
                    <a:pt x="136" y="370"/>
                  </a:lnTo>
                  <a:lnTo>
                    <a:pt x="136" y="368"/>
                  </a:lnTo>
                  <a:lnTo>
                    <a:pt x="136" y="368"/>
                  </a:lnTo>
                  <a:lnTo>
                    <a:pt x="136" y="368"/>
                  </a:lnTo>
                  <a:lnTo>
                    <a:pt x="136" y="366"/>
                  </a:lnTo>
                  <a:lnTo>
                    <a:pt x="136" y="366"/>
                  </a:lnTo>
                  <a:lnTo>
                    <a:pt x="138" y="366"/>
                  </a:lnTo>
                  <a:lnTo>
                    <a:pt x="138" y="366"/>
                  </a:lnTo>
                  <a:lnTo>
                    <a:pt x="138" y="366"/>
                  </a:lnTo>
                  <a:lnTo>
                    <a:pt x="138" y="364"/>
                  </a:lnTo>
                  <a:lnTo>
                    <a:pt x="138" y="364"/>
                  </a:lnTo>
                  <a:lnTo>
                    <a:pt x="136" y="364"/>
                  </a:lnTo>
                  <a:lnTo>
                    <a:pt x="134" y="358"/>
                  </a:lnTo>
                  <a:lnTo>
                    <a:pt x="134" y="358"/>
                  </a:lnTo>
                  <a:lnTo>
                    <a:pt x="132" y="354"/>
                  </a:lnTo>
                  <a:lnTo>
                    <a:pt x="130" y="350"/>
                  </a:lnTo>
                  <a:lnTo>
                    <a:pt x="130" y="348"/>
                  </a:lnTo>
                  <a:lnTo>
                    <a:pt x="130" y="346"/>
                  </a:lnTo>
                  <a:lnTo>
                    <a:pt x="130" y="346"/>
                  </a:lnTo>
                  <a:lnTo>
                    <a:pt x="130" y="340"/>
                  </a:lnTo>
                  <a:lnTo>
                    <a:pt x="130" y="338"/>
                  </a:lnTo>
                  <a:lnTo>
                    <a:pt x="130" y="338"/>
                  </a:lnTo>
                  <a:lnTo>
                    <a:pt x="130" y="338"/>
                  </a:lnTo>
                  <a:lnTo>
                    <a:pt x="130" y="338"/>
                  </a:lnTo>
                  <a:lnTo>
                    <a:pt x="130" y="336"/>
                  </a:lnTo>
                  <a:lnTo>
                    <a:pt x="132" y="332"/>
                  </a:lnTo>
                  <a:lnTo>
                    <a:pt x="132" y="320"/>
                  </a:lnTo>
                  <a:lnTo>
                    <a:pt x="132" y="318"/>
                  </a:lnTo>
                  <a:lnTo>
                    <a:pt x="132" y="318"/>
                  </a:lnTo>
                  <a:lnTo>
                    <a:pt x="132" y="318"/>
                  </a:lnTo>
                  <a:lnTo>
                    <a:pt x="130" y="318"/>
                  </a:lnTo>
                  <a:lnTo>
                    <a:pt x="130" y="316"/>
                  </a:lnTo>
                  <a:lnTo>
                    <a:pt x="130" y="316"/>
                  </a:lnTo>
                  <a:lnTo>
                    <a:pt x="128" y="312"/>
                  </a:lnTo>
                  <a:lnTo>
                    <a:pt x="128" y="310"/>
                  </a:lnTo>
                  <a:lnTo>
                    <a:pt x="128" y="310"/>
                  </a:lnTo>
                  <a:lnTo>
                    <a:pt x="128" y="308"/>
                  </a:lnTo>
                  <a:lnTo>
                    <a:pt x="128" y="308"/>
                  </a:lnTo>
                  <a:lnTo>
                    <a:pt x="130" y="306"/>
                  </a:lnTo>
                  <a:lnTo>
                    <a:pt x="130" y="306"/>
                  </a:lnTo>
                  <a:lnTo>
                    <a:pt x="130" y="306"/>
                  </a:lnTo>
                  <a:lnTo>
                    <a:pt x="130" y="306"/>
                  </a:lnTo>
                  <a:lnTo>
                    <a:pt x="130" y="308"/>
                  </a:lnTo>
                  <a:lnTo>
                    <a:pt x="130" y="308"/>
                  </a:lnTo>
                  <a:lnTo>
                    <a:pt x="130" y="308"/>
                  </a:lnTo>
                  <a:lnTo>
                    <a:pt x="130" y="308"/>
                  </a:lnTo>
                  <a:lnTo>
                    <a:pt x="130" y="308"/>
                  </a:lnTo>
                  <a:lnTo>
                    <a:pt x="130" y="308"/>
                  </a:lnTo>
                  <a:lnTo>
                    <a:pt x="132" y="308"/>
                  </a:lnTo>
                  <a:lnTo>
                    <a:pt x="132" y="306"/>
                  </a:lnTo>
                  <a:lnTo>
                    <a:pt x="132" y="306"/>
                  </a:lnTo>
                  <a:lnTo>
                    <a:pt x="132" y="304"/>
                  </a:lnTo>
                  <a:lnTo>
                    <a:pt x="130" y="302"/>
                  </a:lnTo>
                  <a:lnTo>
                    <a:pt x="130" y="300"/>
                  </a:lnTo>
                  <a:lnTo>
                    <a:pt x="130" y="298"/>
                  </a:lnTo>
                  <a:lnTo>
                    <a:pt x="130" y="296"/>
                  </a:lnTo>
                  <a:lnTo>
                    <a:pt x="130" y="296"/>
                  </a:lnTo>
                  <a:lnTo>
                    <a:pt x="128" y="296"/>
                  </a:lnTo>
                  <a:lnTo>
                    <a:pt x="128" y="294"/>
                  </a:lnTo>
                  <a:lnTo>
                    <a:pt x="128" y="290"/>
                  </a:lnTo>
                  <a:lnTo>
                    <a:pt x="128" y="290"/>
                  </a:lnTo>
                  <a:lnTo>
                    <a:pt x="128" y="290"/>
                  </a:lnTo>
                  <a:lnTo>
                    <a:pt x="128" y="288"/>
                  </a:lnTo>
                  <a:lnTo>
                    <a:pt x="128" y="284"/>
                  </a:lnTo>
                  <a:lnTo>
                    <a:pt x="128" y="282"/>
                  </a:lnTo>
                  <a:lnTo>
                    <a:pt x="128" y="282"/>
                  </a:lnTo>
                  <a:lnTo>
                    <a:pt x="128" y="282"/>
                  </a:lnTo>
                  <a:lnTo>
                    <a:pt x="130" y="284"/>
                  </a:lnTo>
                  <a:lnTo>
                    <a:pt x="128" y="286"/>
                  </a:lnTo>
                  <a:lnTo>
                    <a:pt x="128" y="286"/>
                  </a:lnTo>
                  <a:lnTo>
                    <a:pt x="130" y="288"/>
                  </a:lnTo>
                  <a:lnTo>
                    <a:pt x="130" y="288"/>
                  </a:lnTo>
                  <a:lnTo>
                    <a:pt x="130" y="288"/>
                  </a:lnTo>
                  <a:lnTo>
                    <a:pt x="132" y="286"/>
                  </a:lnTo>
                  <a:lnTo>
                    <a:pt x="132" y="284"/>
                  </a:lnTo>
                  <a:lnTo>
                    <a:pt x="132" y="284"/>
                  </a:lnTo>
                  <a:lnTo>
                    <a:pt x="134" y="284"/>
                  </a:lnTo>
                  <a:lnTo>
                    <a:pt x="134" y="282"/>
                  </a:lnTo>
                  <a:lnTo>
                    <a:pt x="134" y="282"/>
                  </a:lnTo>
                  <a:lnTo>
                    <a:pt x="134" y="278"/>
                  </a:lnTo>
                  <a:lnTo>
                    <a:pt x="134" y="278"/>
                  </a:lnTo>
                  <a:lnTo>
                    <a:pt x="132" y="274"/>
                  </a:lnTo>
                  <a:lnTo>
                    <a:pt x="132" y="274"/>
                  </a:lnTo>
                  <a:lnTo>
                    <a:pt x="132" y="272"/>
                  </a:lnTo>
                  <a:lnTo>
                    <a:pt x="132" y="272"/>
                  </a:lnTo>
                  <a:lnTo>
                    <a:pt x="132" y="272"/>
                  </a:lnTo>
                  <a:lnTo>
                    <a:pt x="132" y="270"/>
                  </a:lnTo>
                  <a:lnTo>
                    <a:pt x="132" y="270"/>
                  </a:lnTo>
                  <a:lnTo>
                    <a:pt x="132" y="266"/>
                  </a:lnTo>
                  <a:lnTo>
                    <a:pt x="128" y="254"/>
                  </a:lnTo>
                  <a:lnTo>
                    <a:pt x="126" y="252"/>
                  </a:lnTo>
                  <a:lnTo>
                    <a:pt x="126" y="252"/>
                  </a:lnTo>
                  <a:lnTo>
                    <a:pt x="122" y="244"/>
                  </a:lnTo>
                  <a:lnTo>
                    <a:pt x="114" y="234"/>
                  </a:lnTo>
                  <a:lnTo>
                    <a:pt x="112" y="234"/>
                  </a:lnTo>
                  <a:lnTo>
                    <a:pt x="112" y="234"/>
                  </a:lnTo>
                  <a:lnTo>
                    <a:pt x="110" y="230"/>
                  </a:lnTo>
                  <a:lnTo>
                    <a:pt x="106" y="226"/>
                  </a:lnTo>
                  <a:lnTo>
                    <a:pt x="106" y="226"/>
                  </a:lnTo>
                  <a:lnTo>
                    <a:pt x="106" y="226"/>
                  </a:lnTo>
                  <a:lnTo>
                    <a:pt x="106" y="226"/>
                  </a:lnTo>
                  <a:lnTo>
                    <a:pt x="106" y="226"/>
                  </a:lnTo>
                  <a:lnTo>
                    <a:pt x="106" y="226"/>
                  </a:lnTo>
                  <a:lnTo>
                    <a:pt x="106" y="224"/>
                  </a:lnTo>
                  <a:lnTo>
                    <a:pt x="106" y="224"/>
                  </a:lnTo>
                  <a:lnTo>
                    <a:pt x="106" y="224"/>
                  </a:lnTo>
                  <a:lnTo>
                    <a:pt x="106" y="224"/>
                  </a:lnTo>
                  <a:lnTo>
                    <a:pt x="106" y="222"/>
                  </a:lnTo>
                  <a:lnTo>
                    <a:pt x="104" y="222"/>
                  </a:lnTo>
                  <a:lnTo>
                    <a:pt x="102" y="218"/>
                  </a:lnTo>
                  <a:lnTo>
                    <a:pt x="102" y="218"/>
                  </a:lnTo>
                  <a:lnTo>
                    <a:pt x="102" y="216"/>
                  </a:lnTo>
                  <a:lnTo>
                    <a:pt x="102" y="214"/>
                  </a:lnTo>
                  <a:lnTo>
                    <a:pt x="102" y="214"/>
                  </a:lnTo>
                  <a:lnTo>
                    <a:pt x="102" y="212"/>
                  </a:lnTo>
                  <a:lnTo>
                    <a:pt x="100" y="212"/>
                  </a:lnTo>
                  <a:lnTo>
                    <a:pt x="100" y="210"/>
                  </a:lnTo>
                  <a:lnTo>
                    <a:pt x="98" y="208"/>
                  </a:lnTo>
                  <a:lnTo>
                    <a:pt x="98" y="208"/>
                  </a:lnTo>
                  <a:lnTo>
                    <a:pt x="94" y="202"/>
                  </a:lnTo>
                  <a:lnTo>
                    <a:pt x="88" y="194"/>
                  </a:lnTo>
                  <a:lnTo>
                    <a:pt x="80" y="180"/>
                  </a:lnTo>
                  <a:lnTo>
                    <a:pt x="80" y="180"/>
                  </a:lnTo>
                  <a:lnTo>
                    <a:pt x="78" y="178"/>
                  </a:lnTo>
                  <a:lnTo>
                    <a:pt x="78" y="178"/>
                  </a:lnTo>
                  <a:lnTo>
                    <a:pt x="78" y="176"/>
                  </a:lnTo>
                  <a:lnTo>
                    <a:pt x="78" y="176"/>
                  </a:lnTo>
                  <a:lnTo>
                    <a:pt x="78" y="174"/>
                  </a:lnTo>
                  <a:lnTo>
                    <a:pt x="78" y="174"/>
                  </a:lnTo>
                  <a:lnTo>
                    <a:pt x="78" y="172"/>
                  </a:lnTo>
                  <a:lnTo>
                    <a:pt x="78" y="170"/>
                  </a:lnTo>
                  <a:lnTo>
                    <a:pt x="76" y="166"/>
                  </a:lnTo>
                  <a:lnTo>
                    <a:pt x="74" y="164"/>
                  </a:lnTo>
                  <a:lnTo>
                    <a:pt x="74" y="164"/>
                  </a:lnTo>
                  <a:lnTo>
                    <a:pt x="74" y="164"/>
                  </a:lnTo>
                  <a:lnTo>
                    <a:pt x="74" y="162"/>
                  </a:lnTo>
                  <a:lnTo>
                    <a:pt x="74" y="162"/>
                  </a:lnTo>
                  <a:lnTo>
                    <a:pt x="72" y="160"/>
                  </a:lnTo>
                  <a:lnTo>
                    <a:pt x="72" y="160"/>
                  </a:lnTo>
                  <a:lnTo>
                    <a:pt x="72" y="160"/>
                  </a:lnTo>
                  <a:lnTo>
                    <a:pt x="72" y="158"/>
                  </a:lnTo>
                  <a:lnTo>
                    <a:pt x="72" y="158"/>
                  </a:lnTo>
                  <a:lnTo>
                    <a:pt x="72" y="156"/>
                  </a:lnTo>
                  <a:lnTo>
                    <a:pt x="72" y="152"/>
                  </a:lnTo>
                  <a:lnTo>
                    <a:pt x="70" y="152"/>
                  </a:lnTo>
                  <a:lnTo>
                    <a:pt x="70" y="148"/>
                  </a:lnTo>
                  <a:lnTo>
                    <a:pt x="68" y="146"/>
                  </a:lnTo>
                  <a:lnTo>
                    <a:pt x="68" y="144"/>
                  </a:lnTo>
                  <a:lnTo>
                    <a:pt x="68" y="144"/>
                  </a:lnTo>
                  <a:lnTo>
                    <a:pt x="66" y="142"/>
                  </a:lnTo>
                  <a:lnTo>
                    <a:pt x="66" y="142"/>
                  </a:lnTo>
                  <a:lnTo>
                    <a:pt x="66" y="142"/>
                  </a:lnTo>
                  <a:lnTo>
                    <a:pt x="64" y="142"/>
                  </a:lnTo>
                  <a:lnTo>
                    <a:pt x="64" y="142"/>
                  </a:lnTo>
                  <a:lnTo>
                    <a:pt x="62" y="140"/>
                  </a:lnTo>
                  <a:lnTo>
                    <a:pt x="62" y="140"/>
                  </a:lnTo>
                  <a:lnTo>
                    <a:pt x="62" y="138"/>
                  </a:lnTo>
                  <a:lnTo>
                    <a:pt x="62" y="138"/>
                  </a:lnTo>
                  <a:lnTo>
                    <a:pt x="60" y="132"/>
                  </a:lnTo>
                  <a:lnTo>
                    <a:pt x="60" y="132"/>
                  </a:lnTo>
                  <a:lnTo>
                    <a:pt x="60" y="130"/>
                  </a:lnTo>
                  <a:lnTo>
                    <a:pt x="58" y="128"/>
                  </a:lnTo>
                  <a:lnTo>
                    <a:pt x="58" y="126"/>
                  </a:lnTo>
                  <a:lnTo>
                    <a:pt x="56" y="126"/>
                  </a:lnTo>
                  <a:lnTo>
                    <a:pt x="52" y="116"/>
                  </a:lnTo>
                  <a:lnTo>
                    <a:pt x="50" y="116"/>
                  </a:lnTo>
                  <a:lnTo>
                    <a:pt x="50" y="114"/>
                  </a:lnTo>
                  <a:lnTo>
                    <a:pt x="46" y="108"/>
                  </a:lnTo>
                  <a:lnTo>
                    <a:pt x="46" y="106"/>
                  </a:lnTo>
                  <a:lnTo>
                    <a:pt x="46" y="106"/>
                  </a:lnTo>
                  <a:lnTo>
                    <a:pt x="44" y="100"/>
                  </a:lnTo>
                  <a:lnTo>
                    <a:pt x="40" y="94"/>
                  </a:lnTo>
                  <a:lnTo>
                    <a:pt x="38" y="90"/>
                  </a:lnTo>
                  <a:lnTo>
                    <a:pt x="36" y="84"/>
                  </a:lnTo>
                  <a:lnTo>
                    <a:pt x="34" y="82"/>
                  </a:lnTo>
                  <a:lnTo>
                    <a:pt x="34" y="80"/>
                  </a:lnTo>
                  <a:lnTo>
                    <a:pt x="32" y="80"/>
                  </a:lnTo>
                  <a:lnTo>
                    <a:pt x="28" y="74"/>
                  </a:lnTo>
                  <a:lnTo>
                    <a:pt x="28" y="72"/>
                  </a:lnTo>
                  <a:lnTo>
                    <a:pt x="26" y="72"/>
                  </a:lnTo>
                  <a:lnTo>
                    <a:pt x="24" y="70"/>
                  </a:lnTo>
                  <a:lnTo>
                    <a:pt x="24" y="70"/>
                  </a:lnTo>
                  <a:lnTo>
                    <a:pt x="22" y="68"/>
                  </a:lnTo>
                  <a:lnTo>
                    <a:pt x="22" y="68"/>
                  </a:lnTo>
                  <a:lnTo>
                    <a:pt x="22" y="68"/>
                  </a:lnTo>
                  <a:lnTo>
                    <a:pt x="20" y="66"/>
                  </a:lnTo>
                  <a:lnTo>
                    <a:pt x="20" y="66"/>
                  </a:lnTo>
                  <a:lnTo>
                    <a:pt x="18" y="64"/>
                  </a:lnTo>
                  <a:lnTo>
                    <a:pt x="14" y="60"/>
                  </a:lnTo>
                  <a:lnTo>
                    <a:pt x="14" y="58"/>
                  </a:lnTo>
                  <a:lnTo>
                    <a:pt x="14" y="58"/>
                  </a:lnTo>
                  <a:lnTo>
                    <a:pt x="14" y="56"/>
                  </a:lnTo>
                  <a:lnTo>
                    <a:pt x="14" y="56"/>
                  </a:lnTo>
                  <a:lnTo>
                    <a:pt x="14" y="56"/>
                  </a:lnTo>
                  <a:lnTo>
                    <a:pt x="12" y="50"/>
                  </a:lnTo>
                  <a:lnTo>
                    <a:pt x="10" y="50"/>
                  </a:lnTo>
                  <a:lnTo>
                    <a:pt x="10" y="50"/>
                  </a:lnTo>
                  <a:lnTo>
                    <a:pt x="8" y="46"/>
                  </a:lnTo>
                  <a:lnTo>
                    <a:pt x="8" y="46"/>
                  </a:lnTo>
                  <a:lnTo>
                    <a:pt x="8" y="46"/>
                  </a:lnTo>
                  <a:lnTo>
                    <a:pt x="6" y="44"/>
                  </a:lnTo>
                  <a:lnTo>
                    <a:pt x="6" y="44"/>
                  </a:lnTo>
                  <a:lnTo>
                    <a:pt x="4" y="42"/>
                  </a:lnTo>
                  <a:lnTo>
                    <a:pt x="4" y="42"/>
                  </a:lnTo>
                  <a:lnTo>
                    <a:pt x="2" y="38"/>
                  </a:lnTo>
                  <a:lnTo>
                    <a:pt x="2" y="36"/>
                  </a:lnTo>
                  <a:lnTo>
                    <a:pt x="2" y="36"/>
                  </a:lnTo>
                  <a:lnTo>
                    <a:pt x="2" y="36"/>
                  </a:lnTo>
                  <a:lnTo>
                    <a:pt x="2" y="30"/>
                  </a:lnTo>
                  <a:lnTo>
                    <a:pt x="0" y="26"/>
                  </a:lnTo>
                  <a:lnTo>
                    <a:pt x="0" y="16"/>
                  </a:lnTo>
                  <a:lnTo>
                    <a:pt x="0" y="14"/>
                  </a:lnTo>
                  <a:lnTo>
                    <a:pt x="0" y="12"/>
                  </a:lnTo>
                  <a:lnTo>
                    <a:pt x="0" y="10"/>
                  </a:lnTo>
                  <a:lnTo>
                    <a:pt x="0" y="6"/>
                  </a:lnTo>
                  <a:lnTo>
                    <a:pt x="0" y="6"/>
                  </a:lnTo>
                  <a:lnTo>
                    <a:pt x="2" y="4"/>
                  </a:lnTo>
                  <a:lnTo>
                    <a:pt x="2" y="4"/>
                  </a:lnTo>
                  <a:lnTo>
                    <a:pt x="2" y="2"/>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38" name="Freeform 5671">
              <a:extLst>
                <a:ext uri="{FF2B5EF4-FFF2-40B4-BE49-F238E27FC236}">
                  <a16:creationId xmlns:a16="http://schemas.microsoft.com/office/drawing/2014/main" id="{D4DB5091-6D70-2646-BEEC-8DC2191290FF}"/>
                </a:ext>
              </a:extLst>
            </p:cNvPr>
            <p:cNvSpPr>
              <a:spLocks/>
            </p:cNvSpPr>
            <p:nvPr/>
          </p:nvSpPr>
          <p:spPr bwMode="auto">
            <a:xfrm>
              <a:off x="3495674" y="3017777"/>
              <a:ext cx="441949" cy="173725"/>
            </a:xfrm>
            <a:custGeom>
              <a:avLst/>
              <a:gdLst/>
              <a:ahLst/>
              <a:cxnLst>
                <a:cxn ang="0">
                  <a:pos x="278" y="84"/>
                </a:cxn>
                <a:cxn ang="0">
                  <a:pos x="276" y="88"/>
                </a:cxn>
                <a:cxn ang="0">
                  <a:pos x="274" y="90"/>
                </a:cxn>
                <a:cxn ang="0">
                  <a:pos x="262" y="84"/>
                </a:cxn>
                <a:cxn ang="0">
                  <a:pos x="264" y="88"/>
                </a:cxn>
                <a:cxn ang="0">
                  <a:pos x="264" y="98"/>
                </a:cxn>
                <a:cxn ang="0">
                  <a:pos x="234" y="100"/>
                </a:cxn>
                <a:cxn ang="0">
                  <a:pos x="228" y="90"/>
                </a:cxn>
                <a:cxn ang="0">
                  <a:pos x="226" y="94"/>
                </a:cxn>
                <a:cxn ang="0">
                  <a:pos x="226" y="96"/>
                </a:cxn>
                <a:cxn ang="0">
                  <a:pos x="206" y="88"/>
                </a:cxn>
                <a:cxn ang="0">
                  <a:pos x="208" y="92"/>
                </a:cxn>
                <a:cxn ang="0">
                  <a:pos x="210" y="94"/>
                </a:cxn>
                <a:cxn ang="0">
                  <a:pos x="210" y="100"/>
                </a:cxn>
                <a:cxn ang="0">
                  <a:pos x="202" y="96"/>
                </a:cxn>
                <a:cxn ang="0">
                  <a:pos x="202" y="90"/>
                </a:cxn>
                <a:cxn ang="0">
                  <a:pos x="202" y="102"/>
                </a:cxn>
                <a:cxn ang="0">
                  <a:pos x="204" y="104"/>
                </a:cxn>
                <a:cxn ang="0">
                  <a:pos x="196" y="104"/>
                </a:cxn>
                <a:cxn ang="0">
                  <a:pos x="194" y="100"/>
                </a:cxn>
                <a:cxn ang="0">
                  <a:pos x="190" y="108"/>
                </a:cxn>
                <a:cxn ang="0">
                  <a:pos x="190" y="98"/>
                </a:cxn>
                <a:cxn ang="0">
                  <a:pos x="190" y="94"/>
                </a:cxn>
                <a:cxn ang="0">
                  <a:pos x="188" y="104"/>
                </a:cxn>
                <a:cxn ang="0">
                  <a:pos x="178" y="108"/>
                </a:cxn>
                <a:cxn ang="0">
                  <a:pos x="168" y="108"/>
                </a:cxn>
                <a:cxn ang="0">
                  <a:pos x="168" y="106"/>
                </a:cxn>
                <a:cxn ang="0">
                  <a:pos x="166" y="102"/>
                </a:cxn>
                <a:cxn ang="0">
                  <a:pos x="158" y="110"/>
                </a:cxn>
                <a:cxn ang="0">
                  <a:pos x="136" y="92"/>
                </a:cxn>
                <a:cxn ang="0">
                  <a:pos x="130" y="84"/>
                </a:cxn>
                <a:cxn ang="0">
                  <a:pos x="128" y="70"/>
                </a:cxn>
                <a:cxn ang="0">
                  <a:pos x="132" y="70"/>
                </a:cxn>
                <a:cxn ang="0">
                  <a:pos x="130" y="68"/>
                </a:cxn>
                <a:cxn ang="0">
                  <a:pos x="126" y="68"/>
                </a:cxn>
                <a:cxn ang="0">
                  <a:pos x="138" y="50"/>
                </a:cxn>
                <a:cxn ang="0">
                  <a:pos x="132" y="54"/>
                </a:cxn>
                <a:cxn ang="0">
                  <a:pos x="126" y="58"/>
                </a:cxn>
                <a:cxn ang="0">
                  <a:pos x="118" y="50"/>
                </a:cxn>
                <a:cxn ang="0">
                  <a:pos x="126" y="50"/>
                </a:cxn>
                <a:cxn ang="0">
                  <a:pos x="132" y="46"/>
                </a:cxn>
                <a:cxn ang="0">
                  <a:pos x="128" y="46"/>
                </a:cxn>
                <a:cxn ang="0">
                  <a:pos x="112" y="42"/>
                </a:cxn>
                <a:cxn ang="0">
                  <a:pos x="94" y="20"/>
                </a:cxn>
                <a:cxn ang="0">
                  <a:pos x="82" y="12"/>
                </a:cxn>
                <a:cxn ang="0">
                  <a:pos x="74" y="10"/>
                </a:cxn>
                <a:cxn ang="0">
                  <a:pos x="40" y="8"/>
                </a:cxn>
                <a:cxn ang="0">
                  <a:pos x="32" y="8"/>
                </a:cxn>
                <a:cxn ang="0">
                  <a:pos x="48" y="4"/>
                </a:cxn>
                <a:cxn ang="0">
                  <a:pos x="50" y="0"/>
                </a:cxn>
                <a:cxn ang="0">
                  <a:pos x="36" y="4"/>
                </a:cxn>
                <a:cxn ang="0">
                  <a:pos x="36" y="0"/>
                </a:cxn>
                <a:cxn ang="0">
                  <a:pos x="30" y="8"/>
                </a:cxn>
                <a:cxn ang="0">
                  <a:pos x="16" y="10"/>
                </a:cxn>
                <a:cxn ang="0">
                  <a:pos x="0" y="12"/>
                </a:cxn>
              </a:cxnLst>
              <a:rect l="0" t="0" r="r" b="b"/>
              <a:pathLst>
                <a:path w="278" h="110">
                  <a:moveTo>
                    <a:pt x="278" y="84"/>
                  </a:moveTo>
                  <a:lnTo>
                    <a:pt x="278" y="84"/>
                  </a:lnTo>
                  <a:lnTo>
                    <a:pt x="278" y="84"/>
                  </a:lnTo>
                  <a:lnTo>
                    <a:pt x="278" y="84"/>
                  </a:lnTo>
                  <a:lnTo>
                    <a:pt x="278" y="84"/>
                  </a:lnTo>
                  <a:lnTo>
                    <a:pt x="278" y="84"/>
                  </a:lnTo>
                  <a:lnTo>
                    <a:pt x="278" y="84"/>
                  </a:lnTo>
                  <a:lnTo>
                    <a:pt x="278" y="84"/>
                  </a:lnTo>
                  <a:lnTo>
                    <a:pt x="276" y="84"/>
                  </a:lnTo>
                  <a:lnTo>
                    <a:pt x="276" y="84"/>
                  </a:lnTo>
                  <a:lnTo>
                    <a:pt x="276" y="86"/>
                  </a:lnTo>
                  <a:lnTo>
                    <a:pt x="276" y="86"/>
                  </a:lnTo>
                  <a:lnTo>
                    <a:pt x="276" y="88"/>
                  </a:lnTo>
                  <a:lnTo>
                    <a:pt x="276" y="88"/>
                  </a:lnTo>
                  <a:lnTo>
                    <a:pt x="276" y="88"/>
                  </a:lnTo>
                  <a:lnTo>
                    <a:pt x="276" y="88"/>
                  </a:lnTo>
                  <a:lnTo>
                    <a:pt x="276" y="90"/>
                  </a:lnTo>
                  <a:lnTo>
                    <a:pt x="276" y="90"/>
                  </a:lnTo>
                  <a:lnTo>
                    <a:pt x="274" y="90"/>
                  </a:lnTo>
                  <a:lnTo>
                    <a:pt x="274" y="90"/>
                  </a:lnTo>
                  <a:lnTo>
                    <a:pt x="274" y="90"/>
                  </a:lnTo>
                  <a:lnTo>
                    <a:pt x="272" y="90"/>
                  </a:lnTo>
                  <a:lnTo>
                    <a:pt x="268" y="88"/>
                  </a:lnTo>
                  <a:lnTo>
                    <a:pt x="266" y="84"/>
                  </a:lnTo>
                  <a:lnTo>
                    <a:pt x="262" y="82"/>
                  </a:lnTo>
                  <a:lnTo>
                    <a:pt x="262" y="84"/>
                  </a:lnTo>
                  <a:lnTo>
                    <a:pt x="262" y="84"/>
                  </a:lnTo>
                  <a:lnTo>
                    <a:pt x="262" y="84"/>
                  </a:lnTo>
                  <a:lnTo>
                    <a:pt x="262" y="84"/>
                  </a:lnTo>
                  <a:lnTo>
                    <a:pt x="262" y="86"/>
                  </a:lnTo>
                  <a:lnTo>
                    <a:pt x="264" y="86"/>
                  </a:lnTo>
                  <a:lnTo>
                    <a:pt x="264" y="86"/>
                  </a:lnTo>
                  <a:lnTo>
                    <a:pt x="264" y="86"/>
                  </a:lnTo>
                  <a:lnTo>
                    <a:pt x="264" y="88"/>
                  </a:lnTo>
                  <a:lnTo>
                    <a:pt x="264" y="88"/>
                  </a:lnTo>
                  <a:lnTo>
                    <a:pt x="268" y="92"/>
                  </a:lnTo>
                  <a:lnTo>
                    <a:pt x="266" y="94"/>
                  </a:lnTo>
                  <a:lnTo>
                    <a:pt x="266" y="94"/>
                  </a:lnTo>
                  <a:lnTo>
                    <a:pt x="264" y="98"/>
                  </a:lnTo>
                  <a:lnTo>
                    <a:pt x="264" y="98"/>
                  </a:lnTo>
                  <a:lnTo>
                    <a:pt x="264" y="98"/>
                  </a:lnTo>
                  <a:lnTo>
                    <a:pt x="264" y="98"/>
                  </a:lnTo>
                  <a:lnTo>
                    <a:pt x="262" y="98"/>
                  </a:lnTo>
                  <a:lnTo>
                    <a:pt x="256" y="96"/>
                  </a:lnTo>
                  <a:lnTo>
                    <a:pt x="252" y="96"/>
                  </a:lnTo>
                  <a:lnTo>
                    <a:pt x="240" y="98"/>
                  </a:lnTo>
                  <a:lnTo>
                    <a:pt x="236" y="100"/>
                  </a:lnTo>
                  <a:lnTo>
                    <a:pt x="236" y="100"/>
                  </a:lnTo>
                  <a:lnTo>
                    <a:pt x="234" y="100"/>
                  </a:lnTo>
                  <a:lnTo>
                    <a:pt x="234" y="100"/>
                  </a:lnTo>
                  <a:lnTo>
                    <a:pt x="230" y="98"/>
                  </a:lnTo>
                  <a:lnTo>
                    <a:pt x="228" y="98"/>
                  </a:lnTo>
                  <a:lnTo>
                    <a:pt x="228" y="98"/>
                  </a:lnTo>
                  <a:lnTo>
                    <a:pt x="228" y="94"/>
                  </a:lnTo>
                  <a:lnTo>
                    <a:pt x="228" y="92"/>
                  </a:lnTo>
                  <a:lnTo>
                    <a:pt x="228" y="90"/>
                  </a:lnTo>
                  <a:lnTo>
                    <a:pt x="228" y="90"/>
                  </a:lnTo>
                  <a:lnTo>
                    <a:pt x="228" y="90"/>
                  </a:lnTo>
                  <a:lnTo>
                    <a:pt x="228" y="90"/>
                  </a:lnTo>
                  <a:lnTo>
                    <a:pt x="228" y="90"/>
                  </a:lnTo>
                  <a:lnTo>
                    <a:pt x="228" y="90"/>
                  </a:lnTo>
                  <a:lnTo>
                    <a:pt x="228" y="90"/>
                  </a:lnTo>
                  <a:lnTo>
                    <a:pt x="226" y="94"/>
                  </a:lnTo>
                  <a:lnTo>
                    <a:pt x="228" y="94"/>
                  </a:lnTo>
                  <a:lnTo>
                    <a:pt x="228" y="94"/>
                  </a:lnTo>
                  <a:lnTo>
                    <a:pt x="228" y="94"/>
                  </a:lnTo>
                  <a:lnTo>
                    <a:pt x="228" y="94"/>
                  </a:lnTo>
                  <a:lnTo>
                    <a:pt x="228" y="94"/>
                  </a:lnTo>
                  <a:lnTo>
                    <a:pt x="228" y="94"/>
                  </a:lnTo>
                  <a:lnTo>
                    <a:pt x="226" y="96"/>
                  </a:lnTo>
                  <a:lnTo>
                    <a:pt x="226" y="96"/>
                  </a:lnTo>
                  <a:lnTo>
                    <a:pt x="226" y="96"/>
                  </a:lnTo>
                  <a:lnTo>
                    <a:pt x="224" y="96"/>
                  </a:lnTo>
                  <a:lnTo>
                    <a:pt x="216" y="96"/>
                  </a:lnTo>
                  <a:lnTo>
                    <a:pt x="214" y="96"/>
                  </a:lnTo>
                  <a:lnTo>
                    <a:pt x="212" y="94"/>
                  </a:lnTo>
                  <a:lnTo>
                    <a:pt x="206" y="88"/>
                  </a:lnTo>
                  <a:lnTo>
                    <a:pt x="206" y="88"/>
                  </a:lnTo>
                  <a:lnTo>
                    <a:pt x="206" y="88"/>
                  </a:lnTo>
                  <a:lnTo>
                    <a:pt x="206" y="90"/>
                  </a:lnTo>
                  <a:lnTo>
                    <a:pt x="206" y="90"/>
                  </a:lnTo>
                  <a:lnTo>
                    <a:pt x="206" y="90"/>
                  </a:lnTo>
                  <a:lnTo>
                    <a:pt x="208" y="92"/>
                  </a:lnTo>
                  <a:lnTo>
                    <a:pt x="208" y="92"/>
                  </a:lnTo>
                  <a:lnTo>
                    <a:pt x="208" y="92"/>
                  </a:lnTo>
                  <a:lnTo>
                    <a:pt x="208" y="92"/>
                  </a:lnTo>
                  <a:lnTo>
                    <a:pt x="210" y="92"/>
                  </a:lnTo>
                  <a:lnTo>
                    <a:pt x="210" y="92"/>
                  </a:lnTo>
                  <a:lnTo>
                    <a:pt x="210" y="94"/>
                  </a:lnTo>
                  <a:lnTo>
                    <a:pt x="210" y="94"/>
                  </a:lnTo>
                  <a:lnTo>
                    <a:pt x="210" y="94"/>
                  </a:lnTo>
                  <a:lnTo>
                    <a:pt x="210" y="96"/>
                  </a:lnTo>
                  <a:lnTo>
                    <a:pt x="212" y="98"/>
                  </a:lnTo>
                  <a:lnTo>
                    <a:pt x="212" y="100"/>
                  </a:lnTo>
                  <a:lnTo>
                    <a:pt x="210" y="100"/>
                  </a:lnTo>
                  <a:lnTo>
                    <a:pt x="210" y="100"/>
                  </a:lnTo>
                  <a:lnTo>
                    <a:pt x="210" y="100"/>
                  </a:lnTo>
                  <a:lnTo>
                    <a:pt x="210" y="100"/>
                  </a:lnTo>
                  <a:lnTo>
                    <a:pt x="206" y="102"/>
                  </a:lnTo>
                  <a:lnTo>
                    <a:pt x="204" y="102"/>
                  </a:lnTo>
                  <a:lnTo>
                    <a:pt x="204" y="102"/>
                  </a:lnTo>
                  <a:lnTo>
                    <a:pt x="204" y="100"/>
                  </a:lnTo>
                  <a:lnTo>
                    <a:pt x="204" y="100"/>
                  </a:lnTo>
                  <a:lnTo>
                    <a:pt x="202" y="96"/>
                  </a:lnTo>
                  <a:lnTo>
                    <a:pt x="202" y="96"/>
                  </a:lnTo>
                  <a:lnTo>
                    <a:pt x="204" y="94"/>
                  </a:lnTo>
                  <a:lnTo>
                    <a:pt x="204" y="92"/>
                  </a:lnTo>
                  <a:lnTo>
                    <a:pt x="204" y="92"/>
                  </a:lnTo>
                  <a:lnTo>
                    <a:pt x="204" y="92"/>
                  </a:lnTo>
                  <a:lnTo>
                    <a:pt x="204" y="90"/>
                  </a:lnTo>
                  <a:lnTo>
                    <a:pt x="204" y="90"/>
                  </a:lnTo>
                  <a:lnTo>
                    <a:pt x="202" y="90"/>
                  </a:lnTo>
                  <a:lnTo>
                    <a:pt x="202" y="88"/>
                  </a:lnTo>
                  <a:lnTo>
                    <a:pt x="200" y="88"/>
                  </a:lnTo>
                  <a:lnTo>
                    <a:pt x="198" y="90"/>
                  </a:lnTo>
                  <a:lnTo>
                    <a:pt x="198" y="92"/>
                  </a:lnTo>
                  <a:lnTo>
                    <a:pt x="198" y="92"/>
                  </a:lnTo>
                  <a:lnTo>
                    <a:pt x="202" y="100"/>
                  </a:lnTo>
                  <a:lnTo>
                    <a:pt x="202" y="102"/>
                  </a:lnTo>
                  <a:lnTo>
                    <a:pt x="202" y="102"/>
                  </a:lnTo>
                  <a:lnTo>
                    <a:pt x="204" y="104"/>
                  </a:lnTo>
                  <a:lnTo>
                    <a:pt x="204" y="104"/>
                  </a:lnTo>
                  <a:lnTo>
                    <a:pt x="204" y="104"/>
                  </a:lnTo>
                  <a:lnTo>
                    <a:pt x="204" y="104"/>
                  </a:lnTo>
                  <a:lnTo>
                    <a:pt x="204" y="104"/>
                  </a:lnTo>
                  <a:lnTo>
                    <a:pt x="204" y="104"/>
                  </a:lnTo>
                  <a:lnTo>
                    <a:pt x="204" y="106"/>
                  </a:lnTo>
                  <a:lnTo>
                    <a:pt x="204" y="106"/>
                  </a:lnTo>
                  <a:lnTo>
                    <a:pt x="202" y="106"/>
                  </a:lnTo>
                  <a:lnTo>
                    <a:pt x="202" y="106"/>
                  </a:lnTo>
                  <a:lnTo>
                    <a:pt x="200" y="106"/>
                  </a:lnTo>
                  <a:lnTo>
                    <a:pt x="196" y="104"/>
                  </a:lnTo>
                  <a:lnTo>
                    <a:pt x="196" y="104"/>
                  </a:lnTo>
                  <a:lnTo>
                    <a:pt x="196" y="104"/>
                  </a:lnTo>
                  <a:lnTo>
                    <a:pt x="194" y="98"/>
                  </a:lnTo>
                  <a:lnTo>
                    <a:pt x="192" y="88"/>
                  </a:lnTo>
                  <a:lnTo>
                    <a:pt x="192" y="86"/>
                  </a:lnTo>
                  <a:lnTo>
                    <a:pt x="192" y="86"/>
                  </a:lnTo>
                  <a:lnTo>
                    <a:pt x="190" y="86"/>
                  </a:lnTo>
                  <a:lnTo>
                    <a:pt x="194" y="100"/>
                  </a:lnTo>
                  <a:lnTo>
                    <a:pt x="194" y="102"/>
                  </a:lnTo>
                  <a:lnTo>
                    <a:pt x="194" y="104"/>
                  </a:lnTo>
                  <a:lnTo>
                    <a:pt x="196" y="106"/>
                  </a:lnTo>
                  <a:lnTo>
                    <a:pt x="196" y="106"/>
                  </a:lnTo>
                  <a:lnTo>
                    <a:pt x="192" y="108"/>
                  </a:lnTo>
                  <a:lnTo>
                    <a:pt x="190" y="108"/>
                  </a:lnTo>
                  <a:lnTo>
                    <a:pt x="190" y="108"/>
                  </a:lnTo>
                  <a:lnTo>
                    <a:pt x="190" y="106"/>
                  </a:lnTo>
                  <a:lnTo>
                    <a:pt x="190" y="106"/>
                  </a:lnTo>
                  <a:lnTo>
                    <a:pt x="190" y="106"/>
                  </a:lnTo>
                  <a:lnTo>
                    <a:pt x="188" y="102"/>
                  </a:lnTo>
                  <a:lnTo>
                    <a:pt x="188" y="100"/>
                  </a:lnTo>
                  <a:lnTo>
                    <a:pt x="190" y="100"/>
                  </a:lnTo>
                  <a:lnTo>
                    <a:pt x="190" y="98"/>
                  </a:lnTo>
                  <a:lnTo>
                    <a:pt x="190" y="98"/>
                  </a:lnTo>
                  <a:lnTo>
                    <a:pt x="190" y="96"/>
                  </a:lnTo>
                  <a:lnTo>
                    <a:pt x="190" y="96"/>
                  </a:lnTo>
                  <a:lnTo>
                    <a:pt x="190" y="96"/>
                  </a:lnTo>
                  <a:lnTo>
                    <a:pt x="190" y="94"/>
                  </a:lnTo>
                  <a:lnTo>
                    <a:pt x="190" y="94"/>
                  </a:lnTo>
                  <a:lnTo>
                    <a:pt x="190" y="94"/>
                  </a:lnTo>
                  <a:lnTo>
                    <a:pt x="186" y="100"/>
                  </a:lnTo>
                  <a:lnTo>
                    <a:pt x="186" y="102"/>
                  </a:lnTo>
                  <a:lnTo>
                    <a:pt x="186" y="102"/>
                  </a:lnTo>
                  <a:lnTo>
                    <a:pt x="186" y="102"/>
                  </a:lnTo>
                  <a:lnTo>
                    <a:pt x="186" y="104"/>
                  </a:lnTo>
                  <a:lnTo>
                    <a:pt x="188" y="104"/>
                  </a:lnTo>
                  <a:lnTo>
                    <a:pt x="188" y="104"/>
                  </a:lnTo>
                  <a:lnTo>
                    <a:pt x="188" y="104"/>
                  </a:lnTo>
                  <a:lnTo>
                    <a:pt x="188" y="108"/>
                  </a:lnTo>
                  <a:lnTo>
                    <a:pt x="188" y="108"/>
                  </a:lnTo>
                  <a:lnTo>
                    <a:pt x="188" y="108"/>
                  </a:lnTo>
                  <a:lnTo>
                    <a:pt x="186" y="108"/>
                  </a:lnTo>
                  <a:lnTo>
                    <a:pt x="182" y="108"/>
                  </a:lnTo>
                  <a:lnTo>
                    <a:pt x="178" y="108"/>
                  </a:lnTo>
                  <a:lnTo>
                    <a:pt x="174" y="108"/>
                  </a:lnTo>
                  <a:lnTo>
                    <a:pt x="170" y="108"/>
                  </a:lnTo>
                  <a:lnTo>
                    <a:pt x="170" y="110"/>
                  </a:lnTo>
                  <a:lnTo>
                    <a:pt x="168" y="110"/>
                  </a:lnTo>
                  <a:lnTo>
                    <a:pt x="168" y="110"/>
                  </a:lnTo>
                  <a:lnTo>
                    <a:pt x="168" y="110"/>
                  </a:lnTo>
                  <a:lnTo>
                    <a:pt x="168" y="108"/>
                  </a:lnTo>
                  <a:lnTo>
                    <a:pt x="166" y="108"/>
                  </a:lnTo>
                  <a:lnTo>
                    <a:pt x="166" y="108"/>
                  </a:lnTo>
                  <a:lnTo>
                    <a:pt x="166" y="108"/>
                  </a:lnTo>
                  <a:lnTo>
                    <a:pt x="166" y="108"/>
                  </a:lnTo>
                  <a:lnTo>
                    <a:pt x="168" y="108"/>
                  </a:lnTo>
                  <a:lnTo>
                    <a:pt x="168" y="106"/>
                  </a:lnTo>
                  <a:lnTo>
                    <a:pt x="168" y="106"/>
                  </a:lnTo>
                  <a:lnTo>
                    <a:pt x="168" y="106"/>
                  </a:lnTo>
                  <a:lnTo>
                    <a:pt x="170" y="104"/>
                  </a:lnTo>
                  <a:lnTo>
                    <a:pt x="170" y="104"/>
                  </a:lnTo>
                  <a:lnTo>
                    <a:pt x="170" y="102"/>
                  </a:lnTo>
                  <a:lnTo>
                    <a:pt x="170" y="102"/>
                  </a:lnTo>
                  <a:lnTo>
                    <a:pt x="168" y="102"/>
                  </a:lnTo>
                  <a:lnTo>
                    <a:pt x="166" y="102"/>
                  </a:lnTo>
                  <a:lnTo>
                    <a:pt x="166" y="104"/>
                  </a:lnTo>
                  <a:lnTo>
                    <a:pt x="166" y="108"/>
                  </a:lnTo>
                  <a:lnTo>
                    <a:pt x="164" y="110"/>
                  </a:lnTo>
                  <a:lnTo>
                    <a:pt x="160" y="110"/>
                  </a:lnTo>
                  <a:lnTo>
                    <a:pt x="160" y="110"/>
                  </a:lnTo>
                  <a:lnTo>
                    <a:pt x="160" y="110"/>
                  </a:lnTo>
                  <a:lnTo>
                    <a:pt x="158" y="110"/>
                  </a:lnTo>
                  <a:lnTo>
                    <a:pt x="152" y="108"/>
                  </a:lnTo>
                  <a:lnTo>
                    <a:pt x="152" y="106"/>
                  </a:lnTo>
                  <a:lnTo>
                    <a:pt x="150" y="104"/>
                  </a:lnTo>
                  <a:lnTo>
                    <a:pt x="142" y="100"/>
                  </a:lnTo>
                  <a:lnTo>
                    <a:pt x="140" y="96"/>
                  </a:lnTo>
                  <a:lnTo>
                    <a:pt x="136" y="94"/>
                  </a:lnTo>
                  <a:lnTo>
                    <a:pt x="136" y="92"/>
                  </a:lnTo>
                  <a:lnTo>
                    <a:pt x="136" y="92"/>
                  </a:lnTo>
                  <a:lnTo>
                    <a:pt x="136" y="92"/>
                  </a:lnTo>
                  <a:lnTo>
                    <a:pt x="134" y="90"/>
                  </a:lnTo>
                  <a:lnTo>
                    <a:pt x="132" y="88"/>
                  </a:lnTo>
                  <a:lnTo>
                    <a:pt x="132" y="84"/>
                  </a:lnTo>
                  <a:lnTo>
                    <a:pt x="130" y="84"/>
                  </a:lnTo>
                  <a:lnTo>
                    <a:pt x="130" y="84"/>
                  </a:lnTo>
                  <a:lnTo>
                    <a:pt x="130" y="80"/>
                  </a:lnTo>
                  <a:lnTo>
                    <a:pt x="126" y="70"/>
                  </a:lnTo>
                  <a:lnTo>
                    <a:pt x="126" y="70"/>
                  </a:lnTo>
                  <a:lnTo>
                    <a:pt x="126" y="70"/>
                  </a:lnTo>
                  <a:lnTo>
                    <a:pt x="126" y="70"/>
                  </a:lnTo>
                  <a:lnTo>
                    <a:pt x="126" y="70"/>
                  </a:lnTo>
                  <a:lnTo>
                    <a:pt x="128" y="70"/>
                  </a:lnTo>
                  <a:lnTo>
                    <a:pt x="128" y="70"/>
                  </a:lnTo>
                  <a:lnTo>
                    <a:pt x="128" y="70"/>
                  </a:lnTo>
                  <a:lnTo>
                    <a:pt x="128" y="70"/>
                  </a:lnTo>
                  <a:lnTo>
                    <a:pt x="130" y="70"/>
                  </a:lnTo>
                  <a:lnTo>
                    <a:pt x="130" y="70"/>
                  </a:lnTo>
                  <a:lnTo>
                    <a:pt x="130" y="72"/>
                  </a:lnTo>
                  <a:lnTo>
                    <a:pt x="132" y="70"/>
                  </a:lnTo>
                  <a:lnTo>
                    <a:pt x="132" y="68"/>
                  </a:lnTo>
                  <a:lnTo>
                    <a:pt x="132" y="68"/>
                  </a:lnTo>
                  <a:lnTo>
                    <a:pt x="130" y="66"/>
                  </a:lnTo>
                  <a:lnTo>
                    <a:pt x="130" y="66"/>
                  </a:lnTo>
                  <a:lnTo>
                    <a:pt x="130" y="66"/>
                  </a:lnTo>
                  <a:lnTo>
                    <a:pt x="130" y="68"/>
                  </a:lnTo>
                  <a:lnTo>
                    <a:pt x="130" y="68"/>
                  </a:lnTo>
                  <a:lnTo>
                    <a:pt x="130" y="68"/>
                  </a:lnTo>
                  <a:lnTo>
                    <a:pt x="128" y="68"/>
                  </a:lnTo>
                  <a:lnTo>
                    <a:pt x="128" y="68"/>
                  </a:lnTo>
                  <a:lnTo>
                    <a:pt x="126" y="68"/>
                  </a:lnTo>
                  <a:lnTo>
                    <a:pt x="126" y="68"/>
                  </a:lnTo>
                  <a:lnTo>
                    <a:pt x="126" y="68"/>
                  </a:lnTo>
                  <a:lnTo>
                    <a:pt x="126" y="68"/>
                  </a:lnTo>
                  <a:lnTo>
                    <a:pt x="124" y="60"/>
                  </a:lnTo>
                  <a:lnTo>
                    <a:pt x="130" y="58"/>
                  </a:lnTo>
                  <a:lnTo>
                    <a:pt x="134" y="56"/>
                  </a:lnTo>
                  <a:lnTo>
                    <a:pt x="138" y="52"/>
                  </a:lnTo>
                  <a:lnTo>
                    <a:pt x="138" y="50"/>
                  </a:lnTo>
                  <a:lnTo>
                    <a:pt x="138" y="50"/>
                  </a:lnTo>
                  <a:lnTo>
                    <a:pt x="138" y="50"/>
                  </a:lnTo>
                  <a:lnTo>
                    <a:pt x="138" y="50"/>
                  </a:lnTo>
                  <a:lnTo>
                    <a:pt x="134" y="52"/>
                  </a:lnTo>
                  <a:lnTo>
                    <a:pt x="132" y="52"/>
                  </a:lnTo>
                  <a:lnTo>
                    <a:pt x="132" y="52"/>
                  </a:lnTo>
                  <a:lnTo>
                    <a:pt x="132" y="54"/>
                  </a:lnTo>
                  <a:lnTo>
                    <a:pt x="132" y="54"/>
                  </a:lnTo>
                  <a:lnTo>
                    <a:pt x="132" y="54"/>
                  </a:lnTo>
                  <a:lnTo>
                    <a:pt x="132" y="56"/>
                  </a:lnTo>
                  <a:lnTo>
                    <a:pt x="132" y="56"/>
                  </a:lnTo>
                  <a:lnTo>
                    <a:pt x="132" y="56"/>
                  </a:lnTo>
                  <a:lnTo>
                    <a:pt x="130" y="56"/>
                  </a:lnTo>
                  <a:lnTo>
                    <a:pt x="128" y="58"/>
                  </a:lnTo>
                  <a:lnTo>
                    <a:pt x="126" y="58"/>
                  </a:lnTo>
                  <a:lnTo>
                    <a:pt x="126" y="58"/>
                  </a:lnTo>
                  <a:lnTo>
                    <a:pt x="120" y="56"/>
                  </a:lnTo>
                  <a:lnTo>
                    <a:pt x="120" y="56"/>
                  </a:lnTo>
                  <a:lnTo>
                    <a:pt x="118" y="52"/>
                  </a:lnTo>
                  <a:lnTo>
                    <a:pt x="118" y="52"/>
                  </a:lnTo>
                  <a:lnTo>
                    <a:pt x="116" y="50"/>
                  </a:lnTo>
                  <a:lnTo>
                    <a:pt x="116" y="50"/>
                  </a:lnTo>
                  <a:lnTo>
                    <a:pt x="118" y="50"/>
                  </a:lnTo>
                  <a:lnTo>
                    <a:pt x="118" y="48"/>
                  </a:lnTo>
                  <a:lnTo>
                    <a:pt x="118" y="48"/>
                  </a:lnTo>
                  <a:lnTo>
                    <a:pt x="118" y="48"/>
                  </a:lnTo>
                  <a:lnTo>
                    <a:pt x="118" y="48"/>
                  </a:lnTo>
                  <a:lnTo>
                    <a:pt x="122" y="48"/>
                  </a:lnTo>
                  <a:lnTo>
                    <a:pt x="122" y="48"/>
                  </a:lnTo>
                  <a:lnTo>
                    <a:pt x="126" y="50"/>
                  </a:lnTo>
                  <a:lnTo>
                    <a:pt x="132" y="48"/>
                  </a:lnTo>
                  <a:lnTo>
                    <a:pt x="132" y="48"/>
                  </a:lnTo>
                  <a:lnTo>
                    <a:pt x="132" y="48"/>
                  </a:lnTo>
                  <a:lnTo>
                    <a:pt x="132" y="48"/>
                  </a:lnTo>
                  <a:lnTo>
                    <a:pt x="132" y="48"/>
                  </a:lnTo>
                  <a:lnTo>
                    <a:pt x="132" y="48"/>
                  </a:lnTo>
                  <a:lnTo>
                    <a:pt x="132" y="46"/>
                  </a:lnTo>
                  <a:lnTo>
                    <a:pt x="132" y="46"/>
                  </a:lnTo>
                  <a:lnTo>
                    <a:pt x="132" y="46"/>
                  </a:lnTo>
                  <a:lnTo>
                    <a:pt x="130" y="44"/>
                  </a:lnTo>
                  <a:lnTo>
                    <a:pt x="130" y="44"/>
                  </a:lnTo>
                  <a:lnTo>
                    <a:pt x="128" y="44"/>
                  </a:lnTo>
                  <a:lnTo>
                    <a:pt x="128" y="46"/>
                  </a:lnTo>
                  <a:lnTo>
                    <a:pt x="128" y="46"/>
                  </a:lnTo>
                  <a:lnTo>
                    <a:pt x="116" y="48"/>
                  </a:lnTo>
                  <a:lnTo>
                    <a:pt x="116" y="48"/>
                  </a:lnTo>
                  <a:lnTo>
                    <a:pt x="116" y="48"/>
                  </a:lnTo>
                  <a:lnTo>
                    <a:pt x="114" y="48"/>
                  </a:lnTo>
                  <a:lnTo>
                    <a:pt x="112" y="44"/>
                  </a:lnTo>
                  <a:lnTo>
                    <a:pt x="112" y="42"/>
                  </a:lnTo>
                  <a:lnTo>
                    <a:pt x="112" y="42"/>
                  </a:lnTo>
                  <a:lnTo>
                    <a:pt x="112" y="40"/>
                  </a:lnTo>
                  <a:lnTo>
                    <a:pt x="108" y="36"/>
                  </a:lnTo>
                  <a:lnTo>
                    <a:pt x="106" y="32"/>
                  </a:lnTo>
                  <a:lnTo>
                    <a:pt x="102" y="28"/>
                  </a:lnTo>
                  <a:lnTo>
                    <a:pt x="96" y="22"/>
                  </a:lnTo>
                  <a:lnTo>
                    <a:pt x="96" y="22"/>
                  </a:lnTo>
                  <a:lnTo>
                    <a:pt x="94" y="20"/>
                  </a:lnTo>
                  <a:lnTo>
                    <a:pt x="94" y="20"/>
                  </a:lnTo>
                  <a:lnTo>
                    <a:pt x="86" y="14"/>
                  </a:lnTo>
                  <a:lnTo>
                    <a:pt x="86" y="14"/>
                  </a:lnTo>
                  <a:lnTo>
                    <a:pt x="84" y="14"/>
                  </a:lnTo>
                  <a:lnTo>
                    <a:pt x="82" y="12"/>
                  </a:lnTo>
                  <a:lnTo>
                    <a:pt x="82" y="12"/>
                  </a:lnTo>
                  <a:lnTo>
                    <a:pt x="82" y="12"/>
                  </a:lnTo>
                  <a:lnTo>
                    <a:pt x="80" y="12"/>
                  </a:lnTo>
                  <a:lnTo>
                    <a:pt x="80" y="12"/>
                  </a:lnTo>
                  <a:lnTo>
                    <a:pt x="80" y="12"/>
                  </a:lnTo>
                  <a:lnTo>
                    <a:pt x="78" y="12"/>
                  </a:lnTo>
                  <a:lnTo>
                    <a:pt x="78" y="12"/>
                  </a:lnTo>
                  <a:lnTo>
                    <a:pt x="76" y="10"/>
                  </a:lnTo>
                  <a:lnTo>
                    <a:pt x="74" y="10"/>
                  </a:lnTo>
                  <a:lnTo>
                    <a:pt x="64" y="10"/>
                  </a:lnTo>
                  <a:lnTo>
                    <a:pt x="60" y="8"/>
                  </a:lnTo>
                  <a:lnTo>
                    <a:pt x="58" y="8"/>
                  </a:lnTo>
                  <a:lnTo>
                    <a:pt x="54" y="8"/>
                  </a:lnTo>
                  <a:lnTo>
                    <a:pt x="48" y="8"/>
                  </a:lnTo>
                  <a:lnTo>
                    <a:pt x="46" y="8"/>
                  </a:lnTo>
                  <a:lnTo>
                    <a:pt x="40" y="8"/>
                  </a:lnTo>
                  <a:lnTo>
                    <a:pt x="38" y="10"/>
                  </a:lnTo>
                  <a:lnTo>
                    <a:pt x="34" y="10"/>
                  </a:lnTo>
                  <a:lnTo>
                    <a:pt x="34" y="10"/>
                  </a:lnTo>
                  <a:lnTo>
                    <a:pt x="32" y="10"/>
                  </a:lnTo>
                  <a:lnTo>
                    <a:pt x="32" y="8"/>
                  </a:lnTo>
                  <a:lnTo>
                    <a:pt x="32" y="8"/>
                  </a:lnTo>
                  <a:lnTo>
                    <a:pt x="32" y="8"/>
                  </a:lnTo>
                  <a:lnTo>
                    <a:pt x="32" y="8"/>
                  </a:lnTo>
                  <a:lnTo>
                    <a:pt x="34" y="8"/>
                  </a:lnTo>
                  <a:lnTo>
                    <a:pt x="34" y="8"/>
                  </a:lnTo>
                  <a:lnTo>
                    <a:pt x="38" y="8"/>
                  </a:lnTo>
                  <a:lnTo>
                    <a:pt x="38" y="8"/>
                  </a:lnTo>
                  <a:lnTo>
                    <a:pt x="38" y="8"/>
                  </a:lnTo>
                  <a:lnTo>
                    <a:pt x="48" y="4"/>
                  </a:lnTo>
                  <a:lnTo>
                    <a:pt x="54" y="0"/>
                  </a:lnTo>
                  <a:lnTo>
                    <a:pt x="54" y="0"/>
                  </a:lnTo>
                  <a:lnTo>
                    <a:pt x="54" y="0"/>
                  </a:lnTo>
                  <a:lnTo>
                    <a:pt x="54" y="0"/>
                  </a:lnTo>
                  <a:lnTo>
                    <a:pt x="54" y="0"/>
                  </a:lnTo>
                  <a:lnTo>
                    <a:pt x="52" y="0"/>
                  </a:lnTo>
                  <a:lnTo>
                    <a:pt x="50" y="0"/>
                  </a:lnTo>
                  <a:lnTo>
                    <a:pt x="48" y="0"/>
                  </a:lnTo>
                  <a:lnTo>
                    <a:pt x="46" y="0"/>
                  </a:lnTo>
                  <a:lnTo>
                    <a:pt x="44" y="2"/>
                  </a:lnTo>
                  <a:lnTo>
                    <a:pt x="38" y="4"/>
                  </a:lnTo>
                  <a:lnTo>
                    <a:pt x="38" y="4"/>
                  </a:lnTo>
                  <a:lnTo>
                    <a:pt x="36" y="4"/>
                  </a:lnTo>
                  <a:lnTo>
                    <a:pt x="36" y="4"/>
                  </a:lnTo>
                  <a:lnTo>
                    <a:pt x="36" y="4"/>
                  </a:lnTo>
                  <a:lnTo>
                    <a:pt x="36" y="2"/>
                  </a:lnTo>
                  <a:lnTo>
                    <a:pt x="36" y="2"/>
                  </a:lnTo>
                  <a:lnTo>
                    <a:pt x="36" y="2"/>
                  </a:lnTo>
                  <a:lnTo>
                    <a:pt x="36" y="2"/>
                  </a:lnTo>
                  <a:lnTo>
                    <a:pt x="36" y="0"/>
                  </a:lnTo>
                  <a:lnTo>
                    <a:pt x="36" y="0"/>
                  </a:lnTo>
                  <a:lnTo>
                    <a:pt x="36" y="0"/>
                  </a:lnTo>
                  <a:lnTo>
                    <a:pt x="36" y="0"/>
                  </a:lnTo>
                  <a:lnTo>
                    <a:pt x="36" y="0"/>
                  </a:lnTo>
                  <a:lnTo>
                    <a:pt x="34" y="2"/>
                  </a:lnTo>
                  <a:lnTo>
                    <a:pt x="32" y="2"/>
                  </a:lnTo>
                  <a:lnTo>
                    <a:pt x="32" y="2"/>
                  </a:lnTo>
                  <a:lnTo>
                    <a:pt x="30" y="8"/>
                  </a:lnTo>
                  <a:lnTo>
                    <a:pt x="30" y="8"/>
                  </a:lnTo>
                  <a:lnTo>
                    <a:pt x="32" y="8"/>
                  </a:lnTo>
                  <a:lnTo>
                    <a:pt x="32" y="8"/>
                  </a:lnTo>
                  <a:lnTo>
                    <a:pt x="28" y="10"/>
                  </a:lnTo>
                  <a:lnTo>
                    <a:pt x="18" y="10"/>
                  </a:lnTo>
                  <a:lnTo>
                    <a:pt x="16" y="10"/>
                  </a:lnTo>
                  <a:lnTo>
                    <a:pt x="16" y="10"/>
                  </a:lnTo>
                  <a:lnTo>
                    <a:pt x="14" y="10"/>
                  </a:lnTo>
                  <a:lnTo>
                    <a:pt x="14" y="10"/>
                  </a:lnTo>
                  <a:lnTo>
                    <a:pt x="12" y="10"/>
                  </a:lnTo>
                  <a:lnTo>
                    <a:pt x="10" y="10"/>
                  </a:lnTo>
                  <a:lnTo>
                    <a:pt x="8" y="10"/>
                  </a:lnTo>
                  <a:lnTo>
                    <a:pt x="6" y="10"/>
                  </a:lnTo>
                  <a:lnTo>
                    <a:pt x="0" y="1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39" name="Freeform 5672">
              <a:extLst>
                <a:ext uri="{FF2B5EF4-FFF2-40B4-BE49-F238E27FC236}">
                  <a16:creationId xmlns:a16="http://schemas.microsoft.com/office/drawing/2014/main" id="{DDA4A29F-AB0C-0A40-BB17-541945931F9A}"/>
                </a:ext>
              </a:extLst>
            </p:cNvPr>
            <p:cNvSpPr>
              <a:spLocks/>
            </p:cNvSpPr>
            <p:nvPr/>
          </p:nvSpPr>
          <p:spPr bwMode="auto">
            <a:xfrm>
              <a:off x="7280792" y="1586189"/>
              <a:ext cx="507502" cy="666316"/>
            </a:xfrm>
            <a:custGeom>
              <a:avLst/>
              <a:gdLst/>
              <a:ahLst/>
              <a:cxnLst>
                <a:cxn ang="0">
                  <a:pos x="162" y="20"/>
                </a:cxn>
                <a:cxn ang="0">
                  <a:pos x="170" y="28"/>
                </a:cxn>
                <a:cxn ang="0">
                  <a:pos x="176" y="38"/>
                </a:cxn>
                <a:cxn ang="0">
                  <a:pos x="190" y="52"/>
                </a:cxn>
                <a:cxn ang="0">
                  <a:pos x="226" y="64"/>
                </a:cxn>
                <a:cxn ang="0">
                  <a:pos x="236" y="64"/>
                </a:cxn>
                <a:cxn ang="0">
                  <a:pos x="244" y="68"/>
                </a:cxn>
                <a:cxn ang="0">
                  <a:pos x="252" y="70"/>
                </a:cxn>
                <a:cxn ang="0">
                  <a:pos x="260" y="68"/>
                </a:cxn>
                <a:cxn ang="0">
                  <a:pos x="276" y="86"/>
                </a:cxn>
                <a:cxn ang="0">
                  <a:pos x="280" y="94"/>
                </a:cxn>
                <a:cxn ang="0">
                  <a:pos x="286" y="102"/>
                </a:cxn>
                <a:cxn ang="0">
                  <a:pos x="292" y="112"/>
                </a:cxn>
                <a:cxn ang="0">
                  <a:pos x="306" y="124"/>
                </a:cxn>
                <a:cxn ang="0">
                  <a:pos x="318" y="128"/>
                </a:cxn>
                <a:cxn ang="0">
                  <a:pos x="318" y="142"/>
                </a:cxn>
                <a:cxn ang="0">
                  <a:pos x="310" y="156"/>
                </a:cxn>
                <a:cxn ang="0">
                  <a:pos x="302" y="166"/>
                </a:cxn>
                <a:cxn ang="0">
                  <a:pos x="294" y="182"/>
                </a:cxn>
                <a:cxn ang="0">
                  <a:pos x="276" y="196"/>
                </a:cxn>
                <a:cxn ang="0">
                  <a:pos x="266" y="214"/>
                </a:cxn>
                <a:cxn ang="0">
                  <a:pos x="266" y="216"/>
                </a:cxn>
                <a:cxn ang="0">
                  <a:pos x="258" y="226"/>
                </a:cxn>
                <a:cxn ang="0">
                  <a:pos x="252" y="236"/>
                </a:cxn>
                <a:cxn ang="0">
                  <a:pos x="246" y="234"/>
                </a:cxn>
                <a:cxn ang="0">
                  <a:pos x="242" y="232"/>
                </a:cxn>
                <a:cxn ang="0">
                  <a:pos x="244" y="224"/>
                </a:cxn>
                <a:cxn ang="0">
                  <a:pos x="242" y="222"/>
                </a:cxn>
                <a:cxn ang="0">
                  <a:pos x="234" y="230"/>
                </a:cxn>
                <a:cxn ang="0">
                  <a:pos x="224" y="244"/>
                </a:cxn>
                <a:cxn ang="0">
                  <a:pos x="224" y="254"/>
                </a:cxn>
                <a:cxn ang="0">
                  <a:pos x="218" y="266"/>
                </a:cxn>
                <a:cxn ang="0">
                  <a:pos x="222" y="284"/>
                </a:cxn>
                <a:cxn ang="0">
                  <a:pos x="220" y="288"/>
                </a:cxn>
                <a:cxn ang="0">
                  <a:pos x="224" y="302"/>
                </a:cxn>
                <a:cxn ang="0">
                  <a:pos x="216" y="306"/>
                </a:cxn>
                <a:cxn ang="0">
                  <a:pos x="192" y="308"/>
                </a:cxn>
                <a:cxn ang="0">
                  <a:pos x="176" y="316"/>
                </a:cxn>
                <a:cxn ang="0">
                  <a:pos x="168" y="324"/>
                </a:cxn>
                <a:cxn ang="0">
                  <a:pos x="164" y="340"/>
                </a:cxn>
                <a:cxn ang="0">
                  <a:pos x="164" y="346"/>
                </a:cxn>
                <a:cxn ang="0">
                  <a:pos x="160" y="348"/>
                </a:cxn>
                <a:cxn ang="0">
                  <a:pos x="154" y="356"/>
                </a:cxn>
                <a:cxn ang="0">
                  <a:pos x="150" y="356"/>
                </a:cxn>
                <a:cxn ang="0">
                  <a:pos x="128" y="358"/>
                </a:cxn>
                <a:cxn ang="0">
                  <a:pos x="110" y="362"/>
                </a:cxn>
                <a:cxn ang="0">
                  <a:pos x="108" y="368"/>
                </a:cxn>
                <a:cxn ang="0">
                  <a:pos x="100" y="374"/>
                </a:cxn>
                <a:cxn ang="0">
                  <a:pos x="102" y="380"/>
                </a:cxn>
                <a:cxn ang="0">
                  <a:pos x="104" y="382"/>
                </a:cxn>
                <a:cxn ang="0">
                  <a:pos x="94" y="400"/>
                </a:cxn>
                <a:cxn ang="0">
                  <a:pos x="80" y="404"/>
                </a:cxn>
                <a:cxn ang="0">
                  <a:pos x="76" y="402"/>
                </a:cxn>
                <a:cxn ang="0">
                  <a:pos x="70" y="400"/>
                </a:cxn>
                <a:cxn ang="0">
                  <a:pos x="42" y="404"/>
                </a:cxn>
                <a:cxn ang="0">
                  <a:pos x="28" y="412"/>
                </a:cxn>
                <a:cxn ang="0">
                  <a:pos x="22" y="414"/>
                </a:cxn>
              </a:cxnLst>
              <a:rect l="0" t="0" r="r" b="b"/>
              <a:pathLst>
                <a:path w="320" h="420">
                  <a:moveTo>
                    <a:pt x="154" y="0"/>
                  </a:moveTo>
                  <a:lnTo>
                    <a:pt x="154" y="0"/>
                  </a:lnTo>
                  <a:lnTo>
                    <a:pt x="156" y="6"/>
                  </a:lnTo>
                  <a:lnTo>
                    <a:pt x="160" y="14"/>
                  </a:lnTo>
                  <a:lnTo>
                    <a:pt x="162" y="16"/>
                  </a:lnTo>
                  <a:lnTo>
                    <a:pt x="162" y="18"/>
                  </a:lnTo>
                  <a:lnTo>
                    <a:pt x="162" y="20"/>
                  </a:lnTo>
                  <a:lnTo>
                    <a:pt x="166" y="24"/>
                  </a:lnTo>
                  <a:lnTo>
                    <a:pt x="166" y="26"/>
                  </a:lnTo>
                  <a:lnTo>
                    <a:pt x="166" y="26"/>
                  </a:lnTo>
                  <a:lnTo>
                    <a:pt x="168" y="26"/>
                  </a:lnTo>
                  <a:lnTo>
                    <a:pt x="168" y="26"/>
                  </a:lnTo>
                  <a:lnTo>
                    <a:pt x="168" y="28"/>
                  </a:lnTo>
                  <a:lnTo>
                    <a:pt x="170" y="28"/>
                  </a:lnTo>
                  <a:lnTo>
                    <a:pt x="170" y="30"/>
                  </a:lnTo>
                  <a:lnTo>
                    <a:pt x="174" y="34"/>
                  </a:lnTo>
                  <a:lnTo>
                    <a:pt x="176" y="34"/>
                  </a:lnTo>
                  <a:lnTo>
                    <a:pt x="176" y="36"/>
                  </a:lnTo>
                  <a:lnTo>
                    <a:pt x="176" y="36"/>
                  </a:lnTo>
                  <a:lnTo>
                    <a:pt x="176" y="38"/>
                  </a:lnTo>
                  <a:lnTo>
                    <a:pt x="176" y="38"/>
                  </a:lnTo>
                  <a:lnTo>
                    <a:pt x="176" y="38"/>
                  </a:lnTo>
                  <a:lnTo>
                    <a:pt x="178" y="40"/>
                  </a:lnTo>
                  <a:lnTo>
                    <a:pt x="178" y="40"/>
                  </a:lnTo>
                  <a:lnTo>
                    <a:pt x="180" y="42"/>
                  </a:lnTo>
                  <a:lnTo>
                    <a:pt x="184" y="46"/>
                  </a:lnTo>
                  <a:lnTo>
                    <a:pt x="188" y="50"/>
                  </a:lnTo>
                  <a:lnTo>
                    <a:pt x="190" y="52"/>
                  </a:lnTo>
                  <a:lnTo>
                    <a:pt x="192" y="54"/>
                  </a:lnTo>
                  <a:lnTo>
                    <a:pt x="192" y="54"/>
                  </a:lnTo>
                  <a:lnTo>
                    <a:pt x="194" y="54"/>
                  </a:lnTo>
                  <a:lnTo>
                    <a:pt x="210" y="60"/>
                  </a:lnTo>
                  <a:lnTo>
                    <a:pt x="224" y="64"/>
                  </a:lnTo>
                  <a:lnTo>
                    <a:pt x="226" y="64"/>
                  </a:lnTo>
                  <a:lnTo>
                    <a:pt x="226" y="64"/>
                  </a:lnTo>
                  <a:lnTo>
                    <a:pt x="228" y="64"/>
                  </a:lnTo>
                  <a:lnTo>
                    <a:pt x="228" y="64"/>
                  </a:lnTo>
                  <a:lnTo>
                    <a:pt x="230" y="64"/>
                  </a:lnTo>
                  <a:lnTo>
                    <a:pt x="232" y="64"/>
                  </a:lnTo>
                  <a:lnTo>
                    <a:pt x="232" y="64"/>
                  </a:lnTo>
                  <a:lnTo>
                    <a:pt x="236" y="64"/>
                  </a:lnTo>
                  <a:lnTo>
                    <a:pt x="236" y="64"/>
                  </a:lnTo>
                  <a:lnTo>
                    <a:pt x="238" y="66"/>
                  </a:lnTo>
                  <a:lnTo>
                    <a:pt x="240" y="66"/>
                  </a:lnTo>
                  <a:lnTo>
                    <a:pt x="242" y="66"/>
                  </a:lnTo>
                  <a:lnTo>
                    <a:pt x="244" y="68"/>
                  </a:lnTo>
                  <a:lnTo>
                    <a:pt x="244" y="68"/>
                  </a:lnTo>
                  <a:lnTo>
                    <a:pt x="244" y="68"/>
                  </a:lnTo>
                  <a:lnTo>
                    <a:pt x="244" y="68"/>
                  </a:lnTo>
                  <a:lnTo>
                    <a:pt x="246" y="70"/>
                  </a:lnTo>
                  <a:lnTo>
                    <a:pt x="246" y="70"/>
                  </a:lnTo>
                  <a:lnTo>
                    <a:pt x="248" y="70"/>
                  </a:lnTo>
                  <a:lnTo>
                    <a:pt x="248" y="70"/>
                  </a:lnTo>
                  <a:lnTo>
                    <a:pt x="250" y="70"/>
                  </a:lnTo>
                  <a:lnTo>
                    <a:pt x="252" y="70"/>
                  </a:lnTo>
                  <a:lnTo>
                    <a:pt x="252" y="70"/>
                  </a:lnTo>
                  <a:lnTo>
                    <a:pt x="254" y="70"/>
                  </a:lnTo>
                  <a:lnTo>
                    <a:pt x="254" y="68"/>
                  </a:lnTo>
                  <a:lnTo>
                    <a:pt x="254" y="68"/>
                  </a:lnTo>
                  <a:lnTo>
                    <a:pt x="256" y="68"/>
                  </a:lnTo>
                  <a:lnTo>
                    <a:pt x="256" y="68"/>
                  </a:lnTo>
                  <a:lnTo>
                    <a:pt x="260" y="68"/>
                  </a:lnTo>
                  <a:lnTo>
                    <a:pt x="260" y="68"/>
                  </a:lnTo>
                  <a:lnTo>
                    <a:pt x="260" y="68"/>
                  </a:lnTo>
                  <a:lnTo>
                    <a:pt x="262" y="70"/>
                  </a:lnTo>
                  <a:lnTo>
                    <a:pt x="270" y="78"/>
                  </a:lnTo>
                  <a:lnTo>
                    <a:pt x="272" y="82"/>
                  </a:lnTo>
                  <a:lnTo>
                    <a:pt x="276" y="84"/>
                  </a:lnTo>
                  <a:lnTo>
                    <a:pt x="276" y="86"/>
                  </a:lnTo>
                  <a:lnTo>
                    <a:pt x="276" y="86"/>
                  </a:lnTo>
                  <a:lnTo>
                    <a:pt x="280" y="90"/>
                  </a:lnTo>
                  <a:lnTo>
                    <a:pt x="280" y="90"/>
                  </a:lnTo>
                  <a:lnTo>
                    <a:pt x="280" y="92"/>
                  </a:lnTo>
                  <a:lnTo>
                    <a:pt x="280" y="92"/>
                  </a:lnTo>
                  <a:lnTo>
                    <a:pt x="280" y="92"/>
                  </a:lnTo>
                  <a:lnTo>
                    <a:pt x="280" y="94"/>
                  </a:lnTo>
                  <a:lnTo>
                    <a:pt x="280" y="94"/>
                  </a:lnTo>
                  <a:lnTo>
                    <a:pt x="280" y="94"/>
                  </a:lnTo>
                  <a:lnTo>
                    <a:pt x="280" y="96"/>
                  </a:lnTo>
                  <a:lnTo>
                    <a:pt x="284" y="98"/>
                  </a:lnTo>
                  <a:lnTo>
                    <a:pt x="284" y="100"/>
                  </a:lnTo>
                  <a:lnTo>
                    <a:pt x="284" y="100"/>
                  </a:lnTo>
                  <a:lnTo>
                    <a:pt x="284" y="100"/>
                  </a:lnTo>
                  <a:lnTo>
                    <a:pt x="286" y="102"/>
                  </a:lnTo>
                  <a:lnTo>
                    <a:pt x="286" y="102"/>
                  </a:lnTo>
                  <a:lnTo>
                    <a:pt x="288" y="102"/>
                  </a:lnTo>
                  <a:lnTo>
                    <a:pt x="288" y="102"/>
                  </a:lnTo>
                  <a:lnTo>
                    <a:pt x="290" y="104"/>
                  </a:lnTo>
                  <a:lnTo>
                    <a:pt x="292" y="110"/>
                  </a:lnTo>
                  <a:lnTo>
                    <a:pt x="292" y="110"/>
                  </a:lnTo>
                  <a:lnTo>
                    <a:pt x="292" y="112"/>
                  </a:lnTo>
                  <a:lnTo>
                    <a:pt x="294" y="112"/>
                  </a:lnTo>
                  <a:lnTo>
                    <a:pt x="294" y="112"/>
                  </a:lnTo>
                  <a:lnTo>
                    <a:pt x="298" y="118"/>
                  </a:lnTo>
                  <a:lnTo>
                    <a:pt x="300" y="120"/>
                  </a:lnTo>
                  <a:lnTo>
                    <a:pt x="302" y="122"/>
                  </a:lnTo>
                  <a:lnTo>
                    <a:pt x="304" y="122"/>
                  </a:lnTo>
                  <a:lnTo>
                    <a:pt x="306" y="124"/>
                  </a:lnTo>
                  <a:lnTo>
                    <a:pt x="310" y="124"/>
                  </a:lnTo>
                  <a:lnTo>
                    <a:pt x="316" y="124"/>
                  </a:lnTo>
                  <a:lnTo>
                    <a:pt x="316" y="124"/>
                  </a:lnTo>
                  <a:lnTo>
                    <a:pt x="318" y="126"/>
                  </a:lnTo>
                  <a:lnTo>
                    <a:pt x="318" y="126"/>
                  </a:lnTo>
                  <a:lnTo>
                    <a:pt x="318" y="128"/>
                  </a:lnTo>
                  <a:lnTo>
                    <a:pt x="318" y="128"/>
                  </a:lnTo>
                  <a:lnTo>
                    <a:pt x="320" y="130"/>
                  </a:lnTo>
                  <a:lnTo>
                    <a:pt x="320" y="130"/>
                  </a:lnTo>
                  <a:lnTo>
                    <a:pt x="318" y="136"/>
                  </a:lnTo>
                  <a:lnTo>
                    <a:pt x="318" y="138"/>
                  </a:lnTo>
                  <a:lnTo>
                    <a:pt x="318" y="140"/>
                  </a:lnTo>
                  <a:lnTo>
                    <a:pt x="318" y="140"/>
                  </a:lnTo>
                  <a:lnTo>
                    <a:pt x="318" y="142"/>
                  </a:lnTo>
                  <a:lnTo>
                    <a:pt x="318" y="142"/>
                  </a:lnTo>
                  <a:lnTo>
                    <a:pt x="316" y="144"/>
                  </a:lnTo>
                  <a:lnTo>
                    <a:pt x="316" y="144"/>
                  </a:lnTo>
                  <a:lnTo>
                    <a:pt x="314" y="148"/>
                  </a:lnTo>
                  <a:lnTo>
                    <a:pt x="312" y="148"/>
                  </a:lnTo>
                  <a:lnTo>
                    <a:pt x="310" y="156"/>
                  </a:lnTo>
                  <a:lnTo>
                    <a:pt x="310" y="156"/>
                  </a:lnTo>
                  <a:lnTo>
                    <a:pt x="306" y="158"/>
                  </a:lnTo>
                  <a:lnTo>
                    <a:pt x="304" y="162"/>
                  </a:lnTo>
                  <a:lnTo>
                    <a:pt x="304" y="164"/>
                  </a:lnTo>
                  <a:lnTo>
                    <a:pt x="302" y="164"/>
                  </a:lnTo>
                  <a:lnTo>
                    <a:pt x="302" y="164"/>
                  </a:lnTo>
                  <a:lnTo>
                    <a:pt x="302" y="164"/>
                  </a:lnTo>
                  <a:lnTo>
                    <a:pt x="302" y="166"/>
                  </a:lnTo>
                  <a:lnTo>
                    <a:pt x="302" y="168"/>
                  </a:lnTo>
                  <a:lnTo>
                    <a:pt x="300" y="170"/>
                  </a:lnTo>
                  <a:lnTo>
                    <a:pt x="300" y="172"/>
                  </a:lnTo>
                  <a:lnTo>
                    <a:pt x="296" y="180"/>
                  </a:lnTo>
                  <a:lnTo>
                    <a:pt x="296" y="180"/>
                  </a:lnTo>
                  <a:lnTo>
                    <a:pt x="294" y="180"/>
                  </a:lnTo>
                  <a:lnTo>
                    <a:pt x="294" y="182"/>
                  </a:lnTo>
                  <a:lnTo>
                    <a:pt x="292" y="182"/>
                  </a:lnTo>
                  <a:lnTo>
                    <a:pt x="288" y="184"/>
                  </a:lnTo>
                  <a:lnTo>
                    <a:pt x="288" y="184"/>
                  </a:lnTo>
                  <a:lnTo>
                    <a:pt x="288" y="184"/>
                  </a:lnTo>
                  <a:lnTo>
                    <a:pt x="286" y="186"/>
                  </a:lnTo>
                  <a:lnTo>
                    <a:pt x="284" y="188"/>
                  </a:lnTo>
                  <a:lnTo>
                    <a:pt x="276" y="196"/>
                  </a:lnTo>
                  <a:lnTo>
                    <a:pt x="276" y="196"/>
                  </a:lnTo>
                  <a:lnTo>
                    <a:pt x="272" y="200"/>
                  </a:lnTo>
                  <a:lnTo>
                    <a:pt x="272" y="200"/>
                  </a:lnTo>
                  <a:lnTo>
                    <a:pt x="270" y="204"/>
                  </a:lnTo>
                  <a:lnTo>
                    <a:pt x="266" y="210"/>
                  </a:lnTo>
                  <a:lnTo>
                    <a:pt x="266" y="214"/>
                  </a:lnTo>
                  <a:lnTo>
                    <a:pt x="266" y="214"/>
                  </a:lnTo>
                  <a:lnTo>
                    <a:pt x="266" y="214"/>
                  </a:lnTo>
                  <a:lnTo>
                    <a:pt x="266" y="214"/>
                  </a:lnTo>
                  <a:lnTo>
                    <a:pt x="266" y="214"/>
                  </a:lnTo>
                  <a:lnTo>
                    <a:pt x="266" y="214"/>
                  </a:lnTo>
                  <a:lnTo>
                    <a:pt x="266" y="214"/>
                  </a:lnTo>
                  <a:lnTo>
                    <a:pt x="266" y="216"/>
                  </a:lnTo>
                  <a:lnTo>
                    <a:pt x="266" y="216"/>
                  </a:lnTo>
                  <a:lnTo>
                    <a:pt x="262" y="218"/>
                  </a:lnTo>
                  <a:lnTo>
                    <a:pt x="260" y="220"/>
                  </a:lnTo>
                  <a:lnTo>
                    <a:pt x="260" y="220"/>
                  </a:lnTo>
                  <a:lnTo>
                    <a:pt x="260" y="222"/>
                  </a:lnTo>
                  <a:lnTo>
                    <a:pt x="260" y="222"/>
                  </a:lnTo>
                  <a:lnTo>
                    <a:pt x="260" y="222"/>
                  </a:lnTo>
                  <a:lnTo>
                    <a:pt x="258" y="226"/>
                  </a:lnTo>
                  <a:lnTo>
                    <a:pt x="256" y="232"/>
                  </a:lnTo>
                  <a:lnTo>
                    <a:pt x="256" y="232"/>
                  </a:lnTo>
                  <a:lnTo>
                    <a:pt x="256" y="232"/>
                  </a:lnTo>
                  <a:lnTo>
                    <a:pt x="254" y="234"/>
                  </a:lnTo>
                  <a:lnTo>
                    <a:pt x="254" y="236"/>
                  </a:lnTo>
                  <a:lnTo>
                    <a:pt x="254" y="236"/>
                  </a:lnTo>
                  <a:lnTo>
                    <a:pt x="252" y="236"/>
                  </a:lnTo>
                  <a:lnTo>
                    <a:pt x="252" y="236"/>
                  </a:lnTo>
                  <a:lnTo>
                    <a:pt x="252" y="236"/>
                  </a:lnTo>
                  <a:lnTo>
                    <a:pt x="246" y="234"/>
                  </a:lnTo>
                  <a:lnTo>
                    <a:pt x="244" y="234"/>
                  </a:lnTo>
                  <a:lnTo>
                    <a:pt x="244" y="234"/>
                  </a:lnTo>
                  <a:lnTo>
                    <a:pt x="244" y="234"/>
                  </a:lnTo>
                  <a:lnTo>
                    <a:pt x="246" y="234"/>
                  </a:lnTo>
                  <a:lnTo>
                    <a:pt x="244" y="234"/>
                  </a:lnTo>
                  <a:lnTo>
                    <a:pt x="244" y="234"/>
                  </a:lnTo>
                  <a:lnTo>
                    <a:pt x="244" y="234"/>
                  </a:lnTo>
                  <a:lnTo>
                    <a:pt x="242" y="234"/>
                  </a:lnTo>
                  <a:lnTo>
                    <a:pt x="242" y="234"/>
                  </a:lnTo>
                  <a:lnTo>
                    <a:pt x="242" y="232"/>
                  </a:lnTo>
                  <a:lnTo>
                    <a:pt x="242" y="232"/>
                  </a:lnTo>
                  <a:lnTo>
                    <a:pt x="242" y="232"/>
                  </a:lnTo>
                  <a:lnTo>
                    <a:pt x="242" y="232"/>
                  </a:lnTo>
                  <a:lnTo>
                    <a:pt x="242" y="230"/>
                  </a:lnTo>
                  <a:lnTo>
                    <a:pt x="242" y="230"/>
                  </a:lnTo>
                  <a:lnTo>
                    <a:pt x="242" y="228"/>
                  </a:lnTo>
                  <a:lnTo>
                    <a:pt x="244" y="224"/>
                  </a:lnTo>
                  <a:lnTo>
                    <a:pt x="244" y="224"/>
                  </a:lnTo>
                  <a:lnTo>
                    <a:pt x="244" y="224"/>
                  </a:lnTo>
                  <a:lnTo>
                    <a:pt x="244" y="224"/>
                  </a:lnTo>
                  <a:lnTo>
                    <a:pt x="244" y="222"/>
                  </a:lnTo>
                  <a:lnTo>
                    <a:pt x="244" y="222"/>
                  </a:lnTo>
                  <a:lnTo>
                    <a:pt x="244" y="222"/>
                  </a:lnTo>
                  <a:lnTo>
                    <a:pt x="242" y="222"/>
                  </a:lnTo>
                  <a:lnTo>
                    <a:pt x="242" y="222"/>
                  </a:lnTo>
                  <a:lnTo>
                    <a:pt x="238" y="224"/>
                  </a:lnTo>
                  <a:lnTo>
                    <a:pt x="236" y="224"/>
                  </a:lnTo>
                  <a:lnTo>
                    <a:pt x="236" y="226"/>
                  </a:lnTo>
                  <a:lnTo>
                    <a:pt x="236" y="226"/>
                  </a:lnTo>
                  <a:lnTo>
                    <a:pt x="236" y="226"/>
                  </a:lnTo>
                  <a:lnTo>
                    <a:pt x="236" y="228"/>
                  </a:lnTo>
                  <a:lnTo>
                    <a:pt x="234" y="230"/>
                  </a:lnTo>
                  <a:lnTo>
                    <a:pt x="230" y="234"/>
                  </a:lnTo>
                  <a:lnTo>
                    <a:pt x="224" y="240"/>
                  </a:lnTo>
                  <a:lnTo>
                    <a:pt x="224" y="240"/>
                  </a:lnTo>
                  <a:lnTo>
                    <a:pt x="224" y="242"/>
                  </a:lnTo>
                  <a:lnTo>
                    <a:pt x="224" y="242"/>
                  </a:lnTo>
                  <a:lnTo>
                    <a:pt x="224" y="242"/>
                  </a:lnTo>
                  <a:lnTo>
                    <a:pt x="224" y="244"/>
                  </a:lnTo>
                  <a:lnTo>
                    <a:pt x="224" y="244"/>
                  </a:lnTo>
                  <a:lnTo>
                    <a:pt x="224" y="244"/>
                  </a:lnTo>
                  <a:lnTo>
                    <a:pt x="224" y="246"/>
                  </a:lnTo>
                  <a:lnTo>
                    <a:pt x="224" y="246"/>
                  </a:lnTo>
                  <a:lnTo>
                    <a:pt x="224" y="248"/>
                  </a:lnTo>
                  <a:lnTo>
                    <a:pt x="224" y="248"/>
                  </a:lnTo>
                  <a:lnTo>
                    <a:pt x="224" y="254"/>
                  </a:lnTo>
                  <a:lnTo>
                    <a:pt x="222" y="254"/>
                  </a:lnTo>
                  <a:lnTo>
                    <a:pt x="222" y="260"/>
                  </a:lnTo>
                  <a:lnTo>
                    <a:pt x="220" y="260"/>
                  </a:lnTo>
                  <a:lnTo>
                    <a:pt x="220" y="262"/>
                  </a:lnTo>
                  <a:lnTo>
                    <a:pt x="218" y="266"/>
                  </a:lnTo>
                  <a:lnTo>
                    <a:pt x="218" y="266"/>
                  </a:lnTo>
                  <a:lnTo>
                    <a:pt x="218" y="266"/>
                  </a:lnTo>
                  <a:lnTo>
                    <a:pt x="218" y="268"/>
                  </a:lnTo>
                  <a:lnTo>
                    <a:pt x="218" y="268"/>
                  </a:lnTo>
                  <a:lnTo>
                    <a:pt x="218" y="268"/>
                  </a:lnTo>
                  <a:lnTo>
                    <a:pt x="220" y="280"/>
                  </a:lnTo>
                  <a:lnTo>
                    <a:pt x="220" y="282"/>
                  </a:lnTo>
                  <a:lnTo>
                    <a:pt x="222" y="282"/>
                  </a:lnTo>
                  <a:lnTo>
                    <a:pt x="222" y="284"/>
                  </a:lnTo>
                  <a:lnTo>
                    <a:pt x="222" y="284"/>
                  </a:lnTo>
                  <a:lnTo>
                    <a:pt x="220" y="286"/>
                  </a:lnTo>
                  <a:lnTo>
                    <a:pt x="220" y="286"/>
                  </a:lnTo>
                  <a:lnTo>
                    <a:pt x="220" y="286"/>
                  </a:lnTo>
                  <a:lnTo>
                    <a:pt x="220" y="288"/>
                  </a:lnTo>
                  <a:lnTo>
                    <a:pt x="220" y="288"/>
                  </a:lnTo>
                  <a:lnTo>
                    <a:pt x="220" y="288"/>
                  </a:lnTo>
                  <a:lnTo>
                    <a:pt x="220" y="288"/>
                  </a:lnTo>
                  <a:lnTo>
                    <a:pt x="220" y="290"/>
                  </a:lnTo>
                  <a:lnTo>
                    <a:pt x="222" y="296"/>
                  </a:lnTo>
                  <a:lnTo>
                    <a:pt x="224" y="302"/>
                  </a:lnTo>
                  <a:lnTo>
                    <a:pt x="224" y="302"/>
                  </a:lnTo>
                  <a:lnTo>
                    <a:pt x="224" y="302"/>
                  </a:lnTo>
                  <a:lnTo>
                    <a:pt x="224" y="302"/>
                  </a:lnTo>
                  <a:lnTo>
                    <a:pt x="222" y="304"/>
                  </a:lnTo>
                  <a:lnTo>
                    <a:pt x="222" y="304"/>
                  </a:lnTo>
                  <a:lnTo>
                    <a:pt x="218" y="306"/>
                  </a:lnTo>
                  <a:lnTo>
                    <a:pt x="218" y="306"/>
                  </a:lnTo>
                  <a:lnTo>
                    <a:pt x="218" y="306"/>
                  </a:lnTo>
                  <a:lnTo>
                    <a:pt x="216" y="306"/>
                  </a:lnTo>
                  <a:lnTo>
                    <a:pt x="216" y="306"/>
                  </a:lnTo>
                  <a:lnTo>
                    <a:pt x="212" y="306"/>
                  </a:lnTo>
                  <a:lnTo>
                    <a:pt x="210" y="306"/>
                  </a:lnTo>
                  <a:lnTo>
                    <a:pt x="208" y="306"/>
                  </a:lnTo>
                  <a:lnTo>
                    <a:pt x="208" y="306"/>
                  </a:lnTo>
                  <a:lnTo>
                    <a:pt x="200" y="306"/>
                  </a:lnTo>
                  <a:lnTo>
                    <a:pt x="198" y="306"/>
                  </a:lnTo>
                  <a:lnTo>
                    <a:pt x="192" y="308"/>
                  </a:lnTo>
                  <a:lnTo>
                    <a:pt x="192" y="308"/>
                  </a:lnTo>
                  <a:lnTo>
                    <a:pt x="186" y="310"/>
                  </a:lnTo>
                  <a:lnTo>
                    <a:pt x="182" y="312"/>
                  </a:lnTo>
                  <a:lnTo>
                    <a:pt x="180" y="312"/>
                  </a:lnTo>
                  <a:lnTo>
                    <a:pt x="180" y="314"/>
                  </a:lnTo>
                  <a:lnTo>
                    <a:pt x="176" y="316"/>
                  </a:lnTo>
                  <a:lnTo>
                    <a:pt x="176" y="316"/>
                  </a:lnTo>
                  <a:lnTo>
                    <a:pt x="174" y="316"/>
                  </a:lnTo>
                  <a:lnTo>
                    <a:pt x="172" y="320"/>
                  </a:lnTo>
                  <a:lnTo>
                    <a:pt x="170" y="320"/>
                  </a:lnTo>
                  <a:lnTo>
                    <a:pt x="168" y="322"/>
                  </a:lnTo>
                  <a:lnTo>
                    <a:pt x="168" y="324"/>
                  </a:lnTo>
                  <a:lnTo>
                    <a:pt x="168" y="324"/>
                  </a:lnTo>
                  <a:lnTo>
                    <a:pt x="168" y="324"/>
                  </a:lnTo>
                  <a:lnTo>
                    <a:pt x="168" y="326"/>
                  </a:lnTo>
                  <a:lnTo>
                    <a:pt x="168" y="326"/>
                  </a:lnTo>
                  <a:lnTo>
                    <a:pt x="168" y="330"/>
                  </a:lnTo>
                  <a:lnTo>
                    <a:pt x="166" y="336"/>
                  </a:lnTo>
                  <a:lnTo>
                    <a:pt x="166" y="338"/>
                  </a:lnTo>
                  <a:lnTo>
                    <a:pt x="164" y="340"/>
                  </a:lnTo>
                  <a:lnTo>
                    <a:pt x="164" y="340"/>
                  </a:lnTo>
                  <a:lnTo>
                    <a:pt x="164" y="340"/>
                  </a:lnTo>
                  <a:lnTo>
                    <a:pt x="164" y="342"/>
                  </a:lnTo>
                  <a:lnTo>
                    <a:pt x="164" y="342"/>
                  </a:lnTo>
                  <a:lnTo>
                    <a:pt x="164" y="344"/>
                  </a:lnTo>
                  <a:lnTo>
                    <a:pt x="164" y="344"/>
                  </a:lnTo>
                  <a:lnTo>
                    <a:pt x="164" y="346"/>
                  </a:lnTo>
                  <a:lnTo>
                    <a:pt x="164" y="346"/>
                  </a:lnTo>
                  <a:lnTo>
                    <a:pt x="164" y="346"/>
                  </a:lnTo>
                  <a:lnTo>
                    <a:pt x="162" y="348"/>
                  </a:lnTo>
                  <a:lnTo>
                    <a:pt x="162" y="348"/>
                  </a:lnTo>
                  <a:lnTo>
                    <a:pt x="162" y="348"/>
                  </a:lnTo>
                  <a:lnTo>
                    <a:pt x="160" y="348"/>
                  </a:lnTo>
                  <a:lnTo>
                    <a:pt x="160" y="348"/>
                  </a:lnTo>
                  <a:lnTo>
                    <a:pt x="160" y="348"/>
                  </a:lnTo>
                  <a:lnTo>
                    <a:pt x="160" y="348"/>
                  </a:lnTo>
                  <a:lnTo>
                    <a:pt x="160" y="348"/>
                  </a:lnTo>
                  <a:lnTo>
                    <a:pt x="158" y="350"/>
                  </a:lnTo>
                  <a:lnTo>
                    <a:pt x="156" y="352"/>
                  </a:lnTo>
                  <a:lnTo>
                    <a:pt x="154" y="354"/>
                  </a:lnTo>
                  <a:lnTo>
                    <a:pt x="154" y="354"/>
                  </a:lnTo>
                  <a:lnTo>
                    <a:pt x="154" y="356"/>
                  </a:lnTo>
                  <a:lnTo>
                    <a:pt x="154" y="356"/>
                  </a:lnTo>
                  <a:lnTo>
                    <a:pt x="154" y="356"/>
                  </a:lnTo>
                  <a:lnTo>
                    <a:pt x="154" y="356"/>
                  </a:lnTo>
                  <a:lnTo>
                    <a:pt x="152" y="356"/>
                  </a:lnTo>
                  <a:lnTo>
                    <a:pt x="152" y="356"/>
                  </a:lnTo>
                  <a:lnTo>
                    <a:pt x="152" y="356"/>
                  </a:lnTo>
                  <a:lnTo>
                    <a:pt x="150" y="356"/>
                  </a:lnTo>
                  <a:lnTo>
                    <a:pt x="148" y="356"/>
                  </a:lnTo>
                  <a:lnTo>
                    <a:pt x="146" y="354"/>
                  </a:lnTo>
                  <a:lnTo>
                    <a:pt x="146" y="354"/>
                  </a:lnTo>
                  <a:lnTo>
                    <a:pt x="138" y="356"/>
                  </a:lnTo>
                  <a:lnTo>
                    <a:pt x="136" y="356"/>
                  </a:lnTo>
                  <a:lnTo>
                    <a:pt x="130" y="358"/>
                  </a:lnTo>
                  <a:lnTo>
                    <a:pt x="128" y="358"/>
                  </a:lnTo>
                  <a:lnTo>
                    <a:pt x="120" y="358"/>
                  </a:lnTo>
                  <a:lnTo>
                    <a:pt x="114" y="360"/>
                  </a:lnTo>
                  <a:lnTo>
                    <a:pt x="114" y="360"/>
                  </a:lnTo>
                  <a:lnTo>
                    <a:pt x="112" y="360"/>
                  </a:lnTo>
                  <a:lnTo>
                    <a:pt x="112" y="360"/>
                  </a:lnTo>
                  <a:lnTo>
                    <a:pt x="110" y="362"/>
                  </a:lnTo>
                  <a:lnTo>
                    <a:pt x="110" y="362"/>
                  </a:lnTo>
                  <a:lnTo>
                    <a:pt x="110" y="362"/>
                  </a:lnTo>
                  <a:lnTo>
                    <a:pt x="110" y="362"/>
                  </a:lnTo>
                  <a:lnTo>
                    <a:pt x="110" y="362"/>
                  </a:lnTo>
                  <a:lnTo>
                    <a:pt x="110" y="364"/>
                  </a:lnTo>
                  <a:lnTo>
                    <a:pt x="108" y="366"/>
                  </a:lnTo>
                  <a:lnTo>
                    <a:pt x="108" y="368"/>
                  </a:lnTo>
                  <a:lnTo>
                    <a:pt x="108" y="368"/>
                  </a:lnTo>
                  <a:lnTo>
                    <a:pt x="106" y="368"/>
                  </a:lnTo>
                  <a:lnTo>
                    <a:pt x="106" y="370"/>
                  </a:lnTo>
                  <a:lnTo>
                    <a:pt x="106" y="370"/>
                  </a:lnTo>
                  <a:lnTo>
                    <a:pt x="104" y="370"/>
                  </a:lnTo>
                  <a:lnTo>
                    <a:pt x="102" y="372"/>
                  </a:lnTo>
                  <a:lnTo>
                    <a:pt x="102" y="372"/>
                  </a:lnTo>
                  <a:lnTo>
                    <a:pt x="100" y="374"/>
                  </a:lnTo>
                  <a:lnTo>
                    <a:pt x="100" y="376"/>
                  </a:lnTo>
                  <a:lnTo>
                    <a:pt x="100" y="378"/>
                  </a:lnTo>
                  <a:lnTo>
                    <a:pt x="100" y="378"/>
                  </a:lnTo>
                  <a:lnTo>
                    <a:pt x="100" y="378"/>
                  </a:lnTo>
                  <a:lnTo>
                    <a:pt x="100" y="378"/>
                  </a:lnTo>
                  <a:lnTo>
                    <a:pt x="100" y="378"/>
                  </a:lnTo>
                  <a:lnTo>
                    <a:pt x="102" y="380"/>
                  </a:lnTo>
                  <a:lnTo>
                    <a:pt x="102" y="380"/>
                  </a:lnTo>
                  <a:lnTo>
                    <a:pt x="102" y="380"/>
                  </a:lnTo>
                  <a:lnTo>
                    <a:pt x="102" y="380"/>
                  </a:lnTo>
                  <a:lnTo>
                    <a:pt x="104" y="380"/>
                  </a:lnTo>
                  <a:lnTo>
                    <a:pt x="104" y="380"/>
                  </a:lnTo>
                  <a:lnTo>
                    <a:pt x="104" y="382"/>
                  </a:lnTo>
                  <a:lnTo>
                    <a:pt x="104" y="382"/>
                  </a:lnTo>
                  <a:lnTo>
                    <a:pt x="104" y="382"/>
                  </a:lnTo>
                  <a:lnTo>
                    <a:pt x="104" y="384"/>
                  </a:lnTo>
                  <a:lnTo>
                    <a:pt x="104" y="384"/>
                  </a:lnTo>
                  <a:lnTo>
                    <a:pt x="102" y="388"/>
                  </a:lnTo>
                  <a:lnTo>
                    <a:pt x="100" y="392"/>
                  </a:lnTo>
                  <a:lnTo>
                    <a:pt x="94" y="398"/>
                  </a:lnTo>
                  <a:lnTo>
                    <a:pt x="94" y="400"/>
                  </a:lnTo>
                  <a:lnTo>
                    <a:pt x="94" y="400"/>
                  </a:lnTo>
                  <a:lnTo>
                    <a:pt x="94" y="400"/>
                  </a:lnTo>
                  <a:lnTo>
                    <a:pt x="92" y="400"/>
                  </a:lnTo>
                  <a:lnTo>
                    <a:pt x="92" y="402"/>
                  </a:lnTo>
                  <a:lnTo>
                    <a:pt x="88" y="402"/>
                  </a:lnTo>
                  <a:lnTo>
                    <a:pt x="86" y="404"/>
                  </a:lnTo>
                  <a:lnTo>
                    <a:pt x="80" y="404"/>
                  </a:lnTo>
                  <a:lnTo>
                    <a:pt x="80" y="404"/>
                  </a:lnTo>
                  <a:lnTo>
                    <a:pt x="78" y="404"/>
                  </a:lnTo>
                  <a:lnTo>
                    <a:pt x="78" y="404"/>
                  </a:lnTo>
                  <a:lnTo>
                    <a:pt x="76" y="404"/>
                  </a:lnTo>
                  <a:lnTo>
                    <a:pt x="76" y="404"/>
                  </a:lnTo>
                  <a:lnTo>
                    <a:pt x="76" y="402"/>
                  </a:lnTo>
                  <a:lnTo>
                    <a:pt x="76" y="402"/>
                  </a:lnTo>
                  <a:lnTo>
                    <a:pt x="76" y="402"/>
                  </a:lnTo>
                  <a:lnTo>
                    <a:pt x="74" y="402"/>
                  </a:lnTo>
                  <a:lnTo>
                    <a:pt x="74" y="402"/>
                  </a:lnTo>
                  <a:lnTo>
                    <a:pt x="74" y="402"/>
                  </a:lnTo>
                  <a:lnTo>
                    <a:pt x="74" y="400"/>
                  </a:lnTo>
                  <a:lnTo>
                    <a:pt x="72" y="400"/>
                  </a:lnTo>
                  <a:lnTo>
                    <a:pt x="70" y="400"/>
                  </a:lnTo>
                  <a:lnTo>
                    <a:pt x="66" y="400"/>
                  </a:lnTo>
                  <a:lnTo>
                    <a:pt x="62" y="400"/>
                  </a:lnTo>
                  <a:lnTo>
                    <a:pt x="60" y="400"/>
                  </a:lnTo>
                  <a:lnTo>
                    <a:pt x="48" y="402"/>
                  </a:lnTo>
                  <a:lnTo>
                    <a:pt x="46" y="402"/>
                  </a:lnTo>
                  <a:lnTo>
                    <a:pt x="44" y="402"/>
                  </a:lnTo>
                  <a:lnTo>
                    <a:pt x="42" y="404"/>
                  </a:lnTo>
                  <a:lnTo>
                    <a:pt x="42" y="404"/>
                  </a:lnTo>
                  <a:lnTo>
                    <a:pt x="40" y="406"/>
                  </a:lnTo>
                  <a:lnTo>
                    <a:pt x="34" y="408"/>
                  </a:lnTo>
                  <a:lnTo>
                    <a:pt x="30" y="408"/>
                  </a:lnTo>
                  <a:lnTo>
                    <a:pt x="30" y="408"/>
                  </a:lnTo>
                  <a:lnTo>
                    <a:pt x="28" y="410"/>
                  </a:lnTo>
                  <a:lnTo>
                    <a:pt x="28" y="412"/>
                  </a:lnTo>
                  <a:lnTo>
                    <a:pt x="28" y="412"/>
                  </a:lnTo>
                  <a:lnTo>
                    <a:pt x="28" y="412"/>
                  </a:lnTo>
                  <a:lnTo>
                    <a:pt x="28" y="412"/>
                  </a:lnTo>
                  <a:lnTo>
                    <a:pt x="24" y="414"/>
                  </a:lnTo>
                  <a:lnTo>
                    <a:pt x="22" y="414"/>
                  </a:lnTo>
                  <a:lnTo>
                    <a:pt x="22" y="414"/>
                  </a:lnTo>
                  <a:lnTo>
                    <a:pt x="22" y="414"/>
                  </a:lnTo>
                  <a:lnTo>
                    <a:pt x="16" y="414"/>
                  </a:lnTo>
                  <a:lnTo>
                    <a:pt x="12" y="416"/>
                  </a:lnTo>
                  <a:lnTo>
                    <a:pt x="4" y="418"/>
                  </a:lnTo>
                  <a:lnTo>
                    <a:pt x="2" y="418"/>
                  </a:lnTo>
                  <a:lnTo>
                    <a:pt x="0" y="418"/>
                  </a:lnTo>
                  <a:lnTo>
                    <a:pt x="0" y="42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40" name="Freeform 5673">
              <a:extLst>
                <a:ext uri="{FF2B5EF4-FFF2-40B4-BE49-F238E27FC236}">
                  <a16:creationId xmlns:a16="http://schemas.microsoft.com/office/drawing/2014/main" id="{C4E77733-D7D4-884B-86E7-A5C4FEB1CD7B}"/>
                </a:ext>
              </a:extLst>
            </p:cNvPr>
            <p:cNvSpPr>
              <a:spLocks/>
            </p:cNvSpPr>
            <p:nvPr/>
          </p:nvSpPr>
          <p:spPr bwMode="auto">
            <a:xfrm>
              <a:off x="7502824" y="1467440"/>
              <a:ext cx="33833" cy="63773"/>
            </a:xfrm>
            <a:custGeom>
              <a:avLst/>
              <a:gdLst/>
              <a:ahLst/>
              <a:cxnLst>
                <a:cxn ang="0">
                  <a:pos x="2" y="16"/>
                </a:cxn>
                <a:cxn ang="0">
                  <a:pos x="2" y="14"/>
                </a:cxn>
                <a:cxn ang="0">
                  <a:pos x="6" y="8"/>
                </a:cxn>
                <a:cxn ang="0">
                  <a:pos x="6" y="6"/>
                </a:cxn>
                <a:cxn ang="0">
                  <a:pos x="8" y="6"/>
                </a:cxn>
                <a:cxn ang="0">
                  <a:pos x="8" y="8"/>
                </a:cxn>
                <a:cxn ang="0">
                  <a:pos x="12" y="10"/>
                </a:cxn>
                <a:cxn ang="0">
                  <a:pos x="14" y="10"/>
                </a:cxn>
                <a:cxn ang="0">
                  <a:pos x="16" y="10"/>
                </a:cxn>
                <a:cxn ang="0">
                  <a:pos x="16" y="8"/>
                </a:cxn>
                <a:cxn ang="0">
                  <a:pos x="16" y="8"/>
                </a:cxn>
                <a:cxn ang="0">
                  <a:pos x="14" y="8"/>
                </a:cxn>
                <a:cxn ang="0">
                  <a:pos x="14" y="8"/>
                </a:cxn>
                <a:cxn ang="0">
                  <a:pos x="14" y="8"/>
                </a:cxn>
                <a:cxn ang="0">
                  <a:pos x="12" y="8"/>
                </a:cxn>
                <a:cxn ang="0">
                  <a:pos x="12" y="8"/>
                </a:cxn>
                <a:cxn ang="0">
                  <a:pos x="12" y="6"/>
                </a:cxn>
                <a:cxn ang="0">
                  <a:pos x="12" y="6"/>
                </a:cxn>
                <a:cxn ang="0">
                  <a:pos x="14" y="6"/>
                </a:cxn>
                <a:cxn ang="0">
                  <a:pos x="14" y="6"/>
                </a:cxn>
                <a:cxn ang="0">
                  <a:pos x="14" y="4"/>
                </a:cxn>
                <a:cxn ang="0">
                  <a:pos x="16" y="2"/>
                </a:cxn>
                <a:cxn ang="0">
                  <a:pos x="18" y="2"/>
                </a:cxn>
                <a:cxn ang="0">
                  <a:pos x="20" y="2"/>
                </a:cxn>
                <a:cxn ang="0">
                  <a:pos x="20" y="2"/>
                </a:cxn>
                <a:cxn ang="0">
                  <a:pos x="20" y="4"/>
                </a:cxn>
                <a:cxn ang="0">
                  <a:pos x="16" y="6"/>
                </a:cxn>
                <a:cxn ang="0">
                  <a:pos x="18" y="8"/>
                </a:cxn>
                <a:cxn ang="0">
                  <a:pos x="18" y="8"/>
                </a:cxn>
                <a:cxn ang="0">
                  <a:pos x="20" y="8"/>
                </a:cxn>
                <a:cxn ang="0">
                  <a:pos x="20" y="10"/>
                </a:cxn>
                <a:cxn ang="0">
                  <a:pos x="20" y="12"/>
                </a:cxn>
                <a:cxn ang="0">
                  <a:pos x="20" y="12"/>
                </a:cxn>
                <a:cxn ang="0">
                  <a:pos x="16" y="12"/>
                </a:cxn>
                <a:cxn ang="0">
                  <a:pos x="14" y="10"/>
                </a:cxn>
                <a:cxn ang="0">
                  <a:pos x="16" y="10"/>
                </a:cxn>
                <a:cxn ang="0">
                  <a:pos x="16" y="10"/>
                </a:cxn>
                <a:cxn ang="0">
                  <a:pos x="14" y="10"/>
                </a:cxn>
                <a:cxn ang="0">
                  <a:pos x="12" y="12"/>
                </a:cxn>
                <a:cxn ang="0">
                  <a:pos x="12" y="14"/>
                </a:cxn>
                <a:cxn ang="0">
                  <a:pos x="14" y="16"/>
                </a:cxn>
                <a:cxn ang="0">
                  <a:pos x="16" y="16"/>
                </a:cxn>
                <a:cxn ang="0">
                  <a:pos x="20" y="16"/>
                </a:cxn>
                <a:cxn ang="0">
                  <a:pos x="18" y="16"/>
                </a:cxn>
                <a:cxn ang="0">
                  <a:pos x="18" y="22"/>
                </a:cxn>
                <a:cxn ang="0">
                  <a:pos x="16" y="26"/>
                </a:cxn>
                <a:cxn ang="0">
                  <a:pos x="12" y="32"/>
                </a:cxn>
                <a:cxn ang="0">
                  <a:pos x="12" y="34"/>
                </a:cxn>
                <a:cxn ang="0">
                  <a:pos x="12" y="34"/>
                </a:cxn>
                <a:cxn ang="0">
                  <a:pos x="12" y="34"/>
                </a:cxn>
                <a:cxn ang="0">
                  <a:pos x="12" y="34"/>
                </a:cxn>
                <a:cxn ang="0">
                  <a:pos x="10" y="34"/>
                </a:cxn>
                <a:cxn ang="0">
                  <a:pos x="10" y="38"/>
                </a:cxn>
                <a:cxn ang="0">
                  <a:pos x="10" y="40"/>
                </a:cxn>
              </a:cxnLst>
              <a:rect l="0" t="0" r="r" b="b"/>
              <a:pathLst>
                <a:path w="22" h="40">
                  <a:moveTo>
                    <a:pt x="0" y="16"/>
                  </a:moveTo>
                  <a:lnTo>
                    <a:pt x="2" y="16"/>
                  </a:lnTo>
                  <a:lnTo>
                    <a:pt x="2" y="16"/>
                  </a:lnTo>
                  <a:lnTo>
                    <a:pt x="2" y="14"/>
                  </a:lnTo>
                  <a:lnTo>
                    <a:pt x="6" y="8"/>
                  </a:lnTo>
                  <a:lnTo>
                    <a:pt x="6" y="8"/>
                  </a:lnTo>
                  <a:lnTo>
                    <a:pt x="6" y="6"/>
                  </a:lnTo>
                  <a:lnTo>
                    <a:pt x="6" y="6"/>
                  </a:lnTo>
                  <a:lnTo>
                    <a:pt x="8" y="6"/>
                  </a:lnTo>
                  <a:lnTo>
                    <a:pt x="8" y="6"/>
                  </a:lnTo>
                  <a:lnTo>
                    <a:pt x="8" y="6"/>
                  </a:lnTo>
                  <a:lnTo>
                    <a:pt x="8" y="8"/>
                  </a:lnTo>
                  <a:lnTo>
                    <a:pt x="12" y="10"/>
                  </a:lnTo>
                  <a:lnTo>
                    <a:pt x="12" y="10"/>
                  </a:lnTo>
                  <a:lnTo>
                    <a:pt x="12" y="10"/>
                  </a:lnTo>
                  <a:lnTo>
                    <a:pt x="14" y="10"/>
                  </a:lnTo>
                  <a:lnTo>
                    <a:pt x="14" y="8"/>
                  </a:lnTo>
                  <a:lnTo>
                    <a:pt x="16" y="10"/>
                  </a:lnTo>
                  <a:lnTo>
                    <a:pt x="16" y="8"/>
                  </a:lnTo>
                  <a:lnTo>
                    <a:pt x="16" y="8"/>
                  </a:lnTo>
                  <a:lnTo>
                    <a:pt x="16" y="8"/>
                  </a:lnTo>
                  <a:lnTo>
                    <a:pt x="16" y="8"/>
                  </a:lnTo>
                  <a:lnTo>
                    <a:pt x="14" y="8"/>
                  </a:lnTo>
                  <a:lnTo>
                    <a:pt x="14" y="8"/>
                  </a:lnTo>
                  <a:lnTo>
                    <a:pt x="14" y="8"/>
                  </a:lnTo>
                  <a:lnTo>
                    <a:pt x="14" y="8"/>
                  </a:lnTo>
                  <a:lnTo>
                    <a:pt x="14" y="8"/>
                  </a:lnTo>
                  <a:lnTo>
                    <a:pt x="14" y="8"/>
                  </a:lnTo>
                  <a:lnTo>
                    <a:pt x="12" y="8"/>
                  </a:lnTo>
                  <a:lnTo>
                    <a:pt x="12" y="8"/>
                  </a:lnTo>
                  <a:lnTo>
                    <a:pt x="12" y="8"/>
                  </a:lnTo>
                  <a:lnTo>
                    <a:pt x="12" y="8"/>
                  </a:lnTo>
                  <a:lnTo>
                    <a:pt x="12" y="8"/>
                  </a:lnTo>
                  <a:lnTo>
                    <a:pt x="12" y="6"/>
                  </a:lnTo>
                  <a:lnTo>
                    <a:pt x="12" y="6"/>
                  </a:lnTo>
                  <a:lnTo>
                    <a:pt x="12" y="6"/>
                  </a:lnTo>
                  <a:lnTo>
                    <a:pt x="14" y="6"/>
                  </a:lnTo>
                  <a:lnTo>
                    <a:pt x="14" y="6"/>
                  </a:lnTo>
                  <a:lnTo>
                    <a:pt x="14" y="6"/>
                  </a:lnTo>
                  <a:lnTo>
                    <a:pt x="14" y="6"/>
                  </a:lnTo>
                  <a:lnTo>
                    <a:pt x="12" y="4"/>
                  </a:lnTo>
                  <a:lnTo>
                    <a:pt x="14" y="4"/>
                  </a:lnTo>
                  <a:lnTo>
                    <a:pt x="14" y="0"/>
                  </a:lnTo>
                  <a:lnTo>
                    <a:pt x="16" y="2"/>
                  </a:lnTo>
                  <a:lnTo>
                    <a:pt x="16" y="0"/>
                  </a:lnTo>
                  <a:lnTo>
                    <a:pt x="18" y="2"/>
                  </a:lnTo>
                  <a:lnTo>
                    <a:pt x="18" y="2"/>
                  </a:lnTo>
                  <a:lnTo>
                    <a:pt x="20" y="2"/>
                  </a:lnTo>
                  <a:lnTo>
                    <a:pt x="20" y="2"/>
                  </a:lnTo>
                  <a:lnTo>
                    <a:pt x="20" y="2"/>
                  </a:lnTo>
                  <a:lnTo>
                    <a:pt x="22" y="4"/>
                  </a:lnTo>
                  <a:lnTo>
                    <a:pt x="20" y="4"/>
                  </a:lnTo>
                  <a:lnTo>
                    <a:pt x="20" y="4"/>
                  </a:lnTo>
                  <a:lnTo>
                    <a:pt x="16" y="6"/>
                  </a:lnTo>
                  <a:lnTo>
                    <a:pt x="16" y="6"/>
                  </a:lnTo>
                  <a:lnTo>
                    <a:pt x="18" y="8"/>
                  </a:lnTo>
                  <a:lnTo>
                    <a:pt x="18" y="8"/>
                  </a:lnTo>
                  <a:lnTo>
                    <a:pt x="18" y="8"/>
                  </a:lnTo>
                  <a:lnTo>
                    <a:pt x="20" y="8"/>
                  </a:lnTo>
                  <a:lnTo>
                    <a:pt x="20" y="8"/>
                  </a:lnTo>
                  <a:lnTo>
                    <a:pt x="20" y="8"/>
                  </a:lnTo>
                  <a:lnTo>
                    <a:pt x="20" y="10"/>
                  </a:lnTo>
                  <a:lnTo>
                    <a:pt x="20" y="12"/>
                  </a:lnTo>
                  <a:lnTo>
                    <a:pt x="20" y="12"/>
                  </a:lnTo>
                  <a:lnTo>
                    <a:pt x="20" y="12"/>
                  </a:lnTo>
                  <a:lnTo>
                    <a:pt x="20" y="12"/>
                  </a:lnTo>
                  <a:lnTo>
                    <a:pt x="20" y="12"/>
                  </a:lnTo>
                  <a:lnTo>
                    <a:pt x="16" y="12"/>
                  </a:lnTo>
                  <a:lnTo>
                    <a:pt x="14" y="12"/>
                  </a:lnTo>
                  <a:lnTo>
                    <a:pt x="14" y="10"/>
                  </a:lnTo>
                  <a:lnTo>
                    <a:pt x="16" y="10"/>
                  </a:lnTo>
                  <a:lnTo>
                    <a:pt x="16" y="10"/>
                  </a:lnTo>
                  <a:lnTo>
                    <a:pt x="16" y="10"/>
                  </a:lnTo>
                  <a:lnTo>
                    <a:pt x="16" y="10"/>
                  </a:lnTo>
                  <a:lnTo>
                    <a:pt x="16" y="10"/>
                  </a:lnTo>
                  <a:lnTo>
                    <a:pt x="14" y="10"/>
                  </a:lnTo>
                  <a:lnTo>
                    <a:pt x="14" y="10"/>
                  </a:lnTo>
                  <a:lnTo>
                    <a:pt x="12" y="12"/>
                  </a:lnTo>
                  <a:lnTo>
                    <a:pt x="12" y="12"/>
                  </a:lnTo>
                  <a:lnTo>
                    <a:pt x="12" y="14"/>
                  </a:lnTo>
                  <a:lnTo>
                    <a:pt x="14" y="14"/>
                  </a:lnTo>
                  <a:lnTo>
                    <a:pt x="14" y="16"/>
                  </a:lnTo>
                  <a:lnTo>
                    <a:pt x="16" y="16"/>
                  </a:lnTo>
                  <a:lnTo>
                    <a:pt x="16" y="16"/>
                  </a:lnTo>
                  <a:lnTo>
                    <a:pt x="18" y="16"/>
                  </a:lnTo>
                  <a:lnTo>
                    <a:pt x="20" y="16"/>
                  </a:lnTo>
                  <a:lnTo>
                    <a:pt x="20" y="16"/>
                  </a:lnTo>
                  <a:lnTo>
                    <a:pt x="18" y="16"/>
                  </a:lnTo>
                  <a:lnTo>
                    <a:pt x="18" y="18"/>
                  </a:lnTo>
                  <a:lnTo>
                    <a:pt x="18" y="22"/>
                  </a:lnTo>
                  <a:lnTo>
                    <a:pt x="16" y="26"/>
                  </a:lnTo>
                  <a:lnTo>
                    <a:pt x="16" y="26"/>
                  </a:lnTo>
                  <a:lnTo>
                    <a:pt x="14" y="30"/>
                  </a:lnTo>
                  <a:lnTo>
                    <a:pt x="12" y="32"/>
                  </a:lnTo>
                  <a:lnTo>
                    <a:pt x="12" y="34"/>
                  </a:lnTo>
                  <a:lnTo>
                    <a:pt x="12" y="34"/>
                  </a:lnTo>
                  <a:lnTo>
                    <a:pt x="12" y="34"/>
                  </a:lnTo>
                  <a:lnTo>
                    <a:pt x="12" y="34"/>
                  </a:lnTo>
                  <a:lnTo>
                    <a:pt x="12" y="34"/>
                  </a:lnTo>
                  <a:lnTo>
                    <a:pt x="12" y="34"/>
                  </a:lnTo>
                  <a:lnTo>
                    <a:pt x="12" y="32"/>
                  </a:lnTo>
                  <a:lnTo>
                    <a:pt x="12" y="34"/>
                  </a:lnTo>
                  <a:lnTo>
                    <a:pt x="10" y="34"/>
                  </a:lnTo>
                  <a:lnTo>
                    <a:pt x="10" y="34"/>
                  </a:lnTo>
                  <a:lnTo>
                    <a:pt x="10" y="36"/>
                  </a:lnTo>
                  <a:lnTo>
                    <a:pt x="10" y="38"/>
                  </a:lnTo>
                  <a:lnTo>
                    <a:pt x="10" y="38"/>
                  </a:lnTo>
                  <a:lnTo>
                    <a:pt x="10" y="4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41" name="Freeform 5674">
              <a:extLst>
                <a:ext uri="{FF2B5EF4-FFF2-40B4-BE49-F238E27FC236}">
                  <a16:creationId xmlns:a16="http://schemas.microsoft.com/office/drawing/2014/main" id="{A89FB448-5E43-B34A-AA90-6BEC5541350D}"/>
                </a:ext>
              </a:extLst>
            </p:cNvPr>
            <p:cNvSpPr>
              <a:spLocks/>
            </p:cNvSpPr>
            <p:nvPr/>
          </p:nvSpPr>
          <p:spPr bwMode="auto">
            <a:xfrm>
              <a:off x="2616004" y="427286"/>
              <a:ext cx="118417" cy="105555"/>
            </a:xfrm>
            <a:custGeom>
              <a:avLst/>
              <a:gdLst/>
              <a:ahLst/>
              <a:cxnLst>
                <a:cxn ang="0">
                  <a:pos x="74" y="56"/>
                </a:cxn>
                <a:cxn ang="0">
                  <a:pos x="74" y="56"/>
                </a:cxn>
                <a:cxn ang="0">
                  <a:pos x="72" y="56"/>
                </a:cxn>
                <a:cxn ang="0">
                  <a:pos x="68" y="58"/>
                </a:cxn>
                <a:cxn ang="0">
                  <a:pos x="66" y="58"/>
                </a:cxn>
                <a:cxn ang="0">
                  <a:pos x="66" y="60"/>
                </a:cxn>
                <a:cxn ang="0">
                  <a:pos x="64" y="60"/>
                </a:cxn>
                <a:cxn ang="0">
                  <a:pos x="58" y="66"/>
                </a:cxn>
                <a:cxn ang="0">
                  <a:pos x="48" y="66"/>
                </a:cxn>
                <a:cxn ang="0">
                  <a:pos x="46" y="66"/>
                </a:cxn>
                <a:cxn ang="0">
                  <a:pos x="44" y="64"/>
                </a:cxn>
                <a:cxn ang="0">
                  <a:pos x="42" y="62"/>
                </a:cxn>
                <a:cxn ang="0">
                  <a:pos x="38" y="62"/>
                </a:cxn>
                <a:cxn ang="0">
                  <a:pos x="28" y="62"/>
                </a:cxn>
                <a:cxn ang="0">
                  <a:pos x="28" y="62"/>
                </a:cxn>
                <a:cxn ang="0">
                  <a:pos x="26" y="62"/>
                </a:cxn>
                <a:cxn ang="0">
                  <a:pos x="16" y="60"/>
                </a:cxn>
                <a:cxn ang="0">
                  <a:pos x="4" y="66"/>
                </a:cxn>
                <a:cxn ang="0">
                  <a:pos x="0" y="66"/>
                </a:cxn>
                <a:cxn ang="0">
                  <a:pos x="0" y="66"/>
                </a:cxn>
                <a:cxn ang="0">
                  <a:pos x="2" y="62"/>
                </a:cxn>
                <a:cxn ang="0">
                  <a:pos x="2" y="60"/>
                </a:cxn>
                <a:cxn ang="0">
                  <a:pos x="4" y="60"/>
                </a:cxn>
                <a:cxn ang="0">
                  <a:pos x="4" y="58"/>
                </a:cxn>
                <a:cxn ang="0">
                  <a:pos x="4" y="58"/>
                </a:cxn>
                <a:cxn ang="0">
                  <a:pos x="8" y="44"/>
                </a:cxn>
                <a:cxn ang="0">
                  <a:pos x="10" y="36"/>
                </a:cxn>
                <a:cxn ang="0">
                  <a:pos x="8" y="22"/>
                </a:cxn>
                <a:cxn ang="0">
                  <a:pos x="10" y="18"/>
                </a:cxn>
                <a:cxn ang="0">
                  <a:pos x="10" y="14"/>
                </a:cxn>
                <a:cxn ang="0">
                  <a:pos x="10" y="12"/>
                </a:cxn>
                <a:cxn ang="0">
                  <a:pos x="8" y="12"/>
                </a:cxn>
                <a:cxn ang="0">
                  <a:pos x="8" y="6"/>
                </a:cxn>
                <a:cxn ang="0">
                  <a:pos x="8" y="2"/>
                </a:cxn>
                <a:cxn ang="0">
                  <a:pos x="10" y="0"/>
                </a:cxn>
              </a:cxnLst>
              <a:rect l="0" t="0" r="r" b="b"/>
              <a:pathLst>
                <a:path w="74" h="66">
                  <a:moveTo>
                    <a:pt x="74" y="52"/>
                  </a:moveTo>
                  <a:lnTo>
                    <a:pt x="74" y="56"/>
                  </a:lnTo>
                  <a:lnTo>
                    <a:pt x="74" y="56"/>
                  </a:lnTo>
                  <a:lnTo>
                    <a:pt x="74" y="56"/>
                  </a:lnTo>
                  <a:lnTo>
                    <a:pt x="72" y="56"/>
                  </a:lnTo>
                  <a:lnTo>
                    <a:pt x="72" y="56"/>
                  </a:lnTo>
                  <a:lnTo>
                    <a:pt x="68" y="58"/>
                  </a:lnTo>
                  <a:lnTo>
                    <a:pt x="68" y="58"/>
                  </a:lnTo>
                  <a:lnTo>
                    <a:pt x="66" y="58"/>
                  </a:lnTo>
                  <a:lnTo>
                    <a:pt x="66" y="58"/>
                  </a:lnTo>
                  <a:lnTo>
                    <a:pt x="66" y="60"/>
                  </a:lnTo>
                  <a:lnTo>
                    <a:pt x="66" y="60"/>
                  </a:lnTo>
                  <a:lnTo>
                    <a:pt x="66" y="60"/>
                  </a:lnTo>
                  <a:lnTo>
                    <a:pt x="64" y="60"/>
                  </a:lnTo>
                  <a:lnTo>
                    <a:pt x="64" y="60"/>
                  </a:lnTo>
                  <a:lnTo>
                    <a:pt x="58" y="66"/>
                  </a:lnTo>
                  <a:lnTo>
                    <a:pt x="52" y="66"/>
                  </a:lnTo>
                  <a:lnTo>
                    <a:pt x="48" y="66"/>
                  </a:lnTo>
                  <a:lnTo>
                    <a:pt x="46" y="66"/>
                  </a:lnTo>
                  <a:lnTo>
                    <a:pt x="46" y="66"/>
                  </a:lnTo>
                  <a:lnTo>
                    <a:pt x="44" y="64"/>
                  </a:lnTo>
                  <a:lnTo>
                    <a:pt x="44" y="64"/>
                  </a:lnTo>
                  <a:lnTo>
                    <a:pt x="44" y="64"/>
                  </a:lnTo>
                  <a:lnTo>
                    <a:pt x="42" y="62"/>
                  </a:lnTo>
                  <a:lnTo>
                    <a:pt x="42" y="62"/>
                  </a:lnTo>
                  <a:lnTo>
                    <a:pt x="38" y="62"/>
                  </a:lnTo>
                  <a:lnTo>
                    <a:pt x="30" y="60"/>
                  </a:lnTo>
                  <a:lnTo>
                    <a:pt x="28" y="62"/>
                  </a:lnTo>
                  <a:lnTo>
                    <a:pt x="28" y="62"/>
                  </a:lnTo>
                  <a:lnTo>
                    <a:pt x="28" y="62"/>
                  </a:lnTo>
                  <a:lnTo>
                    <a:pt x="26" y="62"/>
                  </a:lnTo>
                  <a:lnTo>
                    <a:pt x="26" y="62"/>
                  </a:lnTo>
                  <a:lnTo>
                    <a:pt x="22" y="62"/>
                  </a:lnTo>
                  <a:lnTo>
                    <a:pt x="16" y="60"/>
                  </a:lnTo>
                  <a:lnTo>
                    <a:pt x="8" y="64"/>
                  </a:lnTo>
                  <a:lnTo>
                    <a:pt x="4" y="66"/>
                  </a:lnTo>
                  <a:lnTo>
                    <a:pt x="0" y="66"/>
                  </a:lnTo>
                  <a:lnTo>
                    <a:pt x="0" y="66"/>
                  </a:lnTo>
                  <a:lnTo>
                    <a:pt x="0" y="66"/>
                  </a:lnTo>
                  <a:lnTo>
                    <a:pt x="0" y="66"/>
                  </a:lnTo>
                  <a:lnTo>
                    <a:pt x="0" y="64"/>
                  </a:lnTo>
                  <a:lnTo>
                    <a:pt x="2" y="62"/>
                  </a:lnTo>
                  <a:lnTo>
                    <a:pt x="2" y="62"/>
                  </a:lnTo>
                  <a:lnTo>
                    <a:pt x="2" y="60"/>
                  </a:lnTo>
                  <a:lnTo>
                    <a:pt x="2" y="60"/>
                  </a:lnTo>
                  <a:lnTo>
                    <a:pt x="4" y="60"/>
                  </a:lnTo>
                  <a:lnTo>
                    <a:pt x="4" y="60"/>
                  </a:lnTo>
                  <a:lnTo>
                    <a:pt x="4" y="58"/>
                  </a:lnTo>
                  <a:lnTo>
                    <a:pt x="4" y="58"/>
                  </a:lnTo>
                  <a:lnTo>
                    <a:pt x="4" y="58"/>
                  </a:lnTo>
                  <a:lnTo>
                    <a:pt x="6" y="50"/>
                  </a:lnTo>
                  <a:lnTo>
                    <a:pt x="8" y="44"/>
                  </a:lnTo>
                  <a:lnTo>
                    <a:pt x="10" y="40"/>
                  </a:lnTo>
                  <a:lnTo>
                    <a:pt x="10" y="36"/>
                  </a:lnTo>
                  <a:lnTo>
                    <a:pt x="10" y="24"/>
                  </a:lnTo>
                  <a:lnTo>
                    <a:pt x="8" y="22"/>
                  </a:lnTo>
                  <a:lnTo>
                    <a:pt x="10" y="18"/>
                  </a:lnTo>
                  <a:lnTo>
                    <a:pt x="10" y="18"/>
                  </a:lnTo>
                  <a:lnTo>
                    <a:pt x="10" y="18"/>
                  </a:lnTo>
                  <a:lnTo>
                    <a:pt x="10" y="14"/>
                  </a:lnTo>
                  <a:lnTo>
                    <a:pt x="10" y="12"/>
                  </a:lnTo>
                  <a:lnTo>
                    <a:pt x="10" y="12"/>
                  </a:lnTo>
                  <a:lnTo>
                    <a:pt x="8" y="12"/>
                  </a:lnTo>
                  <a:lnTo>
                    <a:pt x="8" y="12"/>
                  </a:lnTo>
                  <a:lnTo>
                    <a:pt x="8" y="8"/>
                  </a:lnTo>
                  <a:lnTo>
                    <a:pt x="8" y="6"/>
                  </a:lnTo>
                  <a:lnTo>
                    <a:pt x="8" y="2"/>
                  </a:lnTo>
                  <a:lnTo>
                    <a:pt x="8" y="2"/>
                  </a:lnTo>
                  <a:lnTo>
                    <a:pt x="10" y="0"/>
                  </a:lnTo>
                  <a:lnTo>
                    <a:pt x="1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42" name="Freeform 5675">
              <a:extLst>
                <a:ext uri="{FF2B5EF4-FFF2-40B4-BE49-F238E27FC236}">
                  <a16:creationId xmlns:a16="http://schemas.microsoft.com/office/drawing/2014/main" id="{28290CDB-B616-7246-8EFF-66D1196B1CD1}"/>
                </a:ext>
              </a:extLst>
            </p:cNvPr>
            <p:cNvSpPr>
              <a:spLocks/>
            </p:cNvSpPr>
            <p:nvPr/>
          </p:nvSpPr>
          <p:spPr bwMode="auto">
            <a:xfrm>
              <a:off x="7103167" y="1487232"/>
              <a:ext cx="65552" cy="129744"/>
            </a:xfrm>
            <a:custGeom>
              <a:avLst/>
              <a:gdLst/>
              <a:ahLst/>
              <a:cxnLst>
                <a:cxn ang="0">
                  <a:pos x="6" y="72"/>
                </a:cxn>
                <a:cxn ang="0">
                  <a:pos x="6" y="72"/>
                </a:cxn>
                <a:cxn ang="0">
                  <a:pos x="6" y="68"/>
                </a:cxn>
                <a:cxn ang="0">
                  <a:pos x="4" y="56"/>
                </a:cxn>
                <a:cxn ang="0">
                  <a:pos x="2" y="50"/>
                </a:cxn>
                <a:cxn ang="0">
                  <a:pos x="0" y="38"/>
                </a:cxn>
                <a:cxn ang="0">
                  <a:pos x="2" y="34"/>
                </a:cxn>
                <a:cxn ang="0">
                  <a:pos x="2" y="34"/>
                </a:cxn>
                <a:cxn ang="0">
                  <a:pos x="4" y="36"/>
                </a:cxn>
                <a:cxn ang="0">
                  <a:pos x="4" y="36"/>
                </a:cxn>
                <a:cxn ang="0">
                  <a:pos x="6" y="36"/>
                </a:cxn>
                <a:cxn ang="0">
                  <a:pos x="4" y="30"/>
                </a:cxn>
                <a:cxn ang="0">
                  <a:pos x="10" y="30"/>
                </a:cxn>
                <a:cxn ang="0">
                  <a:pos x="10" y="28"/>
                </a:cxn>
                <a:cxn ang="0">
                  <a:pos x="8" y="28"/>
                </a:cxn>
                <a:cxn ang="0">
                  <a:pos x="8" y="26"/>
                </a:cxn>
                <a:cxn ang="0">
                  <a:pos x="8" y="22"/>
                </a:cxn>
                <a:cxn ang="0">
                  <a:pos x="8" y="20"/>
                </a:cxn>
                <a:cxn ang="0">
                  <a:pos x="10" y="18"/>
                </a:cxn>
                <a:cxn ang="0">
                  <a:pos x="10" y="20"/>
                </a:cxn>
                <a:cxn ang="0">
                  <a:pos x="10" y="20"/>
                </a:cxn>
                <a:cxn ang="0">
                  <a:pos x="12" y="18"/>
                </a:cxn>
                <a:cxn ang="0">
                  <a:pos x="10" y="18"/>
                </a:cxn>
                <a:cxn ang="0">
                  <a:pos x="10" y="16"/>
                </a:cxn>
                <a:cxn ang="0">
                  <a:pos x="12" y="10"/>
                </a:cxn>
                <a:cxn ang="0">
                  <a:pos x="14" y="6"/>
                </a:cxn>
                <a:cxn ang="0">
                  <a:pos x="24" y="0"/>
                </a:cxn>
                <a:cxn ang="0">
                  <a:pos x="28" y="2"/>
                </a:cxn>
                <a:cxn ang="0">
                  <a:pos x="28" y="2"/>
                </a:cxn>
                <a:cxn ang="0">
                  <a:pos x="30" y="4"/>
                </a:cxn>
                <a:cxn ang="0">
                  <a:pos x="30" y="6"/>
                </a:cxn>
                <a:cxn ang="0">
                  <a:pos x="32" y="10"/>
                </a:cxn>
                <a:cxn ang="0">
                  <a:pos x="36" y="10"/>
                </a:cxn>
                <a:cxn ang="0">
                  <a:pos x="36" y="12"/>
                </a:cxn>
                <a:cxn ang="0">
                  <a:pos x="40" y="14"/>
                </a:cxn>
                <a:cxn ang="0">
                  <a:pos x="40" y="22"/>
                </a:cxn>
                <a:cxn ang="0">
                  <a:pos x="38" y="28"/>
                </a:cxn>
                <a:cxn ang="0">
                  <a:pos x="36" y="28"/>
                </a:cxn>
                <a:cxn ang="0">
                  <a:pos x="36" y="30"/>
                </a:cxn>
                <a:cxn ang="0">
                  <a:pos x="34" y="34"/>
                </a:cxn>
                <a:cxn ang="0">
                  <a:pos x="36" y="34"/>
                </a:cxn>
                <a:cxn ang="0">
                  <a:pos x="36" y="36"/>
                </a:cxn>
                <a:cxn ang="0">
                  <a:pos x="38" y="38"/>
                </a:cxn>
                <a:cxn ang="0">
                  <a:pos x="38" y="40"/>
                </a:cxn>
                <a:cxn ang="0">
                  <a:pos x="36" y="44"/>
                </a:cxn>
                <a:cxn ang="0">
                  <a:pos x="38" y="46"/>
                </a:cxn>
                <a:cxn ang="0">
                  <a:pos x="40" y="46"/>
                </a:cxn>
                <a:cxn ang="0">
                  <a:pos x="40" y="46"/>
                </a:cxn>
                <a:cxn ang="0">
                  <a:pos x="42" y="46"/>
                </a:cxn>
                <a:cxn ang="0">
                  <a:pos x="42" y="50"/>
                </a:cxn>
                <a:cxn ang="0">
                  <a:pos x="42" y="60"/>
                </a:cxn>
                <a:cxn ang="0">
                  <a:pos x="40" y="64"/>
                </a:cxn>
                <a:cxn ang="0">
                  <a:pos x="36" y="68"/>
                </a:cxn>
                <a:cxn ang="0">
                  <a:pos x="34" y="72"/>
                </a:cxn>
                <a:cxn ang="0">
                  <a:pos x="34" y="78"/>
                </a:cxn>
                <a:cxn ang="0">
                  <a:pos x="30" y="82"/>
                </a:cxn>
                <a:cxn ang="0">
                  <a:pos x="28" y="82"/>
                </a:cxn>
                <a:cxn ang="0">
                  <a:pos x="28" y="82"/>
                </a:cxn>
                <a:cxn ang="0">
                  <a:pos x="30" y="80"/>
                </a:cxn>
                <a:cxn ang="0">
                  <a:pos x="26" y="78"/>
                </a:cxn>
                <a:cxn ang="0">
                  <a:pos x="22" y="80"/>
                </a:cxn>
              </a:cxnLst>
              <a:rect l="0" t="0" r="r" b="b"/>
              <a:pathLst>
                <a:path w="42" h="82">
                  <a:moveTo>
                    <a:pt x="4" y="74"/>
                  </a:moveTo>
                  <a:lnTo>
                    <a:pt x="4" y="74"/>
                  </a:lnTo>
                  <a:lnTo>
                    <a:pt x="6" y="72"/>
                  </a:lnTo>
                  <a:lnTo>
                    <a:pt x="6" y="72"/>
                  </a:lnTo>
                  <a:lnTo>
                    <a:pt x="6" y="72"/>
                  </a:lnTo>
                  <a:lnTo>
                    <a:pt x="6" y="72"/>
                  </a:lnTo>
                  <a:lnTo>
                    <a:pt x="6" y="72"/>
                  </a:lnTo>
                  <a:lnTo>
                    <a:pt x="6" y="70"/>
                  </a:lnTo>
                  <a:lnTo>
                    <a:pt x="6" y="68"/>
                  </a:lnTo>
                  <a:lnTo>
                    <a:pt x="6" y="64"/>
                  </a:lnTo>
                  <a:lnTo>
                    <a:pt x="4" y="58"/>
                  </a:lnTo>
                  <a:lnTo>
                    <a:pt x="4" y="56"/>
                  </a:lnTo>
                  <a:lnTo>
                    <a:pt x="2" y="54"/>
                  </a:lnTo>
                  <a:lnTo>
                    <a:pt x="2" y="54"/>
                  </a:lnTo>
                  <a:lnTo>
                    <a:pt x="2" y="50"/>
                  </a:lnTo>
                  <a:lnTo>
                    <a:pt x="2" y="48"/>
                  </a:lnTo>
                  <a:lnTo>
                    <a:pt x="2" y="46"/>
                  </a:lnTo>
                  <a:lnTo>
                    <a:pt x="0" y="38"/>
                  </a:lnTo>
                  <a:lnTo>
                    <a:pt x="0" y="34"/>
                  </a:lnTo>
                  <a:lnTo>
                    <a:pt x="0" y="34"/>
                  </a:lnTo>
                  <a:lnTo>
                    <a:pt x="2" y="34"/>
                  </a:lnTo>
                  <a:lnTo>
                    <a:pt x="2" y="34"/>
                  </a:lnTo>
                  <a:lnTo>
                    <a:pt x="2" y="34"/>
                  </a:lnTo>
                  <a:lnTo>
                    <a:pt x="2" y="34"/>
                  </a:lnTo>
                  <a:lnTo>
                    <a:pt x="2" y="34"/>
                  </a:lnTo>
                  <a:lnTo>
                    <a:pt x="4" y="34"/>
                  </a:lnTo>
                  <a:lnTo>
                    <a:pt x="4" y="36"/>
                  </a:lnTo>
                  <a:lnTo>
                    <a:pt x="4" y="36"/>
                  </a:lnTo>
                  <a:lnTo>
                    <a:pt x="4" y="36"/>
                  </a:lnTo>
                  <a:lnTo>
                    <a:pt x="4" y="36"/>
                  </a:lnTo>
                  <a:lnTo>
                    <a:pt x="4" y="36"/>
                  </a:lnTo>
                  <a:lnTo>
                    <a:pt x="6" y="36"/>
                  </a:lnTo>
                  <a:lnTo>
                    <a:pt x="6" y="36"/>
                  </a:lnTo>
                  <a:lnTo>
                    <a:pt x="6" y="34"/>
                  </a:lnTo>
                  <a:lnTo>
                    <a:pt x="4" y="30"/>
                  </a:lnTo>
                  <a:lnTo>
                    <a:pt x="4" y="30"/>
                  </a:lnTo>
                  <a:lnTo>
                    <a:pt x="8" y="30"/>
                  </a:lnTo>
                  <a:lnTo>
                    <a:pt x="10" y="30"/>
                  </a:lnTo>
                  <a:lnTo>
                    <a:pt x="10" y="30"/>
                  </a:lnTo>
                  <a:lnTo>
                    <a:pt x="12" y="26"/>
                  </a:lnTo>
                  <a:lnTo>
                    <a:pt x="12" y="26"/>
                  </a:lnTo>
                  <a:lnTo>
                    <a:pt x="10" y="28"/>
                  </a:lnTo>
                  <a:lnTo>
                    <a:pt x="10" y="28"/>
                  </a:lnTo>
                  <a:lnTo>
                    <a:pt x="8" y="28"/>
                  </a:lnTo>
                  <a:lnTo>
                    <a:pt x="8" y="28"/>
                  </a:lnTo>
                  <a:lnTo>
                    <a:pt x="8" y="26"/>
                  </a:lnTo>
                  <a:lnTo>
                    <a:pt x="8" y="26"/>
                  </a:lnTo>
                  <a:lnTo>
                    <a:pt x="8" y="26"/>
                  </a:lnTo>
                  <a:lnTo>
                    <a:pt x="8" y="24"/>
                  </a:lnTo>
                  <a:lnTo>
                    <a:pt x="8" y="22"/>
                  </a:lnTo>
                  <a:lnTo>
                    <a:pt x="8" y="22"/>
                  </a:lnTo>
                  <a:lnTo>
                    <a:pt x="8" y="22"/>
                  </a:lnTo>
                  <a:lnTo>
                    <a:pt x="8" y="20"/>
                  </a:lnTo>
                  <a:lnTo>
                    <a:pt x="8" y="20"/>
                  </a:lnTo>
                  <a:lnTo>
                    <a:pt x="8" y="20"/>
                  </a:lnTo>
                  <a:lnTo>
                    <a:pt x="10" y="18"/>
                  </a:lnTo>
                  <a:lnTo>
                    <a:pt x="10" y="18"/>
                  </a:lnTo>
                  <a:lnTo>
                    <a:pt x="10" y="18"/>
                  </a:lnTo>
                  <a:lnTo>
                    <a:pt x="10" y="18"/>
                  </a:lnTo>
                  <a:lnTo>
                    <a:pt x="10" y="20"/>
                  </a:lnTo>
                  <a:lnTo>
                    <a:pt x="10" y="20"/>
                  </a:lnTo>
                  <a:lnTo>
                    <a:pt x="10" y="20"/>
                  </a:lnTo>
                  <a:lnTo>
                    <a:pt x="10" y="20"/>
                  </a:lnTo>
                  <a:lnTo>
                    <a:pt x="10" y="20"/>
                  </a:lnTo>
                  <a:lnTo>
                    <a:pt x="12" y="18"/>
                  </a:lnTo>
                  <a:lnTo>
                    <a:pt x="12" y="18"/>
                  </a:lnTo>
                  <a:lnTo>
                    <a:pt x="12" y="18"/>
                  </a:lnTo>
                  <a:lnTo>
                    <a:pt x="12" y="18"/>
                  </a:lnTo>
                  <a:lnTo>
                    <a:pt x="10" y="18"/>
                  </a:lnTo>
                  <a:lnTo>
                    <a:pt x="10" y="18"/>
                  </a:lnTo>
                  <a:lnTo>
                    <a:pt x="10" y="18"/>
                  </a:lnTo>
                  <a:lnTo>
                    <a:pt x="10" y="16"/>
                  </a:lnTo>
                  <a:lnTo>
                    <a:pt x="10" y="16"/>
                  </a:lnTo>
                  <a:lnTo>
                    <a:pt x="10" y="16"/>
                  </a:lnTo>
                  <a:lnTo>
                    <a:pt x="12" y="10"/>
                  </a:lnTo>
                  <a:lnTo>
                    <a:pt x="14" y="6"/>
                  </a:lnTo>
                  <a:lnTo>
                    <a:pt x="14" y="6"/>
                  </a:lnTo>
                  <a:lnTo>
                    <a:pt x="14" y="6"/>
                  </a:lnTo>
                  <a:lnTo>
                    <a:pt x="20" y="2"/>
                  </a:lnTo>
                  <a:lnTo>
                    <a:pt x="24" y="0"/>
                  </a:lnTo>
                  <a:lnTo>
                    <a:pt x="24" y="0"/>
                  </a:lnTo>
                  <a:lnTo>
                    <a:pt x="24" y="0"/>
                  </a:lnTo>
                  <a:lnTo>
                    <a:pt x="24" y="0"/>
                  </a:lnTo>
                  <a:lnTo>
                    <a:pt x="28" y="2"/>
                  </a:lnTo>
                  <a:lnTo>
                    <a:pt x="28" y="2"/>
                  </a:lnTo>
                  <a:lnTo>
                    <a:pt x="28" y="2"/>
                  </a:lnTo>
                  <a:lnTo>
                    <a:pt x="28" y="2"/>
                  </a:lnTo>
                  <a:lnTo>
                    <a:pt x="28" y="2"/>
                  </a:lnTo>
                  <a:lnTo>
                    <a:pt x="28" y="4"/>
                  </a:lnTo>
                  <a:lnTo>
                    <a:pt x="30" y="4"/>
                  </a:lnTo>
                  <a:lnTo>
                    <a:pt x="28" y="4"/>
                  </a:lnTo>
                  <a:lnTo>
                    <a:pt x="28" y="6"/>
                  </a:lnTo>
                  <a:lnTo>
                    <a:pt x="30" y="6"/>
                  </a:lnTo>
                  <a:lnTo>
                    <a:pt x="30" y="10"/>
                  </a:lnTo>
                  <a:lnTo>
                    <a:pt x="32" y="10"/>
                  </a:lnTo>
                  <a:lnTo>
                    <a:pt x="32" y="10"/>
                  </a:lnTo>
                  <a:lnTo>
                    <a:pt x="32" y="10"/>
                  </a:lnTo>
                  <a:lnTo>
                    <a:pt x="36" y="10"/>
                  </a:lnTo>
                  <a:lnTo>
                    <a:pt x="36" y="10"/>
                  </a:lnTo>
                  <a:lnTo>
                    <a:pt x="36" y="10"/>
                  </a:lnTo>
                  <a:lnTo>
                    <a:pt x="36" y="10"/>
                  </a:lnTo>
                  <a:lnTo>
                    <a:pt x="36" y="12"/>
                  </a:lnTo>
                  <a:lnTo>
                    <a:pt x="40" y="12"/>
                  </a:lnTo>
                  <a:lnTo>
                    <a:pt x="40" y="14"/>
                  </a:lnTo>
                  <a:lnTo>
                    <a:pt x="40" y="14"/>
                  </a:lnTo>
                  <a:lnTo>
                    <a:pt x="40" y="20"/>
                  </a:lnTo>
                  <a:lnTo>
                    <a:pt x="40" y="20"/>
                  </a:lnTo>
                  <a:lnTo>
                    <a:pt x="40" y="22"/>
                  </a:lnTo>
                  <a:lnTo>
                    <a:pt x="40" y="24"/>
                  </a:lnTo>
                  <a:lnTo>
                    <a:pt x="38" y="28"/>
                  </a:lnTo>
                  <a:lnTo>
                    <a:pt x="38" y="28"/>
                  </a:lnTo>
                  <a:lnTo>
                    <a:pt x="38" y="28"/>
                  </a:lnTo>
                  <a:lnTo>
                    <a:pt x="36" y="28"/>
                  </a:lnTo>
                  <a:lnTo>
                    <a:pt x="36" y="28"/>
                  </a:lnTo>
                  <a:lnTo>
                    <a:pt x="36" y="28"/>
                  </a:lnTo>
                  <a:lnTo>
                    <a:pt x="36" y="30"/>
                  </a:lnTo>
                  <a:lnTo>
                    <a:pt x="36" y="30"/>
                  </a:lnTo>
                  <a:lnTo>
                    <a:pt x="36" y="32"/>
                  </a:lnTo>
                  <a:lnTo>
                    <a:pt x="36" y="32"/>
                  </a:lnTo>
                  <a:lnTo>
                    <a:pt x="34" y="34"/>
                  </a:lnTo>
                  <a:lnTo>
                    <a:pt x="34" y="34"/>
                  </a:lnTo>
                  <a:lnTo>
                    <a:pt x="34" y="34"/>
                  </a:lnTo>
                  <a:lnTo>
                    <a:pt x="36" y="34"/>
                  </a:lnTo>
                  <a:lnTo>
                    <a:pt x="36" y="36"/>
                  </a:lnTo>
                  <a:lnTo>
                    <a:pt x="36" y="36"/>
                  </a:lnTo>
                  <a:lnTo>
                    <a:pt x="36" y="36"/>
                  </a:lnTo>
                  <a:lnTo>
                    <a:pt x="36" y="36"/>
                  </a:lnTo>
                  <a:lnTo>
                    <a:pt x="36" y="36"/>
                  </a:lnTo>
                  <a:lnTo>
                    <a:pt x="38" y="38"/>
                  </a:lnTo>
                  <a:lnTo>
                    <a:pt x="38" y="38"/>
                  </a:lnTo>
                  <a:lnTo>
                    <a:pt x="38" y="38"/>
                  </a:lnTo>
                  <a:lnTo>
                    <a:pt x="38" y="40"/>
                  </a:lnTo>
                  <a:lnTo>
                    <a:pt x="36" y="44"/>
                  </a:lnTo>
                  <a:lnTo>
                    <a:pt x="36" y="44"/>
                  </a:lnTo>
                  <a:lnTo>
                    <a:pt x="36" y="44"/>
                  </a:lnTo>
                  <a:lnTo>
                    <a:pt x="36" y="44"/>
                  </a:lnTo>
                  <a:lnTo>
                    <a:pt x="36" y="46"/>
                  </a:lnTo>
                  <a:lnTo>
                    <a:pt x="38" y="46"/>
                  </a:lnTo>
                  <a:lnTo>
                    <a:pt x="38" y="46"/>
                  </a:lnTo>
                  <a:lnTo>
                    <a:pt x="40" y="46"/>
                  </a:lnTo>
                  <a:lnTo>
                    <a:pt x="40" y="46"/>
                  </a:lnTo>
                  <a:lnTo>
                    <a:pt x="40" y="46"/>
                  </a:lnTo>
                  <a:lnTo>
                    <a:pt x="40" y="46"/>
                  </a:lnTo>
                  <a:lnTo>
                    <a:pt x="40" y="46"/>
                  </a:lnTo>
                  <a:lnTo>
                    <a:pt x="42" y="46"/>
                  </a:lnTo>
                  <a:lnTo>
                    <a:pt x="42" y="46"/>
                  </a:lnTo>
                  <a:lnTo>
                    <a:pt x="42" y="46"/>
                  </a:lnTo>
                  <a:lnTo>
                    <a:pt x="42" y="48"/>
                  </a:lnTo>
                  <a:lnTo>
                    <a:pt x="42" y="50"/>
                  </a:lnTo>
                  <a:lnTo>
                    <a:pt x="42" y="50"/>
                  </a:lnTo>
                  <a:lnTo>
                    <a:pt x="42" y="52"/>
                  </a:lnTo>
                  <a:lnTo>
                    <a:pt x="42" y="60"/>
                  </a:lnTo>
                  <a:lnTo>
                    <a:pt x="42" y="60"/>
                  </a:lnTo>
                  <a:lnTo>
                    <a:pt x="40" y="64"/>
                  </a:lnTo>
                  <a:lnTo>
                    <a:pt x="40" y="64"/>
                  </a:lnTo>
                  <a:lnTo>
                    <a:pt x="40" y="64"/>
                  </a:lnTo>
                  <a:lnTo>
                    <a:pt x="38" y="66"/>
                  </a:lnTo>
                  <a:lnTo>
                    <a:pt x="36" y="68"/>
                  </a:lnTo>
                  <a:lnTo>
                    <a:pt x="36" y="68"/>
                  </a:lnTo>
                  <a:lnTo>
                    <a:pt x="36" y="68"/>
                  </a:lnTo>
                  <a:lnTo>
                    <a:pt x="36" y="68"/>
                  </a:lnTo>
                  <a:lnTo>
                    <a:pt x="34" y="72"/>
                  </a:lnTo>
                  <a:lnTo>
                    <a:pt x="34" y="72"/>
                  </a:lnTo>
                  <a:lnTo>
                    <a:pt x="34" y="72"/>
                  </a:lnTo>
                  <a:lnTo>
                    <a:pt x="34" y="78"/>
                  </a:lnTo>
                  <a:lnTo>
                    <a:pt x="34" y="78"/>
                  </a:lnTo>
                  <a:lnTo>
                    <a:pt x="30" y="82"/>
                  </a:lnTo>
                  <a:lnTo>
                    <a:pt x="30" y="82"/>
                  </a:lnTo>
                  <a:lnTo>
                    <a:pt x="28" y="82"/>
                  </a:lnTo>
                  <a:lnTo>
                    <a:pt x="28" y="82"/>
                  </a:lnTo>
                  <a:lnTo>
                    <a:pt x="28" y="82"/>
                  </a:lnTo>
                  <a:lnTo>
                    <a:pt x="28" y="82"/>
                  </a:lnTo>
                  <a:lnTo>
                    <a:pt x="28" y="82"/>
                  </a:lnTo>
                  <a:lnTo>
                    <a:pt x="28" y="82"/>
                  </a:lnTo>
                  <a:lnTo>
                    <a:pt x="28" y="82"/>
                  </a:lnTo>
                  <a:lnTo>
                    <a:pt x="28" y="80"/>
                  </a:lnTo>
                  <a:lnTo>
                    <a:pt x="30" y="80"/>
                  </a:lnTo>
                  <a:lnTo>
                    <a:pt x="30" y="80"/>
                  </a:lnTo>
                  <a:lnTo>
                    <a:pt x="28" y="78"/>
                  </a:lnTo>
                  <a:lnTo>
                    <a:pt x="26" y="78"/>
                  </a:lnTo>
                  <a:lnTo>
                    <a:pt x="24" y="78"/>
                  </a:lnTo>
                  <a:lnTo>
                    <a:pt x="22" y="78"/>
                  </a:lnTo>
                  <a:lnTo>
                    <a:pt x="22" y="80"/>
                  </a:lnTo>
                  <a:lnTo>
                    <a:pt x="22" y="80"/>
                  </a:lnTo>
                  <a:lnTo>
                    <a:pt x="22" y="8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43" name="Freeform 5676">
              <a:extLst>
                <a:ext uri="{FF2B5EF4-FFF2-40B4-BE49-F238E27FC236}">
                  <a16:creationId xmlns:a16="http://schemas.microsoft.com/office/drawing/2014/main" id="{F1A2DDBA-8C12-5541-BA7D-99B2679A221C}"/>
                </a:ext>
              </a:extLst>
            </p:cNvPr>
            <p:cNvSpPr>
              <a:spLocks/>
            </p:cNvSpPr>
            <p:nvPr/>
          </p:nvSpPr>
          <p:spPr bwMode="auto">
            <a:xfrm>
              <a:off x="5889391" y="1216747"/>
              <a:ext cx="615345" cy="1055548"/>
            </a:xfrm>
            <a:custGeom>
              <a:avLst/>
              <a:gdLst/>
              <a:ahLst/>
              <a:cxnLst>
                <a:cxn ang="0">
                  <a:pos x="386" y="658"/>
                </a:cxn>
                <a:cxn ang="0">
                  <a:pos x="386" y="650"/>
                </a:cxn>
                <a:cxn ang="0">
                  <a:pos x="378" y="642"/>
                </a:cxn>
                <a:cxn ang="0">
                  <a:pos x="376" y="634"/>
                </a:cxn>
                <a:cxn ang="0">
                  <a:pos x="366" y="622"/>
                </a:cxn>
                <a:cxn ang="0">
                  <a:pos x="344" y="594"/>
                </a:cxn>
                <a:cxn ang="0">
                  <a:pos x="332" y="580"/>
                </a:cxn>
                <a:cxn ang="0">
                  <a:pos x="326" y="568"/>
                </a:cxn>
                <a:cxn ang="0">
                  <a:pos x="320" y="556"/>
                </a:cxn>
                <a:cxn ang="0">
                  <a:pos x="316" y="544"/>
                </a:cxn>
                <a:cxn ang="0">
                  <a:pos x="310" y="538"/>
                </a:cxn>
                <a:cxn ang="0">
                  <a:pos x="310" y="530"/>
                </a:cxn>
                <a:cxn ang="0">
                  <a:pos x="306" y="526"/>
                </a:cxn>
                <a:cxn ang="0">
                  <a:pos x="294" y="504"/>
                </a:cxn>
                <a:cxn ang="0">
                  <a:pos x="290" y="496"/>
                </a:cxn>
                <a:cxn ang="0">
                  <a:pos x="278" y="484"/>
                </a:cxn>
                <a:cxn ang="0">
                  <a:pos x="262" y="472"/>
                </a:cxn>
                <a:cxn ang="0">
                  <a:pos x="250" y="470"/>
                </a:cxn>
                <a:cxn ang="0">
                  <a:pos x="234" y="454"/>
                </a:cxn>
                <a:cxn ang="0">
                  <a:pos x="228" y="444"/>
                </a:cxn>
                <a:cxn ang="0">
                  <a:pos x="228" y="442"/>
                </a:cxn>
                <a:cxn ang="0">
                  <a:pos x="216" y="430"/>
                </a:cxn>
                <a:cxn ang="0">
                  <a:pos x="216" y="412"/>
                </a:cxn>
                <a:cxn ang="0">
                  <a:pos x="212" y="398"/>
                </a:cxn>
                <a:cxn ang="0">
                  <a:pos x="208" y="346"/>
                </a:cxn>
                <a:cxn ang="0">
                  <a:pos x="204" y="338"/>
                </a:cxn>
                <a:cxn ang="0">
                  <a:pos x="206" y="338"/>
                </a:cxn>
                <a:cxn ang="0">
                  <a:pos x="194" y="320"/>
                </a:cxn>
                <a:cxn ang="0">
                  <a:pos x="190" y="308"/>
                </a:cxn>
                <a:cxn ang="0">
                  <a:pos x="182" y="294"/>
                </a:cxn>
                <a:cxn ang="0">
                  <a:pos x="150" y="268"/>
                </a:cxn>
                <a:cxn ang="0">
                  <a:pos x="144" y="270"/>
                </a:cxn>
                <a:cxn ang="0">
                  <a:pos x="136" y="260"/>
                </a:cxn>
                <a:cxn ang="0">
                  <a:pos x="126" y="246"/>
                </a:cxn>
                <a:cxn ang="0">
                  <a:pos x="124" y="238"/>
                </a:cxn>
                <a:cxn ang="0">
                  <a:pos x="128" y="232"/>
                </a:cxn>
                <a:cxn ang="0">
                  <a:pos x="120" y="216"/>
                </a:cxn>
                <a:cxn ang="0">
                  <a:pos x="118" y="208"/>
                </a:cxn>
                <a:cxn ang="0">
                  <a:pos x="104" y="194"/>
                </a:cxn>
                <a:cxn ang="0">
                  <a:pos x="98" y="184"/>
                </a:cxn>
                <a:cxn ang="0">
                  <a:pos x="100" y="178"/>
                </a:cxn>
                <a:cxn ang="0">
                  <a:pos x="94" y="174"/>
                </a:cxn>
                <a:cxn ang="0">
                  <a:pos x="90" y="168"/>
                </a:cxn>
                <a:cxn ang="0">
                  <a:pos x="72" y="140"/>
                </a:cxn>
                <a:cxn ang="0">
                  <a:pos x="62" y="126"/>
                </a:cxn>
                <a:cxn ang="0">
                  <a:pos x="58" y="116"/>
                </a:cxn>
                <a:cxn ang="0">
                  <a:pos x="44" y="100"/>
                </a:cxn>
                <a:cxn ang="0">
                  <a:pos x="36" y="80"/>
                </a:cxn>
                <a:cxn ang="0">
                  <a:pos x="20" y="66"/>
                </a:cxn>
                <a:cxn ang="0">
                  <a:pos x="6" y="66"/>
                </a:cxn>
                <a:cxn ang="0">
                  <a:pos x="2" y="70"/>
                </a:cxn>
                <a:cxn ang="0">
                  <a:pos x="0" y="68"/>
                </a:cxn>
                <a:cxn ang="0">
                  <a:pos x="8" y="52"/>
                </a:cxn>
                <a:cxn ang="0">
                  <a:pos x="10" y="44"/>
                </a:cxn>
                <a:cxn ang="0">
                  <a:pos x="14" y="12"/>
                </a:cxn>
                <a:cxn ang="0">
                  <a:pos x="18" y="0"/>
                </a:cxn>
              </a:cxnLst>
              <a:rect l="0" t="0" r="r" b="b"/>
              <a:pathLst>
                <a:path w="388" h="664">
                  <a:moveTo>
                    <a:pt x="388" y="664"/>
                  </a:moveTo>
                  <a:lnTo>
                    <a:pt x="388" y="660"/>
                  </a:lnTo>
                  <a:lnTo>
                    <a:pt x="388" y="660"/>
                  </a:lnTo>
                  <a:lnTo>
                    <a:pt x="388" y="660"/>
                  </a:lnTo>
                  <a:lnTo>
                    <a:pt x="388" y="660"/>
                  </a:lnTo>
                  <a:lnTo>
                    <a:pt x="388" y="660"/>
                  </a:lnTo>
                  <a:lnTo>
                    <a:pt x="386" y="658"/>
                  </a:lnTo>
                  <a:lnTo>
                    <a:pt x="386" y="658"/>
                  </a:lnTo>
                  <a:lnTo>
                    <a:pt x="386" y="656"/>
                  </a:lnTo>
                  <a:lnTo>
                    <a:pt x="384" y="656"/>
                  </a:lnTo>
                  <a:lnTo>
                    <a:pt x="384" y="654"/>
                  </a:lnTo>
                  <a:lnTo>
                    <a:pt x="384" y="654"/>
                  </a:lnTo>
                  <a:lnTo>
                    <a:pt x="386" y="654"/>
                  </a:lnTo>
                  <a:lnTo>
                    <a:pt x="386" y="652"/>
                  </a:lnTo>
                  <a:lnTo>
                    <a:pt x="386" y="652"/>
                  </a:lnTo>
                  <a:lnTo>
                    <a:pt x="386" y="650"/>
                  </a:lnTo>
                  <a:lnTo>
                    <a:pt x="386" y="650"/>
                  </a:lnTo>
                  <a:lnTo>
                    <a:pt x="386" y="650"/>
                  </a:lnTo>
                  <a:lnTo>
                    <a:pt x="382" y="644"/>
                  </a:lnTo>
                  <a:lnTo>
                    <a:pt x="382" y="644"/>
                  </a:lnTo>
                  <a:lnTo>
                    <a:pt x="382" y="644"/>
                  </a:lnTo>
                  <a:lnTo>
                    <a:pt x="380" y="642"/>
                  </a:lnTo>
                  <a:lnTo>
                    <a:pt x="378" y="642"/>
                  </a:lnTo>
                  <a:lnTo>
                    <a:pt x="378" y="642"/>
                  </a:lnTo>
                  <a:lnTo>
                    <a:pt x="378" y="642"/>
                  </a:lnTo>
                  <a:lnTo>
                    <a:pt x="378" y="642"/>
                  </a:lnTo>
                  <a:lnTo>
                    <a:pt x="376" y="640"/>
                  </a:lnTo>
                  <a:lnTo>
                    <a:pt x="376" y="640"/>
                  </a:lnTo>
                  <a:lnTo>
                    <a:pt x="376" y="640"/>
                  </a:lnTo>
                  <a:lnTo>
                    <a:pt x="376" y="636"/>
                  </a:lnTo>
                  <a:lnTo>
                    <a:pt x="376" y="634"/>
                  </a:lnTo>
                  <a:lnTo>
                    <a:pt x="376" y="634"/>
                  </a:lnTo>
                  <a:lnTo>
                    <a:pt x="376" y="634"/>
                  </a:lnTo>
                  <a:lnTo>
                    <a:pt x="376" y="632"/>
                  </a:lnTo>
                  <a:lnTo>
                    <a:pt x="370" y="628"/>
                  </a:lnTo>
                  <a:lnTo>
                    <a:pt x="368" y="628"/>
                  </a:lnTo>
                  <a:lnTo>
                    <a:pt x="368" y="632"/>
                  </a:lnTo>
                  <a:lnTo>
                    <a:pt x="368" y="630"/>
                  </a:lnTo>
                  <a:lnTo>
                    <a:pt x="366" y="624"/>
                  </a:lnTo>
                  <a:lnTo>
                    <a:pt x="366" y="622"/>
                  </a:lnTo>
                  <a:lnTo>
                    <a:pt x="366" y="618"/>
                  </a:lnTo>
                  <a:lnTo>
                    <a:pt x="366" y="614"/>
                  </a:lnTo>
                  <a:lnTo>
                    <a:pt x="366" y="612"/>
                  </a:lnTo>
                  <a:lnTo>
                    <a:pt x="366" y="612"/>
                  </a:lnTo>
                  <a:lnTo>
                    <a:pt x="360" y="608"/>
                  </a:lnTo>
                  <a:lnTo>
                    <a:pt x="356" y="602"/>
                  </a:lnTo>
                  <a:lnTo>
                    <a:pt x="346" y="594"/>
                  </a:lnTo>
                  <a:lnTo>
                    <a:pt x="344" y="594"/>
                  </a:lnTo>
                  <a:lnTo>
                    <a:pt x="344" y="594"/>
                  </a:lnTo>
                  <a:lnTo>
                    <a:pt x="344" y="594"/>
                  </a:lnTo>
                  <a:lnTo>
                    <a:pt x="344" y="594"/>
                  </a:lnTo>
                  <a:lnTo>
                    <a:pt x="340" y="592"/>
                  </a:lnTo>
                  <a:lnTo>
                    <a:pt x="338" y="590"/>
                  </a:lnTo>
                  <a:lnTo>
                    <a:pt x="338" y="590"/>
                  </a:lnTo>
                  <a:lnTo>
                    <a:pt x="336" y="588"/>
                  </a:lnTo>
                  <a:lnTo>
                    <a:pt x="332" y="580"/>
                  </a:lnTo>
                  <a:lnTo>
                    <a:pt x="332" y="580"/>
                  </a:lnTo>
                  <a:lnTo>
                    <a:pt x="332" y="580"/>
                  </a:lnTo>
                  <a:lnTo>
                    <a:pt x="332" y="578"/>
                  </a:lnTo>
                  <a:lnTo>
                    <a:pt x="328" y="576"/>
                  </a:lnTo>
                  <a:lnTo>
                    <a:pt x="328" y="574"/>
                  </a:lnTo>
                  <a:lnTo>
                    <a:pt x="326" y="570"/>
                  </a:lnTo>
                  <a:lnTo>
                    <a:pt x="326" y="568"/>
                  </a:lnTo>
                  <a:lnTo>
                    <a:pt x="326" y="568"/>
                  </a:lnTo>
                  <a:lnTo>
                    <a:pt x="324" y="566"/>
                  </a:lnTo>
                  <a:lnTo>
                    <a:pt x="324" y="566"/>
                  </a:lnTo>
                  <a:lnTo>
                    <a:pt x="324" y="564"/>
                  </a:lnTo>
                  <a:lnTo>
                    <a:pt x="324" y="562"/>
                  </a:lnTo>
                  <a:lnTo>
                    <a:pt x="324" y="562"/>
                  </a:lnTo>
                  <a:lnTo>
                    <a:pt x="322" y="560"/>
                  </a:lnTo>
                  <a:lnTo>
                    <a:pt x="320" y="556"/>
                  </a:lnTo>
                  <a:lnTo>
                    <a:pt x="320" y="556"/>
                  </a:lnTo>
                  <a:lnTo>
                    <a:pt x="318" y="556"/>
                  </a:lnTo>
                  <a:lnTo>
                    <a:pt x="318" y="556"/>
                  </a:lnTo>
                  <a:lnTo>
                    <a:pt x="316" y="554"/>
                  </a:lnTo>
                  <a:lnTo>
                    <a:pt x="314" y="550"/>
                  </a:lnTo>
                  <a:lnTo>
                    <a:pt x="314" y="550"/>
                  </a:lnTo>
                  <a:lnTo>
                    <a:pt x="314" y="548"/>
                  </a:lnTo>
                  <a:lnTo>
                    <a:pt x="314" y="544"/>
                  </a:lnTo>
                  <a:lnTo>
                    <a:pt x="316" y="544"/>
                  </a:lnTo>
                  <a:lnTo>
                    <a:pt x="316" y="544"/>
                  </a:lnTo>
                  <a:lnTo>
                    <a:pt x="316" y="542"/>
                  </a:lnTo>
                  <a:lnTo>
                    <a:pt x="314" y="542"/>
                  </a:lnTo>
                  <a:lnTo>
                    <a:pt x="314" y="542"/>
                  </a:lnTo>
                  <a:lnTo>
                    <a:pt x="312" y="542"/>
                  </a:lnTo>
                  <a:lnTo>
                    <a:pt x="312" y="542"/>
                  </a:lnTo>
                  <a:lnTo>
                    <a:pt x="310" y="538"/>
                  </a:lnTo>
                  <a:lnTo>
                    <a:pt x="310" y="538"/>
                  </a:lnTo>
                  <a:lnTo>
                    <a:pt x="310" y="538"/>
                  </a:lnTo>
                  <a:lnTo>
                    <a:pt x="310" y="536"/>
                  </a:lnTo>
                  <a:lnTo>
                    <a:pt x="312" y="532"/>
                  </a:lnTo>
                  <a:lnTo>
                    <a:pt x="312" y="532"/>
                  </a:lnTo>
                  <a:lnTo>
                    <a:pt x="312" y="532"/>
                  </a:lnTo>
                  <a:lnTo>
                    <a:pt x="312" y="530"/>
                  </a:lnTo>
                  <a:lnTo>
                    <a:pt x="310" y="530"/>
                  </a:lnTo>
                  <a:lnTo>
                    <a:pt x="310" y="530"/>
                  </a:lnTo>
                  <a:lnTo>
                    <a:pt x="308" y="530"/>
                  </a:lnTo>
                  <a:lnTo>
                    <a:pt x="308" y="530"/>
                  </a:lnTo>
                  <a:lnTo>
                    <a:pt x="308" y="530"/>
                  </a:lnTo>
                  <a:lnTo>
                    <a:pt x="308" y="530"/>
                  </a:lnTo>
                  <a:lnTo>
                    <a:pt x="306" y="528"/>
                  </a:lnTo>
                  <a:lnTo>
                    <a:pt x="306" y="528"/>
                  </a:lnTo>
                  <a:lnTo>
                    <a:pt x="306" y="526"/>
                  </a:lnTo>
                  <a:lnTo>
                    <a:pt x="306" y="526"/>
                  </a:lnTo>
                  <a:lnTo>
                    <a:pt x="306" y="526"/>
                  </a:lnTo>
                  <a:lnTo>
                    <a:pt x="302" y="512"/>
                  </a:lnTo>
                  <a:lnTo>
                    <a:pt x="296" y="508"/>
                  </a:lnTo>
                  <a:lnTo>
                    <a:pt x="296" y="508"/>
                  </a:lnTo>
                  <a:lnTo>
                    <a:pt x="296" y="508"/>
                  </a:lnTo>
                  <a:lnTo>
                    <a:pt x="292" y="504"/>
                  </a:lnTo>
                  <a:lnTo>
                    <a:pt x="292" y="504"/>
                  </a:lnTo>
                  <a:lnTo>
                    <a:pt x="294" y="504"/>
                  </a:lnTo>
                  <a:lnTo>
                    <a:pt x="294" y="502"/>
                  </a:lnTo>
                  <a:lnTo>
                    <a:pt x="294" y="502"/>
                  </a:lnTo>
                  <a:lnTo>
                    <a:pt x="294" y="500"/>
                  </a:lnTo>
                  <a:lnTo>
                    <a:pt x="294" y="500"/>
                  </a:lnTo>
                  <a:lnTo>
                    <a:pt x="294" y="498"/>
                  </a:lnTo>
                  <a:lnTo>
                    <a:pt x="292" y="498"/>
                  </a:lnTo>
                  <a:lnTo>
                    <a:pt x="292" y="496"/>
                  </a:lnTo>
                  <a:lnTo>
                    <a:pt x="290" y="496"/>
                  </a:lnTo>
                  <a:lnTo>
                    <a:pt x="290" y="496"/>
                  </a:lnTo>
                  <a:lnTo>
                    <a:pt x="288" y="496"/>
                  </a:lnTo>
                  <a:lnTo>
                    <a:pt x="288" y="496"/>
                  </a:lnTo>
                  <a:lnTo>
                    <a:pt x="288" y="496"/>
                  </a:lnTo>
                  <a:lnTo>
                    <a:pt x="288" y="496"/>
                  </a:lnTo>
                  <a:lnTo>
                    <a:pt x="286" y="496"/>
                  </a:lnTo>
                  <a:lnTo>
                    <a:pt x="280" y="486"/>
                  </a:lnTo>
                  <a:lnTo>
                    <a:pt x="278" y="484"/>
                  </a:lnTo>
                  <a:lnTo>
                    <a:pt x="272" y="482"/>
                  </a:lnTo>
                  <a:lnTo>
                    <a:pt x="270" y="480"/>
                  </a:lnTo>
                  <a:lnTo>
                    <a:pt x="270" y="480"/>
                  </a:lnTo>
                  <a:lnTo>
                    <a:pt x="264" y="476"/>
                  </a:lnTo>
                  <a:lnTo>
                    <a:pt x="262" y="474"/>
                  </a:lnTo>
                  <a:lnTo>
                    <a:pt x="262" y="474"/>
                  </a:lnTo>
                  <a:lnTo>
                    <a:pt x="262" y="474"/>
                  </a:lnTo>
                  <a:lnTo>
                    <a:pt x="262" y="472"/>
                  </a:lnTo>
                  <a:lnTo>
                    <a:pt x="260" y="472"/>
                  </a:lnTo>
                  <a:lnTo>
                    <a:pt x="260" y="472"/>
                  </a:lnTo>
                  <a:lnTo>
                    <a:pt x="260" y="470"/>
                  </a:lnTo>
                  <a:lnTo>
                    <a:pt x="258" y="470"/>
                  </a:lnTo>
                  <a:lnTo>
                    <a:pt x="258" y="470"/>
                  </a:lnTo>
                  <a:lnTo>
                    <a:pt x="254" y="470"/>
                  </a:lnTo>
                  <a:lnTo>
                    <a:pt x="252" y="470"/>
                  </a:lnTo>
                  <a:lnTo>
                    <a:pt x="250" y="470"/>
                  </a:lnTo>
                  <a:lnTo>
                    <a:pt x="246" y="468"/>
                  </a:lnTo>
                  <a:lnTo>
                    <a:pt x="240" y="464"/>
                  </a:lnTo>
                  <a:lnTo>
                    <a:pt x="240" y="464"/>
                  </a:lnTo>
                  <a:lnTo>
                    <a:pt x="238" y="462"/>
                  </a:lnTo>
                  <a:lnTo>
                    <a:pt x="238" y="460"/>
                  </a:lnTo>
                  <a:lnTo>
                    <a:pt x="238" y="460"/>
                  </a:lnTo>
                  <a:lnTo>
                    <a:pt x="236" y="456"/>
                  </a:lnTo>
                  <a:lnTo>
                    <a:pt x="234" y="454"/>
                  </a:lnTo>
                  <a:lnTo>
                    <a:pt x="232" y="450"/>
                  </a:lnTo>
                  <a:lnTo>
                    <a:pt x="230" y="448"/>
                  </a:lnTo>
                  <a:lnTo>
                    <a:pt x="230" y="446"/>
                  </a:lnTo>
                  <a:lnTo>
                    <a:pt x="228" y="446"/>
                  </a:lnTo>
                  <a:lnTo>
                    <a:pt x="228" y="446"/>
                  </a:lnTo>
                  <a:lnTo>
                    <a:pt x="228" y="444"/>
                  </a:lnTo>
                  <a:lnTo>
                    <a:pt x="228" y="444"/>
                  </a:lnTo>
                  <a:lnTo>
                    <a:pt x="228" y="444"/>
                  </a:lnTo>
                  <a:lnTo>
                    <a:pt x="228" y="444"/>
                  </a:lnTo>
                  <a:lnTo>
                    <a:pt x="230" y="446"/>
                  </a:lnTo>
                  <a:lnTo>
                    <a:pt x="230" y="446"/>
                  </a:lnTo>
                  <a:lnTo>
                    <a:pt x="230" y="446"/>
                  </a:lnTo>
                  <a:lnTo>
                    <a:pt x="230" y="444"/>
                  </a:lnTo>
                  <a:lnTo>
                    <a:pt x="230" y="444"/>
                  </a:lnTo>
                  <a:lnTo>
                    <a:pt x="228" y="442"/>
                  </a:lnTo>
                  <a:lnTo>
                    <a:pt x="228" y="442"/>
                  </a:lnTo>
                  <a:lnTo>
                    <a:pt x="228" y="442"/>
                  </a:lnTo>
                  <a:lnTo>
                    <a:pt x="228" y="442"/>
                  </a:lnTo>
                  <a:lnTo>
                    <a:pt x="226" y="442"/>
                  </a:lnTo>
                  <a:lnTo>
                    <a:pt x="226" y="442"/>
                  </a:lnTo>
                  <a:lnTo>
                    <a:pt x="226" y="442"/>
                  </a:lnTo>
                  <a:lnTo>
                    <a:pt x="222" y="438"/>
                  </a:lnTo>
                  <a:lnTo>
                    <a:pt x="218" y="430"/>
                  </a:lnTo>
                  <a:lnTo>
                    <a:pt x="216" y="430"/>
                  </a:lnTo>
                  <a:lnTo>
                    <a:pt x="216" y="428"/>
                  </a:lnTo>
                  <a:lnTo>
                    <a:pt x="214" y="420"/>
                  </a:lnTo>
                  <a:lnTo>
                    <a:pt x="216" y="416"/>
                  </a:lnTo>
                  <a:lnTo>
                    <a:pt x="216" y="416"/>
                  </a:lnTo>
                  <a:lnTo>
                    <a:pt x="216" y="416"/>
                  </a:lnTo>
                  <a:lnTo>
                    <a:pt x="216" y="414"/>
                  </a:lnTo>
                  <a:lnTo>
                    <a:pt x="216" y="414"/>
                  </a:lnTo>
                  <a:lnTo>
                    <a:pt x="216" y="412"/>
                  </a:lnTo>
                  <a:lnTo>
                    <a:pt x="216" y="412"/>
                  </a:lnTo>
                  <a:lnTo>
                    <a:pt x="216" y="410"/>
                  </a:lnTo>
                  <a:lnTo>
                    <a:pt x="216" y="408"/>
                  </a:lnTo>
                  <a:lnTo>
                    <a:pt x="216" y="408"/>
                  </a:lnTo>
                  <a:lnTo>
                    <a:pt x="216" y="408"/>
                  </a:lnTo>
                  <a:lnTo>
                    <a:pt x="214" y="404"/>
                  </a:lnTo>
                  <a:lnTo>
                    <a:pt x="212" y="402"/>
                  </a:lnTo>
                  <a:lnTo>
                    <a:pt x="212" y="398"/>
                  </a:lnTo>
                  <a:lnTo>
                    <a:pt x="210" y="394"/>
                  </a:lnTo>
                  <a:lnTo>
                    <a:pt x="210" y="394"/>
                  </a:lnTo>
                  <a:lnTo>
                    <a:pt x="208" y="392"/>
                  </a:lnTo>
                  <a:lnTo>
                    <a:pt x="210" y="378"/>
                  </a:lnTo>
                  <a:lnTo>
                    <a:pt x="210" y="374"/>
                  </a:lnTo>
                  <a:lnTo>
                    <a:pt x="214" y="366"/>
                  </a:lnTo>
                  <a:lnTo>
                    <a:pt x="212" y="354"/>
                  </a:lnTo>
                  <a:lnTo>
                    <a:pt x="208" y="346"/>
                  </a:lnTo>
                  <a:lnTo>
                    <a:pt x="206" y="346"/>
                  </a:lnTo>
                  <a:lnTo>
                    <a:pt x="204" y="342"/>
                  </a:lnTo>
                  <a:lnTo>
                    <a:pt x="202" y="338"/>
                  </a:lnTo>
                  <a:lnTo>
                    <a:pt x="202" y="338"/>
                  </a:lnTo>
                  <a:lnTo>
                    <a:pt x="202" y="338"/>
                  </a:lnTo>
                  <a:lnTo>
                    <a:pt x="202" y="338"/>
                  </a:lnTo>
                  <a:lnTo>
                    <a:pt x="204" y="338"/>
                  </a:lnTo>
                  <a:lnTo>
                    <a:pt x="204" y="338"/>
                  </a:lnTo>
                  <a:lnTo>
                    <a:pt x="204" y="340"/>
                  </a:lnTo>
                  <a:lnTo>
                    <a:pt x="204" y="342"/>
                  </a:lnTo>
                  <a:lnTo>
                    <a:pt x="206" y="342"/>
                  </a:lnTo>
                  <a:lnTo>
                    <a:pt x="206" y="342"/>
                  </a:lnTo>
                  <a:lnTo>
                    <a:pt x="206" y="342"/>
                  </a:lnTo>
                  <a:lnTo>
                    <a:pt x="206" y="340"/>
                  </a:lnTo>
                  <a:lnTo>
                    <a:pt x="206" y="340"/>
                  </a:lnTo>
                  <a:lnTo>
                    <a:pt x="206" y="338"/>
                  </a:lnTo>
                  <a:lnTo>
                    <a:pt x="206" y="338"/>
                  </a:lnTo>
                  <a:lnTo>
                    <a:pt x="204" y="336"/>
                  </a:lnTo>
                  <a:lnTo>
                    <a:pt x="204" y="336"/>
                  </a:lnTo>
                  <a:lnTo>
                    <a:pt x="202" y="334"/>
                  </a:lnTo>
                  <a:lnTo>
                    <a:pt x="198" y="324"/>
                  </a:lnTo>
                  <a:lnTo>
                    <a:pt x="196" y="322"/>
                  </a:lnTo>
                  <a:lnTo>
                    <a:pt x="194" y="320"/>
                  </a:lnTo>
                  <a:lnTo>
                    <a:pt x="194" y="320"/>
                  </a:lnTo>
                  <a:lnTo>
                    <a:pt x="194" y="318"/>
                  </a:lnTo>
                  <a:lnTo>
                    <a:pt x="194" y="316"/>
                  </a:lnTo>
                  <a:lnTo>
                    <a:pt x="194" y="314"/>
                  </a:lnTo>
                  <a:lnTo>
                    <a:pt x="194" y="312"/>
                  </a:lnTo>
                  <a:lnTo>
                    <a:pt x="194" y="312"/>
                  </a:lnTo>
                  <a:lnTo>
                    <a:pt x="192" y="310"/>
                  </a:lnTo>
                  <a:lnTo>
                    <a:pt x="190" y="306"/>
                  </a:lnTo>
                  <a:lnTo>
                    <a:pt x="190" y="308"/>
                  </a:lnTo>
                  <a:lnTo>
                    <a:pt x="190" y="308"/>
                  </a:lnTo>
                  <a:lnTo>
                    <a:pt x="188" y="308"/>
                  </a:lnTo>
                  <a:lnTo>
                    <a:pt x="188" y="308"/>
                  </a:lnTo>
                  <a:lnTo>
                    <a:pt x="188" y="306"/>
                  </a:lnTo>
                  <a:lnTo>
                    <a:pt x="188" y="306"/>
                  </a:lnTo>
                  <a:lnTo>
                    <a:pt x="184" y="298"/>
                  </a:lnTo>
                  <a:lnTo>
                    <a:pt x="182" y="294"/>
                  </a:lnTo>
                  <a:lnTo>
                    <a:pt x="182" y="294"/>
                  </a:lnTo>
                  <a:lnTo>
                    <a:pt x="182" y="292"/>
                  </a:lnTo>
                  <a:lnTo>
                    <a:pt x="174" y="284"/>
                  </a:lnTo>
                  <a:lnTo>
                    <a:pt x="168" y="280"/>
                  </a:lnTo>
                  <a:lnTo>
                    <a:pt x="166" y="278"/>
                  </a:lnTo>
                  <a:lnTo>
                    <a:pt x="162" y="278"/>
                  </a:lnTo>
                  <a:lnTo>
                    <a:pt x="156" y="274"/>
                  </a:lnTo>
                  <a:lnTo>
                    <a:pt x="150" y="268"/>
                  </a:lnTo>
                  <a:lnTo>
                    <a:pt x="150" y="268"/>
                  </a:lnTo>
                  <a:lnTo>
                    <a:pt x="146" y="266"/>
                  </a:lnTo>
                  <a:lnTo>
                    <a:pt x="146" y="266"/>
                  </a:lnTo>
                  <a:lnTo>
                    <a:pt x="144" y="268"/>
                  </a:lnTo>
                  <a:lnTo>
                    <a:pt x="144" y="268"/>
                  </a:lnTo>
                  <a:lnTo>
                    <a:pt x="144" y="268"/>
                  </a:lnTo>
                  <a:lnTo>
                    <a:pt x="144" y="268"/>
                  </a:lnTo>
                  <a:lnTo>
                    <a:pt x="144" y="270"/>
                  </a:lnTo>
                  <a:lnTo>
                    <a:pt x="144" y="270"/>
                  </a:lnTo>
                  <a:lnTo>
                    <a:pt x="142" y="270"/>
                  </a:lnTo>
                  <a:lnTo>
                    <a:pt x="140" y="268"/>
                  </a:lnTo>
                  <a:lnTo>
                    <a:pt x="138" y="268"/>
                  </a:lnTo>
                  <a:lnTo>
                    <a:pt x="138" y="266"/>
                  </a:lnTo>
                  <a:lnTo>
                    <a:pt x="136" y="262"/>
                  </a:lnTo>
                  <a:lnTo>
                    <a:pt x="136" y="262"/>
                  </a:lnTo>
                  <a:lnTo>
                    <a:pt x="136" y="262"/>
                  </a:lnTo>
                  <a:lnTo>
                    <a:pt x="136" y="260"/>
                  </a:lnTo>
                  <a:lnTo>
                    <a:pt x="136" y="258"/>
                  </a:lnTo>
                  <a:lnTo>
                    <a:pt x="132" y="254"/>
                  </a:lnTo>
                  <a:lnTo>
                    <a:pt x="132" y="254"/>
                  </a:lnTo>
                  <a:lnTo>
                    <a:pt x="132" y="252"/>
                  </a:lnTo>
                  <a:lnTo>
                    <a:pt x="130" y="250"/>
                  </a:lnTo>
                  <a:lnTo>
                    <a:pt x="128" y="248"/>
                  </a:lnTo>
                  <a:lnTo>
                    <a:pt x="126" y="246"/>
                  </a:lnTo>
                  <a:lnTo>
                    <a:pt x="126" y="246"/>
                  </a:lnTo>
                  <a:lnTo>
                    <a:pt x="126" y="244"/>
                  </a:lnTo>
                  <a:lnTo>
                    <a:pt x="122" y="240"/>
                  </a:lnTo>
                  <a:lnTo>
                    <a:pt x="122" y="238"/>
                  </a:lnTo>
                  <a:lnTo>
                    <a:pt x="122" y="238"/>
                  </a:lnTo>
                  <a:lnTo>
                    <a:pt x="122" y="238"/>
                  </a:lnTo>
                  <a:lnTo>
                    <a:pt x="122" y="238"/>
                  </a:lnTo>
                  <a:lnTo>
                    <a:pt x="122" y="238"/>
                  </a:lnTo>
                  <a:lnTo>
                    <a:pt x="124" y="238"/>
                  </a:lnTo>
                  <a:lnTo>
                    <a:pt x="124" y="238"/>
                  </a:lnTo>
                  <a:lnTo>
                    <a:pt x="124" y="238"/>
                  </a:lnTo>
                  <a:lnTo>
                    <a:pt x="124" y="238"/>
                  </a:lnTo>
                  <a:lnTo>
                    <a:pt x="126" y="238"/>
                  </a:lnTo>
                  <a:lnTo>
                    <a:pt x="126" y="238"/>
                  </a:lnTo>
                  <a:lnTo>
                    <a:pt x="126" y="238"/>
                  </a:lnTo>
                  <a:lnTo>
                    <a:pt x="126" y="236"/>
                  </a:lnTo>
                  <a:lnTo>
                    <a:pt x="128" y="232"/>
                  </a:lnTo>
                  <a:lnTo>
                    <a:pt x="126" y="224"/>
                  </a:lnTo>
                  <a:lnTo>
                    <a:pt x="126" y="222"/>
                  </a:lnTo>
                  <a:lnTo>
                    <a:pt x="126" y="220"/>
                  </a:lnTo>
                  <a:lnTo>
                    <a:pt x="124" y="220"/>
                  </a:lnTo>
                  <a:lnTo>
                    <a:pt x="124" y="220"/>
                  </a:lnTo>
                  <a:lnTo>
                    <a:pt x="124" y="220"/>
                  </a:lnTo>
                  <a:lnTo>
                    <a:pt x="122" y="218"/>
                  </a:lnTo>
                  <a:lnTo>
                    <a:pt x="120" y="216"/>
                  </a:lnTo>
                  <a:lnTo>
                    <a:pt x="120" y="216"/>
                  </a:lnTo>
                  <a:lnTo>
                    <a:pt x="118" y="214"/>
                  </a:lnTo>
                  <a:lnTo>
                    <a:pt x="118" y="212"/>
                  </a:lnTo>
                  <a:lnTo>
                    <a:pt x="118" y="212"/>
                  </a:lnTo>
                  <a:lnTo>
                    <a:pt x="118" y="210"/>
                  </a:lnTo>
                  <a:lnTo>
                    <a:pt x="118" y="208"/>
                  </a:lnTo>
                  <a:lnTo>
                    <a:pt x="118" y="208"/>
                  </a:lnTo>
                  <a:lnTo>
                    <a:pt x="118" y="208"/>
                  </a:lnTo>
                  <a:lnTo>
                    <a:pt x="110" y="196"/>
                  </a:lnTo>
                  <a:lnTo>
                    <a:pt x="106" y="192"/>
                  </a:lnTo>
                  <a:lnTo>
                    <a:pt x="106" y="192"/>
                  </a:lnTo>
                  <a:lnTo>
                    <a:pt x="106" y="192"/>
                  </a:lnTo>
                  <a:lnTo>
                    <a:pt x="104" y="190"/>
                  </a:lnTo>
                  <a:lnTo>
                    <a:pt x="104" y="192"/>
                  </a:lnTo>
                  <a:lnTo>
                    <a:pt x="104" y="192"/>
                  </a:lnTo>
                  <a:lnTo>
                    <a:pt x="104" y="194"/>
                  </a:lnTo>
                  <a:lnTo>
                    <a:pt x="104" y="194"/>
                  </a:lnTo>
                  <a:lnTo>
                    <a:pt x="102" y="192"/>
                  </a:lnTo>
                  <a:lnTo>
                    <a:pt x="100" y="192"/>
                  </a:lnTo>
                  <a:lnTo>
                    <a:pt x="100" y="190"/>
                  </a:lnTo>
                  <a:lnTo>
                    <a:pt x="98" y="188"/>
                  </a:lnTo>
                  <a:lnTo>
                    <a:pt x="98" y="186"/>
                  </a:lnTo>
                  <a:lnTo>
                    <a:pt x="98" y="186"/>
                  </a:lnTo>
                  <a:lnTo>
                    <a:pt x="98" y="184"/>
                  </a:lnTo>
                  <a:lnTo>
                    <a:pt x="98" y="184"/>
                  </a:lnTo>
                  <a:lnTo>
                    <a:pt x="100" y="184"/>
                  </a:lnTo>
                  <a:lnTo>
                    <a:pt x="100" y="182"/>
                  </a:lnTo>
                  <a:lnTo>
                    <a:pt x="100" y="180"/>
                  </a:lnTo>
                  <a:lnTo>
                    <a:pt x="100" y="180"/>
                  </a:lnTo>
                  <a:lnTo>
                    <a:pt x="100" y="178"/>
                  </a:lnTo>
                  <a:lnTo>
                    <a:pt x="100" y="178"/>
                  </a:lnTo>
                  <a:lnTo>
                    <a:pt x="100" y="178"/>
                  </a:lnTo>
                  <a:lnTo>
                    <a:pt x="100" y="176"/>
                  </a:lnTo>
                  <a:lnTo>
                    <a:pt x="100" y="176"/>
                  </a:lnTo>
                  <a:lnTo>
                    <a:pt x="98" y="176"/>
                  </a:lnTo>
                  <a:lnTo>
                    <a:pt x="98" y="176"/>
                  </a:lnTo>
                  <a:lnTo>
                    <a:pt x="96" y="176"/>
                  </a:lnTo>
                  <a:lnTo>
                    <a:pt x="96" y="176"/>
                  </a:lnTo>
                  <a:lnTo>
                    <a:pt x="94" y="176"/>
                  </a:lnTo>
                  <a:lnTo>
                    <a:pt x="94" y="174"/>
                  </a:lnTo>
                  <a:lnTo>
                    <a:pt x="92" y="174"/>
                  </a:lnTo>
                  <a:lnTo>
                    <a:pt x="92" y="174"/>
                  </a:lnTo>
                  <a:lnTo>
                    <a:pt x="92" y="172"/>
                  </a:lnTo>
                  <a:lnTo>
                    <a:pt x="90" y="172"/>
                  </a:lnTo>
                  <a:lnTo>
                    <a:pt x="90" y="172"/>
                  </a:lnTo>
                  <a:lnTo>
                    <a:pt x="90" y="172"/>
                  </a:lnTo>
                  <a:lnTo>
                    <a:pt x="90" y="170"/>
                  </a:lnTo>
                  <a:lnTo>
                    <a:pt x="90" y="168"/>
                  </a:lnTo>
                  <a:lnTo>
                    <a:pt x="82" y="152"/>
                  </a:lnTo>
                  <a:lnTo>
                    <a:pt x="82" y="152"/>
                  </a:lnTo>
                  <a:lnTo>
                    <a:pt x="76" y="144"/>
                  </a:lnTo>
                  <a:lnTo>
                    <a:pt x="76" y="144"/>
                  </a:lnTo>
                  <a:lnTo>
                    <a:pt x="74" y="140"/>
                  </a:lnTo>
                  <a:lnTo>
                    <a:pt x="74" y="140"/>
                  </a:lnTo>
                  <a:lnTo>
                    <a:pt x="72" y="140"/>
                  </a:lnTo>
                  <a:lnTo>
                    <a:pt x="72" y="140"/>
                  </a:lnTo>
                  <a:lnTo>
                    <a:pt x="72" y="138"/>
                  </a:lnTo>
                  <a:lnTo>
                    <a:pt x="70" y="134"/>
                  </a:lnTo>
                  <a:lnTo>
                    <a:pt x="68" y="132"/>
                  </a:lnTo>
                  <a:lnTo>
                    <a:pt x="68" y="132"/>
                  </a:lnTo>
                  <a:lnTo>
                    <a:pt x="68" y="130"/>
                  </a:lnTo>
                  <a:lnTo>
                    <a:pt x="66" y="130"/>
                  </a:lnTo>
                  <a:lnTo>
                    <a:pt x="64" y="128"/>
                  </a:lnTo>
                  <a:lnTo>
                    <a:pt x="62" y="126"/>
                  </a:lnTo>
                  <a:lnTo>
                    <a:pt x="58" y="120"/>
                  </a:lnTo>
                  <a:lnTo>
                    <a:pt x="58" y="120"/>
                  </a:lnTo>
                  <a:lnTo>
                    <a:pt x="58" y="118"/>
                  </a:lnTo>
                  <a:lnTo>
                    <a:pt x="58" y="118"/>
                  </a:lnTo>
                  <a:lnTo>
                    <a:pt x="58" y="118"/>
                  </a:lnTo>
                  <a:lnTo>
                    <a:pt x="58" y="116"/>
                  </a:lnTo>
                  <a:lnTo>
                    <a:pt x="58" y="116"/>
                  </a:lnTo>
                  <a:lnTo>
                    <a:pt x="58" y="116"/>
                  </a:lnTo>
                  <a:lnTo>
                    <a:pt x="58" y="114"/>
                  </a:lnTo>
                  <a:lnTo>
                    <a:pt x="54" y="110"/>
                  </a:lnTo>
                  <a:lnTo>
                    <a:pt x="50" y="108"/>
                  </a:lnTo>
                  <a:lnTo>
                    <a:pt x="50" y="106"/>
                  </a:lnTo>
                  <a:lnTo>
                    <a:pt x="50" y="106"/>
                  </a:lnTo>
                  <a:lnTo>
                    <a:pt x="48" y="106"/>
                  </a:lnTo>
                  <a:lnTo>
                    <a:pt x="46" y="102"/>
                  </a:lnTo>
                  <a:lnTo>
                    <a:pt x="44" y="100"/>
                  </a:lnTo>
                  <a:lnTo>
                    <a:pt x="44" y="98"/>
                  </a:lnTo>
                  <a:lnTo>
                    <a:pt x="44" y="96"/>
                  </a:lnTo>
                  <a:lnTo>
                    <a:pt x="44" y="96"/>
                  </a:lnTo>
                  <a:lnTo>
                    <a:pt x="44" y="94"/>
                  </a:lnTo>
                  <a:lnTo>
                    <a:pt x="42" y="92"/>
                  </a:lnTo>
                  <a:lnTo>
                    <a:pt x="38" y="84"/>
                  </a:lnTo>
                  <a:lnTo>
                    <a:pt x="36" y="80"/>
                  </a:lnTo>
                  <a:lnTo>
                    <a:pt x="36" y="80"/>
                  </a:lnTo>
                  <a:lnTo>
                    <a:pt x="34" y="80"/>
                  </a:lnTo>
                  <a:lnTo>
                    <a:pt x="34" y="78"/>
                  </a:lnTo>
                  <a:lnTo>
                    <a:pt x="30" y="74"/>
                  </a:lnTo>
                  <a:lnTo>
                    <a:pt x="30" y="74"/>
                  </a:lnTo>
                  <a:lnTo>
                    <a:pt x="28" y="72"/>
                  </a:lnTo>
                  <a:lnTo>
                    <a:pt x="28" y="70"/>
                  </a:lnTo>
                  <a:lnTo>
                    <a:pt x="22" y="66"/>
                  </a:lnTo>
                  <a:lnTo>
                    <a:pt x="20" y="66"/>
                  </a:lnTo>
                  <a:lnTo>
                    <a:pt x="20" y="66"/>
                  </a:lnTo>
                  <a:lnTo>
                    <a:pt x="18" y="68"/>
                  </a:lnTo>
                  <a:lnTo>
                    <a:pt x="16" y="68"/>
                  </a:lnTo>
                  <a:lnTo>
                    <a:pt x="16" y="68"/>
                  </a:lnTo>
                  <a:lnTo>
                    <a:pt x="14" y="68"/>
                  </a:lnTo>
                  <a:lnTo>
                    <a:pt x="12" y="68"/>
                  </a:lnTo>
                  <a:lnTo>
                    <a:pt x="12" y="68"/>
                  </a:lnTo>
                  <a:lnTo>
                    <a:pt x="6" y="66"/>
                  </a:lnTo>
                  <a:lnTo>
                    <a:pt x="6" y="66"/>
                  </a:lnTo>
                  <a:lnTo>
                    <a:pt x="6" y="66"/>
                  </a:lnTo>
                  <a:lnTo>
                    <a:pt x="6" y="66"/>
                  </a:lnTo>
                  <a:lnTo>
                    <a:pt x="4" y="66"/>
                  </a:lnTo>
                  <a:lnTo>
                    <a:pt x="4" y="66"/>
                  </a:lnTo>
                  <a:lnTo>
                    <a:pt x="2" y="68"/>
                  </a:lnTo>
                  <a:lnTo>
                    <a:pt x="2" y="68"/>
                  </a:lnTo>
                  <a:lnTo>
                    <a:pt x="2" y="70"/>
                  </a:lnTo>
                  <a:lnTo>
                    <a:pt x="2" y="70"/>
                  </a:lnTo>
                  <a:lnTo>
                    <a:pt x="2" y="70"/>
                  </a:lnTo>
                  <a:lnTo>
                    <a:pt x="2" y="72"/>
                  </a:lnTo>
                  <a:lnTo>
                    <a:pt x="2" y="72"/>
                  </a:lnTo>
                  <a:lnTo>
                    <a:pt x="2" y="72"/>
                  </a:lnTo>
                  <a:lnTo>
                    <a:pt x="2" y="72"/>
                  </a:lnTo>
                  <a:lnTo>
                    <a:pt x="0" y="68"/>
                  </a:lnTo>
                  <a:lnTo>
                    <a:pt x="0" y="68"/>
                  </a:lnTo>
                  <a:lnTo>
                    <a:pt x="0" y="68"/>
                  </a:lnTo>
                  <a:lnTo>
                    <a:pt x="0" y="66"/>
                  </a:lnTo>
                  <a:lnTo>
                    <a:pt x="0" y="66"/>
                  </a:lnTo>
                  <a:lnTo>
                    <a:pt x="2" y="64"/>
                  </a:lnTo>
                  <a:lnTo>
                    <a:pt x="2" y="64"/>
                  </a:lnTo>
                  <a:lnTo>
                    <a:pt x="2" y="64"/>
                  </a:lnTo>
                  <a:lnTo>
                    <a:pt x="4" y="58"/>
                  </a:lnTo>
                  <a:lnTo>
                    <a:pt x="8" y="52"/>
                  </a:lnTo>
                  <a:lnTo>
                    <a:pt x="8" y="50"/>
                  </a:lnTo>
                  <a:lnTo>
                    <a:pt x="8" y="48"/>
                  </a:lnTo>
                  <a:lnTo>
                    <a:pt x="8" y="46"/>
                  </a:lnTo>
                  <a:lnTo>
                    <a:pt x="8" y="46"/>
                  </a:lnTo>
                  <a:lnTo>
                    <a:pt x="10" y="46"/>
                  </a:lnTo>
                  <a:lnTo>
                    <a:pt x="10" y="46"/>
                  </a:lnTo>
                  <a:lnTo>
                    <a:pt x="10" y="46"/>
                  </a:lnTo>
                  <a:lnTo>
                    <a:pt x="10" y="44"/>
                  </a:lnTo>
                  <a:lnTo>
                    <a:pt x="10" y="44"/>
                  </a:lnTo>
                  <a:lnTo>
                    <a:pt x="10" y="44"/>
                  </a:lnTo>
                  <a:lnTo>
                    <a:pt x="10" y="44"/>
                  </a:lnTo>
                  <a:lnTo>
                    <a:pt x="10" y="40"/>
                  </a:lnTo>
                  <a:lnTo>
                    <a:pt x="10" y="38"/>
                  </a:lnTo>
                  <a:lnTo>
                    <a:pt x="12" y="26"/>
                  </a:lnTo>
                  <a:lnTo>
                    <a:pt x="12" y="26"/>
                  </a:lnTo>
                  <a:lnTo>
                    <a:pt x="14" y="12"/>
                  </a:lnTo>
                  <a:lnTo>
                    <a:pt x="14" y="12"/>
                  </a:lnTo>
                  <a:lnTo>
                    <a:pt x="14" y="8"/>
                  </a:lnTo>
                  <a:lnTo>
                    <a:pt x="16" y="6"/>
                  </a:lnTo>
                  <a:lnTo>
                    <a:pt x="16" y="0"/>
                  </a:lnTo>
                  <a:lnTo>
                    <a:pt x="18" y="0"/>
                  </a:lnTo>
                  <a:lnTo>
                    <a:pt x="18" y="0"/>
                  </a:lnTo>
                  <a:lnTo>
                    <a:pt x="18" y="0"/>
                  </a:lnTo>
                  <a:lnTo>
                    <a:pt x="18"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44" name="Freeform 5677">
              <a:extLst>
                <a:ext uri="{FF2B5EF4-FFF2-40B4-BE49-F238E27FC236}">
                  <a16:creationId xmlns:a16="http://schemas.microsoft.com/office/drawing/2014/main" id="{60B03381-9033-4C4F-A31E-975954B32CF1}"/>
                </a:ext>
              </a:extLst>
            </p:cNvPr>
            <p:cNvSpPr>
              <a:spLocks/>
            </p:cNvSpPr>
            <p:nvPr/>
          </p:nvSpPr>
          <p:spPr bwMode="auto">
            <a:xfrm>
              <a:off x="7137000" y="1614778"/>
              <a:ext cx="29604" cy="30787"/>
            </a:xfrm>
            <a:custGeom>
              <a:avLst/>
              <a:gdLst/>
              <a:ahLst/>
              <a:cxnLst>
                <a:cxn ang="0">
                  <a:pos x="0" y="0"/>
                </a:cxn>
                <a:cxn ang="0">
                  <a:pos x="2" y="0"/>
                </a:cxn>
                <a:cxn ang="0">
                  <a:pos x="6" y="2"/>
                </a:cxn>
                <a:cxn ang="0">
                  <a:pos x="6" y="2"/>
                </a:cxn>
                <a:cxn ang="0">
                  <a:pos x="4" y="2"/>
                </a:cxn>
                <a:cxn ang="0">
                  <a:pos x="4" y="2"/>
                </a:cxn>
                <a:cxn ang="0">
                  <a:pos x="4" y="4"/>
                </a:cxn>
                <a:cxn ang="0">
                  <a:pos x="4" y="4"/>
                </a:cxn>
                <a:cxn ang="0">
                  <a:pos x="4" y="6"/>
                </a:cxn>
                <a:cxn ang="0">
                  <a:pos x="4" y="6"/>
                </a:cxn>
                <a:cxn ang="0">
                  <a:pos x="6" y="6"/>
                </a:cxn>
                <a:cxn ang="0">
                  <a:pos x="6" y="6"/>
                </a:cxn>
                <a:cxn ang="0">
                  <a:pos x="6" y="4"/>
                </a:cxn>
                <a:cxn ang="0">
                  <a:pos x="8" y="4"/>
                </a:cxn>
                <a:cxn ang="0">
                  <a:pos x="10" y="2"/>
                </a:cxn>
                <a:cxn ang="0">
                  <a:pos x="10" y="0"/>
                </a:cxn>
                <a:cxn ang="0">
                  <a:pos x="10" y="0"/>
                </a:cxn>
                <a:cxn ang="0">
                  <a:pos x="12" y="0"/>
                </a:cxn>
                <a:cxn ang="0">
                  <a:pos x="12" y="0"/>
                </a:cxn>
                <a:cxn ang="0">
                  <a:pos x="14" y="2"/>
                </a:cxn>
                <a:cxn ang="0">
                  <a:pos x="14" y="2"/>
                </a:cxn>
                <a:cxn ang="0">
                  <a:pos x="14" y="2"/>
                </a:cxn>
                <a:cxn ang="0">
                  <a:pos x="10" y="6"/>
                </a:cxn>
                <a:cxn ang="0">
                  <a:pos x="6" y="10"/>
                </a:cxn>
                <a:cxn ang="0">
                  <a:pos x="6" y="10"/>
                </a:cxn>
                <a:cxn ang="0">
                  <a:pos x="6" y="10"/>
                </a:cxn>
                <a:cxn ang="0">
                  <a:pos x="6" y="10"/>
                </a:cxn>
                <a:cxn ang="0">
                  <a:pos x="6" y="12"/>
                </a:cxn>
                <a:cxn ang="0">
                  <a:pos x="4" y="14"/>
                </a:cxn>
                <a:cxn ang="0">
                  <a:pos x="4" y="16"/>
                </a:cxn>
                <a:cxn ang="0">
                  <a:pos x="4" y="16"/>
                </a:cxn>
                <a:cxn ang="0">
                  <a:pos x="4" y="16"/>
                </a:cxn>
                <a:cxn ang="0">
                  <a:pos x="4" y="18"/>
                </a:cxn>
                <a:cxn ang="0">
                  <a:pos x="6" y="18"/>
                </a:cxn>
                <a:cxn ang="0">
                  <a:pos x="6" y="18"/>
                </a:cxn>
                <a:cxn ang="0">
                  <a:pos x="8" y="16"/>
                </a:cxn>
                <a:cxn ang="0">
                  <a:pos x="8" y="16"/>
                </a:cxn>
                <a:cxn ang="0">
                  <a:pos x="8" y="16"/>
                </a:cxn>
                <a:cxn ang="0">
                  <a:pos x="8" y="16"/>
                </a:cxn>
                <a:cxn ang="0">
                  <a:pos x="10" y="16"/>
                </a:cxn>
                <a:cxn ang="0">
                  <a:pos x="10" y="16"/>
                </a:cxn>
                <a:cxn ang="0">
                  <a:pos x="12" y="16"/>
                </a:cxn>
                <a:cxn ang="0">
                  <a:pos x="12" y="16"/>
                </a:cxn>
                <a:cxn ang="0">
                  <a:pos x="14" y="16"/>
                </a:cxn>
                <a:cxn ang="0">
                  <a:pos x="14" y="16"/>
                </a:cxn>
                <a:cxn ang="0">
                  <a:pos x="14" y="16"/>
                </a:cxn>
                <a:cxn ang="0">
                  <a:pos x="16" y="18"/>
                </a:cxn>
                <a:cxn ang="0">
                  <a:pos x="16" y="18"/>
                </a:cxn>
                <a:cxn ang="0">
                  <a:pos x="16" y="18"/>
                </a:cxn>
                <a:cxn ang="0">
                  <a:pos x="16" y="20"/>
                </a:cxn>
                <a:cxn ang="0">
                  <a:pos x="16" y="20"/>
                </a:cxn>
                <a:cxn ang="0">
                  <a:pos x="18" y="20"/>
                </a:cxn>
                <a:cxn ang="0">
                  <a:pos x="18" y="18"/>
                </a:cxn>
                <a:cxn ang="0">
                  <a:pos x="18" y="18"/>
                </a:cxn>
              </a:cxnLst>
              <a:rect l="0" t="0" r="r" b="b"/>
              <a:pathLst>
                <a:path w="18" h="20">
                  <a:moveTo>
                    <a:pt x="0" y="0"/>
                  </a:moveTo>
                  <a:lnTo>
                    <a:pt x="2" y="0"/>
                  </a:lnTo>
                  <a:lnTo>
                    <a:pt x="6" y="2"/>
                  </a:lnTo>
                  <a:lnTo>
                    <a:pt x="6" y="2"/>
                  </a:lnTo>
                  <a:lnTo>
                    <a:pt x="4" y="2"/>
                  </a:lnTo>
                  <a:lnTo>
                    <a:pt x="4" y="2"/>
                  </a:lnTo>
                  <a:lnTo>
                    <a:pt x="4" y="4"/>
                  </a:lnTo>
                  <a:lnTo>
                    <a:pt x="4" y="4"/>
                  </a:lnTo>
                  <a:lnTo>
                    <a:pt x="4" y="6"/>
                  </a:lnTo>
                  <a:lnTo>
                    <a:pt x="4" y="6"/>
                  </a:lnTo>
                  <a:lnTo>
                    <a:pt x="6" y="6"/>
                  </a:lnTo>
                  <a:lnTo>
                    <a:pt x="6" y="6"/>
                  </a:lnTo>
                  <a:lnTo>
                    <a:pt x="6" y="4"/>
                  </a:lnTo>
                  <a:lnTo>
                    <a:pt x="8" y="4"/>
                  </a:lnTo>
                  <a:lnTo>
                    <a:pt x="10" y="2"/>
                  </a:lnTo>
                  <a:lnTo>
                    <a:pt x="10" y="0"/>
                  </a:lnTo>
                  <a:lnTo>
                    <a:pt x="10" y="0"/>
                  </a:lnTo>
                  <a:lnTo>
                    <a:pt x="12" y="0"/>
                  </a:lnTo>
                  <a:lnTo>
                    <a:pt x="12" y="0"/>
                  </a:lnTo>
                  <a:lnTo>
                    <a:pt x="14" y="2"/>
                  </a:lnTo>
                  <a:lnTo>
                    <a:pt x="14" y="2"/>
                  </a:lnTo>
                  <a:lnTo>
                    <a:pt x="14" y="2"/>
                  </a:lnTo>
                  <a:lnTo>
                    <a:pt x="10" y="6"/>
                  </a:lnTo>
                  <a:lnTo>
                    <a:pt x="6" y="10"/>
                  </a:lnTo>
                  <a:lnTo>
                    <a:pt x="6" y="10"/>
                  </a:lnTo>
                  <a:lnTo>
                    <a:pt x="6" y="10"/>
                  </a:lnTo>
                  <a:lnTo>
                    <a:pt x="6" y="10"/>
                  </a:lnTo>
                  <a:lnTo>
                    <a:pt x="6" y="12"/>
                  </a:lnTo>
                  <a:lnTo>
                    <a:pt x="4" y="14"/>
                  </a:lnTo>
                  <a:lnTo>
                    <a:pt x="4" y="16"/>
                  </a:lnTo>
                  <a:lnTo>
                    <a:pt x="4" y="16"/>
                  </a:lnTo>
                  <a:lnTo>
                    <a:pt x="4" y="16"/>
                  </a:lnTo>
                  <a:lnTo>
                    <a:pt x="4" y="18"/>
                  </a:lnTo>
                  <a:lnTo>
                    <a:pt x="6" y="18"/>
                  </a:lnTo>
                  <a:lnTo>
                    <a:pt x="6" y="18"/>
                  </a:lnTo>
                  <a:lnTo>
                    <a:pt x="8" y="16"/>
                  </a:lnTo>
                  <a:lnTo>
                    <a:pt x="8" y="16"/>
                  </a:lnTo>
                  <a:lnTo>
                    <a:pt x="8" y="16"/>
                  </a:lnTo>
                  <a:lnTo>
                    <a:pt x="8" y="16"/>
                  </a:lnTo>
                  <a:lnTo>
                    <a:pt x="10" y="16"/>
                  </a:lnTo>
                  <a:lnTo>
                    <a:pt x="10" y="16"/>
                  </a:lnTo>
                  <a:lnTo>
                    <a:pt x="12" y="16"/>
                  </a:lnTo>
                  <a:lnTo>
                    <a:pt x="12" y="16"/>
                  </a:lnTo>
                  <a:lnTo>
                    <a:pt x="14" y="16"/>
                  </a:lnTo>
                  <a:lnTo>
                    <a:pt x="14" y="16"/>
                  </a:lnTo>
                  <a:lnTo>
                    <a:pt x="14" y="16"/>
                  </a:lnTo>
                  <a:lnTo>
                    <a:pt x="16" y="18"/>
                  </a:lnTo>
                  <a:lnTo>
                    <a:pt x="16" y="18"/>
                  </a:lnTo>
                  <a:lnTo>
                    <a:pt x="16" y="18"/>
                  </a:lnTo>
                  <a:lnTo>
                    <a:pt x="16" y="20"/>
                  </a:lnTo>
                  <a:lnTo>
                    <a:pt x="16" y="20"/>
                  </a:lnTo>
                  <a:lnTo>
                    <a:pt x="18" y="20"/>
                  </a:lnTo>
                  <a:lnTo>
                    <a:pt x="18" y="18"/>
                  </a:lnTo>
                  <a:lnTo>
                    <a:pt x="18" y="1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45" name="Freeform 5678">
              <a:extLst>
                <a:ext uri="{FF2B5EF4-FFF2-40B4-BE49-F238E27FC236}">
                  <a16:creationId xmlns:a16="http://schemas.microsoft.com/office/drawing/2014/main" id="{0C551960-0326-F743-97A1-88D172B5BC2F}"/>
                </a:ext>
              </a:extLst>
            </p:cNvPr>
            <p:cNvSpPr>
              <a:spLocks/>
            </p:cNvSpPr>
            <p:nvPr/>
          </p:nvSpPr>
          <p:spPr bwMode="auto">
            <a:xfrm>
              <a:off x="6927655" y="1287117"/>
              <a:ext cx="181855" cy="318864"/>
            </a:xfrm>
            <a:custGeom>
              <a:avLst/>
              <a:gdLst/>
              <a:ahLst/>
              <a:cxnLst>
                <a:cxn ang="0">
                  <a:pos x="4" y="2"/>
                </a:cxn>
                <a:cxn ang="0">
                  <a:pos x="6" y="10"/>
                </a:cxn>
                <a:cxn ang="0">
                  <a:pos x="12" y="26"/>
                </a:cxn>
                <a:cxn ang="0">
                  <a:pos x="22" y="38"/>
                </a:cxn>
                <a:cxn ang="0">
                  <a:pos x="22" y="42"/>
                </a:cxn>
                <a:cxn ang="0">
                  <a:pos x="20" y="42"/>
                </a:cxn>
                <a:cxn ang="0">
                  <a:pos x="22" y="40"/>
                </a:cxn>
                <a:cxn ang="0">
                  <a:pos x="18" y="38"/>
                </a:cxn>
                <a:cxn ang="0">
                  <a:pos x="20" y="48"/>
                </a:cxn>
                <a:cxn ang="0">
                  <a:pos x="26" y="48"/>
                </a:cxn>
                <a:cxn ang="0">
                  <a:pos x="28" y="50"/>
                </a:cxn>
                <a:cxn ang="0">
                  <a:pos x="36" y="52"/>
                </a:cxn>
                <a:cxn ang="0">
                  <a:pos x="40" y="54"/>
                </a:cxn>
                <a:cxn ang="0">
                  <a:pos x="42" y="58"/>
                </a:cxn>
                <a:cxn ang="0">
                  <a:pos x="38" y="58"/>
                </a:cxn>
                <a:cxn ang="0">
                  <a:pos x="34" y="58"/>
                </a:cxn>
                <a:cxn ang="0">
                  <a:pos x="34" y="58"/>
                </a:cxn>
                <a:cxn ang="0">
                  <a:pos x="48" y="74"/>
                </a:cxn>
                <a:cxn ang="0">
                  <a:pos x="52" y="74"/>
                </a:cxn>
                <a:cxn ang="0">
                  <a:pos x="52" y="72"/>
                </a:cxn>
                <a:cxn ang="0">
                  <a:pos x="54" y="72"/>
                </a:cxn>
                <a:cxn ang="0">
                  <a:pos x="62" y="84"/>
                </a:cxn>
                <a:cxn ang="0">
                  <a:pos x="70" y="90"/>
                </a:cxn>
                <a:cxn ang="0">
                  <a:pos x="72" y="90"/>
                </a:cxn>
                <a:cxn ang="0">
                  <a:pos x="82" y="98"/>
                </a:cxn>
                <a:cxn ang="0">
                  <a:pos x="84" y="100"/>
                </a:cxn>
                <a:cxn ang="0">
                  <a:pos x="76" y="94"/>
                </a:cxn>
                <a:cxn ang="0">
                  <a:pos x="74" y="98"/>
                </a:cxn>
                <a:cxn ang="0">
                  <a:pos x="78" y="110"/>
                </a:cxn>
                <a:cxn ang="0">
                  <a:pos x="80" y="110"/>
                </a:cxn>
                <a:cxn ang="0">
                  <a:pos x="84" y="112"/>
                </a:cxn>
                <a:cxn ang="0">
                  <a:pos x="86" y="118"/>
                </a:cxn>
                <a:cxn ang="0">
                  <a:pos x="86" y="124"/>
                </a:cxn>
                <a:cxn ang="0">
                  <a:pos x="78" y="124"/>
                </a:cxn>
                <a:cxn ang="0">
                  <a:pos x="76" y="124"/>
                </a:cxn>
                <a:cxn ang="0">
                  <a:pos x="74" y="128"/>
                </a:cxn>
                <a:cxn ang="0">
                  <a:pos x="80" y="140"/>
                </a:cxn>
                <a:cxn ang="0">
                  <a:pos x="84" y="146"/>
                </a:cxn>
                <a:cxn ang="0">
                  <a:pos x="86" y="148"/>
                </a:cxn>
                <a:cxn ang="0">
                  <a:pos x="88" y="154"/>
                </a:cxn>
                <a:cxn ang="0">
                  <a:pos x="86" y="152"/>
                </a:cxn>
                <a:cxn ang="0">
                  <a:pos x="86" y="150"/>
                </a:cxn>
                <a:cxn ang="0">
                  <a:pos x="82" y="148"/>
                </a:cxn>
                <a:cxn ang="0">
                  <a:pos x="90" y="160"/>
                </a:cxn>
                <a:cxn ang="0">
                  <a:pos x="92" y="162"/>
                </a:cxn>
                <a:cxn ang="0">
                  <a:pos x="98" y="164"/>
                </a:cxn>
                <a:cxn ang="0">
                  <a:pos x="100" y="172"/>
                </a:cxn>
                <a:cxn ang="0">
                  <a:pos x="102" y="184"/>
                </a:cxn>
                <a:cxn ang="0">
                  <a:pos x="102" y="184"/>
                </a:cxn>
                <a:cxn ang="0">
                  <a:pos x="104" y="184"/>
                </a:cxn>
                <a:cxn ang="0">
                  <a:pos x="110" y="192"/>
                </a:cxn>
                <a:cxn ang="0">
                  <a:pos x="110" y="198"/>
                </a:cxn>
                <a:cxn ang="0">
                  <a:pos x="112" y="200"/>
                </a:cxn>
              </a:cxnLst>
              <a:rect l="0" t="0" r="r" b="b"/>
              <a:pathLst>
                <a:path w="114" h="200">
                  <a:moveTo>
                    <a:pt x="0" y="0"/>
                  </a:moveTo>
                  <a:lnTo>
                    <a:pt x="0" y="0"/>
                  </a:lnTo>
                  <a:lnTo>
                    <a:pt x="0" y="0"/>
                  </a:lnTo>
                  <a:lnTo>
                    <a:pt x="4" y="2"/>
                  </a:lnTo>
                  <a:lnTo>
                    <a:pt x="4" y="2"/>
                  </a:lnTo>
                  <a:lnTo>
                    <a:pt x="6" y="6"/>
                  </a:lnTo>
                  <a:lnTo>
                    <a:pt x="6" y="6"/>
                  </a:lnTo>
                  <a:lnTo>
                    <a:pt x="6" y="10"/>
                  </a:lnTo>
                  <a:lnTo>
                    <a:pt x="6" y="12"/>
                  </a:lnTo>
                  <a:lnTo>
                    <a:pt x="10" y="22"/>
                  </a:lnTo>
                  <a:lnTo>
                    <a:pt x="12" y="26"/>
                  </a:lnTo>
                  <a:lnTo>
                    <a:pt x="12" y="26"/>
                  </a:lnTo>
                  <a:lnTo>
                    <a:pt x="20" y="36"/>
                  </a:lnTo>
                  <a:lnTo>
                    <a:pt x="22" y="36"/>
                  </a:lnTo>
                  <a:lnTo>
                    <a:pt x="22" y="36"/>
                  </a:lnTo>
                  <a:lnTo>
                    <a:pt x="22" y="38"/>
                  </a:lnTo>
                  <a:lnTo>
                    <a:pt x="22" y="38"/>
                  </a:lnTo>
                  <a:lnTo>
                    <a:pt x="22" y="42"/>
                  </a:lnTo>
                  <a:lnTo>
                    <a:pt x="22" y="42"/>
                  </a:lnTo>
                  <a:lnTo>
                    <a:pt x="22" y="42"/>
                  </a:lnTo>
                  <a:lnTo>
                    <a:pt x="20" y="44"/>
                  </a:lnTo>
                  <a:lnTo>
                    <a:pt x="20" y="44"/>
                  </a:lnTo>
                  <a:lnTo>
                    <a:pt x="20" y="44"/>
                  </a:lnTo>
                  <a:lnTo>
                    <a:pt x="20" y="42"/>
                  </a:lnTo>
                  <a:lnTo>
                    <a:pt x="20" y="42"/>
                  </a:lnTo>
                  <a:lnTo>
                    <a:pt x="20" y="42"/>
                  </a:lnTo>
                  <a:lnTo>
                    <a:pt x="20" y="42"/>
                  </a:lnTo>
                  <a:lnTo>
                    <a:pt x="22" y="40"/>
                  </a:lnTo>
                  <a:lnTo>
                    <a:pt x="22" y="38"/>
                  </a:lnTo>
                  <a:lnTo>
                    <a:pt x="20" y="38"/>
                  </a:lnTo>
                  <a:lnTo>
                    <a:pt x="20" y="38"/>
                  </a:lnTo>
                  <a:lnTo>
                    <a:pt x="18" y="38"/>
                  </a:lnTo>
                  <a:lnTo>
                    <a:pt x="18" y="38"/>
                  </a:lnTo>
                  <a:lnTo>
                    <a:pt x="18" y="40"/>
                  </a:lnTo>
                  <a:lnTo>
                    <a:pt x="18" y="42"/>
                  </a:lnTo>
                  <a:lnTo>
                    <a:pt x="20" y="48"/>
                  </a:lnTo>
                  <a:lnTo>
                    <a:pt x="24" y="50"/>
                  </a:lnTo>
                  <a:lnTo>
                    <a:pt x="24" y="50"/>
                  </a:lnTo>
                  <a:lnTo>
                    <a:pt x="24" y="50"/>
                  </a:lnTo>
                  <a:lnTo>
                    <a:pt x="26" y="48"/>
                  </a:lnTo>
                  <a:lnTo>
                    <a:pt x="26" y="48"/>
                  </a:lnTo>
                  <a:lnTo>
                    <a:pt x="26" y="48"/>
                  </a:lnTo>
                  <a:lnTo>
                    <a:pt x="28" y="50"/>
                  </a:lnTo>
                  <a:lnTo>
                    <a:pt x="28" y="50"/>
                  </a:lnTo>
                  <a:lnTo>
                    <a:pt x="30" y="52"/>
                  </a:lnTo>
                  <a:lnTo>
                    <a:pt x="32" y="54"/>
                  </a:lnTo>
                  <a:lnTo>
                    <a:pt x="36" y="52"/>
                  </a:lnTo>
                  <a:lnTo>
                    <a:pt x="36" y="52"/>
                  </a:lnTo>
                  <a:lnTo>
                    <a:pt x="36" y="52"/>
                  </a:lnTo>
                  <a:lnTo>
                    <a:pt x="38" y="52"/>
                  </a:lnTo>
                  <a:lnTo>
                    <a:pt x="40" y="52"/>
                  </a:lnTo>
                  <a:lnTo>
                    <a:pt x="40" y="54"/>
                  </a:lnTo>
                  <a:lnTo>
                    <a:pt x="42" y="56"/>
                  </a:lnTo>
                  <a:lnTo>
                    <a:pt x="42" y="56"/>
                  </a:lnTo>
                  <a:lnTo>
                    <a:pt x="42" y="58"/>
                  </a:lnTo>
                  <a:lnTo>
                    <a:pt x="42" y="58"/>
                  </a:lnTo>
                  <a:lnTo>
                    <a:pt x="40" y="58"/>
                  </a:lnTo>
                  <a:lnTo>
                    <a:pt x="38" y="58"/>
                  </a:lnTo>
                  <a:lnTo>
                    <a:pt x="38" y="58"/>
                  </a:lnTo>
                  <a:lnTo>
                    <a:pt x="38" y="58"/>
                  </a:lnTo>
                  <a:lnTo>
                    <a:pt x="38" y="58"/>
                  </a:lnTo>
                  <a:lnTo>
                    <a:pt x="36" y="58"/>
                  </a:lnTo>
                  <a:lnTo>
                    <a:pt x="36" y="58"/>
                  </a:lnTo>
                  <a:lnTo>
                    <a:pt x="34" y="58"/>
                  </a:lnTo>
                  <a:lnTo>
                    <a:pt x="34" y="58"/>
                  </a:lnTo>
                  <a:lnTo>
                    <a:pt x="34" y="58"/>
                  </a:lnTo>
                  <a:lnTo>
                    <a:pt x="34" y="58"/>
                  </a:lnTo>
                  <a:lnTo>
                    <a:pt x="34" y="58"/>
                  </a:lnTo>
                  <a:lnTo>
                    <a:pt x="40" y="64"/>
                  </a:lnTo>
                  <a:lnTo>
                    <a:pt x="46" y="74"/>
                  </a:lnTo>
                  <a:lnTo>
                    <a:pt x="48" y="74"/>
                  </a:lnTo>
                  <a:lnTo>
                    <a:pt x="48" y="74"/>
                  </a:lnTo>
                  <a:lnTo>
                    <a:pt x="50" y="74"/>
                  </a:lnTo>
                  <a:lnTo>
                    <a:pt x="50" y="74"/>
                  </a:lnTo>
                  <a:lnTo>
                    <a:pt x="52" y="74"/>
                  </a:lnTo>
                  <a:lnTo>
                    <a:pt x="52" y="74"/>
                  </a:lnTo>
                  <a:lnTo>
                    <a:pt x="52" y="72"/>
                  </a:lnTo>
                  <a:lnTo>
                    <a:pt x="52" y="72"/>
                  </a:lnTo>
                  <a:lnTo>
                    <a:pt x="52" y="72"/>
                  </a:lnTo>
                  <a:lnTo>
                    <a:pt x="52" y="72"/>
                  </a:lnTo>
                  <a:lnTo>
                    <a:pt x="52" y="72"/>
                  </a:lnTo>
                  <a:lnTo>
                    <a:pt x="52" y="72"/>
                  </a:lnTo>
                  <a:lnTo>
                    <a:pt x="52" y="72"/>
                  </a:lnTo>
                  <a:lnTo>
                    <a:pt x="54" y="72"/>
                  </a:lnTo>
                  <a:lnTo>
                    <a:pt x="58" y="78"/>
                  </a:lnTo>
                  <a:lnTo>
                    <a:pt x="60" y="82"/>
                  </a:lnTo>
                  <a:lnTo>
                    <a:pt x="60" y="82"/>
                  </a:lnTo>
                  <a:lnTo>
                    <a:pt x="62" y="84"/>
                  </a:lnTo>
                  <a:lnTo>
                    <a:pt x="66" y="86"/>
                  </a:lnTo>
                  <a:lnTo>
                    <a:pt x="66" y="88"/>
                  </a:lnTo>
                  <a:lnTo>
                    <a:pt x="68" y="88"/>
                  </a:lnTo>
                  <a:lnTo>
                    <a:pt x="70" y="90"/>
                  </a:lnTo>
                  <a:lnTo>
                    <a:pt x="70" y="90"/>
                  </a:lnTo>
                  <a:lnTo>
                    <a:pt x="70" y="90"/>
                  </a:lnTo>
                  <a:lnTo>
                    <a:pt x="72" y="90"/>
                  </a:lnTo>
                  <a:lnTo>
                    <a:pt x="72" y="90"/>
                  </a:lnTo>
                  <a:lnTo>
                    <a:pt x="74" y="90"/>
                  </a:lnTo>
                  <a:lnTo>
                    <a:pt x="74" y="90"/>
                  </a:lnTo>
                  <a:lnTo>
                    <a:pt x="74" y="90"/>
                  </a:lnTo>
                  <a:lnTo>
                    <a:pt x="82" y="98"/>
                  </a:lnTo>
                  <a:lnTo>
                    <a:pt x="82" y="100"/>
                  </a:lnTo>
                  <a:lnTo>
                    <a:pt x="82" y="100"/>
                  </a:lnTo>
                  <a:lnTo>
                    <a:pt x="82" y="100"/>
                  </a:lnTo>
                  <a:lnTo>
                    <a:pt x="84" y="100"/>
                  </a:lnTo>
                  <a:lnTo>
                    <a:pt x="82" y="100"/>
                  </a:lnTo>
                  <a:lnTo>
                    <a:pt x="82" y="100"/>
                  </a:lnTo>
                  <a:lnTo>
                    <a:pt x="80" y="98"/>
                  </a:lnTo>
                  <a:lnTo>
                    <a:pt x="76" y="94"/>
                  </a:lnTo>
                  <a:lnTo>
                    <a:pt x="74" y="96"/>
                  </a:lnTo>
                  <a:lnTo>
                    <a:pt x="74" y="96"/>
                  </a:lnTo>
                  <a:lnTo>
                    <a:pt x="74" y="98"/>
                  </a:lnTo>
                  <a:lnTo>
                    <a:pt x="74" y="98"/>
                  </a:lnTo>
                  <a:lnTo>
                    <a:pt x="76" y="104"/>
                  </a:lnTo>
                  <a:lnTo>
                    <a:pt x="76" y="106"/>
                  </a:lnTo>
                  <a:lnTo>
                    <a:pt x="78" y="110"/>
                  </a:lnTo>
                  <a:lnTo>
                    <a:pt x="78" y="110"/>
                  </a:lnTo>
                  <a:lnTo>
                    <a:pt x="78" y="110"/>
                  </a:lnTo>
                  <a:lnTo>
                    <a:pt x="78" y="110"/>
                  </a:lnTo>
                  <a:lnTo>
                    <a:pt x="78" y="110"/>
                  </a:lnTo>
                  <a:lnTo>
                    <a:pt x="80" y="110"/>
                  </a:lnTo>
                  <a:lnTo>
                    <a:pt x="80" y="110"/>
                  </a:lnTo>
                  <a:lnTo>
                    <a:pt x="84" y="112"/>
                  </a:lnTo>
                  <a:lnTo>
                    <a:pt x="84" y="112"/>
                  </a:lnTo>
                  <a:lnTo>
                    <a:pt x="84" y="112"/>
                  </a:lnTo>
                  <a:lnTo>
                    <a:pt x="86" y="114"/>
                  </a:lnTo>
                  <a:lnTo>
                    <a:pt x="86" y="114"/>
                  </a:lnTo>
                  <a:lnTo>
                    <a:pt x="86" y="116"/>
                  </a:lnTo>
                  <a:lnTo>
                    <a:pt x="86" y="118"/>
                  </a:lnTo>
                  <a:lnTo>
                    <a:pt x="86" y="124"/>
                  </a:lnTo>
                  <a:lnTo>
                    <a:pt x="86" y="124"/>
                  </a:lnTo>
                  <a:lnTo>
                    <a:pt x="86" y="124"/>
                  </a:lnTo>
                  <a:lnTo>
                    <a:pt x="86" y="124"/>
                  </a:lnTo>
                  <a:lnTo>
                    <a:pt x="82" y="128"/>
                  </a:lnTo>
                  <a:lnTo>
                    <a:pt x="80" y="130"/>
                  </a:lnTo>
                  <a:lnTo>
                    <a:pt x="78" y="126"/>
                  </a:lnTo>
                  <a:lnTo>
                    <a:pt x="78" y="124"/>
                  </a:lnTo>
                  <a:lnTo>
                    <a:pt x="78" y="124"/>
                  </a:lnTo>
                  <a:lnTo>
                    <a:pt x="76" y="124"/>
                  </a:lnTo>
                  <a:lnTo>
                    <a:pt x="76" y="124"/>
                  </a:lnTo>
                  <a:lnTo>
                    <a:pt x="76" y="124"/>
                  </a:lnTo>
                  <a:lnTo>
                    <a:pt x="76" y="124"/>
                  </a:lnTo>
                  <a:lnTo>
                    <a:pt x="74" y="128"/>
                  </a:lnTo>
                  <a:lnTo>
                    <a:pt x="74" y="128"/>
                  </a:lnTo>
                  <a:lnTo>
                    <a:pt x="74" y="128"/>
                  </a:lnTo>
                  <a:lnTo>
                    <a:pt x="74" y="134"/>
                  </a:lnTo>
                  <a:lnTo>
                    <a:pt x="80" y="138"/>
                  </a:lnTo>
                  <a:lnTo>
                    <a:pt x="80" y="140"/>
                  </a:lnTo>
                  <a:lnTo>
                    <a:pt x="80" y="140"/>
                  </a:lnTo>
                  <a:lnTo>
                    <a:pt x="80" y="142"/>
                  </a:lnTo>
                  <a:lnTo>
                    <a:pt x="80" y="142"/>
                  </a:lnTo>
                  <a:lnTo>
                    <a:pt x="82" y="144"/>
                  </a:lnTo>
                  <a:lnTo>
                    <a:pt x="84" y="146"/>
                  </a:lnTo>
                  <a:lnTo>
                    <a:pt x="84" y="146"/>
                  </a:lnTo>
                  <a:lnTo>
                    <a:pt x="84" y="146"/>
                  </a:lnTo>
                  <a:lnTo>
                    <a:pt x="84" y="146"/>
                  </a:lnTo>
                  <a:lnTo>
                    <a:pt x="86" y="148"/>
                  </a:lnTo>
                  <a:lnTo>
                    <a:pt x="88" y="152"/>
                  </a:lnTo>
                  <a:lnTo>
                    <a:pt x="88" y="152"/>
                  </a:lnTo>
                  <a:lnTo>
                    <a:pt x="88" y="152"/>
                  </a:lnTo>
                  <a:lnTo>
                    <a:pt x="88" y="154"/>
                  </a:lnTo>
                  <a:lnTo>
                    <a:pt x="88" y="154"/>
                  </a:lnTo>
                  <a:lnTo>
                    <a:pt x="88" y="154"/>
                  </a:lnTo>
                  <a:lnTo>
                    <a:pt x="88" y="154"/>
                  </a:lnTo>
                  <a:lnTo>
                    <a:pt x="86" y="152"/>
                  </a:lnTo>
                  <a:lnTo>
                    <a:pt x="86" y="152"/>
                  </a:lnTo>
                  <a:lnTo>
                    <a:pt x="86" y="152"/>
                  </a:lnTo>
                  <a:lnTo>
                    <a:pt x="86" y="152"/>
                  </a:lnTo>
                  <a:lnTo>
                    <a:pt x="86" y="150"/>
                  </a:lnTo>
                  <a:lnTo>
                    <a:pt x="86" y="150"/>
                  </a:lnTo>
                  <a:lnTo>
                    <a:pt x="84" y="148"/>
                  </a:lnTo>
                  <a:lnTo>
                    <a:pt x="82" y="148"/>
                  </a:lnTo>
                  <a:lnTo>
                    <a:pt x="82" y="148"/>
                  </a:lnTo>
                  <a:lnTo>
                    <a:pt x="82" y="148"/>
                  </a:lnTo>
                  <a:lnTo>
                    <a:pt x="82" y="150"/>
                  </a:lnTo>
                  <a:lnTo>
                    <a:pt x="82" y="150"/>
                  </a:lnTo>
                  <a:lnTo>
                    <a:pt x="90" y="160"/>
                  </a:lnTo>
                  <a:lnTo>
                    <a:pt x="92" y="162"/>
                  </a:lnTo>
                  <a:lnTo>
                    <a:pt x="92" y="162"/>
                  </a:lnTo>
                  <a:lnTo>
                    <a:pt x="92" y="162"/>
                  </a:lnTo>
                  <a:lnTo>
                    <a:pt x="92" y="162"/>
                  </a:lnTo>
                  <a:lnTo>
                    <a:pt x="92" y="162"/>
                  </a:lnTo>
                  <a:lnTo>
                    <a:pt x="96" y="164"/>
                  </a:lnTo>
                  <a:lnTo>
                    <a:pt x="96" y="164"/>
                  </a:lnTo>
                  <a:lnTo>
                    <a:pt x="98" y="164"/>
                  </a:lnTo>
                  <a:lnTo>
                    <a:pt x="98" y="164"/>
                  </a:lnTo>
                  <a:lnTo>
                    <a:pt x="100" y="172"/>
                  </a:lnTo>
                  <a:lnTo>
                    <a:pt x="100" y="172"/>
                  </a:lnTo>
                  <a:lnTo>
                    <a:pt x="100" y="172"/>
                  </a:lnTo>
                  <a:lnTo>
                    <a:pt x="100" y="176"/>
                  </a:lnTo>
                  <a:lnTo>
                    <a:pt x="102" y="184"/>
                  </a:lnTo>
                  <a:lnTo>
                    <a:pt x="102" y="184"/>
                  </a:lnTo>
                  <a:lnTo>
                    <a:pt x="102" y="184"/>
                  </a:lnTo>
                  <a:lnTo>
                    <a:pt x="102" y="184"/>
                  </a:lnTo>
                  <a:lnTo>
                    <a:pt x="102" y="184"/>
                  </a:lnTo>
                  <a:lnTo>
                    <a:pt x="102" y="184"/>
                  </a:lnTo>
                  <a:lnTo>
                    <a:pt x="102" y="184"/>
                  </a:lnTo>
                  <a:lnTo>
                    <a:pt x="102" y="182"/>
                  </a:lnTo>
                  <a:lnTo>
                    <a:pt x="102" y="184"/>
                  </a:lnTo>
                  <a:lnTo>
                    <a:pt x="104" y="184"/>
                  </a:lnTo>
                  <a:lnTo>
                    <a:pt x="104" y="184"/>
                  </a:lnTo>
                  <a:lnTo>
                    <a:pt x="104" y="184"/>
                  </a:lnTo>
                  <a:lnTo>
                    <a:pt x="106" y="186"/>
                  </a:lnTo>
                  <a:lnTo>
                    <a:pt x="110" y="192"/>
                  </a:lnTo>
                  <a:lnTo>
                    <a:pt x="110" y="192"/>
                  </a:lnTo>
                  <a:lnTo>
                    <a:pt x="110" y="196"/>
                  </a:lnTo>
                  <a:lnTo>
                    <a:pt x="110" y="198"/>
                  </a:lnTo>
                  <a:lnTo>
                    <a:pt x="110" y="198"/>
                  </a:lnTo>
                  <a:lnTo>
                    <a:pt x="110" y="198"/>
                  </a:lnTo>
                  <a:lnTo>
                    <a:pt x="110" y="198"/>
                  </a:lnTo>
                  <a:lnTo>
                    <a:pt x="110" y="198"/>
                  </a:lnTo>
                  <a:lnTo>
                    <a:pt x="110" y="200"/>
                  </a:lnTo>
                  <a:lnTo>
                    <a:pt x="112" y="200"/>
                  </a:lnTo>
                  <a:lnTo>
                    <a:pt x="112" y="200"/>
                  </a:lnTo>
                  <a:lnTo>
                    <a:pt x="112" y="200"/>
                  </a:lnTo>
                  <a:lnTo>
                    <a:pt x="114" y="20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46" name="Freeform 5679">
              <a:extLst>
                <a:ext uri="{FF2B5EF4-FFF2-40B4-BE49-F238E27FC236}">
                  <a16:creationId xmlns:a16="http://schemas.microsoft.com/office/drawing/2014/main" id="{60C9F8D1-A585-F24A-945B-043C6277B7CD}"/>
                </a:ext>
              </a:extLst>
            </p:cNvPr>
            <p:cNvSpPr>
              <a:spLocks/>
            </p:cNvSpPr>
            <p:nvPr/>
          </p:nvSpPr>
          <p:spPr bwMode="auto">
            <a:xfrm>
              <a:off x="1975282" y="2296486"/>
              <a:ext cx="88813" cy="191317"/>
            </a:xfrm>
            <a:custGeom>
              <a:avLst/>
              <a:gdLst/>
              <a:ahLst/>
              <a:cxnLst>
                <a:cxn ang="0">
                  <a:pos x="42" y="116"/>
                </a:cxn>
                <a:cxn ang="0">
                  <a:pos x="42" y="112"/>
                </a:cxn>
                <a:cxn ang="0">
                  <a:pos x="44" y="110"/>
                </a:cxn>
                <a:cxn ang="0">
                  <a:pos x="46" y="108"/>
                </a:cxn>
                <a:cxn ang="0">
                  <a:pos x="50" y="102"/>
                </a:cxn>
                <a:cxn ang="0">
                  <a:pos x="40" y="112"/>
                </a:cxn>
                <a:cxn ang="0">
                  <a:pos x="38" y="112"/>
                </a:cxn>
                <a:cxn ang="0">
                  <a:pos x="36" y="104"/>
                </a:cxn>
                <a:cxn ang="0">
                  <a:pos x="38" y="102"/>
                </a:cxn>
                <a:cxn ang="0">
                  <a:pos x="40" y="100"/>
                </a:cxn>
                <a:cxn ang="0">
                  <a:pos x="40" y="100"/>
                </a:cxn>
                <a:cxn ang="0">
                  <a:pos x="44" y="100"/>
                </a:cxn>
                <a:cxn ang="0">
                  <a:pos x="46" y="98"/>
                </a:cxn>
                <a:cxn ang="0">
                  <a:pos x="56" y="92"/>
                </a:cxn>
                <a:cxn ang="0">
                  <a:pos x="54" y="92"/>
                </a:cxn>
                <a:cxn ang="0">
                  <a:pos x="48" y="94"/>
                </a:cxn>
                <a:cxn ang="0">
                  <a:pos x="42" y="100"/>
                </a:cxn>
                <a:cxn ang="0">
                  <a:pos x="40" y="100"/>
                </a:cxn>
                <a:cxn ang="0">
                  <a:pos x="34" y="94"/>
                </a:cxn>
                <a:cxn ang="0">
                  <a:pos x="30" y="92"/>
                </a:cxn>
                <a:cxn ang="0">
                  <a:pos x="30" y="88"/>
                </a:cxn>
                <a:cxn ang="0">
                  <a:pos x="26" y="80"/>
                </a:cxn>
                <a:cxn ang="0">
                  <a:pos x="24" y="80"/>
                </a:cxn>
                <a:cxn ang="0">
                  <a:pos x="22" y="78"/>
                </a:cxn>
                <a:cxn ang="0">
                  <a:pos x="20" y="74"/>
                </a:cxn>
                <a:cxn ang="0">
                  <a:pos x="16" y="68"/>
                </a:cxn>
                <a:cxn ang="0">
                  <a:pos x="10" y="64"/>
                </a:cxn>
                <a:cxn ang="0">
                  <a:pos x="6" y="64"/>
                </a:cxn>
                <a:cxn ang="0">
                  <a:pos x="4" y="64"/>
                </a:cxn>
                <a:cxn ang="0">
                  <a:pos x="4" y="66"/>
                </a:cxn>
                <a:cxn ang="0">
                  <a:pos x="4" y="66"/>
                </a:cxn>
                <a:cxn ang="0">
                  <a:pos x="4" y="68"/>
                </a:cxn>
                <a:cxn ang="0">
                  <a:pos x="0" y="64"/>
                </a:cxn>
                <a:cxn ang="0">
                  <a:pos x="2" y="62"/>
                </a:cxn>
                <a:cxn ang="0">
                  <a:pos x="4" y="62"/>
                </a:cxn>
                <a:cxn ang="0">
                  <a:pos x="16" y="56"/>
                </a:cxn>
                <a:cxn ang="0">
                  <a:pos x="18" y="56"/>
                </a:cxn>
                <a:cxn ang="0">
                  <a:pos x="30" y="40"/>
                </a:cxn>
                <a:cxn ang="0">
                  <a:pos x="34" y="34"/>
                </a:cxn>
                <a:cxn ang="0">
                  <a:pos x="38" y="28"/>
                </a:cxn>
                <a:cxn ang="0">
                  <a:pos x="40" y="24"/>
                </a:cxn>
                <a:cxn ang="0">
                  <a:pos x="46" y="14"/>
                </a:cxn>
                <a:cxn ang="0">
                  <a:pos x="46" y="12"/>
                </a:cxn>
                <a:cxn ang="0">
                  <a:pos x="46" y="12"/>
                </a:cxn>
              </a:cxnLst>
              <a:rect l="0" t="0" r="r" b="b"/>
              <a:pathLst>
                <a:path w="56" h="120">
                  <a:moveTo>
                    <a:pt x="46" y="120"/>
                  </a:moveTo>
                  <a:lnTo>
                    <a:pt x="44" y="116"/>
                  </a:lnTo>
                  <a:lnTo>
                    <a:pt x="42" y="116"/>
                  </a:lnTo>
                  <a:lnTo>
                    <a:pt x="42" y="114"/>
                  </a:lnTo>
                  <a:lnTo>
                    <a:pt x="42" y="114"/>
                  </a:lnTo>
                  <a:lnTo>
                    <a:pt x="42" y="112"/>
                  </a:lnTo>
                  <a:lnTo>
                    <a:pt x="42" y="112"/>
                  </a:lnTo>
                  <a:lnTo>
                    <a:pt x="42" y="110"/>
                  </a:lnTo>
                  <a:lnTo>
                    <a:pt x="44" y="110"/>
                  </a:lnTo>
                  <a:lnTo>
                    <a:pt x="44" y="110"/>
                  </a:lnTo>
                  <a:lnTo>
                    <a:pt x="46" y="108"/>
                  </a:lnTo>
                  <a:lnTo>
                    <a:pt x="46" y="108"/>
                  </a:lnTo>
                  <a:lnTo>
                    <a:pt x="48" y="108"/>
                  </a:lnTo>
                  <a:lnTo>
                    <a:pt x="48" y="106"/>
                  </a:lnTo>
                  <a:lnTo>
                    <a:pt x="50" y="102"/>
                  </a:lnTo>
                  <a:lnTo>
                    <a:pt x="46" y="106"/>
                  </a:lnTo>
                  <a:lnTo>
                    <a:pt x="40" y="112"/>
                  </a:lnTo>
                  <a:lnTo>
                    <a:pt x="40" y="112"/>
                  </a:lnTo>
                  <a:lnTo>
                    <a:pt x="40" y="112"/>
                  </a:lnTo>
                  <a:lnTo>
                    <a:pt x="38" y="112"/>
                  </a:lnTo>
                  <a:lnTo>
                    <a:pt x="38" y="112"/>
                  </a:lnTo>
                  <a:lnTo>
                    <a:pt x="38" y="110"/>
                  </a:lnTo>
                  <a:lnTo>
                    <a:pt x="38" y="108"/>
                  </a:lnTo>
                  <a:lnTo>
                    <a:pt x="36" y="104"/>
                  </a:lnTo>
                  <a:lnTo>
                    <a:pt x="36" y="102"/>
                  </a:lnTo>
                  <a:lnTo>
                    <a:pt x="38" y="102"/>
                  </a:lnTo>
                  <a:lnTo>
                    <a:pt x="38" y="102"/>
                  </a:lnTo>
                  <a:lnTo>
                    <a:pt x="38" y="102"/>
                  </a:lnTo>
                  <a:lnTo>
                    <a:pt x="38" y="100"/>
                  </a:lnTo>
                  <a:lnTo>
                    <a:pt x="40" y="100"/>
                  </a:lnTo>
                  <a:lnTo>
                    <a:pt x="40" y="100"/>
                  </a:lnTo>
                  <a:lnTo>
                    <a:pt x="40" y="100"/>
                  </a:lnTo>
                  <a:lnTo>
                    <a:pt x="40" y="100"/>
                  </a:lnTo>
                  <a:lnTo>
                    <a:pt x="42" y="102"/>
                  </a:lnTo>
                  <a:lnTo>
                    <a:pt x="42" y="102"/>
                  </a:lnTo>
                  <a:lnTo>
                    <a:pt x="44" y="100"/>
                  </a:lnTo>
                  <a:lnTo>
                    <a:pt x="46" y="100"/>
                  </a:lnTo>
                  <a:lnTo>
                    <a:pt x="46" y="100"/>
                  </a:lnTo>
                  <a:lnTo>
                    <a:pt x="46" y="98"/>
                  </a:lnTo>
                  <a:lnTo>
                    <a:pt x="48" y="96"/>
                  </a:lnTo>
                  <a:lnTo>
                    <a:pt x="52" y="94"/>
                  </a:lnTo>
                  <a:lnTo>
                    <a:pt x="56" y="92"/>
                  </a:lnTo>
                  <a:lnTo>
                    <a:pt x="56" y="92"/>
                  </a:lnTo>
                  <a:lnTo>
                    <a:pt x="54" y="92"/>
                  </a:lnTo>
                  <a:lnTo>
                    <a:pt x="54" y="92"/>
                  </a:lnTo>
                  <a:lnTo>
                    <a:pt x="54" y="92"/>
                  </a:lnTo>
                  <a:lnTo>
                    <a:pt x="50" y="92"/>
                  </a:lnTo>
                  <a:lnTo>
                    <a:pt x="48" y="94"/>
                  </a:lnTo>
                  <a:lnTo>
                    <a:pt x="46" y="96"/>
                  </a:lnTo>
                  <a:lnTo>
                    <a:pt x="46" y="98"/>
                  </a:lnTo>
                  <a:lnTo>
                    <a:pt x="42" y="100"/>
                  </a:lnTo>
                  <a:lnTo>
                    <a:pt x="42" y="100"/>
                  </a:lnTo>
                  <a:lnTo>
                    <a:pt x="42" y="100"/>
                  </a:lnTo>
                  <a:lnTo>
                    <a:pt x="40" y="100"/>
                  </a:lnTo>
                  <a:lnTo>
                    <a:pt x="36" y="100"/>
                  </a:lnTo>
                  <a:lnTo>
                    <a:pt x="34" y="96"/>
                  </a:lnTo>
                  <a:lnTo>
                    <a:pt x="34" y="94"/>
                  </a:lnTo>
                  <a:lnTo>
                    <a:pt x="32" y="92"/>
                  </a:lnTo>
                  <a:lnTo>
                    <a:pt x="32" y="92"/>
                  </a:lnTo>
                  <a:lnTo>
                    <a:pt x="30" y="92"/>
                  </a:lnTo>
                  <a:lnTo>
                    <a:pt x="30" y="92"/>
                  </a:lnTo>
                  <a:lnTo>
                    <a:pt x="30" y="92"/>
                  </a:lnTo>
                  <a:lnTo>
                    <a:pt x="30" y="88"/>
                  </a:lnTo>
                  <a:lnTo>
                    <a:pt x="28" y="82"/>
                  </a:lnTo>
                  <a:lnTo>
                    <a:pt x="26" y="80"/>
                  </a:lnTo>
                  <a:lnTo>
                    <a:pt x="26" y="80"/>
                  </a:lnTo>
                  <a:lnTo>
                    <a:pt x="26" y="80"/>
                  </a:lnTo>
                  <a:lnTo>
                    <a:pt x="24" y="80"/>
                  </a:lnTo>
                  <a:lnTo>
                    <a:pt x="24" y="80"/>
                  </a:lnTo>
                  <a:lnTo>
                    <a:pt x="24" y="78"/>
                  </a:lnTo>
                  <a:lnTo>
                    <a:pt x="22" y="78"/>
                  </a:lnTo>
                  <a:lnTo>
                    <a:pt x="22" y="78"/>
                  </a:lnTo>
                  <a:lnTo>
                    <a:pt x="22" y="78"/>
                  </a:lnTo>
                  <a:lnTo>
                    <a:pt x="20" y="76"/>
                  </a:lnTo>
                  <a:lnTo>
                    <a:pt x="20" y="74"/>
                  </a:lnTo>
                  <a:lnTo>
                    <a:pt x="18" y="70"/>
                  </a:lnTo>
                  <a:lnTo>
                    <a:pt x="18" y="70"/>
                  </a:lnTo>
                  <a:lnTo>
                    <a:pt x="16" y="68"/>
                  </a:lnTo>
                  <a:lnTo>
                    <a:pt x="16" y="68"/>
                  </a:lnTo>
                  <a:lnTo>
                    <a:pt x="14" y="66"/>
                  </a:lnTo>
                  <a:lnTo>
                    <a:pt x="10" y="64"/>
                  </a:lnTo>
                  <a:lnTo>
                    <a:pt x="8" y="64"/>
                  </a:lnTo>
                  <a:lnTo>
                    <a:pt x="6" y="64"/>
                  </a:lnTo>
                  <a:lnTo>
                    <a:pt x="6" y="64"/>
                  </a:lnTo>
                  <a:lnTo>
                    <a:pt x="6" y="64"/>
                  </a:lnTo>
                  <a:lnTo>
                    <a:pt x="6" y="64"/>
                  </a:lnTo>
                  <a:lnTo>
                    <a:pt x="4" y="64"/>
                  </a:lnTo>
                  <a:lnTo>
                    <a:pt x="4" y="66"/>
                  </a:lnTo>
                  <a:lnTo>
                    <a:pt x="4" y="66"/>
                  </a:lnTo>
                  <a:lnTo>
                    <a:pt x="4" y="66"/>
                  </a:lnTo>
                  <a:lnTo>
                    <a:pt x="4" y="66"/>
                  </a:lnTo>
                  <a:lnTo>
                    <a:pt x="6" y="66"/>
                  </a:lnTo>
                  <a:lnTo>
                    <a:pt x="4" y="66"/>
                  </a:lnTo>
                  <a:lnTo>
                    <a:pt x="4" y="68"/>
                  </a:lnTo>
                  <a:lnTo>
                    <a:pt x="4" y="68"/>
                  </a:lnTo>
                  <a:lnTo>
                    <a:pt x="4" y="68"/>
                  </a:lnTo>
                  <a:lnTo>
                    <a:pt x="4" y="68"/>
                  </a:lnTo>
                  <a:lnTo>
                    <a:pt x="4" y="68"/>
                  </a:lnTo>
                  <a:lnTo>
                    <a:pt x="0" y="64"/>
                  </a:lnTo>
                  <a:lnTo>
                    <a:pt x="0" y="64"/>
                  </a:lnTo>
                  <a:lnTo>
                    <a:pt x="2" y="64"/>
                  </a:lnTo>
                  <a:lnTo>
                    <a:pt x="2" y="62"/>
                  </a:lnTo>
                  <a:lnTo>
                    <a:pt x="2" y="62"/>
                  </a:lnTo>
                  <a:lnTo>
                    <a:pt x="4" y="62"/>
                  </a:lnTo>
                  <a:lnTo>
                    <a:pt x="4" y="62"/>
                  </a:lnTo>
                  <a:lnTo>
                    <a:pt x="6" y="62"/>
                  </a:lnTo>
                  <a:lnTo>
                    <a:pt x="14" y="58"/>
                  </a:lnTo>
                  <a:lnTo>
                    <a:pt x="16" y="56"/>
                  </a:lnTo>
                  <a:lnTo>
                    <a:pt x="18" y="56"/>
                  </a:lnTo>
                  <a:lnTo>
                    <a:pt x="18" y="56"/>
                  </a:lnTo>
                  <a:lnTo>
                    <a:pt x="18" y="56"/>
                  </a:lnTo>
                  <a:lnTo>
                    <a:pt x="26" y="46"/>
                  </a:lnTo>
                  <a:lnTo>
                    <a:pt x="30" y="42"/>
                  </a:lnTo>
                  <a:lnTo>
                    <a:pt x="30" y="40"/>
                  </a:lnTo>
                  <a:lnTo>
                    <a:pt x="32" y="40"/>
                  </a:lnTo>
                  <a:lnTo>
                    <a:pt x="34" y="36"/>
                  </a:lnTo>
                  <a:lnTo>
                    <a:pt x="34" y="34"/>
                  </a:lnTo>
                  <a:lnTo>
                    <a:pt x="36" y="32"/>
                  </a:lnTo>
                  <a:lnTo>
                    <a:pt x="38" y="30"/>
                  </a:lnTo>
                  <a:lnTo>
                    <a:pt x="38" y="28"/>
                  </a:lnTo>
                  <a:lnTo>
                    <a:pt x="38" y="28"/>
                  </a:lnTo>
                  <a:lnTo>
                    <a:pt x="38" y="28"/>
                  </a:lnTo>
                  <a:lnTo>
                    <a:pt x="40" y="24"/>
                  </a:lnTo>
                  <a:lnTo>
                    <a:pt x="46" y="14"/>
                  </a:lnTo>
                  <a:lnTo>
                    <a:pt x="46" y="14"/>
                  </a:lnTo>
                  <a:lnTo>
                    <a:pt x="46" y="14"/>
                  </a:lnTo>
                  <a:lnTo>
                    <a:pt x="46" y="14"/>
                  </a:lnTo>
                  <a:lnTo>
                    <a:pt x="46" y="12"/>
                  </a:lnTo>
                  <a:lnTo>
                    <a:pt x="46" y="12"/>
                  </a:lnTo>
                  <a:lnTo>
                    <a:pt x="46" y="12"/>
                  </a:lnTo>
                  <a:lnTo>
                    <a:pt x="46" y="12"/>
                  </a:lnTo>
                  <a:lnTo>
                    <a:pt x="46" y="12"/>
                  </a:lnTo>
                  <a:lnTo>
                    <a:pt x="48" y="2"/>
                  </a:lnTo>
                  <a:lnTo>
                    <a:pt x="48"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47" name="Freeform 5680">
              <a:extLst>
                <a:ext uri="{FF2B5EF4-FFF2-40B4-BE49-F238E27FC236}">
                  <a16:creationId xmlns:a16="http://schemas.microsoft.com/office/drawing/2014/main" id="{755CC93F-3977-7F4C-B0B4-AAD4097E59AB}"/>
                </a:ext>
              </a:extLst>
            </p:cNvPr>
            <p:cNvSpPr>
              <a:spLocks/>
            </p:cNvSpPr>
            <p:nvPr/>
          </p:nvSpPr>
          <p:spPr bwMode="auto">
            <a:xfrm>
              <a:off x="2028147" y="2529586"/>
              <a:ext cx="107844" cy="57176"/>
            </a:xfrm>
            <a:custGeom>
              <a:avLst/>
              <a:gdLst/>
              <a:ahLst/>
              <a:cxnLst>
                <a:cxn ang="0">
                  <a:pos x="0" y="30"/>
                </a:cxn>
                <a:cxn ang="0">
                  <a:pos x="0" y="30"/>
                </a:cxn>
                <a:cxn ang="0">
                  <a:pos x="2" y="26"/>
                </a:cxn>
                <a:cxn ang="0">
                  <a:pos x="10" y="20"/>
                </a:cxn>
                <a:cxn ang="0">
                  <a:pos x="18" y="24"/>
                </a:cxn>
                <a:cxn ang="0">
                  <a:pos x="22" y="24"/>
                </a:cxn>
                <a:cxn ang="0">
                  <a:pos x="24" y="22"/>
                </a:cxn>
                <a:cxn ang="0">
                  <a:pos x="32" y="22"/>
                </a:cxn>
                <a:cxn ang="0">
                  <a:pos x="38" y="20"/>
                </a:cxn>
                <a:cxn ang="0">
                  <a:pos x="40" y="22"/>
                </a:cxn>
                <a:cxn ang="0">
                  <a:pos x="46" y="24"/>
                </a:cxn>
                <a:cxn ang="0">
                  <a:pos x="48" y="22"/>
                </a:cxn>
                <a:cxn ang="0">
                  <a:pos x="50" y="22"/>
                </a:cxn>
                <a:cxn ang="0">
                  <a:pos x="52" y="24"/>
                </a:cxn>
                <a:cxn ang="0">
                  <a:pos x="54" y="24"/>
                </a:cxn>
                <a:cxn ang="0">
                  <a:pos x="54" y="26"/>
                </a:cxn>
                <a:cxn ang="0">
                  <a:pos x="56" y="26"/>
                </a:cxn>
                <a:cxn ang="0">
                  <a:pos x="62" y="20"/>
                </a:cxn>
                <a:cxn ang="0">
                  <a:pos x="62" y="20"/>
                </a:cxn>
                <a:cxn ang="0">
                  <a:pos x="60" y="16"/>
                </a:cxn>
                <a:cxn ang="0">
                  <a:pos x="66" y="12"/>
                </a:cxn>
                <a:cxn ang="0">
                  <a:pos x="66" y="12"/>
                </a:cxn>
                <a:cxn ang="0">
                  <a:pos x="68" y="10"/>
                </a:cxn>
                <a:cxn ang="0">
                  <a:pos x="60" y="12"/>
                </a:cxn>
                <a:cxn ang="0">
                  <a:pos x="60" y="14"/>
                </a:cxn>
                <a:cxn ang="0">
                  <a:pos x="60" y="16"/>
                </a:cxn>
                <a:cxn ang="0">
                  <a:pos x="60" y="20"/>
                </a:cxn>
                <a:cxn ang="0">
                  <a:pos x="60" y="20"/>
                </a:cxn>
                <a:cxn ang="0">
                  <a:pos x="54" y="24"/>
                </a:cxn>
                <a:cxn ang="0">
                  <a:pos x="54" y="24"/>
                </a:cxn>
                <a:cxn ang="0">
                  <a:pos x="54" y="22"/>
                </a:cxn>
                <a:cxn ang="0">
                  <a:pos x="52" y="22"/>
                </a:cxn>
                <a:cxn ang="0">
                  <a:pos x="46" y="22"/>
                </a:cxn>
                <a:cxn ang="0">
                  <a:pos x="42" y="22"/>
                </a:cxn>
                <a:cxn ang="0">
                  <a:pos x="40" y="22"/>
                </a:cxn>
                <a:cxn ang="0">
                  <a:pos x="38" y="16"/>
                </a:cxn>
                <a:cxn ang="0">
                  <a:pos x="36" y="20"/>
                </a:cxn>
                <a:cxn ang="0">
                  <a:pos x="30" y="22"/>
                </a:cxn>
                <a:cxn ang="0">
                  <a:pos x="24" y="22"/>
                </a:cxn>
                <a:cxn ang="0">
                  <a:pos x="22" y="24"/>
                </a:cxn>
                <a:cxn ang="0">
                  <a:pos x="18" y="24"/>
                </a:cxn>
                <a:cxn ang="0">
                  <a:pos x="12" y="18"/>
                </a:cxn>
                <a:cxn ang="0">
                  <a:pos x="10" y="14"/>
                </a:cxn>
                <a:cxn ang="0">
                  <a:pos x="10" y="12"/>
                </a:cxn>
                <a:cxn ang="0">
                  <a:pos x="8" y="18"/>
                </a:cxn>
                <a:cxn ang="0">
                  <a:pos x="8" y="20"/>
                </a:cxn>
                <a:cxn ang="0">
                  <a:pos x="8" y="20"/>
                </a:cxn>
                <a:cxn ang="0">
                  <a:pos x="2" y="24"/>
                </a:cxn>
                <a:cxn ang="0">
                  <a:pos x="2" y="22"/>
                </a:cxn>
                <a:cxn ang="0">
                  <a:pos x="0" y="12"/>
                </a:cxn>
                <a:cxn ang="0">
                  <a:pos x="0" y="10"/>
                </a:cxn>
                <a:cxn ang="0">
                  <a:pos x="2" y="8"/>
                </a:cxn>
                <a:cxn ang="0">
                  <a:pos x="2" y="2"/>
                </a:cxn>
                <a:cxn ang="0">
                  <a:pos x="2" y="0"/>
                </a:cxn>
              </a:cxnLst>
              <a:rect l="0" t="0" r="r" b="b"/>
              <a:pathLst>
                <a:path w="68" h="36">
                  <a:moveTo>
                    <a:pt x="4" y="36"/>
                  </a:moveTo>
                  <a:lnTo>
                    <a:pt x="4" y="34"/>
                  </a:lnTo>
                  <a:lnTo>
                    <a:pt x="0" y="30"/>
                  </a:lnTo>
                  <a:lnTo>
                    <a:pt x="0" y="30"/>
                  </a:lnTo>
                  <a:lnTo>
                    <a:pt x="0" y="30"/>
                  </a:lnTo>
                  <a:lnTo>
                    <a:pt x="0" y="30"/>
                  </a:lnTo>
                  <a:lnTo>
                    <a:pt x="0" y="28"/>
                  </a:lnTo>
                  <a:lnTo>
                    <a:pt x="0" y="28"/>
                  </a:lnTo>
                  <a:lnTo>
                    <a:pt x="2" y="26"/>
                  </a:lnTo>
                  <a:lnTo>
                    <a:pt x="2" y="26"/>
                  </a:lnTo>
                  <a:lnTo>
                    <a:pt x="2" y="24"/>
                  </a:lnTo>
                  <a:lnTo>
                    <a:pt x="10" y="20"/>
                  </a:lnTo>
                  <a:lnTo>
                    <a:pt x="10" y="20"/>
                  </a:lnTo>
                  <a:lnTo>
                    <a:pt x="14" y="22"/>
                  </a:lnTo>
                  <a:lnTo>
                    <a:pt x="18" y="24"/>
                  </a:lnTo>
                  <a:lnTo>
                    <a:pt x="20" y="24"/>
                  </a:lnTo>
                  <a:lnTo>
                    <a:pt x="20" y="24"/>
                  </a:lnTo>
                  <a:lnTo>
                    <a:pt x="22" y="24"/>
                  </a:lnTo>
                  <a:lnTo>
                    <a:pt x="22" y="24"/>
                  </a:lnTo>
                  <a:lnTo>
                    <a:pt x="22" y="24"/>
                  </a:lnTo>
                  <a:lnTo>
                    <a:pt x="24" y="22"/>
                  </a:lnTo>
                  <a:lnTo>
                    <a:pt x="28" y="22"/>
                  </a:lnTo>
                  <a:lnTo>
                    <a:pt x="30" y="22"/>
                  </a:lnTo>
                  <a:lnTo>
                    <a:pt x="32" y="22"/>
                  </a:lnTo>
                  <a:lnTo>
                    <a:pt x="36" y="20"/>
                  </a:lnTo>
                  <a:lnTo>
                    <a:pt x="36" y="20"/>
                  </a:lnTo>
                  <a:lnTo>
                    <a:pt x="38" y="20"/>
                  </a:lnTo>
                  <a:lnTo>
                    <a:pt x="38" y="20"/>
                  </a:lnTo>
                  <a:lnTo>
                    <a:pt x="38" y="20"/>
                  </a:lnTo>
                  <a:lnTo>
                    <a:pt x="40" y="22"/>
                  </a:lnTo>
                  <a:lnTo>
                    <a:pt x="42" y="24"/>
                  </a:lnTo>
                  <a:lnTo>
                    <a:pt x="46" y="24"/>
                  </a:lnTo>
                  <a:lnTo>
                    <a:pt x="46" y="24"/>
                  </a:lnTo>
                  <a:lnTo>
                    <a:pt x="48" y="24"/>
                  </a:lnTo>
                  <a:lnTo>
                    <a:pt x="48" y="24"/>
                  </a:lnTo>
                  <a:lnTo>
                    <a:pt x="48" y="22"/>
                  </a:lnTo>
                  <a:lnTo>
                    <a:pt x="50" y="22"/>
                  </a:lnTo>
                  <a:lnTo>
                    <a:pt x="50" y="22"/>
                  </a:lnTo>
                  <a:lnTo>
                    <a:pt x="50" y="22"/>
                  </a:lnTo>
                  <a:lnTo>
                    <a:pt x="52" y="22"/>
                  </a:lnTo>
                  <a:lnTo>
                    <a:pt x="52" y="24"/>
                  </a:lnTo>
                  <a:lnTo>
                    <a:pt x="52" y="24"/>
                  </a:lnTo>
                  <a:lnTo>
                    <a:pt x="54" y="24"/>
                  </a:lnTo>
                  <a:lnTo>
                    <a:pt x="54" y="24"/>
                  </a:lnTo>
                  <a:lnTo>
                    <a:pt x="54" y="24"/>
                  </a:lnTo>
                  <a:lnTo>
                    <a:pt x="54" y="24"/>
                  </a:lnTo>
                  <a:lnTo>
                    <a:pt x="54" y="24"/>
                  </a:lnTo>
                  <a:lnTo>
                    <a:pt x="54" y="26"/>
                  </a:lnTo>
                  <a:lnTo>
                    <a:pt x="56" y="26"/>
                  </a:lnTo>
                  <a:lnTo>
                    <a:pt x="56" y="26"/>
                  </a:lnTo>
                  <a:lnTo>
                    <a:pt x="56" y="26"/>
                  </a:lnTo>
                  <a:lnTo>
                    <a:pt x="58" y="24"/>
                  </a:lnTo>
                  <a:lnTo>
                    <a:pt x="58" y="24"/>
                  </a:lnTo>
                  <a:lnTo>
                    <a:pt x="62" y="20"/>
                  </a:lnTo>
                  <a:lnTo>
                    <a:pt x="62" y="20"/>
                  </a:lnTo>
                  <a:lnTo>
                    <a:pt x="62" y="20"/>
                  </a:lnTo>
                  <a:lnTo>
                    <a:pt x="62" y="20"/>
                  </a:lnTo>
                  <a:lnTo>
                    <a:pt x="60" y="18"/>
                  </a:lnTo>
                  <a:lnTo>
                    <a:pt x="60" y="16"/>
                  </a:lnTo>
                  <a:lnTo>
                    <a:pt x="60" y="16"/>
                  </a:lnTo>
                  <a:lnTo>
                    <a:pt x="60" y="14"/>
                  </a:lnTo>
                  <a:lnTo>
                    <a:pt x="60" y="14"/>
                  </a:lnTo>
                  <a:lnTo>
                    <a:pt x="66" y="12"/>
                  </a:lnTo>
                  <a:lnTo>
                    <a:pt x="66" y="12"/>
                  </a:lnTo>
                  <a:lnTo>
                    <a:pt x="66" y="12"/>
                  </a:lnTo>
                  <a:lnTo>
                    <a:pt x="66" y="12"/>
                  </a:lnTo>
                  <a:lnTo>
                    <a:pt x="68" y="12"/>
                  </a:lnTo>
                  <a:lnTo>
                    <a:pt x="68" y="10"/>
                  </a:lnTo>
                  <a:lnTo>
                    <a:pt x="68" y="10"/>
                  </a:lnTo>
                  <a:lnTo>
                    <a:pt x="64" y="10"/>
                  </a:lnTo>
                  <a:lnTo>
                    <a:pt x="62" y="12"/>
                  </a:lnTo>
                  <a:lnTo>
                    <a:pt x="60" y="12"/>
                  </a:lnTo>
                  <a:lnTo>
                    <a:pt x="60" y="12"/>
                  </a:lnTo>
                  <a:lnTo>
                    <a:pt x="60" y="14"/>
                  </a:lnTo>
                  <a:lnTo>
                    <a:pt x="60" y="14"/>
                  </a:lnTo>
                  <a:lnTo>
                    <a:pt x="58" y="16"/>
                  </a:lnTo>
                  <a:lnTo>
                    <a:pt x="58" y="16"/>
                  </a:lnTo>
                  <a:lnTo>
                    <a:pt x="60" y="16"/>
                  </a:lnTo>
                  <a:lnTo>
                    <a:pt x="60" y="16"/>
                  </a:lnTo>
                  <a:lnTo>
                    <a:pt x="60" y="20"/>
                  </a:lnTo>
                  <a:lnTo>
                    <a:pt x="60" y="20"/>
                  </a:lnTo>
                  <a:lnTo>
                    <a:pt x="60" y="20"/>
                  </a:lnTo>
                  <a:lnTo>
                    <a:pt x="60" y="20"/>
                  </a:lnTo>
                  <a:lnTo>
                    <a:pt x="60" y="20"/>
                  </a:lnTo>
                  <a:lnTo>
                    <a:pt x="56" y="24"/>
                  </a:lnTo>
                  <a:lnTo>
                    <a:pt x="56" y="24"/>
                  </a:lnTo>
                  <a:lnTo>
                    <a:pt x="54" y="24"/>
                  </a:lnTo>
                  <a:lnTo>
                    <a:pt x="54" y="24"/>
                  </a:lnTo>
                  <a:lnTo>
                    <a:pt x="54" y="24"/>
                  </a:lnTo>
                  <a:lnTo>
                    <a:pt x="54" y="24"/>
                  </a:lnTo>
                  <a:lnTo>
                    <a:pt x="54" y="24"/>
                  </a:lnTo>
                  <a:lnTo>
                    <a:pt x="54" y="22"/>
                  </a:lnTo>
                  <a:lnTo>
                    <a:pt x="54" y="22"/>
                  </a:lnTo>
                  <a:lnTo>
                    <a:pt x="54" y="22"/>
                  </a:lnTo>
                  <a:lnTo>
                    <a:pt x="52" y="22"/>
                  </a:lnTo>
                  <a:lnTo>
                    <a:pt x="52" y="22"/>
                  </a:lnTo>
                  <a:lnTo>
                    <a:pt x="50" y="22"/>
                  </a:lnTo>
                  <a:lnTo>
                    <a:pt x="50" y="22"/>
                  </a:lnTo>
                  <a:lnTo>
                    <a:pt x="46" y="22"/>
                  </a:lnTo>
                  <a:lnTo>
                    <a:pt x="44" y="22"/>
                  </a:lnTo>
                  <a:lnTo>
                    <a:pt x="42" y="22"/>
                  </a:lnTo>
                  <a:lnTo>
                    <a:pt x="42" y="22"/>
                  </a:lnTo>
                  <a:lnTo>
                    <a:pt x="42" y="22"/>
                  </a:lnTo>
                  <a:lnTo>
                    <a:pt x="42" y="22"/>
                  </a:lnTo>
                  <a:lnTo>
                    <a:pt x="40" y="22"/>
                  </a:lnTo>
                  <a:lnTo>
                    <a:pt x="40" y="20"/>
                  </a:lnTo>
                  <a:lnTo>
                    <a:pt x="38" y="18"/>
                  </a:lnTo>
                  <a:lnTo>
                    <a:pt x="38" y="16"/>
                  </a:lnTo>
                  <a:lnTo>
                    <a:pt x="36" y="20"/>
                  </a:lnTo>
                  <a:lnTo>
                    <a:pt x="36" y="20"/>
                  </a:lnTo>
                  <a:lnTo>
                    <a:pt x="36" y="20"/>
                  </a:lnTo>
                  <a:lnTo>
                    <a:pt x="34" y="20"/>
                  </a:lnTo>
                  <a:lnTo>
                    <a:pt x="32" y="22"/>
                  </a:lnTo>
                  <a:lnTo>
                    <a:pt x="30" y="22"/>
                  </a:lnTo>
                  <a:lnTo>
                    <a:pt x="30" y="22"/>
                  </a:lnTo>
                  <a:lnTo>
                    <a:pt x="28" y="22"/>
                  </a:lnTo>
                  <a:lnTo>
                    <a:pt x="24" y="22"/>
                  </a:lnTo>
                  <a:lnTo>
                    <a:pt x="22" y="22"/>
                  </a:lnTo>
                  <a:lnTo>
                    <a:pt x="22" y="24"/>
                  </a:lnTo>
                  <a:lnTo>
                    <a:pt x="22" y="24"/>
                  </a:lnTo>
                  <a:lnTo>
                    <a:pt x="20" y="24"/>
                  </a:lnTo>
                  <a:lnTo>
                    <a:pt x="20" y="24"/>
                  </a:lnTo>
                  <a:lnTo>
                    <a:pt x="18" y="24"/>
                  </a:lnTo>
                  <a:lnTo>
                    <a:pt x="18" y="24"/>
                  </a:lnTo>
                  <a:lnTo>
                    <a:pt x="16" y="22"/>
                  </a:lnTo>
                  <a:lnTo>
                    <a:pt x="12" y="18"/>
                  </a:lnTo>
                  <a:lnTo>
                    <a:pt x="10" y="16"/>
                  </a:lnTo>
                  <a:lnTo>
                    <a:pt x="10" y="16"/>
                  </a:lnTo>
                  <a:lnTo>
                    <a:pt x="10" y="14"/>
                  </a:lnTo>
                  <a:lnTo>
                    <a:pt x="10" y="14"/>
                  </a:lnTo>
                  <a:lnTo>
                    <a:pt x="10" y="12"/>
                  </a:lnTo>
                  <a:lnTo>
                    <a:pt x="10" y="12"/>
                  </a:lnTo>
                  <a:lnTo>
                    <a:pt x="8" y="16"/>
                  </a:lnTo>
                  <a:lnTo>
                    <a:pt x="8" y="16"/>
                  </a:lnTo>
                  <a:lnTo>
                    <a:pt x="8" y="18"/>
                  </a:lnTo>
                  <a:lnTo>
                    <a:pt x="8" y="18"/>
                  </a:lnTo>
                  <a:lnTo>
                    <a:pt x="8" y="18"/>
                  </a:lnTo>
                  <a:lnTo>
                    <a:pt x="8" y="20"/>
                  </a:lnTo>
                  <a:lnTo>
                    <a:pt x="8" y="20"/>
                  </a:lnTo>
                  <a:lnTo>
                    <a:pt x="8" y="20"/>
                  </a:lnTo>
                  <a:lnTo>
                    <a:pt x="8" y="20"/>
                  </a:lnTo>
                  <a:lnTo>
                    <a:pt x="4" y="22"/>
                  </a:lnTo>
                  <a:lnTo>
                    <a:pt x="2" y="24"/>
                  </a:lnTo>
                  <a:lnTo>
                    <a:pt x="2" y="24"/>
                  </a:lnTo>
                  <a:lnTo>
                    <a:pt x="2" y="24"/>
                  </a:lnTo>
                  <a:lnTo>
                    <a:pt x="2" y="24"/>
                  </a:lnTo>
                  <a:lnTo>
                    <a:pt x="2" y="22"/>
                  </a:lnTo>
                  <a:lnTo>
                    <a:pt x="2" y="22"/>
                  </a:lnTo>
                  <a:lnTo>
                    <a:pt x="0" y="16"/>
                  </a:lnTo>
                  <a:lnTo>
                    <a:pt x="0" y="12"/>
                  </a:lnTo>
                  <a:lnTo>
                    <a:pt x="0" y="12"/>
                  </a:lnTo>
                  <a:lnTo>
                    <a:pt x="0" y="12"/>
                  </a:lnTo>
                  <a:lnTo>
                    <a:pt x="0" y="10"/>
                  </a:lnTo>
                  <a:lnTo>
                    <a:pt x="2" y="10"/>
                  </a:lnTo>
                  <a:lnTo>
                    <a:pt x="2" y="10"/>
                  </a:lnTo>
                  <a:lnTo>
                    <a:pt x="2" y="8"/>
                  </a:lnTo>
                  <a:lnTo>
                    <a:pt x="2" y="8"/>
                  </a:lnTo>
                  <a:lnTo>
                    <a:pt x="2" y="8"/>
                  </a:lnTo>
                  <a:lnTo>
                    <a:pt x="2" y="2"/>
                  </a:lnTo>
                  <a:lnTo>
                    <a:pt x="2" y="2"/>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48" name="Freeform 5681">
              <a:extLst>
                <a:ext uri="{FF2B5EF4-FFF2-40B4-BE49-F238E27FC236}">
                  <a16:creationId xmlns:a16="http://schemas.microsoft.com/office/drawing/2014/main" id="{7A709B62-7939-5C44-8208-619C4602B929}"/>
                </a:ext>
              </a:extLst>
            </p:cNvPr>
            <p:cNvSpPr>
              <a:spLocks/>
            </p:cNvSpPr>
            <p:nvPr/>
          </p:nvSpPr>
          <p:spPr bwMode="auto">
            <a:xfrm>
              <a:off x="2292470" y="2833056"/>
              <a:ext cx="137449" cy="158332"/>
            </a:xfrm>
            <a:custGeom>
              <a:avLst/>
              <a:gdLst/>
              <a:ahLst/>
              <a:cxnLst>
                <a:cxn ang="0">
                  <a:pos x="82" y="100"/>
                </a:cxn>
                <a:cxn ang="0">
                  <a:pos x="78" y="96"/>
                </a:cxn>
                <a:cxn ang="0">
                  <a:pos x="74" y="94"/>
                </a:cxn>
                <a:cxn ang="0">
                  <a:pos x="66" y="90"/>
                </a:cxn>
                <a:cxn ang="0">
                  <a:pos x="40" y="80"/>
                </a:cxn>
                <a:cxn ang="0">
                  <a:pos x="38" y="78"/>
                </a:cxn>
                <a:cxn ang="0">
                  <a:pos x="38" y="76"/>
                </a:cxn>
                <a:cxn ang="0">
                  <a:pos x="42" y="72"/>
                </a:cxn>
                <a:cxn ang="0">
                  <a:pos x="44" y="72"/>
                </a:cxn>
                <a:cxn ang="0">
                  <a:pos x="48" y="72"/>
                </a:cxn>
                <a:cxn ang="0">
                  <a:pos x="52" y="70"/>
                </a:cxn>
                <a:cxn ang="0">
                  <a:pos x="54" y="70"/>
                </a:cxn>
                <a:cxn ang="0">
                  <a:pos x="50" y="68"/>
                </a:cxn>
                <a:cxn ang="0">
                  <a:pos x="48" y="70"/>
                </a:cxn>
                <a:cxn ang="0">
                  <a:pos x="42" y="72"/>
                </a:cxn>
                <a:cxn ang="0">
                  <a:pos x="36" y="68"/>
                </a:cxn>
                <a:cxn ang="0">
                  <a:pos x="34" y="64"/>
                </a:cxn>
                <a:cxn ang="0">
                  <a:pos x="20" y="58"/>
                </a:cxn>
                <a:cxn ang="0">
                  <a:pos x="16" y="54"/>
                </a:cxn>
                <a:cxn ang="0">
                  <a:pos x="20" y="52"/>
                </a:cxn>
                <a:cxn ang="0">
                  <a:pos x="16" y="42"/>
                </a:cxn>
                <a:cxn ang="0">
                  <a:pos x="16" y="42"/>
                </a:cxn>
                <a:cxn ang="0">
                  <a:pos x="14" y="40"/>
                </a:cxn>
                <a:cxn ang="0">
                  <a:pos x="14" y="38"/>
                </a:cxn>
                <a:cxn ang="0">
                  <a:pos x="4" y="34"/>
                </a:cxn>
                <a:cxn ang="0">
                  <a:pos x="0" y="26"/>
                </a:cxn>
                <a:cxn ang="0">
                  <a:pos x="6" y="28"/>
                </a:cxn>
                <a:cxn ang="0">
                  <a:pos x="8" y="28"/>
                </a:cxn>
                <a:cxn ang="0">
                  <a:pos x="8" y="30"/>
                </a:cxn>
                <a:cxn ang="0">
                  <a:pos x="12" y="32"/>
                </a:cxn>
                <a:cxn ang="0">
                  <a:pos x="12" y="32"/>
                </a:cxn>
                <a:cxn ang="0">
                  <a:pos x="12" y="30"/>
                </a:cxn>
                <a:cxn ang="0">
                  <a:pos x="8" y="30"/>
                </a:cxn>
                <a:cxn ang="0">
                  <a:pos x="8" y="28"/>
                </a:cxn>
                <a:cxn ang="0">
                  <a:pos x="8" y="28"/>
                </a:cxn>
                <a:cxn ang="0">
                  <a:pos x="14" y="24"/>
                </a:cxn>
                <a:cxn ang="0">
                  <a:pos x="20" y="22"/>
                </a:cxn>
                <a:cxn ang="0">
                  <a:pos x="12" y="22"/>
                </a:cxn>
                <a:cxn ang="0">
                  <a:pos x="8" y="26"/>
                </a:cxn>
                <a:cxn ang="0">
                  <a:pos x="6" y="26"/>
                </a:cxn>
                <a:cxn ang="0">
                  <a:pos x="6" y="24"/>
                </a:cxn>
                <a:cxn ang="0">
                  <a:pos x="2" y="12"/>
                </a:cxn>
                <a:cxn ang="0">
                  <a:pos x="4" y="10"/>
                </a:cxn>
                <a:cxn ang="0">
                  <a:pos x="4" y="8"/>
                </a:cxn>
                <a:cxn ang="0">
                  <a:pos x="4" y="4"/>
                </a:cxn>
                <a:cxn ang="0">
                  <a:pos x="0" y="0"/>
                </a:cxn>
              </a:cxnLst>
              <a:rect l="0" t="0" r="r" b="b"/>
              <a:pathLst>
                <a:path w="86" h="100">
                  <a:moveTo>
                    <a:pt x="86" y="100"/>
                  </a:moveTo>
                  <a:lnTo>
                    <a:pt x="84" y="100"/>
                  </a:lnTo>
                  <a:lnTo>
                    <a:pt x="82" y="100"/>
                  </a:lnTo>
                  <a:lnTo>
                    <a:pt x="82" y="100"/>
                  </a:lnTo>
                  <a:lnTo>
                    <a:pt x="82" y="98"/>
                  </a:lnTo>
                  <a:lnTo>
                    <a:pt x="78" y="96"/>
                  </a:lnTo>
                  <a:lnTo>
                    <a:pt x="78" y="96"/>
                  </a:lnTo>
                  <a:lnTo>
                    <a:pt x="78" y="96"/>
                  </a:lnTo>
                  <a:lnTo>
                    <a:pt x="74" y="94"/>
                  </a:lnTo>
                  <a:lnTo>
                    <a:pt x="70" y="90"/>
                  </a:lnTo>
                  <a:lnTo>
                    <a:pt x="70" y="90"/>
                  </a:lnTo>
                  <a:lnTo>
                    <a:pt x="66" y="90"/>
                  </a:lnTo>
                  <a:lnTo>
                    <a:pt x="46" y="82"/>
                  </a:lnTo>
                  <a:lnTo>
                    <a:pt x="44" y="80"/>
                  </a:lnTo>
                  <a:lnTo>
                    <a:pt x="40" y="80"/>
                  </a:lnTo>
                  <a:lnTo>
                    <a:pt x="40" y="80"/>
                  </a:lnTo>
                  <a:lnTo>
                    <a:pt x="40" y="80"/>
                  </a:lnTo>
                  <a:lnTo>
                    <a:pt x="38" y="78"/>
                  </a:lnTo>
                  <a:lnTo>
                    <a:pt x="38" y="78"/>
                  </a:lnTo>
                  <a:lnTo>
                    <a:pt x="38" y="76"/>
                  </a:lnTo>
                  <a:lnTo>
                    <a:pt x="38" y="76"/>
                  </a:lnTo>
                  <a:lnTo>
                    <a:pt x="40" y="74"/>
                  </a:lnTo>
                  <a:lnTo>
                    <a:pt x="40" y="72"/>
                  </a:lnTo>
                  <a:lnTo>
                    <a:pt x="42" y="72"/>
                  </a:lnTo>
                  <a:lnTo>
                    <a:pt x="42" y="72"/>
                  </a:lnTo>
                  <a:lnTo>
                    <a:pt x="42" y="72"/>
                  </a:lnTo>
                  <a:lnTo>
                    <a:pt x="44" y="72"/>
                  </a:lnTo>
                  <a:lnTo>
                    <a:pt x="46" y="72"/>
                  </a:lnTo>
                  <a:lnTo>
                    <a:pt x="48" y="72"/>
                  </a:lnTo>
                  <a:lnTo>
                    <a:pt x="48" y="72"/>
                  </a:lnTo>
                  <a:lnTo>
                    <a:pt x="50" y="72"/>
                  </a:lnTo>
                  <a:lnTo>
                    <a:pt x="52" y="70"/>
                  </a:lnTo>
                  <a:lnTo>
                    <a:pt x="52" y="70"/>
                  </a:lnTo>
                  <a:lnTo>
                    <a:pt x="52" y="70"/>
                  </a:lnTo>
                  <a:lnTo>
                    <a:pt x="52" y="70"/>
                  </a:lnTo>
                  <a:lnTo>
                    <a:pt x="54" y="70"/>
                  </a:lnTo>
                  <a:lnTo>
                    <a:pt x="52" y="68"/>
                  </a:lnTo>
                  <a:lnTo>
                    <a:pt x="50" y="68"/>
                  </a:lnTo>
                  <a:lnTo>
                    <a:pt x="50" y="68"/>
                  </a:lnTo>
                  <a:lnTo>
                    <a:pt x="50" y="70"/>
                  </a:lnTo>
                  <a:lnTo>
                    <a:pt x="48" y="70"/>
                  </a:lnTo>
                  <a:lnTo>
                    <a:pt x="48" y="70"/>
                  </a:lnTo>
                  <a:lnTo>
                    <a:pt x="44" y="72"/>
                  </a:lnTo>
                  <a:lnTo>
                    <a:pt x="42" y="72"/>
                  </a:lnTo>
                  <a:lnTo>
                    <a:pt x="42" y="72"/>
                  </a:lnTo>
                  <a:lnTo>
                    <a:pt x="40" y="70"/>
                  </a:lnTo>
                  <a:lnTo>
                    <a:pt x="40" y="70"/>
                  </a:lnTo>
                  <a:lnTo>
                    <a:pt x="36" y="68"/>
                  </a:lnTo>
                  <a:lnTo>
                    <a:pt x="36" y="66"/>
                  </a:lnTo>
                  <a:lnTo>
                    <a:pt x="34" y="64"/>
                  </a:lnTo>
                  <a:lnTo>
                    <a:pt x="34" y="64"/>
                  </a:lnTo>
                  <a:lnTo>
                    <a:pt x="28" y="64"/>
                  </a:lnTo>
                  <a:lnTo>
                    <a:pt x="26" y="62"/>
                  </a:lnTo>
                  <a:lnTo>
                    <a:pt x="20" y="58"/>
                  </a:lnTo>
                  <a:lnTo>
                    <a:pt x="16" y="54"/>
                  </a:lnTo>
                  <a:lnTo>
                    <a:pt x="16" y="54"/>
                  </a:lnTo>
                  <a:lnTo>
                    <a:pt x="16" y="54"/>
                  </a:lnTo>
                  <a:lnTo>
                    <a:pt x="20" y="54"/>
                  </a:lnTo>
                  <a:lnTo>
                    <a:pt x="20" y="52"/>
                  </a:lnTo>
                  <a:lnTo>
                    <a:pt x="20" y="52"/>
                  </a:lnTo>
                  <a:lnTo>
                    <a:pt x="18" y="46"/>
                  </a:lnTo>
                  <a:lnTo>
                    <a:pt x="18" y="42"/>
                  </a:lnTo>
                  <a:lnTo>
                    <a:pt x="16" y="42"/>
                  </a:lnTo>
                  <a:lnTo>
                    <a:pt x="16" y="42"/>
                  </a:lnTo>
                  <a:lnTo>
                    <a:pt x="16" y="42"/>
                  </a:lnTo>
                  <a:lnTo>
                    <a:pt x="16" y="42"/>
                  </a:lnTo>
                  <a:lnTo>
                    <a:pt x="16" y="42"/>
                  </a:lnTo>
                  <a:lnTo>
                    <a:pt x="16" y="40"/>
                  </a:lnTo>
                  <a:lnTo>
                    <a:pt x="14" y="40"/>
                  </a:lnTo>
                  <a:lnTo>
                    <a:pt x="16" y="38"/>
                  </a:lnTo>
                  <a:lnTo>
                    <a:pt x="16" y="38"/>
                  </a:lnTo>
                  <a:lnTo>
                    <a:pt x="14" y="38"/>
                  </a:lnTo>
                  <a:lnTo>
                    <a:pt x="8" y="40"/>
                  </a:lnTo>
                  <a:lnTo>
                    <a:pt x="6" y="40"/>
                  </a:lnTo>
                  <a:lnTo>
                    <a:pt x="4" y="34"/>
                  </a:lnTo>
                  <a:lnTo>
                    <a:pt x="2" y="30"/>
                  </a:lnTo>
                  <a:lnTo>
                    <a:pt x="0" y="26"/>
                  </a:lnTo>
                  <a:lnTo>
                    <a:pt x="0" y="26"/>
                  </a:lnTo>
                  <a:lnTo>
                    <a:pt x="2" y="26"/>
                  </a:lnTo>
                  <a:lnTo>
                    <a:pt x="4" y="26"/>
                  </a:lnTo>
                  <a:lnTo>
                    <a:pt x="6" y="28"/>
                  </a:lnTo>
                  <a:lnTo>
                    <a:pt x="6" y="28"/>
                  </a:lnTo>
                  <a:lnTo>
                    <a:pt x="6" y="28"/>
                  </a:lnTo>
                  <a:lnTo>
                    <a:pt x="8" y="28"/>
                  </a:lnTo>
                  <a:lnTo>
                    <a:pt x="8" y="30"/>
                  </a:lnTo>
                  <a:lnTo>
                    <a:pt x="8" y="30"/>
                  </a:lnTo>
                  <a:lnTo>
                    <a:pt x="8" y="30"/>
                  </a:lnTo>
                  <a:lnTo>
                    <a:pt x="8" y="30"/>
                  </a:lnTo>
                  <a:lnTo>
                    <a:pt x="12" y="32"/>
                  </a:lnTo>
                  <a:lnTo>
                    <a:pt x="12" y="32"/>
                  </a:lnTo>
                  <a:lnTo>
                    <a:pt x="12" y="32"/>
                  </a:lnTo>
                  <a:lnTo>
                    <a:pt x="12" y="32"/>
                  </a:lnTo>
                  <a:lnTo>
                    <a:pt x="12" y="32"/>
                  </a:lnTo>
                  <a:lnTo>
                    <a:pt x="12" y="32"/>
                  </a:lnTo>
                  <a:lnTo>
                    <a:pt x="12" y="32"/>
                  </a:lnTo>
                  <a:lnTo>
                    <a:pt x="12" y="30"/>
                  </a:lnTo>
                  <a:lnTo>
                    <a:pt x="10" y="30"/>
                  </a:lnTo>
                  <a:lnTo>
                    <a:pt x="10" y="30"/>
                  </a:lnTo>
                  <a:lnTo>
                    <a:pt x="8" y="30"/>
                  </a:lnTo>
                  <a:lnTo>
                    <a:pt x="8" y="30"/>
                  </a:lnTo>
                  <a:lnTo>
                    <a:pt x="8" y="28"/>
                  </a:lnTo>
                  <a:lnTo>
                    <a:pt x="8" y="28"/>
                  </a:lnTo>
                  <a:lnTo>
                    <a:pt x="8" y="28"/>
                  </a:lnTo>
                  <a:lnTo>
                    <a:pt x="8" y="28"/>
                  </a:lnTo>
                  <a:lnTo>
                    <a:pt x="8" y="28"/>
                  </a:lnTo>
                  <a:lnTo>
                    <a:pt x="10" y="26"/>
                  </a:lnTo>
                  <a:lnTo>
                    <a:pt x="14" y="24"/>
                  </a:lnTo>
                  <a:lnTo>
                    <a:pt x="14" y="24"/>
                  </a:lnTo>
                  <a:lnTo>
                    <a:pt x="18" y="24"/>
                  </a:lnTo>
                  <a:lnTo>
                    <a:pt x="18" y="24"/>
                  </a:lnTo>
                  <a:lnTo>
                    <a:pt x="20" y="22"/>
                  </a:lnTo>
                  <a:lnTo>
                    <a:pt x="18" y="22"/>
                  </a:lnTo>
                  <a:lnTo>
                    <a:pt x="16" y="22"/>
                  </a:lnTo>
                  <a:lnTo>
                    <a:pt x="12" y="22"/>
                  </a:lnTo>
                  <a:lnTo>
                    <a:pt x="10" y="22"/>
                  </a:lnTo>
                  <a:lnTo>
                    <a:pt x="10" y="22"/>
                  </a:lnTo>
                  <a:lnTo>
                    <a:pt x="8" y="26"/>
                  </a:lnTo>
                  <a:lnTo>
                    <a:pt x="8" y="26"/>
                  </a:lnTo>
                  <a:lnTo>
                    <a:pt x="8" y="26"/>
                  </a:lnTo>
                  <a:lnTo>
                    <a:pt x="6" y="26"/>
                  </a:lnTo>
                  <a:lnTo>
                    <a:pt x="6" y="26"/>
                  </a:lnTo>
                  <a:lnTo>
                    <a:pt x="6" y="24"/>
                  </a:lnTo>
                  <a:lnTo>
                    <a:pt x="6" y="24"/>
                  </a:lnTo>
                  <a:lnTo>
                    <a:pt x="2" y="18"/>
                  </a:lnTo>
                  <a:lnTo>
                    <a:pt x="2" y="12"/>
                  </a:lnTo>
                  <a:lnTo>
                    <a:pt x="2" y="12"/>
                  </a:lnTo>
                  <a:lnTo>
                    <a:pt x="2" y="10"/>
                  </a:lnTo>
                  <a:lnTo>
                    <a:pt x="4" y="10"/>
                  </a:lnTo>
                  <a:lnTo>
                    <a:pt x="4" y="10"/>
                  </a:lnTo>
                  <a:lnTo>
                    <a:pt x="4" y="10"/>
                  </a:lnTo>
                  <a:lnTo>
                    <a:pt x="4" y="8"/>
                  </a:lnTo>
                  <a:lnTo>
                    <a:pt x="4" y="8"/>
                  </a:lnTo>
                  <a:lnTo>
                    <a:pt x="8" y="8"/>
                  </a:lnTo>
                  <a:lnTo>
                    <a:pt x="6" y="6"/>
                  </a:lnTo>
                  <a:lnTo>
                    <a:pt x="4" y="4"/>
                  </a:lnTo>
                  <a:lnTo>
                    <a:pt x="2" y="4"/>
                  </a:lnTo>
                  <a:lnTo>
                    <a:pt x="0" y="2"/>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49" name="Freeform 5682">
              <a:extLst>
                <a:ext uri="{FF2B5EF4-FFF2-40B4-BE49-F238E27FC236}">
                  <a16:creationId xmlns:a16="http://schemas.microsoft.com/office/drawing/2014/main" id="{370F53B5-FAEA-A64C-B679-916D99EA639F}"/>
                </a:ext>
              </a:extLst>
            </p:cNvPr>
            <p:cNvSpPr>
              <a:spLocks/>
            </p:cNvSpPr>
            <p:nvPr/>
          </p:nvSpPr>
          <p:spPr bwMode="auto">
            <a:xfrm>
              <a:off x="6413810" y="2610951"/>
              <a:ext cx="740107" cy="1026961"/>
            </a:xfrm>
            <a:custGeom>
              <a:avLst/>
              <a:gdLst/>
              <a:ahLst/>
              <a:cxnLst>
                <a:cxn ang="0">
                  <a:pos x="92" y="36"/>
                </a:cxn>
                <a:cxn ang="0">
                  <a:pos x="128" y="72"/>
                </a:cxn>
                <a:cxn ang="0">
                  <a:pos x="144" y="74"/>
                </a:cxn>
                <a:cxn ang="0">
                  <a:pos x="152" y="72"/>
                </a:cxn>
                <a:cxn ang="0">
                  <a:pos x="162" y="74"/>
                </a:cxn>
                <a:cxn ang="0">
                  <a:pos x="180" y="62"/>
                </a:cxn>
                <a:cxn ang="0">
                  <a:pos x="192" y="58"/>
                </a:cxn>
                <a:cxn ang="0">
                  <a:pos x="204" y="54"/>
                </a:cxn>
                <a:cxn ang="0">
                  <a:pos x="220" y="56"/>
                </a:cxn>
                <a:cxn ang="0">
                  <a:pos x="226" y="62"/>
                </a:cxn>
                <a:cxn ang="0">
                  <a:pos x="260" y="48"/>
                </a:cxn>
                <a:cxn ang="0">
                  <a:pos x="274" y="38"/>
                </a:cxn>
                <a:cxn ang="0">
                  <a:pos x="286" y="40"/>
                </a:cxn>
                <a:cxn ang="0">
                  <a:pos x="300" y="40"/>
                </a:cxn>
                <a:cxn ang="0">
                  <a:pos x="314" y="38"/>
                </a:cxn>
                <a:cxn ang="0">
                  <a:pos x="346" y="34"/>
                </a:cxn>
                <a:cxn ang="0">
                  <a:pos x="372" y="30"/>
                </a:cxn>
                <a:cxn ang="0">
                  <a:pos x="384" y="24"/>
                </a:cxn>
                <a:cxn ang="0">
                  <a:pos x="402" y="22"/>
                </a:cxn>
                <a:cxn ang="0">
                  <a:pos x="424" y="10"/>
                </a:cxn>
                <a:cxn ang="0">
                  <a:pos x="430" y="2"/>
                </a:cxn>
                <a:cxn ang="0">
                  <a:pos x="458" y="14"/>
                </a:cxn>
                <a:cxn ang="0">
                  <a:pos x="450" y="38"/>
                </a:cxn>
                <a:cxn ang="0">
                  <a:pos x="454" y="40"/>
                </a:cxn>
                <a:cxn ang="0">
                  <a:pos x="452" y="46"/>
                </a:cxn>
                <a:cxn ang="0">
                  <a:pos x="450" y="72"/>
                </a:cxn>
                <a:cxn ang="0">
                  <a:pos x="448" y="74"/>
                </a:cxn>
                <a:cxn ang="0">
                  <a:pos x="464" y="72"/>
                </a:cxn>
                <a:cxn ang="0">
                  <a:pos x="460" y="76"/>
                </a:cxn>
                <a:cxn ang="0">
                  <a:pos x="452" y="76"/>
                </a:cxn>
                <a:cxn ang="0">
                  <a:pos x="444" y="78"/>
                </a:cxn>
                <a:cxn ang="0">
                  <a:pos x="438" y="114"/>
                </a:cxn>
                <a:cxn ang="0">
                  <a:pos x="438" y="122"/>
                </a:cxn>
                <a:cxn ang="0">
                  <a:pos x="432" y="130"/>
                </a:cxn>
                <a:cxn ang="0">
                  <a:pos x="430" y="136"/>
                </a:cxn>
                <a:cxn ang="0">
                  <a:pos x="424" y="144"/>
                </a:cxn>
                <a:cxn ang="0">
                  <a:pos x="414" y="162"/>
                </a:cxn>
                <a:cxn ang="0">
                  <a:pos x="412" y="168"/>
                </a:cxn>
                <a:cxn ang="0">
                  <a:pos x="406" y="176"/>
                </a:cxn>
                <a:cxn ang="0">
                  <a:pos x="400" y="184"/>
                </a:cxn>
                <a:cxn ang="0">
                  <a:pos x="390" y="194"/>
                </a:cxn>
                <a:cxn ang="0">
                  <a:pos x="382" y="218"/>
                </a:cxn>
                <a:cxn ang="0">
                  <a:pos x="368" y="238"/>
                </a:cxn>
                <a:cxn ang="0">
                  <a:pos x="356" y="268"/>
                </a:cxn>
                <a:cxn ang="0">
                  <a:pos x="346" y="294"/>
                </a:cxn>
                <a:cxn ang="0">
                  <a:pos x="314" y="336"/>
                </a:cxn>
                <a:cxn ang="0">
                  <a:pos x="304" y="354"/>
                </a:cxn>
                <a:cxn ang="0">
                  <a:pos x="286" y="376"/>
                </a:cxn>
                <a:cxn ang="0">
                  <a:pos x="268" y="394"/>
                </a:cxn>
                <a:cxn ang="0">
                  <a:pos x="232" y="430"/>
                </a:cxn>
                <a:cxn ang="0">
                  <a:pos x="206" y="456"/>
                </a:cxn>
                <a:cxn ang="0">
                  <a:pos x="174" y="474"/>
                </a:cxn>
                <a:cxn ang="0">
                  <a:pos x="160" y="482"/>
                </a:cxn>
                <a:cxn ang="0">
                  <a:pos x="118" y="514"/>
                </a:cxn>
                <a:cxn ang="0">
                  <a:pos x="98" y="530"/>
                </a:cxn>
                <a:cxn ang="0">
                  <a:pos x="78" y="550"/>
                </a:cxn>
                <a:cxn ang="0">
                  <a:pos x="48" y="582"/>
                </a:cxn>
                <a:cxn ang="0">
                  <a:pos x="40" y="590"/>
                </a:cxn>
                <a:cxn ang="0">
                  <a:pos x="16" y="620"/>
                </a:cxn>
              </a:cxnLst>
              <a:rect l="0" t="0" r="r" b="b"/>
              <a:pathLst>
                <a:path w="466" h="646">
                  <a:moveTo>
                    <a:pt x="80" y="24"/>
                  </a:moveTo>
                  <a:lnTo>
                    <a:pt x="82" y="26"/>
                  </a:lnTo>
                  <a:lnTo>
                    <a:pt x="86" y="28"/>
                  </a:lnTo>
                  <a:lnTo>
                    <a:pt x="86" y="28"/>
                  </a:lnTo>
                  <a:lnTo>
                    <a:pt x="90" y="30"/>
                  </a:lnTo>
                  <a:lnTo>
                    <a:pt x="90" y="30"/>
                  </a:lnTo>
                  <a:lnTo>
                    <a:pt x="90" y="34"/>
                  </a:lnTo>
                  <a:lnTo>
                    <a:pt x="92" y="36"/>
                  </a:lnTo>
                  <a:lnTo>
                    <a:pt x="92" y="36"/>
                  </a:lnTo>
                  <a:lnTo>
                    <a:pt x="92" y="36"/>
                  </a:lnTo>
                  <a:lnTo>
                    <a:pt x="98" y="44"/>
                  </a:lnTo>
                  <a:lnTo>
                    <a:pt x="102" y="50"/>
                  </a:lnTo>
                  <a:lnTo>
                    <a:pt x="106" y="56"/>
                  </a:lnTo>
                  <a:lnTo>
                    <a:pt x="108" y="56"/>
                  </a:lnTo>
                  <a:lnTo>
                    <a:pt x="112" y="62"/>
                  </a:lnTo>
                  <a:lnTo>
                    <a:pt x="124" y="70"/>
                  </a:lnTo>
                  <a:lnTo>
                    <a:pt x="126" y="70"/>
                  </a:lnTo>
                  <a:lnTo>
                    <a:pt x="128" y="72"/>
                  </a:lnTo>
                  <a:lnTo>
                    <a:pt x="128" y="74"/>
                  </a:lnTo>
                  <a:lnTo>
                    <a:pt x="130" y="74"/>
                  </a:lnTo>
                  <a:lnTo>
                    <a:pt x="130" y="74"/>
                  </a:lnTo>
                  <a:lnTo>
                    <a:pt x="134" y="74"/>
                  </a:lnTo>
                  <a:lnTo>
                    <a:pt x="134" y="74"/>
                  </a:lnTo>
                  <a:lnTo>
                    <a:pt x="142" y="76"/>
                  </a:lnTo>
                  <a:lnTo>
                    <a:pt x="142" y="76"/>
                  </a:lnTo>
                  <a:lnTo>
                    <a:pt x="142" y="74"/>
                  </a:lnTo>
                  <a:lnTo>
                    <a:pt x="144" y="74"/>
                  </a:lnTo>
                  <a:lnTo>
                    <a:pt x="144" y="74"/>
                  </a:lnTo>
                  <a:lnTo>
                    <a:pt x="146" y="74"/>
                  </a:lnTo>
                  <a:lnTo>
                    <a:pt x="146" y="74"/>
                  </a:lnTo>
                  <a:lnTo>
                    <a:pt x="146" y="74"/>
                  </a:lnTo>
                  <a:lnTo>
                    <a:pt x="148" y="74"/>
                  </a:lnTo>
                  <a:lnTo>
                    <a:pt x="150" y="72"/>
                  </a:lnTo>
                  <a:lnTo>
                    <a:pt x="150" y="72"/>
                  </a:lnTo>
                  <a:lnTo>
                    <a:pt x="150" y="72"/>
                  </a:lnTo>
                  <a:lnTo>
                    <a:pt x="152" y="72"/>
                  </a:lnTo>
                  <a:lnTo>
                    <a:pt x="154" y="74"/>
                  </a:lnTo>
                  <a:lnTo>
                    <a:pt x="154" y="74"/>
                  </a:lnTo>
                  <a:lnTo>
                    <a:pt x="156" y="74"/>
                  </a:lnTo>
                  <a:lnTo>
                    <a:pt x="158" y="74"/>
                  </a:lnTo>
                  <a:lnTo>
                    <a:pt x="158" y="74"/>
                  </a:lnTo>
                  <a:lnTo>
                    <a:pt x="160" y="74"/>
                  </a:lnTo>
                  <a:lnTo>
                    <a:pt x="160" y="74"/>
                  </a:lnTo>
                  <a:lnTo>
                    <a:pt x="162" y="74"/>
                  </a:lnTo>
                  <a:lnTo>
                    <a:pt x="162" y="74"/>
                  </a:lnTo>
                  <a:lnTo>
                    <a:pt x="162" y="74"/>
                  </a:lnTo>
                  <a:lnTo>
                    <a:pt x="170" y="70"/>
                  </a:lnTo>
                  <a:lnTo>
                    <a:pt x="174" y="66"/>
                  </a:lnTo>
                  <a:lnTo>
                    <a:pt x="174" y="66"/>
                  </a:lnTo>
                  <a:lnTo>
                    <a:pt x="176" y="66"/>
                  </a:lnTo>
                  <a:lnTo>
                    <a:pt x="176" y="64"/>
                  </a:lnTo>
                  <a:lnTo>
                    <a:pt x="178" y="62"/>
                  </a:lnTo>
                  <a:lnTo>
                    <a:pt x="178" y="62"/>
                  </a:lnTo>
                  <a:lnTo>
                    <a:pt x="180" y="62"/>
                  </a:lnTo>
                  <a:lnTo>
                    <a:pt x="180" y="62"/>
                  </a:lnTo>
                  <a:lnTo>
                    <a:pt x="180" y="64"/>
                  </a:lnTo>
                  <a:lnTo>
                    <a:pt x="180" y="64"/>
                  </a:lnTo>
                  <a:lnTo>
                    <a:pt x="182" y="64"/>
                  </a:lnTo>
                  <a:lnTo>
                    <a:pt x="184" y="64"/>
                  </a:lnTo>
                  <a:lnTo>
                    <a:pt x="184" y="62"/>
                  </a:lnTo>
                  <a:lnTo>
                    <a:pt x="184" y="62"/>
                  </a:lnTo>
                  <a:lnTo>
                    <a:pt x="186" y="62"/>
                  </a:lnTo>
                  <a:lnTo>
                    <a:pt x="192" y="58"/>
                  </a:lnTo>
                  <a:lnTo>
                    <a:pt x="196" y="56"/>
                  </a:lnTo>
                  <a:lnTo>
                    <a:pt x="198" y="54"/>
                  </a:lnTo>
                  <a:lnTo>
                    <a:pt x="198" y="52"/>
                  </a:lnTo>
                  <a:lnTo>
                    <a:pt x="200" y="52"/>
                  </a:lnTo>
                  <a:lnTo>
                    <a:pt x="200" y="52"/>
                  </a:lnTo>
                  <a:lnTo>
                    <a:pt x="200" y="52"/>
                  </a:lnTo>
                  <a:lnTo>
                    <a:pt x="202" y="54"/>
                  </a:lnTo>
                  <a:lnTo>
                    <a:pt x="204" y="54"/>
                  </a:lnTo>
                  <a:lnTo>
                    <a:pt x="204" y="54"/>
                  </a:lnTo>
                  <a:lnTo>
                    <a:pt x="206" y="54"/>
                  </a:lnTo>
                  <a:lnTo>
                    <a:pt x="208" y="56"/>
                  </a:lnTo>
                  <a:lnTo>
                    <a:pt x="214" y="58"/>
                  </a:lnTo>
                  <a:lnTo>
                    <a:pt x="216" y="58"/>
                  </a:lnTo>
                  <a:lnTo>
                    <a:pt x="216" y="58"/>
                  </a:lnTo>
                  <a:lnTo>
                    <a:pt x="216" y="58"/>
                  </a:lnTo>
                  <a:lnTo>
                    <a:pt x="218" y="58"/>
                  </a:lnTo>
                  <a:lnTo>
                    <a:pt x="220" y="56"/>
                  </a:lnTo>
                  <a:lnTo>
                    <a:pt x="220" y="56"/>
                  </a:lnTo>
                  <a:lnTo>
                    <a:pt x="222" y="56"/>
                  </a:lnTo>
                  <a:lnTo>
                    <a:pt x="222" y="58"/>
                  </a:lnTo>
                  <a:lnTo>
                    <a:pt x="222" y="58"/>
                  </a:lnTo>
                  <a:lnTo>
                    <a:pt x="222" y="58"/>
                  </a:lnTo>
                  <a:lnTo>
                    <a:pt x="224" y="58"/>
                  </a:lnTo>
                  <a:lnTo>
                    <a:pt x="224" y="60"/>
                  </a:lnTo>
                  <a:lnTo>
                    <a:pt x="226" y="60"/>
                  </a:lnTo>
                  <a:lnTo>
                    <a:pt x="226" y="62"/>
                  </a:lnTo>
                  <a:lnTo>
                    <a:pt x="226" y="62"/>
                  </a:lnTo>
                  <a:lnTo>
                    <a:pt x="230" y="62"/>
                  </a:lnTo>
                  <a:lnTo>
                    <a:pt x="230" y="62"/>
                  </a:lnTo>
                  <a:lnTo>
                    <a:pt x="232" y="62"/>
                  </a:lnTo>
                  <a:lnTo>
                    <a:pt x="232" y="62"/>
                  </a:lnTo>
                  <a:lnTo>
                    <a:pt x="240" y="60"/>
                  </a:lnTo>
                  <a:lnTo>
                    <a:pt x="242" y="58"/>
                  </a:lnTo>
                  <a:lnTo>
                    <a:pt x="246" y="56"/>
                  </a:lnTo>
                  <a:lnTo>
                    <a:pt x="256" y="50"/>
                  </a:lnTo>
                  <a:lnTo>
                    <a:pt x="260" y="48"/>
                  </a:lnTo>
                  <a:lnTo>
                    <a:pt x="262" y="48"/>
                  </a:lnTo>
                  <a:lnTo>
                    <a:pt x="262" y="46"/>
                  </a:lnTo>
                  <a:lnTo>
                    <a:pt x="264" y="44"/>
                  </a:lnTo>
                  <a:lnTo>
                    <a:pt x="264" y="44"/>
                  </a:lnTo>
                  <a:lnTo>
                    <a:pt x="264" y="44"/>
                  </a:lnTo>
                  <a:lnTo>
                    <a:pt x="266" y="44"/>
                  </a:lnTo>
                  <a:lnTo>
                    <a:pt x="266" y="44"/>
                  </a:lnTo>
                  <a:lnTo>
                    <a:pt x="274" y="40"/>
                  </a:lnTo>
                  <a:lnTo>
                    <a:pt x="274" y="38"/>
                  </a:lnTo>
                  <a:lnTo>
                    <a:pt x="276" y="38"/>
                  </a:lnTo>
                  <a:lnTo>
                    <a:pt x="276" y="38"/>
                  </a:lnTo>
                  <a:lnTo>
                    <a:pt x="276" y="38"/>
                  </a:lnTo>
                  <a:lnTo>
                    <a:pt x="280" y="38"/>
                  </a:lnTo>
                  <a:lnTo>
                    <a:pt x="282" y="38"/>
                  </a:lnTo>
                  <a:lnTo>
                    <a:pt x="282" y="38"/>
                  </a:lnTo>
                  <a:lnTo>
                    <a:pt x="284" y="38"/>
                  </a:lnTo>
                  <a:lnTo>
                    <a:pt x="286" y="40"/>
                  </a:lnTo>
                  <a:lnTo>
                    <a:pt x="286" y="40"/>
                  </a:lnTo>
                  <a:lnTo>
                    <a:pt x="288" y="40"/>
                  </a:lnTo>
                  <a:lnTo>
                    <a:pt x="288" y="42"/>
                  </a:lnTo>
                  <a:lnTo>
                    <a:pt x="288" y="42"/>
                  </a:lnTo>
                  <a:lnTo>
                    <a:pt x="290" y="42"/>
                  </a:lnTo>
                  <a:lnTo>
                    <a:pt x="290" y="42"/>
                  </a:lnTo>
                  <a:lnTo>
                    <a:pt x="292" y="42"/>
                  </a:lnTo>
                  <a:lnTo>
                    <a:pt x="292" y="42"/>
                  </a:lnTo>
                  <a:lnTo>
                    <a:pt x="294" y="40"/>
                  </a:lnTo>
                  <a:lnTo>
                    <a:pt x="300" y="40"/>
                  </a:lnTo>
                  <a:lnTo>
                    <a:pt x="302" y="40"/>
                  </a:lnTo>
                  <a:lnTo>
                    <a:pt x="302" y="42"/>
                  </a:lnTo>
                  <a:lnTo>
                    <a:pt x="310" y="40"/>
                  </a:lnTo>
                  <a:lnTo>
                    <a:pt x="310" y="40"/>
                  </a:lnTo>
                  <a:lnTo>
                    <a:pt x="312" y="40"/>
                  </a:lnTo>
                  <a:lnTo>
                    <a:pt x="312" y="40"/>
                  </a:lnTo>
                  <a:lnTo>
                    <a:pt x="312" y="40"/>
                  </a:lnTo>
                  <a:lnTo>
                    <a:pt x="314" y="40"/>
                  </a:lnTo>
                  <a:lnTo>
                    <a:pt x="314" y="38"/>
                  </a:lnTo>
                  <a:lnTo>
                    <a:pt x="316" y="36"/>
                  </a:lnTo>
                  <a:lnTo>
                    <a:pt x="320" y="34"/>
                  </a:lnTo>
                  <a:lnTo>
                    <a:pt x="322" y="34"/>
                  </a:lnTo>
                  <a:lnTo>
                    <a:pt x="330" y="32"/>
                  </a:lnTo>
                  <a:lnTo>
                    <a:pt x="336" y="32"/>
                  </a:lnTo>
                  <a:lnTo>
                    <a:pt x="336" y="32"/>
                  </a:lnTo>
                  <a:lnTo>
                    <a:pt x="344" y="34"/>
                  </a:lnTo>
                  <a:lnTo>
                    <a:pt x="346" y="34"/>
                  </a:lnTo>
                  <a:lnTo>
                    <a:pt x="346" y="34"/>
                  </a:lnTo>
                  <a:lnTo>
                    <a:pt x="346" y="34"/>
                  </a:lnTo>
                  <a:lnTo>
                    <a:pt x="346" y="36"/>
                  </a:lnTo>
                  <a:lnTo>
                    <a:pt x="350" y="36"/>
                  </a:lnTo>
                  <a:lnTo>
                    <a:pt x="352" y="36"/>
                  </a:lnTo>
                  <a:lnTo>
                    <a:pt x="352" y="34"/>
                  </a:lnTo>
                  <a:lnTo>
                    <a:pt x="352" y="34"/>
                  </a:lnTo>
                  <a:lnTo>
                    <a:pt x="362" y="32"/>
                  </a:lnTo>
                  <a:lnTo>
                    <a:pt x="372" y="30"/>
                  </a:lnTo>
                  <a:lnTo>
                    <a:pt x="372" y="30"/>
                  </a:lnTo>
                  <a:lnTo>
                    <a:pt x="376" y="28"/>
                  </a:lnTo>
                  <a:lnTo>
                    <a:pt x="376" y="28"/>
                  </a:lnTo>
                  <a:lnTo>
                    <a:pt x="376" y="28"/>
                  </a:lnTo>
                  <a:lnTo>
                    <a:pt x="378" y="26"/>
                  </a:lnTo>
                  <a:lnTo>
                    <a:pt x="378" y="26"/>
                  </a:lnTo>
                  <a:lnTo>
                    <a:pt x="378" y="26"/>
                  </a:lnTo>
                  <a:lnTo>
                    <a:pt x="378" y="26"/>
                  </a:lnTo>
                  <a:lnTo>
                    <a:pt x="380" y="26"/>
                  </a:lnTo>
                  <a:lnTo>
                    <a:pt x="384" y="24"/>
                  </a:lnTo>
                  <a:lnTo>
                    <a:pt x="384" y="24"/>
                  </a:lnTo>
                  <a:lnTo>
                    <a:pt x="386" y="24"/>
                  </a:lnTo>
                  <a:lnTo>
                    <a:pt x="386" y="24"/>
                  </a:lnTo>
                  <a:lnTo>
                    <a:pt x="386" y="24"/>
                  </a:lnTo>
                  <a:lnTo>
                    <a:pt x="386" y="24"/>
                  </a:lnTo>
                  <a:lnTo>
                    <a:pt x="388" y="24"/>
                  </a:lnTo>
                  <a:lnTo>
                    <a:pt x="388" y="26"/>
                  </a:lnTo>
                  <a:lnTo>
                    <a:pt x="390" y="26"/>
                  </a:lnTo>
                  <a:lnTo>
                    <a:pt x="402" y="22"/>
                  </a:lnTo>
                  <a:lnTo>
                    <a:pt x="404" y="22"/>
                  </a:lnTo>
                  <a:lnTo>
                    <a:pt x="404" y="22"/>
                  </a:lnTo>
                  <a:lnTo>
                    <a:pt x="412" y="18"/>
                  </a:lnTo>
                  <a:lnTo>
                    <a:pt x="420" y="14"/>
                  </a:lnTo>
                  <a:lnTo>
                    <a:pt x="420" y="14"/>
                  </a:lnTo>
                  <a:lnTo>
                    <a:pt x="422" y="12"/>
                  </a:lnTo>
                  <a:lnTo>
                    <a:pt x="424" y="10"/>
                  </a:lnTo>
                  <a:lnTo>
                    <a:pt x="424" y="10"/>
                  </a:lnTo>
                  <a:lnTo>
                    <a:pt x="424" y="10"/>
                  </a:lnTo>
                  <a:lnTo>
                    <a:pt x="424" y="8"/>
                  </a:lnTo>
                  <a:lnTo>
                    <a:pt x="424" y="8"/>
                  </a:lnTo>
                  <a:lnTo>
                    <a:pt x="424" y="6"/>
                  </a:lnTo>
                  <a:lnTo>
                    <a:pt x="424" y="6"/>
                  </a:lnTo>
                  <a:lnTo>
                    <a:pt x="426" y="4"/>
                  </a:lnTo>
                  <a:lnTo>
                    <a:pt x="426" y="4"/>
                  </a:lnTo>
                  <a:lnTo>
                    <a:pt x="426" y="4"/>
                  </a:lnTo>
                  <a:lnTo>
                    <a:pt x="428" y="2"/>
                  </a:lnTo>
                  <a:lnTo>
                    <a:pt x="430" y="2"/>
                  </a:lnTo>
                  <a:lnTo>
                    <a:pt x="430" y="2"/>
                  </a:lnTo>
                  <a:lnTo>
                    <a:pt x="436" y="0"/>
                  </a:lnTo>
                  <a:lnTo>
                    <a:pt x="442" y="2"/>
                  </a:lnTo>
                  <a:lnTo>
                    <a:pt x="454" y="4"/>
                  </a:lnTo>
                  <a:lnTo>
                    <a:pt x="460" y="6"/>
                  </a:lnTo>
                  <a:lnTo>
                    <a:pt x="460" y="6"/>
                  </a:lnTo>
                  <a:lnTo>
                    <a:pt x="460" y="8"/>
                  </a:lnTo>
                  <a:lnTo>
                    <a:pt x="460" y="8"/>
                  </a:lnTo>
                  <a:lnTo>
                    <a:pt x="458" y="14"/>
                  </a:lnTo>
                  <a:lnTo>
                    <a:pt x="458" y="16"/>
                  </a:lnTo>
                  <a:lnTo>
                    <a:pt x="458" y="16"/>
                  </a:lnTo>
                  <a:lnTo>
                    <a:pt x="456" y="18"/>
                  </a:lnTo>
                  <a:lnTo>
                    <a:pt x="454" y="20"/>
                  </a:lnTo>
                  <a:lnTo>
                    <a:pt x="452" y="22"/>
                  </a:lnTo>
                  <a:lnTo>
                    <a:pt x="452" y="22"/>
                  </a:lnTo>
                  <a:lnTo>
                    <a:pt x="450" y="32"/>
                  </a:lnTo>
                  <a:lnTo>
                    <a:pt x="450" y="36"/>
                  </a:lnTo>
                  <a:lnTo>
                    <a:pt x="450" y="38"/>
                  </a:lnTo>
                  <a:lnTo>
                    <a:pt x="450" y="38"/>
                  </a:lnTo>
                  <a:lnTo>
                    <a:pt x="450" y="38"/>
                  </a:lnTo>
                  <a:lnTo>
                    <a:pt x="450" y="38"/>
                  </a:lnTo>
                  <a:lnTo>
                    <a:pt x="450" y="38"/>
                  </a:lnTo>
                  <a:lnTo>
                    <a:pt x="452" y="38"/>
                  </a:lnTo>
                  <a:lnTo>
                    <a:pt x="452" y="40"/>
                  </a:lnTo>
                  <a:lnTo>
                    <a:pt x="454" y="40"/>
                  </a:lnTo>
                  <a:lnTo>
                    <a:pt x="454" y="40"/>
                  </a:lnTo>
                  <a:lnTo>
                    <a:pt x="454" y="40"/>
                  </a:lnTo>
                  <a:lnTo>
                    <a:pt x="454" y="40"/>
                  </a:lnTo>
                  <a:lnTo>
                    <a:pt x="454" y="40"/>
                  </a:lnTo>
                  <a:lnTo>
                    <a:pt x="454" y="40"/>
                  </a:lnTo>
                  <a:lnTo>
                    <a:pt x="454" y="42"/>
                  </a:lnTo>
                  <a:lnTo>
                    <a:pt x="454" y="42"/>
                  </a:lnTo>
                  <a:lnTo>
                    <a:pt x="454" y="44"/>
                  </a:lnTo>
                  <a:lnTo>
                    <a:pt x="452" y="44"/>
                  </a:lnTo>
                  <a:lnTo>
                    <a:pt x="452" y="44"/>
                  </a:lnTo>
                  <a:lnTo>
                    <a:pt x="452" y="46"/>
                  </a:lnTo>
                  <a:lnTo>
                    <a:pt x="452" y="48"/>
                  </a:lnTo>
                  <a:lnTo>
                    <a:pt x="452" y="48"/>
                  </a:lnTo>
                  <a:lnTo>
                    <a:pt x="452" y="60"/>
                  </a:lnTo>
                  <a:lnTo>
                    <a:pt x="454" y="64"/>
                  </a:lnTo>
                  <a:lnTo>
                    <a:pt x="452" y="70"/>
                  </a:lnTo>
                  <a:lnTo>
                    <a:pt x="452" y="72"/>
                  </a:lnTo>
                  <a:lnTo>
                    <a:pt x="452" y="72"/>
                  </a:lnTo>
                  <a:lnTo>
                    <a:pt x="450" y="72"/>
                  </a:lnTo>
                  <a:lnTo>
                    <a:pt x="450" y="72"/>
                  </a:lnTo>
                  <a:lnTo>
                    <a:pt x="450" y="72"/>
                  </a:lnTo>
                  <a:lnTo>
                    <a:pt x="448" y="72"/>
                  </a:lnTo>
                  <a:lnTo>
                    <a:pt x="448" y="72"/>
                  </a:lnTo>
                  <a:lnTo>
                    <a:pt x="448" y="72"/>
                  </a:lnTo>
                  <a:lnTo>
                    <a:pt x="448" y="74"/>
                  </a:lnTo>
                  <a:lnTo>
                    <a:pt x="448" y="74"/>
                  </a:lnTo>
                  <a:lnTo>
                    <a:pt x="448" y="74"/>
                  </a:lnTo>
                  <a:lnTo>
                    <a:pt x="448" y="74"/>
                  </a:lnTo>
                  <a:lnTo>
                    <a:pt x="448" y="74"/>
                  </a:lnTo>
                  <a:lnTo>
                    <a:pt x="450" y="74"/>
                  </a:lnTo>
                  <a:lnTo>
                    <a:pt x="450" y="74"/>
                  </a:lnTo>
                  <a:lnTo>
                    <a:pt x="450" y="74"/>
                  </a:lnTo>
                  <a:lnTo>
                    <a:pt x="454" y="74"/>
                  </a:lnTo>
                  <a:lnTo>
                    <a:pt x="456" y="72"/>
                  </a:lnTo>
                  <a:lnTo>
                    <a:pt x="456" y="72"/>
                  </a:lnTo>
                  <a:lnTo>
                    <a:pt x="456" y="72"/>
                  </a:lnTo>
                  <a:lnTo>
                    <a:pt x="456" y="68"/>
                  </a:lnTo>
                  <a:lnTo>
                    <a:pt x="464" y="72"/>
                  </a:lnTo>
                  <a:lnTo>
                    <a:pt x="464" y="72"/>
                  </a:lnTo>
                  <a:lnTo>
                    <a:pt x="466" y="72"/>
                  </a:lnTo>
                  <a:lnTo>
                    <a:pt x="466" y="74"/>
                  </a:lnTo>
                  <a:lnTo>
                    <a:pt x="466" y="76"/>
                  </a:lnTo>
                  <a:lnTo>
                    <a:pt x="464" y="76"/>
                  </a:lnTo>
                  <a:lnTo>
                    <a:pt x="464" y="76"/>
                  </a:lnTo>
                  <a:lnTo>
                    <a:pt x="464" y="76"/>
                  </a:lnTo>
                  <a:lnTo>
                    <a:pt x="460" y="76"/>
                  </a:lnTo>
                  <a:lnTo>
                    <a:pt x="460" y="76"/>
                  </a:lnTo>
                  <a:lnTo>
                    <a:pt x="460" y="76"/>
                  </a:lnTo>
                  <a:lnTo>
                    <a:pt x="460" y="74"/>
                  </a:lnTo>
                  <a:lnTo>
                    <a:pt x="458" y="74"/>
                  </a:lnTo>
                  <a:lnTo>
                    <a:pt x="458" y="74"/>
                  </a:lnTo>
                  <a:lnTo>
                    <a:pt x="458" y="74"/>
                  </a:lnTo>
                  <a:lnTo>
                    <a:pt x="458" y="74"/>
                  </a:lnTo>
                  <a:lnTo>
                    <a:pt x="456" y="74"/>
                  </a:lnTo>
                  <a:lnTo>
                    <a:pt x="454" y="74"/>
                  </a:lnTo>
                  <a:lnTo>
                    <a:pt x="452" y="76"/>
                  </a:lnTo>
                  <a:lnTo>
                    <a:pt x="452" y="76"/>
                  </a:lnTo>
                  <a:lnTo>
                    <a:pt x="450" y="76"/>
                  </a:lnTo>
                  <a:lnTo>
                    <a:pt x="450" y="76"/>
                  </a:lnTo>
                  <a:lnTo>
                    <a:pt x="450" y="76"/>
                  </a:lnTo>
                  <a:lnTo>
                    <a:pt x="448" y="76"/>
                  </a:lnTo>
                  <a:lnTo>
                    <a:pt x="448" y="76"/>
                  </a:lnTo>
                  <a:lnTo>
                    <a:pt x="448" y="76"/>
                  </a:lnTo>
                  <a:lnTo>
                    <a:pt x="444" y="78"/>
                  </a:lnTo>
                  <a:lnTo>
                    <a:pt x="444" y="78"/>
                  </a:lnTo>
                  <a:lnTo>
                    <a:pt x="442" y="78"/>
                  </a:lnTo>
                  <a:lnTo>
                    <a:pt x="442" y="80"/>
                  </a:lnTo>
                  <a:lnTo>
                    <a:pt x="442" y="80"/>
                  </a:lnTo>
                  <a:lnTo>
                    <a:pt x="442" y="80"/>
                  </a:lnTo>
                  <a:lnTo>
                    <a:pt x="442" y="80"/>
                  </a:lnTo>
                  <a:lnTo>
                    <a:pt x="442" y="88"/>
                  </a:lnTo>
                  <a:lnTo>
                    <a:pt x="442" y="94"/>
                  </a:lnTo>
                  <a:lnTo>
                    <a:pt x="438" y="112"/>
                  </a:lnTo>
                  <a:lnTo>
                    <a:pt x="438" y="114"/>
                  </a:lnTo>
                  <a:lnTo>
                    <a:pt x="438" y="116"/>
                  </a:lnTo>
                  <a:lnTo>
                    <a:pt x="438" y="116"/>
                  </a:lnTo>
                  <a:lnTo>
                    <a:pt x="438" y="118"/>
                  </a:lnTo>
                  <a:lnTo>
                    <a:pt x="438" y="120"/>
                  </a:lnTo>
                  <a:lnTo>
                    <a:pt x="438" y="120"/>
                  </a:lnTo>
                  <a:lnTo>
                    <a:pt x="438" y="120"/>
                  </a:lnTo>
                  <a:lnTo>
                    <a:pt x="440" y="120"/>
                  </a:lnTo>
                  <a:lnTo>
                    <a:pt x="440" y="122"/>
                  </a:lnTo>
                  <a:lnTo>
                    <a:pt x="438" y="122"/>
                  </a:lnTo>
                  <a:lnTo>
                    <a:pt x="438" y="124"/>
                  </a:lnTo>
                  <a:lnTo>
                    <a:pt x="436" y="128"/>
                  </a:lnTo>
                  <a:lnTo>
                    <a:pt x="436" y="128"/>
                  </a:lnTo>
                  <a:lnTo>
                    <a:pt x="434" y="128"/>
                  </a:lnTo>
                  <a:lnTo>
                    <a:pt x="434" y="128"/>
                  </a:lnTo>
                  <a:lnTo>
                    <a:pt x="434" y="128"/>
                  </a:lnTo>
                  <a:lnTo>
                    <a:pt x="434" y="128"/>
                  </a:lnTo>
                  <a:lnTo>
                    <a:pt x="432" y="128"/>
                  </a:lnTo>
                  <a:lnTo>
                    <a:pt x="432" y="130"/>
                  </a:lnTo>
                  <a:lnTo>
                    <a:pt x="432" y="130"/>
                  </a:lnTo>
                  <a:lnTo>
                    <a:pt x="430" y="132"/>
                  </a:lnTo>
                  <a:lnTo>
                    <a:pt x="430" y="132"/>
                  </a:lnTo>
                  <a:lnTo>
                    <a:pt x="430" y="134"/>
                  </a:lnTo>
                  <a:lnTo>
                    <a:pt x="430" y="134"/>
                  </a:lnTo>
                  <a:lnTo>
                    <a:pt x="430" y="134"/>
                  </a:lnTo>
                  <a:lnTo>
                    <a:pt x="430" y="134"/>
                  </a:lnTo>
                  <a:lnTo>
                    <a:pt x="430" y="134"/>
                  </a:lnTo>
                  <a:lnTo>
                    <a:pt x="430" y="136"/>
                  </a:lnTo>
                  <a:lnTo>
                    <a:pt x="430" y="136"/>
                  </a:lnTo>
                  <a:lnTo>
                    <a:pt x="430" y="138"/>
                  </a:lnTo>
                  <a:lnTo>
                    <a:pt x="430" y="138"/>
                  </a:lnTo>
                  <a:lnTo>
                    <a:pt x="430" y="138"/>
                  </a:lnTo>
                  <a:lnTo>
                    <a:pt x="428" y="140"/>
                  </a:lnTo>
                  <a:lnTo>
                    <a:pt x="426" y="142"/>
                  </a:lnTo>
                  <a:lnTo>
                    <a:pt x="426" y="142"/>
                  </a:lnTo>
                  <a:lnTo>
                    <a:pt x="424" y="144"/>
                  </a:lnTo>
                  <a:lnTo>
                    <a:pt x="424" y="144"/>
                  </a:lnTo>
                  <a:lnTo>
                    <a:pt x="424" y="144"/>
                  </a:lnTo>
                  <a:lnTo>
                    <a:pt x="422" y="144"/>
                  </a:lnTo>
                  <a:lnTo>
                    <a:pt x="422" y="144"/>
                  </a:lnTo>
                  <a:lnTo>
                    <a:pt x="422" y="146"/>
                  </a:lnTo>
                  <a:lnTo>
                    <a:pt x="420" y="148"/>
                  </a:lnTo>
                  <a:lnTo>
                    <a:pt x="420" y="150"/>
                  </a:lnTo>
                  <a:lnTo>
                    <a:pt x="414" y="160"/>
                  </a:lnTo>
                  <a:lnTo>
                    <a:pt x="414" y="160"/>
                  </a:lnTo>
                  <a:lnTo>
                    <a:pt x="414" y="162"/>
                  </a:lnTo>
                  <a:lnTo>
                    <a:pt x="414" y="162"/>
                  </a:lnTo>
                  <a:lnTo>
                    <a:pt x="414" y="164"/>
                  </a:lnTo>
                  <a:lnTo>
                    <a:pt x="414" y="164"/>
                  </a:lnTo>
                  <a:lnTo>
                    <a:pt x="414" y="164"/>
                  </a:lnTo>
                  <a:lnTo>
                    <a:pt x="414" y="166"/>
                  </a:lnTo>
                  <a:lnTo>
                    <a:pt x="414" y="166"/>
                  </a:lnTo>
                  <a:lnTo>
                    <a:pt x="412" y="166"/>
                  </a:lnTo>
                  <a:lnTo>
                    <a:pt x="412" y="168"/>
                  </a:lnTo>
                  <a:lnTo>
                    <a:pt x="412" y="168"/>
                  </a:lnTo>
                  <a:lnTo>
                    <a:pt x="412" y="168"/>
                  </a:lnTo>
                  <a:lnTo>
                    <a:pt x="410" y="168"/>
                  </a:lnTo>
                  <a:lnTo>
                    <a:pt x="408" y="172"/>
                  </a:lnTo>
                  <a:lnTo>
                    <a:pt x="408" y="172"/>
                  </a:lnTo>
                  <a:lnTo>
                    <a:pt x="408" y="172"/>
                  </a:lnTo>
                  <a:lnTo>
                    <a:pt x="408" y="174"/>
                  </a:lnTo>
                  <a:lnTo>
                    <a:pt x="406" y="174"/>
                  </a:lnTo>
                  <a:lnTo>
                    <a:pt x="406" y="176"/>
                  </a:lnTo>
                  <a:lnTo>
                    <a:pt x="406" y="176"/>
                  </a:lnTo>
                  <a:lnTo>
                    <a:pt x="406" y="176"/>
                  </a:lnTo>
                  <a:lnTo>
                    <a:pt x="406" y="176"/>
                  </a:lnTo>
                  <a:lnTo>
                    <a:pt x="406" y="180"/>
                  </a:lnTo>
                  <a:lnTo>
                    <a:pt x="404" y="180"/>
                  </a:lnTo>
                  <a:lnTo>
                    <a:pt x="404" y="182"/>
                  </a:lnTo>
                  <a:lnTo>
                    <a:pt x="402" y="182"/>
                  </a:lnTo>
                  <a:lnTo>
                    <a:pt x="402" y="184"/>
                  </a:lnTo>
                  <a:lnTo>
                    <a:pt x="402" y="184"/>
                  </a:lnTo>
                  <a:lnTo>
                    <a:pt x="400" y="184"/>
                  </a:lnTo>
                  <a:lnTo>
                    <a:pt x="400" y="184"/>
                  </a:lnTo>
                  <a:lnTo>
                    <a:pt x="398" y="186"/>
                  </a:lnTo>
                  <a:lnTo>
                    <a:pt x="396" y="186"/>
                  </a:lnTo>
                  <a:lnTo>
                    <a:pt x="396" y="188"/>
                  </a:lnTo>
                  <a:lnTo>
                    <a:pt x="392" y="192"/>
                  </a:lnTo>
                  <a:lnTo>
                    <a:pt x="392" y="192"/>
                  </a:lnTo>
                  <a:lnTo>
                    <a:pt x="392" y="192"/>
                  </a:lnTo>
                  <a:lnTo>
                    <a:pt x="390" y="194"/>
                  </a:lnTo>
                  <a:lnTo>
                    <a:pt x="390" y="194"/>
                  </a:lnTo>
                  <a:lnTo>
                    <a:pt x="390" y="196"/>
                  </a:lnTo>
                  <a:lnTo>
                    <a:pt x="390" y="196"/>
                  </a:lnTo>
                  <a:lnTo>
                    <a:pt x="390" y="198"/>
                  </a:lnTo>
                  <a:lnTo>
                    <a:pt x="390" y="198"/>
                  </a:lnTo>
                  <a:lnTo>
                    <a:pt x="390" y="198"/>
                  </a:lnTo>
                  <a:lnTo>
                    <a:pt x="390" y="204"/>
                  </a:lnTo>
                  <a:lnTo>
                    <a:pt x="386" y="210"/>
                  </a:lnTo>
                  <a:lnTo>
                    <a:pt x="384" y="216"/>
                  </a:lnTo>
                  <a:lnTo>
                    <a:pt x="382" y="218"/>
                  </a:lnTo>
                  <a:lnTo>
                    <a:pt x="382" y="218"/>
                  </a:lnTo>
                  <a:lnTo>
                    <a:pt x="382" y="218"/>
                  </a:lnTo>
                  <a:lnTo>
                    <a:pt x="380" y="222"/>
                  </a:lnTo>
                  <a:lnTo>
                    <a:pt x="380" y="222"/>
                  </a:lnTo>
                  <a:lnTo>
                    <a:pt x="374" y="228"/>
                  </a:lnTo>
                  <a:lnTo>
                    <a:pt x="372" y="234"/>
                  </a:lnTo>
                  <a:lnTo>
                    <a:pt x="370" y="234"/>
                  </a:lnTo>
                  <a:lnTo>
                    <a:pt x="370" y="236"/>
                  </a:lnTo>
                  <a:lnTo>
                    <a:pt x="368" y="238"/>
                  </a:lnTo>
                  <a:lnTo>
                    <a:pt x="364" y="246"/>
                  </a:lnTo>
                  <a:lnTo>
                    <a:pt x="362" y="248"/>
                  </a:lnTo>
                  <a:lnTo>
                    <a:pt x="356" y="262"/>
                  </a:lnTo>
                  <a:lnTo>
                    <a:pt x="356" y="262"/>
                  </a:lnTo>
                  <a:lnTo>
                    <a:pt x="356" y="264"/>
                  </a:lnTo>
                  <a:lnTo>
                    <a:pt x="356" y="266"/>
                  </a:lnTo>
                  <a:lnTo>
                    <a:pt x="356" y="266"/>
                  </a:lnTo>
                  <a:lnTo>
                    <a:pt x="356" y="266"/>
                  </a:lnTo>
                  <a:lnTo>
                    <a:pt x="356" y="268"/>
                  </a:lnTo>
                  <a:lnTo>
                    <a:pt x="356" y="270"/>
                  </a:lnTo>
                  <a:lnTo>
                    <a:pt x="356" y="272"/>
                  </a:lnTo>
                  <a:lnTo>
                    <a:pt x="356" y="272"/>
                  </a:lnTo>
                  <a:lnTo>
                    <a:pt x="356" y="274"/>
                  </a:lnTo>
                  <a:lnTo>
                    <a:pt x="354" y="276"/>
                  </a:lnTo>
                  <a:lnTo>
                    <a:pt x="354" y="276"/>
                  </a:lnTo>
                  <a:lnTo>
                    <a:pt x="354" y="276"/>
                  </a:lnTo>
                  <a:lnTo>
                    <a:pt x="354" y="278"/>
                  </a:lnTo>
                  <a:lnTo>
                    <a:pt x="346" y="294"/>
                  </a:lnTo>
                  <a:lnTo>
                    <a:pt x="344" y="296"/>
                  </a:lnTo>
                  <a:lnTo>
                    <a:pt x="336" y="306"/>
                  </a:lnTo>
                  <a:lnTo>
                    <a:pt x="332" y="312"/>
                  </a:lnTo>
                  <a:lnTo>
                    <a:pt x="330" y="316"/>
                  </a:lnTo>
                  <a:lnTo>
                    <a:pt x="322" y="326"/>
                  </a:lnTo>
                  <a:lnTo>
                    <a:pt x="320" y="328"/>
                  </a:lnTo>
                  <a:lnTo>
                    <a:pt x="320" y="328"/>
                  </a:lnTo>
                  <a:lnTo>
                    <a:pt x="320" y="330"/>
                  </a:lnTo>
                  <a:lnTo>
                    <a:pt x="314" y="336"/>
                  </a:lnTo>
                  <a:lnTo>
                    <a:pt x="314" y="338"/>
                  </a:lnTo>
                  <a:lnTo>
                    <a:pt x="312" y="340"/>
                  </a:lnTo>
                  <a:lnTo>
                    <a:pt x="312" y="340"/>
                  </a:lnTo>
                  <a:lnTo>
                    <a:pt x="310" y="342"/>
                  </a:lnTo>
                  <a:lnTo>
                    <a:pt x="310" y="344"/>
                  </a:lnTo>
                  <a:lnTo>
                    <a:pt x="308" y="350"/>
                  </a:lnTo>
                  <a:lnTo>
                    <a:pt x="304" y="354"/>
                  </a:lnTo>
                  <a:lnTo>
                    <a:pt x="304" y="354"/>
                  </a:lnTo>
                  <a:lnTo>
                    <a:pt x="304" y="354"/>
                  </a:lnTo>
                  <a:lnTo>
                    <a:pt x="302" y="358"/>
                  </a:lnTo>
                  <a:lnTo>
                    <a:pt x="302" y="358"/>
                  </a:lnTo>
                  <a:lnTo>
                    <a:pt x="302" y="358"/>
                  </a:lnTo>
                  <a:lnTo>
                    <a:pt x="298" y="362"/>
                  </a:lnTo>
                  <a:lnTo>
                    <a:pt x="292" y="370"/>
                  </a:lnTo>
                  <a:lnTo>
                    <a:pt x="290" y="370"/>
                  </a:lnTo>
                  <a:lnTo>
                    <a:pt x="288" y="372"/>
                  </a:lnTo>
                  <a:lnTo>
                    <a:pt x="286" y="374"/>
                  </a:lnTo>
                  <a:lnTo>
                    <a:pt x="286" y="376"/>
                  </a:lnTo>
                  <a:lnTo>
                    <a:pt x="284" y="376"/>
                  </a:lnTo>
                  <a:lnTo>
                    <a:pt x="284" y="378"/>
                  </a:lnTo>
                  <a:lnTo>
                    <a:pt x="282" y="380"/>
                  </a:lnTo>
                  <a:lnTo>
                    <a:pt x="278" y="384"/>
                  </a:lnTo>
                  <a:lnTo>
                    <a:pt x="278" y="384"/>
                  </a:lnTo>
                  <a:lnTo>
                    <a:pt x="276" y="388"/>
                  </a:lnTo>
                  <a:lnTo>
                    <a:pt x="268" y="394"/>
                  </a:lnTo>
                  <a:lnTo>
                    <a:pt x="268" y="394"/>
                  </a:lnTo>
                  <a:lnTo>
                    <a:pt x="268" y="394"/>
                  </a:lnTo>
                  <a:lnTo>
                    <a:pt x="266" y="396"/>
                  </a:lnTo>
                  <a:lnTo>
                    <a:pt x="262" y="400"/>
                  </a:lnTo>
                  <a:lnTo>
                    <a:pt x="262" y="402"/>
                  </a:lnTo>
                  <a:lnTo>
                    <a:pt x="260" y="404"/>
                  </a:lnTo>
                  <a:lnTo>
                    <a:pt x="258" y="406"/>
                  </a:lnTo>
                  <a:lnTo>
                    <a:pt x="252" y="412"/>
                  </a:lnTo>
                  <a:lnTo>
                    <a:pt x="246" y="418"/>
                  </a:lnTo>
                  <a:lnTo>
                    <a:pt x="236" y="428"/>
                  </a:lnTo>
                  <a:lnTo>
                    <a:pt x="232" y="430"/>
                  </a:lnTo>
                  <a:lnTo>
                    <a:pt x="226" y="436"/>
                  </a:lnTo>
                  <a:lnTo>
                    <a:pt x="222" y="442"/>
                  </a:lnTo>
                  <a:lnTo>
                    <a:pt x="218" y="446"/>
                  </a:lnTo>
                  <a:lnTo>
                    <a:pt x="216" y="448"/>
                  </a:lnTo>
                  <a:lnTo>
                    <a:pt x="212" y="452"/>
                  </a:lnTo>
                  <a:lnTo>
                    <a:pt x="212" y="452"/>
                  </a:lnTo>
                  <a:lnTo>
                    <a:pt x="210" y="452"/>
                  </a:lnTo>
                  <a:lnTo>
                    <a:pt x="210" y="454"/>
                  </a:lnTo>
                  <a:lnTo>
                    <a:pt x="206" y="456"/>
                  </a:lnTo>
                  <a:lnTo>
                    <a:pt x="206" y="456"/>
                  </a:lnTo>
                  <a:lnTo>
                    <a:pt x="196" y="462"/>
                  </a:lnTo>
                  <a:lnTo>
                    <a:pt x="190" y="464"/>
                  </a:lnTo>
                  <a:lnTo>
                    <a:pt x="190" y="466"/>
                  </a:lnTo>
                  <a:lnTo>
                    <a:pt x="188" y="466"/>
                  </a:lnTo>
                  <a:lnTo>
                    <a:pt x="188" y="466"/>
                  </a:lnTo>
                  <a:lnTo>
                    <a:pt x="180" y="472"/>
                  </a:lnTo>
                  <a:lnTo>
                    <a:pt x="174" y="474"/>
                  </a:lnTo>
                  <a:lnTo>
                    <a:pt x="174" y="474"/>
                  </a:lnTo>
                  <a:lnTo>
                    <a:pt x="172" y="476"/>
                  </a:lnTo>
                  <a:lnTo>
                    <a:pt x="170" y="476"/>
                  </a:lnTo>
                  <a:lnTo>
                    <a:pt x="168" y="478"/>
                  </a:lnTo>
                  <a:lnTo>
                    <a:pt x="166" y="478"/>
                  </a:lnTo>
                  <a:lnTo>
                    <a:pt x="166" y="478"/>
                  </a:lnTo>
                  <a:lnTo>
                    <a:pt x="166" y="478"/>
                  </a:lnTo>
                  <a:lnTo>
                    <a:pt x="164" y="478"/>
                  </a:lnTo>
                  <a:lnTo>
                    <a:pt x="162" y="480"/>
                  </a:lnTo>
                  <a:lnTo>
                    <a:pt x="160" y="482"/>
                  </a:lnTo>
                  <a:lnTo>
                    <a:pt x="156" y="484"/>
                  </a:lnTo>
                  <a:lnTo>
                    <a:pt x="144" y="492"/>
                  </a:lnTo>
                  <a:lnTo>
                    <a:pt x="142" y="494"/>
                  </a:lnTo>
                  <a:lnTo>
                    <a:pt x="140" y="494"/>
                  </a:lnTo>
                  <a:lnTo>
                    <a:pt x="132" y="502"/>
                  </a:lnTo>
                  <a:lnTo>
                    <a:pt x="124" y="508"/>
                  </a:lnTo>
                  <a:lnTo>
                    <a:pt x="122" y="510"/>
                  </a:lnTo>
                  <a:lnTo>
                    <a:pt x="120" y="512"/>
                  </a:lnTo>
                  <a:lnTo>
                    <a:pt x="118" y="514"/>
                  </a:lnTo>
                  <a:lnTo>
                    <a:pt x="114" y="520"/>
                  </a:lnTo>
                  <a:lnTo>
                    <a:pt x="112" y="520"/>
                  </a:lnTo>
                  <a:lnTo>
                    <a:pt x="110" y="520"/>
                  </a:lnTo>
                  <a:lnTo>
                    <a:pt x="108" y="522"/>
                  </a:lnTo>
                  <a:lnTo>
                    <a:pt x="108" y="522"/>
                  </a:lnTo>
                  <a:lnTo>
                    <a:pt x="106" y="524"/>
                  </a:lnTo>
                  <a:lnTo>
                    <a:pt x="106" y="524"/>
                  </a:lnTo>
                  <a:lnTo>
                    <a:pt x="100" y="530"/>
                  </a:lnTo>
                  <a:lnTo>
                    <a:pt x="98" y="530"/>
                  </a:lnTo>
                  <a:lnTo>
                    <a:pt x="92" y="536"/>
                  </a:lnTo>
                  <a:lnTo>
                    <a:pt x="90" y="538"/>
                  </a:lnTo>
                  <a:lnTo>
                    <a:pt x="84" y="544"/>
                  </a:lnTo>
                  <a:lnTo>
                    <a:pt x="84" y="544"/>
                  </a:lnTo>
                  <a:lnTo>
                    <a:pt x="82" y="546"/>
                  </a:lnTo>
                  <a:lnTo>
                    <a:pt x="80" y="548"/>
                  </a:lnTo>
                  <a:lnTo>
                    <a:pt x="80" y="548"/>
                  </a:lnTo>
                  <a:lnTo>
                    <a:pt x="80" y="550"/>
                  </a:lnTo>
                  <a:lnTo>
                    <a:pt x="78" y="550"/>
                  </a:lnTo>
                  <a:lnTo>
                    <a:pt x="74" y="554"/>
                  </a:lnTo>
                  <a:lnTo>
                    <a:pt x="68" y="562"/>
                  </a:lnTo>
                  <a:lnTo>
                    <a:pt x="62" y="568"/>
                  </a:lnTo>
                  <a:lnTo>
                    <a:pt x="60" y="572"/>
                  </a:lnTo>
                  <a:lnTo>
                    <a:pt x="58" y="572"/>
                  </a:lnTo>
                  <a:lnTo>
                    <a:pt x="54" y="576"/>
                  </a:lnTo>
                  <a:lnTo>
                    <a:pt x="52" y="578"/>
                  </a:lnTo>
                  <a:lnTo>
                    <a:pt x="48" y="582"/>
                  </a:lnTo>
                  <a:lnTo>
                    <a:pt x="48" y="582"/>
                  </a:lnTo>
                  <a:lnTo>
                    <a:pt x="46" y="584"/>
                  </a:lnTo>
                  <a:lnTo>
                    <a:pt x="44" y="588"/>
                  </a:lnTo>
                  <a:lnTo>
                    <a:pt x="42" y="588"/>
                  </a:lnTo>
                  <a:lnTo>
                    <a:pt x="42" y="590"/>
                  </a:lnTo>
                  <a:lnTo>
                    <a:pt x="42" y="590"/>
                  </a:lnTo>
                  <a:lnTo>
                    <a:pt x="42" y="590"/>
                  </a:lnTo>
                  <a:lnTo>
                    <a:pt x="40" y="590"/>
                  </a:lnTo>
                  <a:lnTo>
                    <a:pt x="40" y="590"/>
                  </a:lnTo>
                  <a:lnTo>
                    <a:pt x="40" y="590"/>
                  </a:lnTo>
                  <a:lnTo>
                    <a:pt x="40" y="592"/>
                  </a:lnTo>
                  <a:lnTo>
                    <a:pt x="36" y="596"/>
                  </a:lnTo>
                  <a:lnTo>
                    <a:pt x="32" y="602"/>
                  </a:lnTo>
                  <a:lnTo>
                    <a:pt x="30" y="602"/>
                  </a:lnTo>
                  <a:lnTo>
                    <a:pt x="30" y="604"/>
                  </a:lnTo>
                  <a:lnTo>
                    <a:pt x="28" y="606"/>
                  </a:lnTo>
                  <a:lnTo>
                    <a:pt x="24" y="610"/>
                  </a:lnTo>
                  <a:lnTo>
                    <a:pt x="20" y="614"/>
                  </a:lnTo>
                  <a:lnTo>
                    <a:pt x="16" y="620"/>
                  </a:lnTo>
                  <a:lnTo>
                    <a:pt x="10" y="630"/>
                  </a:lnTo>
                  <a:lnTo>
                    <a:pt x="6" y="638"/>
                  </a:lnTo>
                  <a:lnTo>
                    <a:pt x="4" y="640"/>
                  </a:lnTo>
                  <a:lnTo>
                    <a:pt x="4" y="640"/>
                  </a:lnTo>
                  <a:lnTo>
                    <a:pt x="2" y="644"/>
                  </a:lnTo>
                  <a:lnTo>
                    <a:pt x="0" y="646"/>
                  </a:lnTo>
                  <a:lnTo>
                    <a:pt x="0" y="64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50" name="Freeform 5683">
              <a:extLst>
                <a:ext uri="{FF2B5EF4-FFF2-40B4-BE49-F238E27FC236}">
                  <a16:creationId xmlns:a16="http://schemas.microsoft.com/office/drawing/2014/main" id="{4CA348E6-2FC4-164F-AFF0-57F16C9CC43E}"/>
                </a:ext>
              </a:extLst>
            </p:cNvPr>
            <p:cNvSpPr>
              <a:spLocks/>
            </p:cNvSpPr>
            <p:nvPr/>
          </p:nvSpPr>
          <p:spPr bwMode="auto">
            <a:xfrm>
              <a:off x="4529708" y="5592874"/>
              <a:ext cx="1232808" cy="694903"/>
            </a:xfrm>
            <a:custGeom>
              <a:avLst/>
              <a:gdLst/>
              <a:ahLst/>
              <a:cxnLst>
                <a:cxn ang="0">
                  <a:pos x="768" y="30"/>
                </a:cxn>
                <a:cxn ang="0">
                  <a:pos x="762" y="56"/>
                </a:cxn>
                <a:cxn ang="0">
                  <a:pos x="756" y="76"/>
                </a:cxn>
                <a:cxn ang="0">
                  <a:pos x="752" y="92"/>
                </a:cxn>
                <a:cxn ang="0">
                  <a:pos x="726" y="112"/>
                </a:cxn>
                <a:cxn ang="0">
                  <a:pos x="704" y="134"/>
                </a:cxn>
                <a:cxn ang="0">
                  <a:pos x="688" y="164"/>
                </a:cxn>
                <a:cxn ang="0">
                  <a:pos x="682" y="170"/>
                </a:cxn>
                <a:cxn ang="0">
                  <a:pos x="674" y="186"/>
                </a:cxn>
                <a:cxn ang="0">
                  <a:pos x="650" y="226"/>
                </a:cxn>
                <a:cxn ang="0">
                  <a:pos x="632" y="246"/>
                </a:cxn>
                <a:cxn ang="0">
                  <a:pos x="624" y="252"/>
                </a:cxn>
                <a:cxn ang="0">
                  <a:pos x="602" y="276"/>
                </a:cxn>
                <a:cxn ang="0">
                  <a:pos x="570" y="310"/>
                </a:cxn>
                <a:cxn ang="0">
                  <a:pos x="548" y="330"/>
                </a:cxn>
                <a:cxn ang="0">
                  <a:pos x="502" y="364"/>
                </a:cxn>
                <a:cxn ang="0">
                  <a:pos x="478" y="376"/>
                </a:cxn>
                <a:cxn ang="0">
                  <a:pos x="462" y="378"/>
                </a:cxn>
                <a:cxn ang="0">
                  <a:pos x="442" y="376"/>
                </a:cxn>
                <a:cxn ang="0">
                  <a:pos x="432" y="388"/>
                </a:cxn>
                <a:cxn ang="0">
                  <a:pos x="430" y="394"/>
                </a:cxn>
                <a:cxn ang="0">
                  <a:pos x="414" y="390"/>
                </a:cxn>
                <a:cxn ang="0">
                  <a:pos x="398" y="392"/>
                </a:cxn>
                <a:cxn ang="0">
                  <a:pos x="386" y="402"/>
                </a:cxn>
                <a:cxn ang="0">
                  <a:pos x="376" y="400"/>
                </a:cxn>
                <a:cxn ang="0">
                  <a:pos x="334" y="390"/>
                </a:cxn>
                <a:cxn ang="0">
                  <a:pos x="320" y="396"/>
                </a:cxn>
                <a:cxn ang="0">
                  <a:pos x="286" y="392"/>
                </a:cxn>
                <a:cxn ang="0">
                  <a:pos x="278" y="394"/>
                </a:cxn>
                <a:cxn ang="0">
                  <a:pos x="266" y="400"/>
                </a:cxn>
                <a:cxn ang="0">
                  <a:pos x="252" y="412"/>
                </a:cxn>
                <a:cxn ang="0">
                  <a:pos x="240" y="412"/>
                </a:cxn>
                <a:cxn ang="0">
                  <a:pos x="234" y="414"/>
                </a:cxn>
                <a:cxn ang="0">
                  <a:pos x="220" y="414"/>
                </a:cxn>
                <a:cxn ang="0">
                  <a:pos x="200" y="416"/>
                </a:cxn>
                <a:cxn ang="0">
                  <a:pos x="186" y="420"/>
                </a:cxn>
                <a:cxn ang="0">
                  <a:pos x="168" y="436"/>
                </a:cxn>
                <a:cxn ang="0">
                  <a:pos x="160" y="434"/>
                </a:cxn>
                <a:cxn ang="0">
                  <a:pos x="148" y="436"/>
                </a:cxn>
                <a:cxn ang="0">
                  <a:pos x="136" y="420"/>
                </a:cxn>
                <a:cxn ang="0">
                  <a:pos x="130" y="416"/>
                </a:cxn>
                <a:cxn ang="0">
                  <a:pos x="118" y="410"/>
                </a:cxn>
                <a:cxn ang="0">
                  <a:pos x="110" y="408"/>
                </a:cxn>
                <a:cxn ang="0">
                  <a:pos x="108" y="396"/>
                </a:cxn>
                <a:cxn ang="0">
                  <a:pos x="92" y="400"/>
                </a:cxn>
                <a:cxn ang="0">
                  <a:pos x="94" y="412"/>
                </a:cxn>
                <a:cxn ang="0">
                  <a:pos x="90" y="386"/>
                </a:cxn>
                <a:cxn ang="0">
                  <a:pos x="86" y="362"/>
                </a:cxn>
                <a:cxn ang="0">
                  <a:pos x="78" y="344"/>
                </a:cxn>
                <a:cxn ang="0">
                  <a:pos x="68" y="336"/>
                </a:cxn>
                <a:cxn ang="0">
                  <a:pos x="64" y="324"/>
                </a:cxn>
                <a:cxn ang="0">
                  <a:pos x="84" y="316"/>
                </a:cxn>
                <a:cxn ang="0">
                  <a:pos x="88" y="294"/>
                </a:cxn>
                <a:cxn ang="0">
                  <a:pos x="84" y="274"/>
                </a:cxn>
                <a:cxn ang="0">
                  <a:pos x="74" y="252"/>
                </a:cxn>
                <a:cxn ang="0">
                  <a:pos x="46" y="208"/>
                </a:cxn>
                <a:cxn ang="0">
                  <a:pos x="38" y="188"/>
                </a:cxn>
                <a:cxn ang="0">
                  <a:pos x="26" y="154"/>
                </a:cxn>
                <a:cxn ang="0">
                  <a:pos x="16" y="120"/>
                </a:cxn>
                <a:cxn ang="0">
                  <a:pos x="2" y="98"/>
                </a:cxn>
              </a:cxnLst>
              <a:rect l="0" t="0" r="r" b="b"/>
              <a:pathLst>
                <a:path w="776" h="438">
                  <a:moveTo>
                    <a:pt x="776" y="0"/>
                  </a:moveTo>
                  <a:lnTo>
                    <a:pt x="776" y="4"/>
                  </a:lnTo>
                  <a:lnTo>
                    <a:pt x="774" y="6"/>
                  </a:lnTo>
                  <a:lnTo>
                    <a:pt x="774" y="8"/>
                  </a:lnTo>
                  <a:lnTo>
                    <a:pt x="774" y="10"/>
                  </a:lnTo>
                  <a:lnTo>
                    <a:pt x="774" y="10"/>
                  </a:lnTo>
                  <a:lnTo>
                    <a:pt x="774" y="14"/>
                  </a:lnTo>
                  <a:lnTo>
                    <a:pt x="774" y="16"/>
                  </a:lnTo>
                  <a:lnTo>
                    <a:pt x="768" y="28"/>
                  </a:lnTo>
                  <a:lnTo>
                    <a:pt x="768" y="30"/>
                  </a:lnTo>
                  <a:lnTo>
                    <a:pt x="768" y="32"/>
                  </a:lnTo>
                  <a:lnTo>
                    <a:pt x="766" y="34"/>
                  </a:lnTo>
                  <a:lnTo>
                    <a:pt x="766" y="36"/>
                  </a:lnTo>
                  <a:lnTo>
                    <a:pt x="764" y="40"/>
                  </a:lnTo>
                  <a:lnTo>
                    <a:pt x="764" y="40"/>
                  </a:lnTo>
                  <a:lnTo>
                    <a:pt x="764" y="44"/>
                  </a:lnTo>
                  <a:lnTo>
                    <a:pt x="764" y="46"/>
                  </a:lnTo>
                  <a:lnTo>
                    <a:pt x="762" y="56"/>
                  </a:lnTo>
                  <a:lnTo>
                    <a:pt x="762" y="56"/>
                  </a:lnTo>
                  <a:lnTo>
                    <a:pt x="762" y="56"/>
                  </a:lnTo>
                  <a:lnTo>
                    <a:pt x="762" y="58"/>
                  </a:lnTo>
                  <a:lnTo>
                    <a:pt x="762" y="58"/>
                  </a:lnTo>
                  <a:lnTo>
                    <a:pt x="762" y="58"/>
                  </a:lnTo>
                  <a:lnTo>
                    <a:pt x="760" y="68"/>
                  </a:lnTo>
                  <a:lnTo>
                    <a:pt x="760" y="70"/>
                  </a:lnTo>
                  <a:lnTo>
                    <a:pt x="760" y="72"/>
                  </a:lnTo>
                  <a:lnTo>
                    <a:pt x="758" y="72"/>
                  </a:lnTo>
                  <a:lnTo>
                    <a:pt x="758" y="72"/>
                  </a:lnTo>
                  <a:lnTo>
                    <a:pt x="758" y="74"/>
                  </a:lnTo>
                  <a:lnTo>
                    <a:pt x="756" y="76"/>
                  </a:lnTo>
                  <a:lnTo>
                    <a:pt x="756" y="76"/>
                  </a:lnTo>
                  <a:lnTo>
                    <a:pt x="756" y="78"/>
                  </a:lnTo>
                  <a:lnTo>
                    <a:pt x="754" y="82"/>
                  </a:lnTo>
                  <a:lnTo>
                    <a:pt x="754" y="84"/>
                  </a:lnTo>
                  <a:lnTo>
                    <a:pt x="754" y="84"/>
                  </a:lnTo>
                  <a:lnTo>
                    <a:pt x="752" y="88"/>
                  </a:lnTo>
                  <a:lnTo>
                    <a:pt x="752" y="88"/>
                  </a:lnTo>
                  <a:lnTo>
                    <a:pt x="752" y="90"/>
                  </a:lnTo>
                  <a:lnTo>
                    <a:pt x="752" y="90"/>
                  </a:lnTo>
                  <a:lnTo>
                    <a:pt x="752" y="92"/>
                  </a:lnTo>
                  <a:lnTo>
                    <a:pt x="746" y="96"/>
                  </a:lnTo>
                  <a:lnTo>
                    <a:pt x="742" y="100"/>
                  </a:lnTo>
                  <a:lnTo>
                    <a:pt x="734" y="108"/>
                  </a:lnTo>
                  <a:lnTo>
                    <a:pt x="734" y="108"/>
                  </a:lnTo>
                  <a:lnTo>
                    <a:pt x="732" y="108"/>
                  </a:lnTo>
                  <a:lnTo>
                    <a:pt x="730" y="110"/>
                  </a:lnTo>
                  <a:lnTo>
                    <a:pt x="728" y="112"/>
                  </a:lnTo>
                  <a:lnTo>
                    <a:pt x="728" y="112"/>
                  </a:lnTo>
                  <a:lnTo>
                    <a:pt x="726" y="112"/>
                  </a:lnTo>
                  <a:lnTo>
                    <a:pt x="726" y="112"/>
                  </a:lnTo>
                  <a:lnTo>
                    <a:pt x="726" y="112"/>
                  </a:lnTo>
                  <a:lnTo>
                    <a:pt x="722" y="112"/>
                  </a:lnTo>
                  <a:lnTo>
                    <a:pt x="720" y="116"/>
                  </a:lnTo>
                  <a:lnTo>
                    <a:pt x="718" y="118"/>
                  </a:lnTo>
                  <a:lnTo>
                    <a:pt x="712" y="124"/>
                  </a:lnTo>
                  <a:lnTo>
                    <a:pt x="712" y="124"/>
                  </a:lnTo>
                  <a:lnTo>
                    <a:pt x="708" y="130"/>
                  </a:lnTo>
                  <a:lnTo>
                    <a:pt x="706" y="130"/>
                  </a:lnTo>
                  <a:lnTo>
                    <a:pt x="706" y="132"/>
                  </a:lnTo>
                  <a:lnTo>
                    <a:pt x="704" y="134"/>
                  </a:lnTo>
                  <a:lnTo>
                    <a:pt x="702" y="136"/>
                  </a:lnTo>
                  <a:lnTo>
                    <a:pt x="696" y="144"/>
                  </a:lnTo>
                  <a:lnTo>
                    <a:pt x="692" y="150"/>
                  </a:lnTo>
                  <a:lnTo>
                    <a:pt x="692" y="152"/>
                  </a:lnTo>
                  <a:lnTo>
                    <a:pt x="686" y="162"/>
                  </a:lnTo>
                  <a:lnTo>
                    <a:pt x="686" y="164"/>
                  </a:lnTo>
                  <a:lnTo>
                    <a:pt x="686" y="164"/>
                  </a:lnTo>
                  <a:lnTo>
                    <a:pt x="686" y="164"/>
                  </a:lnTo>
                  <a:lnTo>
                    <a:pt x="688" y="164"/>
                  </a:lnTo>
                  <a:lnTo>
                    <a:pt x="688" y="164"/>
                  </a:lnTo>
                  <a:lnTo>
                    <a:pt x="688" y="164"/>
                  </a:lnTo>
                  <a:lnTo>
                    <a:pt x="690" y="162"/>
                  </a:lnTo>
                  <a:lnTo>
                    <a:pt x="690" y="164"/>
                  </a:lnTo>
                  <a:lnTo>
                    <a:pt x="690" y="164"/>
                  </a:lnTo>
                  <a:lnTo>
                    <a:pt x="688" y="164"/>
                  </a:lnTo>
                  <a:lnTo>
                    <a:pt x="688" y="164"/>
                  </a:lnTo>
                  <a:lnTo>
                    <a:pt x="688" y="166"/>
                  </a:lnTo>
                  <a:lnTo>
                    <a:pt x="684" y="168"/>
                  </a:lnTo>
                  <a:lnTo>
                    <a:pt x="684" y="170"/>
                  </a:lnTo>
                  <a:lnTo>
                    <a:pt x="682" y="170"/>
                  </a:lnTo>
                  <a:lnTo>
                    <a:pt x="682" y="170"/>
                  </a:lnTo>
                  <a:lnTo>
                    <a:pt x="680" y="174"/>
                  </a:lnTo>
                  <a:lnTo>
                    <a:pt x="680" y="174"/>
                  </a:lnTo>
                  <a:lnTo>
                    <a:pt x="678" y="176"/>
                  </a:lnTo>
                  <a:lnTo>
                    <a:pt x="678" y="176"/>
                  </a:lnTo>
                  <a:lnTo>
                    <a:pt x="678" y="178"/>
                  </a:lnTo>
                  <a:lnTo>
                    <a:pt x="678" y="178"/>
                  </a:lnTo>
                  <a:lnTo>
                    <a:pt x="678" y="180"/>
                  </a:lnTo>
                  <a:lnTo>
                    <a:pt x="674" y="186"/>
                  </a:lnTo>
                  <a:lnTo>
                    <a:pt x="674" y="186"/>
                  </a:lnTo>
                  <a:lnTo>
                    <a:pt x="674" y="188"/>
                  </a:lnTo>
                  <a:lnTo>
                    <a:pt x="674" y="188"/>
                  </a:lnTo>
                  <a:lnTo>
                    <a:pt x="672" y="190"/>
                  </a:lnTo>
                  <a:lnTo>
                    <a:pt x="668" y="196"/>
                  </a:lnTo>
                  <a:lnTo>
                    <a:pt x="662" y="208"/>
                  </a:lnTo>
                  <a:lnTo>
                    <a:pt x="658" y="214"/>
                  </a:lnTo>
                  <a:lnTo>
                    <a:pt x="658" y="214"/>
                  </a:lnTo>
                  <a:lnTo>
                    <a:pt x="658" y="216"/>
                  </a:lnTo>
                  <a:lnTo>
                    <a:pt x="658" y="216"/>
                  </a:lnTo>
                  <a:lnTo>
                    <a:pt x="650" y="226"/>
                  </a:lnTo>
                  <a:lnTo>
                    <a:pt x="650" y="228"/>
                  </a:lnTo>
                  <a:lnTo>
                    <a:pt x="648" y="228"/>
                  </a:lnTo>
                  <a:lnTo>
                    <a:pt x="648" y="228"/>
                  </a:lnTo>
                  <a:lnTo>
                    <a:pt x="648" y="228"/>
                  </a:lnTo>
                  <a:lnTo>
                    <a:pt x="646" y="230"/>
                  </a:lnTo>
                  <a:lnTo>
                    <a:pt x="640" y="240"/>
                  </a:lnTo>
                  <a:lnTo>
                    <a:pt x="638" y="240"/>
                  </a:lnTo>
                  <a:lnTo>
                    <a:pt x="634" y="246"/>
                  </a:lnTo>
                  <a:lnTo>
                    <a:pt x="634" y="246"/>
                  </a:lnTo>
                  <a:lnTo>
                    <a:pt x="632" y="246"/>
                  </a:lnTo>
                  <a:lnTo>
                    <a:pt x="632" y="248"/>
                  </a:lnTo>
                  <a:lnTo>
                    <a:pt x="632" y="248"/>
                  </a:lnTo>
                  <a:lnTo>
                    <a:pt x="630" y="248"/>
                  </a:lnTo>
                  <a:lnTo>
                    <a:pt x="630" y="248"/>
                  </a:lnTo>
                  <a:lnTo>
                    <a:pt x="630" y="248"/>
                  </a:lnTo>
                  <a:lnTo>
                    <a:pt x="628" y="248"/>
                  </a:lnTo>
                  <a:lnTo>
                    <a:pt x="628" y="248"/>
                  </a:lnTo>
                  <a:lnTo>
                    <a:pt x="626" y="250"/>
                  </a:lnTo>
                  <a:lnTo>
                    <a:pt x="626" y="252"/>
                  </a:lnTo>
                  <a:lnTo>
                    <a:pt x="624" y="252"/>
                  </a:lnTo>
                  <a:lnTo>
                    <a:pt x="624" y="252"/>
                  </a:lnTo>
                  <a:lnTo>
                    <a:pt x="622" y="256"/>
                  </a:lnTo>
                  <a:lnTo>
                    <a:pt x="618" y="258"/>
                  </a:lnTo>
                  <a:lnTo>
                    <a:pt x="616" y="260"/>
                  </a:lnTo>
                  <a:lnTo>
                    <a:pt x="612" y="262"/>
                  </a:lnTo>
                  <a:lnTo>
                    <a:pt x="606" y="268"/>
                  </a:lnTo>
                  <a:lnTo>
                    <a:pt x="606" y="270"/>
                  </a:lnTo>
                  <a:lnTo>
                    <a:pt x="604" y="272"/>
                  </a:lnTo>
                  <a:lnTo>
                    <a:pt x="604" y="274"/>
                  </a:lnTo>
                  <a:lnTo>
                    <a:pt x="602" y="276"/>
                  </a:lnTo>
                  <a:lnTo>
                    <a:pt x="596" y="282"/>
                  </a:lnTo>
                  <a:lnTo>
                    <a:pt x="588" y="292"/>
                  </a:lnTo>
                  <a:lnTo>
                    <a:pt x="584" y="296"/>
                  </a:lnTo>
                  <a:lnTo>
                    <a:pt x="582" y="298"/>
                  </a:lnTo>
                  <a:lnTo>
                    <a:pt x="576" y="304"/>
                  </a:lnTo>
                  <a:lnTo>
                    <a:pt x="572" y="308"/>
                  </a:lnTo>
                  <a:lnTo>
                    <a:pt x="570" y="308"/>
                  </a:lnTo>
                  <a:lnTo>
                    <a:pt x="570" y="310"/>
                  </a:lnTo>
                  <a:lnTo>
                    <a:pt x="570" y="310"/>
                  </a:lnTo>
                  <a:lnTo>
                    <a:pt x="570" y="310"/>
                  </a:lnTo>
                  <a:lnTo>
                    <a:pt x="570" y="312"/>
                  </a:lnTo>
                  <a:lnTo>
                    <a:pt x="562" y="318"/>
                  </a:lnTo>
                  <a:lnTo>
                    <a:pt x="560" y="318"/>
                  </a:lnTo>
                  <a:lnTo>
                    <a:pt x="556" y="322"/>
                  </a:lnTo>
                  <a:lnTo>
                    <a:pt x="556" y="322"/>
                  </a:lnTo>
                  <a:lnTo>
                    <a:pt x="550" y="328"/>
                  </a:lnTo>
                  <a:lnTo>
                    <a:pt x="550" y="328"/>
                  </a:lnTo>
                  <a:lnTo>
                    <a:pt x="548" y="328"/>
                  </a:lnTo>
                  <a:lnTo>
                    <a:pt x="548" y="330"/>
                  </a:lnTo>
                  <a:lnTo>
                    <a:pt x="548" y="330"/>
                  </a:lnTo>
                  <a:lnTo>
                    <a:pt x="540" y="338"/>
                  </a:lnTo>
                  <a:lnTo>
                    <a:pt x="536" y="338"/>
                  </a:lnTo>
                  <a:lnTo>
                    <a:pt x="534" y="340"/>
                  </a:lnTo>
                  <a:lnTo>
                    <a:pt x="532" y="342"/>
                  </a:lnTo>
                  <a:lnTo>
                    <a:pt x="526" y="346"/>
                  </a:lnTo>
                  <a:lnTo>
                    <a:pt x="518" y="352"/>
                  </a:lnTo>
                  <a:lnTo>
                    <a:pt x="514" y="356"/>
                  </a:lnTo>
                  <a:lnTo>
                    <a:pt x="506" y="360"/>
                  </a:lnTo>
                  <a:lnTo>
                    <a:pt x="502" y="364"/>
                  </a:lnTo>
                  <a:lnTo>
                    <a:pt x="502" y="364"/>
                  </a:lnTo>
                  <a:lnTo>
                    <a:pt x="498" y="366"/>
                  </a:lnTo>
                  <a:lnTo>
                    <a:pt x="496" y="368"/>
                  </a:lnTo>
                  <a:lnTo>
                    <a:pt x="496" y="368"/>
                  </a:lnTo>
                  <a:lnTo>
                    <a:pt x="492" y="368"/>
                  </a:lnTo>
                  <a:lnTo>
                    <a:pt x="484" y="372"/>
                  </a:lnTo>
                  <a:lnTo>
                    <a:pt x="480" y="374"/>
                  </a:lnTo>
                  <a:lnTo>
                    <a:pt x="480" y="374"/>
                  </a:lnTo>
                  <a:lnTo>
                    <a:pt x="480" y="376"/>
                  </a:lnTo>
                  <a:lnTo>
                    <a:pt x="480" y="376"/>
                  </a:lnTo>
                  <a:lnTo>
                    <a:pt x="478" y="376"/>
                  </a:lnTo>
                  <a:lnTo>
                    <a:pt x="474" y="378"/>
                  </a:lnTo>
                  <a:lnTo>
                    <a:pt x="472" y="378"/>
                  </a:lnTo>
                  <a:lnTo>
                    <a:pt x="472" y="378"/>
                  </a:lnTo>
                  <a:lnTo>
                    <a:pt x="470" y="378"/>
                  </a:lnTo>
                  <a:lnTo>
                    <a:pt x="464" y="378"/>
                  </a:lnTo>
                  <a:lnTo>
                    <a:pt x="462" y="378"/>
                  </a:lnTo>
                  <a:lnTo>
                    <a:pt x="462" y="378"/>
                  </a:lnTo>
                  <a:lnTo>
                    <a:pt x="462" y="378"/>
                  </a:lnTo>
                  <a:lnTo>
                    <a:pt x="462" y="378"/>
                  </a:lnTo>
                  <a:lnTo>
                    <a:pt x="462" y="378"/>
                  </a:lnTo>
                  <a:lnTo>
                    <a:pt x="460" y="376"/>
                  </a:lnTo>
                  <a:lnTo>
                    <a:pt x="454" y="376"/>
                  </a:lnTo>
                  <a:lnTo>
                    <a:pt x="454" y="376"/>
                  </a:lnTo>
                  <a:lnTo>
                    <a:pt x="452" y="376"/>
                  </a:lnTo>
                  <a:lnTo>
                    <a:pt x="450" y="374"/>
                  </a:lnTo>
                  <a:lnTo>
                    <a:pt x="448" y="374"/>
                  </a:lnTo>
                  <a:lnTo>
                    <a:pt x="448" y="376"/>
                  </a:lnTo>
                  <a:lnTo>
                    <a:pt x="444" y="376"/>
                  </a:lnTo>
                  <a:lnTo>
                    <a:pt x="444" y="376"/>
                  </a:lnTo>
                  <a:lnTo>
                    <a:pt x="442" y="376"/>
                  </a:lnTo>
                  <a:lnTo>
                    <a:pt x="438" y="378"/>
                  </a:lnTo>
                  <a:lnTo>
                    <a:pt x="438" y="378"/>
                  </a:lnTo>
                  <a:lnTo>
                    <a:pt x="436" y="378"/>
                  </a:lnTo>
                  <a:lnTo>
                    <a:pt x="434" y="380"/>
                  </a:lnTo>
                  <a:lnTo>
                    <a:pt x="432" y="382"/>
                  </a:lnTo>
                  <a:lnTo>
                    <a:pt x="432" y="386"/>
                  </a:lnTo>
                  <a:lnTo>
                    <a:pt x="432" y="388"/>
                  </a:lnTo>
                  <a:lnTo>
                    <a:pt x="432" y="388"/>
                  </a:lnTo>
                  <a:lnTo>
                    <a:pt x="432" y="388"/>
                  </a:lnTo>
                  <a:lnTo>
                    <a:pt x="432" y="388"/>
                  </a:lnTo>
                  <a:lnTo>
                    <a:pt x="432" y="390"/>
                  </a:lnTo>
                  <a:lnTo>
                    <a:pt x="434" y="390"/>
                  </a:lnTo>
                  <a:lnTo>
                    <a:pt x="434" y="390"/>
                  </a:lnTo>
                  <a:lnTo>
                    <a:pt x="434" y="390"/>
                  </a:lnTo>
                  <a:lnTo>
                    <a:pt x="434" y="390"/>
                  </a:lnTo>
                  <a:lnTo>
                    <a:pt x="434" y="392"/>
                  </a:lnTo>
                  <a:lnTo>
                    <a:pt x="436" y="392"/>
                  </a:lnTo>
                  <a:lnTo>
                    <a:pt x="436" y="394"/>
                  </a:lnTo>
                  <a:lnTo>
                    <a:pt x="432" y="394"/>
                  </a:lnTo>
                  <a:lnTo>
                    <a:pt x="430" y="394"/>
                  </a:lnTo>
                  <a:lnTo>
                    <a:pt x="424" y="394"/>
                  </a:lnTo>
                  <a:lnTo>
                    <a:pt x="422" y="394"/>
                  </a:lnTo>
                  <a:lnTo>
                    <a:pt x="420" y="392"/>
                  </a:lnTo>
                  <a:lnTo>
                    <a:pt x="420" y="392"/>
                  </a:lnTo>
                  <a:lnTo>
                    <a:pt x="418" y="392"/>
                  </a:lnTo>
                  <a:lnTo>
                    <a:pt x="418" y="392"/>
                  </a:lnTo>
                  <a:lnTo>
                    <a:pt x="416" y="390"/>
                  </a:lnTo>
                  <a:lnTo>
                    <a:pt x="416" y="390"/>
                  </a:lnTo>
                  <a:lnTo>
                    <a:pt x="416" y="390"/>
                  </a:lnTo>
                  <a:lnTo>
                    <a:pt x="414" y="390"/>
                  </a:lnTo>
                  <a:lnTo>
                    <a:pt x="412" y="390"/>
                  </a:lnTo>
                  <a:lnTo>
                    <a:pt x="410" y="390"/>
                  </a:lnTo>
                  <a:lnTo>
                    <a:pt x="406" y="390"/>
                  </a:lnTo>
                  <a:lnTo>
                    <a:pt x="406" y="390"/>
                  </a:lnTo>
                  <a:lnTo>
                    <a:pt x="404" y="390"/>
                  </a:lnTo>
                  <a:lnTo>
                    <a:pt x="402" y="390"/>
                  </a:lnTo>
                  <a:lnTo>
                    <a:pt x="400" y="390"/>
                  </a:lnTo>
                  <a:lnTo>
                    <a:pt x="400" y="390"/>
                  </a:lnTo>
                  <a:lnTo>
                    <a:pt x="398" y="392"/>
                  </a:lnTo>
                  <a:lnTo>
                    <a:pt x="398" y="392"/>
                  </a:lnTo>
                  <a:lnTo>
                    <a:pt x="398" y="392"/>
                  </a:lnTo>
                  <a:lnTo>
                    <a:pt x="398" y="392"/>
                  </a:lnTo>
                  <a:lnTo>
                    <a:pt x="398" y="394"/>
                  </a:lnTo>
                  <a:lnTo>
                    <a:pt x="398" y="394"/>
                  </a:lnTo>
                  <a:lnTo>
                    <a:pt x="398" y="396"/>
                  </a:lnTo>
                  <a:lnTo>
                    <a:pt x="398" y="396"/>
                  </a:lnTo>
                  <a:lnTo>
                    <a:pt x="398" y="396"/>
                  </a:lnTo>
                  <a:lnTo>
                    <a:pt x="394" y="402"/>
                  </a:lnTo>
                  <a:lnTo>
                    <a:pt x="392" y="402"/>
                  </a:lnTo>
                  <a:lnTo>
                    <a:pt x="386" y="402"/>
                  </a:lnTo>
                  <a:lnTo>
                    <a:pt x="386" y="402"/>
                  </a:lnTo>
                  <a:lnTo>
                    <a:pt x="384" y="402"/>
                  </a:lnTo>
                  <a:lnTo>
                    <a:pt x="384" y="402"/>
                  </a:lnTo>
                  <a:lnTo>
                    <a:pt x="384" y="402"/>
                  </a:lnTo>
                  <a:lnTo>
                    <a:pt x="384" y="402"/>
                  </a:lnTo>
                  <a:lnTo>
                    <a:pt x="382" y="402"/>
                  </a:lnTo>
                  <a:lnTo>
                    <a:pt x="380" y="402"/>
                  </a:lnTo>
                  <a:lnTo>
                    <a:pt x="378" y="400"/>
                  </a:lnTo>
                  <a:lnTo>
                    <a:pt x="378" y="400"/>
                  </a:lnTo>
                  <a:lnTo>
                    <a:pt x="376" y="400"/>
                  </a:lnTo>
                  <a:lnTo>
                    <a:pt x="376" y="400"/>
                  </a:lnTo>
                  <a:lnTo>
                    <a:pt x="374" y="398"/>
                  </a:lnTo>
                  <a:lnTo>
                    <a:pt x="358" y="394"/>
                  </a:lnTo>
                  <a:lnTo>
                    <a:pt x="340" y="390"/>
                  </a:lnTo>
                  <a:lnTo>
                    <a:pt x="338" y="390"/>
                  </a:lnTo>
                  <a:lnTo>
                    <a:pt x="338" y="390"/>
                  </a:lnTo>
                  <a:lnTo>
                    <a:pt x="338" y="390"/>
                  </a:lnTo>
                  <a:lnTo>
                    <a:pt x="336" y="390"/>
                  </a:lnTo>
                  <a:lnTo>
                    <a:pt x="336" y="390"/>
                  </a:lnTo>
                  <a:lnTo>
                    <a:pt x="334" y="390"/>
                  </a:lnTo>
                  <a:lnTo>
                    <a:pt x="330" y="392"/>
                  </a:lnTo>
                  <a:lnTo>
                    <a:pt x="326" y="392"/>
                  </a:lnTo>
                  <a:lnTo>
                    <a:pt x="326" y="394"/>
                  </a:lnTo>
                  <a:lnTo>
                    <a:pt x="326" y="394"/>
                  </a:lnTo>
                  <a:lnTo>
                    <a:pt x="326" y="394"/>
                  </a:lnTo>
                  <a:lnTo>
                    <a:pt x="326" y="394"/>
                  </a:lnTo>
                  <a:lnTo>
                    <a:pt x="326" y="396"/>
                  </a:lnTo>
                  <a:lnTo>
                    <a:pt x="326" y="396"/>
                  </a:lnTo>
                  <a:lnTo>
                    <a:pt x="326" y="396"/>
                  </a:lnTo>
                  <a:lnTo>
                    <a:pt x="320" y="396"/>
                  </a:lnTo>
                  <a:lnTo>
                    <a:pt x="310" y="396"/>
                  </a:lnTo>
                  <a:lnTo>
                    <a:pt x="306" y="396"/>
                  </a:lnTo>
                  <a:lnTo>
                    <a:pt x="300" y="394"/>
                  </a:lnTo>
                  <a:lnTo>
                    <a:pt x="298" y="394"/>
                  </a:lnTo>
                  <a:lnTo>
                    <a:pt x="298" y="394"/>
                  </a:lnTo>
                  <a:lnTo>
                    <a:pt x="298" y="394"/>
                  </a:lnTo>
                  <a:lnTo>
                    <a:pt x="298" y="394"/>
                  </a:lnTo>
                  <a:lnTo>
                    <a:pt x="298" y="392"/>
                  </a:lnTo>
                  <a:lnTo>
                    <a:pt x="286" y="392"/>
                  </a:lnTo>
                  <a:lnTo>
                    <a:pt x="286" y="392"/>
                  </a:lnTo>
                  <a:lnTo>
                    <a:pt x="286" y="392"/>
                  </a:lnTo>
                  <a:lnTo>
                    <a:pt x="284" y="394"/>
                  </a:lnTo>
                  <a:lnTo>
                    <a:pt x="284" y="394"/>
                  </a:lnTo>
                  <a:lnTo>
                    <a:pt x="284" y="394"/>
                  </a:lnTo>
                  <a:lnTo>
                    <a:pt x="282" y="394"/>
                  </a:lnTo>
                  <a:lnTo>
                    <a:pt x="282" y="396"/>
                  </a:lnTo>
                  <a:lnTo>
                    <a:pt x="280" y="396"/>
                  </a:lnTo>
                  <a:lnTo>
                    <a:pt x="280" y="396"/>
                  </a:lnTo>
                  <a:lnTo>
                    <a:pt x="278" y="396"/>
                  </a:lnTo>
                  <a:lnTo>
                    <a:pt x="278" y="394"/>
                  </a:lnTo>
                  <a:lnTo>
                    <a:pt x="274" y="394"/>
                  </a:lnTo>
                  <a:lnTo>
                    <a:pt x="274" y="394"/>
                  </a:lnTo>
                  <a:lnTo>
                    <a:pt x="274" y="394"/>
                  </a:lnTo>
                  <a:lnTo>
                    <a:pt x="270" y="396"/>
                  </a:lnTo>
                  <a:lnTo>
                    <a:pt x="268" y="396"/>
                  </a:lnTo>
                  <a:lnTo>
                    <a:pt x="268" y="396"/>
                  </a:lnTo>
                  <a:lnTo>
                    <a:pt x="266" y="398"/>
                  </a:lnTo>
                  <a:lnTo>
                    <a:pt x="266" y="398"/>
                  </a:lnTo>
                  <a:lnTo>
                    <a:pt x="266" y="398"/>
                  </a:lnTo>
                  <a:lnTo>
                    <a:pt x="266" y="400"/>
                  </a:lnTo>
                  <a:lnTo>
                    <a:pt x="258" y="404"/>
                  </a:lnTo>
                  <a:lnTo>
                    <a:pt x="258" y="404"/>
                  </a:lnTo>
                  <a:lnTo>
                    <a:pt x="256" y="406"/>
                  </a:lnTo>
                  <a:lnTo>
                    <a:pt x="256" y="406"/>
                  </a:lnTo>
                  <a:lnTo>
                    <a:pt x="256" y="408"/>
                  </a:lnTo>
                  <a:lnTo>
                    <a:pt x="256" y="408"/>
                  </a:lnTo>
                  <a:lnTo>
                    <a:pt x="256" y="408"/>
                  </a:lnTo>
                  <a:lnTo>
                    <a:pt x="256" y="410"/>
                  </a:lnTo>
                  <a:lnTo>
                    <a:pt x="256" y="410"/>
                  </a:lnTo>
                  <a:lnTo>
                    <a:pt x="252" y="412"/>
                  </a:lnTo>
                  <a:lnTo>
                    <a:pt x="252" y="412"/>
                  </a:lnTo>
                  <a:lnTo>
                    <a:pt x="252" y="414"/>
                  </a:lnTo>
                  <a:lnTo>
                    <a:pt x="248" y="414"/>
                  </a:lnTo>
                  <a:lnTo>
                    <a:pt x="248" y="414"/>
                  </a:lnTo>
                  <a:lnTo>
                    <a:pt x="244" y="414"/>
                  </a:lnTo>
                  <a:lnTo>
                    <a:pt x="244" y="414"/>
                  </a:lnTo>
                  <a:lnTo>
                    <a:pt x="242" y="414"/>
                  </a:lnTo>
                  <a:lnTo>
                    <a:pt x="242" y="412"/>
                  </a:lnTo>
                  <a:lnTo>
                    <a:pt x="240" y="412"/>
                  </a:lnTo>
                  <a:lnTo>
                    <a:pt x="240" y="412"/>
                  </a:lnTo>
                  <a:lnTo>
                    <a:pt x="240" y="412"/>
                  </a:lnTo>
                  <a:lnTo>
                    <a:pt x="238" y="412"/>
                  </a:lnTo>
                  <a:lnTo>
                    <a:pt x="238" y="412"/>
                  </a:lnTo>
                  <a:lnTo>
                    <a:pt x="236" y="412"/>
                  </a:lnTo>
                  <a:lnTo>
                    <a:pt x="234" y="412"/>
                  </a:lnTo>
                  <a:lnTo>
                    <a:pt x="234" y="412"/>
                  </a:lnTo>
                  <a:lnTo>
                    <a:pt x="234" y="414"/>
                  </a:lnTo>
                  <a:lnTo>
                    <a:pt x="234" y="414"/>
                  </a:lnTo>
                  <a:lnTo>
                    <a:pt x="234" y="414"/>
                  </a:lnTo>
                  <a:lnTo>
                    <a:pt x="234" y="414"/>
                  </a:lnTo>
                  <a:lnTo>
                    <a:pt x="232" y="414"/>
                  </a:lnTo>
                  <a:lnTo>
                    <a:pt x="230" y="416"/>
                  </a:lnTo>
                  <a:lnTo>
                    <a:pt x="228" y="416"/>
                  </a:lnTo>
                  <a:lnTo>
                    <a:pt x="228" y="416"/>
                  </a:lnTo>
                  <a:lnTo>
                    <a:pt x="226" y="416"/>
                  </a:lnTo>
                  <a:lnTo>
                    <a:pt x="226" y="416"/>
                  </a:lnTo>
                  <a:lnTo>
                    <a:pt x="224" y="416"/>
                  </a:lnTo>
                  <a:lnTo>
                    <a:pt x="222" y="414"/>
                  </a:lnTo>
                  <a:lnTo>
                    <a:pt x="220" y="414"/>
                  </a:lnTo>
                  <a:lnTo>
                    <a:pt x="220" y="414"/>
                  </a:lnTo>
                  <a:lnTo>
                    <a:pt x="216" y="412"/>
                  </a:lnTo>
                  <a:lnTo>
                    <a:pt x="216" y="412"/>
                  </a:lnTo>
                  <a:lnTo>
                    <a:pt x="212" y="412"/>
                  </a:lnTo>
                  <a:lnTo>
                    <a:pt x="210" y="412"/>
                  </a:lnTo>
                  <a:lnTo>
                    <a:pt x="208" y="412"/>
                  </a:lnTo>
                  <a:lnTo>
                    <a:pt x="208" y="412"/>
                  </a:lnTo>
                  <a:lnTo>
                    <a:pt x="206" y="414"/>
                  </a:lnTo>
                  <a:lnTo>
                    <a:pt x="206" y="414"/>
                  </a:lnTo>
                  <a:lnTo>
                    <a:pt x="204" y="418"/>
                  </a:lnTo>
                  <a:lnTo>
                    <a:pt x="200" y="416"/>
                  </a:lnTo>
                  <a:lnTo>
                    <a:pt x="198" y="416"/>
                  </a:lnTo>
                  <a:lnTo>
                    <a:pt x="198" y="416"/>
                  </a:lnTo>
                  <a:lnTo>
                    <a:pt x="194" y="416"/>
                  </a:lnTo>
                  <a:lnTo>
                    <a:pt x="192" y="418"/>
                  </a:lnTo>
                  <a:lnTo>
                    <a:pt x="192" y="418"/>
                  </a:lnTo>
                  <a:lnTo>
                    <a:pt x="190" y="418"/>
                  </a:lnTo>
                  <a:lnTo>
                    <a:pt x="188" y="418"/>
                  </a:lnTo>
                  <a:lnTo>
                    <a:pt x="188" y="418"/>
                  </a:lnTo>
                  <a:lnTo>
                    <a:pt x="188" y="418"/>
                  </a:lnTo>
                  <a:lnTo>
                    <a:pt x="186" y="420"/>
                  </a:lnTo>
                  <a:lnTo>
                    <a:pt x="186" y="420"/>
                  </a:lnTo>
                  <a:lnTo>
                    <a:pt x="186" y="422"/>
                  </a:lnTo>
                  <a:lnTo>
                    <a:pt x="186" y="422"/>
                  </a:lnTo>
                  <a:lnTo>
                    <a:pt x="184" y="422"/>
                  </a:lnTo>
                  <a:lnTo>
                    <a:pt x="184" y="424"/>
                  </a:lnTo>
                  <a:lnTo>
                    <a:pt x="176" y="430"/>
                  </a:lnTo>
                  <a:lnTo>
                    <a:pt x="174" y="430"/>
                  </a:lnTo>
                  <a:lnTo>
                    <a:pt x="172" y="432"/>
                  </a:lnTo>
                  <a:lnTo>
                    <a:pt x="170" y="432"/>
                  </a:lnTo>
                  <a:lnTo>
                    <a:pt x="168" y="436"/>
                  </a:lnTo>
                  <a:lnTo>
                    <a:pt x="166" y="438"/>
                  </a:lnTo>
                  <a:lnTo>
                    <a:pt x="166" y="438"/>
                  </a:lnTo>
                  <a:lnTo>
                    <a:pt x="166" y="438"/>
                  </a:lnTo>
                  <a:lnTo>
                    <a:pt x="164" y="438"/>
                  </a:lnTo>
                  <a:lnTo>
                    <a:pt x="164" y="438"/>
                  </a:lnTo>
                  <a:lnTo>
                    <a:pt x="162" y="436"/>
                  </a:lnTo>
                  <a:lnTo>
                    <a:pt x="162" y="436"/>
                  </a:lnTo>
                  <a:lnTo>
                    <a:pt x="162" y="436"/>
                  </a:lnTo>
                  <a:lnTo>
                    <a:pt x="160" y="434"/>
                  </a:lnTo>
                  <a:lnTo>
                    <a:pt x="160" y="434"/>
                  </a:lnTo>
                  <a:lnTo>
                    <a:pt x="152" y="434"/>
                  </a:lnTo>
                  <a:lnTo>
                    <a:pt x="150" y="434"/>
                  </a:lnTo>
                  <a:lnTo>
                    <a:pt x="150" y="434"/>
                  </a:lnTo>
                  <a:lnTo>
                    <a:pt x="150" y="434"/>
                  </a:lnTo>
                  <a:lnTo>
                    <a:pt x="150" y="436"/>
                  </a:lnTo>
                  <a:lnTo>
                    <a:pt x="150" y="436"/>
                  </a:lnTo>
                  <a:lnTo>
                    <a:pt x="150" y="436"/>
                  </a:lnTo>
                  <a:lnTo>
                    <a:pt x="150" y="436"/>
                  </a:lnTo>
                  <a:lnTo>
                    <a:pt x="148" y="436"/>
                  </a:lnTo>
                  <a:lnTo>
                    <a:pt x="148" y="436"/>
                  </a:lnTo>
                  <a:lnTo>
                    <a:pt x="146" y="434"/>
                  </a:lnTo>
                  <a:lnTo>
                    <a:pt x="144" y="432"/>
                  </a:lnTo>
                  <a:lnTo>
                    <a:pt x="144" y="432"/>
                  </a:lnTo>
                  <a:lnTo>
                    <a:pt x="142" y="430"/>
                  </a:lnTo>
                  <a:lnTo>
                    <a:pt x="138" y="426"/>
                  </a:lnTo>
                  <a:lnTo>
                    <a:pt x="134" y="426"/>
                  </a:lnTo>
                  <a:lnTo>
                    <a:pt x="134" y="426"/>
                  </a:lnTo>
                  <a:lnTo>
                    <a:pt x="136" y="422"/>
                  </a:lnTo>
                  <a:lnTo>
                    <a:pt x="136" y="422"/>
                  </a:lnTo>
                  <a:lnTo>
                    <a:pt x="136" y="420"/>
                  </a:lnTo>
                  <a:lnTo>
                    <a:pt x="136" y="420"/>
                  </a:lnTo>
                  <a:lnTo>
                    <a:pt x="136" y="420"/>
                  </a:lnTo>
                  <a:lnTo>
                    <a:pt x="134" y="418"/>
                  </a:lnTo>
                  <a:lnTo>
                    <a:pt x="134" y="416"/>
                  </a:lnTo>
                  <a:lnTo>
                    <a:pt x="132" y="416"/>
                  </a:lnTo>
                  <a:lnTo>
                    <a:pt x="132" y="414"/>
                  </a:lnTo>
                  <a:lnTo>
                    <a:pt x="132" y="414"/>
                  </a:lnTo>
                  <a:lnTo>
                    <a:pt x="130" y="414"/>
                  </a:lnTo>
                  <a:lnTo>
                    <a:pt x="130" y="414"/>
                  </a:lnTo>
                  <a:lnTo>
                    <a:pt x="130" y="416"/>
                  </a:lnTo>
                  <a:lnTo>
                    <a:pt x="128" y="416"/>
                  </a:lnTo>
                  <a:lnTo>
                    <a:pt x="128" y="416"/>
                  </a:lnTo>
                  <a:lnTo>
                    <a:pt x="128" y="416"/>
                  </a:lnTo>
                  <a:lnTo>
                    <a:pt x="124" y="414"/>
                  </a:lnTo>
                  <a:lnTo>
                    <a:pt x="124" y="414"/>
                  </a:lnTo>
                  <a:lnTo>
                    <a:pt x="124" y="414"/>
                  </a:lnTo>
                  <a:lnTo>
                    <a:pt x="124" y="414"/>
                  </a:lnTo>
                  <a:lnTo>
                    <a:pt x="124" y="412"/>
                  </a:lnTo>
                  <a:lnTo>
                    <a:pt x="122" y="412"/>
                  </a:lnTo>
                  <a:lnTo>
                    <a:pt x="118" y="410"/>
                  </a:lnTo>
                  <a:lnTo>
                    <a:pt x="114" y="412"/>
                  </a:lnTo>
                  <a:lnTo>
                    <a:pt x="112" y="412"/>
                  </a:lnTo>
                  <a:lnTo>
                    <a:pt x="112" y="412"/>
                  </a:lnTo>
                  <a:lnTo>
                    <a:pt x="112" y="414"/>
                  </a:lnTo>
                  <a:lnTo>
                    <a:pt x="112" y="414"/>
                  </a:lnTo>
                  <a:lnTo>
                    <a:pt x="110" y="414"/>
                  </a:lnTo>
                  <a:lnTo>
                    <a:pt x="110" y="412"/>
                  </a:lnTo>
                  <a:lnTo>
                    <a:pt x="110" y="412"/>
                  </a:lnTo>
                  <a:lnTo>
                    <a:pt x="110" y="412"/>
                  </a:lnTo>
                  <a:lnTo>
                    <a:pt x="110" y="408"/>
                  </a:lnTo>
                  <a:lnTo>
                    <a:pt x="110" y="408"/>
                  </a:lnTo>
                  <a:lnTo>
                    <a:pt x="110" y="406"/>
                  </a:lnTo>
                  <a:lnTo>
                    <a:pt x="112" y="406"/>
                  </a:lnTo>
                  <a:lnTo>
                    <a:pt x="112" y="400"/>
                  </a:lnTo>
                  <a:lnTo>
                    <a:pt x="112" y="400"/>
                  </a:lnTo>
                  <a:lnTo>
                    <a:pt x="110" y="398"/>
                  </a:lnTo>
                  <a:lnTo>
                    <a:pt x="110" y="398"/>
                  </a:lnTo>
                  <a:lnTo>
                    <a:pt x="110" y="398"/>
                  </a:lnTo>
                  <a:lnTo>
                    <a:pt x="110" y="396"/>
                  </a:lnTo>
                  <a:lnTo>
                    <a:pt x="108" y="396"/>
                  </a:lnTo>
                  <a:lnTo>
                    <a:pt x="108" y="396"/>
                  </a:lnTo>
                  <a:lnTo>
                    <a:pt x="106" y="396"/>
                  </a:lnTo>
                  <a:lnTo>
                    <a:pt x="104" y="396"/>
                  </a:lnTo>
                  <a:lnTo>
                    <a:pt x="100" y="396"/>
                  </a:lnTo>
                  <a:lnTo>
                    <a:pt x="96" y="396"/>
                  </a:lnTo>
                  <a:lnTo>
                    <a:pt x="96" y="396"/>
                  </a:lnTo>
                  <a:lnTo>
                    <a:pt x="94" y="396"/>
                  </a:lnTo>
                  <a:lnTo>
                    <a:pt x="94" y="396"/>
                  </a:lnTo>
                  <a:lnTo>
                    <a:pt x="94" y="398"/>
                  </a:lnTo>
                  <a:lnTo>
                    <a:pt x="92" y="400"/>
                  </a:lnTo>
                  <a:lnTo>
                    <a:pt x="92" y="400"/>
                  </a:lnTo>
                  <a:lnTo>
                    <a:pt x="92" y="402"/>
                  </a:lnTo>
                  <a:lnTo>
                    <a:pt x="92" y="402"/>
                  </a:lnTo>
                  <a:lnTo>
                    <a:pt x="92" y="402"/>
                  </a:lnTo>
                  <a:lnTo>
                    <a:pt x="92" y="402"/>
                  </a:lnTo>
                  <a:lnTo>
                    <a:pt x="92" y="402"/>
                  </a:lnTo>
                  <a:lnTo>
                    <a:pt x="94" y="404"/>
                  </a:lnTo>
                  <a:lnTo>
                    <a:pt x="94" y="412"/>
                  </a:lnTo>
                  <a:lnTo>
                    <a:pt x="94" y="412"/>
                  </a:lnTo>
                  <a:lnTo>
                    <a:pt x="94" y="412"/>
                  </a:lnTo>
                  <a:lnTo>
                    <a:pt x="94" y="412"/>
                  </a:lnTo>
                  <a:lnTo>
                    <a:pt x="94" y="412"/>
                  </a:lnTo>
                  <a:lnTo>
                    <a:pt x="92" y="410"/>
                  </a:lnTo>
                  <a:lnTo>
                    <a:pt x="92" y="410"/>
                  </a:lnTo>
                  <a:lnTo>
                    <a:pt x="90" y="408"/>
                  </a:lnTo>
                  <a:lnTo>
                    <a:pt x="90" y="406"/>
                  </a:lnTo>
                  <a:lnTo>
                    <a:pt x="86" y="394"/>
                  </a:lnTo>
                  <a:lnTo>
                    <a:pt x="86" y="394"/>
                  </a:lnTo>
                  <a:lnTo>
                    <a:pt x="88" y="386"/>
                  </a:lnTo>
                  <a:lnTo>
                    <a:pt x="90" y="386"/>
                  </a:lnTo>
                  <a:lnTo>
                    <a:pt x="90" y="386"/>
                  </a:lnTo>
                  <a:lnTo>
                    <a:pt x="90" y="386"/>
                  </a:lnTo>
                  <a:lnTo>
                    <a:pt x="90" y="386"/>
                  </a:lnTo>
                  <a:lnTo>
                    <a:pt x="92" y="386"/>
                  </a:lnTo>
                  <a:lnTo>
                    <a:pt x="92" y="386"/>
                  </a:lnTo>
                  <a:lnTo>
                    <a:pt x="94" y="382"/>
                  </a:lnTo>
                  <a:lnTo>
                    <a:pt x="92" y="374"/>
                  </a:lnTo>
                  <a:lnTo>
                    <a:pt x="92" y="374"/>
                  </a:lnTo>
                  <a:lnTo>
                    <a:pt x="86" y="362"/>
                  </a:lnTo>
                  <a:lnTo>
                    <a:pt x="86" y="362"/>
                  </a:lnTo>
                  <a:lnTo>
                    <a:pt x="86" y="362"/>
                  </a:lnTo>
                  <a:lnTo>
                    <a:pt x="84" y="360"/>
                  </a:lnTo>
                  <a:lnTo>
                    <a:pt x="82" y="358"/>
                  </a:lnTo>
                  <a:lnTo>
                    <a:pt x="78" y="354"/>
                  </a:lnTo>
                  <a:lnTo>
                    <a:pt x="76" y="348"/>
                  </a:lnTo>
                  <a:lnTo>
                    <a:pt x="76" y="346"/>
                  </a:lnTo>
                  <a:lnTo>
                    <a:pt x="76" y="346"/>
                  </a:lnTo>
                  <a:lnTo>
                    <a:pt x="76" y="346"/>
                  </a:lnTo>
                  <a:lnTo>
                    <a:pt x="78" y="346"/>
                  </a:lnTo>
                  <a:lnTo>
                    <a:pt x="78" y="344"/>
                  </a:lnTo>
                  <a:lnTo>
                    <a:pt x="72" y="336"/>
                  </a:lnTo>
                  <a:lnTo>
                    <a:pt x="72" y="336"/>
                  </a:lnTo>
                  <a:lnTo>
                    <a:pt x="72" y="336"/>
                  </a:lnTo>
                  <a:lnTo>
                    <a:pt x="72" y="336"/>
                  </a:lnTo>
                  <a:lnTo>
                    <a:pt x="70" y="334"/>
                  </a:lnTo>
                  <a:lnTo>
                    <a:pt x="70" y="334"/>
                  </a:lnTo>
                  <a:lnTo>
                    <a:pt x="70" y="336"/>
                  </a:lnTo>
                  <a:lnTo>
                    <a:pt x="68" y="336"/>
                  </a:lnTo>
                  <a:lnTo>
                    <a:pt x="68" y="336"/>
                  </a:lnTo>
                  <a:lnTo>
                    <a:pt x="68" y="336"/>
                  </a:lnTo>
                  <a:lnTo>
                    <a:pt x="68" y="336"/>
                  </a:lnTo>
                  <a:lnTo>
                    <a:pt x="68" y="338"/>
                  </a:lnTo>
                  <a:lnTo>
                    <a:pt x="68" y="338"/>
                  </a:lnTo>
                  <a:lnTo>
                    <a:pt x="68" y="338"/>
                  </a:lnTo>
                  <a:lnTo>
                    <a:pt x="66" y="338"/>
                  </a:lnTo>
                  <a:lnTo>
                    <a:pt x="66" y="338"/>
                  </a:lnTo>
                  <a:lnTo>
                    <a:pt x="66" y="336"/>
                  </a:lnTo>
                  <a:lnTo>
                    <a:pt x="66" y="334"/>
                  </a:lnTo>
                  <a:lnTo>
                    <a:pt x="64" y="326"/>
                  </a:lnTo>
                  <a:lnTo>
                    <a:pt x="64" y="324"/>
                  </a:lnTo>
                  <a:lnTo>
                    <a:pt x="66" y="322"/>
                  </a:lnTo>
                  <a:lnTo>
                    <a:pt x="70" y="320"/>
                  </a:lnTo>
                  <a:lnTo>
                    <a:pt x="70" y="320"/>
                  </a:lnTo>
                  <a:lnTo>
                    <a:pt x="72" y="322"/>
                  </a:lnTo>
                  <a:lnTo>
                    <a:pt x="74" y="322"/>
                  </a:lnTo>
                  <a:lnTo>
                    <a:pt x="74" y="322"/>
                  </a:lnTo>
                  <a:lnTo>
                    <a:pt x="76" y="322"/>
                  </a:lnTo>
                  <a:lnTo>
                    <a:pt x="78" y="322"/>
                  </a:lnTo>
                  <a:lnTo>
                    <a:pt x="84" y="316"/>
                  </a:lnTo>
                  <a:lnTo>
                    <a:pt x="84" y="316"/>
                  </a:lnTo>
                  <a:lnTo>
                    <a:pt x="84" y="314"/>
                  </a:lnTo>
                  <a:lnTo>
                    <a:pt x="84" y="314"/>
                  </a:lnTo>
                  <a:lnTo>
                    <a:pt x="86" y="312"/>
                  </a:lnTo>
                  <a:lnTo>
                    <a:pt x="86" y="312"/>
                  </a:lnTo>
                  <a:lnTo>
                    <a:pt x="86" y="310"/>
                  </a:lnTo>
                  <a:lnTo>
                    <a:pt x="86" y="306"/>
                  </a:lnTo>
                  <a:lnTo>
                    <a:pt x="86" y="306"/>
                  </a:lnTo>
                  <a:lnTo>
                    <a:pt x="88" y="296"/>
                  </a:lnTo>
                  <a:lnTo>
                    <a:pt x="88" y="296"/>
                  </a:lnTo>
                  <a:lnTo>
                    <a:pt x="88" y="294"/>
                  </a:lnTo>
                  <a:lnTo>
                    <a:pt x="88" y="292"/>
                  </a:lnTo>
                  <a:lnTo>
                    <a:pt x="88" y="292"/>
                  </a:lnTo>
                  <a:lnTo>
                    <a:pt x="86" y="290"/>
                  </a:lnTo>
                  <a:lnTo>
                    <a:pt x="86" y="290"/>
                  </a:lnTo>
                  <a:lnTo>
                    <a:pt x="86" y="288"/>
                  </a:lnTo>
                  <a:lnTo>
                    <a:pt x="84" y="276"/>
                  </a:lnTo>
                  <a:lnTo>
                    <a:pt x="84" y="276"/>
                  </a:lnTo>
                  <a:lnTo>
                    <a:pt x="84" y="276"/>
                  </a:lnTo>
                  <a:lnTo>
                    <a:pt x="84" y="274"/>
                  </a:lnTo>
                  <a:lnTo>
                    <a:pt x="84" y="274"/>
                  </a:lnTo>
                  <a:lnTo>
                    <a:pt x="84" y="274"/>
                  </a:lnTo>
                  <a:lnTo>
                    <a:pt x="84" y="274"/>
                  </a:lnTo>
                  <a:lnTo>
                    <a:pt x="82" y="264"/>
                  </a:lnTo>
                  <a:lnTo>
                    <a:pt x="82" y="264"/>
                  </a:lnTo>
                  <a:lnTo>
                    <a:pt x="80" y="262"/>
                  </a:lnTo>
                  <a:lnTo>
                    <a:pt x="80" y="260"/>
                  </a:lnTo>
                  <a:lnTo>
                    <a:pt x="76" y="256"/>
                  </a:lnTo>
                  <a:lnTo>
                    <a:pt x="74" y="254"/>
                  </a:lnTo>
                  <a:lnTo>
                    <a:pt x="74" y="252"/>
                  </a:lnTo>
                  <a:lnTo>
                    <a:pt x="74" y="252"/>
                  </a:lnTo>
                  <a:lnTo>
                    <a:pt x="68" y="246"/>
                  </a:lnTo>
                  <a:lnTo>
                    <a:pt x="66" y="244"/>
                  </a:lnTo>
                  <a:lnTo>
                    <a:pt x="66" y="242"/>
                  </a:lnTo>
                  <a:lnTo>
                    <a:pt x="62" y="236"/>
                  </a:lnTo>
                  <a:lnTo>
                    <a:pt x="62" y="236"/>
                  </a:lnTo>
                  <a:lnTo>
                    <a:pt x="62" y="234"/>
                  </a:lnTo>
                  <a:lnTo>
                    <a:pt x="60" y="232"/>
                  </a:lnTo>
                  <a:lnTo>
                    <a:pt x="58" y="228"/>
                  </a:lnTo>
                  <a:lnTo>
                    <a:pt x="52" y="220"/>
                  </a:lnTo>
                  <a:lnTo>
                    <a:pt x="46" y="208"/>
                  </a:lnTo>
                  <a:lnTo>
                    <a:pt x="46" y="202"/>
                  </a:lnTo>
                  <a:lnTo>
                    <a:pt x="44" y="202"/>
                  </a:lnTo>
                  <a:lnTo>
                    <a:pt x="44" y="200"/>
                  </a:lnTo>
                  <a:lnTo>
                    <a:pt x="40" y="194"/>
                  </a:lnTo>
                  <a:lnTo>
                    <a:pt x="40" y="194"/>
                  </a:lnTo>
                  <a:lnTo>
                    <a:pt x="40" y="194"/>
                  </a:lnTo>
                  <a:lnTo>
                    <a:pt x="40" y="194"/>
                  </a:lnTo>
                  <a:lnTo>
                    <a:pt x="40" y="192"/>
                  </a:lnTo>
                  <a:lnTo>
                    <a:pt x="40" y="192"/>
                  </a:lnTo>
                  <a:lnTo>
                    <a:pt x="38" y="188"/>
                  </a:lnTo>
                  <a:lnTo>
                    <a:pt x="38" y="188"/>
                  </a:lnTo>
                  <a:lnTo>
                    <a:pt x="36" y="188"/>
                  </a:lnTo>
                  <a:lnTo>
                    <a:pt x="36" y="186"/>
                  </a:lnTo>
                  <a:lnTo>
                    <a:pt x="34" y="180"/>
                  </a:lnTo>
                  <a:lnTo>
                    <a:pt x="32" y="174"/>
                  </a:lnTo>
                  <a:lnTo>
                    <a:pt x="30" y="166"/>
                  </a:lnTo>
                  <a:lnTo>
                    <a:pt x="30" y="164"/>
                  </a:lnTo>
                  <a:lnTo>
                    <a:pt x="28" y="164"/>
                  </a:lnTo>
                  <a:lnTo>
                    <a:pt x="28" y="160"/>
                  </a:lnTo>
                  <a:lnTo>
                    <a:pt x="26" y="154"/>
                  </a:lnTo>
                  <a:lnTo>
                    <a:pt x="26" y="152"/>
                  </a:lnTo>
                  <a:lnTo>
                    <a:pt x="26" y="152"/>
                  </a:lnTo>
                  <a:lnTo>
                    <a:pt x="24" y="144"/>
                  </a:lnTo>
                  <a:lnTo>
                    <a:pt x="24" y="142"/>
                  </a:lnTo>
                  <a:lnTo>
                    <a:pt x="20" y="134"/>
                  </a:lnTo>
                  <a:lnTo>
                    <a:pt x="20" y="134"/>
                  </a:lnTo>
                  <a:lnTo>
                    <a:pt x="20" y="134"/>
                  </a:lnTo>
                  <a:lnTo>
                    <a:pt x="16" y="124"/>
                  </a:lnTo>
                  <a:lnTo>
                    <a:pt x="16" y="120"/>
                  </a:lnTo>
                  <a:lnTo>
                    <a:pt x="16" y="120"/>
                  </a:lnTo>
                  <a:lnTo>
                    <a:pt x="16" y="120"/>
                  </a:lnTo>
                  <a:lnTo>
                    <a:pt x="8" y="110"/>
                  </a:lnTo>
                  <a:lnTo>
                    <a:pt x="8" y="110"/>
                  </a:lnTo>
                  <a:lnTo>
                    <a:pt x="8" y="108"/>
                  </a:lnTo>
                  <a:lnTo>
                    <a:pt x="6" y="108"/>
                  </a:lnTo>
                  <a:lnTo>
                    <a:pt x="6" y="108"/>
                  </a:lnTo>
                  <a:lnTo>
                    <a:pt x="6" y="108"/>
                  </a:lnTo>
                  <a:lnTo>
                    <a:pt x="6" y="108"/>
                  </a:lnTo>
                  <a:lnTo>
                    <a:pt x="6" y="108"/>
                  </a:lnTo>
                  <a:lnTo>
                    <a:pt x="2" y="98"/>
                  </a:lnTo>
                  <a:lnTo>
                    <a:pt x="0" y="96"/>
                  </a:lnTo>
                  <a:lnTo>
                    <a:pt x="0" y="94"/>
                  </a:lnTo>
                  <a:lnTo>
                    <a:pt x="0" y="9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51" name="Freeform 5684">
              <a:extLst>
                <a:ext uri="{FF2B5EF4-FFF2-40B4-BE49-F238E27FC236}">
                  <a16:creationId xmlns:a16="http://schemas.microsoft.com/office/drawing/2014/main" id="{EE0D6D6E-D0A0-9E4F-B2B0-58AB6355C6B6}"/>
                </a:ext>
              </a:extLst>
            </p:cNvPr>
            <p:cNvSpPr>
              <a:spLocks/>
            </p:cNvSpPr>
            <p:nvPr/>
          </p:nvSpPr>
          <p:spPr bwMode="auto">
            <a:xfrm>
              <a:off x="2734421" y="433882"/>
              <a:ext cx="507502" cy="193517"/>
            </a:xfrm>
            <a:custGeom>
              <a:avLst/>
              <a:gdLst/>
              <a:ahLst/>
              <a:cxnLst>
                <a:cxn ang="0">
                  <a:pos x="316" y="12"/>
                </a:cxn>
                <a:cxn ang="0">
                  <a:pos x="312" y="18"/>
                </a:cxn>
                <a:cxn ang="0">
                  <a:pos x="312" y="24"/>
                </a:cxn>
                <a:cxn ang="0">
                  <a:pos x="316" y="26"/>
                </a:cxn>
                <a:cxn ang="0">
                  <a:pos x="318" y="24"/>
                </a:cxn>
                <a:cxn ang="0">
                  <a:pos x="316" y="28"/>
                </a:cxn>
                <a:cxn ang="0">
                  <a:pos x="306" y="30"/>
                </a:cxn>
                <a:cxn ang="0">
                  <a:pos x="292" y="30"/>
                </a:cxn>
                <a:cxn ang="0">
                  <a:pos x="282" y="34"/>
                </a:cxn>
                <a:cxn ang="0">
                  <a:pos x="282" y="38"/>
                </a:cxn>
                <a:cxn ang="0">
                  <a:pos x="274" y="42"/>
                </a:cxn>
                <a:cxn ang="0">
                  <a:pos x="266" y="50"/>
                </a:cxn>
                <a:cxn ang="0">
                  <a:pos x="266" y="54"/>
                </a:cxn>
                <a:cxn ang="0">
                  <a:pos x="260" y="66"/>
                </a:cxn>
                <a:cxn ang="0">
                  <a:pos x="254" y="74"/>
                </a:cxn>
                <a:cxn ang="0">
                  <a:pos x="254" y="76"/>
                </a:cxn>
                <a:cxn ang="0">
                  <a:pos x="248" y="80"/>
                </a:cxn>
                <a:cxn ang="0">
                  <a:pos x="244" y="74"/>
                </a:cxn>
                <a:cxn ang="0">
                  <a:pos x="234" y="74"/>
                </a:cxn>
                <a:cxn ang="0">
                  <a:pos x="228" y="76"/>
                </a:cxn>
                <a:cxn ang="0">
                  <a:pos x="228" y="78"/>
                </a:cxn>
                <a:cxn ang="0">
                  <a:pos x="226" y="82"/>
                </a:cxn>
                <a:cxn ang="0">
                  <a:pos x="216" y="82"/>
                </a:cxn>
                <a:cxn ang="0">
                  <a:pos x="214" y="80"/>
                </a:cxn>
                <a:cxn ang="0">
                  <a:pos x="204" y="78"/>
                </a:cxn>
                <a:cxn ang="0">
                  <a:pos x="194" y="78"/>
                </a:cxn>
                <a:cxn ang="0">
                  <a:pos x="192" y="80"/>
                </a:cxn>
                <a:cxn ang="0">
                  <a:pos x="188" y="82"/>
                </a:cxn>
                <a:cxn ang="0">
                  <a:pos x="182" y="78"/>
                </a:cxn>
                <a:cxn ang="0">
                  <a:pos x="178" y="78"/>
                </a:cxn>
                <a:cxn ang="0">
                  <a:pos x="170" y="78"/>
                </a:cxn>
                <a:cxn ang="0">
                  <a:pos x="150" y="80"/>
                </a:cxn>
                <a:cxn ang="0">
                  <a:pos x="144" y="80"/>
                </a:cxn>
                <a:cxn ang="0">
                  <a:pos x="142" y="82"/>
                </a:cxn>
                <a:cxn ang="0">
                  <a:pos x="132" y="92"/>
                </a:cxn>
                <a:cxn ang="0">
                  <a:pos x="126" y="94"/>
                </a:cxn>
                <a:cxn ang="0">
                  <a:pos x="124" y="92"/>
                </a:cxn>
                <a:cxn ang="0">
                  <a:pos x="118" y="92"/>
                </a:cxn>
                <a:cxn ang="0">
                  <a:pos x="106" y="98"/>
                </a:cxn>
                <a:cxn ang="0">
                  <a:pos x="100" y="108"/>
                </a:cxn>
                <a:cxn ang="0">
                  <a:pos x="100" y="112"/>
                </a:cxn>
                <a:cxn ang="0">
                  <a:pos x="96" y="112"/>
                </a:cxn>
                <a:cxn ang="0">
                  <a:pos x="94" y="114"/>
                </a:cxn>
                <a:cxn ang="0">
                  <a:pos x="94" y="118"/>
                </a:cxn>
                <a:cxn ang="0">
                  <a:pos x="76" y="116"/>
                </a:cxn>
                <a:cxn ang="0">
                  <a:pos x="76" y="114"/>
                </a:cxn>
                <a:cxn ang="0">
                  <a:pos x="72" y="112"/>
                </a:cxn>
                <a:cxn ang="0">
                  <a:pos x="66" y="112"/>
                </a:cxn>
                <a:cxn ang="0">
                  <a:pos x="56" y="94"/>
                </a:cxn>
                <a:cxn ang="0">
                  <a:pos x="56" y="94"/>
                </a:cxn>
                <a:cxn ang="0">
                  <a:pos x="60" y="92"/>
                </a:cxn>
                <a:cxn ang="0">
                  <a:pos x="54" y="86"/>
                </a:cxn>
                <a:cxn ang="0">
                  <a:pos x="50" y="86"/>
                </a:cxn>
                <a:cxn ang="0">
                  <a:pos x="48" y="82"/>
                </a:cxn>
                <a:cxn ang="0">
                  <a:pos x="46" y="78"/>
                </a:cxn>
                <a:cxn ang="0">
                  <a:pos x="24" y="54"/>
                </a:cxn>
                <a:cxn ang="0">
                  <a:pos x="20" y="52"/>
                </a:cxn>
                <a:cxn ang="0">
                  <a:pos x="12" y="50"/>
                </a:cxn>
                <a:cxn ang="0">
                  <a:pos x="4" y="52"/>
                </a:cxn>
                <a:cxn ang="0">
                  <a:pos x="2" y="54"/>
                </a:cxn>
              </a:cxnLst>
              <a:rect l="0" t="0" r="r" b="b"/>
              <a:pathLst>
                <a:path w="320" h="122">
                  <a:moveTo>
                    <a:pt x="320" y="0"/>
                  </a:moveTo>
                  <a:lnTo>
                    <a:pt x="316" y="10"/>
                  </a:lnTo>
                  <a:lnTo>
                    <a:pt x="316" y="10"/>
                  </a:lnTo>
                  <a:lnTo>
                    <a:pt x="316" y="12"/>
                  </a:lnTo>
                  <a:lnTo>
                    <a:pt x="316" y="12"/>
                  </a:lnTo>
                  <a:lnTo>
                    <a:pt x="316" y="12"/>
                  </a:lnTo>
                  <a:lnTo>
                    <a:pt x="314" y="16"/>
                  </a:lnTo>
                  <a:lnTo>
                    <a:pt x="312" y="18"/>
                  </a:lnTo>
                  <a:lnTo>
                    <a:pt x="310" y="20"/>
                  </a:lnTo>
                  <a:lnTo>
                    <a:pt x="310" y="20"/>
                  </a:lnTo>
                  <a:lnTo>
                    <a:pt x="310" y="20"/>
                  </a:lnTo>
                  <a:lnTo>
                    <a:pt x="312" y="24"/>
                  </a:lnTo>
                  <a:lnTo>
                    <a:pt x="314" y="24"/>
                  </a:lnTo>
                  <a:lnTo>
                    <a:pt x="314" y="24"/>
                  </a:lnTo>
                  <a:lnTo>
                    <a:pt x="316" y="26"/>
                  </a:lnTo>
                  <a:lnTo>
                    <a:pt x="316" y="26"/>
                  </a:lnTo>
                  <a:lnTo>
                    <a:pt x="318" y="26"/>
                  </a:lnTo>
                  <a:lnTo>
                    <a:pt x="318" y="26"/>
                  </a:lnTo>
                  <a:lnTo>
                    <a:pt x="318" y="24"/>
                  </a:lnTo>
                  <a:lnTo>
                    <a:pt x="318" y="24"/>
                  </a:lnTo>
                  <a:lnTo>
                    <a:pt x="318" y="26"/>
                  </a:lnTo>
                  <a:lnTo>
                    <a:pt x="318" y="26"/>
                  </a:lnTo>
                  <a:lnTo>
                    <a:pt x="318" y="28"/>
                  </a:lnTo>
                  <a:lnTo>
                    <a:pt x="316" y="28"/>
                  </a:lnTo>
                  <a:lnTo>
                    <a:pt x="316" y="28"/>
                  </a:lnTo>
                  <a:lnTo>
                    <a:pt x="308" y="30"/>
                  </a:lnTo>
                  <a:lnTo>
                    <a:pt x="308" y="30"/>
                  </a:lnTo>
                  <a:lnTo>
                    <a:pt x="306" y="30"/>
                  </a:lnTo>
                  <a:lnTo>
                    <a:pt x="306" y="30"/>
                  </a:lnTo>
                  <a:lnTo>
                    <a:pt x="306" y="28"/>
                  </a:lnTo>
                  <a:lnTo>
                    <a:pt x="302" y="28"/>
                  </a:lnTo>
                  <a:lnTo>
                    <a:pt x="292" y="30"/>
                  </a:lnTo>
                  <a:lnTo>
                    <a:pt x="288" y="30"/>
                  </a:lnTo>
                  <a:lnTo>
                    <a:pt x="288" y="30"/>
                  </a:lnTo>
                  <a:lnTo>
                    <a:pt x="284" y="34"/>
                  </a:lnTo>
                  <a:lnTo>
                    <a:pt x="282" y="34"/>
                  </a:lnTo>
                  <a:lnTo>
                    <a:pt x="282" y="34"/>
                  </a:lnTo>
                  <a:lnTo>
                    <a:pt x="282" y="36"/>
                  </a:lnTo>
                  <a:lnTo>
                    <a:pt x="282" y="38"/>
                  </a:lnTo>
                  <a:lnTo>
                    <a:pt x="282" y="38"/>
                  </a:lnTo>
                  <a:lnTo>
                    <a:pt x="280" y="38"/>
                  </a:lnTo>
                  <a:lnTo>
                    <a:pt x="278" y="40"/>
                  </a:lnTo>
                  <a:lnTo>
                    <a:pt x="274" y="40"/>
                  </a:lnTo>
                  <a:lnTo>
                    <a:pt x="274" y="42"/>
                  </a:lnTo>
                  <a:lnTo>
                    <a:pt x="272" y="42"/>
                  </a:lnTo>
                  <a:lnTo>
                    <a:pt x="272" y="42"/>
                  </a:lnTo>
                  <a:lnTo>
                    <a:pt x="266" y="50"/>
                  </a:lnTo>
                  <a:lnTo>
                    <a:pt x="266" y="50"/>
                  </a:lnTo>
                  <a:lnTo>
                    <a:pt x="266" y="52"/>
                  </a:lnTo>
                  <a:lnTo>
                    <a:pt x="266" y="52"/>
                  </a:lnTo>
                  <a:lnTo>
                    <a:pt x="266" y="52"/>
                  </a:lnTo>
                  <a:lnTo>
                    <a:pt x="266" y="54"/>
                  </a:lnTo>
                  <a:lnTo>
                    <a:pt x="266" y="56"/>
                  </a:lnTo>
                  <a:lnTo>
                    <a:pt x="264" y="56"/>
                  </a:lnTo>
                  <a:lnTo>
                    <a:pt x="262" y="64"/>
                  </a:lnTo>
                  <a:lnTo>
                    <a:pt x="260" y="66"/>
                  </a:lnTo>
                  <a:lnTo>
                    <a:pt x="260" y="66"/>
                  </a:lnTo>
                  <a:lnTo>
                    <a:pt x="258" y="70"/>
                  </a:lnTo>
                  <a:lnTo>
                    <a:pt x="256" y="70"/>
                  </a:lnTo>
                  <a:lnTo>
                    <a:pt x="254" y="74"/>
                  </a:lnTo>
                  <a:lnTo>
                    <a:pt x="254" y="74"/>
                  </a:lnTo>
                  <a:lnTo>
                    <a:pt x="254" y="76"/>
                  </a:lnTo>
                  <a:lnTo>
                    <a:pt x="254" y="76"/>
                  </a:lnTo>
                  <a:lnTo>
                    <a:pt x="254" y="76"/>
                  </a:lnTo>
                  <a:lnTo>
                    <a:pt x="252" y="78"/>
                  </a:lnTo>
                  <a:lnTo>
                    <a:pt x="250" y="78"/>
                  </a:lnTo>
                  <a:lnTo>
                    <a:pt x="248" y="80"/>
                  </a:lnTo>
                  <a:lnTo>
                    <a:pt x="248" y="80"/>
                  </a:lnTo>
                  <a:lnTo>
                    <a:pt x="246" y="78"/>
                  </a:lnTo>
                  <a:lnTo>
                    <a:pt x="246" y="78"/>
                  </a:lnTo>
                  <a:lnTo>
                    <a:pt x="244" y="74"/>
                  </a:lnTo>
                  <a:lnTo>
                    <a:pt x="244" y="74"/>
                  </a:lnTo>
                  <a:lnTo>
                    <a:pt x="242" y="74"/>
                  </a:lnTo>
                  <a:lnTo>
                    <a:pt x="240" y="72"/>
                  </a:lnTo>
                  <a:lnTo>
                    <a:pt x="240" y="72"/>
                  </a:lnTo>
                  <a:lnTo>
                    <a:pt x="234" y="74"/>
                  </a:lnTo>
                  <a:lnTo>
                    <a:pt x="230" y="74"/>
                  </a:lnTo>
                  <a:lnTo>
                    <a:pt x="230" y="74"/>
                  </a:lnTo>
                  <a:lnTo>
                    <a:pt x="230" y="76"/>
                  </a:lnTo>
                  <a:lnTo>
                    <a:pt x="228" y="76"/>
                  </a:lnTo>
                  <a:lnTo>
                    <a:pt x="228" y="76"/>
                  </a:lnTo>
                  <a:lnTo>
                    <a:pt x="228" y="78"/>
                  </a:lnTo>
                  <a:lnTo>
                    <a:pt x="228" y="78"/>
                  </a:lnTo>
                  <a:lnTo>
                    <a:pt x="228" y="78"/>
                  </a:lnTo>
                  <a:lnTo>
                    <a:pt x="228" y="78"/>
                  </a:lnTo>
                  <a:lnTo>
                    <a:pt x="228" y="80"/>
                  </a:lnTo>
                  <a:lnTo>
                    <a:pt x="226" y="80"/>
                  </a:lnTo>
                  <a:lnTo>
                    <a:pt x="226" y="82"/>
                  </a:lnTo>
                  <a:lnTo>
                    <a:pt x="224" y="82"/>
                  </a:lnTo>
                  <a:lnTo>
                    <a:pt x="222" y="82"/>
                  </a:lnTo>
                  <a:lnTo>
                    <a:pt x="220" y="82"/>
                  </a:lnTo>
                  <a:lnTo>
                    <a:pt x="216" y="82"/>
                  </a:lnTo>
                  <a:lnTo>
                    <a:pt x="216" y="80"/>
                  </a:lnTo>
                  <a:lnTo>
                    <a:pt x="216" y="80"/>
                  </a:lnTo>
                  <a:lnTo>
                    <a:pt x="216" y="80"/>
                  </a:lnTo>
                  <a:lnTo>
                    <a:pt x="214" y="80"/>
                  </a:lnTo>
                  <a:lnTo>
                    <a:pt x="214" y="78"/>
                  </a:lnTo>
                  <a:lnTo>
                    <a:pt x="214" y="78"/>
                  </a:lnTo>
                  <a:lnTo>
                    <a:pt x="212" y="78"/>
                  </a:lnTo>
                  <a:lnTo>
                    <a:pt x="204" y="78"/>
                  </a:lnTo>
                  <a:lnTo>
                    <a:pt x="198" y="78"/>
                  </a:lnTo>
                  <a:lnTo>
                    <a:pt x="198" y="78"/>
                  </a:lnTo>
                  <a:lnTo>
                    <a:pt x="194" y="78"/>
                  </a:lnTo>
                  <a:lnTo>
                    <a:pt x="194" y="78"/>
                  </a:lnTo>
                  <a:lnTo>
                    <a:pt x="192" y="80"/>
                  </a:lnTo>
                  <a:lnTo>
                    <a:pt x="192" y="80"/>
                  </a:lnTo>
                  <a:lnTo>
                    <a:pt x="192" y="80"/>
                  </a:lnTo>
                  <a:lnTo>
                    <a:pt x="192" y="80"/>
                  </a:lnTo>
                  <a:lnTo>
                    <a:pt x="190" y="82"/>
                  </a:lnTo>
                  <a:lnTo>
                    <a:pt x="188" y="82"/>
                  </a:lnTo>
                  <a:lnTo>
                    <a:pt x="188" y="82"/>
                  </a:lnTo>
                  <a:lnTo>
                    <a:pt x="188" y="82"/>
                  </a:lnTo>
                  <a:lnTo>
                    <a:pt x="186" y="82"/>
                  </a:lnTo>
                  <a:lnTo>
                    <a:pt x="186" y="80"/>
                  </a:lnTo>
                  <a:lnTo>
                    <a:pt x="184" y="80"/>
                  </a:lnTo>
                  <a:lnTo>
                    <a:pt x="182" y="78"/>
                  </a:lnTo>
                  <a:lnTo>
                    <a:pt x="180" y="78"/>
                  </a:lnTo>
                  <a:lnTo>
                    <a:pt x="180" y="78"/>
                  </a:lnTo>
                  <a:lnTo>
                    <a:pt x="178" y="78"/>
                  </a:lnTo>
                  <a:lnTo>
                    <a:pt x="178" y="78"/>
                  </a:lnTo>
                  <a:lnTo>
                    <a:pt x="176" y="80"/>
                  </a:lnTo>
                  <a:lnTo>
                    <a:pt x="176" y="80"/>
                  </a:lnTo>
                  <a:lnTo>
                    <a:pt x="172" y="78"/>
                  </a:lnTo>
                  <a:lnTo>
                    <a:pt x="170" y="78"/>
                  </a:lnTo>
                  <a:lnTo>
                    <a:pt x="170" y="78"/>
                  </a:lnTo>
                  <a:lnTo>
                    <a:pt x="160" y="78"/>
                  </a:lnTo>
                  <a:lnTo>
                    <a:pt x="154" y="80"/>
                  </a:lnTo>
                  <a:lnTo>
                    <a:pt x="150" y="80"/>
                  </a:lnTo>
                  <a:lnTo>
                    <a:pt x="146" y="80"/>
                  </a:lnTo>
                  <a:lnTo>
                    <a:pt x="146" y="80"/>
                  </a:lnTo>
                  <a:lnTo>
                    <a:pt x="146" y="80"/>
                  </a:lnTo>
                  <a:lnTo>
                    <a:pt x="144" y="80"/>
                  </a:lnTo>
                  <a:lnTo>
                    <a:pt x="144" y="80"/>
                  </a:lnTo>
                  <a:lnTo>
                    <a:pt x="144" y="80"/>
                  </a:lnTo>
                  <a:lnTo>
                    <a:pt x="142" y="80"/>
                  </a:lnTo>
                  <a:lnTo>
                    <a:pt x="142" y="82"/>
                  </a:lnTo>
                  <a:lnTo>
                    <a:pt x="140" y="84"/>
                  </a:lnTo>
                  <a:lnTo>
                    <a:pt x="140" y="86"/>
                  </a:lnTo>
                  <a:lnTo>
                    <a:pt x="138" y="86"/>
                  </a:lnTo>
                  <a:lnTo>
                    <a:pt x="132" y="92"/>
                  </a:lnTo>
                  <a:lnTo>
                    <a:pt x="132" y="92"/>
                  </a:lnTo>
                  <a:lnTo>
                    <a:pt x="128" y="94"/>
                  </a:lnTo>
                  <a:lnTo>
                    <a:pt x="128" y="94"/>
                  </a:lnTo>
                  <a:lnTo>
                    <a:pt x="126" y="94"/>
                  </a:lnTo>
                  <a:lnTo>
                    <a:pt x="126" y="94"/>
                  </a:lnTo>
                  <a:lnTo>
                    <a:pt x="126" y="94"/>
                  </a:lnTo>
                  <a:lnTo>
                    <a:pt x="124" y="94"/>
                  </a:lnTo>
                  <a:lnTo>
                    <a:pt x="124" y="92"/>
                  </a:lnTo>
                  <a:lnTo>
                    <a:pt x="122" y="92"/>
                  </a:lnTo>
                  <a:lnTo>
                    <a:pt x="122" y="92"/>
                  </a:lnTo>
                  <a:lnTo>
                    <a:pt x="120" y="92"/>
                  </a:lnTo>
                  <a:lnTo>
                    <a:pt x="118" y="92"/>
                  </a:lnTo>
                  <a:lnTo>
                    <a:pt x="118" y="94"/>
                  </a:lnTo>
                  <a:lnTo>
                    <a:pt x="112" y="96"/>
                  </a:lnTo>
                  <a:lnTo>
                    <a:pt x="110" y="96"/>
                  </a:lnTo>
                  <a:lnTo>
                    <a:pt x="106" y="98"/>
                  </a:lnTo>
                  <a:lnTo>
                    <a:pt x="106" y="98"/>
                  </a:lnTo>
                  <a:lnTo>
                    <a:pt x="106" y="98"/>
                  </a:lnTo>
                  <a:lnTo>
                    <a:pt x="104" y="100"/>
                  </a:lnTo>
                  <a:lnTo>
                    <a:pt x="100" y="108"/>
                  </a:lnTo>
                  <a:lnTo>
                    <a:pt x="100" y="108"/>
                  </a:lnTo>
                  <a:lnTo>
                    <a:pt x="100" y="110"/>
                  </a:lnTo>
                  <a:lnTo>
                    <a:pt x="100" y="112"/>
                  </a:lnTo>
                  <a:lnTo>
                    <a:pt x="100" y="112"/>
                  </a:lnTo>
                  <a:lnTo>
                    <a:pt x="98" y="112"/>
                  </a:lnTo>
                  <a:lnTo>
                    <a:pt x="96" y="112"/>
                  </a:lnTo>
                  <a:lnTo>
                    <a:pt x="96" y="112"/>
                  </a:lnTo>
                  <a:lnTo>
                    <a:pt x="96" y="112"/>
                  </a:lnTo>
                  <a:lnTo>
                    <a:pt x="94" y="112"/>
                  </a:lnTo>
                  <a:lnTo>
                    <a:pt x="94" y="112"/>
                  </a:lnTo>
                  <a:lnTo>
                    <a:pt x="94" y="114"/>
                  </a:lnTo>
                  <a:lnTo>
                    <a:pt x="94" y="114"/>
                  </a:lnTo>
                  <a:lnTo>
                    <a:pt x="94" y="116"/>
                  </a:lnTo>
                  <a:lnTo>
                    <a:pt x="94" y="118"/>
                  </a:lnTo>
                  <a:lnTo>
                    <a:pt x="94" y="118"/>
                  </a:lnTo>
                  <a:lnTo>
                    <a:pt x="94" y="118"/>
                  </a:lnTo>
                  <a:lnTo>
                    <a:pt x="86" y="122"/>
                  </a:lnTo>
                  <a:lnTo>
                    <a:pt x="78" y="118"/>
                  </a:lnTo>
                  <a:lnTo>
                    <a:pt x="76" y="118"/>
                  </a:lnTo>
                  <a:lnTo>
                    <a:pt x="76" y="116"/>
                  </a:lnTo>
                  <a:lnTo>
                    <a:pt x="76" y="116"/>
                  </a:lnTo>
                  <a:lnTo>
                    <a:pt x="76" y="116"/>
                  </a:lnTo>
                  <a:lnTo>
                    <a:pt x="76" y="114"/>
                  </a:lnTo>
                  <a:lnTo>
                    <a:pt x="76" y="114"/>
                  </a:lnTo>
                  <a:lnTo>
                    <a:pt x="74" y="114"/>
                  </a:lnTo>
                  <a:lnTo>
                    <a:pt x="74" y="112"/>
                  </a:lnTo>
                  <a:lnTo>
                    <a:pt x="72" y="112"/>
                  </a:lnTo>
                  <a:lnTo>
                    <a:pt x="72" y="112"/>
                  </a:lnTo>
                  <a:lnTo>
                    <a:pt x="72" y="112"/>
                  </a:lnTo>
                  <a:lnTo>
                    <a:pt x="66" y="110"/>
                  </a:lnTo>
                  <a:lnTo>
                    <a:pt x="66" y="112"/>
                  </a:lnTo>
                  <a:lnTo>
                    <a:pt x="66" y="112"/>
                  </a:lnTo>
                  <a:lnTo>
                    <a:pt x="66" y="110"/>
                  </a:lnTo>
                  <a:lnTo>
                    <a:pt x="60" y="104"/>
                  </a:lnTo>
                  <a:lnTo>
                    <a:pt x="56" y="98"/>
                  </a:lnTo>
                  <a:lnTo>
                    <a:pt x="56" y="94"/>
                  </a:lnTo>
                  <a:lnTo>
                    <a:pt x="56" y="94"/>
                  </a:lnTo>
                  <a:lnTo>
                    <a:pt x="56" y="94"/>
                  </a:lnTo>
                  <a:lnTo>
                    <a:pt x="56" y="94"/>
                  </a:lnTo>
                  <a:lnTo>
                    <a:pt x="56" y="94"/>
                  </a:lnTo>
                  <a:lnTo>
                    <a:pt x="56" y="94"/>
                  </a:lnTo>
                  <a:lnTo>
                    <a:pt x="58" y="94"/>
                  </a:lnTo>
                  <a:lnTo>
                    <a:pt x="58" y="94"/>
                  </a:lnTo>
                  <a:lnTo>
                    <a:pt x="60" y="92"/>
                  </a:lnTo>
                  <a:lnTo>
                    <a:pt x="60" y="92"/>
                  </a:lnTo>
                  <a:lnTo>
                    <a:pt x="56" y="88"/>
                  </a:lnTo>
                  <a:lnTo>
                    <a:pt x="56" y="88"/>
                  </a:lnTo>
                  <a:lnTo>
                    <a:pt x="54" y="86"/>
                  </a:lnTo>
                  <a:lnTo>
                    <a:pt x="52" y="86"/>
                  </a:lnTo>
                  <a:lnTo>
                    <a:pt x="50" y="86"/>
                  </a:lnTo>
                  <a:lnTo>
                    <a:pt x="50" y="86"/>
                  </a:lnTo>
                  <a:lnTo>
                    <a:pt x="50" y="86"/>
                  </a:lnTo>
                  <a:lnTo>
                    <a:pt x="48" y="86"/>
                  </a:lnTo>
                  <a:lnTo>
                    <a:pt x="48" y="84"/>
                  </a:lnTo>
                  <a:lnTo>
                    <a:pt x="48" y="82"/>
                  </a:lnTo>
                  <a:lnTo>
                    <a:pt x="48" y="82"/>
                  </a:lnTo>
                  <a:lnTo>
                    <a:pt x="46" y="80"/>
                  </a:lnTo>
                  <a:lnTo>
                    <a:pt x="46" y="80"/>
                  </a:lnTo>
                  <a:lnTo>
                    <a:pt x="46" y="78"/>
                  </a:lnTo>
                  <a:lnTo>
                    <a:pt x="46" y="78"/>
                  </a:lnTo>
                  <a:lnTo>
                    <a:pt x="50" y="72"/>
                  </a:lnTo>
                  <a:lnTo>
                    <a:pt x="40" y="62"/>
                  </a:lnTo>
                  <a:lnTo>
                    <a:pt x="34" y="58"/>
                  </a:lnTo>
                  <a:lnTo>
                    <a:pt x="24" y="54"/>
                  </a:lnTo>
                  <a:lnTo>
                    <a:pt x="22" y="50"/>
                  </a:lnTo>
                  <a:lnTo>
                    <a:pt x="22" y="50"/>
                  </a:lnTo>
                  <a:lnTo>
                    <a:pt x="22" y="52"/>
                  </a:lnTo>
                  <a:lnTo>
                    <a:pt x="20" y="52"/>
                  </a:lnTo>
                  <a:lnTo>
                    <a:pt x="18" y="50"/>
                  </a:lnTo>
                  <a:lnTo>
                    <a:pt x="16" y="50"/>
                  </a:lnTo>
                  <a:lnTo>
                    <a:pt x="14" y="50"/>
                  </a:lnTo>
                  <a:lnTo>
                    <a:pt x="12" y="50"/>
                  </a:lnTo>
                  <a:lnTo>
                    <a:pt x="8" y="50"/>
                  </a:lnTo>
                  <a:lnTo>
                    <a:pt x="6" y="52"/>
                  </a:lnTo>
                  <a:lnTo>
                    <a:pt x="4" y="52"/>
                  </a:lnTo>
                  <a:lnTo>
                    <a:pt x="4" y="52"/>
                  </a:lnTo>
                  <a:lnTo>
                    <a:pt x="4" y="52"/>
                  </a:lnTo>
                  <a:lnTo>
                    <a:pt x="4" y="52"/>
                  </a:lnTo>
                  <a:lnTo>
                    <a:pt x="4" y="52"/>
                  </a:lnTo>
                  <a:lnTo>
                    <a:pt x="2" y="54"/>
                  </a:lnTo>
                  <a:lnTo>
                    <a:pt x="2" y="52"/>
                  </a:lnTo>
                  <a:lnTo>
                    <a:pt x="0" y="52"/>
                  </a:lnTo>
                  <a:lnTo>
                    <a:pt x="0" y="4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52" name="Freeform 5685">
              <a:extLst>
                <a:ext uri="{FF2B5EF4-FFF2-40B4-BE49-F238E27FC236}">
                  <a16:creationId xmlns:a16="http://schemas.microsoft.com/office/drawing/2014/main" id="{3597AFD7-F319-C647-AEB2-1385810DFA5F}"/>
                </a:ext>
              </a:extLst>
            </p:cNvPr>
            <p:cNvSpPr>
              <a:spLocks/>
            </p:cNvSpPr>
            <p:nvPr/>
          </p:nvSpPr>
          <p:spPr bwMode="auto">
            <a:xfrm>
              <a:off x="6060672" y="1828086"/>
              <a:ext cx="131105" cy="316664"/>
            </a:xfrm>
            <a:custGeom>
              <a:avLst/>
              <a:gdLst/>
              <a:ahLst/>
              <a:cxnLst>
                <a:cxn ang="0">
                  <a:pos x="0" y="12"/>
                </a:cxn>
                <a:cxn ang="0">
                  <a:pos x="6" y="28"/>
                </a:cxn>
                <a:cxn ang="0">
                  <a:pos x="10" y="36"/>
                </a:cxn>
                <a:cxn ang="0">
                  <a:pos x="14" y="40"/>
                </a:cxn>
                <a:cxn ang="0">
                  <a:pos x="18" y="42"/>
                </a:cxn>
                <a:cxn ang="0">
                  <a:pos x="20" y="48"/>
                </a:cxn>
                <a:cxn ang="0">
                  <a:pos x="20" y="50"/>
                </a:cxn>
                <a:cxn ang="0">
                  <a:pos x="16" y="50"/>
                </a:cxn>
                <a:cxn ang="0">
                  <a:pos x="16" y="46"/>
                </a:cxn>
                <a:cxn ang="0">
                  <a:pos x="16" y="46"/>
                </a:cxn>
                <a:cxn ang="0">
                  <a:pos x="18" y="48"/>
                </a:cxn>
                <a:cxn ang="0">
                  <a:pos x="20" y="48"/>
                </a:cxn>
                <a:cxn ang="0">
                  <a:pos x="14" y="42"/>
                </a:cxn>
                <a:cxn ang="0">
                  <a:pos x="12" y="40"/>
                </a:cxn>
                <a:cxn ang="0">
                  <a:pos x="10" y="40"/>
                </a:cxn>
                <a:cxn ang="0">
                  <a:pos x="10" y="42"/>
                </a:cxn>
                <a:cxn ang="0">
                  <a:pos x="14" y="62"/>
                </a:cxn>
                <a:cxn ang="0">
                  <a:pos x="14" y="66"/>
                </a:cxn>
                <a:cxn ang="0">
                  <a:pos x="16" y="72"/>
                </a:cxn>
                <a:cxn ang="0">
                  <a:pos x="16" y="78"/>
                </a:cxn>
                <a:cxn ang="0">
                  <a:pos x="14" y="84"/>
                </a:cxn>
                <a:cxn ang="0">
                  <a:pos x="14" y="100"/>
                </a:cxn>
                <a:cxn ang="0">
                  <a:pos x="16" y="106"/>
                </a:cxn>
                <a:cxn ang="0">
                  <a:pos x="18" y="114"/>
                </a:cxn>
                <a:cxn ang="0">
                  <a:pos x="18" y="116"/>
                </a:cxn>
                <a:cxn ang="0">
                  <a:pos x="18" y="118"/>
                </a:cxn>
                <a:cxn ang="0">
                  <a:pos x="18" y="124"/>
                </a:cxn>
                <a:cxn ang="0">
                  <a:pos x="20" y="128"/>
                </a:cxn>
                <a:cxn ang="0">
                  <a:pos x="20" y="134"/>
                </a:cxn>
                <a:cxn ang="0">
                  <a:pos x="22" y="144"/>
                </a:cxn>
                <a:cxn ang="0">
                  <a:pos x="26" y="158"/>
                </a:cxn>
                <a:cxn ang="0">
                  <a:pos x="32" y="166"/>
                </a:cxn>
                <a:cxn ang="0">
                  <a:pos x="38" y="166"/>
                </a:cxn>
                <a:cxn ang="0">
                  <a:pos x="42" y="166"/>
                </a:cxn>
                <a:cxn ang="0">
                  <a:pos x="48" y="172"/>
                </a:cxn>
                <a:cxn ang="0">
                  <a:pos x="52" y="174"/>
                </a:cxn>
                <a:cxn ang="0">
                  <a:pos x="54" y="176"/>
                </a:cxn>
                <a:cxn ang="0">
                  <a:pos x="58" y="184"/>
                </a:cxn>
                <a:cxn ang="0">
                  <a:pos x="60" y="186"/>
                </a:cxn>
                <a:cxn ang="0">
                  <a:pos x="62" y="188"/>
                </a:cxn>
                <a:cxn ang="0">
                  <a:pos x="70" y="192"/>
                </a:cxn>
                <a:cxn ang="0">
                  <a:pos x="80" y="196"/>
                </a:cxn>
                <a:cxn ang="0">
                  <a:pos x="82" y="198"/>
                </a:cxn>
              </a:cxnLst>
              <a:rect l="0" t="0" r="r" b="b"/>
              <a:pathLst>
                <a:path w="82" h="200">
                  <a:moveTo>
                    <a:pt x="0" y="0"/>
                  </a:moveTo>
                  <a:lnTo>
                    <a:pt x="0" y="2"/>
                  </a:lnTo>
                  <a:lnTo>
                    <a:pt x="0" y="12"/>
                  </a:lnTo>
                  <a:lnTo>
                    <a:pt x="2" y="18"/>
                  </a:lnTo>
                  <a:lnTo>
                    <a:pt x="2" y="20"/>
                  </a:lnTo>
                  <a:lnTo>
                    <a:pt x="6" y="28"/>
                  </a:lnTo>
                  <a:lnTo>
                    <a:pt x="6" y="30"/>
                  </a:lnTo>
                  <a:lnTo>
                    <a:pt x="10" y="34"/>
                  </a:lnTo>
                  <a:lnTo>
                    <a:pt x="10" y="36"/>
                  </a:lnTo>
                  <a:lnTo>
                    <a:pt x="12" y="38"/>
                  </a:lnTo>
                  <a:lnTo>
                    <a:pt x="14" y="38"/>
                  </a:lnTo>
                  <a:lnTo>
                    <a:pt x="14" y="40"/>
                  </a:lnTo>
                  <a:lnTo>
                    <a:pt x="16" y="40"/>
                  </a:lnTo>
                  <a:lnTo>
                    <a:pt x="18" y="42"/>
                  </a:lnTo>
                  <a:lnTo>
                    <a:pt x="18" y="42"/>
                  </a:lnTo>
                  <a:lnTo>
                    <a:pt x="18" y="44"/>
                  </a:lnTo>
                  <a:lnTo>
                    <a:pt x="20" y="48"/>
                  </a:lnTo>
                  <a:lnTo>
                    <a:pt x="20" y="48"/>
                  </a:lnTo>
                  <a:lnTo>
                    <a:pt x="20" y="48"/>
                  </a:lnTo>
                  <a:lnTo>
                    <a:pt x="20" y="50"/>
                  </a:lnTo>
                  <a:lnTo>
                    <a:pt x="20" y="50"/>
                  </a:lnTo>
                  <a:lnTo>
                    <a:pt x="20" y="50"/>
                  </a:lnTo>
                  <a:lnTo>
                    <a:pt x="18" y="50"/>
                  </a:lnTo>
                  <a:lnTo>
                    <a:pt x="16" y="50"/>
                  </a:lnTo>
                  <a:lnTo>
                    <a:pt x="16" y="50"/>
                  </a:lnTo>
                  <a:lnTo>
                    <a:pt x="16" y="46"/>
                  </a:lnTo>
                  <a:lnTo>
                    <a:pt x="16" y="46"/>
                  </a:lnTo>
                  <a:lnTo>
                    <a:pt x="16" y="46"/>
                  </a:lnTo>
                  <a:lnTo>
                    <a:pt x="16" y="46"/>
                  </a:lnTo>
                  <a:lnTo>
                    <a:pt x="16" y="46"/>
                  </a:lnTo>
                  <a:lnTo>
                    <a:pt x="16" y="48"/>
                  </a:lnTo>
                  <a:lnTo>
                    <a:pt x="18" y="48"/>
                  </a:lnTo>
                  <a:lnTo>
                    <a:pt x="18" y="48"/>
                  </a:lnTo>
                  <a:lnTo>
                    <a:pt x="18" y="48"/>
                  </a:lnTo>
                  <a:lnTo>
                    <a:pt x="18" y="48"/>
                  </a:lnTo>
                  <a:lnTo>
                    <a:pt x="20" y="48"/>
                  </a:lnTo>
                  <a:lnTo>
                    <a:pt x="18" y="48"/>
                  </a:lnTo>
                  <a:lnTo>
                    <a:pt x="18" y="44"/>
                  </a:lnTo>
                  <a:lnTo>
                    <a:pt x="14" y="42"/>
                  </a:lnTo>
                  <a:lnTo>
                    <a:pt x="14" y="40"/>
                  </a:lnTo>
                  <a:lnTo>
                    <a:pt x="14" y="40"/>
                  </a:lnTo>
                  <a:lnTo>
                    <a:pt x="12" y="40"/>
                  </a:lnTo>
                  <a:lnTo>
                    <a:pt x="12" y="40"/>
                  </a:lnTo>
                  <a:lnTo>
                    <a:pt x="12" y="40"/>
                  </a:lnTo>
                  <a:lnTo>
                    <a:pt x="10" y="40"/>
                  </a:lnTo>
                  <a:lnTo>
                    <a:pt x="10" y="42"/>
                  </a:lnTo>
                  <a:lnTo>
                    <a:pt x="10" y="42"/>
                  </a:lnTo>
                  <a:lnTo>
                    <a:pt x="10" y="42"/>
                  </a:lnTo>
                  <a:lnTo>
                    <a:pt x="10" y="44"/>
                  </a:lnTo>
                  <a:lnTo>
                    <a:pt x="12" y="52"/>
                  </a:lnTo>
                  <a:lnTo>
                    <a:pt x="14" y="62"/>
                  </a:lnTo>
                  <a:lnTo>
                    <a:pt x="14" y="66"/>
                  </a:lnTo>
                  <a:lnTo>
                    <a:pt x="14" y="66"/>
                  </a:lnTo>
                  <a:lnTo>
                    <a:pt x="14" y="66"/>
                  </a:lnTo>
                  <a:lnTo>
                    <a:pt x="16" y="68"/>
                  </a:lnTo>
                  <a:lnTo>
                    <a:pt x="16" y="70"/>
                  </a:lnTo>
                  <a:lnTo>
                    <a:pt x="16" y="72"/>
                  </a:lnTo>
                  <a:lnTo>
                    <a:pt x="18" y="74"/>
                  </a:lnTo>
                  <a:lnTo>
                    <a:pt x="18" y="78"/>
                  </a:lnTo>
                  <a:lnTo>
                    <a:pt x="16" y="78"/>
                  </a:lnTo>
                  <a:lnTo>
                    <a:pt x="16" y="78"/>
                  </a:lnTo>
                  <a:lnTo>
                    <a:pt x="14" y="82"/>
                  </a:lnTo>
                  <a:lnTo>
                    <a:pt x="14" y="84"/>
                  </a:lnTo>
                  <a:lnTo>
                    <a:pt x="14" y="90"/>
                  </a:lnTo>
                  <a:lnTo>
                    <a:pt x="14" y="90"/>
                  </a:lnTo>
                  <a:lnTo>
                    <a:pt x="14" y="100"/>
                  </a:lnTo>
                  <a:lnTo>
                    <a:pt x="14" y="100"/>
                  </a:lnTo>
                  <a:lnTo>
                    <a:pt x="16" y="106"/>
                  </a:lnTo>
                  <a:lnTo>
                    <a:pt x="16" y="106"/>
                  </a:lnTo>
                  <a:lnTo>
                    <a:pt x="18" y="108"/>
                  </a:lnTo>
                  <a:lnTo>
                    <a:pt x="18" y="110"/>
                  </a:lnTo>
                  <a:lnTo>
                    <a:pt x="18" y="114"/>
                  </a:lnTo>
                  <a:lnTo>
                    <a:pt x="18" y="114"/>
                  </a:lnTo>
                  <a:lnTo>
                    <a:pt x="18" y="116"/>
                  </a:lnTo>
                  <a:lnTo>
                    <a:pt x="18" y="116"/>
                  </a:lnTo>
                  <a:lnTo>
                    <a:pt x="18" y="118"/>
                  </a:lnTo>
                  <a:lnTo>
                    <a:pt x="18" y="118"/>
                  </a:lnTo>
                  <a:lnTo>
                    <a:pt x="18" y="118"/>
                  </a:lnTo>
                  <a:lnTo>
                    <a:pt x="18" y="122"/>
                  </a:lnTo>
                  <a:lnTo>
                    <a:pt x="18" y="124"/>
                  </a:lnTo>
                  <a:lnTo>
                    <a:pt x="18" y="124"/>
                  </a:lnTo>
                  <a:lnTo>
                    <a:pt x="18" y="124"/>
                  </a:lnTo>
                  <a:lnTo>
                    <a:pt x="18" y="124"/>
                  </a:lnTo>
                  <a:lnTo>
                    <a:pt x="20" y="128"/>
                  </a:lnTo>
                  <a:lnTo>
                    <a:pt x="20" y="130"/>
                  </a:lnTo>
                  <a:lnTo>
                    <a:pt x="20" y="132"/>
                  </a:lnTo>
                  <a:lnTo>
                    <a:pt x="20" y="134"/>
                  </a:lnTo>
                  <a:lnTo>
                    <a:pt x="20" y="136"/>
                  </a:lnTo>
                  <a:lnTo>
                    <a:pt x="22" y="138"/>
                  </a:lnTo>
                  <a:lnTo>
                    <a:pt x="22" y="144"/>
                  </a:lnTo>
                  <a:lnTo>
                    <a:pt x="22" y="146"/>
                  </a:lnTo>
                  <a:lnTo>
                    <a:pt x="26" y="158"/>
                  </a:lnTo>
                  <a:lnTo>
                    <a:pt x="26" y="158"/>
                  </a:lnTo>
                  <a:lnTo>
                    <a:pt x="30" y="164"/>
                  </a:lnTo>
                  <a:lnTo>
                    <a:pt x="32" y="166"/>
                  </a:lnTo>
                  <a:lnTo>
                    <a:pt x="32" y="166"/>
                  </a:lnTo>
                  <a:lnTo>
                    <a:pt x="34" y="166"/>
                  </a:lnTo>
                  <a:lnTo>
                    <a:pt x="36" y="166"/>
                  </a:lnTo>
                  <a:lnTo>
                    <a:pt x="38" y="166"/>
                  </a:lnTo>
                  <a:lnTo>
                    <a:pt x="38" y="164"/>
                  </a:lnTo>
                  <a:lnTo>
                    <a:pt x="42" y="166"/>
                  </a:lnTo>
                  <a:lnTo>
                    <a:pt x="42" y="166"/>
                  </a:lnTo>
                  <a:lnTo>
                    <a:pt x="42" y="168"/>
                  </a:lnTo>
                  <a:lnTo>
                    <a:pt x="46" y="170"/>
                  </a:lnTo>
                  <a:lnTo>
                    <a:pt x="48" y="172"/>
                  </a:lnTo>
                  <a:lnTo>
                    <a:pt x="48" y="172"/>
                  </a:lnTo>
                  <a:lnTo>
                    <a:pt x="50" y="174"/>
                  </a:lnTo>
                  <a:lnTo>
                    <a:pt x="52" y="174"/>
                  </a:lnTo>
                  <a:lnTo>
                    <a:pt x="52" y="174"/>
                  </a:lnTo>
                  <a:lnTo>
                    <a:pt x="54" y="176"/>
                  </a:lnTo>
                  <a:lnTo>
                    <a:pt x="54" y="176"/>
                  </a:lnTo>
                  <a:lnTo>
                    <a:pt x="56" y="180"/>
                  </a:lnTo>
                  <a:lnTo>
                    <a:pt x="58" y="184"/>
                  </a:lnTo>
                  <a:lnTo>
                    <a:pt x="58" y="184"/>
                  </a:lnTo>
                  <a:lnTo>
                    <a:pt x="58" y="186"/>
                  </a:lnTo>
                  <a:lnTo>
                    <a:pt x="58" y="186"/>
                  </a:lnTo>
                  <a:lnTo>
                    <a:pt x="60" y="186"/>
                  </a:lnTo>
                  <a:lnTo>
                    <a:pt x="60" y="188"/>
                  </a:lnTo>
                  <a:lnTo>
                    <a:pt x="62" y="188"/>
                  </a:lnTo>
                  <a:lnTo>
                    <a:pt x="62" y="188"/>
                  </a:lnTo>
                  <a:lnTo>
                    <a:pt x="64" y="188"/>
                  </a:lnTo>
                  <a:lnTo>
                    <a:pt x="66" y="190"/>
                  </a:lnTo>
                  <a:lnTo>
                    <a:pt x="70" y="192"/>
                  </a:lnTo>
                  <a:lnTo>
                    <a:pt x="74" y="194"/>
                  </a:lnTo>
                  <a:lnTo>
                    <a:pt x="80" y="196"/>
                  </a:lnTo>
                  <a:lnTo>
                    <a:pt x="80" y="196"/>
                  </a:lnTo>
                  <a:lnTo>
                    <a:pt x="80" y="196"/>
                  </a:lnTo>
                  <a:lnTo>
                    <a:pt x="82" y="198"/>
                  </a:lnTo>
                  <a:lnTo>
                    <a:pt x="82" y="198"/>
                  </a:lnTo>
                  <a:lnTo>
                    <a:pt x="82" y="200"/>
                  </a:lnTo>
                  <a:lnTo>
                    <a:pt x="82" y="20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53" name="Freeform 5686">
              <a:extLst>
                <a:ext uri="{FF2B5EF4-FFF2-40B4-BE49-F238E27FC236}">
                  <a16:creationId xmlns:a16="http://schemas.microsoft.com/office/drawing/2014/main" id="{6ED51157-9F25-2349-9FED-5D8B8387620D}"/>
                </a:ext>
              </a:extLst>
            </p:cNvPr>
            <p:cNvSpPr>
              <a:spLocks/>
            </p:cNvSpPr>
            <p:nvPr/>
          </p:nvSpPr>
          <p:spPr bwMode="auto">
            <a:xfrm>
              <a:off x="5976089" y="633997"/>
              <a:ext cx="19032" cy="116549"/>
            </a:xfrm>
            <a:custGeom>
              <a:avLst/>
              <a:gdLst/>
              <a:ahLst/>
              <a:cxnLst>
                <a:cxn ang="0">
                  <a:pos x="12" y="74"/>
                </a:cxn>
                <a:cxn ang="0">
                  <a:pos x="10" y="72"/>
                </a:cxn>
                <a:cxn ang="0">
                  <a:pos x="10" y="68"/>
                </a:cxn>
                <a:cxn ang="0">
                  <a:pos x="8" y="60"/>
                </a:cxn>
                <a:cxn ang="0">
                  <a:pos x="6" y="60"/>
                </a:cxn>
                <a:cxn ang="0">
                  <a:pos x="6" y="58"/>
                </a:cxn>
                <a:cxn ang="0">
                  <a:pos x="6" y="58"/>
                </a:cxn>
                <a:cxn ang="0">
                  <a:pos x="8" y="54"/>
                </a:cxn>
                <a:cxn ang="0">
                  <a:pos x="8" y="50"/>
                </a:cxn>
                <a:cxn ang="0">
                  <a:pos x="8" y="48"/>
                </a:cxn>
                <a:cxn ang="0">
                  <a:pos x="8" y="48"/>
                </a:cxn>
                <a:cxn ang="0">
                  <a:pos x="10" y="44"/>
                </a:cxn>
                <a:cxn ang="0">
                  <a:pos x="10" y="42"/>
                </a:cxn>
                <a:cxn ang="0">
                  <a:pos x="10" y="42"/>
                </a:cxn>
                <a:cxn ang="0">
                  <a:pos x="10" y="42"/>
                </a:cxn>
                <a:cxn ang="0">
                  <a:pos x="10" y="42"/>
                </a:cxn>
                <a:cxn ang="0">
                  <a:pos x="10" y="40"/>
                </a:cxn>
                <a:cxn ang="0">
                  <a:pos x="10" y="40"/>
                </a:cxn>
                <a:cxn ang="0">
                  <a:pos x="10" y="38"/>
                </a:cxn>
                <a:cxn ang="0">
                  <a:pos x="10" y="30"/>
                </a:cxn>
                <a:cxn ang="0">
                  <a:pos x="8" y="30"/>
                </a:cxn>
                <a:cxn ang="0">
                  <a:pos x="6" y="26"/>
                </a:cxn>
                <a:cxn ang="0">
                  <a:pos x="6" y="26"/>
                </a:cxn>
                <a:cxn ang="0">
                  <a:pos x="0" y="20"/>
                </a:cxn>
                <a:cxn ang="0">
                  <a:pos x="2" y="16"/>
                </a:cxn>
                <a:cxn ang="0">
                  <a:pos x="4" y="12"/>
                </a:cxn>
                <a:cxn ang="0">
                  <a:pos x="6" y="12"/>
                </a:cxn>
                <a:cxn ang="0">
                  <a:pos x="6" y="10"/>
                </a:cxn>
                <a:cxn ang="0">
                  <a:pos x="8" y="4"/>
                </a:cxn>
                <a:cxn ang="0">
                  <a:pos x="10" y="0"/>
                </a:cxn>
              </a:cxnLst>
              <a:rect l="0" t="0" r="r" b="b"/>
              <a:pathLst>
                <a:path w="12" h="74">
                  <a:moveTo>
                    <a:pt x="12" y="74"/>
                  </a:moveTo>
                  <a:lnTo>
                    <a:pt x="10" y="72"/>
                  </a:lnTo>
                  <a:lnTo>
                    <a:pt x="10" y="68"/>
                  </a:lnTo>
                  <a:lnTo>
                    <a:pt x="8" y="60"/>
                  </a:lnTo>
                  <a:lnTo>
                    <a:pt x="6" y="60"/>
                  </a:lnTo>
                  <a:lnTo>
                    <a:pt x="6" y="58"/>
                  </a:lnTo>
                  <a:lnTo>
                    <a:pt x="6" y="58"/>
                  </a:lnTo>
                  <a:lnTo>
                    <a:pt x="8" y="54"/>
                  </a:lnTo>
                  <a:lnTo>
                    <a:pt x="8" y="50"/>
                  </a:lnTo>
                  <a:lnTo>
                    <a:pt x="8" y="48"/>
                  </a:lnTo>
                  <a:lnTo>
                    <a:pt x="8" y="48"/>
                  </a:lnTo>
                  <a:lnTo>
                    <a:pt x="10" y="44"/>
                  </a:lnTo>
                  <a:lnTo>
                    <a:pt x="10" y="42"/>
                  </a:lnTo>
                  <a:lnTo>
                    <a:pt x="10" y="42"/>
                  </a:lnTo>
                  <a:lnTo>
                    <a:pt x="10" y="42"/>
                  </a:lnTo>
                  <a:lnTo>
                    <a:pt x="10" y="42"/>
                  </a:lnTo>
                  <a:lnTo>
                    <a:pt x="10" y="40"/>
                  </a:lnTo>
                  <a:lnTo>
                    <a:pt x="10" y="40"/>
                  </a:lnTo>
                  <a:lnTo>
                    <a:pt x="10" y="38"/>
                  </a:lnTo>
                  <a:lnTo>
                    <a:pt x="10" y="30"/>
                  </a:lnTo>
                  <a:lnTo>
                    <a:pt x="8" y="30"/>
                  </a:lnTo>
                  <a:lnTo>
                    <a:pt x="6" y="26"/>
                  </a:lnTo>
                  <a:lnTo>
                    <a:pt x="6" y="26"/>
                  </a:lnTo>
                  <a:lnTo>
                    <a:pt x="0" y="20"/>
                  </a:lnTo>
                  <a:lnTo>
                    <a:pt x="2" y="16"/>
                  </a:lnTo>
                  <a:lnTo>
                    <a:pt x="4" y="12"/>
                  </a:lnTo>
                  <a:lnTo>
                    <a:pt x="6" y="12"/>
                  </a:lnTo>
                  <a:lnTo>
                    <a:pt x="6" y="10"/>
                  </a:lnTo>
                  <a:lnTo>
                    <a:pt x="8" y="4"/>
                  </a:lnTo>
                  <a:lnTo>
                    <a:pt x="1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54" name="Freeform 5687">
              <a:extLst>
                <a:ext uri="{FF2B5EF4-FFF2-40B4-BE49-F238E27FC236}">
                  <a16:creationId xmlns:a16="http://schemas.microsoft.com/office/drawing/2014/main" id="{126A68A9-2852-CB49-A1FE-E1F60D8D6274}"/>
                </a:ext>
              </a:extLst>
            </p:cNvPr>
            <p:cNvSpPr>
              <a:spLocks/>
            </p:cNvSpPr>
            <p:nvPr/>
          </p:nvSpPr>
          <p:spPr bwMode="auto">
            <a:xfrm>
              <a:off x="6204465" y="3860016"/>
              <a:ext cx="122646" cy="437613"/>
            </a:xfrm>
            <a:custGeom>
              <a:avLst/>
              <a:gdLst/>
              <a:ahLst/>
              <a:cxnLst>
                <a:cxn ang="0">
                  <a:pos x="22" y="2"/>
                </a:cxn>
                <a:cxn ang="0">
                  <a:pos x="20" y="12"/>
                </a:cxn>
                <a:cxn ang="0">
                  <a:pos x="18" y="14"/>
                </a:cxn>
                <a:cxn ang="0">
                  <a:pos x="18" y="10"/>
                </a:cxn>
                <a:cxn ang="0">
                  <a:pos x="18" y="10"/>
                </a:cxn>
                <a:cxn ang="0">
                  <a:pos x="18" y="12"/>
                </a:cxn>
                <a:cxn ang="0">
                  <a:pos x="16" y="18"/>
                </a:cxn>
                <a:cxn ang="0">
                  <a:pos x="10" y="38"/>
                </a:cxn>
                <a:cxn ang="0">
                  <a:pos x="4" y="52"/>
                </a:cxn>
                <a:cxn ang="0">
                  <a:pos x="0" y="64"/>
                </a:cxn>
                <a:cxn ang="0">
                  <a:pos x="0" y="66"/>
                </a:cxn>
                <a:cxn ang="0">
                  <a:pos x="4" y="76"/>
                </a:cxn>
                <a:cxn ang="0">
                  <a:pos x="4" y="80"/>
                </a:cxn>
                <a:cxn ang="0">
                  <a:pos x="6" y="84"/>
                </a:cxn>
                <a:cxn ang="0">
                  <a:pos x="12" y="86"/>
                </a:cxn>
                <a:cxn ang="0">
                  <a:pos x="12" y="86"/>
                </a:cxn>
                <a:cxn ang="0">
                  <a:pos x="18" y="90"/>
                </a:cxn>
                <a:cxn ang="0">
                  <a:pos x="22" y="98"/>
                </a:cxn>
                <a:cxn ang="0">
                  <a:pos x="30" y="104"/>
                </a:cxn>
                <a:cxn ang="0">
                  <a:pos x="34" y="106"/>
                </a:cxn>
                <a:cxn ang="0">
                  <a:pos x="34" y="108"/>
                </a:cxn>
                <a:cxn ang="0">
                  <a:pos x="36" y="110"/>
                </a:cxn>
                <a:cxn ang="0">
                  <a:pos x="34" y="118"/>
                </a:cxn>
                <a:cxn ang="0">
                  <a:pos x="28" y="124"/>
                </a:cxn>
                <a:cxn ang="0">
                  <a:pos x="24" y="138"/>
                </a:cxn>
                <a:cxn ang="0">
                  <a:pos x="26" y="146"/>
                </a:cxn>
                <a:cxn ang="0">
                  <a:pos x="26" y="146"/>
                </a:cxn>
                <a:cxn ang="0">
                  <a:pos x="32" y="158"/>
                </a:cxn>
                <a:cxn ang="0">
                  <a:pos x="26" y="172"/>
                </a:cxn>
                <a:cxn ang="0">
                  <a:pos x="26" y="178"/>
                </a:cxn>
                <a:cxn ang="0">
                  <a:pos x="28" y="192"/>
                </a:cxn>
                <a:cxn ang="0">
                  <a:pos x="32" y="200"/>
                </a:cxn>
                <a:cxn ang="0">
                  <a:pos x="30" y="202"/>
                </a:cxn>
                <a:cxn ang="0">
                  <a:pos x="32" y="204"/>
                </a:cxn>
                <a:cxn ang="0">
                  <a:pos x="42" y="216"/>
                </a:cxn>
                <a:cxn ang="0">
                  <a:pos x="42" y="224"/>
                </a:cxn>
                <a:cxn ang="0">
                  <a:pos x="46" y="238"/>
                </a:cxn>
                <a:cxn ang="0">
                  <a:pos x="48" y="244"/>
                </a:cxn>
                <a:cxn ang="0">
                  <a:pos x="48" y="246"/>
                </a:cxn>
                <a:cxn ang="0">
                  <a:pos x="50" y="254"/>
                </a:cxn>
                <a:cxn ang="0">
                  <a:pos x="54" y="256"/>
                </a:cxn>
                <a:cxn ang="0">
                  <a:pos x="56" y="260"/>
                </a:cxn>
                <a:cxn ang="0">
                  <a:pos x="56" y="264"/>
                </a:cxn>
                <a:cxn ang="0">
                  <a:pos x="58" y="264"/>
                </a:cxn>
                <a:cxn ang="0">
                  <a:pos x="58" y="262"/>
                </a:cxn>
                <a:cxn ang="0">
                  <a:pos x="58" y="260"/>
                </a:cxn>
                <a:cxn ang="0">
                  <a:pos x="60" y="260"/>
                </a:cxn>
                <a:cxn ang="0">
                  <a:pos x="64" y="262"/>
                </a:cxn>
                <a:cxn ang="0">
                  <a:pos x="70" y="268"/>
                </a:cxn>
                <a:cxn ang="0">
                  <a:pos x="70" y="266"/>
                </a:cxn>
                <a:cxn ang="0">
                  <a:pos x="68" y="266"/>
                </a:cxn>
                <a:cxn ang="0">
                  <a:pos x="70" y="264"/>
                </a:cxn>
                <a:cxn ang="0">
                  <a:pos x="78" y="274"/>
                </a:cxn>
              </a:cxnLst>
              <a:rect l="0" t="0" r="r" b="b"/>
              <a:pathLst>
                <a:path w="78" h="276">
                  <a:moveTo>
                    <a:pt x="20" y="0"/>
                  </a:moveTo>
                  <a:lnTo>
                    <a:pt x="20" y="2"/>
                  </a:lnTo>
                  <a:lnTo>
                    <a:pt x="22" y="2"/>
                  </a:lnTo>
                  <a:lnTo>
                    <a:pt x="22" y="4"/>
                  </a:lnTo>
                  <a:lnTo>
                    <a:pt x="22" y="10"/>
                  </a:lnTo>
                  <a:lnTo>
                    <a:pt x="20" y="12"/>
                  </a:lnTo>
                  <a:lnTo>
                    <a:pt x="20" y="14"/>
                  </a:lnTo>
                  <a:lnTo>
                    <a:pt x="18" y="14"/>
                  </a:lnTo>
                  <a:lnTo>
                    <a:pt x="18" y="14"/>
                  </a:lnTo>
                  <a:lnTo>
                    <a:pt x="18" y="12"/>
                  </a:lnTo>
                  <a:lnTo>
                    <a:pt x="18" y="12"/>
                  </a:lnTo>
                  <a:lnTo>
                    <a:pt x="18" y="10"/>
                  </a:lnTo>
                  <a:lnTo>
                    <a:pt x="18" y="10"/>
                  </a:lnTo>
                  <a:lnTo>
                    <a:pt x="18" y="10"/>
                  </a:lnTo>
                  <a:lnTo>
                    <a:pt x="18" y="10"/>
                  </a:lnTo>
                  <a:lnTo>
                    <a:pt x="18" y="10"/>
                  </a:lnTo>
                  <a:lnTo>
                    <a:pt x="18" y="12"/>
                  </a:lnTo>
                  <a:lnTo>
                    <a:pt x="18" y="12"/>
                  </a:lnTo>
                  <a:lnTo>
                    <a:pt x="18" y="14"/>
                  </a:lnTo>
                  <a:lnTo>
                    <a:pt x="18" y="14"/>
                  </a:lnTo>
                  <a:lnTo>
                    <a:pt x="16" y="18"/>
                  </a:lnTo>
                  <a:lnTo>
                    <a:pt x="14" y="28"/>
                  </a:lnTo>
                  <a:lnTo>
                    <a:pt x="14" y="32"/>
                  </a:lnTo>
                  <a:lnTo>
                    <a:pt x="10" y="38"/>
                  </a:lnTo>
                  <a:lnTo>
                    <a:pt x="10" y="42"/>
                  </a:lnTo>
                  <a:lnTo>
                    <a:pt x="8" y="46"/>
                  </a:lnTo>
                  <a:lnTo>
                    <a:pt x="4" y="52"/>
                  </a:lnTo>
                  <a:lnTo>
                    <a:pt x="2" y="62"/>
                  </a:lnTo>
                  <a:lnTo>
                    <a:pt x="0" y="64"/>
                  </a:lnTo>
                  <a:lnTo>
                    <a:pt x="0" y="64"/>
                  </a:lnTo>
                  <a:lnTo>
                    <a:pt x="0" y="66"/>
                  </a:lnTo>
                  <a:lnTo>
                    <a:pt x="0" y="66"/>
                  </a:lnTo>
                  <a:lnTo>
                    <a:pt x="0" y="66"/>
                  </a:lnTo>
                  <a:lnTo>
                    <a:pt x="0" y="66"/>
                  </a:lnTo>
                  <a:lnTo>
                    <a:pt x="4" y="70"/>
                  </a:lnTo>
                  <a:lnTo>
                    <a:pt x="4" y="76"/>
                  </a:lnTo>
                  <a:lnTo>
                    <a:pt x="4" y="78"/>
                  </a:lnTo>
                  <a:lnTo>
                    <a:pt x="4" y="80"/>
                  </a:lnTo>
                  <a:lnTo>
                    <a:pt x="4" y="80"/>
                  </a:lnTo>
                  <a:lnTo>
                    <a:pt x="4" y="82"/>
                  </a:lnTo>
                  <a:lnTo>
                    <a:pt x="4" y="82"/>
                  </a:lnTo>
                  <a:lnTo>
                    <a:pt x="6" y="84"/>
                  </a:lnTo>
                  <a:lnTo>
                    <a:pt x="8" y="84"/>
                  </a:lnTo>
                  <a:lnTo>
                    <a:pt x="10" y="86"/>
                  </a:lnTo>
                  <a:lnTo>
                    <a:pt x="12" y="86"/>
                  </a:lnTo>
                  <a:lnTo>
                    <a:pt x="12" y="86"/>
                  </a:lnTo>
                  <a:lnTo>
                    <a:pt x="12" y="86"/>
                  </a:lnTo>
                  <a:lnTo>
                    <a:pt x="12" y="86"/>
                  </a:lnTo>
                  <a:lnTo>
                    <a:pt x="14" y="86"/>
                  </a:lnTo>
                  <a:lnTo>
                    <a:pt x="14" y="86"/>
                  </a:lnTo>
                  <a:lnTo>
                    <a:pt x="18" y="90"/>
                  </a:lnTo>
                  <a:lnTo>
                    <a:pt x="18" y="92"/>
                  </a:lnTo>
                  <a:lnTo>
                    <a:pt x="18" y="92"/>
                  </a:lnTo>
                  <a:lnTo>
                    <a:pt x="22" y="98"/>
                  </a:lnTo>
                  <a:lnTo>
                    <a:pt x="26" y="102"/>
                  </a:lnTo>
                  <a:lnTo>
                    <a:pt x="28" y="102"/>
                  </a:lnTo>
                  <a:lnTo>
                    <a:pt x="30" y="104"/>
                  </a:lnTo>
                  <a:lnTo>
                    <a:pt x="32" y="104"/>
                  </a:lnTo>
                  <a:lnTo>
                    <a:pt x="32" y="104"/>
                  </a:lnTo>
                  <a:lnTo>
                    <a:pt x="34" y="106"/>
                  </a:lnTo>
                  <a:lnTo>
                    <a:pt x="34" y="106"/>
                  </a:lnTo>
                  <a:lnTo>
                    <a:pt x="34" y="108"/>
                  </a:lnTo>
                  <a:lnTo>
                    <a:pt x="34" y="108"/>
                  </a:lnTo>
                  <a:lnTo>
                    <a:pt x="34" y="108"/>
                  </a:lnTo>
                  <a:lnTo>
                    <a:pt x="36" y="110"/>
                  </a:lnTo>
                  <a:lnTo>
                    <a:pt x="36" y="110"/>
                  </a:lnTo>
                  <a:lnTo>
                    <a:pt x="36" y="110"/>
                  </a:lnTo>
                  <a:lnTo>
                    <a:pt x="36" y="114"/>
                  </a:lnTo>
                  <a:lnTo>
                    <a:pt x="34" y="118"/>
                  </a:lnTo>
                  <a:lnTo>
                    <a:pt x="30" y="122"/>
                  </a:lnTo>
                  <a:lnTo>
                    <a:pt x="30" y="124"/>
                  </a:lnTo>
                  <a:lnTo>
                    <a:pt x="28" y="124"/>
                  </a:lnTo>
                  <a:lnTo>
                    <a:pt x="26" y="132"/>
                  </a:lnTo>
                  <a:lnTo>
                    <a:pt x="24" y="134"/>
                  </a:lnTo>
                  <a:lnTo>
                    <a:pt x="24" y="138"/>
                  </a:lnTo>
                  <a:lnTo>
                    <a:pt x="24" y="140"/>
                  </a:lnTo>
                  <a:lnTo>
                    <a:pt x="24" y="140"/>
                  </a:lnTo>
                  <a:lnTo>
                    <a:pt x="26" y="146"/>
                  </a:lnTo>
                  <a:lnTo>
                    <a:pt x="26" y="146"/>
                  </a:lnTo>
                  <a:lnTo>
                    <a:pt x="26" y="146"/>
                  </a:lnTo>
                  <a:lnTo>
                    <a:pt x="26" y="146"/>
                  </a:lnTo>
                  <a:lnTo>
                    <a:pt x="28" y="146"/>
                  </a:lnTo>
                  <a:lnTo>
                    <a:pt x="32" y="150"/>
                  </a:lnTo>
                  <a:lnTo>
                    <a:pt x="32" y="158"/>
                  </a:lnTo>
                  <a:lnTo>
                    <a:pt x="28" y="172"/>
                  </a:lnTo>
                  <a:lnTo>
                    <a:pt x="26" y="172"/>
                  </a:lnTo>
                  <a:lnTo>
                    <a:pt x="26" y="172"/>
                  </a:lnTo>
                  <a:lnTo>
                    <a:pt x="24" y="172"/>
                  </a:lnTo>
                  <a:lnTo>
                    <a:pt x="26" y="172"/>
                  </a:lnTo>
                  <a:lnTo>
                    <a:pt x="26" y="178"/>
                  </a:lnTo>
                  <a:lnTo>
                    <a:pt x="26" y="184"/>
                  </a:lnTo>
                  <a:lnTo>
                    <a:pt x="28" y="190"/>
                  </a:lnTo>
                  <a:lnTo>
                    <a:pt x="28" y="192"/>
                  </a:lnTo>
                  <a:lnTo>
                    <a:pt x="32" y="198"/>
                  </a:lnTo>
                  <a:lnTo>
                    <a:pt x="36" y="202"/>
                  </a:lnTo>
                  <a:lnTo>
                    <a:pt x="32" y="200"/>
                  </a:lnTo>
                  <a:lnTo>
                    <a:pt x="32" y="200"/>
                  </a:lnTo>
                  <a:lnTo>
                    <a:pt x="30" y="200"/>
                  </a:lnTo>
                  <a:lnTo>
                    <a:pt x="30" y="202"/>
                  </a:lnTo>
                  <a:lnTo>
                    <a:pt x="30" y="202"/>
                  </a:lnTo>
                  <a:lnTo>
                    <a:pt x="30" y="202"/>
                  </a:lnTo>
                  <a:lnTo>
                    <a:pt x="32" y="204"/>
                  </a:lnTo>
                  <a:lnTo>
                    <a:pt x="40" y="214"/>
                  </a:lnTo>
                  <a:lnTo>
                    <a:pt x="42" y="214"/>
                  </a:lnTo>
                  <a:lnTo>
                    <a:pt x="42" y="216"/>
                  </a:lnTo>
                  <a:lnTo>
                    <a:pt x="42" y="222"/>
                  </a:lnTo>
                  <a:lnTo>
                    <a:pt x="42" y="222"/>
                  </a:lnTo>
                  <a:lnTo>
                    <a:pt x="42" y="224"/>
                  </a:lnTo>
                  <a:lnTo>
                    <a:pt x="44" y="232"/>
                  </a:lnTo>
                  <a:lnTo>
                    <a:pt x="44" y="234"/>
                  </a:lnTo>
                  <a:lnTo>
                    <a:pt x="46" y="238"/>
                  </a:lnTo>
                  <a:lnTo>
                    <a:pt x="46" y="240"/>
                  </a:lnTo>
                  <a:lnTo>
                    <a:pt x="46" y="242"/>
                  </a:lnTo>
                  <a:lnTo>
                    <a:pt x="48" y="244"/>
                  </a:lnTo>
                  <a:lnTo>
                    <a:pt x="48" y="246"/>
                  </a:lnTo>
                  <a:lnTo>
                    <a:pt x="48" y="246"/>
                  </a:lnTo>
                  <a:lnTo>
                    <a:pt x="48" y="246"/>
                  </a:lnTo>
                  <a:lnTo>
                    <a:pt x="48" y="248"/>
                  </a:lnTo>
                  <a:lnTo>
                    <a:pt x="48" y="250"/>
                  </a:lnTo>
                  <a:lnTo>
                    <a:pt x="50" y="254"/>
                  </a:lnTo>
                  <a:lnTo>
                    <a:pt x="52" y="254"/>
                  </a:lnTo>
                  <a:lnTo>
                    <a:pt x="54" y="256"/>
                  </a:lnTo>
                  <a:lnTo>
                    <a:pt x="54" y="256"/>
                  </a:lnTo>
                  <a:lnTo>
                    <a:pt x="56" y="256"/>
                  </a:lnTo>
                  <a:lnTo>
                    <a:pt x="56" y="260"/>
                  </a:lnTo>
                  <a:lnTo>
                    <a:pt x="56" y="260"/>
                  </a:lnTo>
                  <a:lnTo>
                    <a:pt x="58" y="262"/>
                  </a:lnTo>
                  <a:lnTo>
                    <a:pt x="58" y="262"/>
                  </a:lnTo>
                  <a:lnTo>
                    <a:pt x="56" y="264"/>
                  </a:lnTo>
                  <a:lnTo>
                    <a:pt x="58" y="264"/>
                  </a:lnTo>
                  <a:lnTo>
                    <a:pt x="58" y="264"/>
                  </a:lnTo>
                  <a:lnTo>
                    <a:pt x="58" y="264"/>
                  </a:lnTo>
                  <a:lnTo>
                    <a:pt x="58" y="264"/>
                  </a:lnTo>
                  <a:lnTo>
                    <a:pt x="58" y="262"/>
                  </a:lnTo>
                  <a:lnTo>
                    <a:pt x="58" y="262"/>
                  </a:lnTo>
                  <a:lnTo>
                    <a:pt x="58" y="262"/>
                  </a:lnTo>
                  <a:lnTo>
                    <a:pt x="58" y="260"/>
                  </a:lnTo>
                  <a:lnTo>
                    <a:pt x="58" y="260"/>
                  </a:lnTo>
                  <a:lnTo>
                    <a:pt x="58" y="260"/>
                  </a:lnTo>
                  <a:lnTo>
                    <a:pt x="58" y="260"/>
                  </a:lnTo>
                  <a:lnTo>
                    <a:pt x="60" y="260"/>
                  </a:lnTo>
                  <a:lnTo>
                    <a:pt x="62" y="260"/>
                  </a:lnTo>
                  <a:lnTo>
                    <a:pt x="64" y="262"/>
                  </a:lnTo>
                  <a:lnTo>
                    <a:pt x="64" y="262"/>
                  </a:lnTo>
                  <a:lnTo>
                    <a:pt x="64" y="266"/>
                  </a:lnTo>
                  <a:lnTo>
                    <a:pt x="68" y="268"/>
                  </a:lnTo>
                  <a:lnTo>
                    <a:pt x="70" y="268"/>
                  </a:lnTo>
                  <a:lnTo>
                    <a:pt x="70" y="266"/>
                  </a:lnTo>
                  <a:lnTo>
                    <a:pt x="70" y="266"/>
                  </a:lnTo>
                  <a:lnTo>
                    <a:pt x="70" y="266"/>
                  </a:lnTo>
                  <a:lnTo>
                    <a:pt x="68" y="266"/>
                  </a:lnTo>
                  <a:lnTo>
                    <a:pt x="68" y="266"/>
                  </a:lnTo>
                  <a:lnTo>
                    <a:pt x="68" y="266"/>
                  </a:lnTo>
                  <a:lnTo>
                    <a:pt x="68" y="264"/>
                  </a:lnTo>
                  <a:lnTo>
                    <a:pt x="70" y="264"/>
                  </a:lnTo>
                  <a:lnTo>
                    <a:pt x="70" y="264"/>
                  </a:lnTo>
                  <a:lnTo>
                    <a:pt x="70" y="264"/>
                  </a:lnTo>
                  <a:lnTo>
                    <a:pt x="76" y="272"/>
                  </a:lnTo>
                  <a:lnTo>
                    <a:pt x="78" y="274"/>
                  </a:lnTo>
                  <a:lnTo>
                    <a:pt x="78" y="27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55" name="Freeform 5688">
              <a:extLst>
                <a:ext uri="{FF2B5EF4-FFF2-40B4-BE49-F238E27FC236}">
                  <a16:creationId xmlns:a16="http://schemas.microsoft.com/office/drawing/2014/main" id="{DF6F7617-E83A-DC47-B926-303880B8EB9A}"/>
                </a:ext>
              </a:extLst>
            </p:cNvPr>
            <p:cNvSpPr>
              <a:spLocks/>
            </p:cNvSpPr>
            <p:nvPr/>
          </p:nvSpPr>
          <p:spPr bwMode="auto">
            <a:xfrm>
              <a:off x="3381486" y="3046364"/>
              <a:ext cx="31718" cy="8796"/>
            </a:xfrm>
            <a:custGeom>
              <a:avLst/>
              <a:gdLst/>
              <a:ahLst/>
              <a:cxnLst>
                <a:cxn ang="0">
                  <a:pos x="20" y="0"/>
                </a:cxn>
                <a:cxn ang="0">
                  <a:pos x="18" y="0"/>
                </a:cxn>
                <a:cxn ang="0">
                  <a:pos x="14" y="2"/>
                </a:cxn>
                <a:cxn ang="0">
                  <a:pos x="12" y="2"/>
                </a:cxn>
                <a:cxn ang="0">
                  <a:pos x="10" y="2"/>
                </a:cxn>
                <a:cxn ang="0">
                  <a:pos x="10" y="2"/>
                </a:cxn>
                <a:cxn ang="0">
                  <a:pos x="6" y="4"/>
                </a:cxn>
                <a:cxn ang="0">
                  <a:pos x="4" y="4"/>
                </a:cxn>
                <a:cxn ang="0">
                  <a:pos x="4" y="4"/>
                </a:cxn>
                <a:cxn ang="0">
                  <a:pos x="0" y="6"/>
                </a:cxn>
              </a:cxnLst>
              <a:rect l="0" t="0" r="r" b="b"/>
              <a:pathLst>
                <a:path w="20" h="6">
                  <a:moveTo>
                    <a:pt x="20" y="0"/>
                  </a:moveTo>
                  <a:lnTo>
                    <a:pt x="18" y="0"/>
                  </a:lnTo>
                  <a:lnTo>
                    <a:pt x="14" y="2"/>
                  </a:lnTo>
                  <a:lnTo>
                    <a:pt x="12" y="2"/>
                  </a:lnTo>
                  <a:lnTo>
                    <a:pt x="10" y="2"/>
                  </a:lnTo>
                  <a:lnTo>
                    <a:pt x="10" y="2"/>
                  </a:lnTo>
                  <a:lnTo>
                    <a:pt x="6" y="4"/>
                  </a:lnTo>
                  <a:lnTo>
                    <a:pt x="4" y="4"/>
                  </a:lnTo>
                  <a:lnTo>
                    <a:pt x="4" y="4"/>
                  </a:lnTo>
                  <a:lnTo>
                    <a:pt x="0" y="6"/>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56" name="Freeform 5689">
              <a:extLst>
                <a:ext uri="{FF2B5EF4-FFF2-40B4-BE49-F238E27FC236}">
                  <a16:creationId xmlns:a16="http://schemas.microsoft.com/office/drawing/2014/main" id="{49F9E992-5DF9-E04E-A033-04F1AE849265}"/>
                </a:ext>
              </a:extLst>
            </p:cNvPr>
            <p:cNvSpPr>
              <a:spLocks/>
            </p:cNvSpPr>
            <p:nvPr/>
          </p:nvSpPr>
          <p:spPr bwMode="auto">
            <a:xfrm>
              <a:off x="3939738" y="504252"/>
              <a:ext cx="215688" cy="380438"/>
            </a:xfrm>
            <a:custGeom>
              <a:avLst/>
              <a:gdLst/>
              <a:ahLst/>
              <a:cxnLst>
                <a:cxn ang="0">
                  <a:pos x="8" y="20"/>
                </a:cxn>
                <a:cxn ang="0">
                  <a:pos x="14" y="16"/>
                </a:cxn>
                <a:cxn ang="0">
                  <a:pos x="22" y="10"/>
                </a:cxn>
                <a:cxn ang="0">
                  <a:pos x="50" y="0"/>
                </a:cxn>
                <a:cxn ang="0">
                  <a:pos x="58" y="2"/>
                </a:cxn>
                <a:cxn ang="0">
                  <a:pos x="56" y="6"/>
                </a:cxn>
                <a:cxn ang="0">
                  <a:pos x="54" y="6"/>
                </a:cxn>
                <a:cxn ang="0">
                  <a:pos x="58" y="10"/>
                </a:cxn>
                <a:cxn ang="0">
                  <a:pos x="62" y="8"/>
                </a:cxn>
                <a:cxn ang="0">
                  <a:pos x="60" y="6"/>
                </a:cxn>
                <a:cxn ang="0">
                  <a:pos x="74" y="6"/>
                </a:cxn>
                <a:cxn ang="0">
                  <a:pos x="74" y="8"/>
                </a:cxn>
                <a:cxn ang="0">
                  <a:pos x="70" y="10"/>
                </a:cxn>
                <a:cxn ang="0">
                  <a:pos x="74" y="12"/>
                </a:cxn>
                <a:cxn ang="0">
                  <a:pos x="74" y="20"/>
                </a:cxn>
                <a:cxn ang="0">
                  <a:pos x="80" y="26"/>
                </a:cxn>
                <a:cxn ang="0">
                  <a:pos x="78" y="30"/>
                </a:cxn>
                <a:cxn ang="0">
                  <a:pos x="78" y="28"/>
                </a:cxn>
                <a:cxn ang="0">
                  <a:pos x="74" y="32"/>
                </a:cxn>
                <a:cxn ang="0">
                  <a:pos x="80" y="34"/>
                </a:cxn>
                <a:cxn ang="0">
                  <a:pos x="84" y="36"/>
                </a:cxn>
                <a:cxn ang="0">
                  <a:pos x="90" y="32"/>
                </a:cxn>
                <a:cxn ang="0">
                  <a:pos x="94" y="26"/>
                </a:cxn>
                <a:cxn ang="0">
                  <a:pos x="104" y="22"/>
                </a:cxn>
                <a:cxn ang="0">
                  <a:pos x="108" y="16"/>
                </a:cxn>
                <a:cxn ang="0">
                  <a:pos x="116" y="24"/>
                </a:cxn>
                <a:cxn ang="0">
                  <a:pos x="106" y="44"/>
                </a:cxn>
                <a:cxn ang="0">
                  <a:pos x="102" y="50"/>
                </a:cxn>
                <a:cxn ang="0">
                  <a:pos x="90" y="56"/>
                </a:cxn>
                <a:cxn ang="0">
                  <a:pos x="88" y="60"/>
                </a:cxn>
                <a:cxn ang="0">
                  <a:pos x="86" y="70"/>
                </a:cxn>
                <a:cxn ang="0">
                  <a:pos x="94" y="86"/>
                </a:cxn>
                <a:cxn ang="0">
                  <a:pos x="104" y="94"/>
                </a:cxn>
                <a:cxn ang="0">
                  <a:pos x="106" y="96"/>
                </a:cxn>
                <a:cxn ang="0">
                  <a:pos x="112" y="98"/>
                </a:cxn>
                <a:cxn ang="0">
                  <a:pos x="112" y="112"/>
                </a:cxn>
                <a:cxn ang="0">
                  <a:pos x="114" y="118"/>
                </a:cxn>
                <a:cxn ang="0">
                  <a:pos x="116" y="126"/>
                </a:cxn>
                <a:cxn ang="0">
                  <a:pos x="112" y="128"/>
                </a:cxn>
                <a:cxn ang="0">
                  <a:pos x="112" y="132"/>
                </a:cxn>
                <a:cxn ang="0">
                  <a:pos x="98" y="156"/>
                </a:cxn>
                <a:cxn ang="0">
                  <a:pos x="94" y="158"/>
                </a:cxn>
                <a:cxn ang="0">
                  <a:pos x="88" y="162"/>
                </a:cxn>
                <a:cxn ang="0">
                  <a:pos x="84" y="166"/>
                </a:cxn>
                <a:cxn ang="0">
                  <a:pos x="70" y="174"/>
                </a:cxn>
                <a:cxn ang="0">
                  <a:pos x="66" y="184"/>
                </a:cxn>
                <a:cxn ang="0">
                  <a:pos x="66" y="192"/>
                </a:cxn>
                <a:cxn ang="0">
                  <a:pos x="78" y="208"/>
                </a:cxn>
                <a:cxn ang="0">
                  <a:pos x="86" y="214"/>
                </a:cxn>
                <a:cxn ang="0">
                  <a:pos x="96" y="210"/>
                </a:cxn>
                <a:cxn ang="0">
                  <a:pos x="98" y="210"/>
                </a:cxn>
                <a:cxn ang="0">
                  <a:pos x="98" y="216"/>
                </a:cxn>
                <a:cxn ang="0">
                  <a:pos x="96" y="220"/>
                </a:cxn>
                <a:cxn ang="0">
                  <a:pos x="100" y="222"/>
                </a:cxn>
                <a:cxn ang="0">
                  <a:pos x="108" y="218"/>
                </a:cxn>
                <a:cxn ang="0">
                  <a:pos x="108" y="216"/>
                </a:cxn>
                <a:cxn ang="0">
                  <a:pos x="112" y="214"/>
                </a:cxn>
                <a:cxn ang="0">
                  <a:pos x="116" y="216"/>
                </a:cxn>
                <a:cxn ang="0">
                  <a:pos x="118" y="222"/>
                </a:cxn>
                <a:cxn ang="0">
                  <a:pos x="118" y="234"/>
                </a:cxn>
                <a:cxn ang="0">
                  <a:pos x="128" y="238"/>
                </a:cxn>
                <a:cxn ang="0">
                  <a:pos x="132" y="238"/>
                </a:cxn>
              </a:cxnLst>
              <a:rect l="0" t="0" r="r" b="b"/>
              <a:pathLst>
                <a:path w="136" h="240">
                  <a:moveTo>
                    <a:pt x="0" y="22"/>
                  </a:moveTo>
                  <a:lnTo>
                    <a:pt x="2" y="22"/>
                  </a:lnTo>
                  <a:lnTo>
                    <a:pt x="6" y="22"/>
                  </a:lnTo>
                  <a:lnTo>
                    <a:pt x="6" y="22"/>
                  </a:lnTo>
                  <a:lnTo>
                    <a:pt x="6" y="22"/>
                  </a:lnTo>
                  <a:lnTo>
                    <a:pt x="8" y="20"/>
                  </a:lnTo>
                  <a:lnTo>
                    <a:pt x="10" y="20"/>
                  </a:lnTo>
                  <a:lnTo>
                    <a:pt x="10" y="20"/>
                  </a:lnTo>
                  <a:lnTo>
                    <a:pt x="12" y="18"/>
                  </a:lnTo>
                  <a:lnTo>
                    <a:pt x="12" y="18"/>
                  </a:lnTo>
                  <a:lnTo>
                    <a:pt x="14" y="18"/>
                  </a:lnTo>
                  <a:lnTo>
                    <a:pt x="14" y="16"/>
                  </a:lnTo>
                  <a:lnTo>
                    <a:pt x="16" y="14"/>
                  </a:lnTo>
                  <a:lnTo>
                    <a:pt x="16" y="14"/>
                  </a:lnTo>
                  <a:lnTo>
                    <a:pt x="16" y="12"/>
                  </a:lnTo>
                  <a:lnTo>
                    <a:pt x="20" y="10"/>
                  </a:lnTo>
                  <a:lnTo>
                    <a:pt x="20" y="10"/>
                  </a:lnTo>
                  <a:lnTo>
                    <a:pt x="22" y="10"/>
                  </a:lnTo>
                  <a:lnTo>
                    <a:pt x="24" y="8"/>
                  </a:lnTo>
                  <a:lnTo>
                    <a:pt x="32" y="6"/>
                  </a:lnTo>
                  <a:lnTo>
                    <a:pt x="44" y="2"/>
                  </a:lnTo>
                  <a:lnTo>
                    <a:pt x="48" y="0"/>
                  </a:lnTo>
                  <a:lnTo>
                    <a:pt x="48" y="0"/>
                  </a:lnTo>
                  <a:lnTo>
                    <a:pt x="50" y="0"/>
                  </a:lnTo>
                  <a:lnTo>
                    <a:pt x="52" y="0"/>
                  </a:lnTo>
                  <a:lnTo>
                    <a:pt x="52" y="0"/>
                  </a:lnTo>
                  <a:lnTo>
                    <a:pt x="58" y="0"/>
                  </a:lnTo>
                  <a:lnTo>
                    <a:pt x="58" y="0"/>
                  </a:lnTo>
                  <a:lnTo>
                    <a:pt x="58" y="0"/>
                  </a:lnTo>
                  <a:lnTo>
                    <a:pt x="58" y="2"/>
                  </a:lnTo>
                  <a:lnTo>
                    <a:pt x="58" y="2"/>
                  </a:lnTo>
                  <a:lnTo>
                    <a:pt x="58" y="4"/>
                  </a:lnTo>
                  <a:lnTo>
                    <a:pt x="58" y="4"/>
                  </a:lnTo>
                  <a:lnTo>
                    <a:pt x="58" y="4"/>
                  </a:lnTo>
                  <a:lnTo>
                    <a:pt x="58" y="4"/>
                  </a:lnTo>
                  <a:lnTo>
                    <a:pt x="56" y="6"/>
                  </a:lnTo>
                  <a:lnTo>
                    <a:pt x="56" y="6"/>
                  </a:lnTo>
                  <a:lnTo>
                    <a:pt x="54" y="6"/>
                  </a:lnTo>
                  <a:lnTo>
                    <a:pt x="54" y="6"/>
                  </a:lnTo>
                  <a:lnTo>
                    <a:pt x="54" y="6"/>
                  </a:lnTo>
                  <a:lnTo>
                    <a:pt x="54" y="6"/>
                  </a:lnTo>
                  <a:lnTo>
                    <a:pt x="54" y="6"/>
                  </a:lnTo>
                  <a:lnTo>
                    <a:pt x="54" y="6"/>
                  </a:lnTo>
                  <a:lnTo>
                    <a:pt x="54" y="8"/>
                  </a:lnTo>
                  <a:lnTo>
                    <a:pt x="56" y="10"/>
                  </a:lnTo>
                  <a:lnTo>
                    <a:pt x="56" y="10"/>
                  </a:lnTo>
                  <a:lnTo>
                    <a:pt x="58" y="10"/>
                  </a:lnTo>
                  <a:lnTo>
                    <a:pt x="58" y="10"/>
                  </a:lnTo>
                  <a:lnTo>
                    <a:pt x="58" y="10"/>
                  </a:lnTo>
                  <a:lnTo>
                    <a:pt x="58" y="10"/>
                  </a:lnTo>
                  <a:lnTo>
                    <a:pt x="60" y="10"/>
                  </a:lnTo>
                  <a:lnTo>
                    <a:pt x="60" y="10"/>
                  </a:lnTo>
                  <a:lnTo>
                    <a:pt x="60" y="10"/>
                  </a:lnTo>
                  <a:lnTo>
                    <a:pt x="62" y="8"/>
                  </a:lnTo>
                  <a:lnTo>
                    <a:pt x="62" y="8"/>
                  </a:lnTo>
                  <a:lnTo>
                    <a:pt x="62" y="8"/>
                  </a:lnTo>
                  <a:lnTo>
                    <a:pt x="62" y="6"/>
                  </a:lnTo>
                  <a:lnTo>
                    <a:pt x="62" y="6"/>
                  </a:lnTo>
                  <a:lnTo>
                    <a:pt x="60" y="6"/>
                  </a:lnTo>
                  <a:lnTo>
                    <a:pt x="60" y="6"/>
                  </a:lnTo>
                  <a:lnTo>
                    <a:pt x="58" y="6"/>
                  </a:lnTo>
                  <a:lnTo>
                    <a:pt x="62" y="4"/>
                  </a:lnTo>
                  <a:lnTo>
                    <a:pt x="66" y="4"/>
                  </a:lnTo>
                  <a:lnTo>
                    <a:pt x="68" y="4"/>
                  </a:lnTo>
                  <a:lnTo>
                    <a:pt x="74" y="6"/>
                  </a:lnTo>
                  <a:lnTo>
                    <a:pt x="74" y="6"/>
                  </a:lnTo>
                  <a:lnTo>
                    <a:pt x="76" y="8"/>
                  </a:lnTo>
                  <a:lnTo>
                    <a:pt x="76" y="8"/>
                  </a:lnTo>
                  <a:lnTo>
                    <a:pt x="74" y="10"/>
                  </a:lnTo>
                  <a:lnTo>
                    <a:pt x="74" y="10"/>
                  </a:lnTo>
                  <a:lnTo>
                    <a:pt x="74" y="10"/>
                  </a:lnTo>
                  <a:lnTo>
                    <a:pt x="74" y="8"/>
                  </a:lnTo>
                  <a:lnTo>
                    <a:pt x="74" y="8"/>
                  </a:lnTo>
                  <a:lnTo>
                    <a:pt x="72" y="10"/>
                  </a:lnTo>
                  <a:lnTo>
                    <a:pt x="72" y="10"/>
                  </a:lnTo>
                  <a:lnTo>
                    <a:pt x="70" y="10"/>
                  </a:lnTo>
                  <a:lnTo>
                    <a:pt x="70" y="10"/>
                  </a:lnTo>
                  <a:lnTo>
                    <a:pt x="70" y="10"/>
                  </a:lnTo>
                  <a:lnTo>
                    <a:pt x="70" y="10"/>
                  </a:lnTo>
                  <a:lnTo>
                    <a:pt x="70" y="10"/>
                  </a:lnTo>
                  <a:lnTo>
                    <a:pt x="70" y="10"/>
                  </a:lnTo>
                  <a:lnTo>
                    <a:pt x="70" y="12"/>
                  </a:lnTo>
                  <a:lnTo>
                    <a:pt x="72" y="12"/>
                  </a:lnTo>
                  <a:lnTo>
                    <a:pt x="74" y="12"/>
                  </a:lnTo>
                  <a:lnTo>
                    <a:pt x="74" y="12"/>
                  </a:lnTo>
                  <a:lnTo>
                    <a:pt x="72" y="16"/>
                  </a:lnTo>
                  <a:lnTo>
                    <a:pt x="72" y="16"/>
                  </a:lnTo>
                  <a:lnTo>
                    <a:pt x="72" y="16"/>
                  </a:lnTo>
                  <a:lnTo>
                    <a:pt x="72" y="18"/>
                  </a:lnTo>
                  <a:lnTo>
                    <a:pt x="74" y="20"/>
                  </a:lnTo>
                  <a:lnTo>
                    <a:pt x="74" y="20"/>
                  </a:lnTo>
                  <a:lnTo>
                    <a:pt x="74" y="20"/>
                  </a:lnTo>
                  <a:lnTo>
                    <a:pt x="80" y="26"/>
                  </a:lnTo>
                  <a:lnTo>
                    <a:pt x="80" y="26"/>
                  </a:lnTo>
                  <a:lnTo>
                    <a:pt x="80" y="26"/>
                  </a:lnTo>
                  <a:lnTo>
                    <a:pt x="80" y="26"/>
                  </a:lnTo>
                  <a:lnTo>
                    <a:pt x="80" y="26"/>
                  </a:lnTo>
                  <a:lnTo>
                    <a:pt x="78" y="30"/>
                  </a:lnTo>
                  <a:lnTo>
                    <a:pt x="78" y="30"/>
                  </a:lnTo>
                  <a:lnTo>
                    <a:pt x="78" y="30"/>
                  </a:lnTo>
                  <a:lnTo>
                    <a:pt x="78" y="30"/>
                  </a:lnTo>
                  <a:lnTo>
                    <a:pt x="78" y="30"/>
                  </a:lnTo>
                  <a:lnTo>
                    <a:pt x="78" y="30"/>
                  </a:lnTo>
                  <a:lnTo>
                    <a:pt x="78" y="28"/>
                  </a:lnTo>
                  <a:lnTo>
                    <a:pt x="78" y="28"/>
                  </a:lnTo>
                  <a:lnTo>
                    <a:pt x="78" y="28"/>
                  </a:lnTo>
                  <a:lnTo>
                    <a:pt x="78" y="28"/>
                  </a:lnTo>
                  <a:lnTo>
                    <a:pt x="78" y="28"/>
                  </a:lnTo>
                  <a:lnTo>
                    <a:pt x="78" y="28"/>
                  </a:lnTo>
                  <a:lnTo>
                    <a:pt x="74" y="28"/>
                  </a:lnTo>
                  <a:lnTo>
                    <a:pt x="74" y="30"/>
                  </a:lnTo>
                  <a:lnTo>
                    <a:pt x="74" y="30"/>
                  </a:lnTo>
                  <a:lnTo>
                    <a:pt x="74" y="30"/>
                  </a:lnTo>
                  <a:lnTo>
                    <a:pt x="74" y="32"/>
                  </a:lnTo>
                  <a:lnTo>
                    <a:pt x="74" y="32"/>
                  </a:lnTo>
                  <a:lnTo>
                    <a:pt x="74" y="32"/>
                  </a:lnTo>
                  <a:lnTo>
                    <a:pt x="74" y="32"/>
                  </a:lnTo>
                  <a:lnTo>
                    <a:pt x="76" y="32"/>
                  </a:lnTo>
                  <a:lnTo>
                    <a:pt x="76" y="32"/>
                  </a:lnTo>
                  <a:lnTo>
                    <a:pt x="80" y="34"/>
                  </a:lnTo>
                  <a:lnTo>
                    <a:pt x="80" y="34"/>
                  </a:lnTo>
                  <a:lnTo>
                    <a:pt x="80" y="34"/>
                  </a:lnTo>
                  <a:lnTo>
                    <a:pt x="80" y="34"/>
                  </a:lnTo>
                  <a:lnTo>
                    <a:pt x="82" y="36"/>
                  </a:lnTo>
                  <a:lnTo>
                    <a:pt x="82" y="36"/>
                  </a:lnTo>
                  <a:lnTo>
                    <a:pt x="84" y="36"/>
                  </a:lnTo>
                  <a:lnTo>
                    <a:pt x="84" y="36"/>
                  </a:lnTo>
                  <a:lnTo>
                    <a:pt x="86" y="36"/>
                  </a:lnTo>
                  <a:lnTo>
                    <a:pt x="86" y="34"/>
                  </a:lnTo>
                  <a:lnTo>
                    <a:pt x="88" y="34"/>
                  </a:lnTo>
                  <a:lnTo>
                    <a:pt x="90" y="32"/>
                  </a:lnTo>
                  <a:lnTo>
                    <a:pt x="90" y="32"/>
                  </a:lnTo>
                  <a:lnTo>
                    <a:pt x="90" y="32"/>
                  </a:lnTo>
                  <a:lnTo>
                    <a:pt x="90" y="30"/>
                  </a:lnTo>
                  <a:lnTo>
                    <a:pt x="92" y="28"/>
                  </a:lnTo>
                  <a:lnTo>
                    <a:pt x="92" y="28"/>
                  </a:lnTo>
                  <a:lnTo>
                    <a:pt x="92" y="26"/>
                  </a:lnTo>
                  <a:lnTo>
                    <a:pt x="94" y="26"/>
                  </a:lnTo>
                  <a:lnTo>
                    <a:pt x="96" y="26"/>
                  </a:lnTo>
                  <a:lnTo>
                    <a:pt x="96" y="26"/>
                  </a:lnTo>
                  <a:lnTo>
                    <a:pt x="96" y="26"/>
                  </a:lnTo>
                  <a:lnTo>
                    <a:pt x="98" y="26"/>
                  </a:lnTo>
                  <a:lnTo>
                    <a:pt x="98" y="26"/>
                  </a:lnTo>
                  <a:lnTo>
                    <a:pt x="104" y="22"/>
                  </a:lnTo>
                  <a:lnTo>
                    <a:pt x="104" y="22"/>
                  </a:lnTo>
                  <a:lnTo>
                    <a:pt x="106" y="20"/>
                  </a:lnTo>
                  <a:lnTo>
                    <a:pt x="106" y="18"/>
                  </a:lnTo>
                  <a:lnTo>
                    <a:pt x="106" y="16"/>
                  </a:lnTo>
                  <a:lnTo>
                    <a:pt x="106" y="16"/>
                  </a:lnTo>
                  <a:lnTo>
                    <a:pt x="108" y="16"/>
                  </a:lnTo>
                  <a:lnTo>
                    <a:pt x="114" y="14"/>
                  </a:lnTo>
                  <a:lnTo>
                    <a:pt x="114" y="14"/>
                  </a:lnTo>
                  <a:lnTo>
                    <a:pt x="114" y="14"/>
                  </a:lnTo>
                  <a:lnTo>
                    <a:pt x="114" y="14"/>
                  </a:lnTo>
                  <a:lnTo>
                    <a:pt x="116" y="16"/>
                  </a:lnTo>
                  <a:lnTo>
                    <a:pt x="116" y="24"/>
                  </a:lnTo>
                  <a:lnTo>
                    <a:pt x="114" y="30"/>
                  </a:lnTo>
                  <a:lnTo>
                    <a:pt x="114" y="30"/>
                  </a:lnTo>
                  <a:lnTo>
                    <a:pt x="110" y="34"/>
                  </a:lnTo>
                  <a:lnTo>
                    <a:pt x="110" y="34"/>
                  </a:lnTo>
                  <a:lnTo>
                    <a:pt x="108" y="40"/>
                  </a:lnTo>
                  <a:lnTo>
                    <a:pt x="106" y="44"/>
                  </a:lnTo>
                  <a:lnTo>
                    <a:pt x="104" y="46"/>
                  </a:lnTo>
                  <a:lnTo>
                    <a:pt x="104" y="46"/>
                  </a:lnTo>
                  <a:lnTo>
                    <a:pt x="104" y="48"/>
                  </a:lnTo>
                  <a:lnTo>
                    <a:pt x="104" y="50"/>
                  </a:lnTo>
                  <a:lnTo>
                    <a:pt x="102" y="50"/>
                  </a:lnTo>
                  <a:lnTo>
                    <a:pt x="102" y="50"/>
                  </a:lnTo>
                  <a:lnTo>
                    <a:pt x="102" y="50"/>
                  </a:lnTo>
                  <a:lnTo>
                    <a:pt x="102" y="50"/>
                  </a:lnTo>
                  <a:lnTo>
                    <a:pt x="100" y="52"/>
                  </a:lnTo>
                  <a:lnTo>
                    <a:pt x="96" y="52"/>
                  </a:lnTo>
                  <a:lnTo>
                    <a:pt x="92" y="54"/>
                  </a:lnTo>
                  <a:lnTo>
                    <a:pt x="90" y="56"/>
                  </a:lnTo>
                  <a:lnTo>
                    <a:pt x="90" y="56"/>
                  </a:lnTo>
                  <a:lnTo>
                    <a:pt x="90" y="56"/>
                  </a:lnTo>
                  <a:lnTo>
                    <a:pt x="88" y="58"/>
                  </a:lnTo>
                  <a:lnTo>
                    <a:pt x="88" y="58"/>
                  </a:lnTo>
                  <a:lnTo>
                    <a:pt x="88" y="58"/>
                  </a:lnTo>
                  <a:lnTo>
                    <a:pt x="88" y="60"/>
                  </a:lnTo>
                  <a:lnTo>
                    <a:pt x="88" y="62"/>
                  </a:lnTo>
                  <a:lnTo>
                    <a:pt x="86" y="62"/>
                  </a:lnTo>
                  <a:lnTo>
                    <a:pt x="86" y="64"/>
                  </a:lnTo>
                  <a:lnTo>
                    <a:pt x="86" y="66"/>
                  </a:lnTo>
                  <a:lnTo>
                    <a:pt x="86" y="68"/>
                  </a:lnTo>
                  <a:lnTo>
                    <a:pt x="86" y="70"/>
                  </a:lnTo>
                  <a:lnTo>
                    <a:pt x="86" y="70"/>
                  </a:lnTo>
                  <a:lnTo>
                    <a:pt x="86" y="72"/>
                  </a:lnTo>
                  <a:lnTo>
                    <a:pt x="86" y="74"/>
                  </a:lnTo>
                  <a:lnTo>
                    <a:pt x="90" y="80"/>
                  </a:lnTo>
                  <a:lnTo>
                    <a:pt x="92" y="86"/>
                  </a:lnTo>
                  <a:lnTo>
                    <a:pt x="94" y="86"/>
                  </a:lnTo>
                  <a:lnTo>
                    <a:pt x="94" y="88"/>
                  </a:lnTo>
                  <a:lnTo>
                    <a:pt x="98" y="90"/>
                  </a:lnTo>
                  <a:lnTo>
                    <a:pt x="98" y="90"/>
                  </a:lnTo>
                  <a:lnTo>
                    <a:pt x="100" y="92"/>
                  </a:lnTo>
                  <a:lnTo>
                    <a:pt x="104" y="94"/>
                  </a:lnTo>
                  <a:lnTo>
                    <a:pt x="104" y="94"/>
                  </a:lnTo>
                  <a:lnTo>
                    <a:pt x="104" y="94"/>
                  </a:lnTo>
                  <a:lnTo>
                    <a:pt x="104" y="94"/>
                  </a:lnTo>
                  <a:lnTo>
                    <a:pt x="104" y="94"/>
                  </a:lnTo>
                  <a:lnTo>
                    <a:pt x="104" y="96"/>
                  </a:lnTo>
                  <a:lnTo>
                    <a:pt x="106" y="96"/>
                  </a:lnTo>
                  <a:lnTo>
                    <a:pt x="106" y="96"/>
                  </a:lnTo>
                  <a:lnTo>
                    <a:pt x="108" y="96"/>
                  </a:lnTo>
                  <a:lnTo>
                    <a:pt x="108" y="96"/>
                  </a:lnTo>
                  <a:lnTo>
                    <a:pt x="110" y="98"/>
                  </a:lnTo>
                  <a:lnTo>
                    <a:pt x="112" y="98"/>
                  </a:lnTo>
                  <a:lnTo>
                    <a:pt x="112" y="98"/>
                  </a:lnTo>
                  <a:lnTo>
                    <a:pt x="112" y="98"/>
                  </a:lnTo>
                  <a:lnTo>
                    <a:pt x="114" y="98"/>
                  </a:lnTo>
                  <a:lnTo>
                    <a:pt x="114" y="98"/>
                  </a:lnTo>
                  <a:lnTo>
                    <a:pt x="114" y="100"/>
                  </a:lnTo>
                  <a:lnTo>
                    <a:pt x="112" y="104"/>
                  </a:lnTo>
                  <a:lnTo>
                    <a:pt x="114" y="106"/>
                  </a:lnTo>
                  <a:lnTo>
                    <a:pt x="112" y="112"/>
                  </a:lnTo>
                  <a:lnTo>
                    <a:pt x="112" y="114"/>
                  </a:lnTo>
                  <a:lnTo>
                    <a:pt x="112" y="114"/>
                  </a:lnTo>
                  <a:lnTo>
                    <a:pt x="112" y="116"/>
                  </a:lnTo>
                  <a:lnTo>
                    <a:pt x="114" y="116"/>
                  </a:lnTo>
                  <a:lnTo>
                    <a:pt x="114" y="118"/>
                  </a:lnTo>
                  <a:lnTo>
                    <a:pt x="114" y="118"/>
                  </a:lnTo>
                  <a:lnTo>
                    <a:pt x="116" y="120"/>
                  </a:lnTo>
                  <a:lnTo>
                    <a:pt x="116" y="120"/>
                  </a:lnTo>
                  <a:lnTo>
                    <a:pt x="118" y="122"/>
                  </a:lnTo>
                  <a:lnTo>
                    <a:pt x="118" y="122"/>
                  </a:lnTo>
                  <a:lnTo>
                    <a:pt x="116" y="126"/>
                  </a:lnTo>
                  <a:lnTo>
                    <a:pt x="116" y="126"/>
                  </a:lnTo>
                  <a:lnTo>
                    <a:pt x="114" y="126"/>
                  </a:lnTo>
                  <a:lnTo>
                    <a:pt x="114" y="126"/>
                  </a:lnTo>
                  <a:lnTo>
                    <a:pt x="114" y="126"/>
                  </a:lnTo>
                  <a:lnTo>
                    <a:pt x="114" y="126"/>
                  </a:lnTo>
                  <a:lnTo>
                    <a:pt x="114" y="128"/>
                  </a:lnTo>
                  <a:lnTo>
                    <a:pt x="112" y="128"/>
                  </a:lnTo>
                  <a:lnTo>
                    <a:pt x="112" y="128"/>
                  </a:lnTo>
                  <a:lnTo>
                    <a:pt x="112" y="130"/>
                  </a:lnTo>
                  <a:lnTo>
                    <a:pt x="112" y="130"/>
                  </a:lnTo>
                  <a:lnTo>
                    <a:pt x="112" y="132"/>
                  </a:lnTo>
                  <a:lnTo>
                    <a:pt x="112" y="132"/>
                  </a:lnTo>
                  <a:lnTo>
                    <a:pt x="112" y="132"/>
                  </a:lnTo>
                  <a:lnTo>
                    <a:pt x="108" y="142"/>
                  </a:lnTo>
                  <a:lnTo>
                    <a:pt x="104" y="148"/>
                  </a:lnTo>
                  <a:lnTo>
                    <a:pt x="100" y="154"/>
                  </a:lnTo>
                  <a:lnTo>
                    <a:pt x="100" y="154"/>
                  </a:lnTo>
                  <a:lnTo>
                    <a:pt x="98" y="156"/>
                  </a:lnTo>
                  <a:lnTo>
                    <a:pt x="98" y="156"/>
                  </a:lnTo>
                  <a:lnTo>
                    <a:pt x="96" y="156"/>
                  </a:lnTo>
                  <a:lnTo>
                    <a:pt x="96" y="156"/>
                  </a:lnTo>
                  <a:lnTo>
                    <a:pt x="94" y="156"/>
                  </a:lnTo>
                  <a:lnTo>
                    <a:pt x="94" y="156"/>
                  </a:lnTo>
                  <a:lnTo>
                    <a:pt x="94" y="156"/>
                  </a:lnTo>
                  <a:lnTo>
                    <a:pt x="94" y="158"/>
                  </a:lnTo>
                  <a:lnTo>
                    <a:pt x="92" y="162"/>
                  </a:lnTo>
                  <a:lnTo>
                    <a:pt x="92" y="162"/>
                  </a:lnTo>
                  <a:lnTo>
                    <a:pt x="92" y="162"/>
                  </a:lnTo>
                  <a:lnTo>
                    <a:pt x="92" y="162"/>
                  </a:lnTo>
                  <a:lnTo>
                    <a:pt x="92" y="162"/>
                  </a:lnTo>
                  <a:lnTo>
                    <a:pt x="88" y="162"/>
                  </a:lnTo>
                  <a:lnTo>
                    <a:pt x="88" y="164"/>
                  </a:lnTo>
                  <a:lnTo>
                    <a:pt x="86" y="164"/>
                  </a:lnTo>
                  <a:lnTo>
                    <a:pt x="84" y="164"/>
                  </a:lnTo>
                  <a:lnTo>
                    <a:pt x="84" y="164"/>
                  </a:lnTo>
                  <a:lnTo>
                    <a:pt x="84" y="166"/>
                  </a:lnTo>
                  <a:lnTo>
                    <a:pt x="84" y="166"/>
                  </a:lnTo>
                  <a:lnTo>
                    <a:pt x="82" y="168"/>
                  </a:lnTo>
                  <a:lnTo>
                    <a:pt x="80" y="170"/>
                  </a:lnTo>
                  <a:lnTo>
                    <a:pt x="72" y="174"/>
                  </a:lnTo>
                  <a:lnTo>
                    <a:pt x="72" y="174"/>
                  </a:lnTo>
                  <a:lnTo>
                    <a:pt x="72" y="174"/>
                  </a:lnTo>
                  <a:lnTo>
                    <a:pt x="70" y="174"/>
                  </a:lnTo>
                  <a:lnTo>
                    <a:pt x="70" y="174"/>
                  </a:lnTo>
                  <a:lnTo>
                    <a:pt x="70" y="174"/>
                  </a:lnTo>
                  <a:lnTo>
                    <a:pt x="70" y="176"/>
                  </a:lnTo>
                  <a:lnTo>
                    <a:pt x="66" y="180"/>
                  </a:lnTo>
                  <a:lnTo>
                    <a:pt x="66" y="182"/>
                  </a:lnTo>
                  <a:lnTo>
                    <a:pt x="66" y="184"/>
                  </a:lnTo>
                  <a:lnTo>
                    <a:pt x="64" y="184"/>
                  </a:lnTo>
                  <a:lnTo>
                    <a:pt x="64" y="184"/>
                  </a:lnTo>
                  <a:lnTo>
                    <a:pt x="66" y="186"/>
                  </a:lnTo>
                  <a:lnTo>
                    <a:pt x="66" y="188"/>
                  </a:lnTo>
                  <a:lnTo>
                    <a:pt x="66" y="190"/>
                  </a:lnTo>
                  <a:lnTo>
                    <a:pt x="66" y="192"/>
                  </a:lnTo>
                  <a:lnTo>
                    <a:pt x="66" y="192"/>
                  </a:lnTo>
                  <a:lnTo>
                    <a:pt x="68" y="196"/>
                  </a:lnTo>
                  <a:lnTo>
                    <a:pt x="68" y="196"/>
                  </a:lnTo>
                  <a:lnTo>
                    <a:pt x="70" y="198"/>
                  </a:lnTo>
                  <a:lnTo>
                    <a:pt x="72" y="202"/>
                  </a:lnTo>
                  <a:lnTo>
                    <a:pt x="78" y="208"/>
                  </a:lnTo>
                  <a:lnTo>
                    <a:pt x="80" y="210"/>
                  </a:lnTo>
                  <a:lnTo>
                    <a:pt x="80" y="210"/>
                  </a:lnTo>
                  <a:lnTo>
                    <a:pt x="82" y="210"/>
                  </a:lnTo>
                  <a:lnTo>
                    <a:pt x="84" y="212"/>
                  </a:lnTo>
                  <a:lnTo>
                    <a:pt x="86" y="212"/>
                  </a:lnTo>
                  <a:lnTo>
                    <a:pt x="86" y="214"/>
                  </a:lnTo>
                  <a:lnTo>
                    <a:pt x="88" y="214"/>
                  </a:lnTo>
                  <a:lnTo>
                    <a:pt x="88" y="214"/>
                  </a:lnTo>
                  <a:lnTo>
                    <a:pt x="90" y="212"/>
                  </a:lnTo>
                  <a:lnTo>
                    <a:pt x="94" y="212"/>
                  </a:lnTo>
                  <a:lnTo>
                    <a:pt x="94" y="210"/>
                  </a:lnTo>
                  <a:lnTo>
                    <a:pt x="96" y="210"/>
                  </a:lnTo>
                  <a:lnTo>
                    <a:pt x="96" y="210"/>
                  </a:lnTo>
                  <a:lnTo>
                    <a:pt x="96" y="210"/>
                  </a:lnTo>
                  <a:lnTo>
                    <a:pt x="96" y="210"/>
                  </a:lnTo>
                  <a:lnTo>
                    <a:pt x="98" y="210"/>
                  </a:lnTo>
                  <a:lnTo>
                    <a:pt x="98" y="210"/>
                  </a:lnTo>
                  <a:lnTo>
                    <a:pt x="98" y="210"/>
                  </a:lnTo>
                  <a:lnTo>
                    <a:pt x="98" y="210"/>
                  </a:lnTo>
                  <a:lnTo>
                    <a:pt x="98" y="210"/>
                  </a:lnTo>
                  <a:lnTo>
                    <a:pt x="98" y="210"/>
                  </a:lnTo>
                  <a:lnTo>
                    <a:pt x="98" y="212"/>
                  </a:lnTo>
                  <a:lnTo>
                    <a:pt x="98" y="216"/>
                  </a:lnTo>
                  <a:lnTo>
                    <a:pt x="98" y="216"/>
                  </a:lnTo>
                  <a:lnTo>
                    <a:pt x="98" y="216"/>
                  </a:lnTo>
                  <a:lnTo>
                    <a:pt x="98" y="218"/>
                  </a:lnTo>
                  <a:lnTo>
                    <a:pt x="96" y="218"/>
                  </a:lnTo>
                  <a:lnTo>
                    <a:pt x="96" y="218"/>
                  </a:lnTo>
                  <a:lnTo>
                    <a:pt x="96" y="218"/>
                  </a:lnTo>
                  <a:lnTo>
                    <a:pt x="96" y="220"/>
                  </a:lnTo>
                  <a:lnTo>
                    <a:pt x="98" y="222"/>
                  </a:lnTo>
                  <a:lnTo>
                    <a:pt x="98" y="222"/>
                  </a:lnTo>
                  <a:lnTo>
                    <a:pt x="100" y="222"/>
                  </a:lnTo>
                  <a:lnTo>
                    <a:pt x="100" y="222"/>
                  </a:lnTo>
                  <a:lnTo>
                    <a:pt x="100" y="222"/>
                  </a:lnTo>
                  <a:lnTo>
                    <a:pt x="100" y="222"/>
                  </a:lnTo>
                  <a:lnTo>
                    <a:pt x="108" y="220"/>
                  </a:lnTo>
                  <a:lnTo>
                    <a:pt x="108" y="218"/>
                  </a:lnTo>
                  <a:lnTo>
                    <a:pt x="108" y="218"/>
                  </a:lnTo>
                  <a:lnTo>
                    <a:pt x="108" y="218"/>
                  </a:lnTo>
                  <a:lnTo>
                    <a:pt x="108" y="218"/>
                  </a:lnTo>
                  <a:lnTo>
                    <a:pt x="108" y="218"/>
                  </a:lnTo>
                  <a:lnTo>
                    <a:pt x="108" y="216"/>
                  </a:lnTo>
                  <a:lnTo>
                    <a:pt x="108" y="216"/>
                  </a:lnTo>
                  <a:lnTo>
                    <a:pt x="108" y="216"/>
                  </a:lnTo>
                  <a:lnTo>
                    <a:pt x="108" y="216"/>
                  </a:lnTo>
                  <a:lnTo>
                    <a:pt x="108" y="216"/>
                  </a:lnTo>
                  <a:lnTo>
                    <a:pt x="108" y="216"/>
                  </a:lnTo>
                  <a:lnTo>
                    <a:pt x="108" y="214"/>
                  </a:lnTo>
                  <a:lnTo>
                    <a:pt x="108" y="214"/>
                  </a:lnTo>
                  <a:lnTo>
                    <a:pt x="108" y="214"/>
                  </a:lnTo>
                  <a:lnTo>
                    <a:pt x="108" y="214"/>
                  </a:lnTo>
                  <a:lnTo>
                    <a:pt x="110" y="214"/>
                  </a:lnTo>
                  <a:lnTo>
                    <a:pt x="112" y="214"/>
                  </a:lnTo>
                  <a:lnTo>
                    <a:pt x="112" y="214"/>
                  </a:lnTo>
                  <a:lnTo>
                    <a:pt x="114" y="214"/>
                  </a:lnTo>
                  <a:lnTo>
                    <a:pt x="114" y="214"/>
                  </a:lnTo>
                  <a:lnTo>
                    <a:pt x="114" y="214"/>
                  </a:lnTo>
                  <a:lnTo>
                    <a:pt x="116" y="216"/>
                  </a:lnTo>
                  <a:lnTo>
                    <a:pt x="116" y="216"/>
                  </a:lnTo>
                  <a:lnTo>
                    <a:pt x="116" y="216"/>
                  </a:lnTo>
                  <a:lnTo>
                    <a:pt x="116" y="218"/>
                  </a:lnTo>
                  <a:lnTo>
                    <a:pt x="118" y="218"/>
                  </a:lnTo>
                  <a:lnTo>
                    <a:pt x="118" y="220"/>
                  </a:lnTo>
                  <a:lnTo>
                    <a:pt x="118" y="220"/>
                  </a:lnTo>
                  <a:lnTo>
                    <a:pt x="118" y="222"/>
                  </a:lnTo>
                  <a:lnTo>
                    <a:pt x="118" y="222"/>
                  </a:lnTo>
                  <a:lnTo>
                    <a:pt x="116" y="222"/>
                  </a:lnTo>
                  <a:lnTo>
                    <a:pt x="116" y="224"/>
                  </a:lnTo>
                  <a:lnTo>
                    <a:pt x="116" y="226"/>
                  </a:lnTo>
                  <a:lnTo>
                    <a:pt x="118" y="232"/>
                  </a:lnTo>
                  <a:lnTo>
                    <a:pt x="118" y="234"/>
                  </a:lnTo>
                  <a:lnTo>
                    <a:pt x="118" y="234"/>
                  </a:lnTo>
                  <a:lnTo>
                    <a:pt x="120" y="238"/>
                  </a:lnTo>
                  <a:lnTo>
                    <a:pt x="120" y="238"/>
                  </a:lnTo>
                  <a:lnTo>
                    <a:pt x="120" y="238"/>
                  </a:lnTo>
                  <a:lnTo>
                    <a:pt x="120" y="238"/>
                  </a:lnTo>
                  <a:lnTo>
                    <a:pt x="128" y="238"/>
                  </a:lnTo>
                  <a:lnTo>
                    <a:pt x="130" y="240"/>
                  </a:lnTo>
                  <a:lnTo>
                    <a:pt x="132" y="240"/>
                  </a:lnTo>
                  <a:lnTo>
                    <a:pt x="132" y="238"/>
                  </a:lnTo>
                  <a:lnTo>
                    <a:pt x="132" y="238"/>
                  </a:lnTo>
                  <a:lnTo>
                    <a:pt x="132" y="238"/>
                  </a:lnTo>
                  <a:lnTo>
                    <a:pt x="132" y="238"/>
                  </a:lnTo>
                  <a:lnTo>
                    <a:pt x="132" y="238"/>
                  </a:lnTo>
                  <a:lnTo>
                    <a:pt x="134" y="238"/>
                  </a:lnTo>
                  <a:lnTo>
                    <a:pt x="136" y="24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57" name="Freeform 5690">
              <a:extLst>
                <a:ext uri="{FF2B5EF4-FFF2-40B4-BE49-F238E27FC236}">
                  <a16:creationId xmlns:a16="http://schemas.microsoft.com/office/drawing/2014/main" id="{68503958-8CAD-E942-9F22-36AE5BA4C99B}"/>
                </a:ext>
              </a:extLst>
            </p:cNvPr>
            <p:cNvSpPr>
              <a:spLocks/>
            </p:cNvSpPr>
            <p:nvPr/>
          </p:nvSpPr>
          <p:spPr bwMode="auto">
            <a:xfrm>
              <a:off x="5314222" y="433882"/>
              <a:ext cx="699929" cy="200115"/>
            </a:xfrm>
            <a:custGeom>
              <a:avLst/>
              <a:gdLst/>
              <a:ahLst/>
              <a:cxnLst>
                <a:cxn ang="0">
                  <a:pos x="418" y="104"/>
                </a:cxn>
                <a:cxn ang="0">
                  <a:pos x="432" y="90"/>
                </a:cxn>
                <a:cxn ang="0">
                  <a:pos x="438" y="86"/>
                </a:cxn>
                <a:cxn ang="0">
                  <a:pos x="436" y="72"/>
                </a:cxn>
                <a:cxn ang="0">
                  <a:pos x="428" y="68"/>
                </a:cxn>
                <a:cxn ang="0">
                  <a:pos x="420" y="76"/>
                </a:cxn>
                <a:cxn ang="0">
                  <a:pos x="412" y="78"/>
                </a:cxn>
                <a:cxn ang="0">
                  <a:pos x="410" y="82"/>
                </a:cxn>
                <a:cxn ang="0">
                  <a:pos x="410" y="88"/>
                </a:cxn>
                <a:cxn ang="0">
                  <a:pos x="406" y="86"/>
                </a:cxn>
                <a:cxn ang="0">
                  <a:pos x="382" y="80"/>
                </a:cxn>
                <a:cxn ang="0">
                  <a:pos x="376" y="78"/>
                </a:cxn>
                <a:cxn ang="0">
                  <a:pos x="368" y="74"/>
                </a:cxn>
                <a:cxn ang="0">
                  <a:pos x="350" y="86"/>
                </a:cxn>
                <a:cxn ang="0">
                  <a:pos x="344" y="92"/>
                </a:cxn>
                <a:cxn ang="0">
                  <a:pos x="338" y="100"/>
                </a:cxn>
                <a:cxn ang="0">
                  <a:pos x="328" y="104"/>
                </a:cxn>
                <a:cxn ang="0">
                  <a:pos x="316" y="112"/>
                </a:cxn>
                <a:cxn ang="0">
                  <a:pos x="284" y="116"/>
                </a:cxn>
                <a:cxn ang="0">
                  <a:pos x="266" y="116"/>
                </a:cxn>
                <a:cxn ang="0">
                  <a:pos x="250" y="102"/>
                </a:cxn>
                <a:cxn ang="0">
                  <a:pos x="240" y="90"/>
                </a:cxn>
                <a:cxn ang="0">
                  <a:pos x="220" y="82"/>
                </a:cxn>
                <a:cxn ang="0">
                  <a:pos x="192" y="72"/>
                </a:cxn>
                <a:cxn ang="0">
                  <a:pos x="178" y="70"/>
                </a:cxn>
                <a:cxn ang="0">
                  <a:pos x="174" y="72"/>
                </a:cxn>
                <a:cxn ang="0">
                  <a:pos x="168" y="96"/>
                </a:cxn>
                <a:cxn ang="0">
                  <a:pos x="164" y="110"/>
                </a:cxn>
                <a:cxn ang="0">
                  <a:pos x="158" y="104"/>
                </a:cxn>
                <a:cxn ang="0">
                  <a:pos x="152" y="106"/>
                </a:cxn>
                <a:cxn ang="0">
                  <a:pos x="134" y="112"/>
                </a:cxn>
                <a:cxn ang="0">
                  <a:pos x="124" y="110"/>
                </a:cxn>
                <a:cxn ang="0">
                  <a:pos x="104" y="102"/>
                </a:cxn>
                <a:cxn ang="0">
                  <a:pos x="104" y="90"/>
                </a:cxn>
                <a:cxn ang="0">
                  <a:pos x="100" y="90"/>
                </a:cxn>
                <a:cxn ang="0">
                  <a:pos x="100" y="86"/>
                </a:cxn>
                <a:cxn ang="0">
                  <a:pos x="90" y="84"/>
                </a:cxn>
                <a:cxn ang="0">
                  <a:pos x="68" y="72"/>
                </a:cxn>
                <a:cxn ang="0">
                  <a:pos x="70" y="72"/>
                </a:cxn>
                <a:cxn ang="0">
                  <a:pos x="68" y="76"/>
                </a:cxn>
                <a:cxn ang="0">
                  <a:pos x="62" y="74"/>
                </a:cxn>
                <a:cxn ang="0">
                  <a:pos x="62" y="80"/>
                </a:cxn>
                <a:cxn ang="0">
                  <a:pos x="50" y="86"/>
                </a:cxn>
                <a:cxn ang="0">
                  <a:pos x="54" y="84"/>
                </a:cxn>
                <a:cxn ang="0">
                  <a:pos x="52" y="82"/>
                </a:cxn>
                <a:cxn ang="0">
                  <a:pos x="50" y="82"/>
                </a:cxn>
                <a:cxn ang="0">
                  <a:pos x="56" y="80"/>
                </a:cxn>
                <a:cxn ang="0">
                  <a:pos x="52" y="76"/>
                </a:cxn>
                <a:cxn ang="0">
                  <a:pos x="40" y="78"/>
                </a:cxn>
                <a:cxn ang="0">
                  <a:pos x="28" y="82"/>
                </a:cxn>
                <a:cxn ang="0">
                  <a:pos x="20" y="80"/>
                </a:cxn>
                <a:cxn ang="0">
                  <a:pos x="60" y="64"/>
                </a:cxn>
                <a:cxn ang="0">
                  <a:pos x="60" y="60"/>
                </a:cxn>
                <a:cxn ang="0">
                  <a:pos x="18" y="62"/>
                </a:cxn>
                <a:cxn ang="0">
                  <a:pos x="16" y="66"/>
                </a:cxn>
                <a:cxn ang="0">
                  <a:pos x="14" y="58"/>
                </a:cxn>
                <a:cxn ang="0">
                  <a:pos x="30" y="46"/>
                </a:cxn>
                <a:cxn ang="0">
                  <a:pos x="22" y="42"/>
                </a:cxn>
                <a:cxn ang="0">
                  <a:pos x="18" y="42"/>
                </a:cxn>
                <a:cxn ang="0">
                  <a:pos x="14" y="36"/>
                </a:cxn>
                <a:cxn ang="0">
                  <a:pos x="14" y="18"/>
                </a:cxn>
                <a:cxn ang="0">
                  <a:pos x="16" y="8"/>
                </a:cxn>
                <a:cxn ang="0">
                  <a:pos x="2" y="0"/>
                </a:cxn>
              </a:cxnLst>
              <a:rect l="0" t="0" r="r" b="b"/>
              <a:pathLst>
                <a:path w="440" h="126">
                  <a:moveTo>
                    <a:pt x="426" y="126"/>
                  </a:moveTo>
                  <a:lnTo>
                    <a:pt x="428" y="122"/>
                  </a:lnTo>
                  <a:lnTo>
                    <a:pt x="428" y="122"/>
                  </a:lnTo>
                  <a:lnTo>
                    <a:pt x="426" y="118"/>
                  </a:lnTo>
                  <a:lnTo>
                    <a:pt x="426" y="116"/>
                  </a:lnTo>
                  <a:lnTo>
                    <a:pt x="422" y="110"/>
                  </a:lnTo>
                  <a:lnTo>
                    <a:pt x="418" y="106"/>
                  </a:lnTo>
                  <a:lnTo>
                    <a:pt x="418" y="104"/>
                  </a:lnTo>
                  <a:lnTo>
                    <a:pt x="418" y="104"/>
                  </a:lnTo>
                  <a:lnTo>
                    <a:pt x="418" y="104"/>
                  </a:lnTo>
                  <a:lnTo>
                    <a:pt x="418" y="104"/>
                  </a:lnTo>
                  <a:lnTo>
                    <a:pt x="420" y="102"/>
                  </a:lnTo>
                  <a:lnTo>
                    <a:pt x="426" y="96"/>
                  </a:lnTo>
                  <a:lnTo>
                    <a:pt x="426" y="96"/>
                  </a:lnTo>
                  <a:lnTo>
                    <a:pt x="430" y="90"/>
                  </a:lnTo>
                  <a:lnTo>
                    <a:pt x="432" y="90"/>
                  </a:lnTo>
                  <a:lnTo>
                    <a:pt x="436" y="88"/>
                  </a:lnTo>
                  <a:lnTo>
                    <a:pt x="436" y="88"/>
                  </a:lnTo>
                  <a:lnTo>
                    <a:pt x="436" y="88"/>
                  </a:lnTo>
                  <a:lnTo>
                    <a:pt x="438" y="88"/>
                  </a:lnTo>
                  <a:lnTo>
                    <a:pt x="438" y="88"/>
                  </a:lnTo>
                  <a:lnTo>
                    <a:pt x="438" y="86"/>
                  </a:lnTo>
                  <a:lnTo>
                    <a:pt x="438" y="86"/>
                  </a:lnTo>
                  <a:lnTo>
                    <a:pt x="438" y="86"/>
                  </a:lnTo>
                  <a:lnTo>
                    <a:pt x="440" y="84"/>
                  </a:lnTo>
                  <a:lnTo>
                    <a:pt x="440" y="84"/>
                  </a:lnTo>
                  <a:lnTo>
                    <a:pt x="440" y="84"/>
                  </a:lnTo>
                  <a:lnTo>
                    <a:pt x="438" y="78"/>
                  </a:lnTo>
                  <a:lnTo>
                    <a:pt x="438" y="76"/>
                  </a:lnTo>
                  <a:lnTo>
                    <a:pt x="438" y="76"/>
                  </a:lnTo>
                  <a:lnTo>
                    <a:pt x="436" y="74"/>
                  </a:lnTo>
                  <a:lnTo>
                    <a:pt x="436" y="72"/>
                  </a:lnTo>
                  <a:lnTo>
                    <a:pt x="434" y="70"/>
                  </a:lnTo>
                  <a:lnTo>
                    <a:pt x="432" y="68"/>
                  </a:lnTo>
                  <a:lnTo>
                    <a:pt x="432" y="68"/>
                  </a:lnTo>
                  <a:lnTo>
                    <a:pt x="430" y="68"/>
                  </a:lnTo>
                  <a:lnTo>
                    <a:pt x="430" y="68"/>
                  </a:lnTo>
                  <a:lnTo>
                    <a:pt x="430" y="68"/>
                  </a:lnTo>
                  <a:lnTo>
                    <a:pt x="430" y="68"/>
                  </a:lnTo>
                  <a:lnTo>
                    <a:pt x="428" y="68"/>
                  </a:lnTo>
                  <a:lnTo>
                    <a:pt x="428" y="70"/>
                  </a:lnTo>
                  <a:lnTo>
                    <a:pt x="426" y="70"/>
                  </a:lnTo>
                  <a:lnTo>
                    <a:pt x="426" y="70"/>
                  </a:lnTo>
                  <a:lnTo>
                    <a:pt x="424" y="72"/>
                  </a:lnTo>
                  <a:lnTo>
                    <a:pt x="424" y="72"/>
                  </a:lnTo>
                  <a:lnTo>
                    <a:pt x="420" y="76"/>
                  </a:lnTo>
                  <a:lnTo>
                    <a:pt x="420" y="76"/>
                  </a:lnTo>
                  <a:lnTo>
                    <a:pt x="420" y="76"/>
                  </a:lnTo>
                  <a:lnTo>
                    <a:pt x="418" y="78"/>
                  </a:lnTo>
                  <a:lnTo>
                    <a:pt x="416" y="78"/>
                  </a:lnTo>
                  <a:lnTo>
                    <a:pt x="416" y="78"/>
                  </a:lnTo>
                  <a:lnTo>
                    <a:pt x="414" y="78"/>
                  </a:lnTo>
                  <a:lnTo>
                    <a:pt x="414" y="78"/>
                  </a:lnTo>
                  <a:lnTo>
                    <a:pt x="414" y="78"/>
                  </a:lnTo>
                  <a:lnTo>
                    <a:pt x="412" y="78"/>
                  </a:lnTo>
                  <a:lnTo>
                    <a:pt x="412" y="78"/>
                  </a:lnTo>
                  <a:lnTo>
                    <a:pt x="410" y="78"/>
                  </a:lnTo>
                  <a:lnTo>
                    <a:pt x="408" y="80"/>
                  </a:lnTo>
                  <a:lnTo>
                    <a:pt x="408" y="80"/>
                  </a:lnTo>
                  <a:lnTo>
                    <a:pt x="408" y="80"/>
                  </a:lnTo>
                  <a:lnTo>
                    <a:pt x="408" y="82"/>
                  </a:lnTo>
                  <a:lnTo>
                    <a:pt x="408" y="82"/>
                  </a:lnTo>
                  <a:lnTo>
                    <a:pt x="408" y="82"/>
                  </a:lnTo>
                  <a:lnTo>
                    <a:pt x="410" y="82"/>
                  </a:lnTo>
                  <a:lnTo>
                    <a:pt x="412" y="82"/>
                  </a:lnTo>
                  <a:lnTo>
                    <a:pt x="412" y="84"/>
                  </a:lnTo>
                  <a:lnTo>
                    <a:pt x="412" y="86"/>
                  </a:lnTo>
                  <a:lnTo>
                    <a:pt x="412" y="86"/>
                  </a:lnTo>
                  <a:lnTo>
                    <a:pt x="412" y="86"/>
                  </a:lnTo>
                  <a:lnTo>
                    <a:pt x="412" y="86"/>
                  </a:lnTo>
                  <a:lnTo>
                    <a:pt x="410" y="86"/>
                  </a:lnTo>
                  <a:lnTo>
                    <a:pt x="410" y="88"/>
                  </a:lnTo>
                  <a:lnTo>
                    <a:pt x="408" y="88"/>
                  </a:lnTo>
                  <a:lnTo>
                    <a:pt x="408" y="88"/>
                  </a:lnTo>
                  <a:lnTo>
                    <a:pt x="408" y="88"/>
                  </a:lnTo>
                  <a:lnTo>
                    <a:pt x="408" y="88"/>
                  </a:lnTo>
                  <a:lnTo>
                    <a:pt x="408" y="88"/>
                  </a:lnTo>
                  <a:lnTo>
                    <a:pt x="406" y="86"/>
                  </a:lnTo>
                  <a:lnTo>
                    <a:pt x="406" y="86"/>
                  </a:lnTo>
                  <a:lnTo>
                    <a:pt x="406" y="86"/>
                  </a:lnTo>
                  <a:lnTo>
                    <a:pt x="406" y="86"/>
                  </a:lnTo>
                  <a:lnTo>
                    <a:pt x="404" y="86"/>
                  </a:lnTo>
                  <a:lnTo>
                    <a:pt x="402" y="88"/>
                  </a:lnTo>
                  <a:lnTo>
                    <a:pt x="398" y="90"/>
                  </a:lnTo>
                  <a:lnTo>
                    <a:pt x="398" y="90"/>
                  </a:lnTo>
                  <a:lnTo>
                    <a:pt x="390" y="86"/>
                  </a:lnTo>
                  <a:lnTo>
                    <a:pt x="382" y="80"/>
                  </a:lnTo>
                  <a:lnTo>
                    <a:pt x="382" y="80"/>
                  </a:lnTo>
                  <a:lnTo>
                    <a:pt x="380" y="80"/>
                  </a:lnTo>
                  <a:lnTo>
                    <a:pt x="380" y="80"/>
                  </a:lnTo>
                  <a:lnTo>
                    <a:pt x="378" y="80"/>
                  </a:lnTo>
                  <a:lnTo>
                    <a:pt x="378" y="80"/>
                  </a:lnTo>
                  <a:lnTo>
                    <a:pt x="378" y="80"/>
                  </a:lnTo>
                  <a:lnTo>
                    <a:pt x="378" y="80"/>
                  </a:lnTo>
                  <a:lnTo>
                    <a:pt x="376" y="80"/>
                  </a:lnTo>
                  <a:lnTo>
                    <a:pt x="376" y="78"/>
                  </a:lnTo>
                  <a:lnTo>
                    <a:pt x="376" y="78"/>
                  </a:lnTo>
                  <a:lnTo>
                    <a:pt x="376" y="78"/>
                  </a:lnTo>
                  <a:lnTo>
                    <a:pt x="376" y="76"/>
                  </a:lnTo>
                  <a:lnTo>
                    <a:pt x="374" y="76"/>
                  </a:lnTo>
                  <a:lnTo>
                    <a:pt x="374" y="76"/>
                  </a:lnTo>
                  <a:lnTo>
                    <a:pt x="370" y="74"/>
                  </a:lnTo>
                  <a:lnTo>
                    <a:pt x="370" y="74"/>
                  </a:lnTo>
                  <a:lnTo>
                    <a:pt x="368" y="74"/>
                  </a:lnTo>
                  <a:lnTo>
                    <a:pt x="368" y="74"/>
                  </a:lnTo>
                  <a:lnTo>
                    <a:pt x="366" y="74"/>
                  </a:lnTo>
                  <a:lnTo>
                    <a:pt x="362" y="76"/>
                  </a:lnTo>
                  <a:lnTo>
                    <a:pt x="360" y="76"/>
                  </a:lnTo>
                  <a:lnTo>
                    <a:pt x="356" y="80"/>
                  </a:lnTo>
                  <a:lnTo>
                    <a:pt x="352" y="84"/>
                  </a:lnTo>
                  <a:lnTo>
                    <a:pt x="350" y="84"/>
                  </a:lnTo>
                  <a:lnTo>
                    <a:pt x="350" y="86"/>
                  </a:lnTo>
                  <a:lnTo>
                    <a:pt x="348" y="88"/>
                  </a:lnTo>
                  <a:lnTo>
                    <a:pt x="346" y="88"/>
                  </a:lnTo>
                  <a:lnTo>
                    <a:pt x="346" y="88"/>
                  </a:lnTo>
                  <a:lnTo>
                    <a:pt x="346" y="90"/>
                  </a:lnTo>
                  <a:lnTo>
                    <a:pt x="346" y="90"/>
                  </a:lnTo>
                  <a:lnTo>
                    <a:pt x="344" y="92"/>
                  </a:lnTo>
                  <a:lnTo>
                    <a:pt x="344" y="92"/>
                  </a:lnTo>
                  <a:lnTo>
                    <a:pt x="344" y="92"/>
                  </a:lnTo>
                  <a:lnTo>
                    <a:pt x="342" y="94"/>
                  </a:lnTo>
                  <a:lnTo>
                    <a:pt x="340" y="96"/>
                  </a:lnTo>
                  <a:lnTo>
                    <a:pt x="338" y="98"/>
                  </a:lnTo>
                  <a:lnTo>
                    <a:pt x="338" y="98"/>
                  </a:lnTo>
                  <a:lnTo>
                    <a:pt x="338" y="98"/>
                  </a:lnTo>
                  <a:lnTo>
                    <a:pt x="338" y="100"/>
                  </a:lnTo>
                  <a:lnTo>
                    <a:pt x="338" y="100"/>
                  </a:lnTo>
                  <a:lnTo>
                    <a:pt x="338" y="100"/>
                  </a:lnTo>
                  <a:lnTo>
                    <a:pt x="336" y="104"/>
                  </a:lnTo>
                  <a:lnTo>
                    <a:pt x="334" y="106"/>
                  </a:lnTo>
                  <a:lnTo>
                    <a:pt x="332" y="106"/>
                  </a:lnTo>
                  <a:lnTo>
                    <a:pt x="332" y="106"/>
                  </a:lnTo>
                  <a:lnTo>
                    <a:pt x="330" y="104"/>
                  </a:lnTo>
                  <a:lnTo>
                    <a:pt x="328" y="104"/>
                  </a:lnTo>
                  <a:lnTo>
                    <a:pt x="328" y="104"/>
                  </a:lnTo>
                  <a:lnTo>
                    <a:pt x="328" y="104"/>
                  </a:lnTo>
                  <a:lnTo>
                    <a:pt x="328" y="104"/>
                  </a:lnTo>
                  <a:lnTo>
                    <a:pt x="328" y="104"/>
                  </a:lnTo>
                  <a:lnTo>
                    <a:pt x="326" y="106"/>
                  </a:lnTo>
                  <a:lnTo>
                    <a:pt x="322" y="110"/>
                  </a:lnTo>
                  <a:lnTo>
                    <a:pt x="320" y="112"/>
                  </a:lnTo>
                  <a:lnTo>
                    <a:pt x="318" y="110"/>
                  </a:lnTo>
                  <a:lnTo>
                    <a:pt x="318" y="110"/>
                  </a:lnTo>
                  <a:lnTo>
                    <a:pt x="316" y="112"/>
                  </a:lnTo>
                  <a:lnTo>
                    <a:pt x="316" y="112"/>
                  </a:lnTo>
                  <a:lnTo>
                    <a:pt x="312" y="114"/>
                  </a:lnTo>
                  <a:lnTo>
                    <a:pt x="304" y="114"/>
                  </a:lnTo>
                  <a:lnTo>
                    <a:pt x="300" y="114"/>
                  </a:lnTo>
                  <a:lnTo>
                    <a:pt x="290" y="116"/>
                  </a:lnTo>
                  <a:lnTo>
                    <a:pt x="284" y="116"/>
                  </a:lnTo>
                  <a:lnTo>
                    <a:pt x="284" y="116"/>
                  </a:lnTo>
                  <a:lnTo>
                    <a:pt x="284" y="116"/>
                  </a:lnTo>
                  <a:lnTo>
                    <a:pt x="280" y="118"/>
                  </a:lnTo>
                  <a:lnTo>
                    <a:pt x="278" y="120"/>
                  </a:lnTo>
                  <a:lnTo>
                    <a:pt x="278" y="120"/>
                  </a:lnTo>
                  <a:lnTo>
                    <a:pt x="276" y="120"/>
                  </a:lnTo>
                  <a:lnTo>
                    <a:pt x="272" y="120"/>
                  </a:lnTo>
                  <a:lnTo>
                    <a:pt x="268" y="118"/>
                  </a:lnTo>
                  <a:lnTo>
                    <a:pt x="266" y="116"/>
                  </a:lnTo>
                  <a:lnTo>
                    <a:pt x="266" y="116"/>
                  </a:lnTo>
                  <a:lnTo>
                    <a:pt x="264" y="116"/>
                  </a:lnTo>
                  <a:lnTo>
                    <a:pt x="264" y="116"/>
                  </a:lnTo>
                  <a:lnTo>
                    <a:pt x="264" y="116"/>
                  </a:lnTo>
                  <a:lnTo>
                    <a:pt x="264" y="116"/>
                  </a:lnTo>
                  <a:lnTo>
                    <a:pt x="258" y="112"/>
                  </a:lnTo>
                  <a:lnTo>
                    <a:pt x="256" y="112"/>
                  </a:lnTo>
                  <a:lnTo>
                    <a:pt x="252" y="106"/>
                  </a:lnTo>
                  <a:lnTo>
                    <a:pt x="250" y="102"/>
                  </a:lnTo>
                  <a:lnTo>
                    <a:pt x="250" y="102"/>
                  </a:lnTo>
                  <a:lnTo>
                    <a:pt x="248" y="100"/>
                  </a:lnTo>
                  <a:lnTo>
                    <a:pt x="248" y="98"/>
                  </a:lnTo>
                  <a:lnTo>
                    <a:pt x="248" y="98"/>
                  </a:lnTo>
                  <a:lnTo>
                    <a:pt x="246" y="96"/>
                  </a:lnTo>
                  <a:lnTo>
                    <a:pt x="244" y="94"/>
                  </a:lnTo>
                  <a:lnTo>
                    <a:pt x="242" y="92"/>
                  </a:lnTo>
                  <a:lnTo>
                    <a:pt x="240" y="90"/>
                  </a:lnTo>
                  <a:lnTo>
                    <a:pt x="240" y="90"/>
                  </a:lnTo>
                  <a:lnTo>
                    <a:pt x="240" y="90"/>
                  </a:lnTo>
                  <a:lnTo>
                    <a:pt x="240" y="90"/>
                  </a:lnTo>
                  <a:lnTo>
                    <a:pt x="240" y="90"/>
                  </a:lnTo>
                  <a:lnTo>
                    <a:pt x="232" y="88"/>
                  </a:lnTo>
                  <a:lnTo>
                    <a:pt x="228" y="84"/>
                  </a:lnTo>
                  <a:lnTo>
                    <a:pt x="228" y="84"/>
                  </a:lnTo>
                  <a:lnTo>
                    <a:pt x="220" y="82"/>
                  </a:lnTo>
                  <a:lnTo>
                    <a:pt x="210" y="76"/>
                  </a:lnTo>
                  <a:lnTo>
                    <a:pt x="210" y="76"/>
                  </a:lnTo>
                  <a:lnTo>
                    <a:pt x="210" y="74"/>
                  </a:lnTo>
                  <a:lnTo>
                    <a:pt x="208" y="74"/>
                  </a:lnTo>
                  <a:lnTo>
                    <a:pt x="206" y="74"/>
                  </a:lnTo>
                  <a:lnTo>
                    <a:pt x="206" y="74"/>
                  </a:lnTo>
                  <a:lnTo>
                    <a:pt x="194" y="72"/>
                  </a:lnTo>
                  <a:lnTo>
                    <a:pt x="192" y="72"/>
                  </a:lnTo>
                  <a:lnTo>
                    <a:pt x="190" y="72"/>
                  </a:lnTo>
                  <a:lnTo>
                    <a:pt x="186" y="72"/>
                  </a:lnTo>
                  <a:lnTo>
                    <a:pt x="184" y="72"/>
                  </a:lnTo>
                  <a:lnTo>
                    <a:pt x="184" y="72"/>
                  </a:lnTo>
                  <a:lnTo>
                    <a:pt x="182" y="72"/>
                  </a:lnTo>
                  <a:lnTo>
                    <a:pt x="180" y="72"/>
                  </a:lnTo>
                  <a:lnTo>
                    <a:pt x="180" y="72"/>
                  </a:lnTo>
                  <a:lnTo>
                    <a:pt x="178" y="70"/>
                  </a:lnTo>
                  <a:lnTo>
                    <a:pt x="178" y="70"/>
                  </a:lnTo>
                  <a:lnTo>
                    <a:pt x="178" y="70"/>
                  </a:lnTo>
                  <a:lnTo>
                    <a:pt x="178" y="70"/>
                  </a:lnTo>
                  <a:lnTo>
                    <a:pt x="176" y="70"/>
                  </a:lnTo>
                  <a:lnTo>
                    <a:pt x="176" y="70"/>
                  </a:lnTo>
                  <a:lnTo>
                    <a:pt x="176" y="70"/>
                  </a:lnTo>
                  <a:lnTo>
                    <a:pt x="174" y="72"/>
                  </a:lnTo>
                  <a:lnTo>
                    <a:pt x="174" y="72"/>
                  </a:lnTo>
                  <a:lnTo>
                    <a:pt x="174" y="74"/>
                  </a:lnTo>
                  <a:lnTo>
                    <a:pt x="172" y="76"/>
                  </a:lnTo>
                  <a:lnTo>
                    <a:pt x="172" y="76"/>
                  </a:lnTo>
                  <a:lnTo>
                    <a:pt x="172" y="76"/>
                  </a:lnTo>
                  <a:lnTo>
                    <a:pt x="172" y="80"/>
                  </a:lnTo>
                  <a:lnTo>
                    <a:pt x="172" y="86"/>
                  </a:lnTo>
                  <a:lnTo>
                    <a:pt x="170" y="92"/>
                  </a:lnTo>
                  <a:lnTo>
                    <a:pt x="168" y="96"/>
                  </a:lnTo>
                  <a:lnTo>
                    <a:pt x="168" y="98"/>
                  </a:lnTo>
                  <a:lnTo>
                    <a:pt x="168" y="100"/>
                  </a:lnTo>
                  <a:lnTo>
                    <a:pt x="168" y="100"/>
                  </a:lnTo>
                  <a:lnTo>
                    <a:pt x="168" y="102"/>
                  </a:lnTo>
                  <a:lnTo>
                    <a:pt x="170" y="102"/>
                  </a:lnTo>
                  <a:lnTo>
                    <a:pt x="168" y="104"/>
                  </a:lnTo>
                  <a:lnTo>
                    <a:pt x="166" y="108"/>
                  </a:lnTo>
                  <a:lnTo>
                    <a:pt x="164" y="110"/>
                  </a:lnTo>
                  <a:lnTo>
                    <a:pt x="164" y="110"/>
                  </a:lnTo>
                  <a:lnTo>
                    <a:pt x="164" y="110"/>
                  </a:lnTo>
                  <a:lnTo>
                    <a:pt x="164" y="110"/>
                  </a:lnTo>
                  <a:lnTo>
                    <a:pt x="164" y="108"/>
                  </a:lnTo>
                  <a:lnTo>
                    <a:pt x="162" y="106"/>
                  </a:lnTo>
                  <a:lnTo>
                    <a:pt x="158" y="104"/>
                  </a:lnTo>
                  <a:lnTo>
                    <a:pt x="158" y="104"/>
                  </a:lnTo>
                  <a:lnTo>
                    <a:pt x="158" y="104"/>
                  </a:lnTo>
                  <a:lnTo>
                    <a:pt x="158" y="104"/>
                  </a:lnTo>
                  <a:lnTo>
                    <a:pt x="156" y="104"/>
                  </a:lnTo>
                  <a:lnTo>
                    <a:pt x="154" y="104"/>
                  </a:lnTo>
                  <a:lnTo>
                    <a:pt x="154" y="104"/>
                  </a:lnTo>
                  <a:lnTo>
                    <a:pt x="152" y="104"/>
                  </a:lnTo>
                  <a:lnTo>
                    <a:pt x="152" y="104"/>
                  </a:lnTo>
                  <a:lnTo>
                    <a:pt x="152" y="106"/>
                  </a:lnTo>
                  <a:lnTo>
                    <a:pt x="152" y="106"/>
                  </a:lnTo>
                  <a:lnTo>
                    <a:pt x="152" y="106"/>
                  </a:lnTo>
                  <a:lnTo>
                    <a:pt x="152" y="106"/>
                  </a:lnTo>
                  <a:lnTo>
                    <a:pt x="152" y="106"/>
                  </a:lnTo>
                  <a:lnTo>
                    <a:pt x="150" y="108"/>
                  </a:lnTo>
                  <a:lnTo>
                    <a:pt x="150" y="108"/>
                  </a:lnTo>
                  <a:lnTo>
                    <a:pt x="144" y="110"/>
                  </a:lnTo>
                  <a:lnTo>
                    <a:pt x="134" y="112"/>
                  </a:lnTo>
                  <a:lnTo>
                    <a:pt x="134" y="112"/>
                  </a:lnTo>
                  <a:lnTo>
                    <a:pt x="132" y="112"/>
                  </a:lnTo>
                  <a:lnTo>
                    <a:pt x="132" y="112"/>
                  </a:lnTo>
                  <a:lnTo>
                    <a:pt x="132" y="112"/>
                  </a:lnTo>
                  <a:lnTo>
                    <a:pt x="132" y="112"/>
                  </a:lnTo>
                  <a:lnTo>
                    <a:pt x="130" y="114"/>
                  </a:lnTo>
                  <a:lnTo>
                    <a:pt x="130" y="114"/>
                  </a:lnTo>
                  <a:lnTo>
                    <a:pt x="128" y="112"/>
                  </a:lnTo>
                  <a:lnTo>
                    <a:pt x="124" y="110"/>
                  </a:lnTo>
                  <a:lnTo>
                    <a:pt x="122" y="110"/>
                  </a:lnTo>
                  <a:lnTo>
                    <a:pt x="114" y="108"/>
                  </a:lnTo>
                  <a:lnTo>
                    <a:pt x="112" y="108"/>
                  </a:lnTo>
                  <a:lnTo>
                    <a:pt x="112" y="106"/>
                  </a:lnTo>
                  <a:lnTo>
                    <a:pt x="110" y="104"/>
                  </a:lnTo>
                  <a:lnTo>
                    <a:pt x="106" y="102"/>
                  </a:lnTo>
                  <a:lnTo>
                    <a:pt x="106" y="102"/>
                  </a:lnTo>
                  <a:lnTo>
                    <a:pt x="104" y="102"/>
                  </a:lnTo>
                  <a:lnTo>
                    <a:pt x="104" y="102"/>
                  </a:lnTo>
                  <a:lnTo>
                    <a:pt x="104" y="100"/>
                  </a:lnTo>
                  <a:lnTo>
                    <a:pt x="102" y="94"/>
                  </a:lnTo>
                  <a:lnTo>
                    <a:pt x="102" y="94"/>
                  </a:lnTo>
                  <a:lnTo>
                    <a:pt x="104" y="90"/>
                  </a:lnTo>
                  <a:lnTo>
                    <a:pt x="104" y="90"/>
                  </a:lnTo>
                  <a:lnTo>
                    <a:pt x="104" y="90"/>
                  </a:lnTo>
                  <a:lnTo>
                    <a:pt x="104" y="90"/>
                  </a:lnTo>
                  <a:lnTo>
                    <a:pt x="102" y="90"/>
                  </a:lnTo>
                  <a:lnTo>
                    <a:pt x="102" y="90"/>
                  </a:lnTo>
                  <a:lnTo>
                    <a:pt x="102" y="90"/>
                  </a:lnTo>
                  <a:lnTo>
                    <a:pt x="100" y="90"/>
                  </a:lnTo>
                  <a:lnTo>
                    <a:pt x="100" y="90"/>
                  </a:lnTo>
                  <a:lnTo>
                    <a:pt x="100" y="90"/>
                  </a:lnTo>
                  <a:lnTo>
                    <a:pt x="100" y="90"/>
                  </a:lnTo>
                  <a:lnTo>
                    <a:pt x="100" y="90"/>
                  </a:lnTo>
                  <a:lnTo>
                    <a:pt x="100" y="90"/>
                  </a:lnTo>
                  <a:lnTo>
                    <a:pt x="98" y="90"/>
                  </a:lnTo>
                  <a:lnTo>
                    <a:pt x="98" y="90"/>
                  </a:lnTo>
                  <a:lnTo>
                    <a:pt x="98" y="88"/>
                  </a:lnTo>
                  <a:lnTo>
                    <a:pt x="98" y="86"/>
                  </a:lnTo>
                  <a:lnTo>
                    <a:pt x="100" y="86"/>
                  </a:lnTo>
                  <a:lnTo>
                    <a:pt x="100" y="86"/>
                  </a:lnTo>
                  <a:lnTo>
                    <a:pt x="100" y="86"/>
                  </a:lnTo>
                  <a:lnTo>
                    <a:pt x="102" y="86"/>
                  </a:lnTo>
                  <a:lnTo>
                    <a:pt x="100" y="82"/>
                  </a:lnTo>
                  <a:lnTo>
                    <a:pt x="94" y="78"/>
                  </a:lnTo>
                  <a:lnTo>
                    <a:pt x="94" y="78"/>
                  </a:lnTo>
                  <a:lnTo>
                    <a:pt x="92" y="82"/>
                  </a:lnTo>
                  <a:lnTo>
                    <a:pt x="92" y="82"/>
                  </a:lnTo>
                  <a:lnTo>
                    <a:pt x="90" y="84"/>
                  </a:lnTo>
                  <a:lnTo>
                    <a:pt x="90" y="84"/>
                  </a:lnTo>
                  <a:lnTo>
                    <a:pt x="88" y="82"/>
                  </a:lnTo>
                  <a:lnTo>
                    <a:pt x="82" y="80"/>
                  </a:lnTo>
                  <a:lnTo>
                    <a:pt x="80" y="76"/>
                  </a:lnTo>
                  <a:lnTo>
                    <a:pt x="80" y="74"/>
                  </a:lnTo>
                  <a:lnTo>
                    <a:pt x="72" y="70"/>
                  </a:lnTo>
                  <a:lnTo>
                    <a:pt x="72" y="70"/>
                  </a:lnTo>
                  <a:lnTo>
                    <a:pt x="70" y="72"/>
                  </a:lnTo>
                  <a:lnTo>
                    <a:pt x="68" y="72"/>
                  </a:lnTo>
                  <a:lnTo>
                    <a:pt x="68" y="72"/>
                  </a:lnTo>
                  <a:lnTo>
                    <a:pt x="68" y="72"/>
                  </a:lnTo>
                  <a:lnTo>
                    <a:pt x="68" y="72"/>
                  </a:lnTo>
                  <a:lnTo>
                    <a:pt x="68" y="72"/>
                  </a:lnTo>
                  <a:lnTo>
                    <a:pt x="68" y="72"/>
                  </a:lnTo>
                  <a:lnTo>
                    <a:pt x="68" y="72"/>
                  </a:lnTo>
                  <a:lnTo>
                    <a:pt x="70" y="72"/>
                  </a:lnTo>
                  <a:lnTo>
                    <a:pt x="70" y="72"/>
                  </a:lnTo>
                  <a:lnTo>
                    <a:pt x="70" y="74"/>
                  </a:lnTo>
                  <a:lnTo>
                    <a:pt x="70" y="74"/>
                  </a:lnTo>
                  <a:lnTo>
                    <a:pt x="70" y="74"/>
                  </a:lnTo>
                  <a:lnTo>
                    <a:pt x="70" y="74"/>
                  </a:lnTo>
                  <a:lnTo>
                    <a:pt x="70" y="76"/>
                  </a:lnTo>
                  <a:lnTo>
                    <a:pt x="70" y="76"/>
                  </a:lnTo>
                  <a:lnTo>
                    <a:pt x="70" y="76"/>
                  </a:lnTo>
                  <a:lnTo>
                    <a:pt x="68" y="76"/>
                  </a:lnTo>
                  <a:lnTo>
                    <a:pt x="68" y="76"/>
                  </a:lnTo>
                  <a:lnTo>
                    <a:pt x="64" y="74"/>
                  </a:lnTo>
                  <a:lnTo>
                    <a:pt x="64" y="72"/>
                  </a:lnTo>
                  <a:lnTo>
                    <a:pt x="64" y="72"/>
                  </a:lnTo>
                  <a:lnTo>
                    <a:pt x="62" y="72"/>
                  </a:lnTo>
                  <a:lnTo>
                    <a:pt x="62" y="72"/>
                  </a:lnTo>
                  <a:lnTo>
                    <a:pt x="62" y="72"/>
                  </a:lnTo>
                  <a:lnTo>
                    <a:pt x="62" y="74"/>
                  </a:lnTo>
                  <a:lnTo>
                    <a:pt x="62" y="74"/>
                  </a:lnTo>
                  <a:lnTo>
                    <a:pt x="62" y="74"/>
                  </a:lnTo>
                  <a:lnTo>
                    <a:pt x="62" y="74"/>
                  </a:lnTo>
                  <a:lnTo>
                    <a:pt x="62" y="76"/>
                  </a:lnTo>
                  <a:lnTo>
                    <a:pt x="62" y="76"/>
                  </a:lnTo>
                  <a:lnTo>
                    <a:pt x="64" y="78"/>
                  </a:lnTo>
                  <a:lnTo>
                    <a:pt x="64" y="80"/>
                  </a:lnTo>
                  <a:lnTo>
                    <a:pt x="62" y="80"/>
                  </a:lnTo>
                  <a:lnTo>
                    <a:pt x="54" y="88"/>
                  </a:lnTo>
                  <a:lnTo>
                    <a:pt x="50" y="90"/>
                  </a:lnTo>
                  <a:lnTo>
                    <a:pt x="48" y="88"/>
                  </a:lnTo>
                  <a:lnTo>
                    <a:pt x="48" y="88"/>
                  </a:lnTo>
                  <a:lnTo>
                    <a:pt x="48" y="86"/>
                  </a:lnTo>
                  <a:lnTo>
                    <a:pt x="48" y="86"/>
                  </a:lnTo>
                  <a:lnTo>
                    <a:pt x="50" y="86"/>
                  </a:lnTo>
                  <a:lnTo>
                    <a:pt x="50" y="86"/>
                  </a:lnTo>
                  <a:lnTo>
                    <a:pt x="52" y="86"/>
                  </a:lnTo>
                  <a:lnTo>
                    <a:pt x="52" y="86"/>
                  </a:lnTo>
                  <a:lnTo>
                    <a:pt x="52" y="86"/>
                  </a:lnTo>
                  <a:lnTo>
                    <a:pt x="52" y="86"/>
                  </a:lnTo>
                  <a:lnTo>
                    <a:pt x="54" y="86"/>
                  </a:lnTo>
                  <a:lnTo>
                    <a:pt x="54" y="84"/>
                  </a:lnTo>
                  <a:lnTo>
                    <a:pt x="54" y="84"/>
                  </a:lnTo>
                  <a:lnTo>
                    <a:pt x="54" y="84"/>
                  </a:lnTo>
                  <a:lnTo>
                    <a:pt x="54" y="82"/>
                  </a:lnTo>
                  <a:lnTo>
                    <a:pt x="52" y="82"/>
                  </a:lnTo>
                  <a:lnTo>
                    <a:pt x="52" y="82"/>
                  </a:lnTo>
                  <a:lnTo>
                    <a:pt x="52" y="82"/>
                  </a:lnTo>
                  <a:lnTo>
                    <a:pt x="52" y="82"/>
                  </a:lnTo>
                  <a:lnTo>
                    <a:pt x="52" y="82"/>
                  </a:lnTo>
                  <a:lnTo>
                    <a:pt x="52" y="82"/>
                  </a:lnTo>
                  <a:lnTo>
                    <a:pt x="52" y="82"/>
                  </a:lnTo>
                  <a:lnTo>
                    <a:pt x="52" y="82"/>
                  </a:lnTo>
                  <a:lnTo>
                    <a:pt x="50" y="82"/>
                  </a:lnTo>
                  <a:lnTo>
                    <a:pt x="50" y="82"/>
                  </a:lnTo>
                  <a:lnTo>
                    <a:pt x="48" y="82"/>
                  </a:lnTo>
                  <a:lnTo>
                    <a:pt x="48" y="82"/>
                  </a:lnTo>
                  <a:lnTo>
                    <a:pt x="48" y="82"/>
                  </a:lnTo>
                  <a:lnTo>
                    <a:pt x="48" y="82"/>
                  </a:lnTo>
                  <a:lnTo>
                    <a:pt x="50" y="82"/>
                  </a:lnTo>
                  <a:lnTo>
                    <a:pt x="50" y="80"/>
                  </a:lnTo>
                  <a:lnTo>
                    <a:pt x="52" y="80"/>
                  </a:lnTo>
                  <a:lnTo>
                    <a:pt x="54" y="80"/>
                  </a:lnTo>
                  <a:lnTo>
                    <a:pt x="54" y="80"/>
                  </a:lnTo>
                  <a:lnTo>
                    <a:pt x="54" y="80"/>
                  </a:lnTo>
                  <a:lnTo>
                    <a:pt x="54" y="80"/>
                  </a:lnTo>
                  <a:lnTo>
                    <a:pt x="56" y="80"/>
                  </a:lnTo>
                  <a:lnTo>
                    <a:pt x="56" y="80"/>
                  </a:lnTo>
                  <a:lnTo>
                    <a:pt x="56" y="76"/>
                  </a:lnTo>
                  <a:lnTo>
                    <a:pt x="56" y="76"/>
                  </a:lnTo>
                  <a:lnTo>
                    <a:pt x="56" y="74"/>
                  </a:lnTo>
                  <a:lnTo>
                    <a:pt x="56" y="74"/>
                  </a:lnTo>
                  <a:lnTo>
                    <a:pt x="54" y="74"/>
                  </a:lnTo>
                  <a:lnTo>
                    <a:pt x="54" y="74"/>
                  </a:lnTo>
                  <a:lnTo>
                    <a:pt x="54" y="76"/>
                  </a:lnTo>
                  <a:lnTo>
                    <a:pt x="52" y="76"/>
                  </a:lnTo>
                  <a:lnTo>
                    <a:pt x="50" y="78"/>
                  </a:lnTo>
                  <a:lnTo>
                    <a:pt x="46" y="78"/>
                  </a:lnTo>
                  <a:lnTo>
                    <a:pt x="46" y="78"/>
                  </a:lnTo>
                  <a:lnTo>
                    <a:pt x="46" y="78"/>
                  </a:lnTo>
                  <a:lnTo>
                    <a:pt x="46" y="78"/>
                  </a:lnTo>
                  <a:lnTo>
                    <a:pt x="46" y="78"/>
                  </a:lnTo>
                  <a:lnTo>
                    <a:pt x="42" y="78"/>
                  </a:lnTo>
                  <a:lnTo>
                    <a:pt x="40" y="78"/>
                  </a:lnTo>
                  <a:lnTo>
                    <a:pt x="38" y="78"/>
                  </a:lnTo>
                  <a:lnTo>
                    <a:pt x="38" y="78"/>
                  </a:lnTo>
                  <a:lnTo>
                    <a:pt x="36" y="78"/>
                  </a:lnTo>
                  <a:lnTo>
                    <a:pt x="36" y="78"/>
                  </a:lnTo>
                  <a:lnTo>
                    <a:pt x="36" y="78"/>
                  </a:lnTo>
                  <a:lnTo>
                    <a:pt x="36" y="80"/>
                  </a:lnTo>
                  <a:lnTo>
                    <a:pt x="36" y="82"/>
                  </a:lnTo>
                  <a:lnTo>
                    <a:pt x="28" y="82"/>
                  </a:lnTo>
                  <a:lnTo>
                    <a:pt x="26" y="82"/>
                  </a:lnTo>
                  <a:lnTo>
                    <a:pt x="26" y="84"/>
                  </a:lnTo>
                  <a:lnTo>
                    <a:pt x="26" y="84"/>
                  </a:lnTo>
                  <a:lnTo>
                    <a:pt x="20" y="82"/>
                  </a:lnTo>
                  <a:lnTo>
                    <a:pt x="20" y="82"/>
                  </a:lnTo>
                  <a:lnTo>
                    <a:pt x="20" y="80"/>
                  </a:lnTo>
                  <a:lnTo>
                    <a:pt x="20" y="80"/>
                  </a:lnTo>
                  <a:lnTo>
                    <a:pt x="20" y="80"/>
                  </a:lnTo>
                  <a:lnTo>
                    <a:pt x="26" y="78"/>
                  </a:lnTo>
                  <a:lnTo>
                    <a:pt x="26" y="78"/>
                  </a:lnTo>
                  <a:lnTo>
                    <a:pt x="26" y="78"/>
                  </a:lnTo>
                  <a:lnTo>
                    <a:pt x="38" y="76"/>
                  </a:lnTo>
                  <a:lnTo>
                    <a:pt x="46" y="76"/>
                  </a:lnTo>
                  <a:lnTo>
                    <a:pt x="52" y="74"/>
                  </a:lnTo>
                  <a:lnTo>
                    <a:pt x="54" y="66"/>
                  </a:lnTo>
                  <a:lnTo>
                    <a:pt x="60" y="64"/>
                  </a:lnTo>
                  <a:lnTo>
                    <a:pt x="66" y="62"/>
                  </a:lnTo>
                  <a:lnTo>
                    <a:pt x="66" y="62"/>
                  </a:lnTo>
                  <a:lnTo>
                    <a:pt x="66" y="62"/>
                  </a:lnTo>
                  <a:lnTo>
                    <a:pt x="66" y="60"/>
                  </a:lnTo>
                  <a:lnTo>
                    <a:pt x="66" y="60"/>
                  </a:lnTo>
                  <a:lnTo>
                    <a:pt x="66" y="60"/>
                  </a:lnTo>
                  <a:lnTo>
                    <a:pt x="64" y="60"/>
                  </a:lnTo>
                  <a:lnTo>
                    <a:pt x="60" y="60"/>
                  </a:lnTo>
                  <a:lnTo>
                    <a:pt x="52" y="62"/>
                  </a:lnTo>
                  <a:lnTo>
                    <a:pt x="44" y="62"/>
                  </a:lnTo>
                  <a:lnTo>
                    <a:pt x="36" y="64"/>
                  </a:lnTo>
                  <a:lnTo>
                    <a:pt x="28" y="64"/>
                  </a:lnTo>
                  <a:lnTo>
                    <a:pt x="24" y="62"/>
                  </a:lnTo>
                  <a:lnTo>
                    <a:pt x="22" y="62"/>
                  </a:lnTo>
                  <a:lnTo>
                    <a:pt x="20" y="62"/>
                  </a:lnTo>
                  <a:lnTo>
                    <a:pt x="18" y="62"/>
                  </a:lnTo>
                  <a:lnTo>
                    <a:pt x="18" y="62"/>
                  </a:lnTo>
                  <a:lnTo>
                    <a:pt x="18" y="62"/>
                  </a:lnTo>
                  <a:lnTo>
                    <a:pt x="18" y="64"/>
                  </a:lnTo>
                  <a:lnTo>
                    <a:pt x="18" y="64"/>
                  </a:lnTo>
                  <a:lnTo>
                    <a:pt x="18" y="64"/>
                  </a:lnTo>
                  <a:lnTo>
                    <a:pt x="18" y="64"/>
                  </a:lnTo>
                  <a:lnTo>
                    <a:pt x="18" y="66"/>
                  </a:lnTo>
                  <a:lnTo>
                    <a:pt x="16" y="66"/>
                  </a:lnTo>
                  <a:lnTo>
                    <a:pt x="16" y="66"/>
                  </a:lnTo>
                  <a:lnTo>
                    <a:pt x="16" y="66"/>
                  </a:lnTo>
                  <a:lnTo>
                    <a:pt x="14" y="66"/>
                  </a:lnTo>
                  <a:lnTo>
                    <a:pt x="14" y="62"/>
                  </a:lnTo>
                  <a:lnTo>
                    <a:pt x="14" y="60"/>
                  </a:lnTo>
                  <a:lnTo>
                    <a:pt x="14" y="60"/>
                  </a:lnTo>
                  <a:lnTo>
                    <a:pt x="14" y="58"/>
                  </a:lnTo>
                  <a:lnTo>
                    <a:pt x="14" y="58"/>
                  </a:lnTo>
                  <a:lnTo>
                    <a:pt x="18" y="54"/>
                  </a:lnTo>
                  <a:lnTo>
                    <a:pt x="18" y="54"/>
                  </a:lnTo>
                  <a:lnTo>
                    <a:pt x="20" y="54"/>
                  </a:lnTo>
                  <a:lnTo>
                    <a:pt x="22" y="56"/>
                  </a:lnTo>
                  <a:lnTo>
                    <a:pt x="24" y="56"/>
                  </a:lnTo>
                  <a:lnTo>
                    <a:pt x="28" y="56"/>
                  </a:lnTo>
                  <a:lnTo>
                    <a:pt x="32" y="50"/>
                  </a:lnTo>
                  <a:lnTo>
                    <a:pt x="30" y="46"/>
                  </a:lnTo>
                  <a:lnTo>
                    <a:pt x="28" y="48"/>
                  </a:lnTo>
                  <a:lnTo>
                    <a:pt x="26" y="48"/>
                  </a:lnTo>
                  <a:lnTo>
                    <a:pt x="22" y="46"/>
                  </a:lnTo>
                  <a:lnTo>
                    <a:pt x="22" y="44"/>
                  </a:lnTo>
                  <a:lnTo>
                    <a:pt x="22" y="44"/>
                  </a:lnTo>
                  <a:lnTo>
                    <a:pt x="22" y="44"/>
                  </a:lnTo>
                  <a:lnTo>
                    <a:pt x="22" y="44"/>
                  </a:lnTo>
                  <a:lnTo>
                    <a:pt x="22" y="42"/>
                  </a:lnTo>
                  <a:lnTo>
                    <a:pt x="22" y="40"/>
                  </a:lnTo>
                  <a:lnTo>
                    <a:pt x="22" y="38"/>
                  </a:lnTo>
                  <a:lnTo>
                    <a:pt x="22" y="38"/>
                  </a:lnTo>
                  <a:lnTo>
                    <a:pt x="20" y="40"/>
                  </a:lnTo>
                  <a:lnTo>
                    <a:pt x="20" y="40"/>
                  </a:lnTo>
                  <a:lnTo>
                    <a:pt x="20" y="40"/>
                  </a:lnTo>
                  <a:lnTo>
                    <a:pt x="20" y="42"/>
                  </a:lnTo>
                  <a:lnTo>
                    <a:pt x="18" y="42"/>
                  </a:lnTo>
                  <a:lnTo>
                    <a:pt x="18" y="42"/>
                  </a:lnTo>
                  <a:lnTo>
                    <a:pt x="14" y="44"/>
                  </a:lnTo>
                  <a:lnTo>
                    <a:pt x="14" y="44"/>
                  </a:lnTo>
                  <a:lnTo>
                    <a:pt x="12" y="42"/>
                  </a:lnTo>
                  <a:lnTo>
                    <a:pt x="12" y="42"/>
                  </a:lnTo>
                  <a:lnTo>
                    <a:pt x="12" y="42"/>
                  </a:lnTo>
                  <a:lnTo>
                    <a:pt x="14" y="38"/>
                  </a:lnTo>
                  <a:lnTo>
                    <a:pt x="14" y="36"/>
                  </a:lnTo>
                  <a:lnTo>
                    <a:pt x="14" y="28"/>
                  </a:lnTo>
                  <a:lnTo>
                    <a:pt x="14" y="28"/>
                  </a:lnTo>
                  <a:lnTo>
                    <a:pt x="12" y="28"/>
                  </a:lnTo>
                  <a:lnTo>
                    <a:pt x="12" y="28"/>
                  </a:lnTo>
                  <a:lnTo>
                    <a:pt x="14" y="20"/>
                  </a:lnTo>
                  <a:lnTo>
                    <a:pt x="14" y="20"/>
                  </a:lnTo>
                  <a:lnTo>
                    <a:pt x="14" y="20"/>
                  </a:lnTo>
                  <a:lnTo>
                    <a:pt x="14" y="18"/>
                  </a:lnTo>
                  <a:lnTo>
                    <a:pt x="16" y="16"/>
                  </a:lnTo>
                  <a:lnTo>
                    <a:pt x="16" y="14"/>
                  </a:lnTo>
                  <a:lnTo>
                    <a:pt x="16" y="10"/>
                  </a:lnTo>
                  <a:lnTo>
                    <a:pt x="16" y="10"/>
                  </a:lnTo>
                  <a:lnTo>
                    <a:pt x="16" y="10"/>
                  </a:lnTo>
                  <a:lnTo>
                    <a:pt x="16" y="8"/>
                  </a:lnTo>
                  <a:lnTo>
                    <a:pt x="16" y="8"/>
                  </a:lnTo>
                  <a:lnTo>
                    <a:pt x="16" y="8"/>
                  </a:lnTo>
                  <a:lnTo>
                    <a:pt x="16" y="6"/>
                  </a:lnTo>
                  <a:lnTo>
                    <a:pt x="16" y="6"/>
                  </a:lnTo>
                  <a:lnTo>
                    <a:pt x="14" y="6"/>
                  </a:lnTo>
                  <a:lnTo>
                    <a:pt x="14" y="6"/>
                  </a:lnTo>
                  <a:lnTo>
                    <a:pt x="14" y="4"/>
                  </a:lnTo>
                  <a:lnTo>
                    <a:pt x="2" y="0"/>
                  </a:lnTo>
                  <a:lnTo>
                    <a:pt x="2" y="0"/>
                  </a:lnTo>
                  <a:lnTo>
                    <a:pt x="2" y="0"/>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58" name="Freeform 5691">
              <a:extLst>
                <a:ext uri="{FF2B5EF4-FFF2-40B4-BE49-F238E27FC236}">
                  <a16:creationId xmlns:a16="http://schemas.microsoft.com/office/drawing/2014/main" id="{2AFDB25B-ADEC-9F4B-8604-A0C776271F00}"/>
                </a:ext>
              </a:extLst>
            </p:cNvPr>
            <p:cNvSpPr>
              <a:spLocks/>
            </p:cNvSpPr>
            <p:nvPr/>
          </p:nvSpPr>
          <p:spPr bwMode="auto">
            <a:xfrm>
              <a:off x="7166604" y="1493829"/>
              <a:ext cx="336219" cy="173726"/>
            </a:xfrm>
            <a:custGeom>
              <a:avLst/>
              <a:gdLst/>
              <a:ahLst/>
              <a:cxnLst>
                <a:cxn ang="0">
                  <a:pos x="6" y="94"/>
                </a:cxn>
                <a:cxn ang="0">
                  <a:pos x="10" y="102"/>
                </a:cxn>
                <a:cxn ang="0">
                  <a:pos x="10" y="108"/>
                </a:cxn>
                <a:cxn ang="0">
                  <a:pos x="10" y="108"/>
                </a:cxn>
                <a:cxn ang="0">
                  <a:pos x="12" y="108"/>
                </a:cxn>
                <a:cxn ang="0">
                  <a:pos x="24" y="110"/>
                </a:cxn>
                <a:cxn ang="0">
                  <a:pos x="32" y="110"/>
                </a:cxn>
                <a:cxn ang="0">
                  <a:pos x="40" y="106"/>
                </a:cxn>
                <a:cxn ang="0">
                  <a:pos x="48" y="98"/>
                </a:cxn>
                <a:cxn ang="0">
                  <a:pos x="50" y="98"/>
                </a:cxn>
                <a:cxn ang="0">
                  <a:pos x="50" y="100"/>
                </a:cxn>
                <a:cxn ang="0">
                  <a:pos x="56" y="102"/>
                </a:cxn>
                <a:cxn ang="0">
                  <a:pos x="72" y="102"/>
                </a:cxn>
                <a:cxn ang="0">
                  <a:pos x="82" y="102"/>
                </a:cxn>
                <a:cxn ang="0">
                  <a:pos x="92" y="104"/>
                </a:cxn>
                <a:cxn ang="0">
                  <a:pos x="94" y="104"/>
                </a:cxn>
                <a:cxn ang="0">
                  <a:pos x="94" y="106"/>
                </a:cxn>
                <a:cxn ang="0">
                  <a:pos x="120" y="100"/>
                </a:cxn>
                <a:cxn ang="0">
                  <a:pos x="126" y="96"/>
                </a:cxn>
                <a:cxn ang="0">
                  <a:pos x="134" y="94"/>
                </a:cxn>
                <a:cxn ang="0">
                  <a:pos x="138" y="88"/>
                </a:cxn>
                <a:cxn ang="0">
                  <a:pos x="138" y="86"/>
                </a:cxn>
                <a:cxn ang="0">
                  <a:pos x="140" y="86"/>
                </a:cxn>
                <a:cxn ang="0">
                  <a:pos x="142" y="86"/>
                </a:cxn>
                <a:cxn ang="0">
                  <a:pos x="146" y="70"/>
                </a:cxn>
                <a:cxn ang="0">
                  <a:pos x="160" y="58"/>
                </a:cxn>
                <a:cxn ang="0">
                  <a:pos x="164" y="56"/>
                </a:cxn>
                <a:cxn ang="0">
                  <a:pos x="170" y="50"/>
                </a:cxn>
                <a:cxn ang="0">
                  <a:pos x="172" y="46"/>
                </a:cxn>
                <a:cxn ang="0">
                  <a:pos x="176" y="42"/>
                </a:cxn>
                <a:cxn ang="0">
                  <a:pos x="180" y="38"/>
                </a:cxn>
                <a:cxn ang="0">
                  <a:pos x="184" y="34"/>
                </a:cxn>
                <a:cxn ang="0">
                  <a:pos x="186" y="32"/>
                </a:cxn>
                <a:cxn ang="0">
                  <a:pos x="188" y="28"/>
                </a:cxn>
                <a:cxn ang="0">
                  <a:pos x="188" y="26"/>
                </a:cxn>
                <a:cxn ang="0">
                  <a:pos x="188" y="28"/>
                </a:cxn>
                <a:cxn ang="0">
                  <a:pos x="188" y="30"/>
                </a:cxn>
                <a:cxn ang="0">
                  <a:pos x="190" y="30"/>
                </a:cxn>
                <a:cxn ang="0">
                  <a:pos x="192" y="28"/>
                </a:cxn>
                <a:cxn ang="0">
                  <a:pos x="192" y="26"/>
                </a:cxn>
                <a:cxn ang="0">
                  <a:pos x="198" y="22"/>
                </a:cxn>
                <a:cxn ang="0">
                  <a:pos x="210" y="10"/>
                </a:cxn>
                <a:cxn ang="0">
                  <a:pos x="212" y="8"/>
                </a:cxn>
                <a:cxn ang="0">
                  <a:pos x="212" y="0"/>
                </a:cxn>
              </a:cxnLst>
              <a:rect l="0" t="0" r="r" b="b"/>
              <a:pathLst>
                <a:path w="212" h="110">
                  <a:moveTo>
                    <a:pt x="0" y="94"/>
                  </a:moveTo>
                  <a:lnTo>
                    <a:pt x="2" y="94"/>
                  </a:lnTo>
                  <a:lnTo>
                    <a:pt x="6" y="94"/>
                  </a:lnTo>
                  <a:lnTo>
                    <a:pt x="10" y="98"/>
                  </a:lnTo>
                  <a:lnTo>
                    <a:pt x="10" y="100"/>
                  </a:lnTo>
                  <a:lnTo>
                    <a:pt x="10" y="102"/>
                  </a:lnTo>
                  <a:lnTo>
                    <a:pt x="10" y="106"/>
                  </a:lnTo>
                  <a:lnTo>
                    <a:pt x="10" y="106"/>
                  </a:lnTo>
                  <a:lnTo>
                    <a:pt x="10" y="108"/>
                  </a:lnTo>
                  <a:lnTo>
                    <a:pt x="10" y="108"/>
                  </a:lnTo>
                  <a:lnTo>
                    <a:pt x="10" y="108"/>
                  </a:lnTo>
                  <a:lnTo>
                    <a:pt x="10" y="108"/>
                  </a:lnTo>
                  <a:lnTo>
                    <a:pt x="12" y="108"/>
                  </a:lnTo>
                  <a:lnTo>
                    <a:pt x="12" y="108"/>
                  </a:lnTo>
                  <a:lnTo>
                    <a:pt x="12" y="108"/>
                  </a:lnTo>
                  <a:lnTo>
                    <a:pt x="16" y="108"/>
                  </a:lnTo>
                  <a:lnTo>
                    <a:pt x="24" y="110"/>
                  </a:lnTo>
                  <a:lnTo>
                    <a:pt x="24" y="110"/>
                  </a:lnTo>
                  <a:lnTo>
                    <a:pt x="30" y="110"/>
                  </a:lnTo>
                  <a:lnTo>
                    <a:pt x="30" y="110"/>
                  </a:lnTo>
                  <a:lnTo>
                    <a:pt x="32" y="110"/>
                  </a:lnTo>
                  <a:lnTo>
                    <a:pt x="36" y="108"/>
                  </a:lnTo>
                  <a:lnTo>
                    <a:pt x="36" y="108"/>
                  </a:lnTo>
                  <a:lnTo>
                    <a:pt x="40" y="106"/>
                  </a:lnTo>
                  <a:lnTo>
                    <a:pt x="40" y="106"/>
                  </a:lnTo>
                  <a:lnTo>
                    <a:pt x="44" y="102"/>
                  </a:lnTo>
                  <a:lnTo>
                    <a:pt x="48" y="98"/>
                  </a:lnTo>
                  <a:lnTo>
                    <a:pt x="48" y="98"/>
                  </a:lnTo>
                  <a:lnTo>
                    <a:pt x="48" y="98"/>
                  </a:lnTo>
                  <a:lnTo>
                    <a:pt x="50" y="98"/>
                  </a:lnTo>
                  <a:lnTo>
                    <a:pt x="50" y="98"/>
                  </a:lnTo>
                  <a:lnTo>
                    <a:pt x="50" y="98"/>
                  </a:lnTo>
                  <a:lnTo>
                    <a:pt x="50" y="100"/>
                  </a:lnTo>
                  <a:lnTo>
                    <a:pt x="52" y="100"/>
                  </a:lnTo>
                  <a:lnTo>
                    <a:pt x="52" y="102"/>
                  </a:lnTo>
                  <a:lnTo>
                    <a:pt x="56" y="102"/>
                  </a:lnTo>
                  <a:lnTo>
                    <a:pt x="64" y="102"/>
                  </a:lnTo>
                  <a:lnTo>
                    <a:pt x="70" y="102"/>
                  </a:lnTo>
                  <a:lnTo>
                    <a:pt x="72" y="102"/>
                  </a:lnTo>
                  <a:lnTo>
                    <a:pt x="74" y="102"/>
                  </a:lnTo>
                  <a:lnTo>
                    <a:pt x="78" y="102"/>
                  </a:lnTo>
                  <a:lnTo>
                    <a:pt x="82" y="102"/>
                  </a:lnTo>
                  <a:lnTo>
                    <a:pt x="86" y="102"/>
                  </a:lnTo>
                  <a:lnTo>
                    <a:pt x="88" y="102"/>
                  </a:lnTo>
                  <a:lnTo>
                    <a:pt x="92" y="104"/>
                  </a:lnTo>
                  <a:lnTo>
                    <a:pt x="92" y="104"/>
                  </a:lnTo>
                  <a:lnTo>
                    <a:pt x="94" y="104"/>
                  </a:lnTo>
                  <a:lnTo>
                    <a:pt x="94" y="104"/>
                  </a:lnTo>
                  <a:lnTo>
                    <a:pt x="94" y="106"/>
                  </a:lnTo>
                  <a:lnTo>
                    <a:pt x="94" y="106"/>
                  </a:lnTo>
                  <a:lnTo>
                    <a:pt x="94" y="106"/>
                  </a:lnTo>
                  <a:lnTo>
                    <a:pt x="96" y="106"/>
                  </a:lnTo>
                  <a:lnTo>
                    <a:pt x="108" y="106"/>
                  </a:lnTo>
                  <a:lnTo>
                    <a:pt x="120" y="100"/>
                  </a:lnTo>
                  <a:lnTo>
                    <a:pt x="120" y="100"/>
                  </a:lnTo>
                  <a:lnTo>
                    <a:pt x="124" y="98"/>
                  </a:lnTo>
                  <a:lnTo>
                    <a:pt x="126" y="96"/>
                  </a:lnTo>
                  <a:lnTo>
                    <a:pt x="132" y="96"/>
                  </a:lnTo>
                  <a:lnTo>
                    <a:pt x="134" y="94"/>
                  </a:lnTo>
                  <a:lnTo>
                    <a:pt x="134" y="94"/>
                  </a:lnTo>
                  <a:lnTo>
                    <a:pt x="136" y="90"/>
                  </a:lnTo>
                  <a:lnTo>
                    <a:pt x="136" y="90"/>
                  </a:lnTo>
                  <a:lnTo>
                    <a:pt x="138" y="88"/>
                  </a:lnTo>
                  <a:lnTo>
                    <a:pt x="138" y="86"/>
                  </a:lnTo>
                  <a:lnTo>
                    <a:pt x="138" y="86"/>
                  </a:lnTo>
                  <a:lnTo>
                    <a:pt x="138" y="86"/>
                  </a:lnTo>
                  <a:lnTo>
                    <a:pt x="140" y="86"/>
                  </a:lnTo>
                  <a:lnTo>
                    <a:pt x="140" y="86"/>
                  </a:lnTo>
                  <a:lnTo>
                    <a:pt x="140" y="86"/>
                  </a:lnTo>
                  <a:lnTo>
                    <a:pt x="140" y="86"/>
                  </a:lnTo>
                  <a:lnTo>
                    <a:pt x="142" y="86"/>
                  </a:lnTo>
                  <a:lnTo>
                    <a:pt x="142" y="86"/>
                  </a:lnTo>
                  <a:lnTo>
                    <a:pt x="146" y="74"/>
                  </a:lnTo>
                  <a:lnTo>
                    <a:pt x="146" y="72"/>
                  </a:lnTo>
                  <a:lnTo>
                    <a:pt x="146" y="70"/>
                  </a:lnTo>
                  <a:lnTo>
                    <a:pt x="146" y="70"/>
                  </a:lnTo>
                  <a:lnTo>
                    <a:pt x="148" y="66"/>
                  </a:lnTo>
                  <a:lnTo>
                    <a:pt x="160" y="58"/>
                  </a:lnTo>
                  <a:lnTo>
                    <a:pt x="162" y="58"/>
                  </a:lnTo>
                  <a:lnTo>
                    <a:pt x="162" y="58"/>
                  </a:lnTo>
                  <a:lnTo>
                    <a:pt x="164" y="56"/>
                  </a:lnTo>
                  <a:lnTo>
                    <a:pt x="164" y="56"/>
                  </a:lnTo>
                  <a:lnTo>
                    <a:pt x="168" y="52"/>
                  </a:lnTo>
                  <a:lnTo>
                    <a:pt x="170" y="50"/>
                  </a:lnTo>
                  <a:lnTo>
                    <a:pt x="170" y="48"/>
                  </a:lnTo>
                  <a:lnTo>
                    <a:pt x="172" y="48"/>
                  </a:lnTo>
                  <a:lnTo>
                    <a:pt x="172" y="46"/>
                  </a:lnTo>
                  <a:lnTo>
                    <a:pt x="172" y="46"/>
                  </a:lnTo>
                  <a:lnTo>
                    <a:pt x="174" y="44"/>
                  </a:lnTo>
                  <a:lnTo>
                    <a:pt x="176" y="42"/>
                  </a:lnTo>
                  <a:lnTo>
                    <a:pt x="178" y="40"/>
                  </a:lnTo>
                  <a:lnTo>
                    <a:pt x="178" y="40"/>
                  </a:lnTo>
                  <a:lnTo>
                    <a:pt x="180" y="38"/>
                  </a:lnTo>
                  <a:lnTo>
                    <a:pt x="182" y="36"/>
                  </a:lnTo>
                  <a:lnTo>
                    <a:pt x="184" y="36"/>
                  </a:lnTo>
                  <a:lnTo>
                    <a:pt x="184" y="34"/>
                  </a:lnTo>
                  <a:lnTo>
                    <a:pt x="184" y="34"/>
                  </a:lnTo>
                  <a:lnTo>
                    <a:pt x="186" y="32"/>
                  </a:lnTo>
                  <a:lnTo>
                    <a:pt x="186" y="32"/>
                  </a:lnTo>
                  <a:lnTo>
                    <a:pt x="186" y="30"/>
                  </a:lnTo>
                  <a:lnTo>
                    <a:pt x="186" y="28"/>
                  </a:lnTo>
                  <a:lnTo>
                    <a:pt x="188" y="28"/>
                  </a:lnTo>
                  <a:lnTo>
                    <a:pt x="188" y="26"/>
                  </a:lnTo>
                  <a:lnTo>
                    <a:pt x="188" y="26"/>
                  </a:lnTo>
                  <a:lnTo>
                    <a:pt x="188" y="26"/>
                  </a:lnTo>
                  <a:lnTo>
                    <a:pt x="188" y="26"/>
                  </a:lnTo>
                  <a:lnTo>
                    <a:pt x="188" y="26"/>
                  </a:lnTo>
                  <a:lnTo>
                    <a:pt x="188" y="28"/>
                  </a:lnTo>
                  <a:lnTo>
                    <a:pt x="188" y="28"/>
                  </a:lnTo>
                  <a:lnTo>
                    <a:pt x="188" y="28"/>
                  </a:lnTo>
                  <a:lnTo>
                    <a:pt x="188" y="30"/>
                  </a:lnTo>
                  <a:lnTo>
                    <a:pt x="188" y="30"/>
                  </a:lnTo>
                  <a:lnTo>
                    <a:pt x="188" y="30"/>
                  </a:lnTo>
                  <a:lnTo>
                    <a:pt x="190" y="30"/>
                  </a:lnTo>
                  <a:lnTo>
                    <a:pt x="190" y="28"/>
                  </a:lnTo>
                  <a:lnTo>
                    <a:pt x="192" y="28"/>
                  </a:lnTo>
                  <a:lnTo>
                    <a:pt x="192" y="28"/>
                  </a:lnTo>
                  <a:lnTo>
                    <a:pt x="192" y="28"/>
                  </a:lnTo>
                  <a:lnTo>
                    <a:pt x="192" y="28"/>
                  </a:lnTo>
                  <a:lnTo>
                    <a:pt x="192" y="26"/>
                  </a:lnTo>
                  <a:lnTo>
                    <a:pt x="192" y="26"/>
                  </a:lnTo>
                  <a:lnTo>
                    <a:pt x="194" y="24"/>
                  </a:lnTo>
                  <a:lnTo>
                    <a:pt x="198" y="22"/>
                  </a:lnTo>
                  <a:lnTo>
                    <a:pt x="202" y="20"/>
                  </a:lnTo>
                  <a:lnTo>
                    <a:pt x="202" y="18"/>
                  </a:lnTo>
                  <a:lnTo>
                    <a:pt x="210" y="10"/>
                  </a:lnTo>
                  <a:lnTo>
                    <a:pt x="210" y="10"/>
                  </a:lnTo>
                  <a:lnTo>
                    <a:pt x="210" y="10"/>
                  </a:lnTo>
                  <a:lnTo>
                    <a:pt x="212" y="8"/>
                  </a:lnTo>
                  <a:lnTo>
                    <a:pt x="212" y="4"/>
                  </a:lnTo>
                  <a:lnTo>
                    <a:pt x="212" y="2"/>
                  </a:lnTo>
                  <a:lnTo>
                    <a:pt x="21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59" name="Freeform 5692">
              <a:extLst>
                <a:ext uri="{FF2B5EF4-FFF2-40B4-BE49-F238E27FC236}">
                  <a16:creationId xmlns:a16="http://schemas.microsoft.com/office/drawing/2014/main" id="{B9F13D9B-3E61-ED48-AA56-C362E5F02EE8}"/>
                </a:ext>
              </a:extLst>
            </p:cNvPr>
            <p:cNvSpPr>
              <a:spLocks/>
            </p:cNvSpPr>
            <p:nvPr/>
          </p:nvSpPr>
          <p:spPr bwMode="auto">
            <a:xfrm>
              <a:off x="7517627" y="1531213"/>
              <a:ext cx="10572" cy="54976"/>
            </a:xfrm>
            <a:custGeom>
              <a:avLst/>
              <a:gdLst/>
              <a:ahLst/>
              <a:cxnLst>
                <a:cxn ang="0">
                  <a:pos x="0" y="0"/>
                </a:cxn>
                <a:cxn ang="0">
                  <a:pos x="2" y="0"/>
                </a:cxn>
                <a:cxn ang="0">
                  <a:pos x="2" y="0"/>
                </a:cxn>
                <a:cxn ang="0">
                  <a:pos x="4" y="2"/>
                </a:cxn>
                <a:cxn ang="0">
                  <a:pos x="4" y="2"/>
                </a:cxn>
                <a:cxn ang="0">
                  <a:pos x="4" y="6"/>
                </a:cxn>
                <a:cxn ang="0">
                  <a:pos x="4" y="6"/>
                </a:cxn>
                <a:cxn ang="0">
                  <a:pos x="4" y="8"/>
                </a:cxn>
                <a:cxn ang="0">
                  <a:pos x="4" y="10"/>
                </a:cxn>
                <a:cxn ang="0">
                  <a:pos x="4" y="12"/>
                </a:cxn>
                <a:cxn ang="0">
                  <a:pos x="4" y="14"/>
                </a:cxn>
                <a:cxn ang="0">
                  <a:pos x="6" y="16"/>
                </a:cxn>
                <a:cxn ang="0">
                  <a:pos x="4" y="18"/>
                </a:cxn>
                <a:cxn ang="0">
                  <a:pos x="4" y="28"/>
                </a:cxn>
                <a:cxn ang="0">
                  <a:pos x="4" y="28"/>
                </a:cxn>
                <a:cxn ang="0">
                  <a:pos x="4" y="28"/>
                </a:cxn>
                <a:cxn ang="0">
                  <a:pos x="4" y="34"/>
                </a:cxn>
              </a:cxnLst>
              <a:rect l="0" t="0" r="r" b="b"/>
              <a:pathLst>
                <a:path w="6" h="34">
                  <a:moveTo>
                    <a:pt x="0" y="0"/>
                  </a:moveTo>
                  <a:lnTo>
                    <a:pt x="2" y="0"/>
                  </a:lnTo>
                  <a:lnTo>
                    <a:pt x="2" y="0"/>
                  </a:lnTo>
                  <a:lnTo>
                    <a:pt x="4" y="2"/>
                  </a:lnTo>
                  <a:lnTo>
                    <a:pt x="4" y="2"/>
                  </a:lnTo>
                  <a:lnTo>
                    <a:pt x="4" y="6"/>
                  </a:lnTo>
                  <a:lnTo>
                    <a:pt x="4" y="6"/>
                  </a:lnTo>
                  <a:lnTo>
                    <a:pt x="4" y="8"/>
                  </a:lnTo>
                  <a:lnTo>
                    <a:pt x="4" y="10"/>
                  </a:lnTo>
                  <a:lnTo>
                    <a:pt x="4" y="12"/>
                  </a:lnTo>
                  <a:lnTo>
                    <a:pt x="4" y="14"/>
                  </a:lnTo>
                  <a:lnTo>
                    <a:pt x="6" y="16"/>
                  </a:lnTo>
                  <a:lnTo>
                    <a:pt x="4" y="18"/>
                  </a:lnTo>
                  <a:lnTo>
                    <a:pt x="4" y="28"/>
                  </a:lnTo>
                  <a:lnTo>
                    <a:pt x="4" y="28"/>
                  </a:lnTo>
                  <a:lnTo>
                    <a:pt x="4" y="28"/>
                  </a:lnTo>
                  <a:lnTo>
                    <a:pt x="4" y="34"/>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60" name="Freeform 5693">
              <a:extLst>
                <a:ext uri="{FF2B5EF4-FFF2-40B4-BE49-F238E27FC236}">
                  <a16:creationId xmlns:a16="http://schemas.microsoft.com/office/drawing/2014/main" id="{7AEA150F-26B7-EC47-8295-C292DB3A29C6}"/>
                </a:ext>
              </a:extLst>
            </p:cNvPr>
            <p:cNvSpPr>
              <a:spLocks/>
            </p:cNvSpPr>
            <p:nvPr/>
          </p:nvSpPr>
          <p:spPr bwMode="auto">
            <a:xfrm>
              <a:off x="2007001" y="1359687"/>
              <a:ext cx="293928" cy="565157"/>
            </a:xfrm>
            <a:custGeom>
              <a:avLst/>
              <a:gdLst/>
              <a:ahLst/>
              <a:cxnLst>
                <a:cxn ang="0">
                  <a:pos x="0" y="354"/>
                </a:cxn>
                <a:cxn ang="0">
                  <a:pos x="0" y="348"/>
                </a:cxn>
                <a:cxn ang="0">
                  <a:pos x="4" y="330"/>
                </a:cxn>
                <a:cxn ang="0">
                  <a:pos x="6" y="316"/>
                </a:cxn>
                <a:cxn ang="0">
                  <a:pos x="6" y="304"/>
                </a:cxn>
                <a:cxn ang="0">
                  <a:pos x="12" y="290"/>
                </a:cxn>
                <a:cxn ang="0">
                  <a:pos x="20" y="280"/>
                </a:cxn>
                <a:cxn ang="0">
                  <a:pos x="22" y="280"/>
                </a:cxn>
                <a:cxn ang="0">
                  <a:pos x="24" y="280"/>
                </a:cxn>
                <a:cxn ang="0">
                  <a:pos x="28" y="278"/>
                </a:cxn>
                <a:cxn ang="0">
                  <a:pos x="30" y="274"/>
                </a:cxn>
                <a:cxn ang="0">
                  <a:pos x="32" y="268"/>
                </a:cxn>
                <a:cxn ang="0">
                  <a:pos x="36" y="266"/>
                </a:cxn>
                <a:cxn ang="0">
                  <a:pos x="36" y="260"/>
                </a:cxn>
                <a:cxn ang="0">
                  <a:pos x="38" y="254"/>
                </a:cxn>
                <a:cxn ang="0">
                  <a:pos x="42" y="248"/>
                </a:cxn>
                <a:cxn ang="0">
                  <a:pos x="44" y="246"/>
                </a:cxn>
                <a:cxn ang="0">
                  <a:pos x="46" y="242"/>
                </a:cxn>
                <a:cxn ang="0">
                  <a:pos x="46" y="240"/>
                </a:cxn>
                <a:cxn ang="0">
                  <a:pos x="48" y="226"/>
                </a:cxn>
                <a:cxn ang="0">
                  <a:pos x="50" y="224"/>
                </a:cxn>
                <a:cxn ang="0">
                  <a:pos x="54" y="220"/>
                </a:cxn>
                <a:cxn ang="0">
                  <a:pos x="56" y="214"/>
                </a:cxn>
                <a:cxn ang="0">
                  <a:pos x="60" y="208"/>
                </a:cxn>
                <a:cxn ang="0">
                  <a:pos x="64" y="202"/>
                </a:cxn>
                <a:cxn ang="0">
                  <a:pos x="62" y="196"/>
                </a:cxn>
                <a:cxn ang="0">
                  <a:pos x="58" y="202"/>
                </a:cxn>
                <a:cxn ang="0">
                  <a:pos x="56" y="206"/>
                </a:cxn>
                <a:cxn ang="0">
                  <a:pos x="54" y="210"/>
                </a:cxn>
                <a:cxn ang="0">
                  <a:pos x="52" y="210"/>
                </a:cxn>
                <a:cxn ang="0">
                  <a:pos x="52" y="210"/>
                </a:cxn>
                <a:cxn ang="0">
                  <a:pos x="60" y="198"/>
                </a:cxn>
                <a:cxn ang="0">
                  <a:pos x="72" y="188"/>
                </a:cxn>
                <a:cxn ang="0">
                  <a:pos x="86" y="176"/>
                </a:cxn>
                <a:cxn ang="0">
                  <a:pos x="88" y="170"/>
                </a:cxn>
                <a:cxn ang="0">
                  <a:pos x="92" y="166"/>
                </a:cxn>
                <a:cxn ang="0">
                  <a:pos x="96" y="166"/>
                </a:cxn>
                <a:cxn ang="0">
                  <a:pos x="104" y="156"/>
                </a:cxn>
                <a:cxn ang="0">
                  <a:pos x="108" y="138"/>
                </a:cxn>
                <a:cxn ang="0">
                  <a:pos x="106" y="136"/>
                </a:cxn>
                <a:cxn ang="0">
                  <a:pos x="108" y="126"/>
                </a:cxn>
                <a:cxn ang="0">
                  <a:pos x="112" y="116"/>
                </a:cxn>
                <a:cxn ang="0">
                  <a:pos x="118" y="100"/>
                </a:cxn>
                <a:cxn ang="0">
                  <a:pos x="120" y="96"/>
                </a:cxn>
                <a:cxn ang="0">
                  <a:pos x="124" y="88"/>
                </a:cxn>
                <a:cxn ang="0">
                  <a:pos x="124" y="84"/>
                </a:cxn>
                <a:cxn ang="0">
                  <a:pos x="124" y="82"/>
                </a:cxn>
                <a:cxn ang="0">
                  <a:pos x="124" y="80"/>
                </a:cxn>
                <a:cxn ang="0">
                  <a:pos x="128" y="74"/>
                </a:cxn>
                <a:cxn ang="0">
                  <a:pos x="132" y="72"/>
                </a:cxn>
                <a:cxn ang="0">
                  <a:pos x="136" y="68"/>
                </a:cxn>
                <a:cxn ang="0">
                  <a:pos x="144" y="66"/>
                </a:cxn>
                <a:cxn ang="0">
                  <a:pos x="152" y="62"/>
                </a:cxn>
                <a:cxn ang="0">
                  <a:pos x="166" y="52"/>
                </a:cxn>
                <a:cxn ang="0">
                  <a:pos x="168" y="48"/>
                </a:cxn>
                <a:cxn ang="0">
                  <a:pos x="172" y="40"/>
                </a:cxn>
                <a:cxn ang="0">
                  <a:pos x="174" y="28"/>
                </a:cxn>
                <a:cxn ang="0">
                  <a:pos x="176" y="24"/>
                </a:cxn>
                <a:cxn ang="0">
                  <a:pos x="178" y="20"/>
                </a:cxn>
                <a:cxn ang="0">
                  <a:pos x="184" y="8"/>
                </a:cxn>
              </a:cxnLst>
              <a:rect l="0" t="0" r="r" b="b"/>
              <a:pathLst>
                <a:path w="186" h="356">
                  <a:moveTo>
                    <a:pt x="2" y="356"/>
                  </a:moveTo>
                  <a:lnTo>
                    <a:pt x="2" y="356"/>
                  </a:lnTo>
                  <a:lnTo>
                    <a:pt x="2" y="356"/>
                  </a:lnTo>
                  <a:lnTo>
                    <a:pt x="0" y="354"/>
                  </a:lnTo>
                  <a:lnTo>
                    <a:pt x="0" y="352"/>
                  </a:lnTo>
                  <a:lnTo>
                    <a:pt x="0" y="352"/>
                  </a:lnTo>
                  <a:lnTo>
                    <a:pt x="0" y="348"/>
                  </a:lnTo>
                  <a:lnTo>
                    <a:pt x="0" y="348"/>
                  </a:lnTo>
                  <a:lnTo>
                    <a:pt x="0" y="348"/>
                  </a:lnTo>
                  <a:lnTo>
                    <a:pt x="0" y="348"/>
                  </a:lnTo>
                  <a:lnTo>
                    <a:pt x="2" y="340"/>
                  </a:lnTo>
                  <a:lnTo>
                    <a:pt x="4" y="330"/>
                  </a:lnTo>
                  <a:lnTo>
                    <a:pt x="4" y="326"/>
                  </a:lnTo>
                  <a:lnTo>
                    <a:pt x="4" y="322"/>
                  </a:lnTo>
                  <a:lnTo>
                    <a:pt x="4" y="322"/>
                  </a:lnTo>
                  <a:lnTo>
                    <a:pt x="6" y="316"/>
                  </a:lnTo>
                  <a:lnTo>
                    <a:pt x="6" y="314"/>
                  </a:lnTo>
                  <a:lnTo>
                    <a:pt x="6" y="310"/>
                  </a:lnTo>
                  <a:lnTo>
                    <a:pt x="6" y="306"/>
                  </a:lnTo>
                  <a:lnTo>
                    <a:pt x="6" y="304"/>
                  </a:lnTo>
                  <a:lnTo>
                    <a:pt x="8" y="302"/>
                  </a:lnTo>
                  <a:lnTo>
                    <a:pt x="8" y="298"/>
                  </a:lnTo>
                  <a:lnTo>
                    <a:pt x="10" y="296"/>
                  </a:lnTo>
                  <a:lnTo>
                    <a:pt x="12" y="290"/>
                  </a:lnTo>
                  <a:lnTo>
                    <a:pt x="12" y="290"/>
                  </a:lnTo>
                  <a:lnTo>
                    <a:pt x="18" y="282"/>
                  </a:lnTo>
                  <a:lnTo>
                    <a:pt x="20" y="280"/>
                  </a:lnTo>
                  <a:lnTo>
                    <a:pt x="20" y="280"/>
                  </a:lnTo>
                  <a:lnTo>
                    <a:pt x="22" y="280"/>
                  </a:lnTo>
                  <a:lnTo>
                    <a:pt x="22" y="280"/>
                  </a:lnTo>
                  <a:lnTo>
                    <a:pt x="22" y="280"/>
                  </a:lnTo>
                  <a:lnTo>
                    <a:pt x="22" y="280"/>
                  </a:lnTo>
                  <a:lnTo>
                    <a:pt x="22" y="280"/>
                  </a:lnTo>
                  <a:lnTo>
                    <a:pt x="22" y="280"/>
                  </a:lnTo>
                  <a:lnTo>
                    <a:pt x="22" y="280"/>
                  </a:lnTo>
                  <a:lnTo>
                    <a:pt x="24" y="280"/>
                  </a:lnTo>
                  <a:lnTo>
                    <a:pt x="24" y="280"/>
                  </a:lnTo>
                  <a:lnTo>
                    <a:pt x="28" y="278"/>
                  </a:lnTo>
                  <a:lnTo>
                    <a:pt x="28" y="278"/>
                  </a:lnTo>
                  <a:lnTo>
                    <a:pt x="28" y="278"/>
                  </a:lnTo>
                  <a:lnTo>
                    <a:pt x="28" y="278"/>
                  </a:lnTo>
                  <a:lnTo>
                    <a:pt x="30" y="278"/>
                  </a:lnTo>
                  <a:lnTo>
                    <a:pt x="30" y="276"/>
                  </a:lnTo>
                  <a:lnTo>
                    <a:pt x="30" y="274"/>
                  </a:lnTo>
                  <a:lnTo>
                    <a:pt x="30" y="274"/>
                  </a:lnTo>
                  <a:lnTo>
                    <a:pt x="32" y="268"/>
                  </a:lnTo>
                  <a:lnTo>
                    <a:pt x="32" y="268"/>
                  </a:lnTo>
                  <a:lnTo>
                    <a:pt x="32" y="268"/>
                  </a:lnTo>
                  <a:lnTo>
                    <a:pt x="34" y="266"/>
                  </a:lnTo>
                  <a:lnTo>
                    <a:pt x="34" y="266"/>
                  </a:lnTo>
                  <a:lnTo>
                    <a:pt x="34" y="266"/>
                  </a:lnTo>
                  <a:lnTo>
                    <a:pt x="36" y="266"/>
                  </a:lnTo>
                  <a:lnTo>
                    <a:pt x="36" y="266"/>
                  </a:lnTo>
                  <a:lnTo>
                    <a:pt x="36" y="266"/>
                  </a:lnTo>
                  <a:lnTo>
                    <a:pt x="36" y="262"/>
                  </a:lnTo>
                  <a:lnTo>
                    <a:pt x="36" y="260"/>
                  </a:lnTo>
                  <a:lnTo>
                    <a:pt x="36" y="258"/>
                  </a:lnTo>
                  <a:lnTo>
                    <a:pt x="36" y="256"/>
                  </a:lnTo>
                  <a:lnTo>
                    <a:pt x="36" y="256"/>
                  </a:lnTo>
                  <a:lnTo>
                    <a:pt x="38" y="254"/>
                  </a:lnTo>
                  <a:lnTo>
                    <a:pt x="40" y="248"/>
                  </a:lnTo>
                  <a:lnTo>
                    <a:pt x="40" y="248"/>
                  </a:lnTo>
                  <a:lnTo>
                    <a:pt x="40" y="248"/>
                  </a:lnTo>
                  <a:lnTo>
                    <a:pt x="42" y="248"/>
                  </a:lnTo>
                  <a:lnTo>
                    <a:pt x="42" y="248"/>
                  </a:lnTo>
                  <a:lnTo>
                    <a:pt x="42" y="246"/>
                  </a:lnTo>
                  <a:lnTo>
                    <a:pt x="44" y="246"/>
                  </a:lnTo>
                  <a:lnTo>
                    <a:pt x="44" y="246"/>
                  </a:lnTo>
                  <a:lnTo>
                    <a:pt x="44" y="244"/>
                  </a:lnTo>
                  <a:lnTo>
                    <a:pt x="44" y="244"/>
                  </a:lnTo>
                  <a:lnTo>
                    <a:pt x="44" y="244"/>
                  </a:lnTo>
                  <a:lnTo>
                    <a:pt x="46" y="242"/>
                  </a:lnTo>
                  <a:lnTo>
                    <a:pt x="46" y="242"/>
                  </a:lnTo>
                  <a:lnTo>
                    <a:pt x="46" y="240"/>
                  </a:lnTo>
                  <a:lnTo>
                    <a:pt x="46" y="240"/>
                  </a:lnTo>
                  <a:lnTo>
                    <a:pt x="46" y="240"/>
                  </a:lnTo>
                  <a:lnTo>
                    <a:pt x="44" y="240"/>
                  </a:lnTo>
                  <a:lnTo>
                    <a:pt x="44" y="240"/>
                  </a:lnTo>
                  <a:lnTo>
                    <a:pt x="48" y="230"/>
                  </a:lnTo>
                  <a:lnTo>
                    <a:pt x="48" y="226"/>
                  </a:lnTo>
                  <a:lnTo>
                    <a:pt x="50" y="226"/>
                  </a:lnTo>
                  <a:lnTo>
                    <a:pt x="50" y="226"/>
                  </a:lnTo>
                  <a:lnTo>
                    <a:pt x="50" y="226"/>
                  </a:lnTo>
                  <a:lnTo>
                    <a:pt x="50" y="224"/>
                  </a:lnTo>
                  <a:lnTo>
                    <a:pt x="52" y="224"/>
                  </a:lnTo>
                  <a:lnTo>
                    <a:pt x="52" y="224"/>
                  </a:lnTo>
                  <a:lnTo>
                    <a:pt x="52" y="222"/>
                  </a:lnTo>
                  <a:lnTo>
                    <a:pt x="54" y="220"/>
                  </a:lnTo>
                  <a:lnTo>
                    <a:pt x="54" y="220"/>
                  </a:lnTo>
                  <a:lnTo>
                    <a:pt x="54" y="218"/>
                  </a:lnTo>
                  <a:lnTo>
                    <a:pt x="54" y="216"/>
                  </a:lnTo>
                  <a:lnTo>
                    <a:pt x="56" y="214"/>
                  </a:lnTo>
                  <a:lnTo>
                    <a:pt x="56" y="214"/>
                  </a:lnTo>
                  <a:lnTo>
                    <a:pt x="58" y="210"/>
                  </a:lnTo>
                  <a:lnTo>
                    <a:pt x="58" y="210"/>
                  </a:lnTo>
                  <a:lnTo>
                    <a:pt x="60" y="208"/>
                  </a:lnTo>
                  <a:lnTo>
                    <a:pt x="60" y="208"/>
                  </a:lnTo>
                  <a:lnTo>
                    <a:pt x="60" y="208"/>
                  </a:lnTo>
                  <a:lnTo>
                    <a:pt x="64" y="204"/>
                  </a:lnTo>
                  <a:lnTo>
                    <a:pt x="64" y="202"/>
                  </a:lnTo>
                  <a:lnTo>
                    <a:pt x="64" y="200"/>
                  </a:lnTo>
                  <a:lnTo>
                    <a:pt x="64" y="200"/>
                  </a:lnTo>
                  <a:lnTo>
                    <a:pt x="64" y="198"/>
                  </a:lnTo>
                  <a:lnTo>
                    <a:pt x="62" y="196"/>
                  </a:lnTo>
                  <a:lnTo>
                    <a:pt x="62" y="196"/>
                  </a:lnTo>
                  <a:lnTo>
                    <a:pt x="58" y="200"/>
                  </a:lnTo>
                  <a:lnTo>
                    <a:pt x="58" y="202"/>
                  </a:lnTo>
                  <a:lnTo>
                    <a:pt x="58" y="202"/>
                  </a:lnTo>
                  <a:lnTo>
                    <a:pt x="58" y="202"/>
                  </a:lnTo>
                  <a:lnTo>
                    <a:pt x="58" y="202"/>
                  </a:lnTo>
                  <a:lnTo>
                    <a:pt x="56" y="204"/>
                  </a:lnTo>
                  <a:lnTo>
                    <a:pt x="56" y="206"/>
                  </a:lnTo>
                  <a:lnTo>
                    <a:pt x="56" y="206"/>
                  </a:lnTo>
                  <a:lnTo>
                    <a:pt x="56" y="208"/>
                  </a:lnTo>
                  <a:lnTo>
                    <a:pt x="56" y="208"/>
                  </a:lnTo>
                  <a:lnTo>
                    <a:pt x="54" y="210"/>
                  </a:lnTo>
                  <a:lnTo>
                    <a:pt x="52" y="210"/>
                  </a:lnTo>
                  <a:lnTo>
                    <a:pt x="52" y="210"/>
                  </a:lnTo>
                  <a:lnTo>
                    <a:pt x="52" y="210"/>
                  </a:lnTo>
                  <a:lnTo>
                    <a:pt x="52" y="210"/>
                  </a:lnTo>
                  <a:lnTo>
                    <a:pt x="52" y="210"/>
                  </a:lnTo>
                  <a:lnTo>
                    <a:pt x="52" y="210"/>
                  </a:lnTo>
                  <a:lnTo>
                    <a:pt x="52" y="210"/>
                  </a:lnTo>
                  <a:lnTo>
                    <a:pt x="52" y="210"/>
                  </a:lnTo>
                  <a:lnTo>
                    <a:pt x="56" y="204"/>
                  </a:lnTo>
                  <a:lnTo>
                    <a:pt x="56" y="202"/>
                  </a:lnTo>
                  <a:lnTo>
                    <a:pt x="58" y="198"/>
                  </a:lnTo>
                  <a:lnTo>
                    <a:pt x="60" y="198"/>
                  </a:lnTo>
                  <a:lnTo>
                    <a:pt x="60" y="198"/>
                  </a:lnTo>
                  <a:lnTo>
                    <a:pt x="60" y="196"/>
                  </a:lnTo>
                  <a:lnTo>
                    <a:pt x="66" y="192"/>
                  </a:lnTo>
                  <a:lnTo>
                    <a:pt x="72" y="188"/>
                  </a:lnTo>
                  <a:lnTo>
                    <a:pt x="74" y="186"/>
                  </a:lnTo>
                  <a:lnTo>
                    <a:pt x="78" y="182"/>
                  </a:lnTo>
                  <a:lnTo>
                    <a:pt x="82" y="178"/>
                  </a:lnTo>
                  <a:lnTo>
                    <a:pt x="86" y="176"/>
                  </a:lnTo>
                  <a:lnTo>
                    <a:pt x="86" y="174"/>
                  </a:lnTo>
                  <a:lnTo>
                    <a:pt x="86" y="174"/>
                  </a:lnTo>
                  <a:lnTo>
                    <a:pt x="88" y="172"/>
                  </a:lnTo>
                  <a:lnTo>
                    <a:pt x="88" y="170"/>
                  </a:lnTo>
                  <a:lnTo>
                    <a:pt x="88" y="170"/>
                  </a:lnTo>
                  <a:lnTo>
                    <a:pt x="88" y="170"/>
                  </a:lnTo>
                  <a:lnTo>
                    <a:pt x="92" y="166"/>
                  </a:lnTo>
                  <a:lnTo>
                    <a:pt x="92" y="166"/>
                  </a:lnTo>
                  <a:lnTo>
                    <a:pt x="92" y="166"/>
                  </a:lnTo>
                  <a:lnTo>
                    <a:pt x="94" y="166"/>
                  </a:lnTo>
                  <a:lnTo>
                    <a:pt x="94" y="166"/>
                  </a:lnTo>
                  <a:lnTo>
                    <a:pt x="96" y="166"/>
                  </a:lnTo>
                  <a:lnTo>
                    <a:pt x="96" y="164"/>
                  </a:lnTo>
                  <a:lnTo>
                    <a:pt x="98" y="164"/>
                  </a:lnTo>
                  <a:lnTo>
                    <a:pt x="104" y="156"/>
                  </a:lnTo>
                  <a:lnTo>
                    <a:pt x="104" y="156"/>
                  </a:lnTo>
                  <a:lnTo>
                    <a:pt x="104" y="156"/>
                  </a:lnTo>
                  <a:lnTo>
                    <a:pt x="108" y="144"/>
                  </a:lnTo>
                  <a:lnTo>
                    <a:pt x="108" y="144"/>
                  </a:lnTo>
                  <a:lnTo>
                    <a:pt x="108" y="138"/>
                  </a:lnTo>
                  <a:lnTo>
                    <a:pt x="108" y="136"/>
                  </a:lnTo>
                  <a:lnTo>
                    <a:pt x="108" y="136"/>
                  </a:lnTo>
                  <a:lnTo>
                    <a:pt x="106" y="136"/>
                  </a:lnTo>
                  <a:lnTo>
                    <a:pt x="106" y="136"/>
                  </a:lnTo>
                  <a:lnTo>
                    <a:pt x="106" y="134"/>
                  </a:lnTo>
                  <a:lnTo>
                    <a:pt x="106" y="130"/>
                  </a:lnTo>
                  <a:lnTo>
                    <a:pt x="106" y="128"/>
                  </a:lnTo>
                  <a:lnTo>
                    <a:pt x="108" y="126"/>
                  </a:lnTo>
                  <a:lnTo>
                    <a:pt x="108" y="122"/>
                  </a:lnTo>
                  <a:lnTo>
                    <a:pt x="110" y="118"/>
                  </a:lnTo>
                  <a:lnTo>
                    <a:pt x="110" y="118"/>
                  </a:lnTo>
                  <a:lnTo>
                    <a:pt x="112" y="116"/>
                  </a:lnTo>
                  <a:lnTo>
                    <a:pt x="114" y="108"/>
                  </a:lnTo>
                  <a:lnTo>
                    <a:pt x="116" y="102"/>
                  </a:lnTo>
                  <a:lnTo>
                    <a:pt x="118" y="100"/>
                  </a:lnTo>
                  <a:lnTo>
                    <a:pt x="118" y="100"/>
                  </a:lnTo>
                  <a:lnTo>
                    <a:pt x="118" y="98"/>
                  </a:lnTo>
                  <a:lnTo>
                    <a:pt x="120" y="98"/>
                  </a:lnTo>
                  <a:lnTo>
                    <a:pt x="120" y="96"/>
                  </a:lnTo>
                  <a:lnTo>
                    <a:pt x="120" y="96"/>
                  </a:lnTo>
                  <a:lnTo>
                    <a:pt x="122" y="94"/>
                  </a:lnTo>
                  <a:lnTo>
                    <a:pt x="122" y="94"/>
                  </a:lnTo>
                  <a:lnTo>
                    <a:pt x="122" y="92"/>
                  </a:lnTo>
                  <a:lnTo>
                    <a:pt x="124" y="88"/>
                  </a:lnTo>
                  <a:lnTo>
                    <a:pt x="124" y="88"/>
                  </a:lnTo>
                  <a:lnTo>
                    <a:pt x="124" y="88"/>
                  </a:lnTo>
                  <a:lnTo>
                    <a:pt x="124" y="86"/>
                  </a:lnTo>
                  <a:lnTo>
                    <a:pt x="124" y="84"/>
                  </a:lnTo>
                  <a:lnTo>
                    <a:pt x="124" y="82"/>
                  </a:lnTo>
                  <a:lnTo>
                    <a:pt x="124" y="82"/>
                  </a:lnTo>
                  <a:lnTo>
                    <a:pt x="124" y="82"/>
                  </a:lnTo>
                  <a:lnTo>
                    <a:pt x="124" y="82"/>
                  </a:lnTo>
                  <a:lnTo>
                    <a:pt x="124" y="82"/>
                  </a:lnTo>
                  <a:lnTo>
                    <a:pt x="124" y="82"/>
                  </a:lnTo>
                  <a:lnTo>
                    <a:pt x="124" y="80"/>
                  </a:lnTo>
                  <a:lnTo>
                    <a:pt x="124" y="80"/>
                  </a:lnTo>
                  <a:lnTo>
                    <a:pt x="126" y="76"/>
                  </a:lnTo>
                  <a:lnTo>
                    <a:pt x="128" y="76"/>
                  </a:lnTo>
                  <a:lnTo>
                    <a:pt x="128" y="74"/>
                  </a:lnTo>
                  <a:lnTo>
                    <a:pt x="128" y="74"/>
                  </a:lnTo>
                  <a:lnTo>
                    <a:pt x="130" y="74"/>
                  </a:lnTo>
                  <a:lnTo>
                    <a:pt x="130" y="74"/>
                  </a:lnTo>
                  <a:lnTo>
                    <a:pt x="132" y="74"/>
                  </a:lnTo>
                  <a:lnTo>
                    <a:pt x="132" y="72"/>
                  </a:lnTo>
                  <a:lnTo>
                    <a:pt x="134" y="72"/>
                  </a:lnTo>
                  <a:lnTo>
                    <a:pt x="136" y="70"/>
                  </a:lnTo>
                  <a:lnTo>
                    <a:pt x="136" y="70"/>
                  </a:lnTo>
                  <a:lnTo>
                    <a:pt x="136" y="68"/>
                  </a:lnTo>
                  <a:lnTo>
                    <a:pt x="138" y="68"/>
                  </a:lnTo>
                  <a:lnTo>
                    <a:pt x="142" y="66"/>
                  </a:lnTo>
                  <a:lnTo>
                    <a:pt x="144" y="66"/>
                  </a:lnTo>
                  <a:lnTo>
                    <a:pt x="144" y="66"/>
                  </a:lnTo>
                  <a:lnTo>
                    <a:pt x="146" y="64"/>
                  </a:lnTo>
                  <a:lnTo>
                    <a:pt x="146" y="64"/>
                  </a:lnTo>
                  <a:lnTo>
                    <a:pt x="152" y="62"/>
                  </a:lnTo>
                  <a:lnTo>
                    <a:pt x="152" y="62"/>
                  </a:lnTo>
                  <a:lnTo>
                    <a:pt x="160" y="56"/>
                  </a:lnTo>
                  <a:lnTo>
                    <a:pt x="164" y="52"/>
                  </a:lnTo>
                  <a:lnTo>
                    <a:pt x="166" y="52"/>
                  </a:lnTo>
                  <a:lnTo>
                    <a:pt x="166" y="52"/>
                  </a:lnTo>
                  <a:lnTo>
                    <a:pt x="166" y="52"/>
                  </a:lnTo>
                  <a:lnTo>
                    <a:pt x="168" y="50"/>
                  </a:lnTo>
                  <a:lnTo>
                    <a:pt x="168" y="48"/>
                  </a:lnTo>
                  <a:lnTo>
                    <a:pt x="168" y="48"/>
                  </a:lnTo>
                  <a:lnTo>
                    <a:pt x="170" y="46"/>
                  </a:lnTo>
                  <a:lnTo>
                    <a:pt x="170" y="44"/>
                  </a:lnTo>
                  <a:lnTo>
                    <a:pt x="172" y="42"/>
                  </a:lnTo>
                  <a:lnTo>
                    <a:pt x="172" y="40"/>
                  </a:lnTo>
                  <a:lnTo>
                    <a:pt x="174" y="32"/>
                  </a:lnTo>
                  <a:lnTo>
                    <a:pt x="174" y="30"/>
                  </a:lnTo>
                  <a:lnTo>
                    <a:pt x="174" y="30"/>
                  </a:lnTo>
                  <a:lnTo>
                    <a:pt x="174" y="28"/>
                  </a:lnTo>
                  <a:lnTo>
                    <a:pt x="174" y="28"/>
                  </a:lnTo>
                  <a:lnTo>
                    <a:pt x="176" y="26"/>
                  </a:lnTo>
                  <a:lnTo>
                    <a:pt x="176" y="26"/>
                  </a:lnTo>
                  <a:lnTo>
                    <a:pt x="176" y="24"/>
                  </a:lnTo>
                  <a:lnTo>
                    <a:pt x="176" y="24"/>
                  </a:lnTo>
                  <a:lnTo>
                    <a:pt x="178" y="22"/>
                  </a:lnTo>
                  <a:lnTo>
                    <a:pt x="178" y="22"/>
                  </a:lnTo>
                  <a:lnTo>
                    <a:pt x="178" y="20"/>
                  </a:lnTo>
                  <a:lnTo>
                    <a:pt x="180" y="18"/>
                  </a:lnTo>
                  <a:lnTo>
                    <a:pt x="182" y="12"/>
                  </a:lnTo>
                  <a:lnTo>
                    <a:pt x="182" y="12"/>
                  </a:lnTo>
                  <a:lnTo>
                    <a:pt x="184" y="8"/>
                  </a:lnTo>
                  <a:lnTo>
                    <a:pt x="184" y="8"/>
                  </a:lnTo>
                  <a:lnTo>
                    <a:pt x="186"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61" name="Freeform 5694">
              <a:extLst>
                <a:ext uri="{FF2B5EF4-FFF2-40B4-BE49-F238E27FC236}">
                  <a16:creationId xmlns:a16="http://schemas.microsoft.com/office/drawing/2014/main" id="{AAC00805-DCBB-E546-B6DE-2EB7565AD808}"/>
                </a:ext>
              </a:extLst>
            </p:cNvPr>
            <p:cNvSpPr>
              <a:spLocks/>
            </p:cNvSpPr>
            <p:nvPr/>
          </p:nvSpPr>
          <p:spPr bwMode="auto">
            <a:xfrm>
              <a:off x="6496278" y="2252505"/>
              <a:ext cx="784514" cy="312266"/>
            </a:xfrm>
            <a:custGeom>
              <a:avLst/>
              <a:gdLst/>
              <a:ahLst/>
              <a:cxnLst>
                <a:cxn ang="0">
                  <a:pos x="484" y="2"/>
                </a:cxn>
                <a:cxn ang="0">
                  <a:pos x="472" y="8"/>
                </a:cxn>
                <a:cxn ang="0">
                  <a:pos x="456" y="18"/>
                </a:cxn>
                <a:cxn ang="0">
                  <a:pos x="450" y="32"/>
                </a:cxn>
                <a:cxn ang="0">
                  <a:pos x="440" y="54"/>
                </a:cxn>
                <a:cxn ang="0">
                  <a:pos x="426" y="62"/>
                </a:cxn>
                <a:cxn ang="0">
                  <a:pos x="402" y="72"/>
                </a:cxn>
                <a:cxn ang="0">
                  <a:pos x="380" y="76"/>
                </a:cxn>
                <a:cxn ang="0">
                  <a:pos x="366" y="80"/>
                </a:cxn>
                <a:cxn ang="0">
                  <a:pos x="348" y="88"/>
                </a:cxn>
                <a:cxn ang="0">
                  <a:pos x="326" y="94"/>
                </a:cxn>
                <a:cxn ang="0">
                  <a:pos x="304" y="104"/>
                </a:cxn>
                <a:cxn ang="0">
                  <a:pos x="300" y="112"/>
                </a:cxn>
                <a:cxn ang="0">
                  <a:pos x="286" y="126"/>
                </a:cxn>
                <a:cxn ang="0">
                  <a:pos x="278" y="126"/>
                </a:cxn>
                <a:cxn ang="0">
                  <a:pos x="260" y="128"/>
                </a:cxn>
                <a:cxn ang="0">
                  <a:pos x="250" y="126"/>
                </a:cxn>
                <a:cxn ang="0">
                  <a:pos x="246" y="130"/>
                </a:cxn>
                <a:cxn ang="0">
                  <a:pos x="234" y="136"/>
                </a:cxn>
                <a:cxn ang="0">
                  <a:pos x="224" y="146"/>
                </a:cxn>
                <a:cxn ang="0">
                  <a:pos x="202" y="150"/>
                </a:cxn>
                <a:cxn ang="0">
                  <a:pos x="196" y="154"/>
                </a:cxn>
                <a:cxn ang="0">
                  <a:pos x="172" y="156"/>
                </a:cxn>
                <a:cxn ang="0">
                  <a:pos x="142" y="160"/>
                </a:cxn>
                <a:cxn ang="0">
                  <a:pos x="134" y="168"/>
                </a:cxn>
                <a:cxn ang="0">
                  <a:pos x="128" y="174"/>
                </a:cxn>
                <a:cxn ang="0">
                  <a:pos x="120" y="176"/>
                </a:cxn>
                <a:cxn ang="0">
                  <a:pos x="116" y="180"/>
                </a:cxn>
                <a:cxn ang="0">
                  <a:pos x="112" y="188"/>
                </a:cxn>
                <a:cxn ang="0">
                  <a:pos x="112" y="186"/>
                </a:cxn>
                <a:cxn ang="0">
                  <a:pos x="112" y="184"/>
                </a:cxn>
                <a:cxn ang="0">
                  <a:pos x="106" y="186"/>
                </a:cxn>
                <a:cxn ang="0">
                  <a:pos x="104" y="186"/>
                </a:cxn>
                <a:cxn ang="0">
                  <a:pos x="106" y="188"/>
                </a:cxn>
                <a:cxn ang="0">
                  <a:pos x="104" y="190"/>
                </a:cxn>
                <a:cxn ang="0">
                  <a:pos x="100" y="188"/>
                </a:cxn>
                <a:cxn ang="0">
                  <a:pos x="92" y="186"/>
                </a:cxn>
                <a:cxn ang="0">
                  <a:pos x="86" y="190"/>
                </a:cxn>
                <a:cxn ang="0">
                  <a:pos x="62" y="196"/>
                </a:cxn>
                <a:cxn ang="0">
                  <a:pos x="58" y="194"/>
                </a:cxn>
                <a:cxn ang="0">
                  <a:pos x="44" y="190"/>
                </a:cxn>
                <a:cxn ang="0">
                  <a:pos x="38" y="192"/>
                </a:cxn>
                <a:cxn ang="0">
                  <a:pos x="38" y="188"/>
                </a:cxn>
                <a:cxn ang="0">
                  <a:pos x="34" y="178"/>
                </a:cxn>
                <a:cxn ang="0">
                  <a:pos x="28" y="162"/>
                </a:cxn>
                <a:cxn ang="0">
                  <a:pos x="30" y="144"/>
                </a:cxn>
                <a:cxn ang="0">
                  <a:pos x="24" y="132"/>
                </a:cxn>
                <a:cxn ang="0">
                  <a:pos x="20" y="120"/>
                </a:cxn>
                <a:cxn ang="0">
                  <a:pos x="18" y="102"/>
                </a:cxn>
                <a:cxn ang="0">
                  <a:pos x="14" y="88"/>
                </a:cxn>
                <a:cxn ang="0">
                  <a:pos x="10" y="74"/>
                </a:cxn>
                <a:cxn ang="0">
                  <a:pos x="2" y="70"/>
                </a:cxn>
                <a:cxn ang="0">
                  <a:pos x="6" y="68"/>
                </a:cxn>
                <a:cxn ang="0">
                  <a:pos x="8" y="64"/>
                </a:cxn>
                <a:cxn ang="0">
                  <a:pos x="2" y="52"/>
                </a:cxn>
                <a:cxn ang="0">
                  <a:pos x="4" y="44"/>
                </a:cxn>
                <a:cxn ang="0">
                  <a:pos x="8" y="32"/>
                </a:cxn>
              </a:cxnLst>
              <a:rect l="0" t="0" r="r" b="b"/>
              <a:pathLst>
                <a:path w="494" h="196">
                  <a:moveTo>
                    <a:pt x="494" y="0"/>
                  </a:moveTo>
                  <a:lnTo>
                    <a:pt x="490" y="0"/>
                  </a:lnTo>
                  <a:lnTo>
                    <a:pt x="486" y="2"/>
                  </a:lnTo>
                  <a:lnTo>
                    <a:pt x="486" y="2"/>
                  </a:lnTo>
                  <a:lnTo>
                    <a:pt x="486" y="2"/>
                  </a:lnTo>
                  <a:lnTo>
                    <a:pt x="486" y="2"/>
                  </a:lnTo>
                  <a:lnTo>
                    <a:pt x="484" y="2"/>
                  </a:lnTo>
                  <a:lnTo>
                    <a:pt x="484" y="2"/>
                  </a:lnTo>
                  <a:lnTo>
                    <a:pt x="484" y="4"/>
                  </a:lnTo>
                  <a:lnTo>
                    <a:pt x="482" y="4"/>
                  </a:lnTo>
                  <a:lnTo>
                    <a:pt x="476" y="6"/>
                  </a:lnTo>
                  <a:lnTo>
                    <a:pt x="476" y="6"/>
                  </a:lnTo>
                  <a:lnTo>
                    <a:pt x="472" y="8"/>
                  </a:lnTo>
                  <a:lnTo>
                    <a:pt x="472" y="8"/>
                  </a:lnTo>
                  <a:lnTo>
                    <a:pt x="470" y="8"/>
                  </a:lnTo>
                  <a:lnTo>
                    <a:pt x="468" y="8"/>
                  </a:lnTo>
                  <a:lnTo>
                    <a:pt x="466" y="10"/>
                  </a:lnTo>
                  <a:lnTo>
                    <a:pt x="466" y="10"/>
                  </a:lnTo>
                  <a:lnTo>
                    <a:pt x="464" y="12"/>
                  </a:lnTo>
                  <a:lnTo>
                    <a:pt x="462" y="12"/>
                  </a:lnTo>
                  <a:lnTo>
                    <a:pt x="456" y="18"/>
                  </a:lnTo>
                  <a:lnTo>
                    <a:pt x="456" y="18"/>
                  </a:lnTo>
                  <a:lnTo>
                    <a:pt x="452" y="22"/>
                  </a:lnTo>
                  <a:lnTo>
                    <a:pt x="452" y="24"/>
                  </a:lnTo>
                  <a:lnTo>
                    <a:pt x="452" y="24"/>
                  </a:lnTo>
                  <a:lnTo>
                    <a:pt x="450" y="32"/>
                  </a:lnTo>
                  <a:lnTo>
                    <a:pt x="450" y="32"/>
                  </a:lnTo>
                  <a:lnTo>
                    <a:pt x="450" y="32"/>
                  </a:lnTo>
                  <a:lnTo>
                    <a:pt x="450" y="38"/>
                  </a:lnTo>
                  <a:lnTo>
                    <a:pt x="450" y="38"/>
                  </a:lnTo>
                  <a:lnTo>
                    <a:pt x="452" y="42"/>
                  </a:lnTo>
                  <a:lnTo>
                    <a:pt x="452" y="46"/>
                  </a:lnTo>
                  <a:lnTo>
                    <a:pt x="450" y="50"/>
                  </a:lnTo>
                  <a:lnTo>
                    <a:pt x="444" y="52"/>
                  </a:lnTo>
                  <a:lnTo>
                    <a:pt x="440" y="54"/>
                  </a:lnTo>
                  <a:lnTo>
                    <a:pt x="428" y="60"/>
                  </a:lnTo>
                  <a:lnTo>
                    <a:pt x="426" y="60"/>
                  </a:lnTo>
                  <a:lnTo>
                    <a:pt x="426" y="60"/>
                  </a:lnTo>
                  <a:lnTo>
                    <a:pt x="426" y="60"/>
                  </a:lnTo>
                  <a:lnTo>
                    <a:pt x="426" y="62"/>
                  </a:lnTo>
                  <a:lnTo>
                    <a:pt x="426" y="62"/>
                  </a:lnTo>
                  <a:lnTo>
                    <a:pt x="426" y="62"/>
                  </a:lnTo>
                  <a:lnTo>
                    <a:pt x="422" y="64"/>
                  </a:lnTo>
                  <a:lnTo>
                    <a:pt x="418" y="66"/>
                  </a:lnTo>
                  <a:lnTo>
                    <a:pt x="408" y="70"/>
                  </a:lnTo>
                  <a:lnTo>
                    <a:pt x="408" y="70"/>
                  </a:lnTo>
                  <a:lnTo>
                    <a:pt x="406" y="70"/>
                  </a:lnTo>
                  <a:lnTo>
                    <a:pt x="406" y="70"/>
                  </a:lnTo>
                  <a:lnTo>
                    <a:pt x="402" y="72"/>
                  </a:lnTo>
                  <a:lnTo>
                    <a:pt x="398" y="72"/>
                  </a:lnTo>
                  <a:lnTo>
                    <a:pt x="394" y="74"/>
                  </a:lnTo>
                  <a:lnTo>
                    <a:pt x="394" y="74"/>
                  </a:lnTo>
                  <a:lnTo>
                    <a:pt x="388" y="74"/>
                  </a:lnTo>
                  <a:lnTo>
                    <a:pt x="382" y="76"/>
                  </a:lnTo>
                  <a:lnTo>
                    <a:pt x="382" y="76"/>
                  </a:lnTo>
                  <a:lnTo>
                    <a:pt x="380" y="76"/>
                  </a:lnTo>
                  <a:lnTo>
                    <a:pt x="380" y="76"/>
                  </a:lnTo>
                  <a:lnTo>
                    <a:pt x="374" y="78"/>
                  </a:lnTo>
                  <a:lnTo>
                    <a:pt x="372" y="78"/>
                  </a:lnTo>
                  <a:lnTo>
                    <a:pt x="370" y="78"/>
                  </a:lnTo>
                  <a:lnTo>
                    <a:pt x="370" y="80"/>
                  </a:lnTo>
                  <a:lnTo>
                    <a:pt x="368" y="80"/>
                  </a:lnTo>
                  <a:lnTo>
                    <a:pt x="366" y="80"/>
                  </a:lnTo>
                  <a:lnTo>
                    <a:pt x="356" y="88"/>
                  </a:lnTo>
                  <a:lnTo>
                    <a:pt x="356" y="88"/>
                  </a:lnTo>
                  <a:lnTo>
                    <a:pt x="350" y="88"/>
                  </a:lnTo>
                  <a:lnTo>
                    <a:pt x="350" y="88"/>
                  </a:lnTo>
                  <a:lnTo>
                    <a:pt x="350" y="88"/>
                  </a:lnTo>
                  <a:lnTo>
                    <a:pt x="348" y="88"/>
                  </a:lnTo>
                  <a:lnTo>
                    <a:pt x="348" y="88"/>
                  </a:lnTo>
                  <a:lnTo>
                    <a:pt x="348" y="88"/>
                  </a:lnTo>
                  <a:lnTo>
                    <a:pt x="348" y="88"/>
                  </a:lnTo>
                  <a:lnTo>
                    <a:pt x="348" y="88"/>
                  </a:lnTo>
                  <a:lnTo>
                    <a:pt x="346" y="88"/>
                  </a:lnTo>
                  <a:lnTo>
                    <a:pt x="346" y="88"/>
                  </a:lnTo>
                  <a:lnTo>
                    <a:pt x="334" y="90"/>
                  </a:lnTo>
                  <a:lnTo>
                    <a:pt x="326" y="94"/>
                  </a:lnTo>
                  <a:lnTo>
                    <a:pt x="320" y="96"/>
                  </a:lnTo>
                  <a:lnTo>
                    <a:pt x="312" y="100"/>
                  </a:lnTo>
                  <a:lnTo>
                    <a:pt x="306" y="102"/>
                  </a:lnTo>
                  <a:lnTo>
                    <a:pt x="304" y="104"/>
                  </a:lnTo>
                  <a:lnTo>
                    <a:pt x="304" y="104"/>
                  </a:lnTo>
                  <a:lnTo>
                    <a:pt x="304" y="104"/>
                  </a:lnTo>
                  <a:lnTo>
                    <a:pt x="304" y="104"/>
                  </a:lnTo>
                  <a:lnTo>
                    <a:pt x="302" y="106"/>
                  </a:lnTo>
                  <a:lnTo>
                    <a:pt x="302" y="108"/>
                  </a:lnTo>
                  <a:lnTo>
                    <a:pt x="300" y="108"/>
                  </a:lnTo>
                  <a:lnTo>
                    <a:pt x="300" y="110"/>
                  </a:lnTo>
                  <a:lnTo>
                    <a:pt x="300" y="112"/>
                  </a:lnTo>
                  <a:lnTo>
                    <a:pt x="300" y="112"/>
                  </a:lnTo>
                  <a:lnTo>
                    <a:pt x="300" y="112"/>
                  </a:lnTo>
                  <a:lnTo>
                    <a:pt x="300" y="112"/>
                  </a:lnTo>
                  <a:lnTo>
                    <a:pt x="300" y="112"/>
                  </a:lnTo>
                  <a:lnTo>
                    <a:pt x="300" y="112"/>
                  </a:lnTo>
                  <a:lnTo>
                    <a:pt x="300" y="114"/>
                  </a:lnTo>
                  <a:lnTo>
                    <a:pt x="292" y="120"/>
                  </a:lnTo>
                  <a:lnTo>
                    <a:pt x="288" y="126"/>
                  </a:lnTo>
                  <a:lnTo>
                    <a:pt x="286" y="126"/>
                  </a:lnTo>
                  <a:lnTo>
                    <a:pt x="286" y="126"/>
                  </a:lnTo>
                  <a:lnTo>
                    <a:pt x="286" y="126"/>
                  </a:lnTo>
                  <a:lnTo>
                    <a:pt x="282" y="126"/>
                  </a:lnTo>
                  <a:lnTo>
                    <a:pt x="282" y="126"/>
                  </a:lnTo>
                  <a:lnTo>
                    <a:pt x="280" y="126"/>
                  </a:lnTo>
                  <a:lnTo>
                    <a:pt x="278" y="126"/>
                  </a:lnTo>
                  <a:lnTo>
                    <a:pt x="278" y="126"/>
                  </a:lnTo>
                  <a:lnTo>
                    <a:pt x="272" y="128"/>
                  </a:lnTo>
                  <a:lnTo>
                    <a:pt x="268" y="128"/>
                  </a:lnTo>
                  <a:lnTo>
                    <a:pt x="266" y="128"/>
                  </a:lnTo>
                  <a:lnTo>
                    <a:pt x="264" y="128"/>
                  </a:lnTo>
                  <a:lnTo>
                    <a:pt x="262" y="128"/>
                  </a:lnTo>
                  <a:lnTo>
                    <a:pt x="262" y="128"/>
                  </a:lnTo>
                  <a:lnTo>
                    <a:pt x="260" y="128"/>
                  </a:lnTo>
                  <a:lnTo>
                    <a:pt x="256" y="126"/>
                  </a:lnTo>
                  <a:lnTo>
                    <a:pt x="256" y="126"/>
                  </a:lnTo>
                  <a:lnTo>
                    <a:pt x="254" y="126"/>
                  </a:lnTo>
                  <a:lnTo>
                    <a:pt x="254" y="126"/>
                  </a:lnTo>
                  <a:lnTo>
                    <a:pt x="252" y="126"/>
                  </a:lnTo>
                  <a:lnTo>
                    <a:pt x="252" y="126"/>
                  </a:lnTo>
                  <a:lnTo>
                    <a:pt x="250" y="126"/>
                  </a:lnTo>
                  <a:lnTo>
                    <a:pt x="250" y="126"/>
                  </a:lnTo>
                  <a:lnTo>
                    <a:pt x="250" y="128"/>
                  </a:lnTo>
                  <a:lnTo>
                    <a:pt x="248" y="128"/>
                  </a:lnTo>
                  <a:lnTo>
                    <a:pt x="248" y="130"/>
                  </a:lnTo>
                  <a:lnTo>
                    <a:pt x="248" y="130"/>
                  </a:lnTo>
                  <a:lnTo>
                    <a:pt x="246" y="130"/>
                  </a:lnTo>
                  <a:lnTo>
                    <a:pt x="246" y="130"/>
                  </a:lnTo>
                  <a:lnTo>
                    <a:pt x="244" y="132"/>
                  </a:lnTo>
                  <a:lnTo>
                    <a:pt x="242" y="132"/>
                  </a:lnTo>
                  <a:lnTo>
                    <a:pt x="240" y="132"/>
                  </a:lnTo>
                  <a:lnTo>
                    <a:pt x="240" y="132"/>
                  </a:lnTo>
                  <a:lnTo>
                    <a:pt x="236" y="134"/>
                  </a:lnTo>
                  <a:lnTo>
                    <a:pt x="236" y="134"/>
                  </a:lnTo>
                  <a:lnTo>
                    <a:pt x="234" y="136"/>
                  </a:lnTo>
                  <a:lnTo>
                    <a:pt x="234" y="136"/>
                  </a:lnTo>
                  <a:lnTo>
                    <a:pt x="234" y="136"/>
                  </a:lnTo>
                  <a:lnTo>
                    <a:pt x="234" y="136"/>
                  </a:lnTo>
                  <a:lnTo>
                    <a:pt x="234" y="138"/>
                  </a:lnTo>
                  <a:lnTo>
                    <a:pt x="226" y="144"/>
                  </a:lnTo>
                  <a:lnTo>
                    <a:pt x="224" y="144"/>
                  </a:lnTo>
                  <a:lnTo>
                    <a:pt x="224" y="146"/>
                  </a:lnTo>
                  <a:lnTo>
                    <a:pt x="224" y="146"/>
                  </a:lnTo>
                  <a:lnTo>
                    <a:pt x="220" y="146"/>
                  </a:lnTo>
                  <a:lnTo>
                    <a:pt x="218" y="146"/>
                  </a:lnTo>
                  <a:lnTo>
                    <a:pt x="218" y="146"/>
                  </a:lnTo>
                  <a:lnTo>
                    <a:pt x="214" y="148"/>
                  </a:lnTo>
                  <a:lnTo>
                    <a:pt x="206" y="150"/>
                  </a:lnTo>
                  <a:lnTo>
                    <a:pt x="202" y="150"/>
                  </a:lnTo>
                  <a:lnTo>
                    <a:pt x="202" y="150"/>
                  </a:lnTo>
                  <a:lnTo>
                    <a:pt x="200" y="152"/>
                  </a:lnTo>
                  <a:lnTo>
                    <a:pt x="200" y="152"/>
                  </a:lnTo>
                  <a:lnTo>
                    <a:pt x="200" y="152"/>
                  </a:lnTo>
                  <a:lnTo>
                    <a:pt x="198" y="152"/>
                  </a:lnTo>
                  <a:lnTo>
                    <a:pt x="198" y="154"/>
                  </a:lnTo>
                  <a:lnTo>
                    <a:pt x="196" y="154"/>
                  </a:lnTo>
                  <a:lnTo>
                    <a:pt x="194" y="154"/>
                  </a:lnTo>
                  <a:lnTo>
                    <a:pt x="190" y="156"/>
                  </a:lnTo>
                  <a:lnTo>
                    <a:pt x="190" y="156"/>
                  </a:lnTo>
                  <a:lnTo>
                    <a:pt x="180" y="158"/>
                  </a:lnTo>
                  <a:lnTo>
                    <a:pt x="180" y="158"/>
                  </a:lnTo>
                  <a:lnTo>
                    <a:pt x="174" y="158"/>
                  </a:lnTo>
                  <a:lnTo>
                    <a:pt x="172" y="156"/>
                  </a:lnTo>
                  <a:lnTo>
                    <a:pt x="166" y="156"/>
                  </a:lnTo>
                  <a:lnTo>
                    <a:pt x="160" y="156"/>
                  </a:lnTo>
                  <a:lnTo>
                    <a:pt x="156" y="158"/>
                  </a:lnTo>
                  <a:lnTo>
                    <a:pt x="156" y="158"/>
                  </a:lnTo>
                  <a:lnTo>
                    <a:pt x="150" y="158"/>
                  </a:lnTo>
                  <a:lnTo>
                    <a:pt x="142" y="160"/>
                  </a:lnTo>
                  <a:lnTo>
                    <a:pt x="142" y="160"/>
                  </a:lnTo>
                  <a:lnTo>
                    <a:pt x="140" y="160"/>
                  </a:lnTo>
                  <a:lnTo>
                    <a:pt x="140" y="162"/>
                  </a:lnTo>
                  <a:lnTo>
                    <a:pt x="138" y="164"/>
                  </a:lnTo>
                  <a:lnTo>
                    <a:pt x="136" y="164"/>
                  </a:lnTo>
                  <a:lnTo>
                    <a:pt x="134" y="168"/>
                  </a:lnTo>
                  <a:lnTo>
                    <a:pt x="134" y="168"/>
                  </a:lnTo>
                  <a:lnTo>
                    <a:pt x="134" y="168"/>
                  </a:lnTo>
                  <a:lnTo>
                    <a:pt x="134" y="168"/>
                  </a:lnTo>
                  <a:lnTo>
                    <a:pt x="134" y="170"/>
                  </a:lnTo>
                  <a:lnTo>
                    <a:pt x="132" y="170"/>
                  </a:lnTo>
                  <a:lnTo>
                    <a:pt x="132" y="170"/>
                  </a:lnTo>
                  <a:lnTo>
                    <a:pt x="130" y="174"/>
                  </a:lnTo>
                  <a:lnTo>
                    <a:pt x="130" y="174"/>
                  </a:lnTo>
                  <a:lnTo>
                    <a:pt x="128" y="174"/>
                  </a:lnTo>
                  <a:lnTo>
                    <a:pt x="126" y="174"/>
                  </a:lnTo>
                  <a:lnTo>
                    <a:pt x="126" y="174"/>
                  </a:lnTo>
                  <a:lnTo>
                    <a:pt x="126" y="174"/>
                  </a:lnTo>
                  <a:lnTo>
                    <a:pt x="124" y="174"/>
                  </a:lnTo>
                  <a:lnTo>
                    <a:pt x="124" y="174"/>
                  </a:lnTo>
                  <a:lnTo>
                    <a:pt x="122" y="176"/>
                  </a:lnTo>
                  <a:lnTo>
                    <a:pt x="120" y="176"/>
                  </a:lnTo>
                  <a:lnTo>
                    <a:pt x="120" y="176"/>
                  </a:lnTo>
                  <a:lnTo>
                    <a:pt x="120" y="176"/>
                  </a:lnTo>
                  <a:lnTo>
                    <a:pt x="118" y="176"/>
                  </a:lnTo>
                  <a:lnTo>
                    <a:pt x="118" y="178"/>
                  </a:lnTo>
                  <a:lnTo>
                    <a:pt x="116" y="178"/>
                  </a:lnTo>
                  <a:lnTo>
                    <a:pt x="116" y="180"/>
                  </a:lnTo>
                  <a:lnTo>
                    <a:pt x="116" y="180"/>
                  </a:lnTo>
                  <a:lnTo>
                    <a:pt x="114" y="184"/>
                  </a:lnTo>
                  <a:lnTo>
                    <a:pt x="114" y="184"/>
                  </a:lnTo>
                  <a:lnTo>
                    <a:pt x="114" y="186"/>
                  </a:lnTo>
                  <a:lnTo>
                    <a:pt x="114" y="188"/>
                  </a:lnTo>
                  <a:lnTo>
                    <a:pt x="114" y="188"/>
                  </a:lnTo>
                  <a:lnTo>
                    <a:pt x="114" y="188"/>
                  </a:lnTo>
                  <a:lnTo>
                    <a:pt x="112" y="188"/>
                  </a:lnTo>
                  <a:lnTo>
                    <a:pt x="112" y="188"/>
                  </a:lnTo>
                  <a:lnTo>
                    <a:pt x="110" y="188"/>
                  </a:lnTo>
                  <a:lnTo>
                    <a:pt x="110" y="186"/>
                  </a:lnTo>
                  <a:lnTo>
                    <a:pt x="110" y="186"/>
                  </a:lnTo>
                  <a:lnTo>
                    <a:pt x="112" y="186"/>
                  </a:lnTo>
                  <a:lnTo>
                    <a:pt x="112" y="186"/>
                  </a:lnTo>
                  <a:lnTo>
                    <a:pt x="112" y="186"/>
                  </a:lnTo>
                  <a:lnTo>
                    <a:pt x="112" y="186"/>
                  </a:lnTo>
                  <a:lnTo>
                    <a:pt x="112" y="184"/>
                  </a:lnTo>
                  <a:lnTo>
                    <a:pt x="112" y="184"/>
                  </a:lnTo>
                  <a:lnTo>
                    <a:pt x="112" y="184"/>
                  </a:lnTo>
                  <a:lnTo>
                    <a:pt x="112" y="184"/>
                  </a:lnTo>
                  <a:lnTo>
                    <a:pt x="112" y="184"/>
                  </a:lnTo>
                  <a:lnTo>
                    <a:pt x="112" y="184"/>
                  </a:lnTo>
                  <a:lnTo>
                    <a:pt x="110" y="184"/>
                  </a:lnTo>
                  <a:lnTo>
                    <a:pt x="110" y="184"/>
                  </a:lnTo>
                  <a:lnTo>
                    <a:pt x="108" y="184"/>
                  </a:lnTo>
                  <a:lnTo>
                    <a:pt x="108" y="184"/>
                  </a:lnTo>
                  <a:lnTo>
                    <a:pt x="108" y="186"/>
                  </a:lnTo>
                  <a:lnTo>
                    <a:pt x="106" y="186"/>
                  </a:lnTo>
                  <a:lnTo>
                    <a:pt x="106" y="186"/>
                  </a:lnTo>
                  <a:lnTo>
                    <a:pt x="106" y="186"/>
                  </a:lnTo>
                  <a:lnTo>
                    <a:pt x="106" y="186"/>
                  </a:lnTo>
                  <a:lnTo>
                    <a:pt x="104" y="186"/>
                  </a:lnTo>
                  <a:lnTo>
                    <a:pt x="104" y="186"/>
                  </a:lnTo>
                  <a:lnTo>
                    <a:pt x="104" y="186"/>
                  </a:lnTo>
                  <a:lnTo>
                    <a:pt x="104" y="186"/>
                  </a:lnTo>
                  <a:lnTo>
                    <a:pt x="104" y="186"/>
                  </a:lnTo>
                  <a:lnTo>
                    <a:pt x="104" y="188"/>
                  </a:lnTo>
                  <a:lnTo>
                    <a:pt x="104" y="188"/>
                  </a:lnTo>
                  <a:lnTo>
                    <a:pt x="106" y="188"/>
                  </a:lnTo>
                  <a:lnTo>
                    <a:pt x="106" y="188"/>
                  </a:lnTo>
                  <a:lnTo>
                    <a:pt x="106" y="188"/>
                  </a:lnTo>
                  <a:lnTo>
                    <a:pt x="106" y="188"/>
                  </a:lnTo>
                  <a:lnTo>
                    <a:pt x="106" y="188"/>
                  </a:lnTo>
                  <a:lnTo>
                    <a:pt x="108" y="188"/>
                  </a:lnTo>
                  <a:lnTo>
                    <a:pt x="108" y="188"/>
                  </a:lnTo>
                  <a:lnTo>
                    <a:pt x="106" y="188"/>
                  </a:lnTo>
                  <a:lnTo>
                    <a:pt x="106" y="190"/>
                  </a:lnTo>
                  <a:lnTo>
                    <a:pt x="106" y="190"/>
                  </a:lnTo>
                  <a:lnTo>
                    <a:pt x="106" y="190"/>
                  </a:lnTo>
                  <a:lnTo>
                    <a:pt x="104" y="190"/>
                  </a:lnTo>
                  <a:lnTo>
                    <a:pt x="104" y="190"/>
                  </a:lnTo>
                  <a:lnTo>
                    <a:pt x="102" y="190"/>
                  </a:lnTo>
                  <a:lnTo>
                    <a:pt x="102" y="188"/>
                  </a:lnTo>
                  <a:lnTo>
                    <a:pt x="102" y="188"/>
                  </a:lnTo>
                  <a:lnTo>
                    <a:pt x="102" y="188"/>
                  </a:lnTo>
                  <a:lnTo>
                    <a:pt x="100" y="188"/>
                  </a:lnTo>
                  <a:lnTo>
                    <a:pt x="100" y="188"/>
                  </a:lnTo>
                  <a:lnTo>
                    <a:pt x="100" y="188"/>
                  </a:lnTo>
                  <a:lnTo>
                    <a:pt x="98" y="190"/>
                  </a:lnTo>
                  <a:lnTo>
                    <a:pt x="98" y="188"/>
                  </a:lnTo>
                  <a:lnTo>
                    <a:pt x="98" y="188"/>
                  </a:lnTo>
                  <a:lnTo>
                    <a:pt x="96" y="186"/>
                  </a:lnTo>
                  <a:lnTo>
                    <a:pt x="94" y="186"/>
                  </a:lnTo>
                  <a:lnTo>
                    <a:pt x="92" y="186"/>
                  </a:lnTo>
                  <a:lnTo>
                    <a:pt x="92" y="186"/>
                  </a:lnTo>
                  <a:lnTo>
                    <a:pt x="90" y="186"/>
                  </a:lnTo>
                  <a:lnTo>
                    <a:pt x="90" y="186"/>
                  </a:lnTo>
                  <a:lnTo>
                    <a:pt x="90" y="186"/>
                  </a:lnTo>
                  <a:lnTo>
                    <a:pt x="88" y="186"/>
                  </a:lnTo>
                  <a:lnTo>
                    <a:pt x="88" y="186"/>
                  </a:lnTo>
                  <a:lnTo>
                    <a:pt x="86" y="190"/>
                  </a:lnTo>
                  <a:lnTo>
                    <a:pt x="84" y="192"/>
                  </a:lnTo>
                  <a:lnTo>
                    <a:pt x="84" y="192"/>
                  </a:lnTo>
                  <a:lnTo>
                    <a:pt x="82" y="192"/>
                  </a:lnTo>
                  <a:lnTo>
                    <a:pt x="78" y="194"/>
                  </a:lnTo>
                  <a:lnTo>
                    <a:pt x="78" y="194"/>
                  </a:lnTo>
                  <a:lnTo>
                    <a:pt x="72" y="196"/>
                  </a:lnTo>
                  <a:lnTo>
                    <a:pt x="62" y="196"/>
                  </a:lnTo>
                  <a:lnTo>
                    <a:pt x="62" y="196"/>
                  </a:lnTo>
                  <a:lnTo>
                    <a:pt x="60" y="196"/>
                  </a:lnTo>
                  <a:lnTo>
                    <a:pt x="60" y="196"/>
                  </a:lnTo>
                  <a:lnTo>
                    <a:pt x="60" y="196"/>
                  </a:lnTo>
                  <a:lnTo>
                    <a:pt x="60" y="194"/>
                  </a:lnTo>
                  <a:lnTo>
                    <a:pt x="58" y="194"/>
                  </a:lnTo>
                  <a:lnTo>
                    <a:pt x="58" y="194"/>
                  </a:lnTo>
                  <a:lnTo>
                    <a:pt x="58" y="194"/>
                  </a:lnTo>
                  <a:lnTo>
                    <a:pt x="56" y="192"/>
                  </a:lnTo>
                  <a:lnTo>
                    <a:pt x="50" y="190"/>
                  </a:lnTo>
                  <a:lnTo>
                    <a:pt x="44" y="188"/>
                  </a:lnTo>
                  <a:lnTo>
                    <a:pt x="44" y="188"/>
                  </a:lnTo>
                  <a:lnTo>
                    <a:pt x="44" y="190"/>
                  </a:lnTo>
                  <a:lnTo>
                    <a:pt x="44" y="190"/>
                  </a:lnTo>
                  <a:lnTo>
                    <a:pt x="42" y="190"/>
                  </a:lnTo>
                  <a:lnTo>
                    <a:pt x="42" y="192"/>
                  </a:lnTo>
                  <a:lnTo>
                    <a:pt x="40" y="192"/>
                  </a:lnTo>
                  <a:lnTo>
                    <a:pt x="40" y="192"/>
                  </a:lnTo>
                  <a:lnTo>
                    <a:pt x="40" y="192"/>
                  </a:lnTo>
                  <a:lnTo>
                    <a:pt x="40" y="192"/>
                  </a:lnTo>
                  <a:lnTo>
                    <a:pt x="38" y="192"/>
                  </a:lnTo>
                  <a:lnTo>
                    <a:pt x="38" y="192"/>
                  </a:lnTo>
                  <a:lnTo>
                    <a:pt x="38" y="192"/>
                  </a:lnTo>
                  <a:lnTo>
                    <a:pt x="38" y="192"/>
                  </a:lnTo>
                  <a:lnTo>
                    <a:pt x="38" y="192"/>
                  </a:lnTo>
                  <a:lnTo>
                    <a:pt x="38" y="188"/>
                  </a:lnTo>
                  <a:lnTo>
                    <a:pt x="38" y="188"/>
                  </a:lnTo>
                  <a:lnTo>
                    <a:pt x="38" y="188"/>
                  </a:lnTo>
                  <a:lnTo>
                    <a:pt x="38" y="188"/>
                  </a:lnTo>
                  <a:lnTo>
                    <a:pt x="38" y="188"/>
                  </a:lnTo>
                  <a:lnTo>
                    <a:pt x="38" y="186"/>
                  </a:lnTo>
                  <a:lnTo>
                    <a:pt x="38" y="186"/>
                  </a:lnTo>
                  <a:lnTo>
                    <a:pt x="38" y="184"/>
                  </a:lnTo>
                  <a:lnTo>
                    <a:pt x="36" y="178"/>
                  </a:lnTo>
                  <a:lnTo>
                    <a:pt x="34" y="178"/>
                  </a:lnTo>
                  <a:lnTo>
                    <a:pt x="32" y="174"/>
                  </a:lnTo>
                  <a:lnTo>
                    <a:pt x="30" y="168"/>
                  </a:lnTo>
                  <a:lnTo>
                    <a:pt x="28" y="166"/>
                  </a:lnTo>
                  <a:lnTo>
                    <a:pt x="28" y="166"/>
                  </a:lnTo>
                  <a:lnTo>
                    <a:pt x="28" y="164"/>
                  </a:lnTo>
                  <a:lnTo>
                    <a:pt x="26" y="164"/>
                  </a:lnTo>
                  <a:lnTo>
                    <a:pt x="28" y="162"/>
                  </a:lnTo>
                  <a:lnTo>
                    <a:pt x="28" y="162"/>
                  </a:lnTo>
                  <a:lnTo>
                    <a:pt x="28" y="160"/>
                  </a:lnTo>
                  <a:lnTo>
                    <a:pt x="28" y="160"/>
                  </a:lnTo>
                  <a:lnTo>
                    <a:pt x="30" y="150"/>
                  </a:lnTo>
                  <a:lnTo>
                    <a:pt x="30" y="148"/>
                  </a:lnTo>
                  <a:lnTo>
                    <a:pt x="30" y="146"/>
                  </a:lnTo>
                  <a:lnTo>
                    <a:pt x="30" y="144"/>
                  </a:lnTo>
                  <a:lnTo>
                    <a:pt x="30" y="142"/>
                  </a:lnTo>
                  <a:lnTo>
                    <a:pt x="30" y="142"/>
                  </a:lnTo>
                  <a:lnTo>
                    <a:pt x="28" y="134"/>
                  </a:lnTo>
                  <a:lnTo>
                    <a:pt x="28" y="134"/>
                  </a:lnTo>
                  <a:lnTo>
                    <a:pt x="26" y="134"/>
                  </a:lnTo>
                  <a:lnTo>
                    <a:pt x="26" y="134"/>
                  </a:lnTo>
                  <a:lnTo>
                    <a:pt x="24" y="132"/>
                  </a:lnTo>
                  <a:lnTo>
                    <a:pt x="24" y="132"/>
                  </a:lnTo>
                  <a:lnTo>
                    <a:pt x="22" y="130"/>
                  </a:lnTo>
                  <a:lnTo>
                    <a:pt x="22" y="130"/>
                  </a:lnTo>
                  <a:lnTo>
                    <a:pt x="20" y="128"/>
                  </a:lnTo>
                  <a:lnTo>
                    <a:pt x="20" y="124"/>
                  </a:lnTo>
                  <a:lnTo>
                    <a:pt x="20" y="120"/>
                  </a:lnTo>
                  <a:lnTo>
                    <a:pt x="20" y="120"/>
                  </a:lnTo>
                  <a:lnTo>
                    <a:pt x="20" y="120"/>
                  </a:lnTo>
                  <a:lnTo>
                    <a:pt x="18" y="114"/>
                  </a:lnTo>
                  <a:lnTo>
                    <a:pt x="16" y="106"/>
                  </a:lnTo>
                  <a:lnTo>
                    <a:pt x="18" y="106"/>
                  </a:lnTo>
                  <a:lnTo>
                    <a:pt x="18" y="106"/>
                  </a:lnTo>
                  <a:lnTo>
                    <a:pt x="18" y="102"/>
                  </a:lnTo>
                  <a:lnTo>
                    <a:pt x="18" y="102"/>
                  </a:lnTo>
                  <a:lnTo>
                    <a:pt x="18" y="102"/>
                  </a:lnTo>
                  <a:lnTo>
                    <a:pt x="18" y="102"/>
                  </a:lnTo>
                  <a:lnTo>
                    <a:pt x="16" y="98"/>
                  </a:lnTo>
                  <a:lnTo>
                    <a:pt x="14" y="94"/>
                  </a:lnTo>
                  <a:lnTo>
                    <a:pt x="14" y="90"/>
                  </a:lnTo>
                  <a:lnTo>
                    <a:pt x="14" y="88"/>
                  </a:lnTo>
                  <a:lnTo>
                    <a:pt x="14" y="88"/>
                  </a:lnTo>
                  <a:lnTo>
                    <a:pt x="14" y="88"/>
                  </a:lnTo>
                  <a:lnTo>
                    <a:pt x="14" y="86"/>
                  </a:lnTo>
                  <a:lnTo>
                    <a:pt x="14" y="86"/>
                  </a:lnTo>
                  <a:lnTo>
                    <a:pt x="14" y="84"/>
                  </a:lnTo>
                  <a:lnTo>
                    <a:pt x="14" y="82"/>
                  </a:lnTo>
                  <a:lnTo>
                    <a:pt x="10" y="74"/>
                  </a:lnTo>
                  <a:lnTo>
                    <a:pt x="10" y="74"/>
                  </a:lnTo>
                  <a:lnTo>
                    <a:pt x="10" y="74"/>
                  </a:lnTo>
                  <a:lnTo>
                    <a:pt x="8" y="72"/>
                  </a:lnTo>
                  <a:lnTo>
                    <a:pt x="6" y="72"/>
                  </a:lnTo>
                  <a:lnTo>
                    <a:pt x="4" y="70"/>
                  </a:lnTo>
                  <a:lnTo>
                    <a:pt x="4" y="70"/>
                  </a:lnTo>
                  <a:lnTo>
                    <a:pt x="4" y="70"/>
                  </a:lnTo>
                  <a:lnTo>
                    <a:pt x="2" y="70"/>
                  </a:lnTo>
                  <a:lnTo>
                    <a:pt x="2" y="70"/>
                  </a:lnTo>
                  <a:lnTo>
                    <a:pt x="0" y="70"/>
                  </a:lnTo>
                  <a:lnTo>
                    <a:pt x="0" y="68"/>
                  </a:lnTo>
                  <a:lnTo>
                    <a:pt x="2" y="66"/>
                  </a:lnTo>
                  <a:lnTo>
                    <a:pt x="4" y="66"/>
                  </a:lnTo>
                  <a:lnTo>
                    <a:pt x="6" y="68"/>
                  </a:lnTo>
                  <a:lnTo>
                    <a:pt x="6" y="68"/>
                  </a:lnTo>
                  <a:lnTo>
                    <a:pt x="6" y="68"/>
                  </a:lnTo>
                  <a:lnTo>
                    <a:pt x="6" y="68"/>
                  </a:lnTo>
                  <a:lnTo>
                    <a:pt x="6" y="68"/>
                  </a:lnTo>
                  <a:lnTo>
                    <a:pt x="8" y="68"/>
                  </a:lnTo>
                  <a:lnTo>
                    <a:pt x="8" y="66"/>
                  </a:lnTo>
                  <a:lnTo>
                    <a:pt x="8" y="66"/>
                  </a:lnTo>
                  <a:lnTo>
                    <a:pt x="8" y="64"/>
                  </a:lnTo>
                  <a:lnTo>
                    <a:pt x="6" y="62"/>
                  </a:lnTo>
                  <a:lnTo>
                    <a:pt x="6" y="58"/>
                  </a:lnTo>
                  <a:lnTo>
                    <a:pt x="6" y="58"/>
                  </a:lnTo>
                  <a:lnTo>
                    <a:pt x="4" y="54"/>
                  </a:lnTo>
                  <a:lnTo>
                    <a:pt x="4" y="54"/>
                  </a:lnTo>
                  <a:lnTo>
                    <a:pt x="4" y="54"/>
                  </a:lnTo>
                  <a:lnTo>
                    <a:pt x="2" y="52"/>
                  </a:lnTo>
                  <a:lnTo>
                    <a:pt x="2" y="48"/>
                  </a:lnTo>
                  <a:lnTo>
                    <a:pt x="2" y="46"/>
                  </a:lnTo>
                  <a:lnTo>
                    <a:pt x="2" y="44"/>
                  </a:lnTo>
                  <a:lnTo>
                    <a:pt x="2" y="44"/>
                  </a:lnTo>
                  <a:lnTo>
                    <a:pt x="4" y="44"/>
                  </a:lnTo>
                  <a:lnTo>
                    <a:pt x="4" y="44"/>
                  </a:lnTo>
                  <a:lnTo>
                    <a:pt x="4" y="44"/>
                  </a:lnTo>
                  <a:lnTo>
                    <a:pt x="4" y="44"/>
                  </a:lnTo>
                  <a:lnTo>
                    <a:pt x="4" y="40"/>
                  </a:lnTo>
                  <a:lnTo>
                    <a:pt x="6" y="38"/>
                  </a:lnTo>
                  <a:lnTo>
                    <a:pt x="6" y="38"/>
                  </a:lnTo>
                  <a:lnTo>
                    <a:pt x="8" y="36"/>
                  </a:lnTo>
                  <a:lnTo>
                    <a:pt x="8" y="36"/>
                  </a:lnTo>
                  <a:lnTo>
                    <a:pt x="8" y="32"/>
                  </a:lnTo>
                  <a:lnTo>
                    <a:pt x="8" y="28"/>
                  </a:lnTo>
                  <a:lnTo>
                    <a:pt x="8" y="26"/>
                  </a:lnTo>
                  <a:lnTo>
                    <a:pt x="8" y="16"/>
                  </a:lnTo>
                  <a:lnTo>
                    <a:pt x="6" y="14"/>
                  </a:lnTo>
                  <a:lnTo>
                    <a:pt x="6" y="1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62" name="Freeform 5695">
              <a:extLst>
                <a:ext uri="{FF2B5EF4-FFF2-40B4-BE49-F238E27FC236}">
                  <a16:creationId xmlns:a16="http://schemas.microsoft.com/office/drawing/2014/main" id="{D3125ABB-1A27-8C4E-B9A9-B276E979AFF3}"/>
                </a:ext>
              </a:extLst>
            </p:cNvPr>
            <p:cNvSpPr>
              <a:spLocks/>
            </p:cNvSpPr>
            <p:nvPr/>
          </p:nvSpPr>
          <p:spPr bwMode="auto">
            <a:xfrm>
              <a:off x="4210406" y="3941382"/>
              <a:ext cx="71896" cy="19791"/>
            </a:xfrm>
            <a:custGeom>
              <a:avLst/>
              <a:gdLst/>
              <a:ahLst/>
              <a:cxnLst>
                <a:cxn ang="0">
                  <a:pos x="46" y="4"/>
                </a:cxn>
                <a:cxn ang="0">
                  <a:pos x="42" y="6"/>
                </a:cxn>
                <a:cxn ang="0">
                  <a:pos x="42" y="6"/>
                </a:cxn>
                <a:cxn ang="0">
                  <a:pos x="42" y="6"/>
                </a:cxn>
                <a:cxn ang="0">
                  <a:pos x="36" y="4"/>
                </a:cxn>
                <a:cxn ang="0">
                  <a:pos x="36" y="4"/>
                </a:cxn>
                <a:cxn ang="0">
                  <a:pos x="36" y="4"/>
                </a:cxn>
                <a:cxn ang="0">
                  <a:pos x="36" y="4"/>
                </a:cxn>
                <a:cxn ang="0">
                  <a:pos x="36" y="4"/>
                </a:cxn>
                <a:cxn ang="0">
                  <a:pos x="32" y="2"/>
                </a:cxn>
                <a:cxn ang="0">
                  <a:pos x="32" y="2"/>
                </a:cxn>
                <a:cxn ang="0">
                  <a:pos x="26" y="4"/>
                </a:cxn>
                <a:cxn ang="0">
                  <a:pos x="26" y="4"/>
                </a:cxn>
                <a:cxn ang="0">
                  <a:pos x="24" y="6"/>
                </a:cxn>
                <a:cxn ang="0">
                  <a:pos x="24" y="8"/>
                </a:cxn>
                <a:cxn ang="0">
                  <a:pos x="24" y="8"/>
                </a:cxn>
                <a:cxn ang="0">
                  <a:pos x="24" y="8"/>
                </a:cxn>
                <a:cxn ang="0">
                  <a:pos x="24" y="10"/>
                </a:cxn>
                <a:cxn ang="0">
                  <a:pos x="22" y="10"/>
                </a:cxn>
                <a:cxn ang="0">
                  <a:pos x="22" y="10"/>
                </a:cxn>
                <a:cxn ang="0">
                  <a:pos x="20" y="10"/>
                </a:cxn>
                <a:cxn ang="0">
                  <a:pos x="20" y="10"/>
                </a:cxn>
                <a:cxn ang="0">
                  <a:pos x="14" y="12"/>
                </a:cxn>
                <a:cxn ang="0">
                  <a:pos x="10" y="12"/>
                </a:cxn>
                <a:cxn ang="0">
                  <a:pos x="2" y="6"/>
                </a:cxn>
                <a:cxn ang="0">
                  <a:pos x="0" y="4"/>
                </a:cxn>
                <a:cxn ang="0">
                  <a:pos x="0" y="2"/>
                </a:cxn>
                <a:cxn ang="0">
                  <a:pos x="0" y="0"/>
                </a:cxn>
              </a:cxnLst>
              <a:rect l="0" t="0" r="r" b="b"/>
              <a:pathLst>
                <a:path w="46" h="12">
                  <a:moveTo>
                    <a:pt x="46" y="4"/>
                  </a:moveTo>
                  <a:lnTo>
                    <a:pt x="42" y="6"/>
                  </a:lnTo>
                  <a:lnTo>
                    <a:pt x="42" y="6"/>
                  </a:lnTo>
                  <a:lnTo>
                    <a:pt x="42" y="6"/>
                  </a:lnTo>
                  <a:lnTo>
                    <a:pt x="36" y="4"/>
                  </a:lnTo>
                  <a:lnTo>
                    <a:pt x="36" y="4"/>
                  </a:lnTo>
                  <a:lnTo>
                    <a:pt x="36" y="4"/>
                  </a:lnTo>
                  <a:lnTo>
                    <a:pt x="36" y="4"/>
                  </a:lnTo>
                  <a:lnTo>
                    <a:pt x="36" y="4"/>
                  </a:lnTo>
                  <a:lnTo>
                    <a:pt x="32" y="2"/>
                  </a:lnTo>
                  <a:lnTo>
                    <a:pt x="32" y="2"/>
                  </a:lnTo>
                  <a:lnTo>
                    <a:pt x="26" y="4"/>
                  </a:lnTo>
                  <a:lnTo>
                    <a:pt x="26" y="4"/>
                  </a:lnTo>
                  <a:lnTo>
                    <a:pt x="24" y="6"/>
                  </a:lnTo>
                  <a:lnTo>
                    <a:pt x="24" y="8"/>
                  </a:lnTo>
                  <a:lnTo>
                    <a:pt x="24" y="8"/>
                  </a:lnTo>
                  <a:lnTo>
                    <a:pt x="24" y="8"/>
                  </a:lnTo>
                  <a:lnTo>
                    <a:pt x="24" y="10"/>
                  </a:lnTo>
                  <a:lnTo>
                    <a:pt x="22" y="10"/>
                  </a:lnTo>
                  <a:lnTo>
                    <a:pt x="22" y="10"/>
                  </a:lnTo>
                  <a:lnTo>
                    <a:pt x="20" y="10"/>
                  </a:lnTo>
                  <a:lnTo>
                    <a:pt x="20" y="10"/>
                  </a:lnTo>
                  <a:lnTo>
                    <a:pt x="14" y="12"/>
                  </a:lnTo>
                  <a:lnTo>
                    <a:pt x="10" y="12"/>
                  </a:lnTo>
                  <a:lnTo>
                    <a:pt x="2" y="6"/>
                  </a:lnTo>
                  <a:lnTo>
                    <a:pt x="0" y="4"/>
                  </a:lnTo>
                  <a:lnTo>
                    <a:pt x="0" y="2"/>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63" name="Freeform 5696">
              <a:extLst>
                <a:ext uri="{FF2B5EF4-FFF2-40B4-BE49-F238E27FC236}">
                  <a16:creationId xmlns:a16="http://schemas.microsoft.com/office/drawing/2014/main" id="{8350D124-DC24-4B44-9611-CEB5A3D9171E}"/>
                </a:ext>
              </a:extLst>
            </p:cNvPr>
            <p:cNvSpPr>
              <a:spLocks/>
            </p:cNvSpPr>
            <p:nvPr/>
          </p:nvSpPr>
          <p:spPr bwMode="auto">
            <a:xfrm>
              <a:off x="3070640" y="686775"/>
              <a:ext cx="2115" cy="6596"/>
            </a:xfrm>
            <a:custGeom>
              <a:avLst/>
              <a:gdLst/>
              <a:ahLst/>
              <a:cxnLst>
                <a:cxn ang="0">
                  <a:pos x="0" y="0"/>
                </a:cxn>
                <a:cxn ang="0">
                  <a:pos x="0" y="2"/>
                </a:cxn>
                <a:cxn ang="0">
                  <a:pos x="2" y="4"/>
                </a:cxn>
              </a:cxnLst>
              <a:rect l="0" t="0" r="r" b="b"/>
              <a:pathLst>
                <a:path w="2" h="4">
                  <a:moveTo>
                    <a:pt x="0" y="0"/>
                  </a:moveTo>
                  <a:lnTo>
                    <a:pt x="0" y="2"/>
                  </a:lnTo>
                  <a:lnTo>
                    <a:pt x="2" y="4"/>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64" name="Freeform 5697">
              <a:extLst>
                <a:ext uri="{FF2B5EF4-FFF2-40B4-BE49-F238E27FC236}">
                  <a16:creationId xmlns:a16="http://schemas.microsoft.com/office/drawing/2014/main" id="{36594322-14DA-C346-9902-446D2C20BC04}"/>
                </a:ext>
              </a:extLst>
            </p:cNvPr>
            <p:cNvSpPr>
              <a:spLocks/>
            </p:cNvSpPr>
            <p:nvPr/>
          </p:nvSpPr>
          <p:spPr bwMode="auto">
            <a:xfrm>
              <a:off x="2886671" y="633997"/>
              <a:ext cx="6343" cy="6596"/>
            </a:xfrm>
            <a:custGeom>
              <a:avLst/>
              <a:gdLst/>
              <a:ahLst/>
              <a:cxnLst>
                <a:cxn ang="0">
                  <a:pos x="0" y="0"/>
                </a:cxn>
                <a:cxn ang="0">
                  <a:pos x="2" y="0"/>
                </a:cxn>
                <a:cxn ang="0">
                  <a:pos x="2" y="0"/>
                </a:cxn>
                <a:cxn ang="0">
                  <a:pos x="2" y="0"/>
                </a:cxn>
                <a:cxn ang="0">
                  <a:pos x="2" y="0"/>
                </a:cxn>
                <a:cxn ang="0">
                  <a:pos x="4" y="2"/>
                </a:cxn>
                <a:cxn ang="0">
                  <a:pos x="4" y="2"/>
                </a:cxn>
                <a:cxn ang="0">
                  <a:pos x="2" y="4"/>
                </a:cxn>
              </a:cxnLst>
              <a:rect l="0" t="0" r="r" b="b"/>
              <a:pathLst>
                <a:path w="4" h="4">
                  <a:moveTo>
                    <a:pt x="0" y="0"/>
                  </a:moveTo>
                  <a:lnTo>
                    <a:pt x="2" y="0"/>
                  </a:lnTo>
                  <a:lnTo>
                    <a:pt x="2" y="0"/>
                  </a:lnTo>
                  <a:lnTo>
                    <a:pt x="2" y="0"/>
                  </a:lnTo>
                  <a:lnTo>
                    <a:pt x="2" y="0"/>
                  </a:lnTo>
                  <a:lnTo>
                    <a:pt x="4" y="2"/>
                  </a:lnTo>
                  <a:lnTo>
                    <a:pt x="4" y="2"/>
                  </a:lnTo>
                  <a:lnTo>
                    <a:pt x="2" y="4"/>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65" name="Freeform 5698">
              <a:extLst>
                <a:ext uri="{FF2B5EF4-FFF2-40B4-BE49-F238E27FC236}">
                  <a16:creationId xmlns:a16="http://schemas.microsoft.com/office/drawing/2014/main" id="{3F4E32AC-D271-E84B-AC5D-4C17F9DE84E3}"/>
                </a:ext>
              </a:extLst>
            </p:cNvPr>
            <p:cNvSpPr>
              <a:spLocks/>
            </p:cNvSpPr>
            <p:nvPr/>
          </p:nvSpPr>
          <p:spPr bwMode="auto">
            <a:xfrm>
              <a:off x="4466270" y="433882"/>
              <a:ext cx="38063" cy="13194"/>
            </a:xfrm>
            <a:custGeom>
              <a:avLst/>
              <a:gdLst/>
              <a:ahLst/>
              <a:cxnLst>
                <a:cxn ang="0">
                  <a:pos x="0" y="0"/>
                </a:cxn>
                <a:cxn ang="0">
                  <a:pos x="0" y="2"/>
                </a:cxn>
                <a:cxn ang="0">
                  <a:pos x="0" y="4"/>
                </a:cxn>
                <a:cxn ang="0">
                  <a:pos x="0" y="4"/>
                </a:cxn>
                <a:cxn ang="0">
                  <a:pos x="0" y="4"/>
                </a:cxn>
                <a:cxn ang="0">
                  <a:pos x="0" y="6"/>
                </a:cxn>
                <a:cxn ang="0">
                  <a:pos x="0" y="6"/>
                </a:cxn>
                <a:cxn ang="0">
                  <a:pos x="2" y="6"/>
                </a:cxn>
                <a:cxn ang="0">
                  <a:pos x="4" y="8"/>
                </a:cxn>
                <a:cxn ang="0">
                  <a:pos x="4" y="8"/>
                </a:cxn>
                <a:cxn ang="0">
                  <a:pos x="6" y="8"/>
                </a:cxn>
                <a:cxn ang="0">
                  <a:pos x="6" y="8"/>
                </a:cxn>
                <a:cxn ang="0">
                  <a:pos x="6" y="8"/>
                </a:cxn>
                <a:cxn ang="0">
                  <a:pos x="10" y="8"/>
                </a:cxn>
                <a:cxn ang="0">
                  <a:pos x="12" y="8"/>
                </a:cxn>
                <a:cxn ang="0">
                  <a:pos x="14" y="8"/>
                </a:cxn>
                <a:cxn ang="0">
                  <a:pos x="16" y="8"/>
                </a:cxn>
                <a:cxn ang="0">
                  <a:pos x="18" y="8"/>
                </a:cxn>
                <a:cxn ang="0">
                  <a:pos x="20" y="8"/>
                </a:cxn>
                <a:cxn ang="0">
                  <a:pos x="20" y="8"/>
                </a:cxn>
                <a:cxn ang="0">
                  <a:pos x="20" y="6"/>
                </a:cxn>
                <a:cxn ang="0">
                  <a:pos x="22" y="6"/>
                </a:cxn>
                <a:cxn ang="0">
                  <a:pos x="22" y="4"/>
                </a:cxn>
                <a:cxn ang="0">
                  <a:pos x="22" y="2"/>
                </a:cxn>
                <a:cxn ang="0">
                  <a:pos x="24" y="2"/>
                </a:cxn>
                <a:cxn ang="0">
                  <a:pos x="24" y="2"/>
                </a:cxn>
                <a:cxn ang="0">
                  <a:pos x="24" y="0"/>
                </a:cxn>
                <a:cxn ang="0">
                  <a:pos x="24" y="0"/>
                </a:cxn>
                <a:cxn ang="0">
                  <a:pos x="24" y="0"/>
                </a:cxn>
              </a:cxnLst>
              <a:rect l="0" t="0" r="r" b="b"/>
              <a:pathLst>
                <a:path w="24" h="8">
                  <a:moveTo>
                    <a:pt x="0" y="0"/>
                  </a:moveTo>
                  <a:lnTo>
                    <a:pt x="0" y="2"/>
                  </a:lnTo>
                  <a:lnTo>
                    <a:pt x="0" y="4"/>
                  </a:lnTo>
                  <a:lnTo>
                    <a:pt x="0" y="4"/>
                  </a:lnTo>
                  <a:lnTo>
                    <a:pt x="0" y="4"/>
                  </a:lnTo>
                  <a:lnTo>
                    <a:pt x="0" y="6"/>
                  </a:lnTo>
                  <a:lnTo>
                    <a:pt x="0" y="6"/>
                  </a:lnTo>
                  <a:lnTo>
                    <a:pt x="2" y="6"/>
                  </a:lnTo>
                  <a:lnTo>
                    <a:pt x="4" y="8"/>
                  </a:lnTo>
                  <a:lnTo>
                    <a:pt x="4" y="8"/>
                  </a:lnTo>
                  <a:lnTo>
                    <a:pt x="6" y="8"/>
                  </a:lnTo>
                  <a:lnTo>
                    <a:pt x="6" y="8"/>
                  </a:lnTo>
                  <a:lnTo>
                    <a:pt x="6" y="8"/>
                  </a:lnTo>
                  <a:lnTo>
                    <a:pt x="10" y="8"/>
                  </a:lnTo>
                  <a:lnTo>
                    <a:pt x="12" y="8"/>
                  </a:lnTo>
                  <a:lnTo>
                    <a:pt x="14" y="8"/>
                  </a:lnTo>
                  <a:lnTo>
                    <a:pt x="16" y="8"/>
                  </a:lnTo>
                  <a:lnTo>
                    <a:pt x="18" y="8"/>
                  </a:lnTo>
                  <a:lnTo>
                    <a:pt x="20" y="8"/>
                  </a:lnTo>
                  <a:lnTo>
                    <a:pt x="20" y="8"/>
                  </a:lnTo>
                  <a:lnTo>
                    <a:pt x="20" y="6"/>
                  </a:lnTo>
                  <a:lnTo>
                    <a:pt x="22" y="6"/>
                  </a:lnTo>
                  <a:lnTo>
                    <a:pt x="22" y="4"/>
                  </a:lnTo>
                  <a:lnTo>
                    <a:pt x="22" y="2"/>
                  </a:lnTo>
                  <a:lnTo>
                    <a:pt x="24" y="2"/>
                  </a:lnTo>
                  <a:lnTo>
                    <a:pt x="24" y="2"/>
                  </a:lnTo>
                  <a:lnTo>
                    <a:pt x="24" y="0"/>
                  </a:lnTo>
                  <a:lnTo>
                    <a:pt x="24" y="0"/>
                  </a:lnTo>
                  <a:lnTo>
                    <a:pt x="2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66" name="Freeform 5699">
              <a:extLst>
                <a:ext uri="{FF2B5EF4-FFF2-40B4-BE49-F238E27FC236}">
                  <a16:creationId xmlns:a16="http://schemas.microsoft.com/office/drawing/2014/main" id="{C56428BD-C785-E149-B31F-1A0790BF1895}"/>
                </a:ext>
              </a:extLst>
            </p:cNvPr>
            <p:cNvSpPr>
              <a:spLocks/>
            </p:cNvSpPr>
            <p:nvPr/>
          </p:nvSpPr>
          <p:spPr bwMode="auto">
            <a:xfrm>
              <a:off x="6938229" y="1115591"/>
              <a:ext cx="858524" cy="435414"/>
            </a:xfrm>
            <a:custGeom>
              <a:avLst/>
              <a:gdLst/>
              <a:ahLst/>
              <a:cxnLst>
                <a:cxn ang="0">
                  <a:pos x="6" y="30"/>
                </a:cxn>
                <a:cxn ang="0">
                  <a:pos x="18" y="26"/>
                </a:cxn>
                <a:cxn ang="0">
                  <a:pos x="18" y="14"/>
                </a:cxn>
                <a:cxn ang="0">
                  <a:pos x="16" y="10"/>
                </a:cxn>
                <a:cxn ang="0">
                  <a:pos x="32" y="4"/>
                </a:cxn>
                <a:cxn ang="0">
                  <a:pos x="30" y="10"/>
                </a:cxn>
                <a:cxn ang="0">
                  <a:pos x="18" y="8"/>
                </a:cxn>
                <a:cxn ang="0">
                  <a:pos x="42" y="20"/>
                </a:cxn>
                <a:cxn ang="0">
                  <a:pos x="46" y="22"/>
                </a:cxn>
                <a:cxn ang="0">
                  <a:pos x="48" y="28"/>
                </a:cxn>
                <a:cxn ang="0">
                  <a:pos x="64" y="18"/>
                </a:cxn>
                <a:cxn ang="0">
                  <a:pos x="72" y="18"/>
                </a:cxn>
                <a:cxn ang="0">
                  <a:pos x="76" y="30"/>
                </a:cxn>
                <a:cxn ang="0">
                  <a:pos x="78" y="36"/>
                </a:cxn>
                <a:cxn ang="0">
                  <a:pos x="88" y="48"/>
                </a:cxn>
                <a:cxn ang="0">
                  <a:pos x="100" y="58"/>
                </a:cxn>
                <a:cxn ang="0">
                  <a:pos x="100" y="72"/>
                </a:cxn>
                <a:cxn ang="0">
                  <a:pos x="102" y="76"/>
                </a:cxn>
                <a:cxn ang="0">
                  <a:pos x="112" y="80"/>
                </a:cxn>
                <a:cxn ang="0">
                  <a:pos x="112" y="86"/>
                </a:cxn>
                <a:cxn ang="0">
                  <a:pos x="108" y="84"/>
                </a:cxn>
                <a:cxn ang="0">
                  <a:pos x="110" y="90"/>
                </a:cxn>
                <a:cxn ang="0">
                  <a:pos x="114" y="92"/>
                </a:cxn>
                <a:cxn ang="0">
                  <a:pos x="120" y="98"/>
                </a:cxn>
                <a:cxn ang="0">
                  <a:pos x="122" y="110"/>
                </a:cxn>
                <a:cxn ang="0">
                  <a:pos x="146" y="146"/>
                </a:cxn>
                <a:cxn ang="0">
                  <a:pos x="164" y="146"/>
                </a:cxn>
                <a:cxn ang="0">
                  <a:pos x="172" y="152"/>
                </a:cxn>
                <a:cxn ang="0">
                  <a:pos x="188" y="158"/>
                </a:cxn>
                <a:cxn ang="0">
                  <a:pos x="192" y="172"/>
                </a:cxn>
                <a:cxn ang="0">
                  <a:pos x="204" y="178"/>
                </a:cxn>
                <a:cxn ang="0">
                  <a:pos x="232" y="190"/>
                </a:cxn>
                <a:cxn ang="0">
                  <a:pos x="234" y="196"/>
                </a:cxn>
                <a:cxn ang="0">
                  <a:pos x="252" y="206"/>
                </a:cxn>
                <a:cxn ang="0">
                  <a:pos x="270" y="206"/>
                </a:cxn>
                <a:cxn ang="0">
                  <a:pos x="276" y="208"/>
                </a:cxn>
                <a:cxn ang="0">
                  <a:pos x="318" y="202"/>
                </a:cxn>
                <a:cxn ang="0">
                  <a:pos x="326" y="202"/>
                </a:cxn>
                <a:cxn ang="0">
                  <a:pos x="334" y="192"/>
                </a:cxn>
                <a:cxn ang="0">
                  <a:pos x="346" y="190"/>
                </a:cxn>
                <a:cxn ang="0">
                  <a:pos x="368" y="180"/>
                </a:cxn>
                <a:cxn ang="0">
                  <a:pos x="386" y="182"/>
                </a:cxn>
                <a:cxn ang="0">
                  <a:pos x="394" y="190"/>
                </a:cxn>
                <a:cxn ang="0">
                  <a:pos x="404" y="204"/>
                </a:cxn>
                <a:cxn ang="0">
                  <a:pos x="404" y="216"/>
                </a:cxn>
                <a:cxn ang="0">
                  <a:pos x="408" y="238"/>
                </a:cxn>
                <a:cxn ang="0">
                  <a:pos x="412" y="244"/>
                </a:cxn>
                <a:cxn ang="0">
                  <a:pos x="416" y="254"/>
                </a:cxn>
                <a:cxn ang="0">
                  <a:pos x="434" y="256"/>
                </a:cxn>
                <a:cxn ang="0">
                  <a:pos x="440" y="260"/>
                </a:cxn>
                <a:cxn ang="0">
                  <a:pos x="448" y="260"/>
                </a:cxn>
                <a:cxn ang="0">
                  <a:pos x="450" y="264"/>
                </a:cxn>
                <a:cxn ang="0">
                  <a:pos x="464" y="264"/>
                </a:cxn>
                <a:cxn ang="0">
                  <a:pos x="472" y="264"/>
                </a:cxn>
                <a:cxn ang="0">
                  <a:pos x="490" y="268"/>
                </a:cxn>
                <a:cxn ang="0">
                  <a:pos x="496" y="274"/>
                </a:cxn>
                <a:cxn ang="0">
                  <a:pos x="514" y="270"/>
                </a:cxn>
                <a:cxn ang="0">
                  <a:pos x="522" y="272"/>
                </a:cxn>
                <a:cxn ang="0">
                  <a:pos x="526" y="274"/>
                </a:cxn>
              </a:cxnLst>
              <a:rect l="0" t="0" r="r" b="b"/>
              <a:pathLst>
                <a:path w="542" h="274">
                  <a:moveTo>
                    <a:pt x="0" y="30"/>
                  </a:moveTo>
                  <a:lnTo>
                    <a:pt x="2" y="32"/>
                  </a:lnTo>
                  <a:lnTo>
                    <a:pt x="4" y="32"/>
                  </a:lnTo>
                  <a:lnTo>
                    <a:pt x="4" y="32"/>
                  </a:lnTo>
                  <a:lnTo>
                    <a:pt x="4" y="32"/>
                  </a:lnTo>
                  <a:lnTo>
                    <a:pt x="4" y="32"/>
                  </a:lnTo>
                  <a:lnTo>
                    <a:pt x="6" y="30"/>
                  </a:lnTo>
                  <a:lnTo>
                    <a:pt x="6" y="30"/>
                  </a:lnTo>
                  <a:lnTo>
                    <a:pt x="6" y="28"/>
                  </a:lnTo>
                  <a:lnTo>
                    <a:pt x="8" y="28"/>
                  </a:lnTo>
                  <a:lnTo>
                    <a:pt x="12" y="28"/>
                  </a:lnTo>
                  <a:lnTo>
                    <a:pt x="16" y="28"/>
                  </a:lnTo>
                  <a:lnTo>
                    <a:pt x="16" y="28"/>
                  </a:lnTo>
                  <a:lnTo>
                    <a:pt x="18" y="28"/>
                  </a:lnTo>
                  <a:lnTo>
                    <a:pt x="18" y="26"/>
                  </a:lnTo>
                  <a:lnTo>
                    <a:pt x="18" y="26"/>
                  </a:lnTo>
                  <a:lnTo>
                    <a:pt x="18" y="26"/>
                  </a:lnTo>
                  <a:lnTo>
                    <a:pt x="18" y="24"/>
                  </a:lnTo>
                  <a:lnTo>
                    <a:pt x="20" y="20"/>
                  </a:lnTo>
                  <a:lnTo>
                    <a:pt x="20" y="20"/>
                  </a:lnTo>
                  <a:lnTo>
                    <a:pt x="18" y="18"/>
                  </a:lnTo>
                  <a:lnTo>
                    <a:pt x="18" y="16"/>
                  </a:lnTo>
                  <a:lnTo>
                    <a:pt x="18" y="14"/>
                  </a:lnTo>
                  <a:lnTo>
                    <a:pt x="18" y="14"/>
                  </a:lnTo>
                  <a:lnTo>
                    <a:pt x="16" y="14"/>
                  </a:lnTo>
                  <a:lnTo>
                    <a:pt x="16" y="14"/>
                  </a:lnTo>
                  <a:lnTo>
                    <a:pt x="16" y="14"/>
                  </a:lnTo>
                  <a:lnTo>
                    <a:pt x="16" y="12"/>
                  </a:lnTo>
                  <a:lnTo>
                    <a:pt x="16" y="12"/>
                  </a:lnTo>
                  <a:lnTo>
                    <a:pt x="16" y="12"/>
                  </a:lnTo>
                  <a:lnTo>
                    <a:pt x="16" y="10"/>
                  </a:lnTo>
                  <a:lnTo>
                    <a:pt x="16" y="10"/>
                  </a:lnTo>
                  <a:lnTo>
                    <a:pt x="20" y="2"/>
                  </a:lnTo>
                  <a:lnTo>
                    <a:pt x="20" y="2"/>
                  </a:lnTo>
                  <a:lnTo>
                    <a:pt x="20" y="2"/>
                  </a:lnTo>
                  <a:lnTo>
                    <a:pt x="22" y="2"/>
                  </a:lnTo>
                  <a:lnTo>
                    <a:pt x="24" y="0"/>
                  </a:lnTo>
                  <a:lnTo>
                    <a:pt x="26" y="0"/>
                  </a:lnTo>
                  <a:lnTo>
                    <a:pt x="32" y="2"/>
                  </a:lnTo>
                  <a:lnTo>
                    <a:pt x="32" y="4"/>
                  </a:lnTo>
                  <a:lnTo>
                    <a:pt x="34" y="4"/>
                  </a:lnTo>
                  <a:lnTo>
                    <a:pt x="34" y="6"/>
                  </a:lnTo>
                  <a:lnTo>
                    <a:pt x="34" y="6"/>
                  </a:lnTo>
                  <a:lnTo>
                    <a:pt x="34" y="6"/>
                  </a:lnTo>
                  <a:lnTo>
                    <a:pt x="32" y="8"/>
                  </a:lnTo>
                  <a:lnTo>
                    <a:pt x="32" y="10"/>
                  </a:lnTo>
                  <a:lnTo>
                    <a:pt x="32" y="10"/>
                  </a:lnTo>
                  <a:lnTo>
                    <a:pt x="30" y="10"/>
                  </a:lnTo>
                  <a:lnTo>
                    <a:pt x="30" y="10"/>
                  </a:lnTo>
                  <a:lnTo>
                    <a:pt x="28" y="8"/>
                  </a:lnTo>
                  <a:lnTo>
                    <a:pt x="28" y="8"/>
                  </a:lnTo>
                  <a:lnTo>
                    <a:pt x="26" y="6"/>
                  </a:lnTo>
                  <a:lnTo>
                    <a:pt x="24" y="6"/>
                  </a:lnTo>
                  <a:lnTo>
                    <a:pt x="20" y="8"/>
                  </a:lnTo>
                  <a:lnTo>
                    <a:pt x="18" y="8"/>
                  </a:lnTo>
                  <a:lnTo>
                    <a:pt x="18" y="8"/>
                  </a:lnTo>
                  <a:lnTo>
                    <a:pt x="18" y="8"/>
                  </a:lnTo>
                  <a:lnTo>
                    <a:pt x="18" y="8"/>
                  </a:lnTo>
                  <a:lnTo>
                    <a:pt x="22" y="12"/>
                  </a:lnTo>
                  <a:lnTo>
                    <a:pt x="22" y="12"/>
                  </a:lnTo>
                  <a:lnTo>
                    <a:pt x="34" y="18"/>
                  </a:lnTo>
                  <a:lnTo>
                    <a:pt x="36" y="20"/>
                  </a:lnTo>
                  <a:lnTo>
                    <a:pt x="38" y="20"/>
                  </a:lnTo>
                  <a:lnTo>
                    <a:pt x="42" y="20"/>
                  </a:lnTo>
                  <a:lnTo>
                    <a:pt x="44" y="20"/>
                  </a:lnTo>
                  <a:lnTo>
                    <a:pt x="44" y="20"/>
                  </a:lnTo>
                  <a:lnTo>
                    <a:pt x="44" y="20"/>
                  </a:lnTo>
                  <a:lnTo>
                    <a:pt x="44" y="20"/>
                  </a:lnTo>
                  <a:lnTo>
                    <a:pt x="44" y="20"/>
                  </a:lnTo>
                  <a:lnTo>
                    <a:pt x="46" y="22"/>
                  </a:lnTo>
                  <a:lnTo>
                    <a:pt x="46" y="22"/>
                  </a:lnTo>
                  <a:lnTo>
                    <a:pt x="46" y="22"/>
                  </a:lnTo>
                  <a:lnTo>
                    <a:pt x="46" y="24"/>
                  </a:lnTo>
                  <a:lnTo>
                    <a:pt x="46" y="24"/>
                  </a:lnTo>
                  <a:lnTo>
                    <a:pt x="46" y="24"/>
                  </a:lnTo>
                  <a:lnTo>
                    <a:pt x="46" y="26"/>
                  </a:lnTo>
                  <a:lnTo>
                    <a:pt x="46" y="26"/>
                  </a:lnTo>
                  <a:lnTo>
                    <a:pt x="46" y="26"/>
                  </a:lnTo>
                  <a:lnTo>
                    <a:pt x="48" y="28"/>
                  </a:lnTo>
                  <a:lnTo>
                    <a:pt x="48" y="28"/>
                  </a:lnTo>
                  <a:lnTo>
                    <a:pt x="48" y="28"/>
                  </a:lnTo>
                  <a:lnTo>
                    <a:pt x="48" y="28"/>
                  </a:lnTo>
                  <a:lnTo>
                    <a:pt x="50" y="28"/>
                  </a:lnTo>
                  <a:lnTo>
                    <a:pt x="50" y="28"/>
                  </a:lnTo>
                  <a:lnTo>
                    <a:pt x="56" y="24"/>
                  </a:lnTo>
                  <a:lnTo>
                    <a:pt x="62" y="20"/>
                  </a:lnTo>
                  <a:lnTo>
                    <a:pt x="62" y="20"/>
                  </a:lnTo>
                  <a:lnTo>
                    <a:pt x="64" y="18"/>
                  </a:lnTo>
                  <a:lnTo>
                    <a:pt x="64" y="18"/>
                  </a:lnTo>
                  <a:lnTo>
                    <a:pt x="66" y="18"/>
                  </a:lnTo>
                  <a:lnTo>
                    <a:pt x="70" y="18"/>
                  </a:lnTo>
                  <a:lnTo>
                    <a:pt x="70" y="18"/>
                  </a:lnTo>
                  <a:lnTo>
                    <a:pt x="70" y="18"/>
                  </a:lnTo>
                  <a:lnTo>
                    <a:pt x="72" y="18"/>
                  </a:lnTo>
                  <a:lnTo>
                    <a:pt x="72" y="18"/>
                  </a:lnTo>
                  <a:lnTo>
                    <a:pt x="72" y="18"/>
                  </a:lnTo>
                  <a:lnTo>
                    <a:pt x="72" y="18"/>
                  </a:lnTo>
                  <a:lnTo>
                    <a:pt x="74" y="20"/>
                  </a:lnTo>
                  <a:lnTo>
                    <a:pt x="74" y="20"/>
                  </a:lnTo>
                  <a:lnTo>
                    <a:pt x="74" y="22"/>
                  </a:lnTo>
                  <a:lnTo>
                    <a:pt x="76" y="26"/>
                  </a:lnTo>
                  <a:lnTo>
                    <a:pt x="76" y="28"/>
                  </a:lnTo>
                  <a:lnTo>
                    <a:pt x="76" y="30"/>
                  </a:lnTo>
                  <a:lnTo>
                    <a:pt x="76" y="30"/>
                  </a:lnTo>
                  <a:lnTo>
                    <a:pt x="76" y="32"/>
                  </a:lnTo>
                  <a:lnTo>
                    <a:pt x="76" y="32"/>
                  </a:lnTo>
                  <a:lnTo>
                    <a:pt x="76" y="32"/>
                  </a:lnTo>
                  <a:lnTo>
                    <a:pt x="76" y="32"/>
                  </a:lnTo>
                  <a:lnTo>
                    <a:pt x="76" y="34"/>
                  </a:lnTo>
                  <a:lnTo>
                    <a:pt x="78" y="34"/>
                  </a:lnTo>
                  <a:lnTo>
                    <a:pt x="78" y="34"/>
                  </a:lnTo>
                  <a:lnTo>
                    <a:pt x="78" y="36"/>
                  </a:lnTo>
                  <a:lnTo>
                    <a:pt x="80" y="36"/>
                  </a:lnTo>
                  <a:lnTo>
                    <a:pt x="80" y="36"/>
                  </a:lnTo>
                  <a:lnTo>
                    <a:pt x="80" y="36"/>
                  </a:lnTo>
                  <a:lnTo>
                    <a:pt x="80" y="36"/>
                  </a:lnTo>
                  <a:lnTo>
                    <a:pt x="80" y="36"/>
                  </a:lnTo>
                  <a:lnTo>
                    <a:pt x="82" y="40"/>
                  </a:lnTo>
                  <a:lnTo>
                    <a:pt x="88" y="48"/>
                  </a:lnTo>
                  <a:lnTo>
                    <a:pt x="88" y="48"/>
                  </a:lnTo>
                  <a:lnTo>
                    <a:pt x="88" y="48"/>
                  </a:lnTo>
                  <a:lnTo>
                    <a:pt x="88" y="48"/>
                  </a:lnTo>
                  <a:lnTo>
                    <a:pt x="88" y="48"/>
                  </a:lnTo>
                  <a:lnTo>
                    <a:pt x="90" y="48"/>
                  </a:lnTo>
                  <a:lnTo>
                    <a:pt x="90" y="48"/>
                  </a:lnTo>
                  <a:lnTo>
                    <a:pt x="92" y="50"/>
                  </a:lnTo>
                  <a:lnTo>
                    <a:pt x="98" y="56"/>
                  </a:lnTo>
                  <a:lnTo>
                    <a:pt x="100" y="58"/>
                  </a:lnTo>
                  <a:lnTo>
                    <a:pt x="100" y="58"/>
                  </a:lnTo>
                  <a:lnTo>
                    <a:pt x="100" y="60"/>
                  </a:lnTo>
                  <a:lnTo>
                    <a:pt x="100" y="62"/>
                  </a:lnTo>
                  <a:lnTo>
                    <a:pt x="100" y="62"/>
                  </a:lnTo>
                  <a:lnTo>
                    <a:pt x="100" y="62"/>
                  </a:lnTo>
                  <a:lnTo>
                    <a:pt x="100" y="70"/>
                  </a:lnTo>
                  <a:lnTo>
                    <a:pt x="100" y="72"/>
                  </a:lnTo>
                  <a:lnTo>
                    <a:pt x="100" y="72"/>
                  </a:lnTo>
                  <a:lnTo>
                    <a:pt x="100" y="74"/>
                  </a:lnTo>
                  <a:lnTo>
                    <a:pt x="100" y="74"/>
                  </a:lnTo>
                  <a:lnTo>
                    <a:pt x="100" y="76"/>
                  </a:lnTo>
                  <a:lnTo>
                    <a:pt x="100" y="76"/>
                  </a:lnTo>
                  <a:lnTo>
                    <a:pt x="102" y="76"/>
                  </a:lnTo>
                  <a:lnTo>
                    <a:pt x="102" y="76"/>
                  </a:lnTo>
                  <a:lnTo>
                    <a:pt x="102" y="76"/>
                  </a:lnTo>
                  <a:lnTo>
                    <a:pt x="102" y="76"/>
                  </a:lnTo>
                  <a:lnTo>
                    <a:pt x="102" y="76"/>
                  </a:lnTo>
                  <a:lnTo>
                    <a:pt x="102" y="76"/>
                  </a:lnTo>
                  <a:lnTo>
                    <a:pt x="104" y="76"/>
                  </a:lnTo>
                  <a:lnTo>
                    <a:pt x="108" y="76"/>
                  </a:lnTo>
                  <a:lnTo>
                    <a:pt x="108" y="76"/>
                  </a:lnTo>
                  <a:lnTo>
                    <a:pt x="108" y="76"/>
                  </a:lnTo>
                  <a:lnTo>
                    <a:pt x="112" y="78"/>
                  </a:lnTo>
                  <a:lnTo>
                    <a:pt x="112" y="80"/>
                  </a:lnTo>
                  <a:lnTo>
                    <a:pt x="114" y="80"/>
                  </a:lnTo>
                  <a:lnTo>
                    <a:pt x="114" y="80"/>
                  </a:lnTo>
                  <a:lnTo>
                    <a:pt x="114" y="82"/>
                  </a:lnTo>
                  <a:lnTo>
                    <a:pt x="114" y="82"/>
                  </a:lnTo>
                  <a:lnTo>
                    <a:pt x="114" y="84"/>
                  </a:lnTo>
                  <a:lnTo>
                    <a:pt x="112" y="86"/>
                  </a:lnTo>
                  <a:lnTo>
                    <a:pt x="112" y="86"/>
                  </a:lnTo>
                  <a:lnTo>
                    <a:pt x="112" y="86"/>
                  </a:lnTo>
                  <a:lnTo>
                    <a:pt x="112" y="86"/>
                  </a:lnTo>
                  <a:lnTo>
                    <a:pt x="110" y="84"/>
                  </a:lnTo>
                  <a:lnTo>
                    <a:pt x="110" y="84"/>
                  </a:lnTo>
                  <a:lnTo>
                    <a:pt x="110" y="84"/>
                  </a:lnTo>
                  <a:lnTo>
                    <a:pt x="108" y="84"/>
                  </a:lnTo>
                  <a:lnTo>
                    <a:pt x="108" y="84"/>
                  </a:lnTo>
                  <a:lnTo>
                    <a:pt x="108" y="84"/>
                  </a:lnTo>
                  <a:lnTo>
                    <a:pt x="108" y="84"/>
                  </a:lnTo>
                  <a:lnTo>
                    <a:pt x="108" y="84"/>
                  </a:lnTo>
                  <a:lnTo>
                    <a:pt x="108" y="84"/>
                  </a:lnTo>
                  <a:lnTo>
                    <a:pt x="108" y="84"/>
                  </a:lnTo>
                  <a:lnTo>
                    <a:pt x="106" y="86"/>
                  </a:lnTo>
                  <a:lnTo>
                    <a:pt x="108" y="86"/>
                  </a:lnTo>
                  <a:lnTo>
                    <a:pt x="108" y="88"/>
                  </a:lnTo>
                  <a:lnTo>
                    <a:pt x="108" y="88"/>
                  </a:lnTo>
                  <a:lnTo>
                    <a:pt x="110" y="90"/>
                  </a:lnTo>
                  <a:lnTo>
                    <a:pt x="110" y="92"/>
                  </a:lnTo>
                  <a:lnTo>
                    <a:pt x="110" y="92"/>
                  </a:lnTo>
                  <a:lnTo>
                    <a:pt x="110" y="92"/>
                  </a:lnTo>
                  <a:lnTo>
                    <a:pt x="112" y="92"/>
                  </a:lnTo>
                  <a:lnTo>
                    <a:pt x="112" y="92"/>
                  </a:lnTo>
                  <a:lnTo>
                    <a:pt x="112" y="92"/>
                  </a:lnTo>
                  <a:lnTo>
                    <a:pt x="112" y="92"/>
                  </a:lnTo>
                  <a:lnTo>
                    <a:pt x="114" y="92"/>
                  </a:lnTo>
                  <a:lnTo>
                    <a:pt x="114" y="92"/>
                  </a:lnTo>
                  <a:lnTo>
                    <a:pt x="114" y="92"/>
                  </a:lnTo>
                  <a:lnTo>
                    <a:pt x="116" y="94"/>
                  </a:lnTo>
                  <a:lnTo>
                    <a:pt x="118" y="94"/>
                  </a:lnTo>
                  <a:lnTo>
                    <a:pt x="118" y="94"/>
                  </a:lnTo>
                  <a:lnTo>
                    <a:pt x="118" y="96"/>
                  </a:lnTo>
                  <a:lnTo>
                    <a:pt x="120" y="96"/>
                  </a:lnTo>
                  <a:lnTo>
                    <a:pt x="120" y="98"/>
                  </a:lnTo>
                  <a:lnTo>
                    <a:pt x="120" y="98"/>
                  </a:lnTo>
                  <a:lnTo>
                    <a:pt x="120" y="100"/>
                  </a:lnTo>
                  <a:lnTo>
                    <a:pt x="120" y="100"/>
                  </a:lnTo>
                  <a:lnTo>
                    <a:pt x="120" y="104"/>
                  </a:lnTo>
                  <a:lnTo>
                    <a:pt x="120" y="106"/>
                  </a:lnTo>
                  <a:lnTo>
                    <a:pt x="120" y="106"/>
                  </a:lnTo>
                  <a:lnTo>
                    <a:pt x="120" y="106"/>
                  </a:lnTo>
                  <a:lnTo>
                    <a:pt x="122" y="110"/>
                  </a:lnTo>
                  <a:lnTo>
                    <a:pt x="124" y="114"/>
                  </a:lnTo>
                  <a:lnTo>
                    <a:pt x="128" y="122"/>
                  </a:lnTo>
                  <a:lnTo>
                    <a:pt x="128" y="122"/>
                  </a:lnTo>
                  <a:lnTo>
                    <a:pt x="130" y="128"/>
                  </a:lnTo>
                  <a:lnTo>
                    <a:pt x="132" y="134"/>
                  </a:lnTo>
                  <a:lnTo>
                    <a:pt x="136" y="140"/>
                  </a:lnTo>
                  <a:lnTo>
                    <a:pt x="144" y="144"/>
                  </a:lnTo>
                  <a:lnTo>
                    <a:pt x="146" y="146"/>
                  </a:lnTo>
                  <a:lnTo>
                    <a:pt x="150" y="146"/>
                  </a:lnTo>
                  <a:lnTo>
                    <a:pt x="150" y="146"/>
                  </a:lnTo>
                  <a:lnTo>
                    <a:pt x="150" y="146"/>
                  </a:lnTo>
                  <a:lnTo>
                    <a:pt x="152" y="144"/>
                  </a:lnTo>
                  <a:lnTo>
                    <a:pt x="154" y="144"/>
                  </a:lnTo>
                  <a:lnTo>
                    <a:pt x="156" y="144"/>
                  </a:lnTo>
                  <a:lnTo>
                    <a:pt x="162" y="146"/>
                  </a:lnTo>
                  <a:lnTo>
                    <a:pt x="164" y="146"/>
                  </a:lnTo>
                  <a:lnTo>
                    <a:pt x="166" y="146"/>
                  </a:lnTo>
                  <a:lnTo>
                    <a:pt x="166" y="146"/>
                  </a:lnTo>
                  <a:lnTo>
                    <a:pt x="166" y="146"/>
                  </a:lnTo>
                  <a:lnTo>
                    <a:pt x="170" y="150"/>
                  </a:lnTo>
                  <a:lnTo>
                    <a:pt x="170" y="150"/>
                  </a:lnTo>
                  <a:lnTo>
                    <a:pt x="170" y="150"/>
                  </a:lnTo>
                  <a:lnTo>
                    <a:pt x="170" y="150"/>
                  </a:lnTo>
                  <a:lnTo>
                    <a:pt x="172" y="152"/>
                  </a:lnTo>
                  <a:lnTo>
                    <a:pt x="172" y="152"/>
                  </a:lnTo>
                  <a:lnTo>
                    <a:pt x="174" y="152"/>
                  </a:lnTo>
                  <a:lnTo>
                    <a:pt x="174" y="154"/>
                  </a:lnTo>
                  <a:lnTo>
                    <a:pt x="176" y="154"/>
                  </a:lnTo>
                  <a:lnTo>
                    <a:pt x="182" y="156"/>
                  </a:lnTo>
                  <a:lnTo>
                    <a:pt x="184" y="156"/>
                  </a:lnTo>
                  <a:lnTo>
                    <a:pt x="184" y="156"/>
                  </a:lnTo>
                  <a:lnTo>
                    <a:pt x="188" y="158"/>
                  </a:lnTo>
                  <a:lnTo>
                    <a:pt x="190" y="160"/>
                  </a:lnTo>
                  <a:lnTo>
                    <a:pt x="194" y="166"/>
                  </a:lnTo>
                  <a:lnTo>
                    <a:pt x="194" y="168"/>
                  </a:lnTo>
                  <a:lnTo>
                    <a:pt x="192" y="168"/>
                  </a:lnTo>
                  <a:lnTo>
                    <a:pt x="192" y="168"/>
                  </a:lnTo>
                  <a:lnTo>
                    <a:pt x="190" y="170"/>
                  </a:lnTo>
                  <a:lnTo>
                    <a:pt x="190" y="170"/>
                  </a:lnTo>
                  <a:lnTo>
                    <a:pt x="192" y="172"/>
                  </a:lnTo>
                  <a:lnTo>
                    <a:pt x="192" y="172"/>
                  </a:lnTo>
                  <a:lnTo>
                    <a:pt x="194" y="172"/>
                  </a:lnTo>
                  <a:lnTo>
                    <a:pt x="196" y="172"/>
                  </a:lnTo>
                  <a:lnTo>
                    <a:pt x="196" y="172"/>
                  </a:lnTo>
                  <a:lnTo>
                    <a:pt x="196" y="172"/>
                  </a:lnTo>
                  <a:lnTo>
                    <a:pt x="200" y="174"/>
                  </a:lnTo>
                  <a:lnTo>
                    <a:pt x="202" y="176"/>
                  </a:lnTo>
                  <a:lnTo>
                    <a:pt x="204" y="178"/>
                  </a:lnTo>
                  <a:lnTo>
                    <a:pt x="212" y="182"/>
                  </a:lnTo>
                  <a:lnTo>
                    <a:pt x="216" y="186"/>
                  </a:lnTo>
                  <a:lnTo>
                    <a:pt x="220" y="186"/>
                  </a:lnTo>
                  <a:lnTo>
                    <a:pt x="222" y="188"/>
                  </a:lnTo>
                  <a:lnTo>
                    <a:pt x="226" y="188"/>
                  </a:lnTo>
                  <a:lnTo>
                    <a:pt x="230" y="190"/>
                  </a:lnTo>
                  <a:lnTo>
                    <a:pt x="230" y="190"/>
                  </a:lnTo>
                  <a:lnTo>
                    <a:pt x="232" y="190"/>
                  </a:lnTo>
                  <a:lnTo>
                    <a:pt x="232" y="192"/>
                  </a:lnTo>
                  <a:lnTo>
                    <a:pt x="232" y="192"/>
                  </a:lnTo>
                  <a:lnTo>
                    <a:pt x="234" y="192"/>
                  </a:lnTo>
                  <a:lnTo>
                    <a:pt x="234" y="192"/>
                  </a:lnTo>
                  <a:lnTo>
                    <a:pt x="234" y="194"/>
                  </a:lnTo>
                  <a:lnTo>
                    <a:pt x="234" y="194"/>
                  </a:lnTo>
                  <a:lnTo>
                    <a:pt x="234" y="194"/>
                  </a:lnTo>
                  <a:lnTo>
                    <a:pt x="234" y="196"/>
                  </a:lnTo>
                  <a:lnTo>
                    <a:pt x="234" y="196"/>
                  </a:lnTo>
                  <a:lnTo>
                    <a:pt x="234" y="198"/>
                  </a:lnTo>
                  <a:lnTo>
                    <a:pt x="234" y="198"/>
                  </a:lnTo>
                  <a:lnTo>
                    <a:pt x="242" y="202"/>
                  </a:lnTo>
                  <a:lnTo>
                    <a:pt x="244" y="204"/>
                  </a:lnTo>
                  <a:lnTo>
                    <a:pt x="246" y="204"/>
                  </a:lnTo>
                  <a:lnTo>
                    <a:pt x="250" y="206"/>
                  </a:lnTo>
                  <a:lnTo>
                    <a:pt x="252" y="206"/>
                  </a:lnTo>
                  <a:lnTo>
                    <a:pt x="256" y="204"/>
                  </a:lnTo>
                  <a:lnTo>
                    <a:pt x="262" y="204"/>
                  </a:lnTo>
                  <a:lnTo>
                    <a:pt x="262" y="204"/>
                  </a:lnTo>
                  <a:lnTo>
                    <a:pt x="264" y="206"/>
                  </a:lnTo>
                  <a:lnTo>
                    <a:pt x="266" y="206"/>
                  </a:lnTo>
                  <a:lnTo>
                    <a:pt x="268" y="206"/>
                  </a:lnTo>
                  <a:lnTo>
                    <a:pt x="268" y="206"/>
                  </a:lnTo>
                  <a:lnTo>
                    <a:pt x="270" y="206"/>
                  </a:lnTo>
                  <a:lnTo>
                    <a:pt x="270" y="204"/>
                  </a:lnTo>
                  <a:lnTo>
                    <a:pt x="272" y="204"/>
                  </a:lnTo>
                  <a:lnTo>
                    <a:pt x="272" y="204"/>
                  </a:lnTo>
                  <a:lnTo>
                    <a:pt x="272" y="204"/>
                  </a:lnTo>
                  <a:lnTo>
                    <a:pt x="272" y="204"/>
                  </a:lnTo>
                  <a:lnTo>
                    <a:pt x="274" y="206"/>
                  </a:lnTo>
                  <a:lnTo>
                    <a:pt x="274" y="206"/>
                  </a:lnTo>
                  <a:lnTo>
                    <a:pt x="276" y="208"/>
                  </a:lnTo>
                  <a:lnTo>
                    <a:pt x="280" y="212"/>
                  </a:lnTo>
                  <a:lnTo>
                    <a:pt x="292" y="216"/>
                  </a:lnTo>
                  <a:lnTo>
                    <a:pt x="296" y="216"/>
                  </a:lnTo>
                  <a:lnTo>
                    <a:pt x="296" y="216"/>
                  </a:lnTo>
                  <a:lnTo>
                    <a:pt x="298" y="216"/>
                  </a:lnTo>
                  <a:lnTo>
                    <a:pt x="314" y="204"/>
                  </a:lnTo>
                  <a:lnTo>
                    <a:pt x="318" y="202"/>
                  </a:lnTo>
                  <a:lnTo>
                    <a:pt x="318" y="202"/>
                  </a:lnTo>
                  <a:lnTo>
                    <a:pt x="318" y="200"/>
                  </a:lnTo>
                  <a:lnTo>
                    <a:pt x="320" y="200"/>
                  </a:lnTo>
                  <a:lnTo>
                    <a:pt x="322" y="202"/>
                  </a:lnTo>
                  <a:lnTo>
                    <a:pt x="322" y="202"/>
                  </a:lnTo>
                  <a:lnTo>
                    <a:pt x="324" y="202"/>
                  </a:lnTo>
                  <a:lnTo>
                    <a:pt x="324" y="202"/>
                  </a:lnTo>
                  <a:lnTo>
                    <a:pt x="326" y="202"/>
                  </a:lnTo>
                  <a:lnTo>
                    <a:pt x="326" y="202"/>
                  </a:lnTo>
                  <a:lnTo>
                    <a:pt x="328" y="202"/>
                  </a:lnTo>
                  <a:lnTo>
                    <a:pt x="334" y="200"/>
                  </a:lnTo>
                  <a:lnTo>
                    <a:pt x="334" y="200"/>
                  </a:lnTo>
                  <a:lnTo>
                    <a:pt x="334" y="198"/>
                  </a:lnTo>
                  <a:lnTo>
                    <a:pt x="334" y="198"/>
                  </a:lnTo>
                  <a:lnTo>
                    <a:pt x="334" y="194"/>
                  </a:lnTo>
                  <a:lnTo>
                    <a:pt x="334" y="194"/>
                  </a:lnTo>
                  <a:lnTo>
                    <a:pt x="334" y="192"/>
                  </a:lnTo>
                  <a:lnTo>
                    <a:pt x="336" y="190"/>
                  </a:lnTo>
                  <a:lnTo>
                    <a:pt x="336" y="190"/>
                  </a:lnTo>
                  <a:lnTo>
                    <a:pt x="336" y="190"/>
                  </a:lnTo>
                  <a:lnTo>
                    <a:pt x="338" y="190"/>
                  </a:lnTo>
                  <a:lnTo>
                    <a:pt x="338" y="190"/>
                  </a:lnTo>
                  <a:lnTo>
                    <a:pt x="344" y="190"/>
                  </a:lnTo>
                  <a:lnTo>
                    <a:pt x="346" y="190"/>
                  </a:lnTo>
                  <a:lnTo>
                    <a:pt x="346" y="190"/>
                  </a:lnTo>
                  <a:lnTo>
                    <a:pt x="350" y="188"/>
                  </a:lnTo>
                  <a:lnTo>
                    <a:pt x="352" y="188"/>
                  </a:lnTo>
                  <a:lnTo>
                    <a:pt x="352" y="188"/>
                  </a:lnTo>
                  <a:lnTo>
                    <a:pt x="352" y="186"/>
                  </a:lnTo>
                  <a:lnTo>
                    <a:pt x="352" y="186"/>
                  </a:lnTo>
                  <a:lnTo>
                    <a:pt x="358" y="182"/>
                  </a:lnTo>
                  <a:lnTo>
                    <a:pt x="360" y="182"/>
                  </a:lnTo>
                  <a:lnTo>
                    <a:pt x="368" y="180"/>
                  </a:lnTo>
                  <a:lnTo>
                    <a:pt x="370" y="180"/>
                  </a:lnTo>
                  <a:lnTo>
                    <a:pt x="370" y="180"/>
                  </a:lnTo>
                  <a:lnTo>
                    <a:pt x="370" y="180"/>
                  </a:lnTo>
                  <a:lnTo>
                    <a:pt x="378" y="182"/>
                  </a:lnTo>
                  <a:lnTo>
                    <a:pt x="382" y="182"/>
                  </a:lnTo>
                  <a:lnTo>
                    <a:pt x="382" y="182"/>
                  </a:lnTo>
                  <a:lnTo>
                    <a:pt x="384" y="182"/>
                  </a:lnTo>
                  <a:lnTo>
                    <a:pt x="386" y="182"/>
                  </a:lnTo>
                  <a:lnTo>
                    <a:pt x="392" y="184"/>
                  </a:lnTo>
                  <a:lnTo>
                    <a:pt x="394" y="186"/>
                  </a:lnTo>
                  <a:lnTo>
                    <a:pt x="394" y="186"/>
                  </a:lnTo>
                  <a:lnTo>
                    <a:pt x="394" y="188"/>
                  </a:lnTo>
                  <a:lnTo>
                    <a:pt x="392" y="188"/>
                  </a:lnTo>
                  <a:lnTo>
                    <a:pt x="394" y="188"/>
                  </a:lnTo>
                  <a:lnTo>
                    <a:pt x="394" y="190"/>
                  </a:lnTo>
                  <a:lnTo>
                    <a:pt x="394" y="190"/>
                  </a:lnTo>
                  <a:lnTo>
                    <a:pt x="400" y="196"/>
                  </a:lnTo>
                  <a:lnTo>
                    <a:pt x="402" y="196"/>
                  </a:lnTo>
                  <a:lnTo>
                    <a:pt x="402" y="198"/>
                  </a:lnTo>
                  <a:lnTo>
                    <a:pt x="402" y="198"/>
                  </a:lnTo>
                  <a:lnTo>
                    <a:pt x="402" y="200"/>
                  </a:lnTo>
                  <a:lnTo>
                    <a:pt x="402" y="200"/>
                  </a:lnTo>
                  <a:lnTo>
                    <a:pt x="404" y="204"/>
                  </a:lnTo>
                  <a:lnTo>
                    <a:pt x="404" y="204"/>
                  </a:lnTo>
                  <a:lnTo>
                    <a:pt x="404" y="204"/>
                  </a:lnTo>
                  <a:lnTo>
                    <a:pt x="404" y="204"/>
                  </a:lnTo>
                  <a:lnTo>
                    <a:pt x="404" y="206"/>
                  </a:lnTo>
                  <a:lnTo>
                    <a:pt x="404" y="208"/>
                  </a:lnTo>
                  <a:lnTo>
                    <a:pt x="404" y="210"/>
                  </a:lnTo>
                  <a:lnTo>
                    <a:pt x="404" y="212"/>
                  </a:lnTo>
                  <a:lnTo>
                    <a:pt x="404" y="214"/>
                  </a:lnTo>
                  <a:lnTo>
                    <a:pt x="404" y="216"/>
                  </a:lnTo>
                  <a:lnTo>
                    <a:pt x="404" y="216"/>
                  </a:lnTo>
                  <a:lnTo>
                    <a:pt x="404" y="218"/>
                  </a:lnTo>
                  <a:lnTo>
                    <a:pt x="404" y="218"/>
                  </a:lnTo>
                  <a:lnTo>
                    <a:pt x="404" y="218"/>
                  </a:lnTo>
                  <a:lnTo>
                    <a:pt x="404" y="220"/>
                  </a:lnTo>
                  <a:lnTo>
                    <a:pt x="404" y="222"/>
                  </a:lnTo>
                  <a:lnTo>
                    <a:pt x="408" y="236"/>
                  </a:lnTo>
                  <a:lnTo>
                    <a:pt x="408" y="238"/>
                  </a:lnTo>
                  <a:lnTo>
                    <a:pt x="408" y="238"/>
                  </a:lnTo>
                  <a:lnTo>
                    <a:pt x="410" y="242"/>
                  </a:lnTo>
                  <a:lnTo>
                    <a:pt x="410" y="242"/>
                  </a:lnTo>
                  <a:lnTo>
                    <a:pt x="410" y="242"/>
                  </a:lnTo>
                  <a:lnTo>
                    <a:pt x="410" y="242"/>
                  </a:lnTo>
                  <a:lnTo>
                    <a:pt x="412" y="242"/>
                  </a:lnTo>
                  <a:lnTo>
                    <a:pt x="412" y="244"/>
                  </a:lnTo>
                  <a:lnTo>
                    <a:pt x="412" y="244"/>
                  </a:lnTo>
                  <a:lnTo>
                    <a:pt x="414" y="246"/>
                  </a:lnTo>
                  <a:lnTo>
                    <a:pt x="414" y="250"/>
                  </a:lnTo>
                  <a:lnTo>
                    <a:pt x="414" y="250"/>
                  </a:lnTo>
                  <a:lnTo>
                    <a:pt x="414" y="252"/>
                  </a:lnTo>
                  <a:lnTo>
                    <a:pt x="414" y="252"/>
                  </a:lnTo>
                  <a:lnTo>
                    <a:pt x="414" y="252"/>
                  </a:lnTo>
                  <a:lnTo>
                    <a:pt x="416" y="254"/>
                  </a:lnTo>
                  <a:lnTo>
                    <a:pt x="416" y="254"/>
                  </a:lnTo>
                  <a:lnTo>
                    <a:pt x="416" y="254"/>
                  </a:lnTo>
                  <a:lnTo>
                    <a:pt x="426" y="256"/>
                  </a:lnTo>
                  <a:lnTo>
                    <a:pt x="430" y="256"/>
                  </a:lnTo>
                  <a:lnTo>
                    <a:pt x="430" y="256"/>
                  </a:lnTo>
                  <a:lnTo>
                    <a:pt x="432" y="256"/>
                  </a:lnTo>
                  <a:lnTo>
                    <a:pt x="432" y="256"/>
                  </a:lnTo>
                  <a:lnTo>
                    <a:pt x="432" y="256"/>
                  </a:lnTo>
                  <a:lnTo>
                    <a:pt x="434" y="256"/>
                  </a:lnTo>
                  <a:lnTo>
                    <a:pt x="436" y="256"/>
                  </a:lnTo>
                  <a:lnTo>
                    <a:pt x="436" y="256"/>
                  </a:lnTo>
                  <a:lnTo>
                    <a:pt x="436" y="256"/>
                  </a:lnTo>
                  <a:lnTo>
                    <a:pt x="436" y="256"/>
                  </a:lnTo>
                  <a:lnTo>
                    <a:pt x="438" y="258"/>
                  </a:lnTo>
                  <a:lnTo>
                    <a:pt x="438" y="258"/>
                  </a:lnTo>
                  <a:lnTo>
                    <a:pt x="438" y="260"/>
                  </a:lnTo>
                  <a:lnTo>
                    <a:pt x="440" y="260"/>
                  </a:lnTo>
                  <a:lnTo>
                    <a:pt x="442" y="258"/>
                  </a:lnTo>
                  <a:lnTo>
                    <a:pt x="444" y="258"/>
                  </a:lnTo>
                  <a:lnTo>
                    <a:pt x="446" y="258"/>
                  </a:lnTo>
                  <a:lnTo>
                    <a:pt x="446" y="258"/>
                  </a:lnTo>
                  <a:lnTo>
                    <a:pt x="446" y="258"/>
                  </a:lnTo>
                  <a:lnTo>
                    <a:pt x="446" y="258"/>
                  </a:lnTo>
                  <a:lnTo>
                    <a:pt x="446" y="258"/>
                  </a:lnTo>
                  <a:lnTo>
                    <a:pt x="448" y="260"/>
                  </a:lnTo>
                  <a:lnTo>
                    <a:pt x="448" y="260"/>
                  </a:lnTo>
                  <a:lnTo>
                    <a:pt x="448" y="262"/>
                  </a:lnTo>
                  <a:lnTo>
                    <a:pt x="448" y="262"/>
                  </a:lnTo>
                  <a:lnTo>
                    <a:pt x="448" y="264"/>
                  </a:lnTo>
                  <a:lnTo>
                    <a:pt x="450" y="264"/>
                  </a:lnTo>
                  <a:lnTo>
                    <a:pt x="450" y="264"/>
                  </a:lnTo>
                  <a:lnTo>
                    <a:pt x="450" y="264"/>
                  </a:lnTo>
                  <a:lnTo>
                    <a:pt x="450" y="264"/>
                  </a:lnTo>
                  <a:lnTo>
                    <a:pt x="452" y="266"/>
                  </a:lnTo>
                  <a:lnTo>
                    <a:pt x="454" y="266"/>
                  </a:lnTo>
                  <a:lnTo>
                    <a:pt x="454" y="266"/>
                  </a:lnTo>
                  <a:lnTo>
                    <a:pt x="456" y="266"/>
                  </a:lnTo>
                  <a:lnTo>
                    <a:pt x="456" y="266"/>
                  </a:lnTo>
                  <a:lnTo>
                    <a:pt x="462" y="264"/>
                  </a:lnTo>
                  <a:lnTo>
                    <a:pt x="464" y="264"/>
                  </a:lnTo>
                  <a:lnTo>
                    <a:pt x="464" y="264"/>
                  </a:lnTo>
                  <a:lnTo>
                    <a:pt x="464" y="264"/>
                  </a:lnTo>
                  <a:lnTo>
                    <a:pt x="464" y="264"/>
                  </a:lnTo>
                  <a:lnTo>
                    <a:pt x="464" y="264"/>
                  </a:lnTo>
                  <a:lnTo>
                    <a:pt x="464" y="264"/>
                  </a:lnTo>
                  <a:lnTo>
                    <a:pt x="464" y="264"/>
                  </a:lnTo>
                  <a:lnTo>
                    <a:pt x="466" y="262"/>
                  </a:lnTo>
                  <a:lnTo>
                    <a:pt x="466" y="262"/>
                  </a:lnTo>
                  <a:lnTo>
                    <a:pt x="472" y="264"/>
                  </a:lnTo>
                  <a:lnTo>
                    <a:pt x="482" y="266"/>
                  </a:lnTo>
                  <a:lnTo>
                    <a:pt x="482" y="266"/>
                  </a:lnTo>
                  <a:lnTo>
                    <a:pt x="482" y="266"/>
                  </a:lnTo>
                  <a:lnTo>
                    <a:pt x="484" y="264"/>
                  </a:lnTo>
                  <a:lnTo>
                    <a:pt x="484" y="264"/>
                  </a:lnTo>
                  <a:lnTo>
                    <a:pt x="486" y="264"/>
                  </a:lnTo>
                  <a:lnTo>
                    <a:pt x="486" y="266"/>
                  </a:lnTo>
                  <a:lnTo>
                    <a:pt x="490" y="268"/>
                  </a:lnTo>
                  <a:lnTo>
                    <a:pt x="492" y="268"/>
                  </a:lnTo>
                  <a:lnTo>
                    <a:pt x="492" y="268"/>
                  </a:lnTo>
                  <a:lnTo>
                    <a:pt x="492" y="268"/>
                  </a:lnTo>
                  <a:lnTo>
                    <a:pt x="492" y="268"/>
                  </a:lnTo>
                  <a:lnTo>
                    <a:pt x="492" y="270"/>
                  </a:lnTo>
                  <a:lnTo>
                    <a:pt x="492" y="270"/>
                  </a:lnTo>
                  <a:lnTo>
                    <a:pt x="494" y="272"/>
                  </a:lnTo>
                  <a:lnTo>
                    <a:pt x="496" y="274"/>
                  </a:lnTo>
                  <a:lnTo>
                    <a:pt x="496" y="274"/>
                  </a:lnTo>
                  <a:lnTo>
                    <a:pt x="496" y="274"/>
                  </a:lnTo>
                  <a:lnTo>
                    <a:pt x="498" y="274"/>
                  </a:lnTo>
                  <a:lnTo>
                    <a:pt x="500" y="274"/>
                  </a:lnTo>
                  <a:lnTo>
                    <a:pt x="502" y="274"/>
                  </a:lnTo>
                  <a:lnTo>
                    <a:pt x="506" y="272"/>
                  </a:lnTo>
                  <a:lnTo>
                    <a:pt x="512" y="270"/>
                  </a:lnTo>
                  <a:lnTo>
                    <a:pt x="514" y="270"/>
                  </a:lnTo>
                  <a:lnTo>
                    <a:pt x="516" y="270"/>
                  </a:lnTo>
                  <a:lnTo>
                    <a:pt x="516" y="270"/>
                  </a:lnTo>
                  <a:lnTo>
                    <a:pt x="518" y="270"/>
                  </a:lnTo>
                  <a:lnTo>
                    <a:pt x="518" y="270"/>
                  </a:lnTo>
                  <a:lnTo>
                    <a:pt x="518" y="270"/>
                  </a:lnTo>
                  <a:lnTo>
                    <a:pt x="520" y="270"/>
                  </a:lnTo>
                  <a:lnTo>
                    <a:pt x="520" y="270"/>
                  </a:lnTo>
                  <a:lnTo>
                    <a:pt x="522" y="272"/>
                  </a:lnTo>
                  <a:lnTo>
                    <a:pt x="522" y="274"/>
                  </a:lnTo>
                  <a:lnTo>
                    <a:pt x="522" y="274"/>
                  </a:lnTo>
                  <a:lnTo>
                    <a:pt x="524" y="274"/>
                  </a:lnTo>
                  <a:lnTo>
                    <a:pt x="524" y="274"/>
                  </a:lnTo>
                  <a:lnTo>
                    <a:pt x="524" y="274"/>
                  </a:lnTo>
                  <a:lnTo>
                    <a:pt x="524" y="274"/>
                  </a:lnTo>
                  <a:lnTo>
                    <a:pt x="526" y="274"/>
                  </a:lnTo>
                  <a:lnTo>
                    <a:pt x="526" y="274"/>
                  </a:lnTo>
                  <a:lnTo>
                    <a:pt x="530" y="274"/>
                  </a:lnTo>
                  <a:lnTo>
                    <a:pt x="532" y="272"/>
                  </a:lnTo>
                  <a:lnTo>
                    <a:pt x="532" y="272"/>
                  </a:lnTo>
                  <a:lnTo>
                    <a:pt x="534" y="272"/>
                  </a:lnTo>
                  <a:lnTo>
                    <a:pt x="534" y="274"/>
                  </a:lnTo>
                  <a:lnTo>
                    <a:pt x="540" y="274"/>
                  </a:lnTo>
                  <a:lnTo>
                    <a:pt x="542" y="274"/>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67" name="Freeform 5700">
              <a:extLst>
                <a:ext uri="{FF2B5EF4-FFF2-40B4-BE49-F238E27FC236}">
                  <a16:creationId xmlns:a16="http://schemas.microsoft.com/office/drawing/2014/main" id="{0000FE3B-EF02-5C4D-8D34-46FA61670794}"/>
                </a:ext>
              </a:extLst>
            </p:cNvPr>
            <p:cNvSpPr>
              <a:spLocks/>
            </p:cNvSpPr>
            <p:nvPr/>
          </p:nvSpPr>
          <p:spPr bwMode="auto">
            <a:xfrm>
              <a:off x="5899963" y="4414179"/>
              <a:ext cx="2115" cy="6598"/>
            </a:xfrm>
            <a:custGeom>
              <a:avLst/>
              <a:gdLst/>
              <a:ahLst/>
              <a:cxnLst>
                <a:cxn ang="0">
                  <a:pos x="0" y="0"/>
                </a:cxn>
                <a:cxn ang="0">
                  <a:pos x="0" y="2"/>
                </a:cxn>
                <a:cxn ang="0">
                  <a:pos x="0" y="4"/>
                </a:cxn>
                <a:cxn ang="0">
                  <a:pos x="0" y="4"/>
                </a:cxn>
                <a:cxn ang="0">
                  <a:pos x="0" y="4"/>
                </a:cxn>
                <a:cxn ang="0">
                  <a:pos x="0" y="4"/>
                </a:cxn>
                <a:cxn ang="0">
                  <a:pos x="0" y="4"/>
                </a:cxn>
                <a:cxn ang="0">
                  <a:pos x="0" y="4"/>
                </a:cxn>
                <a:cxn ang="0">
                  <a:pos x="2" y="4"/>
                </a:cxn>
                <a:cxn ang="0">
                  <a:pos x="2" y="4"/>
                </a:cxn>
                <a:cxn ang="0">
                  <a:pos x="2" y="4"/>
                </a:cxn>
                <a:cxn ang="0">
                  <a:pos x="2" y="4"/>
                </a:cxn>
                <a:cxn ang="0">
                  <a:pos x="2" y="2"/>
                </a:cxn>
                <a:cxn ang="0">
                  <a:pos x="2" y="2"/>
                </a:cxn>
                <a:cxn ang="0">
                  <a:pos x="2" y="2"/>
                </a:cxn>
                <a:cxn ang="0">
                  <a:pos x="0" y="0"/>
                </a:cxn>
                <a:cxn ang="0">
                  <a:pos x="0" y="0"/>
                </a:cxn>
              </a:cxnLst>
              <a:rect l="0" t="0" r="r" b="b"/>
              <a:pathLst>
                <a:path w="2" h="4">
                  <a:moveTo>
                    <a:pt x="0" y="0"/>
                  </a:moveTo>
                  <a:lnTo>
                    <a:pt x="0" y="2"/>
                  </a:lnTo>
                  <a:lnTo>
                    <a:pt x="0" y="4"/>
                  </a:lnTo>
                  <a:lnTo>
                    <a:pt x="0" y="4"/>
                  </a:lnTo>
                  <a:lnTo>
                    <a:pt x="0" y="4"/>
                  </a:lnTo>
                  <a:lnTo>
                    <a:pt x="0" y="4"/>
                  </a:lnTo>
                  <a:lnTo>
                    <a:pt x="0" y="4"/>
                  </a:lnTo>
                  <a:lnTo>
                    <a:pt x="0" y="4"/>
                  </a:lnTo>
                  <a:lnTo>
                    <a:pt x="2" y="4"/>
                  </a:lnTo>
                  <a:lnTo>
                    <a:pt x="2" y="4"/>
                  </a:lnTo>
                  <a:lnTo>
                    <a:pt x="2" y="4"/>
                  </a:lnTo>
                  <a:lnTo>
                    <a:pt x="2" y="4"/>
                  </a:lnTo>
                  <a:lnTo>
                    <a:pt x="2" y="2"/>
                  </a:lnTo>
                  <a:lnTo>
                    <a:pt x="2" y="2"/>
                  </a:lnTo>
                  <a:lnTo>
                    <a:pt x="2" y="2"/>
                  </a:lnTo>
                  <a:lnTo>
                    <a:pt x="0" y="0"/>
                  </a:lnTo>
                  <a:lnTo>
                    <a:pt x="0" y="0"/>
                  </a:lnTo>
                  <a:close/>
                </a:path>
              </a:pathLst>
            </a:custGeom>
            <a:solidFill>
              <a:srgbClr val="C7EAFB"/>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68" name="Freeform 5701">
              <a:extLst>
                <a:ext uri="{FF2B5EF4-FFF2-40B4-BE49-F238E27FC236}">
                  <a16:creationId xmlns:a16="http://schemas.microsoft.com/office/drawing/2014/main" id="{FFA92B0A-0365-C04E-8B81-88A01E56F2EF}"/>
                </a:ext>
              </a:extLst>
            </p:cNvPr>
            <p:cNvSpPr>
              <a:spLocks/>
            </p:cNvSpPr>
            <p:nvPr/>
          </p:nvSpPr>
          <p:spPr bwMode="auto">
            <a:xfrm>
              <a:off x="5899963" y="4414179"/>
              <a:ext cx="2115" cy="6598"/>
            </a:xfrm>
            <a:custGeom>
              <a:avLst/>
              <a:gdLst/>
              <a:ahLst/>
              <a:cxnLst>
                <a:cxn ang="0">
                  <a:pos x="0" y="0"/>
                </a:cxn>
                <a:cxn ang="0">
                  <a:pos x="0" y="2"/>
                </a:cxn>
                <a:cxn ang="0">
                  <a:pos x="0" y="4"/>
                </a:cxn>
                <a:cxn ang="0">
                  <a:pos x="0" y="4"/>
                </a:cxn>
                <a:cxn ang="0">
                  <a:pos x="0" y="4"/>
                </a:cxn>
                <a:cxn ang="0">
                  <a:pos x="0" y="4"/>
                </a:cxn>
                <a:cxn ang="0">
                  <a:pos x="0" y="4"/>
                </a:cxn>
                <a:cxn ang="0">
                  <a:pos x="0" y="4"/>
                </a:cxn>
                <a:cxn ang="0">
                  <a:pos x="2" y="4"/>
                </a:cxn>
                <a:cxn ang="0">
                  <a:pos x="2" y="4"/>
                </a:cxn>
                <a:cxn ang="0">
                  <a:pos x="2" y="4"/>
                </a:cxn>
                <a:cxn ang="0">
                  <a:pos x="2" y="4"/>
                </a:cxn>
                <a:cxn ang="0">
                  <a:pos x="2" y="2"/>
                </a:cxn>
                <a:cxn ang="0">
                  <a:pos x="2" y="2"/>
                </a:cxn>
                <a:cxn ang="0">
                  <a:pos x="2" y="2"/>
                </a:cxn>
                <a:cxn ang="0">
                  <a:pos x="0" y="0"/>
                </a:cxn>
                <a:cxn ang="0">
                  <a:pos x="0" y="0"/>
                </a:cxn>
              </a:cxnLst>
              <a:rect l="0" t="0" r="r" b="b"/>
              <a:pathLst>
                <a:path w="2" h="4">
                  <a:moveTo>
                    <a:pt x="0" y="0"/>
                  </a:moveTo>
                  <a:lnTo>
                    <a:pt x="0" y="2"/>
                  </a:lnTo>
                  <a:lnTo>
                    <a:pt x="0" y="4"/>
                  </a:lnTo>
                  <a:lnTo>
                    <a:pt x="0" y="4"/>
                  </a:lnTo>
                  <a:lnTo>
                    <a:pt x="0" y="4"/>
                  </a:lnTo>
                  <a:lnTo>
                    <a:pt x="0" y="4"/>
                  </a:lnTo>
                  <a:lnTo>
                    <a:pt x="0" y="4"/>
                  </a:lnTo>
                  <a:lnTo>
                    <a:pt x="0" y="4"/>
                  </a:lnTo>
                  <a:lnTo>
                    <a:pt x="2" y="4"/>
                  </a:lnTo>
                  <a:lnTo>
                    <a:pt x="2" y="4"/>
                  </a:lnTo>
                  <a:lnTo>
                    <a:pt x="2" y="4"/>
                  </a:lnTo>
                  <a:lnTo>
                    <a:pt x="2" y="4"/>
                  </a:lnTo>
                  <a:lnTo>
                    <a:pt x="2" y="2"/>
                  </a:lnTo>
                  <a:lnTo>
                    <a:pt x="2" y="2"/>
                  </a:lnTo>
                  <a:lnTo>
                    <a:pt x="2" y="2"/>
                  </a:lnTo>
                  <a:lnTo>
                    <a:pt x="0" y="0"/>
                  </a:lnTo>
                  <a:lnTo>
                    <a:pt x="0"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69" name="Freeform 5702">
              <a:extLst>
                <a:ext uri="{FF2B5EF4-FFF2-40B4-BE49-F238E27FC236}">
                  <a16:creationId xmlns:a16="http://schemas.microsoft.com/office/drawing/2014/main" id="{CBE3E0D5-85CC-7B4C-A548-FE9B7D598097}"/>
                </a:ext>
              </a:extLst>
            </p:cNvPr>
            <p:cNvSpPr>
              <a:spLocks/>
            </p:cNvSpPr>
            <p:nvPr/>
          </p:nvSpPr>
          <p:spPr bwMode="auto">
            <a:xfrm>
              <a:off x="5889391" y="4414179"/>
              <a:ext cx="4229" cy="4398"/>
            </a:xfrm>
            <a:custGeom>
              <a:avLst/>
              <a:gdLst/>
              <a:ahLst/>
              <a:cxnLst>
                <a:cxn ang="0">
                  <a:pos x="2" y="0"/>
                </a:cxn>
                <a:cxn ang="0">
                  <a:pos x="2" y="0"/>
                </a:cxn>
                <a:cxn ang="0">
                  <a:pos x="0" y="0"/>
                </a:cxn>
                <a:cxn ang="0">
                  <a:pos x="0" y="0"/>
                </a:cxn>
                <a:cxn ang="0">
                  <a:pos x="2" y="2"/>
                </a:cxn>
                <a:cxn ang="0">
                  <a:pos x="2" y="2"/>
                </a:cxn>
                <a:cxn ang="0">
                  <a:pos x="2" y="0"/>
                </a:cxn>
                <a:cxn ang="0">
                  <a:pos x="2" y="0"/>
                </a:cxn>
                <a:cxn ang="0">
                  <a:pos x="2" y="0"/>
                </a:cxn>
                <a:cxn ang="0">
                  <a:pos x="2" y="0"/>
                </a:cxn>
                <a:cxn ang="0">
                  <a:pos x="2" y="0"/>
                </a:cxn>
                <a:cxn ang="0">
                  <a:pos x="2" y="0"/>
                </a:cxn>
                <a:cxn ang="0">
                  <a:pos x="2" y="0"/>
                </a:cxn>
                <a:cxn ang="0">
                  <a:pos x="2" y="0"/>
                </a:cxn>
              </a:cxnLst>
              <a:rect l="0" t="0" r="r" b="b"/>
              <a:pathLst>
                <a:path w="2" h="2">
                  <a:moveTo>
                    <a:pt x="2" y="0"/>
                  </a:moveTo>
                  <a:lnTo>
                    <a:pt x="2" y="0"/>
                  </a:lnTo>
                  <a:lnTo>
                    <a:pt x="0" y="0"/>
                  </a:lnTo>
                  <a:lnTo>
                    <a:pt x="0" y="0"/>
                  </a:lnTo>
                  <a:lnTo>
                    <a:pt x="2" y="2"/>
                  </a:lnTo>
                  <a:lnTo>
                    <a:pt x="2" y="2"/>
                  </a:lnTo>
                  <a:lnTo>
                    <a:pt x="2" y="0"/>
                  </a:lnTo>
                  <a:lnTo>
                    <a:pt x="2" y="0"/>
                  </a:lnTo>
                  <a:lnTo>
                    <a:pt x="2" y="0"/>
                  </a:lnTo>
                  <a:lnTo>
                    <a:pt x="2" y="0"/>
                  </a:lnTo>
                  <a:lnTo>
                    <a:pt x="2" y="0"/>
                  </a:lnTo>
                  <a:lnTo>
                    <a:pt x="2" y="0"/>
                  </a:lnTo>
                  <a:lnTo>
                    <a:pt x="2" y="0"/>
                  </a:lnTo>
                  <a:lnTo>
                    <a:pt x="2" y="0"/>
                  </a:lnTo>
                  <a:close/>
                </a:path>
              </a:pathLst>
            </a:custGeom>
            <a:solidFill>
              <a:srgbClr val="C7EAFB"/>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70" name="Freeform 5703">
              <a:extLst>
                <a:ext uri="{FF2B5EF4-FFF2-40B4-BE49-F238E27FC236}">
                  <a16:creationId xmlns:a16="http://schemas.microsoft.com/office/drawing/2014/main" id="{A54BF0D2-B0C9-0D4C-96D7-4EE3B920A2F7}"/>
                </a:ext>
              </a:extLst>
            </p:cNvPr>
            <p:cNvSpPr>
              <a:spLocks/>
            </p:cNvSpPr>
            <p:nvPr/>
          </p:nvSpPr>
          <p:spPr bwMode="auto">
            <a:xfrm>
              <a:off x="5889391" y="4414179"/>
              <a:ext cx="4229" cy="4398"/>
            </a:xfrm>
            <a:custGeom>
              <a:avLst/>
              <a:gdLst/>
              <a:ahLst/>
              <a:cxnLst>
                <a:cxn ang="0">
                  <a:pos x="2" y="0"/>
                </a:cxn>
                <a:cxn ang="0">
                  <a:pos x="2" y="0"/>
                </a:cxn>
                <a:cxn ang="0">
                  <a:pos x="0" y="0"/>
                </a:cxn>
                <a:cxn ang="0">
                  <a:pos x="0" y="0"/>
                </a:cxn>
                <a:cxn ang="0">
                  <a:pos x="2" y="2"/>
                </a:cxn>
                <a:cxn ang="0">
                  <a:pos x="2" y="2"/>
                </a:cxn>
                <a:cxn ang="0">
                  <a:pos x="2" y="0"/>
                </a:cxn>
                <a:cxn ang="0">
                  <a:pos x="2" y="0"/>
                </a:cxn>
                <a:cxn ang="0">
                  <a:pos x="2" y="0"/>
                </a:cxn>
                <a:cxn ang="0">
                  <a:pos x="2" y="0"/>
                </a:cxn>
                <a:cxn ang="0">
                  <a:pos x="2" y="0"/>
                </a:cxn>
                <a:cxn ang="0">
                  <a:pos x="2" y="0"/>
                </a:cxn>
                <a:cxn ang="0">
                  <a:pos x="2" y="0"/>
                </a:cxn>
                <a:cxn ang="0">
                  <a:pos x="2" y="0"/>
                </a:cxn>
              </a:cxnLst>
              <a:rect l="0" t="0" r="r" b="b"/>
              <a:pathLst>
                <a:path w="2" h="2">
                  <a:moveTo>
                    <a:pt x="2" y="0"/>
                  </a:moveTo>
                  <a:lnTo>
                    <a:pt x="2" y="0"/>
                  </a:lnTo>
                  <a:lnTo>
                    <a:pt x="0" y="0"/>
                  </a:lnTo>
                  <a:lnTo>
                    <a:pt x="0" y="0"/>
                  </a:lnTo>
                  <a:lnTo>
                    <a:pt x="2" y="2"/>
                  </a:lnTo>
                  <a:lnTo>
                    <a:pt x="2" y="2"/>
                  </a:lnTo>
                  <a:lnTo>
                    <a:pt x="2" y="0"/>
                  </a:lnTo>
                  <a:lnTo>
                    <a:pt x="2" y="0"/>
                  </a:lnTo>
                  <a:lnTo>
                    <a:pt x="2" y="0"/>
                  </a:lnTo>
                  <a:lnTo>
                    <a:pt x="2" y="0"/>
                  </a:lnTo>
                  <a:lnTo>
                    <a:pt x="2" y="0"/>
                  </a:lnTo>
                  <a:lnTo>
                    <a:pt x="2" y="0"/>
                  </a:lnTo>
                  <a:lnTo>
                    <a:pt x="2" y="0"/>
                  </a:lnTo>
                  <a:lnTo>
                    <a:pt x="2"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71" name="Freeform 5706">
              <a:extLst>
                <a:ext uri="{FF2B5EF4-FFF2-40B4-BE49-F238E27FC236}">
                  <a16:creationId xmlns:a16="http://schemas.microsoft.com/office/drawing/2014/main" id="{F7023A44-EFD9-7C45-A8FD-37097EAA8D3E}"/>
                </a:ext>
              </a:extLst>
            </p:cNvPr>
            <p:cNvSpPr>
              <a:spLocks/>
            </p:cNvSpPr>
            <p:nvPr/>
          </p:nvSpPr>
          <p:spPr bwMode="auto">
            <a:xfrm>
              <a:off x="4269614" y="2426230"/>
              <a:ext cx="175510" cy="149536"/>
            </a:xfrm>
            <a:custGeom>
              <a:avLst/>
              <a:gdLst/>
              <a:ahLst/>
              <a:cxnLst>
                <a:cxn ang="0">
                  <a:pos x="10" y="30"/>
                </a:cxn>
                <a:cxn ang="0">
                  <a:pos x="4" y="20"/>
                </a:cxn>
                <a:cxn ang="0">
                  <a:pos x="0" y="14"/>
                </a:cxn>
                <a:cxn ang="0">
                  <a:pos x="4" y="10"/>
                </a:cxn>
                <a:cxn ang="0">
                  <a:pos x="20" y="2"/>
                </a:cxn>
                <a:cxn ang="0">
                  <a:pos x="28" y="2"/>
                </a:cxn>
                <a:cxn ang="0">
                  <a:pos x="32" y="0"/>
                </a:cxn>
                <a:cxn ang="0">
                  <a:pos x="44" y="6"/>
                </a:cxn>
                <a:cxn ang="0">
                  <a:pos x="48" y="6"/>
                </a:cxn>
                <a:cxn ang="0">
                  <a:pos x="56" y="16"/>
                </a:cxn>
                <a:cxn ang="0">
                  <a:pos x="56" y="18"/>
                </a:cxn>
                <a:cxn ang="0">
                  <a:pos x="54" y="24"/>
                </a:cxn>
                <a:cxn ang="0">
                  <a:pos x="50" y="36"/>
                </a:cxn>
                <a:cxn ang="0">
                  <a:pos x="54" y="40"/>
                </a:cxn>
                <a:cxn ang="0">
                  <a:pos x="66" y="42"/>
                </a:cxn>
                <a:cxn ang="0">
                  <a:pos x="68" y="40"/>
                </a:cxn>
                <a:cxn ang="0">
                  <a:pos x="86" y="40"/>
                </a:cxn>
                <a:cxn ang="0">
                  <a:pos x="88" y="44"/>
                </a:cxn>
                <a:cxn ang="0">
                  <a:pos x="98" y="46"/>
                </a:cxn>
                <a:cxn ang="0">
                  <a:pos x="108" y="46"/>
                </a:cxn>
                <a:cxn ang="0">
                  <a:pos x="110" y="54"/>
                </a:cxn>
                <a:cxn ang="0">
                  <a:pos x="106" y="56"/>
                </a:cxn>
                <a:cxn ang="0">
                  <a:pos x="106" y="60"/>
                </a:cxn>
                <a:cxn ang="0">
                  <a:pos x="108" y="62"/>
                </a:cxn>
                <a:cxn ang="0">
                  <a:pos x="100" y="70"/>
                </a:cxn>
                <a:cxn ang="0">
                  <a:pos x="98" y="68"/>
                </a:cxn>
                <a:cxn ang="0">
                  <a:pos x="92" y="72"/>
                </a:cxn>
                <a:cxn ang="0">
                  <a:pos x="80" y="72"/>
                </a:cxn>
                <a:cxn ang="0">
                  <a:pos x="76" y="72"/>
                </a:cxn>
                <a:cxn ang="0">
                  <a:pos x="72" y="72"/>
                </a:cxn>
                <a:cxn ang="0">
                  <a:pos x="72" y="74"/>
                </a:cxn>
                <a:cxn ang="0">
                  <a:pos x="72" y="74"/>
                </a:cxn>
                <a:cxn ang="0">
                  <a:pos x="70" y="76"/>
                </a:cxn>
                <a:cxn ang="0">
                  <a:pos x="68" y="82"/>
                </a:cxn>
                <a:cxn ang="0">
                  <a:pos x="62" y="82"/>
                </a:cxn>
                <a:cxn ang="0">
                  <a:pos x="58" y="80"/>
                </a:cxn>
                <a:cxn ang="0">
                  <a:pos x="56" y="84"/>
                </a:cxn>
                <a:cxn ang="0">
                  <a:pos x="56" y="84"/>
                </a:cxn>
                <a:cxn ang="0">
                  <a:pos x="56" y="90"/>
                </a:cxn>
                <a:cxn ang="0">
                  <a:pos x="54" y="94"/>
                </a:cxn>
                <a:cxn ang="0">
                  <a:pos x="52" y="88"/>
                </a:cxn>
                <a:cxn ang="0">
                  <a:pos x="48" y="90"/>
                </a:cxn>
                <a:cxn ang="0">
                  <a:pos x="44" y="90"/>
                </a:cxn>
                <a:cxn ang="0">
                  <a:pos x="38" y="76"/>
                </a:cxn>
                <a:cxn ang="0">
                  <a:pos x="34" y="64"/>
                </a:cxn>
                <a:cxn ang="0">
                  <a:pos x="24" y="56"/>
                </a:cxn>
                <a:cxn ang="0">
                  <a:pos x="22" y="52"/>
                </a:cxn>
                <a:cxn ang="0">
                  <a:pos x="20" y="48"/>
                </a:cxn>
                <a:cxn ang="0">
                  <a:pos x="16" y="40"/>
                </a:cxn>
              </a:cxnLst>
              <a:rect l="0" t="0" r="r" b="b"/>
              <a:pathLst>
                <a:path w="110" h="94">
                  <a:moveTo>
                    <a:pt x="16" y="32"/>
                  </a:moveTo>
                  <a:lnTo>
                    <a:pt x="14" y="30"/>
                  </a:lnTo>
                  <a:lnTo>
                    <a:pt x="10" y="30"/>
                  </a:lnTo>
                  <a:lnTo>
                    <a:pt x="8" y="22"/>
                  </a:lnTo>
                  <a:lnTo>
                    <a:pt x="6" y="20"/>
                  </a:lnTo>
                  <a:lnTo>
                    <a:pt x="4" y="20"/>
                  </a:lnTo>
                  <a:lnTo>
                    <a:pt x="2" y="18"/>
                  </a:lnTo>
                  <a:lnTo>
                    <a:pt x="2" y="18"/>
                  </a:lnTo>
                  <a:lnTo>
                    <a:pt x="0" y="14"/>
                  </a:lnTo>
                  <a:lnTo>
                    <a:pt x="0" y="12"/>
                  </a:lnTo>
                  <a:lnTo>
                    <a:pt x="2" y="10"/>
                  </a:lnTo>
                  <a:lnTo>
                    <a:pt x="4" y="10"/>
                  </a:lnTo>
                  <a:lnTo>
                    <a:pt x="8" y="6"/>
                  </a:lnTo>
                  <a:lnTo>
                    <a:pt x="12" y="4"/>
                  </a:lnTo>
                  <a:lnTo>
                    <a:pt x="20" y="2"/>
                  </a:lnTo>
                  <a:lnTo>
                    <a:pt x="22" y="2"/>
                  </a:lnTo>
                  <a:lnTo>
                    <a:pt x="26" y="2"/>
                  </a:lnTo>
                  <a:lnTo>
                    <a:pt x="28" y="2"/>
                  </a:lnTo>
                  <a:lnTo>
                    <a:pt x="28" y="0"/>
                  </a:lnTo>
                  <a:lnTo>
                    <a:pt x="32" y="0"/>
                  </a:lnTo>
                  <a:lnTo>
                    <a:pt x="32" y="0"/>
                  </a:lnTo>
                  <a:lnTo>
                    <a:pt x="38" y="2"/>
                  </a:lnTo>
                  <a:lnTo>
                    <a:pt x="42" y="6"/>
                  </a:lnTo>
                  <a:lnTo>
                    <a:pt x="44" y="6"/>
                  </a:lnTo>
                  <a:lnTo>
                    <a:pt x="44" y="6"/>
                  </a:lnTo>
                  <a:lnTo>
                    <a:pt x="46" y="6"/>
                  </a:lnTo>
                  <a:lnTo>
                    <a:pt x="48" y="6"/>
                  </a:lnTo>
                  <a:lnTo>
                    <a:pt x="48" y="6"/>
                  </a:lnTo>
                  <a:lnTo>
                    <a:pt x="56" y="14"/>
                  </a:lnTo>
                  <a:lnTo>
                    <a:pt x="56" y="16"/>
                  </a:lnTo>
                  <a:lnTo>
                    <a:pt x="58" y="18"/>
                  </a:lnTo>
                  <a:lnTo>
                    <a:pt x="58" y="18"/>
                  </a:lnTo>
                  <a:lnTo>
                    <a:pt x="56" y="18"/>
                  </a:lnTo>
                  <a:lnTo>
                    <a:pt x="54" y="20"/>
                  </a:lnTo>
                  <a:lnTo>
                    <a:pt x="54" y="20"/>
                  </a:lnTo>
                  <a:lnTo>
                    <a:pt x="54" y="24"/>
                  </a:lnTo>
                  <a:lnTo>
                    <a:pt x="54" y="28"/>
                  </a:lnTo>
                  <a:lnTo>
                    <a:pt x="52" y="30"/>
                  </a:lnTo>
                  <a:lnTo>
                    <a:pt x="50" y="36"/>
                  </a:lnTo>
                  <a:lnTo>
                    <a:pt x="50" y="36"/>
                  </a:lnTo>
                  <a:lnTo>
                    <a:pt x="52" y="38"/>
                  </a:lnTo>
                  <a:lnTo>
                    <a:pt x="54" y="40"/>
                  </a:lnTo>
                  <a:lnTo>
                    <a:pt x="56" y="42"/>
                  </a:lnTo>
                  <a:lnTo>
                    <a:pt x="60" y="42"/>
                  </a:lnTo>
                  <a:lnTo>
                    <a:pt x="66" y="42"/>
                  </a:lnTo>
                  <a:lnTo>
                    <a:pt x="66" y="42"/>
                  </a:lnTo>
                  <a:lnTo>
                    <a:pt x="66" y="40"/>
                  </a:lnTo>
                  <a:lnTo>
                    <a:pt x="68" y="40"/>
                  </a:lnTo>
                  <a:lnTo>
                    <a:pt x="70" y="40"/>
                  </a:lnTo>
                  <a:lnTo>
                    <a:pt x="82" y="40"/>
                  </a:lnTo>
                  <a:lnTo>
                    <a:pt x="86" y="40"/>
                  </a:lnTo>
                  <a:lnTo>
                    <a:pt x="86" y="40"/>
                  </a:lnTo>
                  <a:lnTo>
                    <a:pt x="86" y="42"/>
                  </a:lnTo>
                  <a:lnTo>
                    <a:pt x="88" y="44"/>
                  </a:lnTo>
                  <a:lnTo>
                    <a:pt x="92" y="44"/>
                  </a:lnTo>
                  <a:lnTo>
                    <a:pt x="92" y="46"/>
                  </a:lnTo>
                  <a:lnTo>
                    <a:pt x="98" y="46"/>
                  </a:lnTo>
                  <a:lnTo>
                    <a:pt x="106" y="46"/>
                  </a:lnTo>
                  <a:lnTo>
                    <a:pt x="106" y="46"/>
                  </a:lnTo>
                  <a:lnTo>
                    <a:pt x="108" y="46"/>
                  </a:lnTo>
                  <a:lnTo>
                    <a:pt x="108" y="48"/>
                  </a:lnTo>
                  <a:lnTo>
                    <a:pt x="110" y="52"/>
                  </a:lnTo>
                  <a:lnTo>
                    <a:pt x="110" y="54"/>
                  </a:lnTo>
                  <a:lnTo>
                    <a:pt x="108" y="54"/>
                  </a:lnTo>
                  <a:lnTo>
                    <a:pt x="106" y="56"/>
                  </a:lnTo>
                  <a:lnTo>
                    <a:pt x="106" y="56"/>
                  </a:lnTo>
                  <a:lnTo>
                    <a:pt x="106" y="58"/>
                  </a:lnTo>
                  <a:lnTo>
                    <a:pt x="106" y="58"/>
                  </a:lnTo>
                  <a:lnTo>
                    <a:pt x="106" y="60"/>
                  </a:lnTo>
                  <a:lnTo>
                    <a:pt x="106" y="60"/>
                  </a:lnTo>
                  <a:lnTo>
                    <a:pt x="108" y="60"/>
                  </a:lnTo>
                  <a:lnTo>
                    <a:pt x="108" y="62"/>
                  </a:lnTo>
                  <a:lnTo>
                    <a:pt x="108" y="64"/>
                  </a:lnTo>
                  <a:lnTo>
                    <a:pt x="102" y="68"/>
                  </a:lnTo>
                  <a:lnTo>
                    <a:pt x="100" y="70"/>
                  </a:lnTo>
                  <a:lnTo>
                    <a:pt x="100" y="70"/>
                  </a:lnTo>
                  <a:lnTo>
                    <a:pt x="98" y="70"/>
                  </a:lnTo>
                  <a:lnTo>
                    <a:pt x="98" y="68"/>
                  </a:lnTo>
                  <a:lnTo>
                    <a:pt x="98" y="68"/>
                  </a:lnTo>
                  <a:lnTo>
                    <a:pt x="92" y="72"/>
                  </a:lnTo>
                  <a:lnTo>
                    <a:pt x="92" y="72"/>
                  </a:lnTo>
                  <a:lnTo>
                    <a:pt x="86" y="72"/>
                  </a:lnTo>
                  <a:lnTo>
                    <a:pt x="82" y="72"/>
                  </a:lnTo>
                  <a:lnTo>
                    <a:pt x="80" y="72"/>
                  </a:lnTo>
                  <a:lnTo>
                    <a:pt x="78" y="72"/>
                  </a:lnTo>
                  <a:lnTo>
                    <a:pt x="76" y="72"/>
                  </a:lnTo>
                  <a:lnTo>
                    <a:pt x="76" y="72"/>
                  </a:lnTo>
                  <a:lnTo>
                    <a:pt x="76" y="72"/>
                  </a:lnTo>
                  <a:lnTo>
                    <a:pt x="72" y="72"/>
                  </a:lnTo>
                  <a:lnTo>
                    <a:pt x="72" y="72"/>
                  </a:lnTo>
                  <a:lnTo>
                    <a:pt x="70" y="72"/>
                  </a:lnTo>
                  <a:lnTo>
                    <a:pt x="70" y="72"/>
                  </a:lnTo>
                  <a:lnTo>
                    <a:pt x="72" y="74"/>
                  </a:lnTo>
                  <a:lnTo>
                    <a:pt x="72" y="74"/>
                  </a:lnTo>
                  <a:lnTo>
                    <a:pt x="72" y="74"/>
                  </a:lnTo>
                  <a:lnTo>
                    <a:pt x="72" y="74"/>
                  </a:lnTo>
                  <a:lnTo>
                    <a:pt x="70" y="74"/>
                  </a:lnTo>
                  <a:lnTo>
                    <a:pt x="70" y="74"/>
                  </a:lnTo>
                  <a:lnTo>
                    <a:pt x="70" y="76"/>
                  </a:lnTo>
                  <a:lnTo>
                    <a:pt x="70" y="76"/>
                  </a:lnTo>
                  <a:lnTo>
                    <a:pt x="70" y="78"/>
                  </a:lnTo>
                  <a:lnTo>
                    <a:pt x="68" y="82"/>
                  </a:lnTo>
                  <a:lnTo>
                    <a:pt x="68" y="84"/>
                  </a:lnTo>
                  <a:lnTo>
                    <a:pt x="64" y="84"/>
                  </a:lnTo>
                  <a:lnTo>
                    <a:pt x="62" y="82"/>
                  </a:lnTo>
                  <a:lnTo>
                    <a:pt x="60" y="82"/>
                  </a:lnTo>
                  <a:lnTo>
                    <a:pt x="60" y="80"/>
                  </a:lnTo>
                  <a:lnTo>
                    <a:pt x="58" y="80"/>
                  </a:lnTo>
                  <a:lnTo>
                    <a:pt x="56" y="82"/>
                  </a:lnTo>
                  <a:lnTo>
                    <a:pt x="56" y="84"/>
                  </a:lnTo>
                  <a:lnTo>
                    <a:pt x="56" y="84"/>
                  </a:lnTo>
                  <a:lnTo>
                    <a:pt x="56" y="84"/>
                  </a:lnTo>
                  <a:lnTo>
                    <a:pt x="56" y="84"/>
                  </a:lnTo>
                  <a:lnTo>
                    <a:pt x="56" y="84"/>
                  </a:lnTo>
                  <a:lnTo>
                    <a:pt x="58" y="86"/>
                  </a:lnTo>
                  <a:lnTo>
                    <a:pt x="58" y="88"/>
                  </a:lnTo>
                  <a:lnTo>
                    <a:pt x="56" y="90"/>
                  </a:lnTo>
                  <a:lnTo>
                    <a:pt x="56" y="92"/>
                  </a:lnTo>
                  <a:lnTo>
                    <a:pt x="56" y="94"/>
                  </a:lnTo>
                  <a:lnTo>
                    <a:pt x="54" y="94"/>
                  </a:lnTo>
                  <a:lnTo>
                    <a:pt x="54" y="90"/>
                  </a:lnTo>
                  <a:lnTo>
                    <a:pt x="54" y="90"/>
                  </a:lnTo>
                  <a:lnTo>
                    <a:pt x="52" y="88"/>
                  </a:lnTo>
                  <a:lnTo>
                    <a:pt x="52" y="88"/>
                  </a:lnTo>
                  <a:lnTo>
                    <a:pt x="50" y="90"/>
                  </a:lnTo>
                  <a:lnTo>
                    <a:pt x="48" y="90"/>
                  </a:lnTo>
                  <a:lnTo>
                    <a:pt x="48" y="92"/>
                  </a:lnTo>
                  <a:lnTo>
                    <a:pt x="46" y="92"/>
                  </a:lnTo>
                  <a:lnTo>
                    <a:pt x="44" y="90"/>
                  </a:lnTo>
                  <a:lnTo>
                    <a:pt x="38" y="84"/>
                  </a:lnTo>
                  <a:lnTo>
                    <a:pt x="38" y="82"/>
                  </a:lnTo>
                  <a:lnTo>
                    <a:pt x="38" y="76"/>
                  </a:lnTo>
                  <a:lnTo>
                    <a:pt x="38" y="68"/>
                  </a:lnTo>
                  <a:lnTo>
                    <a:pt x="38" y="66"/>
                  </a:lnTo>
                  <a:lnTo>
                    <a:pt x="34" y="64"/>
                  </a:lnTo>
                  <a:lnTo>
                    <a:pt x="34" y="64"/>
                  </a:lnTo>
                  <a:lnTo>
                    <a:pt x="26" y="58"/>
                  </a:lnTo>
                  <a:lnTo>
                    <a:pt x="24" y="56"/>
                  </a:lnTo>
                  <a:lnTo>
                    <a:pt x="24" y="54"/>
                  </a:lnTo>
                  <a:lnTo>
                    <a:pt x="22" y="52"/>
                  </a:lnTo>
                  <a:lnTo>
                    <a:pt x="22" y="52"/>
                  </a:lnTo>
                  <a:lnTo>
                    <a:pt x="22" y="52"/>
                  </a:lnTo>
                  <a:lnTo>
                    <a:pt x="20" y="50"/>
                  </a:lnTo>
                  <a:lnTo>
                    <a:pt x="20" y="48"/>
                  </a:lnTo>
                  <a:lnTo>
                    <a:pt x="18" y="46"/>
                  </a:lnTo>
                  <a:lnTo>
                    <a:pt x="16" y="46"/>
                  </a:lnTo>
                  <a:lnTo>
                    <a:pt x="16" y="40"/>
                  </a:lnTo>
                  <a:lnTo>
                    <a:pt x="14" y="34"/>
                  </a:lnTo>
                  <a:lnTo>
                    <a:pt x="16" y="32"/>
                  </a:lnTo>
                  <a:close/>
                </a:path>
              </a:pathLst>
            </a:custGeom>
            <a:solidFill>
              <a:srgbClr val="C7EAFB"/>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72" name="Freeform 5707">
              <a:extLst>
                <a:ext uri="{FF2B5EF4-FFF2-40B4-BE49-F238E27FC236}">
                  <a16:creationId xmlns:a16="http://schemas.microsoft.com/office/drawing/2014/main" id="{3EA182F2-A2EC-4444-8E90-17B7024A7A72}"/>
                </a:ext>
              </a:extLst>
            </p:cNvPr>
            <p:cNvSpPr>
              <a:spLocks/>
            </p:cNvSpPr>
            <p:nvPr/>
          </p:nvSpPr>
          <p:spPr bwMode="auto">
            <a:xfrm>
              <a:off x="4269614" y="2426230"/>
              <a:ext cx="175510" cy="149536"/>
            </a:xfrm>
            <a:custGeom>
              <a:avLst/>
              <a:gdLst/>
              <a:ahLst/>
              <a:cxnLst>
                <a:cxn ang="0">
                  <a:pos x="10" y="30"/>
                </a:cxn>
                <a:cxn ang="0">
                  <a:pos x="4" y="20"/>
                </a:cxn>
                <a:cxn ang="0">
                  <a:pos x="0" y="14"/>
                </a:cxn>
                <a:cxn ang="0">
                  <a:pos x="4" y="10"/>
                </a:cxn>
                <a:cxn ang="0">
                  <a:pos x="20" y="2"/>
                </a:cxn>
                <a:cxn ang="0">
                  <a:pos x="28" y="2"/>
                </a:cxn>
                <a:cxn ang="0">
                  <a:pos x="32" y="0"/>
                </a:cxn>
                <a:cxn ang="0">
                  <a:pos x="44" y="6"/>
                </a:cxn>
                <a:cxn ang="0">
                  <a:pos x="48" y="6"/>
                </a:cxn>
                <a:cxn ang="0">
                  <a:pos x="56" y="16"/>
                </a:cxn>
                <a:cxn ang="0">
                  <a:pos x="56" y="18"/>
                </a:cxn>
                <a:cxn ang="0">
                  <a:pos x="54" y="24"/>
                </a:cxn>
                <a:cxn ang="0">
                  <a:pos x="50" y="36"/>
                </a:cxn>
                <a:cxn ang="0">
                  <a:pos x="54" y="40"/>
                </a:cxn>
                <a:cxn ang="0">
                  <a:pos x="66" y="42"/>
                </a:cxn>
                <a:cxn ang="0">
                  <a:pos x="68" y="40"/>
                </a:cxn>
                <a:cxn ang="0">
                  <a:pos x="86" y="40"/>
                </a:cxn>
                <a:cxn ang="0">
                  <a:pos x="88" y="44"/>
                </a:cxn>
                <a:cxn ang="0">
                  <a:pos x="98" y="46"/>
                </a:cxn>
                <a:cxn ang="0">
                  <a:pos x="108" y="46"/>
                </a:cxn>
                <a:cxn ang="0">
                  <a:pos x="110" y="54"/>
                </a:cxn>
                <a:cxn ang="0">
                  <a:pos x="106" y="56"/>
                </a:cxn>
                <a:cxn ang="0">
                  <a:pos x="106" y="60"/>
                </a:cxn>
                <a:cxn ang="0">
                  <a:pos x="108" y="62"/>
                </a:cxn>
                <a:cxn ang="0">
                  <a:pos x="100" y="70"/>
                </a:cxn>
                <a:cxn ang="0">
                  <a:pos x="98" y="68"/>
                </a:cxn>
                <a:cxn ang="0">
                  <a:pos x="92" y="72"/>
                </a:cxn>
                <a:cxn ang="0">
                  <a:pos x="80" y="72"/>
                </a:cxn>
                <a:cxn ang="0">
                  <a:pos x="76" y="72"/>
                </a:cxn>
                <a:cxn ang="0">
                  <a:pos x="72" y="72"/>
                </a:cxn>
                <a:cxn ang="0">
                  <a:pos x="72" y="74"/>
                </a:cxn>
                <a:cxn ang="0">
                  <a:pos x="72" y="74"/>
                </a:cxn>
                <a:cxn ang="0">
                  <a:pos x="70" y="76"/>
                </a:cxn>
                <a:cxn ang="0">
                  <a:pos x="68" y="82"/>
                </a:cxn>
                <a:cxn ang="0">
                  <a:pos x="62" y="82"/>
                </a:cxn>
                <a:cxn ang="0">
                  <a:pos x="58" y="80"/>
                </a:cxn>
                <a:cxn ang="0">
                  <a:pos x="56" y="84"/>
                </a:cxn>
                <a:cxn ang="0">
                  <a:pos x="56" y="84"/>
                </a:cxn>
                <a:cxn ang="0">
                  <a:pos x="56" y="90"/>
                </a:cxn>
                <a:cxn ang="0">
                  <a:pos x="54" y="94"/>
                </a:cxn>
                <a:cxn ang="0">
                  <a:pos x="52" y="88"/>
                </a:cxn>
                <a:cxn ang="0">
                  <a:pos x="48" y="90"/>
                </a:cxn>
                <a:cxn ang="0">
                  <a:pos x="44" y="90"/>
                </a:cxn>
                <a:cxn ang="0">
                  <a:pos x="38" y="76"/>
                </a:cxn>
                <a:cxn ang="0">
                  <a:pos x="34" y="64"/>
                </a:cxn>
                <a:cxn ang="0">
                  <a:pos x="24" y="56"/>
                </a:cxn>
                <a:cxn ang="0">
                  <a:pos x="22" y="52"/>
                </a:cxn>
                <a:cxn ang="0">
                  <a:pos x="20" y="48"/>
                </a:cxn>
                <a:cxn ang="0">
                  <a:pos x="16" y="40"/>
                </a:cxn>
              </a:cxnLst>
              <a:rect l="0" t="0" r="r" b="b"/>
              <a:pathLst>
                <a:path w="110" h="94">
                  <a:moveTo>
                    <a:pt x="16" y="32"/>
                  </a:moveTo>
                  <a:lnTo>
                    <a:pt x="14" y="30"/>
                  </a:lnTo>
                  <a:lnTo>
                    <a:pt x="10" y="30"/>
                  </a:lnTo>
                  <a:lnTo>
                    <a:pt x="8" y="22"/>
                  </a:lnTo>
                  <a:lnTo>
                    <a:pt x="6" y="20"/>
                  </a:lnTo>
                  <a:lnTo>
                    <a:pt x="4" y="20"/>
                  </a:lnTo>
                  <a:lnTo>
                    <a:pt x="2" y="18"/>
                  </a:lnTo>
                  <a:lnTo>
                    <a:pt x="2" y="18"/>
                  </a:lnTo>
                  <a:lnTo>
                    <a:pt x="0" y="14"/>
                  </a:lnTo>
                  <a:lnTo>
                    <a:pt x="0" y="12"/>
                  </a:lnTo>
                  <a:lnTo>
                    <a:pt x="2" y="10"/>
                  </a:lnTo>
                  <a:lnTo>
                    <a:pt x="4" y="10"/>
                  </a:lnTo>
                  <a:lnTo>
                    <a:pt x="8" y="6"/>
                  </a:lnTo>
                  <a:lnTo>
                    <a:pt x="12" y="4"/>
                  </a:lnTo>
                  <a:lnTo>
                    <a:pt x="20" y="2"/>
                  </a:lnTo>
                  <a:lnTo>
                    <a:pt x="22" y="2"/>
                  </a:lnTo>
                  <a:lnTo>
                    <a:pt x="26" y="2"/>
                  </a:lnTo>
                  <a:lnTo>
                    <a:pt x="28" y="2"/>
                  </a:lnTo>
                  <a:lnTo>
                    <a:pt x="28" y="0"/>
                  </a:lnTo>
                  <a:lnTo>
                    <a:pt x="32" y="0"/>
                  </a:lnTo>
                  <a:lnTo>
                    <a:pt x="32" y="0"/>
                  </a:lnTo>
                  <a:lnTo>
                    <a:pt x="38" y="2"/>
                  </a:lnTo>
                  <a:lnTo>
                    <a:pt x="42" y="6"/>
                  </a:lnTo>
                  <a:lnTo>
                    <a:pt x="44" y="6"/>
                  </a:lnTo>
                  <a:lnTo>
                    <a:pt x="44" y="6"/>
                  </a:lnTo>
                  <a:lnTo>
                    <a:pt x="46" y="6"/>
                  </a:lnTo>
                  <a:lnTo>
                    <a:pt x="48" y="6"/>
                  </a:lnTo>
                  <a:lnTo>
                    <a:pt x="48" y="6"/>
                  </a:lnTo>
                  <a:lnTo>
                    <a:pt x="56" y="14"/>
                  </a:lnTo>
                  <a:lnTo>
                    <a:pt x="56" y="16"/>
                  </a:lnTo>
                  <a:lnTo>
                    <a:pt x="58" y="18"/>
                  </a:lnTo>
                  <a:lnTo>
                    <a:pt x="58" y="18"/>
                  </a:lnTo>
                  <a:lnTo>
                    <a:pt x="56" y="18"/>
                  </a:lnTo>
                  <a:lnTo>
                    <a:pt x="54" y="20"/>
                  </a:lnTo>
                  <a:lnTo>
                    <a:pt x="54" y="20"/>
                  </a:lnTo>
                  <a:lnTo>
                    <a:pt x="54" y="24"/>
                  </a:lnTo>
                  <a:lnTo>
                    <a:pt x="54" y="28"/>
                  </a:lnTo>
                  <a:lnTo>
                    <a:pt x="52" y="30"/>
                  </a:lnTo>
                  <a:lnTo>
                    <a:pt x="50" y="36"/>
                  </a:lnTo>
                  <a:lnTo>
                    <a:pt x="50" y="36"/>
                  </a:lnTo>
                  <a:lnTo>
                    <a:pt x="52" y="38"/>
                  </a:lnTo>
                  <a:lnTo>
                    <a:pt x="54" y="40"/>
                  </a:lnTo>
                  <a:lnTo>
                    <a:pt x="56" y="42"/>
                  </a:lnTo>
                  <a:lnTo>
                    <a:pt x="60" y="42"/>
                  </a:lnTo>
                  <a:lnTo>
                    <a:pt x="66" y="42"/>
                  </a:lnTo>
                  <a:lnTo>
                    <a:pt x="66" y="42"/>
                  </a:lnTo>
                  <a:lnTo>
                    <a:pt x="66" y="40"/>
                  </a:lnTo>
                  <a:lnTo>
                    <a:pt x="68" y="40"/>
                  </a:lnTo>
                  <a:lnTo>
                    <a:pt x="70" y="40"/>
                  </a:lnTo>
                  <a:lnTo>
                    <a:pt x="82" y="40"/>
                  </a:lnTo>
                  <a:lnTo>
                    <a:pt x="86" y="40"/>
                  </a:lnTo>
                  <a:lnTo>
                    <a:pt x="86" y="40"/>
                  </a:lnTo>
                  <a:lnTo>
                    <a:pt x="86" y="42"/>
                  </a:lnTo>
                  <a:lnTo>
                    <a:pt x="88" y="44"/>
                  </a:lnTo>
                  <a:lnTo>
                    <a:pt x="92" y="44"/>
                  </a:lnTo>
                  <a:lnTo>
                    <a:pt x="92" y="46"/>
                  </a:lnTo>
                  <a:lnTo>
                    <a:pt x="98" y="46"/>
                  </a:lnTo>
                  <a:lnTo>
                    <a:pt x="106" y="46"/>
                  </a:lnTo>
                  <a:lnTo>
                    <a:pt x="106" y="46"/>
                  </a:lnTo>
                  <a:lnTo>
                    <a:pt x="108" y="46"/>
                  </a:lnTo>
                  <a:lnTo>
                    <a:pt x="108" y="48"/>
                  </a:lnTo>
                  <a:lnTo>
                    <a:pt x="110" y="52"/>
                  </a:lnTo>
                  <a:lnTo>
                    <a:pt x="110" y="54"/>
                  </a:lnTo>
                  <a:lnTo>
                    <a:pt x="108" y="54"/>
                  </a:lnTo>
                  <a:lnTo>
                    <a:pt x="106" y="56"/>
                  </a:lnTo>
                  <a:lnTo>
                    <a:pt x="106" y="56"/>
                  </a:lnTo>
                  <a:lnTo>
                    <a:pt x="106" y="58"/>
                  </a:lnTo>
                  <a:lnTo>
                    <a:pt x="106" y="58"/>
                  </a:lnTo>
                  <a:lnTo>
                    <a:pt x="106" y="60"/>
                  </a:lnTo>
                  <a:lnTo>
                    <a:pt x="106" y="60"/>
                  </a:lnTo>
                  <a:lnTo>
                    <a:pt x="108" y="60"/>
                  </a:lnTo>
                  <a:lnTo>
                    <a:pt x="108" y="62"/>
                  </a:lnTo>
                  <a:lnTo>
                    <a:pt x="108" y="64"/>
                  </a:lnTo>
                  <a:lnTo>
                    <a:pt x="102" y="68"/>
                  </a:lnTo>
                  <a:lnTo>
                    <a:pt x="100" y="70"/>
                  </a:lnTo>
                  <a:lnTo>
                    <a:pt x="100" y="70"/>
                  </a:lnTo>
                  <a:lnTo>
                    <a:pt x="98" y="70"/>
                  </a:lnTo>
                  <a:lnTo>
                    <a:pt x="98" y="68"/>
                  </a:lnTo>
                  <a:lnTo>
                    <a:pt x="98" y="68"/>
                  </a:lnTo>
                  <a:lnTo>
                    <a:pt x="92" y="72"/>
                  </a:lnTo>
                  <a:lnTo>
                    <a:pt x="92" y="72"/>
                  </a:lnTo>
                  <a:lnTo>
                    <a:pt x="86" y="72"/>
                  </a:lnTo>
                  <a:lnTo>
                    <a:pt x="82" y="72"/>
                  </a:lnTo>
                  <a:lnTo>
                    <a:pt x="80" y="72"/>
                  </a:lnTo>
                  <a:lnTo>
                    <a:pt x="78" y="72"/>
                  </a:lnTo>
                  <a:lnTo>
                    <a:pt x="76" y="72"/>
                  </a:lnTo>
                  <a:lnTo>
                    <a:pt x="76" y="72"/>
                  </a:lnTo>
                  <a:lnTo>
                    <a:pt x="76" y="72"/>
                  </a:lnTo>
                  <a:lnTo>
                    <a:pt x="72" y="72"/>
                  </a:lnTo>
                  <a:lnTo>
                    <a:pt x="72" y="72"/>
                  </a:lnTo>
                  <a:lnTo>
                    <a:pt x="70" y="72"/>
                  </a:lnTo>
                  <a:lnTo>
                    <a:pt x="70" y="72"/>
                  </a:lnTo>
                  <a:lnTo>
                    <a:pt x="72" y="74"/>
                  </a:lnTo>
                  <a:lnTo>
                    <a:pt x="72" y="74"/>
                  </a:lnTo>
                  <a:lnTo>
                    <a:pt x="72" y="74"/>
                  </a:lnTo>
                  <a:lnTo>
                    <a:pt x="72" y="74"/>
                  </a:lnTo>
                  <a:lnTo>
                    <a:pt x="70" y="74"/>
                  </a:lnTo>
                  <a:lnTo>
                    <a:pt x="70" y="74"/>
                  </a:lnTo>
                  <a:lnTo>
                    <a:pt x="70" y="76"/>
                  </a:lnTo>
                  <a:lnTo>
                    <a:pt x="70" y="76"/>
                  </a:lnTo>
                  <a:lnTo>
                    <a:pt x="70" y="78"/>
                  </a:lnTo>
                  <a:lnTo>
                    <a:pt x="68" y="82"/>
                  </a:lnTo>
                  <a:lnTo>
                    <a:pt x="68" y="84"/>
                  </a:lnTo>
                  <a:lnTo>
                    <a:pt x="64" y="84"/>
                  </a:lnTo>
                  <a:lnTo>
                    <a:pt x="62" y="82"/>
                  </a:lnTo>
                  <a:lnTo>
                    <a:pt x="60" y="82"/>
                  </a:lnTo>
                  <a:lnTo>
                    <a:pt x="60" y="80"/>
                  </a:lnTo>
                  <a:lnTo>
                    <a:pt x="58" y="80"/>
                  </a:lnTo>
                  <a:lnTo>
                    <a:pt x="56" y="82"/>
                  </a:lnTo>
                  <a:lnTo>
                    <a:pt x="56" y="84"/>
                  </a:lnTo>
                  <a:lnTo>
                    <a:pt x="56" y="84"/>
                  </a:lnTo>
                  <a:lnTo>
                    <a:pt x="56" y="84"/>
                  </a:lnTo>
                  <a:lnTo>
                    <a:pt x="56" y="84"/>
                  </a:lnTo>
                  <a:lnTo>
                    <a:pt x="56" y="84"/>
                  </a:lnTo>
                  <a:lnTo>
                    <a:pt x="58" y="86"/>
                  </a:lnTo>
                  <a:lnTo>
                    <a:pt x="58" y="88"/>
                  </a:lnTo>
                  <a:lnTo>
                    <a:pt x="56" y="90"/>
                  </a:lnTo>
                  <a:lnTo>
                    <a:pt x="56" y="92"/>
                  </a:lnTo>
                  <a:lnTo>
                    <a:pt x="56" y="94"/>
                  </a:lnTo>
                  <a:lnTo>
                    <a:pt x="54" y="94"/>
                  </a:lnTo>
                  <a:lnTo>
                    <a:pt x="54" y="90"/>
                  </a:lnTo>
                  <a:lnTo>
                    <a:pt x="54" y="90"/>
                  </a:lnTo>
                  <a:lnTo>
                    <a:pt x="52" y="88"/>
                  </a:lnTo>
                  <a:lnTo>
                    <a:pt x="52" y="88"/>
                  </a:lnTo>
                  <a:lnTo>
                    <a:pt x="50" y="90"/>
                  </a:lnTo>
                  <a:lnTo>
                    <a:pt x="48" y="90"/>
                  </a:lnTo>
                  <a:lnTo>
                    <a:pt x="48" y="92"/>
                  </a:lnTo>
                  <a:lnTo>
                    <a:pt x="46" y="92"/>
                  </a:lnTo>
                  <a:lnTo>
                    <a:pt x="44" y="90"/>
                  </a:lnTo>
                  <a:lnTo>
                    <a:pt x="38" y="84"/>
                  </a:lnTo>
                  <a:lnTo>
                    <a:pt x="38" y="82"/>
                  </a:lnTo>
                  <a:lnTo>
                    <a:pt x="38" y="76"/>
                  </a:lnTo>
                  <a:lnTo>
                    <a:pt x="38" y="68"/>
                  </a:lnTo>
                  <a:lnTo>
                    <a:pt x="38" y="66"/>
                  </a:lnTo>
                  <a:lnTo>
                    <a:pt x="34" y="64"/>
                  </a:lnTo>
                  <a:lnTo>
                    <a:pt x="34" y="64"/>
                  </a:lnTo>
                  <a:lnTo>
                    <a:pt x="26" y="58"/>
                  </a:lnTo>
                  <a:lnTo>
                    <a:pt x="24" y="56"/>
                  </a:lnTo>
                  <a:lnTo>
                    <a:pt x="24" y="54"/>
                  </a:lnTo>
                  <a:lnTo>
                    <a:pt x="22" y="52"/>
                  </a:lnTo>
                  <a:lnTo>
                    <a:pt x="22" y="52"/>
                  </a:lnTo>
                  <a:lnTo>
                    <a:pt x="22" y="52"/>
                  </a:lnTo>
                  <a:lnTo>
                    <a:pt x="20" y="50"/>
                  </a:lnTo>
                  <a:lnTo>
                    <a:pt x="20" y="48"/>
                  </a:lnTo>
                  <a:lnTo>
                    <a:pt x="18" y="46"/>
                  </a:lnTo>
                  <a:lnTo>
                    <a:pt x="16" y="46"/>
                  </a:lnTo>
                  <a:lnTo>
                    <a:pt x="16" y="40"/>
                  </a:lnTo>
                  <a:lnTo>
                    <a:pt x="14" y="34"/>
                  </a:lnTo>
                  <a:lnTo>
                    <a:pt x="16" y="3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73" name="Freeform 5708">
              <a:extLst>
                <a:ext uri="{FF2B5EF4-FFF2-40B4-BE49-F238E27FC236}">
                  <a16:creationId xmlns:a16="http://schemas.microsoft.com/office/drawing/2014/main" id="{70038DE9-FF8C-684F-8E08-F32CBEAB1373}"/>
                </a:ext>
              </a:extLst>
            </p:cNvPr>
            <p:cNvSpPr>
              <a:spLocks/>
            </p:cNvSpPr>
            <p:nvPr/>
          </p:nvSpPr>
          <p:spPr bwMode="auto">
            <a:xfrm>
              <a:off x="5984547" y="3162915"/>
              <a:ext cx="63438" cy="169327"/>
            </a:xfrm>
            <a:custGeom>
              <a:avLst/>
              <a:gdLst/>
              <a:ahLst/>
              <a:cxnLst>
                <a:cxn ang="0">
                  <a:pos x="6" y="2"/>
                </a:cxn>
                <a:cxn ang="0">
                  <a:pos x="14" y="0"/>
                </a:cxn>
                <a:cxn ang="0">
                  <a:pos x="16" y="2"/>
                </a:cxn>
                <a:cxn ang="0">
                  <a:pos x="16" y="20"/>
                </a:cxn>
                <a:cxn ang="0">
                  <a:pos x="18" y="22"/>
                </a:cxn>
                <a:cxn ang="0">
                  <a:pos x="18" y="26"/>
                </a:cxn>
                <a:cxn ang="0">
                  <a:pos x="16" y="34"/>
                </a:cxn>
                <a:cxn ang="0">
                  <a:pos x="16" y="36"/>
                </a:cxn>
                <a:cxn ang="0">
                  <a:pos x="18" y="36"/>
                </a:cxn>
                <a:cxn ang="0">
                  <a:pos x="20" y="46"/>
                </a:cxn>
                <a:cxn ang="0">
                  <a:pos x="18" y="46"/>
                </a:cxn>
                <a:cxn ang="0">
                  <a:pos x="16" y="54"/>
                </a:cxn>
                <a:cxn ang="0">
                  <a:pos x="16" y="62"/>
                </a:cxn>
                <a:cxn ang="0">
                  <a:pos x="20" y="64"/>
                </a:cxn>
                <a:cxn ang="0">
                  <a:pos x="20" y="66"/>
                </a:cxn>
                <a:cxn ang="0">
                  <a:pos x="26" y="78"/>
                </a:cxn>
                <a:cxn ang="0">
                  <a:pos x="28" y="80"/>
                </a:cxn>
                <a:cxn ang="0">
                  <a:pos x="40" y="84"/>
                </a:cxn>
                <a:cxn ang="0">
                  <a:pos x="40" y="86"/>
                </a:cxn>
                <a:cxn ang="0">
                  <a:pos x="38" y="106"/>
                </a:cxn>
                <a:cxn ang="0">
                  <a:pos x="32" y="106"/>
                </a:cxn>
                <a:cxn ang="0">
                  <a:pos x="32" y="106"/>
                </a:cxn>
                <a:cxn ang="0">
                  <a:pos x="30" y="98"/>
                </a:cxn>
                <a:cxn ang="0">
                  <a:pos x="28" y="96"/>
                </a:cxn>
                <a:cxn ang="0">
                  <a:pos x="28" y="92"/>
                </a:cxn>
                <a:cxn ang="0">
                  <a:pos x="26" y="86"/>
                </a:cxn>
                <a:cxn ang="0">
                  <a:pos x="16" y="80"/>
                </a:cxn>
                <a:cxn ang="0">
                  <a:pos x="14" y="76"/>
                </a:cxn>
                <a:cxn ang="0">
                  <a:pos x="14" y="68"/>
                </a:cxn>
                <a:cxn ang="0">
                  <a:pos x="8" y="66"/>
                </a:cxn>
                <a:cxn ang="0">
                  <a:pos x="4" y="62"/>
                </a:cxn>
                <a:cxn ang="0">
                  <a:pos x="2" y="52"/>
                </a:cxn>
                <a:cxn ang="0">
                  <a:pos x="0" y="50"/>
                </a:cxn>
                <a:cxn ang="0">
                  <a:pos x="0" y="48"/>
                </a:cxn>
                <a:cxn ang="0">
                  <a:pos x="0" y="42"/>
                </a:cxn>
                <a:cxn ang="0">
                  <a:pos x="0" y="34"/>
                </a:cxn>
                <a:cxn ang="0">
                  <a:pos x="2" y="30"/>
                </a:cxn>
                <a:cxn ang="0">
                  <a:pos x="4" y="20"/>
                </a:cxn>
                <a:cxn ang="0">
                  <a:pos x="4" y="12"/>
                </a:cxn>
                <a:cxn ang="0">
                  <a:pos x="4" y="6"/>
                </a:cxn>
                <a:cxn ang="0">
                  <a:pos x="4" y="2"/>
                </a:cxn>
              </a:cxnLst>
              <a:rect l="0" t="0" r="r" b="b"/>
              <a:pathLst>
                <a:path w="40" h="106">
                  <a:moveTo>
                    <a:pt x="4" y="2"/>
                  </a:moveTo>
                  <a:lnTo>
                    <a:pt x="6" y="2"/>
                  </a:lnTo>
                  <a:lnTo>
                    <a:pt x="14" y="0"/>
                  </a:lnTo>
                  <a:lnTo>
                    <a:pt x="14" y="0"/>
                  </a:lnTo>
                  <a:lnTo>
                    <a:pt x="16" y="0"/>
                  </a:lnTo>
                  <a:lnTo>
                    <a:pt x="16" y="2"/>
                  </a:lnTo>
                  <a:lnTo>
                    <a:pt x="16" y="6"/>
                  </a:lnTo>
                  <a:lnTo>
                    <a:pt x="16" y="20"/>
                  </a:lnTo>
                  <a:lnTo>
                    <a:pt x="18" y="22"/>
                  </a:lnTo>
                  <a:lnTo>
                    <a:pt x="18" y="22"/>
                  </a:lnTo>
                  <a:lnTo>
                    <a:pt x="18" y="22"/>
                  </a:lnTo>
                  <a:lnTo>
                    <a:pt x="18" y="26"/>
                  </a:lnTo>
                  <a:lnTo>
                    <a:pt x="16" y="30"/>
                  </a:lnTo>
                  <a:lnTo>
                    <a:pt x="16" y="34"/>
                  </a:lnTo>
                  <a:lnTo>
                    <a:pt x="16" y="36"/>
                  </a:lnTo>
                  <a:lnTo>
                    <a:pt x="16" y="36"/>
                  </a:lnTo>
                  <a:lnTo>
                    <a:pt x="16" y="36"/>
                  </a:lnTo>
                  <a:lnTo>
                    <a:pt x="18" y="36"/>
                  </a:lnTo>
                  <a:lnTo>
                    <a:pt x="20" y="42"/>
                  </a:lnTo>
                  <a:lnTo>
                    <a:pt x="20" y="46"/>
                  </a:lnTo>
                  <a:lnTo>
                    <a:pt x="18" y="46"/>
                  </a:lnTo>
                  <a:lnTo>
                    <a:pt x="18" y="46"/>
                  </a:lnTo>
                  <a:lnTo>
                    <a:pt x="16" y="46"/>
                  </a:lnTo>
                  <a:lnTo>
                    <a:pt x="16" y="54"/>
                  </a:lnTo>
                  <a:lnTo>
                    <a:pt x="18" y="58"/>
                  </a:lnTo>
                  <a:lnTo>
                    <a:pt x="16" y="62"/>
                  </a:lnTo>
                  <a:lnTo>
                    <a:pt x="16" y="64"/>
                  </a:lnTo>
                  <a:lnTo>
                    <a:pt x="20" y="64"/>
                  </a:lnTo>
                  <a:lnTo>
                    <a:pt x="20" y="66"/>
                  </a:lnTo>
                  <a:lnTo>
                    <a:pt x="20" y="66"/>
                  </a:lnTo>
                  <a:lnTo>
                    <a:pt x="26" y="72"/>
                  </a:lnTo>
                  <a:lnTo>
                    <a:pt x="26" y="78"/>
                  </a:lnTo>
                  <a:lnTo>
                    <a:pt x="26" y="78"/>
                  </a:lnTo>
                  <a:lnTo>
                    <a:pt x="28" y="80"/>
                  </a:lnTo>
                  <a:lnTo>
                    <a:pt x="32" y="84"/>
                  </a:lnTo>
                  <a:lnTo>
                    <a:pt x="40" y="84"/>
                  </a:lnTo>
                  <a:lnTo>
                    <a:pt x="40" y="84"/>
                  </a:lnTo>
                  <a:lnTo>
                    <a:pt x="40" y="86"/>
                  </a:lnTo>
                  <a:lnTo>
                    <a:pt x="40" y="102"/>
                  </a:lnTo>
                  <a:lnTo>
                    <a:pt x="38" y="106"/>
                  </a:lnTo>
                  <a:lnTo>
                    <a:pt x="36" y="106"/>
                  </a:lnTo>
                  <a:lnTo>
                    <a:pt x="32" y="106"/>
                  </a:lnTo>
                  <a:lnTo>
                    <a:pt x="32" y="106"/>
                  </a:lnTo>
                  <a:lnTo>
                    <a:pt x="32" y="106"/>
                  </a:lnTo>
                  <a:lnTo>
                    <a:pt x="32" y="104"/>
                  </a:lnTo>
                  <a:lnTo>
                    <a:pt x="30" y="98"/>
                  </a:lnTo>
                  <a:lnTo>
                    <a:pt x="30" y="98"/>
                  </a:lnTo>
                  <a:lnTo>
                    <a:pt x="28" y="96"/>
                  </a:lnTo>
                  <a:lnTo>
                    <a:pt x="28" y="94"/>
                  </a:lnTo>
                  <a:lnTo>
                    <a:pt x="28" y="92"/>
                  </a:lnTo>
                  <a:lnTo>
                    <a:pt x="26" y="90"/>
                  </a:lnTo>
                  <a:lnTo>
                    <a:pt x="26" y="86"/>
                  </a:lnTo>
                  <a:lnTo>
                    <a:pt x="24" y="84"/>
                  </a:lnTo>
                  <a:lnTo>
                    <a:pt x="16" y="80"/>
                  </a:lnTo>
                  <a:lnTo>
                    <a:pt x="14" y="78"/>
                  </a:lnTo>
                  <a:lnTo>
                    <a:pt x="14" y="76"/>
                  </a:lnTo>
                  <a:lnTo>
                    <a:pt x="14" y="72"/>
                  </a:lnTo>
                  <a:lnTo>
                    <a:pt x="14" y="68"/>
                  </a:lnTo>
                  <a:lnTo>
                    <a:pt x="12" y="68"/>
                  </a:lnTo>
                  <a:lnTo>
                    <a:pt x="8" y="66"/>
                  </a:lnTo>
                  <a:lnTo>
                    <a:pt x="4" y="62"/>
                  </a:lnTo>
                  <a:lnTo>
                    <a:pt x="4" y="62"/>
                  </a:lnTo>
                  <a:lnTo>
                    <a:pt x="4" y="58"/>
                  </a:lnTo>
                  <a:lnTo>
                    <a:pt x="2" y="52"/>
                  </a:lnTo>
                  <a:lnTo>
                    <a:pt x="0" y="50"/>
                  </a:lnTo>
                  <a:lnTo>
                    <a:pt x="0" y="50"/>
                  </a:lnTo>
                  <a:lnTo>
                    <a:pt x="0" y="50"/>
                  </a:lnTo>
                  <a:lnTo>
                    <a:pt x="0" y="48"/>
                  </a:lnTo>
                  <a:lnTo>
                    <a:pt x="0" y="42"/>
                  </a:lnTo>
                  <a:lnTo>
                    <a:pt x="0" y="42"/>
                  </a:lnTo>
                  <a:lnTo>
                    <a:pt x="0" y="34"/>
                  </a:lnTo>
                  <a:lnTo>
                    <a:pt x="0" y="34"/>
                  </a:lnTo>
                  <a:lnTo>
                    <a:pt x="0" y="30"/>
                  </a:lnTo>
                  <a:lnTo>
                    <a:pt x="2" y="30"/>
                  </a:lnTo>
                  <a:lnTo>
                    <a:pt x="4" y="26"/>
                  </a:lnTo>
                  <a:lnTo>
                    <a:pt x="4" y="20"/>
                  </a:lnTo>
                  <a:lnTo>
                    <a:pt x="2" y="14"/>
                  </a:lnTo>
                  <a:lnTo>
                    <a:pt x="4" y="12"/>
                  </a:lnTo>
                  <a:lnTo>
                    <a:pt x="4" y="10"/>
                  </a:lnTo>
                  <a:lnTo>
                    <a:pt x="4" y="6"/>
                  </a:lnTo>
                  <a:lnTo>
                    <a:pt x="4" y="4"/>
                  </a:lnTo>
                  <a:lnTo>
                    <a:pt x="4" y="2"/>
                  </a:lnTo>
                  <a:close/>
                </a:path>
              </a:pathLst>
            </a:custGeom>
            <a:solidFill>
              <a:srgbClr val="C7EAFB"/>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74" name="Freeform 5709">
              <a:extLst>
                <a:ext uri="{FF2B5EF4-FFF2-40B4-BE49-F238E27FC236}">
                  <a16:creationId xmlns:a16="http://schemas.microsoft.com/office/drawing/2014/main" id="{D0FF6769-B77D-7645-935C-AADE75C86523}"/>
                </a:ext>
              </a:extLst>
            </p:cNvPr>
            <p:cNvSpPr>
              <a:spLocks/>
            </p:cNvSpPr>
            <p:nvPr/>
          </p:nvSpPr>
          <p:spPr bwMode="auto">
            <a:xfrm>
              <a:off x="5984547" y="3162915"/>
              <a:ext cx="63438" cy="169327"/>
            </a:xfrm>
            <a:custGeom>
              <a:avLst/>
              <a:gdLst/>
              <a:ahLst/>
              <a:cxnLst>
                <a:cxn ang="0">
                  <a:pos x="6" y="2"/>
                </a:cxn>
                <a:cxn ang="0">
                  <a:pos x="14" y="0"/>
                </a:cxn>
                <a:cxn ang="0">
                  <a:pos x="16" y="2"/>
                </a:cxn>
                <a:cxn ang="0">
                  <a:pos x="16" y="20"/>
                </a:cxn>
                <a:cxn ang="0">
                  <a:pos x="18" y="22"/>
                </a:cxn>
                <a:cxn ang="0">
                  <a:pos x="18" y="26"/>
                </a:cxn>
                <a:cxn ang="0">
                  <a:pos x="16" y="34"/>
                </a:cxn>
                <a:cxn ang="0">
                  <a:pos x="16" y="36"/>
                </a:cxn>
                <a:cxn ang="0">
                  <a:pos x="18" y="36"/>
                </a:cxn>
                <a:cxn ang="0">
                  <a:pos x="20" y="46"/>
                </a:cxn>
                <a:cxn ang="0">
                  <a:pos x="18" y="46"/>
                </a:cxn>
                <a:cxn ang="0">
                  <a:pos x="16" y="54"/>
                </a:cxn>
                <a:cxn ang="0">
                  <a:pos x="16" y="62"/>
                </a:cxn>
                <a:cxn ang="0">
                  <a:pos x="20" y="64"/>
                </a:cxn>
                <a:cxn ang="0">
                  <a:pos x="20" y="66"/>
                </a:cxn>
                <a:cxn ang="0">
                  <a:pos x="26" y="78"/>
                </a:cxn>
                <a:cxn ang="0">
                  <a:pos x="28" y="80"/>
                </a:cxn>
                <a:cxn ang="0">
                  <a:pos x="40" y="84"/>
                </a:cxn>
                <a:cxn ang="0">
                  <a:pos x="40" y="86"/>
                </a:cxn>
                <a:cxn ang="0">
                  <a:pos x="38" y="106"/>
                </a:cxn>
                <a:cxn ang="0">
                  <a:pos x="32" y="106"/>
                </a:cxn>
                <a:cxn ang="0">
                  <a:pos x="32" y="106"/>
                </a:cxn>
                <a:cxn ang="0">
                  <a:pos x="30" y="98"/>
                </a:cxn>
                <a:cxn ang="0">
                  <a:pos x="28" y="96"/>
                </a:cxn>
                <a:cxn ang="0">
                  <a:pos x="28" y="92"/>
                </a:cxn>
                <a:cxn ang="0">
                  <a:pos x="26" y="86"/>
                </a:cxn>
                <a:cxn ang="0">
                  <a:pos x="16" y="80"/>
                </a:cxn>
                <a:cxn ang="0">
                  <a:pos x="14" y="76"/>
                </a:cxn>
                <a:cxn ang="0">
                  <a:pos x="14" y="68"/>
                </a:cxn>
                <a:cxn ang="0">
                  <a:pos x="8" y="66"/>
                </a:cxn>
                <a:cxn ang="0">
                  <a:pos x="4" y="62"/>
                </a:cxn>
                <a:cxn ang="0">
                  <a:pos x="2" y="52"/>
                </a:cxn>
                <a:cxn ang="0">
                  <a:pos x="0" y="50"/>
                </a:cxn>
                <a:cxn ang="0">
                  <a:pos x="0" y="48"/>
                </a:cxn>
                <a:cxn ang="0">
                  <a:pos x="0" y="42"/>
                </a:cxn>
                <a:cxn ang="0">
                  <a:pos x="0" y="34"/>
                </a:cxn>
                <a:cxn ang="0">
                  <a:pos x="2" y="30"/>
                </a:cxn>
                <a:cxn ang="0">
                  <a:pos x="4" y="20"/>
                </a:cxn>
                <a:cxn ang="0">
                  <a:pos x="4" y="12"/>
                </a:cxn>
                <a:cxn ang="0">
                  <a:pos x="4" y="6"/>
                </a:cxn>
                <a:cxn ang="0">
                  <a:pos x="4" y="2"/>
                </a:cxn>
              </a:cxnLst>
              <a:rect l="0" t="0" r="r" b="b"/>
              <a:pathLst>
                <a:path w="40" h="106">
                  <a:moveTo>
                    <a:pt x="4" y="2"/>
                  </a:moveTo>
                  <a:lnTo>
                    <a:pt x="6" y="2"/>
                  </a:lnTo>
                  <a:lnTo>
                    <a:pt x="14" y="0"/>
                  </a:lnTo>
                  <a:lnTo>
                    <a:pt x="14" y="0"/>
                  </a:lnTo>
                  <a:lnTo>
                    <a:pt x="16" y="0"/>
                  </a:lnTo>
                  <a:lnTo>
                    <a:pt x="16" y="2"/>
                  </a:lnTo>
                  <a:lnTo>
                    <a:pt x="16" y="6"/>
                  </a:lnTo>
                  <a:lnTo>
                    <a:pt x="16" y="20"/>
                  </a:lnTo>
                  <a:lnTo>
                    <a:pt x="18" y="22"/>
                  </a:lnTo>
                  <a:lnTo>
                    <a:pt x="18" y="22"/>
                  </a:lnTo>
                  <a:lnTo>
                    <a:pt x="18" y="22"/>
                  </a:lnTo>
                  <a:lnTo>
                    <a:pt x="18" y="26"/>
                  </a:lnTo>
                  <a:lnTo>
                    <a:pt x="16" y="30"/>
                  </a:lnTo>
                  <a:lnTo>
                    <a:pt x="16" y="34"/>
                  </a:lnTo>
                  <a:lnTo>
                    <a:pt x="16" y="36"/>
                  </a:lnTo>
                  <a:lnTo>
                    <a:pt x="16" y="36"/>
                  </a:lnTo>
                  <a:lnTo>
                    <a:pt x="16" y="36"/>
                  </a:lnTo>
                  <a:lnTo>
                    <a:pt x="18" y="36"/>
                  </a:lnTo>
                  <a:lnTo>
                    <a:pt x="20" y="42"/>
                  </a:lnTo>
                  <a:lnTo>
                    <a:pt x="20" y="46"/>
                  </a:lnTo>
                  <a:lnTo>
                    <a:pt x="18" y="46"/>
                  </a:lnTo>
                  <a:lnTo>
                    <a:pt x="18" y="46"/>
                  </a:lnTo>
                  <a:lnTo>
                    <a:pt x="16" y="46"/>
                  </a:lnTo>
                  <a:lnTo>
                    <a:pt x="16" y="54"/>
                  </a:lnTo>
                  <a:lnTo>
                    <a:pt x="18" y="58"/>
                  </a:lnTo>
                  <a:lnTo>
                    <a:pt x="16" y="62"/>
                  </a:lnTo>
                  <a:lnTo>
                    <a:pt x="16" y="64"/>
                  </a:lnTo>
                  <a:lnTo>
                    <a:pt x="20" y="64"/>
                  </a:lnTo>
                  <a:lnTo>
                    <a:pt x="20" y="66"/>
                  </a:lnTo>
                  <a:lnTo>
                    <a:pt x="20" y="66"/>
                  </a:lnTo>
                  <a:lnTo>
                    <a:pt x="26" y="72"/>
                  </a:lnTo>
                  <a:lnTo>
                    <a:pt x="26" y="78"/>
                  </a:lnTo>
                  <a:lnTo>
                    <a:pt x="26" y="78"/>
                  </a:lnTo>
                  <a:lnTo>
                    <a:pt x="28" y="80"/>
                  </a:lnTo>
                  <a:lnTo>
                    <a:pt x="32" y="84"/>
                  </a:lnTo>
                  <a:lnTo>
                    <a:pt x="40" y="84"/>
                  </a:lnTo>
                  <a:lnTo>
                    <a:pt x="40" y="84"/>
                  </a:lnTo>
                  <a:lnTo>
                    <a:pt x="40" y="86"/>
                  </a:lnTo>
                  <a:lnTo>
                    <a:pt x="40" y="102"/>
                  </a:lnTo>
                  <a:lnTo>
                    <a:pt x="38" y="106"/>
                  </a:lnTo>
                  <a:lnTo>
                    <a:pt x="36" y="106"/>
                  </a:lnTo>
                  <a:lnTo>
                    <a:pt x="32" y="106"/>
                  </a:lnTo>
                  <a:lnTo>
                    <a:pt x="32" y="106"/>
                  </a:lnTo>
                  <a:lnTo>
                    <a:pt x="32" y="106"/>
                  </a:lnTo>
                  <a:lnTo>
                    <a:pt x="32" y="104"/>
                  </a:lnTo>
                  <a:lnTo>
                    <a:pt x="30" y="98"/>
                  </a:lnTo>
                  <a:lnTo>
                    <a:pt x="30" y="98"/>
                  </a:lnTo>
                  <a:lnTo>
                    <a:pt x="28" y="96"/>
                  </a:lnTo>
                  <a:lnTo>
                    <a:pt x="28" y="94"/>
                  </a:lnTo>
                  <a:lnTo>
                    <a:pt x="28" y="92"/>
                  </a:lnTo>
                  <a:lnTo>
                    <a:pt x="26" y="90"/>
                  </a:lnTo>
                  <a:lnTo>
                    <a:pt x="26" y="86"/>
                  </a:lnTo>
                  <a:lnTo>
                    <a:pt x="24" y="84"/>
                  </a:lnTo>
                  <a:lnTo>
                    <a:pt x="16" y="80"/>
                  </a:lnTo>
                  <a:lnTo>
                    <a:pt x="14" y="78"/>
                  </a:lnTo>
                  <a:lnTo>
                    <a:pt x="14" y="76"/>
                  </a:lnTo>
                  <a:lnTo>
                    <a:pt x="14" y="72"/>
                  </a:lnTo>
                  <a:lnTo>
                    <a:pt x="14" y="68"/>
                  </a:lnTo>
                  <a:lnTo>
                    <a:pt x="12" y="68"/>
                  </a:lnTo>
                  <a:lnTo>
                    <a:pt x="8" y="66"/>
                  </a:lnTo>
                  <a:lnTo>
                    <a:pt x="4" y="62"/>
                  </a:lnTo>
                  <a:lnTo>
                    <a:pt x="4" y="62"/>
                  </a:lnTo>
                  <a:lnTo>
                    <a:pt x="4" y="58"/>
                  </a:lnTo>
                  <a:lnTo>
                    <a:pt x="2" y="52"/>
                  </a:lnTo>
                  <a:lnTo>
                    <a:pt x="0" y="50"/>
                  </a:lnTo>
                  <a:lnTo>
                    <a:pt x="0" y="50"/>
                  </a:lnTo>
                  <a:lnTo>
                    <a:pt x="0" y="50"/>
                  </a:lnTo>
                  <a:lnTo>
                    <a:pt x="0" y="48"/>
                  </a:lnTo>
                  <a:lnTo>
                    <a:pt x="0" y="42"/>
                  </a:lnTo>
                  <a:lnTo>
                    <a:pt x="0" y="42"/>
                  </a:lnTo>
                  <a:lnTo>
                    <a:pt x="0" y="34"/>
                  </a:lnTo>
                  <a:lnTo>
                    <a:pt x="0" y="34"/>
                  </a:lnTo>
                  <a:lnTo>
                    <a:pt x="0" y="30"/>
                  </a:lnTo>
                  <a:lnTo>
                    <a:pt x="2" y="30"/>
                  </a:lnTo>
                  <a:lnTo>
                    <a:pt x="4" y="26"/>
                  </a:lnTo>
                  <a:lnTo>
                    <a:pt x="4" y="20"/>
                  </a:lnTo>
                  <a:lnTo>
                    <a:pt x="2" y="14"/>
                  </a:lnTo>
                  <a:lnTo>
                    <a:pt x="4" y="12"/>
                  </a:lnTo>
                  <a:lnTo>
                    <a:pt x="4" y="10"/>
                  </a:lnTo>
                  <a:lnTo>
                    <a:pt x="4" y="6"/>
                  </a:lnTo>
                  <a:lnTo>
                    <a:pt x="4" y="4"/>
                  </a:lnTo>
                  <a:lnTo>
                    <a:pt x="4" y="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75" name="Freeform 5710">
              <a:extLst>
                <a:ext uri="{FF2B5EF4-FFF2-40B4-BE49-F238E27FC236}">
                  <a16:creationId xmlns:a16="http://schemas.microsoft.com/office/drawing/2014/main" id="{02A00DB8-6C38-5645-BB25-C331C7D1B37E}"/>
                </a:ext>
              </a:extLst>
            </p:cNvPr>
            <p:cNvSpPr>
              <a:spLocks/>
            </p:cNvSpPr>
            <p:nvPr/>
          </p:nvSpPr>
          <p:spPr bwMode="auto">
            <a:xfrm>
              <a:off x="5574316" y="3332242"/>
              <a:ext cx="84584" cy="105555"/>
            </a:xfrm>
            <a:custGeom>
              <a:avLst/>
              <a:gdLst/>
              <a:ahLst/>
              <a:cxnLst>
                <a:cxn ang="0">
                  <a:pos x="46" y="12"/>
                </a:cxn>
                <a:cxn ang="0">
                  <a:pos x="48" y="18"/>
                </a:cxn>
                <a:cxn ang="0">
                  <a:pos x="46" y="28"/>
                </a:cxn>
                <a:cxn ang="0">
                  <a:pos x="42" y="34"/>
                </a:cxn>
                <a:cxn ang="0">
                  <a:pos x="36" y="38"/>
                </a:cxn>
                <a:cxn ang="0">
                  <a:pos x="30" y="40"/>
                </a:cxn>
                <a:cxn ang="0">
                  <a:pos x="26" y="42"/>
                </a:cxn>
                <a:cxn ang="0">
                  <a:pos x="24" y="46"/>
                </a:cxn>
                <a:cxn ang="0">
                  <a:pos x="18" y="52"/>
                </a:cxn>
                <a:cxn ang="0">
                  <a:pos x="14" y="56"/>
                </a:cxn>
                <a:cxn ang="0">
                  <a:pos x="14" y="58"/>
                </a:cxn>
                <a:cxn ang="0">
                  <a:pos x="10" y="64"/>
                </a:cxn>
                <a:cxn ang="0">
                  <a:pos x="6" y="66"/>
                </a:cxn>
                <a:cxn ang="0">
                  <a:pos x="4" y="58"/>
                </a:cxn>
                <a:cxn ang="0">
                  <a:pos x="2" y="56"/>
                </a:cxn>
                <a:cxn ang="0">
                  <a:pos x="2" y="56"/>
                </a:cxn>
                <a:cxn ang="0">
                  <a:pos x="0" y="50"/>
                </a:cxn>
                <a:cxn ang="0">
                  <a:pos x="2" y="50"/>
                </a:cxn>
                <a:cxn ang="0">
                  <a:pos x="6" y="42"/>
                </a:cxn>
                <a:cxn ang="0">
                  <a:pos x="12" y="34"/>
                </a:cxn>
                <a:cxn ang="0">
                  <a:pos x="18" y="30"/>
                </a:cxn>
                <a:cxn ang="0">
                  <a:pos x="24" y="24"/>
                </a:cxn>
                <a:cxn ang="0">
                  <a:pos x="26" y="22"/>
                </a:cxn>
                <a:cxn ang="0">
                  <a:pos x="32" y="18"/>
                </a:cxn>
                <a:cxn ang="0">
                  <a:pos x="36" y="18"/>
                </a:cxn>
                <a:cxn ang="0">
                  <a:pos x="42" y="12"/>
                </a:cxn>
                <a:cxn ang="0">
                  <a:pos x="44" y="6"/>
                </a:cxn>
                <a:cxn ang="0">
                  <a:pos x="46" y="4"/>
                </a:cxn>
                <a:cxn ang="0">
                  <a:pos x="48" y="2"/>
                </a:cxn>
                <a:cxn ang="0">
                  <a:pos x="50" y="2"/>
                </a:cxn>
                <a:cxn ang="0">
                  <a:pos x="50" y="0"/>
                </a:cxn>
                <a:cxn ang="0">
                  <a:pos x="52" y="2"/>
                </a:cxn>
                <a:cxn ang="0">
                  <a:pos x="50" y="4"/>
                </a:cxn>
                <a:cxn ang="0">
                  <a:pos x="46" y="6"/>
                </a:cxn>
                <a:cxn ang="0">
                  <a:pos x="46" y="10"/>
                </a:cxn>
              </a:cxnLst>
              <a:rect l="0" t="0" r="r" b="b"/>
              <a:pathLst>
                <a:path w="52" h="66">
                  <a:moveTo>
                    <a:pt x="46" y="10"/>
                  </a:moveTo>
                  <a:lnTo>
                    <a:pt x="46" y="12"/>
                  </a:lnTo>
                  <a:lnTo>
                    <a:pt x="46" y="12"/>
                  </a:lnTo>
                  <a:lnTo>
                    <a:pt x="48" y="18"/>
                  </a:lnTo>
                  <a:lnTo>
                    <a:pt x="48" y="24"/>
                  </a:lnTo>
                  <a:lnTo>
                    <a:pt x="46" y="28"/>
                  </a:lnTo>
                  <a:lnTo>
                    <a:pt x="42" y="34"/>
                  </a:lnTo>
                  <a:lnTo>
                    <a:pt x="42" y="34"/>
                  </a:lnTo>
                  <a:lnTo>
                    <a:pt x="38" y="36"/>
                  </a:lnTo>
                  <a:lnTo>
                    <a:pt x="36" y="38"/>
                  </a:lnTo>
                  <a:lnTo>
                    <a:pt x="34" y="40"/>
                  </a:lnTo>
                  <a:lnTo>
                    <a:pt x="30" y="40"/>
                  </a:lnTo>
                  <a:lnTo>
                    <a:pt x="26" y="42"/>
                  </a:lnTo>
                  <a:lnTo>
                    <a:pt x="26" y="42"/>
                  </a:lnTo>
                  <a:lnTo>
                    <a:pt x="24" y="44"/>
                  </a:lnTo>
                  <a:lnTo>
                    <a:pt x="24" y="46"/>
                  </a:lnTo>
                  <a:lnTo>
                    <a:pt x="20" y="50"/>
                  </a:lnTo>
                  <a:lnTo>
                    <a:pt x="18" y="52"/>
                  </a:lnTo>
                  <a:lnTo>
                    <a:pt x="16" y="56"/>
                  </a:lnTo>
                  <a:lnTo>
                    <a:pt x="14" y="56"/>
                  </a:lnTo>
                  <a:lnTo>
                    <a:pt x="14" y="58"/>
                  </a:lnTo>
                  <a:lnTo>
                    <a:pt x="14" y="58"/>
                  </a:lnTo>
                  <a:lnTo>
                    <a:pt x="14" y="60"/>
                  </a:lnTo>
                  <a:lnTo>
                    <a:pt x="10" y="64"/>
                  </a:lnTo>
                  <a:lnTo>
                    <a:pt x="6" y="66"/>
                  </a:lnTo>
                  <a:lnTo>
                    <a:pt x="6" y="66"/>
                  </a:lnTo>
                  <a:lnTo>
                    <a:pt x="4" y="64"/>
                  </a:lnTo>
                  <a:lnTo>
                    <a:pt x="4" y="58"/>
                  </a:lnTo>
                  <a:lnTo>
                    <a:pt x="4" y="56"/>
                  </a:lnTo>
                  <a:lnTo>
                    <a:pt x="2" y="56"/>
                  </a:lnTo>
                  <a:lnTo>
                    <a:pt x="2" y="56"/>
                  </a:lnTo>
                  <a:lnTo>
                    <a:pt x="2" y="56"/>
                  </a:lnTo>
                  <a:lnTo>
                    <a:pt x="0" y="54"/>
                  </a:lnTo>
                  <a:lnTo>
                    <a:pt x="0" y="50"/>
                  </a:lnTo>
                  <a:lnTo>
                    <a:pt x="0" y="50"/>
                  </a:lnTo>
                  <a:lnTo>
                    <a:pt x="2" y="50"/>
                  </a:lnTo>
                  <a:lnTo>
                    <a:pt x="2" y="46"/>
                  </a:lnTo>
                  <a:lnTo>
                    <a:pt x="6" y="42"/>
                  </a:lnTo>
                  <a:lnTo>
                    <a:pt x="8" y="40"/>
                  </a:lnTo>
                  <a:lnTo>
                    <a:pt x="12" y="34"/>
                  </a:lnTo>
                  <a:lnTo>
                    <a:pt x="16" y="32"/>
                  </a:lnTo>
                  <a:lnTo>
                    <a:pt x="18" y="30"/>
                  </a:lnTo>
                  <a:lnTo>
                    <a:pt x="20" y="28"/>
                  </a:lnTo>
                  <a:lnTo>
                    <a:pt x="24" y="24"/>
                  </a:lnTo>
                  <a:lnTo>
                    <a:pt x="24" y="24"/>
                  </a:lnTo>
                  <a:lnTo>
                    <a:pt x="26" y="22"/>
                  </a:lnTo>
                  <a:lnTo>
                    <a:pt x="30" y="20"/>
                  </a:lnTo>
                  <a:lnTo>
                    <a:pt x="32" y="18"/>
                  </a:lnTo>
                  <a:lnTo>
                    <a:pt x="34" y="18"/>
                  </a:lnTo>
                  <a:lnTo>
                    <a:pt x="36" y="18"/>
                  </a:lnTo>
                  <a:lnTo>
                    <a:pt x="40" y="14"/>
                  </a:lnTo>
                  <a:lnTo>
                    <a:pt x="42" y="12"/>
                  </a:lnTo>
                  <a:lnTo>
                    <a:pt x="42" y="10"/>
                  </a:lnTo>
                  <a:lnTo>
                    <a:pt x="44" y="6"/>
                  </a:lnTo>
                  <a:lnTo>
                    <a:pt x="46" y="4"/>
                  </a:lnTo>
                  <a:lnTo>
                    <a:pt x="46" y="4"/>
                  </a:lnTo>
                  <a:lnTo>
                    <a:pt x="48" y="4"/>
                  </a:lnTo>
                  <a:lnTo>
                    <a:pt x="48" y="2"/>
                  </a:lnTo>
                  <a:lnTo>
                    <a:pt x="50" y="2"/>
                  </a:lnTo>
                  <a:lnTo>
                    <a:pt x="50" y="2"/>
                  </a:lnTo>
                  <a:lnTo>
                    <a:pt x="50" y="2"/>
                  </a:lnTo>
                  <a:lnTo>
                    <a:pt x="50" y="0"/>
                  </a:lnTo>
                  <a:lnTo>
                    <a:pt x="52" y="2"/>
                  </a:lnTo>
                  <a:lnTo>
                    <a:pt x="52" y="2"/>
                  </a:lnTo>
                  <a:lnTo>
                    <a:pt x="50" y="2"/>
                  </a:lnTo>
                  <a:lnTo>
                    <a:pt x="50" y="4"/>
                  </a:lnTo>
                  <a:lnTo>
                    <a:pt x="46" y="6"/>
                  </a:lnTo>
                  <a:lnTo>
                    <a:pt x="46" y="6"/>
                  </a:lnTo>
                  <a:lnTo>
                    <a:pt x="46" y="10"/>
                  </a:lnTo>
                  <a:lnTo>
                    <a:pt x="46" y="10"/>
                  </a:lnTo>
                  <a:close/>
                </a:path>
              </a:pathLst>
            </a:custGeom>
            <a:solidFill>
              <a:srgbClr val="C7EAFB"/>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76" name="Freeform 5711">
              <a:extLst>
                <a:ext uri="{FF2B5EF4-FFF2-40B4-BE49-F238E27FC236}">
                  <a16:creationId xmlns:a16="http://schemas.microsoft.com/office/drawing/2014/main" id="{E9680C06-E794-454F-B42D-348E111FF49F}"/>
                </a:ext>
              </a:extLst>
            </p:cNvPr>
            <p:cNvSpPr>
              <a:spLocks/>
            </p:cNvSpPr>
            <p:nvPr/>
          </p:nvSpPr>
          <p:spPr bwMode="auto">
            <a:xfrm>
              <a:off x="5574316" y="3332242"/>
              <a:ext cx="84584" cy="105555"/>
            </a:xfrm>
            <a:custGeom>
              <a:avLst/>
              <a:gdLst/>
              <a:ahLst/>
              <a:cxnLst>
                <a:cxn ang="0">
                  <a:pos x="46" y="12"/>
                </a:cxn>
                <a:cxn ang="0">
                  <a:pos x="48" y="18"/>
                </a:cxn>
                <a:cxn ang="0">
                  <a:pos x="46" y="28"/>
                </a:cxn>
                <a:cxn ang="0">
                  <a:pos x="42" y="34"/>
                </a:cxn>
                <a:cxn ang="0">
                  <a:pos x="36" y="38"/>
                </a:cxn>
                <a:cxn ang="0">
                  <a:pos x="30" y="40"/>
                </a:cxn>
                <a:cxn ang="0">
                  <a:pos x="26" y="42"/>
                </a:cxn>
                <a:cxn ang="0">
                  <a:pos x="24" y="46"/>
                </a:cxn>
                <a:cxn ang="0">
                  <a:pos x="18" y="52"/>
                </a:cxn>
                <a:cxn ang="0">
                  <a:pos x="14" y="56"/>
                </a:cxn>
                <a:cxn ang="0">
                  <a:pos x="14" y="58"/>
                </a:cxn>
                <a:cxn ang="0">
                  <a:pos x="10" y="64"/>
                </a:cxn>
                <a:cxn ang="0">
                  <a:pos x="6" y="66"/>
                </a:cxn>
                <a:cxn ang="0">
                  <a:pos x="4" y="58"/>
                </a:cxn>
                <a:cxn ang="0">
                  <a:pos x="2" y="56"/>
                </a:cxn>
                <a:cxn ang="0">
                  <a:pos x="2" y="56"/>
                </a:cxn>
                <a:cxn ang="0">
                  <a:pos x="0" y="50"/>
                </a:cxn>
                <a:cxn ang="0">
                  <a:pos x="2" y="50"/>
                </a:cxn>
                <a:cxn ang="0">
                  <a:pos x="6" y="42"/>
                </a:cxn>
                <a:cxn ang="0">
                  <a:pos x="12" y="34"/>
                </a:cxn>
                <a:cxn ang="0">
                  <a:pos x="18" y="30"/>
                </a:cxn>
                <a:cxn ang="0">
                  <a:pos x="24" y="24"/>
                </a:cxn>
                <a:cxn ang="0">
                  <a:pos x="26" y="22"/>
                </a:cxn>
                <a:cxn ang="0">
                  <a:pos x="32" y="18"/>
                </a:cxn>
                <a:cxn ang="0">
                  <a:pos x="36" y="18"/>
                </a:cxn>
                <a:cxn ang="0">
                  <a:pos x="42" y="12"/>
                </a:cxn>
                <a:cxn ang="0">
                  <a:pos x="44" y="6"/>
                </a:cxn>
                <a:cxn ang="0">
                  <a:pos x="46" y="4"/>
                </a:cxn>
                <a:cxn ang="0">
                  <a:pos x="48" y="2"/>
                </a:cxn>
                <a:cxn ang="0">
                  <a:pos x="50" y="2"/>
                </a:cxn>
                <a:cxn ang="0">
                  <a:pos x="50" y="0"/>
                </a:cxn>
                <a:cxn ang="0">
                  <a:pos x="52" y="2"/>
                </a:cxn>
                <a:cxn ang="0">
                  <a:pos x="50" y="4"/>
                </a:cxn>
                <a:cxn ang="0">
                  <a:pos x="46" y="6"/>
                </a:cxn>
                <a:cxn ang="0">
                  <a:pos x="46" y="10"/>
                </a:cxn>
              </a:cxnLst>
              <a:rect l="0" t="0" r="r" b="b"/>
              <a:pathLst>
                <a:path w="52" h="66">
                  <a:moveTo>
                    <a:pt x="46" y="10"/>
                  </a:moveTo>
                  <a:lnTo>
                    <a:pt x="46" y="12"/>
                  </a:lnTo>
                  <a:lnTo>
                    <a:pt x="46" y="12"/>
                  </a:lnTo>
                  <a:lnTo>
                    <a:pt x="48" y="18"/>
                  </a:lnTo>
                  <a:lnTo>
                    <a:pt x="48" y="24"/>
                  </a:lnTo>
                  <a:lnTo>
                    <a:pt x="46" y="28"/>
                  </a:lnTo>
                  <a:lnTo>
                    <a:pt x="42" y="34"/>
                  </a:lnTo>
                  <a:lnTo>
                    <a:pt x="42" y="34"/>
                  </a:lnTo>
                  <a:lnTo>
                    <a:pt x="38" y="36"/>
                  </a:lnTo>
                  <a:lnTo>
                    <a:pt x="36" y="38"/>
                  </a:lnTo>
                  <a:lnTo>
                    <a:pt x="34" y="40"/>
                  </a:lnTo>
                  <a:lnTo>
                    <a:pt x="30" y="40"/>
                  </a:lnTo>
                  <a:lnTo>
                    <a:pt x="26" y="42"/>
                  </a:lnTo>
                  <a:lnTo>
                    <a:pt x="26" y="42"/>
                  </a:lnTo>
                  <a:lnTo>
                    <a:pt x="24" y="44"/>
                  </a:lnTo>
                  <a:lnTo>
                    <a:pt x="24" y="46"/>
                  </a:lnTo>
                  <a:lnTo>
                    <a:pt x="20" y="50"/>
                  </a:lnTo>
                  <a:lnTo>
                    <a:pt x="18" y="52"/>
                  </a:lnTo>
                  <a:lnTo>
                    <a:pt x="16" y="56"/>
                  </a:lnTo>
                  <a:lnTo>
                    <a:pt x="14" y="56"/>
                  </a:lnTo>
                  <a:lnTo>
                    <a:pt x="14" y="58"/>
                  </a:lnTo>
                  <a:lnTo>
                    <a:pt x="14" y="58"/>
                  </a:lnTo>
                  <a:lnTo>
                    <a:pt x="14" y="60"/>
                  </a:lnTo>
                  <a:lnTo>
                    <a:pt x="10" y="64"/>
                  </a:lnTo>
                  <a:lnTo>
                    <a:pt x="6" y="66"/>
                  </a:lnTo>
                  <a:lnTo>
                    <a:pt x="6" y="66"/>
                  </a:lnTo>
                  <a:lnTo>
                    <a:pt x="4" y="64"/>
                  </a:lnTo>
                  <a:lnTo>
                    <a:pt x="4" y="58"/>
                  </a:lnTo>
                  <a:lnTo>
                    <a:pt x="4" y="56"/>
                  </a:lnTo>
                  <a:lnTo>
                    <a:pt x="2" y="56"/>
                  </a:lnTo>
                  <a:lnTo>
                    <a:pt x="2" y="56"/>
                  </a:lnTo>
                  <a:lnTo>
                    <a:pt x="2" y="56"/>
                  </a:lnTo>
                  <a:lnTo>
                    <a:pt x="0" y="54"/>
                  </a:lnTo>
                  <a:lnTo>
                    <a:pt x="0" y="50"/>
                  </a:lnTo>
                  <a:lnTo>
                    <a:pt x="0" y="50"/>
                  </a:lnTo>
                  <a:lnTo>
                    <a:pt x="2" y="50"/>
                  </a:lnTo>
                  <a:lnTo>
                    <a:pt x="2" y="46"/>
                  </a:lnTo>
                  <a:lnTo>
                    <a:pt x="6" y="42"/>
                  </a:lnTo>
                  <a:lnTo>
                    <a:pt x="8" y="40"/>
                  </a:lnTo>
                  <a:lnTo>
                    <a:pt x="12" y="34"/>
                  </a:lnTo>
                  <a:lnTo>
                    <a:pt x="16" y="32"/>
                  </a:lnTo>
                  <a:lnTo>
                    <a:pt x="18" y="30"/>
                  </a:lnTo>
                  <a:lnTo>
                    <a:pt x="20" y="28"/>
                  </a:lnTo>
                  <a:lnTo>
                    <a:pt x="24" y="24"/>
                  </a:lnTo>
                  <a:lnTo>
                    <a:pt x="24" y="24"/>
                  </a:lnTo>
                  <a:lnTo>
                    <a:pt x="26" y="22"/>
                  </a:lnTo>
                  <a:lnTo>
                    <a:pt x="30" y="20"/>
                  </a:lnTo>
                  <a:lnTo>
                    <a:pt x="32" y="18"/>
                  </a:lnTo>
                  <a:lnTo>
                    <a:pt x="34" y="18"/>
                  </a:lnTo>
                  <a:lnTo>
                    <a:pt x="36" y="18"/>
                  </a:lnTo>
                  <a:lnTo>
                    <a:pt x="40" y="14"/>
                  </a:lnTo>
                  <a:lnTo>
                    <a:pt x="42" y="12"/>
                  </a:lnTo>
                  <a:lnTo>
                    <a:pt x="42" y="10"/>
                  </a:lnTo>
                  <a:lnTo>
                    <a:pt x="44" y="6"/>
                  </a:lnTo>
                  <a:lnTo>
                    <a:pt x="46" y="4"/>
                  </a:lnTo>
                  <a:lnTo>
                    <a:pt x="46" y="4"/>
                  </a:lnTo>
                  <a:lnTo>
                    <a:pt x="48" y="4"/>
                  </a:lnTo>
                  <a:lnTo>
                    <a:pt x="48" y="2"/>
                  </a:lnTo>
                  <a:lnTo>
                    <a:pt x="50" y="2"/>
                  </a:lnTo>
                  <a:lnTo>
                    <a:pt x="50" y="2"/>
                  </a:lnTo>
                  <a:lnTo>
                    <a:pt x="50" y="2"/>
                  </a:lnTo>
                  <a:lnTo>
                    <a:pt x="50" y="0"/>
                  </a:lnTo>
                  <a:lnTo>
                    <a:pt x="52" y="2"/>
                  </a:lnTo>
                  <a:lnTo>
                    <a:pt x="52" y="2"/>
                  </a:lnTo>
                  <a:lnTo>
                    <a:pt x="50" y="2"/>
                  </a:lnTo>
                  <a:lnTo>
                    <a:pt x="50" y="4"/>
                  </a:lnTo>
                  <a:lnTo>
                    <a:pt x="46" y="6"/>
                  </a:lnTo>
                  <a:lnTo>
                    <a:pt x="46" y="6"/>
                  </a:lnTo>
                  <a:lnTo>
                    <a:pt x="46" y="10"/>
                  </a:lnTo>
                  <a:lnTo>
                    <a:pt x="46" y="1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77" name="Freeform 5712">
              <a:extLst>
                <a:ext uri="{FF2B5EF4-FFF2-40B4-BE49-F238E27FC236}">
                  <a16:creationId xmlns:a16="http://schemas.microsoft.com/office/drawing/2014/main" id="{953508BA-F40D-DF42-A1DB-9A4BA5643A99}"/>
                </a:ext>
              </a:extLst>
            </p:cNvPr>
            <p:cNvSpPr>
              <a:spLocks/>
            </p:cNvSpPr>
            <p:nvPr/>
          </p:nvSpPr>
          <p:spPr bwMode="auto">
            <a:xfrm>
              <a:off x="5667358" y="3481778"/>
              <a:ext cx="241063" cy="252892"/>
            </a:xfrm>
            <a:custGeom>
              <a:avLst/>
              <a:gdLst/>
              <a:ahLst/>
              <a:cxnLst>
                <a:cxn ang="0">
                  <a:pos x="90" y="6"/>
                </a:cxn>
                <a:cxn ang="0">
                  <a:pos x="84" y="6"/>
                </a:cxn>
                <a:cxn ang="0">
                  <a:pos x="94" y="8"/>
                </a:cxn>
                <a:cxn ang="0">
                  <a:pos x="100" y="4"/>
                </a:cxn>
                <a:cxn ang="0">
                  <a:pos x="104" y="12"/>
                </a:cxn>
                <a:cxn ang="0">
                  <a:pos x="110" y="16"/>
                </a:cxn>
                <a:cxn ang="0">
                  <a:pos x="118" y="24"/>
                </a:cxn>
                <a:cxn ang="0">
                  <a:pos x="124" y="30"/>
                </a:cxn>
                <a:cxn ang="0">
                  <a:pos x="130" y="34"/>
                </a:cxn>
                <a:cxn ang="0">
                  <a:pos x="130" y="28"/>
                </a:cxn>
                <a:cxn ang="0">
                  <a:pos x="152" y="32"/>
                </a:cxn>
                <a:cxn ang="0">
                  <a:pos x="140" y="34"/>
                </a:cxn>
                <a:cxn ang="0">
                  <a:pos x="134" y="40"/>
                </a:cxn>
                <a:cxn ang="0">
                  <a:pos x="132" y="44"/>
                </a:cxn>
                <a:cxn ang="0">
                  <a:pos x="122" y="38"/>
                </a:cxn>
                <a:cxn ang="0">
                  <a:pos x="120" y="62"/>
                </a:cxn>
                <a:cxn ang="0">
                  <a:pos x="116" y="66"/>
                </a:cxn>
                <a:cxn ang="0">
                  <a:pos x="112" y="72"/>
                </a:cxn>
                <a:cxn ang="0">
                  <a:pos x="102" y="82"/>
                </a:cxn>
                <a:cxn ang="0">
                  <a:pos x="104" y="90"/>
                </a:cxn>
                <a:cxn ang="0">
                  <a:pos x="96" y="90"/>
                </a:cxn>
                <a:cxn ang="0">
                  <a:pos x="86" y="106"/>
                </a:cxn>
                <a:cxn ang="0">
                  <a:pos x="80" y="106"/>
                </a:cxn>
                <a:cxn ang="0">
                  <a:pos x="88" y="108"/>
                </a:cxn>
                <a:cxn ang="0">
                  <a:pos x="86" y="112"/>
                </a:cxn>
                <a:cxn ang="0">
                  <a:pos x="76" y="120"/>
                </a:cxn>
                <a:cxn ang="0">
                  <a:pos x="94" y="122"/>
                </a:cxn>
                <a:cxn ang="0">
                  <a:pos x="104" y="120"/>
                </a:cxn>
                <a:cxn ang="0">
                  <a:pos x="90" y="132"/>
                </a:cxn>
                <a:cxn ang="0">
                  <a:pos x="72" y="134"/>
                </a:cxn>
                <a:cxn ang="0">
                  <a:pos x="66" y="130"/>
                </a:cxn>
                <a:cxn ang="0">
                  <a:pos x="60" y="146"/>
                </a:cxn>
                <a:cxn ang="0">
                  <a:pos x="52" y="154"/>
                </a:cxn>
                <a:cxn ang="0">
                  <a:pos x="60" y="148"/>
                </a:cxn>
                <a:cxn ang="0">
                  <a:pos x="54" y="138"/>
                </a:cxn>
                <a:cxn ang="0">
                  <a:pos x="48" y="136"/>
                </a:cxn>
                <a:cxn ang="0">
                  <a:pos x="34" y="134"/>
                </a:cxn>
                <a:cxn ang="0">
                  <a:pos x="32" y="126"/>
                </a:cxn>
                <a:cxn ang="0">
                  <a:pos x="20" y="130"/>
                </a:cxn>
                <a:cxn ang="0">
                  <a:pos x="26" y="138"/>
                </a:cxn>
                <a:cxn ang="0">
                  <a:pos x="16" y="142"/>
                </a:cxn>
                <a:cxn ang="0">
                  <a:pos x="10" y="150"/>
                </a:cxn>
                <a:cxn ang="0">
                  <a:pos x="6" y="144"/>
                </a:cxn>
                <a:cxn ang="0">
                  <a:pos x="8" y="136"/>
                </a:cxn>
                <a:cxn ang="0">
                  <a:pos x="4" y="120"/>
                </a:cxn>
                <a:cxn ang="0">
                  <a:pos x="0" y="110"/>
                </a:cxn>
                <a:cxn ang="0">
                  <a:pos x="6" y="88"/>
                </a:cxn>
                <a:cxn ang="0">
                  <a:pos x="10" y="68"/>
                </a:cxn>
                <a:cxn ang="0">
                  <a:pos x="8" y="66"/>
                </a:cxn>
                <a:cxn ang="0">
                  <a:pos x="10" y="42"/>
                </a:cxn>
                <a:cxn ang="0">
                  <a:pos x="18" y="34"/>
                </a:cxn>
                <a:cxn ang="0">
                  <a:pos x="20" y="22"/>
                </a:cxn>
                <a:cxn ang="0">
                  <a:pos x="34" y="18"/>
                </a:cxn>
                <a:cxn ang="0">
                  <a:pos x="38" y="16"/>
                </a:cxn>
                <a:cxn ang="0">
                  <a:pos x="48" y="6"/>
                </a:cxn>
                <a:cxn ang="0">
                  <a:pos x="58" y="12"/>
                </a:cxn>
                <a:cxn ang="0">
                  <a:pos x="66" y="14"/>
                </a:cxn>
              </a:cxnLst>
              <a:rect l="0" t="0" r="r" b="b"/>
              <a:pathLst>
                <a:path w="152" h="160">
                  <a:moveTo>
                    <a:pt x="74" y="0"/>
                  </a:moveTo>
                  <a:lnTo>
                    <a:pt x="74" y="0"/>
                  </a:lnTo>
                  <a:lnTo>
                    <a:pt x="80" y="2"/>
                  </a:lnTo>
                  <a:lnTo>
                    <a:pt x="86" y="2"/>
                  </a:lnTo>
                  <a:lnTo>
                    <a:pt x="88" y="2"/>
                  </a:lnTo>
                  <a:lnTo>
                    <a:pt x="88" y="4"/>
                  </a:lnTo>
                  <a:lnTo>
                    <a:pt x="90" y="6"/>
                  </a:lnTo>
                  <a:lnTo>
                    <a:pt x="90" y="6"/>
                  </a:lnTo>
                  <a:lnTo>
                    <a:pt x="88" y="6"/>
                  </a:lnTo>
                  <a:lnTo>
                    <a:pt x="88" y="6"/>
                  </a:lnTo>
                  <a:lnTo>
                    <a:pt x="88" y="6"/>
                  </a:lnTo>
                  <a:lnTo>
                    <a:pt x="88" y="6"/>
                  </a:lnTo>
                  <a:lnTo>
                    <a:pt x="86" y="6"/>
                  </a:lnTo>
                  <a:lnTo>
                    <a:pt x="84" y="6"/>
                  </a:lnTo>
                  <a:lnTo>
                    <a:pt x="84" y="6"/>
                  </a:lnTo>
                  <a:lnTo>
                    <a:pt x="84" y="8"/>
                  </a:lnTo>
                  <a:lnTo>
                    <a:pt x="86" y="8"/>
                  </a:lnTo>
                  <a:lnTo>
                    <a:pt x="90" y="10"/>
                  </a:lnTo>
                  <a:lnTo>
                    <a:pt x="92" y="12"/>
                  </a:lnTo>
                  <a:lnTo>
                    <a:pt x="92" y="10"/>
                  </a:lnTo>
                  <a:lnTo>
                    <a:pt x="94" y="8"/>
                  </a:lnTo>
                  <a:lnTo>
                    <a:pt x="94" y="8"/>
                  </a:lnTo>
                  <a:lnTo>
                    <a:pt x="94" y="8"/>
                  </a:lnTo>
                  <a:lnTo>
                    <a:pt x="94" y="6"/>
                  </a:lnTo>
                  <a:lnTo>
                    <a:pt x="94" y="4"/>
                  </a:lnTo>
                  <a:lnTo>
                    <a:pt x="96" y="4"/>
                  </a:lnTo>
                  <a:lnTo>
                    <a:pt x="98" y="4"/>
                  </a:lnTo>
                  <a:lnTo>
                    <a:pt x="100" y="4"/>
                  </a:lnTo>
                  <a:lnTo>
                    <a:pt x="100" y="4"/>
                  </a:lnTo>
                  <a:lnTo>
                    <a:pt x="98" y="6"/>
                  </a:lnTo>
                  <a:lnTo>
                    <a:pt x="98" y="6"/>
                  </a:lnTo>
                  <a:lnTo>
                    <a:pt x="98" y="6"/>
                  </a:lnTo>
                  <a:lnTo>
                    <a:pt x="98" y="10"/>
                  </a:lnTo>
                  <a:lnTo>
                    <a:pt x="98" y="10"/>
                  </a:lnTo>
                  <a:lnTo>
                    <a:pt x="104" y="12"/>
                  </a:lnTo>
                  <a:lnTo>
                    <a:pt x="106" y="12"/>
                  </a:lnTo>
                  <a:lnTo>
                    <a:pt x="108" y="8"/>
                  </a:lnTo>
                  <a:lnTo>
                    <a:pt x="108" y="8"/>
                  </a:lnTo>
                  <a:lnTo>
                    <a:pt x="112" y="6"/>
                  </a:lnTo>
                  <a:lnTo>
                    <a:pt x="112" y="6"/>
                  </a:lnTo>
                  <a:lnTo>
                    <a:pt x="112" y="8"/>
                  </a:lnTo>
                  <a:lnTo>
                    <a:pt x="110" y="16"/>
                  </a:lnTo>
                  <a:lnTo>
                    <a:pt x="112" y="22"/>
                  </a:lnTo>
                  <a:lnTo>
                    <a:pt x="114" y="24"/>
                  </a:lnTo>
                  <a:lnTo>
                    <a:pt x="116" y="22"/>
                  </a:lnTo>
                  <a:lnTo>
                    <a:pt x="116" y="22"/>
                  </a:lnTo>
                  <a:lnTo>
                    <a:pt x="120" y="22"/>
                  </a:lnTo>
                  <a:lnTo>
                    <a:pt x="120" y="24"/>
                  </a:lnTo>
                  <a:lnTo>
                    <a:pt x="118" y="24"/>
                  </a:lnTo>
                  <a:lnTo>
                    <a:pt x="116" y="26"/>
                  </a:lnTo>
                  <a:lnTo>
                    <a:pt x="116" y="26"/>
                  </a:lnTo>
                  <a:lnTo>
                    <a:pt x="116" y="26"/>
                  </a:lnTo>
                  <a:lnTo>
                    <a:pt x="118" y="28"/>
                  </a:lnTo>
                  <a:lnTo>
                    <a:pt x="118" y="28"/>
                  </a:lnTo>
                  <a:lnTo>
                    <a:pt x="122" y="28"/>
                  </a:lnTo>
                  <a:lnTo>
                    <a:pt x="124" y="30"/>
                  </a:lnTo>
                  <a:lnTo>
                    <a:pt x="124" y="30"/>
                  </a:lnTo>
                  <a:lnTo>
                    <a:pt x="124" y="32"/>
                  </a:lnTo>
                  <a:lnTo>
                    <a:pt x="124" y="34"/>
                  </a:lnTo>
                  <a:lnTo>
                    <a:pt x="126" y="38"/>
                  </a:lnTo>
                  <a:lnTo>
                    <a:pt x="126" y="38"/>
                  </a:lnTo>
                  <a:lnTo>
                    <a:pt x="126" y="38"/>
                  </a:lnTo>
                  <a:lnTo>
                    <a:pt x="130" y="34"/>
                  </a:lnTo>
                  <a:lnTo>
                    <a:pt x="132" y="32"/>
                  </a:lnTo>
                  <a:lnTo>
                    <a:pt x="130" y="30"/>
                  </a:lnTo>
                  <a:lnTo>
                    <a:pt x="128" y="30"/>
                  </a:lnTo>
                  <a:lnTo>
                    <a:pt x="128" y="28"/>
                  </a:lnTo>
                  <a:lnTo>
                    <a:pt x="128" y="28"/>
                  </a:lnTo>
                  <a:lnTo>
                    <a:pt x="128" y="28"/>
                  </a:lnTo>
                  <a:lnTo>
                    <a:pt x="130" y="28"/>
                  </a:lnTo>
                  <a:lnTo>
                    <a:pt x="136" y="28"/>
                  </a:lnTo>
                  <a:lnTo>
                    <a:pt x="136" y="28"/>
                  </a:lnTo>
                  <a:lnTo>
                    <a:pt x="142" y="26"/>
                  </a:lnTo>
                  <a:lnTo>
                    <a:pt x="144" y="24"/>
                  </a:lnTo>
                  <a:lnTo>
                    <a:pt x="146" y="26"/>
                  </a:lnTo>
                  <a:lnTo>
                    <a:pt x="150" y="28"/>
                  </a:lnTo>
                  <a:lnTo>
                    <a:pt x="152" y="32"/>
                  </a:lnTo>
                  <a:lnTo>
                    <a:pt x="152" y="34"/>
                  </a:lnTo>
                  <a:lnTo>
                    <a:pt x="152" y="34"/>
                  </a:lnTo>
                  <a:lnTo>
                    <a:pt x="148" y="36"/>
                  </a:lnTo>
                  <a:lnTo>
                    <a:pt x="140" y="36"/>
                  </a:lnTo>
                  <a:lnTo>
                    <a:pt x="140" y="34"/>
                  </a:lnTo>
                  <a:lnTo>
                    <a:pt x="140" y="34"/>
                  </a:lnTo>
                  <a:lnTo>
                    <a:pt x="140" y="34"/>
                  </a:lnTo>
                  <a:lnTo>
                    <a:pt x="138" y="34"/>
                  </a:lnTo>
                  <a:lnTo>
                    <a:pt x="138" y="34"/>
                  </a:lnTo>
                  <a:lnTo>
                    <a:pt x="134" y="36"/>
                  </a:lnTo>
                  <a:lnTo>
                    <a:pt x="134" y="36"/>
                  </a:lnTo>
                  <a:lnTo>
                    <a:pt x="134" y="38"/>
                  </a:lnTo>
                  <a:lnTo>
                    <a:pt x="134" y="38"/>
                  </a:lnTo>
                  <a:lnTo>
                    <a:pt x="134" y="40"/>
                  </a:lnTo>
                  <a:lnTo>
                    <a:pt x="136" y="40"/>
                  </a:lnTo>
                  <a:lnTo>
                    <a:pt x="136" y="40"/>
                  </a:lnTo>
                  <a:lnTo>
                    <a:pt x="136" y="42"/>
                  </a:lnTo>
                  <a:lnTo>
                    <a:pt x="136" y="42"/>
                  </a:lnTo>
                  <a:lnTo>
                    <a:pt x="134" y="44"/>
                  </a:lnTo>
                  <a:lnTo>
                    <a:pt x="134" y="44"/>
                  </a:lnTo>
                  <a:lnTo>
                    <a:pt x="132" y="44"/>
                  </a:lnTo>
                  <a:lnTo>
                    <a:pt x="132" y="44"/>
                  </a:lnTo>
                  <a:lnTo>
                    <a:pt x="126" y="42"/>
                  </a:lnTo>
                  <a:lnTo>
                    <a:pt x="126" y="40"/>
                  </a:lnTo>
                  <a:lnTo>
                    <a:pt x="124" y="40"/>
                  </a:lnTo>
                  <a:lnTo>
                    <a:pt x="124" y="40"/>
                  </a:lnTo>
                  <a:lnTo>
                    <a:pt x="122" y="38"/>
                  </a:lnTo>
                  <a:lnTo>
                    <a:pt x="122" y="38"/>
                  </a:lnTo>
                  <a:lnTo>
                    <a:pt x="122" y="40"/>
                  </a:lnTo>
                  <a:lnTo>
                    <a:pt x="116" y="46"/>
                  </a:lnTo>
                  <a:lnTo>
                    <a:pt x="114" y="50"/>
                  </a:lnTo>
                  <a:lnTo>
                    <a:pt x="114" y="54"/>
                  </a:lnTo>
                  <a:lnTo>
                    <a:pt x="116" y="56"/>
                  </a:lnTo>
                  <a:lnTo>
                    <a:pt x="118" y="58"/>
                  </a:lnTo>
                  <a:lnTo>
                    <a:pt x="120" y="62"/>
                  </a:lnTo>
                  <a:lnTo>
                    <a:pt x="118" y="64"/>
                  </a:lnTo>
                  <a:lnTo>
                    <a:pt x="118" y="66"/>
                  </a:lnTo>
                  <a:lnTo>
                    <a:pt x="116" y="66"/>
                  </a:lnTo>
                  <a:lnTo>
                    <a:pt x="116" y="66"/>
                  </a:lnTo>
                  <a:lnTo>
                    <a:pt x="114" y="66"/>
                  </a:lnTo>
                  <a:lnTo>
                    <a:pt x="114" y="68"/>
                  </a:lnTo>
                  <a:lnTo>
                    <a:pt x="116" y="66"/>
                  </a:lnTo>
                  <a:lnTo>
                    <a:pt x="116" y="68"/>
                  </a:lnTo>
                  <a:lnTo>
                    <a:pt x="116" y="68"/>
                  </a:lnTo>
                  <a:lnTo>
                    <a:pt x="116" y="68"/>
                  </a:lnTo>
                  <a:lnTo>
                    <a:pt x="116" y="68"/>
                  </a:lnTo>
                  <a:lnTo>
                    <a:pt x="114" y="70"/>
                  </a:lnTo>
                  <a:lnTo>
                    <a:pt x="112" y="72"/>
                  </a:lnTo>
                  <a:lnTo>
                    <a:pt x="112" y="72"/>
                  </a:lnTo>
                  <a:lnTo>
                    <a:pt x="112" y="72"/>
                  </a:lnTo>
                  <a:lnTo>
                    <a:pt x="112" y="74"/>
                  </a:lnTo>
                  <a:lnTo>
                    <a:pt x="108" y="76"/>
                  </a:lnTo>
                  <a:lnTo>
                    <a:pt x="106" y="78"/>
                  </a:lnTo>
                  <a:lnTo>
                    <a:pt x="104" y="82"/>
                  </a:lnTo>
                  <a:lnTo>
                    <a:pt x="102" y="82"/>
                  </a:lnTo>
                  <a:lnTo>
                    <a:pt x="102" y="82"/>
                  </a:lnTo>
                  <a:lnTo>
                    <a:pt x="104" y="86"/>
                  </a:lnTo>
                  <a:lnTo>
                    <a:pt x="106" y="88"/>
                  </a:lnTo>
                  <a:lnTo>
                    <a:pt x="108" y="90"/>
                  </a:lnTo>
                  <a:lnTo>
                    <a:pt x="110" y="90"/>
                  </a:lnTo>
                  <a:lnTo>
                    <a:pt x="110" y="90"/>
                  </a:lnTo>
                  <a:lnTo>
                    <a:pt x="108" y="92"/>
                  </a:lnTo>
                  <a:lnTo>
                    <a:pt x="104" y="90"/>
                  </a:lnTo>
                  <a:lnTo>
                    <a:pt x="104" y="90"/>
                  </a:lnTo>
                  <a:lnTo>
                    <a:pt x="104" y="90"/>
                  </a:lnTo>
                  <a:lnTo>
                    <a:pt x="100" y="88"/>
                  </a:lnTo>
                  <a:lnTo>
                    <a:pt x="98" y="88"/>
                  </a:lnTo>
                  <a:lnTo>
                    <a:pt x="96" y="88"/>
                  </a:lnTo>
                  <a:lnTo>
                    <a:pt x="96" y="90"/>
                  </a:lnTo>
                  <a:lnTo>
                    <a:pt x="96" y="90"/>
                  </a:lnTo>
                  <a:lnTo>
                    <a:pt x="98" y="90"/>
                  </a:lnTo>
                  <a:lnTo>
                    <a:pt x="98" y="96"/>
                  </a:lnTo>
                  <a:lnTo>
                    <a:pt x="98" y="98"/>
                  </a:lnTo>
                  <a:lnTo>
                    <a:pt x="94" y="102"/>
                  </a:lnTo>
                  <a:lnTo>
                    <a:pt x="92" y="104"/>
                  </a:lnTo>
                  <a:lnTo>
                    <a:pt x="88" y="106"/>
                  </a:lnTo>
                  <a:lnTo>
                    <a:pt x="86" y="106"/>
                  </a:lnTo>
                  <a:lnTo>
                    <a:pt x="86" y="106"/>
                  </a:lnTo>
                  <a:lnTo>
                    <a:pt x="86" y="106"/>
                  </a:lnTo>
                  <a:lnTo>
                    <a:pt x="86" y="104"/>
                  </a:lnTo>
                  <a:lnTo>
                    <a:pt x="86" y="104"/>
                  </a:lnTo>
                  <a:lnTo>
                    <a:pt x="82" y="104"/>
                  </a:lnTo>
                  <a:lnTo>
                    <a:pt x="82" y="104"/>
                  </a:lnTo>
                  <a:lnTo>
                    <a:pt x="80" y="106"/>
                  </a:lnTo>
                  <a:lnTo>
                    <a:pt x="78" y="110"/>
                  </a:lnTo>
                  <a:lnTo>
                    <a:pt x="78" y="110"/>
                  </a:lnTo>
                  <a:lnTo>
                    <a:pt x="82" y="110"/>
                  </a:lnTo>
                  <a:lnTo>
                    <a:pt x="82" y="108"/>
                  </a:lnTo>
                  <a:lnTo>
                    <a:pt x="84" y="108"/>
                  </a:lnTo>
                  <a:lnTo>
                    <a:pt x="86" y="108"/>
                  </a:lnTo>
                  <a:lnTo>
                    <a:pt x="88" y="108"/>
                  </a:lnTo>
                  <a:lnTo>
                    <a:pt x="92" y="112"/>
                  </a:lnTo>
                  <a:lnTo>
                    <a:pt x="92" y="112"/>
                  </a:lnTo>
                  <a:lnTo>
                    <a:pt x="92" y="114"/>
                  </a:lnTo>
                  <a:lnTo>
                    <a:pt x="92" y="116"/>
                  </a:lnTo>
                  <a:lnTo>
                    <a:pt x="88" y="114"/>
                  </a:lnTo>
                  <a:lnTo>
                    <a:pt x="88" y="114"/>
                  </a:lnTo>
                  <a:lnTo>
                    <a:pt x="86" y="112"/>
                  </a:lnTo>
                  <a:lnTo>
                    <a:pt x="84" y="112"/>
                  </a:lnTo>
                  <a:lnTo>
                    <a:pt x="84" y="112"/>
                  </a:lnTo>
                  <a:lnTo>
                    <a:pt x="76" y="116"/>
                  </a:lnTo>
                  <a:lnTo>
                    <a:pt x="76" y="116"/>
                  </a:lnTo>
                  <a:lnTo>
                    <a:pt x="74" y="118"/>
                  </a:lnTo>
                  <a:lnTo>
                    <a:pt x="76" y="118"/>
                  </a:lnTo>
                  <a:lnTo>
                    <a:pt x="76" y="120"/>
                  </a:lnTo>
                  <a:lnTo>
                    <a:pt x="76" y="120"/>
                  </a:lnTo>
                  <a:lnTo>
                    <a:pt x="76" y="118"/>
                  </a:lnTo>
                  <a:lnTo>
                    <a:pt x="76" y="118"/>
                  </a:lnTo>
                  <a:lnTo>
                    <a:pt x="78" y="118"/>
                  </a:lnTo>
                  <a:lnTo>
                    <a:pt x="80" y="118"/>
                  </a:lnTo>
                  <a:lnTo>
                    <a:pt x="86" y="120"/>
                  </a:lnTo>
                  <a:lnTo>
                    <a:pt x="94" y="122"/>
                  </a:lnTo>
                  <a:lnTo>
                    <a:pt x="94" y="122"/>
                  </a:lnTo>
                  <a:lnTo>
                    <a:pt x="98" y="120"/>
                  </a:lnTo>
                  <a:lnTo>
                    <a:pt x="100" y="118"/>
                  </a:lnTo>
                  <a:lnTo>
                    <a:pt x="100" y="118"/>
                  </a:lnTo>
                  <a:lnTo>
                    <a:pt x="102" y="118"/>
                  </a:lnTo>
                  <a:lnTo>
                    <a:pt x="104" y="118"/>
                  </a:lnTo>
                  <a:lnTo>
                    <a:pt x="104" y="120"/>
                  </a:lnTo>
                  <a:lnTo>
                    <a:pt x="104" y="122"/>
                  </a:lnTo>
                  <a:lnTo>
                    <a:pt x="104" y="124"/>
                  </a:lnTo>
                  <a:lnTo>
                    <a:pt x="102" y="124"/>
                  </a:lnTo>
                  <a:lnTo>
                    <a:pt x="102" y="126"/>
                  </a:lnTo>
                  <a:lnTo>
                    <a:pt x="92" y="130"/>
                  </a:lnTo>
                  <a:lnTo>
                    <a:pt x="90" y="130"/>
                  </a:lnTo>
                  <a:lnTo>
                    <a:pt x="90" y="132"/>
                  </a:lnTo>
                  <a:lnTo>
                    <a:pt x="88" y="132"/>
                  </a:lnTo>
                  <a:lnTo>
                    <a:pt x="86" y="136"/>
                  </a:lnTo>
                  <a:lnTo>
                    <a:pt x="84" y="140"/>
                  </a:lnTo>
                  <a:lnTo>
                    <a:pt x="84" y="140"/>
                  </a:lnTo>
                  <a:lnTo>
                    <a:pt x="76" y="138"/>
                  </a:lnTo>
                  <a:lnTo>
                    <a:pt x="74" y="138"/>
                  </a:lnTo>
                  <a:lnTo>
                    <a:pt x="72" y="134"/>
                  </a:lnTo>
                  <a:lnTo>
                    <a:pt x="72" y="134"/>
                  </a:lnTo>
                  <a:lnTo>
                    <a:pt x="70" y="134"/>
                  </a:lnTo>
                  <a:lnTo>
                    <a:pt x="72" y="132"/>
                  </a:lnTo>
                  <a:lnTo>
                    <a:pt x="70" y="132"/>
                  </a:lnTo>
                  <a:lnTo>
                    <a:pt x="70" y="132"/>
                  </a:lnTo>
                  <a:lnTo>
                    <a:pt x="68" y="130"/>
                  </a:lnTo>
                  <a:lnTo>
                    <a:pt x="66" y="130"/>
                  </a:lnTo>
                  <a:lnTo>
                    <a:pt x="64" y="132"/>
                  </a:lnTo>
                  <a:lnTo>
                    <a:pt x="62" y="132"/>
                  </a:lnTo>
                  <a:lnTo>
                    <a:pt x="60" y="134"/>
                  </a:lnTo>
                  <a:lnTo>
                    <a:pt x="60" y="136"/>
                  </a:lnTo>
                  <a:lnTo>
                    <a:pt x="60" y="136"/>
                  </a:lnTo>
                  <a:lnTo>
                    <a:pt x="58" y="144"/>
                  </a:lnTo>
                  <a:lnTo>
                    <a:pt x="60" y="146"/>
                  </a:lnTo>
                  <a:lnTo>
                    <a:pt x="62" y="152"/>
                  </a:lnTo>
                  <a:lnTo>
                    <a:pt x="56" y="158"/>
                  </a:lnTo>
                  <a:lnTo>
                    <a:pt x="56" y="160"/>
                  </a:lnTo>
                  <a:lnTo>
                    <a:pt x="54" y="160"/>
                  </a:lnTo>
                  <a:lnTo>
                    <a:pt x="54" y="160"/>
                  </a:lnTo>
                  <a:lnTo>
                    <a:pt x="52" y="154"/>
                  </a:lnTo>
                  <a:lnTo>
                    <a:pt x="52" y="154"/>
                  </a:lnTo>
                  <a:lnTo>
                    <a:pt x="52" y="154"/>
                  </a:lnTo>
                  <a:lnTo>
                    <a:pt x="54" y="152"/>
                  </a:lnTo>
                  <a:lnTo>
                    <a:pt x="56" y="152"/>
                  </a:lnTo>
                  <a:lnTo>
                    <a:pt x="58" y="152"/>
                  </a:lnTo>
                  <a:lnTo>
                    <a:pt x="58" y="150"/>
                  </a:lnTo>
                  <a:lnTo>
                    <a:pt x="60" y="148"/>
                  </a:lnTo>
                  <a:lnTo>
                    <a:pt x="60" y="148"/>
                  </a:lnTo>
                  <a:lnTo>
                    <a:pt x="56" y="142"/>
                  </a:lnTo>
                  <a:lnTo>
                    <a:pt x="56" y="140"/>
                  </a:lnTo>
                  <a:lnTo>
                    <a:pt x="56" y="138"/>
                  </a:lnTo>
                  <a:lnTo>
                    <a:pt x="56" y="138"/>
                  </a:lnTo>
                  <a:lnTo>
                    <a:pt x="56" y="136"/>
                  </a:lnTo>
                  <a:lnTo>
                    <a:pt x="54" y="136"/>
                  </a:lnTo>
                  <a:lnTo>
                    <a:pt x="54" y="138"/>
                  </a:lnTo>
                  <a:lnTo>
                    <a:pt x="50" y="136"/>
                  </a:lnTo>
                  <a:lnTo>
                    <a:pt x="50" y="134"/>
                  </a:lnTo>
                  <a:lnTo>
                    <a:pt x="50" y="132"/>
                  </a:lnTo>
                  <a:lnTo>
                    <a:pt x="48" y="130"/>
                  </a:lnTo>
                  <a:lnTo>
                    <a:pt x="48" y="134"/>
                  </a:lnTo>
                  <a:lnTo>
                    <a:pt x="48" y="134"/>
                  </a:lnTo>
                  <a:lnTo>
                    <a:pt x="48" y="136"/>
                  </a:lnTo>
                  <a:lnTo>
                    <a:pt x="44" y="138"/>
                  </a:lnTo>
                  <a:lnTo>
                    <a:pt x="44" y="138"/>
                  </a:lnTo>
                  <a:lnTo>
                    <a:pt x="42" y="140"/>
                  </a:lnTo>
                  <a:lnTo>
                    <a:pt x="42" y="138"/>
                  </a:lnTo>
                  <a:lnTo>
                    <a:pt x="38" y="134"/>
                  </a:lnTo>
                  <a:lnTo>
                    <a:pt x="36" y="134"/>
                  </a:lnTo>
                  <a:lnTo>
                    <a:pt x="34" y="134"/>
                  </a:lnTo>
                  <a:lnTo>
                    <a:pt x="34" y="134"/>
                  </a:lnTo>
                  <a:lnTo>
                    <a:pt x="34" y="130"/>
                  </a:lnTo>
                  <a:lnTo>
                    <a:pt x="32" y="130"/>
                  </a:lnTo>
                  <a:lnTo>
                    <a:pt x="32" y="128"/>
                  </a:lnTo>
                  <a:lnTo>
                    <a:pt x="34" y="128"/>
                  </a:lnTo>
                  <a:lnTo>
                    <a:pt x="34" y="128"/>
                  </a:lnTo>
                  <a:lnTo>
                    <a:pt x="32" y="126"/>
                  </a:lnTo>
                  <a:lnTo>
                    <a:pt x="32" y="126"/>
                  </a:lnTo>
                  <a:lnTo>
                    <a:pt x="28" y="126"/>
                  </a:lnTo>
                  <a:lnTo>
                    <a:pt x="28" y="128"/>
                  </a:lnTo>
                  <a:lnTo>
                    <a:pt x="26" y="132"/>
                  </a:lnTo>
                  <a:lnTo>
                    <a:pt x="24" y="132"/>
                  </a:lnTo>
                  <a:lnTo>
                    <a:pt x="24" y="130"/>
                  </a:lnTo>
                  <a:lnTo>
                    <a:pt x="20" y="130"/>
                  </a:lnTo>
                  <a:lnTo>
                    <a:pt x="20" y="134"/>
                  </a:lnTo>
                  <a:lnTo>
                    <a:pt x="22" y="134"/>
                  </a:lnTo>
                  <a:lnTo>
                    <a:pt x="24" y="136"/>
                  </a:lnTo>
                  <a:lnTo>
                    <a:pt x="24" y="136"/>
                  </a:lnTo>
                  <a:lnTo>
                    <a:pt x="26" y="136"/>
                  </a:lnTo>
                  <a:lnTo>
                    <a:pt x="26" y="138"/>
                  </a:lnTo>
                  <a:lnTo>
                    <a:pt x="26" y="138"/>
                  </a:lnTo>
                  <a:lnTo>
                    <a:pt x="26" y="140"/>
                  </a:lnTo>
                  <a:lnTo>
                    <a:pt x="24" y="140"/>
                  </a:lnTo>
                  <a:lnTo>
                    <a:pt x="20" y="138"/>
                  </a:lnTo>
                  <a:lnTo>
                    <a:pt x="20" y="136"/>
                  </a:lnTo>
                  <a:lnTo>
                    <a:pt x="18" y="136"/>
                  </a:lnTo>
                  <a:lnTo>
                    <a:pt x="16" y="138"/>
                  </a:lnTo>
                  <a:lnTo>
                    <a:pt x="16" y="142"/>
                  </a:lnTo>
                  <a:lnTo>
                    <a:pt x="14" y="144"/>
                  </a:lnTo>
                  <a:lnTo>
                    <a:pt x="12" y="144"/>
                  </a:lnTo>
                  <a:lnTo>
                    <a:pt x="10" y="146"/>
                  </a:lnTo>
                  <a:lnTo>
                    <a:pt x="10" y="146"/>
                  </a:lnTo>
                  <a:lnTo>
                    <a:pt x="10" y="148"/>
                  </a:lnTo>
                  <a:lnTo>
                    <a:pt x="10" y="148"/>
                  </a:lnTo>
                  <a:lnTo>
                    <a:pt x="10" y="150"/>
                  </a:lnTo>
                  <a:lnTo>
                    <a:pt x="10" y="150"/>
                  </a:lnTo>
                  <a:lnTo>
                    <a:pt x="10" y="152"/>
                  </a:lnTo>
                  <a:lnTo>
                    <a:pt x="10" y="152"/>
                  </a:lnTo>
                  <a:lnTo>
                    <a:pt x="8" y="152"/>
                  </a:lnTo>
                  <a:lnTo>
                    <a:pt x="8" y="152"/>
                  </a:lnTo>
                  <a:lnTo>
                    <a:pt x="6" y="146"/>
                  </a:lnTo>
                  <a:lnTo>
                    <a:pt x="6" y="144"/>
                  </a:lnTo>
                  <a:lnTo>
                    <a:pt x="6" y="142"/>
                  </a:lnTo>
                  <a:lnTo>
                    <a:pt x="4" y="138"/>
                  </a:lnTo>
                  <a:lnTo>
                    <a:pt x="4" y="138"/>
                  </a:lnTo>
                  <a:lnTo>
                    <a:pt x="4" y="138"/>
                  </a:lnTo>
                  <a:lnTo>
                    <a:pt x="4" y="138"/>
                  </a:lnTo>
                  <a:lnTo>
                    <a:pt x="6" y="138"/>
                  </a:lnTo>
                  <a:lnTo>
                    <a:pt x="8" y="136"/>
                  </a:lnTo>
                  <a:lnTo>
                    <a:pt x="8" y="134"/>
                  </a:lnTo>
                  <a:lnTo>
                    <a:pt x="6" y="130"/>
                  </a:lnTo>
                  <a:lnTo>
                    <a:pt x="6" y="128"/>
                  </a:lnTo>
                  <a:lnTo>
                    <a:pt x="4" y="128"/>
                  </a:lnTo>
                  <a:lnTo>
                    <a:pt x="0" y="128"/>
                  </a:lnTo>
                  <a:lnTo>
                    <a:pt x="4" y="120"/>
                  </a:lnTo>
                  <a:lnTo>
                    <a:pt x="4" y="120"/>
                  </a:lnTo>
                  <a:lnTo>
                    <a:pt x="4" y="114"/>
                  </a:lnTo>
                  <a:lnTo>
                    <a:pt x="2" y="114"/>
                  </a:lnTo>
                  <a:lnTo>
                    <a:pt x="2" y="114"/>
                  </a:lnTo>
                  <a:lnTo>
                    <a:pt x="2" y="116"/>
                  </a:lnTo>
                  <a:lnTo>
                    <a:pt x="0" y="116"/>
                  </a:lnTo>
                  <a:lnTo>
                    <a:pt x="0" y="112"/>
                  </a:lnTo>
                  <a:lnTo>
                    <a:pt x="0" y="110"/>
                  </a:lnTo>
                  <a:lnTo>
                    <a:pt x="0" y="110"/>
                  </a:lnTo>
                  <a:lnTo>
                    <a:pt x="2" y="108"/>
                  </a:lnTo>
                  <a:lnTo>
                    <a:pt x="4" y="108"/>
                  </a:lnTo>
                  <a:lnTo>
                    <a:pt x="4" y="98"/>
                  </a:lnTo>
                  <a:lnTo>
                    <a:pt x="6" y="90"/>
                  </a:lnTo>
                  <a:lnTo>
                    <a:pt x="6" y="88"/>
                  </a:lnTo>
                  <a:lnTo>
                    <a:pt x="6" y="88"/>
                  </a:lnTo>
                  <a:lnTo>
                    <a:pt x="6" y="88"/>
                  </a:lnTo>
                  <a:lnTo>
                    <a:pt x="6" y="88"/>
                  </a:lnTo>
                  <a:lnTo>
                    <a:pt x="8" y="86"/>
                  </a:lnTo>
                  <a:lnTo>
                    <a:pt x="10" y="80"/>
                  </a:lnTo>
                  <a:lnTo>
                    <a:pt x="10" y="78"/>
                  </a:lnTo>
                  <a:lnTo>
                    <a:pt x="12" y="74"/>
                  </a:lnTo>
                  <a:lnTo>
                    <a:pt x="10" y="68"/>
                  </a:lnTo>
                  <a:lnTo>
                    <a:pt x="10" y="68"/>
                  </a:lnTo>
                  <a:lnTo>
                    <a:pt x="10" y="66"/>
                  </a:lnTo>
                  <a:lnTo>
                    <a:pt x="10" y="66"/>
                  </a:lnTo>
                  <a:lnTo>
                    <a:pt x="8" y="68"/>
                  </a:lnTo>
                  <a:lnTo>
                    <a:pt x="8" y="68"/>
                  </a:lnTo>
                  <a:lnTo>
                    <a:pt x="6" y="68"/>
                  </a:lnTo>
                  <a:lnTo>
                    <a:pt x="8" y="66"/>
                  </a:lnTo>
                  <a:lnTo>
                    <a:pt x="4" y="58"/>
                  </a:lnTo>
                  <a:lnTo>
                    <a:pt x="4" y="58"/>
                  </a:lnTo>
                  <a:lnTo>
                    <a:pt x="4" y="58"/>
                  </a:lnTo>
                  <a:lnTo>
                    <a:pt x="4" y="56"/>
                  </a:lnTo>
                  <a:lnTo>
                    <a:pt x="8" y="48"/>
                  </a:lnTo>
                  <a:lnTo>
                    <a:pt x="8" y="46"/>
                  </a:lnTo>
                  <a:lnTo>
                    <a:pt x="10" y="42"/>
                  </a:lnTo>
                  <a:lnTo>
                    <a:pt x="10" y="40"/>
                  </a:lnTo>
                  <a:lnTo>
                    <a:pt x="12" y="40"/>
                  </a:lnTo>
                  <a:lnTo>
                    <a:pt x="12" y="40"/>
                  </a:lnTo>
                  <a:lnTo>
                    <a:pt x="14" y="40"/>
                  </a:lnTo>
                  <a:lnTo>
                    <a:pt x="16" y="38"/>
                  </a:lnTo>
                  <a:lnTo>
                    <a:pt x="16" y="38"/>
                  </a:lnTo>
                  <a:lnTo>
                    <a:pt x="18" y="34"/>
                  </a:lnTo>
                  <a:lnTo>
                    <a:pt x="16" y="28"/>
                  </a:lnTo>
                  <a:lnTo>
                    <a:pt x="16" y="28"/>
                  </a:lnTo>
                  <a:lnTo>
                    <a:pt x="14" y="28"/>
                  </a:lnTo>
                  <a:lnTo>
                    <a:pt x="14" y="26"/>
                  </a:lnTo>
                  <a:lnTo>
                    <a:pt x="14" y="26"/>
                  </a:lnTo>
                  <a:lnTo>
                    <a:pt x="18" y="22"/>
                  </a:lnTo>
                  <a:lnTo>
                    <a:pt x="20" y="22"/>
                  </a:lnTo>
                  <a:lnTo>
                    <a:pt x="22" y="22"/>
                  </a:lnTo>
                  <a:lnTo>
                    <a:pt x="22" y="22"/>
                  </a:lnTo>
                  <a:lnTo>
                    <a:pt x="24" y="22"/>
                  </a:lnTo>
                  <a:lnTo>
                    <a:pt x="26" y="22"/>
                  </a:lnTo>
                  <a:lnTo>
                    <a:pt x="26" y="22"/>
                  </a:lnTo>
                  <a:lnTo>
                    <a:pt x="32" y="20"/>
                  </a:lnTo>
                  <a:lnTo>
                    <a:pt x="34" y="18"/>
                  </a:lnTo>
                  <a:lnTo>
                    <a:pt x="36" y="16"/>
                  </a:lnTo>
                  <a:lnTo>
                    <a:pt x="38" y="14"/>
                  </a:lnTo>
                  <a:lnTo>
                    <a:pt x="40" y="14"/>
                  </a:lnTo>
                  <a:lnTo>
                    <a:pt x="40" y="14"/>
                  </a:lnTo>
                  <a:lnTo>
                    <a:pt x="38" y="16"/>
                  </a:lnTo>
                  <a:lnTo>
                    <a:pt x="38" y="16"/>
                  </a:lnTo>
                  <a:lnTo>
                    <a:pt x="38" y="16"/>
                  </a:lnTo>
                  <a:lnTo>
                    <a:pt x="38" y="18"/>
                  </a:lnTo>
                  <a:lnTo>
                    <a:pt x="38" y="18"/>
                  </a:lnTo>
                  <a:lnTo>
                    <a:pt x="38" y="18"/>
                  </a:lnTo>
                  <a:lnTo>
                    <a:pt x="46" y="14"/>
                  </a:lnTo>
                  <a:lnTo>
                    <a:pt x="46" y="10"/>
                  </a:lnTo>
                  <a:lnTo>
                    <a:pt x="48" y="6"/>
                  </a:lnTo>
                  <a:lnTo>
                    <a:pt x="48" y="6"/>
                  </a:lnTo>
                  <a:lnTo>
                    <a:pt x="50" y="6"/>
                  </a:lnTo>
                  <a:lnTo>
                    <a:pt x="50" y="6"/>
                  </a:lnTo>
                  <a:lnTo>
                    <a:pt x="48" y="12"/>
                  </a:lnTo>
                  <a:lnTo>
                    <a:pt x="48" y="14"/>
                  </a:lnTo>
                  <a:lnTo>
                    <a:pt x="50" y="14"/>
                  </a:lnTo>
                  <a:lnTo>
                    <a:pt x="50" y="14"/>
                  </a:lnTo>
                  <a:lnTo>
                    <a:pt x="58" y="12"/>
                  </a:lnTo>
                  <a:lnTo>
                    <a:pt x="60" y="12"/>
                  </a:lnTo>
                  <a:lnTo>
                    <a:pt x="60" y="12"/>
                  </a:lnTo>
                  <a:lnTo>
                    <a:pt x="60" y="14"/>
                  </a:lnTo>
                  <a:lnTo>
                    <a:pt x="60" y="16"/>
                  </a:lnTo>
                  <a:lnTo>
                    <a:pt x="60" y="16"/>
                  </a:lnTo>
                  <a:lnTo>
                    <a:pt x="64" y="14"/>
                  </a:lnTo>
                  <a:lnTo>
                    <a:pt x="66" y="14"/>
                  </a:lnTo>
                  <a:lnTo>
                    <a:pt x="66" y="14"/>
                  </a:lnTo>
                  <a:lnTo>
                    <a:pt x="72" y="8"/>
                  </a:lnTo>
                  <a:lnTo>
                    <a:pt x="72" y="8"/>
                  </a:lnTo>
                  <a:lnTo>
                    <a:pt x="76" y="0"/>
                  </a:lnTo>
                  <a:lnTo>
                    <a:pt x="74" y="0"/>
                  </a:lnTo>
                  <a:close/>
                </a:path>
              </a:pathLst>
            </a:custGeom>
            <a:solidFill>
              <a:srgbClr val="C7EAFB"/>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78" name="Freeform 5713">
              <a:extLst>
                <a:ext uri="{FF2B5EF4-FFF2-40B4-BE49-F238E27FC236}">
                  <a16:creationId xmlns:a16="http://schemas.microsoft.com/office/drawing/2014/main" id="{172AA696-3917-0A40-9E87-15E8A9DB1C6B}"/>
                </a:ext>
              </a:extLst>
            </p:cNvPr>
            <p:cNvSpPr>
              <a:spLocks/>
            </p:cNvSpPr>
            <p:nvPr/>
          </p:nvSpPr>
          <p:spPr bwMode="auto">
            <a:xfrm>
              <a:off x="5667358" y="3481778"/>
              <a:ext cx="241063" cy="252892"/>
            </a:xfrm>
            <a:custGeom>
              <a:avLst/>
              <a:gdLst/>
              <a:ahLst/>
              <a:cxnLst>
                <a:cxn ang="0">
                  <a:pos x="90" y="6"/>
                </a:cxn>
                <a:cxn ang="0">
                  <a:pos x="84" y="6"/>
                </a:cxn>
                <a:cxn ang="0">
                  <a:pos x="94" y="8"/>
                </a:cxn>
                <a:cxn ang="0">
                  <a:pos x="100" y="4"/>
                </a:cxn>
                <a:cxn ang="0">
                  <a:pos x="104" y="12"/>
                </a:cxn>
                <a:cxn ang="0">
                  <a:pos x="110" y="16"/>
                </a:cxn>
                <a:cxn ang="0">
                  <a:pos x="118" y="24"/>
                </a:cxn>
                <a:cxn ang="0">
                  <a:pos x="124" y="30"/>
                </a:cxn>
                <a:cxn ang="0">
                  <a:pos x="130" y="34"/>
                </a:cxn>
                <a:cxn ang="0">
                  <a:pos x="130" y="28"/>
                </a:cxn>
                <a:cxn ang="0">
                  <a:pos x="152" y="32"/>
                </a:cxn>
                <a:cxn ang="0">
                  <a:pos x="140" y="34"/>
                </a:cxn>
                <a:cxn ang="0">
                  <a:pos x="134" y="40"/>
                </a:cxn>
                <a:cxn ang="0">
                  <a:pos x="132" y="44"/>
                </a:cxn>
                <a:cxn ang="0">
                  <a:pos x="122" y="38"/>
                </a:cxn>
                <a:cxn ang="0">
                  <a:pos x="120" y="62"/>
                </a:cxn>
                <a:cxn ang="0">
                  <a:pos x="116" y="66"/>
                </a:cxn>
                <a:cxn ang="0">
                  <a:pos x="112" y="72"/>
                </a:cxn>
                <a:cxn ang="0">
                  <a:pos x="102" y="82"/>
                </a:cxn>
                <a:cxn ang="0">
                  <a:pos x="104" y="90"/>
                </a:cxn>
                <a:cxn ang="0">
                  <a:pos x="96" y="90"/>
                </a:cxn>
                <a:cxn ang="0">
                  <a:pos x="86" y="106"/>
                </a:cxn>
                <a:cxn ang="0">
                  <a:pos x="80" y="106"/>
                </a:cxn>
                <a:cxn ang="0">
                  <a:pos x="88" y="108"/>
                </a:cxn>
                <a:cxn ang="0">
                  <a:pos x="86" y="112"/>
                </a:cxn>
                <a:cxn ang="0">
                  <a:pos x="76" y="120"/>
                </a:cxn>
                <a:cxn ang="0">
                  <a:pos x="94" y="122"/>
                </a:cxn>
                <a:cxn ang="0">
                  <a:pos x="104" y="120"/>
                </a:cxn>
                <a:cxn ang="0">
                  <a:pos x="90" y="132"/>
                </a:cxn>
                <a:cxn ang="0">
                  <a:pos x="72" y="134"/>
                </a:cxn>
                <a:cxn ang="0">
                  <a:pos x="66" y="130"/>
                </a:cxn>
                <a:cxn ang="0">
                  <a:pos x="60" y="146"/>
                </a:cxn>
                <a:cxn ang="0">
                  <a:pos x="52" y="154"/>
                </a:cxn>
                <a:cxn ang="0">
                  <a:pos x="60" y="148"/>
                </a:cxn>
                <a:cxn ang="0">
                  <a:pos x="54" y="138"/>
                </a:cxn>
                <a:cxn ang="0">
                  <a:pos x="48" y="136"/>
                </a:cxn>
                <a:cxn ang="0">
                  <a:pos x="34" y="134"/>
                </a:cxn>
                <a:cxn ang="0">
                  <a:pos x="32" y="126"/>
                </a:cxn>
                <a:cxn ang="0">
                  <a:pos x="20" y="130"/>
                </a:cxn>
                <a:cxn ang="0">
                  <a:pos x="26" y="138"/>
                </a:cxn>
                <a:cxn ang="0">
                  <a:pos x="16" y="142"/>
                </a:cxn>
                <a:cxn ang="0">
                  <a:pos x="10" y="150"/>
                </a:cxn>
                <a:cxn ang="0">
                  <a:pos x="6" y="144"/>
                </a:cxn>
                <a:cxn ang="0">
                  <a:pos x="8" y="136"/>
                </a:cxn>
                <a:cxn ang="0">
                  <a:pos x="4" y="120"/>
                </a:cxn>
                <a:cxn ang="0">
                  <a:pos x="0" y="110"/>
                </a:cxn>
                <a:cxn ang="0">
                  <a:pos x="6" y="88"/>
                </a:cxn>
                <a:cxn ang="0">
                  <a:pos x="10" y="68"/>
                </a:cxn>
                <a:cxn ang="0">
                  <a:pos x="8" y="66"/>
                </a:cxn>
                <a:cxn ang="0">
                  <a:pos x="10" y="42"/>
                </a:cxn>
                <a:cxn ang="0">
                  <a:pos x="18" y="34"/>
                </a:cxn>
                <a:cxn ang="0">
                  <a:pos x="20" y="22"/>
                </a:cxn>
                <a:cxn ang="0">
                  <a:pos x="34" y="18"/>
                </a:cxn>
                <a:cxn ang="0">
                  <a:pos x="38" y="16"/>
                </a:cxn>
                <a:cxn ang="0">
                  <a:pos x="48" y="6"/>
                </a:cxn>
                <a:cxn ang="0">
                  <a:pos x="58" y="12"/>
                </a:cxn>
                <a:cxn ang="0">
                  <a:pos x="66" y="14"/>
                </a:cxn>
              </a:cxnLst>
              <a:rect l="0" t="0" r="r" b="b"/>
              <a:pathLst>
                <a:path w="152" h="160">
                  <a:moveTo>
                    <a:pt x="74" y="0"/>
                  </a:moveTo>
                  <a:lnTo>
                    <a:pt x="74" y="0"/>
                  </a:lnTo>
                  <a:lnTo>
                    <a:pt x="80" y="2"/>
                  </a:lnTo>
                  <a:lnTo>
                    <a:pt x="86" y="2"/>
                  </a:lnTo>
                  <a:lnTo>
                    <a:pt x="88" y="2"/>
                  </a:lnTo>
                  <a:lnTo>
                    <a:pt x="88" y="4"/>
                  </a:lnTo>
                  <a:lnTo>
                    <a:pt x="90" y="6"/>
                  </a:lnTo>
                  <a:lnTo>
                    <a:pt x="90" y="6"/>
                  </a:lnTo>
                  <a:lnTo>
                    <a:pt x="88" y="6"/>
                  </a:lnTo>
                  <a:lnTo>
                    <a:pt x="88" y="6"/>
                  </a:lnTo>
                  <a:lnTo>
                    <a:pt x="88" y="6"/>
                  </a:lnTo>
                  <a:lnTo>
                    <a:pt x="88" y="6"/>
                  </a:lnTo>
                  <a:lnTo>
                    <a:pt x="86" y="6"/>
                  </a:lnTo>
                  <a:lnTo>
                    <a:pt x="84" y="6"/>
                  </a:lnTo>
                  <a:lnTo>
                    <a:pt x="84" y="6"/>
                  </a:lnTo>
                  <a:lnTo>
                    <a:pt x="84" y="8"/>
                  </a:lnTo>
                  <a:lnTo>
                    <a:pt x="86" y="8"/>
                  </a:lnTo>
                  <a:lnTo>
                    <a:pt x="90" y="10"/>
                  </a:lnTo>
                  <a:lnTo>
                    <a:pt x="92" y="12"/>
                  </a:lnTo>
                  <a:lnTo>
                    <a:pt x="92" y="10"/>
                  </a:lnTo>
                  <a:lnTo>
                    <a:pt x="94" y="8"/>
                  </a:lnTo>
                  <a:lnTo>
                    <a:pt x="94" y="8"/>
                  </a:lnTo>
                  <a:lnTo>
                    <a:pt x="94" y="8"/>
                  </a:lnTo>
                  <a:lnTo>
                    <a:pt x="94" y="6"/>
                  </a:lnTo>
                  <a:lnTo>
                    <a:pt x="94" y="4"/>
                  </a:lnTo>
                  <a:lnTo>
                    <a:pt x="96" y="4"/>
                  </a:lnTo>
                  <a:lnTo>
                    <a:pt x="98" y="4"/>
                  </a:lnTo>
                  <a:lnTo>
                    <a:pt x="100" y="4"/>
                  </a:lnTo>
                  <a:lnTo>
                    <a:pt x="100" y="4"/>
                  </a:lnTo>
                  <a:lnTo>
                    <a:pt x="98" y="6"/>
                  </a:lnTo>
                  <a:lnTo>
                    <a:pt x="98" y="6"/>
                  </a:lnTo>
                  <a:lnTo>
                    <a:pt x="98" y="6"/>
                  </a:lnTo>
                  <a:lnTo>
                    <a:pt x="98" y="10"/>
                  </a:lnTo>
                  <a:lnTo>
                    <a:pt x="98" y="10"/>
                  </a:lnTo>
                  <a:lnTo>
                    <a:pt x="104" y="12"/>
                  </a:lnTo>
                  <a:lnTo>
                    <a:pt x="106" y="12"/>
                  </a:lnTo>
                  <a:lnTo>
                    <a:pt x="108" y="8"/>
                  </a:lnTo>
                  <a:lnTo>
                    <a:pt x="108" y="8"/>
                  </a:lnTo>
                  <a:lnTo>
                    <a:pt x="112" y="6"/>
                  </a:lnTo>
                  <a:lnTo>
                    <a:pt x="112" y="6"/>
                  </a:lnTo>
                  <a:lnTo>
                    <a:pt x="112" y="8"/>
                  </a:lnTo>
                  <a:lnTo>
                    <a:pt x="110" y="16"/>
                  </a:lnTo>
                  <a:lnTo>
                    <a:pt x="112" y="22"/>
                  </a:lnTo>
                  <a:lnTo>
                    <a:pt x="114" y="24"/>
                  </a:lnTo>
                  <a:lnTo>
                    <a:pt x="116" y="22"/>
                  </a:lnTo>
                  <a:lnTo>
                    <a:pt x="116" y="22"/>
                  </a:lnTo>
                  <a:lnTo>
                    <a:pt x="120" y="22"/>
                  </a:lnTo>
                  <a:lnTo>
                    <a:pt x="120" y="24"/>
                  </a:lnTo>
                  <a:lnTo>
                    <a:pt x="118" y="24"/>
                  </a:lnTo>
                  <a:lnTo>
                    <a:pt x="116" y="26"/>
                  </a:lnTo>
                  <a:lnTo>
                    <a:pt x="116" y="26"/>
                  </a:lnTo>
                  <a:lnTo>
                    <a:pt x="116" y="26"/>
                  </a:lnTo>
                  <a:lnTo>
                    <a:pt x="118" y="28"/>
                  </a:lnTo>
                  <a:lnTo>
                    <a:pt x="118" y="28"/>
                  </a:lnTo>
                  <a:lnTo>
                    <a:pt x="122" y="28"/>
                  </a:lnTo>
                  <a:lnTo>
                    <a:pt x="124" y="30"/>
                  </a:lnTo>
                  <a:lnTo>
                    <a:pt x="124" y="30"/>
                  </a:lnTo>
                  <a:lnTo>
                    <a:pt x="124" y="32"/>
                  </a:lnTo>
                  <a:lnTo>
                    <a:pt x="124" y="34"/>
                  </a:lnTo>
                  <a:lnTo>
                    <a:pt x="126" y="38"/>
                  </a:lnTo>
                  <a:lnTo>
                    <a:pt x="126" y="38"/>
                  </a:lnTo>
                  <a:lnTo>
                    <a:pt x="126" y="38"/>
                  </a:lnTo>
                  <a:lnTo>
                    <a:pt x="130" y="34"/>
                  </a:lnTo>
                  <a:lnTo>
                    <a:pt x="132" y="32"/>
                  </a:lnTo>
                  <a:lnTo>
                    <a:pt x="130" y="30"/>
                  </a:lnTo>
                  <a:lnTo>
                    <a:pt x="128" y="30"/>
                  </a:lnTo>
                  <a:lnTo>
                    <a:pt x="128" y="28"/>
                  </a:lnTo>
                  <a:lnTo>
                    <a:pt x="128" y="28"/>
                  </a:lnTo>
                  <a:lnTo>
                    <a:pt x="128" y="28"/>
                  </a:lnTo>
                  <a:lnTo>
                    <a:pt x="130" y="28"/>
                  </a:lnTo>
                  <a:lnTo>
                    <a:pt x="136" y="28"/>
                  </a:lnTo>
                  <a:lnTo>
                    <a:pt x="136" y="28"/>
                  </a:lnTo>
                  <a:lnTo>
                    <a:pt x="142" y="26"/>
                  </a:lnTo>
                  <a:lnTo>
                    <a:pt x="144" y="24"/>
                  </a:lnTo>
                  <a:lnTo>
                    <a:pt x="146" y="26"/>
                  </a:lnTo>
                  <a:lnTo>
                    <a:pt x="150" y="28"/>
                  </a:lnTo>
                  <a:lnTo>
                    <a:pt x="152" y="32"/>
                  </a:lnTo>
                  <a:lnTo>
                    <a:pt x="152" y="34"/>
                  </a:lnTo>
                  <a:lnTo>
                    <a:pt x="152" y="34"/>
                  </a:lnTo>
                  <a:lnTo>
                    <a:pt x="148" y="36"/>
                  </a:lnTo>
                  <a:lnTo>
                    <a:pt x="140" y="36"/>
                  </a:lnTo>
                  <a:lnTo>
                    <a:pt x="140" y="34"/>
                  </a:lnTo>
                  <a:lnTo>
                    <a:pt x="140" y="34"/>
                  </a:lnTo>
                  <a:lnTo>
                    <a:pt x="140" y="34"/>
                  </a:lnTo>
                  <a:lnTo>
                    <a:pt x="138" y="34"/>
                  </a:lnTo>
                  <a:lnTo>
                    <a:pt x="138" y="34"/>
                  </a:lnTo>
                  <a:lnTo>
                    <a:pt x="134" y="36"/>
                  </a:lnTo>
                  <a:lnTo>
                    <a:pt x="134" y="36"/>
                  </a:lnTo>
                  <a:lnTo>
                    <a:pt x="134" y="38"/>
                  </a:lnTo>
                  <a:lnTo>
                    <a:pt x="134" y="38"/>
                  </a:lnTo>
                  <a:lnTo>
                    <a:pt x="134" y="40"/>
                  </a:lnTo>
                  <a:lnTo>
                    <a:pt x="136" y="40"/>
                  </a:lnTo>
                  <a:lnTo>
                    <a:pt x="136" y="40"/>
                  </a:lnTo>
                  <a:lnTo>
                    <a:pt x="136" y="42"/>
                  </a:lnTo>
                  <a:lnTo>
                    <a:pt x="136" y="42"/>
                  </a:lnTo>
                  <a:lnTo>
                    <a:pt x="134" y="44"/>
                  </a:lnTo>
                  <a:lnTo>
                    <a:pt x="134" y="44"/>
                  </a:lnTo>
                  <a:lnTo>
                    <a:pt x="132" y="44"/>
                  </a:lnTo>
                  <a:lnTo>
                    <a:pt x="132" y="44"/>
                  </a:lnTo>
                  <a:lnTo>
                    <a:pt x="126" y="42"/>
                  </a:lnTo>
                  <a:lnTo>
                    <a:pt x="126" y="40"/>
                  </a:lnTo>
                  <a:lnTo>
                    <a:pt x="124" y="40"/>
                  </a:lnTo>
                  <a:lnTo>
                    <a:pt x="124" y="40"/>
                  </a:lnTo>
                  <a:lnTo>
                    <a:pt x="122" y="38"/>
                  </a:lnTo>
                  <a:lnTo>
                    <a:pt x="122" y="38"/>
                  </a:lnTo>
                  <a:lnTo>
                    <a:pt x="122" y="40"/>
                  </a:lnTo>
                  <a:lnTo>
                    <a:pt x="116" y="46"/>
                  </a:lnTo>
                  <a:lnTo>
                    <a:pt x="114" y="50"/>
                  </a:lnTo>
                  <a:lnTo>
                    <a:pt x="114" y="54"/>
                  </a:lnTo>
                  <a:lnTo>
                    <a:pt x="116" y="56"/>
                  </a:lnTo>
                  <a:lnTo>
                    <a:pt x="118" y="58"/>
                  </a:lnTo>
                  <a:lnTo>
                    <a:pt x="120" y="62"/>
                  </a:lnTo>
                  <a:lnTo>
                    <a:pt x="118" y="64"/>
                  </a:lnTo>
                  <a:lnTo>
                    <a:pt x="118" y="66"/>
                  </a:lnTo>
                  <a:lnTo>
                    <a:pt x="116" y="66"/>
                  </a:lnTo>
                  <a:lnTo>
                    <a:pt x="116" y="66"/>
                  </a:lnTo>
                  <a:lnTo>
                    <a:pt x="114" y="66"/>
                  </a:lnTo>
                  <a:lnTo>
                    <a:pt x="114" y="68"/>
                  </a:lnTo>
                  <a:lnTo>
                    <a:pt x="116" y="66"/>
                  </a:lnTo>
                  <a:lnTo>
                    <a:pt x="116" y="68"/>
                  </a:lnTo>
                  <a:lnTo>
                    <a:pt x="116" y="68"/>
                  </a:lnTo>
                  <a:lnTo>
                    <a:pt x="116" y="68"/>
                  </a:lnTo>
                  <a:lnTo>
                    <a:pt x="116" y="68"/>
                  </a:lnTo>
                  <a:lnTo>
                    <a:pt x="114" y="70"/>
                  </a:lnTo>
                  <a:lnTo>
                    <a:pt x="112" y="72"/>
                  </a:lnTo>
                  <a:lnTo>
                    <a:pt x="112" y="72"/>
                  </a:lnTo>
                  <a:lnTo>
                    <a:pt x="112" y="72"/>
                  </a:lnTo>
                  <a:lnTo>
                    <a:pt x="112" y="74"/>
                  </a:lnTo>
                  <a:lnTo>
                    <a:pt x="108" y="76"/>
                  </a:lnTo>
                  <a:lnTo>
                    <a:pt x="106" y="78"/>
                  </a:lnTo>
                  <a:lnTo>
                    <a:pt x="104" y="82"/>
                  </a:lnTo>
                  <a:lnTo>
                    <a:pt x="102" y="82"/>
                  </a:lnTo>
                  <a:lnTo>
                    <a:pt x="102" y="82"/>
                  </a:lnTo>
                  <a:lnTo>
                    <a:pt x="104" y="86"/>
                  </a:lnTo>
                  <a:lnTo>
                    <a:pt x="106" y="88"/>
                  </a:lnTo>
                  <a:lnTo>
                    <a:pt x="108" y="90"/>
                  </a:lnTo>
                  <a:lnTo>
                    <a:pt x="110" y="90"/>
                  </a:lnTo>
                  <a:lnTo>
                    <a:pt x="110" y="90"/>
                  </a:lnTo>
                  <a:lnTo>
                    <a:pt x="108" y="92"/>
                  </a:lnTo>
                  <a:lnTo>
                    <a:pt x="104" y="90"/>
                  </a:lnTo>
                  <a:lnTo>
                    <a:pt x="104" y="90"/>
                  </a:lnTo>
                  <a:lnTo>
                    <a:pt x="104" y="90"/>
                  </a:lnTo>
                  <a:lnTo>
                    <a:pt x="100" y="88"/>
                  </a:lnTo>
                  <a:lnTo>
                    <a:pt x="98" y="88"/>
                  </a:lnTo>
                  <a:lnTo>
                    <a:pt x="96" y="88"/>
                  </a:lnTo>
                  <a:lnTo>
                    <a:pt x="96" y="90"/>
                  </a:lnTo>
                  <a:lnTo>
                    <a:pt x="96" y="90"/>
                  </a:lnTo>
                  <a:lnTo>
                    <a:pt x="98" y="90"/>
                  </a:lnTo>
                  <a:lnTo>
                    <a:pt x="98" y="96"/>
                  </a:lnTo>
                  <a:lnTo>
                    <a:pt x="98" y="98"/>
                  </a:lnTo>
                  <a:lnTo>
                    <a:pt x="94" y="102"/>
                  </a:lnTo>
                  <a:lnTo>
                    <a:pt x="92" y="104"/>
                  </a:lnTo>
                  <a:lnTo>
                    <a:pt x="88" y="106"/>
                  </a:lnTo>
                  <a:lnTo>
                    <a:pt x="86" y="106"/>
                  </a:lnTo>
                  <a:lnTo>
                    <a:pt x="86" y="106"/>
                  </a:lnTo>
                  <a:lnTo>
                    <a:pt x="86" y="106"/>
                  </a:lnTo>
                  <a:lnTo>
                    <a:pt x="86" y="104"/>
                  </a:lnTo>
                  <a:lnTo>
                    <a:pt x="86" y="104"/>
                  </a:lnTo>
                  <a:lnTo>
                    <a:pt x="82" y="104"/>
                  </a:lnTo>
                  <a:lnTo>
                    <a:pt x="82" y="104"/>
                  </a:lnTo>
                  <a:lnTo>
                    <a:pt x="80" y="106"/>
                  </a:lnTo>
                  <a:lnTo>
                    <a:pt x="78" y="110"/>
                  </a:lnTo>
                  <a:lnTo>
                    <a:pt x="78" y="110"/>
                  </a:lnTo>
                  <a:lnTo>
                    <a:pt x="82" y="110"/>
                  </a:lnTo>
                  <a:lnTo>
                    <a:pt x="82" y="108"/>
                  </a:lnTo>
                  <a:lnTo>
                    <a:pt x="84" y="108"/>
                  </a:lnTo>
                  <a:lnTo>
                    <a:pt x="86" y="108"/>
                  </a:lnTo>
                  <a:lnTo>
                    <a:pt x="88" y="108"/>
                  </a:lnTo>
                  <a:lnTo>
                    <a:pt x="92" y="112"/>
                  </a:lnTo>
                  <a:lnTo>
                    <a:pt x="92" y="112"/>
                  </a:lnTo>
                  <a:lnTo>
                    <a:pt x="92" y="114"/>
                  </a:lnTo>
                  <a:lnTo>
                    <a:pt x="92" y="116"/>
                  </a:lnTo>
                  <a:lnTo>
                    <a:pt x="88" y="114"/>
                  </a:lnTo>
                  <a:lnTo>
                    <a:pt x="88" y="114"/>
                  </a:lnTo>
                  <a:lnTo>
                    <a:pt x="86" y="112"/>
                  </a:lnTo>
                  <a:lnTo>
                    <a:pt x="84" y="112"/>
                  </a:lnTo>
                  <a:lnTo>
                    <a:pt x="84" y="112"/>
                  </a:lnTo>
                  <a:lnTo>
                    <a:pt x="76" y="116"/>
                  </a:lnTo>
                  <a:lnTo>
                    <a:pt x="76" y="116"/>
                  </a:lnTo>
                  <a:lnTo>
                    <a:pt x="74" y="118"/>
                  </a:lnTo>
                  <a:lnTo>
                    <a:pt x="76" y="118"/>
                  </a:lnTo>
                  <a:lnTo>
                    <a:pt x="76" y="120"/>
                  </a:lnTo>
                  <a:lnTo>
                    <a:pt x="76" y="120"/>
                  </a:lnTo>
                  <a:lnTo>
                    <a:pt x="76" y="118"/>
                  </a:lnTo>
                  <a:lnTo>
                    <a:pt x="76" y="118"/>
                  </a:lnTo>
                  <a:lnTo>
                    <a:pt x="78" y="118"/>
                  </a:lnTo>
                  <a:lnTo>
                    <a:pt x="80" y="118"/>
                  </a:lnTo>
                  <a:lnTo>
                    <a:pt x="86" y="120"/>
                  </a:lnTo>
                  <a:lnTo>
                    <a:pt x="94" y="122"/>
                  </a:lnTo>
                  <a:lnTo>
                    <a:pt x="94" y="122"/>
                  </a:lnTo>
                  <a:lnTo>
                    <a:pt x="98" y="120"/>
                  </a:lnTo>
                  <a:lnTo>
                    <a:pt x="100" y="118"/>
                  </a:lnTo>
                  <a:lnTo>
                    <a:pt x="100" y="118"/>
                  </a:lnTo>
                  <a:lnTo>
                    <a:pt x="102" y="118"/>
                  </a:lnTo>
                  <a:lnTo>
                    <a:pt x="104" y="118"/>
                  </a:lnTo>
                  <a:lnTo>
                    <a:pt x="104" y="120"/>
                  </a:lnTo>
                  <a:lnTo>
                    <a:pt x="104" y="122"/>
                  </a:lnTo>
                  <a:lnTo>
                    <a:pt x="104" y="124"/>
                  </a:lnTo>
                  <a:lnTo>
                    <a:pt x="102" y="124"/>
                  </a:lnTo>
                  <a:lnTo>
                    <a:pt x="102" y="126"/>
                  </a:lnTo>
                  <a:lnTo>
                    <a:pt x="92" y="130"/>
                  </a:lnTo>
                  <a:lnTo>
                    <a:pt x="90" y="130"/>
                  </a:lnTo>
                  <a:lnTo>
                    <a:pt x="90" y="132"/>
                  </a:lnTo>
                  <a:lnTo>
                    <a:pt x="88" y="132"/>
                  </a:lnTo>
                  <a:lnTo>
                    <a:pt x="86" y="136"/>
                  </a:lnTo>
                  <a:lnTo>
                    <a:pt x="84" y="140"/>
                  </a:lnTo>
                  <a:lnTo>
                    <a:pt x="84" y="140"/>
                  </a:lnTo>
                  <a:lnTo>
                    <a:pt x="76" y="138"/>
                  </a:lnTo>
                  <a:lnTo>
                    <a:pt x="74" y="138"/>
                  </a:lnTo>
                  <a:lnTo>
                    <a:pt x="72" y="134"/>
                  </a:lnTo>
                  <a:lnTo>
                    <a:pt x="72" y="134"/>
                  </a:lnTo>
                  <a:lnTo>
                    <a:pt x="70" y="134"/>
                  </a:lnTo>
                  <a:lnTo>
                    <a:pt x="72" y="132"/>
                  </a:lnTo>
                  <a:lnTo>
                    <a:pt x="70" y="132"/>
                  </a:lnTo>
                  <a:lnTo>
                    <a:pt x="70" y="132"/>
                  </a:lnTo>
                  <a:lnTo>
                    <a:pt x="68" y="130"/>
                  </a:lnTo>
                  <a:lnTo>
                    <a:pt x="66" y="130"/>
                  </a:lnTo>
                  <a:lnTo>
                    <a:pt x="64" y="132"/>
                  </a:lnTo>
                  <a:lnTo>
                    <a:pt x="62" y="132"/>
                  </a:lnTo>
                  <a:lnTo>
                    <a:pt x="60" y="134"/>
                  </a:lnTo>
                  <a:lnTo>
                    <a:pt x="60" y="136"/>
                  </a:lnTo>
                  <a:lnTo>
                    <a:pt x="60" y="136"/>
                  </a:lnTo>
                  <a:lnTo>
                    <a:pt x="58" y="144"/>
                  </a:lnTo>
                  <a:lnTo>
                    <a:pt x="60" y="146"/>
                  </a:lnTo>
                  <a:lnTo>
                    <a:pt x="62" y="152"/>
                  </a:lnTo>
                  <a:lnTo>
                    <a:pt x="56" y="158"/>
                  </a:lnTo>
                  <a:lnTo>
                    <a:pt x="56" y="160"/>
                  </a:lnTo>
                  <a:lnTo>
                    <a:pt x="54" y="160"/>
                  </a:lnTo>
                  <a:lnTo>
                    <a:pt x="54" y="160"/>
                  </a:lnTo>
                  <a:lnTo>
                    <a:pt x="52" y="154"/>
                  </a:lnTo>
                  <a:lnTo>
                    <a:pt x="52" y="154"/>
                  </a:lnTo>
                  <a:lnTo>
                    <a:pt x="52" y="154"/>
                  </a:lnTo>
                  <a:lnTo>
                    <a:pt x="54" y="152"/>
                  </a:lnTo>
                  <a:lnTo>
                    <a:pt x="56" y="152"/>
                  </a:lnTo>
                  <a:lnTo>
                    <a:pt x="58" y="152"/>
                  </a:lnTo>
                  <a:lnTo>
                    <a:pt x="58" y="150"/>
                  </a:lnTo>
                  <a:lnTo>
                    <a:pt x="60" y="148"/>
                  </a:lnTo>
                  <a:lnTo>
                    <a:pt x="60" y="148"/>
                  </a:lnTo>
                  <a:lnTo>
                    <a:pt x="56" y="142"/>
                  </a:lnTo>
                  <a:lnTo>
                    <a:pt x="56" y="140"/>
                  </a:lnTo>
                  <a:lnTo>
                    <a:pt x="56" y="138"/>
                  </a:lnTo>
                  <a:lnTo>
                    <a:pt x="56" y="138"/>
                  </a:lnTo>
                  <a:lnTo>
                    <a:pt x="56" y="136"/>
                  </a:lnTo>
                  <a:lnTo>
                    <a:pt x="54" y="136"/>
                  </a:lnTo>
                  <a:lnTo>
                    <a:pt x="54" y="138"/>
                  </a:lnTo>
                  <a:lnTo>
                    <a:pt x="50" y="136"/>
                  </a:lnTo>
                  <a:lnTo>
                    <a:pt x="50" y="134"/>
                  </a:lnTo>
                  <a:lnTo>
                    <a:pt x="50" y="132"/>
                  </a:lnTo>
                  <a:lnTo>
                    <a:pt x="48" y="130"/>
                  </a:lnTo>
                  <a:lnTo>
                    <a:pt x="48" y="134"/>
                  </a:lnTo>
                  <a:lnTo>
                    <a:pt x="48" y="134"/>
                  </a:lnTo>
                  <a:lnTo>
                    <a:pt x="48" y="136"/>
                  </a:lnTo>
                  <a:lnTo>
                    <a:pt x="44" y="138"/>
                  </a:lnTo>
                  <a:lnTo>
                    <a:pt x="44" y="138"/>
                  </a:lnTo>
                  <a:lnTo>
                    <a:pt x="42" y="140"/>
                  </a:lnTo>
                  <a:lnTo>
                    <a:pt x="42" y="138"/>
                  </a:lnTo>
                  <a:lnTo>
                    <a:pt x="38" y="134"/>
                  </a:lnTo>
                  <a:lnTo>
                    <a:pt x="36" y="134"/>
                  </a:lnTo>
                  <a:lnTo>
                    <a:pt x="34" y="134"/>
                  </a:lnTo>
                  <a:lnTo>
                    <a:pt x="34" y="134"/>
                  </a:lnTo>
                  <a:lnTo>
                    <a:pt x="34" y="130"/>
                  </a:lnTo>
                  <a:lnTo>
                    <a:pt x="32" y="130"/>
                  </a:lnTo>
                  <a:lnTo>
                    <a:pt x="32" y="128"/>
                  </a:lnTo>
                  <a:lnTo>
                    <a:pt x="34" y="128"/>
                  </a:lnTo>
                  <a:lnTo>
                    <a:pt x="34" y="128"/>
                  </a:lnTo>
                  <a:lnTo>
                    <a:pt x="32" y="126"/>
                  </a:lnTo>
                  <a:lnTo>
                    <a:pt x="32" y="126"/>
                  </a:lnTo>
                  <a:lnTo>
                    <a:pt x="28" y="126"/>
                  </a:lnTo>
                  <a:lnTo>
                    <a:pt x="28" y="128"/>
                  </a:lnTo>
                  <a:lnTo>
                    <a:pt x="26" y="132"/>
                  </a:lnTo>
                  <a:lnTo>
                    <a:pt x="24" y="132"/>
                  </a:lnTo>
                  <a:lnTo>
                    <a:pt x="24" y="130"/>
                  </a:lnTo>
                  <a:lnTo>
                    <a:pt x="20" y="130"/>
                  </a:lnTo>
                  <a:lnTo>
                    <a:pt x="20" y="134"/>
                  </a:lnTo>
                  <a:lnTo>
                    <a:pt x="22" y="134"/>
                  </a:lnTo>
                  <a:lnTo>
                    <a:pt x="24" y="136"/>
                  </a:lnTo>
                  <a:lnTo>
                    <a:pt x="24" y="136"/>
                  </a:lnTo>
                  <a:lnTo>
                    <a:pt x="26" y="136"/>
                  </a:lnTo>
                  <a:lnTo>
                    <a:pt x="26" y="138"/>
                  </a:lnTo>
                  <a:lnTo>
                    <a:pt x="26" y="138"/>
                  </a:lnTo>
                  <a:lnTo>
                    <a:pt x="26" y="140"/>
                  </a:lnTo>
                  <a:lnTo>
                    <a:pt x="24" y="140"/>
                  </a:lnTo>
                  <a:lnTo>
                    <a:pt x="20" y="138"/>
                  </a:lnTo>
                  <a:lnTo>
                    <a:pt x="20" y="136"/>
                  </a:lnTo>
                  <a:lnTo>
                    <a:pt x="18" y="136"/>
                  </a:lnTo>
                  <a:lnTo>
                    <a:pt x="16" y="138"/>
                  </a:lnTo>
                  <a:lnTo>
                    <a:pt x="16" y="142"/>
                  </a:lnTo>
                  <a:lnTo>
                    <a:pt x="14" y="144"/>
                  </a:lnTo>
                  <a:lnTo>
                    <a:pt x="12" y="144"/>
                  </a:lnTo>
                  <a:lnTo>
                    <a:pt x="10" y="146"/>
                  </a:lnTo>
                  <a:lnTo>
                    <a:pt x="10" y="146"/>
                  </a:lnTo>
                  <a:lnTo>
                    <a:pt x="10" y="148"/>
                  </a:lnTo>
                  <a:lnTo>
                    <a:pt x="10" y="148"/>
                  </a:lnTo>
                  <a:lnTo>
                    <a:pt x="10" y="150"/>
                  </a:lnTo>
                  <a:lnTo>
                    <a:pt x="10" y="150"/>
                  </a:lnTo>
                  <a:lnTo>
                    <a:pt x="10" y="152"/>
                  </a:lnTo>
                  <a:lnTo>
                    <a:pt x="10" y="152"/>
                  </a:lnTo>
                  <a:lnTo>
                    <a:pt x="8" y="152"/>
                  </a:lnTo>
                  <a:lnTo>
                    <a:pt x="8" y="152"/>
                  </a:lnTo>
                  <a:lnTo>
                    <a:pt x="6" y="146"/>
                  </a:lnTo>
                  <a:lnTo>
                    <a:pt x="6" y="144"/>
                  </a:lnTo>
                  <a:lnTo>
                    <a:pt x="6" y="142"/>
                  </a:lnTo>
                  <a:lnTo>
                    <a:pt x="4" y="138"/>
                  </a:lnTo>
                  <a:lnTo>
                    <a:pt x="4" y="138"/>
                  </a:lnTo>
                  <a:lnTo>
                    <a:pt x="4" y="138"/>
                  </a:lnTo>
                  <a:lnTo>
                    <a:pt x="4" y="138"/>
                  </a:lnTo>
                  <a:lnTo>
                    <a:pt x="6" y="138"/>
                  </a:lnTo>
                  <a:lnTo>
                    <a:pt x="8" y="136"/>
                  </a:lnTo>
                  <a:lnTo>
                    <a:pt x="8" y="134"/>
                  </a:lnTo>
                  <a:lnTo>
                    <a:pt x="6" y="130"/>
                  </a:lnTo>
                  <a:lnTo>
                    <a:pt x="6" y="128"/>
                  </a:lnTo>
                  <a:lnTo>
                    <a:pt x="4" y="128"/>
                  </a:lnTo>
                  <a:lnTo>
                    <a:pt x="0" y="128"/>
                  </a:lnTo>
                  <a:lnTo>
                    <a:pt x="4" y="120"/>
                  </a:lnTo>
                  <a:lnTo>
                    <a:pt x="4" y="120"/>
                  </a:lnTo>
                  <a:lnTo>
                    <a:pt x="4" y="114"/>
                  </a:lnTo>
                  <a:lnTo>
                    <a:pt x="2" y="114"/>
                  </a:lnTo>
                  <a:lnTo>
                    <a:pt x="2" y="114"/>
                  </a:lnTo>
                  <a:lnTo>
                    <a:pt x="2" y="116"/>
                  </a:lnTo>
                  <a:lnTo>
                    <a:pt x="0" y="116"/>
                  </a:lnTo>
                  <a:lnTo>
                    <a:pt x="0" y="112"/>
                  </a:lnTo>
                  <a:lnTo>
                    <a:pt x="0" y="110"/>
                  </a:lnTo>
                  <a:lnTo>
                    <a:pt x="0" y="110"/>
                  </a:lnTo>
                  <a:lnTo>
                    <a:pt x="2" y="108"/>
                  </a:lnTo>
                  <a:lnTo>
                    <a:pt x="4" y="108"/>
                  </a:lnTo>
                  <a:lnTo>
                    <a:pt x="4" y="98"/>
                  </a:lnTo>
                  <a:lnTo>
                    <a:pt x="6" y="90"/>
                  </a:lnTo>
                  <a:lnTo>
                    <a:pt x="6" y="88"/>
                  </a:lnTo>
                  <a:lnTo>
                    <a:pt x="6" y="88"/>
                  </a:lnTo>
                  <a:lnTo>
                    <a:pt x="6" y="88"/>
                  </a:lnTo>
                  <a:lnTo>
                    <a:pt x="6" y="88"/>
                  </a:lnTo>
                  <a:lnTo>
                    <a:pt x="8" y="86"/>
                  </a:lnTo>
                  <a:lnTo>
                    <a:pt x="10" y="80"/>
                  </a:lnTo>
                  <a:lnTo>
                    <a:pt x="10" y="78"/>
                  </a:lnTo>
                  <a:lnTo>
                    <a:pt x="12" y="74"/>
                  </a:lnTo>
                  <a:lnTo>
                    <a:pt x="10" y="68"/>
                  </a:lnTo>
                  <a:lnTo>
                    <a:pt x="10" y="68"/>
                  </a:lnTo>
                  <a:lnTo>
                    <a:pt x="10" y="66"/>
                  </a:lnTo>
                  <a:lnTo>
                    <a:pt x="10" y="66"/>
                  </a:lnTo>
                  <a:lnTo>
                    <a:pt x="8" y="68"/>
                  </a:lnTo>
                  <a:lnTo>
                    <a:pt x="8" y="68"/>
                  </a:lnTo>
                  <a:lnTo>
                    <a:pt x="6" y="68"/>
                  </a:lnTo>
                  <a:lnTo>
                    <a:pt x="8" y="66"/>
                  </a:lnTo>
                  <a:lnTo>
                    <a:pt x="4" y="58"/>
                  </a:lnTo>
                  <a:lnTo>
                    <a:pt x="4" y="58"/>
                  </a:lnTo>
                  <a:lnTo>
                    <a:pt x="4" y="58"/>
                  </a:lnTo>
                  <a:lnTo>
                    <a:pt x="4" y="56"/>
                  </a:lnTo>
                  <a:lnTo>
                    <a:pt x="8" y="48"/>
                  </a:lnTo>
                  <a:lnTo>
                    <a:pt x="8" y="46"/>
                  </a:lnTo>
                  <a:lnTo>
                    <a:pt x="10" y="42"/>
                  </a:lnTo>
                  <a:lnTo>
                    <a:pt x="10" y="40"/>
                  </a:lnTo>
                  <a:lnTo>
                    <a:pt x="12" y="40"/>
                  </a:lnTo>
                  <a:lnTo>
                    <a:pt x="12" y="40"/>
                  </a:lnTo>
                  <a:lnTo>
                    <a:pt x="14" y="40"/>
                  </a:lnTo>
                  <a:lnTo>
                    <a:pt x="16" y="38"/>
                  </a:lnTo>
                  <a:lnTo>
                    <a:pt x="16" y="38"/>
                  </a:lnTo>
                  <a:lnTo>
                    <a:pt x="18" y="34"/>
                  </a:lnTo>
                  <a:lnTo>
                    <a:pt x="16" y="28"/>
                  </a:lnTo>
                  <a:lnTo>
                    <a:pt x="16" y="28"/>
                  </a:lnTo>
                  <a:lnTo>
                    <a:pt x="14" y="28"/>
                  </a:lnTo>
                  <a:lnTo>
                    <a:pt x="14" y="26"/>
                  </a:lnTo>
                  <a:lnTo>
                    <a:pt x="14" y="26"/>
                  </a:lnTo>
                  <a:lnTo>
                    <a:pt x="18" y="22"/>
                  </a:lnTo>
                  <a:lnTo>
                    <a:pt x="20" y="22"/>
                  </a:lnTo>
                  <a:lnTo>
                    <a:pt x="22" y="22"/>
                  </a:lnTo>
                  <a:lnTo>
                    <a:pt x="22" y="22"/>
                  </a:lnTo>
                  <a:lnTo>
                    <a:pt x="24" y="22"/>
                  </a:lnTo>
                  <a:lnTo>
                    <a:pt x="26" y="22"/>
                  </a:lnTo>
                  <a:lnTo>
                    <a:pt x="26" y="22"/>
                  </a:lnTo>
                  <a:lnTo>
                    <a:pt x="32" y="20"/>
                  </a:lnTo>
                  <a:lnTo>
                    <a:pt x="34" y="18"/>
                  </a:lnTo>
                  <a:lnTo>
                    <a:pt x="36" y="16"/>
                  </a:lnTo>
                  <a:lnTo>
                    <a:pt x="38" y="14"/>
                  </a:lnTo>
                  <a:lnTo>
                    <a:pt x="40" y="14"/>
                  </a:lnTo>
                  <a:lnTo>
                    <a:pt x="40" y="14"/>
                  </a:lnTo>
                  <a:lnTo>
                    <a:pt x="38" y="16"/>
                  </a:lnTo>
                  <a:lnTo>
                    <a:pt x="38" y="16"/>
                  </a:lnTo>
                  <a:lnTo>
                    <a:pt x="38" y="16"/>
                  </a:lnTo>
                  <a:lnTo>
                    <a:pt x="38" y="18"/>
                  </a:lnTo>
                  <a:lnTo>
                    <a:pt x="38" y="18"/>
                  </a:lnTo>
                  <a:lnTo>
                    <a:pt x="38" y="18"/>
                  </a:lnTo>
                  <a:lnTo>
                    <a:pt x="46" y="14"/>
                  </a:lnTo>
                  <a:lnTo>
                    <a:pt x="46" y="10"/>
                  </a:lnTo>
                  <a:lnTo>
                    <a:pt x="48" y="6"/>
                  </a:lnTo>
                  <a:lnTo>
                    <a:pt x="48" y="6"/>
                  </a:lnTo>
                  <a:lnTo>
                    <a:pt x="50" y="6"/>
                  </a:lnTo>
                  <a:lnTo>
                    <a:pt x="50" y="6"/>
                  </a:lnTo>
                  <a:lnTo>
                    <a:pt x="48" y="12"/>
                  </a:lnTo>
                  <a:lnTo>
                    <a:pt x="48" y="14"/>
                  </a:lnTo>
                  <a:lnTo>
                    <a:pt x="50" y="14"/>
                  </a:lnTo>
                  <a:lnTo>
                    <a:pt x="50" y="14"/>
                  </a:lnTo>
                  <a:lnTo>
                    <a:pt x="58" y="12"/>
                  </a:lnTo>
                  <a:lnTo>
                    <a:pt x="60" y="12"/>
                  </a:lnTo>
                  <a:lnTo>
                    <a:pt x="60" y="12"/>
                  </a:lnTo>
                  <a:lnTo>
                    <a:pt x="60" y="14"/>
                  </a:lnTo>
                  <a:lnTo>
                    <a:pt x="60" y="16"/>
                  </a:lnTo>
                  <a:lnTo>
                    <a:pt x="60" y="16"/>
                  </a:lnTo>
                  <a:lnTo>
                    <a:pt x="64" y="14"/>
                  </a:lnTo>
                  <a:lnTo>
                    <a:pt x="66" y="14"/>
                  </a:lnTo>
                  <a:lnTo>
                    <a:pt x="66" y="14"/>
                  </a:lnTo>
                  <a:lnTo>
                    <a:pt x="72" y="8"/>
                  </a:lnTo>
                  <a:lnTo>
                    <a:pt x="72" y="8"/>
                  </a:lnTo>
                  <a:lnTo>
                    <a:pt x="76" y="0"/>
                  </a:lnTo>
                  <a:lnTo>
                    <a:pt x="74" y="0"/>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79" name="Freeform 5714">
              <a:extLst>
                <a:ext uri="{FF2B5EF4-FFF2-40B4-BE49-F238E27FC236}">
                  <a16:creationId xmlns:a16="http://schemas.microsoft.com/office/drawing/2014/main" id="{0254A17F-9BC0-9847-BD41-D2883C751F2E}"/>
                </a:ext>
              </a:extLst>
            </p:cNvPr>
            <p:cNvSpPr>
              <a:spLocks/>
            </p:cNvSpPr>
            <p:nvPr/>
          </p:nvSpPr>
          <p:spPr bwMode="auto">
            <a:xfrm>
              <a:off x="5472816" y="3761059"/>
              <a:ext cx="162824" cy="409025"/>
            </a:xfrm>
            <a:custGeom>
              <a:avLst/>
              <a:gdLst/>
              <a:ahLst/>
              <a:cxnLst>
                <a:cxn ang="0">
                  <a:pos x="10" y="120"/>
                </a:cxn>
                <a:cxn ang="0">
                  <a:pos x="14" y="104"/>
                </a:cxn>
                <a:cxn ang="0">
                  <a:pos x="4" y="90"/>
                </a:cxn>
                <a:cxn ang="0">
                  <a:pos x="4" y="78"/>
                </a:cxn>
                <a:cxn ang="0">
                  <a:pos x="4" y="60"/>
                </a:cxn>
                <a:cxn ang="0">
                  <a:pos x="6" y="52"/>
                </a:cxn>
                <a:cxn ang="0">
                  <a:pos x="10" y="36"/>
                </a:cxn>
                <a:cxn ang="0">
                  <a:pos x="8" y="36"/>
                </a:cxn>
                <a:cxn ang="0">
                  <a:pos x="4" y="48"/>
                </a:cxn>
                <a:cxn ang="0">
                  <a:pos x="0" y="44"/>
                </a:cxn>
                <a:cxn ang="0">
                  <a:pos x="4" y="40"/>
                </a:cxn>
                <a:cxn ang="0">
                  <a:pos x="4" y="16"/>
                </a:cxn>
                <a:cxn ang="0">
                  <a:pos x="4" y="4"/>
                </a:cxn>
                <a:cxn ang="0">
                  <a:pos x="12" y="0"/>
                </a:cxn>
                <a:cxn ang="0">
                  <a:pos x="14" y="2"/>
                </a:cxn>
                <a:cxn ang="0">
                  <a:pos x="14" y="20"/>
                </a:cxn>
                <a:cxn ang="0">
                  <a:pos x="24" y="44"/>
                </a:cxn>
                <a:cxn ang="0">
                  <a:pos x="28" y="48"/>
                </a:cxn>
                <a:cxn ang="0">
                  <a:pos x="28" y="58"/>
                </a:cxn>
                <a:cxn ang="0">
                  <a:pos x="26" y="74"/>
                </a:cxn>
                <a:cxn ang="0">
                  <a:pos x="30" y="74"/>
                </a:cxn>
                <a:cxn ang="0">
                  <a:pos x="36" y="84"/>
                </a:cxn>
                <a:cxn ang="0">
                  <a:pos x="34" y="96"/>
                </a:cxn>
                <a:cxn ang="0">
                  <a:pos x="34" y="102"/>
                </a:cxn>
                <a:cxn ang="0">
                  <a:pos x="42" y="118"/>
                </a:cxn>
                <a:cxn ang="0">
                  <a:pos x="32" y="128"/>
                </a:cxn>
                <a:cxn ang="0">
                  <a:pos x="38" y="146"/>
                </a:cxn>
                <a:cxn ang="0">
                  <a:pos x="50" y="148"/>
                </a:cxn>
                <a:cxn ang="0">
                  <a:pos x="54" y="150"/>
                </a:cxn>
                <a:cxn ang="0">
                  <a:pos x="62" y="156"/>
                </a:cxn>
                <a:cxn ang="0">
                  <a:pos x="68" y="168"/>
                </a:cxn>
                <a:cxn ang="0">
                  <a:pos x="72" y="174"/>
                </a:cxn>
                <a:cxn ang="0">
                  <a:pos x="70" y="180"/>
                </a:cxn>
                <a:cxn ang="0">
                  <a:pos x="74" y="190"/>
                </a:cxn>
                <a:cxn ang="0">
                  <a:pos x="72" y="198"/>
                </a:cxn>
                <a:cxn ang="0">
                  <a:pos x="84" y="218"/>
                </a:cxn>
                <a:cxn ang="0">
                  <a:pos x="90" y="228"/>
                </a:cxn>
                <a:cxn ang="0">
                  <a:pos x="90" y="234"/>
                </a:cxn>
                <a:cxn ang="0">
                  <a:pos x="98" y="238"/>
                </a:cxn>
                <a:cxn ang="0">
                  <a:pos x="102" y="256"/>
                </a:cxn>
                <a:cxn ang="0">
                  <a:pos x="94" y="258"/>
                </a:cxn>
                <a:cxn ang="0">
                  <a:pos x="88" y="252"/>
                </a:cxn>
                <a:cxn ang="0">
                  <a:pos x="78" y="246"/>
                </a:cxn>
                <a:cxn ang="0">
                  <a:pos x="72" y="248"/>
                </a:cxn>
                <a:cxn ang="0">
                  <a:pos x="66" y="242"/>
                </a:cxn>
                <a:cxn ang="0">
                  <a:pos x="68" y="236"/>
                </a:cxn>
                <a:cxn ang="0">
                  <a:pos x="72" y="228"/>
                </a:cxn>
                <a:cxn ang="0">
                  <a:pos x="68" y="222"/>
                </a:cxn>
                <a:cxn ang="0">
                  <a:pos x="58" y="212"/>
                </a:cxn>
                <a:cxn ang="0">
                  <a:pos x="56" y="198"/>
                </a:cxn>
                <a:cxn ang="0">
                  <a:pos x="50" y="184"/>
                </a:cxn>
                <a:cxn ang="0">
                  <a:pos x="44" y="178"/>
                </a:cxn>
                <a:cxn ang="0">
                  <a:pos x="36" y="176"/>
                </a:cxn>
                <a:cxn ang="0">
                  <a:pos x="24" y="162"/>
                </a:cxn>
                <a:cxn ang="0">
                  <a:pos x="22" y="158"/>
                </a:cxn>
                <a:cxn ang="0">
                  <a:pos x="12" y="136"/>
                </a:cxn>
                <a:cxn ang="0">
                  <a:pos x="8" y="130"/>
                </a:cxn>
              </a:cxnLst>
              <a:rect l="0" t="0" r="r" b="b"/>
              <a:pathLst>
                <a:path w="102" h="258">
                  <a:moveTo>
                    <a:pt x="6" y="122"/>
                  </a:moveTo>
                  <a:lnTo>
                    <a:pt x="8" y="122"/>
                  </a:lnTo>
                  <a:lnTo>
                    <a:pt x="10" y="120"/>
                  </a:lnTo>
                  <a:lnTo>
                    <a:pt x="10" y="120"/>
                  </a:lnTo>
                  <a:lnTo>
                    <a:pt x="12" y="118"/>
                  </a:lnTo>
                  <a:lnTo>
                    <a:pt x="16" y="108"/>
                  </a:lnTo>
                  <a:lnTo>
                    <a:pt x="16" y="108"/>
                  </a:lnTo>
                  <a:lnTo>
                    <a:pt x="14" y="104"/>
                  </a:lnTo>
                  <a:lnTo>
                    <a:pt x="12" y="102"/>
                  </a:lnTo>
                  <a:lnTo>
                    <a:pt x="8" y="96"/>
                  </a:lnTo>
                  <a:lnTo>
                    <a:pt x="6" y="92"/>
                  </a:lnTo>
                  <a:lnTo>
                    <a:pt x="4" y="90"/>
                  </a:lnTo>
                  <a:lnTo>
                    <a:pt x="2" y="82"/>
                  </a:lnTo>
                  <a:lnTo>
                    <a:pt x="2" y="82"/>
                  </a:lnTo>
                  <a:lnTo>
                    <a:pt x="4" y="80"/>
                  </a:lnTo>
                  <a:lnTo>
                    <a:pt x="4" y="78"/>
                  </a:lnTo>
                  <a:lnTo>
                    <a:pt x="2" y="74"/>
                  </a:lnTo>
                  <a:lnTo>
                    <a:pt x="2" y="68"/>
                  </a:lnTo>
                  <a:lnTo>
                    <a:pt x="4" y="62"/>
                  </a:lnTo>
                  <a:lnTo>
                    <a:pt x="4" y="60"/>
                  </a:lnTo>
                  <a:lnTo>
                    <a:pt x="4" y="56"/>
                  </a:lnTo>
                  <a:lnTo>
                    <a:pt x="6" y="56"/>
                  </a:lnTo>
                  <a:lnTo>
                    <a:pt x="6" y="56"/>
                  </a:lnTo>
                  <a:lnTo>
                    <a:pt x="6" y="52"/>
                  </a:lnTo>
                  <a:lnTo>
                    <a:pt x="8" y="48"/>
                  </a:lnTo>
                  <a:lnTo>
                    <a:pt x="10" y="40"/>
                  </a:lnTo>
                  <a:lnTo>
                    <a:pt x="10" y="40"/>
                  </a:lnTo>
                  <a:lnTo>
                    <a:pt x="10" y="36"/>
                  </a:lnTo>
                  <a:lnTo>
                    <a:pt x="10" y="34"/>
                  </a:lnTo>
                  <a:lnTo>
                    <a:pt x="10" y="34"/>
                  </a:lnTo>
                  <a:lnTo>
                    <a:pt x="8" y="34"/>
                  </a:lnTo>
                  <a:lnTo>
                    <a:pt x="8" y="36"/>
                  </a:lnTo>
                  <a:lnTo>
                    <a:pt x="8" y="36"/>
                  </a:lnTo>
                  <a:lnTo>
                    <a:pt x="6" y="42"/>
                  </a:lnTo>
                  <a:lnTo>
                    <a:pt x="4" y="48"/>
                  </a:lnTo>
                  <a:lnTo>
                    <a:pt x="4" y="48"/>
                  </a:lnTo>
                  <a:lnTo>
                    <a:pt x="2" y="46"/>
                  </a:lnTo>
                  <a:lnTo>
                    <a:pt x="0" y="46"/>
                  </a:lnTo>
                  <a:lnTo>
                    <a:pt x="0" y="44"/>
                  </a:lnTo>
                  <a:lnTo>
                    <a:pt x="0" y="44"/>
                  </a:lnTo>
                  <a:lnTo>
                    <a:pt x="2" y="42"/>
                  </a:lnTo>
                  <a:lnTo>
                    <a:pt x="2" y="42"/>
                  </a:lnTo>
                  <a:lnTo>
                    <a:pt x="4" y="42"/>
                  </a:lnTo>
                  <a:lnTo>
                    <a:pt x="4" y="40"/>
                  </a:lnTo>
                  <a:lnTo>
                    <a:pt x="2" y="36"/>
                  </a:lnTo>
                  <a:lnTo>
                    <a:pt x="2" y="20"/>
                  </a:lnTo>
                  <a:lnTo>
                    <a:pt x="4" y="18"/>
                  </a:lnTo>
                  <a:lnTo>
                    <a:pt x="4" y="16"/>
                  </a:lnTo>
                  <a:lnTo>
                    <a:pt x="6" y="16"/>
                  </a:lnTo>
                  <a:lnTo>
                    <a:pt x="4" y="10"/>
                  </a:lnTo>
                  <a:lnTo>
                    <a:pt x="4" y="8"/>
                  </a:lnTo>
                  <a:lnTo>
                    <a:pt x="4" y="4"/>
                  </a:lnTo>
                  <a:lnTo>
                    <a:pt x="4" y="4"/>
                  </a:lnTo>
                  <a:lnTo>
                    <a:pt x="4" y="2"/>
                  </a:lnTo>
                  <a:lnTo>
                    <a:pt x="6" y="0"/>
                  </a:lnTo>
                  <a:lnTo>
                    <a:pt x="12" y="0"/>
                  </a:lnTo>
                  <a:lnTo>
                    <a:pt x="14" y="2"/>
                  </a:lnTo>
                  <a:lnTo>
                    <a:pt x="14" y="2"/>
                  </a:lnTo>
                  <a:lnTo>
                    <a:pt x="14" y="2"/>
                  </a:lnTo>
                  <a:lnTo>
                    <a:pt x="14" y="2"/>
                  </a:lnTo>
                  <a:lnTo>
                    <a:pt x="14" y="4"/>
                  </a:lnTo>
                  <a:lnTo>
                    <a:pt x="12" y="10"/>
                  </a:lnTo>
                  <a:lnTo>
                    <a:pt x="14" y="20"/>
                  </a:lnTo>
                  <a:lnTo>
                    <a:pt x="14" y="20"/>
                  </a:lnTo>
                  <a:lnTo>
                    <a:pt x="16" y="26"/>
                  </a:lnTo>
                  <a:lnTo>
                    <a:pt x="18" y="32"/>
                  </a:lnTo>
                  <a:lnTo>
                    <a:pt x="22" y="40"/>
                  </a:lnTo>
                  <a:lnTo>
                    <a:pt x="24" y="44"/>
                  </a:lnTo>
                  <a:lnTo>
                    <a:pt x="26" y="48"/>
                  </a:lnTo>
                  <a:lnTo>
                    <a:pt x="26" y="48"/>
                  </a:lnTo>
                  <a:lnTo>
                    <a:pt x="28" y="48"/>
                  </a:lnTo>
                  <a:lnTo>
                    <a:pt x="28" y="48"/>
                  </a:lnTo>
                  <a:lnTo>
                    <a:pt x="28" y="50"/>
                  </a:lnTo>
                  <a:lnTo>
                    <a:pt x="28" y="52"/>
                  </a:lnTo>
                  <a:lnTo>
                    <a:pt x="28" y="56"/>
                  </a:lnTo>
                  <a:lnTo>
                    <a:pt x="28" y="58"/>
                  </a:lnTo>
                  <a:lnTo>
                    <a:pt x="26" y="64"/>
                  </a:lnTo>
                  <a:lnTo>
                    <a:pt x="26" y="66"/>
                  </a:lnTo>
                  <a:lnTo>
                    <a:pt x="26" y="68"/>
                  </a:lnTo>
                  <a:lnTo>
                    <a:pt x="26" y="74"/>
                  </a:lnTo>
                  <a:lnTo>
                    <a:pt x="26" y="74"/>
                  </a:lnTo>
                  <a:lnTo>
                    <a:pt x="28" y="74"/>
                  </a:lnTo>
                  <a:lnTo>
                    <a:pt x="28" y="74"/>
                  </a:lnTo>
                  <a:lnTo>
                    <a:pt x="30" y="74"/>
                  </a:lnTo>
                  <a:lnTo>
                    <a:pt x="32" y="78"/>
                  </a:lnTo>
                  <a:lnTo>
                    <a:pt x="34" y="78"/>
                  </a:lnTo>
                  <a:lnTo>
                    <a:pt x="34" y="78"/>
                  </a:lnTo>
                  <a:lnTo>
                    <a:pt x="36" y="84"/>
                  </a:lnTo>
                  <a:lnTo>
                    <a:pt x="36" y="88"/>
                  </a:lnTo>
                  <a:lnTo>
                    <a:pt x="34" y="94"/>
                  </a:lnTo>
                  <a:lnTo>
                    <a:pt x="34" y="96"/>
                  </a:lnTo>
                  <a:lnTo>
                    <a:pt x="34" y="96"/>
                  </a:lnTo>
                  <a:lnTo>
                    <a:pt x="32" y="98"/>
                  </a:lnTo>
                  <a:lnTo>
                    <a:pt x="32" y="100"/>
                  </a:lnTo>
                  <a:lnTo>
                    <a:pt x="34" y="100"/>
                  </a:lnTo>
                  <a:lnTo>
                    <a:pt x="34" y="102"/>
                  </a:lnTo>
                  <a:lnTo>
                    <a:pt x="38" y="104"/>
                  </a:lnTo>
                  <a:lnTo>
                    <a:pt x="38" y="106"/>
                  </a:lnTo>
                  <a:lnTo>
                    <a:pt x="42" y="114"/>
                  </a:lnTo>
                  <a:lnTo>
                    <a:pt x="42" y="118"/>
                  </a:lnTo>
                  <a:lnTo>
                    <a:pt x="42" y="122"/>
                  </a:lnTo>
                  <a:lnTo>
                    <a:pt x="36" y="126"/>
                  </a:lnTo>
                  <a:lnTo>
                    <a:pt x="34" y="126"/>
                  </a:lnTo>
                  <a:lnTo>
                    <a:pt x="32" y="128"/>
                  </a:lnTo>
                  <a:lnTo>
                    <a:pt x="32" y="128"/>
                  </a:lnTo>
                  <a:lnTo>
                    <a:pt x="32" y="138"/>
                  </a:lnTo>
                  <a:lnTo>
                    <a:pt x="36" y="142"/>
                  </a:lnTo>
                  <a:lnTo>
                    <a:pt x="38" y="146"/>
                  </a:lnTo>
                  <a:lnTo>
                    <a:pt x="40" y="146"/>
                  </a:lnTo>
                  <a:lnTo>
                    <a:pt x="42" y="150"/>
                  </a:lnTo>
                  <a:lnTo>
                    <a:pt x="48" y="148"/>
                  </a:lnTo>
                  <a:lnTo>
                    <a:pt x="50" y="148"/>
                  </a:lnTo>
                  <a:lnTo>
                    <a:pt x="50" y="146"/>
                  </a:lnTo>
                  <a:lnTo>
                    <a:pt x="52" y="148"/>
                  </a:lnTo>
                  <a:lnTo>
                    <a:pt x="52" y="148"/>
                  </a:lnTo>
                  <a:lnTo>
                    <a:pt x="54" y="150"/>
                  </a:lnTo>
                  <a:lnTo>
                    <a:pt x="58" y="156"/>
                  </a:lnTo>
                  <a:lnTo>
                    <a:pt x="60" y="156"/>
                  </a:lnTo>
                  <a:lnTo>
                    <a:pt x="60" y="156"/>
                  </a:lnTo>
                  <a:lnTo>
                    <a:pt x="62" y="156"/>
                  </a:lnTo>
                  <a:lnTo>
                    <a:pt x="64" y="162"/>
                  </a:lnTo>
                  <a:lnTo>
                    <a:pt x="64" y="164"/>
                  </a:lnTo>
                  <a:lnTo>
                    <a:pt x="64" y="164"/>
                  </a:lnTo>
                  <a:lnTo>
                    <a:pt x="68" y="168"/>
                  </a:lnTo>
                  <a:lnTo>
                    <a:pt x="72" y="172"/>
                  </a:lnTo>
                  <a:lnTo>
                    <a:pt x="72" y="172"/>
                  </a:lnTo>
                  <a:lnTo>
                    <a:pt x="72" y="172"/>
                  </a:lnTo>
                  <a:lnTo>
                    <a:pt x="72" y="174"/>
                  </a:lnTo>
                  <a:lnTo>
                    <a:pt x="72" y="178"/>
                  </a:lnTo>
                  <a:lnTo>
                    <a:pt x="72" y="178"/>
                  </a:lnTo>
                  <a:lnTo>
                    <a:pt x="70" y="178"/>
                  </a:lnTo>
                  <a:lnTo>
                    <a:pt x="70" y="180"/>
                  </a:lnTo>
                  <a:lnTo>
                    <a:pt x="72" y="186"/>
                  </a:lnTo>
                  <a:lnTo>
                    <a:pt x="72" y="186"/>
                  </a:lnTo>
                  <a:lnTo>
                    <a:pt x="74" y="188"/>
                  </a:lnTo>
                  <a:lnTo>
                    <a:pt x="74" y="190"/>
                  </a:lnTo>
                  <a:lnTo>
                    <a:pt x="74" y="190"/>
                  </a:lnTo>
                  <a:lnTo>
                    <a:pt x="74" y="196"/>
                  </a:lnTo>
                  <a:lnTo>
                    <a:pt x="72" y="196"/>
                  </a:lnTo>
                  <a:lnTo>
                    <a:pt x="72" y="198"/>
                  </a:lnTo>
                  <a:lnTo>
                    <a:pt x="76" y="202"/>
                  </a:lnTo>
                  <a:lnTo>
                    <a:pt x="82" y="210"/>
                  </a:lnTo>
                  <a:lnTo>
                    <a:pt x="82" y="214"/>
                  </a:lnTo>
                  <a:lnTo>
                    <a:pt x="84" y="218"/>
                  </a:lnTo>
                  <a:lnTo>
                    <a:pt x="86" y="218"/>
                  </a:lnTo>
                  <a:lnTo>
                    <a:pt x="88" y="220"/>
                  </a:lnTo>
                  <a:lnTo>
                    <a:pt x="90" y="226"/>
                  </a:lnTo>
                  <a:lnTo>
                    <a:pt x="90" y="228"/>
                  </a:lnTo>
                  <a:lnTo>
                    <a:pt x="90" y="228"/>
                  </a:lnTo>
                  <a:lnTo>
                    <a:pt x="90" y="230"/>
                  </a:lnTo>
                  <a:lnTo>
                    <a:pt x="90" y="234"/>
                  </a:lnTo>
                  <a:lnTo>
                    <a:pt x="90" y="234"/>
                  </a:lnTo>
                  <a:lnTo>
                    <a:pt x="94" y="236"/>
                  </a:lnTo>
                  <a:lnTo>
                    <a:pt x="96" y="238"/>
                  </a:lnTo>
                  <a:lnTo>
                    <a:pt x="98" y="238"/>
                  </a:lnTo>
                  <a:lnTo>
                    <a:pt x="98" y="238"/>
                  </a:lnTo>
                  <a:lnTo>
                    <a:pt x="100" y="240"/>
                  </a:lnTo>
                  <a:lnTo>
                    <a:pt x="100" y="250"/>
                  </a:lnTo>
                  <a:lnTo>
                    <a:pt x="102" y="250"/>
                  </a:lnTo>
                  <a:lnTo>
                    <a:pt x="102" y="256"/>
                  </a:lnTo>
                  <a:lnTo>
                    <a:pt x="100" y="256"/>
                  </a:lnTo>
                  <a:lnTo>
                    <a:pt x="94" y="258"/>
                  </a:lnTo>
                  <a:lnTo>
                    <a:pt x="94" y="258"/>
                  </a:lnTo>
                  <a:lnTo>
                    <a:pt x="94" y="258"/>
                  </a:lnTo>
                  <a:lnTo>
                    <a:pt x="92" y="258"/>
                  </a:lnTo>
                  <a:lnTo>
                    <a:pt x="90" y="256"/>
                  </a:lnTo>
                  <a:lnTo>
                    <a:pt x="88" y="254"/>
                  </a:lnTo>
                  <a:lnTo>
                    <a:pt x="88" y="252"/>
                  </a:lnTo>
                  <a:lnTo>
                    <a:pt x="86" y="250"/>
                  </a:lnTo>
                  <a:lnTo>
                    <a:pt x="82" y="246"/>
                  </a:lnTo>
                  <a:lnTo>
                    <a:pt x="82" y="246"/>
                  </a:lnTo>
                  <a:lnTo>
                    <a:pt x="78" y="246"/>
                  </a:lnTo>
                  <a:lnTo>
                    <a:pt x="76" y="246"/>
                  </a:lnTo>
                  <a:lnTo>
                    <a:pt x="74" y="246"/>
                  </a:lnTo>
                  <a:lnTo>
                    <a:pt x="74" y="248"/>
                  </a:lnTo>
                  <a:lnTo>
                    <a:pt x="72" y="248"/>
                  </a:lnTo>
                  <a:lnTo>
                    <a:pt x="70" y="248"/>
                  </a:lnTo>
                  <a:lnTo>
                    <a:pt x="68" y="244"/>
                  </a:lnTo>
                  <a:lnTo>
                    <a:pt x="66" y="242"/>
                  </a:lnTo>
                  <a:lnTo>
                    <a:pt x="66" y="242"/>
                  </a:lnTo>
                  <a:lnTo>
                    <a:pt x="66" y="238"/>
                  </a:lnTo>
                  <a:lnTo>
                    <a:pt x="66" y="238"/>
                  </a:lnTo>
                  <a:lnTo>
                    <a:pt x="68" y="236"/>
                  </a:lnTo>
                  <a:lnTo>
                    <a:pt x="68" y="236"/>
                  </a:lnTo>
                  <a:lnTo>
                    <a:pt x="70" y="236"/>
                  </a:lnTo>
                  <a:lnTo>
                    <a:pt x="72" y="234"/>
                  </a:lnTo>
                  <a:lnTo>
                    <a:pt x="72" y="230"/>
                  </a:lnTo>
                  <a:lnTo>
                    <a:pt x="72" y="228"/>
                  </a:lnTo>
                  <a:lnTo>
                    <a:pt x="72" y="228"/>
                  </a:lnTo>
                  <a:lnTo>
                    <a:pt x="72" y="226"/>
                  </a:lnTo>
                  <a:lnTo>
                    <a:pt x="70" y="224"/>
                  </a:lnTo>
                  <a:lnTo>
                    <a:pt x="68" y="222"/>
                  </a:lnTo>
                  <a:lnTo>
                    <a:pt x="66" y="218"/>
                  </a:lnTo>
                  <a:lnTo>
                    <a:pt x="62" y="218"/>
                  </a:lnTo>
                  <a:lnTo>
                    <a:pt x="60" y="214"/>
                  </a:lnTo>
                  <a:lnTo>
                    <a:pt x="58" y="212"/>
                  </a:lnTo>
                  <a:lnTo>
                    <a:pt x="56" y="206"/>
                  </a:lnTo>
                  <a:lnTo>
                    <a:pt x="54" y="202"/>
                  </a:lnTo>
                  <a:lnTo>
                    <a:pt x="54" y="200"/>
                  </a:lnTo>
                  <a:lnTo>
                    <a:pt x="56" y="198"/>
                  </a:lnTo>
                  <a:lnTo>
                    <a:pt x="56" y="196"/>
                  </a:lnTo>
                  <a:lnTo>
                    <a:pt x="54" y="190"/>
                  </a:lnTo>
                  <a:lnTo>
                    <a:pt x="52" y="186"/>
                  </a:lnTo>
                  <a:lnTo>
                    <a:pt x="50" y="184"/>
                  </a:lnTo>
                  <a:lnTo>
                    <a:pt x="50" y="184"/>
                  </a:lnTo>
                  <a:lnTo>
                    <a:pt x="50" y="182"/>
                  </a:lnTo>
                  <a:lnTo>
                    <a:pt x="48" y="182"/>
                  </a:lnTo>
                  <a:lnTo>
                    <a:pt x="44" y="178"/>
                  </a:lnTo>
                  <a:lnTo>
                    <a:pt x="42" y="178"/>
                  </a:lnTo>
                  <a:lnTo>
                    <a:pt x="40" y="178"/>
                  </a:lnTo>
                  <a:lnTo>
                    <a:pt x="38" y="178"/>
                  </a:lnTo>
                  <a:lnTo>
                    <a:pt x="36" y="176"/>
                  </a:lnTo>
                  <a:lnTo>
                    <a:pt x="34" y="176"/>
                  </a:lnTo>
                  <a:lnTo>
                    <a:pt x="34" y="174"/>
                  </a:lnTo>
                  <a:lnTo>
                    <a:pt x="30" y="168"/>
                  </a:lnTo>
                  <a:lnTo>
                    <a:pt x="24" y="162"/>
                  </a:lnTo>
                  <a:lnTo>
                    <a:pt x="24" y="162"/>
                  </a:lnTo>
                  <a:lnTo>
                    <a:pt x="22" y="162"/>
                  </a:lnTo>
                  <a:lnTo>
                    <a:pt x="22" y="158"/>
                  </a:lnTo>
                  <a:lnTo>
                    <a:pt x="22" y="158"/>
                  </a:lnTo>
                  <a:lnTo>
                    <a:pt x="16" y="148"/>
                  </a:lnTo>
                  <a:lnTo>
                    <a:pt x="14" y="140"/>
                  </a:lnTo>
                  <a:lnTo>
                    <a:pt x="14" y="136"/>
                  </a:lnTo>
                  <a:lnTo>
                    <a:pt x="12" y="136"/>
                  </a:lnTo>
                  <a:lnTo>
                    <a:pt x="12" y="134"/>
                  </a:lnTo>
                  <a:lnTo>
                    <a:pt x="10" y="132"/>
                  </a:lnTo>
                  <a:lnTo>
                    <a:pt x="10" y="130"/>
                  </a:lnTo>
                  <a:lnTo>
                    <a:pt x="8" y="130"/>
                  </a:lnTo>
                  <a:lnTo>
                    <a:pt x="6" y="130"/>
                  </a:lnTo>
                  <a:lnTo>
                    <a:pt x="6" y="122"/>
                  </a:lnTo>
                  <a:close/>
                </a:path>
              </a:pathLst>
            </a:custGeom>
            <a:solidFill>
              <a:srgbClr val="C7EAFB"/>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0" name="Freeform 5715">
              <a:extLst>
                <a:ext uri="{FF2B5EF4-FFF2-40B4-BE49-F238E27FC236}">
                  <a16:creationId xmlns:a16="http://schemas.microsoft.com/office/drawing/2014/main" id="{BDF2597F-D5BE-1E43-9E7D-FD9B2B2CA858}"/>
                </a:ext>
              </a:extLst>
            </p:cNvPr>
            <p:cNvSpPr>
              <a:spLocks/>
            </p:cNvSpPr>
            <p:nvPr/>
          </p:nvSpPr>
          <p:spPr bwMode="auto">
            <a:xfrm>
              <a:off x="5472816" y="3761059"/>
              <a:ext cx="162824" cy="409025"/>
            </a:xfrm>
            <a:custGeom>
              <a:avLst/>
              <a:gdLst/>
              <a:ahLst/>
              <a:cxnLst>
                <a:cxn ang="0">
                  <a:pos x="10" y="120"/>
                </a:cxn>
                <a:cxn ang="0">
                  <a:pos x="14" y="104"/>
                </a:cxn>
                <a:cxn ang="0">
                  <a:pos x="4" y="90"/>
                </a:cxn>
                <a:cxn ang="0">
                  <a:pos x="4" y="78"/>
                </a:cxn>
                <a:cxn ang="0">
                  <a:pos x="4" y="60"/>
                </a:cxn>
                <a:cxn ang="0">
                  <a:pos x="6" y="52"/>
                </a:cxn>
                <a:cxn ang="0">
                  <a:pos x="10" y="36"/>
                </a:cxn>
                <a:cxn ang="0">
                  <a:pos x="8" y="36"/>
                </a:cxn>
                <a:cxn ang="0">
                  <a:pos x="4" y="48"/>
                </a:cxn>
                <a:cxn ang="0">
                  <a:pos x="0" y="44"/>
                </a:cxn>
                <a:cxn ang="0">
                  <a:pos x="4" y="40"/>
                </a:cxn>
                <a:cxn ang="0">
                  <a:pos x="4" y="16"/>
                </a:cxn>
                <a:cxn ang="0">
                  <a:pos x="4" y="4"/>
                </a:cxn>
                <a:cxn ang="0">
                  <a:pos x="12" y="0"/>
                </a:cxn>
                <a:cxn ang="0">
                  <a:pos x="14" y="2"/>
                </a:cxn>
                <a:cxn ang="0">
                  <a:pos x="14" y="20"/>
                </a:cxn>
                <a:cxn ang="0">
                  <a:pos x="24" y="44"/>
                </a:cxn>
                <a:cxn ang="0">
                  <a:pos x="28" y="48"/>
                </a:cxn>
                <a:cxn ang="0">
                  <a:pos x="28" y="58"/>
                </a:cxn>
                <a:cxn ang="0">
                  <a:pos x="26" y="74"/>
                </a:cxn>
                <a:cxn ang="0">
                  <a:pos x="30" y="74"/>
                </a:cxn>
                <a:cxn ang="0">
                  <a:pos x="36" y="84"/>
                </a:cxn>
                <a:cxn ang="0">
                  <a:pos x="34" y="96"/>
                </a:cxn>
                <a:cxn ang="0">
                  <a:pos x="34" y="102"/>
                </a:cxn>
                <a:cxn ang="0">
                  <a:pos x="42" y="118"/>
                </a:cxn>
                <a:cxn ang="0">
                  <a:pos x="32" y="128"/>
                </a:cxn>
                <a:cxn ang="0">
                  <a:pos x="38" y="146"/>
                </a:cxn>
                <a:cxn ang="0">
                  <a:pos x="50" y="148"/>
                </a:cxn>
                <a:cxn ang="0">
                  <a:pos x="54" y="150"/>
                </a:cxn>
                <a:cxn ang="0">
                  <a:pos x="62" y="156"/>
                </a:cxn>
                <a:cxn ang="0">
                  <a:pos x="68" y="168"/>
                </a:cxn>
                <a:cxn ang="0">
                  <a:pos x="72" y="174"/>
                </a:cxn>
                <a:cxn ang="0">
                  <a:pos x="70" y="180"/>
                </a:cxn>
                <a:cxn ang="0">
                  <a:pos x="74" y="190"/>
                </a:cxn>
                <a:cxn ang="0">
                  <a:pos x="72" y="198"/>
                </a:cxn>
                <a:cxn ang="0">
                  <a:pos x="84" y="218"/>
                </a:cxn>
                <a:cxn ang="0">
                  <a:pos x="90" y="228"/>
                </a:cxn>
                <a:cxn ang="0">
                  <a:pos x="90" y="234"/>
                </a:cxn>
                <a:cxn ang="0">
                  <a:pos x="98" y="238"/>
                </a:cxn>
                <a:cxn ang="0">
                  <a:pos x="102" y="256"/>
                </a:cxn>
                <a:cxn ang="0">
                  <a:pos x="94" y="258"/>
                </a:cxn>
                <a:cxn ang="0">
                  <a:pos x="88" y="252"/>
                </a:cxn>
                <a:cxn ang="0">
                  <a:pos x="78" y="246"/>
                </a:cxn>
                <a:cxn ang="0">
                  <a:pos x="72" y="248"/>
                </a:cxn>
                <a:cxn ang="0">
                  <a:pos x="66" y="242"/>
                </a:cxn>
                <a:cxn ang="0">
                  <a:pos x="68" y="236"/>
                </a:cxn>
                <a:cxn ang="0">
                  <a:pos x="72" y="228"/>
                </a:cxn>
                <a:cxn ang="0">
                  <a:pos x="68" y="222"/>
                </a:cxn>
                <a:cxn ang="0">
                  <a:pos x="58" y="212"/>
                </a:cxn>
                <a:cxn ang="0">
                  <a:pos x="56" y="198"/>
                </a:cxn>
                <a:cxn ang="0">
                  <a:pos x="50" y="184"/>
                </a:cxn>
                <a:cxn ang="0">
                  <a:pos x="44" y="178"/>
                </a:cxn>
                <a:cxn ang="0">
                  <a:pos x="36" y="176"/>
                </a:cxn>
                <a:cxn ang="0">
                  <a:pos x="24" y="162"/>
                </a:cxn>
                <a:cxn ang="0">
                  <a:pos x="22" y="158"/>
                </a:cxn>
                <a:cxn ang="0">
                  <a:pos x="12" y="136"/>
                </a:cxn>
                <a:cxn ang="0">
                  <a:pos x="8" y="130"/>
                </a:cxn>
              </a:cxnLst>
              <a:rect l="0" t="0" r="r" b="b"/>
              <a:pathLst>
                <a:path w="102" h="258">
                  <a:moveTo>
                    <a:pt x="6" y="122"/>
                  </a:moveTo>
                  <a:lnTo>
                    <a:pt x="8" y="122"/>
                  </a:lnTo>
                  <a:lnTo>
                    <a:pt x="10" y="120"/>
                  </a:lnTo>
                  <a:lnTo>
                    <a:pt x="10" y="120"/>
                  </a:lnTo>
                  <a:lnTo>
                    <a:pt x="12" y="118"/>
                  </a:lnTo>
                  <a:lnTo>
                    <a:pt x="16" y="108"/>
                  </a:lnTo>
                  <a:lnTo>
                    <a:pt x="16" y="108"/>
                  </a:lnTo>
                  <a:lnTo>
                    <a:pt x="14" y="104"/>
                  </a:lnTo>
                  <a:lnTo>
                    <a:pt x="12" y="102"/>
                  </a:lnTo>
                  <a:lnTo>
                    <a:pt x="8" y="96"/>
                  </a:lnTo>
                  <a:lnTo>
                    <a:pt x="6" y="92"/>
                  </a:lnTo>
                  <a:lnTo>
                    <a:pt x="4" y="90"/>
                  </a:lnTo>
                  <a:lnTo>
                    <a:pt x="2" y="82"/>
                  </a:lnTo>
                  <a:lnTo>
                    <a:pt x="2" y="82"/>
                  </a:lnTo>
                  <a:lnTo>
                    <a:pt x="4" y="80"/>
                  </a:lnTo>
                  <a:lnTo>
                    <a:pt x="4" y="78"/>
                  </a:lnTo>
                  <a:lnTo>
                    <a:pt x="2" y="74"/>
                  </a:lnTo>
                  <a:lnTo>
                    <a:pt x="2" y="68"/>
                  </a:lnTo>
                  <a:lnTo>
                    <a:pt x="4" y="62"/>
                  </a:lnTo>
                  <a:lnTo>
                    <a:pt x="4" y="60"/>
                  </a:lnTo>
                  <a:lnTo>
                    <a:pt x="4" y="56"/>
                  </a:lnTo>
                  <a:lnTo>
                    <a:pt x="6" y="56"/>
                  </a:lnTo>
                  <a:lnTo>
                    <a:pt x="6" y="56"/>
                  </a:lnTo>
                  <a:lnTo>
                    <a:pt x="6" y="52"/>
                  </a:lnTo>
                  <a:lnTo>
                    <a:pt x="8" y="48"/>
                  </a:lnTo>
                  <a:lnTo>
                    <a:pt x="10" y="40"/>
                  </a:lnTo>
                  <a:lnTo>
                    <a:pt x="10" y="40"/>
                  </a:lnTo>
                  <a:lnTo>
                    <a:pt x="10" y="36"/>
                  </a:lnTo>
                  <a:lnTo>
                    <a:pt x="10" y="34"/>
                  </a:lnTo>
                  <a:lnTo>
                    <a:pt x="10" y="34"/>
                  </a:lnTo>
                  <a:lnTo>
                    <a:pt x="8" y="34"/>
                  </a:lnTo>
                  <a:lnTo>
                    <a:pt x="8" y="36"/>
                  </a:lnTo>
                  <a:lnTo>
                    <a:pt x="8" y="36"/>
                  </a:lnTo>
                  <a:lnTo>
                    <a:pt x="6" y="42"/>
                  </a:lnTo>
                  <a:lnTo>
                    <a:pt x="4" y="48"/>
                  </a:lnTo>
                  <a:lnTo>
                    <a:pt x="4" y="48"/>
                  </a:lnTo>
                  <a:lnTo>
                    <a:pt x="2" y="46"/>
                  </a:lnTo>
                  <a:lnTo>
                    <a:pt x="0" y="46"/>
                  </a:lnTo>
                  <a:lnTo>
                    <a:pt x="0" y="44"/>
                  </a:lnTo>
                  <a:lnTo>
                    <a:pt x="0" y="44"/>
                  </a:lnTo>
                  <a:lnTo>
                    <a:pt x="2" y="42"/>
                  </a:lnTo>
                  <a:lnTo>
                    <a:pt x="2" y="42"/>
                  </a:lnTo>
                  <a:lnTo>
                    <a:pt x="4" y="42"/>
                  </a:lnTo>
                  <a:lnTo>
                    <a:pt x="4" y="40"/>
                  </a:lnTo>
                  <a:lnTo>
                    <a:pt x="2" y="36"/>
                  </a:lnTo>
                  <a:lnTo>
                    <a:pt x="2" y="20"/>
                  </a:lnTo>
                  <a:lnTo>
                    <a:pt x="4" y="18"/>
                  </a:lnTo>
                  <a:lnTo>
                    <a:pt x="4" y="16"/>
                  </a:lnTo>
                  <a:lnTo>
                    <a:pt x="6" y="16"/>
                  </a:lnTo>
                  <a:lnTo>
                    <a:pt x="4" y="10"/>
                  </a:lnTo>
                  <a:lnTo>
                    <a:pt x="4" y="8"/>
                  </a:lnTo>
                  <a:lnTo>
                    <a:pt x="4" y="4"/>
                  </a:lnTo>
                  <a:lnTo>
                    <a:pt x="4" y="4"/>
                  </a:lnTo>
                  <a:lnTo>
                    <a:pt x="4" y="2"/>
                  </a:lnTo>
                  <a:lnTo>
                    <a:pt x="6" y="0"/>
                  </a:lnTo>
                  <a:lnTo>
                    <a:pt x="12" y="0"/>
                  </a:lnTo>
                  <a:lnTo>
                    <a:pt x="14" y="2"/>
                  </a:lnTo>
                  <a:lnTo>
                    <a:pt x="14" y="2"/>
                  </a:lnTo>
                  <a:lnTo>
                    <a:pt x="14" y="2"/>
                  </a:lnTo>
                  <a:lnTo>
                    <a:pt x="14" y="2"/>
                  </a:lnTo>
                  <a:lnTo>
                    <a:pt x="14" y="4"/>
                  </a:lnTo>
                  <a:lnTo>
                    <a:pt x="12" y="10"/>
                  </a:lnTo>
                  <a:lnTo>
                    <a:pt x="14" y="20"/>
                  </a:lnTo>
                  <a:lnTo>
                    <a:pt x="14" y="20"/>
                  </a:lnTo>
                  <a:lnTo>
                    <a:pt x="16" y="26"/>
                  </a:lnTo>
                  <a:lnTo>
                    <a:pt x="18" y="32"/>
                  </a:lnTo>
                  <a:lnTo>
                    <a:pt x="22" y="40"/>
                  </a:lnTo>
                  <a:lnTo>
                    <a:pt x="24" y="44"/>
                  </a:lnTo>
                  <a:lnTo>
                    <a:pt x="26" y="48"/>
                  </a:lnTo>
                  <a:lnTo>
                    <a:pt x="26" y="48"/>
                  </a:lnTo>
                  <a:lnTo>
                    <a:pt x="28" y="48"/>
                  </a:lnTo>
                  <a:lnTo>
                    <a:pt x="28" y="48"/>
                  </a:lnTo>
                  <a:lnTo>
                    <a:pt x="28" y="50"/>
                  </a:lnTo>
                  <a:lnTo>
                    <a:pt x="28" y="52"/>
                  </a:lnTo>
                  <a:lnTo>
                    <a:pt x="28" y="56"/>
                  </a:lnTo>
                  <a:lnTo>
                    <a:pt x="28" y="58"/>
                  </a:lnTo>
                  <a:lnTo>
                    <a:pt x="26" y="64"/>
                  </a:lnTo>
                  <a:lnTo>
                    <a:pt x="26" y="66"/>
                  </a:lnTo>
                  <a:lnTo>
                    <a:pt x="26" y="68"/>
                  </a:lnTo>
                  <a:lnTo>
                    <a:pt x="26" y="74"/>
                  </a:lnTo>
                  <a:lnTo>
                    <a:pt x="26" y="74"/>
                  </a:lnTo>
                  <a:lnTo>
                    <a:pt x="28" y="74"/>
                  </a:lnTo>
                  <a:lnTo>
                    <a:pt x="28" y="74"/>
                  </a:lnTo>
                  <a:lnTo>
                    <a:pt x="30" y="74"/>
                  </a:lnTo>
                  <a:lnTo>
                    <a:pt x="32" y="78"/>
                  </a:lnTo>
                  <a:lnTo>
                    <a:pt x="34" y="78"/>
                  </a:lnTo>
                  <a:lnTo>
                    <a:pt x="34" y="78"/>
                  </a:lnTo>
                  <a:lnTo>
                    <a:pt x="36" y="84"/>
                  </a:lnTo>
                  <a:lnTo>
                    <a:pt x="36" y="88"/>
                  </a:lnTo>
                  <a:lnTo>
                    <a:pt x="34" y="94"/>
                  </a:lnTo>
                  <a:lnTo>
                    <a:pt x="34" y="96"/>
                  </a:lnTo>
                  <a:lnTo>
                    <a:pt x="34" y="96"/>
                  </a:lnTo>
                  <a:lnTo>
                    <a:pt x="32" y="98"/>
                  </a:lnTo>
                  <a:lnTo>
                    <a:pt x="32" y="100"/>
                  </a:lnTo>
                  <a:lnTo>
                    <a:pt x="34" y="100"/>
                  </a:lnTo>
                  <a:lnTo>
                    <a:pt x="34" y="102"/>
                  </a:lnTo>
                  <a:lnTo>
                    <a:pt x="38" y="104"/>
                  </a:lnTo>
                  <a:lnTo>
                    <a:pt x="38" y="106"/>
                  </a:lnTo>
                  <a:lnTo>
                    <a:pt x="42" y="114"/>
                  </a:lnTo>
                  <a:lnTo>
                    <a:pt x="42" y="118"/>
                  </a:lnTo>
                  <a:lnTo>
                    <a:pt x="42" y="122"/>
                  </a:lnTo>
                  <a:lnTo>
                    <a:pt x="36" y="126"/>
                  </a:lnTo>
                  <a:lnTo>
                    <a:pt x="34" y="126"/>
                  </a:lnTo>
                  <a:lnTo>
                    <a:pt x="32" y="128"/>
                  </a:lnTo>
                  <a:lnTo>
                    <a:pt x="32" y="128"/>
                  </a:lnTo>
                  <a:lnTo>
                    <a:pt x="32" y="138"/>
                  </a:lnTo>
                  <a:lnTo>
                    <a:pt x="36" y="142"/>
                  </a:lnTo>
                  <a:lnTo>
                    <a:pt x="38" y="146"/>
                  </a:lnTo>
                  <a:lnTo>
                    <a:pt x="40" y="146"/>
                  </a:lnTo>
                  <a:lnTo>
                    <a:pt x="42" y="150"/>
                  </a:lnTo>
                  <a:lnTo>
                    <a:pt x="48" y="148"/>
                  </a:lnTo>
                  <a:lnTo>
                    <a:pt x="50" y="148"/>
                  </a:lnTo>
                  <a:lnTo>
                    <a:pt x="50" y="146"/>
                  </a:lnTo>
                  <a:lnTo>
                    <a:pt x="52" y="148"/>
                  </a:lnTo>
                  <a:lnTo>
                    <a:pt x="52" y="148"/>
                  </a:lnTo>
                  <a:lnTo>
                    <a:pt x="54" y="150"/>
                  </a:lnTo>
                  <a:lnTo>
                    <a:pt x="58" y="156"/>
                  </a:lnTo>
                  <a:lnTo>
                    <a:pt x="60" y="156"/>
                  </a:lnTo>
                  <a:lnTo>
                    <a:pt x="60" y="156"/>
                  </a:lnTo>
                  <a:lnTo>
                    <a:pt x="62" y="156"/>
                  </a:lnTo>
                  <a:lnTo>
                    <a:pt x="64" y="162"/>
                  </a:lnTo>
                  <a:lnTo>
                    <a:pt x="64" y="164"/>
                  </a:lnTo>
                  <a:lnTo>
                    <a:pt x="64" y="164"/>
                  </a:lnTo>
                  <a:lnTo>
                    <a:pt x="68" y="168"/>
                  </a:lnTo>
                  <a:lnTo>
                    <a:pt x="72" y="172"/>
                  </a:lnTo>
                  <a:lnTo>
                    <a:pt x="72" y="172"/>
                  </a:lnTo>
                  <a:lnTo>
                    <a:pt x="72" y="172"/>
                  </a:lnTo>
                  <a:lnTo>
                    <a:pt x="72" y="174"/>
                  </a:lnTo>
                  <a:lnTo>
                    <a:pt x="72" y="178"/>
                  </a:lnTo>
                  <a:lnTo>
                    <a:pt x="72" y="178"/>
                  </a:lnTo>
                  <a:lnTo>
                    <a:pt x="70" y="178"/>
                  </a:lnTo>
                  <a:lnTo>
                    <a:pt x="70" y="180"/>
                  </a:lnTo>
                  <a:lnTo>
                    <a:pt x="72" y="186"/>
                  </a:lnTo>
                  <a:lnTo>
                    <a:pt x="72" y="186"/>
                  </a:lnTo>
                  <a:lnTo>
                    <a:pt x="74" y="188"/>
                  </a:lnTo>
                  <a:lnTo>
                    <a:pt x="74" y="190"/>
                  </a:lnTo>
                  <a:lnTo>
                    <a:pt x="74" y="190"/>
                  </a:lnTo>
                  <a:lnTo>
                    <a:pt x="74" y="196"/>
                  </a:lnTo>
                  <a:lnTo>
                    <a:pt x="72" y="196"/>
                  </a:lnTo>
                  <a:lnTo>
                    <a:pt x="72" y="198"/>
                  </a:lnTo>
                  <a:lnTo>
                    <a:pt x="76" y="202"/>
                  </a:lnTo>
                  <a:lnTo>
                    <a:pt x="82" y="210"/>
                  </a:lnTo>
                  <a:lnTo>
                    <a:pt x="82" y="214"/>
                  </a:lnTo>
                  <a:lnTo>
                    <a:pt x="84" y="218"/>
                  </a:lnTo>
                  <a:lnTo>
                    <a:pt x="86" y="218"/>
                  </a:lnTo>
                  <a:lnTo>
                    <a:pt x="88" y="220"/>
                  </a:lnTo>
                  <a:lnTo>
                    <a:pt x="90" y="226"/>
                  </a:lnTo>
                  <a:lnTo>
                    <a:pt x="90" y="228"/>
                  </a:lnTo>
                  <a:lnTo>
                    <a:pt x="90" y="228"/>
                  </a:lnTo>
                  <a:lnTo>
                    <a:pt x="90" y="230"/>
                  </a:lnTo>
                  <a:lnTo>
                    <a:pt x="90" y="234"/>
                  </a:lnTo>
                  <a:lnTo>
                    <a:pt x="90" y="234"/>
                  </a:lnTo>
                  <a:lnTo>
                    <a:pt x="94" y="236"/>
                  </a:lnTo>
                  <a:lnTo>
                    <a:pt x="96" y="238"/>
                  </a:lnTo>
                  <a:lnTo>
                    <a:pt x="98" y="238"/>
                  </a:lnTo>
                  <a:lnTo>
                    <a:pt x="98" y="238"/>
                  </a:lnTo>
                  <a:lnTo>
                    <a:pt x="100" y="240"/>
                  </a:lnTo>
                  <a:lnTo>
                    <a:pt x="100" y="250"/>
                  </a:lnTo>
                  <a:lnTo>
                    <a:pt x="102" y="250"/>
                  </a:lnTo>
                  <a:lnTo>
                    <a:pt x="102" y="256"/>
                  </a:lnTo>
                  <a:lnTo>
                    <a:pt x="100" y="256"/>
                  </a:lnTo>
                  <a:lnTo>
                    <a:pt x="94" y="258"/>
                  </a:lnTo>
                  <a:lnTo>
                    <a:pt x="94" y="258"/>
                  </a:lnTo>
                  <a:lnTo>
                    <a:pt x="94" y="258"/>
                  </a:lnTo>
                  <a:lnTo>
                    <a:pt x="92" y="258"/>
                  </a:lnTo>
                  <a:lnTo>
                    <a:pt x="90" y="256"/>
                  </a:lnTo>
                  <a:lnTo>
                    <a:pt x="88" y="254"/>
                  </a:lnTo>
                  <a:lnTo>
                    <a:pt x="88" y="252"/>
                  </a:lnTo>
                  <a:lnTo>
                    <a:pt x="86" y="250"/>
                  </a:lnTo>
                  <a:lnTo>
                    <a:pt x="82" y="246"/>
                  </a:lnTo>
                  <a:lnTo>
                    <a:pt x="82" y="246"/>
                  </a:lnTo>
                  <a:lnTo>
                    <a:pt x="78" y="246"/>
                  </a:lnTo>
                  <a:lnTo>
                    <a:pt x="76" y="246"/>
                  </a:lnTo>
                  <a:lnTo>
                    <a:pt x="74" y="246"/>
                  </a:lnTo>
                  <a:lnTo>
                    <a:pt x="74" y="248"/>
                  </a:lnTo>
                  <a:lnTo>
                    <a:pt x="72" y="248"/>
                  </a:lnTo>
                  <a:lnTo>
                    <a:pt x="70" y="248"/>
                  </a:lnTo>
                  <a:lnTo>
                    <a:pt x="68" y="244"/>
                  </a:lnTo>
                  <a:lnTo>
                    <a:pt x="66" y="242"/>
                  </a:lnTo>
                  <a:lnTo>
                    <a:pt x="66" y="242"/>
                  </a:lnTo>
                  <a:lnTo>
                    <a:pt x="66" y="238"/>
                  </a:lnTo>
                  <a:lnTo>
                    <a:pt x="66" y="238"/>
                  </a:lnTo>
                  <a:lnTo>
                    <a:pt x="68" y="236"/>
                  </a:lnTo>
                  <a:lnTo>
                    <a:pt x="68" y="236"/>
                  </a:lnTo>
                  <a:lnTo>
                    <a:pt x="70" y="236"/>
                  </a:lnTo>
                  <a:lnTo>
                    <a:pt x="72" y="234"/>
                  </a:lnTo>
                  <a:lnTo>
                    <a:pt x="72" y="230"/>
                  </a:lnTo>
                  <a:lnTo>
                    <a:pt x="72" y="228"/>
                  </a:lnTo>
                  <a:lnTo>
                    <a:pt x="72" y="228"/>
                  </a:lnTo>
                  <a:lnTo>
                    <a:pt x="72" y="226"/>
                  </a:lnTo>
                  <a:lnTo>
                    <a:pt x="70" y="224"/>
                  </a:lnTo>
                  <a:lnTo>
                    <a:pt x="68" y="222"/>
                  </a:lnTo>
                  <a:lnTo>
                    <a:pt x="66" y="218"/>
                  </a:lnTo>
                  <a:lnTo>
                    <a:pt x="62" y="218"/>
                  </a:lnTo>
                  <a:lnTo>
                    <a:pt x="60" y="214"/>
                  </a:lnTo>
                  <a:lnTo>
                    <a:pt x="58" y="212"/>
                  </a:lnTo>
                  <a:lnTo>
                    <a:pt x="56" y="206"/>
                  </a:lnTo>
                  <a:lnTo>
                    <a:pt x="54" y="202"/>
                  </a:lnTo>
                  <a:lnTo>
                    <a:pt x="54" y="200"/>
                  </a:lnTo>
                  <a:lnTo>
                    <a:pt x="56" y="198"/>
                  </a:lnTo>
                  <a:lnTo>
                    <a:pt x="56" y="196"/>
                  </a:lnTo>
                  <a:lnTo>
                    <a:pt x="54" y="190"/>
                  </a:lnTo>
                  <a:lnTo>
                    <a:pt x="52" y="186"/>
                  </a:lnTo>
                  <a:lnTo>
                    <a:pt x="50" y="184"/>
                  </a:lnTo>
                  <a:lnTo>
                    <a:pt x="50" y="184"/>
                  </a:lnTo>
                  <a:lnTo>
                    <a:pt x="50" y="182"/>
                  </a:lnTo>
                  <a:lnTo>
                    <a:pt x="48" y="182"/>
                  </a:lnTo>
                  <a:lnTo>
                    <a:pt x="44" y="178"/>
                  </a:lnTo>
                  <a:lnTo>
                    <a:pt x="42" y="178"/>
                  </a:lnTo>
                  <a:lnTo>
                    <a:pt x="40" y="178"/>
                  </a:lnTo>
                  <a:lnTo>
                    <a:pt x="38" y="178"/>
                  </a:lnTo>
                  <a:lnTo>
                    <a:pt x="36" y="176"/>
                  </a:lnTo>
                  <a:lnTo>
                    <a:pt x="34" y="176"/>
                  </a:lnTo>
                  <a:lnTo>
                    <a:pt x="34" y="174"/>
                  </a:lnTo>
                  <a:lnTo>
                    <a:pt x="30" y="168"/>
                  </a:lnTo>
                  <a:lnTo>
                    <a:pt x="24" y="162"/>
                  </a:lnTo>
                  <a:lnTo>
                    <a:pt x="24" y="162"/>
                  </a:lnTo>
                  <a:lnTo>
                    <a:pt x="22" y="162"/>
                  </a:lnTo>
                  <a:lnTo>
                    <a:pt x="22" y="158"/>
                  </a:lnTo>
                  <a:lnTo>
                    <a:pt x="22" y="158"/>
                  </a:lnTo>
                  <a:lnTo>
                    <a:pt x="16" y="148"/>
                  </a:lnTo>
                  <a:lnTo>
                    <a:pt x="14" y="140"/>
                  </a:lnTo>
                  <a:lnTo>
                    <a:pt x="14" y="136"/>
                  </a:lnTo>
                  <a:lnTo>
                    <a:pt x="12" y="136"/>
                  </a:lnTo>
                  <a:lnTo>
                    <a:pt x="12" y="134"/>
                  </a:lnTo>
                  <a:lnTo>
                    <a:pt x="10" y="132"/>
                  </a:lnTo>
                  <a:lnTo>
                    <a:pt x="10" y="130"/>
                  </a:lnTo>
                  <a:lnTo>
                    <a:pt x="8" y="130"/>
                  </a:lnTo>
                  <a:lnTo>
                    <a:pt x="6" y="130"/>
                  </a:lnTo>
                  <a:lnTo>
                    <a:pt x="6" y="122"/>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1" name="Freeform 5716">
              <a:extLst>
                <a:ext uri="{FF2B5EF4-FFF2-40B4-BE49-F238E27FC236}">
                  <a16:creationId xmlns:a16="http://schemas.microsoft.com/office/drawing/2014/main" id="{6163E914-313E-8E40-B13C-D86B311EDBFB}"/>
                </a:ext>
              </a:extLst>
            </p:cNvPr>
            <p:cNvSpPr>
              <a:spLocks/>
            </p:cNvSpPr>
            <p:nvPr/>
          </p:nvSpPr>
          <p:spPr bwMode="auto">
            <a:xfrm>
              <a:off x="5838641" y="4220662"/>
              <a:ext cx="105730" cy="378238"/>
            </a:xfrm>
            <a:custGeom>
              <a:avLst/>
              <a:gdLst/>
              <a:ahLst/>
              <a:cxnLst>
                <a:cxn ang="0">
                  <a:pos x="48" y="220"/>
                </a:cxn>
                <a:cxn ang="0">
                  <a:pos x="44" y="220"/>
                </a:cxn>
                <a:cxn ang="0">
                  <a:pos x="44" y="228"/>
                </a:cxn>
                <a:cxn ang="0">
                  <a:pos x="40" y="230"/>
                </a:cxn>
                <a:cxn ang="0">
                  <a:pos x="30" y="224"/>
                </a:cxn>
                <a:cxn ang="0">
                  <a:pos x="30" y="216"/>
                </a:cxn>
                <a:cxn ang="0">
                  <a:pos x="32" y="212"/>
                </a:cxn>
                <a:cxn ang="0">
                  <a:pos x="34" y="204"/>
                </a:cxn>
                <a:cxn ang="0">
                  <a:pos x="24" y="198"/>
                </a:cxn>
                <a:cxn ang="0">
                  <a:pos x="20" y="188"/>
                </a:cxn>
                <a:cxn ang="0">
                  <a:pos x="20" y="184"/>
                </a:cxn>
                <a:cxn ang="0">
                  <a:pos x="20" y="172"/>
                </a:cxn>
                <a:cxn ang="0">
                  <a:pos x="18" y="162"/>
                </a:cxn>
                <a:cxn ang="0">
                  <a:pos x="12" y="150"/>
                </a:cxn>
                <a:cxn ang="0">
                  <a:pos x="14" y="148"/>
                </a:cxn>
                <a:cxn ang="0">
                  <a:pos x="12" y="140"/>
                </a:cxn>
                <a:cxn ang="0">
                  <a:pos x="8" y="140"/>
                </a:cxn>
                <a:cxn ang="0">
                  <a:pos x="6" y="132"/>
                </a:cxn>
                <a:cxn ang="0">
                  <a:pos x="8" y="120"/>
                </a:cxn>
                <a:cxn ang="0">
                  <a:pos x="14" y="112"/>
                </a:cxn>
                <a:cxn ang="0">
                  <a:pos x="18" y="108"/>
                </a:cxn>
                <a:cxn ang="0">
                  <a:pos x="20" y="104"/>
                </a:cxn>
                <a:cxn ang="0">
                  <a:pos x="16" y="88"/>
                </a:cxn>
                <a:cxn ang="0">
                  <a:pos x="14" y="82"/>
                </a:cxn>
                <a:cxn ang="0">
                  <a:pos x="14" y="66"/>
                </a:cxn>
                <a:cxn ang="0">
                  <a:pos x="14" y="54"/>
                </a:cxn>
                <a:cxn ang="0">
                  <a:pos x="16" y="46"/>
                </a:cxn>
                <a:cxn ang="0">
                  <a:pos x="8" y="34"/>
                </a:cxn>
                <a:cxn ang="0">
                  <a:pos x="0" y="18"/>
                </a:cxn>
                <a:cxn ang="0">
                  <a:pos x="2" y="8"/>
                </a:cxn>
                <a:cxn ang="0">
                  <a:pos x="4" y="2"/>
                </a:cxn>
                <a:cxn ang="0">
                  <a:pos x="12" y="6"/>
                </a:cxn>
                <a:cxn ang="0">
                  <a:pos x="24" y="20"/>
                </a:cxn>
                <a:cxn ang="0">
                  <a:pos x="30" y="28"/>
                </a:cxn>
                <a:cxn ang="0">
                  <a:pos x="32" y="50"/>
                </a:cxn>
                <a:cxn ang="0">
                  <a:pos x="36" y="56"/>
                </a:cxn>
                <a:cxn ang="0">
                  <a:pos x="36" y="68"/>
                </a:cxn>
                <a:cxn ang="0">
                  <a:pos x="32" y="74"/>
                </a:cxn>
                <a:cxn ang="0">
                  <a:pos x="42" y="90"/>
                </a:cxn>
                <a:cxn ang="0">
                  <a:pos x="50" y="98"/>
                </a:cxn>
                <a:cxn ang="0">
                  <a:pos x="48" y="114"/>
                </a:cxn>
                <a:cxn ang="0">
                  <a:pos x="42" y="124"/>
                </a:cxn>
                <a:cxn ang="0">
                  <a:pos x="38" y="134"/>
                </a:cxn>
                <a:cxn ang="0">
                  <a:pos x="40" y="148"/>
                </a:cxn>
                <a:cxn ang="0">
                  <a:pos x="42" y="158"/>
                </a:cxn>
                <a:cxn ang="0">
                  <a:pos x="40" y="168"/>
                </a:cxn>
                <a:cxn ang="0">
                  <a:pos x="42" y="174"/>
                </a:cxn>
                <a:cxn ang="0">
                  <a:pos x="42" y="186"/>
                </a:cxn>
                <a:cxn ang="0">
                  <a:pos x="44" y="202"/>
                </a:cxn>
                <a:cxn ang="0">
                  <a:pos x="54" y="204"/>
                </a:cxn>
                <a:cxn ang="0">
                  <a:pos x="58" y="214"/>
                </a:cxn>
                <a:cxn ang="0">
                  <a:pos x="64" y="230"/>
                </a:cxn>
                <a:cxn ang="0">
                  <a:pos x="64" y="236"/>
                </a:cxn>
              </a:cxnLst>
              <a:rect l="0" t="0" r="r" b="b"/>
              <a:pathLst>
                <a:path w="66" h="238">
                  <a:moveTo>
                    <a:pt x="62" y="238"/>
                  </a:moveTo>
                  <a:lnTo>
                    <a:pt x="62" y="236"/>
                  </a:lnTo>
                  <a:lnTo>
                    <a:pt x="56" y="228"/>
                  </a:lnTo>
                  <a:lnTo>
                    <a:pt x="48" y="220"/>
                  </a:lnTo>
                  <a:lnTo>
                    <a:pt x="46" y="218"/>
                  </a:lnTo>
                  <a:lnTo>
                    <a:pt x="46" y="218"/>
                  </a:lnTo>
                  <a:lnTo>
                    <a:pt x="44" y="220"/>
                  </a:lnTo>
                  <a:lnTo>
                    <a:pt x="44" y="220"/>
                  </a:lnTo>
                  <a:lnTo>
                    <a:pt x="44" y="220"/>
                  </a:lnTo>
                  <a:lnTo>
                    <a:pt x="44" y="220"/>
                  </a:lnTo>
                  <a:lnTo>
                    <a:pt x="44" y="224"/>
                  </a:lnTo>
                  <a:lnTo>
                    <a:pt x="44" y="228"/>
                  </a:lnTo>
                  <a:lnTo>
                    <a:pt x="42" y="230"/>
                  </a:lnTo>
                  <a:lnTo>
                    <a:pt x="42" y="230"/>
                  </a:lnTo>
                  <a:lnTo>
                    <a:pt x="42" y="230"/>
                  </a:lnTo>
                  <a:lnTo>
                    <a:pt x="40" y="230"/>
                  </a:lnTo>
                  <a:lnTo>
                    <a:pt x="38" y="232"/>
                  </a:lnTo>
                  <a:lnTo>
                    <a:pt x="38" y="232"/>
                  </a:lnTo>
                  <a:lnTo>
                    <a:pt x="34" y="226"/>
                  </a:lnTo>
                  <a:lnTo>
                    <a:pt x="30" y="224"/>
                  </a:lnTo>
                  <a:lnTo>
                    <a:pt x="30" y="222"/>
                  </a:lnTo>
                  <a:lnTo>
                    <a:pt x="30" y="220"/>
                  </a:lnTo>
                  <a:lnTo>
                    <a:pt x="30" y="216"/>
                  </a:lnTo>
                  <a:lnTo>
                    <a:pt x="30" y="216"/>
                  </a:lnTo>
                  <a:lnTo>
                    <a:pt x="30" y="216"/>
                  </a:lnTo>
                  <a:lnTo>
                    <a:pt x="30" y="214"/>
                  </a:lnTo>
                  <a:lnTo>
                    <a:pt x="32" y="212"/>
                  </a:lnTo>
                  <a:lnTo>
                    <a:pt x="32" y="212"/>
                  </a:lnTo>
                  <a:lnTo>
                    <a:pt x="34" y="208"/>
                  </a:lnTo>
                  <a:lnTo>
                    <a:pt x="34" y="204"/>
                  </a:lnTo>
                  <a:lnTo>
                    <a:pt x="34" y="204"/>
                  </a:lnTo>
                  <a:lnTo>
                    <a:pt x="34" y="204"/>
                  </a:lnTo>
                  <a:lnTo>
                    <a:pt x="30" y="200"/>
                  </a:lnTo>
                  <a:lnTo>
                    <a:pt x="28" y="198"/>
                  </a:lnTo>
                  <a:lnTo>
                    <a:pt x="26" y="198"/>
                  </a:lnTo>
                  <a:lnTo>
                    <a:pt x="24" y="198"/>
                  </a:lnTo>
                  <a:lnTo>
                    <a:pt x="24" y="196"/>
                  </a:lnTo>
                  <a:lnTo>
                    <a:pt x="22" y="194"/>
                  </a:lnTo>
                  <a:lnTo>
                    <a:pt x="20" y="190"/>
                  </a:lnTo>
                  <a:lnTo>
                    <a:pt x="20" y="188"/>
                  </a:lnTo>
                  <a:lnTo>
                    <a:pt x="20" y="188"/>
                  </a:lnTo>
                  <a:lnTo>
                    <a:pt x="18" y="186"/>
                  </a:lnTo>
                  <a:lnTo>
                    <a:pt x="20" y="184"/>
                  </a:lnTo>
                  <a:lnTo>
                    <a:pt x="20" y="184"/>
                  </a:lnTo>
                  <a:lnTo>
                    <a:pt x="20" y="184"/>
                  </a:lnTo>
                  <a:lnTo>
                    <a:pt x="20" y="180"/>
                  </a:lnTo>
                  <a:lnTo>
                    <a:pt x="20" y="174"/>
                  </a:lnTo>
                  <a:lnTo>
                    <a:pt x="20" y="172"/>
                  </a:lnTo>
                  <a:lnTo>
                    <a:pt x="20" y="170"/>
                  </a:lnTo>
                  <a:lnTo>
                    <a:pt x="20" y="170"/>
                  </a:lnTo>
                  <a:lnTo>
                    <a:pt x="20" y="164"/>
                  </a:lnTo>
                  <a:lnTo>
                    <a:pt x="18" y="162"/>
                  </a:lnTo>
                  <a:lnTo>
                    <a:pt x="18" y="162"/>
                  </a:lnTo>
                  <a:lnTo>
                    <a:pt x="18" y="162"/>
                  </a:lnTo>
                  <a:lnTo>
                    <a:pt x="14" y="154"/>
                  </a:lnTo>
                  <a:lnTo>
                    <a:pt x="12" y="150"/>
                  </a:lnTo>
                  <a:lnTo>
                    <a:pt x="12" y="148"/>
                  </a:lnTo>
                  <a:lnTo>
                    <a:pt x="14" y="148"/>
                  </a:lnTo>
                  <a:lnTo>
                    <a:pt x="14" y="148"/>
                  </a:lnTo>
                  <a:lnTo>
                    <a:pt x="14" y="148"/>
                  </a:lnTo>
                  <a:lnTo>
                    <a:pt x="14" y="146"/>
                  </a:lnTo>
                  <a:lnTo>
                    <a:pt x="12" y="142"/>
                  </a:lnTo>
                  <a:lnTo>
                    <a:pt x="12" y="140"/>
                  </a:lnTo>
                  <a:lnTo>
                    <a:pt x="12" y="140"/>
                  </a:lnTo>
                  <a:lnTo>
                    <a:pt x="12" y="140"/>
                  </a:lnTo>
                  <a:lnTo>
                    <a:pt x="10" y="140"/>
                  </a:lnTo>
                  <a:lnTo>
                    <a:pt x="10" y="140"/>
                  </a:lnTo>
                  <a:lnTo>
                    <a:pt x="8" y="140"/>
                  </a:lnTo>
                  <a:lnTo>
                    <a:pt x="8" y="138"/>
                  </a:lnTo>
                  <a:lnTo>
                    <a:pt x="8" y="138"/>
                  </a:lnTo>
                  <a:lnTo>
                    <a:pt x="6" y="134"/>
                  </a:lnTo>
                  <a:lnTo>
                    <a:pt x="6" y="132"/>
                  </a:lnTo>
                  <a:lnTo>
                    <a:pt x="6" y="130"/>
                  </a:lnTo>
                  <a:lnTo>
                    <a:pt x="8" y="124"/>
                  </a:lnTo>
                  <a:lnTo>
                    <a:pt x="8" y="122"/>
                  </a:lnTo>
                  <a:lnTo>
                    <a:pt x="8" y="120"/>
                  </a:lnTo>
                  <a:lnTo>
                    <a:pt x="10" y="118"/>
                  </a:lnTo>
                  <a:lnTo>
                    <a:pt x="12" y="116"/>
                  </a:lnTo>
                  <a:lnTo>
                    <a:pt x="12" y="116"/>
                  </a:lnTo>
                  <a:lnTo>
                    <a:pt x="14" y="112"/>
                  </a:lnTo>
                  <a:lnTo>
                    <a:pt x="14" y="112"/>
                  </a:lnTo>
                  <a:lnTo>
                    <a:pt x="14" y="112"/>
                  </a:lnTo>
                  <a:lnTo>
                    <a:pt x="18" y="108"/>
                  </a:lnTo>
                  <a:lnTo>
                    <a:pt x="18" y="108"/>
                  </a:lnTo>
                  <a:lnTo>
                    <a:pt x="18" y="108"/>
                  </a:lnTo>
                  <a:lnTo>
                    <a:pt x="20" y="108"/>
                  </a:lnTo>
                  <a:lnTo>
                    <a:pt x="20" y="106"/>
                  </a:lnTo>
                  <a:lnTo>
                    <a:pt x="20" y="104"/>
                  </a:lnTo>
                  <a:lnTo>
                    <a:pt x="20" y="104"/>
                  </a:lnTo>
                  <a:lnTo>
                    <a:pt x="18" y="90"/>
                  </a:lnTo>
                  <a:lnTo>
                    <a:pt x="18" y="88"/>
                  </a:lnTo>
                  <a:lnTo>
                    <a:pt x="16" y="88"/>
                  </a:lnTo>
                  <a:lnTo>
                    <a:pt x="16" y="88"/>
                  </a:lnTo>
                  <a:lnTo>
                    <a:pt x="14" y="86"/>
                  </a:lnTo>
                  <a:lnTo>
                    <a:pt x="14" y="84"/>
                  </a:lnTo>
                  <a:lnTo>
                    <a:pt x="14" y="82"/>
                  </a:lnTo>
                  <a:lnTo>
                    <a:pt x="14" y="82"/>
                  </a:lnTo>
                  <a:lnTo>
                    <a:pt x="16" y="78"/>
                  </a:lnTo>
                  <a:lnTo>
                    <a:pt x="14" y="68"/>
                  </a:lnTo>
                  <a:lnTo>
                    <a:pt x="14" y="66"/>
                  </a:lnTo>
                  <a:lnTo>
                    <a:pt x="14" y="60"/>
                  </a:lnTo>
                  <a:lnTo>
                    <a:pt x="14" y="60"/>
                  </a:lnTo>
                  <a:lnTo>
                    <a:pt x="14" y="54"/>
                  </a:lnTo>
                  <a:lnTo>
                    <a:pt x="14" y="54"/>
                  </a:lnTo>
                  <a:lnTo>
                    <a:pt x="14" y="48"/>
                  </a:lnTo>
                  <a:lnTo>
                    <a:pt x="14" y="48"/>
                  </a:lnTo>
                  <a:lnTo>
                    <a:pt x="16" y="48"/>
                  </a:lnTo>
                  <a:lnTo>
                    <a:pt x="16" y="46"/>
                  </a:lnTo>
                  <a:lnTo>
                    <a:pt x="16" y="44"/>
                  </a:lnTo>
                  <a:lnTo>
                    <a:pt x="14" y="40"/>
                  </a:lnTo>
                  <a:lnTo>
                    <a:pt x="12" y="38"/>
                  </a:lnTo>
                  <a:lnTo>
                    <a:pt x="8" y="34"/>
                  </a:lnTo>
                  <a:lnTo>
                    <a:pt x="6" y="32"/>
                  </a:lnTo>
                  <a:lnTo>
                    <a:pt x="6" y="30"/>
                  </a:lnTo>
                  <a:lnTo>
                    <a:pt x="2" y="24"/>
                  </a:lnTo>
                  <a:lnTo>
                    <a:pt x="0" y="18"/>
                  </a:lnTo>
                  <a:lnTo>
                    <a:pt x="0" y="12"/>
                  </a:lnTo>
                  <a:lnTo>
                    <a:pt x="0" y="12"/>
                  </a:lnTo>
                  <a:lnTo>
                    <a:pt x="2" y="10"/>
                  </a:lnTo>
                  <a:lnTo>
                    <a:pt x="2" y="8"/>
                  </a:lnTo>
                  <a:lnTo>
                    <a:pt x="2" y="6"/>
                  </a:lnTo>
                  <a:lnTo>
                    <a:pt x="2" y="6"/>
                  </a:lnTo>
                  <a:lnTo>
                    <a:pt x="2" y="2"/>
                  </a:lnTo>
                  <a:lnTo>
                    <a:pt x="4" y="2"/>
                  </a:lnTo>
                  <a:lnTo>
                    <a:pt x="6" y="0"/>
                  </a:lnTo>
                  <a:lnTo>
                    <a:pt x="8" y="2"/>
                  </a:lnTo>
                  <a:lnTo>
                    <a:pt x="12" y="6"/>
                  </a:lnTo>
                  <a:lnTo>
                    <a:pt x="12" y="6"/>
                  </a:lnTo>
                  <a:lnTo>
                    <a:pt x="14" y="8"/>
                  </a:lnTo>
                  <a:lnTo>
                    <a:pt x="20" y="12"/>
                  </a:lnTo>
                  <a:lnTo>
                    <a:pt x="22" y="16"/>
                  </a:lnTo>
                  <a:lnTo>
                    <a:pt x="24" y="20"/>
                  </a:lnTo>
                  <a:lnTo>
                    <a:pt x="28" y="24"/>
                  </a:lnTo>
                  <a:lnTo>
                    <a:pt x="28" y="24"/>
                  </a:lnTo>
                  <a:lnTo>
                    <a:pt x="30" y="26"/>
                  </a:lnTo>
                  <a:lnTo>
                    <a:pt x="30" y="28"/>
                  </a:lnTo>
                  <a:lnTo>
                    <a:pt x="32" y="42"/>
                  </a:lnTo>
                  <a:lnTo>
                    <a:pt x="32" y="44"/>
                  </a:lnTo>
                  <a:lnTo>
                    <a:pt x="30" y="44"/>
                  </a:lnTo>
                  <a:lnTo>
                    <a:pt x="32" y="50"/>
                  </a:lnTo>
                  <a:lnTo>
                    <a:pt x="32" y="52"/>
                  </a:lnTo>
                  <a:lnTo>
                    <a:pt x="32" y="52"/>
                  </a:lnTo>
                  <a:lnTo>
                    <a:pt x="34" y="54"/>
                  </a:lnTo>
                  <a:lnTo>
                    <a:pt x="36" y="56"/>
                  </a:lnTo>
                  <a:lnTo>
                    <a:pt x="36" y="58"/>
                  </a:lnTo>
                  <a:lnTo>
                    <a:pt x="36" y="60"/>
                  </a:lnTo>
                  <a:lnTo>
                    <a:pt x="36" y="62"/>
                  </a:lnTo>
                  <a:lnTo>
                    <a:pt x="36" y="68"/>
                  </a:lnTo>
                  <a:lnTo>
                    <a:pt x="34" y="70"/>
                  </a:lnTo>
                  <a:lnTo>
                    <a:pt x="34" y="72"/>
                  </a:lnTo>
                  <a:lnTo>
                    <a:pt x="34" y="72"/>
                  </a:lnTo>
                  <a:lnTo>
                    <a:pt x="32" y="74"/>
                  </a:lnTo>
                  <a:lnTo>
                    <a:pt x="34" y="78"/>
                  </a:lnTo>
                  <a:lnTo>
                    <a:pt x="34" y="80"/>
                  </a:lnTo>
                  <a:lnTo>
                    <a:pt x="38" y="82"/>
                  </a:lnTo>
                  <a:lnTo>
                    <a:pt x="42" y="90"/>
                  </a:lnTo>
                  <a:lnTo>
                    <a:pt x="46" y="90"/>
                  </a:lnTo>
                  <a:lnTo>
                    <a:pt x="46" y="92"/>
                  </a:lnTo>
                  <a:lnTo>
                    <a:pt x="50" y="96"/>
                  </a:lnTo>
                  <a:lnTo>
                    <a:pt x="50" y="98"/>
                  </a:lnTo>
                  <a:lnTo>
                    <a:pt x="50" y="100"/>
                  </a:lnTo>
                  <a:lnTo>
                    <a:pt x="50" y="106"/>
                  </a:lnTo>
                  <a:lnTo>
                    <a:pt x="50" y="112"/>
                  </a:lnTo>
                  <a:lnTo>
                    <a:pt x="48" y="114"/>
                  </a:lnTo>
                  <a:lnTo>
                    <a:pt x="46" y="122"/>
                  </a:lnTo>
                  <a:lnTo>
                    <a:pt x="46" y="124"/>
                  </a:lnTo>
                  <a:lnTo>
                    <a:pt x="46" y="124"/>
                  </a:lnTo>
                  <a:lnTo>
                    <a:pt x="42" y="124"/>
                  </a:lnTo>
                  <a:lnTo>
                    <a:pt x="38" y="130"/>
                  </a:lnTo>
                  <a:lnTo>
                    <a:pt x="38" y="132"/>
                  </a:lnTo>
                  <a:lnTo>
                    <a:pt x="38" y="132"/>
                  </a:lnTo>
                  <a:lnTo>
                    <a:pt x="38" y="134"/>
                  </a:lnTo>
                  <a:lnTo>
                    <a:pt x="38" y="140"/>
                  </a:lnTo>
                  <a:lnTo>
                    <a:pt x="38" y="142"/>
                  </a:lnTo>
                  <a:lnTo>
                    <a:pt x="40" y="148"/>
                  </a:lnTo>
                  <a:lnTo>
                    <a:pt x="40" y="148"/>
                  </a:lnTo>
                  <a:lnTo>
                    <a:pt x="42" y="152"/>
                  </a:lnTo>
                  <a:lnTo>
                    <a:pt x="44" y="156"/>
                  </a:lnTo>
                  <a:lnTo>
                    <a:pt x="42" y="156"/>
                  </a:lnTo>
                  <a:lnTo>
                    <a:pt x="42" y="158"/>
                  </a:lnTo>
                  <a:lnTo>
                    <a:pt x="42" y="160"/>
                  </a:lnTo>
                  <a:lnTo>
                    <a:pt x="40" y="162"/>
                  </a:lnTo>
                  <a:lnTo>
                    <a:pt x="40" y="166"/>
                  </a:lnTo>
                  <a:lnTo>
                    <a:pt x="40" y="168"/>
                  </a:lnTo>
                  <a:lnTo>
                    <a:pt x="40" y="170"/>
                  </a:lnTo>
                  <a:lnTo>
                    <a:pt x="42" y="170"/>
                  </a:lnTo>
                  <a:lnTo>
                    <a:pt x="42" y="172"/>
                  </a:lnTo>
                  <a:lnTo>
                    <a:pt x="42" y="174"/>
                  </a:lnTo>
                  <a:lnTo>
                    <a:pt x="42" y="178"/>
                  </a:lnTo>
                  <a:lnTo>
                    <a:pt x="42" y="184"/>
                  </a:lnTo>
                  <a:lnTo>
                    <a:pt x="42" y="184"/>
                  </a:lnTo>
                  <a:lnTo>
                    <a:pt x="42" y="186"/>
                  </a:lnTo>
                  <a:lnTo>
                    <a:pt x="44" y="188"/>
                  </a:lnTo>
                  <a:lnTo>
                    <a:pt x="46" y="190"/>
                  </a:lnTo>
                  <a:lnTo>
                    <a:pt x="46" y="196"/>
                  </a:lnTo>
                  <a:lnTo>
                    <a:pt x="44" y="202"/>
                  </a:lnTo>
                  <a:lnTo>
                    <a:pt x="44" y="202"/>
                  </a:lnTo>
                  <a:lnTo>
                    <a:pt x="46" y="204"/>
                  </a:lnTo>
                  <a:lnTo>
                    <a:pt x="46" y="204"/>
                  </a:lnTo>
                  <a:lnTo>
                    <a:pt x="54" y="204"/>
                  </a:lnTo>
                  <a:lnTo>
                    <a:pt x="56" y="206"/>
                  </a:lnTo>
                  <a:lnTo>
                    <a:pt x="56" y="210"/>
                  </a:lnTo>
                  <a:lnTo>
                    <a:pt x="58" y="210"/>
                  </a:lnTo>
                  <a:lnTo>
                    <a:pt x="58" y="214"/>
                  </a:lnTo>
                  <a:lnTo>
                    <a:pt x="60" y="224"/>
                  </a:lnTo>
                  <a:lnTo>
                    <a:pt x="62" y="228"/>
                  </a:lnTo>
                  <a:lnTo>
                    <a:pt x="62" y="230"/>
                  </a:lnTo>
                  <a:lnTo>
                    <a:pt x="64" y="230"/>
                  </a:lnTo>
                  <a:lnTo>
                    <a:pt x="64" y="232"/>
                  </a:lnTo>
                  <a:lnTo>
                    <a:pt x="64" y="232"/>
                  </a:lnTo>
                  <a:lnTo>
                    <a:pt x="66" y="234"/>
                  </a:lnTo>
                  <a:lnTo>
                    <a:pt x="64" y="236"/>
                  </a:lnTo>
                  <a:lnTo>
                    <a:pt x="64" y="236"/>
                  </a:lnTo>
                  <a:lnTo>
                    <a:pt x="64" y="238"/>
                  </a:lnTo>
                  <a:lnTo>
                    <a:pt x="62" y="238"/>
                  </a:lnTo>
                  <a:close/>
                </a:path>
              </a:pathLst>
            </a:custGeom>
            <a:solidFill>
              <a:srgbClr val="C7EAFB"/>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2" name="Freeform 5717">
              <a:extLst>
                <a:ext uri="{FF2B5EF4-FFF2-40B4-BE49-F238E27FC236}">
                  <a16:creationId xmlns:a16="http://schemas.microsoft.com/office/drawing/2014/main" id="{D0C36450-CC37-4042-8487-D3E34821951C}"/>
                </a:ext>
              </a:extLst>
            </p:cNvPr>
            <p:cNvSpPr>
              <a:spLocks/>
            </p:cNvSpPr>
            <p:nvPr/>
          </p:nvSpPr>
          <p:spPr bwMode="auto">
            <a:xfrm>
              <a:off x="5838641" y="4220662"/>
              <a:ext cx="105730" cy="378238"/>
            </a:xfrm>
            <a:custGeom>
              <a:avLst/>
              <a:gdLst/>
              <a:ahLst/>
              <a:cxnLst>
                <a:cxn ang="0">
                  <a:pos x="48" y="220"/>
                </a:cxn>
                <a:cxn ang="0">
                  <a:pos x="44" y="220"/>
                </a:cxn>
                <a:cxn ang="0">
                  <a:pos x="44" y="228"/>
                </a:cxn>
                <a:cxn ang="0">
                  <a:pos x="40" y="230"/>
                </a:cxn>
                <a:cxn ang="0">
                  <a:pos x="30" y="224"/>
                </a:cxn>
                <a:cxn ang="0">
                  <a:pos x="30" y="216"/>
                </a:cxn>
                <a:cxn ang="0">
                  <a:pos x="32" y="212"/>
                </a:cxn>
                <a:cxn ang="0">
                  <a:pos x="34" y="204"/>
                </a:cxn>
                <a:cxn ang="0">
                  <a:pos x="24" y="198"/>
                </a:cxn>
                <a:cxn ang="0">
                  <a:pos x="20" y="188"/>
                </a:cxn>
                <a:cxn ang="0">
                  <a:pos x="20" y="184"/>
                </a:cxn>
                <a:cxn ang="0">
                  <a:pos x="20" y="172"/>
                </a:cxn>
                <a:cxn ang="0">
                  <a:pos x="18" y="162"/>
                </a:cxn>
                <a:cxn ang="0">
                  <a:pos x="12" y="150"/>
                </a:cxn>
                <a:cxn ang="0">
                  <a:pos x="14" y="148"/>
                </a:cxn>
                <a:cxn ang="0">
                  <a:pos x="12" y="140"/>
                </a:cxn>
                <a:cxn ang="0">
                  <a:pos x="8" y="140"/>
                </a:cxn>
                <a:cxn ang="0">
                  <a:pos x="6" y="132"/>
                </a:cxn>
                <a:cxn ang="0">
                  <a:pos x="8" y="120"/>
                </a:cxn>
                <a:cxn ang="0">
                  <a:pos x="14" y="112"/>
                </a:cxn>
                <a:cxn ang="0">
                  <a:pos x="18" y="108"/>
                </a:cxn>
                <a:cxn ang="0">
                  <a:pos x="20" y="104"/>
                </a:cxn>
                <a:cxn ang="0">
                  <a:pos x="16" y="88"/>
                </a:cxn>
                <a:cxn ang="0">
                  <a:pos x="14" y="82"/>
                </a:cxn>
                <a:cxn ang="0">
                  <a:pos x="14" y="66"/>
                </a:cxn>
                <a:cxn ang="0">
                  <a:pos x="14" y="54"/>
                </a:cxn>
                <a:cxn ang="0">
                  <a:pos x="16" y="46"/>
                </a:cxn>
                <a:cxn ang="0">
                  <a:pos x="8" y="34"/>
                </a:cxn>
                <a:cxn ang="0">
                  <a:pos x="0" y="18"/>
                </a:cxn>
                <a:cxn ang="0">
                  <a:pos x="2" y="8"/>
                </a:cxn>
                <a:cxn ang="0">
                  <a:pos x="4" y="2"/>
                </a:cxn>
                <a:cxn ang="0">
                  <a:pos x="12" y="6"/>
                </a:cxn>
                <a:cxn ang="0">
                  <a:pos x="24" y="20"/>
                </a:cxn>
                <a:cxn ang="0">
                  <a:pos x="30" y="28"/>
                </a:cxn>
                <a:cxn ang="0">
                  <a:pos x="32" y="50"/>
                </a:cxn>
                <a:cxn ang="0">
                  <a:pos x="36" y="56"/>
                </a:cxn>
                <a:cxn ang="0">
                  <a:pos x="36" y="68"/>
                </a:cxn>
                <a:cxn ang="0">
                  <a:pos x="32" y="74"/>
                </a:cxn>
                <a:cxn ang="0">
                  <a:pos x="42" y="90"/>
                </a:cxn>
                <a:cxn ang="0">
                  <a:pos x="50" y="98"/>
                </a:cxn>
                <a:cxn ang="0">
                  <a:pos x="48" y="114"/>
                </a:cxn>
                <a:cxn ang="0">
                  <a:pos x="42" y="124"/>
                </a:cxn>
                <a:cxn ang="0">
                  <a:pos x="38" y="134"/>
                </a:cxn>
                <a:cxn ang="0">
                  <a:pos x="40" y="148"/>
                </a:cxn>
                <a:cxn ang="0">
                  <a:pos x="42" y="158"/>
                </a:cxn>
                <a:cxn ang="0">
                  <a:pos x="40" y="168"/>
                </a:cxn>
                <a:cxn ang="0">
                  <a:pos x="42" y="174"/>
                </a:cxn>
                <a:cxn ang="0">
                  <a:pos x="42" y="186"/>
                </a:cxn>
                <a:cxn ang="0">
                  <a:pos x="44" y="202"/>
                </a:cxn>
                <a:cxn ang="0">
                  <a:pos x="54" y="204"/>
                </a:cxn>
                <a:cxn ang="0">
                  <a:pos x="58" y="214"/>
                </a:cxn>
                <a:cxn ang="0">
                  <a:pos x="64" y="230"/>
                </a:cxn>
                <a:cxn ang="0">
                  <a:pos x="64" y="236"/>
                </a:cxn>
              </a:cxnLst>
              <a:rect l="0" t="0" r="r" b="b"/>
              <a:pathLst>
                <a:path w="66" h="238">
                  <a:moveTo>
                    <a:pt x="62" y="238"/>
                  </a:moveTo>
                  <a:lnTo>
                    <a:pt x="62" y="236"/>
                  </a:lnTo>
                  <a:lnTo>
                    <a:pt x="56" y="228"/>
                  </a:lnTo>
                  <a:lnTo>
                    <a:pt x="48" y="220"/>
                  </a:lnTo>
                  <a:lnTo>
                    <a:pt x="46" y="218"/>
                  </a:lnTo>
                  <a:lnTo>
                    <a:pt x="46" y="218"/>
                  </a:lnTo>
                  <a:lnTo>
                    <a:pt x="44" y="220"/>
                  </a:lnTo>
                  <a:lnTo>
                    <a:pt x="44" y="220"/>
                  </a:lnTo>
                  <a:lnTo>
                    <a:pt x="44" y="220"/>
                  </a:lnTo>
                  <a:lnTo>
                    <a:pt x="44" y="220"/>
                  </a:lnTo>
                  <a:lnTo>
                    <a:pt x="44" y="224"/>
                  </a:lnTo>
                  <a:lnTo>
                    <a:pt x="44" y="228"/>
                  </a:lnTo>
                  <a:lnTo>
                    <a:pt x="42" y="230"/>
                  </a:lnTo>
                  <a:lnTo>
                    <a:pt x="42" y="230"/>
                  </a:lnTo>
                  <a:lnTo>
                    <a:pt x="42" y="230"/>
                  </a:lnTo>
                  <a:lnTo>
                    <a:pt x="40" y="230"/>
                  </a:lnTo>
                  <a:lnTo>
                    <a:pt x="38" y="232"/>
                  </a:lnTo>
                  <a:lnTo>
                    <a:pt x="38" y="232"/>
                  </a:lnTo>
                  <a:lnTo>
                    <a:pt x="34" y="226"/>
                  </a:lnTo>
                  <a:lnTo>
                    <a:pt x="30" y="224"/>
                  </a:lnTo>
                  <a:lnTo>
                    <a:pt x="30" y="222"/>
                  </a:lnTo>
                  <a:lnTo>
                    <a:pt x="30" y="220"/>
                  </a:lnTo>
                  <a:lnTo>
                    <a:pt x="30" y="216"/>
                  </a:lnTo>
                  <a:lnTo>
                    <a:pt x="30" y="216"/>
                  </a:lnTo>
                  <a:lnTo>
                    <a:pt x="30" y="216"/>
                  </a:lnTo>
                  <a:lnTo>
                    <a:pt x="30" y="214"/>
                  </a:lnTo>
                  <a:lnTo>
                    <a:pt x="32" y="212"/>
                  </a:lnTo>
                  <a:lnTo>
                    <a:pt x="32" y="212"/>
                  </a:lnTo>
                  <a:lnTo>
                    <a:pt x="34" y="208"/>
                  </a:lnTo>
                  <a:lnTo>
                    <a:pt x="34" y="204"/>
                  </a:lnTo>
                  <a:lnTo>
                    <a:pt x="34" y="204"/>
                  </a:lnTo>
                  <a:lnTo>
                    <a:pt x="34" y="204"/>
                  </a:lnTo>
                  <a:lnTo>
                    <a:pt x="30" y="200"/>
                  </a:lnTo>
                  <a:lnTo>
                    <a:pt x="28" y="198"/>
                  </a:lnTo>
                  <a:lnTo>
                    <a:pt x="26" y="198"/>
                  </a:lnTo>
                  <a:lnTo>
                    <a:pt x="24" y="198"/>
                  </a:lnTo>
                  <a:lnTo>
                    <a:pt x="24" y="196"/>
                  </a:lnTo>
                  <a:lnTo>
                    <a:pt x="22" y="194"/>
                  </a:lnTo>
                  <a:lnTo>
                    <a:pt x="20" y="190"/>
                  </a:lnTo>
                  <a:lnTo>
                    <a:pt x="20" y="188"/>
                  </a:lnTo>
                  <a:lnTo>
                    <a:pt x="20" y="188"/>
                  </a:lnTo>
                  <a:lnTo>
                    <a:pt x="18" y="186"/>
                  </a:lnTo>
                  <a:lnTo>
                    <a:pt x="20" y="184"/>
                  </a:lnTo>
                  <a:lnTo>
                    <a:pt x="20" y="184"/>
                  </a:lnTo>
                  <a:lnTo>
                    <a:pt x="20" y="184"/>
                  </a:lnTo>
                  <a:lnTo>
                    <a:pt x="20" y="180"/>
                  </a:lnTo>
                  <a:lnTo>
                    <a:pt x="20" y="174"/>
                  </a:lnTo>
                  <a:lnTo>
                    <a:pt x="20" y="172"/>
                  </a:lnTo>
                  <a:lnTo>
                    <a:pt x="20" y="170"/>
                  </a:lnTo>
                  <a:lnTo>
                    <a:pt x="20" y="170"/>
                  </a:lnTo>
                  <a:lnTo>
                    <a:pt x="20" y="164"/>
                  </a:lnTo>
                  <a:lnTo>
                    <a:pt x="18" y="162"/>
                  </a:lnTo>
                  <a:lnTo>
                    <a:pt x="18" y="162"/>
                  </a:lnTo>
                  <a:lnTo>
                    <a:pt x="18" y="162"/>
                  </a:lnTo>
                  <a:lnTo>
                    <a:pt x="14" y="154"/>
                  </a:lnTo>
                  <a:lnTo>
                    <a:pt x="12" y="150"/>
                  </a:lnTo>
                  <a:lnTo>
                    <a:pt x="12" y="148"/>
                  </a:lnTo>
                  <a:lnTo>
                    <a:pt x="14" y="148"/>
                  </a:lnTo>
                  <a:lnTo>
                    <a:pt x="14" y="148"/>
                  </a:lnTo>
                  <a:lnTo>
                    <a:pt x="14" y="148"/>
                  </a:lnTo>
                  <a:lnTo>
                    <a:pt x="14" y="146"/>
                  </a:lnTo>
                  <a:lnTo>
                    <a:pt x="12" y="142"/>
                  </a:lnTo>
                  <a:lnTo>
                    <a:pt x="12" y="140"/>
                  </a:lnTo>
                  <a:lnTo>
                    <a:pt x="12" y="140"/>
                  </a:lnTo>
                  <a:lnTo>
                    <a:pt x="12" y="140"/>
                  </a:lnTo>
                  <a:lnTo>
                    <a:pt x="10" y="140"/>
                  </a:lnTo>
                  <a:lnTo>
                    <a:pt x="10" y="140"/>
                  </a:lnTo>
                  <a:lnTo>
                    <a:pt x="8" y="140"/>
                  </a:lnTo>
                  <a:lnTo>
                    <a:pt x="8" y="138"/>
                  </a:lnTo>
                  <a:lnTo>
                    <a:pt x="8" y="138"/>
                  </a:lnTo>
                  <a:lnTo>
                    <a:pt x="6" y="134"/>
                  </a:lnTo>
                  <a:lnTo>
                    <a:pt x="6" y="132"/>
                  </a:lnTo>
                  <a:lnTo>
                    <a:pt x="6" y="130"/>
                  </a:lnTo>
                  <a:lnTo>
                    <a:pt x="8" y="124"/>
                  </a:lnTo>
                  <a:lnTo>
                    <a:pt x="8" y="122"/>
                  </a:lnTo>
                  <a:lnTo>
                    <a:pt x="8" y="120"/>
                  </a:lnTo>
                  <a:lnTo>
                    <a:pt x="10" y="118"/>
                  </a:lnTo>
                  <a:lnTo>
                    <a:pt x="12" y="116"/>
                  </a:lnTo>
                  <a:lnTo>
                    <a:pt x="12" y="116"/>
                  </a:lnTo>
                  <a:lnTo>
                    <a:pt x="14" y="112"/>
                  </a:lnTo>
                  <a:lnTo>
                    <a:pt x="14" y="112"/>
                  </a:lnTo>
                  <a:lnTo>
                    <a:pt x="14" y="112"/>
                  </a:lnTo>
                  <a:lnTo>
                    <a:pt x="18" y="108"/>
                  </a:lnTo>
                  <a:lnTo>
                    <a:pt x="18" y="108"/>
                  </a:lnTo>
                  <a:lnTo>
                    <a:pt x="18" y="108"/>
                  </a:lnTo>
                  <a:lnTo>
                    <a:pt x="20" y="108"/>
                  </a:lnTo>
                  <a:lnTo>
                    <a:pt x="20" y="106"/>
                  </a:lnTo>
                  <a:lnTo>
                    <a:pt x="20" y="104"/>
                  </a:lnTo>
                  <a:lnTo>
                    <a:pt x="20" y="104"/>
                  </a:lnTo>
                  <a:lnTo>
                    <a:pt x="18" y="90"/>
                  </a:lnTo>
                  <a:lnTo>
                    <a:pt x="18" y="88"/>
                  </a:lnTo>
                  <a:lnTo>
                    <a:pt x="16" y="88"/>
                  </a:lnTo>
                  <a:lnTo>
                    <a:pt x="16" y="88"/>
                  </a:lnTo>
                  <a:lnTo>
                    <a:pt x="14" y="86"/>
                  </a:lnTo>
                  <a:lnTo>
                    <a:pt x="14" y="84"/>
                  </a:lnTo>
                  <a:lnTo>
                    <a:pt x="14" y="82"/>
                  </a:lnTo>
                  <a:lnTo>
                    <a:pt x="14" y="82"/>
                  </a:lnTo>
                  <a:lnTo>
                    <a:pt x="16" y="78"/>
                  </a:lnTo>
                  <a:lnTo>
                    <a:pt x="14" y="68"/>
                  </a:lnTo>
                  <a:lnTo>
                    <a:pt x="14" y="66"/>
                  </a:lnTo>
                  <a:lnTo>
                    <a:pt x="14" y="60"/>
                  </a:lnTo>
                  <a:lnTo>
                    <a:pt x="14" y="60"/>
                  </a:lnTo>
                  <a:lnTo>
                    <a:pt x="14" y="54"/>
                  </a:lnTo>
                  <a:lnTo>
                    <a:pt x="14" y="54"/>
                  </a:lnTo>
                  <a:lnTo>
                    <a:pt x="14" y="48"/>
                  </a:lnTo>
                  <a:lnTo>
                    <a:pt x="14" y="48"/>
                  </a:lnTo>
                  <a:lnTo>
                    <a:pt x="16" y="48"/>
                  </a:lnTo>
                  <a:lnTo>
                    <a:pt x="16" y="46"/>
                  </a:lnTo>
                  <a:lnTo>
                    <a:pt x="16" y="44"/>
                  </a:lnTo>
                  <a:lnTo>
                    <a:pt x="14" y="40"/>
                  </a:lnTo>
                  <a:lnTo>
                    <a:pt x="12" y="38"/>
                  </a:lnTo>
                  <a:lnTo>
                    <a:pt x="8" y="34"/>
                  </a:lnTo>
                  <a:lnTo>
                    <a:pt x="6" y="32"/>
                  </a:lnTo>
                  <a:lnTo>
                    <a:pt x="6" y="30"/>
                  </a:lnTo>
                  <a:lnTo>
                    <a:pt x="2" y="24"/>
                  </a:lnTo>
                  <a:lnTo>
                    <a:pt x="0" y="18"/>
                  </a:lnTo>
                  <a:lnTo>
                    <a:pt x="0" y="12"/>
                  </a:lnTo>
                  <a:lnTo>
                    <a:pt x="0" y="12"/>
                  </a:lnTo>
                  <a:lnTo>
                    <a:pt x="2" y="10"/>
                  </a:lnTo>
                  <a:lnTo>
                    <a:pt x="2" y="8"/>
                  </a:lnTo>
                  <a:lnTo>
                    <a:pt x="2" y="6"/>
                  </a:lnTo>
                  <a:lnTo>
                    <a:pt x="2" y="6"/>
                  </a:lnTo>
                  <a:lnTo>
                    <a:pt x="2" y="2"/>
                  </a:lnTo>
                  <a:lnTo>
                    <a:pt x="4" y="2"/>
                  </a:lnTo>
                  <a:lnTo>
                    <a:pt x="6" y="0"/>
                  </a:lnTo>
                  <a:lnTo>
                    <a:pt x="8" y="2"/>
                  </a:lnTo>
                  <a:lnTo>
                    <a:pt x="12" y="6"/>
                  </a:lnTo>
                  <a:lnTo>
                    <a:pt x="12" y="6"/>
                  </a:lnTo>
                  <a:lnTo>
                    <a:pt x="14" y="8"/>
                  </a:lnTo>
                  <a:lnTo>
                    <a:pt x="20" y="12"/>
                  </a:lnTo>
                  <a:lnTo>
                    <a:pt x="22" y="16"/>
                  </a:lnTo>
                  <a:lnTo>
                    <a:pt x="24" y="20"/>
                  </a:lnTo>
                  <a:lnTo>
                    <a:pt x="28" y="24"/>
                  </a:lnTo>
                  <a:lnTo>
                    <a:pt x="28" y="24"/>
                  </a:lnTo>
                  <a:lnTo>
                    <a:pt x="30" y="26"/>
                  </a:lnTo>
                  <a:lnTo>
                    <a:pt x="30" y="28"/>
                  </a:lnTo>
                  <a:lnTo>
                    <a:pt x="32" y="42"/>
                  </a:lnTo>
                  <a:lnTo>
                    <a:pt x="32" y="44"/>
                  </a:lnTo>
                  <a:lnTo>
                    <a:pt x="30" y="44"/>
                  </a:lnTo>
                  <a:lnTo>
                    <a:pt x="32" y="50"/>
                  </a:lnTo>
                  <a:lnTo>
                    <a:pt x="32" y="52"/>
                  </a:lnTo>
                  <a:lnTo>
                    <a:pt x="32" y="52"/>
                  </a:lnTo>
                  <a:lnTo>
                    <a:pt x="34" y="54"/>
                  </a:lnTo>
                  <a:lnTo>
                    <a:pt x="36" y="56"/>
                  </a:lnTo>
                  <a:lnTo>
                    <a:pt x="36" y="58"/>
                  </a:lnTo>
                  <a:lnTo>
                    <a:pt x="36" y="60"/>
                  </a:lnTo>
                  <a:lnTo>
                    <a:pt x="36" y="62"/>
                  </a:lnTo>
                  <a:lnTo>
                    <a:pt x="36" y="68"/>
                  </a:lnTo>
                  <a:lnTo>
                    <a:pt x="34" y="70"/>
                  </a:lnTo>
                  <a:lnTo>
                    <a:pt x="34" y="72"/>
                  </a:lnTo>
                  <a:lnTo>
                    <a:pt x="34" y="72"/>
                  </a:lnTo>
                  <a:lnTo>
                    <a:pt x="32" y="74"/>
                  </a:lnTo>
                  <a:lnTo>
                    <a:pt x="34" y="78"/>
                  </a:lnTo>
                  <a:lnTo>
                    <a:pt x="34" y="80"/>
                  </a:lnTo>
                  <a:lnTo>
                    <a:pt x="38" y="82"/>
                  </a:lnTo>
                  <a:lnTo>
                    <a:pt x="42" y="90"/>
                  </a:lnTo>
                  <a:lnTo>
                    <a:pt x="46" y="90"/>
                  </a:lnTo>
                  <a:lnTo>
                    <a:pt x="46" y="92"/>
                  </a:lnTo>
                  <a:lnTo>
                    <a:pt x="50" y="96"/>
                  </a:lnTo>
                  <a:lnTo>
                    <a:pt x="50" y="98"/>
                  </a:lnTo>
                  <a:lnTo>
                    <a:pt x="50" y="100"/>
                  </a:lnTo>
                  <a:lnTo>
                    <a:pt x="50" y="106"/>
                  </a:lnTo>
                  <a:lnTo>
                    <a:pt x="50" y="112"/>
                  </a:lnTo>
                  <a:lnTo>
                    <a:pt x="48" y="114"/>
                  </a:lnTo>
                  <a:lnTo>
                    <a:pt x="46" y="122"/>
                  </a:lnTo>
                  <a:lnTo>
                    <a:pt x="46" y="124"/>
                  </a:lnTo>
                  <a:lnTo>
                    <a:pt x="46" y="124"/>
                  </a:lnTo>
                  <a:lnTo>
                    <a:pt x="42" y="124"/>
                  </a:lnTo>
                  <a:lnTo>
                    <a:pt x="38" y="130"/>
                  </a:lnTo>
                  <a:lnTo>
                    <a:pt x="38" y="132"/>
                  </a:lnTo>
                  <a:lnTo>
                    <a:pt x="38" y="132"/>
                  </a:lnTo>
                  <a:lnTo>
                    <a:pt x="38" y="134"/>
                  </a:lnTo>
                  <a:lnTo>
                    <a:pt x="38" y="140"/>
                  </a:lnTo>
                  <a:lnTo>
                    <a:pt x="38" y="142"/>
                  </a:lnTo>
                  <a:lnTo>
                    <a:pt x="40" y="148"/>
                  </a:lnTo>
                  <a:lnTo>
                    <a:pt x="40" y="148"/>
                  </a:lnTo>
                  <a:lnTo>
                    <a:pt x="42" y="152"/>
                  </a:lnTo>
                  <a:lnTo>
                    <a:pt x="44" y="156"/>
                  </a:lnTo>
                  <a:lnTo>
                    <a:pt x="42" y="156"/>
                  </a:lnTo>
                  <a:lnTo>
                    <a:pt x="42" y="158"/>
                  </a:lnTo>
                  <a:lnTo>
                    <a:pt x="42" y="160"/>
                  </a:lnTo>
                  <a:lnTo>
                    <a:pt x="40" y="162"/>
                  </a:lnTo>
                  <a:lnTo>
                    <a:pt x="40" y="166"/>
                  </a:lnTo>
                  <a:lnTo>
                    <a:pt x="40" y="168"/>
                  </a:lnTo>
                  <a:lnTo>
                    <a:pt x="40" y="170"/>
                  </a:lnTo>
                  <a:lnTo>
                    <a:pt x="42" y="170"/>
                  </a:lnTo>
                  <a:lnTo>
                    <a:pt x="42" y="172"/>
                  </a:lnTo>
                  <a:lnTo>
                    <a:pt x="42" y="174"/>
                  </a:lnTo>
                  <a:lnTo>
                    <a:pt x="42" y="178"/>
                  </a:lnTo>
                  <a:lnTo>
                    <a:pt x="42" y="184"/>
                  </a:lnTo>
                  <a:lnTo>
                    <a:pt x="42" y="184"/>
                  </a:lnTo>
                  <a:lnTo>
                    <a:pt x="42" y="186"/>
                  </a:lnTo>
                  <a:lnTo>
                    <a:pt x="44" y="188"/>
                  </a:lnTo>
                  <a:lnTo>
                    <a:pt x="46" y="190"/>
                  </a:lnTo>
                  <a:lnTo>
                    <a:pt x="46" y="196"/>
                  </a:lnTo>
                  <a:lnTo>
                    <a:pt x="44" y="202"/>
                  </a:lnTo>
                  <a:lnTo>
                    <a:pt x="44" y="202"/>
                  </a:lnTo>
                  <a:lnTo>
                    <a:pt x="46" y="204"/>
                  </a:lnTo>
                  <a:lnTo>
                    <a:pt x="46" y="204"/>
                  </a:lnTo>
                  <a:lnTo>
                    <a:pt x="54" y="204"/>
                  </a:lnTo>
                  <a:lnTo>
                    <a:pt x="56" y="206"/>
                  </a:lnTo>
                  <a:lnTo>
                    <a:pt x="56" y="210"/>
                  </a:lnTo>
                  <a:lnTo>
                    <a:pt x="58" y="210"/>
                  </a:lnTo>
                  <a:lnTo>
                    <a:pt x="58" y="214"/>
                  </a:lnTo>
                  <a:lnTo>
                    <a:pt x="60" y="224"/>
                  </a:lnTo>
                  <a:lnTo>
                    <a:pt x="62" y="228"/>
                  </a:lnTo>
                  <a:lnTo>
                    <a:pt x="62" y="230"/>
                  </a:lnTo>
                  <a:lnTo>
                    <a:pt x="64" y="230"/>
                  </a:lnTo>
                  <a:lnTo>
                    <a:pt x="64" y="232"/>
                  </a:lnTo>
                  <a:lnTo>
                    <a:pt x="64" y="232"/>
                  </a:lnTo>
                  <a:lnTo>
                    <a:pt x="66" y="234"/>
                  </a:lnTo>
                  <a:lnTo>
                    <a:pt x="64" y="236"/>
                  </a:lnTo>
                  <a:lnTo>
                    <a:pt x="64" y="236"/>
                  </a:lnTo>
                  <a:lnTo>
                    <a:pt x="64" y="238"/>
                  </a:lnTo>
                  <a:lnTo>
                    <a:pt x="62" y="238"/>
                  </a:lnTo>
                </a:path>
              </a:pathLst>
            </a:custGeom>
            <a:noFill/>
            <a:ln w="2">
              <a:solidFill>
                <a:srgbClr val="5DA9DD"/>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3" name="Freeform 5718">
              <a:extLst>
                <a:ext uri="{FF2B5EF4-FFF2-40B4-BE49-F238E27FC236}">
                  <a16:creationId xmlns:a16="http://schemas.microsoft.com/office/drawing/2014/main" id="{479ABE95-8F4A-5649-B5E1-FDC068723B67}"/>
                </a:ext>
              </a:extLst>
            </p:cNvPr>
            <p:cNvSpPr>
              <a:spLocks/>
            </p:cNvSpPr>
            <p:nvPr/>
          </p:nvSpPr>
          <p:spPr bwMode="auto">
            <a:xfrm>
              <a:off x="3358224" y="2617548"/>
              <a:ext cx="112074" cy="65972"/>
            </a:xfrm>
            <a:custGeom>
              <a:avLst/>
              <a:gdLst/>
              <a:ahLst/>
              <a:cxnLst>
                <a:cxn ang="0">
                  <a:pos x="70" y="0"/>
                </a:cxn>
                <a:cxn ang="0">
                  <a:pos x="70" y="0"/>
                </a:cxn>
                <a:cxn ang="0">
                  <a:pos x="68" y="6"/>
                </a:cxn>
                <a:cxn ang="0">
                  <a:pos x="66" y="10"/>
                </a:cxn>
                <a:cxn ang="0">
                  <a:pos x="64" y="12"/>
                </a:cxn>
                <a:cxn ang="0">
                  <a:pos x="64" y="12"/>
                </a:cxn>
                <a:cxn ang="0">
                  <a:pos x="62" y="14"/>
                </a:cxn>
                <a:cxn ang="0">
                  <a:pos x="54" y="22"/>
                </a:cxn>
                <a:cxn ang="0">
                  <a:pos x="54" y="22"/>
                </a:cxn>
                <a:cxn ang="0">
                  <a:pos x="52" y="22"/>
                </a:cxn>
                <a:cxn ang="0">
                  <a:pos x="52" y="22"/>
                </a:cxn>
                <a:cxn ang="0">
                  <a:pos x="52" y="22"/>
                </a:cxn>
                <a:cxn ang="0">
                  <a:pos x="52" y="22"/>
                </a:cxn>
                <a:cxn ang="0">
                  <a:pos x="52" y="22"/>
                </a:cxn>
                <a:cxn ang="0">
                  <a:pos x="48" y="22"/>
                </a:cxn>
                <a:cxn ang="0">
                  <a:pos x="46" y="22"/>
                </a:cxn>
                <a:cxn ang="0">
                  <a:pos x="46" y="22"/>
                </a:cxn>
                <a:cxn ang="0">
                  <a:pos x="46" y="22"/>
                </a:cxn>
                <a:cxn ang="0">
                  <a:pos x="46" y="22"/>
                </a:cxn>
                <a:cxn ang="0">
                  <a:pos x="46" y="22"/>
                </a:cxn>
                <a:cxn ang="0">
                  <a:pos x="42" y="22"/>
                </a:cxn>
                <a:cxn ang="0">
                  <a:pos x="40" y="22"/>
                </a:cxn>
                <a:cxn ang="0">
                  <a:pos x="34" y="24"/>
                </a:cxn>
                <a:cxn ang="0">
                  <a:pos x="34" y="24"/>
                </a:cxn>
                <a:cxn ang="0">
                  <a:pos x="32" y="24"/>
                </a:cxn>
                <a:cxn ang="0">
                  <a:pos x="32" y="24"/>
                </a:cxn>
                <a:cxn ang="0">
                  <a:pos x="32" y="24"/>
                </a:cxn>
                <a:cxn ang="0">
                  <a:pos x="32" y="22"/>
                </a:cxn>
                <a:cxn ang="0">
                  <a:pos x="32" y="22"/>
                </a:cxn>
                <a:cxn ang="0">
                  <a:pos x="32" y="22"/>
                </a:cxn>
                <a:cxn ang="0">
                  <a:pos x="30" y="20"/>
                </a:cxn>
                <a:cxn ang="0">
                  <a:pos x="30" y="20"/>
                </a:cxn>
                <a:cxn ang="0">
                  <a:pos x="28" y="20"/>
                </a:cxn>
                <a:cxn ang="0">
                  <a:pos x="26" y="20"/>
                </a:cxn>
                <a:cxn ang="0">
                  <a:pos x="26" y="22"/>
                </a:cxn>
                <a:cxn ang="0">
                  <a:pos x="24" y="22"/>
                </a:cxn>
                <a:cxn ang="0">
                  <a:pos x="24" y="22"/>
                </a:cxn>
                <a:cxn ang="0">
                  <a:pos x="24" y="22"/>
                </a:cxn>
                <a:cxn ang="0">
                  <a:pos x="24" y="22"/>
                </a:cxn>
                <a:cxn ang="0">
                  <a:pos x="20" y="26"/>
                </a:cxn>
                <a:cxn ang="0">
                  <a:pos x="20" y="26"/>
                </a:cxn>
                <a:cxn ang="0">
                  <a:pos x="20" y="26"/>
                </a:cxn>
                <a:cxn ang="0">
                  <a:pos x="20" y="26"/>
                </a:cxn>
                <a:cxn ang="0">
                  <a:pos x="20" y="28"/>
                </a:cxn>
                <a:cxn ang="0">
                  <a:pos x="20" y="28"/>
                </a:cxn>
                <a:cxn ang="0">
                  <a:pos x="22" y="28"/>
                </a:cxn>
                <a:cxn ang="0">
                  <a:pos x="22" y="28"/>
                </a:cxn>
                <a:cxn ang="0">
                  <a:pos x="18" y="32"/>
                </a:cxn>
                <a:cxn ang="0">
                  <a:pos x="14" y="30"/>
                </a:cxn>
                <a:cxn ang="0">
                  <a:pos x="12" y="32"/>
                </a:cxn>
                <a:cxn ang="0">
                  <a:pos x="8" y="36"/>
                </a:cxn>
                <a:cxn ang="0">
                  <a:pos x="4" y="40"/>
                </a:cxn>
                <a:cxn ang="0">
                  <a:pos x="2" y="42"/>
                </a:cxn>
                <a:cxn ang="0">
                  <a:pos x="0" y="42"/>
                </a:cxn>
              </a:cxnLst>
              <a:rect l="0" t="0" r="r" b="b"/>
              <a:pathLst>
                <a:path w="70" h="42">
                  <a:moveTo>
                    <a:pt x="70" y="0"/>
                  </a:moveTo>
                  <a:lnTo>
                    <a:pt x="70" y="0"/>
                  </a:lnTo>
                  <a:lnTo>
                    <a:pt x="68" y="6"/>
                  </a:lnTo>
                  <a:lnTo>
                    <a:pt x="66" y="10"/>
                  </a:lnTo>
                  <a:lnTo>
                    <a:pt x="64" y="12"/>
                  </a:lnTo>
                  <a:lnTo>
                    <a:pt x="64" y="12"/>
                  </a:lnTo>
                  <a:lnTo>
                    <a:pt x="62" y="14"/>
                  </a:lnTo>
                  <a:lnTo>
                    <a:pt x="54" y="22"/>
                  </a:lnTo>
                  <a:lnTo>
                    <a:pt x="54" y="22"/>
                  </a:lnTo>
                  <a:lnTo>
                    <a:pt x="52" y="22"/>
                  </a:lnTo>
                  <a:lnTo>
                    <a:pt x="52" y="22"/>
                  </a:lnTo>
                  <a:lnTo>
                    <a:pt x="52" y="22"/>
                  </a:lnTo>
                  <a:lnTo>
                    <a:pt x="52" y="22"/>
                  </a:lnTo>
                  <a:lnTo>
                    <a:pt x="52" y="22"/>
                  </a:lnTo>
                  <a:lnTo>
                    <a:pt x="48" y="22"/>
                  </a:lnTo>
                  <a:lnTo>
                    <a:pt x="46" y="22"/>
                  </a:lnTo>
                  <a:lnTo>
                    <a:pt x="46" y="22"/>
                  </a:lnTo>
                  <a:lnTo>
                    <a:pt x="46" y="22"/>
                  </a:lnTo>
                  <a:lnTo>
                    <a:pt x="46" y="22"/>
                  </a:lnTo>
                  <a:lnTo>
                    <a:pt x="46" y="22"/>
                  </a:lnTo>
                  <a:lnTo>
                    <a:pt x="42" y="22"/>
                  </a:lnTo>
                  <a:lnTo>
                    <a:pt x="40" y="22"/>
                  </a:lnTo>
                  <a:lnTo>
                    <a:pt x="34" y="24"/>
                  </a:lnTo>
                  <a:lnTo>
                    <a:pt x="34" y="24"/>
                  </a:lnTo>
                  <a:lnTo>
                    <a:pt x="32" y="24"/>
                  </a:lnTo>
                  <a:lnTo>
                    <a:pt x="32" y="24"/>
                  </a:lnTo>
                  <a:lnTo>
                    <a:pt x="32" y="24"/>
                  </a:lnTo>
                  <a:lnTo>
                    <a:pt x="32" y="22"/>
                  </a:lnTo>
                  <a:lnTo>
                    <a:pt x="32" y="22"/>
                  </a:lnTo>
                  <a:lnTo>
                    <a:pt x="32" y="22"/>
                  </a:lnTo>
                  <a:lnTo>
                    <a:pt x="30" y="20"/>
                  </a:lnTo>
                  <a:lnTo>
                    <a:pt x="30" y="20"/>
                  </a:lnTo>
                  <a:lnTo>
                    <a:pt x="28" y="20"/>
                  </a:lnTo>
                  <a:lnTo>
                    <a:pt x="26" y="20"/>
                  </a:lnTo>
                  <a:lnTo>
                    <a:pt x="26" y="22"/>
                  </a:lnTo>
                  <a:lnTo>
                    <a:pt x="24" y="22"/>
                  </a:lnTo>
                  <a:lnTo>
                    <a:pt x="24" y="22"/>
                  </a:lnTo>
                  <a:lnTo>
                    <a:pt x="24" y="22"/>
                  </a:lnTo>
                  <a:lnTo>
                    <a:pt x="24" y="22"/>
                  </a:lnTo>
                  <a:lnTo>
                    <a:pt x="20" y="26"/>
                  </a:lnTo>
                  <a:lnTo>
                    <a:pt x="20" y="26"/>
                  </a:lnTo>
                  <a:lnTo>
                    <a:pt x="20" y="26"/>
                  </a:lnTo>
                  <a:lnTo>
                    <a:pt x="20" y="26"/>
                  </a:lnTo>
                  <a:lnTo>
                    <a:pt x="20" y="28"/>
                  </a:lnTo>
                  <a:lnTo>
                    <a:pt x="20" y="28"/>
                  </a:lnTo>
                  <a:lnTo>
                    <a:pt x="22" y="28"/>
                  </a:lnTo>
                  <a:lnTo>
                    <a:pt x="22" y="28"/>
                  </a:lnTo>
                  <a:lnTo>
                    <a:pt x="18" y="32"/>
                  </a:lnTo>
                  <a:lnTo>
                    <a:pt x="14" y="30"/>
                  </a:lnTo>
                  <a:lnTo>
                    <a:pt x="12" y="32"/>
                  </a:lnTo>
                  <a:lnTo>
                    <a:pt x="8" y="36"/>
                  </a:lnTo>
                  <a:lnTo>
                    <a:pt x="4" y="40"/>
                  </a:lnTo>
                  <a:lnTo>
                    <a:pt x="2" y="42"/>
                  </a:lnTo>
                  <a:lnTo>
                    <a:pt x="0" y="4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4" name="Freeform 5719">
              <a:extLst>
                <a:ext uri="{FF2B5EF4-FFF2-40B4-BE49-F238E27FC236}">
                  <a16:creationId xmlns:a16="http://schemas.microsoft.com/office/drawing/2014/main" id="{58BB778E-A4D5-4E46-A5C7-E49A18AD9086}"/>
                </a:ext>
              </a:extLst>
            </p:cNvPr>
            <p:cNvSpPr>
              <a:spLocks/>
            </p:cNvSpPr>
            <p:nvPr/>
          </p:nvSpPr>
          <p:spPr bwMode="auto">
            <a:xfrm>
              <a:off x="4375344" y="2947407"/>
              <a:ext cx="133219" cy="398029"/>
            </a:xfrm>
            <a:custGeom>
              <a:avLst/>
              <a:gdLst/>
              <a:ahLst/>
              <a:cxnLst>
                <a:cxn ang="0">
                  <a:pos x="84" y="248"/>
                </a:cxn>
                <a:cxn ang="0">
                  <a:pos x="80" y="242"/>
                </a:cxn>
                <a:cxn ang="0">
                  <a:pos x="78" y="236"/>
                </a:cxn>
                <a:cxn ang="0">
                  <a:pos x="78" y="224"/>
                </a:cxn>
                <a:cxn ang="0">
                  <a:pos x="80" y="224"/>
                </a:cxn>
                <a:cxn ang="0">
                  <a:pos x="80" y="222"/>
                </a:cxn>
                <a:cxn ang="0">
                  <a:pos x="80" y="218"/>
                </a:cxn>
                <a:cxn ang="0">
                  <a:pos x="70" y="208"/>
                </a:cxn>
                <a:cxn ang="0">
                  <a:pos x="66" y="210"/>
                </a:cxn>
                <a:cxn ang="0">
                  <a:pos x="66" y="210"/>
                </a:cxn>
                <a:cxn ang="0">
                  <a:pos x="42" y="184"/>
                </a:cxn>
                <a:cxn ang="0">
                  <a:pos x="38" y="180"/>
                </a:cxn>
                <a:cxn ang="0">
                  <a:pos x="30" y="170"/>
                </a:cxn>
                <a:cxn ang="0">
                  <a:pos x="34" y="164"/>
                </a:cxn>
                <a:cxn ang="0">
                  <a:pos x="32" y="160"/>
                </a:cxn>
                <a:cxn ang="0">
                  <a:pos x="32" y="154"/>
                </a:cxn>
                <a:cxn ang="0">
                  <a:pos x="28" y="148"/>
                </a:cxn>
                <a:cxn ang="0">
                  <a:pos x="22" y="144"/>
                </a:cxn>
                <a:cxn ang="0">
                  <a:pos x="18" y="140"/>
                </a:cxn>
                <a:cxn ang="0">
                  <a:pos x="14" y="138"/>
                </a:cxn>
                <a:cxn ang="0">
                  <a:pos x="14" y="132"/>
                </a:cxn>
                <a:cxn ang="0">
                  <a:pos x="14" y="126"/>
                </a:cxn>
                <a:cxn ang="0">
                  <a:pos x="12" y="120"/>
                </a:cxn>
                <a:cxn ang="0">
                  <a:pos x="12" y="118"/>
                </a:cxn>
                <a:cxn ang="0">
                  <a:pos x="12" y="114"/>
                </a:cxn>
                <a:cxn ang="0">
                  <a:pos x="12" y="110"/>
                </a:cxn>
                <a:cxn ang="0">
                  <a:pos x="10" y="110"/>
                </a:cxn>
                <a:cxn ang="0">
                  <a:pos x="8" y="108"/>
                </a:cxn>
                <a:cxn ang="0">
                  <a:pos x="8" y="108"/>
                </a:cxn>
                <a:cxn ang="0">
                  <a:pos x="6" y="106"/>
                </a:cxn>
                <a:cxn ang="0">
                  <a:pos x="6" y="104"/>
                </a:cxn>
                <a:cxn ang="0">
                  <a:pos x="10" y="96"/>
                </a:cxn>
                <a:cxn ang="0">
                  <a:pos x="10" y="86"/>
                </a:cxn>
                <a:cxn ang="0">
                  <a:pos x="10" y="78"/>
                </a:cxn>
                <a:cxn ang="0">
                  <a:pos x="8" y="76"/>
                </a:cxn>
                <a:cxn ang="0">
                  <a:pos x="8" y="76"/>
                </a:cxn>
                <a:cxn ang="0">
                  <a:pos x="6" y="78"/>
                </a:cxn>
                <a:cxn ang="0">
                  <a:pos x="4" y="76"/>
                </a:cxn>
                <a:cxn ang="0">
                  <a:pos x="0" y="72"/>
                </a:cxn>
                <a:cxn ang="0">
                  <a:pos x="0" y="68"/>
                </a:cxn>
                <a:cxn ang="0">
                  <a:pos x="14" y="60"/>
                </a:cxn>
                <a:cxn ang="0">
                  <a:pos x="18" y="54"/>
                </a:cxn>
                <a:cxn ang="0">
                  <a:pos x="26" y="38"/>
                </a:cxn>
                <a:cxn ang="0">
                  <a:pos x="28" y="38"/>
                </a:cxn>
                <a:cxn ang="0">
                  <a:pos x="30" y="36"/>
                </a:cxn>
                <a:cxn ang="0">
                  <a:pos x="34" y="24"/>
                </a:cxn>
                <a:cxn ang="0">
                  <a:pos x="38" y="14"/>
                </a:cxn>
                <a:cxn ang="0">
                  <a:pos x="38" y="14"/>
                </a:cxn>
                <a:cxn ang="0">
                  <a:pos x="40" y="12"/>
                </a:cxn>
                <a:cxn ang="0">
                  <a:pos x="44" y="8"/>
                </a:cxn>
              </a:cxnLst>
              <a:rect l="0" t="0" r="r" b="b"/>
              <a:pathLst>
                <a:path w="84" h="250">
                  <a:moveTo>
                    <a:pt x="84" y="250"/>
                  </a:moveTo>
                  <a:lnTo>
                    <a:pt x="84" y="250"/>
                  </a:lnTo>
                  <a:lnTo>
                    <a:pt x="84" y="248"/>
                  </a:lnTo>
                  <a:lnTo>
                    <a:pt x="80" y="244"/>
                  </a:lnTo>
                  <a:lnTo>
                    <a:pt x="80" y="244"/>
                  </a:lnTo>
                  <a:lnTo>
                    <a:pt x="80" y="242"/>
                  </a:lnTo>
                  <a:lnTo>
                    <a:pt x="80" y="240"/>
                  </a:lnTo>
                  <a:lnTo>
                    <a:pt x="78" y="238"/>
                  </a:lnTo>
                  <a:lnTo>
                    <a:pt x="78" y="236"/>
                  </a:lnTo>
                  <a:lnTo>
                    <a:pt x="78" y="224"/>
                  </a:lnTo>
                  <a:lnTo>
                    <a:pt x="78" y="224"/>
                  </a:lnTo>
                  <a:lnTo>
                    <a:pt x="78" y="224"/>
                  </a:lnTo>
                  <a:lnTo>
                    <a:pt x="78" y="224"/>
                  </a:lnTo>
                  <a:lnTo>
                    <a:pt x="78" y="224"/>
                  </a:lnTo>
                  <a:lnTo>
                    <a:pt x="80" y="224"/>
                  </a:lnTo>
                  <a:lnTo>
                    <a:pt x="80" y="222"/>
                  </a:lnTo>
                  <a:lnTo>
                    <a:pt x="80" y="222"/>
                  </a:lnTo>
                  <a:lnTo>
                    <a:pt x="80" y="222"/>
                  </a:lnTo>
                  <a:lnTo>
                    <a:pt x="80" y="222"/>
                  </a:lnTo>
                  <a:lnTo>
                    <a:pt x="80" y="220"/>
                  </a:lnTo>
                  <a:lnTo>
                    <a:pt x="80" y="218"/>
                  </a:lnTo>
                  <a:lnTo>
                    <a:pt x="78" y="216"/>
                  </a:lnTo>
                  <a:lnTo>
                    <a:pt x="72" y="210"/>
                  </a:lnTo>
                  <a:lnTo>
                    <a:pt x="70" y="208"/>
                  </a:lnTo>
                  <a:lnTo>
                    <a:pt x="70" y="208"/>
                  </a:lnTo>
                  <a:lnTo>
                    <a:pt x="68" y="208"/>
                  </a:lnTo>
                  <a:lnTo>
                    <a:pt x="66" y="210"/>
                  </a:lnTo>
                  <a:lnTo>
                    <a:pt x="66" y="210"/>
                  </a:lnTo>
                  <a:lnTo>
                    <a:pt x="66" y="210"/>
                  </a:lnTo>
                  <a:lnTo>
                    <a:pt x="66" y="210"/>
                  </a:lnTo>
                  <a:lnTo>
                    <a:pt x="64" y="208"/>
                  </a:lnTo>
                  <a:lnTo>
                    <a:pt x="56" y="198"/>
                  </a:lnTo>
                  <a:lnTo>
                    <a:pt x="42" y="184"/>
                  </a:lnTo>
                  <a:lnTo>
                    <a:pt x="40" y="182"/>
                  </a:lnTo>
                  <a:lnTo>
                    <a:pt x="40" y="182"/>
                  </a:lnTo>
                  <a:lnTo>
                    <a:pt x="38" y="180"/>
                  </a:lnTo>
                  <a:lnTo>
                    <a:pt x="34" y="174"/>
                  </a:lnTo>
                  <a:lnTo>
                    <a:pt x="32" y="174"/>
                  </a:lnTo>
                  <a:lnTo>
                    <a:pt x="30" y="170"/>
                  </a:lnTo>
                  <a:lnTo>
                    <a:pt x="30" y="168"/>
                  </a:lnTo>
                  <a:lnTo>
                    <a:pt x="30" y="166"/>
                  </a:lnTo>
                  <a:lnTo>
                    <a:pt x="34" y="164"/>
                  </a:lnTo>
                  <a:lnTo>
                    <a:pt x="34" y="164"/>
                  </a:lnTo>
                  <a:lnTo>
                    <a:pt x="32" y="160"/>
                  </a:lnTo>
                  <a:lnTo>
                    <a:pt x="32" y="160"/>
                  </a:lnTo>
                  <a:lnTo>
                    <a:pt x="32" y="156"/>
                  </a:lnTo>
                  <a:lnTo>
                    <a:pt x="32" y="154"/>
                  </a:lnTo>
                  <a:lnTo>
                    <a:pt x="32" y="154"/>
                  </a:lnTo>
                  <a:lnTo>
                    <a:pt x="32" y="152"/>
                  </a:lnTo>
                  <a:lnTo>
                    <a:pt x="28" y="148"/>
                  </a:lnTo>
                  <a:lnTo>
                    <a:pt x="28" y="148"/>
                  </a:lnTo>
                  <a:lnTo>
                    <a:pt x="28" y="148"/>
                  </a:lnTo>
                  <a:lnTo>
                    <a:pt x="24" y="146"/>
                  </a:lnTo>
                  <a:lnTo>
                    <a:pt x="22" y="144"/>
                  </a:lnTo>
                  <a:lnTo>
                    <a:pt x="18" y="142"/>
                  </a:lnTo>
                  <a:lnTo>
                    <a:pt x="18" y="142"/>
                  </a:lnTo>
                  <a:lnTo>
                    <a:pt x="18" y="140"/>
                  </a:lnTo>
                  <a:lnTo>
                    <a:pt x="14" y="138"/>
                  </a:lnTo>
                  <a:lnTo>
                    <a:pt x="14" y="138"/>
                  </a:lnTo>
                  <a:lnTo>
                    <a:pt x="14" y="138"/>
                  </a:lnTo>
                  <a:lnTo>
                    <a:pt x="14" y="136"/>
                  </a:lnTo>
                  <a:lnTo>
                    <a:pt x="14" y="136"/>
                  </a:lnTo>
                  <a:lnTo>
                    <a:pt x="14" y="132"/>
                  </a:lnTo>
                  <a:lnTo>
                    <a:pt x="14" y="130"/>
                  </a:lnTo>
                  <a:lnTo>
                    <a:pt x="14" y="128"/>
                  </a:lnTo>
                  <a:lnTo>
                    <a:pt x="14" y="126"/>
                  </a:lnTo>
                  <a:lnTo>
                    <a:pt x="12" y="120"/>
                  </a:lnTo>
                  <a:lnTo>
                    <a:pt x="12" y="120"/>
                  </a:lnTo>
                  <a:lnTo>
                    <a:pt x="12" y="120"/>
                  </a:lnTo>
                  <a:lnTo>
                    <a:pt x="12" y="120"/>
                  </a:lnTo>
                  <a:lnTo>
                    <a:pt x="12" y="118"/>
                  </a:lnTo>
                  <a:lnTo>
                    <a:pt x="12" y="118"/>
                  </a:lnTo>
                  <a:lnTo>
                    <a:pt x="12" y="118"/>
                  </a:lnTo>
                  <a:lnTo>
                    <a:pt x="12" y="114"/>
                  </a:lnTo>
                  <a:lnTo>
                    <a:pt x="12" y="114"/>
                  </a:lnTo>
                  <a:lnTo>
                    <a:pt x="12" y="112"/>
                  </a:lnTo>
                  <a:lnTo>
                    <a:pt x="12" y="110"/>
                  </a:lnTo>
                  <a:lnTo>
                    <a:pt x="12" y="110"/>
                  </a:lnTo>
                  <a:lnTo>
                    <a:pt x="10" y="110"/>
                  </a:lnTo>
                  <a:lnTo>
                    <a:pt x="10" y="110"/>
                  </a:lnTo>
                  <a:lnTo>
                    <a:pt x="10" y="110"/>
                  </a:lnTo>
                  <a:lnTo>
                    <a:pt x="10" y="108"/>
                  </a:lnTo>
                  <a:lnTo>
                    <a:pt x="10" y="108"/>
                  </a:lnTo>
                  <a:lnTo>
                    <a:pt x="8" y="108"/>
                  </a:lnTo>
                  <a:lnTo>
                    <a:pt x="8" y="108"/>
                  </a:lnTo>
                  <a:lnTo>
                    <a:pt x="8" y="108"/>
                  </a:lnTo>
                  <a:lnTo>
                    <a:pt x="8" y="108"/>
                  </a:lnTo>
                  <a:lnTo>
                    <a:pt x="6" y="108"/>
                  </a:lnTo>
                  <a:lnTo>
                    <a:pt x="6" y="106"/>
                  </a:lnTo>
                  <a:lnTo>
                    <a:pt x="6" y="106"/>
                  </a:lnTo>
                  <a:lnTo>
                    <a:pt x="6" y="106"/>
                  </a:lnTo>
                  <a:lnTo>
                    <a:pt x="6" y="104"/>
                  </a:lnTo>
                  <a:lnTo>
                    <a:pt x="6" y="104"/>
                  </a:lnTo>
                  <a:lnTo>
                    <a:pt x="6" y="102"/>
                  </a:lnTo>
                  <a:lnTo>
                    <a:pt x="8" y="100"/>
                  </a:lnTo>
                  <a:lnTo>
                    <a:pt x="10" y="96"/>
                  </a:lnTo>
                  <a:lnTo>
                    <a:pt x="10" y="96"/>
                  </a:lnTo>
                  <a:lnTo>
                    <a:pt x="10" y="96"/>
                  </a:lnTo>
                  <a:lnTo>
                    <a:pt x="10" y="86"/>
                  </a:lnTo>
                  <a:lnTo>
                    <a:pt x="10" y="86"/>
                  </a:lnTo>
                  <a:lnTo>
                    <a:pt x="10" y="80"/>
                  </a:lnTo>
                  <a:lnTo>
                    <a:pt x="10" y="78"/>
                  </a:lnTo>
                  <a:lnTo>
                    <a:pt x="10" y="76"/>
                  </a:lnTo>
                  <a:lnTo>
                    <a:pt x="8" y="76"/>
                  </a:lnTo>
                  <a:lnTo>
                    <a:pt x="8" y="76"/>
                  </a:lnTo>
                  <a:lnTo>
                    <a:pt x="8" y="76"/>
                  </a:lnTo>
                  <a:lnTo>
                    <a:pt x="8" y="76"/>
                  </a:lnTo>
                  <a:lnTo>
                    <a:pt x="8" y="76"/>
                  </a:lnTo>
                  <a:lnTo>
                    <a:pt x="6" y="76"/>
                  </a:lnTo>
                  <a:lnTo>
                    <a:pt x="6" y="76"/>
                  </a:lnTo>
                  <a:lnTo>
                    <a:pt x="6" y="78"/>
                  </a:lnTo>
                  <a:lnTo>
                    <a:pt x="6" y="78"/>
                  </a:lnTo>
                  <a:lnTo>
                    <a:pt x="4" y="76"/>
                  </a:lnTo>
                  <a:lnTo>
                    <a:pt x="4" y="76"/>
                  </a:lnTo>
                  <a:lnTo>
                    <a:pt x="2" y="76"/>
                  </a:lnTo>
                  <a:lnTo>
                    <a:pt x="2" y="76"/>
                  </a:lnTo>
                  <a:lnTo>
                    <a:pt x="0" y="72"/>
                  </a:lnTo>
                  <a:lnTo>
                    <a:pt x="0" y="70"/>
                  </a:lnTo>
                  <a:lnTo>
                    <a:pt x="0" y="70"/>
                  </a:lnTo>
                  <a:lnTo>
                    <a:pt x="0" y="68"/>
                  </a:lnTo>
                  <a:lnTo>
                    <a:pt x="2" y="68"/>
                  </a:lnTo>
                  <a:lnTo>
                    <a:pt x="8" y="64"/>
                  </a:lnTo>
                  <a:lnTo>
                    <a:pt x="14" y="60"/>
                  </a:lnTo>
                  <a:lnTo>
                    <a:pt x="16" y="60"/>
                  </a:lnTo>
                  <a:lnTo>
                    <a:pt x="18" y="56"/>
                  </a:lnTo>
                  <a:lnTo>
                    <a:pt x="18" y="54"/>
                  </a:lnTo>
                  <a:lnTo>
                    <a:pt x="20" y="52"/>
                  </a:lnTo>
                  <a:lnTo>
                    <a:pt x="24" y="40"/>
                  </a:lnTo>
                  <a:lnTo>
                    <a:pt x="26" y="38"/>
                  </a:lnTo>
                  <a:lnTo>
                    <a:pt x="26" y="38"/>
                  </a:lnTo>
                  <a:lnTo>
                    <a:pt x="26" y="38"/>
                  </a:lnTo>
                  <a:lnTo>
                    <a:pt x="28" y="38"/>
                  </a:lnTo>
                  <a:lnTo>
                    <a:pt x="30" y="36"/>
                  </a:lnTo>
                  <a:lnTo>
                    <a:pt x="30" y="36"/>
                  </a:lnTo>
                  <a:lnTo>
                    <a:pt x="30" y="36"/>
                  </a:lnTo>
                  <a:lnTo>
                    <a:pt x="34" y="28"/>
                  </a:lnTo>
                  <a:lnTo>
                    <a:pt x="34" y="26"/>
                  </a:lnTo>
                  <a:lnTo>
                    <a:pt x="34" y="24"/>
                  </a:lnTo>
                  <a:lnTo>
                    <a:pt x="34" y="24"/>
                  </a:lnTo>
                  <a:lnTo>
                    <a:pt x="38" y="16"/>
                  </a:lnTo>
                  <a:lnTo>
                    <a:pt x="38" y="14"/>
                  </a:lnTo>
                  <a:lnTo>
                    <a:pt x="38" y="14"/>
                  </a:lnTo>
                  <a:lnTo>
                    <a:pt x="38" y="14"/>
                  </a:lnTo>
                  <a:lnTo>
                    <a:pt x="38" y="14"/>
                  </a:lnTo>
                  <a:lnTo>
                    <a:pt x="40" y="12"/>
                  </a:lnTo>
                  <a:lnTo>
                    <a:pt x="40" y="12"/>
                  </a:lnTo>
                  <a:lnTo>
                    <a:pt x="40" y="12"/>
                  </a:lnTo>
                  <a:lnTo>
                    <a:pt x="42" y="12"/>
                  </a:lnTo>
                  <a:lnTo>
                    <a:pt x="42" y="12"/>
                  </a:lnTo>
                  <a:lnTo>
                    <a:pt x="44" y="8"/>
                  </a:lnTo>
                  <a:lnTo>
                    <a:pt x="48" y="6"/>
                  </a:lnTo>
                  <a:lnTo>
                    <a:pt x="50"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5" name="Freeform 5720">
              <a:extLst>
                <a:ext uri="{FF2B5EF4-FFF2-40B4-BE49-F238E27FC236}">
                  <a16:creationId xmlns:a16="http://schemas.microsoft.com/office/drawing/2014/main" id="{0600B486-DB38-4B46-995B-2258CB200D1D}"/>
                </a:ext>
              </a:extLst>
            </p:cNvPr>
            <p:cNvSpPr>
              <a:spLocks/>
            </p:cNvSpPr>
            <p:nvPr/>
          </p:nvSpPr>
          <p:spPr bwMode="auto">
            <a:xfrm>
              <a:off x="4339395" y="2525188"/>
              <a:ext cx="670326" cy="428816"/>
            </a:xfrm>
            <a:custGeom>
              <a:avLst/>
              <a:gdLst/>
              <a:ahLst/>
              <a:cxnLst>
                <a:cxn ang="0">
                  <a:pos x="400" y="102"/>
                </a:cxn>
                <a:cxn ang="0">
                  <a:pos x="392" y="106"/>
                </a:cxn>
                <a:cxn ang="0">
                  <a:pos x="372" y="116"/>
                </a:cxn>
                <a:cxn ang="0">
                  <a:pos x="366" y="124"/>
                </a:cxn>
                <a:cxn ang="0">
                  <a:pos x="368" y="128"/>
                </a:cxn>
                <a:cxn ang="0">
                  <a:pos x="364" y="138"/>
                </a:cxn>
                <a:cxn ang="0">
                  <a:pos x="358" y="138"/>
                </a:cxn>
                <a:cxn ang="0">
                  <a:pos x="354" y="144"/>
                </a:cxn>
                <a:cxn ang="0">
                  <a:pos x="350" y="150"/>
                </a:cxn>
                <a:cxn ang="0">
                  <a:pos x="346" y="150"/>
                </a:cxn>
                <a:cxn ang="0">
                  <a:pos x="328" y="172"/>
                </a:cxn>
                <a:cxn ang="0">
                  <a:pos x="310" y="184"/>
                </a:cxn>
                <a:cxn ang="0">
                  <a:pos x="304" y="192"/>
                </a:cxn>
                <a:cxn ang="0">
                  <a:pos x="284" y="192"/>
                </a:cxn>
                <a:cxn ang="0">
                  <a:pos x="244" y="196"/>
                </a:cxn>
                <a:cxn ang="0">
                  <a:pos x="232" y="202"/>
                </a:cxn>
                <a:cxn ang="0">
                  <a:pos x="240" y="208"/>
                </a:cxn>
                <a:cxn ang="0">
                  <a:pos x="238" y="220"/>
                </a:cxn>
                <a:cxn ang="0">
                  <a:pos x="230" y="230"/>
                </a:cxn>
                <a:cxn ang="0">
                  <a:pos x="224" y="234"/>
                </a:cxn>
                <a:cxn ang="0">
                  <a:pos x="222" y="238"/>
                </a:cxn>
                <a:cxn ang="0">
                  <a:pos x="202" y="242"/>
                </a:cxn>
                <a:cxn ang="0">
                  <a:pos x="174" y="244"/>
                </a:cxn>
                <a:cxn ang="0">
                  <a:pos x="168" y="248"/>
                </a:cxn>
                <a:cxn ang="0">
                  <a:pos x="154" y="256"/>
                </a:cxn>
                <a:cxn ang="0">
                  <a:pos x="138" y="262"/>
                </a:cxn>
                <a:cxn ang="0">
                  <a:pos x="136" y="266"/>
                </a:cxn>
                <a:cxn ang="0">
                  <a:pos x="124" y="252"/>
                </a:cxn>
                <a:cxn ang="0">
                  <a:pos x="116" y="254"/>
                </a:cxn>
                <a:cxn ang="0">
                  <a:pos x="102" y="262"/>
                </a:cxn>
                <a:cxn ang="0">
                  <a:pos x="98" y="266"/>
                </a:cxn>
                <a:cxn ang="0">
                  <a:pos x="86" y="270"/>
                </a:cxn>
                <a:cxn ang="0">
                  <a:pos x="82" y="266"/>
                </a:cxn>
                <a:cxn ang="0">
                  <a:pos x="76" y="266"/>
                </a:cxn>
                <a:cxn ang="0">
                  <a:pos x="76" y="264"/>
                </a:cxn>
                <a:cxn ang="0">
                  <a:pos x="74" y="254"/>
                </a:cxn>
                <a:cxn ang="0">
                  <a:pos x="70" y="248"/>
                </a:cxn>
                <a:cxn ang="0">
                  <a:pos x="66" y="238"/>
                </a:cxn>
                <a:cxn ang="0">
                  <a:pos x="58" y="220"/>
                </a:cxn>
                <a:cxn ang="0">
                  <a:pos x="42" y="204"/>
                </a:cxn>
                <a:cxn ang="0">
                  <a:pos x="18" y="186"/>
                </a:cxn>
                <a:cxn ang="0">
                  <a:pos x="0" y="166"/>
                </a:cxn>
                <a:cxn ang="0">
                  <a:pos x="4" y="160"/>
                </a:cxn>
                <a:cxn ang="0">
                  <a:pos x="8" y="156"/>
                </a:cxn>
                <a:cxn ang="0">
                  <a:pos x="24" y="148"/>
                </a:cxn>
                <a:cxn ang="0">
                  <a:pos x="46" y="150"/>
                </a:cxn>
                <a:cxn ang="0">
                  <a:pos x="54" y="150"/>
                </a:cxn>
                <a:cxn ang="0">
                  <a:pos x="78" y="150"/>
                </a:cxn>
                <a:cxn ang="0">
                  <a:pos x="74" y="146"/>
                </a:cxn>
                <a:cxn ang="0">
                  <a:pos x="56" y="120"/>
                </a:cxn>
                <a:cxn ang="0">
                  <a:pos x="52" y="110"/>
                </a:cxn>
                <a:cxn ang="0">
                  <a:pos x="52" y="106"/>
                </a:cxn>
                <a:cxn ang="0">
                  <a:pos x="52" y="82"/>
                </a:cxn>
                <a:cxn ang="0">
                  <a:pos x="54" y="72"/>
                </a:cxn>
                <a:cxn ang="0">
                  <a:pos x="52" y="50"/>
                </a:cxn>
                <a:cxn ang="0">
                  <a:pos x="44" y="46"/>
                </a:cxn>
                <a:cxn ang="0">
                  <a:pos x="44" y="34"/>
                </a:cxn>
                <a:cxn ang="0">
                  <a:pos x="30" y="18"/>
                </a:cxn>
                <a:cxn ang="0">
                  <a:pos x="24" y="4"/>
                </a:cxn>
                <a:cxn ang="0">
                  <a:pos x="6" y="0"/>
                </a:cxn>
              </a:cxnLst>
              <a:rect l="0" t="0" r="r" b="b"/>
              <a:pathLst>
                <a:path w="422" h="270">
                  <a:moveTo>
                    <a:pt x="422" y="104"/>
                  </a:moveTo>
                  <a:lnTo>
                    <a:pt x="420" y="104"/>
                  </a:lnTo>
                  <a:lnTo>
                    <a:pt x="412" y="102"/>
                  </a:lnTo>
                  <a:lnTo>
                    <a:pt x="402" y="100"/>
                  </a:lnTo>
                  <a:lnTo>
                    <a:pt x="402" y="100"/>
                  </a:lnTo>
                  <a:lnTo>
                    <a:pt x="402" y="102"/>
                  </a:lnTo>
                  <a:lnTo>
                    <a:pt x="400" y="102"/>
                  </a:lnTo>
                  <a:lnTo>
                    <a:pt x="400" y="102"/>
                  </a:lnTo>
                  <a:lnTo>
                    <a:pt x="400" y="102"/>
                  </a:lnTo>
                  <a:lnTo>
                    <a:pt x="400" y="102"/>
                  </a:lnTo>
                  <a:lnTo>
                    <a:pt x="398" y="102"/>
                  </a:lnTo>
                  <a:lnTo>
                    <a:pt x="396" y="104"/>
                  </a:lnTo>
                  <a:lnTo>
                    <a:pt x="396" y="104"/>
                  </a:lnTo>
                  <a:lnTo>
                    <a:pt x="392" y="106"/>
                  </a:lnTo>
                  <a:lnTo>
                    <a:pt x="380" y="112"/>
                  </a:lnTo>
                  <a:lnTo>
                    <a:pt x="378" y="114"/>
                  </a:lnTo>
                  <a:lnTo>
                    <a:pt x="376" y="114"/>
                  </a:lnTo>
                  <a:lnTo>
                    <a:pt x="372" y="116"/>
                  </a:lnTo>
                  <a:lnTo>
                    <a:pt x="372" y="116"/>
                  </a:lnTo>
                  <a:lnTo>
                    <a:pt x="372" y="116"/>
                  </a:lnTo>
                  <a:lnTo>
                    <a:pt x="372" y="116"/>
                  </a:lnTo>
                  <a:lnTo>
                    <a:pt x="370" y="116"/>
                  </a:lnTo>
                  <a:lnTo>
                    <a:pt x="368" y="118"/>
                  </a:lnTo>
                  <a:lnTo>
                    <a:pt x="368" y="118"/>
                  </a:lnTo>
                  <a:lnTo>
                    <a:pt x="368" y="118"/>
                  </a:lnTo>
                  <a:lnTo>
                    <a:pt x="366" y="122"/>
                  </a:lnTo>
                  <a:lnTo>
                    <a:pt x="366" y="122"/>
                  </a:lnTo>
                  <a:lnTo>
                    <a:pt x="366" y="124"/>
                  </a:lnTo>
                  <a:lnTo>
                    <a:pt x="366" y="124"/>
                  </a:lnTo>
                  <a:lnTo>
                    <a:pt x="366" y="124"/>
                  </a:lnTo>
                  <a:lnTo>
                    <a:pt x="366" y="126"/>
                  </a:lnTo>
                  <a:lnTo>
                    <a:pt x="366" y="126"/>
                  </a:lnTo>
                  <a:lnTo>
                    <a:pt x="368" y="126"/>
                  </a:lnTo>
                  <a:lnTo>
                    <a:pt x="368" y="126"/>
                  </a:lnTo>
                  <a:lnTo>
                    <a:pt x="368" y="128"/>
                  </a:lnTo>
                  <a:lnTo>
                    <a:pt x="368" y="128"/>
                  </a:lnTo>
                  <a:lnTo>
                    <a:pt x="368" y="128"/>
                  </a:lnTo>
                  <a:lnTo>
                    <a:pt x="368" y="130"/>
                  </a:lnTo>
                  <a:lnTo>
                    <a:pt x="368" y="134"/>
                  </a:lnTo>
                  <a:lnTo>
                    <a:pt x="368" y="134"/>
                  </a:lnTo>
                  <a:lnTo>
                    <a:pt x="366" y="134"/>
                  </a:lnTo>
                  <a:lnTo>
                    <a:pt x="364" y="138"/>
                  </a:lnTo>
                  <a:lnTo>
                    <a:pt x="364" y="138"/>
                  </a:lnTo>
                  <a:lnTo>
                    <a:pt x="362" y="138"/>
                  </a:lnTo>
                  <a:lnTo>
                    <a:pt x="362" y="138"/>
                  </a:lnTo>
                  <a:lnTo>
                    <a:pt x="360" y="138"/>
                  </a:lnTo>
                  <a:lnTo>
                    <a:pt x="360" y="138"/>
                  </a:lnTo>
                  <a:lnTo>
                    <a:pt x="358" y="138"/>
                  </a:lnTo>
                  <a:lnTo>
                    <a:pt x="358" y="138"/>
                  </a:lnTo>
                  <a:lnTo>
                    <a:pt x="358" y="138"/>
                  </a:lnTo>
                  <a:lnTo>
                    <a:pt x="358" y="138"/>
                  </a:lnTo>
                  <a:lnTo>
                    <a:pt x="358" y="140"/>
                  </a:lnTo>
                  <a:lnTo>
                    <a:pt x="356" y="140"/>
                  </a:lnTo>
                  <a:lnTo>
                    <a:pt x="356" y="142"/>
                  </a:lnTo>
                  <a:lnTo>
                    <a:pt x="354" y="144"/>
                  </a:lnTo>
                  <a:lnTo>
                    <a:pt x="354" y="144"/>
                  </a:lnTo>
                  <a:lnTo>
                    <a:pt x="354" y="144"/>
                  </a:lnTo>
                  <a:lnTo>
                    <a:pt x="354" y="144"/>
                  </a:lnTo>
                  <a:lnTo>
                    <a:pt x="354" y="146"/>
                  </a:lnTo>
                  <a:lnTo>
                    <a:pt x="354" y="146"/>
                  </a:lnTo>
                  <a:lnTo>
                    <a:pt x="352" y="148"/>
                  </a:lnTo>
                  <a:lnTo>
                    <a:pt x="350" y="150"/>
                  </a:lnTo>
                  <a:lnTo>
                    <a:pt x="350" y="150"/>
                  </a:lnTo>
                  <a:lnTo>
                    <a:pt x="350" y="150"/>
                  </a:lnTo>
                  <a:lnTo>
                    <a:pt x="350" y="150"/>
                  </a:lnTo>
                  <a:lnTo>
                    <a:pt x="348" y="150"/>
                  </a:lnTo>
                  <a:lnTo>
                    <a:pt x="346" y="150"/>
                  </a:lnTo>
                  <a:lnTo>
                    <a:pt x="346" y="150"/>
                  </a:lnTo>
                  <a:lnTo>
                    <a:pt x="346" y="150"/>
                  </a:lnTo>
                  <a:lnTo>
                    <a:pt x="346" y="150"/>
                  </a:lnTo>
                  <a:lnTo>
                    <a:pt x="346" y="150"/>
                  </a:lnTo>
                  <a:lnTo>
                    <a:pt x="344" y="152"/>
                  </a:lnTo>
                  <a:lnTo>
                    <a:pt x="336" y="160"/>
                  </a:lnTo>
                  <a:lnTo>
                    <a:pt x="332" y="168"/>
                  </a:lnTo>
                  <a:lnTo>
                    <a:pt x="328" y="172"/>
                  </a:lnTo>
                  <a:lnTo>
                    <a:pt x="328" y="172"/>
                  </a:lnTo>
                  <a:lnTo>
                    <a:pt x="328" y="172"/>
                  </a:lnTo>
                  <a:lnTo>
                    <a:pt x="326" y="172"/>
                  </a:lnTo>
                  <a:lnTo>
                    <a:pt x="326" y="174"/>
                  </a:lnTo>
                  <a:lnTo>
                    <a:pt x="324" y="174"/>
                  </a:lnTo>
                  <a:lnTo>
                    <a:pt x="324" y="176"/>
                  </a:lnTo>
                  <a:lnTo>
                    <a:pt x="324" y="176"/>
                  </a:lnTo>
                  <a:lnTo>
                    <a:pt x="310" y="182"/>
                  </a:lnTo>
                  <a:lnTo>
                    <a:pt x="310" y="184"/>
                  </a:lnTo>
                  <a:lnTo>
                    <a:pt x="310" y="184"/>
                  </a:lnTo>
                  <a:lnTo>
                    <a:pt x="310" y="184"/>
                  </a:lnTo>
                  <a:lnTo>
                    <a:pt x="310" y="184"/>
                  </a:lnTo>
                  <a:lnTo>
                    <a:pt x="308" y="186"/>
                  </a:lnTo>
                  <a:lnTo>
                    <a:pt x="308" y="188"/>
                  </a:lnTo>
                  <a:lnTo>
                    <a:pt x="306" y="190"/>
                  </a:lnTo>
                  <a:lnTo>
                    <a:pt x="304" y="192"/>
                  </a:lnTo>
                  <a:lnTo>
                    <a:pt x="302" y="192"/>
                  </a:lnTo>
                  <a:lnTo>
                    <a:pt x="302" y="192"/>
                  </a:lnTo>
                  <a:lnTo>
                    <a:pt x="298" y="190"/>
                  </a:lnTo>
                  <a:lnTo>
                    <a:pt x="294" y="190"/>
                  </a:lnTo>
                  <a:lnTo>
                    <a:pt x="288" y="190"/>
                  </a:lnTo>
                  <a:lnTo>
                    <a:pt x="288" y="190"/>
                  </a:lnTo>
                  <a:lnTo>
                    <a:pt x="284" y="192"/>
                  </a:lnTo>
                  <a:lnTo>
                    <a:pt x="282" y="194"/>
                  </a:lnTo>
                  <a:lnTo>
                    <a:pt x="282" y="194"/>
                  </a:lnTo>
                  <a:lnTo>
                    <a:pt x="278" y="194"/>
                  </a:lnTo>
                  <a:lnTo>
                    <a:pt x="268" y="196"/>
                  </a:lnTo>
                  <a:lnTo>
                    <a:pt x="258" y="196"/>
                  </a:lnTo>
                  <a:lnTo>
                    <a:pt x="248" y="196"/>
                  </a:lnTo>
                  <a:lnTo>
                    <a:pt x="244" y="196"/>
                  </a:lnTo>
                  <a:lnTo>
                    <a:pt x="242" y="196"/>
                  </a:lnTo>
                  <a:lnTo>
                    <a:pt x="240" y="196"/>
                  </a:lnTo>
                  <a:lnTo>
                    <a:pt x="240" y="198"/>
                  </a:lnTo>
                  <a:lnTo>
                    <a:pt x="238" y="198"/>
                  </a:lnTo>
                  <a:lnTo>
                    <a:pt x="236" y="200"/>
                  </a:lnTo>
                  <a:lnTo>
                    <a:pt x="234" y="202"/>
                  </a:lnTo>
                  <a:lnTo>
                    <a:pt x="232" y="202"/>
                  </a:lnTo>
                  <a:lnTo>
                    <a:pt x="232" y="202"/>
                  </a:lnTo>
                  <a:lnTo>
                    <a:pt x="232" y="204"/>
                  </a:lnTo>
                  <a:lnTo>
                    <a:pt x="232" y="204"/>
                  </a:lnTo>
                  <a:lnTo>
                    <a:pt x="232" y="204"/>
                  </a:lnTo>
                  <a:lnTo>
                    <a:pt x="234" y="206"/>
                  </a:lnTo>
                  <a:lnTo>
                    <a:pt x="238" y="208"/>
                  </a:lnTo>
                  <a:lnTo>
                    <a:pt x="240" y="208"/>
                  </a:lnTo>
                  <a:lnTo>
                    <a:pt x="240" y="208"/>
                  </a:lnTo>
                  <a:lnTo>
                    <a:pt x="244" y="210"/>
                  </a:lnTo>
                  <a:lnTo>
                    <a:pt x="244" y="212"/>
                  </a:lnTo>
                  <a:lnTo>
                    <a:pt x="242" y="214"/>
                  </a:lnTo>
                  <a:lnTo>
                    <a:pt x="242" y="214"/>
                  </a:lnTo>
                  <a:lnTo>
                    <a:pt x="242" y="216"/>
                  </a:lnTo>
                  <a:lnTo>
                    <a:pt x="238" y="220"/>
                  </a:lnTo>
                  <a:lnTo>
                    <a:pt x="236" y="224"/>
                  </a:lnTo>
                  <a:lnTo>
                    <a:pt x="236" y="224"/>
                  </a:lnTo>
                  <a:lnTo>
                    <a:pt x="234" y="224"/>
                  </a:lnTo>
                  <a:lnTo>
                    <a:pt x="234" y="226"/>
                  </a:lnTo>
                  <a:lnTo>
                    <a:pt x="234" y="226"/>
                  </a:lnTo>
                  <a:lnTo>
                    <a:pt x="234" y="226"/>
                  </a:lnTo>
                  <a:lnTo>
                    <a:pt x="230" y="230"/>
                  </a:lnTo>
                  <a:lnTo>
                    <a:pt x="230" y="232"/>
                  </a:lnTo>
                  <a:lnTo>
                    <a:pt x="230" y="232"/>
                  </a:lnTo>
                  <a:lnTo>
                    <a:pt x="228" y="232"/>
                  </a:lnTo>
                  <a:lnTo>
                    <a:pt x="228" y="232"/>
                  </a:lnTo>
                  <a:lnTo>
                    <a:pt x="226" y="232"/>
                  </a:lnTo>
                  <a:lnTo>
                    <a:pt x="224" y="234"/>
                  </a:lnTo>
                  <a:lnTo>
                    <a:pt x="224" y="234"/>
                  </a:lnTo>
                  <a:lnTo>
                    <a:pt x="222" y="234"/>
                  </a:lnTo>
                  <a:lnTo>
                    <a:pt x="222" y="234"/>
                  </a:lnTo>
                  <a:lnTo>
                    <a:pt x="222" y="236"/>
                  </a:lnTo>
                  <a:lnTo>
                    <a:pt x="222" y="236"/>
                  </a:lnTo>
                  <a:lnTo>
                    <a:pt x="222" y="238"/>
                  </a:lnTo>
                  <a:lnTo>
                    <a:pt x="222" y="238"/>
                  </a:lnTo>
                  <a:lnTo>
                    <a:pt x="222" y="238"/>
                  </a:lnTo>
                  <a:lnTo>
                    <a:pt x="222" y="240"/>
                  </a:lnTo>
                  <a:lnTo>
                    <a:pt x="222" y="240"/>
                  </a:lnTo>
                  <a:lnTo>
                    <a:pt x="220" y="240"/>
                  </a:lnTo>
                  <a:lnTo>
                    <a:pt x="220" y="242"/>
                  </a:lnTo>
                  <a:lnTo>
                    <a:pt x="218" y="242"/>
                  </a:lnTo>
                  <a:lnTo>
                    <a:pt x="210" y="242"/>
                  </a:lnTo>
                  <a:lnTo>
                    <a:pt x="202" y="242"/>
                  </a:lnTo>
                  <a:lnTo>
                    <a:pt x="194" y="244"/>
                  </a:lnTo>
                  <a:lnTo>
                    <a:pt x="192" y="244"/>
                  </a:lnTo>
                  <a:lnTo>
                    <a:pt x="192" y="244"/>
                  </a:lnTo>
                  <a:lnTo>
                    <a:pt x="186" y="246"/>
                  </a:lnTo>
                  <a:lnTo>
                    <a:pt x="178" y="244"/>
                  </a:lnTo>
                  <a:lnTo>
                    <a:pt x="174" y="244"/>
                  </a:lnTo>
                  <a:lnTo>
                    <a:pt x="174" y="244"/>
                  </a:lnTo>
                  <a:lnTo>
                    <a:pt x="174" y="244"/>
                  </a:lnTo>
                  <a:lnTo>
                    <a:pt x="174" y="246"/>
                  </a:lnTo>
                  <a:lnTo>
                    <a:pt x="174" y="246"/>
                  </a:lnTo>
                  <a:lnTo>
                    <a:pt x="174" y="246"/>
                  </a:lnTo>
                  <a:lnTo>
                    <a:pt x="172" y="246"/>
                  </a:lnTo>
                  <a:lnTo>
                    <a:pt x="172" y="248"/>
                  </a:lnTo>
                  <a:lnTo>
                    <a:pt x="168" y="248"/>
                  </a:lnTo>
                  <a:lnTo>
                    <a:pt x="166" y="248"/>
                  </a:lnTo>
                  <a:lnTo>
                    <a:pt x="166" y="248"/>
                  </a:lnTo>
                  <a:lnTo>
                    <a:pt x="164" y="248"/>
                  </a:lnTo>
                  <a:lnTo>
                    <a:pt x="162" y="250"/>
                  </a:lnTo>
                  <a:lnTo>
                    <a:pt x="156" y="252"/>
                  </a:lnTo>
                  <a:lnTo>
                    <a:pt x="156" y="254"/>
                  </a:lnTo>
                  <a:lnTo>
                    <a:pt x="154" y="256"/>
                  </a:lnTo>
                  <a:lnTo>
                    <a:pt x="150" y="258"/>
                  </a:lnTo>
                  <a:lnTo>
                    <a:pt x="146" y="260"/>
                  </a:lnTo>
                  <a:lnTo>
                    <a:pt x="144" y="260"/>
                  </a:lnTo>
                  <a:lnTo>
                    <a:pt x="140" y="260"/>
                  </a:lnTo>
                  <a:lnTo>
                    <a:pt x="138" y="262"/>
                  </a:lnTo>
                  <a:lnTo>
                    <a:pt x="138" y="262"/>
                  </a:lnTo>
                  <a:lnTo>
                    <a:pt x="138" y="262"/>
                  </a:lnTo>
                  <a:lnTo>
                    <a:pt x="138" y="262"/>
                  </a:lnTo>
                  <a:lnTo>
                    <a:pt x="138" y="262"/>
                  </a:lnTo>
                  <a:lnTo>
                    <a:pt x="138" y="264"/>
                  </a:lnTo>
                  <a:lnTo>
                    <a:pt x="138" y="264"/>
                  </a:lnTo>
                  <a:lnTo>
                    <a:pt x="138" y="264"/>
                  </a:lnTo>
                  <a:lnTo>
                    <a:pt x="136" y="266"/>
                  </a:lnTo>
                  <a:lnTo>
                    <a:pt x="136" y="266"/>
                  </a:lnTo>
                  <a:lnTo>
                    <a:pt x="136" y="266"/>
                  </a:lnTo>
                  <a:lnTo>
                    <a:pt x="134" y="264"/>
                  </a:lnTo>
                  <a:lnTo>
                    <a:pt x="124" y="254"/>
                  </a:lnTo>
                  <a:lnTo>
                    <a:pt x="124" y="254"/>
                  </a:lnTo>
                  <a:lnTo>
                    <a:pt x="124" y="252"/>
                  </a:lnTo>
                  <a:lnTo>
                    <a:pt x="124" y="252"/>
                  </a:lnTo>
                  <a:lnTo>
                    <a:pt x="124" y="252"/>
                  </a:lnTo>
                  <a:lnTo>
                    <a:pt x="124" y="252"/>
                  </a:lnTo>
                  <a:lnTo>
                    <a:pt x="124" y="250"/>
                  </a:lnTo>
                  <a:lnTo>
                    <a:pt x="124" y="250"/>
                  </a:lnTo>
                  <a:lnTo>
                    <a:pt x="122" y="250"/>
                  </a:lnTo>
                  <a:lnTo>
                    <a:pt x="120" y="250"/>
                  </a:lnTo>
                  <a:lnTo>
                    <a:pt x="116" y="254"/>
                  </a:lnTo>
                  <a:lnTo>
                    <a:pt x="116" y="254"/>
                  </a:lnTo>
                  <a:lnTo>
                    <a:pt x="116" y="258"/>
                  </a:lnTo>
                  <a:lnTo>
                    <a:pt x="116" y="258"/>
                  </a:lnTo>
                  <a:lnTo>
                    <a:pt x="108" y="262"/>
                  </a:lnTo>
                  <a:lnTo>
                    <a:pt x="106" y="262"/>
                  </a:lnTo>
                  <a:lnTo>
                    <a:pt x="106" y="262"/>
                  </a:lnTo>
                  <a:lnTo>
                    <a:pt x="104" y="262"/>
                  </a:lnTo>
                  <a:lnTo>
                    <a:pt x="102" y="262"/>
                  </a:lnTo>
                  <a:lnTo>
                    <a:pt x="100" y="264"/>
                  </a:lnTo>
                  <a:lnTo>
                    <a:pt x="100" y="264"/>
                  </a:lnTo>
                  <a:lnTo>
                    <a:pt x="98" y="264"/>
                  </a:lnTo>
                  <a:lnTo>
                    <a:pt x="98" y="264"/>
                  </a:lnTo>
                  <a:lnTo>
                    <a:pt x="98" y="264"/>
                  </a:lnTo>
                  <a:lnTo>
                    <a:pt x="98" y="266"/>
                  </a:lnTo>
                  <a:lnTo>
                    <a:pt x="98" y="266"/>
                  </a:lnTo>
                  <a:lnTo>
                    <a:pt x="96" y="268"/>
                  </a:lnTo>
                  <a:lnTo>
                    <a:pt x="96" y="268"/>
                  </a:lnTo>
                  <a:lnTo>
                    <a:pt x="96" y="268"/>
                  </a:lnTo>
                  <a:lnTo>
                    <a:pt x="92" y="268"/>
                  </a:lnTo>
                  <a:lnTo>
                    <a:pt x="86" y="270"/>
                  </a:lnTo>
                  <a:lnTo>
                    <a:pt x="86" y="270"/>
                  </a:lnTo>
                  <a:lnTo>
                    <a:pt x="86" y="270"/>
                  </a:lnTo>
                  <a:lnTo>
                    <a:pt x="84" y="270"/>
                  </a:lnTo>
                  <a:lnTo>
                    <a:pt x="84" y="270"/>
                  </a:lnTo>
                  <a:lnTo>
                    <a:pt x="84" y="268"/>
                  </a:lnTo>
                  <a:lnTo>
                    <a:pt x="84" y="268"/>
                  </a:lnTo>
                  <a:lnTo>
                    <a:pt x="84" y="268"/>
                  </a:lnTo>
                  <a:lnTo>
                    <a:pt x="82" y="268"/>
                  </a:lnTo>
                  <a:lnTo>
                    <a:pt x="82" y="266"/>
                  </a:lnTo>
                  <a:lnTo>
                    <a:pt x="82" y="266"/>
                  </a:lnTo>
                  <a:lnTo>
                    <a:pt x="82" y="266"/>
                  </a:lnTo>
                  <a:lnTo>
                    <a:pt x="82" y="266"/>
                  </a:lnTo>
                  <a:lnTo>
                    <a:pt x="80" y="266"/>
                  </a:lnTo>
                  <a:lnTo>
                    <a:pt x="80" y="266"/>
                  </a:lnTo>
                  <a:lnTo>
                    <a:pt x="78" y="266"/>
                  </a:lnTo>
                  <a:lnTo>
                    <a:pt x="76" y="266"/>
                  </a:lnTo>
                  <a:lnTo>
                    <a:pt x="76" y="266"/>
                  </a:lnTo>
                  <a:lnTo>
                    <a:pt x="74" y="266"/>
                  </a:lnTo>
                  <a:lnTo>
                    <a:pt x="74" y="266"/>
                  </a:lnTo>
                  <a:lnTo>
                    <a:pt x="72" y="266"/>
                  </a:lnTo>
                  <a:lnTo>
                    <a:pt x="72" y="266"/>
                  </a:lnTo>
                  <a:lnTo>
                    <a:pt x="74" y="264"/>
                  </a:lnTo>
                  <a:lnTo>
                    <a:pt x="76" y="264"/>
                  </a:lnTo>
                  <a:lnTo>
                    <a:pt x="76" y="264"/>
                  </a:lnTo>
                  <a:lnTo>
                    <a:pt x="76" y="262"/>
                  </a:lnTo>
                  <a:lnTo>
                    <a:pt x="76" y="258"/>
                  </a:lnTo>
                  <a:lnTo>
                    <a:pt x="76" y="258"/>
                  </a:lnTo>
                  <a:lnTo>
                    <a:pt x="76" y="256"/>
                  </a:lnTo>
                  <a:lnTo>
                    <a:pt x="76" y="256"/>
                  </a:lnTo>
                  <a:lnTo>
                    <a:pt x="74" y="254"/>
                  </a:lnTo>
                  <a:lnTo>
                    <a:pt x="74" y="254"/>
                  </a:lnTo>
                  <a:lnTo>
                    <a:pt x="74" y="254"/>
                  </a:lnTo>
                  <a:lnTo>
                    <a:pt x="72" y="254"/>
                  </a:lnTo>
                  <a:lnTo>
                    <a:pt x="72" y="252"/>
                  </a:lnTo>
                  <a:lnTo>
                    <a:pt x="72" y="252"/>
                  </a:lnTo>
                  <a:lnTo>
                    <a:pt x="70" y="250"/>
                  </a:lnTo>
                  <a:lnTo>
                    <a:pt x="70" y="248"/>
                  </a:lnTo>
                  <a:lnTo>
                    <a:pt x="68" y="242"/>
                  </a:lnTo>
                  <a:lnTo>
                    <a:pt x="68" y="242"/>
                  </a:lnTo>
                  <a:lnTo>
                    <a:pt x="68" y="240"/>
                  </a:lnTo>
                  <a:lnTo>
                    <a:pt x="68" y="240"/>
                  </a:lnTo>
                  <a:lnTo>
                    <a:pt x="68" y="240"/>
                  </a:lnTo>
                  <a:lnTo>
                    <a:pt x="68" y="238"/>
                  </a:lnTo>
                  <a:lnTo>
                    <a:pt x="66" y="238"/>
                  </a:lnTo>
                  <a:lnTo>
                    <a:pt x="66" y="238"/>
                  </a:lnTo>
                  <a:lnTo>
                    <a:pt x="66" y="238"/>
                  </a:lnTo>
                  <a:lnTo>
                    <a:pt x="66" y="236"/>
                  </a:lnTo>
                  <a:lnTo>
                    <a:pt x="62" y="228"/>
                  </a:lnTo>
                  <a:lnTo>
                    <a:pt x="60" y="224"/>
                  </a:lnTo>
                  <a:lnTo>
                    <a:pt x="60" y="222"/>
                  </a:lnTo>
                  <a:lnTo>
                    <a:pt x="58" y="220"/>
                  </a:lnTo>
                  <a:lnTo>
                    <a:pt x="52" y="214"/>
                  </a:lnTo>
                  <a:lnTo>
                    <a:pt x="52" y="212"/>
                  </a:lnTo>
                  <a:lnTo>
                    <a:pt x="46" y="208"/>
                  </a:lnTo>
                  <a:lnTo>
                    <a:pt x="44" y="206"/>
                  </a:lnTo>
                  <a:lnTo>
                    <a:pt x="42" y="206"/>
                  </a:lnTo>
                  <a:lnTo>
                    <a:pt x="42" y="206"/>
                  </a:lnTo>
                  <a:lnTo>
                    <a:pt x="42" y="204"/>
                  </a:lnTo>
                  <a:lnTo>
                    <a:pt x="42" y="206"/>
                  </a:lnTo>
                  <a:lnTo>
                    <a:pt x="40" y="206"/>
                  </a:lnTo>
                  <a:lnTo>
                    <a:pt x="32" y="198"/>
                  </a:lnTo>
                  <a:lnTo>
                    <a:pt x="28" y="196"/>
                  </a:lnTo>
                  <a:lnTo>
                    <a:pt x="28" y="196"/>
                  </a:lnTo>
                  <a:lnTo>
                    <a:pt x="18" y="186"/>
                  </a:lnTo>
                  <a:lnTo>
                    <a:pt x="18" y="186"/>
                  </a:lnTo>
                  <a:lnTo>
                    <a:pt x="18" y="184"/>
                  </a:lnTo>
                  <a:lnTo>
                    <a:pt x="2" y="168"/>
                  </a:lnTo>
                  <a:lnTo>
                    <a:pt x="2" y="168"/>
                  </a:lnTo>
                  <a:lnTo>
                    <a:pt x="2" y="166"/>
                  </a:lnTo>
                  <a:lnTo>
                    <a:pt x="2" y="166"/>
                  </a:lnTo>
                  <a:lnTo>
                    <a:pt x="0" y="166"/>
                  </a:lnTo>
                  <a:lnTo>
                    <a:pt x="0" y="166"/>
                  </a:lnTo>
                  <a:lnTo>
                    <a:pt x="0" y="166"/>
                  </a:lnTo>
                  <a:lnTo>
                    <a:pt x="0" y="166"/>
                  </a:lnTo>
                  <a:lnTo>
                    <a:pt x="0" y="166"/>
                  </a:lnTo>
                  <a:lnTo>
                    <a:pt x="0" y="166"/>
                  </a:lnTo>
                  <a:lnTo>
                    <a:pt x="0" y="166"/>
                  </a:lnTo>
                  <a:lnTo>
                    <a:pt x="2" y="162"/>
                  </a:lnTo>
                  <a:lnTo>
                    <a:pt x="4" y="160"/>
                  </a:lnTo>
                  <a:lnTo>
                    <a:pt x="4" y="160"/>
                  </a:lnTo>
                  <a:lnTo>
                    <a:pt x="4" y="160"/>
                  </a:lnTo>
                  <a:lnTo>
                    <a:pt x="4" y="160"/>
                  </a:lnTo>
                  <a:lnTo>
                    <a:pt x="6" y="160"/>
                  </a:lnTo>
                  <a:lnTo>
                    <a:pt x="6" y="158"/>
                  </a:lnTo>
                  <a:lnTo>
                    <a:pt x="8" y="158"/>
                  </a:lnTo>
                  <a:lnTo>
                    <a:pt x="8" y="156"/>
                  </a:lnTo>
                  <a:lnTo>
                    <a:pt x="8" y="156"/>
                  </a:lnTo>
                  <a:lnTo>
                    <a:pt x="8" y="154"/>
                  </a:lnTo>
                  <a:lnTo>
                    <a:pt x="10" y="152"/>
                  </a:lnTo>
                  <a:lnTo>
                    <a:pt x="10" y="152"/>
                  </a:lnTo>
                  <a:lnTo>
                    <a:pt x="12" y="150"/>
                  </a:lnTo>
                  <a:lnTo>
                    <a:pt x="22" y="148"/>
                  </a:lnTo>
                  <a:lnTo>
                    <a:pt x="24" y="148"/>
                  </a:lnTo>
                  <a:lnTo>
                    <a:pt x="24" y="148"/>
                  </a:lnTo>
                  <a:lnTo>
                    <a:pt x="32" y="150"/>
                  </a:lnTo>
                  <a:lnTo>
                    <a:pt x="38" y="152"/>
                  </a:lnTo>
                  <a:lnTo>
                    <a:pt x="40" y="152"/>
                  </a:lnTo>
                  <a:lnTo>
                    <a:pt x="46" y="150"/>
                  </a:lnTo>
                  <a:lnTo>
                    <a:pt x="46" y="150"/>
                  </a:lnTo>
                  <a:lnTo>
                    <a:pt x="46" y="150"/>
                  </a:lnTo>
                  <a:lnTo>
                    <a:pt x="50" y="152"/>
                  </a:lnTo>
                  <a:lnTo>
                    <a:pt x="52" y="152"/>
                  </a:lnTo>
                  <a:lnTo>
                    <a:pt x="52" y="152"/>
                  </a:lnTo>
                  <a:lnTo>
                    <a:pt x="52" y="150"/>
                  </a:lnTo>
                  <a:lnTo>
                    <a:pt x="54" y="150"/>
                  </a:lnTo>
                  <a:lnTo>
                    <a:pt x="54" y="150"/>
                  </a:lnTo>
                  <a:lnTo>
                    <a:pt x="54" y="150"/>
                  </a:lnTo>
                  <a:lnTo>
                    <a:pt x="56" y="150"/>
                  </a:lnTo>
                  <a:lnTo>
                    <a:pt x="56" y="150"/>
                  </a:lnTo>
                  <a:lnTo>
                    <a:pt x="60" y="150"/>
                  </a:lnTo>
                  <a:lnTo>
                    <a:pt x="62" y="150"/>
                  </a:lnTo>
                  <a:lnTo>
                    <a:pt x="70" y="152"/>
                  </a:lnTo>
                  <a:lnTo>
                    <a:pt x="74" y="150"/>
                  </a:lnTo>
                  <a:lnTo>
                    <a:pt x="78" y="150"/>
                  </a:lnTo>
                  <a:lnTo>
                    <a:pt x="80" y="150"/>
                  </a:lnTo>
                  <a:lnTo>
                    <a:pt x="82" y="150"/>
                  </a:lnTo>
                  <a:lnTo>
                    <a:pt x="80" y="148"/>
                  </a:lnTo>
                  <a:lnTo>
                    <a:pt x="80" y="148"/>
                  </a:lnTo>
                  <a:lnTo>
                    <a:pt x="80" y="148"/>
                  </a:lnTo>
                  <a:lnTo>
                    <a:pt x="78" y="146"/>
                  </a:lnTo>
                  <a:lnTo>
                    <a:pt x="74" y="146"/>
                  </a:lnTo>
                  <a:lnTo>
                    <a:pt x="74" y="144"/>
                  </a:lnTo>
                  <a:lnTo>
                    <a:pt x="72" y="144"/>
                  </a:lnTo>
                  <a:lnTo>
                    <a:pt x="72" y="144"/>
                  </a:lnTo>
                  <a:lnTo>
                    <a:pt x="66" y="136"/>
                  </a:lnTo>
                  <a:lnTo>
                    <a:pt x="62" y="130"/>
                  </a:lnTo>
                  <a:lnTo>
                    <a:pt x="58" y="124"/>
                  </a:lnTo>
                  <a:lnTo>
                    <a:pt x="56" y="120"/>
                  </a:lnTo>
                  <a:lnTo>
                    <a:pt x="56" y="120"/>
                  </a:lnTo>
                  <a:lnTo>
                    <a:pt x="56" y="118"/>
                  </a:lnTo>
                  <a:lnTo>
                    <a:pt x="54" y="116"/>
                  </a:lnTo>
                  <a:lnTo>
                    <a:pt x="54" y="114"/>
                  </a:lnTo>
                  <a:lnTo>
                    <a:pt x="54" y="114"/>
                  </a:lnTo>
                  <a:lnTo>
                    <a:pt x="52" y="110"/>
                  </a:lnTo>
                  <a:lnTo>
                    <a:pt x="52" y="110"/>
                  </a:lnTo>
                  <a:lnTo>
                    <a:pt x="52" y="110"/>
                  </a:lnTo>
                  <a:lnTo>
                    <a:pt x="52" y="110"/>
                  </a:lnTo>
                  <a:lnTo>
                    <a:pt x="52" y="110"/>
                  </a:lnTo>
                  <a:lnTo>
                    <a:pt x="52" y="108"/>
                  </a:lnTo>
                  <a:lnTo>
                    <a:pt x="52" y="108"/>
                  </a:lnTo>
                  <a:lnTo>
                    <a:pt x="52" y="106"/>
                  </a:lnTo>
                  <a:lnTo>
                    <a:pt x="52" y="106"/>
                  </a:lnTo>
                  <a:lnTo>
                    <a:pt x="52" y="106"/>
                  </a:lnTo>
                  <a:lnTo>
                    <a:pt x="50" y="98"/>
                  </a:lnTo>
                  <a:lnTo>
                    <a:pt x="50" y="94"/>
                  </a:lnTo>
                  <a:lnTo>
                    <a:pt x="50" y="92"/>
                  </a:lnTo>
                  <a:lnTo>
                    <a:pt x="50" y="92"/>
                  </a:lnTo>
                  <a:lnTo>
                    <a:pt x="50" y="90"/>
                  </a:lnTo>
                  <a:lnTo>
                    <a:pt x="52" y="82"/>
                  </a:lnTo>
                  <a:lnTo>
                    <a:pt x="52" y="82"/>
                  </a:lnTo>
                  <a:lnTo>
                    <a:pt x="52" y="80"/>
                  </a:lnTo>
                  <a:lnTo>
                    <a:pt x="52" y="80"/>
                  </a:lnTo>
                  <a:lnTo>
                    <a:pt x="54" y="78"/>
                  </a:lnTo>
                  <a:lnTo>
                    <a:pt x="54" y="76"/>
                  </a:lnTo>
                  <a:lnTo>
                    <a:pt x="54" y="72"/>
                  </a:lnTo>
                  <a:lnTo>
                    <a:pt x="54" y="72"/>
                  </a:lnTo>
                  <a:lnTo>
                    <a:pt x="54" y="72"/>
                  </a:lnTo>
                  <a:lnTo>
                    <a:pt x="52" y="68"/>
                  </a:lnTo>
                  <a:lnTo>
                    <a:pt x="52" y="68"/>
                  </a:lnTo>
                  <a:lnTo>
                    <a:pt x="52" y="68"/>
                  </a:lnTo>
                  <a:lnTo>
                    <a:pt x="52" y="68"/>
                  </a:lnTo>
                  <a:lnTo>
                    <a:pt x="54" y="64"/>
                  </a:lnTo>
                  <a:lnTo>
                    <a:pt x="52" y="50"/>
                  </a:lnTo>
                  <a:lnTo>
                    <a:pt x="48" y="48"/>
                  </a:lnTo>
                  <a:lnTo>
                    <a:pt x="48" y="48"/>
                  </a:lnTo>
                  <a:lnTo>
                    <a:pt x="48" y="48"/>
                  </a:lnTo>
                  <a:lnTo>
                    <a:pt x="48" y="48"/>
                  </a:lnTo>
                  <a:lnTo>
                    <a:pt x="48" y="48"/>
                  </a:lnTo>
                  <a:lnTo>
                    <a:pt x="46" y="48"/>
                  </a:lnTo>
                  <a:lnTo>
                    <a:pt x="44" y="46"/>
                  </a:lnTo>
                  <a:lnTo>
                    <a:pt x="44" y="46"/>
                  </a:lnTo>
                  <a:lnTo>
                    <a:pt x="44" y="46"/>
                  </a:lnTo>
                  <a:lnTo>
                    <a:pt x="44" y="44"/>
                  </a:lnTo>
                  <a:lnTo>
                    <a:pt x="44" y="44"/>
                  </a:lnTo>
                  <a:lnTo>
                    <a:pt x="44" y="42"/>
                  </a:lnTo>
                  <a:lnTo>
                    <a:pt x="44" y="38"/>
                  </a:lnTo>
                  <a:lnTo>
                    <a:pt x="44" y="34"/>
                  </a:lnTo>
                  <a:lnTo>
                    <a:pt x="40" y="22"/>
                  </a:lnTo>
                  <a:lnTo>
                    <a:pt x="40" y="22"/>
                  </a:lnTo>
                  <a:lnTo>
                    <a:pt x="36" y="18"/>
                  </a:lnTo>
                  <a:lnTo>
                    <a:pt x="36" y="18"/>
                  </a:lnTo>
                  <a:lnTo>
                    <a:pt x="32" y="18"/>
                  </a:lnTo>
                  <a:lnTo>
                    <a:pt x="30" y="18"/>
                  </a:lnTo>
                  <a:lnTo>
                    <a:pt x="30" y="18"/>
                  </a:lnTo>
                  <a:lnTo>
                    <a:pt x="30" y="18"/>
                  </a:lnTo>
                  <a:lnTo>
                    <a:pt x="28" y="16"/>
                  </a:lnTo>
                  <a:lnTo>
                    <a:pt x="28" y="16"/>
                  </a:lnTo>
                  <a:lnTo>
                    <a:pt x="28" y="12"/>
                  </a:lnTo>
                  <a:lnTo>
                    <a:pt x="26" y="6"/>
                  </a:lnTo>
                  <a:lnTo>
                    <a:pt x="26" y="4"/>
                  </a:lnTo>
                  <a:lnTo>
                    <a:pt x="24" y="4"/>
                  </a:lnTo>
                  <a:lnTo>
                    <a:pt x="24" y="2"/>
                  </a:lnTo>
                  <a:lnTo>
                    <a:pt x="24" y="2"/>
                  </a:lnTo>
                  <a:lnTo>
                    <a:pt x="24" y="2"/>
                  </a:lnTo>
                  <a:lnTo>
                    <a:pt x="22" y="0"/>
                  </a:lnTo>
                  <a:lnTo>
                    <a:pt x="22" y="0"/>
                  </a:lnTo>
                  <a:lnTo>
                    <a:pt x="10" y="0"/>
                  </a:lnTo>
                  <a:lnTo>
                    <a:pt x="6"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6" name="Freeform 5721">
              <a:extLst>
                <a:ext uri="{FF2B5EF4-FFF2-40B4-BE49-F238E27FC236}">
                  <a16:creationId xmlns:a16="http://schemas.microsoft.com/office/drawing/2014/main" id="{9BF017FC-B468-854A-8903-1E6A6D2635BB}"/>
                </a:ext>
              </a:extLst>
            </p:cNvPr>
            <p:cNvSpPr>
              <a:spLocks/>
            </p:cNvSpPr>
            <p:nvPr/>
          </p:nvSpPr>
          <p:spPr bwMode="auto">
            <a:xfrm>
              <a:off x="4288645" y="3233285"/>
              <a:ext cx="401772" cy="156132"/>
            </a:xfrm>
            <a:custGeom>
              <a:avLst/>
              <a:gdLst/>
              <a:ahLst/>
              <a:cxnLst>
                <a:cxn ang="0">
                  <a:pos x="18" y="74"/>
                </a:cxn>
                <a:cxn ang="0">
                  <a:pos x="48" y="74"/>
                </a:cxn>
                <a:cxn ang="0">
                  <a:pos x="60" y="74"/>
                </a:cxn>
                <a:cxn ang="0">
                  <a:pos x="74" y="78"/>
                </a:cxn>
                <a:cxn ang="0">
                  <a:pos x="86" y="82"/>
                </a:cxn>
                <a:cxn ang="0">
                  <a:pos x="88" y="80"/>
                </a:cxn>
                <a:cxn ang="0">
                  <a:pos x="92" y="80"/>
                </a:cxn>
                <a:cxn ang="0">
                  <a:pos x="96" y="82"/>
                </a:cxn>
                <a:cxn ang="0">
                  <a:pos x="104" y="82"/>
                </a:cxn>
                <a:cxn ang="0">
                  <a:pos x="114" y="84"/>
                </a:cxn>
                <a:cxn ang="0">
                  <a:pos x="116" y="86"/>
                </a:cxn>
                <a:cxn ang="0">
                  <a:pos x="122" y="90"/>
                </a:cxn>
                <a:cxn ang="0">
                  <a:pos x="130" y="94"/>
                </a:cxn>
                <a:cxn ang="0">
                  <a:pos x="132" y="98"/>
                </a:cxn>
                <a:cxn ang="0">
                  <a:pos x="136" y="94"/>
                </a:cxn>
                <a:cxn ang="0">
                  <a:pos x="134" y="88"/>
                </a:cxn>
                <a:cxn ang="0">
                  <a:pos x="132" y="78"/>
                </a:cxn>
                <a:cxn ang="0">
                  <a:pos x="134" y="72"/>
                </a:cxn>
                <a:cxn ang="0">
                  <a:pos x="134" y="72"/>
                </a:cxn>
                <a:cxn ang="0">
                  <a:pos x="136" y="72"/>
                </a:cxn>
                <a:cxn ang="0">
                  <a:pos x="138" y="72"/>
                </a:cxn>
                <a:cxn ang="0">
                  <a:pos x="138" y="70"/>
                </a:cxn>
                <a:cxn ang="0">
                  <a:pos x="148" y="50"/>
                </a:cxn>
                <a:cxn ang="0">
                  <a:pos x="152" y="42"/>
                </a:cxn>
                <a:cxn ang="0">
                  <a:pos x="152" y="40"/>
                </a:cxn>
                <a:cxn ang="0">
                  <a:pos x="150" y="38"/>
                </a:cxn>
                <a:cxn ang="0">
                  <a:pos x="152" y="26"/>
                </a:cxn>
                <a:cxn ang="0">
                  <a:pos x="152" y="26"/>
                </a:cxn>
                <a:cxn ang="0">
                  <a:pos x="154" y="18"/>
                </a:cxn>
                <a:cxn ang="0">
                  <a:pos x="156" y="14"/>
                </a:cxn>
                <a:cxn ang="0">
                  <a:pos x="156" y="12"/>
                </a:cxn>
                <a:cxn ang="0">
                  <a:pos x="158" y="10"/>
                </a:cxn>
                <a:cxn ang="0">
                  <a:pos x="162" y="8"/>
                </a:cxn>
                <a:cxn ang="0">
                  <a:pos x="174" y="8"/>
                </a:cxn>
                <a:cxn ang="0">
                  <a:pos x="192" y="6"/>
                </a:cxn>
                <a:cxn ang="0">
                  <a:pos x="192" y="4"/>
                </a:cxn>
                <a:cxn ang="0">
                  <a:pos x="198" y="0"/>
                </a:cxn>
                <a:cxn ang="0">
                  <a:pos x="200" y="0"/>
                </a:cxn>
                <a:cxn ang="0">
                  <a:pos x="202" y="4"/>
                </a:cxn>
                <a:cxn ang="0">
                  <a:pos x="208" y="4"/>
                </a:cxn>
                <a:cxn ang="0">
                  <a:pos x="214" y="4"/>
                </a:cxn>
                <a:cxn ang="0">
                  <a:pos x="216" y="6"/>
                </a:cxn>
                <a:cxn ang="0">
                  <a:pos x="216" y="8"/>
                </a:cxn>
                <a:cxn ang="0">
                  <a:pos x="226" y="8"/>
                </a:cxn>
                <a:cxn ang="0">
                  <a:pos x="228" y="8"/>
                </a:cxn>
                <a:cxn ang="0">
                  <a:pos x="230" y="8"/>
                </a:cxn>
                <a:cxn ang="0">
                  <a:pos x="230" y="10"/>
                </a:cxn>
                <a:cxn ang="0">
                  <a:pos x="232" y="12"/>
                </a:cxn>
                <a:cxn ang="0">
                  <a:pos x="232" y="12"/>
                </a:cxn>
                <a:cxn ang="0">
                  <a:pos x="234" y="10"/>
                </a:cxn>
                <a:cxn ang="0">
                  <a:pos x="236" y="8"/>
                </a:cxn>
                <a:cxn ang="0">
                  <a:pos x="236" y="6"/>
                </a:cxn>
                <a:cxn ang="0">
                  <a:pos x="244" y="4"/>
                </a:cxn>
                <a:cxn ang="0">
                  <a:pos x="246" y="4"/>
                </a:cxn>
                <a:cxn ang="0">
                  <a:pos x="248" y="6"/>
                </a:cxn>
                <a:cxn ang="0">
                  <a:pos x="250" y="10"/>
                </a:cxn>
                <a:cxn ang="0">
                  <a:pos x="252" y="12"/>
                </a:cxn>
                <a:cxn ang="0">
                  <a:pos x="252" y="12"/>
                </a:cxn>
              </a:cxnLst>
              <a:rect l="0" t="0" r="r" b="b"/>
              <a:pathLst>
                <a:path w="252" h="98">
                  <a:moveTo>
                    <a:pt x="0" y="74"/>
                  </a:moveTo>
                  <a:lnTo>
                    <a:pt x="2" y="74"/>
                  </a:lnTo>
                  <a:lnTo>
                    <a:pt x="18" y="74"/>
                  </a:lnTo>
                  <a:lnTo>
                    <a:pt x="22" y="74"/>
                  </a:lnTo>
                  <a:lnTo>
                    <a:pt x="40" y="74"/>
                  </a:lnTo>
                  <a:lnTo>
                    <a:pt x="48" y="74"/>
                  </a:lnTo>
                  <a:lnTo>
                    <a:pt x="56" y="74"/>
                  </a:lnTo>
                  <a:lnTo>
                    <a:pt x="60" y="74"/>
                  </a:lnTo>
                  <a:lnTo>
                    <a:pt x="60" y="74"/>
                  </a:lnTo>
                  <a:lnTo>
                    <a:pt x="68" y="76"/>
                  </a:lnTo>
                  <a:lnTo>
                    <a:pt x="70" y="78"/>
                  </a:lnTo>
                  <a:lnTo>
                    <a:pt x="74" y="78"/>
                  </a:lnTo>
                  <a:lnTo>
                    <a:pt x="76" y="80"/>
                  </a:lnTo>
                  <a:lnTo>
                    <a:pt x="84" y="82"/>
                  </a:lnTo>
                  <a:lnTo>
                    <a:pt x="86" y="82"/>
                  </a:lnTo>
                  <a:lnTo>
                    <a:pt x="86" y="82"/>
                  </a:lnTo>
                  <a:lnTo>
                    <a:pt x="86" y="82"/>
                  </a:lnTo>
                  <a:lnTo>
                    <a:pt x="88" y="80"/>
                  </a:lnTo>
                  <a:lnTo>
                    <a:pt x="88" y="80"/>
                  </a:lnTo>
                  <a:lnTo>
                    <a:pt x="88" y="80"/>
                  </a:lnTo>
                  <a:lnTo>
                    <a:pt x="92" y="80"/>
                  </a:lnTo>
                  <a:lnTo>
                    <a:pt x="92" y="80"/>
                  </a:lnTo>
                  <a:lnTo>
                    <a:pt x="96" y="82"/>
                  </a:lnTo>
                  <a:lnTo>
                    <a:pt x="96" y="82"/>
                  </a:lnTo>
                  <a:lnTo>
                    <a:pt x="102" y="82"/>
                  </a:lnTo>
                  <a:lnTo>
                    <a:pt x="104" y="82"/>
                  </a:lnTo>
                  <a:lnTo>
                    <a:pt x="104" y="82"/>
                  </a:lnTo>
                  <a:lnTo>
                    <a:pt x="106" y="82"/>
                  </a:lnTo>
                  <a:lnTo>
                    <a:pt x="112" y="84"/>
                  </a:lnTo>
                  <a:lnTo>
                    <a:pt x="114" y="84"/>
                  </a:lnTo>
                  <a:lnTo>
                    <a:pt x="114" y="84"/>
                  </a:lnTo>
                  <a:lnTo>
                    <a:pt x="114" y="84"/>
                  </a:lnTo>
                  <a:lnTo>
                    <a:pt x="116" y="86"/>
                  </a:lnTo>
                  <a:lnTo>
                    <a:pt x="118" y="86"/>
                  </a:lnTo>
                  <a:lnTo>
                    <a:pt x="118" y="86"/>
                  </a:lnTo>
                  <a:lnTo>
                    <a:pt x="122" y="90"/>
                  </a:lnTo>
                  <a:lnTo>
                    <a:pt x="128" y="92"/>
                  </a:lnTo>
                  <a:lnTo>
                    <a:pt x="130" y="94"/>
                  </a:lnTo>
                  <a:lnTo>
                    <a:pt x="130" y="94"/>
                  </a:lnTo>
                  <a:lnTo>
                    <a:pt x="130" y="96"/>
                  </a:lnTo>
                  <a:lnTo>
                    <a:pt x="130" y="96"/>
                  </a:lnTo>
                  <a:lnTo>
                    <a:pt x="132" y="98"/>
                  </a:lnTo>
                  <a:lnTo>
                    <a:pt x="136" y="94"/>
                  </a:lnTo>
                  <a:lnTo>
                    <a:pt x="136" y="94"/>
                  </a:lnTo>
                  <a:lnTo>
                    <a:pt x="136" y="94"/>
                  </a:lnTo>
                  <a:lnTo>
                    <a:pt x="136" y="94"/>
                  </a:lnTo>
                  <a:lnTo>
                    <a:pt x="136" y="90"/>
                  </a:lnTo>
                  <a:lnTo>
                    <a:pt x="134" y="88"/>
                  </a:lnTo>
                  <a:lnTo>
                    <a:pt x="134" y="84"/>
                  </a:lnTo>
                  <a:lnTo>
                    <a:pt x="132" y="84"/>
                  </a:lnTo>
                  <a:lnTo>
                    <a:pt x="132" y="78"/>
                  </a:lnTo>
                  <a:lnTo>
                    <a:pt x="132" y="74"/>
                  </a:lnTo>
                  <a:lnTo>
                    <a:pt x="132" y="74"/>
                  </a:lnTo>
                  <a:lnTo>
                    <a:pt x="134" y="72"/>
                  </a:lnTo>
                  <a:lnTo>
                    <a:pt x="134" y="72"/>
                  </a:lnTo>
                  <a:lnTo>
                    <a:pt x="134" y="72"/>
                  </a:lnTo>
                  <a:lnTo>
                    <a:pt x="134" y="72"/>
                  </a:lnTo>
                  <a:lnTo>
                    <a:pt x="134" y="72"/>
                  </a:lnTo>
                  <a:lnTo>
                    <a:pt x="136" y="72"/>
                  </a:lnTo>
                  <a:lnTo>
                    <a:pt x="136" y="72"/>
                  </a:lnTo>
                  <a:lnTo>
                    <a:pt x="136" y="72"/>
                  </a:lnTo>
                  <a:lnTo>
                    <a:pt x="136" y="72"/>
                  </a:lnTo>
                  <a:lnTo>
                    <a:pt x="138" y="72"/>
                  </a:lnTo>
                  <a:lnTo>
                    <a:pt x="138" y="70"/>
                  </a:lnTo>
                  <a:lnTo>
                    <a:pt x="138" y="70"/>
                  </a:lnTo>
                  <a:lnTo>
                    <a:pt x="138" y="70"/>
                  </a:lnTo>
                  <a:lnTo>
                    <a:pt x="142" y="64"/>
                  </a:lnTo>
                  <a:lnTo>
                    <a:pt x="142" y="60"/>
                  </a:lnTo>
                  <a:lnTo>
                    <a:pt x="148" y="50"/>
                  </a:lnTo>
                  <a:lnTo>
                    <a:pt x="150" y="48"/>
                  </a:lnTo>
                  <a:lnTo>
                    <a:pt x="152" y="44"/>
                  </a:lnTo>
                  <a:lnTo>
                    <a:pt x="152" y="42"/>
                  </a:lnTo>
                  <a:lnTo>
                    <a:pt x="152" y="40"/>
                  </a:lnTo>
                  <a:lnTo>
                    <a:pt x="152" y="40"/>
                  </a:lnTo>
                  <a:lnTo>
                    <a:pt x="152" y="40"/>
                  </a:lnTo>
                  <a:lnTo>
                    <a:pt x="150" y="38"/>
                  </a:lnTo>
                  <a:lnTo>
                    <a:pt x="150" y="38"/>
                  </a:lnTo>
                  <a:lnTo>
                    <a:pt x="150" y="38"/>
                  </a:lnTo>
                  <a:lnTo>
                    <a:pt x="150" y="38"/>
                  </a:lnTo>
                  <a:lnTo>
                    <a:pt x="150" y="36"/>
                  </a:lnTo>
                  <a:lnTo>
                    <a:pt x="152" y="26"/>
                  </a:lnTo>
                  <a:lnTo>
                    <a:pt x="152" y="26"/>
                  </a:lnTo>
                  <a:lnTo>
                    <a:pt x="152" y="26"/>
                  </a:lnTo>
                  <a:lnTo>
                    <a:pt x="152" y="26"/>
                  </a:lnTo>
                  <a:lnTo>
                    <a:pt x="152" y="24"/>
                  </a:lnTo>
                  <a:lnTo>
                    <a:pt x="154" y="24"/>
                  </a:lnTo>
                  <a:lnTo>
                    <a:pt x="154" y="18"/>
                  </a:lnTo>
                  <a:lnTo>
                    <a:pt x="156" y="18"/>
                  </a:lnTo>
                  <a:lnTo>
                    <a:pt x="156" y="16"/>
                  </a:lnTo>
                  <a:lnTo>
                    <a:pt x="156" y="14"/>
                  </a:lnTo>
                  <a:lnTo>
                    <a:pt x="156" y="14"/>
                  </a:lnTo>
                  <a:lnTo>
                    <a:pt x="156" y="12"/>
                  </a:lnTo>
                  <a:lnTo>
                    <a:pt x="156" y="12"/>
                  </a:lnTo>
                  <a:lnTo>
                    <a:pt x="156" y="12"/>
                  </a:lnTo>
                  <a:lnTo>
                    <a:pt x="156" y="12"/>
                  </a:lnTo>
                  <a:lnTo>
                    <a:pt x="158" y="10"/>
                  </a:lnTo>
                  <a:lnTo>
                    <a:pt x="160" y="8"/>
                  </a:lnTo>
                  <a:lnTo>
                    <a:pt x="160" y="8"/>
                  </a:lnTo>
                  <a:lnTo>
                    <a:pt x="162" y="8"/>
                  </a:lnTo>
                  <a:lnTo>
                    <a:pt x="170" y="8"/>
                  </a:lnTo>
                  <a:lnTo>
                    <a:pt x="174" y="8"/>
                  </a:lnTo>
                  <a:lnTo>
                    <a:pt x="174" y="8"/>
                  </a:lnTo>
                  <a:lnTo>
                    <a:pt x="174" y="8"/>
                  </a:lnTo>
                  <a:lnTo>
                    <a:pt x="182" y="8"/>
                  </a:lnTo>
                  <a:lnTo>
                    <a:pt x="192" y="6"/>
                  </a:lnTo>
                  <a:lnTo>
                    <a:pt x="192" y="6"/>
                  </a:lnTo>
                  <a:lnTo>
                    <a:pt x="192" y="6"/>
                  </a:lnTo>
                  <a:lnTo>
                    <a:pt x="192" y="4"/>
                  </a:lnTo>
                  <a:lnTo>
                    <a:pt x="194" y="4"/>
                  </a:lnTo>
                  <a:lnTo>
                    <a:pt x="196" y="2"/>
                  </a:lnTo>
                  <a:lnTo>
                    <a:pt x="198" y="0"/>
                  </a:lnTo>
                  <a:lnTo>
                    <a:pt x="198" y="0"/>
                  </a:lnTo>
                  <a:lnTo>
                    <a:pt x="198" y="0"/>
                  </a:lnTo>
                  <a:lnTo>
                    <a:pt x="200" y="0"/>
                  </a:lnTo>
                  <a:lnTo>
                    <a:pt x="200" y="0"/>
                  </a:lnTo>
                  <a:lnTo>
                    <a:pt x="200" y="2"/>
                  </a:lnTo>
                  <a:lnTo>
                    <a:pt x="202" y="4"/>
                  </a:lnTo>
                  <a:lnTo>
                    <a:pt x="204" y="4"/>
                  </a:lnTo>
                  <a:lnTo>
                    <a:pt x="206" y="4"/>
                  </a:lnTo>
                  <a:lnTo>
                    <a:pt x="208" y="4"/>
                  </a:lnTo>
                  <a:lnTo>
                    <a:pt x="212" y="4"/>
                  </a:lnTo>
                  <a:lnTo>
                    <a:pt x="214" y="4"/>
                  </a:lnTo>
                  <a:lnTo>
                    <a:pt x="214" y="4"/>
                  </a:lnTo>
                  <a:lnTo>
                    <a:pt x="216" y="6"/>
                  </a:lnTo>
                  <a:lnTo>
                    <a:pt x="216" y="6"/>
                  </a:lnTo>
                  <a:lnTo>
                    <a:pt x="216" y="6"/>
                  </a:lnTo>
                  <a:lnTo>
                    <a:pt x="216" y="6"/>
                  </a:lnTo>
                  <a:lnTo>
                    <a:pt x="216" y="8"/>
                  </a:lnTo>
                  <a:lnTo>
                    <a:pt x="216" y="8"/>
                  </a:lnTo>
                  <a:lnTo>
                    <a:pt x="216" y="8"/>
                  </a:lnTo>
                  <a:lnTo>
                    <a:pt x="218" y="8"/>
                  </a:lnTo>
                  <a:lnTo>
                    <a:pt x="226" y="8"/>
                  </a:lnTo>
                  <a:lnTo>
                    <a:pt x="226" y="8"/>
                  </a:lnTo>
                  <a:lnTo>
                    <a:pt x="228" y="8"/>
                  </a:lnTo>
                  <a:lnTo>
                    <a:pt x="228" y="8"/>
                  </a:lnTo>
                  <a:lnTo>
                    <a:pt x="230" y="8"/>
                  </a:lnTo>
                  <a:lnTo>
                    <a:pt x="230" y="8"/>
                  </a:lnTo>
                  <a:lnTo>
                    <a:pt x="230" y="8"/>
                  </a:lnTo>
                  <a:lnTo>
                    <a:pt x="230" y="8"/>
                  </a:lnTo>
                  <a:lnTo>
                    <a:pt x="230" y="10"/>
                  </a:lnTo>
                  <a:lnTo>
                    <a:pt x="230" y="10"/>
                  </a:lnTo>
                  <a:lnTo>
                    <a:pt x="232" y="10"/>
                  </a:lnTo>
                  <a:lnTo>
                    <a:pt x="232" y="12"/>
                  </a:lnTo>
                  <a:lnTo>
                    <a:pt x="232" y="12"/>
                  </a:lnTo>
                  <a:lnTo>
                    <a:pt x="232" y="12"/>
                  </a:lnTo>
                  <a:lnTo>
                    <a:pt x="232" y="12"/>
                  </a:lnTo>
                  <a:lnTo>
                    <a:pt x="232" y="12"/>
                  </a:lnTo>
                  <a:lnTo>
                    <a:pt x="234" y="10"/>
                  </a:lnTo>
                  <a:lnTo>
                    <a:pt x="234" y="10"/>
                  </a:lnTo>
                  <a:lnTo>
                    <a:pt x="234" y="10"/>
                  </a:lnTo>
                  <a:lnTo>
                    <a:pt x="234" y="10"/>
                  </a:lnTo>
                  <a:lnTo>
                    <a:pt x="236" y="8"/>
                  </a:lnTo>
                  <a:lnTo>
                    <a:pt x="236" y="8"/>
                  </a:lnTo>
                  <a:lnTo>
                    <a:pt x="236" y="8"/>
                  </a:lnTo>
                  <a:lnTo>
                    <a:pt x="236" y="8"/>
                  </a:lnTo>
                  <a:lnTo>
                    <a:pt x="236" y="6"/>
                  </a:lnTo>
                  <a:lnTo>
                    <a:pt x="236" y="6"/>
                  </a:lnTo>
                  <a:lnTo>
                    <a:pt x="244" y="6"/>
                  </a:lnTo>
                  <a:lnTo>
                    <a:pt x="244" y="4"/>
                  </a:lnTo>
                  <a:lnTo>
                    <a:pt x="246" y="4"/>
                  </a:lnTo>
                  <a:lnTo>
                    <a:pt x="246" y="4"/>
                  </a:lnTo>
                  <a:lnTo>
                    <a:pt x="246" y="4"/>
                  </a:lnTo>
                  <a:lnTo>
                    <a:pt x="246" y="4"/>
                  </a:lnTo>
                  <a:lnTo>
                    <a:pt x="248" y="6"/>
                  </a:lnTo>
                  <a:lnTo>
                    <a:pt x="248" y="6"/>
                  </a:lnTo>
                  <a:lnTo>
                    <a:pt x="248" y="6"/>
                  </a:lnTo>
                  <a:lnTo>
                    <a:pt x="250" y="8"/>
                  </a:lnTo>
                  <a:lnTo>
                    <a:pt x="250" y="10"/>
                  </a:lnTo>
                  <a:lnTo>
                    <a:pt x="250" y="10"/>
                  </a:lnTo>
                  <a:lnTo>
                    <a:pt x="252" y="12"/>
                  </a:lnTo>
                  <a:lnTo>
                    <a:pt x="252" y="12"/>
                  </a:lnTo>
                  <a:lnTo>
                    <a:pt x="252" y="12"/>
                  </a:lnTo>
                  <a:lnTo>
                    <a:pt x="252" y="12"/>
                  </a:lnTo>
                  <a:lnTo>
                    <a:pt x="252" y="1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7" name="Freeform 5722">
              <a:extLst>
                <a:ext uri="{FF2B5EF4-FFF2-40B4-BE49-F238E27FC236}">
                  <a16:creationId xmlns:a16="http://schemas.microsoft.com/office/drawing/2014/main" id="{11FCB73E-076F-3343-B224-3306BF4C86AB}"/>
                </a:ext>
              </a:extLst>
            </p:cNvPr>
            <p:cNvSpPr>
              <a:spLocks/>
            </p:cNvSpPr>
            <p:nvPr/>
          </p:nvSpPr>
          <p:spPr bwMode="auto">
            <a:xfrm>
              <a:off x="4193489" y="3840225"/>
              <a:ext cx="80354" cy="48379"/>
            </a:xfrm>
            <a:custGeom>
              <a:avLst/>
              <a:gdLst/>
              <a:ahLst/>
              <a:cxnLst>
                <a:cxn ang="0">
                  <a:pos x="50" y="12"/>
                </a:cxn>
                <a:cxn ang="0">
                  <a:pos x="50" y="10"/>
                </a:cxn>
                <a:cxn ang="0">
                  <a:pos x="50" y="10"/>
                </a:cxn>
                <a:cxn ang="0">
                  <a:pos x="50" y="10"/>
                </a:cxn>
                <a:cxn ang="0">
                  <a:pos x="50" y="10"/>
                </a:cxn>
                <a:cxn ang="0">
                  <a:pos x="48" y="10"/>
                </a:cxn>
                <a:cxn ang="0">
                  <a:pos x="48" y="10"/>
                </a:cxn>
                <a:cxn ang="0">
                  <a:pos x="48" y="8"/>
                </a:cxn>
                <a:cxn ang="0">
                  <a:pos x="42" y="4"/>
                </a:cxn>
                <a:cxn ang="0">
                  <a:pos x="42" y="4"/>
                </a:cxn>
                <a:cxn ang="0">
                  <a:pos x="42" y="2"/>
                </a:cxn>
                <a:cxn ang="0">
                  <a:pos x="42" y="2"/>
                </a:cxn>
                <a:cxn ang="0">
                  <a:pos x="42" y="2"/>
                </a:cxn>
                <a:cxn ang="0">
                  <a:pos x="42" y="2"/>
                </a:cxn>
                <a:cxn ang="0">
                  <a:pos x="42" y="0"/>
                </a:cxn>
                <a:cxn ang="0">
                  <a:pos x="42" y="0"/>
                </a:cxn>
                <a:cxn ang="0">
                  <a:pos x="40" y="0"/>
                </a:cxn>
                <a:cxn ang="0">
                  <a:pos x="40" y="0"/>
                </a:cxn>
                <a:cxn ang="0">
                  <a:pos x="36" y="0"/>
                </a:cxn>
                <a:cxn ang="0">
                  <a:pos x="36" y="0"/>
                </a:cxn>
                <a:cxn ang="0">
                  <a:pos x="36" y="0"/>
                </a:cxn>
                <a:cxn ang="0">
                  <a:pos x="34" y="0"/>
                </a:cxn>
                <a:cxn ang="0">
                  <a:pos x="32" y="4"/>
                </a:cxn>
                <a:cxn ang="0">
                  <a:pos x="32" y="4"/>
                </a:cxn>
                <a:cxn ang="0">
                  <a:pos x="30" y="6"/>
                </a:cxn>
                <a:cxn ang="0">
                  <a:pos x="30" y="6"/>
                </a:cxn>
                <a:cxn ang="0">
                  <a:pos x="30" y="8"/>
                </a:cxn>
                <a:cxn ang="0">
                  <a:pos x="30" y="8"/>
                </a:cxn>
                <a:cxn ang="0">
                  <a:pos x="30" y="8"/>
                </a:cxn>
                <a:cxn ang="0">
                  <a:pos x="22" y="10"/>
                </a:cxn>
                <a:cxn ang="0">
                  <a:pos x="18" y="10"/>
                </a:cxn>
                <a:cxn ang="0">
                  <a:pos x="18" y="10"/>
                </a:cxn>
                <a:cxn ang="0">
                  <a:pos x="18" y="10"/>
                </a:cxn>
                <a:cxn ang="0">
                  <a:pos x="18" y="10"/>
                </a:cxn>
                <a:cxn ang="0">
                  <a:pos x="18" y="10"/>
                </a:cxn>
                <a:cxn ang="0">
                  <a:pos x="18" y="10"/>
                </a:cxn>
                <a:cxn ang="0">
                  <a:pos x="18" y="12"/>
                </a:cxn>
                <a:cxn ang="0">
                  <a:pos x="18" y="12"/>
                </a:cxn>
                <a:cxn ang="0">
                  <a:pos x="18" y="12"/>
                </a:cxn>
                <a:cxn ang="0">
                  <a:pos x="18" y="12"/>
                </a:cxn>
                <a:cxn ang="0">
                  <a:pos x="18" y="12"/>
                </a:cxn>
                <a:cxn ang="0">
                  <a:pos x="18" y="14"/>
                </a:cxn>
                <a:cxn ang="0">
                  <a:pos x="18" y="14"/>
                </a:cxn>
                <a:cxn ang="0">
                  <a:pos x="16" y="18"/>
                </a:cxn>
                <a:cxn ang="0">
                  <a:pos x="16" y="18"/>
                </a:cxn>
                <a:cxn ang="0">
                  <a:pos x="14" y="18"/>
                </a:cxn>
                <a:cxn ang="0">
                  <a:pos x="14" y="18"/>
                </a:cxn>
                <a:cxn ang="0">
                  <a:pos x="12" y="18"/>
                </a:cxn>
                <a:cxn ang="0">
                  <a:pos x="10" y="18"/>
                </a:cxn>
                <a:cxn ang="0">
                  <a:pos x="10" y="18"/>
                </a:cxn>
                <a:cxn ang="0">
                  <a:pos x="10" y="18"/>
                </a:cxn>
                <a:cxn ang="0">
                  <a:pos x="8" y="20"/>
                </a:cxn>
                <a:cxn ang="0">
                  <a:pos x="8" y="22"/>
                </a:cxn>
                <a:cxn ang="0">
                  <a:pos x="8" y="24"/>
                </a:cxn>
                <a:cxn ang="0">
                  <a:pos x="0" y="30"/>
                </a:cxn>
              </a:cxnLst>
              <a:rect l="0" t="0" r="r" b="b"/>
              <a:pathLst>
                <a:path w="50" h="30">
                  <a:moveTo>
                    <a:pt x="50" y="12"/>
                  </a:moveTo>
                  <a:lnTo>
                    <a:pt x="50" y="10"/>
                  </a:lnTo>
                  <a:lnTo>
                    <a:pt x="50" y="10"/>
                  </a:lnTo>
                  <a:lnTo>
                    <a:pt x="50" y="10"/>
                  </a:lnTo>
                  <a:lnTo>
                    <a:pt x="50" y="10"/>
                  </a:lnTo>
                  <a:lnTo>
                    <a:pt x="48" y="10"/>
                  </a:lnTo>
                  <a:lnTo>
                    <a:pt x="48" y="10"/>
                  </a:lnTo>
                  <a:lnTo>
                    <a:pt x="48" y="8"/>
                  </a:lnTo>
                  <a:lnTo>
                    <a:pt x="42" y="4"/>
                  </a:lnTo>
                  <a:lnTo>
                    <a:pt x="42" y="4"/>
                  </a:lnTo>
                  <a:lnTo>
                    <a:pt x="42" y="2"/>
                  </a:lnTo>
                  <a:lnTo>
                    <a:pt x="42" y="2"/>
                  </a:lnTo>
                  <a:lnTo>
                    <a:pt x="42" y="2"/>
                  </a:lnTo>
                  <a:lnTo>
                    <a:pt x="42" y="2"/>
                  </a:lnTo>
                  <a:lnTo>
                    <a:pt x="42" y="0"/>
                  </a:lnTo>
                  <a:lnTo>
                    <a:pt x="42" y="0"/>
                  </a:lnTo>
                  <a:lnTo>
                    <a:pt x="40" y="0"/>
                  </a:lnTo>
                  <a:lnTo>
                    <a:pt x="40" y="0"/>
                  </a:lnTo>
                  <a:lnTo>
                    <a:pt x="36" y="0"/>
                  </a:lnTo>
                  <a:lnTo>
                    <a:pt x="36" y="0"/>
                  </a:lnTo>
                  <a:lnTo>
                    <a:pt x="36" y="0"/>
                  </a:lnTo>
                  <a:lnTo>
                    <a:pt x="34" y="0"/>
                  </a:lnTo>
                  <a:lnTo>
                    <a:pt x="32" y="4"/>
                  </a:lnTo>
                  <a:lnTo>
                    <a:pt x="32" y="4"/>
                  </a:lnTo>
                  <a:lnTo>
                    <a:pt x="30" y="6"/>
                  </a:lnTo>
                  <a:lnTo>
                    <a:pt x="30" y="6"/>
                  </a:lnTo>
                  <a:lnTo>
                    <a:pt x="30" y="8"/>
                  </a:lnTo>
                  <a:lnTo>
                    <a:pt x="30" y="8"/>
                  </a:lnTo>
                  <a:lnTo>
                    <a:pt x="30" y="8"/>
                  </a:lnTo>
                  <a:lnTo>
                    <a:pt x="22" y="10"/>
                  </a:lnTo>
                  <a:lnTo>
                    <a:pt x="18" y="10"/>
                  </a:lnTo>
                  <a:lnTo>
                    <a:pt x="18" y="10"/>
                  </a:lnTo>
                  <a:lnTo>
                    <a:pt x="18" y="10"/>
                  </a:lnTo>
                  <a:lnTo>
                    <a:pt x="18" y="10"/>
                  </a:lnTo>
                  <a:lnTo>
                    <a:pt x="18" y="10"/>
                  </a:lnTo>
                  <a:lnTo>
                    <a:pt x="18" y="10"/>
                  </a:lnTo>
                  <a:lnTo>
                    <a:pt x="18" y="12"/>
                  </a:lnTo>
                  <a:lnTo>
                    <a:pt x="18" y="12"/>
                  </a:lnTo>
                  <a:lnTo>
                    <a:pt x="18" y="12"/>
                  </a:lnTo>
                  <a:lnTo>
                    <a:pt x="18" y="12"/>
                  </a:lnTo>
                  <a:lnTo>
                    <a:pt x="18" y="12"/>
                  </a:lnTo>
                  <a:lnTo>
                    <a:pt x="18" y="14"/>
                  </a:lnTo>
                  <a:lnTo>
                    <a:pt x="18" y="14"/>
                  </a:lnTo>
                  <a:lnTo>
                    <a:pt x="16" y="18"/>
                  </a:lnTo>
                  <a:lnTo>
                    <a:pt x="16" y="18"/>
                  </a:lnTo>
                  <a:lnTo>
                    <a:pt x="14" y="18"/>
                  </a:lnTo>
                  <a:lnTo>
                    <a:pt x="14" y="18"/>
                  </a:lnTo>
                  <a:lnTo>
                    <a:pt x="12" y="18"/>
                  </a:lnTo>
                  <a:lnTo>
                    <a:pt x="10" y="18"/>
                  </a:lnTo>
                  <a:lnTo>
                    <a:pt x="10" y="18"/>
                  </a:lnTo>
                  <a:lnTo>
                    <a:pt x="10" y="18"/>
                  </a:lnTo>
                  <a:lnTo>
                    <a:pt x="8" y="20"/>
                  </a:lnTo>
                  <a:lnTo>
                    <a:pt x="8" y="22"/>
                  </a:lnTo>
                  <a:lnTo>
                    <a:pt x="8" y="24"/>
                  </a:lnTo>
                  <a:lnTo>
                    <a:pt x="0" y="3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8" name="Freeform 5723">
              <a:extLst>
                <a:ext uri="{FF2B5EF4-FFF2-40B4-BE49-F238E27FC236}">
                  <a16:creationId xmlns:a16="http://schemas.microsoft.com/office/drawing/2014/main" id="{5D4FB5A2-CD18-B142-942C-30001D3A31C5}"/>
                </a:ext>
              </a:extLst>
            </p:cNvPr>
            <p:cNvSpPr>
              <a:spLocks/>
            </p:cNvSpPr>
            <p:nvPr/>
          </p:nvSpPr>
          <p:spPr bwMode="auto">
            <a:xfrm>
              <a:off x="4028551" y="3334442"/>
              <a:ext cx="114188" cy="17592"/>
            </a:xfrm>
            <a:custGeom>
              <a:avLst/>
              <a:gdLst/>
              <a:ahLst/>
              <a:cxnLst>
                <a:cxn ang="0">
                  <a:pos x="0" y="0"/>
                </a:cxn>
                <a:cxn ang="0">
                  <a:pos x="0" y="4"/>
                </a:cxn>
                <a:cxn ang="0">
                  <a:pos x="0" y="4"/>
                </a:cxn>
                <a:cxn ang="0">
                  <a:pos x="0" y="4"/>
                </a:cxn>
                <a:cxn ang="0">
                  <a:pos x="0" y="6"/>
                </a:cxn>
                <a:cxn ang="0">
                  <a:pos x="0" y="6"/>
                </a:cxn>
                <a:cxn ang="0">
                  <a:pos x="4" y="8"/>
                </a:cxn>
                <a:cxn ang="0">
                  <a:pos x="4" y="8"/>
                </a:cxn>
                <a:cxn ang="0">
                  <a:pos x="6" y="8"/>
                </a:cxn>
                <a:cxn ang="0">
                  <a:pos x="8" y="8"/>
                </a:cxn>
                <a:cxn ang="0">
                  <a:pos x="8" y="8"/>
                </a:cxn>
                <a:cxn ang="0">
                  <a:pos x="10" y="10"/>
                </a:cxn>
                <a:cxn ang="0">
                  <a:pos x="10" y="10"/>
                </a:cxn>
                <a:cxn ang="0">
                  <a:pos x="18" y="10"/>
                </a:cxn>
                <a:cxn ang="0">
                  <a:pos x="24" y="10"/>
                </a:cxn>
                <a:cxn ang="0">
                  <a:pos x="24" y="10"/>
                </a:cxn>
                <a:cxn ang="0">
                  <a:pos x="28" y="10"/>
                </a:cxn>
                <a:cxn ang="0">
                  <a:pos x="28" y="10"/>
                </a:cxn>
                <a:cxn ang="0">
                  <a:pos x="40" y="10"/>
                </a:cxn>
                <a:cxn ang="0">
                  <a:pos x="60" y="10"/>
                </a:cxn>
                <a:cxn ang="0">
                  <a:pos x="66" y="10"/>
                </a:cxn>
                <a:cxn ang="0">
                  <a:pos x="72" y="10"/>
                </a:cxn>
              </a:cxnLst>
              <a:rect l="0" t="0" r="r" b="b"/>
              <a:pathLst>
                <a:path w="72" h="10">
                  <a:moveTo>
                    <a:pt x="0" y="0"/>
                  </a:moveTo>
                  <a:lnTo>
                    <a:pt x="0" y="4"/>
                  </a:lnTo>
                  <a:lnTo>
                    <a:pt x="0" y="4"/>
                  </a:lnTo>
                  <a:lnTo>
                    <a:pt x="0" y="4"/>
                  </a:lnTo>
                  <a:lnTo>
                    <a:pt x="0" y="6"/>
                  </a:lnTo>
                  <a:lnTo>
                    <a:pt x="0" y="6"/>
                  </a:lnTo>
                  <a:lnTo>
                    <a:pt x="4" y="8"/>
                  </a:lnTo>
                  <a:lnTo>
                    <a:pt x="4" y="8"/>
                  </a:lnTo>
                  <a:lnTo>
                    <a:pt x="6" y="8"/>
                  </a:lnTo>
                  <a:lnTo>
                    <a:pt x="8" y="8"/>
                  </a:lnTo>
                  <a:lnTo>
                    <a:pt x="8" y="8"/>
                  </a:lnTo>
                  <a:lnTo>
                    <a:pt x="10" y="10"/>
                  </a:lnTo>
                  <a:lnTo>
                    <a:pt x="10" y="10"/>
                  </a:lnTo>
                  <a:lnTo>
                    <a:pt x="18" y="10"/>
                  </a:lnTo>
                  <a:lnTo>
                    <a:pt x="24" y="10"/>
                  </a:lnTo>
                  <a:lnTo>
                    <a:pt x="24" y="10"/>
                  </a:lnTo>
                  <a:lnTo>
                    <a:pt x="28" y="10"/>
                  </a:lnTo>
                  <a:lnTo>
                    <a:pt x="28" y="10"/>
                  </a:lnTo>
                  <a:lnTo>
                    <a:pt x="40" y="10"/>
                  </a:lnTo>
                  <a:lnTo>
                    <a:pt x="60" y="10"/>
                  </a:lnTo>
                  <a:lnTo>
                    <a:pt x="66" y="10"/>
                  </a:lnTo>
                  <a:lnTo>
                    <a:pt x="72" y="1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9" name="Freeform 5724">
              <a:extLst>
                <a:ext uri="{FF2B5EF4-FFF2-40B4-BE49-F238E27FC236}">
                  <a16:creationId xmlns:a16="http://schemas.microsoft.com/office/drawing/2014/main" id="{6180309D-17F6-AE4E-B284-A029AED511EA}"/>
                </a:ext>
              </a:extLst>
            </p:cNvPr>
            <p:cNvSpPr>
              <a:spLocks/>
            </p:cNvSpPr>
            <p:nvPr/>
          </p:nvSpPr>
          <p:spPr bwMode="auto">
            <a:xfrm>
              <a:off x="6477248" y="2553775"/>
              <a:ext cx="52864" cy="28588"/>
            </a:xfrm>
            <a:custGeom>
              <a:avLst/>
              <a:gdLst/>
              <a:ahLst/>
              <a:cxnLst>
                <a:cxn ang="0">
                  <a:pos x="34" y="0"/>
                </a:cxn>
                <a:cxn ang="0">
                  <a:pos x="24" y="4"/>
                </a:cxn>
                <a:cxn ang="0">
                  <a:pos x="20" y="8"/>
                </a:cxn>
                <a:cxn ang="0">
                  <a:pos x="18" y="10"/>
                </a:cxn>
                <a:cxn ang="0">
                  <a:pos x="18" y="10"/>
                </a:cxn>
                <a:cxn ang="0">
                  <a:pos x="18" y="10"/>
                </a:cxn>
                <a:cxn ang="0">
                  <a:pos x="18" y="10"/>
                </a:cxn>
                <a:cxn ang="0">
                  <a:pos x="18" y="12"/>
                </a:cxn>
                <a:cxn ang="0">
                  <a:pos x="18" y="12"/>
                </a:cxn>
                <a:cxn ang="0">
                  <a:pos x="20" y="12"/>
                </a:cxn>
                <a:cxn ang="0">
                  <a:pos x="20" y="12"/>
                </a:cxn>
                <a:cxn ang="0">
                  <a:pos x="20" y="14"/>
                </a:cxn>
                <a:cxn ang="0">
                  <a:pos x="20" y="14"/>
                </a:cxn>
                <a:cxn ang="0">
                  <a:pos x="20" y="14"/>
                </a:cxn>
                <a:cxn ang="0">
                  <a:pos x="20" y="14"/>
                </a:cxn>
                <a:cxn ang="0">
                  <a:pos x="18" y="14"/>
                </a:cxn>
                <a:cxn ang="0">
                  <a:pos x="16" y="16"/>
                </a:cxn>
                <a:cxn ang="0">
                  <a:pos x="16" y="16"/>
                </a:cxn>
                <a:cxn ang="0">
                  <a:pos x="14" y="18"/>
                </a:cxn>
                <a:cxn ang="0">
                  <a:pos x="12" y="16"/>
                </a:cxn>
                <a:cxn ang="0">
                  <a:pos x="10" y="14"/>
                </a:cxn>
                <a:cxn ang="0">
                  <a:pos x="8" y="12"/>
                </a:cxn>
                <a:cxn ang="0">
                  <a:pos x="8" y="12"/>
                </a:cxn>
                <a:cxn ang="0">
                  <a:pos x="6" y="10"/>
                </a:cxn>
                <a:cxn ang="0">
                  <a:pos x="4" y="10"/>
                </a:cxn>
                <a:cxn ang="0">
                  <a:pos x="4" y="10"/>
                </a:cxn>
                <a:cxn ang="0">
                  <a:pos x="2" y="10"/>
                </a:cxn>
                <a:cxn ang="0">
                  <a:pos x="0" y="12"/>
                </a:cxn>
              </a:cxnLst>
              <a:rect l="0" t="0" r="r" b="b"/>
              <a:pathLst>
                <a:path w="34" h="18">
                  <a:moveTo>
                    <a:pt x="34" y="0"/>
                  </a:moveTo>
                  <a:lnTo>
                    <a:pt x="24" y="4"/>
                  </a:lnTo>
                  <a:lnTo>
                    <a:pt x="20" y="8"/>
                  </a:lnTo>
                  <a:lnTo>
                    <a:pt x="18" y="10"/>
                  </a:lnTo>
                  <a:lnTo>
                    <a:pt x="18" y="10"/>
                  </a:lnTo>
                  <a:lnTo>
                    <a:pt x="18" y="10"/>
                  </a:lnTo>
                  <a:lnTo>
                    <a:pt x="18" y="10"/>
                  </a:lnTo>
                  <a:lnTo>
                    <a:pt x="18" y="12"/>
                  </a:lnTo>
                  <a:lnTo>
                    <a:pt x="18" y="12"/>
                  </a:lnTo>
                  <a:lnTo>
                    <a:pt x="20" y="12"/>
                  </a:lnTo>
                  <a:lnTo>
                    <a:pt x="20" y="12"/>
                  </a:lnTo>
                  <a:lnTo>
                    <a:pt x="20" y="14"/>
                  </a:lnTo>
                  <a:lnTo>
                    <a:pt x="20" y="14"/>
                  </a:lnTo>
                  <a:lnTo>
                    <a:pt x="20" y="14"/>
                  </a:lnTo>
                  <a:lnTo>
                    <a:pt x="20" y="14"/>
                  </a:lnTo>
                  <a:lnTo>
                    <a:pt x="18" y="14"/>
                  </a:lnTo>
                  <a:lnTo>
                    <a:pt x="16" y="16"/>
                  </a:lnTo>
                  <a:lnTo>
                    <a:pt x="16" y="16"/>
                  </a:lnTo>
                  <a:lnTo>
                    <a:pt x="14" y="18"/>
                  </a:lnTo>
                  <a:lnTo>
                    <a:pt x="12" y="16"/>
                  </a:lnTo>
                  <a:lnTo>
                    <a:pt x="10" y="14"/>
                  </a:lnTo>
                  <a:lnTo>
                    <a:pt x="8" y="12"/>
                  </a:lnTo>
                  <a:lnTo>
                    <a:pt x="8" y="12"/>
                  </a:lnTo>
                  <a:lnTo>
                    <a:pt x="6" y="10"/>
                  </a:lnTo>
                  <a:lnTo>
                    <a:pt x="4" y="10"/>
                  </a:lnTo>
                  <a:lnTo>
                    <a:pt x="4" y="10"/>
                  </a:lnTo>
                  <a:lnTo>
                    <a:pt x="2" y="10"/>
                  </a:lnTo>
                  <a:lnTo>
                    <a:pt x="0" y="1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90" name="Freeform 5725">
              <a:extLst>
                <a:ext uri="{FF2B5EF4-FFF2-40B4-BE49-F238E27FC236}">
                  <a16:creationId xmlns:a16="http://schemas.microsoft.com/office/drawing/2014/main" id="{9E356673-B094-5849-B4AA-6275A6AB5C58}"/>
                </a:ext>
              </a:extLst>
            </p:cNvPr>
            <p:cNvSpPr>
              <a:spLocks/>
            </p:cNvSpPr>
            <p:nvPr/>
          </p:nvSpPr>
          <p:spPr bwMode="auto">
            <a:xfrm>
              <a:off x="6035297" y="2388846"/>
              <a:ext cx="441950" cy="184721"/>
            </a:xfrm>
            <a:custGeom>
              <a:avLst/>
              <a:gdLst/>
              <a:ahLst/>
              <a:cxnLst>
                <a:cxn ang="0">
                  <a:pos x="2" y="28"/>
                </a:cxn>
                <a:cxn ang="0">
                  <a:pos x="10" y="26"/>
                </a:cxn>
                <a:cxn ang="0">
                  <a:pos x="20" y="28"/>
                </a:cxn>
                <a:cxn ang="0">
                  <a:pos x="22" y="30"/>
                </a:cxn>
                <a:cxn ang="0">
                  <a:pos x="26" y="28"/>
                </a:cxn>
                <a:cxn ang="0">
                  <a:pos x="26" y="28"/>
                </a:cxn>
                <a:cxn ang="0">
                  <a:pos x="26" y="24"/>
                </a:cxn>
                <a:cxn ang="0">
                  <a:pos x="28" y="22"/>
                </a:cxn>
                <a:cxn ang="0">
                  <a:pos x="32" y="20"/>
                </a:cxn>
                <a:cxn ang="0">
                  <a:pos x="38" y="22"/>
                </a:cxn>
                <a:cxn ang="0">
                  <a:pos x="46" y="36"/>
                </a:cxn>
                <a:cxn ang="0">
                  <a:pos x="54" y="24"/>
                </a:cxn>
                <a:cxn ang="0">
                  <a:pos x="66" y="0"/>
                </a:cxn>
                <a:cxn ang="0">
                  <a:pos x="68" y="4"/>
                </a:cxn>
                <a:cxn ang="0">
                  <a:pos x="72" y="8"/>
                </a:cxn>
                <a:cxn ang="0">
                  <a:pos x="78" y="10"/>
                </a:cxn>
                <a:cxn ang="0">
                  <a:pos x="78" y="8"/>
                </a:cxn>
                <a:cxn ang="0">
                  <a:pos x="82" y="10"/>
                </a:cxn>
                <a:cxn ang="0">
                  <a:pos x="86" y="18"/>
                </a:cxn>
                <a:cxn ang="0">
                  <a:pos x="90" y="22"/>
                </a:cxn>
                <a:cxn ang="0">
                  <a:pos x="96" y="22"/>
                </a:cxn>
                <a:cxn ang="0">
                  <a:pos x="118" y="14"/>
                </a:cxn>
                <a:cxn ang="0">
                  <a:pos x="118" y="10"/>
                </a:cxn>
                <a:cxn ang="0">
                  <a:pos x="124" y="12"/>
                </a:cxn>
                <a:cxn ang="0">
                  <a:pos x="126" y="16"/>
                </a:cxn>
                <a:cxn ang="0">
                  <a:pos x="134" y="18"/>
                </a:cxn>
                <a:cxn ang="0">
                  <a:pos x="140" y="18"/>
                </a:cxn>
                <a:cxn ang="0">
                  <a:pos x="150" y="18"/>
                </a:cxn>
                <a:cxn ang="0">
                  <a:pos x="152" y="18"/>
                </a:cxn>
                <a:cxn ang="0">
                  <a:pos x="158" y="20"/>
                </a:cxn>
                <a:cxn ang="0">
                  <a:pos x="160" y="22"/>
                </a:cxn>
                <a:cxn ang="0">
                  <a:pos x="162" y="22"/>
                </a:cxn>
                <a:cxn ang="0">
                  <a:pos x="170" y="20"/>
                </a:cxn>
                <a:cxn ang="0">
                  <a:pos x="172" y="20"/>
                </a:cxn>
                <a:cxn ang="0">
                  <a:pos x="180" y="24"/>
                </a:cxn>
                <a:cxn ang="0">
                  <a:pos x="184" y="28"/>
                </a:cxn>
                <a:cxn ang="0">
                  <a:pos x="192" y="32"/>
                </a:cxn>
                <a:cxn ang="0">
                  <a:pos x="196" y="34"/>
                </a:cxn>
                <a:cxn ang="0">
                  <a:pos x="202" y="34"/>
                </a:cxn>
                <a:cxn ang="0">
                  <a:pos x="208" y="40"/>
                </a:cxn>
                <a:cxn ang="0">
                  <a:pos x="216" y="50"/>
                </a:cxn>
                <a:cxn ang="0">
                  <a:pos x="218" y="54"/>
                </a:cxn>
                <a:cxn ang="0">
                  <a:pos x="222" y="62"/>
                </a:cxn>
                <a:cxn ang="0">
                  <a:pos x="236" y="70"/>
                </a:cxn>
                <a:cxn ang="0">
                  <a:pos x="240" y="74"/>
                </a:cxn>
                <a:cxn ang="0">
                  <a:pos x="250" y="82"/>
                </a:cxn>
                <a:cxn ang="0">
                  <a:pos x="252" y="86"/>
                </a:cxn>
                <a:cxn ang="0">
                  <a:pos x="256" y="94"/>
                </a:cxn>
                <a:cxn ang="0">
                  <a:pos x="258" y="98"/>
                </a:cxn>
                <a:cxn ang="0">
                  <a:pos x="260" y="98"/>
                </a:cxn>
                <a:cxn ang="0">
                  <a:pos x="264" y="100"/>
                </a:cxn>
                <a:cxn ang="0">
                  <a:pos x="266" y="102"/>
                </a:cxn>
                <a:cxn ang="0">
                  <a:pos x="270" y="104"/>
                </a:cxn>
                <a:cxn ang="0">
                  <a:pos x="274" y="110"/>
                </a:cxn>
                <a:cxn ang="0">
                  <a:pos x="276" y="114"/>
                </a:cxn>
              </a:cxnLst>
              <a:rect l="0" t="0" r="r" b="b"/>
              <a:pathLst>
                <a:path w="278" h="116">
                  <a:moveTo>
                    <a:pt x="0" y="30"/>
                  </a:moveTo>
                  <a:lnTo>
                    <a:pt x="2" y="28"/>
                  </a:lnTo>
                  <a:lnTo>
                    <a:pt x="2" y="28"/>
                  </a:lnTo>
                  <a:lnTo>
                    <a:pt x="2" y="28"/>
                  </a:lnTo>
                  <a:lnTo>
                    <a:pt x="2" y="28"/>
                  </a:lnTo>
                  <a:lnTo>
                    <a:pt x="6" y="28"/>
                  </a:lnTo>
                  <a:lnTo>
                    <a:pt x="6" y="26"/>
                  </a:lnTo>
                  <a:lnTo>
                    <a:pt x="10" y="26"/>
                  </a:lnTo>
                  <a:lnTo>
                    <a:pt x="14" y="26"/>
                  </a:lnTo>
                  <a:lnTo>
                    <a:pt x="16" y="26"/>
                  </a:lnTo>
                  <a:lnTo>
                    <a:pt x="20" y="28"/>
                  </a:lnTo>
                  <a:lnTo>
                    <a:pt x="20" y="28"/>
                  </a:lnTo>
                  <a:lnTo>
                    <a:pt x="20" y="28"/>
                  </a:lnTo>
                  <a:lnTo>
                    <a:pt x="20" y="28"/>
                  </a:lnTo>
                  <a:lnTo>
                    <a:pt x="20" y="28"/>
                  </a:lnTo>
                  <a:lnTo>
                    <a:pt x="22" y="30"/>
                  </a:lnTo>
                  <a:lnTo>
                    <a:pt x="22" y="30"/>
                  </a:lnTo>
                  <a:lnTo>
                    <a:pt x="22" y="30"/>
                  </a:lnTo>
                  <a:lnTo>
                    <a:pt x="22" y="30"/>
                  </a:lnTo>
                  <a:lnTo>
                    <a:pt x="26" y="28"/>
                  </a:lnTo>
                  <a:lnTo>
                    <a:pt x="26" y="28"/>
                  </a:lnTo>
                  <a:lnTo>
                    <a:pt x="26" y="28"/>
                  </a:lnTo>
                  <a:lnTo>
                    <a:pt x="26" y="28"/>
                  </a:lnTo>
                  <a:lnTo>
                    <a:pt x="26" y="28"/>
                  </a:lnTo>
                  <a:lnTo>
                    <a:pt x="26" y="26"/>
                  </a:lnTo>
                  <a:lnTo>
                    <a:pt x="26" y="26"/>
                  </a:lnTo>
                  <a:lnTo>
                    <a:pt x="26" y="26"/>
                  </a:lnTo>
                  <a:lnTo>
                    <a:pt x="26" y="24"/>
                  </a:lnTo>
                  <a:lnTo>
                    <a:pt x="26" y="24"/>
                  </a:lnTo>
                  <a:lnTo>
                    <a:pt x="26" y="24"/>
                  </a:lnTo>
                  <a:lnTo>
                    <a:pt x="28" y="22"/>
                  </a:lnTo>
                  <a:lnTo>
                    <a:pt x="28" y="22"/>
                  </a:lnTo>
                  <a:lnTo>
                    <a:pt x="28" y="22"/>
                  </a:lnTo>
                  <a:lnTo>
                    <a:pt x="28" y="22"/>
                  </a:lnTo>
                  <a:lnTo>
                    <a:pt x="32" y="20"/>
                  </a:lnTo>
                  <a:lnTo>
                    <a:pt x="32" y="20"/>
                  </a:lnTo>
                  <a:lnTo>
                    <a:pt x="36" y="20"/>
                  </a:lnTo>
                  <a:lnTo>
                    <a:pt x="36" y="20"/>
                  </a:lnTo>
                  <a:lnTo>
                    <a:pt x="36" y="20"/>
                  </a:lnTo>
                  <a:lnTo>
                    <a:pt x="38" y="22"/>
                  </a:lnTo>
                  <a:lnTo>
                    <a:pt x="40" y="24"/>
                  </a:lnTo>
                  <a:lnTo>
                    <a:pt x="40" y="26"/>
                  </a:lnTo>
                  <a:lnTo>
                    <a:pt x="42" y="30"/>
                  </a:lnTo>
                  <a:lnTo>
                    <a:pt x="46" y="36"/>
                  </a:lnTo>
                  <a:lnTo>
                    <a:pt x="48" y="36"/>
                  </a:lnTo>
                  <a:lnTo>
                    <a:pt x="48" y="38"/>
                  </a:lnTo>
                  <a:lnTo>
                    <a:pt x="50" y="38"/>
                  </a:lnTo>
                  <a:lnTo>
                    <a:pt x="54" y="24"/>
                  </a:lnTo>
                  <a:lnTo>
                    <a:pt x="62" y="8"/>
                  </a:lnTo>
                  <a:lnTo>
                    <a:pt x="66" y="0"/>
                  </a:lnTo>
                  <a:lnTo>
                    <a:pt x="66" y="0"/>
                  </a:lnTo>
                  <a:lnTo>
                    <a:pt x="66" y="0"/>
                  </a:lnTo>
                  <a:lnTo>
                    <a:pt x="68" y="2"/>
                  </a:lnTo>
                  <a:lnTo>
                    <a:pt x="68" y="4"/>
                  </a:lnTo>
                  <a:lnTo>
                    <a:pt x="68" y="4"/>
                  </a:lnTo>
                  <a:lnTo>
                    <a:pt x="68" y="4"/>
                  </a:lnTo>
                  <a:lnTo>
                    <a:pt x="68" y="4"/>
                  </a:lnTo>
                  <a:lnTo>
                    <a:pt x="68" y="4"/>
                  </a:lnTo>
                  <a:lnTo>
                    <a:pt x="70" y="6"/>
                  </a:lnTo>
                  <a:lnTo>
                    <a:pt x="72" y="8"/>
                  </a:lnTo>
                  <a:lnTo>
                    <a:pt x="72" y="8"/>
                  </a:lnTo>
                  <a:lnTo>
                    <a:pt x="76" y="10"/>
                  </a:lnTo>
                  <a:lnTo>
                    <a:pt x="76" y="10"/>
                  </a:lnTo>
                  <a:lnTo>
                    <a:pt x="78" y="10"/>
                  </a:lnTo>
                  <a:lnTo>
                    <a:pt x="78" y="8"/>
                  </a:lnTo>
                  <a:lnTo>
                    <a:pt x="78" y="8"/>
                  </a:lnTo>
                  <a:lnTo>
                    <a:pt x="78" y="8"/>
                  </a:lnTo>
                  <a:lnTo>
                    <a:pt x="78" y="8"/>
                  </a:lnTo>
                  <a:lnTo>
                    <a:pt x="78" y="8"/>
                  </a:lnTo>
                  <a:lnTo>
                    <a:pt x="80" y="8"/>
                  </a:lnTo>
                  <a:lnTo>
                    <a:pt x="82" y="10"/>
                  </a:lnTo>
                  <a:lnTo>
                    <a:pt x="82" y="10"/>
                  </a:lnTo>
                  <a:lnTo>
                    <a:pt x="82" y="10"/>
                  </a:lnTo>
                  <a:lnTo>
                    <a:pt x="84" y="14"/>
                  </a:lnTo>
                  <a:lnTo>
                    <a:pt x="84" y="16"/>
                  </a:lnTo>
                  <a:lnTo>
                    <a:pt x="86" y="18"/>
                  </a:lnTo>
                  <a:lnTo>
                    <a:pt x="86" y="18"/>
                  </a:lnTo>
                  <a:lnTo>
                    <a:pt x="86" y="18"/>
                  </a:lnTo>
                  <a:lnTo>
                    <a:pt x="90" y="22"/>
                  </a:lnTo>
                  <a:lnTo>
                    <a:pt x="90" y="22"/>
                  </a:lnTo>
                  <a:lnTo>
                    <a:pt x="90" y="22"/>
                  </a:lnTo>
                  <a:lnTo>
                    <a:pt x="92" y="22"/>
                  </a:lnTo>
                  <a:lnTo>
                    <a:pt x="96" y="22"/>
                  </a:lnTo>
                  <a:lnTo>
                    <a:pt x="96" y="22"/>
                  </a:lnTo>
                  <a:lnTo>
                    <a:pt x="108" y="20"/>
                  </a:lnTo>
                  <a:lnTo>
                    <a:pt x="112" y="18"/>
                  </a:lnTo>
                  <a:lnTo>
                    <a:pt x="116" y="16"/>
                  </a:lnTo>
                  <a:lnTo>
                    <a:pt x="118" y="14"/>
                  </a:lnTo>
                  <a:lnTo>
                    <a:pt x="118" y="14"/>
                  </a:lnTo>
                  <a:lnTo>
                    <a:pt x="118" y="14"/>
                  </a:lnTo>
                  <a:lnTo>
                    <a:pt x="118" y="14"/>
                  </a:lnTo>
                  <a:lnTo>
                    <a:pt x="118" y="10"/>
                  </a:lnTo>
                  <a:lnTo>
                    <a:pt x="120" y="10"/>
                  </a:lnTo>
                  <a:lnTo>
                    <a:pt x="122" y="12"/>
                  </a:lnTo>
                  <a:lnTo>
                    <a:pt x="122" y="12"/>
                  </a:lnTo>
                  <a:lnTo>
                    <a:pt x="124" y="12"/>
                  </a:lnTo>
                  <a:lnTo>
                    <a:pt x="124" y="14"/>
                  </a:lnTo>
                  <a:lnTo>
                    <a:pt x="126" y="14"/>
                  </a:lnTo>
                  <a:lnTo>
                    <a:pt x="126" y="16"/>
                  </a:lnTo>
                  <a:lnTo>
                    <a:pt x="126" y="16"/>
                  </a:lnTo>
                  <a:lnTo>
                    <a:pt x="126" y="16"/>
                  </a:lnTo>
                  <a:lnTo>
                    <a:pt x="126" y="18"/>
                  </a:lnTo>
                  <a:lnTo>
                    <a:pt x="130" y="20"/>
                  </a:lnTo>
                  <a:lnTo>
                    <a:pt x="134" y="18"/>
                  </a:lnTo>
                  <a:lnTo>
                    <a:pt x="134" y="18"/>
                  </a:lnTo>
                  <a:lnTo>
                    <a:pt x="140" y="18"/>
                  </a:lnTo>
                  <a:lnTo>
                    <a:pt x="140" y="18"/>
                  </a:lnTo>
                  <a:lnTo>
                    <a:pt x="140" y="18"/>
                  </a:lnTo>
                  <a:lnTo>
                    <a:pt x="142" y="14"/>
                  </a:lnTo>
                  <a:lnTo>
                    <a:pt x="146" y="18"/>
                  </a:lnTo>
                  <a:lnTo>
                    <a:pt x="150" y="18"/>
                  </a:lnTo>
                  <a:lnTo>
                    <a:pt x="150" y="18"/>
                  </a:lnTo>
                  <a:lnTo>
                    <a:pt x="150" y="18"/>
                  </a:lnTo>
                  <a:lnTo>
                    <a:pt x="152" y="18"/>
                  </a:lnTo>
                  <a:lnTo>
                    <a:pt x="152" y="18"/>
                  </a:lnTo>
                  <a:lnTo>
                    <a:pt x="152" y="18"/>
                  </a:lnTo>
                  <a:lnTo>
                    <a:pt x="154" y="18"/>
                  </a:lnTo>
                  <a:lnTo>
                    <a:pt x="154" y="18"/>
                  </a:lnTo>
                  <a:lnTo>
                    <a:pt x="156" y="18"/>
                  </a:lnTo>
                  <a:lnTo>
                    <a:pt x="158" y="20"/>
                  </a:lnTo>
                  <a:lnTo>
                    <a:pt x="158" y="20"/>
                  </a:lnTo>
                  <a:lnTo>
                    <a:pt x="158" y="20"/>
                  </a:lnTo>
                  <a:lnTo>
                    <a:pt x="158" y="20"/>
                  </a:lnTo>
                  <a:lnTo>
                    <a:pt x="160" y="22"/>
                  </a:lnTo>
                  <a:lnTo>
                    <a:pt x="160" y="22"/>
                  </a:lnTo>
                  <a:lnTo>
                    <a:pt x="160" y="22"/>
                  </a:lnTo>
                  <a:lnTo>
                    <a:pt x="162" y="22"/>
                  </a:lnTo>
                  <a:lnTo>
                    <a:pt x="162" y="22"/>
                  </a:lnTo>
                  <a:lnTo>
                    <a:pt x="162" y="22"/>
                  </a:lnTo>
                  <a:lnTo>
                    <a:pt x="162" y="22"/>
                  </a:lnTo>
                  <a:lnTo>
                    <a:pt x="164" y="20"/>
                  </a:lnTo>
                  <a:lnTo>
                    <a:pt x="170" y="20"/>
                  </a:lnTo>
                  <a:lnTo>
                    <a:pt x="170" y="20"/>
                  </a:lnTo>
                  <a:lnTo>
                    <a:pt x="170" y="20"/>
                  </a:lnTo>
                  <a:lnTo>
                    <a:pt x="172" y="20"/>
                  </a:lnTo>
                  <a:lnTo>
                    <a:pt x="172" y="20"/>
                  </a:lnTo>
                  <a:lnTo>
                    <a:pt x="174" y="20"/>
                  </a:lnTo>
                  <a:lnTo>
                    <a:pt x="176" y="22"/>
                  </a:lnTo>
                  <a:lnTo>
                    <a:pt x="178" y="22"/>
                  </a:lnTo>
                  <a:lnTo>
                    <a:pt x="180" y="24"/>
                  </a:lnTo>
                  <a:lnTo>
                    <a:pt x="180" y="24"/>
                  </a:lnTo>
                  <a:lnTo>
                    <a:pt x="182" y="26"/>
                  </a:lnTo>
                  <a:lnTo>
                    <a:pt x="182" y="26"/>
                  </a:lnTo>
                  <a:lnTo>
                    <a:pt x="184" y="28"/>
                  </a:lnTo>
                  <a:lnTo>
                    <a:pt x="184" y="28"/>
                  </a:lnTo>
                  <a:lnTo>
                    <a:pt x="186" y="30"/>
                  </a:lnTo>
                  <a:lnTo>
                    <a:pt x="190" y="32"/>
                  </a:lnTo>
                  <a:lnTo>
                    <a:pt x="192" y="32"/>
                  </a:lnTo>
                  <a:lnTo>
                    <a:pt x="194" y="32"/>
                  </a:lnTo>
                  <a:lnTo>
                    <a:pt x="194" y="34"/>
                  </a:lnTo>
                  <a:lnTo>
                    <a:pt x="194" y="34"/>
                  </a:lnTo>
                  <a:lnTo>
                    <a:pt x="196" y="34"/>
                  </a:lnTo>
                  <a:lnTo>
                    <a:pt x="196" y="34"/>
                  </a:lnTo>
                  <a:lnTo>
                    <a:pt x="200" y="34"/>
                  </a:lnTo>
                  <a:lnTo>
                    <a:pt x="200" y="34"/>
                  </a:lnTo>
                  <a:lnTo>
                    <a:pt x="202" y="34"/>
                  </a:lnTo>
                  <a:lnTo>
                    <a:pt x="202" y="34"/>
                  </a:lnTo>
                  <a:lnTo>
                    <a:pt x="202" y="36"/>
                  </a:lnTo>
                  <a:lnTo>
                    <a:pt x="208" y="40"/>
                  </a:lnTo>
                  <a:lnTo>
                    <a:pt x="208" y="40"/>
                  </a:lnTo>
                  <a:lnTo>
                    <a:pt x="212" y="46"/>
                  </a:lnTo>
                  <a:lnTo>
                    <a:pt x="214" y="48"/>
                  </a:lnTo>
                  <a:lnTo>
                    <a:pt x="214" y="48"/>
                  </a:lnTo>
                  <a:lnTo>
                    <a:pt x="216" y="50"/>
                  </a:lnTo>
                  <a:lnTo>
                    <a:pt x="216" y="50"/>
                  </a:lnTo>
                  <a:lnTo>
                    <a:pt x="216" y="52"/>
                  </a:lnTo>
                  <a:lnTo>
                    <a:pt x="216" y="52"/>
                  </a:lnTo>
                  <a:lnTo>
                    <a:pt x="218" y="54"/>
                  </a:lnTo>
                  <a:lnTo>
                    <a:pt x="220" y="58"/>
                  </a:lnTo>
                  <a:lnTo>
                    <a:pt x="222" y="60"/>
                  </a:lnTo>
                  <a:lnTo>
                    <a:pt x="222" y="62"/>
                  </a:lnTo>
                  <a:lnTo>
                    <a:pt x="222" y="62"/>
                  </a:lnTo>
                  <a:lnTo>
                    <a:pt x="222" y="62"/>
                  </a:lnTo>
                  <a:lnTo>
                    <a:pt x="232" y="68"/>
                  </a:lnTo>
                  <a:lnTo>
                    <a:pt x="236" y="70"/>
                  </a:lnTo>
                  <a:lnTo>
                    <a:pt x="236" y="70"/>
                  </a:lnTo>
                  <a:lnTo>
                    <a:pt x="238" y="72"/>
                  </a:lnTo>
                  <a:lnTo>
                    <a:pt x="238" y="72"/>
                  </a:lnTo>
                  <a:lnTo>
                    <a:pt x="240" y="74"/>
                  </a:lnTo>
                  <a:lnTo>
                    <a:pt x="240" y="74"/>
                  </a:lnTo>
                  <a:lnTo>
                    <a:pt x="248" y="80"/>
                  </a:lnTo>
                  <a:lnTo>
                    <a:pt x="248" y="80"/>
                  </a:lnTo>
                  <a:lnTo>
                    <a:pt x="250" y="82"/>
                  </a:lnTo>
                  <a:lnTo>
                    <a:pt x="250" y="82"/>
                  </a:lnTo>
                  <a:lnTo>
                    <a:pt x="250" y="84"/>
                  </a:lnTo>
                  <a:lnTo>
                    <a:pt x="252" y="86"/>
                  </a:lnTo>
                  <a:lnTo>
                    <a:pt x="252" y="86"/>
                  </a:lnTo>
                  <a:lnTo>
                    <a:pt x="252" y="86"/>
                  </a:lnTo>
                  <a:lnTo>
                    <a:pt x="254" y="92"/>
                  </a:lnTo>
                  <a:lnTo>
                    <a:pt x="254" y="94"/>
                  </a:lnTo>
                  <a:lnTo>
                    <a:pt x="256" y="94"/>
                  </a:lnTo>
                  <a:lnTo>
                    <a:pt x="256" y="94"/>
                  </a:lnTo>
                  <a:lnTo>
                    <a:pt x="256" y="96"/>
                  </a:lnTo>
                  <a:lnTo>
                    <a:pt x="256" y="96"/>
                  </a:lnTo>
                  <a:lnTo>
                    <a:pt x="258" y="98"/>
                  </a:lnTo>
                  <a:lnTo>
                    <a:pt x="258" y="98"/>
                  </a:lnTo>
                  <a:lnTo>
                    <a:pt x="258" y="98"/>
                  </a:lnTo>
                  <a:lnTo>
                    <a:pt x="258" y="98"/>
                  </a:lnTo>
                  <a:lnTo>
                    <a:pt x="260" y="98"/>
                  </a:lnTo>
                  <a:lnTo>
                    <a:pt x="260" y="98"/>
                  </a:lnTo>
                  <a:lnTo>
                    <a:pt x="260" y="98"/>
                  </a:lnTo>
                  <a:lnTo>
                    <a:pt x="262" y="100"/>
                  </a:lnTo>
                  <a:lnTo>
                    <a:pt x="262" y="100"/>
                  </a:lnTo>
                  <a:lnTo>
                    <a:pt x="264" y="100"/>
                  </a:lnTo>
                  <a:lnTo>
                    <a:pt x="264" y="100"/>
                  </a:lnTo>
                  <a:lnTo>
                    <a:pt x="264" y="100"/>
                  </a:lnTo>
                  <a:lnTo>
                    <a:pt x="266" y="102"/>
                  </a:lnTo>
                  <a:lnTo>
                    <a:pt x="266" y="102"/>
                  </a:lnTo>
                  <a:lnTo>
                    <a:pt x="268" y="102"/>
                  </a:lnTo>
                  <a:lnTo>
                    <a:pt x="268" y="104"/>
                  </a:lnTo>
                  <a:lnTo>
                    <a:pt x="268" y="104"/>
                  </a:lnTo>
                  <a:lnTo>
                    <a:pt x="270" y="104"/>
                  </a:lnTo>
                  <a:lnTo>
                    <a:pt x="272" y="108"/>
                  </a:lnTo>
                  <a:lnTo>
                    <a:pt x="272" y="110"/>
                  </a:lnTo>
                  <a:lnTo>
                    <a:pt x="272" y="110"/>
                  </a:lnTo>
                  <a:lnTo>
                    <a:pt x="274" y="110"/>
                  </a:lnTo>
                  <a:lnTo>
                    <a:pt x="274" y="112"/>
                  </a:lnTo>
                  <a:lnTo>
                    <a:pt x="274" y="112"/>
                  </a:lnTo>
                  <a:lnTo>
                    <a:pt x="276" y="114"/>
                  </a:lnTo>
                  <a:lnTo>
                    <a:pt x="276" y="114"/>
                  </a:lnTo>
                  <a:lnTo>
                    <a:pt x="276" y="114"/>
                  </a:lnTo>
                  <a:lnTo>
                    <a:pt x="278" y="116"/>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91" name="Freeform 5726">
              <a:extLst>
                <a:ext uri="{FF2B5EF4-FFF2-40B4-BE49-F238E27FC236}">
                  <a16:creationId xmlns:a16="http://schemas.microsoft.com/office/drawing/2014/main" id="{85E22685-673B-A145-BD4A-743C2F1C878E}"/>
                </a:ext>
              </a:extLst>
            </p:cNvPr>
            <p:cNvSpPr>
              <a:spLocks/>
            </p:cNvSpPr>
            <p:nvPr/>
          </p:nvSpPr>
          <p:spPr bwMode="auto">
            <a:xfrm>
              <a:off x="6428611" y="2573567"/>
              <a:ext cx="88813" cy="116549"/>
            </a:xfrm>
            <a:custGeom>
              <a:avLst/>
              <a:gdLst/>
              <a:ahLst/>
              <a:cxnLst>
                <a:cxn ang="0">
                  <a:pos x="30" y="0"/>
                </a:cxn>
                <a:cxn ang="0">
                  <a:pos x="28" y="2"/>
                </a:cxn>
                <a:cxn ang="0">
                  <a:pos x="26" y="4"/>
                </a:cxn>
                <a:cxn ang="0">
                  <a:pos x="26" y="6"/>
                </a:cxn>
                <a:cxn ang="0">
                  <a:pos x="26" y="8"/>
                </a:cxn>
                <a:cxn ang="0">
                  <a:pos x="24" y="8"/>
                </a:cxn>
                <a:cxn ang="0">
                  <a:pos x="22" y="10"/>
                </a:cxn>
                <a:cxn ang="0">
                  <a:pos x="18" y="16"/>
                </a:cxn>
                <a:cxn ang="0">
                  <a:pos x="16" y="18"/>
                </a:cxn>
                <a:cxn ang="0">
                  <a:pos x="14" y="24"/>
                </a:cxn>
                <a:cxn ang="0">
                  <a:pos x="12" y="26"/>
                </a:cxn>
                <a:cxn ang="0">
                  <a:pos x="8" y="32"/>
                </a:cxn>
                <a:cxn ang="0">
                  <a:pos x="6" y="34"/>
                </a:cxn>
                <a:cxn ang="0">
                  <a:pos x="2" y="36"/>
                </a:cxn>
                <a:cxn ang="0">
                  <a:pos x="2" y="36"/>
                </a:cxn>
                <a:cxn ang="0">
                  <a:pos x="2" y="40"/>
                </a:cxn>
                <a:cxn ang="0">
                  <a:pos x="0" y="46"/>
                </a:cxn>
                <a:cxn ang="0">
                  <a:pos x="0" y="46"/>
                </a:cxn>
                <a:cxn ang="0">
                  <a:pos x="0" y="52"/>
                </a:cxn>
                <a:cxn ang="0">
                  <a:pos x="2" y="52"/>
                </a:cxn>
                <a:cxn ang="0">
                  <a:pos x="2" y="58"/>
                </a:cxn>
                <a:cxn ang="0">
                  <a:pos x="2" y="58"/>
                </a:cxn>
                <a:cxn ang="0">
                  <a:pos x="2" y="62"/>
                </a:cxn>
                <a:cxn ang="0">
                  <a:pos x="2" y="66"/>
                </a:cxn>
                <a:cxn ang="0">
                  <a:pos x="2" y="70"/>
                </a:cxn>
                <a:cxn ang="0">
                  <a:pos x="0" y="70"/>
                </a:cxn>
                <a:cxn ang="0">
                  <a:pos x="2" y="72"/>
                </a:cxn>
                <a:cxn ang="0">
                  <a:pos x="4" y="72"/>
                </a:cxn>
                <a:cxn ang="0">
                  <a:pos x="6" y="72"/>
                </a:cxn>
                <a:cxn ang="0">
                  <a:pos x="6" y="74"/>
                </a:cxn>
                <a:cxn ang="0">
                  <a:pos x="8" y="74"/>
                </a:cxn>
                <a:cxn ang="0">
                  <a:pos x="10" y="74"/>
                </a:cxn>
                <a:cxn ang="0">
                  <a:pos x="12" y="74"/>
                </a:cxn>
                <a:cxn ang="0">
                  <a:pos x="12" y="74"/>
                </a:cxn>
                <a:cxn ang="0">
                  <a:pos x="14" y="72"/>
                </a:cxn>
                <a:cxn ang="0">
                  <a:pos x="14" y="72"/>
                </a:cxn>
                <a:cxn ang="0">
                  <a:pos x="14" y="72"/>
                </a:cxn>
                <a:cxn ang="0">
                  <a:pos x="14" y="72"/>
                </a:cxn>
                <a:cxn ang="0">
                  <a:pos x="16" y="70"/>
                </a:cxn>
                <a:cxn ang="0">
                  <a:pos x="16" y="70"/>
                </a:cxn>
                <a:cxn ang="0">
                  <a:pos x="18" y="70"/>
                </a:cxn>
                <a:cxn ang="0">
                  <a:pos x="20" y="70"/>
                </a:cxn>
                <a:cxn ang="0">
                  <a:pos x="24" y="70"/>
                </a:cxn>
                <a:cxn ang="0">
                  <a:pos x="28" y="70"/>
                </a:cxn>
                <a:cxn ang="0">
                  <a:pos x="34" y="68"/>
                </a:cxn>
                <a:cxn ang="0">
                  <a:pos x="40" y="66"/>
                </a:cxn>
                <a:cxn ang="0">
                  <a:pos x="40" y="66"/>
                </a:cxn>
                <a:cxn ang="0">
                  <a:pos x="42" y="66"/>
                </a:cxn>
                <a:cxn ang="0">
                  <a:pos x="46" y="68"/>
                </a:cxn>
                <a:cxn ang="0">
                  <a:pos x="46" y="68"/>
                </a:cxn>
                <a:cxn ang="0">
                  <a:pos x="46" y="68"/>
                </a:cxn>
                <a:cxn ang="0">
                  <a:pos x="46" y="68"/>
                </a:cxn>
                <a:cxn ang="0">
                  <a:pos x="46" y="68"/>
                </a:cxn>
                <a:cxn ang="0">
                  <a:pos x="46" y="68"/>
                </a:cxn>
                <a:cxn ang="0">
                  <a:pos x="48" y="70"/>
                </a:cxn>
                <a:cxn ang="0">
                  <a:pos x="48" y="70"/>
                </a:cxn>
                <a:cxn ang="0">
                  <a:pos x="48" y="70"/>
                </a:cxn>
                <a:cxn ang="0">
                  <a:pos x="48" y="72"/>
                </a:cxn>
                <a:cxn ang="0">
                  <a:pos x="48" y="72"/>
                </a:cxn>
                <a:cxn ang="0">
                  <a:pos x="50" y="72"/>
                </a:cxn>
                <a:cxn ang="0">
                  <a:pos x="52" y="72"/>
                </a:cxn>
                <a:cxn ang="0">
                  <a:pos x="54" y="72"/>
                </a:cxn>
                <a:cxn ang="0">
                  <a:pos x="56" y="70"/>
                </a:cxn>
              </a:cxnLst>
              <a:rect l="0" t="0" r="r" b="b"/>
              <a:pathLst>
                <a:path w="56" h="74">
                  <a:moveTo>
                    <a:pt x="30" y="0"/>
                  </a:moveTo>
                  <a:lnTo>
                    <a:pt x="28" y="2"/>
                  </a:lnTo>
                  <a:lnTo>
                    <a:pt x="26" y="4"/>
                  </a:lnTo>
                  <a:lnTo>
                    <a:pt x="26" y="6"/>
                  </a:lnTo>
                  <a:lnTo>
                    <a:pt x="26" y="8"/>
                  </a:lnTo>
                  <a:lnTo>
                    <a:pt x="24" y="8"/>
                  </a:lnTo>
                  <a:lnTo>
                    <a:pt x="22" y="10"/>
                  </a:lnTo>
                  <a:lnTo>
                    <a:pt x="18" y="16"/>
                  </a:lnTo>
                  <a:lnTo>
                    <a:pt x="16" y="18"/>
                  </a:lnTo>
                  <a:lnTo>
                    <a:pt x="14" y="24"/>
                  </a:lnTo>
                  <a:lnTo>
                    <a:pt x="12" y="26"/>
                  </a:lnTo>
                  <a:lnTo>
                    <a:pt x="8" y="32"/>
                  </a:lnTo>
                  <a:lnTo>
                    <a:pt x="6" y="34"/>
                  </a:lnTo>
                  <a:lnTo>
                    <a:pt x="2" y="36"/>
                  </a:lnTo>
                  <a:lnTo>
                    <a:pt x="2" y="36"/>
                  </a:lnTo>
                  <a:lnTo>
                    <a:pt x="2" y="40"/>
                  </a:lnTo>
                  <a:lnTo>
                    <a:pt x="0" y="46"/>
                  </a:lnTo>
                  <a:lnTo>
                    <a:pt x="0" y="46"/>
                  </a:lnTo>
                  <a:lnTo>
                    <a:pt x="0" y="52"/>
                  </a:lnTo>
                  <a:lnTo>
                    <a:pt x="2" y="52"/>
                  </a:lnTo>
                  <a:lnTo>
                    <a:pt x="2" y="58"/>
                  </a:lnTo>
                  <a:lnTo>
                    <a:pt x="2" y="58"/>
                  </a:lnTo>
                  <a:lnTo>
                    <a:pt x="2" y="62"/>
                  </a:lnTo>
                  <a:lnTo>
                    <a:pt x="2" y="66"/>
                  </a:lnTo>
                  <a:lnTo>
                    <a:pt x="2" y="70"/>
                  </a:lnTo>
                  <a:lnTo>
                    <a:pt x="0" y="70"/>
                  </a:lnTo>
                  <a:lnTo>
                    <a:pt x="2" y="72"/>
                  </a:lnTo>
                  <a:lnTo>
                    <a:pt x="4" y="72"/>
                  </a:lnTo>
                  <a:lnTo>
                    <a:pt x="6" y="72"/>
                  </a:lnTo>
                  <a:lnTo>
                    <a:pt x="6" y="74"/>
                  </a:lnTo>
                  <a:lnTo>
                    <a:pt x="8" y="74"/>
                  </a:lnTo>
                  <a:lnTo>
                    <a:pt x="10" y="74"/>
                  </a:lnTo>
                  <a:lnTo>
                    <a:pt x="12" y="74"/>
                  </a:lnTo>
                  <a:lnTo>
                    <a:pt x="12" y="74"/>
                  </a:lnTo>
                  <a:lnTo>
                    <a:pt x="14" y="72"/>
                  </a:lnTo>
                  <a:lnTo>
                    <a:pt x="14" y="72"/>
                  </a:lnTo>
                  <a:lnTo>
                    <a:pt x="14" y="72"/>
                  </a:lnTo>
                  <a:lnTo>
                    <a:pt x="14" y="72"/>
                  </a:lnTo>
                  <a:lnTo>
                    <a:pt x="16" y="70"/>
                  </a:lnTo>
                  <a:lnTo>
                    <a:pt x="16" y="70"/>
                  </a:lnTo>
                  <a:lnTo>
                    <a:pt x="18" y="70"/>
                  </a:lnTo>
                  <a:lnTo>
                    <a:pt x="20" y="70"/>
                  </a:lnTo>
                  <a:lnTo>
                    <a:pt x="24" y="70"/>
                  </a:lnTo>
                  <a:lnTo>
                    <a:pt x="28" y="70"/>
                  </a:lnTo>
                  <a:lnTo>
                    <a:pt x="34" y="68"/>
                  </a:lnTo>
                  <a:lnTo>
                    <a:pt x="40" y="66"/>
                  </a:lnTo>
                  <a:lnTo>
                    <a:pt x="40" y="66"/>
                  </a:lnTo>
                  <a:lnTo>
                    <a:pt x="42" y="66"/>
                  </a:lnTo>
                  <a:lnTo>
                    <a:pt x="46" y="68"/>
                  </a:lnTo>
                  <a:lnTo>
                    <a:pt x="46" y="68"/>
                  </a:lnTo>
                  <a:lnTo>
                    <a:pt x="46" y="68"/>
                  </a:lnTo>
                  <a:lnTo>
                    <a:pt x="46" y="68"/>
                  </a:lnTo>
                  <a:lnTo>
                    <a:pt x="46" y="68"/>
                  </a:lnTo>
                  <a:lnTo>
                    <a:pt x="46" y="68"/>
                  </a:lnTo>
                  <a:lnTo>
                    <a:pt x="48" y="70"/>
                  </a:lnTo>
                  <a:lnTo>
                    <a:pt x="48" y="70"/>
                  </a:lnTo>
                  <a:lnTo>
                    <a:pt x="48" y="70"/>
                  </a:lnTo>
                  <a:lnTo>
                    <a:pt x="48" y="72"/>
                  </a:lnTo>
                  <a:lnTo>
                    <a:pt x="48" y="72"/>
                  </a:lnTo>
                  <a:lnTo>
                    <a:pt x="50" y="72"/>
                  </a:lnTo>
                  <a:lnTo>
                    <a:pt x="52" y="72"/>
                  </a:lnTo>
                  <a:lnTo>
                    <a:pt x="54" y="72"/>
                  </a:lnTo>
                  <a:lnTo>
                    <a:pt x="56" y="7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92" name="Freeform 5727">
              <a:extLst>
                <a:ext uri="{FF2B5EF4-FFF2-40B4-BE49-F238E27FC236}">
                  <a16:creationId xmlns:a16="http://schemas.microsoft.com/office/drawing/2014/main" id="{E5D65763-0861-D34E-A38A-72EBDEE06000}"/>
                </a:ext>
              </a:extLst>
            </p:cNvPr>
            <p:cNvSpPr>
              <a:spLocks/>
            </p:cNvSpPr>
            <p:nvPr/>
          </p:nvSpPr>
          <p:spPr bwMode="auto">
            <a:xfrm>
              <a:off x="4028551" y="3338840"/>
              <a:ext cx="260094" cy="103355"/>
            </a:xfrm>
            <a:custGeom>
              <a:avLst/>
              <a:gdLst/>
              <a:ahLst/>
              <a:cxnLst>
                <a:cxn ang="0">
                  <a:pos x="0" y="62"/>
                </a:cxn>
                <a:cxn ang="0">
                  <a:pos x="2" y="62"/>
                </a:cxn>
                <a:cxn ang="0">
                  <a:pos x="4" y="64"/>
                </a:cxn>
                <a:cxn ang="0">
                  <a:pos x="6" y="66"/>
                </a:cxn>
                <a:cxn ang="0">
                  <a:pos x="8" y="62"/>
                </a:cxn>
                <a:cxn ang="0">
                  <a:pos x="10" y="62"/>
                </a:cxn>
                <a:cxn ang="0">
                  <a:pos x="32" y="62"/>
                </a:cxn>
                <a:cxn ang="0">
                  <a:pos x="46" y="62"/>
                </a:cxn>
                <a:cxn ang="0">
                  <a:pos x="54" y="62"/>
                </a:cxn>
                <a:cxn ang="0">
                  <a:pos x="72" y="62"/>
                </a:cxn>
                <a:cxn ang="0">
                  <a:pos x="72" y="34"/>
                </a:cxn>
                <a:cxn ang="0">
                  <a:pos x="72" y="28"/>
                </a:cxn>
                <a:cxn ang="0">
                  <a:pos x="72" y="18"/>
                </a:cxn>
                <a:cxn ang="0">
                  <a:pos x="72" y="14"/>
                </a:cxn>
                <a:cxn ang="0">
                  <a:pos x="72" y="8"/>
                </a:cxn>
                <a:cxn ang="0">
                  <a:pos x="74" y="2"/>
                </a:cxn>
                <a:cxn ang="0">
                  <a:pos x="74" y="0"/>
                </a:cxn>
                <a:cxn ang="0">
                  <a:pos x="74" y="0"/>
                </a:cxn>
                <a:cxn ang="0">
                  <a:pos x="84" y="0"/>
                </a:cxn>
                <a:cxn ang="0">
                  <a:pos x="88" y="0"/>
                </a:cxn>
                <a:cxn ang="0">
                  <a:pos x="90" y="0"/>
                </a:cxn>
                <a:cxn ang="0">
                  <a:pos x="92" y="2"/>
                </a:cxn>
                <a:cxn ang="0">
                  <a:pos x="114" y="2"/>
                </a:cxn>
                <a:cxn ang="0">
                  <a:pos x="116" y="0"/>
                </a:cxn>
                <a:cxn ang="0">
                  <a:pos x="126" y="0"/>
                </a:cxn>
                <a:cxn ang="0">
                  <a:pos x="126" y="2"/>
                </a:cxn>
                <a:cxn ang="0">
                  <a:pos x="128" y="2"/>
                </a:cxn>
                <a:cxn ang="0">
                  <a:pos x="134" y="4"/>
                </a:cxn>
                <a:cxn ang="0">
                  <a:pos x="138" y="4"/>
                </a:cxn>
                <a:cxn ang="0">
                  <a:pos x="150" y="4"/>
                </a:cxn>
                <a:cxn ang="0">
                  <a:pos x="156" y="2"/>
                </a:cxn>
                <a:cxn ang="0">
                  <a:pos x="158" y="2"/>
                </a:cxn>
                <a:cxn ang="0">
                  <a:pos x="162" y="2"/>
                </a:cxn>
                <a:cxn ang="0">
                  <a:pos x="164" y="4"/>
                </a:cxn>
                <a:cxn ang="0">
                  <a:pos x="164" y="6"/>
                </a:cxn>
                <a:cxn ang="0">
                  <a:pos x="164" y="8"/>
                </a:cxn>
              </a:cxnLst>
              <a:rect l="0" t="0" r="r" b="b"/>
              <a:pathLst>
                <a:path w="164" h="66">
                  <a:moveTo>
                    <a:pt x="0" y="62"/>
                  </a:moveTo>
                  <a:lnTo>
                    <a:pt x="0" y="62"/>
                  </a:lnTo>
                  <a:lnTo>
                    <a:pt x="0" y="62"/>
                  </a:lnTo>
                  <a:lnTo>
                    <a:pt x="2" y="62"/>
                  </a:lnTo>
                  <a:lnTo>
                    <a:pt x="2" y="64"/>
                  </a:lnTo>
                  <a:lnTo>
                    <a:pt x="4" y="64"/>
                  </a:lnTo>
                  <a:lnTo>
                    <a:pt x="6" y="66"/>
                  </a:lnTo>
                  <a:lnTo>
                    <a:pt x="6" y="66"/>
                  </a:lnTo>
                  <a:lnTo>
                    <a:pt x="8" y="64"/>
                  </a:lnTo>
                  <a:lnTo>
                    <a:pt x="8" y="62"/>
                  </a:lnTo>
                  <a:lnTo>
                    <a:pt x="8" y="62"/>
                  </a:lnTo>
                  <a:lnTo>
                    <a:pt x="10" y="62"/>
                  </a:lnTo>
                  <a:lnTo>
                    <a:pt x="28" y="62"/>
                  </a:lnTo>
                  <a:lnTo>
                    <a:pt x="32" y="62"/>
                  </a:lnTo>
                  <a:lnTo>
                    <a:pt x="34" y="62"/>
                  </a:lnTo>
                  <a:lnTo>
                    <a:pt x="46" y="62"/>
                  </a:lnTo>
                  <a:lnTo>
                    <a:pt x="52" y="62"/>
                  </a:lnTo>
                  <a:lnTo>
                    <a:pt x="54" y="62"/>
                  </a:lnTo>
                  <a:lnTo>
                    <a:pt x="68" y="62"/>
                  </a:lnTo>
                  <a:lnTo>
                    <a:pt x="72" y="62"/>
                  </a:lnTo>
                  <a:lnTo>
                    <a:pt x="72" y="40"/>
                  </a:lnTo>
                  <a:lnTo>
                    <a:pt x="72" y="34"/>
                  </a:lnTo>
                  <a:lnTo>
                    <a:pt x="72" y="30"/>
                  </a:lnTo>
                  <a:lnTo>
                    <a:pt x="72" y="28"/>
                  </a:lnTo>
                  <a:lnTo>
                    <a:pt x="72" y="24"/>
                  </a:lnTo>
                  <a:lnTo>
                    <a:pt x="72" y="18"/>
                  </a:lnTo>
                  <a:lnTo>
                    <a:pt x="72" y="16"/>
                  </a:lnTo>
                  <a:lnTo>
                    <a:pt x="72" y="14"/>
                  </a:lnTo>
                  <a:lnTo>
                    <a:pt x="72" y="8"/>
                  </a:lnTo>
                  <a:lnTo>
                    <a:pt x="72" y="8"/>
                  </a:lnTo>
                  <a:lnTo>
                    <a:pt x="72" y="4"/>
                  </a:lnTo>
                  <a:lnTo>
                    <a:pt x="74" y="2"/>
                  </a:lnTo>
                  <a:lnTo>
                    <a:pt x="74" y="2"/>
                  </a:lnTo>
                  <a:lnTo>
                    <a:pt x="74" y="0"/>
                  </a:lnTo>
                  <a:lnTo>
                    <a:pt x="74" y="0"/>
                  </a:lnTo>
                  <a:lnTo>
                    <a:pt x="74" y="0"/>
                  </a:lnTo>
                  <a:lnTo>
                    <a:pt x="74" y="0"/>
                  </a:lnTo>
                  <a:lnTo>
                    <a:pt x="84" y="0"/>
                  </a:lnTo>
                  <a:lnTo>
                    <a:pt x="88" y="0"/>
                  </a:lnTo>
                  <a:lnTo>
                    <a:pt x="88" y="0"/>
                  </a:lnTo>
                  <a:lnTo>
                    <a:pt x="90" y="0"/>
                  </a:lnTo>
                  <a:lnTo>
                    <a:pt x="90" y="0"/>
                  </a:lnTo>
                  <a:lnTo>
                    <a:pt x="92" y="2"/>
                  </a:lnTo>
                  <a:lnTo>
                    <a:pt x="92" y="2"/>
                  </a:lnTo>
                  <a:lnTo>
                    <a:pt x="114" y="2"/>
                  </a:lnTo>
                  <a:lnTo>
                    <a:pt x="114" y="2"/>
                  </a:lnTo>
                  <a:lnTo>
                    <a:pt x="114" y="2"/>
                  </a:lnTo>
                  <a:lnTo>
                    <a:pt x="116" y="0"/>
                  </a:lnTo>
                  <a:lnTo>
                    <a:pt x="120" y="0"/>
                  </a:lnTo>
                  <a:lnTo>
                    <a:pt x="126" y="0"/>
                  </a:lnTo>
                  <a:lnTo>
                    <a:pt x="126" y="2"/>
                  </a:lnTo>
                  <a:lnTo>
                    <a:pt x="126" y="2"/>
                  </a:lnTo>
                  <a:lnTo>
                    <a:pt x="128" y="2"/>
                  </a:lnTo>
                  <a:lnTo>
                    <a:pt x="128" y="2"/>
                  </a:lnTo>
                  <a:lnTo>
                    <a:pt x="132" y="2"/>
                  </a:lnTo>
                  <a:lnTo>
                    <a:pt x="134" y="4"/>
                  </a:lnTo>
                  <a:lnTo>
                    <a:pt x="138" y="4"/>
                  </a:lnTo>
                  <a:lnTo>
                    <a:pt x="138" y="4"/>
                  </a:lnTo>
                  <a:lnTo>
                    <a:pt x="144" y="4"/>
                  </a:lnTo>
                  <a:lnTo>
                    <a:pt x="150" y="4"/>
                  </a:lnTo>
                  <a:lnTo>
                    <a:pt x="156" y="2"/>
                  </a:lnTo>
                  <a:lnTo>
                    <a:pt x="156" y="2"/>
                  </a:lnTo>
                  <a:lnTo>
                    <a:pt x="156" y="2"/>
                  </a:lnTo>
                  <a:lnTo>
                    <a:pt x="158" y="2"/>
                  </a:lnTo>
                  <a:lnTo>
                    <a:pt x="160" y="2"/>
                  </a:lnTo>
                  <a:lnTo>
                    <a:pt x="162" y="2"/>
                  </a:lnTo>
                  <a:lnTo>
                    <a:pt x="162" y="2"/>
                  </a:lnTo>
                  <a:lnTo>
                    <a:pt x="164" y="4"/>
                  </a:lnTo>
                  <a:lnTo>
                    <a:pt x="164" y="4"/>
                  </a:lnTo>
                  <a:lnTo>
                    <a:pt x="164" y="6"/>
                  </a:lnTo>
                  <a:lnTo>
                    <a:pt x="164" y="6"/>
                  </a:lnTo>
                  <a:lnTo>
                    <a:pt x="164" y="8"/>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93" name="Freeform 5728">
              <a:extLst>
                <a:ext uri="{FF2B5EF4-FFF2-40B4-BE49-F238E27FC236}">
                  <a16:creationId xmlns:a16="http://schemas.microsoft.com/office/drawing/2014/main" id="{848BC328-F0B2-0D45-855D-53C98FE18CBB}"/>
                </a:ext>
              </a:extLst>
            </p:cNvPr>
            <p:cNvSpPr>
              <a:spLocks/>
            </p:cNvSpPr>
            <p:nvPr/>
          </p:nvSpPr>
          <p:spPr bwMode="auto">
            <a:xfrm>
              <a:off x="4127936" y="3352034"/>
              <a:ext cx="253751" cy="453006"/>
            </a:xfrm>
            <a:custGeom>
              <a:avLst/>
              <a:gdLst/>
              <a:ahLst/>
              <a:cxnLst>
                <a:cxn ang="0">
                  <a:pos x="98" y="8"/>
                </a:cxn>
                <a:cxn ang="0">
                  <a:pos x="98" y="16"/>
                </a:cxn>
                <a:cxn ang="0">
                  <a:pos x="96" y="28"/>
                </a:cxn>
                <a:cxn ang="0">
                  <a:pos x="100" y="38"/>
                </a:cxn>
                <a:cxn ang="0">
                  <a:pos x="98" y="40"/>
                </a:cxn>
                <a:cxn ang="0">
                  <a:pos x="98" y="44"/>
                </a:cxn>
                <a:cxn ang="0">
                  <a:pos x="106" y="42"/>
                </a:cxn>
                <a:cxn ang="0">
                  <a:pos x="126" y="34"/>
                </a:cxn>
                <a:cxn ang="0">
                  <a:pos x="140" y="36"/>
                </a:cxn>
                <a:cxn ang="0">
                  <a:pos x="146" y="36"/>
                </a:cxn>
                <a:cxn ang="0">
                  <a:pos x="150" y="42"/>
                </a:cxn>
                <a:cxn ang="0">
                  <a:pos x="158" y="58"/>
                </a:cxn>
                <a:cxn ang="0">
                  <a:pos x="146" y="76"/>
                </a:cxn>
                <a:cxn ang="0">
                  <a:pos x="140" y="76"/>
                </a:cxn>
                <a:cxn ang="0">
                  <a:pos x="130" y="92"/>
                </a:cxn>
                <a:cxn ang="0">
                  <a:pos x="130" y="108"/>
                </a:cxn>
                <a:cxn ang="0">
                  <a:pos x="132" y="114"/>
                </a:cxn>
                <a:cxn ang="0">
                  <a:pos x="136" y="112"/>
                </a:cxn>
                <a:cxn ang="0">
                  <a:pos x="144" y="120"/>
                </a:cxn>
                <a:cxn ang="0">
                  <a:pos x="156" y="124"/>
                </a:cxn>
                <a:cxn ang="0">
                  <a:pos x="160" y="134"/>
                </a:cxn>
                <a:cxn ang="0">
                  <a:pos x="156" y="150"/>
                </a:cxn>
                <a:cxn ang="0">
                  <a:pos x="156" y="176"/>
                </a:cxn>
                <a:cxn ang="0">
                  <a:pos x="156" y="190"/>
                </a:cxn>
                <a:cxn ang="0">
                  <a:pos x="148" y="194"/>
                </a:cxn>
                <a:cxn ang="0">
                  <a:pos x="148" y="196"/>
                </a:cxn>
                <a:cxn ang="0">
                  <a:pos x="146" y="212"/>
                </a:cxn>
                <a:cxn ang="0">
                  <a:pos x="132" y="218"/>
                </a:cxn>
                <a:cxn ang="0">
                  <a:pos x="130" y="210"/>
                </a:cxn>
                <a:cxn ang="0">
                  <a:pos x="122" y="202"/>
                </a:cxn>
                <a:cxn ang="0">
                  <a:pos x="112" y="214"/>
                </a:cxn>
                <a:cxn ang="0">
                  <a:pos x="106" y="216"/>
                </a:cxn>
                <a:cxn ang="0">
                  <a:pos x="88" y="212"/>
                </a:cxn>
                <a:cxn ang="0">
                  <a:pos x="86" y="204"/>
                </a:cxn>
                <a:cxn ang="0">
                  <a:pos x="84" y="204"/>
                </a:cxn>
                <a:cxn ang="0">
                  <a:pos x="78" y="190"/>
                </a:cxn>
                <a:cxn ang="0">
                  <a:pos x="72" y="186"/>
                </a:cxn>
                <a:cxn ang="0">
                  <a:pos x="66" y="190"/>
                </a:cxn>
                <a:cxn ang="0">
                  <a:pos x="64" y="190"/>
                </a:cxn>
                <a:cxn ang="0">
                  <a:pos x="62" y="196"/>
                </a:cxn>
                <a:cxn ang="0">
                  <a:pos x="44" y="214"/>
                </a:cxn>
                <a:cxn ang="0">
                  <a:pos x="38" y="210"/>
                </a:cxn>
                <a:cxn ang="0">
                  <a:pos x="24" y="210"/>
                </a:cxn>
                <a:cxn ang="0">
                  <a:pos x="24" y="224"/>
                </a:cxn>
                <a:cxn ang="0">
                  <a:pos x="22" y="230"/>
                </a:cxn>
                <a:cxn ang="0">
                  <a:pos x="20" y="236"/>
                </a:cxn>
                <a:cxn ang="0">
                  <a:pos x="24" y="234"/>
                </a:cxn>
                <a:cxn ang="0">
                  <a:pos x="30" y="244"/>
                </a:cxn>
                <a:cxn ang="0">
                  <a:pos x="28" y="244"/>
                </a:cxn>
                <a:cxn ang="0">
                  <a:pos x="30" y="252"/>
                </a:cxn>
                <a:cxn ang="0">
                  <a:pos x="40" y="258"/>
                </a:cxn>
                <a:cxn ang="0">
                  <a:pos x="38" y="260"/>
                </a:cxn>
                <a:cxn ang="0">
                  <a:pos x="34" y="270"/>
                </a:cxn>
                <a:cxn ang="0">
                  <a:pos x="38" y="272"/>
                </a:cxn>
                <a:cxn ang="0">
                  <a:pos x="36" y="276"/>
                </a:cxn>
                <a:cxn ang="0">
                  <a:pos x="24" y="270"/>
                </a:cxn>
                <a:cxn ang="0">
                  <a:pos x="18" y="266"/>
                </a:cxn>
                <a:cxn ang="0">
                  <a:pos x="0" y="286"/>
                </a:cxn>
              </a:cxnLst>
              <a:rect l="0" t="0" r="r" b="b"/>
              <a:pathLst>
                <a:path w="160" h="286">
                  <a:moveTo>
                    <a:pt x="102" y="0"/>
                  </a:moveTo>
                  <a:lnTo>
                    <a:pt x="102" y="4"/>
                  </a:lnTo>
                  <a:lnTo>
                    <a:pt x="102" y="4"/>
                  </a:lnTo>
                  <a:lnTo>
                    <a:pt x="102" y="4"/>
                  </a:lnTo>
                  <a:lnTo>
                    <a:pt x="102" y="6"/>
                  </a:lnTo>
                  <a:lnTo>
                    <a:pt x="102" y="6"/>
                  </a:lnTo>
                  <a:lnTo>
                    <a:pt x="98" y="8"/>
                  </a:lnTo>
                  <a:lnTo>
                    <a:pt x="98" y="10"/>
                  </a:lnTo>
                  <a:lnTo>
                    <a:pt x="96" y="12"/>
                  </a:lnTo>
                  <a:lnTo>
                    <a:pt x="98" y="14"/>
                  </a:lnTo>
                  <a:lnTo>
                    <a:pt x="98" y="14"/>
                  </a:lnTo>
                  <a:lnTo>
                    <a:pt x="98" y="14"/>
                  </a:lnTo>
                  <a:lnTo>
                    <a:pt x="98" y="16"/>
                  </a:lnTo>
                  <a:lnTo>
                    <a:pt x="98" y="16"/>
                  </a:lnTo>
                  <a:lnTo>
                    <a:pt x="96" y="18"/>
                  </a:lnTo>
                  <a:lnTo>
                    <a:pt x="96" y="20"/>
                  </a:lnTo>
                  <a:lnTo>
                    <a:pt x="96" y="20"/>
                  </a:lnTo>
                  <a:lnTo>
                    <a:pt x="96" y="20"/>
                  </a:lnTo>
                  <a:lnTo>
                    <a:pt x="94" y="26"/>
                  </a:lnTo>
                  <a:lnTo>
                    <a:pt x="94" y="26"/>
                  </a:lnTo>
                  <a:lnTo>
                    <a:pt x="96" y="28"/>
                  </a:lnTo>
                  <a:lnTo>
                    <a:pt x="96" y="28"/>
                  </a:lnTo>
                  <a:lnTo>
                    <a:pt x="96" y="28"/>
                  </a:lnTo>
                  <a:lnTo>
                    <a:pt x="98" y="30"/>
                  </a:lnTo>
                  <a:lnTo>
                    <a:pt x="100" y="32"/>
                  </a:lnTo>
                  <a:lnTo>
                    <a:pt x="100" y="34"/>
                  </a:lnTo>
                  <a:lnTo>
                    <a:pt x="100" y="36"/>
                  </a:lnTo>
                  <a:lnTo>
                    <a:pt x="100" y="38"/>
                  </a:lnTo>
                  <a:lnTo>
                    <a:pt x="100" y="38"/>
                  </a:lnTo>
                  <a:lnTo>
                    <a:pt x="100" y="38"/>
                  </a:lnTo>
                  <a:lnTo>
                    <a:pt x="100" y="40"/>
                  </a:lnTo>
                  <a:lnTo>
                    <a:pt x="100" y="40"/>
                  </a:lnTo>
                  <a:lnTo>
                    <a:pt x="98" y="40"/>
                  </a:lnTo>
                  <a:lnTo>
                    <a:pt x="98" y="40"/>
                  </a:lnTo>
                  <a:lnTo>
                    <a:pt x="98" y="40"/>
                  </a:lnTo>
                  <a:lnTo>
                    <a:pt x="98" y="40"/>
                  </a:lnTo>
                  <a:lnTo>
                    <a:pt x="98" y="40"/>
                  </a:lnTo>
                  <a:lnTo>
                    <a:pt x="96" y="40"/>
                  </a:lnTo>
                  <a:lnTo>
                    <a:pt x="96" y="40"/>
                  </a:lnTo>
                  <a:lnTo>
                    <a:pt x="96" y="42"/>
                  </a:lnTo>
                  <a:lnTo>
                    <a:pt x="96" y="42"/>
                  </a:lnTo>
                  <a:lnTo>
                    <a:pt x="98" y="44"/>
                  </a:lnTo>
                  <a:lnTo>
                    <a:pt x="98" y="44"/>
                  </a:lnTo>
                  <a:lnTo>
                    <a:pt x="100" y="44"/>
                  </a:lnTo>
                  <a:lnTo>
                    <a:pt x="102" y="44"/>
                  </a:lnTo>
                  <a:lnTo>
                    <a:pt x="102" y="44"/>
                  </a:lnTo>
                  <a:lnTo>
                    <a:pt x="104" y="42"/>
                  </a:lnTo>
                  <a:lnTo>
                    <a:pt x="106" y="42"/>
                  </a:lnTo>
                  <a:lnTo>
                    <a:pt x="106" y="42"/>
                  </a:lnTo>
                  <a:lnTo>
                    <a:pt x="110" y="40"/>
                  </a:lnTo>
                  <a:lnTo>
                    <a:pt x="116" y="40"/>
                  </a:lnTo>
                  <a:lnTo>
                    <a:pt x="126" y="36"/>
                  </a:lnTo>
                  <a:lnTo>
                    <a:pt x="126" y="36"/>
                  </a:lnTo>
                  <a:lnTo>
                    <a:pt x="126" y="34"/>
                  </a:lnTo>
                  <a:lnTo>
                    <a:pt x="126" y="34"/>
                  </a:lnTo>
                  <a:lnTo>
                    <a:pt x="126" y="34"/>
                  </a:lnTo>
                  <a:lnTo>
                    <a:pt x="130" y="34"/>
                  </a:lnTo>
                  <a:lnTo>
                    <a:pt x="132" y="34"/>
                  </a:lnTo>
                  <a:lnTo>
                    <a:pt x="134" y="34"/>
                  </a:lnTo>
                  <a:lnTo>
                    <a:pt x="140" y="36"/>
                  </a:lnTo>
                  <a:lnTo>
                    <a:pt x="140" y="36"/>
                  </a:lnTo>
                  <a:lnTo>
                    <a:pt x="140" y="36"/>
                  </a:lnTo>
                  <a:lnTo>
                    <a:pt x="140" y="36"/>
                  </a:lnTo>
                  <a:lnTo>
                    <a:pt x="142" y="36"/>
                  </a:lnTo>
                  <a:lnTo>
                    <a:pt x="142" y="36"/>
                  </a:lnTo>
                  <a:lnTo>
                    <a:pt x="142" y="36"/>
                  </a:lnTo>
                  <a:lnTo>
                    <a:pt x="142" y="36"/>
                  </a:lnTo>
                  <a:lnTo>
                    <a:pt x="144" y="36"/>
                  </a:lnTo>
                  <a:lnTo>
                    <a:pt x="144" y="36"/>
                  </a:lnTo>
                  <a:lnTo>
                    <a:pt x="146" y="36"/>
                  </a:lnTo>
                  <a:lnTo>
                    <a:pt x="148" y="38"/>
                  </a:lnTo>
                  <a:lnTo>
                    <a:pt x="148" y="38"/>
                  </a:lnTo>
                  <a:lnTo>
                    <a:pt x="148" y="38"/>
                  </a:lnTo>
                  <a:lnTo>
                    <a:pt x="148" y="38"/>
                  </a:lnTo>
                  <a:lnTo>
                    <a:pt x="148" y="40"/>
                  </a:lnTo>
                  <a:lnTo>
                    <a:pt x="150" y="42"/>
                  </a:lnTo>
                  <a:lnTo>
                    <a:pt x="150" y="42"/>
                  </a:lnTo>
                  <a:lnTo>
                    <a:pt x="150" y="44"/>
                  </a:lnTo>
                  <a:lnTo>
                    <a:pt x="150" y="50"/>
                  </a:lnTo>
                  <a:lnTo>
                    <a:pt x="156" y="56"/>
                  </a:lnTo>
                  <a:lnTo>
                    <a:pt x="158" y="58"/>
                  </a:lnTo>
                  <a:lnTo>
                    <a:pt x="158" y="58"/>
                  </a:lnTo>
                  <a:lnTo>
                    <a:pt x="158" y="58"/>
                  </a:lnTo>
                  <a:lnTo>
                    <a:pt x="158" y="58"/>
                  </a:lnTo>
                  <a:lnTo>
                    <a:pt x="158" y="62"/>
                  </a:lnTo>
                  <a:lnTo>
                    <a:pt x="152" y="72"/>
                  </a:lnTo>
                  <a:lnTo>
                    <a:pt x="152" y="72"/>
                  </a:lnTo>
                  <a:lnTo>
                    <a:pt x="148" y="76"/>
                  </a:lnTo>
                  <a:lnTo>
                    <a:pt x="148" y="76"/>
                  </a:lnTo>
                  <a:lnTo>
                    <a:pt x="146" y="76"/>
                  </a:lnTo>
                  <a:lnTo>
                    <a:pt x="146" y="76"/>
                  </a:lnTo>
                  <a:lnTo>
                    <a:pt x="144" y="76"/>
                  </a:lnTo>
                  <a:lnTo>
                    <a:pt x="144" y="76"/>
                  </a:lnTo>
                  <a:lnTo>
                    <a:pt x="142" y="76"/>
                  </a:lnTo>
                  <a:lnTo>
                    <a:pt x="142" y="76"/>
                  </a:lnTo>
                  <a:lnTo>
                    <a:pt x="142" y="76"/>
                  </a:lnTo>
                  <a:lnTo>
                    <a:pt x="140" y="76"/>
                  </a:lnTo>
                  <a:lnTo>
                    <a:pt x="140" y="76"/>
                  </a:lnTo>
                  <a:lnTo>
                    <a:pt x="140" y="76"/>
                  </a:lnTo>
                  <a:lnTo>
                    <a:pt x="140" y="76"/>
                  </a:lnTo>
                  <a:lnTo>
                    <a:pt x="134" y="84"/>
                  </a:lnTo>
                  <a:lnTo>
                    <a:pt x="134" y="84"/>
                  </a:lnTo>
                  <a:lnTo>
                    <a:pt x="130" y="90"/>
                  </a:lnTo>
                  <a:lnTo>
                    <a:pt x="130" y="90"/>
                  </a:lnTo>
                  <a:lnTo>
                    <a:pt x="130" y="92"/>
                  </a:lnTo>
                  <a:lnTo>
                    <a:pt x="132" y="96"/>
                  </a:lnTo>
                  <a:lnTo>
                    <a:pt x="134" y="100"/>
                  </a:lnTo>
                  <a:lnTo>
                    <a:pt x="134" y="100"/>
                  </a:lnTo>
                  <a:lnTo>
                    <a:pt x="134" y="100"/>
                  </a:lnTo>
                  <a:lnTo>
                    <a:pt x="134" y="102"/>
                  </a:lnTo>
                  <a:lnTo>
                    <a:pt x="132" y="106"/>
                  </a:lnTo>
                  <a:lnTo>
                    <a:pt x="130" y="108"/>
                  </a:lnTo>
                  <a:lnTo>
                    <a:pt x="130" y="108"/>
                  </a:lnTo>
                  <a:lnTo>
                    <a:pt x="128" y="108"/>
                  </a:lnTo>
                  <a:lnTo>
                    <a:pt x="128" y="110"/>
                  </a:lnTo>
                  <a:lnTo>
                    <a:pt x="128" y="110"/>
                  </a:lnTo>
                  <a:lnTo>
                    <a:pt x="128" y="110"/>
                  </a:lnTo>
                  <a:lnTo>
                    <a:pt x="130" y="114"/>
                  </a:lnTo>
                  <a:lnTo>
                    <a:pt x="132" y="114"/>
                  </a:lnTo>
                  <a:lnTo>
                    <a:pt x="132" y="114"/>
                  </a:lnTo>
                  <a:lnTo>
                    <a:pt x="132" y="114"/>
                  </a:lnTo>
                  <a:lnTo>
                    <a:pt x="132" y="112"/>
                  </a:lnTo>
                  <a:lnTo>
                    <a:pt x="132" y="112"/>
                  </a:lnTo>
                  <a:lnTo>
                    <a:pt x="134" y="112"/>
                  </a:lnTo>
                  <a:lnTo>
                    <a:pt x="134" y="112"/>
                  </a:lnTo>
                  <a:lnTo>
                    <a:pt x="136" y="112"/>
                  </a:lnTo>
                  <a:lnTo>
                    <a:pt x="138" y="112"/>
                  </a:lnTo>
                  <a:lnTo>
                    <a:pt x="140" y="112"/>
                  </a:lnTo>
                  <a:lnTo>
                    <a:pt x="142" y="114"/>
                  </a:lnTo>
                  <a:lnTo>
                    <a:pt x="142" y="114"/>
                  </a:lnTo>
                  <a:lnTo>
                    <a:pt x="144" y="116"/>
                  </a:lnTo>
                  <a:lnTo>
                    <a:pt x="144" y="118"/>
                  </a:lnTo>
                  <a:lnTo>
                    <a:pt x="144" y="120"/>
                  </a:lnTo>
                  <a:lnTo>
                    <a:pt x="144" y="122"/>
                  </a:lnTo>
                  <a:lnTo>
                    <a:pt x="144" y="122"/>
                  </a:lnTo>
                  <a:lnTo>
                    <a:pt x="146" y="122"/>
                  </a:lnTo>
                  <a:lnTo>
                    <a:pt x="150" y="122"/>
                  </a:lnTo>
                  <a:lnTo>
                    <a:pt x="152" y="122"/>
                  </a:lnTo>
                  <a:lnTo>
                    <a:pt x="152" y="122"/>
                  </a:lnTo>
                  <a:lnTo>
                    <a:pt x="156" y="124"/>
                  </a:lnTo>
                  <a:lnTo>
                    <a:pt x="156" y="124"/>
                  </a:lnTo>
                  <a:lnTo>
                    <a:pt x="158" y="126"/>
                  </a:lnTo>
                  <a:lnTo>
                    <a:pt x="158" y="126"/>
                  </a:lnTo>
                  <a:lnTo>
                    <a:pt x="160" y="130"/>
                  </a:lnTo>
                  <a:lnTo>
                    <a:pt x="160" y="130"/>
                  </a:lnTo>
                  <a:lnTo>
                    <a:pt x="160" y="132"/>
                  </a:lnTo>
                  <a:lnTo>
                    <a:pt x="160" y="134"/>
                  </a:lnTo>
                  <a:lnTo>
                    <a:pt x="160" y="134"/>
                  </a:lnTo>
                  <a:lnTo>
                    <a:pt x="158" y="136"/>
                  </a:lnTo>
                  <a:lnTo>
                    <a:pt x="158" y="136"/>
                  </a:lnTo>
                  <a:lnTo>
                    <a:pt x="156" y="144"/>
                  </a:lnTo>
                  <a:lnTo>
                    <a:pt x="156" y="146"/>
                  </a:lnTo>
                  <a:lnTo>
                    <a:pt x="156" y="148"/>
                  </a:lnTo>
                  <a:lnTo>
                    <a:pt x="156" y="150"/>
                  </a:lnTo>
                  <a:lnTo>
                    <a:pt x="158" y="154"/>
                  </a:lnTo>
                  <a:lnTo>
                    <a:pt x="158" y="158"/>
                  </a:lnTo>
                  <a:lnTo>
                    <a:pt x="158" y="160"/>
                  </a:lnTo>
                  <a:lnTo>
                    <a:pt x="158" y="168"/>
                  </a:lnTo>
                  <a:lnTo>
                    <a:pt x="158" y="174"/>
                  </a:lnTo>
                  <a:lnTo>
                    <a:pt x="156" y="174"/>
                  </a:lnTo>
                  <a:lnTo>
                    <a:pt x="156" y="176"/>
                  </a:lnTo>
                  <a:lnTo>
                    <a:pt x="156" y="188"/>
                  </a:lnTo>
                  <a:lnTo>
                    <a:pt x="156" y="188"/>
                  </a:lnTo>
                  <a:lnTo>
                    <a:pt x="156" y="190"/>
                  </a:lnTo>
                  <a:lnTo>
                    <a:pt x="156" y="190"/>
                  </a:lnTo>
                  <a:lnTo>
                    <a:pt x="156" y="190"/>
                  </a:lnTo>
                  <a:lnTo>
                    <a:pt x="156" y="190"/>
                  </a:lnTo>
                  <a:lnTo>
                    <a:pt x="156" y="190"/>
                  </a:lnTo>
                  <a:lnTo>
                    <a:pt x="156" y="190"/>
                  </a:lnTo>
                  <a:lnTo>
                    <a:pt x="154" y="192"/>
                  </a:lnTo>
                  <a:lnTo>
                    <a:pt x="154" y="192"/>
                  </a:lnTo>
                  <a:lnTo>
                    <a:pt x="152" y="192"/>
                  </a:lnTo>
                  <a:lnTo>
                    <a:pt x="152" y="192"/>
                  </a:lnTo>
                  <a:lnTo>
                    <a:pt x="150" y="192"/>
                  </a:lnTo>
                  <a:lnTo>
                    <a:pt x="148" y="194"/>
                  </a:lnTo>
                  <a:lnTo>
                    <a:pt x="148" y="194"/>
                  </a:lnTo>
                  <a:lnTo>
                    <a:pt x="148" y="194"/>
                  </a:lnTo>
                  <a:lnTo>
                    <a:pt x="148" y="196"/>
                  </a:lnTo>
                  <a:lnTo>
                    <a:pt x="148" y="196"/>
                  </a:lnTo>
                  <a:lnTo>
                    <a:pt x="148" y="196"/>
                  </a:lnTo>
                  <a:lnTo>
                    <a:pt x="148" y="196"/>
                  </a:lnTo>
                  <a:lnTo>
                    <a:pt x="148" y="196"/>
                  </a:lnTo>
                  <a:lnTo>
                    <a:pt x="148" y="196"/>
                  </a:lnTo>
                  <a:lnTo>
                    <a:pt x="148" y="196"/>
                  </a:lnTo>
                  <a:lnTo>
                    <a:pt x="148" y="198"/>
                  </a:lnTo>
                  <a:lnTo>
                    <a:pt x="148" y="202"/>
                  </a:lnTo>
                  <a:lnTo>
                    <a:pt x="146" y="208"/>
                  </a:lnTo>
                  <a:lnTo>
                    <a:pt x="146" y="212"/>
                  </a:lnTo>
                  <a:lnTo>
                    <a:pt x="146" y="212"/>
                  </a:lnTo>
                  <a:lnTo>
                    <a:pt x="144" y="212"/>
                  </a:lnTo>
                  <a:lnTo>
                    <a:pt x="144" y="214"/>
                  </a:lnTo>
                  <a:lnTo>
                    <a:pt x="142" y="214"/>
                  </a:lnTo>
                  <a:lnTo>
                    <a:pt x="142" y="216"/>
                  </a:lnTo>
                  <a:lnTo>
                    <a:pt x="142" y="218"/>
                  </a:lnTo>
                  <a:lnTo>
                    <a:pt x="140" y="218"/>
                  </a:lnTo>
                  <a:lnTo>
                    <a:pt x="132" y="218"/>
                  </a:lnTo>
                  <a:lnTo>
                    <a:pt x="132" y="218"/>
                  </a:lnTo>
                  <a:lnTo>
                    <a:pt x="130" y="218"/>
                  </a:lnTo>
                  <a:lnTo>
                    <a:pt x="130" y="218"/>
                  </a:lnTo>
                  <a:lnTo>
                    <a:pt x="130" y="218"/>
                  </a:lnTo>
                  <a:lnTo>
                    <a:pt x="130" y="216"/>
                  </a:lnTo>
                  <a:lnTo>
                    <a:pt x="130" y="214"/>
                  </a:lnTo>
                  <a:lnTo>
                    <a:pt x="130" y="210"/>
                  </a:lnTo>
                  <a:lnTo>
                    <a:pt x="126" y="202"/>
                  </a:lnTo>
                  <a:lnTo>
                    <a:pt x="124" y="200"/>
                  </a:lnTo>
                  <a:lnTo>
                    <a:pt x="124" y="200"/>
                  </a:lnTo>
                  <a:lnTo>
                    <a:pt x="124" y="200"/>
                  </a:lnTo>
                  <a:lnTo>
                    <a:pt x="124" y="200"/>
                  </a:lnTo>
                  <a:lnTo>
                    <a:pt x="122" y="202"/>
                  </a:lnTo>
                  <a:lnTo>
                    <a:pt x="122" y="202"/>
                  </a:lnTo>
                  <a:lnTo>
                    <a:pt x="122" y="204"/>
                  </a:lnTo>
                  <a:lnTo>
                    <a:pt x="122" y="206"/>
                  </a:lnTo>
                  <a:lnTo>
                    <a:pt x="116" y="210"/>
                  </a:lnTo>
                  <a:lnTo>
                    <a:pt x="116" y="212"/>
                  </a:lnTo>
                  <a:lnTo>
                    <a:pt x="112" y="214"/>
                  </a:lnTo>
                  <a:lnTo>
                    <a:pt x="112" y="214"/>
                  </a:lnTo>
                  <a:lnTo>
                    <a:pt x="112" y="214"/>
                  </a:lnTo>
                  <a:lnTo>
                    <a:pt x="112" y="214"/>
                  </a:lnTo>
                  <a:lnTo>
                    <a:pt x="112" y="216"/>
                  </a:lnTo>
                  <a:lnTo>
                    <a:pt x="112" y="216"/>
                  </a:lnTo>
                  <a:lnTo>
                    <a:pt x="112" y="216"/>
                  </a:lnTo>
                  <a:lnTo>
                    <a:pt x="112" y="216"/>
                  </a:lnTo>
                  <a:lnTo>
                    <a:pt x="108" y="216"/>
                  </a:lnTo>
                  <a:lnTo>
                    <a:pt x="106" y="216"/>
                  </a:lnTo>
                  <a:lnTo>
                    <a:pt x="104" y="214"/>
                  </a:lnTo>
                  <a:lnTo>
                    <a:pt x="100" y="212"/>
                  </a:lnTo>
                  <a:lnTo>
                    <a:pt x="98" y="212"/>
                  </a:lnTo>
                  <a:lnTo>
                    <a:pt x="90" y="210"/>
                  </a:lnTo>
                  <a:lnTo>
                    <a:pt x="90" y="210"/>
                  </a:lnTo>
                  <a:lnTo>
                    <a:pt x="90" y="210"/>
                  </a:lnTo>
                  <a:lnTo>
                    <a:pt x="88" y="212"/>
                  </a:lnTo>
                  <a:lnTo>
                    <a:pt x="90" y="210"/>
                  </a:lnTo>
                  <a:lnTo>
                    <a:pt x="90" y="208"/>
                  </a:lnTo>
                  <a:lnTo>
                    <a:pt x="88" y="206"/>
                  </a:lnTo>
                  <a:lnTo>
                    <a:pt x="88" y="206"/>
                  </a:lnTo>
                  <a:lnTo>
                    <a:pt x="86" y="204"/>
                  </a:lnTo>
                  <a:lnTo>
                    <a:pt x="86" y="204"/>
                  </a:lnTo>
                  <a:lnTo>
                    <a:pt x="86" y="204"/>
                  </a:lnTo>
                  <a:lnTo>
                    <a:pt x="86" y="204"/>
                  </a:lnTo>
                  <a:lnTo>
                    <a:pt x="86" y="204"/>
                  </a:lnTo>
                  <a:lnTo>
                    <a:pt x="86" y="204"/>
                  </a:lnTo>
                  <a:lnTo>
                    <a:pt x="86" y="204"/>
                  </a:lnTo>
                  <a:lnTo>
                    <a:pt x="86" y="204"/>
                  </a:lnTo>
                  <a:lnTo>
                    <a:pt x="84" y="204"/>
                  </a:lnTo>
                  <a:lnTo>
                    <a:pt x="84" y="204"/>
                  </a:lnTo>
                  <a:lnTo>
                    <a:pt x="84" y="202"/>
                  </a:lnTo>
                  <a:lnTo>
                    <a:pt x="82" y="194"/>
                  </a:lnTo>
                  <a:lnTo>
                    <a:pt x="82" y="194"/>
                  </a:lnTo>
                  <a:lnTo>
                    <a:pt x="82" y="194"/>
                  </a:lnTo>
                  <a:lnTo>
                    <a:pt x="80" y="190"/>
                  </a:lnTo>
                  <a:lnTo>
                    <a:pt x="80" y="190"/>
                  </a:lnTo>
                  <a:lnTo>
                    <a:pt x="78" y="190"/>
                  </a:lnTo>
                  <a:lnTo>
                    <a:pt x="76" y="190"/>
                  </a:lnTo>
                  <a:lnTo>
                    <a:pt x="76" y="188"/>
                  </a:lnTo>
                  <a:lnTo>
                    <a:pt x="76" y="188"/>
                  </a:lnTo>
                  <a:lnTo>
                    <a:pt x="76" y="188"/>
                  </a:lnTo>
                  <a:lnTo>
                    <a:pt x="76" y="188"/>
                  </a:lnTo>
                  <a:lnTo>
                    <a:pt x="72" y="186"/>
                  </a:lnTo>
                  <a:lnTo>
                    <a:pt x="72" y="186"/>
                  </a:lnTo>
                  <a:lnTo>
                    <a:pt x="70" y="186"/>
                  </a:lnTo>
                  <a:lnTo>
                    <a:pt x="70" y="186"/>
                  </a:lnTo>
                  <a:lnTo>
                    <a:pt x="68" y="186"/>
                  </a:lnTo>
                  <a:lnTo>
                    <a:pt x="66" y="190"/>
                  </a:lnTo>
                  <a:lnTo>
                    <a:pt x="66" y="190"/>
                  </a:lnTo>
                  <a:lnTo>
                    <a:pt x="66" y="190"/>
                  </a:lnTo>
                  <a:lnTo>
                    <a:pt x="66" y="190"/>
                  </a:lnTo>
                  <a:lnTo>
                    <a:pt x="66" y="190"/>
                  </a:lnTo>
                  <a:lnTo>
                    <a:pt x="66" y="190"/>
                  </a:lnTo>
                  <a:lnTo>
                    <a:pt x="66" y="192"/>
                  </a:lnTo>
                  <a:lnTo>
                    <a:pt x="66" y="192"/>
                  </a:lnTo>
                  <a:lnTo>
                    <a:pt x="64" y="192"/>
                  </a:lnTo>
                  <a:lnTo>
                    <a:pt x="64" y="192"/>
                  </a:lnTo>
                  <a:lnTo>
                    <a:pt x="64" y="190"/>
                  </a:lnTo>
                  <a:lnTo>
                    <a:pt x="62" y="190"/>
                  </a:lnTo>
                  <a:lnTo>
                    <a:pt x="62" y="190"/>
                  </a:lnTo>
                  <a:lnTo>
                    <a:pt x="62" y="190"/>
                  </a:lnTo>
                  <a:lnTo>
                    <a:pt x="62" y="190"/>
                  </a:lnTo>
                  <a:lnTo>
                    <a:pt x="62" y="190"/>
                  </a:lnTo>
                  <a:lnTo>
                    <a:pt x="62" y="190"/>
                  </a:lnTo>
                  <a:lnTo>
                    <a:pt x="62" y="196"/>
                  </a:lnTo>
                  <a:lnTo>
                    <a:pt x="64" y="198"/>
                  </a:lnTo>
                  <a:lnTo>
                    <a:pt x="64" y="198"/>
                  </a:lnTo>
                  <a:lnTo>
                    <a:pt x="66" y="202"/>
                  </a:lnTo>
                  <a:lnTo>
                    <a:pt x="64" y="206"/>
                  </a:lnTo>
                  <a:lnTo>
                    <a:pt x="64" y="206"/>
                  </a:lnTo>
                  <a:lnTo>
                    <a:pt x="64" y="210"/>
                  </a:lnTo>
                  <a:lnTo>
                    <a:pt x="44" y="214"/>
                  </a:lnTo>
                  <a:lnTo>
                    <a:pt x="42" y="214"/>
                  </a:lnTo>
                  <a:lnTo>
                    <a:pt x="42" y="214"/>
                  </a:lnTo>
                  <a:lnTo>
                    <a:pt x="42" y="212"/>
                  </a:lnTo>
                  <a:lnTo>
                    <a:pt x="40" y="212"/>
                  </a:lnTo>
                  <a:lnTo>
                    <a:pt x="40" y="210"/>
                  </a:lnTo>
                  <a:lnTo>
                    <a:pt x="40" y="210"/>
                  </a:lnTo>
                  <a:lnTo>
                    <a:pt x="38" y="210"/>
                  </a:lnTo>
                  <a:lnTo>
                    <a:pt x="38" y="210"/>
                  </a:lnTo>
                  <a:lnTo>
                    <a:pt x="32" y="212"/>
                  </a:lnTo>
                  <a:lnTo>
                    <a:pt x="30" y="214"/>
                  </a:lnTo>
                  <a:lnTo>
                    <a:pt x="28" y="214"/>
                  </a:lnTo>
                  <a:lnTo>
                    <a:pt x="26" y="212"/>
                  </a:lnTo>
                  <a:lnTo>
                    <a:pt x="26" y="212"/>
                  </a:lnTo>
                  <a:lnTo>
                    <a:pt x="24" y="210"/>
                  </a:lnTo>
                  <a:lnTo>
                    <a:pt x="22" y="210"/>
                  </a:lnTo>
                  <a:lnTo>
                    <a:pt x="22" y="210"/>
                  </a:lnTo>
                  <a:lnTo>
                    <a:pt x="22" y="212"/>
                  </a:lnTo>
                  <a:lnTo>
                    <a:pt x="22" y="216"/>
                  </a:lnTo>
                  <a:lnTo>
                    <a:pt x="24" y="220"/>
                  </a:lnTo>
                  <a:lnTo>
                    <a:pt x="24" y="224"/>
                  </a:lnTo>
                  <a:lnTo>
                    <a:pt x="24" y="224"/>
                  </a:lnTo>
                  <a:lnTo>
                    <a:pt x="24" y="224"/>
                  </a:lnTo>
                  <a:lnTo>
                    <a:pt x="24" y="224"/>
                  </a:lnTo>
                  <a:lnTo>
                    <a:pt x="24" y="226"/>
                  </a:lnTo>
                  <a:lnTo>
                    <a:pt x="22" y="228"/>
                  </a:lnTo>
                  <a:lnTo>
                    <a:pt x="22" y="230"/>
                  </a:lnTo>
                  <a:lnTo>
                    <a:pt x="22" y="230"/>
                  </a:lnTo>
                  <a:lnTo>
                    <a:pt x="22" y="230"/>
                  </a:lnTo>
                  <a:lnTo>
                    <a:pt x="20" y="232"/>
                  </a:lnTo>
                  <a:lnTo>
                    <a:pt x="20" y="234"/>
                  </a:lnTo>
                  <a:lnTo>
                    <a:pt x="20" y="234"/>
                  </a:lnTo>
                  <a:lnTo>
                    <a:pt x="20" y="236"/>
                  </a:lnTo>
                  <a:lnTo>
                    <a:pt x="20" y="236"/>
                  </a:lnTo>
                  <a:lnTo>
                    <a:pt x="20" y="236"/>
                  </a:lnTo>
                  <a:lnTo>
                    <a:pt x="20" y="236"/>
                  </a:lnTo>
                  <a:lnTo>
                    <a:pt x="20" y="236"/>
                  </a:lnTo>
                  <a:lnTo>
                    <a:pt x="20" y="236"/>
                  </a:lnTo>
                  <a:lnTo>
                    <a:pt x="20" y="236"/>
                  </a:lnTo>
                  <a:lnTo>
                    <a:pt x="22" y="236"/>
                  </a:lnTo>
                  <a:lnTo>
                    <a:pt x="22" y="234"/>
                  </a:lnTo>
                  <a:lnTo>
                    <a:pt x="24" y="234"/>
                  </a:lnTo>
                  <a:lnTo>
                    <a:pt x="24" y="234"/>
                  </a:lnTo>
                  <a:lnTo>
                    <a:pt x="24" y="234"/>
                  </a:lnTo>
                  <a:lnTo>
                    <a:pt x="24" y="234"/>
                  </a:lnTo>
                  <a:lnTo>
                    <a:pt x="24" y="234"/>
                  </a:lnTo>
                  <a:lnTo>
                    <a:pt x="32" y="242"/>
                  </a:lnTo>
                  <a:lnTo>
                    <a:pt x="32" y="242"/>
                  </a:lnTo>
                  <a:lnTo>
                    <a:pt x="32" y="242"/>
                  </a:lnTo>
                  <a:lnTo>
                    <a:pt x="30" y="244"/>
                  </a:lnTo>
                  <a:lnTo>
                    <a:pt x="30" y="244"/>
                  </a:lnTo>
                  <a:lnTo>
                    <a:pt x="30" y="244"/>
                  </a:lnTo>
                  <a:lnTo>
                    <a:pt x="30" y="244"/>
                  </a:lnTo>
                  <a:lnTo>
                    <a:pt x="30" y="244"/>
                  </a:lnTo>
                  <a:lnTo>
                    <a:pt x="28" y="244"/>
                  </a:lnTo>
                  <a:lnTo>
                    <a:pt x="28" y="244"/>
                  </a:lnTo>
                  <a:lnTo>
                    <a:pt x="28" y="244"/>
                  </a:lnTo>
                  <a:lnTo>
                    <a:pt x="28" y="244"/>
                  </a:lnTo>
                  <a:lnTo>
                    <a:pt x="28" y="246"/>
                  </a:lnTo>
                  <a:lnTo>
                    <a:pt x="28" y="246"/>
                  </a:lnTo>
                  <a:lnTo>
                    <a:pt x="26" y="250"/>
                  </a:lnTo>
                  <a:lnTo>
                    <a:pt x="28" y="250"/>
                  </a:lnTo>
                  <a:lnTo>
                    <a:pt x="28" y="250"/>
                  </a:lnTo>
                  <a:lnTo>
                    <a:pt x="30" y="252"/>
                  </a:lnTo>
                  <a:lnTo>
                    <a:pt x="30" y="252"/>
                  </a:lnTo>
                  <a:lnTo>
                    <a:pt x="32" y="252"/>
                  </a:lnTo>
                  <a:lnTo>
                    <a:pt x="40" y="256"/>
                  </a:lnTo>
                  <a:lnTo>
                    <a:pt x="40" y="256"/>
                  </a:lnTo>
                  <a:lnTo>
                    <a:pt x="40" y="256"/>
                  </a:lnTo>
                  <a:lnTo>
                    <a:pt x="40" y="256"/>
                  </a:lnTo>
                  <a:lnTo>
                    <a:pt x="40" y="258"/>
                  </a:lnTo>
                  <a:lnTo>
                    <a:pt x="40" y="258"/>
                  </a:lnTo>
                  <a:lnTo>
                    <a:pt x="40" y="258"/>
                  </a:lnTo>
                  <a:lnTo>
                    <a:pt x="40" y="258"/>
                  </a:lnTo>
                  <a:lnTo>
                    <a:pt x="40" y="258"/>
                  </a:lnTo>
                  <a:lnTo>
                    <a:pt x="40" y="258"/>
                  </a:lnTo>
                  <a:lnTo>
                    <a:pt x="38" y="260"/>
                  </a:lnTo>
                  <a:lnTo>
                    <a:pt x="38" y="260"/>
                  </a:lnTo>
                  <a:lnTo>
                    <a:pt x="38" y="260"/>
                  </a:lnTo>
                  <a:lnTo>
                    <a:pt x="36" y="260"/>
                  </a:lnTo>
                  <a:lnTo>
                    <a:pt x="36" y="262"/>
                  </a:lnTo>
                  <a:lnTo>
                    <a:pt x="34" y="268"/>
                  </a:lnTo>
                  <a:lnTo>
                    <a:pt x="34" y="268"/>
                  </a:lnTo>
                  <a:lnTo>
                    <a:pt x="34" y="270"/>
                  </a:lnTo>
                  <a:lnTo>
                    <a:pt x="34" y="270"/>
                  </a:lnTo>
                  <a:lnTo>
                    <a:pt x="34" y="270"/>
                  </a:lnTo>
                  <a:lnTo>
                    <a:pt x="34" y="270"/>
                  </a:lnTo>
                  <a:lnTo>
                    <a:pt x="34" y="270"/>
                  </a:lnTo>
                  <a:lnTo>
                    <a:pt x="34" y="270"/>
                  </a:lnTo>
                  <a:lnTo>
                    <a:pt x="36" y="270"/>
                  </a:lnTo>
                  <a:lnTo>
                    <a:pt x="36" y="272"/>
                  </a:lnTo>
                  <a:lnTo>
                    <a:pt x="38" y="272"/>
                  </a:lnTo>
                  <a:lnTo>
                    <a:pt x="38" y="272"/>
                  </a:lnTo>
                  <a:lnTo>
                    <a:pt x="38" y="272"/>
                  </a:lnTo>
                  <a:lnTo>
                    <a:pt x="38" y="274"/>
                  </a:lnTo>
                  <a:lnTo>
                    <a:pt x="38" y="274"/>
                  </a:lnTo>
                  <a:lnTo>
                    <a:pt x="36" y="274"/>
                  </a:lnTo>
                  <a:lnTo>
                    <a:pt x="36" y="276"/>
                  </a:lnTo>
                  <a:lnTo>
                    <a:pt x="36" y="276"/>
                  </a:lnTo>
                  <a:lnTo>
                    <a:pt x="36" y="276"/>
                  </a:lnTo>
                  <a:lnTo>
                    <a:pt x="36" y="276"/>
                  </a:lnTo>
                  <a:lnTo>
                    <a:pt x="34" y="276"/>
                  </a:lnTo>
                  <a:lnTo>
                    <a:pt x="28" y="274"/>
                  </a:lnTo>
                  <a:lnTo>
                    <a:pt x="24" y="272"/>
                  </a:lnTo>
                  <a:lnTo>
                    <a:pt x="24" y="272"/>
                  </a:lnTo>
                  <a:lnTo>
                    <a:pt x="24" y="270"/>
                  </a:lnTo>
                  <a:lnTo>
                    <a:pt x="22" y="268"/>
                  </a:lnTo>
                  <a:lnTo>
                    <a:pt x="22" y="268"/>
                  </a:lnTo>
                  <a:lnTo>
                    <a:pt x="20" y="266"/>
                  </a:lnTo>
                  <a:lnTo>
                    <a:pt x="20" y="266"/>
                  </a:lnTo>
                  <a:lnTo>
                    <a:pt x="18" y="266"/>
                  </a:lnTo>
                  <a:lnTo>
                    <a:pt x="18" y="266"/>
                  </a:lnTo>
                  <a:lnTo>
                    <a:pt x="18" y="266"/>
                  </a:lnTo>
                  <a:lnTo>
                    <a:pt x="16" y="266"/>
                  </a:lnTo>
                  <a:lnTo>
                    <a:pt x="8" y="272"/>
                  </a:lnTo>
                  <a:lnTo>
                    <a:pt x="6" y="274"/>
                  </a:lnTo>
                  <a:lnTo>
                    <a:pt x="4" y="274"/>
                  </a:lnTo>
                  <a:lnTo>
                    <a:pt x="4" y="274"/>
                  </a:lnTo>
                  <a:lnTo>
                    <a:pt x="2" y="282"/>
                  </a:lnTo>
                  <a:lnTo>
                    <a:pt x="0" y="286"/>
                  </a:lnTo>
                  <a:lnTo>
                    <a:pt x="0" y="286"/>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94" name="Freeform 5729">
              <a:extLst>
                <a:ext uri="{FF2B5EF4-FFF2-40B4-BE49-F238E27FC236}">
                  <a16:creationId xmlns:a16="http://schemas.microsoft.com/office/drawing/2014/main" id="{D69C2AC7-BE0D-2B45-926F-90958BEB5693}"/>
                </a:ext>
              </a:extLst>
            </p:cNvPr>
            <p:cNvSpPr>
              <a:spLocks/>
            </p:cNvSpPr>
            <p:nvPr/>
          </p:nvSpPr>
          <p:spPr bwMode="auto">
            <a:xfrm>
              <a:off x="3070640" y="2672524"/>
              <a:ext cx="209345" cy="129745"/>
            </a:xfrm>
            <a:custGeom>
              <a:avLst/>
              <a:gdLst/>
              <a:ahLst/>
              <a:cxnLst>
                <a:cxn ang="0">
                  <a:pos x="12" y="82"/>
                </a:cxn>
                <a:cxn ang="0">
                  <a:pos x="12" y="80"/>
                </a:cxn>
                <a:cxn ang="0">
                  <a:pos x="10" y="80"/>
                </a:cxn>
                <a:cxn ang="0">
                  <a:pos x="10" y="78"/>
                </a:cxn>
                <a:cxn ang="0">
                  <a:pos x="8" y="78"/>
                </a:cxn>
                <a:cxn ang="0">
                  <a:pos x="8" y="78"/>
                </a:cxn>
                <a:cxn ang="0">
                  <a:pos x="8" y="76"/>
                </a:cxn>
                <a:cxn ang="0">
                  <a:pos x="8" y="74"/>
                </a:cxn>
                <a:cxn ang="0">
                  <a:pos x="10" y="74"/>
                </a:cxn>
                <a:cxn ang="0">
                  <a:pos x="10" y="72"/>
                </a:cxn>
                <a:cxn ang="0">
                  <a:pos x="8" y="72"/>
                </a:cxn>
                <a:cxn ang="0">
                  <a:pos x="8" y="70"/>
                </a:cxn>
                <a:cxn ang="0">
                  <a:pos x="8" y="66"/>
                </a:cxn>
                <a:cxn ang="0">
                  <a:pos x="8" y="56"/>
                </a:cxn>
                <a:cxn ang="0">
                  <a:pos x="8" y="54"/>
                </a:cxn>
                <a:cxn ang="0">
                  <a:pos x="8" y="46"/>
                </a:cxn>
                <a:cxn ang="0">
                  <a:pos x="6" y="40"/>
                </a:cxn>
                <a:cxn ang="0">
                  <a:pos x="2" y="28"/>
                </a:cxn>
                <a:cxn ang="0">
                  <a:pos x="0" y="22"/>
                </a:cxn>
                <a:cxn ang="0">
                  <a:pos x="2" y="22"/>
                </a:cxn>
                <a:cxn ang="0">
                  <a:pos x="6" y="10"/>
                </a:cxn>
                <a:cxn ang="0">
                  <a:pos x="10" y="8"/>
                </a:cxn>
                <a:cxn ang="0">
                  <a:pos x="46" y="8"/>
                </a:cxn>
                <a:cxn ang="0">
                  <a:pos x="66" y="8"/>
                </a:cxn>
                <a:cxn ang="0">
                  <a:pos x="72" y="8"/>
                </a:cxn>
                <a:cxn ang="0">
                  <a:pos x="88" y="8"/>
                </a:cxn>
                <a:cxn ang="0">
                  <a:pos x="88" y="8"/>
                </a:cxn>
                <a:cxn ang="0">
                  <a:pos x="96" y="8"/>
                </a:cxn>
                <a:cxn ang="0">
                  <a:pos x="108" y="8"/>
                </a:cxn>
                <a:cxn ang="0">
                  <a:pos x="108" y="10"/>
                </a:cxn>
                <a:cxn ang="0">
                  <a:pos x="110" y="12"/>
                </a:cxn>
                <a:cxn ang="0">
                  <a:pos x="110" y="12"/>
                </a:cxn>
                <a:cxn ang="0">
                  <a:pos x="126" y="2"/>
                </a:cxn>
                <a:cxn ang="0">
                  <a:pos x="126" y="2"/>
                </a:cxn>
                <a:cxn ang="0">
                  <a:pos x="132" y="2"/>
                </a:cxn>
              </a:cxnLst>
              <a:rect l="0" t="0" r="r" b="b"/>
              <a:pathLst>
                <a:path w="132" h="82">
                  <a:moveTo>
                    <a:pt x="12" y="82"/>
                  </a:moveTo>
                  <a:lnTo>
                    <a:pt x="12" y="82"/>
                  </a:lnTo>
                  <a:lnTo>
                    <a:pt x="12" y="80"/>
                  </a:lnTo>
                  <a:lnTo>
                    <a:pt x="12" y="80"/>
                  </a:lnTo>
                  <a:lnTo>
                    <a:pt x="10" y="80"/>
                  </a:lnTo>
                  <a:lnTo>
                    <a:pt x="10" y="80"/>
                  </a:lnTo>
                  <a:lnTo>
                    <a:pt x="10" y="78"/>
                  </a:lnTo>
                  <a:lnTo>
                    <a:pt x="10" y="78"/>
                  </a:lnTo>
                  <a:lnTo>
                    <a:pt x="8" y="78"/>
                  </a:lnTo>
                  <a:lnTo>
                    <a:pt x="8" y="78"/>
                  </a:lnTo>
                  <a:lnTo>
                    <a:pt x="8" y="78"/>
                  </a:lnTo>
                  <a:lnTo>
                    <a:pt x="8" y="78"/>
                  </a:lnTo>
                  <a:lnTo>
                    <a:pt x="8" y="76"/>
                  </a:lnTo>
                  <a:lnTo>
                    <a:pt x="8" y="76"/>
                  </a:lnTo>
                  <a:lnTo>
                    <a:pt x="8" y="76"/>
                  </a:lnTo>
                  <a:lnTo>
                    <a:pt x="8" y="74"/>
                  </a:lnTo>
                  <a:lnTo>
                    <a:pt x="8" y="74"/>
                  </a:lnTo>
                  <a:lnTo>
                    <a:pt x="10" y="74"/>
                  </a:lnTo>
                  <a:lnTo>
                    <a:pt x="10" y="74"/>
                  </a:lnTo>
                  <a:lnTo>
                    <a:pt x="10" y="72"/>
                  </a:lnTo>
                  <a:lnTo>
                    <a:pt x="8" y="72"/>
                  </a:lnTo>
                  <a:lnTo>
                    <a:pt x="8" y="72"/>
                  </a:lnTo>
                  <a:lnTo>
                    <a:pt x="8" y="72"/>
                  </a:lnTo>
                  <a:lnTo>
                    <a:pt x="8" y="70"/>
                  </a:lnTo>
                  <a:lnTo>
                    <a:pt x="8" y="70"/>
                  </a:lnTo>
                  <a:lnTo>
                    <a:pt x="8" y="66"/>
                  </a:lnTo>
                  <a:lnTo>
                    <a:pt x="8" y="66"/>
                  </a:lnTo>
                  <a:lnTo>
                    <a:pt x="8" y="56"/>
                  </a:lnTo>
                  <a:lnTo>
                    <a:pt x="8" y="54"/>
                  </a:lnTo>
                  <a:lnTo>
                    <a:pt x="8" y="54"/>
                  </a:lnTo>
                  <a:lnTo>
                    <a:pt x="8" y="48"/>
                  </a:lnTo>
                  <a:lnTo>
                    <a:pt x="8" y="46"/>
                  </a:lnTo>
                  <a:lnTo>
                    <a:pt x="8" y="44"/>
                  </a:lnTo>
                  <a:lnTo>
                    <a:pt x="6" y="40"/>
                  </a:lnTo>
                  <a:lnTo>
                    <a:pt x="2" y="32"/>
                  </a:lnTo>
                  <a:lnTo>
                    <a:pt x="2" y="28"/>
                  </a:lnTo>
                  <a:lnTo>
                    <a:pt x="2" y="26"/>
                  </a:lnTo>
                  <a:lnTo>
                    <a:pt x="0" y="22"/>
                  </a:lnTo>
                  <a:lnTo>
                    <a:pt x="2" y="22"/>
                  </a:lnTo>
                  <a:lnTo>
                    <a:pt x="2" y="22"/>
                  </a:lnTo>
                  <a:lnTo>
                    <a:pt x="6" y="14"/>
                  </a:lnTo>
                  <a:lnTo>
                    <a:pt x="6" y="10"/>
                  </a:lnTo>
                  <a:lnTo>
                    <a:pt x="6" y="8"/>
                  </a:lnTo>
                  <a:lnTo>
                    <a:pt x="10" y="8"/>
                  </a:lnTo>
                  <a:lnTo>
                    <a:pt x="30" y="8"/>
                  </a:lnTo>
                  <a:lnTo>
                    <a:pt x="46" y="8"/>
                  </a:lnTo>
                  <a:lnTo>
                    <a:pt x="66" y="8"/>
                  </a:lnTo>
                  <a:lnTo>
                    <a:pt x="66" y="8"/>
                  </a:lnTo>
                  <a:lnTo>
                    <a:pt x="66" y="8"/>
                  </a:lnTo>
                  <a:lnTo>
                    <a:pt x="72" y="8"/>
                  </a:lnTo>
                  <a:lnTo>
                    <a:pt x="74" y="8"/>
                  </a:lnTo>
                  <a:lnTo>
                    <a:pt x="88" y="8"/>
                  </a:lnTo>
                  <a:lnTo>
                    <a:pt x="88" y="8"/>
                  </a:lnTo>
                  <a:lnTo>
                    <a:pt x="88" y="8"/>
                  </a:lnTo>
                  <a:lnTo>
                    <a:pt x="92" y="8"/>
                  </a:lnTo>
                  <a:lnTo>
                    <a:pt x="96" y="8"/>
                  </a:lnTo>
                  <a:lnTo>
                    <a:pt x="102" y="8"/>
                  </a:lnTo>
                  <a:lnTo>
                    <a:pt x="108" y="8"/>
                  </a:lnTo>
                  <a:lnTo>
                    <a:pt x="108" y="10"/>
                  </a:lnTo>
                  <a:lnTo>
                    <a:pt x="108" y="10"/>
                  </a:lnTo>
                  <a:lnTo>
                    <a:pt x="108" y="10"/>
                  </a:lnTo>
                  <a:lnTo>
                    <a:pt x="110" y="12"/>
                  </a:lnTo>
                  <a:lnTo>
                    <a:pt x="110" y="14"/>
                  </a:lnTo>
                  <a:lnTo>
                    <a:pt x="110" y="12"/>
                  </a:lnTo>
                  <a:lnTo>
                    <a:pt x="122" y="4"/>
                  </a:lnTo>
                  <a:lnTo>
                    <a:pt x="126" y="2"/>
                  </a:lnTo>
                  <a:lnTo>
                    <a:pt x="126" y="2"/>
                  </a:lnTo>
                  <a:lnTo>
                    <a:pt x="126" y="2"/>
                  </a:lnTo>
                  <a:lnTo>
                    <a:pt x="126" y="0"/>
                  </a:lnTo>
                  <a:lnTo>
                    <a:pt x="132" y="2"/>
                  </a:lnTo>
                  <a:lnTo>
                    <a:pt x="132" y="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95" name="Freeform 5730">
              <a:extLst>
                <a:ext uri="{FF2B5EF4-FFF2-40B4-BE49-F238E27FC236}">
                  <a16:creationId xmlns:a16="http://schemas.microsoft.com/office/drawing/2014/main" id="{48D718C3-4F2A-6842-A248-F24F52B52108}"/>
                </a:ext>
              </a:extLst>
            </p:cNvPr>
            <p:cNvSpPr>
              <a:spLocks/>
            </p:cNvSpPr>
            <p:nvPr/>
          </p:nvSpPr>
          <p:spPr bwMode="auto">
            <a:xfrm>
              <a:off x="2161366" y="2558173"/>
              <a:ext cx="105730" cy="129745"/>
            </a:xfrm>
            <a:custGeom>
              <a:avLst/>
              <a:gdLst/>
              <a:ahLst/>
              <a:cxnLst>
                <a:cxn ang="0">
                  <a:pos x="62" y="2"/>
                </a:cxn>
                <a:cxn ang="0">
                  <a:pos x="62" y="4"/>
                </a:cxn>
                <a:cxn ang="0">
                  <a:pos x="62" y="6"/>
                </a:cxn>
                <a:cxn ang="0">
                  <a:pos x="64" y="8"/>
                </a:cxn>
                <a:cxn ang="0">
                  <a:pos x="66" y="8"/>
                </a:cxn>
                <a:cxn ang="0">
                  <a:pos x="66" y="10"/>
                </a:cxn>
                <a:cxn ang="0">
                  <a:pos x="66" y="10"/>
                </a:cxn>
                <a:cxn ang="0">
                  <a:pos x="64" y="18"/>
                </a:cxn>
                <a:cxn ang="0">
                  <a:pos x="64" y="18"/>
                </a:cxn>
                <a:cxn ang="0">
                  <a:pos x="62" y="20"/>
                </a:cxn>
                <a:cxn ang="0">
                  <a:pos x="58" y="20"/>
                </a:cxn>
                <a:cxn ang="0">
                  <a:pos x="58" y="20"/>
                </a:cxn>
                <a:cxn ang="0">
                  <a:pos x="58" y="20"/>
                </a:cxn>
                <a:cxn ang="0">
                  <a:pos x="58" y="20"/>
                </a:cxn>
                <a:cxn ang="0">
                  <a:pos x="58" y="20"/>
                </a:cxn>
                <a:cxn ang="0">
                  <a:pos x="58" y="18"/>
                </a:cxn>
                <a:cxn ang="0">
                  <a:pos x="52" y="22"/>
                </a:cxn>
                <a:cxn ang="0">
                  <a:pos x="50" y="24"/>
                </a:cxn>
                <a:cxn ang="0">
                  <a:pos x="50" y="26"/>
                </a:cxn>
                <a:cxn ang="0">
                  <a:pos x="52" y="26"/>
                </a:cxn>
                <a:cxn ang="0">
                  <a:pos x="56" y="28"/>
                </a:cxn>
                <a:cxn ang="0">
                  <a:pos x="60" y="32"/>
                </a:cxn>
                <a:cxn ang="0">
                  <a:pos x="62" y="32"/>
                </a:cxn>
                <a:cxn ang="0">
                  <a:pos x="62" y="32"/>
                </a:cxn>
                <a:cxn ang="0">
                  <a:pos x="62" y="32"/>
                </a:cxn>
                <a:cxn ang="0">
                  <a:pos x="64" y="44"/>
                </a:cxn>
                <a:cxn ang="0">
                  <a:pos x="62" y="46"/>
                </a:cxn>
                <a:cxn ang="0">
                  <a:pos x="60" y="48"/>
                </a:cxn>
                <a:cxn ang="0">
                  <a:pos x="48" y="50"/>
                </a:cxn>
                <a:cxn ang="0">
                  <a:pos x="46" y="50"/>
                </a:cxn>
                <a:cxn ang="0">
                  <a:pos x="44" y="50"/>
                </a:cxn>
                <a:cxn ang="0">
                  <a:pos x="44" y="50"/>
                </a:cxn>
                <a:cxn ang="0">
                  <a:pos x="42" y="48"/>
                </a:cxn>
                <a:cxn ang="0">
                  <a:pos x="36" y="48"/>
                </a:cxn>
                <a:cxn ang="0">
                  <a:pos x="34" y="50"/>
                </a:cxn>
                <a:cxn ang="0">
                  <a:pos x="28" y="54"/>
                </a:cxn>
                <a:cxn ang="0">
                  <a:pos x="24" y="56"/>
                </a:cxn>
                <a:cxn ang="0">
                  <a:pos x="22" y="56"/>
                </a:cxn>
                <a:cxn ang="0">
                  <a:pos x="20" y="56"/>
                </a:cxn>
                <a:cxn ang="0">
                  <a:pos x="18" y="56"/>
                </a:cxn>
                <a:cxn ang="0">
                  <a:pos x="16" y="56"/>
                </a:cxn>
                <a:cxn ang="0">
                  <a:pos x="16" y="56"/>
                </a:cxn>
                <a:cxn ang="0">
                  <a:pos x="16" y="58"/>
                </a:cxn>
                <a:cxn ang="0">
                  <a:pos x="10" y="64"/>
                </a:cxn>
                <a:cxn ang="0">
                  <a:pos x="10" y="66"/>
                </a:cxn>
                <a:cxn ang="0">
                  <a:pos x="10" y="68"/>
                </a:cxn>
                <a:cxn ang="0">
                  <a:pos x="8" y="70"/>
                </a:cxn>
                <a:cxn ang="0">
                  <a:pos x="6" y="78"/>
                </a:cxn>
                <a:cxn ang="0">
                  <a:pos x="2" y="82"/>
                </a:cxn>
              </a:cxnLst>
              <a:rect l="0" t="0" r="r" b="b"/>
              <a:pathLst>
                <a:path w="66" h="82">
                  <a:moveTo>
                    <a:pt x="62" y="0"/>
                  </a:moveTo>
                  <a:lnTo>
                    <a:pt x="62" y="2"/>
                  </a:lnTo>
                  <a:lnTo>
                    <a:pt x="62" y="4"/>
                  </a:lnTo>
                  <a:lnTo>
                    <a:pt x="62" y="4"/>
                  </a:lnTo>
                  <a:lnTo>
                    <a:pt x="62" y="6"/>
                  </a:lnTo>
                  <a:lnTo>
                    <a:pt x="62" y="6"/>
                  </a:lnTo>
                  <a:lnTo>
                    <a:pt x="62" y="6"/>
                  </a:lnTo>
                  <a:lnTo>
                    <a:pt x="64" y="8"/>
                  </a:lnTo>
                  <a:lnTo>
                    <a:pt x="64" y="8"/>
                  </a:lnTo>
                  <a:lnTo>
                    <a:pt x="66" y="8"/>
                  </a:lnTo>
                  <a:lnTo>
                    <a:pt x="66" y="10"/>
                  </a:lnTo>
                  <a:lnTo>
                    <a:pt x="66" y="10"/>
                  </a:lnTo>
                  <a:lnTo>
                    <a:pt x="66" y="10"/>
                  </a:lnTo>
                  <a:lnTo>
                    <a:pt x="66" y="10"/>
                  </a:lnTo>
                  <a:lnTo>
                    <a:pt x="66" y="12"/>
                  </a:lnTo>
                  <a:lnTo>
                    <a:pt x="64" y="18"/>
                  </a:lnTo>
                  <a:lnTo>
                    <a:pt x="64" y="18"/>
                  </a:lnTo>
                  <a:lnTo>
                    <a:pt x="64" y="18"/>
                  </a:lnTo>
                  <a:lnTo>
                    <a:pt x="64" y="20"/>
                  </a:lnTo>
                  <a:lnTo>
                    <a:pt x="62" y="20"/>
                  </a:lnTo>
                  <a:lnTo>
                    <a:pt x="58" y="20"/>
                  </a:lnTo>
                  <a:lnTo>
                    <a:pt x="58" y="20"/>
                  </a:lnTo>
                  <a:lnTo>
                    <a:pt x="58" y="20"/>
                  </a:lnTo>
                  <a:lnTo>
                    <a:pt x="58" y="20"/>
                  </a:lnTo>
                  <a:lnTo>
                    <a:pt x="58" y="20"/>
                  </a:lnTo>
                  <a:lnTo>
                    <a:pt x="58" y="20"/>
                  </a:lnTo>
                  <a:lnTo>
                    <a:pt x="58" y="20"/>
                  </a:lnTo>
                  <a:lnTo>
                    <a:pt x="58" y="20"/>
                  </a:lnTo>
                  <a:lnTo>
                    <a:pt x="58" y="20"/>
                  </a:lnTo>
                  <a:lnTo>
                    <a:pt x="58" y="20"/>
                  </a:lnTo>
                  <a:lnTo>
                    <a:pt x="58" y="18"/>
                  </a:lnTo>
                  <a:lnTo>
                    <a:pt x="58" y="18"/>
                  </a:lnTo>
                  <a:lnTo>
                    <a:pt x="56" y="20"/>
                  </a:lnTo>
                  <a:lnTo>
                    <a:pt x="52" y="22"/>
                  </a:lnTo>
                  <a:lnTo>
                    <a:pt x="50" y="24"/>
                  </a:lnTo>
                  <a:lnTo>
                    <a:pt x="50" y="24"/>
                  </a:lnTo>
                  <a:lnTo>
                    <a:pt x="50" y="24"/>
                  </a:lnTo>
                  <a:lnTo>
                    <a:pt x="50" y="26"/>
                  </a:lnTo>
                  <a:lnTo>
                    <a:pt x="52" y="26"/>
                  </a:lnTo>
                  <a:lnTo>
                    <a:pt x="52" y="26"/>
                  </a:lnTo>
                  <a:lnTo>
                    <a:pt x="54" y="26"/>
                  </a:lnTo>
                  <a:lnTo>
                    <a:pt x="56" y="28"/>
                  </a:lnTo>
                  <a:lnTo>
                    <a:pt x="58" y="30"/>
                  </a:lnTo>
                  <a:lnTo>
                    <a:pt x="60" y="32"/>
                  </a:lnTo>
                  <a:lnTo>
                    <a:pt x="60" y="32"/>
                  </a:lnTo>
                  <a:lnTo>
                    <a:pt x="62" y="32"/>
                  </a:lnTo>
                  <a:lnTo>
                    <a:pt x="62" y="32"/>
                  </a:lnTo>
                  <a:lnTo>
                    <a:pt x="62" y="32"/>
                  </a:lnTo>
                  <a:lnTo>
                    <a:pt x="62" y="32"/>
                  </a:lnTo>
                  <a:lnTo>
                    <a:pt x="62" y="32"/>
                  </a:lnTo>
                  <a:lnTo>
                    <a:pt x="62" y="32"/>
                  </a:lnTo>
                  <a:lnTo>
                    <a:pt x="64" y="44"/>
                  </a:lnTo>
                  <a:lnTo>
                    <a:pt x="62" y="46"/>
                  </a:lnTo>
                  <a:lnTo>
                    <a:pt x="62" y="46"/>
                  </a:lnTo>
                  <a:lnTo>
                    <a:pt x="60" y="48"/>
                  </a:lnTo>
                  <a:lnTo>
                    <a:pt x="60" y="48"/>
                  </a:lnTo>
                  <a:lnTo>
                    <a:pt x="50" y="50"/>
                  </a:lnTo>
                  <a:lnTo>
                    <a:pt x="48" y="50"/>
                  </a:lnTo>
                  <a:lnTo>
                    <a:pt x="46" y="50"/>
                  </a:lnTo>
                  <a:lnTo>
                    <a:pt x="46" y="50"/>
                  </a:lnTo>
                  <a:lnTo>
                    <a:pt x="44" y="50"/>
                  </a:lnTo>
                  <a:lnTo>
                    <a:pt x="44" y="50"/>
                  </a:lnTo>
                  <a:lnTo>
                    <a:pt x="44" y="50"/>
                  </a:lnTo>
                  <a:lnTo>
                    <a:pt x="44" y="50"/>
                  </a:lnTo>
                  <a:lnTo>
                    <a:pt x="42" y="50"/>
                  </a:lnTo>
                  <a:lnTo>
                    <a:pt x="42" y="48"/>
                  </a:lnTo>
                  <a:lnTo>
                    <a:pt x="36" y="48"/>
                  </a:lnTo>
                  <a:lnTo>
                    <a:pt x="36" y="48"/>
                  </a:lnTo>
                  <a:lnTo>
                    <a:pt x="36" y="48"/>
                  </a:lnTo>
                  <a:lnTo>
                    <a:pt x="34" y="50"/>
                  </a:lnTo>
                  <a:lnTo>
                    <a:pt x="30" y="54"/>
                  </a:lnTo>
                  <a:lnTo>
                    <a:pt x="28" y="54"/>
                  </a:lnTo>
                  <a:lnTo>
                    <a:pt x="26" y="56"/>
                  </a:lnTo>
                  <a:lnTo>
                    <a:pt x="24" y="56"/>
                  </a:lnTo>
                  <a:lnTo>
                    <a:pt x="24" y="56"/>
                  </a:lnTo>
                  <a:lnTo>
                    <a:pt x="22" y="56"/>
                  </a:lnTo>
                  <a:lnTo>
                    <a:pt x="22" y="56"/>
                  </a:lnTo>
                  <a:lnTo>
                    <a:pt x="20" y="56"/>
                  </a:lnTo>
                  <a:lnTo>
                    <a:pt x="20" y="56"/>
                  </a:lnTo>
                  <a:lnTo>
                    <a:pt x="18" y="56"/>
                  </a:lnTo>
                  <a:lnTo>
                    <a:pt x="18" y="56"/>
                  </a:lnTo>
                  <a:lnTo>
                    <a:pt x="16" y="56"/>
                  </a:lnTo>
                  <a:lnTo>
                    <a:pt x="16" y="56"/>
                  </a:lnTo>
                  <a:lnTo>
                    <a:pt x="16" y="56"/>
                  </a:lnTo>
                  <a:lnTo>
                    <a:pt x="16" y="56"/>
                  </a:lnTo>
                  <a:lnTo>
                    <a:pt x="16" y="58"/>
                  </a:lnTo>
                  <a:lnTo>
                    <a:pt x="12" y="62"/>
                  </a:lnTo>
                  <a:lnTo>
                    <a:pt x="10" y="64"/>
                  </a:lnTo>
                  <a:lnTo>
                    <a:pt x="10" y="64"/>
                  </a:lnTo>
                  <a:lnTo>
                    <a:pt x="10" y="66"/>
                  </a:lnTo>
                  <a:lnTo>
                    <a:pt x="10" y="66"/>
                  </a:lnTo>
                  <a:lnTo>
                    <a:pt x="10" y="68"/>
                  </a:lnTo>
                  <a:lnTo>
                    <a:pt x="10" y="68"/>
                  </a:lnTo>
                  <a:lnTo>
                    <a:pt x="8" y="70"/>
                  </a:lnTo>
                  <a:lnTo>
                    <a:pt x="8" y="72"/>
                  </a:lnTo>
                  <a:lnTo>
                    <a:pt x="6" y="78"/>
                  </a:lnTo>
                  <a:lnTo>
                    <a:pt x="4" y="80"/>
                  </a:lnTo>
                  <a:lnTo>
                    <a:pt x="2" y="82"/>
                  </a:lnTo>
                  <a:lnTo>
                    <a:pt x="0" y="8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96" name="Freeform 5731">
              <a:extLst>
                <a:ext uri="{FF2B5EF4-FFF2-40B4-BE49-F238E27FC236}">
                  <a16:creationId xmlns:a16="http://schemas.microsoft.com/office/drawing/2014/main" id="{D634209A-BC70-184B-9327-866F293555DB}"/>
                </a:ext>
              </a:extLst>
            </p:cNvPr>
            <p:cNvSpPr>
              <a:spLocks/>
            </p:cNvSpPr>
            <p:nvPr/>
          </p:nvSpPr>
          <p:spPr bwMode="auto">
            <a:xfrm>
              <a:off x="2654066" y="2747292"/>
              <a:ext cx="63438" cy="200115"/>
            </a:xfrm>
            <a:custGeom>
              <a:avLst/>
              <a:gdLst/>
              <a:ahLst/>
              <a:cxnLst>
                <a:cxn ang="0">
                  <a:pos x="4" y="122"/>
                </a:cxn>
                <a:cxn ang="0">
                  <a:pos x="12" y="126"/>
                </a:cxn>
                <a:cxn ang="0">
                  <a:pos x="12" y="126"/>
                </a:cxn>
                <a:cxn ang="0">
                  <a:pos x="14" y="124"/>
                </a:cxn>
                <a:cxn ang="0">
                  <a:pos x="14" y="122"/>
                </a:cxn>
                <a:cxn ang="0">
                  <a:pos x="20" y="114"/>
                </a:cxn>
                <a:cxn ang="0">
                  <a:pos x="18" y="110"/>
                </a:cxn>
                <a:cxn ang="0">
                  <a:pos x="18" y="110"/>
                </a:cxn>
                <a:cxn ang="0">
                  <a:pos x="20" y="106"/>
                </a:cxn>
                <a:cxn ang="0">
                  <a:pos x="20" y="104"/>
                </a:cxn>
                <a:cxn ang="0">
                  <a:pos x="22" y="102"/>
                </a:cxn>
                <a:cxn ang="0">
                  <a:pos x="26" y="102"/>
                </a:cxn>
                <a:cxn ang="0">
                  <a:pos x="20" y="96"/>
                </a:cxn>
                <a:cxn ang="0">
                  <a:pos x="18" y="96"/>
                </a:cxn>
                <a:cxn ang="0">
                  <a:pos x="12" y="90"/>
                </a:cxn>
                <a:cxn ang="0">
                  <a:pos x="12" y="82"/>
                </a:cxn>
                <a:cxn ang="0">
                  <a:pos x="14" y="80"/>
                </a:cxn>
                <a:cxn ang="0">
                  <a:pos x="32" y="80"/>
                </a:cxn>
                <a:cxn ang="0">
                  <a:pos x="34" y="84"/>
                </a:cxn>
                <a:cxn ang="0">
                  <a:pos x="34" y="86"/>
                </a:cxn>
                <a:cxn ang="0">
                  <a:pos x="36" y="86"/>
                </a:cxn>
                <a:cxn ang="0">
                  <a:pos x="38" y="86"/>
                </a:cxn>
                <a:cxn ang="0">
                  <a:pos x="40" y="84"/>
                </a:cxn>
                <a:cxn ang="0">
                  <a:pos x="38" y="82"/>
                </a:cxn>
                <a:cxn ang="0">
                  <a:pos x="38" y="74"/>
                </a:cxn>
                <a:cxn ang="0">
                  <a:pos x="34" y="70"/>
                </a:cxn>
                <a:cxn ang="0">
                  <a:pos x="28" y="66"/>
                </a:cxn>
                <a:cxn ang="0">
                  <a:pos x="26" y="68"/>
                </a:cxn>
                <a:cxn ang="0">
                  <a:pos x="26" y="66"/>
                </a:cxn>
                <a:cxn ang="0">
                  <a:pos x="24" y="64"/>
                </a:cxn>
                <a:cxn ang="0">
                  <a:pos x="26" y="58"/>
                </a:cxn>
                <a:cxn ang="0">
                  <a:pos x="28" y="56"/>
                </a:cxn>
                <a:cxn ang="0">
                  <a:pos x="32" y="52"/>
                </a:cxn>
                <a:cxn ang="0">
                  <a:pos x="36" y="52"/>
                </a:cxn>
                <a:cxn ang="0">
                  <a:pos x="32" y="50"/>
                </a:cxn>
                <a:cxn ang="0">
                  <a:pos x="28" y="48"/>
                </a:cxn>
                <a:cxn ang="0">
                  <a:pos x="26" y="46"/>
                </a:cxn>
                <a:cxn ang="0">
                  <a:pos x="26" y="44"/>
                </a:cxn>
                <a:cxn ang="0">
                  <a:pos x="26" y="38"/>
                </a:cxn>
                <a:cxn ang="0">
                  <a:pos x="22" y="38"/>
                </a:cxn>
                <a:cxn ang="0">
                  <a:pos x="20" y="36"/>
                </a:cxn>
                <a:cxn ang="0">
                  <a:pos x="16" y="30"/>
                </a:cxn>
                <a:cxn ang="0">
                  <a:pos x="18" y="18"/>
                </a:cxn>
                <a:cxn ang="0">
                  <a:pos x="18" y="18"/>
                </a:cxn>
                <a:cxn ang="0">
                  <a:pos x="18" y="16"/>
                </a:cxn>
                <a:cxn ang="0">
                  <a:pos x="16" y="12"/>
                </a:cxn>
                <a:cxn ang="0">
                  <a:pos x="16" y="10"/>
                </a:cxn>
                <a:cxn ang="0">
                  <a:pos x="18" y="6"/>
                </a:cxn>
                <a:cxn ang="0">
                  <a:pos x="20" y="6"/>
                </a:cxn>
                <a:cxn ang="0">
                  <a:pos x="22" y="4"/>
                </a:cxn>
                <a:cxn ang="0">
                  <a:pos x="22" y="4"/>
                </a:cxn>
              </a:cxnLst>
              <a:rect l="0" t="0" r="r" b="b"/>
              <a:pathLst>
                <a:path w="40" h="126">
                  <a:moveTo>
                    <a:pt x="0" y="124"/>
                  </a:moveTo>
                  <a:lnTo>
                    <a:pt x="2" y="122"/>
                  </a:lnTo>
                  <a:lnTo>
                    <a:pt x="4" y="122"/>
                  </a:lnTo>
                  <a:lnTo>
                    <a:pt x="4" y="122"/>
                  </a:lnTo>
                  <a:lnTo>
                    <a:pt x="10" y="124"/>
                  </a:lnTo>
                  <a:lnTo>
                    <a:pt x="12" y="126"/>
                  </a:lnTo>
                  <a:lnTo>
                    <a:pt x="12" y="126"/>
                  </a:lnTo>
                  <a:lnTo>
                    <a:pt x="12" y="126"/>
                  </a:lnTo>
                  <a:lnTo>
                    <a:pt x="12" y="126"/>
                  </a:lnTo>
                  <a:lnTo>
                    <a:pt x="14" y="124"/>
                  </a:lnTo>
                  <a:lnTo>
                    <a:pt x="14" y="124"/>
                  </a:lnTo>
                  <a:lnTo>
                    <a:pt x="14" y="124"/>
                  </a:lnTo>
                  <a:lnTo>
                    <a:pt x="14" y="124"/>
                  </a:lnTo>
                  <a:lnTo>
                    <a:pt x="14" y="122"/>
                  </a:lnTo>
                  <a:lnTo>
                    <a:pt x="14" y="122"/>
                  </a:lnTo>
                  <a:lnTo>
                    <a:pt x="14" y="122"/>
                  </a:lnTo>
                  <a:lnTo>
                    <a:pt x="18" y="114"/>
                  </a:lnTo>
                  <a:lnTo>
                    <a:pt x="20" y="114"/>
                  </a:lnTo>
                  <a:lnTo>
                    <a:pt x="18" y="112"/>
                  </a:lnTo>
                  <a:lnTo>
                    <a:pt x="18" y="112"/>
                  </a:lnTo>
                  <a:lnTo>
                    <a:pt x="18" y="110"/>
                  </a:lnTo>
                  <a:lnTo>
                    <a:pt x="18" y="110"/>
                  </a:lnTo>
                  <a:lnTo>
                    <a:pt x="18" y="110"/>
                  </a:lnTo>
                  <a:lnTo>
                    <a:pt x="18" y="110"/>
                  </a:lnTo>
                  <a:lnTo>
                    <a:pt x="18" y="110"/>
                  </a:lnTo>
                  <a:lnTo>
                    <a:pt x="20" y="106"/>
                  </a:lnTo>
                  <a:lnTo>
                    <a:pt x="20" y="106"/>
                  </a:lnTo>
                  <a:lnTo>
                    <a:pt x="20" y="106"/>
                  </a:lnTo>
                  <a:lnTo>
                    <a:pt x="20" y="104"/>
                  </a:lnTo>
                  <a:lnTo>
                    <a:pt x="20" y="104"/>
                  </a:lnTo>
                  <a:lnTo>
                    <a:pt x="20" y="102"/>
                  </a:lnTo>
                  <a:lnTo>
                    <a:pt x="20" y="102"/>
                  </a:lnTo>
                  <a:lnTo>
                    <a:pt x="22" y="102"/>
                  </a:lnTo>
                  <a:lnTo>
                    <a:pt x="26" y="102"/>
                  </a:lnTo>
                  <a:lnTo>
                    <a:pt x="26" y="102"/>
                  </a:lnTo>
                  <a:lnTo>
                    <a:pt x="26" y="102"/>
                  </a:lnTo>
                  <a:lnTo>
                    <a:pt x="22" y="96"/>
                  </a:lnTo>
                  <a:lnTo>
                    <a:pt x="22" y="96"/>
                  </a:lnTo>
                  <a:lnTo>
                    <a:pt x="20" y="96"/>
                  </a:lnTo>
                  <a:lnTo>
                    <a:pt x="20" y="96"/>
                  </a:lnTo>
                  <a:lnTo>
                    <a:pt x="20" y="96"/>
                  </a:lnTo>
                  <a:lnTo>
                    <a:pt x="18" y="96"/>
                  </a:lnTo>
                  <a:lnTo>
                    <a:pt x="14" y="94"/>
                  </a:lnTo>
                  <a:lnTo>
                    <a:pt x="12" y="92"/>
                  </a:lnTo>
                  <a:lnTo>
                    <a:pt x="12" y="90"/>
                  </a:lnTo>
                  <a:lnTo>
                    <a:pt x="12" y="88"/>
                  </a:lnTo>
                  <a:lnTo>
                    <a:pt x="12" y="82"/>
                  </a:lnTo>
                  <a:lnTo>
                    <a:pt x="12" y="82"/>
                  </a:lnTo>
                  <a:lnTo>
                    <a:pt x="12" y="82"/>
                  </a:lnTo>
                  <a:lnTo>
                    <a:pt x="14" y="80"/>
                  </a:lnTo>
                  <a:lnTo>
                    <a:pt x="14" y="80"/>
                  </a:lnTo>
                  <a:lnTo>
                    <a:pt x="26" y="80"/>
                  </a:lnTo>
                  <a:lnTo>
                    <a:pt x="32" y="80"/>
                  </a:lnTo>
                  <a:lnTo>
                    <a:pt x="32" y="80"/>
                  </a:lnTo>
                  <a:lnTo>
                    <a:pt x="32" y="82"/>
                  </a:lnTo>
                  <a:lnTo>
                    <a:pt x="34" y="82"/>
                  </a:lnTo>
                  <a:lnTo>
                    <a:pt x="34" y="84"/>
                  </a:lnTo>
                  <a:lnTo>
                    <a:pt x="34" y="84"/>
                  </a:lnTo>
                  <a:lnTo>
                    <a:pt x="34" y="84"/>
                  </a:lnTo>
                  <a:lnTo>
                    <a:pt x="34" y="86"/>
                  </a:lnTo>
                  <a:lnTo>
                    <a:pt x="34" y="86"/>
                  </a:lnTo>
                  <a:lnTo>
                    <a:pt x="34" y="86"/>
                  </a:lnTo>
                  <a:lnTo>
                    <a:pt x="36" y="86"/>
                  </a:lnTo>
                  <a:lnTo>
                    <a:pt x="36" y="86"/>
                  </a:lnTo>
                  <a:lnTo>
                    <a:pt x="38" y="86"/>
                  </a:lnTo>
                  <a:lnTo>
                    <a:pt x="38" y="86"/>
                  </a:lnTo>
                  <a:lnTo>
                    <a:pt x="40" y="86"/>
                  </a:lnTo>
                  <a:lnTo>
                    <a:pt x="40" y="86"/>
                  </a:lnTo>
                  <a:lnTo>
                    <a:pt x="40" y="84"/>
                  </a:lnTo>
                  <a:lnTo>
                    <a:pt x="38" y="84"/>
                  </a:lnTo>
                  <a:lnTo>
                    <a:pt x="38" y="84"/>
                  </a:lnTo>
                  <a:lnTo>
                    <a:pt x="38" y="82"/>
                  </a:lnTo>
                  <a:lnTo>
                    <a:pt x="38" y="78"/>
                  </a:lnTo>
                  <a:lnTo>
                    <a:pt x="38" y="74"/>
                  </a:lnTo>
                  <a:lnTo>
                    <a:pt x="38" y="74"/>
                  </a:lnTo>
                  <a:lnTo>
                    <a:pt x="38" y="74"/>
                  </a:lnTo>
                  <a:lnTo>
                    <a:pt x="34" y="70"/>
                  </a:lnTo>
                  <a:lnTo>
                    <a:pt x="34" y="70"/>
                  </a:lnTo>
                  <a:lnTo>
                    <a:pt x="32" y="68"/>
                  </a:lnTo>
                  <a:lnTo>
                    <a:pt x="32" y="68"/>
                  </a:lnTo>
                  <a:lnTo>
                    <a:pt x="28" y="66"/>
                  </a:lnTo>
                  <a:lnTo>
                    <a:pt x="28" y="68"/>
                  </a:lnTo>
                  <a:lnTo>
                    <a:pt x="28" y="68"/>
                  </a:lnTo>
                  <a:lnTo>
                    <a:pt x="26" y="68"/>
                  </a:lnTo>
                  <a:lnTo>
                    <a:pt x="26" y="68"/>
                  </a:lnTo>
                  <a:lnTo>
                    <a:pt x="26" y="66"/>
                  </a:lnTo>
                  <a:lnTo>
                    <a:pt x="26" y="66"/>
                  </a:lnTo>
                  <a:lnTo>
                    <a:pt x="26" y="66"/>
                  </a:lnTo>
                  <a:lnTo>
                    <a:pt x="24" y="66"/>
                  </a:lnTo>
                  <a:lnTo>
                    <a:pt x="24" y="64"/>
                  </a:lnTo>
                  <a:lnTo>
                    <a:pt x="24" y="64"/>
                  </a:lnTo>
                  <a:lnTo>
                    <a:pt x="26" y="60"/>
                  </a:lnTo>
                  <a:lnTo>
                    <a:pt x="26" y="58"/>
                  </a:lnTo>
                  <a:lnTo>
                    <a:pt x="26" y="58"/>
                  </a:lnTo>
                  <a:lnTo>
                    <a:pt x="26" y="56"/>
                  </a:lnTo>
                  <a:lnTo>
                    <a:pt x="28" y="56"/>
                  </a:lnTo>
                  <a:lnTo>
                    <a:pt x="28" y="56"/>
                  </a:lnTo>
                  <a:lnTo>
                    <a:pt x="28" y="56"/>
                  </a:lnTo>
                  <a:lnTo>
                    <a:pt x="32" y="52"/>
                  </a:lnTo>
                  <a:lnTo>
                    <a:pt x="36" y="52"/>
                  </a:lnTo>
                  <a:lnTo>
                    <a:pt x="36" y="52"/>
                  </a:lnTo>
                  <a:lnTo>
                    <a:pt x="36" y="52"/>
                  </a:lnTo>
                  <a:lnTo>
                    <a:pt x="36" y="52"/>
                  </a:lnTo>
                  <a:lnTo>
                    <a:pt x="36" y="52"/>
                  </a:lnTo>
                  <a:lnTo>
                    <a:pt x="32" y="50"/>
                  </a:lnTo>
                  <a:lnTo>
                    <a:pt x="28" y="48"/>
                  </a:lnTo>
                  <a:lnTo>
                    <a:pt x="28" y="48"/>
                  </a:lnTo>
                  <a:lnTo>
                    <a:pt x="28" y="48"/>
                  </a:lnTo>
                  <a:lnTo>
                    <a:pt x="26" y="48"/>
                  </a:lnTo>
                  <a:lnTo>
                    <a:pt x="26" y="46"/>
                  </a:lnTo>
                  <a:lnTo>
                    <a:pt x="26" y="46"/>
                  </a:lnTo>
                  <a:lnTo>
                    <a:pt x="26" y="46"/>
                  </a:lnTo>
                  <a:lnTo>
                    <a:pt x="26" y="46"/>
                  </a:lnTo>
                  <a:lnTo>
                    <a:pt x="26" y="44"/>
                  </a:lnTo>
                  <a:lnTo>
                    <a:pt x="28" y="40"/>
                  </a:lnTo>
                  <a:lnTo>
                    <a:pt x="28" y="40"/>
                  </a:lnTo>
                  <a:lnTo>
                    <a:pt x="26" y="38"/>
                  </a:lnTo>
                  <a:lnTo>
                    <a:pt x="24" y="38"/>
                  </a:lnTo>
                  <a:lnTo>
                    <a:pt x="22" y="38"/>
                  </a:lnTo>
                  <a:lnTo>
                    <a:pt x="22" y="38"/>
                  </a:lnTo>
                  <a:lnTo>
                    <a:pt x="20" y="38"/>
                  </a:lnTo>
                  <a:lnTo>
                    <a:pt x="20" y="36"/>
                  </a:lnTo>
                  <a:lnTo>
                    <a:pt x="20" y="36"/>
                  </a:lnTo>
                  <a:lnTo>
                    <a:pt x="18" y="34"/>
                  </a:lnTo>
                  <a:lnTo>
                    <a:pt x="16" y="32"/>
                  </a:lnTo>
                  <a:lnTo>
                    <a:pt x="16" y="30"/>
                  </a:lnTo>
                  <a:lnTo>
                    <a:pt x="16" y="30"/>
                  </a:lnTo>
                  <a:lnTo>
                    <a:pt x="16" y="26"/>
                  </a:lnTo>
                  <a:lnTo>
                    <a:pt x="18" y="18"/>
                  </a:lnTo>
                  <a:lnTo>
                    <a:pt x="18" y="18"/>
                  </a:lnTo>
                  <a:lnTo>
                    <a:pt x="18" y="18"/>
                  </a:lnTo>
                  <a:lnTo>
                    <a:pt x="18" y="18"/>
                  </a:lnTo>
                  <a:lnTo>
                    <a:pt x="18" y="18"/>
                  </a:lnTo>
                  <a:lnTo>
                    <a:pt x="18" y="18"/>
                  </a:lnTo>
                  <a:lnTo>
                    <a:pt x="18" y="16"/>
                  </a:lnTo>
                  <a:lnTo>
                    <a:pt x="18" y="14"/>
                  </a:lnTo>
                  <a:lnTo>
                    <a:pt x="16" y="14"/>
                  </a:lnTo>
                  <a:lnTo>
                    <a:pt x="16" y="12"/>
                  </a:lnTo>
                  <a:lnTo>
                    <a:pt x="16" y="12"/>
                  </a:lnTo>
                  <a:lnTo>
                    <a:pt x="16" y="12"/>
                  </a:lnTo>
                  <a:lnTo>
                    <a:pt x="16" y="10"/>
                  </a:lnTo>
                  <a:lnTo>
                    <a:pt x="16" y="10"/>
                  </a:lnTo>
                  <a:lnTo>
                    <a:pt x="18" y="6"/>
                  </a:lnTo>
                  <a:lnTo>
                    <a:pt x="18" y="6"/>
                  </a:lnTo>
                  <a:lnTo>
                    <a:pt x="18" y="6"/>
                  </a:lnTo>
                  <a:lnTo>
                    <a:pt x="18" y="6"/>
                  </a:lnTo>
                  <a:lnTo>
                    <a:pt x="20" y="6"/>
                  </a:lnTo>
                  <a:lnTo>
                    <a:pt x="20" y="6"/>
                  </a:lnTo>
                  <a:lnTo>
                    <a:pt x="20" y="6"/>
                  </a:lnTo>
                  <a:lnTo>
                    <a:pt x="22" y="4"/>
                  </a:lnTo>
                  <a:lnTo>
                    <a:pt x="22" y="4"/>
                  </a:lnTo>
                  <a:lnTo>
                    <a:pt x="22" y="4"/>
                  </a:lnTo>
                  <a:lnTo>
                    <a:pt x="22" y="4"/>
                  </a:lnTo>
                  <a:lnTo>
                    <a:pt x="24"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97" name="Freeform 5732">
              <a:extLst>
                <a:ext uri="{FF2B5EF4-FFF2-40B4-BE49-F238E27FC236}">
                  <a16:creationId xmlns:a16="http://schemas.microsoft.com/office/drawing/2014/main" id="{96B31520-384E-C142-B778-16C0942FF2A5}"/>
                </a:ext>
              </a:extLst>
            </p:cNvPr>
            <p:cNvSpPr>
              <a:spLocks/>
            </p:cNvSpPr>
            <p:nvPr/>
          </p:nvSpPr>
          <p:spPr bwMode="auto">
            <a:xfrm>
              <a:off x="2876098" y="2729700"/>
              <a:ext cx="228376" cy="400229"/>
            </a:xfrm>
            <a:custGeom>
              <a:avLst/>
              <a:gdLst/>
              <a:ahLst/>
              <a:cxnLst>
                <a:cxn ang="0">
                  <a:pos x="0" y="0"/>
                </a:cxn>
                <a:cxn ang="0">
                  <a:pos x="6" y="6"/>
                </a:cxn>
                <a:cxn ang="0">
                  <a:pos x="8" y="6"/>
                </a:cxn>
                <a:cxn ang="0">
                  <a:pos x="12" y="6"/>
                </a:cxn>
                <a:cxn ang="0">
                  <a:pos x="18" y="6"/>
                </a:cxn>
                <a:cxn ang="0">
                  <a:pos x="26" y="18"/>
                </a:cxn>
                <a:cxn ang="0">
                  <a:pos x="34" y="28"/>
                </a:cxn>
                <a:cxn ang="0">
                  <a:pos x="34" y="32"/>
                </a:cxn>
                <a:cxn ang="0">
                  <a:pos x="34" y="32"/>
                </a:cxn>
                <a:cxn ang="0">
                  <a:pos x="36" y="34"/>
                </a:cxn>
                <a:cxn ang="0">
                  <a:pos x="40" y="34"/>
                </a:cxn>
                <a:cxn ang="0">
                  <a:pos x="44" y="34"/>
                </a:cxn>
                <a:cxn ang="0">
                  <a:pos x="52" y="36"/>
                </a:cxn>
                <a:cxn ang="0">
                  <a:pos x="58" y="40"/>
                </a:cxn>
                <a:cxn ang="0">
                  <a:pos x="58" y="38"/>
                </a:cxn>
                <a:cxn ang="0">
                  <a:pos x="60" y="34"/>
                </a:cxn>
                <a:cxn ang="0">
                  <a:pos x="66" y="28"/>
                </a:cxn>
                <a:cxn ang="0">
                  <a:pos x="76" y="28"/>
                </a:cxn>
                <a:cxn ang="0">
                  <a:pos x="78" y="26"/>
                </a:cxn>
                <a:cxn ang="0">
                  <a:pos x="84" y="24"/>
                </a:cxn>
                <a:cxn ang="0">
                  <a:pos x="90" y="22"/>
                </a:cxn>
                <a:cxn ang="0">
                  <a:pos x="114" y="28"/>
                </a:cxn>
                <a:cxn ang="0">
                  <a:pos x="120" y="34"/>
                </a:cxn>
                <a:cxn ang="0">
                  <a:pos x="124" y="40"/>
                </a:cxn>
                <a:cxn ang="0">
                  <a:pos x="128" y="48"/>
                </a:cxn>
                <a:cxn ang="0">
                  <a:pos x="130" y="50"/>
                </a:cxn>
                <a:cxn ang="0">
                  <a:pos x="132" y="48"/>
                </a:cxn>
                <a:cxn ang="0">
                  <a:pos x="134" y="46"/>
                </a:cxn>
                <a:cxn ang="0">
                  <a:pos x="134" y="58"/>
                </a:cxn>
                <a:cxn ang="0">
                  <a:pos x="132" y="60"/>
                </a:cxn>
                <a:cxn ang="0">
                  <a:pos x="132" y="66"/>
                </a:cxn>
                <a:cxn ang="0">
                  <a:pos x="134" y="68"/>
                </a:cxn>
                <a:cxn ang="0">
                  <a:pos x="136" y="68"/>
                </a:cxn>
                <a:cxn ang="0">
                  <a:pos x="138" y="76"/>
                </a:cxn>
                <a:cxn ang="0">
                  <a:pos x="138" y="78"/>
                </a:cxn>
                <a:cxn ang="0">
                  <a:pos x="138" y="78"/>
                </a:cxn>
                <a:cxn ang="0">
                  <a:pos x="140" y="80"/>
                </a:cxn>
                <a:cxn ang="0">
                  <a:pos x="144" y="104"/>
                </a:cxn>
                <a:cxn ang="0">
                  <a:pos x="138" y="110"/>
                </a:cxn>
                <a:cxn ang="0">
                  <a:pos x="130" y="118"/>
                </a:cxn>
                <a:cxn ang="0">
                  <a:pos x="126" y="128"/>
                </a:cxn>
                <a:cxn ang="0">
                  <a:pos x="120" y="150"/>
                </a:cxn>
                <a:cxn ang="0">
                  <a:pos x="114" y="164"/>
                </a:cxn>
                <a:cxn ang="0">
                  <a:pos x="110" y="178"/>
                </a:cxn>
                <a:cxn ang="0">
                  <a:pos x="108" y="180"/>
                </a:cxn>
                <a:cxn ang="0">
                  <a:pos x="108" y="184"/>
                </a:cxn>
                <a:cxn ang="0">
                  <a:pos x="112" y="198"/>
                </a:cxn>
                <a:cxn ang="0">
                  <a:pos x="112" y="198"/>
                </a:cxn>
                <a:cxn ang="0">
                  <a:pos x="116" y="206"/>
                </a:cxn>
                <a:cxn ang="0">
                  <a:pos x="118" y="224"/>
                </a:cxn>
                <a:cxn ang="0">
                  <a:pos x="122" y="228"/>
                </a:cxn>
                <a:cxn ang="0">
                  <a:pos x="126" y="228"/>
                </a:cxn>
                <a:cxn ang="0">
                  <a:pos x="130" y="230"/>
                </a:cxn>
                <a:cxn ang="0">
                  <a:pos x="130" y="242"/>
                </a:cxn>
                <a:cxn ang="0">
                  <a:pos x="130" y="248"/>
                </a:cxn>
                <a:cxn ang="0">
                  <a:pos x="132" y="250"/>
                </a:cxn>
                <a:cxn ang="0">
                  <a:pos x="132" y="252"/>
                </a:cxn>
              </a:cxnLst>
              <a:rect l="0" t="0" r="r" b="b"/>
              <a:pathLst>
                <a:path w="144" h="252">
                  <a:moveTo>
                    <a:pt x="0" y="0"/>
                  </a:moveTo>
                  <a:lnTo>
                    <a:pt x="0" y="0"/>
                  </a:lnTo>
                  <a:lnTo>
                    <a:pt x="0" y="0"/>
                  </a:lnTo>
                  <a:lnTo>
                    <a:pt x="2" y="4"/>
                  </a:lnTo>
                  <a:lnTo>
                    <a:pt x="2" y="4"/>
                  </a:lnTo>
                  <a:lnTo>
                    <a:pt x="6" y="6"/>
                  </a:lnTo>
                  <a:lnTo>
                    <a:pt x="6" y="6"/>
                  </a:lnTo>
                  <a:lnTo>
                    <a:pt x="6" y="6"/>
                  </a:lnTo>
                  <a:lnTo>
                    <a:pt x="8" y="6"/>
                  </a:lnTo>
                  <a:lnTo>
                    <a:pt x="8" y="6"/>
                  </a:lnTo>
                  <a:lnTo>
                    <a:pt x="10" y="6"/>
                  </a:lnTo>
                  <a:lnTo>
                    <a:pt x="12" y="6"/>
                  </a:lnTo>
                  <a:lnTo>
                    <a:pt x="14" y="6"/>
                  </a:lnTo>
                  <a:lnTo>
                    <a:pt x="18" y="6"/>
                  </a:lnTo>
                  <a:lnTo>
                    <a:pt x="18" y="6"/>
                  </a:lnTo>
                  <a:lnTo>
                    <a:pt x="18" y="6"/>
                  </a:lnTo>
                  <a:lnTo>
                    <a:pt x="20" y="6"/>
                  </a:lnTo>
                  <a:lnTo>
                    <a:pt x="26" y="18"/>
                  </a:lnTo>
                  <a:lnTo>
                    <a:pt x="28" y="24"/>
                  </a:lnTo>
                  <a:lnTo>
                    <a:pt x="32" y="28"/>
                  </a:lnTo>
                  <a:lnTo>
                    <a:pt x="34" y="28"/>
                  </a:lnTo>
                  <a:lnTo>
                    <a:pt x="34" y="28"/>
                  </a:lnTo>
                  <a:lnTo>
                    <a:pt x="36" y="30"/>
                  </a:lnTo>
                  <a:lnTo>
                    <a:pt x="34" y="32"/>
                  </a:lnTo>
                  <a:lnTo>
                    <a:pt x="34" y="32"/>
                  </a:lnTo>
                  <a:lnTo>
                    <a:pt x="34" y="32"/>
                  </a:lnTo>
                  <a:lnTo>
                    <a:pt x="34" y="32"/>
                  </a:lnTo>
                  <a:lnTo>
                    <a:pt x="34" y="32"/>
                  </a:lnTo>
                  <a:lnTo>
                    <a:pt x="34" y="32"/>
                  </a:lnTo>
                  <a:lnTo>
                    <a:pt x="36" y="34"/>
                  </a:lnTo>
                  <a:lnTo>
                    <a:pt x="38" y="36"/>
                  </a:lnTo>
                  <a:lnTo>
                    <a:pt x="40" y="36"/>
                  </a:lnTo>
                  <a:lnTo>
                    <a:pt x="40" y="34"/>
                  </a:lnTo>
                  <a:lnTo>
                    <a:pt x="42" y="34"/>
                  </a:lnTo>
                  <a:lnTo>
                    <a:pt x="42" y="34"/>
                  </a:lnTo>
                  <a:lnTo>
                    <a:pt x="44" y="34"/>
                  </a:lnTo>
                  <a:lnTo>
                    <a:pt x="44" y="34"/>
                  </a:lnTo>
                  <a:lnTo>
                    <a:pt x="48" y="36"/>
                  </a:lnTo>
                  <a:lnTo>
                    <a:pt x="52" y="36"/>
                  </a:lnTo>
                  <a:lnTo>
                    <a:pt x="56" y="38"/>
                  </a:lnTo>
                  <a:lnTo>
                    <a:pt x="56" y="38"/>
                  </a:lnTo>
                  <a:lnTo>
                    <a:pt x="58" y="40"/>
                  </a:lnTo>
                  <a:lnTo>
                    <a:pt x="58" y="40"/>
                  </a:lnTo>
                  <a:lnTo>
                    <a:pt x="58" y="40"/>
                  </a:lnTo>
                  <a:lnTo>
                    <a:pt x="58" y="38"/>
                  </a:lnTo>
                  <a:lnTo>
                    <a:pt x="58" y="36"/>
                  </a:lnTo>
                  <a:lnTo>
                    <a:pt x="58" y="36"/>
                  </a:lnTo>
                  <a:lnTo>
                    <a:pt x="60" y="34"/>
                  </a:lnTo>
                  <a:lnTo>
                    <a:pt x="60" y="32"/>
                  </a:lnTo>
                  <a:lnTo>
                    <a:pt x="60" y="32"/>
                  </a:lnTo>
                  <a:lnTo>
                    <a:pt x="66" y="28"/>
                  </a:lnTo>
                  <a:lnTo>
                    <a:pt x="66" y="28"/>
                  </a:lnTo>
                  <a:lnTo>
                    <a:pt x="70" y="30"/>
                  </a:lnTo>
                  <a:lnTo>
                    <a:pt x="76" y="28"/>
                  </a:lnTo>
                  <a:lnTo>
                    <a:pt x="76" y="26"/>
                  </a:lnTo>
                  <a:lnTo>
                    <a:pt x="76" y="26"/>
                  </a:lnTo>
                  <a:lnTo>
                    <a:pt x="78" y="26"/>
                  </a:lnTo>
                  <a:lnTo>
                    <a:pt x="78" y="26"/>
                  </a:lnTo>
                  <a:lnTo>
                    <a:pt x="84" y="24"/>
                  </a:lnTo>
                  <a:lnTo>
                    <a:pt x="84" y="24"/>
                  </a:lnTo>
                  <a:lnTo>
                    <a:pt x="86" y="24"/>
                  </a:lnTo>
                  <a:lnTo>
                    <a:pt x="90" y="22"/>
                  </a:lnTo>
                  <a:lnTo>
                    <a:pt x="90" y="22"/>
                  </a:lnTo>
                  <a:lnTo>
                    <a:pt x="100" y="24"/>
                  </a:lnTo>
                  <a:lnTo>
                    <a:pt x="110" y="26"/>
                  </a:lnTo>
                  <a:lnTo>
                    <a:pt x="114" y="28"/>
                  </a:lnTo>
                  <a:lnTo>
                    <a:pt x="120" y="34"/>
                  </a:lnTo>
                  <a:lnTo>
                    <a:pt x="120" y="34"/>
                  </a:lnTo>
                  <a:lnTo>
                    <a:pt x="120" y="34"/>
                  </a:lnTo>
                  <a:lnTo>
                    <a:pt x="122" y="36"/>
                  </a:lnTo>
                  <a:lnTo>
                    <a:pt x="122" y="38"/>
                  </a:lnTo>
                  <a:lnTo>
                    <a:pt x="124" y="40"/>
                  </a:lnTo>
                  <a:lnTo>
                    <a:pt x="124" y="42"/>
                  </a:lnTo>
                  <a:lnTo>
                    <a:pt x="126" y="46"/>
                  </a:lnTo>
                  <a:lnTo>
                    <a:pt x="128" y="48"/>
                  </a:lnTo>
                  <a:lnTo>
                    <a:pt x="130" y="50"/>
                  </a:lnTo>
                  <a:lnTo>
                    <a:pt x="130" y="50"/>
                  </a:lnTo>
                  <a:lnTo>
                    <a:pt x="130" y="50"/>
                  </a:lnTo>
                  <a:lnTo>
                    <a:pt x="132" y="50"/>
                  </a:lnTo>
                  <a:lnTo>
                    <a:pt x="132" y="50"/>
                  </a:lnTo>
                  <a:lnTo>
                    <a:pt x="132" y="48"/>
                  </a:lnTo>
                  <a:lnTo>
                    <a:pt x="132" y="48"/>
                  </a:lnTo>
                  <a:lnTo>
                    <a:pt x="134" y="46"/>
                  </a:lnTo>
                  <a:lnTo>
                    <a:pt x="134" y="46"/>
                  </a:lnTo>
                  <a:lnTo>
                    <a:pt x="134" y="46"/>
                  </a:lnTo>
                  <a:lnTo>
                    <a:pt x="136" y="50"/>
                  </a:lnTo>
                  <a:lnTo>
                    <a:pt x="134" y="58"/>
                  </a:lnTo>
                  <a:lnTo>
                    <a:pt x="134" y="58"/>
                  </a:lnTo>
                  <a:lnTo>
                    <a:pt x="134" y="58"/>
                  </a:lnTo>
                  <a:lnTo>
                    <a:pt x="132" y="60"/>
                  </a:lnTo>
                  <a:lnTo>
                    <a:pt x="130" y="62"/>
                  </a:lnTo>
                  <a:lnTo>
                    <a:pt x="130" y="66"/>
                  </a:lnTo>
                  <a:lnTo>
                    <a:pt x="132" y="66"/>
                  </a:lnTo>
                  <a:lnTo>
                    <a:pt x="132" y="66"/>
                  </a:lnTo>
                  <a:lnTo>
                    <a:pt x="134" y="68"/>
                  </a:lnTo>
                  <a:lnTo>
                    <a:pt x="134" y="68"/>
                  </a:lnTo>
                  <a:lnTo>
                    <a:pt x="136" y="68"/>
                  </a:lnTo>
                  <a:lnTo>
                    <a:pt x="136" y="68"/>
                  </a:lnTo>
                  <a:lnTo>
                    <a:pt x="136" y="68"/>
                  </a:lnTo>
                  <a:lnTo>
                    <a:pt x="138" y="72"/>
                  </a:lnTo>
                  <a:lnTo>
                    <a:pt x="138" y="76"/>
                  </a:lnTo>
                  <a:lnTo>
                    <a:pt x="138" y="76"/>
                  </a:lnTo>
                  <a:lnTo>
                    <a:pt x="138" y="76"/>
                  </a:lnTo>
                  <a:lnTo>
                    <a:pt x="138" y="78"/>
                  </a:lnTo>
                  <a:lnTo>
                    <a:pt x="138" y="78"/>
                  </a:lnTo>
                  <a:lnTo>
                    <a:pt x="138" y="78"/>
                  </a:lnTo>
                  <a:lnTo>
                    <a:pt x="138" y="78"/>
                  </a:lnTo>
                  <a:lnTo>
                    <a:pt x="138" y="78"/>
                  </a:lnTo>
                  <a:lnTo>
                    <a:pt x="140" y="78"/>
                  </a:lnTo>
                  <a:lnTo>
                    <a:pt x="140" y="80"/>
                  </a:lnTo>
                  <a:lnTo>
                    <a:pt x="140" y="80"/>
                  </a:lnTo>
                  <a:lnTo>
                    <a:pt x="140" y="82"/>
                  </a:lnTo>
                  <a:lnTo>
                    <a:pt x="140" y="86"/>
                  </a:lnTo>
                  <a:lnTo>
                    <a:pt x="144" y="104"/>
                  </a:lnTo>
                  <a:lnTo>
                    <a:pt x="144" y="106"/>
                  </a:lnTo>
                  <a:lnTo>
                    <a:pt x="140" y="108"/>
                  </a:lnTo>
                  <a:lnTo>
                    <a:pt x="138" y="110"/>
                  </a:lnTo>
                  <a:lnTo>
                    <a:pt x="136" y="114"/>
                  </a:lnTo>
                  <a:lnTo>
                    <a:pt x="130" y="118"/>
                  </a:lnTo>
                  <a:lnTo>
                    <a:pt x="130" y="118"/>
                  </a:lnTo>
                  <a:lnTo>
                    <a:pt x="130" y="122"/>
                  </a:lnTo>
                  <a:lnTo>
                    <a:pt x="128" y="128"/>
                  </a:lnTo>
                  <a:lnTo>
                    <a:pt x="126" y="128"/>
                  </a:lnTo>
                  <a:lnTo>
                    <a:pt x="124" y="134"/>
                  </a:lnTo>
                  <a:lnTo>
                    <a:pt x="122" y="142"/>
                  </a:lnTo>
                  <a:lnTo>
                    <a:pt x="120" y="150"/>
                  </a:lnTo>
                  <a:lnTo>
                    <a:pt x="118" y="160"/>
                  </a:lnTo>
                  <a:lnTo>
                    <a:pt x="114" y="160"/>
                  </a:lnTo>
                  <a:lnTo>
                    <a:pt x="114" y="164"/>
                  </a:lnTo>
                  <a:lnTo>
                    <a:pt x="108" y="172"/>
                  </a:lnTo>
                  <a:lnTo>
                    <a:pt x="110" y="174"/>
                  </a:lnTo>
                  <a:lnTo>
                    <a:pt x="110" y="178"/>
                  </a:lnTo>
                  <a:lnTo>
                    <a:pt x="108" y="180"/>
                  </a:lnTo>
                  <a:lnTo>
                    <a:pt x="108" y="180"/>
                  </a:lnTo>
                  <a:lnTo>
                    <a:pt x="108" y="180"/>
                  </a:lnTo>
                  <a:lnTo>
                    <a:pt x="108" y="182"/>
                  </a:lnTo>
                  <a:lnTo>
                    <a:pt x="108" y="182"/>
                  </a:lnTo>
                  <a:lnTo>
                    <a:pt x="108" y="184"/>
                  </a:lnTo>
                  <a:lnTo>
                    <a:pt x="110" y="190"/>
                  </a:lnTo>
                  <a:lnTo>
                    <a:pt x="112" y="196"/>
                  </a:lnTo>
                  <a:lnTo>
                    <a:pt x="112" y="198"/>
                  </a:lnTo>
                  <a:lnTo>
                    <a:pt x="112" y="198"/>
                  </a:lnTo>
                  <a:lnTo>
                    <a:pt x="112" y="198"/>
                  </a:lnTo>
                  <a:lnTo>
                    <a:pt x="112" y="198"/>
                  </a:lnTo>
                  <a:lnTo>
                    <a:pt x="112" y="198"/>
                  </a:lnTo>
                  <a:lnTo>
                    <a:pt x="114" y="204"/>
                  </a:lnTo>
                  <a:lnTo>
                    <a:pt x="116" y="206"/>
                  </a:lnTo>
                  <a:lnTo>
                    <a:pt x="116" y="210"/>
                  </a:lnTo>
                  <a:lnTo>
                    <a:pt x="120" y="218"/>
                  </a:lnTo>
                  <a:lnTo>
                    <a:pt x="118" y="224"/>
                  </a:lnTo>
                  <a:lnTo>
                    <a:pt x="122" y="228"/>
                  </a:lnTo>
                  <a:lnTo>
                    <a:pt x="122" y="228"/>
                  </a:lnTo>
                  <a:lnTo>
                    <a:pt x="122" y="228"/>
                  </a:lnTo>
                  <a:lnTo>
                    <a:pt x="122" y="228"/>
                  </a:lnTo>
                  <a:lnTo>
                    <a:pt x="124" y="228"/>
                  </a:lnTo>
                  <a:lnTo>
                    <a:pt x="126" y="228"/>
                  </a:lnTo>
                  <a:lnTo>
                    <a:pt x="128" y="228"/>
                  </a:lnTo>
                  <a:lnTo>
                    <a:pt x="130" y="228"/>
                  </a:lnTo>
                  <a:lnTo>
                    <a:pt x="130" y="230"/>
                  </a:lnTo>
                  <a:lnTo>
                    <a:pt x="132" y="236"/>
                  </a:lnTo>
                  <a:lnTo>
                    <a:pt x="130" y="242"/>
                  </a:lnTo>
                  <a:lnTo>
                    <a:pt x="130" y="242"/>
                  </a:lnTo>
                  <a:lnTo>
                    <a:pt x="130" y="242"/>
                  </a:lnTo>
                  <a:lnTo>
                    <a:pt x="130" y="244"/>
                  </a:lnTo>
                  <a:lnTo>
                    <a:pt x="130" y="248"/>
                  </a:lnTo>
                  <a:lnTo>
                    <a:pt x="130" y="248"/>
                  </a:lnTo>
                  <a:lnTo>
                    <a:pt x="132" y="250"/>
                  </a:lnTo>
                  <a:lnTo>
                    <a:pt x="132" y="250"/>
                  </a:lnTo>
                  <a:lnTo>
                    <a:pt x="132" y="252"/>
                  </a:lnTo>
                  <a:lnTo>
                    <a:pt x="132" y="252"/>
                  </a:lnTo>
                  <a:lnTo>
                    <a:pt x="132" y="252"/>
                  </a:lnTo>
                  <a:lnTo>
                    <a:pt x="122" y="25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98" name="Freeform 5733">
              <a:extLst>
                <a:ext uri="{FF2B5EF4-FFF2-40B4-BE49-F238E27FC236}">
                  <a16:creationId xmlns:a16="http://schemas.microsoft.com/office/drawing/2014/main" id="{A77A5574-F635-3B41-9255-C2CF2CB22324}"/>
                </a:ext>
              </a:extLst>
            </p:cNvPr>
            <p:cNvSpPr>
              <a:spLocks/>
            </p:cNvSpPr>
            <p:nvPr/>
          </p:nvSpPr>
          <p:spPr bwMode="auto">
            <a:xfrm>
              <a:off x="5990892" y="3167313"/>
              <a:ext cx="448293" cy="87962"/>
            </a:xfrm>
            <a:custGeom>
              <a:avLst/>
              <a:gdLst/>
              <a:ahLst/>
              <a:cxnLst>
                <a:cxn ang="0">
                  <a:pos x="0" y="4"/>
                </a:cxn>
                <a:cxn ang="0">
                  <a:pos x="12" y="8"/>
                </a:cxn>
                <a:cxn ang="0">
                  <a:pos x="24" y="8"/>
                </a:cxn>
                <a:cxn ang="0">
                  <a:pos x="34" y="8"/>
                </a:cxn>
                <a:cxn ang="0">
                  <a:pos x="44" y="8"/>
                </a:cxn>
                <a:cxn ang="0">
                  <a:pos x="54" y="14"/>
                </a:cxn>
                <a:cxn ang="0">
                  <a:pos x="56" y="16"/>
                </a:cxn>
                <a:cxn ang="0">
                  <a:pos x="98" y="42"/>
                </a:cxn>
                <a:cxn ang="0">
                  <a:pos x="100" y="46"/>
                </a:cxn>
                <a:cxn ang="0">
                  <a:pos x="112" y="48"/>
                </a:cxn>
                <a:cxn ang="0">
                  <a:pos x="122" y="46"/>
                </a:cxn>
                <a:cxn ang="0">
                  <a:pos x="132" y="50"/>
                </a:cxn>
                <a:cxn ang="0">
                  <a:pos x="140" y="52"/>
                </a:cxn>
                <a:cxn ang="0">
                  <a:pos x="146" y="52"/>
                </a:cxn>
                <a:cxn ang="0">
                  <a:pos x="150" y="52"/>
                </a:cxn>
                <a:cxn ang="0">
                  <a:pos x="156" y="54"/>
                </a:cxn>
                <a:cxn ang="0">
                  <a:pos x="158" y="54"/>
                </a:cxn>
                <a:cxn ang="0">
                  <a:pos x="160" y="52"/>
                </a:cxn>
                <a:cxn ang="0">
                  <a:pos x="160" y="52"/>
                </a:cxn>
                <a:cxn ang="0">
                  <a:pos x="160" y="52"/>
                </a:cxn>
                <a:cxn ang="0">
                  <a:pos x="164" y="54"/>
                </a:cxn>
                <a:cxn ang="0">
                  <a:pos x="168" y="54"/>
                </a:cxn>
                <a:cxn ang="0">
                  <a:pos x="168" y="56"/>
                </a:cxn>
                <a:cxn ang="0">
                  <a:pos x="170" y="56"/>
                </a:cxn>
                <a:cxn ang="0">
                  <a:pos x="172" y="56"/>
                </a:cxn>
                <a:cxn ang="0">
                  <a:pos x="182" y="44"/>
                </a:cxn>
                <a:cxn ang="0">
                  <a:pos x="192" y="32"/>
                </a:cxn>
                <a:cxn ang="0">
                  <a:pos x="210" y="24"/>
                </a:cxn>
                <a:cxn ang="0">
                  <a:pos x="224" y="18"/>
                </a:cxn>
                <a:cxn ang="0">
                  <a:pos x="232" y="18"/>
                </a:cxn>
                <a:cxn ang="0">
                  <a:pos x="240" y="24"/>
                </a:cxn>
                <a:cxn ang="0">
                  <a:pos x="242" y="26"/>
                </a:cxn>
                <a:cxn ang="0">
                  <a:pos x="242" y="28"/>
                </a:cxn>
                <a:cxn ang="0">
                  <a:pos x="244" y="30"/>
                </a:cxn>
                <a:cxn ang="0">
                  <a:pos x="246" y="30"/>
                </a:cxn>
                <a:cxn ang="0">
                  <a:pos x="246" y="32"/>
                </a:cxn>
                <a:cxn ang="0">
                  <a:pos x="248" y="32"/>
                </a:cxn>
                <a:cxn ang="0">
                  <a:pos x="252" y="32"/>
                </a:cxn>
                <a:cxn ang="0">
                  <a:pos x="262" y="32"/>
                </a:cxn>
                <a:cxn ang="0">
                  <a:pos x="262" y="30"/>
                </a:cxn>
                <a:cxn ang="0">
                  <a:pos x="262" y="30"/>
                </a:cxn>
                <a:cxn ang="0">
                  <a:pos x="264" y="30"/>
                </a:cxn>
                <a:cxn ang="0">
                  <a:pos x="274" y="28"/>
                </a:cxn>
                <a:cxn ang="0">
                  <a:pos x="276" y="30"/>
                </a:cxn>
                <a:cxn ang="0">
                  <a:pos x="278" y="30"/>
                </a:cxn>
                <a:cxn ang="0">
                  <a:pos x="278" y="32"/>
                </a:cxn>
                <a:cxn ang="0">
                  <a:pos x="280" y="32"/>
                </a:cxn>
                <a:cxn ang="0">
                  <a:pos x="282" y="30"/>
                </a:cxn>
                <a:cxn ang="0">
                  <a:pos x="282" y="30"/>
                </a:cxn>
              </a:cxnLst>
              <a:rect l="0" t="0" r="r" b="b"/>
              <a:pathLst>
                <a:path w="282" h="56">
                  <a:moveTo>
                    <a:pt x="0" y="0"/>
                  </a:moveTo>
                  <a:lnTo>
                    <a:pt x="0" y="4"/>
                  </a:lnTo>
                  <a:lnTo>
                    <a:pt x="4" y="8"/>
                  </a:lnTo>
                  <a:lnTo>
                    <a:pt x="12" y="8"/>
                  </a:lnTo>
                  <a:lnTo>
                    <a:pt x="16" y="8"/>
                  </a:lnTo>
                  <a:lnTo>
                    <a:pt x="24" y="8"/>
                  </a:lnTo>
                  <a:lnTo>
                    <a:pt x="34" y="8"/>
                  </a:lnTo>
                  <a:lnTo>
                    <a:pt x="34" y="8"/>
                  </a:lnTo>
                  <a:lnTo>
                    <a:pt x="36" y="8"/>
                  </a:lnTo>
                  <a:lnTo>
                    <a:pt x="44" y="8"/>
                  </a:lnTo>
                  <a:lnTo>
                    <a:pt x="52" y="12"/>
                  </a:lnTo>
                  <a:lnTo>
                    <a:pt x="54" y="14"/>
                  </a:lnTo>
                  <a:lnTo>
                    <a:pt x="56" y="14"/>
                  </a:lnTo>
                  <a:lnTo>
                    <a:pt x="56" y="16"/>
                  </a:lnTo>
                  <a:lnTo>
                    <a:pt x="64" y="20"/>
                  </a:lnTo>
                  <a:lnTo>
                    <a:pt x="98" y="42"/>
                  </a:lnTo>
                  <a:lnTo>
                    <a:pt x="98" y="44"/>
                  </a:lnTo>
                  <a:lnTo>
                    <a:pt x="100" y="46"/>
                  </a:lnTo>
                  <a:lnTo>
                    <a:pt x="104" y="48"/>
                  </a:lnTo>
                  <a:lnTo>
                    <a:pt x="112" y="48"/>
                  </a:lnTo>
                  <a:lnTo>
                    <a:pt x="118" y="48"/>
                  </a:lnTo>
                  <a:lnTo>
                    <a:pt x="122" y="46"/>
                  </a:lnTo>
                  <a:lnTo>
                    <a:pt x="126" y="48"/>
                  </a:lnTo>
                  <a:lnTo>
                    <a:pt x="132" y="50"/>
                  </a:lnTo>
                  <a:lnTo>
                    <a:pt x="136" y="50"/>
                  </a:lnTo>
                  <a:lnTo>
                    <a:pt x="140" y="52"/>
                  </a:lnTo>
                  <a:lnTo>
                    <a:pt x="142" y="52"/>
                  </a:lnTo>
                  <a:lnTo>
                    <a:pt x="146" y="52"/>
                  </a:lnTo>
                  <a:lnTo>
                    <a:pt x="148" y="50"/>
                  </a:lnTo>
                  <a:lnTo>
                    <a:pt x="150" y="52"/>
                  </a:lnTo>
                  <a:lnTo>
                    <a:pt x="154" y="54"/>
                  </a:lnTo>
                  <a:lnTo>
                    <a:pt x="156" y="54"/>
                  </a:lnTo>
                  <a:lnTo>
                    <a:pt x="158" y="54"/>
                  </a:lnTo>
                  <a:lnTo>
                    <a:pt x="158" y="54"/>
                  </a:lnTo>
                  <a:lnTo>
                    <a:pt x="160" y="52"/>
                  </a:lnTo>
                  <a:lnTo>
                    <a:pt x="160" y="52"/>
                  </a:lnTo>
                  <a:lnTo>
                    <a:pt x="160" y="52"/>
                  </a:lnTo>
                  <a:lnTo>
                    <a:pt x="160" y="52"/>
                  </a:lnTo>
                  <a:lnTo>
                    <a:pt x="160" y="52"/>
                  </a:lnTo>
                  <a:lnTo>
                    <a:pt x="160" y="52"/>
                  </a:lnTo>
                  <a:lnTo>
                    <a:pt x="160" y="54"/>
                  </a:lnTo>
                  <a:lnTo>
                    <a:pt x="164" y="54"/>
                  </a:lnTo>
                  <a:lnTo>
                    <a:pt x="166" y="54"/>
                  </a:lnTo>
                  <a:lnTo>
                    <a:pt x="168" y="54"/>
                  </a:lnTo>
                  <a:lnTo>
                    <a:pt x="168" y="56"/>
                  </a:lnTo>
                  <a:lnTo>
                    <a:pt x="168" y="56"/>
                  </a:lnTo>
                  <a:lnTo>
                    <a:pt x="168" y="56"/>
                  </a:lnTo>
                  <a:lnTo>
                    <a:pt x="170" y="56"/>
                  </a:lnTo>
                  <a:lnTo>
                    <a:pt x="170" y="56"/>
                  </a:lnTo>
                  <a:lnTo>
                    <a:pt x="172" y="56"/>
                  </a:lnTo>
                  <a:lnTo>
                    <a:pt x="172" y="52"/>
                  </a:lnTo>
                  <a:lnTo>
                    <a:pt x="182" y="44"/>
                  </a:lnTo>
                  <a:lnTo>
                    <a:pt x="186" y="36"/>
                  </a:lnTo>
                  <a:lnTo>
                    <a:pt x="192" y="32"/>
                  </a:lnTo>
                  <a:lnTo>
                    <a:pt x="200" y="28"/>
                  </a:lnTo>
                  <a:lnTo>
                    <a:pt x="210" y="24"/>
                  </a:lnTo>
                  <a:lnTo>
                    <a:pt x="210" y="24"/>
                  </a:lnTo>
                  <a:lnTo>
                    <a:pt x="224" y="18"/>
                  </a:lnTo>
                  <a:lnTo>
                    <a:pt x="230" y="16"/>
                  </a:lnTo>
                  <a:lnTo>
                    <a:pt x="232" y="18"/>
                  </a:lnTo>
                  <a:lnTo>
                    <a:pt x="234" y="18"/>
                  </a:lnTo>
                  <a:lnTo>
                    <a:pt x="240" y="24"/>
                  </a:lnTo>
                  <a:lnTo>
                    <a:pt x="242" y="26"/>
                  </a:lnTo>
                  <a:lnTo>
                    <a:pt x="242" y="26"/>
                  </a:lnTo>
                  <a:lnTo>
                    <a:pt x="242" y="26"/>
                  </a:lnTo>
                  <a:lnTo>
                    <a:pt x="242" y="28"/>
                  </a:lnTo>
                  <a:lnTo>
                    <a:pt x="242" y="28"/>
                  </a:lnTo>
                  <a:lnTo>
                    <a:pt x="244" y="30"/>
                  </a:lnTo>
                  <a:lnTo>
                    <a:pt x="244" y="30"/>
                  </a:lnTo>
                  <a:lnTo>
                    <a:pt x="246" y="30"/>
                  </a:lnTo>
                  <a:lnTo>
                    <a:pt x="246" y="30"/>
                  </a:lnTo>
                  <a:lnTo>
                    <a:pt x="246" y="32"/>
                  </a:lnTo>
                  <a:lnTo>
                    <a:pt x="246" y="32"/>
                  </a:lnTo>
                  <a:lnTo>
                    <a:pt x="248" y="32"/>
                  </a:lnTo>
                  <a:lnTo>
                    <a:pt x="248" y="32"/>
                  </a:lnTo>
                  <a:lnTo>
                    <a:pt x="252" y="32"/>
                  </a:lnTo>
                  <a:lnTo>
                    <a:pt x="262" y="32"/>
                  </a:lnTo>
                  <a:lnTo>
                    <a:pt x="262" y="32"/>
                  </a:lnTo>
                  <a:lnTo>
                    <a:pt x="262" y="32"/>
                  </a:lnTo>
                  <a:lnTo>
                    <a:pt x="262" y="30"/>
                  </a:lnTo>
                  <a:lnTo>
                    <a:pt x="262" y="30"/>
                  </a:lnTo>
                  <a:lnTo>
                    <a:pt x="262" y="30"/>
                  </a:lnTo>
                  <a:lnTo>
                    <a:pt x="264" y="30"/>
                  </a:lnTo>
                  <a:lnTo>
                    <a:pt x="264" y="30"/>
                  </a:lnTo>
                  <a:lnTo>
                    <a:pt x="268" y="30"/>
                  </a:lnTo>
                  <a:lnTo>
                    <a:pt x="274" y="28"/>
                  </a:lnTo>
                  <a:lnTo>
                    <a:pt x="274" y="28"/>
                  </a:lnTo>
                  <a:lnTo>
                    <a:pt x="276" y="30"/>
                  </a:lnTo>
                  <a:lnTo>
                    <a:pt x="276" y="30"/>
                  </a:lnTo>
                  <a:lnTo>
                    <a:pt x="278" y="30"/>
                  </a:lnTo>
                  <a:lnTo>
                    <a:pt x="278" y="30"/>
                  </a:lnTo>
                  <a:lnTo>
                    <a:pt x="278" y="32"/>
                  </a:lnTo>
                  <a:lnTo>
                    <a:pt x="280" y="32"/>
                  </a:lnTo>
                  <a:lnTo>
                    <a:pt x="280" y="32"/>
                  </a:lnTo>
                  <a:lnTo>
                    <a:pt x="280" y="32"/>
                  </a:lnTo>
                  <a:lnTo>
                    <a:pt x="282" y="30"/>
                  </a:lnTo>
                  <a:lnTo>
                    <a:pt x="282" y="30"/>
                  </a:lnTo>
                  <a:lnTo>
                    <a:pt x="282" y="3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99" name="Freeform 5734">
              <a:extLst>
                <a:ext uri="{FF2B5EF4-FFF2-40B4-BE49-F238E27FC236}">
                  <a16:creationId xmlns:a16="http://schemas.microsoft.com/office/drawing/2014/main" id="{F7625628-39D8-A74F-9D11-583EAF4718C9}"/>
                </a:ext>
              </a:extLst>
            </p:cNvPr>
            <p:cNvSpPr>
              <a:spLocks/>
            </p:cNvSpPr>
            <p:nvPr/>
          </p:nvSpPr>
          <p:spPr bwMode="auto">
            <a:xfrm>
              <a:off x="2520846" y="2874838"/>
              <a:ext cx="215688" cy="312266"/>
            </a:xfrm>
            <a:custGeom>
              <a:avLst/>
              <a:gdLst/>
              <a:ahLst/>
              <a:cxnLst>
                <a:cxn ang="0">
                  <a:pos x="4" y="0"/>
                </a:cxn>
                <a:cxn ang="0">
                  <a:pos x="22" y="0"/>
                </a:cxn>
                <a:cxn ang="0">
                  <a:pos x="30" y="2"/>
                </a:cxn>
                <a:cxn ang="0">
                  <a:pos x="40" y="24"/>
                </a:cxn>
                <a:cxn ang="0">
                  <a:pos x="40" y="26"/>
                </a:cxn>
                <a:cxn ang="0">
                  <a:pos x="42" y="36"/>
                </a:cxn>
                <a:cxn ang="0">
                  <a:pos x="42" y="40"/>
                </a:cxn>
                <a:cxn ang="0">
                  <a:pos x="42" y="44"/>
                </a:cxn>
                <a:cxn ang="0">
                  <a:pos x="38" y="50"/>
                </a:cxn>
                <a:cxn ang="0">
                  <a:pos x="36" y="54"/>
                </a:cxn>
                <a:cxn ang="0">
                  <a:pos x="40" y="52"/>
                </a:cxn>
                <a:cxn ang="0">
                  <a:pos x="50" y="54"/>
                </a:cxn>
                <a:cxn ang="0">
                  <a:pos x="54" y="62"/>
                </a:cxn>
                <a:cxn ang="0">
                  <a:pos x="64" y="60"/>
                </a:cxn>
                <a:cxn ang="0">
                  <a:pos x="68" y="56"/>
                </a:cxn>
                <a:cxn ang="0">
                  <a:pos x="74" y="44"/>
                </a:cxn>
                <a:cxn ang="0">
                  <a:pos x="72" y="44"/>
                </a:cxn>
                <a:cxn ang="0">
                  <a:pos x="76" y="38"/>
                </a:cxn>
                <a:cxn ang="0">
                  <a:pos x="80" y="42"/>
                </a:cxn>
                <a:cxn ang="0">
                  <a:pos x="84" y="44"/>
                </a:cxn>
                <a:cxn ang="0">
                  <a:pos x="88" y="50"/>
                </a:cxn>
                <a:cxn ang="0">
                  <a:pos x="88" y="56"/>
                </a:cxn>
                <a:cxn ang="0">
                  <a:pos x="94" y="70"/>
                </a:cxn>
                <a:cxn ang="0">
                  <a:pos x="90" y="84"/>
                </a:cxn>
                <a:cxn ang="0">
                  <a:pos x="86" y="88"/>
                </a:cxn>
                <a:cxn ang="0">
                  <a:pos x="86" y="88"/>
                </a:cxn>
                <a:cxn ang="0">
                  <a:pos x="84" y="88"/>
                </a:cxn>
                <a:cxn ang="0">
                  <a:pos x="84" y="90"/>
                </a:cxn>
                <a:cxn ang="0">
                  <a:pos x="82" y="90"/>
                </a:cxn>
                <a:cxn ang="0">
                  <a:pos x="82" y="90"/>
                </a:cxn>
                <a:cxn ang="0">
                  <a:pos x="82" y="90"/>
                </a:cxn>
                <a:cxn ang="0">
                  <a:pos x="80" y="92"/>
                </a:cxn>
                <a:cxn ang="0">
                  <a:pos x="80" y="92"/>
                </a:cxn>
                <a:cxn ang="0">
                  <a:pos x="80" y="94"/>
                </a:cxn>
                <a:cxn ang="0">
                  <a:pos x="78" y="94"/>
                </a:cxn>
                <a:cxn ang="0">
                  <a:pos x="84" y="98"/>
                </a:cxn>
                <a:cxn ang="0">
                  <a:pos x="104" y="104"/>
                </a:cxn>
                <a:cxn ang="0">
                  <a:pos x="116" y="108"/>
                </a:cxn>
                <a:cxn ang="0">
                  <a:pos x="118" y="120"/>
                </a:cxn>
                <a:cxn ang="0">
                  <a:pos x="122" y="122"/>
                </a:cxn>
                <a:cxn ang="0">
                  <a:pos x="122" y="122"/>
                </a:cxn>
                <a:cxn ang="0">
                  <a:pos x="132" y="126"/>
                </a:cxn>
                <a:cxn ang="0">
                  <a:pos x="134" y="126"/>
                </a:cxn>
                <a:cxn ang="0">
                  <a:pos x="134" y="136"/>
                </a:cxn>
                <a:cxn ang="0">
                  <a:pos x="134" y="146"/>
                </a:cxn>
                <a:cxn ang="0">
                  <a:pos x="136" y="148"/>
                </a:cxn>
                <a:cxn ang="0">
                  <a:pos x="136" y="148"/>
                </a:cxn>
                <a:cxn ang="0">
                  <a:pos x="136" y="150"/>
                </a:cxn>
                <a:cxn ang="0">
                  <a:pos x="130" y="162"/>
                </a:cxn>
                <a:cxn ang="0">
                  <a:pos x="128" y="176"/>
                </a:cxn>
                <a:cxn ang="0">
                  <a:pos x="128" y="184"/>
                </a:cxn>
                <a:cxn ang="0">
                  <a:pos x="128" y="194"/>
                </a:cxn>
              </a:cxnLst>
              <a:rect l="0" t="0" r="r" b="b"/>
              <a:pathLst>
                <a:path w="136" h="196">
                  <a:moveTo>
                    <a:pt x="0" y="0"/>
                  </a:moveTo>
                  <a:lnTo>
                    <a:pt x="2" y="2"/>
                  </a:lnTo>
                  <a:lnTo>
                    <a:pt x="2" y="2"/>
                  </a:lnTo>
                  <a:lnTo>
                    <a:pt x="2" y="0"/>
                  </a:lnTo>
                  <a:lnTo>
                    <a:pt x="4" y="0"/>
                  </a:lnTo>
                  <a:lnTo>
                    <a:pt x="14" y="2"/>
                  </a:lnTo>
                  <a:lnTo>
                    <a:pt x="18" y="0"/>
                  </a:lnTo>
                  <a:lnTo>
                    <a:pt x="18" y="0"/>
                  </a:lnTo>
                  <a:lnTo>
                    <a:pt x="20" y="0"/>
                  </a:lnTo>
                  <a:lnTo>
                    <a:pt x="22" y="0"/>
                  </a:lnTo>
                  <a:lnTo>
                    <a:pt x="22" y="0"/>
                  </a:lnTo>
                  <a:lnTo>
                    <a:pt x="22" y="0"/>
                  </a:lnTo>
                  <a:lnTo>
                    <a:pt x="28" y="0"/>
                  </a:lnTo>
                  <a:lnTo>
                    <a:pt x="28" y="0"/>
                  </a:lnTo>
                  <a:lnTo>
                    <a:pt x="30" y="2"/>
                  </a:lnTo>
                  <a:lnTo>
                    <a:pt x="36" y="8"/>
                  </a:lnTo>
                  <a:lnTo>
                    <a:pt x="38" y="16"/>
                  </a:lnTo>
                  <a:lnTo>
                    <a:pt x="40" y="22"/>
                  </a:lnTo>
                  <a:lnTo>
                    <a:pt x="40" y="22"/>
                  </a:lnTo>
                  <a:lnTo>
                    <a:pt x="40" y="24"/>
                  </a:lnTo>
                  <a:lnTo>
                    <a:pt x="40" y="24"/>
                  </a:lnTo>
                  <a:lnTo>
                    <a:pt x="40" y="24"/>
                  </a:lnTo>
                  <a:lnTo>
                    <a:pt x="40" y="26"/>
                  </a:lnTo>
                  <a:lnTo>
                    <a:pt x="40" y="26"/>
                  </a:lnTo>
                  <a:lnTo>
                    <a:pt x="40" y="26"/>
                  </a:lnTo>
                  <a:lnTo>
                    <a:pt x="38" y="26"/>
                  </a:lnTo>
                  <a:lnTo>
                    <a:pt x="38" y="26"/>
                  </a:lnTo>
                  <a:lnTo>
                    <a:pt x="38" y="28"/>
                  </a:lnTo>
                  <a:lnTo>
                    <a:pt x="40" y="32"/>
                  </a:lnTo>
                  <a:lnTo>
                    <a:pt x="42" y="36"/>
                  </a:lnTo>
                  <a:lnTo>
                    <a:pt x="42" y="36"/>
                  </a:lnTo>
                  <a:lnTo>
                    <a:pt x="42" y="36"/>
                  </a:lnTo>
                  <a:lnTo>
                    <a:pt x="42" y="36"/>
                  </a:lnTo>
                  <a:lnTo>
                    <a:pt x="42" y="38"/>
                  </a:lnTo>
                  <a:lnTo>
                    <a:pt x="42" y="40"/>
                  </a:lnTo>
                  <a:lnTo>
                    <a:pt x="42" y="40"/>
                  </a:lnTo>
                  <a:lnTo>
                    <a:pt x="42" y="40"/>
                  </a:lnTo>
                  <a:lnTo>
                    <a:pt x="42" y="42"/>
                  </a:lnTo>
                  <a:lnTo>
                    <a:pt x="42" y="42"/>
                  </a:lnTo>
                  <a:lnTo>
                    <a:pt x="42" y="44"/>
                  </a:lnTo>
                  <a:lnTo>
                    <a:pt x="40" y="48"/>
                  </a:lnTo>
                  <a:lnTo>
                    <a:pt x="40" y="48"/>
                  </a:lnTo>
                  <a:lnTo>
                    <a:pt x="40" y="48"/>
                  </a:lnTo>
                  <a:lnTo>
                    <a:pt x="40" y="50"/>
                  </a:lnTo>
                  <a:lnTo>
                    <a:pt x="38" y="50"/>
                  </a:lnTo>
                  <a:lnTo>
                    <a:pt x="38" y="50"/>
                  </a:lnTo>
                  <a:lnTo>
                    <a:pt x="38" y="50"/>
                  </a:lnTo>
                  <a:lnTo>
                    <a:pt x="38" y="50"/>
                  </a:lnTo>
                  <a:lnTo>
                    <a:pt x="36" y="54"/>
                  </a:lnTo>
                  <a:lnTo>
                    <a:pt x="36" y="54"/>
                  </a:lnTo>
                  <a:lnTo>
                    <a:pt x="36" y="54"/>
                  </a:lnTo>
                  <a:lnTo>
                    <a:pt x="38" y="54"/>
                  </a:lnTo>
                  <a:lnTo>
                    <a:pt x="38" y="52"/>
                  </a:lnTo>
                  <a:lnTo>
                    <a:pt x="38" y="52"/>
                  </a:lnTo>
                  <a:lnTo>
                    <a:pt x="40" y="52"/>
                  </a:lnTo>
                  <a:lnTo>
                    <a:pt x="44" y="50"/>
                  </a:lnTo>
                  <a:lnTo>
                    <a:pt x="44" y="50"/>
                  </a:lnTo>
                  <a:lnTo>
                    <a:pt x="44" y="52"/>
                  </a:lnTo>
                  <a:lnTo>
                    <a:pt x="48" y="54"/>
                  </a:lnTo>
                  <a:lnTo>
                    <a:pt x="50" y="54"/>
                  </a:lnTo>
                  <a:lnTo>
                    <a:pt x="54" y="60"/>
                  </a:lnTo>
                  <a:lnTo>
                    <a:pt x="54" y="60"/>
                  </a:lnTo>
                  <a:lnTo>
                    <a:pt x="54" y="60"/>
                  </a:lnTo>
                  <a:lnTo>
                    <a:pt x="54" y="62"/>
                  </a:lnTo>
                  <a:lnTo>
                    <a:pt x="54" y="62"/>
                  </a:lnTo>
                  <a:lnTo>
                    <a:pt x="56" y="62"/>
                  </a:lnTo>
                  <a:lnTo>
                    <a:pt x="56" y="62"/>
                  </a:lnTo>
                  <a:lnTo>
                    <a:pt x="58" y="60"/>
                  </a:lnTo>
                  <a:lnTo>
                    <a:pt x="60" y="60"/>
                  </a:lnTo>
                  <a:lnTo>
                    <a:pt x="64" y="60"/>
                  </a:lnTo>
                  <a:lnTo>
                    <a:pt x="64" y="60"/>
                  </a:lnTo>
                  <a:lnTo>
                    <a:pt x="66" y="58"/>
                  </a:lnTo>
                  <a:lnTo>
                    <a:pt x="66" y="58"/>
                  </a:lnTo>
                  <a:lnTo>
                    <a:pt x="68" y="58"/>
                  </a:lnTo>
                  <a:lnTo>
                    <a:pt x="68" y="56"/>
                  </a:lnTo>
                  <a:lnTo>
                    <a:pt x="70" y="52"/>
                  </a:lnTo>
                  <a:lnTo>
                    <a:pt x="70" y="52"/>
                  </a:lnTo>
                  <a:lnTo>
                    <a:pt x="74" y="46"/>
                  </a:lnTo>
                  <a:lnTo>
                    <a:pt x="74" y="46"/>
                  </a:lnTo>
                  <a:lnTo>
                    <a:pt x="74" y="44"/>
                  </a:lnTo>
                  <a:lnTo>
                    <a:pt x="74" y="44"/>
                  </a:lnTo>
                  <a:lnTo>
                    <a:pt x="72" y="44"/>
                  </a:lnTo>
                  <a:lnTo>
                    <a:pt x="72" y="44"/>
                  </a:lnTo>
                  <a:lnTo>
                    <a:pt x="72" y="44"/>
                  </a:lnTo>
                  <a:lnTo>
                    <a:pt x="72" y="44"/>
                  </a:lnTo>
                  <a:lnTo>
                    <a:pt x="74" y="40"/>
                  </a:lnTo>
                  <a:lnTo>
                    <a:pt x="74" y="40"/>
                  </a:lnTo>
                  <a:lnTo>
                    <a:pt x="74" y="40"/>
                  </a:lnTo>
                  <a:lnTo>
                    <a:pt x="74" y="38"/>
                  </a:lnTo>
                  <a:lnTo>
                    <a:pt x="76" y="38"/>
                  </a:lnTo>
                  <a:lnTo>
                    <a:pt x="80" y="38"/>
                  </a:lnTo>
                  <a:lnTo>
                    <a:pt x="80" y="38"/>
                  </a:lnTo>
                  <a:lnTo>
                    <a:pt x="80" y="40"/>
                  </a:lnTo>
                  <a:lnTo>
                    <a:pt x="80" y="40"/>
                  </a:lnTo>
                  <a:lnTo>
                    <a:pt x="80" y="42"/>
                  </a:lnTo>
                  <a:lnTo>
                    <a:pt x="80" y="42"/>
                  </a:lnTo>
                  <a:lnTo>
                    <a:pt x="80" y="42"/>
                  </a:lnTo>
                  <a:lnTo>
                    <a:pt x="80" y="42"/>
                  </a:lnTo>
                  <a:lnTo>
                    <a:pt x="82" y="42"/>
                  </a:lnTo>
                  <a:lnTo>
                    <a:pt x="84" y="44"/>
                  </a:lnTo>
                  <a:lnTo>
                    <a:pt x="84" y="44"/>
                  </a:lnTo>
                  <a:lnTo>
                    <a:pt x="86" y="46"/>
                  </a:lnTo>
                  <a:lnTo>
                    <a:pt x="86" y="46"/>
                  </a:lnTo>
                  <a:lnTo>
                    <a:pt x="88" y="48"/>
                  </a:lnTo>
                  <a:lnTo>
                    <a:pt x="88" y="50"/>
                  </a:lnTo>
                  <a:lnTo>
                    <a:pt x="88" y="50"/>
                  </a:lnTo>
                  <a:lnTo>
                    <a:pt x="88" y="50"/>
                  </a:lnTo>
                  <a:lnTo>
                    <a:pt x="88" y="52"/>
                  </a:lnTo>
                  <a:lnTo>
                    <a:pt x="88" y="54"/>
                  </a:lnTo>
                  <a:lnTo>
                    <a:pt x="88" y="56"/>
                  </a:lnTo>
                  <a:lnTo>
                    <a:pt x="90" y="60"/>
                  </a:lnTo>
                  <a:lnTo>
                    <a:pt x="92" y="62"/>
                  </a:lnTo>
                  <a:lnTo>
                    <a:pt x="94" y="62"/>
                  </a:lnTo>
                  <a:lnTo>
                    <a:pt x="94" y="62"/>
                  </a:lnTo>
                  <a:lnTo>
                    <a:pt x="94" y="70"/>
                  </a:lnTo>
                  <a:lnTo>
                    <a:pt x="92" y="78"/>
                  </a:lnTo>
                  <a:lnTo>
                    <a:pt x="92" y="78"/>
                  </a:lnTo>
                  <a:lnTo>
                    <a:pt x="92" y="80"/>
                  </a:lnTo>
                  <a:lnTo>
                    <a:pt x="90" y="82"/>
                  </a:lnTo>
                  <a:lnTo>
                    <a:pt x="90" y="84"/>
                  </a:lnTo>
                  <a:lnTo>
                    <a:pt x="90" y="84"/>
                  </a:lnTo>
                  <a:lnTo>
                    <a:pt x="88" y="84"/>
                  </a:lnTo>
                  <a:lnTo>
                    <a:pt x="88" y="86"/>
                  </a:lnTo>
                  <a:lnTo>
                    <a:pt x="86" y="88"/>
                  </a:lnTo>
                  <a:lnTo>
                    <a:pt x="86" y="88"/>
                  </a:lnTo>
                  <a:lnTo>
                    <a:pt x="86" y="88"/>
                  </a:lnTo>
                  <a:lnTo>
                    <a:pt x="86" y="88"/>
                  </a:lnTo>
                  <a:lnTo>
                    <a:pt x="86" y="88"/>
                  </a:lnTo>
                  <a:lnTo>
                    <a:pt x="86" y="88"/>
                  </a:lnTo>
                  <a:lnTo>
                    <a:pt x="86" y="88"/>
                  </a:lnTo>
                  <a:lnTo>
                    <a:pt x="86" y="88"/>
                  </a:lnTo>
                  <a:lnTo>
                    <a:pt x="84" y="88"/>
                  </a:lnTo>
                  <a:lnTo>
                    <a:pt x="84" y="88"/>
                  </a:lnTo>
                  <a:lnTo>
                    <a:pt x="84" y="88"/>
                  </a:lnTo>
                  <a:lnTo>
                    <a:pt x="84" y="88"/>
                  </a:lnTo>
                  <a:lnTo>
                    <a:pt x="84" y="90"/>
                  </a:lnTo>
                  <a:lnTo>
                    <a:pt x="84" y="90"/>
                  </a:lnTo>
                  <a:lnTo>
                    <a:pt x="84" y="90"/>
                  </a:lnTo>
                  <a:lnTo>
                    <a:pt x="84" y="90"/>
                  </a:lnTo>
                  <a:lnTo>
                    <a:pt x="84" y="90"/>
                  </a:lnTo>
                  <a:lnTo>
                    <a:pt x="84" y="90"/>
                  </a:lnTo>
                  <a:lnTo>
                    <a:pt x="84" y="90"/>
                  </a:lnTo>
                  <a:lnTo>
                    <a:pt x="82" y="90"/>
                  </a:lnTo>
                  <a:lnTo>
                    <a:pt x="82" y="90"/>
                  </a:lnTo>
                  <a:lnTo>
                    <a:pt x="82" y="90"/>
                  </a:lnTo>
                  <a:lnTo>
                    <a:pt x="82" y="90"/>
                  </a:lnTo>
                  <a:lnTo>
                    <a:pt x="82" y="90"/>
                  </a:lnTo>
                  <a:lnTo>
                    <a:pt x="82" y="90"/>
                  </a:lnTo>
                  <a:lnTo>
                    <a:pt x="82" y="90"/>
                  </a:lnTo>
                  <a:lnTo>
                    <a:pt x="82" y="90"/>
                  </a:lnTo>
                  <a:lnTo>
                    <a:pt x="82" y="90"/>
                  </a:lnTo>
                  <a:lnTo>
                    <a:pt x="82" y="90"/>
                  </a:lnTo>
                  <a:lnTo>
                    <a:pt x="82" y="90"/>
                  </a:lnTo>
                  <a:lnTo>
                    <a:pt x="82" y="90"/>
                  </a:lnTo>
                  <a:lnTo>
                    <a:pt x="82" y="90"/>
                  </a:lnTo>
                  <a:lnTo>
                    <a:pt x="82" y="92"/>
                  </a:lnTo>
                  <a:lnTo>
                    <a:pt x="82" y="92"/>
                  </a:lnTo>
                  <a:lnTo>
                    <a:pt x="82" y="92"/>
                  </a:lnTo>
                  <a:lnTo>
                    <a:pt x="82" y="92"/>
                  </a:lnTo>
                  <a:lnTo>
                    <a:pt x="80" y="92"/>
                  </a:lnTo>
                  <a:lnTo>
                    <a:pt x="80" y="92"/>
                  </a:lnTo>
                  <a:lnTo>
                    <a:pt x="80" y="92"/>
                  </a:lnTo>
                  <a:lnTo>
                    <a:pt x="80" y="92"/>
                  </a:lnTo>
                  <a:lnTo>
                    <a:pt x="80" y="92"/>
                  </a:lnTo>
                  <a:lnTo>
                    <a:pt x="80" y="92"/>
                  </a:lnTo>
                  <a:lnTo>
                    <a:pt x="80" y="92"/>
                  </a:lnTo>
                  <a:lnTo>
                    <a:pt x="80" y="92"/>
                  </a:lnTo>
                  <a:lnTo>
                    <a:pt x="80" y="94"/>
                  </a:lnTo>
                  <a:lnTo>
                    <a:pt x="80" y="94"/>
                  </a:lnTo>
                  <a:lnTo>
                    <a:pt x="80" y="94"/>
                  </a:lnTo>
                  <a:lnTo>
                    <a:pt x="80" y="94"/>
                  </a:lnTo>
                  <a:lnTo>
                    <a:pt x="78" y="94"/>
                  </a:lnTo>
                  <a:lnTo>
                    <a:pt x="78" y="94"/>
                  </a:lnTo>
                  <a:lnTo>
                    <a:pt x="78" y="94"/>
                  </a:lnTo>
                  <a:lnTo>
                    <a:pt x="78" y="94"/>
                  </a:lnTo>
                  <a:lnTo>
                    <a:pt x="78" y="94"/>
                  </a:lnTo>
                  <a:lnTo>
                    <a:pt x="80" y="96"/>
                  </a:lnTo>
                  <a:lnTo>
                    <a:pt x="82" y="96"/>
                  </a:lnTo>
                  <a:lnTo>
                    <a:pt x="82" y="96"/>
                  </a:lnTo>
                  <a:lnTo>
                    <a:pt x="84" y="98"/>
                  </a:lnTo>
                  <a:lnTo>
                    <a:pt x="90" y="102"/>
                  </a:lnTo>
                  <a:lnTo>
                    <a:pt x="98" y="106"/>
                  </a:lnTo>
                  <a:lnTo>
                    <a:pt x="100" y="106"/>
                  </a:lnTo>
                  <a:lnTo>
                    <a:pt x="102" y="106"/>
                  </a:lnTo>
                  <a:lnTo>
                    <a:pt x="104" y="104"/>
                  </a:lnTo>
                  <a:lnTo>
                    <a:pt x="106" y="104"/>
                  </a:lnTo>
                  <a:lnTo>
                    <a:pt x="112" y="106"/>
                  </a:lnTo>
                  <a:lnTo>
                    <a:pt x="112" y="106"/>
                  </a:lnTo>
                  <a:lnTo>
                    <a:pt x="114" y="108"/>
                  </a:lnTo>
                  <a:lnTo>
                    <a:pt x="116" y="108"/>
                  </a:lnTo>
                  <a:lnTo>
                    <a:pt x="116" y="116"/>
                  </a:lnTo>
                  <a:lnTo>
                    <a:pt x="118" y="118"/>
                  </a:lnTo>
                  <a:lnTo>
                    <a:pt x="118" y="118"/>
                  </a:lnTo>
                  <a:lnTo>
                    <a:pt x="118" y="120"/>
                  </a:lnTo>
                  <a:lnTo>
                    <a:pt x="118" y="120"/>
                  </a:lnTo>
                  <a:lnTo>
                    <a:pt x="118" y="120"/>
                  </a:lnTo>
                  <a:lnTo>
                    <a:pt x="118" y="122"/>
                  </a:lnTo>
                  <a:lnTo>
                    <a:pt x="118" y="122"/>
                  </a:lnTo>
                  <a:lnTo>
                    <a:pt x="120" y="122"/>
                  </a:lnTo>
                  <a:lnTo>
                    <a:pt x="122" y="122"/>
                  </a:lnTo>
                  <a:lnTo>
                    <a:pt x="122" y="124"/>
                  </a:lnTo>
                  <a:lnTo>
                    <a:pt x="122" y="124"/>
                  </a:lnTo>
                  <a:lnTo>
                    <a:pt x="122" y="124"/>
                  </a:lnTo>
                  <a:lnTo>
                    <a:pt x="122" y="122"/>
                  </a:lnTo>
                  <a:lnTo>
                    <a:pt x="122" y="122"/>
                  </a:lnTo>
                  <a:lnTo>
                    <a:pt x="124" y="122"/>
                  </a:lnTo>
                  <a:lnTo>
                    <a:pt x="128" y="124"/>
                  </a:lnTo>
                  <a:lnTo>
                    <a:pt x="130" y="126"/>
                  </a:lnTo>
                  <a:lnTo>
                    <a:pt x="132" y="126"/>
                  </a:lnTo>
                  <a:lnTo>
                    <a:pt x="132" y="126"/>
                  </a:lnTo>
                  <a:lnTo>
                    <a:pt x="134" y="126"/>
                  </a:lnTo>
                  <a:lnTo>
                    <a:pt x="134" y="126"/>
                  </a:lnTo>
                  <a:lnTo>
                    <a:pt x="134" y="126"/>
                  </a:lnTo>
                  <a:lnTo>
                    <a:pt x="134" y="126"/>
                  </a:lnTo>
                  <a:lnTo>
                    <a:pt x="134" y="126"/>
                  </a:lnTo>
                  <a:lnTo>
                    <a:pt x="134" y="128"/>
                  </a:lnTo>
                  <a:lnTo>
                    <a:pt x="134" y="128"/>
                  </a:lnTo>
                  <a:lnTo>
                    <a:pt x="134" y="130"/>
                  </a:lnTo>
                  <a:lnTo>
                    <a:pt x="134" y="132"/>
                  </a:lnTo>
                  <a:lnTo>
                    <a:pt x="134" y="136"/>
                  </a:lnTo>
                  <a:lnTo>
                    <a:pt x="136" y="136"/>
                  </a:lnTo>
                  <a:lnTo>
                    <a:pt x="136" y="138"/>
                  </a:lnTo>
                  <a:lnTo>
                    <a:pt x="136" y="140"/>
                  </a:lnTo>
                  <a:lnTo>
                    <a:pt x="134" y="142"/>
                  </a:lnTo>
                  <a:lnTo>
                    <a:pt x="134" y="146"/>
                  </a:lnTo>
                  <a:lnTo>
                    <a:pt x="134" y="146"/>
                  </a:lnTo>
                  <a:lnTo>
                    <a:pt x="134" y="146"/>
                  </a:lnTo>
                  <a:lnTo>
                    <a:pt x="134" y="148"/>
                  </a:lnTo>
                  <a:lnTo>
                    <a:pt x="134" y="148"/>
                  </a:lnTo>
                  <a:lnTo>
                    <a:pt x="136" y="148"/>
                  </a:lnTo>
                  <a:lnTo>
                    <a:pt x="136" y="148"/>
                  </a:lnTo>
                  <a:lnTo>
                    <a:pt x="136" y="148"/>
                  </a:lnTo>
                  <a:lnTo>
                    <a:pt x="136" y="148"/>
                  </a:lnTo>
                  <a:lnTo>
                    <a:pt x="136" y="148"/>
                  </a:lnTo>
                  <a:lnTo>
                    <a:pt x="136" y="148"/>
                  </a:lnTo>
                  <a:lnTo>
                    <a:pt x="136" y="148"/>
                  </a:lnTo>
                  <a:lnTo>
                    <a:pt x="136" y="148"/>
                  </a:lnTo>
                  <a:lnTo>
                    <a:pt x="136" y="150"/>
                  </a:lnTo>
                  <a:lnTo>
                    <a:pt x="136" y="150"/>
                  </a:lnTo>
                  <a:lnTo>
                    <a:pt x="136" y="150"/>
                  </a:lnTo>
                  <a:lnTo>
                    <a:pt x="136" y="150"/>
                  </a:lnTo>
                  <a:lnTo>
                    <a:pt x="130" y="160"/>
                  </a:lnTo>
                  <a:lnTo>
                    <a:pt x="130" y="162"/>
                  </a:lnTo>
                  <a:lnTo>
                    <a:pt x="130" y="162"/>
                  </a:lnTo>
                  <a:lnTo>
                    <a:pt x="130" y="162"/>
                  </a:lnTo>
                  <a:lnTo>
                    <a:pt x="128" y="164"/>
                  </a:lnTo>
                  <a:lnTo>
                    <a:pt x="126" y="170"/>
                  </a:lnTo>
                  <a:lnTo>
                    <a:pt x="126" y="174"/>
                  </a:lnTo>
                  <a:lnTo>
                    <a:pt x="126" y="174"/>
                  </a:lnTo>
                  <a:lnTo>
                    <a:pt x="128" y="176"/>
                  </a:lnTo>
                  <a:lnTo>
                    <a:pt x="128" y="176"/>
                  </a:lnTo>
                  <a:lnTo>
                    <a:pt x="128" y="176"/>
                  </a:lnTo>
                  <a:lnTo>
                    <a:pt x="128" y="178"/>
                  </a:lnTo>
                  <a:lnTo>
                    <a:pt x="128" y="184"/>
                  </a:lnTo>
                  <a:lnTo>
                    <a:pt x="128" y="184"/>
                  </a:lnTo>
                  <a:lnTo>
                    <a:pt x="128" y="188"/>
                  </a:lnTo>
                  <a:lnTo>
                    <a:pt x="128" y="192"/>
                  </a:lnTo>
                  <a:lnTo>
                    <a:pt x="128" y="192"/>
                  </a:lnTo>
                  <a:lnTo>
                    <a:pt x="128" y="194"/>
                  </a:lnTo>
                  <a:lnTo>
                    <a:pt x="128" y="194"/>
                  </a:lnTo>
                  <a:lnTo>
                    <a:pt x="128" y="194"/>
                  </a:lnTo>
                  <a:lnTo>
                    <a:pt x="128" y="196"/>
                  </a:lnTo>
                  <a:lnTo>
                    <a:pt x="128" y="196"/>
                  </a:lnTo>
                  <a:lnTo>
                    <a:pt x="130" y="196"/>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00" name="Freeform 5735">
              <a:extLst>
                <a:ext uri="{FF2B5EF4-FFF2-40B4-BE49-F238E27FC236}">
                  <a16:creationId xmlns:a16="http://schemas.microsoft.com/office/drawing/2014/main" id="{7C5819FF-1376-0143-8F82-79D547AA09B5}"/>
                </a:ext>
              </a:extLst>
            </p:cNvPr>
            <p:cNvSpPr>
              <a:spLocks/>
            </p:cNvSpPr>
            <p:nvPr/>
          </p:nvSpPr>
          <p:spPr bwMode="auto">
            <a:xfrm>
              <a:off x="4419749" y="1709336"/>
              <a:ext cx="676669" cy="318864"/>
            </a:xfrm>
            <a:custGeom>
              <a:avLst/>
              <a:gdLst/>
              <a:ahLst/>
              <a:cxnLst>
                <a:cxn ang="0">
                  <a:pos x="426" y="200"/>
                </a:cxn>
                <a:cxn ang="0">
                  <a:pos x="400" y="186"/>
                </a:cxn>
                <a:cxn ang="0">
                  <a:pos x="378" y="174"/>
                </a:cxn>
                <a:cxn ang="0">
                  <a:pos x="346" y="156"/>
                </a:cxn>
                <a:cxn ang="0">
                  <a:pos x="320" y="142"/>
                </a:cxn>
                <a:cxn ang="0">
                  <a:pos x="302" y="132"/>
                </a:cxn>
                <a:cxn ang="0">
                  <a:pos x="300" y="132"/>
                </a:cxn>
                <a:cxn ang="0">
                  <a:pos x="282" y="122"/>
                </a:cxn>
                <a:cxn ang="0">
                  <a:pos x="256" y="108"/>
                </a:cxn>
                <a:cxn ang="0">
                  <a:pos x="230" y="94"/>
                </a:cxn>
                <a:cxn ang="0">
                  <a:pos x="202" y="80"/>
                </a:cxn>
                <a:cxn ang="0">
                  <a:pos x="178" y="66"/>
                </a:cxn>
                <a:cxn ang="0">
                  <a:pos x="158" y="56"/>
                </a:cxn>
                <a:cxn ang="0">
                  <a:pos x="142" y="48"/>
                </a:cxn>
                <a:cxn ang="0">
                  <a:pos x="126" y="40"/>
                </a:cxn>
                <a:cxn ang="0">
                  <a:pos x="124" y="40"/>
                </a:cxn>
                <a:cxn ang="0">
                  <a:pos x="92" y="24"/>
                </a:cxn>
                <a:cxn ang="0">
                  <a:pos x="62" y="8"/>
                </a:cxn>
                <a:cxn ang="0">
                  <a:pos x="46" y="0"/>
                </a:cxn>
                <a:cxn ang="0">
                  <a:pos x="6" y="20"/>
                </a:cxn>
                <a:cxn ang="0">
                  <a:pos x="0" y="24"/>
                </a:cxn>
              </a:cxnLst>
              <a:rect l="0" t="0" r="r" b="b"/>
              <a:pathLst>
                <a:path w="426" h="200">
                  <a:moveTo>
                    <a:pt x="426" y="200"/>
                  </a:moveTo>
                  <a:lnTo>
                    <a:pt x="400" y="186"/>
                  </a:lnTo>
                  <a:lnTo>
                    <a:pt x="378" y="174"/>
                  </a:lnTo>
                  <a:lnTo>
                    <a:pt x="346" y="156"/>
                  </a:lnTo>
                  <a:lnTo>
                    <a:pt x="320" y="142"/>
                  </a:lnTo>
                  <a:lnTo>
                    <a:pt x="302" y="132"/>
                  </a:lnTo>
                  <a:lnTo>
                    <a:pt x="300" y="132"/>
                  </a:lnTo>
                  <a:lnTo>
                    <a:pt x="282" y="122"/>
                  </a:lnTo>
                  <a:lnTo>
                    <a:pt x="256" y="108"/>
                  </a:lnTo>
                  <a:lnTo>
                    <a:pt x="230" y="94"/>
                  </a:lnTo>
                  <a:lnTo>
                    <a:pt x="202" y="80"/>
                  </a:lnTo>
                  <a:lnTo>
                    <a:pt x="178" y="66"/>
                  </a:lnTo>
                  <a:lnTo>
                    <a:pt x="158" y="56"/>
                  </a:lnTo>
                  <a:lnTo>
                    <a:pt x="142" y="48"/>
                  </a:lnTo>
                  <a:lnTo>
                    <a:pt x="126" y="40"/>
                  </a:lnTo>
                  <a:lnTo>
                    <a:pt x="124" y="40"/>
                  </a:lnTo>
                  <a:lnTo>
                    <a:pt x="92" y="24"/>
                  </a:lnTo>
                  <a:lnTo>
                    <a:pt x="62" y="8"/>
                  </a:lnTo>
                  <a:lnTo>
                    <a:pt x="46" y="0"/>
                  </a:lnTo>
                  <a:lnTo>
                    <a:pt x="6" y="20"/>
                  </a:lnTo>
                  <a:lnTo>
                    <a:pt x="0" y="24"/>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01" name="Freeform 5736">
              <a:extLst>
                <a:ext uri="{FF2B5EF4-FFF2-40B4-BE49-F238E27FC236}">
                  <a16:creationId xmlns:a16="http://schemas.microsoft.com/office/drawing/2014/main" id="{696D19E1-1D43-0146-B986-DAA387CE3D6A}"/>
                </a:ext>
              </a:extLst>
            </p:cNvPr>
            <p:cNvSpPr>
              <a:spLocks/>
            </p:cNvSpPr>
            <p:nvPr/>
          </p:nvSpPr>
          <p:spPr bwMode="auto">
            <a:xfrm>
              <a:off x="2931077" y="1581791"/>
              <a:ext cx="678785" cy="485993"/>
            </a:xfrm>
            <a:custGeom>
              <a:avLst/>
              <a:gdLst/>
              <a:ahLst/>
              <a:cxnLst>
                <a:cxn ang="0">
                  <a:pos x="32" y="22"/>
                </a:cxn>
                <a:cxn ang="0">
                  <a:pos x="74" y="52"/>
                </a:cxn>
                <a:cxn ang="0">
                  <a:pos x="128" y="90"/>
                </a:cxn>
                <a:cxn ang="0">
                  <a:pos x="174" y="124"/>
                </a:cxn>
                <a:cxn ang="0">
                  <a:pos x="222" y="160"/>
                </a:cxn>
                <a:cxn ang="0">
                  <a:pos x="234" y="168"/>
                </a:cxn>
                <a:cxn ang="0">
                  <a:pos x="264" y="188"/>
                </a:cxn>
                <a:cxn ang="0">
                  <a:pos x="284" y="202"/>
                </a:cxn>
                <a:cxn ang="0">
                  <a:pos x="284" y="204"/>
                </a:cxn>
                <a:cxn ang="0">
                  <a:pos x="284" y="212"/>
                </a:cxn>
                <a:cxn ang="0">
                  <a:pos x="282" y="214"/>
                </a:cxn>
                <a:cxn ang="0">
                  <a:pos x="282" y="216"/>
                </a:cxn>
                <a:cxn ang="0">
                  <a:pos x="282" y="218"/>
                </a:cxn>
                <a:cxn ang="0">
                  <a:pos x="292" y="220"/>
                </a:cxn>
                <a:cxn ang="0">
                  <a:pos x="302" y="224"/>
                </a:cxn>
                <a:cxn ang="0">
                  <a:pos x="306" y="228"/>
                </a:cxn>
                <a:cxn ang="0">
                  <a:pos x="306" y="232"/>
                </a:cxn>
                <a:cxn ang="0">
                  <a:pos x="306" y="234"/>
                </a:cxn>
                <a:cxn ang="0">
                  <a:pos x="306" y="234"/>
                </a:cxn>
                <a:cxn ang="0">
                  <a:pos x="312" y="240"/>
                </a:cxn>
                <a:cxn ang="0">
                  <a:pos x="326" y="244"/>
                </a:cxn>
                <a:cxn ang="0">
                  <a:pos x="326" y="244"/>
                </a:cxn>
                <a:cxn ang="0">
                  <a:pos x="330" y="242"/>
                </a:cxn>
                <a:cxn ang="0">
                  <a:pos x="332" y="242"/>
                </a:cxn>
                <a:cxn ang="0">
                  <a:pos x="336" y="244"/>
                </a:cxn>
                <a:cxn ang="0">
                  <a:pos x="338" y="248"/>
                </a:cxn>
                <a:cxn ang="0">
                  <a:pos x="340" y="252"/>
                </a:cxn>
                <a:cxn ang="0">
                  <a:pos x="342" y="252"/>
                </a:cxn>
                <a:cxn ang="0">
                  <a:pos x="346" y="254"/>
                </a:cxn>
                <a:cxn ang="0">
                  <a:pos x="356" y="256"/>
                </a:cxn>
                <a:cxn ang="0">
                  <a:pos x="370" y="258"/>
                </a:cxn>
                <a:cxn ang="0">
                  <a:pos x="380" y="264"/>
                </a:cxn>
                <a:cxn ang="0">
                  <a:pos x="380" y="268"/>
                </a:cxn>
                <a:cxn ang="0">
                  <a:pos x="380" y="276"/>
                </a:cxn>
                <a:cxn ang="0">
                  <a:pos x="380" y="282"/>
                </a:cxn>
                <a:cxn ang="0">
                  <a:pos x="382" y="284"/>
                </a:cxn>
                <a:cxn ang="0">
                  <a:pos x="382" y="284"/>
                </a:cxn>
                <a:cxn ang="0">
                  <a:pos x="382" y="284"/>
                </a:cxn>
                <a:cxn ang="0">
                  <a:pos x="382" y="286"/>
                </a:cxn>
                <a:cxn ang="0">
                  <a:pos x="376" y="296"/>
                </a:cxn>
                <a:cxn ang="0">
                  <a:pos x="374" y="298"/>
                </a:cxn>
                <a:cxn ang="0">
                  <a:pos x="378" y="302"/>
                </a:cxn>
                <a:cxn ang="0">
                  <a:pos x="412" y="300"/>
                </a:cxn>
                <a:cxn ang="0">
                  <a:pos x="428" y="298"/>
                </a:cxn>
              </a:cxnLst>
              <a:rect l="0" t="0" r="r" b="b"/>
              <a:pathLst>
                <a:path w="428" h="306">
                  <a:moveTo>
                    <a:pt x="0" y="0"/>
                  </a:moveTo>
                  <a:lnTo>
                    <a:pt x="14" y="10"/>
                  </a:lnTo>
                  <a:lnTo>
                    <a:pt x="32" y="22"/>
                  </a:lnTo>
                  <a:lnTo>
                    <a:pt x="48" y="34"/>
                  </a:lnTo>
                  <a:lnTo>
                    <a:pt x="64" y="44"/>
                  </a:lnTo>
                  <a:lnTo>
                    <a:pt x="74" y="52"/>
                  </a:lnTo>
                  <a:lnTo>
                    <a:pt x="94" y="66"/>
                  </a:lnTo>
                  <a:lnTo>
                    <a:pt x="112" y="78"/>
                  </a:lnTo>
                  <a:lnTo>
                    <a:pt x="128" y="90"/>
                  </a:lnTo>
                  <a:lnTo>
                    <a:pt x="144" y="102"/>
                  </a:lnTo>
                  <a:lnTo>
                    <a:pt x="160" y="114"/>
                  </a:lnTo>
                  <a:lnTo>
                    <a:pt x="174" y="124"/>
                  </a:lnTo>
                  <a:lnTo>
                    <a:pt x="190" y="136"/>
                  </a:lnTo>
                  <a:lnTo>
                    <a:pt x="208" y="148"/>
                  </a:lnTo>
                  <a:lnTo>
                    <a:pt x="222" y="160"/>
                  </a:lnTo>
                  <a:lnTo>
                    <a:pt x="226" y="162"/>
                  </a:lnTo>
                  <a:lnTo>
                    <a:pt x="228" y="164"/>
                  </a:lnTo>
                  <a:lnTo>
                    <a:pt x="234" y="168"/>
                  </a:lnTo>
                  <a:lnTo>
                    <a:pt x="240" y="172"/>
                  </a:lnTo>
                  <a:lnTo>
                    <a:pt x="246" y="176"/>
                  </a:lnTo>
                  <a:lnTo>
                    <a:pt x="264" y="188"/>
                  </a:lnTo>
                  <a:lnTo>
                    <a:pt x="282" y="200"/>
                  </a:lnTo>
                  <a:lnTo>
                    <a:pt x="282" y="200"/>
                  </a:lnTo>
                  <a:lnTo>
                    <a:pt x="284" y="202"/>
                  </a:lnTo>
                  <a:lnTo>
                    <a:pt x="284" y="204"/>
                  </a:lnTo>
                  <a:lnTo>
                    <a:pt x="284" y="204"/>
                  </a:lnTo>
                  <a:lnTo>
                    <a:pt x="284" y="204"/>
                  </a:lnTo>
                  <a:lnTo>
                    <a:pt x="284" y="208"/>
                  </a:lnTo>
                  <a:lnTo>
                    <a:pt x="284" y="210"/>
                  </a:lnTo>
                  <a:lnTo>
                    <a:pt x="284" y="212"/>
                  </a:lnTo>
                  <a:lnTo>
                    <a:pt x="284" y="212"/>
                  </a:lnTo>
                  <a:lnTo>
                    <a:pt x="282" y="212"/>
                  </a:lnTo>
                  <a:lnTo>
                    <a:pt x="282" y="214"/>
                  </a:lnTo>
                  <a:lnTo>
                    <a:pt x="282" y="214"/>
                  </a:lnTo>
                  <a:lnTo>
                    <a:pt x="282" y="216"/>
                  </a:lnTo>
                  <a:lnTo>
                    <a:pt x="282" y="216"/>
                  </a:lnTo>
                  <a:lnTo>
                    <a:pt x="282" y="216"/>
                  </a:lnTo>
                  <a:lnTo>
                    <a:pt x="282" y="218"/>
                  </a:lnTo>
                  <a:lnTo>
                    <a:pt x="282" y="218"/>
                  </a:lnTo>
                  <a:lnTo>
                    <a:pt x="282" y="218"/>
                  </a:lnTo>
                  <a:lnTo>
                    <a:pt x="284" y="218"/>
                  </a:lnTo>
                  <a:lnTo>
                    <a:pt x="292" y="220"/>
                  </a:lnTo>
                  <a:lnTo>
                    <a:pt x="298" y="222"/>
                  </a:lnTo>
                  <a:lnTo>
                    <a:pt x="300" y="224"/>
                  </a:lnTo>
                  <a:lnTo>
                    <a:pt x="302" y="224"/>
                  </a:lnTo>
                  <a:lnTo>
                    <a:pt x="302" y="226"/>
                  </a:lnTo>
                  <a:lnTo>
                    <a:pt x="304" y="226"/>
                  </a:lnTo>
                  <a:lnTo>
                    <a:pt x="306" y="228"/>
                  </a:lnTo>
                  <a:lnTo>
                    <a:pt x="306" y="228"/>
                  </a:lnTo>
                  <a:lnTo>
                    <a:pt x="306" y="232"/>
                  </a:lnTo>
                  <a:lnTo>
                    <a:pt x="306" y="232"/>
                  </a:lnTo>
                  <a:lnTo>
                    <a:pt x="306" y="234"/>
                  </a:lnTo>
                  <a:lnTo>
                    <a:pt x="306" y="234"/>
                  </a:lnTo>
                  <a:lnTo>
                    <a:pt x="306" y="234"/>
                  </a:lnTo>
                  <a:lnTo>
                    <a:pt x="306" y="234"/>
                  </a:lnTo>
                  <a:lnTo>
                    <a:pt x="306" y="234"/>
                  </a:lnTo>
                  <a:lnTo>
                    <a:pt x="306" y="234"/>
                  </a:lnTo>
                  <a:lnTo>
                    <a:pt x="308" y="236"/>
                  </a:lnTo>
                  <a:lnTo>
                    <a:pt x="312" y="240"/>
                  </a:lnTo>
                  <a:lnTo>
                    <a:pt x="312" y="240"/>
                  </a:lnTo>
                  <a:lnTo>
                    <a:pt x="314" y="240"/>
                  </a:lnTo>
                  <a:lnTo>
                    <a:pt x="318" y="242"/>
                  </a:lnTo>
                  <a:lnTo>
                    <a:pt x="326" y="244"/>
                  </a:lnTo>
                  <a:lnTo>
                    <a:pt x="326" y="244"/>
                  </a:lnTo>
                  <a:lnTo>
                    <a:pt x="326" y="244"/>
                  </a:lnTo>
                  <a:lnTo>
                    <a:pt x="326" y="244"/>
                  </a:lnTo>
                  <a:lnTo>
                    <a:pt x="328" y="244"/>
                  </a:lnTo>
                  <a:lnTo>
                    <a:pt x="330" y="242"/>
                  </a:lnTo>
                  <a:lnTo>
                    <a:pt x="330" y="242"/>
                  </a:lnTo>
                  <a:lnTo>
                    <a:pt x="332" y="240"/>
                  </a:lnTo>
                  <a:lnTo>
                    <a:pt x="332" y="242"/>
                  </a:lnTo>
                  <a:lnTo>
                    <a:pt x="332" y="242"/>
                  </a:lnTo>
                  <a:lnTo>
                    <a:pt x="334" y="242"/>
                  </a:lnTo>
                  <a:lnTo>
                    <a:pt x="334" y="242"/>
                  </a:lnTo>
                  <a:lnTo>
                    <a:pt x="336" y="244"/>
                  </a:lnTo>
                  <a:lnTo>
                    <a:pt x="338" y="244"/>
                  </a:lnTo>
                  <a:lnTo>
                    <a:pt x="338" y="246"/>
                  </a:lnTo>
                  <a:lnTo>
                    <a:pt x="338" y="248"/>
                  </a:lnTo>
                  <a:lnTo>
                    <a:pt x="340" y="248"/>
                  </a:lnTo>
                  <a:lnTo>
                    <a:pt x="340" y="250"/>
                  </a:lnTo>
                  <a:lnTo>
                    <a:pt x="340" y="252"/>
                  </a:lnTo>
                  <a:lnTo>
                    <a:pt x="342" y="252"/>
                  </a:lnTo>
                  <a:lnTo>
                    <a:pt x="342" y="252"/>
                  </a:lnTo>
                  <a:lnTo>
                    <a:pt x="342" y="252"/>
                  </a:lnTo>
                  <a:lnTo>
                    <a:pt x="342" y="252"/>
                  </a:lnTo>
                  <a:lnTo>
                    <a:pt x="346" y="254"/>
                  </a:lnTo>
                  <a:lnTo>
                    <a:pt x="346" y="254"/>
                  </a:lnTo>
                  <a:lnTo>
                    <a:pt x="350" y="256"/>
                  </a:lnTo>
                  <a:lnTo>
                    <a:pt x="354" y="254"/>
                  </a:lnTo>
                  <a:lnTo>
                    <a:pt x="356" y="256"/>
                  </a:lnTo>
                  <a:lnTo>
                    <a:pt x="364" y="256"/>
                  </a:lnTo>
                  <a:lnTo>
                    <a:pt x="370" y="258"/>
                  </a:lnTo>
                  <a:lnTo>
                    <a:pt x="370" y="258"/>
                  </a:lnTo>
                  <a:lnTo>
                    <a:pt x="370" y="260"/>
                  </a:lnTo>
                  <a:lnTo>
                    <a:pt x="380" y="264"/>
                  </a:lnTo>
                  <a:lnTo>
                    <a:pt x="380" y="264"/>
                  </a:lnTo>
                  <a:lnTo>
                    <a:pt x="380" y="264"/>
                  </a:lnTo>
                  <a:lnTo>
                    <a:pt x="380" y="264"/>
                  </a:lnTo>
                  <a:lnTo>
                    <a:pt x="380" y="268"/>
                  </a:lnTo>
                  <a:lnTo>
                    <a:pt x="380" y="274"/>
                  </a:lnTo>
                  <a:lnTo>
                    <a:pt x="380" y="276"/>
                  </a:lnTo>
                  <a:lnTo>
                    <a:pt x="380" y="276"/>
                  </a:lnTo>
                  <a:lnTo>
                    <a:pt x="380" y="276"/>
                  </a:lnTo>
                  <a:lnTo>
                    <a:pt x="380" y="278"/>
                  </a:lnTo>
                  <a:lnTo>
                    <a:pt x="380" y="282"/>
                  </a:lnTo>
                  <a:lnTo>
                    <a:pt x="380" y="282"/>
                  </a:lnTo>
                  <a:lnTo>
                    <a:pt x="382" y="282"/>
                  </a:lnTo>
                  <a:lnTo>
                    <a:pt x="382" y="284"/>
                  </a:lnTo>
                  <a:lnTo>
                    <a:pt x="382" y="284"/>
                  </a:lnTo>
                  <a:lnTo>
                    <a:pt x="382" y="284"/>
                  </a:lnTo>
                  <a:lnTo>
                    <a:pt x="382" y="284"/>
                  </a:lnTo>
                  <a:lnTo>
                    <a:pt x="382" y="284"/>
                  </a:lnTo>
                  <a:lnTo>
                    <a:pt x="382" y="284"/>
                  </a:lnTo>
                  <a:lnTo>
                    <a:pt x="382" y="284"/>
                  </a:lnTo>
                  <a:lnTo>
                    <a:pt x="382" y="286"/>
                  </a:lnTo>
                  <a:lnTo>
                    <a:pt x="382" y="286"/>
                  </a:lnTo>
                  <a:lnTo>
                    <a:pt x="382" y="286"/>
                  </a:lnTo>
                  <a:lnTo>
                    <a:pt x="378" y="292"/>
                  </a:lnTo>
                  <a:lnTo>
                    <a:pt x="376" y="294"/>
                  </a:lnTo>
                  <a:lnTo>
                    <a:pt x="376" y="296"/>
                  </a:lnTo>
                  <a:lnTo>
                    <a:pt x="374" y="298"/>
                  </a:lnTo>
                  <a:lnTo>
                    <a:pt x="374" y="298"/>
                  </a:lnTo>
                  <a:lnTo>
                    <a:pt x="374" y="298"/>
                  </a:lnTo>
                  <a:lnTo>
                    <a:pt x="376" y="300"/>
                  </a:lnTo>
                  <a:lnTo>
                    <a:pt x="376" y="300"/>
                  </a:lnTo>
                  <a:lnTo>
                    <a:pt x="378" y="302"/>
                  </a:lnTo>
                  <a:lnTo>
                    <a:pt x="386" y="306"/>
                  </a:lnTo>
                  <a:lnTo>
                    <a:pt x="404" y="302"/>
                  </a:lnTo>
                  <a:lnTo>
                    <a:pt x="412" y="300"/>
                  </a:lnTo>
                  <a:lnTo>
                    <a:pt x="414" y="300"/>
                  </a:lnTo>
                  <a:lnTo>
                    <a:pt x="420" y="300"/>
                  </a:lnTo>
                  <a:lnTo>
                    <a:pt x="428" y="298"/>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02" name="Freeform 5737">
              <a:extLst>
                <a:ext uri="{FF2B5EF4-FFF2-40B4-BE49-F238E27FC236}">
                  <a16:creationId xmlns:a16="http://schemas.microsoft.com/office/drawing/2014/main" id="{86E2CE22-06EC-3E4A-858B-06AFF7642867}"/>
                </a:ext>
              </a:extLst>
            </p:cNvPr>
            <p:cNvSpPr>
              <a:spLocks/>
            </p:cNvSpPr>
            <p:nvPr/>
          </p:nvSpPr>
          <p:spPr bwMode="auto">
            <a:xfrm>
              <a:off x="2429919" y="2373452"/>
              <a:ext cx="877555" cy="378238"/>
            </a:xfrm>
            <a:custGeom>
              <a:avLst/>
              <a:gdLst/>
              <a:ahLst/>
              <a:cxnLst>
                <a:cxn ang="0">
                  <a:pos x="492" y="14"/>
                </a:cxn>
                <a:cxn ang="0">
                  <a:pos x="450" y="34"/>
                </a:cxn>
                <a:cxn ang="0">
                  <a:pos x="430" y="40"/>
                </a:cxn>
                <a:cxn ang="0">
                  <a:pos x="406" y="66"/>
                </a:cxn>
                <a:cxn ang="0">
                  <a:pos x="390" y="76"/>
                </a:cxn>
                <a:cxn ang="0">
                  <a:pos x="380" y="88"/>
                </a:cxn>
                <a:cxn ang="0">
                  <a:pos x="380" y="92"/>
                </a:cxn>
                <a:cxn ang="0">
                  <a:pos x="358" y="78"/>
                </a:cxn>
                <a:cxn ang="0">
                  <a:pos x="346" y="88"/>
                </a:cxn>
                <a:cxn ang="0">
                  <a:pos x="338" y="96"/>
                </a:cxn>
                <a:cxn ang="0">
                  <a:pos x="344" y="104"/>
                </a:cxn>
                <a:cxn ang="0">
                  <a:pos x="332" y="114"/>
                </a:cxn>
                <a:cxn ang="0">
                  <a:pos x="334" y="118"/>
                </a:cxn>
                <a:cxn ang="0">
                  <a:pos x="334" y="126"/>
                </a:cxn>
                <a:cxn ang="0">
                  <a:pos x="324" y="144"/>
                </a:cxn>
                <a:cxn ang="0">
                  <a:pos x="300" y="152"/>
                </a:cxn>
                <a:cxn ang="0">
                  <a:pos x="298" y="172"/>
                </a:cxn>
                <a:cxn ang="0">
                  <a:pos x="288" y="192"/>
                </a:cxn>
                <a:cxn ang="0">
                  <a:pos x="286" y="202"/>
                </a:cxn>
                <a:cxn ang="0">
                  <a:pos x="286" y="208"/>
                </a:cxn>
                <a:cxn ang="0">
                  <a:pos x="276" y="224"/>
                </a:cxn>
                <a:cxn ang="0">
                  <a:pos x="270" y="224"/>
                </a:cxn>
                <a:cxn ang="0">
                  <a:pos x="260" y="236"/>
                </a:cxn>
                <a:cxn ang="0">
                  <a:pos x="250" y="224"/>
                </a:cxn>
                <a:cxn ang="0">
                  <a:pos x="240" y="212"/>
                </a:cxn>
                <a:cxn ang="0">
                  <a:pos x="240" y="216"/>
                </a:cxn>
                <a:cxn ang="0">
                  <a:pos x="240" y="218"/>
                </a:cxn>
                <a:cxn ang="0">
                  <a:pos x="230" y="214"/>
                </a:cxn>
                <a:cxn ang="0">
                  <a:pos x="228" y="216"/>
                </a:cxn>
                <a:cxn ang="0">
                  <a:pos x="228" y="228"/>
                </a:cxn>
                <a:cxn ang="0">
                  <a:pos x="214" y="232"/>
                </a:cxn>
                <a:cxn ang="0">
                  <a:pos x="214" y="238"/>
                </a:cxn>
                <a:cxn ang="0">
                  <a:pos x="210" y="238"/>
                </a:cxn>
                <a:cxn ang="0">
                  <a:pos x="204" y="234"/>
                </a:cxn>
                <a:cxn ang="0">
                  <a:pos x="182" y="224"/>
                </a:cxn>
                <a:cxn ang="0">
                  <a:pos x="176" y="230"/>
                </a:cxn>
                <a:cxn ang="0">
                  <a:pos x="166" y="238"/>
                </a:cxn>
                <a:cxn ang="0">
                  <a:pos x="166" y="228"/>
                </a:cxn>
                <a:cxn ang="0">
                  <a:pos x="152" y="218"/>
                </a:cxn>
                <a:cxn ang="0">
                  <a:pos x="144" y="194"/>
                </a:cxn>
                <a:cxn ang="0">
                  <a:pos x="132" y="196"/>
                </a:cxn>
                <a:cxn ang="0">
                  <a:pos x="144" y="184"/>
                </a:cxn>
                <a:cxn ang="0">
                  <a:pos x="148" y="182"/>
                </a:cxn>
                <a:cxn ang="0">
                  <a:pos x="142" y="176"/>
                </a:cxn>
                <a:cxn ang="0">
                  <a:pos x="136" y="174"/>
                </a:cxn>
                <a:cxn ang="0">
                  <a:pos x="132" y="166"/>
                </a:cxn>
                <a:cxn ang="0">
                  <a:pos x="126" y="166"/>
                </a:cxn>
                <a:cxn ang="0">
                  <a:pos x="118" y="138"/>
                </a:cxn>
                <a:cxn ang="0">
                  <a:pos x="118" y="130"/>
                </a:cxn>
                <a:cxn ang="0">
                  <a:pos x="102" y="124"/>
                </a:cxn>
                <a:cxn ang="0">
                  <a:pos x="104" y="132"/>
                </a:cxn>
                <a:cxn ang="0">
                  <a:pos x="88" y="142"/>
                </a:cxn>
                <a:cxn ang="0">
                  <a:pos x="86" y="146"/>
                </a:cxn>
                <a:cxn ang="0">
                  <a:pos x="54" y="138"/>
                </a:cxn>
                <a:cxn ang="0">
                  <a:pos x="44" y="150"/>
                </a:cxn>
                <a:cxn ang="0">
                  <a:pos x="34" y="150"/>
                </a:cxn>
                <a:cxn ang="0">
                  <a:pos x="20" y="138"/>
                </a:cxn>
                <a:cxn ang="0">
                  <a:pos x="14" y="148"/>
                </a:cxn>
                <a:cxn ang="0">
                  <a:pos x="6" y="144"/>
                </a:cxn>
                <a:cxn ang="0">
                  <a:pos x="0" y="138"/>
                </a:cxn>
              </a:cxnLst>
              <a:rect l="0" t="0" r="r" b="b"/>
              <a:pathLst>
                <a:path w="554" h="238">
                  <a:moveTo>
                    <a:pt x="554" y="8"/>
                  </a:moveTo>
                  <a:lnTo>
                    <a:pt x="544" y="4"/>
                  </a:lnTo>
                  <a:lnTo>
                    <a:pt x="532" y="0"/>
                  </a:lnTo>
                  <a:lnTo>
                    <a:pt x="526" y="4"/>
                  </a:lnTo>
                  <a:lnTo>
                    <a:pt x="522" y="0"/>
                  </a:lnTo>
                  <a:lnTo>
                    <a:pt x="510" y="0"/>
                  </a:lnTo>
                  <a:lnTo>
                    <a:pt x="510" y="0"/>
                  </a:lnTo>
                  <a:lnTo>
                    <a:pt x="496" y="12"/>
                  </a:lnTo>
                  <a:lnTo>
                    <a:pt x="492" y="14"/>
                  </a:lnTo>
                  <a:lnTo>
                    <a:pt x="492" y="14"/>
                  </a:lnTo>
                  <a:lnTo>
                    <a:pt x="480" y="16"/>
                  </a:lnTo>
                  <a:lnTo>
                    <a:pt x="478" y="18"/>
                  </a:lnTo>
                  <a:lnTo>
                    <a:pt x="464" y="28"/>
                  </a:lnTo>
                  <a:lnTo>
                    <a:pt x="460" y="28"/>
                  </a:lnTo>
                  <a:lnTo>
                    <a:pt x="454" y="28"/>
                  </a:lnTo>
                  <a:lnTo>
                    <a:pt x="450" y="30"/>
                  </a:lnTo>
                  <a:lnTo>
                    <a:pt x="450" y="32"/>
                  </a:lnTo>
                  <a:lnTo>
                    <a:pt x="450" y="34"/>
                  </a:lnTo>
                  <a:lnTo>
                    <a:pt x="450" y="36"/>
                  </a:lnTo>
                  <a:lnTo>
                    <a:pt x="448" y="38"/>
                  </a:lnTo>
                  <a:lnTo>
                    <a:pt x="448" y="44"/>
                  </a:lnTo>
                  <a:lnTo>
                    <a:pt x="444" y="44"/>
                  </a:lnTo>
                  <a:lnTo>
                    <a:pt x="444" y="46"/>
                  </a:lnTo>
                  <a:lnTo>
                    <a:pt x="438" y="42"/>
                  </a:lnTo>
                  <a:lnTo>
                    <a:pt x="436" y="40"/>
                  </a:lnTo>
                  <a:lnTo>
                    <a:pt x="434" y="40"/>
                  </a:lnTo>
                  <a:lnTo>
                    <a:pt x="430" y="40"/>
                  </a:lnTo>
                  <a:lnTo>
                    <a:pt x="428" y="38"/>
                  </a:lnTo>
                  <a:lnTo>
                    <a:pt x="426" y="38"/>
                  </a:lnTo>
                  <a:lnTo>
                    <a:pt x="420" y="42"/>
                  </a:lnTo>
                  <a:lnTo>
                    <a:pt x="418" y="44"/>
                  </a:lnTo>
                  <a:lnTo>
                    <a:pt x="410" y="50"/>
                  </a:lnTo>
                  <a:lnTo>
                    <a:pt x="410" y="52"/>
                  </a:lnTo>
                  <a:lnTo>
                    <a:pt x="406" y="60"/>
                  </a:lnTo>
                  <a:lnTo>
                    <a:pt x="406" y="62"/>
                  </a:lnTo>
                  <a:lnTo>
                    <a:pt x="406" y="66"/>
                  </a:lnTo>
                  <a:lnTo>
                    <a:pt x="406" y="68"/>
                  </a:lnTo>
                  <a:lnTo>
                    <a:pt x="408" y="68"/>
                  </a:lnTo>
                  <a:lnTo>
                    <a:pt x="404" y="70"/>
                  </a:lnTo>
                  <a:lnTo>
                    <a:pt x="404" y="70"/>
                  </a:lnTo>
                  <a:lnTo>
                    <a:pt x="396" y="68"/>
                  </a:lnTo>
                  <a:lnTo>
                    <a:pt x="392" y="66"/>
                  </a:lnTo>
                  <a:lnTo>
                    <a:pt x="390" y="66"/>
                  </a:lnTo>
                  <a:lnTo>
                    <a:pt x="388" y="74"/>
                  </a:lnTo>
                  <a:lnTo>
                    <a:pt x="390" y="76"/>
                  </a:lnTo>
                  <a:lnTo>
                    <a:pt x="390" y="84"/>
                  </a:lnTo>
                  <a:lnTo>
                    <a:pt x="390" y="86"/>
                  </a:lnTo>
                  <a:lnTo>
                    <a:pt x="390" y="86"/>
                  </a:lnTo>
                  <a:lnTo>
                    <a:pt x="384" y="88"/>
                  </a:lnTo>
                  <a:lnTo>
                    <a:pt x="382" y="88"/>
                  </a:lnTo>
                  <a:lnTo>
                    <a:pt x="380" y="88"/>
                  </a:lnTo>
                  <a:lnTo>
                    <a:pt x="380" y="88"/>
                  </a:lnTo>
                  <a:lnTo>
                    <a:pt x="380" y="88"/>
                  </a:lnTo>
                  <a:lnTo>
                    <a:pt x="380" y="88"/>
                  </a:lnTo>
                  <a:lnTo>
                    <a:pt x="380" y="88"/>
                  </a:lnTo>
                  <a:lnTo>
                    <a:pt x="380" y="90"/>
                  </a:lnTo>
                  <a:lnTo>
                    <a:pt x="382" y="90"/>
                  </a:lnTo>
                  <a:lnTo>
                    <a:pt x="382" y="90"/>
                  </a:lnTo>
                  <a:lnTo>
                    <a:pt x="382" y="92"/>
                  </a:lnTo>
                  <a:lnTo>
                    <a:pt x="382" y="92"/>
                  </a:lnTo>
                  <a:lnTo>
                    <a:pt x="380" y="92"/>
                  </a:lnTo>
                  <a:lnTo>
                    <a:pt x="380" y="92"/>
                  </a:lnTo>
                  <a:lnTo>
                    <a:pt x="380" y="92"/>
                  </a:lnTo>
                  <a:lnTo>
                    <a:pt x="380" y="92"/>
                  </a:lnTo>
                  <a:lnTo>
                    <a:pt x="378" y="92"/>
                  </a:lnTo>
                  <a:lnTo>
                    <a:pt x="376" y="92"/>
                  </a:lnTo>
                  <a:lnTo>
                    <a:pt x="376" y="92"/>
                  </a:lnTo>
                  <a:lnTo>
                    <a:pt x="374" y="90"/>
                  </a:lnTo>
                  <a:lnTo>
                    <a:pt x="372" y="90"/>
                  </a:lnTo>
                  <a:lnTo>
                    <a:pt x="364" y="84"/>
                  </a:lnTo>
                  <a:lnTo>
                    <a:pt x="358" y="80"/>
                  </a:lnTo>
                  <a:lnTo>
                    <a:pt x="358" y="78"/>
                  </a:lnTo>
                  <a:lnTo>
                    <a:pt x="358" y="78"/>
                  </a:lnTo>
                  <a:lnTo>
                    <a:pt x="356" y="76"/>
                  </a:lnTo>
                  <a:lnTo>
                    <a:pt x="356" y="76"/>
                  </a:lnTo>
                  <a:lnTo>
                    <a:pt x="356" y="76"/>
                  </a:lnTo>
                  <a:lnTo>
                    <a:pt x="356" y="78"/>
                  </a:lnTo>
                  <a:lnTo>
                    <a:pt x="348" y="86"/>
                  </a:lnTo>
                  <a:lnTo>
                    <a:pt x="346" y="88"/>
                  </a:lnTo>
                  <a:lnTo>
                    <a:pt x="346" y="88"/>
                  </a:lnTo>
                  <a:lnTo>
                    <a:pt x="346" y="88"/>
                  </a:lnTo>
                  <a:lnTo>
                    <a:pt x="346" y="88"/>
                  </a:lnTo>
                  <a:lnTo>
                    <a:pt x="344" y="88"/>
                  </a:lnTo>
                  <a:lnTo>
                    <a:pt x="342" y="90"/>
                  </a:lnTo>
                  <a:lnTo>
                    <a:pt x="340" y="92"/>
                  </a:lnTo>
                  <a:lnTo>
                    <a:pt x="340" y="92"/>
                  </a:lnTo>
                  <a:lnTo>
                    <a:pt x="338" y="94"/>
                  </a:lnTo>
                  <a:lnTo>
                    <a:pt x="338" y="94"/>
                  </a:lnTo>
                  <a:lnTo>
                    <a:pt x="338" y="96"/>
                  </a:lnTo>
                  <a:lnTo>
                    <a:pt x="338" y="96"/>
                  </a:lnTo>
                  <a:lnTo>
                    <a:pt x="340" y="100"/>
                  </a:lnTo>
                  <a:lnTo>
                    <a:pt x="342" y="100"/>
                  </a:lnTo>
                  <a:lnTo>
                    <a:pt x="342" y="100"/>
                  </a:lnTo>
                  <a:lnTo>
                    <a:pt x="342" y="102"/>
                  </a:lnTo>
                  <a:lnTo>
                    <a:pt x="342" y="102"/>
                  </a:lnTo>
                  <a:lnTo>
                    <a:pt x="344" y="102"/>
                  </a:lnTo>
                  <a:lnTo>
                    <a:pt x="344" y="102"/>
                  </a:lnTo>
                  <a:lnTo>
                    <a:pt x="344" y="102"/>
                  </a:lnTo>
                  <a:lnTo>
                    <a:pt x="344" y="104"/>
                  </a:lnTo>
                  <a:lnTo>
                    <a:pt x="344" y="108"/>
                  </a:lnTo>
                  <a:lnTo>
                    <a:pt x="344" y="112"/>
                  </a:lnTo>
                  <a:lnTo>
                    <a:pt x="344" y="112"/>
                  </a:lnTo>
                  <a:lnTo>
                    <a:pt x="344" y="114"/>
                  </a:lnTo>
                  <a:lnTo>
                    <a:pt x="344" y="114"/>
                  </a:lnTo>
                  <a:lnTo>
                    <a:pt x="342" y="114"/>
                  </a:lnTo>
                  <a:lnTo>
                    <a:pt x="342" y="114"/>
                  </a:lnTo>
                  <a:lnTo>
                    <a:pt x="340" y="114"/>
                  </a:lnTo>
                  <a:lnTo>
                    <a:pt x="332" y="114"/>
                  </a:lnTo>
                  <a:lnTo>
                    <a:pt x="332" y="114"/>
                  </a:lnTo>
                  <a:lnTo>
                    <a:pt x="332" y="116"/>
                  </a:lnTo>
                  <a:lnTo>
                    <a:pt x="332" y="116"/>
                  </a:lnTo>
                  <a:lnTo>
                    <a:pt x="332" y="118"/>
                  </a:lnTo>
                  <a:lnTo>
                    <a:pt x="332" y="118"/>
                  </a:lnTo>
                  <a:lnTo>
                    <a:pt x="332" y="118"/>
                  </a:lnTo>
                  <a:lnTo>
                    <a:pt x="332" y="118"/>
                  </a:lnTo>
                  <a:lnTo>
                    <a:pt x="334" y="118"/>
                  </a:lnTo>
                  <a:lnTo>
                    <a:pt x="334" y="118"/>
                  </a:lnTo>
                  <a:lnTo>
                    <a:pt x="334" y="118"/>
                  </a:lnTo>
                  <a:lnTo>
                    <a:pt x="334" y="118"/>
                  </a:lnTo>
                  <a:lnTo>
                    <a:pt x="336" y="122"/>
                  </a:lnTo>
                  <a:lnTo>
                    <a:pt x="336" y="124"/>
                  </a:lnTo>
                  <a:lnTo>
                    <a:pt x="336" y="124"/>
                  </a:lnTo>
                  <a:lnTo>
                    <a:pt x="336" y="124"/>
                  </a:lnTo>
                  <a:lnTo>
                    <a:pt x="336" y="124"/>
                  </a:lnTo>
                  <a:lnTo>
                    <a:pt x="336" y="124"/>
                  </a:lnTo>
                  <a:lnTo>
                    <a:pt x="334" y="126"/>
                  </a:lnTo>
                  <a:lnTo>
                    <a:pt x="334" y="126"/>
                  </a:lnTo>
                  <a:lnTo>
                    <a:pt x="334" y="126"/>
                  </a:lnTo>
                  <a:lnTo>
                    <a:pt x="334" y="128"/>
                  </a:lnTo>
                  <a:lnTo>
                    <a:pt x="334" y="128"/>
                  </a:lnTo>
                  <a:lnTo>
                    <a:pt x="334" y="134"/>
                  </a:lnTo>
                  <a:lnTo>
                    <a:pt x="332" y="136"/>
                  </a:lnTo>
                  <a:lnTo>
                    <a:pt x="328" y="140"/>
                  </a:lnTo>
                  <a:lnTo>
                    <a:pt x="324" y="144"/>
                  </a:lnTo>
                  <a:lnTo>
                    <a:pt x="324" y="144"/>
                  </a:lnTo>
                  <a:lnTo>
                    <a:pt x="324" y="144"/>
                  </a:lnTo>
                  <a:lnTo>
                    <a:pt x="324" y="144"/>
                  </a:lnTo>
                  <a:lnTo>
                    <a:pt x="324" y="146"/>
                  </a:lnTo>
                  <a:lnTo>
                    <a:pt x="322" y="146"/>
                  </a:lnTo>
                  <a:lnTo>
                    <a:pt x="310" y="148"/>
                  </a:lnTo>
                  <a:lnTo>
                    <a:pt x="304" y="150"/>
                  </a:lnTo>
                  <a:lnTo>
                    <a:pt x="302" y="150"/>
                  </a:lnTo>
                  <a:lnTo>
                    <a:pt x="300" y="152"/>
                  </a:lnTo>
                  <a:lnTo>
                    <a:pt x="300" y="152"/>
                  </a:lnTo>
                  <a:lnTo>
                    <a:pt x="298" y="152"/>
                  </a:lnTo>
                  <a:lnTo>
                    <a:pt x="294" y="156"/>
                  </a:lnTo>
                  <a:lnTo>
                    <a:pt x="294" y="158"/>
                  </a:lnTo>
                  <a:lnTo>
                    <a:pt x="294" y="164"/>
                  </a:lnTo>
                  <a:lnTo>
                    <a:pt x="296" y="168"/>
                  </a:lnTo>
                  <a:lnTo>
                    <a:pt x="296" y="168"/>
                  </a:lnTo>
                  <a:lnTo>
                    <a:pt x="296" y="170"/>
                  </a:lnTo>
                  <a:lnTo>
                    <a:pt x="298" y="170"/>
                  </a:lnTo>
                  <a:lnTo>
                    <a:pt x="298" y="172"/>
                  </a:lnTo>
                  <a:lnTo>
                    <a:pt x="296" y="174"/>
                  </a:lnTo>
                  <a:lnTo>
                    <a:pt x="296" y="184"/>
                  </a:lnTo>
                  <a:lnTo>
                    <a:pt x="296" y="184"/>
                  </a:lnTo>
                  <a:lnTo>
                    <a:pt x="292" y="190"/>
                  </a:lnTo>
                  <a:lnTo>
                    <a:pt x="292" y="190"/>
                  </a:lnTo>
                  <a:lnTo>
                    <a:pt x="292" y="192"/>
                  </a:lnTo>
                  <a:lnTo>
                    <a:pt x="290" y="192"/>
                  </a:lnTo>
                  <a:lnTo>
                    <a:pt x="290" y="192"/>
                  </a:lnTo>
                  <a:lnTo>
                    <a:pt x="288" y="192"/>
                  </a:lnTo>
                  <a:lnTo>
                    <a:pt x="284" y="192"/>
                  </a:lnTo>
                  <a:lnTo>
                    <a:pt x="284" y="192"/>
                  </a:lnTo>
                  <a:lnTo>
                    <a:pt x="284" y="192"/>
                  </a:lnTo>
                  <a:lnTo>
                    <a:pt x="284" y="194"/>
                  </a:lnTo>
                  <a:lnTo>
                    <a:pt x="284" y="194"/>
                  </a:lnTo>
                  <a:lnTo>
                    <a:pt x="284" y="196"/>
                  </a:lnTo>
                  <a:lnTo>
                    <a:pt x="284" y="196"/>
                  </a:lnTo>
                  <a:lnTo>
                    <a:pt x="284" y="196"/>
                  </a:lnTo>
                  <a:lnTo>
                    <a:pt x="286" y="202"/>
                  </a:lnTo>
                  <a:lnTo>
                    <a:pt x="286" y="202"/>
                  </a:lnTo>
                  <a:lnTo>
                    <a:pt x="286" y="202"/>
                  </a:lnTo>
                  <a:lnTo>
                    <a:pt x="286" y="202"/>
                  </a:lnTo>
                  <a:lnTo>
                    <a:pt x="288" y="204"/>
                  </a:lnTo>
                  <a:lnTo>
                    <a:pt x="288" y="204"/>
                  </a:lnTo>
                  <a:lnTo>
                    <a:pt x="288" y="204"/>
                  </a:lnTo>
                  <a:lnTo>
                    <a:pt x="288" y="204"/>
                  </a:lnTo>
                  <a:lnTo>
                    <a:pt x="288" y="204"/>
                  </a:lnTo>
                  <a:lnTo>
                    <a:pt x="286" y="208"/>
                  </a:lnTo>
                  <a:lnTo>
                    <a:pt x="286" y="210"/>
                  </a:lnTo>
                  <a:lnTo>
                    <a:pt x="284" y="210"/>
                  </a:lnTo>
                  <a:lnTo>
                    <a:pt x="284" y="212"/>
                  </a:lnTo>
                  <a:lnTo>
                    <a:pt x="284" y="214"/>
                  </a:lnTo>
                  <a:lnTo>
                    <a:pt x="284" y="220"/>
                  </a:lnTo>
                  <a:lnTo>
                    <a:pt x="282" y="224"/>
                  </a:lnTo>
                  <a:lnTo>
                    <a:pt x="280" y="222"/>
                  </a:lnTo>
                  <a:lnTo>
                    <a:pt x="280" y="222"/>
                  </a:lnTo>
                  <a:lnTo>
                    <a:pt x="276" y="224"/>
                  </a:lnTo>
                  <a:lnTo>
                    <a:pt x="276" y="224"/>
                  </a:lnTo>
                  <a:lnTo>
                    <a:pt x="274" y="224"/>
                  </a:lnTo>
                  <a:lnTo>
                    <a:pt x="274" y="224"/>
                  </a:lnTo>
                  <a:lnTo>
                    <a:pt x="274" y="224"/>
                  </a:lnTo>
                  <a:lnTo>
                    <a:pt x="274" y="224"/>
                  </a:lnTo>
                  <a:lnTo>
                    <a:pt x="272" y="224"/>
                  </a:lnTo>
                  <a:lnTo>
                    <a:pt x="272" y="224"/>
                  </a:lnTo>
                  <a:lnTo>
                    <a:pt x="270" y="224"/>
                  </a:lnTo>
                  <a:lnTo>
                    <a:pt x="270" y="224"/>
                  </a:lnTo>
                  <a:lnTo>
                    <a:pt x="268" y="224"/>
                  </a:lnTo>
                  <a:lnTo>
                    <a:pt x="266" y="226"/>
                  </a:lnTo>
                  <a:lnTo>
                    <a:pt x="264" y="228"/>
                  </a:lnTo>
                  <a:lnTo>
                    <a:pt x="262" y="232"/>
                  </a:lnTo>
                  <a:lnTo>
                    <a:pt x="262" y="234"/>
                  </a:lnTo>
                  <a:lnTo>
                    <a:pt x="262" y="234"/>
                  </a:lnTo>
                  <a:lnTo>
                    <a:pt x="260" y="234"/>
                  </a:lnTo>
                  <a:lnTo>
                    <a:pt x="260" y="234"/>
                  </a:lnTo>
                  <a:lnTo>
                    <a:pt x="260" y="236"/>
                  </a:lnTo>
                  <a:lnTo>
                    <a:pt x="260" y="236"/>
                  </a:lnTo>
                  <a:lnTo>
                    <a:pt x="256" y="236"/>
                  </a:lnTo>
                  <a:lnTo>
                    <a:pt x="254" y="236"/>
                  </a:lnTo>
                  <a:lnTo>
                    <a:pt x="252" y="234"/>
                  </a:lnTo>
                  <a:lnTo>
                    <a:pt x="250" y="234"/>
                  </a:lnTo>
                  <a:lnTo>
                    <a:pt x="250" y="234"/>
                  </a:lnTo>
                  <a:lnTo>
                    <a:pt x="250" y="228"/>
                  </a:lnTo>
                  <a:lnTo>
                    <a:pt x="250" y="226"/>
                  </a:lnTo>
                  <a:lnTo>
                    <a:pt x="250" y="224"/>
                  </a:lnTo>
                  <a:lnTo>
                    <a:pt x="250" y="222"/>
                  </a:lnTo>
                  <a:lnTo>
                    <a:pt x="250" y="218"/>
                  </a:lnTo>
                  <a:lnTo>
                    <a:pt x="250" y="214"/>
                  </a:lnTo>
                  <a:lnTo>
                    <a:pt x="250" y="214"/>
                  </a:lnTo>
                  <a:lnTo>
                    <a:pt x="250" y="214"/>
                  </a:lnTo>
                  <a:lnTo>
                    <a:pt x="248" y="210"/>
                  </a:lnTo>
                  <a:lnTo>
                    <a:pt x="248" y="210"/>
                  </a:lnTo>
                  <a:lnTo>
                    <a:pt x="248" y="210"/>
                  </a:lnTo>
                  <a:lnTo>
                    <a:pt x="240" y="212"/>
                  </a:lnTo>
                  <a:lnTo>
                    <a:pt x="240" y="212"/>
                  </a:lnTo>
                  <a:lnTo>
                    <a:pt x="240" y="212"/>
                  </a:lnTo>
                  <a:lnTo>
                    <a:pt x="240" y="212"/>
                  </a:lnTo>
                  <a:lnTo>
                    <a:pt x="240" y="214"/>
                  </a:lnTo>
                  <a:lnTo>
                    <a:pt x="240" y="214"/>
                  </a:lnTo>
                  <a:lnTo>
                    <a:pt x="240" y="216"/>
                  </a:lnTo>
                  <a:lnTo>
                    <a:pt x="240" y="216"/>
                  </a:lnTo>
                  <a:lnTo>
                    <a:pt x="240" y="216"/>
                  </a:lnTo>
                  <a:lnTo>
                    <a:pt x="240" y="216"/>
                  </a:lnTo>
                  <a:lnTo>
                    <a:pt x="242" y="216"/>
                  </a:lnTo>
                  <a:lnTo>
                    <a:pt x="242" y="216"/>
                  </a:lnTo>
                  <a:lnTo>
                    <a:pt x="242" y="216"/>
                  </a:lnTo>
                  <a:lnTo>
                    <a:pt x="242" y="216"/>
                  </a:lnTo>
                  <a:lnTo>
                    <a:pt x="240" y="218"/>
                  </a:lnTo>
                  <a:lnTo>
                    <a:pt x="240" y="218"/>
                  </a:lnTo>
                  <a:lnTo>
                    <a:pt x="240" y="218"/>
                  </a:lnTo>
                  <a:lnTo>
                    <a:pt x="240" y="218"/>
                  </a:lnTo>
                  <a:lnTo>
                    <a:pt x="240" y="218"/>
                  </a:lnTo>
                  <a:lnTo>
                    <a:pt x="234" y="218"/>
                  </a:lnTo>
                  <a:lnTo>
                    <a:pt x="232" y="216"/>
                  </a:lnTo>
                  <a:lnTo>
                    <a:pt x="232" y="216"/>
                  </a:lnTo>
                  <a:lnTo>
                    <a:pt x="232" y="214"/>
                  </a:lnTo>
                  <a:lnTo>
                    <a:pt x="232" y="214"/>
                  </a:lnTo>
                  <a:lnTo>
                    <a:pt x="232" y="214"/>
                  </a:lnTo>
                  <a:lnTo>
                    <a:pt x="230" y="214"/>
                  </a:lnTo>
                  <a:lnTo>
                    <a:pt x="230" y="214"/>
                  </a:lnTo>
                  <a:lnTo>
                    <a:pt x="230" y="214"/>
                  </a:lnTo>
                  <a:lnTo>
                    <a:pt x="230" y="214"/>
                  </a:lnTo>
                  <a:lnTo>
                    <a:pt x="230" y="212"/>
                  </a:lnTo>
                  <a:lnTo>
                    <a:pt x="230" y="212"/>
                  </a:lnTo>
                  <a:lnTo>
                    <a:pt x="230" y="212"/>
                  </a:lnTo>
                  <a:lnTo>
                    <a:pt x="228" y="212"/>
                  </a:lnTo>
                  <a:lnTo>
                    <a:pt x="228" y="214"/>
                  </a:lnTo>
                  <a:lnTo>
                    <a:pt x="228" y="214"/>
                  </a:lnTo>
                  <a:lnTo>
                    <a:pt x="228" y="214"/>
                  </a:lnTo>
                  <a:lnTo>
                    <a:pt x="228" y="216"/>
                  </a:lnTo>
                  <a:lnTo>
                    <a:pt x="228" y="222"/>
                  </a:lnTo>
                  <a:lnTo>
                    <a:pt x="228" y="222"/>
                  </a:lnTo>
                  <a:lnTo>
                    <a:pt x="228" y="222"/>
                  </a:lnTo>
                  <a:lnTo>
                    <a:pt x="228" y="222"/>
                  </a:lnTo>
                  <a:lnTo>
                    <a:pt x="228" y="222"/>
                  </a:lnTo>
                  <a:lnTo>
                    <a:pt x="228" y="222"/>
                  </a:lnTo>
                  <a:lnTo>
                    <a:pt x="230" y="224"/>
                  </a:lnTo>
                  <a:lnTo>
                    <a:pt x="230" y="224"/>
                  </a:lnTo>
                  <a:lnTo>
                    <a:pt x="228" y="228"/>
                  </a:lnTo>
                  <a:lnTo>
                    <a:pt x="228" y="228"/>
                  </a:lnTo>
                  <a:lnTo>
                    <a:pt x="228" y="228"/>
                  </a:lnTo>
                  <a:lnTo>
                    <a:pt x="226" y="228"/>
                  </a:lnTo>
                  <a:lnTo>
                    <a:pt x="216" y="228"/>
                  </a:lnTo>
                  <a:lnTo>
                    <a:pt x="214" y="228"/>
                  </a:lnTo>
                  <a:lnTo>
                    <a:pt x="214" y="228"/>
                  </a:lnTo>
                  <a:lnTo>
                    <a:pt x="214" y="228"/>
                  </a:lnTo>
                  <a:lnTo>
                    <a:pt x="214" y="228"/>
                  </a:lnTo>
                  <a:lnTo>
                    <a:pt x="214" y="232"/>
                  </a:lnTo>
                  <a:lnTo>
                    <a:pt x="214" y="232"/>
                  </a:lnTo>
                  <a:lnTo>
                    <a:pt x="214" y="234"/>
                  </a:lnTo>
                  <a:lnTo>
                    <a:pt x="214" y="234"/>
                  </a:lnTo>
                  <a:lnTo>
                    <a:pt x="214" y="234"/>
                  </a:lnTo>
                  <a:lnTo>
                    <a:pt x="214" y="234"/>
                  </a:lnTo>
                  <a:lnTo>
                    <a:pt x="214" y="236"/>
                  </a:lnTo>
                  <a:lnTo>
                    <a:pt x="214" y="236"/>
                  </a:lnTo>
                  <a:lnTo>
                    <a:pt x="214" y="236"/>
                  </a:lnTo>
                  <a:lnTo>
                    <a:pt x="214" y="238"/>
                  </a:lnTo>
                  <a:lnTo>
                    <a:pt x="214" y="238"/>
                  </a:lnTo>
                  <a:lnTo>
                    <a:pt x="212" y="238"/>
                  </a:lnTo>
                  <a:lnTo>
                    <a:pt x="212" y="238"/>
                  </a:lnTo>
                  <a:lnTo>
                    <a:pt x="212" y="238"/>
                  </a:lnTo>
                  <a:lnTo>
                    <a:pt x="212" y="238"/>
                  </a:lnTo>
                  <a:lnTo>
                    <a:pt x="210" y="238"/>
                  </a:lnTo>
                  <a:lnTo>
                    <a:pt x="210" y="238"/>
                  </a:lnTo>
                  <a:lnTo>
                    <a:pt x="210" y="238"/>
                  </a:lnTo>
                  <a:lnTo>
                    <a:pt x="210" y="238"/>
                  </a:lnTo>
                  <a:lnTo>
                    <a:pt x="210" y="236"/>
                  </a:lnTo>
                  <a:lnTo>
                    <a:pt x="210" y="236"/>
                  </a:lnTo>
                  <a:lnTo>
                    <a:pt x="210" y="236"/>
                  </a:lnTo>
                  <a:lnTo>
                    <a:pt x="210" y="236"/>
                  </a:lnTo>
                  <a:lnTo>
                    <a:pt x="208" y="236"/>
                  </a:lnTo>
                  <a:lnTo>
                    <a:pt x="208" y="234"/>
                  </a:lnTo>
                  <a:lnTo>
                    <a:pt x="206" y="234"/>
                  </a:lnTo>
                  <a:lnTo>
                    <a:pt x="206" y="234"/>
                  </a:lnTo>
                  <a:lnTo>
                    <a:pt x="204" y="234"/>
                  </a:lnTo>
                  <a:lnTo>
                    <a:pt x="200" y="232"/>
                  </a:lnTo>
                  <a:lnTo>
                    <a:pt x="196" y="230"/>
                  </a:lnTo>
                  <a:lnTo>
                    <a:pt x="196" y="230"/>
                  </a:lnTo>
                  <a:lnTo>
                    <a:pt x="196" y="228"/>
                  </a:lnTo>
                  <a:lnTo>
                    <a:pt x="196" y="228"/>
                  </a:lnTo>
                  <a:lnTo>
                    <a:pt x="196" y="228"/>
                  </a:lnTo>
                  <a:lnTo>
                    <a:pt x="190" y="226"/>
                  </a:lnTo>
                  <a:lnTo>
                    <a:pt x="182" y="224"/>
                  </a:lnTo>
                  <a:lnTo>
                    <a:pt x="182" y="224"/>
                  </a:lnTo>
                  <a:lnTo>
                    <a:pt x="182" y="224"/>
                  </a:lnTo>
                  <a:lnTo>
                    <a:pt x="182" y="224"/>
                  </a:lnTo>
                  <a:lnTo>
                    <a:pt x="180" y="226"/>
                  </a:lnTo>
                  <a:lnTo>
                    <a:pt x="178" y="226"/>
                  </a:lnTo>
                  <a:lnTo>
                    <a:pt x="178" y="226"/>
                  </a:lnTo>
                  <a:lnTo>
                    <a:pt x="176" y="228"/>
                  </a:lnTo>
                  <a:lnTo>
                    <a:pt x="176" y="230"/>
                  </a:lnTo>
                  <a:lnTo>
                    <a:pt x="176" y="230"/>
                  </a:lnTo>
                  <a:lnTo>
                    <a:pt x="176" y="230"/>
                  </a:lnTo>
                  <a:lnTo>
                    <a:pt x="176" y="232"/>
                  </a:lnTo>
                  <a:lnTo>
                    <a:pt x="174" y="232"/>
                  </a:lnTo>
                  <a:lnTo>
                    <a:pt x="174" y="234"/>
                  </a:lnTo>
                  <a:lnTo>
                    <a:pt x="174" y="234"/>
                  </a:lnTo>
                  <a:lnTo>
                    <a:pt x="172" y="236"/>
                  </a:lnTo>
                  <a:lnTo>
                    <a:pt x="170" y="236"/>
                  </a:lnTo>
                  <a:lnTo>
                    <a:pt x="168" y="238"/>
                  </a:lnTo>
                  <a:lnTo>
                    <a:pt x="168" y="238"/>
                  </a:lnTo>
                  <a:lnTo>
                    <a:pt x="166" y="238"/>
                  </a:lnTo>
                  <a:lnTo>
                    <a:pt x="166" y="236"/>
                  </a:lnTo>
                  <a:lnTo>
                    <a:pt x="166" y="236"/>
                  </a:lnTo>
                  <a:lnTo>
                    <a:pt x="168" y="234"/>
                  </a:lnTo>
                  <a:lnTo>
                    <a:pt x="168" y="234"/>
                  </a:lnTo>
                  <a:lnTo>
                    <a:pt x="168" y="232"/>
                  </a:lnTo>
                  <a:lnTo>
                    <a:pt x="168" y="232"/>
                  </a:lnTo>
                  <a:lnTo>
                    <a:pt x="166" y="230"/>
                  </a:lnTo>
                  <a:lnTo>
                    <a:pt x="166" y="230"/>
                  </a:lnTo>
                  <a:lnTo>
                    <a:pt x="166" y="228"/>
                  </a:lnTo>
                  <a:lnTo>
                    <a:pt x="166" y="228"/>
                  </a:lnTo>
                  <a:lnTo>
                    <a:pt x="158" y="224"/>
                  </a:lnTo>
                  <a:lnTo>
                    <a:pt x="156" y="224"/>
                  </a:lnTo>
                  <a:lnTo>
                    <a:pt x="156" y="224"/>
                  </a:lnTo>
                  <a:lnTo>
                    <a:pt x="154" y="224"/>
                  </a:lnTo>
                  <a:lnTo>
                    <a:pt x="154" y="224"/>
                  </a:lnTo>
                  <a:lnTo>
                    <a:pt x="152" y="220"/>
                  </a:lnTo>
                  <a:lnTo>
                    <a:pt x="152" y="220"/>
                  </a:lnTo>
                  <a:lnTo>
                    <a:pt x="152" y="218"/>
                  </a:lnTo>
                  <a:lnTo>
                    <a:pt x="150" y="208"/>
                  </a:lnTo>
                  <a:lnTo>
                    <a:pt x="152" y="204"/>
                  </a:lnTo>
                  <a:lnTo>
                    <a:pt x="152" y="196"/>
                  </a:lnTo>
                  <a:lnTo>
                    <a:pt x="148" y="194"/>
                  </a:lnTo>
                  <a:lnTo>
                    <a:pt x="148" y="194"/>
                  </a:lnTo>
                  <a:lnTo>
                    <a:pt x="148" y="194"/>
                  </a:lnTo>
                  <a:lnTo>
                    <a:pt x="148" y="194"/>
                  </a:lnTo>
                  <a:lnTo>
                    <a:pt x="148" y="194"/>
                  </a:lnTo>
                  <a:lnTo>
                    <a:pt x="144" y="194"/>
                  </a:lnTo>
                  <a:lnTo>
                    <a:pt x="140" y="196"/>
                  </a:lnTo>
                  <a:lnTo>
                    <a:pt x="138" y="198"/>
                  </a:lnTo>
                  <a:lnTo>
                    <a:pt x="134" y="200"/>
                  </a:lnTo>
                  <a:lnTo>
                    <a:pt x="134" y="198"/>
                  </a:lnTo>
                  <a:lnTo>
                    <a:pt x="132" y="198"/>
                  </a:lnTo>
                  <a:lnTo>
                    <a:pt x="132" y="198"/>
                  </a:lnTo>
                  <a:lnTo>
                    <a:pt x="132" y="198"/>
                  </a:lnTo>
                  <a:lnTo>
                    <a:pt x="132" y="198"/>
                  </a:lnTo>
                  <a:lnTo>
                    <a:pt x="132" y="196"/>
                  </a:lnTo>
                  <a:lnTo>
                    <a:pt x="132" y="196"/>
                  </a:lnTo>
                  <a:lnTo>
                    <a:pt x="132" y="196"/>
                  </a:lnTo>
                  <a:lnTo>
                    <a:pt x="136" y="190"/>
                  </a:lnTo>
                  <a:lnTo>
                    <a:pt x="142" y="184"/>
                  </a:lnTo>
                  <a:lnTo>
                    <a:pt x="142" y="182"/>
                  </a:lnTo>
                  <a:lnTo>
                    <a:pt x="142" y="182"/>
                  </a:lnTo>
                  <a:lnTo>
                    <a:pt x="144" y="182"/>
                  </a:lnTo>
                  <a:lnTo>
                    <a:pt x="144" y="182"/>
                  </a:lnTo>
                  <a:lnTo>
                    <a:pt x="144" y="184"/>
                  </a:lnTo>
                  <a:lnTo>
                    <a:pt x="144" y="184"/>
                  </a:lnTo>
                  <a:lnTo>
                    <a:pt x="146" y="184"/>
                  </a:lnTo>
                  <a:lnTo>
                    <a:pt x="146" y="184"/>
                  </a:lnTo>
                  <a:lnTo>
                    <a:pt x="148" y="184"/>
                  </a:lnTo>
                  <a:lnTo>
                    <a:pt x="148" y="184"/>
                  </a:lnTo>
                  <a:lnTo>
                    <a:pt x="148" y="184"/>
                  </a:lnTo>
                  <a:lnTo>
                    <a:pt x="148" y="182"/>
                  </a:lnTo>
                  <a:lnTo>
                    <a:pt x="148" y="182"/>
                  </a:lnTo>
                  <a:lnTo>
                    <a:pt x="148" y="182"/>
                  </a:lnTo>
                  <a:lnTo>
                    <a:pt x="148" y="180"/>
                  </a:lnTo>
                  <a:lnTo>
                    <a:pt x="148" y="178"/>
                  </a:lnTo>
                  <a:lnTo>
                    <a:pt x="148" y="178"/>
                  </a:lnTo>
                  <a:lnTo>
                    <a:pt x="146" y="178"/>
                  </a:lnTo>
                  <a:lnTo>
                    <a:pt x="144" y="176"/>
                  </a:lnTo>
                  <a:lnTo>
                    <a:pt x="144" y="176"/>
                  </a:lnTo>
                  <a:lnTo>
                    <a:pt x="142" y="176"/>
                  </a:lnTo>
                  <a:lnTo>
                    <a:pt x="142" y="176"/>
                  </a:lnTo>
                  <a:lnTo>
                    <a:pt x="142" y="176"/>
                  </a:lnTo>
                  <a:lnTo>
                    <a:pt x="142" y="176"/>
                  </a:lnTo>
                  <a:lnTo>
                    <a:pt x="140" y="176"/>
                  </a:lnTo>
                  <a:lnTo>
                    <a:pt x="140" y="176"/>
                  </a:lnTo>
                  <a:lnTo>
                    <a:pt x="140" y="174"/>
                  </a:lnTo>
                  <a:lnTo>
                    <a:pt x="138" y="174"/>
                  </a:lnTo>
                  <a:lnTo>
                    <a:pt x="138" y="174"/>
                  </a:lnTo>
                  <a:lnTo>
                    <a:pt x="138" y="174"/>
                  </a:lnTo>
                  <a:lnTo>
                    <a:pt x="136" y="174"/>
                  </a:lnTo>
                  <a:lnTo>
                    <a:pt x="136" y="174"/>
                  </a:lnTo>
                  <a:lnTo>
                    <a:pt x="134" y="174"/>
                  </a:lnTo>
                  <a:lnTo>
                    <a:pt x="134" y="172"/>
                  </a:lnTo>
                  <a:lnTo>
                    <a:pt x="134" y="172"/>
                  </a:lnTo>
                  <a:lnTo>
                    <a:pt x="134" y="172"/>
                  </a:lnTo>
                  <a:lnTo>
                    <a:pt x="134" y="170"/>
                  </a:lnTo>
                  <a:lnTo>
                    <a:pt x="132" y="168"/>
                  </a:lnTo>
                  <a:lnTo>
                    <a:pt x="132" y="166"/>
                  </a:lnTo>
                  <a:lnTo>
                    <a:pt x="132" y="166"/>
                  </a:lnTo>
                  <a:lnTo>
                    <a:pt x="132" y="166"/>
                  </a:lnTo>
                  <a:lnTo>
                    <a:pt x="132" y="166"/>
                  </a:lnTo>
                  <a:lnTo>
                    <a:pt x="132" y="166"/>
                  </a:lnTo>
                  <a:lnTo>
                    <a:pt x="130" y="166"/>
                  </a:lnTo>
                  <a:lnTo>
                    <a:pt x="130" y="166"/>
                  </a:lnTo>
                  <a:lnTo>
                    <a:pt x="130" y="166"/>
                  </a:lnTo>
                  <a:lnTo>
                    <a:pt x="130" y="166"/>
                  </a:lnTo>
                  <a:lnTo>
                    <a:pt x="128" y="166"/>
                  </a:lnTo>
                  <a:lnTo>
                    <a:pt x="128" y="166"/>
                  </a:lnTo>
                  <a:lnTo>
                    <a:pt x="126" y="166"/>
                  </a:lnTo>
                  <a:lnTo>
                    <a:pt x="128" y="156"/>
                  </a:lnTo>
                  <a:lnTo>
                    <a:pt x="128" y="152"/>
                  </a:lnTo>
                  <a:lnTo>
                    <a:pt x="128" y="148"/>
                  </a:lnTo>
                  <a:lnTo>
                    <a:pt x="120" y="140"/>
                  </a:lnTo>
                  <a:lnTo>
                    <a:pt x="120" y="140"/>
                  </a:lnTo>
                  <a:lnTo>
                    <a:pt x="120" y="140"/>
                  </a:lnTo>
                  <a:lnTo>
                    <a:pt x="120" y="140"/>
                  </a:lnTo>
                  <a:lnTo>
                    <a:pt x="118" y="138"/>
                  </a:lnTo>
                  <a:lnTo>
                    <a:pt x="118" y="138"/>
                  </a:lnTo>
                  <a:lnTo>
                    <a:pt x="118" y="138"/>
                  </a:lnTo>
                  <a:lnTo>
                    <a:pt x="118" y="136"/>
                  </a:lnTo>
                  <a:lnTo>
                    <a:pt x="118" y="136"/>
                  </a:lnTo>
                  <a:lnTo>
                    <a:pt x="120" y="134"/>
                  </a:lnTo>
                  <a:lnTo>
                    <a:pt x="120" y="132"/>
                  </a:lnTo>
                  <a:lnTo>
                    <a:pt x="120" y="132"/>
                  </a:lnTo>
                  <a:lnTo>
                    <a:pt x="120" y="132"/>
                  </a:lnTo>
                  <a:lnTo>
                    <a:pt x="120" y="132"/>
                  </a:lnTo>
                  <a:lnTo>
                    <a:pt x="118" y="130"/>
                  </a:lnTo>
                  <a:lnTo>
                    <a:pt x="118" y="130"/>
                  </a:lnTo>
                  <a:lnTo>
                    <a:pt x="116" y="128"/>
                  </a:lnTo>
                  <a:lnTo>
                    <a:pt x="114" y="128"/>
                  </a:lnTo>
                  <a:lnTo>
                    <a:pt x="114" y="128"/>
                  </a:lnTo>
                  <a:lnTo>
                    <a:pt x="114" y="128"/>
                  </a:lnTo>
                  <a:lnTo>
                    <a:pt x="110" y="126"/>
                  </a:lnTo>
                  <a:lnTo>
                    <a:pt x="110" y="126"/>
                  </a:lnTo>
                  <a:lnTo>
                    <a:pt x="106" y="124"/>
                  </a:lnTo>
                  <a:lnTo>
                    <a:pt x="102" y="124"/>
                  </a:lnTo>
                  <a:lnTo>
                    <a:pt x="100" y="126"/>
                  </a:lnTo>
                  <a:lnTo>
                    <a:pt x="100" y="126"/>
                  </a:lnTo>
                  <a:lnTo>
                    <a:pt x="98" y="126"/>
                  </a:lnTo>
                  <a:lnTo>
                    <a:pt x="98" y="128"/>
                  </a:lnTo>
                  <a:lnTo>
                    <a:pt x="98" y="128"/>
                  </a:lnTo>
                  <a:lnTo>
                    <a:pt x="102" y="130"/>
                  </a:lnTo>
                  <a:lnTo>
                    <a:pt x="104" y="132"/>
                  </a:lnTo>
                  <a:lnTo>
                    <a:pt x="104" y="132"/>
                  </a:lnTo>
                  <a:lnTo>
                    <a:pt x="104" y="132"/>
                  </a:lnTo>
                  <a:lnTo>
                    <a:pt x="104" y="134"/>
                  </a:lnTo>
                  <a:lnTo>
                    <a:pt x="102" y="136"/>
                  </a:lnTo>
                  <a:lnTo>
                    <a:pt x="102" y="136"/>
                  </a:lnTo>
                  <a:lnTo>
                    <a:pt x="102" y="136"/>
                  </a:lnTo>
                  <a:lnTo>
                    <a:pt x="100" y="136"/>
                  </a:lnTo>
                  <a:lnTo>
                    <a:pt x="98" y="136"/>
                  </a:lnTo>
                  <a:lnTo>
                    <a:pt x="90" y="140"/>
                  </a:lnTo>
                  <a:lnTo>
                    <a:pt x="88" y="140"/>
                  </a:lnTo>
                  <a:lnTo>
                    <a:pt x="88" y="142"/>
                  </a:lnTo>
                  <a:lnTo>
                    <a:pt x="86" y="142"/>
                  </a:lnTo>
                  <a:lnTo>
                    <a:pt x="86" y="142"/>
                  </a:lnTo>
                  <a:lnTo>
                    <a:pt x="86" y="142"/>
                  </a:lnTo>
                  <a:lnTo>
                    <a:pt x="86" y="144"/>
                  </a:lnTo>
                  <a:lnTo>
                    <a:pt x="86" y="144"/>
                  </a:lnTo>
                  <a:lnTo>
                    <a:pt x="86" y="144"/>
                  </a:lnTo>
                  <a:lnTo>
                    <a:pt x="86" y="144"/>
                  </a:lnTo>
                  <a:lnTo>
                    <a:pt x="86" y="146"/>
                  </a:lnTo>
                  <a:lnTo>
                    <a:pt x="86" y="146"/>
                  </a:lnTo>
                  <a:lnTo>
                    <a:pt x="84" y="148"/>
                  </a:lnTo>
                  <a:lnTo>
                    <a:pt x="82" y="148"/>
                  </a:lnTo>
                  <a:lnTo>
                    <a:pt x="82" y="148"/>
                  </a:lnTo>
                  <a:lnTo>
                    <a:pt x="76" y="146"/>
                  </a:lnTo>
                  <a:lnTo>
                    <a:pt x="74" y="144"/>
                  </a:lnTo>
                  <a:lnTo>
                    <a:pt x="66" y="140"/>
                  </a:lnTo>
                  <a:lnTo>
                    <a:pt x="66" y="140"/>
                  </a:lnTo>
                  <a:lnTo>
                    <a:pt x="54" y="138"/>
                  </a:lnTo>
                  <a:lnTo>
                    <a:pt x="54" y="138"/>
                  </a:lnTo>
                  <a:lnTo>
                    <a:pt x="54" y="138"/>
                  </a:lnTo>
                  <a:lnTo>
                    <a:pt x="54" y="138"/>
                  </a:lnTo>
                  <a:lnTo>
                    <a:pt x="54" y="140"/>
                  </a:lnTo>
                  <a:lnTo>
                    <a:pt x="54" y="140"/>
                  </a:lnTo>
                  <a:lnTo>
                    <a:pt x="54" y="140"/>
                  </a:lnTo>
                  <a:lnTo>
                    <a:pt x="54" y="140"/>
                  </a:lnTo>
                  <a:lnTo>
                    <a:pt x="50" y="144"/>
                  </a:lnTo>
                  <a:lnTo>
                    <a:pt x="48" y="144"/>
                  </a:lnTo>
                  <a:lnTo>
                    <a:pt x="44" y="150"/>
                  </a:lnTo>
                  <a:lnTo>
                    <a:pt x="40" y="154"/>
                  </a:lnTo>
                  <a:lnTo>
                    <a:pt x="38" y="154"/>
                  </a:lnTo>
                  <a:lnTo>
                    <a:pt x="36" y="154"/>
                  </a:lnTo>
                  <a:lnTo>
                    <a:pt x="36" y="152"/>
                  </a:lnTo>
                  <a:lnTo>
                    <a:pt x="36" y="152"/>
                  </a:lnTo>
                  <a:lnTo>
                    <a:pt x="36" y="152"/>
                  </a:lnTo>
                  <a:lnTo>
                    <a:pt x="36" y="152"/>
                  </a:lnTo>
                  <a:lnTo>
                    <a:pt x="34" y="150"/>
                  </a:lnTo>
                  <a:lnTo>
                    <a:pt x="34" y="150"/>
                  </a:lnTo>
                  <a:lnTo>
                    <a:pt x="32" y="144"/>
                  </a:lnTo>
                  <a:lnTo>
                    <a:pt x="28" y="140"/>
                  </a:lnTo>
                  <a:lnTo>
                    <a:pt x="28" y="140"/>
                  </a:lnTo>
                  <a:lnTo>
                    <a:pt x="28" y="140"/>
                  </a:lnTo>
                  <a:lnTo>
                    <a:pt x="28" y="138"/>
                  </a:lnTo>
                  <a:lnTo>
                    <a:pt x="26" y="138"/>
                  </a:lnTo>
                  <a:lnTo>
                    <a:pt x="26" y="138"/>
                  </a:lnTo>
                  <a:lnTo>
                    <a:pt x="24" y="138"/>
                  </a:lnTo>
                  <a:lnTo>
                    <a:pt x="20" y="138"/>
                  </a:lnTo>
                  <a:lnTo>
                    <a:pt x="20" y="138"/>
                  </a:lnTo>
                  <a:lnTo>
                    <a:pt x="20" y="140"/>
                  </a:lnTo>
                  <a:lnTo>
                    <a:pt x="20" y="140"/>
                  </a:lnTo>
                  <a:lnTo>
                    <a:pt x="18" y="144"/>
                  </a:lnTo>
                  <a:lnTo>
                    <a:pt x="16" y="146"/>
                  </a:lnTo>
                  <a:lnTo>
                    <a:pt x="16" y="146"/>
                  </a:lnTo>
                  <a:lnTo>
                    <a:pt x="14" y="148"/>
                  </a:lnTo>
                  <a:lnTo>
                    <a:pt x="14" y="148"/>
                  </a:lnTo>
                  <a:lnTo>
                    <a:pt x="14" y="148"/>
                  </a:lnTo>
                  <a:lnTo>
                    <a:pt x="14" y="148"/>
                  </a:lnTo>
                  <a:lnTo>
                    <a:pt x="12" y="150"/>
                  </a:lnTo>
                  <a:lnTo>
                    <a:pt x="12" y="150"/>
                  </a:lnTo>
                  <a:lnTo>
                    <a:pt x="10" y="150"/>
                  </a:lnTo>
                  <a:lnTo>
                    <a:pt x="8" y="148"/>
                  </a:lnTo>
                  <a:lnTo>
                    <a:pt x="8" y="148"/>
                  </a:lnTo>
                  <a:lnTo>
                    <a:pt x="6" y="146"/>
                  </a:lnTo>
                  <a:lnTo>
                    <a:pt x="6" y="144"/>
                  </a:lnTo>
                  <a:lnTo>
                    <a:pt x="6" y="144"/>
                  </a:lnTo>
                  <a:lnTo>
                    <a:pt x="4" y="144"/>
                  </a:lnTo>
                  <a:lnTo>
                    <a:pt x="4" y="144"/>
                  </a:lnTo>
                  <a:lnTo>
                    <a:pt x="2" y="142"/>
                  </a:lnTo>
                  <a:lnTo>
                    <a:pt x="2" y="142"/>
                  </a:lnTo>
                  <a:lnTo>
                    <a:pt x="0" y="140"/>
                  </a:lnTo>
                  <a:lnTo>
                    <a:pt x="0" y="140"/>
                  </a:lnTo>
                  <a:lnTo>
                    <a:pt x="0" y="138"/>
                  </a:lnTo>
                  <a:lnTo>
                    <a:pt x="0" y="138"/>
                  </a:lnTo>
                  <a:lnTo>
                    <a:pt x="0" y="138"/>
                  </a:lnTo>
                  <a:lnTo>
                    <a:pt x="0" y="138"/>
                  </a:lnTo>
                  <a:lnTo>
                    <a:pt x="0" y="138"/>
                  </a:lnTo>
                  <a:lnTo>
                    <a:pt x="2" y="138"/>
                  </a:lnTo>
                  <a:lnTo>
                    <a:pt x="2" y="138"/>
                  </a:lnTo>
                  <a:lnTo>
                    <a:pt x="2" y="138"/>
                  </a:lnTo>
                  <a:lnTo>
                    <a:pt x="2" y="136"/>
                  </a:lnTo>
                  <a:lnTo>
                    <a:pt x="4" y="130"/>
                  </a:lnTo>
                  <a:lnTo>
                    <a:pt x="6" y="13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03" name="Freeform 5738">
              <a:extLst>
                <a:ext uri="{FF2B5EF4-FFF2-40B4-BE49-F238E27FC236}">
                  <a16:creationId xmlns:a16="http://schemas.microsoft.com/office/drawing/2014/main" id="{094A81AC-3668-EB48-AC7D-36AFE3CF05B4}"/>
                </a:ext>
              </a:extLst>
            </p:cNvPr>
            <p:cNvSpPr>
              <a:spLocks/>
            </p:cNvSpPr>
            <p:nvPr/>
          </p:nvSpPr>
          <p:spPr bwMode="auto">
            <a:xfrm>
              <a:off x="2370711" y="1581791"/>
              <a:ext cx="560366" cy="820250"/>
            </a:xfrm>
            <a:custGeom>
              <a:avLst/>
              <a:gdLst/>
              <a:ahLst/>
              <a:cxnLst>
                <a:cxn ang="0">
                  <a:pos x="344" y="0"/>
                </a:cxn>
                <a:cxn ang="0">
                  <a:pos x="282" y="0"/>
                </a:cxn>
                <a:cxn ang="0">
                  <a:pos x="268" y="0"/>
                </a:cxn>
                <a:cxn ang="0">
                  <a:pos x="272" y="28"/>
                </a:cxn>
                <a:cxn ang="0">
                  <a:pos x="278" y="90"/>
                </a:cxn>
                <a:cxn ang="0">
                  <a:pos x="280" y="110"/>
                </a:cxn>
                <a:cxn ang="0">
                  <a:pos x="286" y="160"/>
                </a:cxn>
                <a:cxn ang="0">
                  <a:pos x="290" y="194"/>
                </a:cxn>
                <a:cxn ang="0">
                  <a:pos x="292" y="228"/>
                </a:cxn>
                <a:cxn ang="0">
                  <a:pos x="298" y="270"/>
                </a:cxn>
                <a:cxn ang="0">
                  <a:pos x="300" y="302"/>
                </a:cxn>
                <a:cxn ang="0">
                  <a:pos x="304" y="338"/>
                </a:cxn>
                <a:cxn ang="0">
                  <a:pos x="310" y="386"/>
                </a:cxn>
                <a:cxn ang="0">
                  <a:pos x="326" y="436"/>
                </a:cxn>
                <a:cxn ang="0">
                  <a:pos x="322" y="458"/>
                </a:cxn>
                <a:cxn ang="0">
                  <a:pos x="320" y="478"/>
                </a:cxn>
                <a:cxn ang="0">
                  <a:pos x="280" y="478"/>
                </a:cxn>
                <a:cxn ang="0">
                  <a:pos x="264" y="478"/>
                </a:cxn>
                <a:cxn ang="0">
                  <a:pos x="224" y="478"/>
                </a:cxn>
                <a:cxn ang="0">
                  <a:pos x="174" y="478"/>
                </a:cxn>
                <a:cxn ang="0">
                  <a:pos x="150" y="478"/>
                </a:cxn>
                <a:cxn ang="0">
                  <a:pos x="138" y="478"/>
                </a:cxn>
                <a:cxn ang="0">
                  <a:pos x="138" y="468"/>
                </a:cxn>
                <a:cxn ang="0">
                  <a:pos x="134" y="478"/>
                </a:cxn>
                <a:cxn ang="0">
                  <a:pos x="122" y="480"/>
                </a:cxn>
                <a:cxn ang="0">
                  <a:pos x="118" y="482"/>
                </a:cxn>
                <a:cxn ang="0">
                  <a:pos x="116" y="484"/>
                </a:cxn>
                <a:cxn ang="0">
                  <a:pos x="104" y="484"/>
                </a:cxn>
                <a:cxn ang="0">
                  <a:pos x="100" y="484"/>
                </a:cxn>
                <a:cxn ang="0">
                  <a:pos x="92" y="480"/>
                </a:cxn>
                <a:cxn ang="0">
                  <a:pos x="84" y="480"/>
                </a:cxn>
                <a:cxn ang="0">
                  <a:pos x="78" y="480"/>
                </a:cxn>
                <a:cxn ang="0">
                  <a:pos x="74" y="480"/>
                </a:cxn>
                <a:cxn ang="0">
                  <a:pos x="72" y="484"/>
                </a:cxn>
                <a:cxn ang="0">
                  <a:pos x="72" y="486"/>
                </a:cxn>
                <a:cxn ang="0">
                  <a:pos x="66" y="492"/>
                </a:cxn>
                <a:cxn ang="0">
                  <a:pos x="62" y="496"/>
                </a:cxn>
                <a:cxn ang="0">
                  <a:pos x="60" y="490"/>
                </a:cxn>
                <a:cxn ang="0">
                  <a:pos x="50" y="482"/>
                </a:cxn>
                <a:cxn ang="0">
                  <a:pos x="46" y="480"/>
                </a:cxn>
                <a:cxn ang="0">
                  <a:pos x="42" y="474"/>
                </a:cxn>
                <a:cxn ang="0">
                  <a:pos x="40" y="470"/>
                </a:cxn>
                <a:cxn ang="0">
                  <a:pos x="38" y="470"/>
                </a:cxn>
                <a:cxn ang="0">
                  <a:pos x="34" y="472"/>
                </a:cxn>
                <a:cxn ang="0">
                  <a:pos x="28" y="476"/>
                </a:cxn>
                <a:cxn ang="0">
                  <a:pos x="26" y="476"/>
                </a:cxn>
                <a:cxn ang="0">
                  <a:pos x="24" y="478"/>
                </a:cxn>
                <a:cxn ang="0">
                  <a:pos x="24" y="478"/>
                </a:cxn>
                <a:cxn ang="0">
                  <a:pos x="20" y="492"/>
                </a:cxn>
                <a:cxn ang="0">
                  <a:pos x="18" y="500"/>
                </a:cxn>
                <a:cxn ang="0">
                  <a:pos x="20" y="500"/>
                </a:cxn>
                <a:cxn ang="0">
                  <a:pos x="20" y="500"/>
                </a:cxn>
                <a:cxn ang="0">
                  <a:pos x="22" y="500"/>
                </a:cxn>
                <a:cxn ang="0">
                  <a:pos x="20" y="506"/>
                </a:cxn>
                <a:cxn ang="0">
                  <a:pos x="14" y="512"/>
                </a:cxn>
                <a:cxn ang="0">
                  <a:pos x="8" y="516"/>
                </a:cxn>
                <a:cxn ang="0">
                  <a:pos x="4" y="514"/>
                </a:cxn>
              </a:cxnLst>
              <a:rect l="0" t="0" r="r" b="b"/>
              <a:pathLst>
                <a:path w="352" h="516">
                  <a:moveTo>
                    <a:pt x="352" y="0"/>
                  </a:moveTo>
                  <a:lnTo>
                    <a:pt x="350" y="0"/>
                  </a:lnTo>
                  <a:lnTo>
                    <a:pt x="344" y="0"/>
                  </a:lnTo>
                  <a:lnTo>
                    <a:pt x="306" y="0"/>
                  </a:lnTo>
                  <a:lnTo>
                    <a:pt x="290" y="0"/>
                  </a:lnTo>
                  <a:lnTo>
                    <a:pt x="282" y="0"/>
                  </a:lnTo>
                  <a:lnTo>
                    <a:pt x="278" y="0"/>
                  </a:lnTo>
                  <a:lnTo>
                    <a:pt x="272" y="0"/>
                  </a:lnTo>
                  <a:lnTo>
                    <a:pt x="268" y="0"/>
                  </a:lnTo>
                  <a:lnTo>
                    <a:pt x="270" y="20"/>
                  </a:lnTo>
                  <a:lnTo>
                    <a:pt x="270" y="24"/>
                  </a:lnTo>
                  <a:lnTo>
                    <a:pt x="272" y="28"/>
                  </a:lnTo>
                  <a:lnTo>
                    <a:pt x="272" y="44"/>
                  </a:lnTo>
                  <a:lnTo>
                    <a:pt x="274" y="58"/>
                  </a:lnTo>
                  <a:lnTo>
                    <a:pt x="278" y="90"/>
                  </a:lnTo>
                  <a:lnTo>
                    <a:pt x="280" y="104"/>
                  </a:lnTo>
                  <a:lnTo>
                    <a:pt x="280" y="108"/>
                  </a:lnTo>
                  <a:lnTo>
                    <a:pt x="280" y="110"/>
                  </a:lnTo>
                  <a:lnTo>
                    <a:pt x="282" y="120"/>
                  </a:lnTo>
                  <a:lnTo>
                    <a:pt x="284" y="152"/>
                  </a:lnTo>
                  <a:lnTo>
                    <a:pt x="286" y="160"/>
                  </a:lnTo>
                  <a:lnTo>
                    <a:pt x="288" y="174"/>
                  </a:lnTo>
                  <a:lnTo>
                    <a:pt x="288" y="184"/>
                  </a:lnTo>
                  <a:lnTo>
                    <a:pt x="290" y="194"/>
                  </a:lnTo>
                  <a:lnTo>
                    <a:pt x="290" y="204"/>
                  </a:lnTo>
                  <a:lnTo>
                    <a:pt x="292" y="218"/>
                  </a:lnTo>
                  <a:lnTo>
                    <a:pt x="292" y="228"/>
                  </a:lnTo>
                  <a:lnTo>
                    <a:pt x="296" y="248"/>
                  </a:lnTo>
                  <a:lnTo>
                    <a:pt x="296" y="262"/>
                  </a:lnTo>
                  <a:lnTo>
                    <a:pt x="298" y="270"/>
                  </a:lnTo>
                  <a:lnTo>
                    <a:pt x="300" y="286"/>
                  </a:lnTo>
                  <a:lnTo>
                    <a:pt x="300" y="294"/>
                  </a:lnTo>
                  <a:lnTo>
                    <a:pt x="300" y="302"/>
                  </a:lnTo>
                  <a:lnTo>
                    <a:pt x="302" y="316"/>
                  </a:lnTo>
                  <a:lnTo>
                    <a:pt x="304" y="322"/>
                  </a:lnTo>
                  <a:lnTo>
                    <a:pt x="304" y="338"/>
                  </a:lnTo>
                  <a:lnTo>
                    <a:pt x="306" y="348"/>
                  </a:lnTo>
                  <a:lnTo>
                    <a:pt x="308" y="362"/>
                  </a:lnTo>
                  <a:lnTo>
                    <a:pt x="310" y="386"/>
                  </a:lnTo>
                  <a:lnTo>
                    <a:pt x="314" y="416"/>
                  </a:lnTo>
                  <a:lnTo>
                    <a:pt x="314" y="428"/>
                  </a:lnTo>
                  <a:lnTo>
                    <a:pt x="326" y="436"/>
                  </a:lnTo>
                  <a:lnTo>
                    <a:pt x="326" y="446"/>
                  </a:lnTo>
                  <a:lnTo>
                    <a:pt x="324" y="450"/>
                  </a:lnTo>
                  <a:lnTo>
                    <a:pt x="322" y="458"/>
                  </a:lnTo>
                  <a:lnTo>
                    <a:pt x="320" y="474"/>
                  </a:lnTo>
                  <a:lnTo>
                    <a:pt x="320" y="476"/>
                  </a:lnTo>
                  <a:lnTo>
                    <a:pt x="320" y="478"/>
                  </a:lnTo>
                  <a:lnTo>
                    <a:pt x="316" y="478"/>
                  </a:lnTo>
                  <a:lnTo>
                    <a:pt x="298" y="478"/>
                  </a:lnTo>
                  <a:lnTo>
                    <a:pt x="280" y="478"/>
                  </a:lnTo>
                  <a:lnTo>
                    <a:pt x="280" y="478"/>
                  </a:lnTo>
                  <a:lnTo>
                    <a:pt x="276" y="478"/>
                  </a:lnTo>
                  <a:lnTo>
                    <a:pt x="264" y="478"/>
                  </a:lnTo>
                  <a:lnTo>
                    <a:pt x="248" y="478"/>
                  </a:lnTo>
                  <a:lnTo>
                    <a:pt x="232" y="478"/>
                  </a:lnTo>
                  <a:lnTo>
                    <a:pt x="224" y="478"/>
                  </a:lnTo>
                  <a:lnTo>
                    <a:pt x="216" y="478"/>
                  </a:lnTo>
                  <a:lnTo>
                    <a:pt x="200" y="478"/>
                  </a:lnTo>
                  <a:lnTo>
                    <a:pt x="174" y="478"/>
                  </a:lnTo>
                  <a:lnTo>
                    <a:pt x="154" y="478"/>
                  </a:lnTo>
                  <a:lnTo>
                    <a:pt x="152" y="478"/>
                  </a:lnTo>
                  <a:lnTo>
                    <a:pt x="150" y="478"/>
                  </a:lnTo>
                  <a:lnTo>
                    <a:pt x="144" y="478"/>
                  </a:lnTo>
                  <a:lnTo>
                    <a:pt x="142" y="478"/>
                  </a:lnTo>
                  <a:lnTo>
                    <a:pt x="138" y="478"/>
                  </a:lnTo>
                  <a:lnTo>
                    <a:pt x="138" y="474"/>
                  </a:lnTo>
                  <a:lnTo>
                    <a:pt x="138" y="470"/>
                  </a:lnTo>
                  <a:lnTo>
                    <a:pt x="138" y="468"/>
                  </a:lnTo>
                  <a:lnTo>
                    <a:pt x="138" y="468"/>
                  </a:lnTo>
                  <a:lnTo>
                    <a:pt x="132" y="472"/>
                  </a:lnTo>
                  <a:lnTo>
                    <a:pt x="134" y="478"/>
                  </a:lnTo>
                  <a:lnTo>
                    <a:pt x="134" y="480"/>
                  </a:lnTo>
                  <a:lnTo>
                    <a:pt x="134" y="480"/>
                  </a:lnTo>
                  <a:lnTo>
                    <a:pt x="122" y="480"/>
                  </a:lnTo>
                  <a:lnTo>
                    <a:pt x="120" y="480"/>
                  </a:lnTo>
                  <a:lnTo>
                    <a:pt x="118" y="482"/>
                  </a:lnTo>
                  <a:lnTo>
                    <a:pt x="118" y="482"/>
                  </a:lnTo>
                  <a:lnTo>
                    <a:pt x="118" y="482"/>
                  </a:lnTo>
                  <a:lnTo>
                    <a:pt x="116" y="482"/>
                  </a:lnTo>
                  <a:lnTo>
                    <a:pt x="116" y="484"/>
                  </a:lnTo>
                  <a:lnTo>
                    <a:pt x="116" y="484"/>
                  </a:lnTo>
                  <a:lnTo>
                    <a:pt x="114" y="484"/>
                  </a:lnTo>
                  <a:lnTo>
                    <a:pt x="104" y="484"/>
                  </a:lnTo>
                  <a:lnTo>
                    <a:pt x="104" y="484"/>
                  </a:lnTo>
                  <a:lnTo>
                    <a:pt x="102" y="484"/>
                  </a:lnTo>
                  <a:lnTo>
                    <a:pt x="100" y="484"/>
                  </a:lnTo>
                  <a:lnTo>
                    <a:pt x="96" y="482"/>
                  </a:lnTo>
                  <a:lnTo>
                    <a:pt x="92" y="480"/>
                  </a:lnTo>
                  <a:lnTo>
                    <a:pt x="92" y="480"/>
                  </a:lnTo>
                  <a:lnTo>
                    <a:pt x="92" y="480"/>
                  </a:lnTo>
                  <a:lnTo>
                    <a:pt x="92" y="480"/>
                  </a:lnTo>
                  <a:lnTo>
                    <a:pt x="84" y="480"/>
                  </a:lnTo>
                  <a:lnTo>
                    <a:pt x="80" y="480"/>
                  </a:lnTo>
                  <a:lnTo>
                    <a:pt x="80" y="480"/>
                  </a:lnTo>
                  <a:lnTo>
                    <a:pt x="78" y="480"/>
                  </a:lnTo>
                  <a:lnTo>
                    <a:pt x="78" y="480"/>
                  </a:lnTo>
                  <a:lnTo>
                    <a:pt x="76" y="480"/>
                  </a:lnTo>
                  <a:lnTo>
                    <a:pt x="74" y="480"/>
                  </a:lnTo>
                  <a:lnTo>
                    <a:pt x="74" y="480"/>
                  </a:lnTo>
                  <a:lnTo>
                    <a:pt x="72" y="480"/>
                  </a:lnTo>
                  <a:lnTo>
                    <a:pt x="72" y="484"/>
                  </a:lnTo>
                  <a:lnTo>
                    <a:pt x="72" y="484"/>
                  </a:lnTo>
                  <a:lnTo>
                    <a:pt x="72" y="484"/>
                  </a:lnTo>
                  <a:lnTo>
                    <a:pt x="72" y="486"/>
                  </a:lnTo>
                  <a:lnTo>
                    <a:pt x="70" y="486"/>
                  </a:lnTo>
                  <a:lnTo>
                    <a:pt x="70" y="486"/>
                  </a:lnTo>
                  <a:lnTo>
                    <a:pt x="66" y="492"/>
                  </a:lnTo>
                  <a:lnTo>
                    <a:pt x="64" y="496"/>
                  </a:lnTo>
                  <a:lnTo>
                    <a:pt x="64" y="496"/>
                  </a:lnTo>
                  <a:lnTo>
                    <a:pt x="62" y="496"/>
                  </a:lnTo>
                  <a:lnTo>
                    <a:pt x="60" y="492"/>
                  </a:lnTo>
                  <a:lnTo>
                    <a:pt x="60" y="492"/>
                  </a:lnTo>
                  <a:lnTo>
                    <a:pt x="60" y="490"/>
                  </a:lnTo>
                  <a:lnTo>
                    <a:pt x="60" y="490"/>
                  </a:lnTo>
                  <a:lnTo>
                    <a:pt x="50" y="484"/>
                  </a:lnTo>
                  <a:lnTo>
                    <a:pt x="50" y="482"/>
                  </a:lnTo>
                  <a:lnTo>
                    <a:pt x="48" y="482"/>
                  </a:lnTo>
                  <a:lnTo>
                    <a:pt x="46" y="480"/>
                  </a:lnTo>
                  <a:lnTo>
                    <a:pt x="46" y="480"/>
                  </a:lnTo>
                  <a:lnTo>
                    <a:pt x="44" y="478"/>
                  </a:lnTo>
                  <a:lnTo>
                    <a:pt x="42" y="476"/>
                  </a:lnTo>
                  <a:lnTo>
                    <a:pt x="42" y="474"/>
                  </a:lnTo>
                  <a:lnTo>
                    <a:pt x="42" y="474"/>
                  </a:lnTo>
                  <a:lnTo>
                    <a:pt x="40" y="472"/>
                  </a:lnTo>
                  <a:lnTo>
                    <a:pt x="40" y="470"/>
                  </a:lnTo>
                  <a:lnTo>
                    <a:pt x="38" y="470"/>
                  </a:lnTo>
                  <a:lnTo>
                    <a:pt x="38" y="470"/>
                  </a:lnTo>
                  <a:lnTo>
                    <a:pt x="38" y="470"/>
                  </a:lnTo>
                  <a:lnTo>
                    <a:pt x="36" y="470"/>
                  </a:lnTo>
                  <a:lnTo>
                    <a:pt x="36" y="470"/>
                  </a:lnTo>
                  <a:lnTo>
                    <a:pt x="34" y="472"/>
                  </a:lnTo>
                  <a:lnTo>
                    <a:pt x="30" y="476"/>
                  </a:lnTo>
                  <a:lnTo>
                    <a:pt x="30" y="476"/>
                  </a:lnTo>
                  <a:lnTo>
                    <a:pt x="28" y="476"/>
                  </a:lnTo>
                  <a:lnTo>
                    <a:pt x="28" y="476"/>
                  </a:lnTo>
                  <a:lnTo>
                    <a:pt x="26" y="476"/>
                  </a:lnTo>
                  <a:lnTo>
                    <a:pt x="26" y="476"/>
                  </a:lnTo>
                  <a:lnTo>
                    <a:pt x="26" y="478"/>
                  </a:lnTo>
                  <a:lnTo>
                    <a:pt x="26" y="478"/>
                  </a:lnTo>
                  <a:lnTo>
                    <a:pt x="24" y="478"/>
                  </a:lnTo>
                  <a:lnTo>
                    <a:pt x="24" y="478"/>
                  </a:lnTo>
                  <a:lnTo>
                    <a:pt x="24" y="478"/>
                  </a:lnTo>
                  <a:lnTo>
                    <a:pt x="24" y="478"/>
                  </a:lnTo>
                  <a:lnTo>
                    <a:pt x="24" y="480"/>
                  </a:lnTo>
                  <a:lnTo>
                    <a:pt x="22" y="486"/>
                  </a:lnTo>
                  <a:lnTo>
                    <a:pt x="20" y="492"/>
                  </a:lnTo>
                  <a:lnTo>
                    <a:pt x="18" y="498"/>
                  </a:lnTo>
                  <a:lnTo>
                    <a:pt x="18" y="500"/>
                  </a:lnTo>
                  <a:lnTo>
                    <a:pt x="18" y="500"/>
                  </a:lnTo>
                  <a:lnTo>
                    <a:pt x="20" y="500"/>
                  </a:lnTo>
                  <a:lnTo>
                    <a:pt x="20" y="500"/>
                  </a:lnTo>
                  <a:lnTo>
                    <a:pt x="20" y="500"/>
                  </a:lnTo>
                  <a:lnTo>
                    <a:pt x="20" y="500"/>
                  </a:lnTo>
                  <a:lnTo>
                    <a:pt x="20" y="500"/>
                  </a:lnTo>
                  <a:lnTo>
                    <a:pt x="20" y="500"/>
                  </a:lnTo>
                  <a:lnTo>
                    <a:pt x="20" y="500"/>
                  </a:lnTo>
                  <a:lnTo>
                    <a:pt x="20" y="500"/>
                  </a:lnTo>
                  <a:lnTo>
                    <a:pt x="22" y="500"/>
                  </a:lnTo>
                  <a:lnTo>
                    <a:pt x="22" y="502"/>
                  </a:lnTo>
                  <a:lnTo>
                    <a:pt x="22" y="502"/>
                  </a:lnTo>
                  <a:lnTo>
                    <a:pt x="20" y="506"/>
                  </a:lnTo>
                  <a:lnTo>
                    <a:pt x="20" y="508"/>
                  </a:lnTo>
                  <a:lnTo>
                    <a:pt x="18" y="510"/>
                  </a:lnTo>
                  <a:lnTo>
                    <a:pt x="14" y="512"/>
                  </a:lnTo>
                  <a:lnTo>
                    <a:pt x="12" y="512"/>
                  </a:lnTo>
                  <a:lnTo>
                    <a:pt x="8" y="516"/>
                  </a:lnTo>
                  <a:lnTo>
                    <a:pt x="8" y="516"/>
                  </a:lnTo>
                  <a:lnTo>
                    <a:pt x="8" y="514"/>
                  </a:lnTo>
                  <a:lnTo>
                    <a:pt x="6" y="514"/>
                  </a:lnTo>
                  <a:lnTo>
                    <a:pt x="4" y="514"/>
                  </a:lnTo>
                  <a:lnTo>
                    <a:pt x="0" y="514"/>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04" name="Freeform 5739">
              <a:extLst>
                <a:ext uri="{FF2B5EF4-FFF2-40B4-BE49-F238E27FC236}">
                  <a16:creationId xmlns:a16="http://schemas.microsoft.com/office/drawing/2014/main" id="{1601F78D-D90B-2E40-ABB2-21A6F6CF7BC1}"/>
                </a:ext>
              </a:extLst>
            </p:cNvPr>
            <p:cNvSpPr>
              <a:spLocks/>
            </p:cNvSpPr>
            <p:nvPr/>
          </p:nvSpPr>
          <p:spPr bwMode="auto">
            <a:xfrm>
              <a:off x="5899963" y="4414179"/>
              <a:ext cx="2115" cy="6598"/>
            </a:xfrm>
            <a:custGeom>
              <a:avLst/>
              <a:gdLst/>
              <a:ahLst/>
              <a:cxnLst>
                <a:cxn ang="0">
                  <a:pos x="0" y="4"/>
                </a:cxn>
                <a:cxn ang="0">
                  <a:pos x="0" y="4"/>
                </a:cxn>
                <a:cxn ang="0">
                  <a:pos x="2" y="4"/>
                </a:cxn>
                <a:cxn ang="0">
                  <a:pos x="2" y="4"/>
                </a:cxn>
                <a:cxn ang="0">
                  <a:pos x="2" y="4"/>
                </a:cxn>
                <a:cxn ang="0">
                  <a:pos x="2" y="4"/>
                </a:cxn>
                <a:cxn ang="0">
                  <a:pos x="2" y="2"/>
                </a:cxn>
                <a:cxn ang="0">
                  <a:pos x="2" y="2"/>
                </a:cxn>
                <a:cxn ang="0">
                  <a:pos x="2" y="2"/>
                </a:cxn>
                <a:cxn ang="0">
                  <a:pos x="0" y="0"/>
                </a:cxn>
                <a:cxn ang="0">
                  <a:pos x="0" y="0"/>
                </a:cxn>
                <a:cxn ang="0">
                  <a:pos x="0" y="2"/>
                </a:cxn>
                <a:cxn ang="0">
                  <a:pos x="0" y="4"/>
                </a:cxn>
                <a:cxn ang="0">
                  <a:pos x="0" y="4"/>
                </a:cxn>
                <a:cxn ang="0">
                  <a:pos x="0" y="4"/>
                </a:cxn>
                <a:cxn ang="0">
                  <a:pos x="0" y="4"/>
                </a:cxn>
                <a:cxn ang="0">
                  <a:pos x="0" y="4"/>
                </a:cxn>
              </a:cxnLst>
              <a:rect l="0" t="0" r="r" b="b"/>
              <a:pathLst>
                <a:path w="2" h="4">
                  <a:moveTo>
                    <a:pt x="0" y="4"/>
                  </a:moveTo>
                  <a:lnTo>
                    <a:pt x="0" y="4"/>
                  </a:lnTo>
                  <a:lnTo>
                    <a:pt x="2" y="4"/>
                  </a:lnTo>
                  <a:lnTo>
                    <a:pt x="2" y="4"/>
                  </a:lnTo>
                  <a:lnTo>
                    <a:pt x="2" y="4"/>
                  </a:lnTo>
                  <a:lnTo>
                    <a:pt x="2" y="4"/>
                  </a:lnTo>
                  <a:lnTo>
                    <a:pt x="2" y="2"/>
                  </a:lnTo>
                  <a:lnTo>
                    <a:pt x="2" y="2"/>
                  </a:lnTo>
                  <a:lnTo>
                    <a:pt x="2" y="2"/>
                  </a:lnTo>
                  <a:lnTo>
                    <a:pt x="0" y="0"/>
                  </a:lnTo>
                  <a:lnTo>
                    <a:pt x="0" y="0"/>
                  </a:lnTo>
                  <a:lnTo>
                    <a:pt x="0" y="2"/>
                  </a:lnTo>
                  <a:lnTo>
                    <a:pt x="0" y="4"/>
                  </a:lnTo>
                  <a:lnTo>
                    <a:pt x="0" y="4"/>
                  </a:lnTo>
                  <a:lnTo>
                    <a:pt x="0" y="4"/>
                  </a:lnTo>
                  <a:lnTo>
                    <a:pt x="0" y="4"/>
                  </a:lnTo>
                  <a:lnTo>
                    <a:pt x="0" y="4"/>
                  </a:lnTo>
                  <a:close/>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05" name="Freeform 5740">
              <a:extLst>
                <a:ext uri="{FF2B5EF4-FFF2-40B4-BE49-F238E27FC236}">
                  <a16:creationId xmlns:a16="http://schemas.microsoft.com/office/drawing/2014/main" id="{D536EA5F-DB90-634B-9F65-163F4C633746}"/>
                </a:ext>
              </a:extLst>
            </p:cNvPr>
            <p:cNvSpPr>
              <a:spLocks/>
            </p:cNvSpPr>
            <p:nvPr/>
          </p:nvSpPr>
          <p:spPr bwMode="auto">
            <a:xfrm>
              <a:off x="5889391" y="4414179"/>
              <a:ext cx="4229" cy="4398"/>
            </a:xfrm>
            <a:custGeom>
              <a:avLst/>
              <a:gdLst/>
              <a:ahLst/>
              <a:cxnLst>
                <a:cxn ang="0">
                  <a:pos x="2" y="2"/>
                </a:cxn>
                <a:cxn ang="0">
                  <a:pos x="2" y="2"/>
                </a:cxn>
                <a:cxn ang="0">
                  <a:pos x="2" y="0"/>
                </a:cxn>
                <a:cxn ang="0">
                  <a:pos x="2" y="0"/>
                </a:cxn>
                <a:cxn ang="0">
                  <a:pos x="2" y="0"/>
                </a:cxn>
                <a:cxn ang="0">
                  <a:pos x="2" y="0"/>
                </a:cxn>
                <a:cxn ang="0">
                  <a:pos x="2" y="0"/>
                </a:cxn>
                <a:cxn ang="0">
                  <a:pos x="2" y="0"/>
                </a:cxn>
                <a:cxn ang="0">
                  <a:pos x="2" y="0"/>
                </a:cxn>
                <a:cxn ang="0">
                  <a:pos x="2" y="0"/>
                </a:cxn>
                <a:cxn ang="0">
                  <a:pos x="2" y="0"/>
                </a:cxn>
                <a:cxn ang="0">
                  <a:pos x="0" y="0"/>
                </a:cxn>
                <a:cxn ang="0">
                  <a:pos x="0" y="0"/>
                </a:cxn>
                <a:cxn ang="0">
                  <a:pos x="2" y="2"/>
                </a:cxn>
              </a:cxnLst>
              <a:rect l="0" t="0" r="r" b="b"/>
              <a:pathLst>
                <a:path w="2" h="2">
                  <a:moveTo>
                    <a:pt x="2" y="2"/>
                  </a:moveTo>
                  <a:lnTo>
                    <a:pt x="2" y="2"/>
                  </a:lnTo>
                  <a:lnTo>
                    <a:pt x="2" y="0"/>
                  </a:lnTo>
                  <a:lnTo>
                    <a:pt x="2" y="0"/>
                  </a:lnTo>
                  <a:lnTo>
                    <a:pt x="2" y="0"/>
                  </a:lnTo>
                  <a:lnTo>
                    <a:pt x="2" y="0"/>
                  </a:lnTo>
                  <a:lnTo>
                    <a:pt x="2" y="0"/>
                  </a:lnTo>
                  <a:lnTo>
                    <a:pt x="2" y="0"/>
                  </a:lnTo>
                  <a:lnTo>
                    <a:pt x="2" y="0"/>
                  </a:lnTo>
                  <a:lnTo>
                    <a:pt x="2" y="0"/>
                  </a:lnTo>
                  <a:lnTo>
                    <a:pt x="2" y="0"/>
                  </a:lnTo>
                  <a:lnTo>
                    <a:pt x="0" y="0"/>
                  </a:lnTo>
                  <a:lnTo>
                    <a:pt x="0" y="0"/>
                  </a:lnTo>
                  <a:lnTo>
                    <a:pt x="2" y="2"/>
                  </a:lnTo>
                  <a:close/>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06" name="Freeform 5741">
              <a:extLst>
                <a:ext uri="{FF2B5EF4-FFF2-40B4-BE49-F238E27FC236}">
                  <a16:creationId xmlns:a16="http://schemas.microsoft.com/office/drawing/2014/main" id="{864C922A-54EB-3240-AA6F-97DA131D434D}"/>
                </a:ext>
              </a:extLst>
            </p:cNvPr>
            <p:cNvSpPr>
              <a:spLocks/>
            </p:cNvSpPr>
            <p:nvPr/>
          </p:nvSpPr>
          <p:spPr bwMode="auto">
            <a:xfrm>
              <a:off x="5787891" y="4378994"/>
              <a:ext cx="203001" cy="428817"/>
            </a:xfrm>
            <a:custGeom>
              <a:avLst/>
              <a:gdLst/>
              <a:ahLst/>
              <a:cxnLst>
                <a:cxn ang="0">
                  <a:pos x="6" y="128"/>
                </a:cxn>
                <a:cxn ang="0">
                  <a:pos x="22" y="144"/>
                </a:cxn>
                <a:cxn ang="0">
                  <a:pos x="54" y="136"/>
                </a:cxn>
                <a:cxn ang="0">
                  <a:pos x="58" y="142"/>
                </a:cxn>
                <a:cxn ang="0">
                  <a:pos x="60" y="144"/>
                </a:cxn>
                <a:cxn ang="0">
                  <a:pos x="64" y="164"/>
                </a:cxn>
                <a:cxn ang="0">
                  <a:pos x="64" y="176"/>
                </a:cxn>
                <a:cxn ang="0">
                  <a:pos x="62" y="182"/>
                </a:cxn>
                <a:cxn ang="0">
                  <a:pos x="56" y="190"/>
                </a:cxn>
                <a:cxn ang="0">
                  <a:pos x="56" y="192"/>
                </a:cxn>
                <a:cxn ang="0">
                  <a:pos x="56" y="198"/>
                </a:cxn>
                <a:cxn ang="0">
                  <a:pos x="50" y="204"/>
                </a:cxn>
                <a:cxn ang="0">
                  <a:pos x="48" y="210"/>
                </a:cxn>
                <a:cxn ang="0">
                  <a:pos x="50" y="212"/>
                </a:cxn>
                <a:cxn ang="0">
                  <a:pos x="56" y="218"/>
                </a:cxn>
                <a:cxn ang="0">
                  <a:pos x="56" y="220"/>
                </a:cxn>
                <a:cxn ang="0">
                  <a:pos x="56" y="228"/>
                </a:cxn>
                <a:cxn ang="0">
                  <a:pos x="58" y="230"/>
                </a:cxn>
                <a:cxn ang="0">
                  <a:pos x="62" y="230"/>
                </a:cxn>
                <a:cxn ang="0">
                  <a:pos x="64" y="232"/>
                </a:cxn>
                <a:cxn ang="0">
                  <a:pos x="76" y="246"/>
                </a:cxn>
                <a:cxn ang="0">
                  <a:pos x="84" y="256"/>
                </a:cxn>
                <a:cxn ang="0">
                  <a:pos x="88" y="256"/>
                </a:cxn>
                <a:cxn ang="0">
                  <a:pos x="90" y="260"/>
                </a:cxn>
                <a:cxn ang="0">
                  <a:pos x="88" y="264"/>
                </a:cxn>
                <a:cxn ang="0">
                  <a:pos x="86" y="266"/>
                </a:cxn>
                <a:cxn ang="0">
                  <a:pos x="90" y="270"/>
                </a:cxn>
                <a:cxn ang="0">
                  <a:pos x="98" y="270"/>
                </a:cxn>
                <a:cxn ang="0">
                  <a:pos x="98" y="254"/>
                </a:cxn>
                <a:cxn ang="0">
                  <a:pos x="94" y="246"/>
                </a:cxn>
                <a:cxn ang="0">
                  <a:pos x="90" y="242"/>
                </a:cxn>
                <a:cxn ang="0">
                  <a:pos x="96" y="238"/>
                </a:cxn>
                <a:cxn ang="0">
                  <a:pos x="98" y="226"/>
                </a:cxn>
                <a:cxn ang="0">
                  <a:pos x="104" y="222"/>
                </a:cxn>
                <a:cxn ang="0">
                  <a:pos x="118" y="220"/>
                </a:cxn>
                <a:cxn ang="0">
                  <a:pos x="122" y="216"/>
                </a:cxn>
                <a:cxn ang="0">
                  <a:pos x="124" y="188"/>
                </a:cxn>
                <a:cxn ang="0">
                  <a:pos x="122" y="176"/>
                </a:cxn>
                <a:cxn ang="0">
                  <a:pos x="126" y="156"/>
                </a:cxn>
                <a:cxn ang="0">
                  <a:pos x="110" y="130"/>
                </a:cxn>
                <a:cxn ang="0">
                  <a:pos x="92" y="108"/>
                </a:cxn>
                <a:cxn ang="0">
                  <a:pos x="68" y="94"/>
                </a:cxn>
                <a:cxn ang="0">
                  <a:pos x="62" y="84"/>
                </a:cxn>
                <a:cxn ang="0">
                  <a:pos x="62" y="66"/>
                </a:cxn>
                <a:cxn ang="0">
                  <a:pos x="60" y="56"/>
                </a:cxn>
                <a:cxn ang="0">
                  <a:pos x="58" y="50"/>
                </a:cxn>
                <a:cxn ang="0">
                  <a:pos x="56" y="42"/>
                </a:cxn>
                <a:cxn ang="0">
                  <a:pos x="54" y="30"/>
                </a:cxn>
                <a:cxn ang="0">
                  <a:pos x="56" y="26"/>
                </a:cxn>
                <a:cxn ang="0">
                  <a:pos x="62" y="16"/>
                </a:cxn>
                <a:cxn ang="0">
                  <a:pos x="66" y="10"/>
                </a:cxn>
                <a:cxn ang="0">
                  <a:pos x="66" y="4"/>
                </a:cxn>
                <a:cxn ang="0">
                  <a:pos x="66" y="0"/>
                </a:cxn>
              </a:cxnLst>
              <a:rect l="0" t="0" r="r" b="b"/>
              <a:pathLst>
                <a:path w="128" h="270">
                  <a:moveTo>
                    <a:pt x="0" y="118"/>
                  </a:moveTo>
                  <a:lnTo>
                    <a:pt x="2" y="120"/>
                  </a:lnTo>
                  <a:lnTo>
                    <a:pt x="4" y="124"/>
                  </a:lnTo>
                  <a:lnTo>
                    <a:pt x="4" y="124"/>
                  </a:lnTo>
                  <a:lnTo>
                    <a:pt x="6" y="128"/>
                  </a:lnTo>
                  <a:lnTo>
                    <a:pt x="6" y="128"/>
                  </a:lnTo>
                  <a:lnTo>
                    <a:pt x="10" y="134"/>
                  </a:lnTo>
                  <a:lnTo>
                    <a:pt x="14" y="138"/>
                  </a:lnTo>
                  <a:lnTo>
                    <a:pt x="18" y="144"/>
                  </a:lnTo>
                  <a:lnTo>
                    <a:pt x="22" y="144"/>
                  </a:lnTo>
                  <a:lnTo>
                    <a:pt x="26" y="142"/>
                  </a:lnTo>
                  <a:lnTo>
                    <a:pt x="32" y="142"/>
                  </a:lnTo>
                  <a:lnTo>
                    <a:pt x="42" y="140"/>
                  </a:lnTo>
                  <a:lnTo>
                    <a:pt x="54" y="136"/>
                  </a:lnTo>
                  <a:lnTo>
                    <a:pt x="54" y="136"/>
                  </a:lnTo>
                  <a:lnTo>
                    <a:pt x="54" y="136"/>
                  </a:lnTo>
                  <a:lnTo>
                    <a:pt x="54" y="138"/>
                  </a:lnTo>
                  <a:lnTo>
                    <a:pt x="56" y="138"/>
                  </a:lnTo>
                  <a:lnTo>
                    <a:pt x="56" y="140"/>
                  </a:lnTo>
                  <a:lnTo>
                    <a:pt x="58" y="142"/>
                  </a:lnTo>
                  <a:lnTo>
                    <a:pt x="58" y="144"/>
                  </a:lnTo>
                  <a:lnTo>
                    <a:pt x="58" y="144"/>
                  </a:lnTo>
                  <a:lnTo>
                    <a:pt x="58" y="144"/>
                  </a:lnTo>
                  <a:lnTo>
                    <a:pt x="60" y="144"/>
                  </a:lnTo>
                  <a:lnTo>
                    <a:pt x="60" y="144"/>
                  </a:lnTo>
                  <a:lnTo>
                    <a:pt x="60" y="146"/>
                  </a:lnTo>
                  <a:lnTo>
                    <a:pt x="62" y="146"/>
                  </a:lnTo>
                  <a:lnTo>
                    <a:pt x="62" y="148"/>
                  </a:lnTo>
                  <a:lnTo>
                    <a:pt x="62" y="156"/>
                  </a:lnTo>
                  <a:lnTo>
                    <a:pt x="64" y="164"/>
                  </a:lnTo>
                  <a:lnTo>
                    <a:pt x="64" y="170"/>
                  </a:lnTo>
                  <a:lnTo>
                    <a:pt x="62" y="170"/>
                  </a:lnTo>
                  <a:lnTo>
                    <a:pt x="62" y="172"/>
                  </a:lnTo>
                  <a:lnTo>
                    <a:pt x="64" y="176"/>
                  </a:lnTo>
                  <a:lnTo>
                    <a:pt x="64" y="176"/>
                  </a:lnTo>
                  <a:lnTo>
                    <a:pt x="64" y="178"/>
                  </a:lnTo>
                  <a:lnTo>
                    <a:pt x="64" y="178"/>
                  </a:lnTo>
                  <a:lnTo>
                    <a:pt x="64" y="178"/>
                  </a:lnTo>
                  <a:lnTo>
                    <a:pt x="64" y="180"/>
                  </a:lnTo>
                  <a:lnTo>
                    <a:pt x="62" y="182"/>
                  </a:lnTo>
                  <a:lnTo>
                    <a:pt x="62" y="182"/>
                  </a:lnTo>
                  <a:lnTo>
                    <a:pt x="62" y="182"/>
                  </a:lnTo>
                  <a:lnTo>
                    <a:pt x="62" y="182"/>
                  </a:lnTo>
                  <a:lnTo>
                    <a:pt x="60" y="184"/>
                  </a:lnTo>
                  <a:lnTo>
                    <a:pt x="56" y="190"/>
                  </a:lnTo>
                  <a:lnTo>
                    <a:pt x="56" y="190"/>
                  </a:lnTo>
                  <a:lnTo>
                    <a:pt x="56" y="190"/>
                  </a:lnTo>
                  <a:lnTo>
                    <a:pt x="56" y="192"/>
                  </a:lnTo>
                  <a:lnTo>
                    <a:pt x="56" y="192"/>
                  </a:lnTo>
                  <a:lnTo>
                    <a:pt x="56" y="192"/>
                  </a:lnTo>
                  <a:lnTo>
                    <a:pt x="58" y="194"/>
                  </a:lnTo>
                  <a:lnTo>
                    <a:pt x="56" y="196"/>
                  </a:lnTo>
                  <a:lnTo>
                    <a:pt x="56" y="198"/>
                  </a:lnTo>
                  <a:lnTo>
                    <a:pt x="56" y="198"/>
                  </a:lnTo>
                  <a:lnTo>
                    <a:pt x="56" y="198"/>
                  </a:lnTo>
                  <a:lnTo>
                    <a:pt x="54" y="202"/>
                  </a:lnTo>
                  <a:lnTo>
                    <a:pt x="52" y="202"/>
                  </a:lnTo>
                  <a:lnTo>
                    <a:pt x="52" y="202"/>
                  </a:lnTo>
                  <a:lnTo>
                    <a:pt x="50" y="204"/>
                  </a:lnTo>
                  <a:lnTo>
                    <a:pt x="50" y="204"/>
                  </a:lnTo>
                  <a:lnTo>
                    <a:pt x="48" y="204"/>
                  </a:lnTo>
                  <a:lnTo>
                    <a:pt x="48" y="206"/>
                  </a:lnTo>
                  <a:lnTo>
                    <a:pt x="48" y="208"/>
                  </a:lnTo>
                  <a:lnTo>
                    <a:pt x="48" y="210"/>
                  </a:lnTo>
                  <a:lnTo>
                    <a:pt x="48" y="210"/>
                  </a:lnTo>
                  <a:lnTo>
                    <a:pt x="48" y="210"/>
                  </a:lnTo>
                  <a:lnTo>
                    <a:pt x="48" y="212"/>
                  </a:lnTo>
                  <a:lnTo>
                    <a:pt x="50" y="212"/>
                  </a:lnTo>
                  <a:lnTo>
                    <a:pt x="50" y="212"/>
                  </a:lnTo>
                  <a:lnTo>
                    <a:pt x="50" y="212"/>
                  </a:lnTo>
                  <a:lnTo>
                    <a:pt x="50" y="212"/>
                  </a:lnTo>
                  <a:lnTo>
                    <a:pt x="52" y="212"/>
                  </a:lnTo>
                  <a:lnTo>
                    <a:pt x="52" y="212"/>
                  </a:lnTo>
                  <a:lnTo>
                    <a:pt x="52" y="214"/>
                  </a:lnTo>
                  <a:lnTo>
                    <a:pt x="56" y="218"/>
                  </a:lnTo>
                  <a:lnTo>
                    <a:pt x="56" y="218"/>
                  </a:lnTo>
                  <a:lnTo>
                    <a:pt x="56" y="218"/>
                  </a:lnTo>
                  <a:lnTo>
                    <a:pt x="56" y="218"/>
                  </a:lnTo>
                  <a:lnTo>
                    <a:pt x="56" y="220"/>
                  </a:lnTo>
                  <a:lnTo>
                    <a:pt x="56" y="220"/>
                  </a:lnTo>
                  <a:lnTo>
                    <a:pt x="56" y="222"/>
                  </a:lnTo>
                  <a:lnTo>
                    <a:pt x="56" y="222"/>
                  </a:lnTo>
                  <a:lnTo>
                    <a:pt x="56" y="224"/>
                  </a:lnTo>
                  <a:lnTo>
                    <a:pt x="56" y="226"/>
                  </a:lnTo>
                  <a:lnTo>
                    <a:pt x="56" y="228"/>
                  </a:lnTo>
                  <a:lnTo>
                    <a:pt x="56" y="228"/>
                  </a:lnTo>
                  <a:lnTo>
                    <a:pt x="58" y="228"/>
                  </a:lnTo>
                  <a:lnTo>
                    <a:pt x="58" y="230"/>
                  </a:lnTo>
                  <a:lnTo>
                    <a:pt x="58" y="230"/>
                  </a:lnTo>
                  <a:lnTo>
                    <a:pt x="58" y="230"/>
                  </a:lnTo>
                  <a:lnTo>
                    <a:pt x="60" y="230"/>
                  </a:lnTo>
                  <a:lnTo>
                    <a:pt x="60" y="230"/>
                  </a:lnTo>
                  <a:lnTo>
                    <a:pt x="60" y="230"/>
                  </a:lnTo>
                  <a:lnTo>
                    <a:pt x="62" y="230"/>
                  </a:lnTo>
                  <a:lnTo>
                    <a:pt x="62" y="230"/>
                  </a:lnTo>
                  <a:lnTo>
                    <a:pt x="62" y="230"/>
                  </a:lnTo>
                  <a:lnTo>
                    <a:pt x="62" y="230"/>
                  </a:lnTo>
                  <a:lnTo>
                    <a:pt x="64" y="230"/>
                  </a:lnTo>
                  <a:lnTo>
                    <a:pt x="64" y="232"/>
                  </a:lnTo>
                  <a:lnTo>
                    <a:pt x="64" y="232"/>
                  </a:lnTo>
                  <a:lnTo>
                    <a:pt x="64" y="234"/>
                  </a:lnTo>
                  <a:lnTo>
                    <a:pt x="68" y="238"/>
                  </a:lnTo>
                  <a:lnTo>
                    <a:pt x="70" y="240"/>
                  </a:lnTo>
                  <a:lnTo>
                    <a:pt x="72" y="242"/>
                  </a:lnTo>
                  <a:lnTo>
                    <a:pt x="76" y="246"/>
                  </a:lnTo>
                  <a:lnTo>
                    <a:pt x="76" y="246"/>
                  </a:lnTo>
                  <a:lnTo>
                    <a:pt x="84" y="254"/>
                  </a:lnTo>
                  <a:lnTo>
                    <a:pt x="84" y="254"/>
                  </a:lnTo>
                  <a:lnTo>
                    <a:pt x="84" y="254"/>
                  </a:lnTo>
                  <a:lnTo>
                    <a:pt x="84" y="256"/>
                  </a:lnTo>
                  <a:lnTo>
                    <a:pt x="86" y="256"/>
                  </a:lnTo>
                  <a:lnTo>
                    <a:pt x="86" y="256"/>
                  </a:lnTo>
                  <a:lnTo>
                    <a:pt x="86" y="256"/>
                  </a:lnTo>
                  <a:lnTo>
                    <a:pt x="88" y="256"/>
                  </a:lnTo>
                  <a:lnTo>
                    <a:pt x="88" y="256"/>
                  </a:lnTo>
                  <a:lnTo>
                    <a:pt x="90" y="256"/>
                  </a:lnTo>
                  <a:lnTo>
                    <a:pt x="90" y="256"/>
                  </a:lnTo>
                  <a:lnTo>
                    <a:pt x="90" y="256"/>
                  </a:lnTo>
                  <a:lnTo>
                    <a:pt x="90" y="256"/>
                  </a:lnTo>
                  <a:lnTo>
                    <a:pt x="90" y="260"/>
                  </a:lnTo>
                  <a:lnTo>
                    <a:pt x="90" y="262"/>
                  </a:lnTo>
                  <a:lnTo>
                    <a:pt x="90" y="262"/>
                  </a:lnTo>
                  <a:lnTo>
                    <a:pt x="90" y="262"/>
                  </a:lnTo>
                  <a:lnTo>
                    <a:pt x="90" y="262"/>
                  </a:lnTo>
                  <a:lnTo>
                    <a:pt x="88" y="264"/>
                  </a:lnTo>
                  <a:lnTo>
                    <a:pt x="88" y="264"/>
                  </a:lnTo>
                  <a:lnTo>
                    <a:pt x="86" y="264"/>
                  </a:lnTo>
                  <a:lnTo>
                    <a:pt x="86" y="264"/>
                  </a:lnTo>
                  <a:lnTo>
                    <a:pt x="86" y="264"/>
                  </a:lnTo>
                  <a:lnTo>
                    <a:pt x="86" y="266"/>
                  </a:lnTo>
                  <a:lnTo>
                    <a:pt x="86" y="266"/>
                  </a:lnTo>
                  <a:lnTo>
                    <a:pt x="86" y="266"/>
                  </a:lnTo>
                  <a:lnTo>
                    <a:pt x="88" y="270"/>
                  </a:lnTo>
                  <a:lnTo>
                    <a:pt x="88" y="270"/>
                  </a:lnTo>
                  <a:lnTo>
                    <a:pt x="90" y="270"/>
                  </a:lnTo>
                  <a:lnTo>
                    <a:pt x="96" y="270"/>
                  </a:lnTo>
                  <a:lnTo>
                    <a:pt x="98" y="270"/>
                  </a:lnTo>
                  <a:lnTo>
                    <a:pt x="98" y="270"/>
                  </a:lnTo>
                  <a:lnTo>
                    <a:pt x="98" y="270"/>
                  </a:lnTo>
                  <a:lnTo>
                    <a:pt x="98" y="270"/>
                  </a:lnTo>
                  <a:lnTo>
                    <a:pt x="98" y="268"/>
                  </a:lnTo>
                  <a:lnTo>
                    <a:pt x="98" y="264"/>
                  </a:lnTo>
                  <a:lnTo>
                    <a:pt x="96" y="262"/>
                  </a:lnTo>
                  <a:lnTo>
                    <a:pt x="98" y="258"/>
                  </a:lnTo>
                  <a:lnTo>
                    <a:pt x="98" y="254"/>
                  </a:lnTo>
                  <a:lnTo>
                    <a:pt x="96" y="250"/>
                  </a:lnTo>
                  <a:lnTo>
                    <a:pt x="96" y="248"/>
                  </a:lnTo>
                  <a:lnTo>
                    <a:pt x="94" y="246"/>
                  </a:lnTo>
                  <a:lnTo>
                    <a:pt x="94" y="246"/>
                  </a:lnTo>
                  <a:lnTo>
                    <a:pt x="94" y="246"/>
                  </a:lnTo>
                  <a:lnTo>
                    <a:pt x="92" y="246"/>
                  </a:lnTo>
                  <a:lnTo>
                    <a:pt x="92" y="246"/>
                  </a:lnTo>
                  <a:lnTo>
                    <a:pt x="92" y="246"/>
                  </a:lnTo>
                  <a:lnTo>
                    <a:pt x="90" y="244"/>
                  </a:lnTo>
                  <a:lnTo>
                    <a:pt x="90" y="242"/>
                  </a:lnTo>
                  <a:lnTo>
                    <a:pt x="90" y="242"/>
                  </a:lnTo>
                  <a:lnTo>
                    <a:pt x="92" y="240"/>
                  </a:lnTo>
                  <a:lnTo>
                    <a:pt x="94" y="238"/>
                  </a:lnTo>
                  <a:lnTo>
                    <a:pt x="96" y="238"/>
                  </a:lnTo>
                  <a:lnTo>
                    <a:pt x="96" y="238"/>
                  </a:lnTo>
                  <a:lnTo>
                    <a:pt x="96" y="234"/>
                  </a:lnTo>
                  <a:lnTo>
                    <a:pt x="96" y="230"/>
                  </a:lnTo>
                  <a:lnTo>
                    <a:pt x="98" y="226"/>
                  </a:lnTo>
                  <a:lnTo>
                    <a:pt x="98" y="226"/>
                  </a:lnTo>
                  <a:lnTo>
                    <a:pt x="98" y="226"/>
                  </a:lnTo>
                  <a:lnTo>
                    <a:pt x="102" y="222"/>
                  </a:lnTo>
                  <a:lnTo>
                    <a:pt x="102" y="222"/>
                  </a:lnTo>
                  <a:lnTo>
                    <a:pt x="104" y="222"/>
                  </a:lnTo>
                  <a:lnTo>
                    <a:pt x="104" y="222"/>
                  </a:lnTo>
                  <a:lnTo>
                    <a:pt x="104" y="222"/>
                  </a:lnTo>
                  <a:lnTo>
                    <a:pt x="106" y="222"/>
                  </a:lnTo>
                  <a:lnTo>
                    <a:pt x="106" y="222"/>
                  </a:lnTo>
                  <a:lnTo>
                    <a:pt x="106" y="222"/>
                  </a:lnTo>
                  <a:lnTo>
                    <a:pt x="110" y="224"/>
                  </a:lnTo>
                  <a:lnTo>
                    <a:pt x="118" y="220"/>
                  </a:lnTo>
                  <a:lnTo>
                    <a:pt x="120" y="218"/>
                  </a:lnTo>
                  <a:lnTo>
                    <a:pt x="120" y="218"/>
                  </a:lnTo>
                  <a:lnTo>
                    <a:pt x="122" y="218"/>
                  </a:lnTo>
                  <a:lnTo>
                    <a:pt x="122" y="218"/>
                  </a:lnTo>
                  <a:lnTo>
                    <a:pt x="122" y="216"/>
                  </a:lnTo>
                  <a:lnTo>
                    <a:pt x="122" y="216"/>
                  </a:lnTo>
                  <a:lnTo>
                    <a:pt x="122" y="208"/>
                  </a:lnTo>
                  <a:lnTo>
                    <a:pt x="124" y="190"/>
                  </a:lnTo>
                  <a:lnTo>
                    <a:pt x="124" y="188"/>
                  </a:lnTo>
                  <a:lnTo>
                    <a:pt x="124" y="188"/>
                  </a:lnTo>
                  <a:lnTo>
                    <a:pt x="124" y="186"/>
                  </a:lnTo>
                  <a:lnTo>
                    <a:pt x="124" y="184"/>
                  </a:lnTo>
                  <a:lnTo>
                    <a:pt x="124" y="182"/>
                  </a:lnTo>
                  <a:lnTo>
                    <a:pt x="122" y="176"/>
                  </a:lnTo>
                  <a:lnTo>
                    <a:pt x="122" y="176"/>
                  </a:lnTo>
                  <a:lnTo>
                    <a:pt x="124" y="168"/>
                  </a:lnTo>
                  <a:lnTo>
                    <a:pt x="126" y="162"/>
                  </a:lnTo>
                  <a:lnTo>
                    <a:pt x="128" y="160"/>
                  </a:lnTo>
                  <a:lnTo>
                    <a:pt x="126" y="160"/>
                  </a:lnTo>
                  <a:lnTo>
                    <a:pt x="126" y="156"/>
                  </a:lnTo>
                  <a:lnTo>
                    <a:pt x="124" y="152"/>
                  </a:lnTo>
                  <a:lnTo>
                    <a:pt x="124" y="150"/>
                  </a:lnTo>
                  <a:lnTo>
                    <a:pt x="124" y="150"/>
                  </a:lnTo>
                  <a:lnTo>
                    <a:pt x="122" y="148"/>
                  </a:lnTo>
                  <a:lnTo>
                    <a:pt x="110" y="130"/>
                  </a:lnTo>
                  <a:lnTo>
                    <a:pt x="108" y="130"/>
                  </a:lnTo>
                  <a:lnTo>
                    <a:pt x="108" y="128"/>
                  </a:lnTo>
                  <a:lnTo>
                    <a:pt x="106" y="126"/>
                  </a:lnTo>
                  <a:lnTo>
                    <a:pt x="94" y="110"/>
                  </a:lnTo>
                  <a:lnTo>
                    <a:pt x="92" y="108"/>
                  </a:lnTo>
                  <a:lnTo>
                    <a:pt x="88" y="102"/>
                  </a:lnTo>
                  <a:lnTo>
                    <a:pt x="78" y="94"/>
                  </a:lnTo>
                  <a:lnTo>
                    <a:pt x="78" y="94"/>
                  </a:lnTo>
                  <a:lnTo>
                    <a:pt x="76" y="94"/>
                  </a:lnTo>
                  <a:lnTo>
                    <a:pt x="68" y="94"/>
                  </a:lnTo>
                  <a:lnTo>
                    <a:pt x="64" y="88"/>
                  </a:lnTo>
                  <a:lnTo>
                    <a:pt x="64" y="88"/>
                  </a:lnTo>
                  <a:lnTo>
                    <a:pt x="62" y="86"/>
                  </a:lnTo>
                  <a:lnTo>
                    <a:pt x="62" y="86"/>
                  </a:lnTo>
                  <a:lnTo>
                    <a:pt x="62" y="84"/>
                  </a:lnTo>
                  <a:lnTo>
                    <a:pt x="62" y="84"/>
                  </a:lnTo>
                  <a:lnTo>
                    <a:pt x="62" y="72"/>
                  </a:lnTo>
                  <a:lnTo>
                    <a:pt x="62" y="70"/>
                  </a:lnTo>
                  <a:lnTo>
                    <a:pt x="62" y="68"/>
                  </a:lnTo>
                  <a:lnTo>
                    <a:pt x="62" y="66"/>
                  </a:lnTo>
                  <a:lnTo>
                    <a:pt x="62" y="66"/>
                  </a:lnTo>
                  <a:lnTo>
                    <a:pt x="62" y="62"/>
                  </a:lnTo>
                  <a:lnTo>
                    <a:pt x="62" y="58"/>
                  </a:lnTo>
                  <a:lnTo>
                    <a:pt x="62" y="58"/>
                  </a:lnTo>
                  <a:lnTo>
                    <a:pt x="60" y="56"/>
                  </a:lnTo>
                  <a:lnTo>
                    <a:pt x="60" y="52"/>
                  </a:lnTo>
                  <a:lnTo>
                    <a:pt x="60" y="52"/>
                  </a:lnTo>
                  <a:lnTo>
                    <a:pt x="60" y="52"/>
                  </a:lnTo>
                  <a:lnTo>
                    <a:pt x="60" y="52"/>
                  </a:lnTo>
                  <a:lnTo>
                    <a:pt x="58" y="50"/>
                  </a:lnTo>
                  <a:lnTo>
                    <a:pt x="58" y="50"/>
                  </a:lnTo>
                  <a:lnTo>
                    <a:pt x="58" y="48"/>
                  </a:lnTo>
                  <a:lnTo>
                    <a:pt x="58" y="46"/>
                  </a:lnTo>
                  <a:lnTo>
                    <a:pt x="58" y="46"/>
                  </a:lnTo>
                  <a:lnTo>
                    <a:pt x="56" y="42"/>
                  </a:lnTo>
                  <a:lnTo>
                    <a:pt x="56" y="36"/>
                  </a:lnTo>
                  <a:lnTo>
                    <a:pt x="54" y="34"/>
                  </a:lnTo>
                  <a:lnTo>
                    <a:pt x="54" y="32"/>
                  </a:lnTo>
                  <a:lnTo>
                    <a:pt x="54" y="32"/>
                  </a:lnTo>
                  <a:lnTo>
                    <a:pt x="54" y="30"/>
                  </a:lnTo>
                  <a:lnTo>
                    <a:pt x="54" y="30"/>
                  </a:lnTo>
                  <a:lnTo>
                    <a:pt x="54" y="28"/>
                  </a:lnTo>
                  <a:lnTo>
                    <a:pt x="54" y="28"/>
                  </a:lnTo>
                  <a:lnTo>
                    <a:pt x="54" y="28"/>
                  </a:lnTo>
                  <a:lnTo>
                    <a:pt x="56" y="26"/>
                  </a:lnTo>
                  <a:lnTo>
                    <a:pt x="58" y="20"/>
                  </a:lnTo>
                  <a:lnTo>
                    <a:pt x="58" y="20"/>
                  </a:lnTo>
                  <a:lnTo>
                    <a:pt x="58" y="20"/>
                  </a:lnTo>
                  <a:lnTo>
                    <a:pt x="60" y="18"/>
                  </a:lnTo>
                  <a:lnTo>
                    <a:pt x="62" y="16"/>
                  </a:lnTo>
                  <a:lnTo>
                    <a:pt x="62" y="16"/>
                  </a:lnTo>
                  <a:lnTo>
                    <a:pt x="64" y="10"/>
                  </a:lnTo>
                  <a:lnTo>
                    <a:pt x="66" y="10"/>
                  </a:lnTo>
                  <a:lnTo>
                    <a:pt x="66" y="10"/>
                  </a:lnTo>
                  <a:lnTo>
                    <a:pt x="66" y="10"/>
                  </a:lnTo>
                  <a:lnTo>
                    <a:pt x="66" y="8"/>
                  </a:lnTo>
                  <a:lnTo>
                    <a:pt x="66" y="6"/>
                  </a:lnTo>
                  <a:lnTo>
                    <a:pt x="66" y="6"/>
                  </a:lnTo>
                  <a:lnTo>
                    <a:pt x="66" y="4"/>
                  </a:lnTo>
                  <a:lnTo>
                    <a:pt x="66" y="4"/>
                  </a:lnTo>
                  <a:lnTo>
                    <a:pt x="66" y="2"/>
                  </a:lnTo>
                  <a:lnTo>
                    <a:pt x="66" y="2"/>
                  </a:lnTo>
                  <a:lnTo>
                    <a:pt x="66" y="2"/>
                  </a:lnTo>
                  <a:lnTo>
                    <a:pt x="66" y="2"/>
                  </a:lnTo>
                  <a:lnTo>
                    <a:pt x="66" y="0"/>
                  </a:lnTo>
                  <a:lnTo>
                    <a:pt x="70" y="0"/>
                  </a:lnTo>
                  <a:lnTo>
                    <a:pt x="78" y="0"/>
                  </a:lnTo>
                  <a:lnTo>
                    <a:pt x="82" y="0"/>
                  </a:lnTo>
                  <a:lnTo>
                    <a:pt x="82"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07" name="Freeform 5742">
              <a:extLst>
                <a:ext uri="{FF2B5EF4-FFF2-40B4-BE49-F238E27FC236}">
                  <a16:creationId xmlns:a16="http://schemas.microsoft.com/office/drawing/2014/main" id="{35A13613-C91A-A542-8197-F24E7D5F495E}"/>
                </a:ext>
              </a:extLst>
            </p:cNvPr>
            <p:cNvSpPr>
              <a:spLocks/>
            </p:cNvSpPr>
            <p:nvPr/>
          </p:nvSpPr>
          <p:spPr bwMode="auto">
            <a:xfrm>
              <a:off x="4174457" y="4796815"/>
              <a:ext cx="879670" cy="81366"/>
            </a:xfrm>
            <a:custGeom>
              <a:avLst/>
              <a:gdLst/>
              <a:ahLst/>
              <a:cxnLst>
                <a:cxn ang="0">
                  <a:pos x="2" y="16"/>
                </a:cxn>
                <a:cxn ang="0">
                  <a:pos x="6" y="14"/>
                </a:cxn>
                <a:cxn ang="0">
                  <a:pos x="8" y="12"/>
                </a:cxn>
                <a:cxn ang="0">
                  <a:pos x="16" y="8"/>
                </a:cxn>
                <a:cxn ang="0">
                  <a:pos x="22" y="12"/>
                </a:cxn>
                <a:cxn ang="0">
                  <a:pos x="34" y="14"/>
                </a:cxn>
                <a:cxn ang="0">
                  <a:pos x="50" y="8"/>
                </a:cxn>
                <a:cxn ang="0">
                  <a:pos x="52" y="4"/>
                </a:cxn>
                <a:cxn ang="0">
                  <a:pos x="54" y="4"/>
                </a:cxn>
                <a:cxn ang="0">
                  <a:pos x="60" y="2"/>
                </a:cxn>
                <a:cxn ang="0">
                  <a:pos x="66" y="0"/>
                </a:cxn>
                <a:cxn ang="0">
                  <a:pos x="68" y="0"/>
                </a:cxn>
                <a:cxn ang="0">
                  <a:pos x="74" y="2"/>
                </a:cxn>
                <a:cxn ang="0">
                  <a:pos x="76" y="0"/>
                </a:cxn>
                <a:cxn ang="0">
                  <a:pos x="80" y="2"/>
                </a:cxn>
                <a:cxn ang="0">
                  <a:pos x="82" y="4"/>
                </a:cxn>
                <a:cxn ang="0">
                  <a:pos x="84" y="6"/>
                </a:cxn>
                <a:cxn ang="0">
                  <a:pos x="90" y="12"/>
                </a:cxn>
                <a:cxn ang="0">
                  <a:pos x="98" y="18"/>
                </a:cxn>
                <a:cxn ang="0">
                  <a:pos x="106" y="22"/>
                </a:cxn>
                <a:cxn ang="0">
                  <a:pos x="108" y="22"/>
                </a:cxn>
                <a:cxn ang="0">
                  <a:pos x="114" y="24"/>
                </a:cxn>
                <a:cxn ang="0">
                  <a:pos x="116" y="22"/>
                </a:cxn>
                <a:cxn ang="0">
                  <a:pos x="136" y="22"/>
                </a:cxn>
                <a:cxn ang="0">
                  <a:pos x="198" y="22"/>
                </a:cxn>
                <a:cxn ang="0">
                  <a:pos x="260" y="22"/>
                </a:cxn>
                <a:cxn ang="0">
                  <a:pos x="282" y="22"/>
                </a:cxn>
                <a:cxn ang="0">
                  <a:pos x="316" y="22"/>
                </a:cxn>
                <a:cxn ang="0">
                  <a:pos x="326" y="34"/>
                </a:cxn>
                <a:cxn ang="0">
                  <a:pos x="332" y="40"/>
                </a:cxn>
                <a:cxn ang="0">
                  <a:pos x="338" y="42"/>
                </a:cxn>
                <a:cxn ang="0">
                  <a:pos x="342" y="42"/>
                </a:cxn>
                <a:cxn ang="0">
                  <a:pos x="348" y="42"/>
                </a:cxn>
                <a:cxn ang="0">
                  <a:pos x="348" y="42"/>
                </a:cxn>
                <a:cxn ang="0">
                  <a:pos x="350" y="42"/>
                </a:cxn>
                <a:cxn ang="0">
                  <a:pos x="356" y="42"/>
                </a:cxn>
                <a:cxn ang="0">
                  <a:pos x="358" y="44"/>
                </a:cxn>
                <a:cxn ang="0">
                  <a:pos x="364" y="44"/>
                </a:cxn>
                <a:cxn ang="0">
                  <a:pos x="380" y="44"/>
                </a:cxn>
                <a:cxn ang="0">
                  <a:pos x="382" y="44"/>
                </a:cxn>
                <a:cxn ang="0">
                  <a:pos x="388" y="44"/>
                </a:cxn>
                <a:cxn ang="0">
                  <a:pos x="388" y="46"/>
                </a:cxn>
                <a:cxn ang="0">
                  <a:pos x="394" y="46"/>
                </a:cxn>
                <a:cxn ang="0">
                  <a:pos x="402" y="46"/>
                </a:cxn>
                <a:cxn ang="0">
                  <a:pos x="404" y="44"/>
                </a:cxn>
                <a:cxn ang="0">
                  <a:pos x="410" y="46"/>
                </a:cxn>
                <a:cxn ang="0">
                  <a:pos x="414" y="48"/>
                </a:cxn>
                <a:cxn ang="0">
                  <a:pos x="416" y="50"/>
                </a:cxn>
                <a:cxn ang="0">
                  <a:pos x="420" y="50"/>
                </a:cxn>
                <a:cxn ang="0">
                  <a:pos x="430" y="52"/>
                </a:cxn>
                <a:cxn ang="0">
                  <a:pos x="434" y="50"/>
                </a:cxn>
                <a:cxn ang="0">
                  <a:pos x="444" y="48"/>
                </a:cxn>
                <a:cxn ang="0">
                  <a:pos x="448" y="48"/>
                </a:cxn>
                <a:cxn ang="0">
                  <a:pos x="450" y="50"/>
                </a:cxn>
                <a:cxn ang="0">
                  <a:pos x="472" y="48"/>
                </a:cxn>
                <a:cxn ang="0">
                  <a:pos x="528" y="38"/>
                </a:cxn>
                <a:cxn ang="0">
                  <a:pos x="546" y="34"/>
                </a:cxn>
              </a:cxnLst>
              <a:rect l="0" t="0" r="r" b="b"/>
              <a:pathLst>
                <a:path w="554" h="52">
                  <a:moveTo>
                    <a:pt x="0" y="14"/>
                  </a:moveTo>
                  <a:lnTo>
                    <a:pt x="2" y="16"/>
                  </a:lnTo>
                  <a:lnTo>
                    <a:pt x="2" y="16"/>
                  </a:lnTo>
                  <a:lnTo>
                    <a:pt x="2" y="16"/>
                  </a:lnTo>
                  <a:lnTo>
                    <a:pt x="6" y="14"/>
                  </a:lnTo>
                  <a:lnTo>
                    <a:pt x="6" y="14"/>
                  </a:lnTo>
                  <a:lnTo>
                    <a:pt x="6" y="12"/>
                  </a:lnTo>
                  <a:lnTo>
                    <a:pt x="8" y="12"/>
                  </a:lnTo>
                  <a:lnTo>
                    <a:pt x="8" y="12"/>
                  </a:lnTo>
                  <a:lnTo>
                    <a:pt x="10" y="10"/>
                  </a:lnTo>
                  <a:lnTo>
                    <a:pt x="14" y="10"/>
                  </a:lnTo>
                  <a:lnTo>
                    <a:pt x="16" y="8"/>
                  </a:lnTo>
                  <a:lnTo>
                    <a:pt x="16" y="8"/>
                  </a:lnTo>
                  <a:lnTo>
                    <a:pt x="20" y="12"/>
                  </a:lnTo>
                  <a:lnTo>
                    <a:pt x="22" y="12"/>
                  </a:lnTo>
                  <a:lnTo>
                    <a:pt x="24" y="14"/>
                  </a:lnTo>
                  <a:lnTo>
                    <a:pt x="32" y="12"/>
                  </a:lnTo>
                  <a:lnTo>
                    <a:pt x="34" y="14"/>
                  </a:lnTo>
                  <a:lnTo>
                    <a:pt x="38" y="14"/>
                  </a:lnTo>
                  <a:lnTo>
                    <a:pt x="40" y="14"/>
                  </a:lnTo>
                  <a:lnTo>
                    <a:pt x="50" y="8"/>
                  </a:lnTo>
                  <a:lnTo>
                    <a:pt x="50" y="8"/>
                  </a:lnTo>
                  <a:lnTo>
                    <a:pt x="52" y="6"/>
                  </a:lnTo>
                  <a:lnTo>
                    <a:pt x="52" y="4"/>
                  </a:lnTo>
                  <a:lnTo>
                    <a:pt x="52" y="4"/>
                  </a:lnTo>
                  <a:lnTo>
                    <a:pt x="54" y="4"/>
                  </a:lnTo>
                  <a:lnTo>
                    <a:pt x="54" y="4"/>
                  </a:lnTo>
                  <a:lnTo>
                    <a:pt x="58" y="2"/>
                  </a:lnTo>
                  <a:lnTo>
                    <a:pt x="60" y="2"/>
                  </a:lnTo>
                  <a:lnTo>
                    <a:pt x="60" y="2"/>
                  </a:lnTo>
                  <a:lnTo>
                    <a:pt x="66" y="0"/>
                  </a:lnTo>
                  <a:lnTo>
                    <a:pt x="66" y="0"/>
                  </a:lnTo>
                  <a:lnTo>
                    <a:pt x="66" y="0"/>
                  </a:lnTo>
                  <a:lnTo>
                    <a:pt x="66" y="0"/>
                  </a:lnTo>
                  <a:lnTo>
                    <a:pt x="68" y="0"/>
                  </a:lnTo>
                  <a:lnTo>
                    <a:pt x="68" y="0"/>
                  </a:lnTo>
                  <a:lnTo>
                    <a:pt x="70" y="2"/>
                  </a:lnTo>
                  <a:lnTo>
                    <a:pt x="72" y="2"/>
                  </a:lnTo>
                  <a:lnTo>
                    <a:pt x="74" y="2"/>
                  </a:lnTo>
                  <a:lnTo>
                    <a:pt x="74" y="0"/>
                  </a:lnTo>
                  <a:lnTo>
                    <a:pt x="76" y="0"/>
                  </a:lnTo>
                  <a:lnTo>
                    <a:pt x="76" y="0"/>
                  </a:lnTo>
                  <a:lnTo>
                    <a:pt x="76" y="0"/>
                  </a:lnTo>
                  <a:lnTo>
                    <a:pt x="76" y="0"/>
                  </a:lnTo>
                  <a:lnTo>
                    <a:pt x="80" y="2"/>
                  </a:lnTo>
                  <a:lnTo>
                    <a:pt x="80" y="2"/>
                  </a:lnTo>
                  <a:lnTo>
                    <a:pt x="82" y="4"/>
                  </a:lnTo>
                  <a:lnTo>
                    <a:pt x="82" y="4"/>
                  </a:lnTo>
                  <a:lnTo>
                    <a:pt x="84" y="6"/>
                  </a:lnTo>
                  <a:lnTo>
                    <a:pt x="84" y="6"/>
                  </a:lnTo>
                  <a:lnTo>
                    <a:pt x="84" y="6"/>
                  </a:lnTo>
                  <a:lnTo>
                    <a:pt x="84" y="8"/>
                  </a:lnTo>
                  <a:lnTo>
                    <a:pt x="84" y="8"/>
                  </a:lnTo>
                  <a:lnTo>
                    <a:pt x="90" y="12"/>
                  </a:lnTo>
                  <a:lnTo>
                    <a:pt x="90" y="14"/>
                  </a:lnTo>
                  <a:lnTo>
                    <a:pt x="92" y="14"/>
                  </a:lnTo>
                  <a:lnTo>
                    <a:pt x="98" y="18"/>
                  </a:lnTo>
                  <a:lnTo>
                    <a:pt x="102" y="22"/>
                  </a:lnTo>
                  <a:lnTo>
                    <a:pt x="106" y="24"/>
                  </a:lnTo>
                  <a:lnTo>
                    <a:pt x="106" y="22"/>
                  </a:lnTo>
                  <a:lnTo>
                    <a:pt x="106" y="22"/>
                  </a:lnTo>
                  <a:lnTo>
                    <a:pt x="106" y="22"/>
                  </a:lnTo>
                  <a:lnTo>
                    <a:pt x="108" y="22"/>
                  </a:lnTo>
                  <a:lnTo>
                    <a:pt x="110" y="24"/>
                  </a:lnTo>
                  <a:lnTo>
                    <a:pt x="110" y="24"/>
                  </a:lnTo>
                  <a:lnTo>
                    <a:pt x="114" y="24"/>
                  </a:lnTo>
                  <a:lnTo>
                    <a:pt x="114" y="22"/>
                  </a:lnTo>
                  <a:lnTo>
                    <a:pt x="114" y="22"/>
                  </a:lnTo>
                  <a:lnTo>
                    <a:pt x="116" y="22"/>
                  </a:lnTo>
                  <a:lnTo>
                    <a:pt x="116" y="22"/>
                  </a:lnTo>
                  <a:lnTo>
                    <a:pt x="126" y="22"/>
                  </a:lnTo>
                  <a:lnTo>
                    <a:pt x="136" y="22"/>
                  </a:lnTo>
                  <a:lnTo>
                    <a:pt x="152" y="22"/>
                  </a:lnTo>
                  <a:lnTo>
                    <a:pt x="180" y="22"/>
                  </a:lnTo>
                  <a:lnTo>
                    <a:pt x="198" y="22"/>
                  </a:lnTo>
                  <a:lnTo>
                    <a:pt x="200" y="22"/>
                  </a:lnTo>
                  <a:lnTo>
                    <a:pt x="230" y="22"/>
                  </a:lnTo>
                  <a:lnTo>
                    <a:pt x="260" y="22"/>
                  </a:lnTo>
                  <a:lnTo>
                    <a:pt x="272" y="22"/>
                  </a:lnTo>
                  <a:lnTo>
                    <a:pt x="274" y="22"/>
                  </a:lnTo>
                  <a:lnTo>
                    <a:pt x="282" y="22"/>
                  </a:lnTo>
                  <a:lnTo>
                    <a:pt x="296" y="22"/>
                  </a:lnTo>
                  <a:lnTo>
                    <a:pt x="314" y="22"/>
                  </a:lnTo>
                  <a:lnTo>
                    <a:pt x="316" y="22"/>
                  </a:lnTo>
                  <a:lnTo>
                    <a:pt x="320" y="26"/>
                  </a:lnTo>
                  <a:lnTo>
                    <a:pt x="322" y="30"/>
                  </a:lnTo>
                  <a:lnTo>
                    <a:pt x="326" y="34"/>
                  </a:lnTo>
                  <a:lnTo>
                    <a:pt x="330" y="38"/>
                  </a:lnTo>
                  <a:lnTo>
                    <a:pt x="330" y="40"/>
                  </a:lnTo>
                  <a:lnTo>
                    <a:pt x="332" y="40"/>
                  </a:lnTo>
                  <a:lnTo>
                    <a:pt x="334" y="40"/>
                  </a:lnTo>
                  <a:lnTo>
                    <a:pt x="334" y="40"/>
                  </a:lnTo>
                  <a:lnTo>
                    <a:pt x="338" y="42"/>
                  </a:lnTo>
                  <a:lnTo>
                    <a:pt x="338" y="42"/>
                  </a:lnTo>
                  <a:lnTo>
                    <a:pt x="342" y="42"/>
                  </a:lnTo>
                  <a:lnTo>
                    <a:pt x="342" y="42"/>
                  </a:lnTo>
                  <a:lnTo>
                    <a:pt x="344" y="44"/>
                  </a:lnTo>
                  <a:lnTo>
                    <a:pt x="346" y="44"/>
                  </a:lnTo>
                  <a:lnTo>
                    <a:pt x="348" y="42"/>
                  </a:lnTo>
                  <a:lnTo>
                    <a:pt x="348" y="42"/>
                  </a:lnTo>
                  <a:lnTo>
                    <a:pt x="348" y="42"/>
                  </a:lnTo>
                  <a:lnTo>
                    <a:pt x="348" y="42"/>
                  </a:lnTo>
                  <a:lnTo>
                    <a:pt x="348" y="42"/>
                  </a:lnTo>
                  <a:lnTo>
                    <a:pt x="350" y="42"/>
                  </a:lnTo>
                  <a:lnTo>
                    <a:pt x="350" y="42"/>
                  </a:lnTo>
                  <a:lnTo>
                    <a:pt x="354" y="42"/>
                  </a:lnTo>
                  <a:lnTo>
                    <a:pt x="354" y="42"/>
                  </a:lnTo>
                  <a:lnTo>
                    <a:pt x="356" y="42"/>
                  </a:lnTo>
                  <a:lnTo>
                    <a:pt x="356" y="44"/>
                  </a:lnTo>
                  <a:lnTo>
                    <a:pt x="358" y="44"/>
                  </a:lnTo>
                  <a:lnTo>
                    <a:pt x="358" y="44"/>
                  </a:lnTo>
                  <a:lnTo>
                    <a:pt x="358" y="44"/>
                  </a:lnTo>
                  <a:lnTo>
                    <a:pt x="362" y="44"/>
                  </a:lnTo>
                  <a:lnTo>
                    <a:pt x="364" y="44"/>
                  </a:lnTo>
                  <a:lnTo>
                    <a:pt x="368" y="46"/>
                  </a:lnTo>
                  <a:lnTo>
                    <a:pt x="376" y="46"/>
                  </a:lnTo>
                  <a:lnTo>
                    <a:pt x="380" y="44"/>
                  </a:lnTo>
                  <a:lnTo>
                    <a:pt x="380" y="44"/>
                  </a:lnTo>
                  <a:lnTo>
                    <a:pt x="380" y="44"/>
                  </a:lnTo>
                  <a:lnTo>
                    <a:pt x="382" y="44"/>
                  </a:lnTo>
                  <a:lnTo>
                    <a:pt x="386" y="44"/>
                  </a:lnTo>
                  <a:lnTo>
                    <a:pt x="386" y="44"/>
                  </a:lnTo>
                  <a:lnTo>
                    <a:pt x="388" y="44"/>
                  </a:lnTo>
                  <a:lnTo>
                    <a:pt x="388" y="46"/>
                  </a:lnTo>
                  <a:lnTo>
                    <a:pt x="388" y="46"/>
                  </a:lnTo>
                  <a:lnTo>
                    <a:pt x="388" y="46"/>
                  </a:lnTo>
                  <a:lnTo>
                    <a:pt x="388" y="46"/>
                  </a:lnTo>
                  <a:lnTo>
                    <a:pt x="390" y="46"/>
                  </a:lnTo>
                  <a:lnTo>
                    <a:pt x="394" y="46"/>
                  </a:lnTo>
                  <a:lnTo>
                    <a:pt x="396" y="46"/>
                  </a:lnTo>
                  <a:lnTo>
                    <a:pt x="402" y="46"/>
                  </a:lnTo>
                  <a:lnTo>
                    <a:pt x="402" y="46"/>
                  </a:lnTo>
                  <a:lnTo>
                    <a:pt x="402" y="44"/>
                  </a:lnTo>
                  <a:lnTo>
                    <a:pt x="402" y="44"/>
                  </a:lnTo>
                  <a:lnTo>
                    <a:pt x="404" y="44"/>
                  </a:lnTo>
                  <a:lnTo>
                    <a:pt x="406" y="44"/>
                  </a:lnTo>
                  <a:lnTo>
                    <a:pt x="406" y="44"/>
                  </a:lnTo>
                  <a:lnTo>
                    <a:pt x="410" y="46"/>
                  </a:lnTo>
                  <a:lnTo>
                    <a:pt x="410" y="46"/>
                  </a:lnTo>
                  <a:lnTo>
                    <a:pt x="412" y="48"/>
                  </a:lnTo>
                  <a:lnTo>
                    <a:pt x="414" y="48"/>
                  </a:lnTo>
                  <a:lnTo>
                    <a:pt x="416" y="50"/>
                  </a:lnTo>
                  <a:lnTo>
                    <a:pt x="416" y="50"/>
                  </a:lnTo>
                  <a:lnTo>
                    <a:pt x="416" y="50"/>
                  </a:lnTo>
                  <a:lnTo>
                    <a:pt x="418" y="50"/>
                  </a:lnTo>
                  <a:lnTo>
                    <a:pt x="420" y="50"/>
                  </a:lnTo>
                  <a:lnTo>
                    <a:pt x="420" y="50"/>
                  </a:lnTo>
                  <a:lnTo>
                    <a:pt x="426" y="52"/>
                  </a:lnTo>
                  <a:lnTo>
                    <a:pt x="426" y="52"/>
                  </a:lnTo>
                  <a:lnTo>
                    <a:pt x="430" y="52"/>
                  </a:lnTo>
                  <a:lnTo>
                    <a:pt x="432" y="52"/>
                  </a:lnTo>
                  <a:lnTo>
                    <a:pt x="434" y="50"/>
                  </a:lnTo>
                  <a:lnTo>
                    <a:pt x="434" y="50"/>
                  </a:lnTo>
                  <a:lnTo>
                    <a:pt x="436" y="50"/>
                  </a:lnTo>
                  <a:lnTo>
                    <a:pt x="438" y="50"/>
                  </a:lnTo>
                  <a:lnTo>
                    <a:pt x="444" y="48"/>
                  </a:lnTo>
                  <a:lnTo>
                    <a:pt x="444" y="48"/>
                  </a:lnTo>
                  <a:lnTo>
                    <a:pt x="444" y="48"/>
                  </a:lnTo>
                  <a:lnTo>
                    <a:pt x="448" y="48"/>
                  </a:lnTo>
                  <a:lnTo>
                    <a:pt x="448" y="48"/>
                  </a:lnTo>
                  <a:lnTo>
                    <a:pt x="448" y="48"/>
                  </a:lnTo>
                  <a:lnTo>
                    <a:pt x="450" y="50"/>
                  </a:lnTo>
                  <a:lnTo>
                    <a:pt x="450" y="50"/>
                  </a:lnTo>
                  <a:lnTo>
                    <a:pt x="456" y="52"/>
                  </a:lnTo>
                  <a:lnTo>
                    <a:pt x="472" y="48"/>
                  </a:lnTo>
                  <a:lnTo>
                    <a:pt x="498" y="44"/>
                  </a:lnTo>
                  <a:lnTo>
                    <a:pt x="526" y="38"/>
                  </a:lnTo>
                  <a:lnTo>
                    <a:pt x="528" y="38"/>
                  </a:lnTo>
                  <a:lnTo>
                    <a:pt x="532" y="38"/>
                  </a:lnTo>
                  <a:lnTo>
                    <a:pt x="546" y="34"/>
                  </a:lnTo>
                  <a:lnTo>
                    <a:pt x="546" y="34"/>
                  </a:lnTo>
                  <a:lnTo>
                    <a:pt x="554" y="34"/>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08" name="Freeform 5743">
              <a:extLst>
                <a:ext uri="{FF2B5EF4-FFF2-40B4-BE49-F238E27FC236}">
                  <a16:creationId xmlns:a16="http://schemas.microsoft.com/office/drawing/2014/main" id="{1CE8677E-48B3-3743-A476-4E54F9A0D65A}"/>
                </a:ext>
              </a:extLst>
            </p:cNvPr>
            <p:cNvSpPr>
              <a:spLocks/>
            </p:cNvSpPr>
            <p:nvPr/>
          </p:nvSpPr>
          <p:spPr bwMode="auto">
            <a:xfrm>
              <a:off x="4794033" y="4858389"/>
              <a:ext cx="393314" cy="562959"/>
            </a:xfrm>
            <a:custGeom>
              <a:avLst/>
              <a:gdLst/>
              <a:ahLst/>
              <a:cxnLst>
                <a:cxn ang="0">
                  <a:pos x="248" y="2"/>
                </a:cxn>
                <a:cxn ang="0">
                  <a:pos x="244" y="0"/>
                </a:cxn>
                <a:cxn ang="0">
                  <a:pos x="244" y="0"/>
                </a:cxn>
                <a:cxn ang="0">
                  <a:pos x="242" y="2"/>
                </a:cxn>
                <a:cxn ang="0">
                  <a:pos x="242" y="2"/>
                </a:cxn>
                <a:cxn ang="0">
                  <a:pos x="242" y="2"/>
                </a:cxn>
                <a:cxn ang="0">
                  <a:pos x="240" y="4"/>
                </a:cxn>
                <a:cxn ang="0">
                  <a:pos x="240" y="4"/>
                </a:cxn>
                <a:cxn ang="0">
                  <a:pos x="236" y="2"/>
                </a:cxn>
                <a:cxn ang="0">
                  <a:pos x="234" y="2"/>
                </a:cxn>
                <a:cxn ang="0">
                  <a:pos x="228" y="4"/>
                </a:cxn>
                <a:cxn ang="0">
                  <a:pos x="222" y="8"/>
                </a:cxn>
                <a:cxn ang="0">
                  <a:pos x="216" y="14"/>
                </a:cxn>
                <a:cxn ang="0">
                  <a:pos x="216" y="14"/>
                </a:cxn>
                <a:cxn ang="0">
                  <a:pos x="212" y="14"/>
                </a:cxn>
                <a:cxn ang="0">
                  <a:pos x="212" y="14"/>
                </a:cxn>
                <a:cxn ang="0">
                  <a:pos x="210" y="12"/>
                </a:cxn>
                <a:cxn ang="0">
                  <a:pos x="210" y="10"/>
                </a:cxn>
                <a:cxn ang="0">
                  <a:pos x="208" y="10"/>
                </a:cxn>
                <a:cxn ang="0">
                  <a:pos x="208" y="8"/>
                </a:cxn>
                <a:cxn ang="0">
                  <a:pos x="206" y="10"/>
                </a:cxn>
                <a:cxn ang="0">
                  <a:pos x="202" y="12"/>
                </a:cxn>
                <a:cxn ang="0">
                  <a:pos x="188" y="20"/>
                </a:cxn>
                <a:cxn ang="0">
                  <a:pos x="184" y="24"/>
                </a:cxn>
                <a:cxn ang="0">
                  <a:pos x="182" y="24"/>
                </a:cxn>
                <a:cxn ang="0">
                  <a:pos x="182" y="26"/>
                </a:cxn>
                <a:cxn ang="0">
                  <a:pos x="180" y="28"/>
                </a:cxn>
                <a:cxn ang="0">
                  <a:pos x="176" y="32"/>
                </a:cxn>
                <a:cxn ang="0">
                  <a:pos x="170" y="36"/>
                </a:cxn>
                <a:cxn ang="0">
                  <a:pos x="170" y="36"/>
                </a:cxn>
                <a:cxn ang="0">
                  <a:pos x="170" y="36"/>
                </a:cxn>
                <a:cxn ang="0">
                  <a:pos x="168" y="34"/>
                </a:cxn>
                <a:cxn ang="0">
                  <a:pos x="168" y="30"/>
                </a:cxn>
                <a:cxn ang="0">
                  <a:pos x="168" y="30"/>
                </a:cxn>
                <a:cxn ang="0">
                  <a:pos x="166" y="24"/>
                </a:cxn>
                <a:cxn ang="0">
                  <a:pos x="164" y="22"/>
                </a:cxn>
                <a:cxn ang="0">
                  <a:pos x="162" y="22"/>
                </a:cxn>
                <a:cxn ang="0">
                  <a:pos x="158" y="18"/>
                </a:cxn>
                <a:cxn ang="0">
                  <a:pos x="158" y="14"/>
                </a:cxn>
                <a:cxn ang="0">
                  <a:pos x="156" y="12"/>
                </a:cxn>
                <a:cxn ang="0">
                  <a:pos x="156" y="12"/>
                </a:cxn>
                <a:cxn ang="0">
                  <a:pos x="124" y="16"/>
                </a:cxn>
                <a:cxn ang="0">
                  <a:pos x="106" y="20"/>
                </a:cxn>
                <a:cxn ang="0">
                  <a:pos x="68" y="26"/>
                </a:cxn>
                <a:cxn ang="0">
                  <a:pos x="46" y="28"/>
                </a:cxn>
                <a:cxn ang="0">
                  <a:pos x="46" y="36"/>
                </a:cxn>
                <a:cxn ang="0">
                  <a:pos x="46" y="70"/>
                </a:cxn>
                <a:cxn ang="0">
                  <a:pos x="46" y="120"/>
                </a:cxn>
                <a:cxn ang="0">
                  <a:pos x="46" y="160"/>
                </a:cxn>
                <a:cxn ang="0">
                  <a:pos x="46" y="210"/>
                </a:cxn>
                <a:cxn ang="0">
                  <a:pos x="44" y="212"/>
                </a:cxn>
                <a:cxn ang="0">
                  <a:pos x="14" y="212"/>
                </a:cxn>
                <a:cxn ang="0">
                  <a:pos x="0" y="212"/>
                </a:cxn>
                <a:cxn ang="0">
                  <a:pos x="0" y="226"/>
                </a:cxn>
                <a:cxn ang="0">
                  <a:pos x="0" y="260"/>
                </a:cxn>
                <a:cxn ang="0">
                  <a:pos x="0" y="262"/>
                </a:cxn>
                <a:cxn ang="0">
                  <a:pos x="0" y="286"/>
                </a:cxn>
                <a:cxn ang="0">
                  <a:pos x="0" y="302"/>
                </a:cxn>
                <a:cxn ang="0">
                  <a:pos x="0" y="312"/>
                </a:cxn>
                <a:cxn ang="0">
                  <a:pos x="0" y="334"/>
                </a:cxn>
                <a:cxn ang="0">
                  <a:pos x="0" y="352"/>
                </a:cxn>
              </a:cxnLst>
              <a:rect l="0" t="0" r="r" b="b"/>
              <a:pathLst>
                <a:path w="248" h="354">
                  <a:moveTo>
                    <a:pt x="248" y="2"/>
                  </a:moveTo>
                  <a:lnTo>
                    <a:pt x="248" y="2"/>
                  </a:lnTo>
                  <a:lnTo>
                    <a:pt x="248" y="2"/>
                  </a:lnTo>
                  <a:lnTo>
                    <a:pt x="244" y="0"/>
                  </a:lnTo>
                  <a:lnTo>
                    <a:pt x="244" y="0"/>
                  </a:lnTo>
                  <a:lnTo>
                    <a:pt x="244" y="0"/>
                  </a:lnTo>
                  <a:lnTo>
                    <a:pt x="244" y="0"/>
                  </a:lnTo>
                  <a:lnTo>
                    <a:pt x="242" y="2"/>
                  </a:lnTo>
                  <a:lnTo>
                    <a:pt x="242" y="2"/>
                  </a:lnTo>
                  <a:lnTo>
                    <a:pt x="242" y="2"/>
                  </a:lnTo>
                  <a:lnTo>
                    <a:pt x="242" y="2"/>
                  </a:lnTo>
                  <a:lnTo>
                    <a:pt x="242" y="2"/>
                  </a:lnTo>
                  <a:lnTo>
                    <a:pt x="242" y="2"/>
                  </a:lnTo>
                  <a:lnTo>
                    <a:pt x="240" y="4"/>
                  </a:lnTo>
                  <a:lnTo>
                    <a:pt x="240" y="4"/>
                  </a:lnTo>
                  <a:lnTo>
                    <a:pt x="240" y="4"/>
                  </a:lnTo>
                  <a:lnTo>
                    <a:pt x="240" y="4"/>
                  </a:lnTo>
                  <a:lnTo>
                    <a:pt x="236" y="2"/>
                  </a:lnTo>
                  <a:lnTo>
                    <a:pt x="236" y="2"/>
                  </a:lnTo>
                  <a:lnTo>
                    <a:pt x="234" y="2"/>
                  </a:lnTo>
                  <a:lnTo>
                    <a:pt x="228" y="4"/>
                  </a:lnTo>
                  <a:lnTo>
                    <a:pt x="228" y="4"/>
                  </a:lnTo>
                  <a:lnTo>
                    <a:pt x="228" y="4"/>
                  </a:lnTo>
                  <a:lnTo>
                    <a:pt x="222" y="8"/>
                  </a:lnTo>
                  <a:lnTo>
                    <a:pt x="216" y="14"/>
                  </a:lnTo>
                  <a:lnTo>
                    <a:pt x="216" y="14"/>
                  </a:lnTo>
                  <a:lnTo>
                    <a:pt x="216" y="14"/>
                  </a:lnTo>
                  <a:lnTo>
                    <a:pt x="216" y="14"/>
                  </a:lnTo>
                  <a:lnTo>
                    <a:pt x="214" y="14"/>
                  </a:lnTo>
                  <a:lnTo>
                    <a:pt x="212" y="14"/>
                  </a:lnTo>
                  <a:lnTo>
                    <a:pt x="212" y="14"/>
                  </a:lnTo>
                  <a:lnTo>
                    <a:pt x="212" y="14"/>
                  </a:lnTo>
                  <a:lnTo>
                    <a:pt x="212" y="14"/>
                  </a:lnTo>
                  <a:lnTo>
                    <a:pt x="210" y="12"/>
                  </a:lnTo>
                  <a:lnTo>
                    <a:pt x="210" y="10"/>
                  </a:lnTo>
                  <a:lnTo>
                    <a:pt x="210" y="10"/>
                  </a:lnTo>
                  <a:lnTo>
                    <a:pt x="210" y="10"/>
                  </a:lnTo>
                  <a:lnTo>
                    <a:pt x="208" y="10"/>
                  </a:lnTo>
                  <a:lnTo>
                    <a:pt x="208" y="10"/>
                  </a:lnTo>
                  <a:lnTo>
                    <a:pt x="208" y="8"/>
                  </a:lnTo>
                  <a:lnTo>
                    <a:pt x="206" y="8"/>
                  </a:lnTo>
                  <a:lnTo>
                    <a:pt x="206" y="10"/>
                  </a:lnTo>
                  <a:lnTo>
                    <a:pt x="206" y="10"/>
                  </a:lnTo>
                  <a:lnTo>
                    <a:pt x="202" y="12"/>
                  </a:lnTo>
                  <a:lnTo>
                    <a:pt x="190" y="20"/>
                  </a:lnTo>
                  <a:lnTo>
                    <a:pt x="188" y="20"/>
                  </a:lnTo>
                  <a:lnTo>
                    <a:pt x="184" y="24"/>
                  </a:lnTo>
                  <a:lnTo>
                    <a:pt x="184" y="24"/>
                  </a:lnTo>
                  <a:lnTo>
                    <a:pt x="184" y="24"/>
                  </a:lnTo>
                  <a:lnTo>
                    <a:pt x="182" y="24"/>
                  </a:lnTo>
                  <a:lnTo>
                    <a:pt x="182" y="26"/>
                  </a:lnTo>
                  <a:lnTo>
                    <a:pt x="182" y="26"/>
                  </a:lnTo>
                  <a:lnTo>
                    <a:pt x="182" y="26"/>
                  </a:lnTo>
                  <a:lnTo>
                    <a:pt x="180" y="28"/>
                  </a:lnTo>
                  <a:lnTo>
                    <a:pt x="180" y="30"/>
                  </a:lnTo>
                  <a:lnTo>
                    <a:pt x="176" y="32"/>
                  </a:lnTo>
                  <a:lnTo>
                    <a:pt x="172" y="34"/>
                  </a:lnTo>
                  <a:lnTo>
                    <a:pt x="170" y="36"/>
                  </a:lnTo>
                  <a:lnTo>
                    <a:pt x="170" y="36"/>
                  </a:lnTo>
                  <a:lnTo>
                    <a:pt x="170" y="36"/>
                  </a:lnTo>
                  <a:lnTo>
                    <a:pt x="170" y="36"/>
                  </a:lnTo>
                  <a:lnTo>
                    <a:pt x="170" y="36"/>
                  </a:lnTo>
                  <a:lnTo>
                    <a:pt x="168" y="34"/>
                  </a:lnTo>
                  <a:lnTo>
                    <a:pt x="168" y="34"/>
                  </a:lnTo>
                  <a:lnTo>
                    <a:pt x="168" y="30"/>
                  </a:lnTo>
                  <a:lnTo>
                    <a:pt x="168" y="30"/>
                  </a:lnTo>
                  <a:lnTo>
                    <a:pt x="168" y="30"/>
                  </a:lnTo>
                  <a:lnTo>
                    <a:pt x="168" y="30"/>
                  </a:lnTo>
                  <a:lnTo>
                    <a:pt x="168" y="28"/>
                  </a:lnTo>
                  <a:lnTo>
                    <a:pt x="166" y="24"/>
                  </a:lnTo>
                  <a:lnTo>
                    <a:pt x="166" y="24"/>
                  </a:lnTo>
                  <a:lnTo>
                    <a:pt x="164" y="22"/>
                  </a:lnTo>
                  <a:lnTo>
                    <a:pt x="164" y="22"/>
                  </a:lnTo>
                  <a:lnTo>
                    <a:pt x="162" y="22"/>
                  </a:lnTo>
                  <a:lnTo>
                    <a:pt x="160" y="20"/>
                  </a:lnTo>
                  <a:lnTo>
                    <a:pt x="158" y="18"/>
                  </a:lnTo>
                  <a:lnTo>
                    <a:pt x="158" y="16"/>
                  </a:lnTo>
                  <a:lnTo>
                    <a:pt x="158" y="14"/>
                  </a:lnTo>
                  <a:lnTo>
                    <a:pt x="156" y="12"/>
                  </a:lnTo>
                  <a:lnTo>
                    <a:pt x="156" y="12"/>
                  </a:lnTo>
                  <a:lnTo>
                    <a:pt x="156" y="12"/>
                  </a:lnTo>
                  <a:lnTo>
                    <a:pt x="156" y="12"/>
                  </a:lnTo>
                  <a:lnTo>
                    <a:pt x="146" y="12"/>
                  </a:lnTo>
                  <a:lnTo>
                    <a:pt x="124" y="16"/>
                  </a:lnTo>
                  <a:lnTo>
                    <a:pt x="118" y="18"/>
                  </a:lnTo>
                  <a:lnTo>
                    <a:pt x="106" y="20"/>
                  </a:lnTo>
                  <a:lnTo>
                    <a:pt x="86" y="24"/>
                  </a:lnTo>
                  <a:lnTo>
                    <a:pt x="68" y="26"/>
                  </a:lnTo>
                  <a:lnTo>
                    <a:pt x="58" y="26"/>
                  </a:lnTo>
                  <a:lnTo>
                    <a:pt x="46" y="28"/>
                  </a:lnTo>
                  <a:lnTo>
                    <a:pt x="46" y="28"/>
                  </a:lnTo>
                  <a:lnTo>
                    <a:pt x="46" y="36"/>
                  </a:lnTo>
                  <a:lnTo>
                    <a:pt x="46" y="46"/>
                  </a:lnTo>
                  <a:lnTo>
                    <a:pt x="46" y="70"/>
                  </a:lnTo>
                  <a:lnTo>
                    <a:pt x="46" y="110"/>
                  </a:lnTo>
                  <a:lnTo>
                    <a:pt x="46" y="120"/>
                  </a:lnTo>
                  <a:lnTo>
                    <a:pt x="46" y="152"/>
                  </a:lnTo>
                  <a:lnTo>
                    <a:pt x="46" y="160"/>
                  </a:lnTo>
                  <a:lnTo>
                    <a:pt x="46" y="162"/>
                  </a:lnTo>
                  <a:lnTo>
                    <a:pt x="46" y="210"/>
                  </a:lnTo>
                  <a:lnTo>
                    <a:pt x="46" y="212"/>
                  </a:lnTo>
                  <a:lnTo>
                    <a:pt x="44" y="212"/>
                  </a:lnTo>
                  <a:lnTo>
                    <a:pt x="30" y="212"/>
                  </a:lnTo>
                  <a:lnTo>
                    <a:pt x="14" y="212"/>
                  </a:lnTo>
                  <a:lnTo>
                    <a:pt x="0" y="212"/>
                  </a:lnTo>
                  <a:lnTo>
                    <a:pt x="0" y="212"/>
                  </a:lnTo>
                  <a:lnTo>
                    <a:pt x="0" y="216"/>
                  </a:lnTo>
                  <a:lnTo>
                    <a:pt x="0" y="226"/>
                  </a:lnTo>
                  <a:lnTo>
                    <a:pt x="0" y="248"/>
                  </a:lnTo>
                  <a:lnTo>
                    <a:pt x="0" y="260"/>
                  </a:lnTo>
                  <a:lnTo>
                    <a:pt x="0" y="260"/>
                  </a:lnTo>
                  <a:lnTo>
                    <a:pt x="0" y="262"/>
                  </a:lnTo>
                  <a:lnTo>
                    <a:pt x="0" y="278"/>
                  </a:lnTo>
                  <a:lnTo>
                    <a:pt x="0" y="286"/>
                  </a:lnTo>
                  <a:lnTo>
                    <a:pt x="0" y="296"/>
                  </a:lnTo>
                  <a:lnTo>
                    <a:pt x="0" y="302"/>
                  </a:lnTo>
                  <a:lnTo>
                    <a:pt x="0" y="308"/>
                  </a:lnTo>
                  <a:lnTo>
                    <a:pt x="0" y="312"/>
                  </a:lnTo>
                  <a:lnTo>
                    <a:pt x="0" y="328"/>
                  </a:lnTo>
                  <a:lnTo>
                    <a:pt x="0" y="334"/>
                  </a:lnTo>
                  <a:lnTo>
                    <a:pt x="0" y="344"/>
                  </a:lnTo>
                  <a:lnTo>
                    <a:pt x="0" y="352"/>
                  </a:lnTo>
                  <a:lnTo>
                    <a:pt x="0" y="354"/>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09" name="Freeform 5744">
              <a:extLst>
                <a:ext uri="{FF2B5EF4-FFF2-40B4-BE49-F238E27FC236}">
                  <a16:creationId xmlns:a16="http://schemas.microsoft.com/office/drawing/2014/main" id="{22906051-E4BF-B34C-B2B2-C06708800CE8}"/>
                </a:ext>
              </a:extLst>
            </p:cNvPr>
            <p:cNvSpPr>
              <a:spLocks/>
            </p:cNvSpPr>
            <p:nvPr/>
          </p:nvSpPr>
          <p:spPr bwMode="auto">
            <a:xfrm>
              <a:off x="3609862" y="1702740"/>
              <a:ext cx="809888" cy="354048"/>
            </a:xfrm>
            <a:custGeom>
              <a:avLst/>
              <a:gdLst/>
              <a:ahLst/>
              <a:cxnLst>
                <a:cxn ang="0">
                  <a:pos x="6" y="220"/>
                </a:cxn>
                <a:cxn ang="0">
                  <a:pos x="30" y="216"/>
                </a:cxn>
                <a:cxn ang="0">
                  <a:pos x="62" y="210"/>
                </a:cxn>
                <a:cxn ang="0">
                  <a:pos x="74" y="208"/>
                </a:cxn>
                <a:cxn ang="0">
                  <a:pos x="82" y="200"/>
                </a:cxn>
                <a:cxn ang="0">
                  <a:pos x="98" y="186"/>
                </a:cxn>
                <a:cxn ang="0">
                  <a:pos x="114" y="170"/>
                </a:cxn>
                <a:cxn ang="0">
                  <a:pos x="152" y="136"/>
                </a:cxn>
                <a:cxn ang="0">
                  <a:pos x="152" y="136"/>
                </a:cxn>
                <a:cxn ang="0">
                  <a:pos x="162" y="130"/>
                </a:cxn>
                <a:cxn ang="0">
                  <a:pos x="174" y="122"/>
                </a:cxn>
                <a:cxn ang="0">
                  <a:pos x="206" y="102"/>
                </a:cxn>
                <a:cxn ang="0">
                  <a:pos x="226" y="90"/>
                </a:cxn>
                <a:cxn ang="0">
                  <a:pos x="260" y="66"/>
                </a:cxn>
                <a:cxn ang="0">
                  <a:pos x="288" y="48"/>
                </a:cxn>
                <a:cxn ang="0">
                  <a:pos x="308" y="36"/>
                </a:cxn>
                <a:cxn ang="0">
                  <a:pos x="324" y="26"/>
                </a:cxn>
                <a:cxn ang="0">
                  <a:pos x="356" y="8"/>
                </a:cxn>
                <a:cxn ang="0">
                  <a:pos x="368" y="0"/>
                </a:cxn>
                <a:cxn ang="0">
                  <a:pos x="384" y="4"/>
                </a:cxn>
                <a:cxn ang="0">
                  <a:pos x="390" y="6"/>
                </a:cxn>
                <a:cxn ang="0">
                  <a:pos x="410" y="10"/>
                </a:cxn>
                <a:cxn ang="0">
                  <a:pos x="430" y="16"/>
                </a:cxn>
                <a:cxn ang="0">
                  <a:pos x="434" y="16"/>
                </a:cxn>
                <a:cxn ang="0">
                  <a:pos x="436" y="18"/>
                </a:cxn>
                <a:cxn ang="0">
                  <a:pos x="440" y="18"/>
                </a:cxn>
                <a:cxn ang="0">
                  <a:pos x="442" y="20"/>
                </a:cxn>
                <a:cxn ang="0">
                  <a:pos x="458" y="34"/>
                </a:cxn>
                <a:cxn ang="0">
                  <a:pos x="478" y="44"/>
                </a:cxn>
                <a:cxn ang="0">
                  <a:pos x="486" y="40"/>
                </a:cxn>
                <a:cxn ang="0">
                  <a:pos x="502" y="30"/>
                </a:cxn>
                <a:cxn ang="0">
                  <a:pos x="510" y="28"/>
                </a:cxn>
              </a:cxnLst>
              <a:rect l="0" t="0" r="r" b="b"/>
              <a:pathLst>
                <a:path w="510" h="222">
                  <a:moveTo>
                    <a:pt x="0" y="222"/>
                  </a:moveTo>
                  <a:lnTo>
                    <a:pt x="6" y="220"/>
                  </a:lnTo>
                  <a:lnTo>
                    <a:pt x="12" y="220"/>
                  </a:lnTo>
                  <a:lnTo>
                    <a:pt x="30" y="216"/>
                  </a:lnTo>
                  <a:lnTo>
                    <a:pt x="50" y="212"/>
                  </a:lnTo>
                  <a:lnTo>
                    <a:pt x="62" y="210"/>
                  </a:lnTo>
                  <a:lnTo>
                    <a:pt x="68" y="208"/>
                  </a:lnTo>
                  <a:lnTo>
                    <a:pt x="74" y="208"/>
                  </a:lnTo>
                  <a:lnTo>
                    <a:pt x="74" y="206"/>
                  </a:lnTo>
                  <a:lnTo>
                    <a:pt x="82" y="200"/>
                  </a:lnTo>
                  <a:lnTo>
                    <a:pt x="82" y="200"/>
                  </a:lnTo>
                  <a:lnTo>
                    <a:pt x="98" y="186"/>
                  </a:lnTo>
                  <a:lnTo>
                    <a:pt x="106" y="178"/>
                  </a:lnTo>
                  <a:lnTo>
                    <a:pt x="114" y="170"/>
                  </a:lnTo>
                  <a:lnTo>
                    <a:pt x="128" y="158"/>
                  </a:lnTo>
                  <a:lnTo>
                    <a:pt x="152" y="136"/>
                  </a:lnTo>
                  <a:lnTo>
                    <a:pt x="152" y="136"/>
                  </a:lnTo>
                  <a:lnTo>
                    <a:pt x="152" y="136"/>
                  </a:lnTo>
                  <a:lnTo>
                    <a:pt x="160" y="130"/>
                  </a:lnTo>
                  <a:lnTo>
                    <a:pt x="162" y="130"/>
                  </a:lnTo>
                  <a:lnTo>
                    <a:pt x="164" y="128"/>
                  </a:lnTo>
                  <a:lnTo>
                    <a:pt x="174" y="122"/>
                  </a:lnTo>
                  <a:lnTo>
                    <a:pt x="180" y="118"/>
                  </a:lnTo>
                  <a:lnTo>
                    <a:pt x="206" y="102"/>
                  </a:lnTo>
                  <a:lnTo>
                    <a:pt x="212" y="98"/>
                  </a:lnTo>
                  <a:lnTo>
                    <a:pt x="226" y="90"/>
                  </a:lnTo>
                  <a:lnTo>
                    <a:pt x="248" y="76"/>
                  </a:lnTo>
                  <a:lnTo>
                    <a:pt x="260" y="66"/>
                  </a:lnTo>
                  <a:lnTo>
                    <a:pt x="278" y="56"/>
                  </a:lnTo>
                  <a:lnTo>
                    <a:pt x="288" y="48"/>
                  </a:lnTo>
                  <a:lnTo>
                    <a:pt x="302" y="40"/>
                  </a:lnTo>
                  <a:lnTo>
                    <a:pt x="308" y="36"/>
                  </a:lnTo>
                  <a:lnTo>
                    <a:pt x="312" y="34"/>
                  </a:lnTo>
                  <a:lnTo>
                    <a:pt x="324" y="26"/>
                  </a:lnTo>
                  <a:lnTo>
                    <a:pt x="354" y="8"/>
                  </a:lnTo>
                  <a:lnTo>
                    <a:pt x="356" y="8"/>
                  </a:lnTo>
                  <a:lnTo>
                    <a:pt x="366" y="0"/>
                  </a:lnTo>
                  <a:lnTo>
                    <a:pt x="368" y="0"/>
                  </a:lnTo>
                  <a:lnTo>
                    <a:pt x="380" y="4"/>
                  </a:lnTo>
                  <a:lnTo>
                    <a:pt x="384" y="4"/>
                  </a:lnTo>
                  <a:lnTo>
                    <a:pt x="386" y="6"/>
                  </a:lnTo>
                  <a:lnTo>
                    <a:pt x="390" y="6"/>
                  </a:lnTo>
                  <a:lnTo>
                    <a:pt x="396" y="8"/>
                  </a:lnTo>
                  <a:lnTo>
                    <a:pt x="410" y="10"/>
                  </a:lnTo>
                  <a:lnTo>
                    <a:pt x="420" y="14"/>
                  </a:lnTo>
                  <a:lnTo>
                    <a:pt x="430" y="16"/>
                  </a:lnTo>
                  <a:lnTo>
                    <a:pt x="432" y="16"/>
                  </a:lnTo>
                  <a:lnTo>
                    <a:pt x="434" y="16"/>
                  </a:lnTo>
                  <a:lnTo>
                    <a:pt x="434" y="16"/>
                  </a:lnTo>
                  <a:lnTo>
                    <a:pt x="436" y="18"/>
                  </a:lnTo>
                  <a:lnTo>
                    <a:pt x="436" y="18"/>
                  </a:lnTo>
                  <a:lnTo>
                    <a:pt x="440" y="18"/>
                  </a:lnTo>
                  <a:lnTo>
                    <a:pt x="442" y="20"/>
                  </a:lnTo>
                  <a:lnTo>
                    <a:pt x="442" y="20"/>
                  </a:lnTo>
                  <a:lnTo>
                    <a:pt x="444" y="20"/>
                  </a:lnTo>
                  <a:lnTo>
                    <a:pt x="458" y="34"/>
                  </a:lnTo>
                  <a:lnTo>
                    <a:pt x="472" y="48"/>
                  </a:lnTo>
                  <a:lnTo>
                    <a:pt x="478" y="44"/>
                  </a:lnTo>
                  <a:lnTo>
                    <a:pt x="482" y="42"/>
                  </a:lnTo>
                  <a:lnTo>
                    <a:pt x="486" y="40"/>
                  </a:lnTo>
                  <a:lnTo>
                    <a:pt x="500" y="32"/>
                  </a:lnTo>
                  <a:lnTo>
                    <a:pt x="502" y="30"/>
                  </a:lnTo>
                  <a:lnTo>
                    <a:pt x="508" y="28"/>
                  </a:lnTo>
                  <a:lnTo>
                    <a:pt x="510" y="28"/>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10" name="Freeform 5745">
              <a:extLst>
                <a:ext uri="{FF2B5EF4-FFF2-40B4-BE49-F238E27FC236}">
                  <a16:creationId xmlns:a16="http://schemas.microsoft.com/office/drawing/2014/main" id="{38D6F2AF-A4C8-204E-952A-A952942AF3AC}"/>
                </a:ext>
              </a:extLst>
            </p:cNvPr>
            <p:cNvSpPr>
              <a:spLocks/>
            </p:cNvSpPr>
            <p:nvPr/>
          </p:nvSpPr>
          <p:spPr bwMode="auto">
            <a:xfrm>
              <a:off x="3305360" y="2056788"/>
              <a:ext cx="304501" cy="576153"/>
            </a:xfrm>
            <a:custGeom>
              <a:avLst/>
              <a:gdLst/>
              <a:ahLst/>
              <a:cxnLst>
                <a:cxn ang="0">
                  <a:pos x="160" y="362"/>
                </a:cxn>
                <a:cxn ang="0">
                  <a:pos x="158" y="358"/>
                </a:cxn>
                <a:cxn ang="0">
                  <a:pos x="152" y="354"/>
                </a:cxn>
                <a:cxn ang="0">
                  <a:pos x="148" y="354"/>
                </a:cxn>
                <a:cxn ang="0">
                  <a:pos x="146" y="352"/>
                </a:cxn>
                <a:cxn ang="0">
                  <a:pos x="146" y="348"/>
                </a:cxn>
                <a:cxn ang="0">
                  <a:pos x="128" y="330"/>
                </a:cxn>
                <a:cxn ang="0">
                  <a:pos x="122" y="330"/>
                </a:cxn>
                <a:cxn ang="0">
                  <a:pos x="114" y="334"/>
                </a:cxn>
                <a:cxn ang="0">
                  <a:pos x="104" y="338"/>
                </a:cxn>
                <a:cxn ang="0">
                  <a:pos x="104" y="342"/>
                </a:cxn>
                <a:cxn ang="0">
                  <a:pos x="104" y="354"/>
                </a:cxn>
                <a:cxn ang="0">
                  <a:pos x="90" y="330"/>
                </a:cxn>
                <a:cxn ang="0">
                  <a:pos x="96" y="328"/>
                </a:cxn>
                <a:cxn ang="0">
                  <a:pos x="96" y="318"/>
                </a:cxn>
                <a:cxn ang="0">
                  <a:pos x="92" y="314"/>
                </a:cxn>
                <a:cxn ang="0">
                  <a:pos x="66" y="318"/>
                </a:cxn>
                <a:cxn ang="0">
                  <a:pos x="38" y="298"/>
                </a:cxn>
                <a:cxn ang="0">
                  <a:pos x="40" y="282"/>
                </a:cxn>
                <a:cxn ang="0">
                  <a:pos x="48" y="286"/>
                </a:cxn>
                <a:cxn ang="0">
                  <a:pos x="52" y="284"/>
                </a:cxn>
                <a:cxn ang="0">
                  <a:pos x="50" y="282"/>
                </a:cxn>
                <a:cxn ang="0">
                  <a:pos x="48" y="282"/>
                </a:cxn>
                <a:cxn ang="0">
                  <a:pos x="40" y="278"/>
                </a:cxn>
                <a:cxn ang="0">
                  <a:pos x="40" y="276"/>
                </a:cxn>
                <a:cxn ang="0">
                  <a:pos x="38" y="274"/>
                </a:cxn>
                <a:cxn ang="0">
                  <a:pos x="20" y="268"/>
                </a:cxn>
                <a:cxn ang="0">
                  <a:pos x="14" y="256"/>
                </a:cxn>
                <a:cxn ang="0">
                  <a:pos x="8" y="246"/>
                </a:cxn>
                <a:cxn ang="0">
                  <a:pos x="10" y="240"/>
                </a:cxn>
                <a:cxn ang="0">
                  <a:pos x="6" y="234"/>
                </a:cxn>
                <a:cxn ang="0">
                  <a:pos x="0" y="226"/>
                </a:cxn>
                <a:cxn ang="0">
                  <a:pos x="0" y="212"/>
                </a:cxn>
                <a:cxn ang="0">
                  <a:pos x="2" y="210"/>
                </a:cxn>
                <a:cxn ang="0">
                  <a:pos x="2" y="206"/>
                </a:cxn>
                <a:cxn ang="0">
                  <a:pos x="8" y="204"/>
                </a:cxn>
                <a:cxn ang="0">
                  <a:pos x="20" y="206"/>
                </a:cxn>
                <a:cxn ang="0">
                  <a:pos x="28" y="206"/>
                </a:cxn>
                <a:cxn ang="0">
                  <a:pos x="42" y="200"/>
                </a:cxn>
                <a:cxn ang="0">
                  <a:pos x="116" y="186"/>
                </a:cxn>
                <a:cxn ang="0">
                  <a:pos x="134" y="184"/>
                </a:cxn>
                <a:cxn ang="0">
                  <a:pos x="158" y="186"/>
                </a:cxn>
                <a:cxn ang="0">
                  <a:pos x="160" y="178"/>
                </a:cxn>
                <a:cxn ang="0">
                  <a:pos x="168" y="172"/>
                </a:cxn>
                <a:cxn ang="0">
                  <a:pos x="172" y="172"/>
                </a:cxn>
                <a:cxn ang="0">
                  <a:pos x="176" y="170"/>
                </a:cxn>
                <a:cxn ang="0">
                  <a:pos x="180" y="152"/>
                </a:cxn>
                <a:cxn ang="0">
                  <a:pos x="186" y="138"/>
                </a:cxn>
                <a:cxn ang="0">
                  <a:pos x="188" y="136"/>
                </a:cxn>
                <a:cxn ang="0">
                  <a:pos x="190" y="136"/>
                </a:cxn>
                <a:cxn ang="0">
                  <a:pos x="192" y="110"/>
                </a:cxn>
                <a:cxn ang="0">
                  <a:pos x="192" y="82"/>
                </a:cxn>
                <a:cxn ang="0">
                  <a:pos x="192" y="24"/>
                </a:cxn>
              </a:cxnLst>
              <a:rect l="0" t="0" r="r" b="b"/>
              <a:pathLst>
                <a:path w="192" h="364">
                  <a:moveTo>
                    <a:pt x="162" y="364"/>
                  </a:moveTo>
                  <a:lnTo>
                    <a:pt x="160" y="362"/>
                  </a:lnTo>
                  <a:lnTo>
                    <a:pt x="160" y="362"/>
                  </a:lnTo>
                  <a:lnTo>
                    <a:pt x="160" y="362"/>
                  </a:lnTo>
                  <a:lnTo>
                    <a:pt x="160" y="362"/>
                  </a:lnTo>
                  <a:lnTo>
                    <a:pt x="160" y="360"/>
                  </a:lnTo>
                  <a:lnTo>
                    <a:pt x="158" y="358"/>
                  </a:lnTo>
                  <a:lnTo>
                    <a:pt x="158" y="358"/>
                  </a:lnTo>
                  <a:lnTo>
                    <a:pt x="156" y="356"/>
                  </a:lnTo>
                  <a:lnTo>
                    <a:pt x="156" y="356"/>
                  </a:lnTo>
                  <a:lnTo>
                    <a:pt x="156" y="356"/>
                  </a:lnTo>
                  <a:lnTo>
                    <a:pt x="152" y="354"/>
                  </a:lnTo>
                  <a:lnTo>
                    <a:pt x="150" y="354"/>
                  </a:lnTo>
                  <a:lnTo>
                    <a:pt x="150" y="354"/>
                  </a:lnTo>
                  <a:lnTo>
                    <a:pt x="150" y="354"/>
                  </a:lnTo>
                  <a:lnTo>
                    <a:pt x="148" y="354"/>
                  </a:lnTo>
                  <a:lnTo>
                    <a:pt x="148" y="354"/>
                  </a:lnTo>
                  <a:lnTo>
                    <a:pt x="148" y="354"/>
                  </a:lnTo>
                  <a:lnTo>
                    <a:pt x="148" y="354"/>
                  </a:lnTo>
                  <a:lnTo>
                    <a:pt x="146" y="352"/>
                  </a:lnTo>
                  <a:lnTo>
                    <a:pt x="146" y="350"/>
                  </a:lnTo>
                  <a:lnTo>
                    <a:pt x="146" y="348"/>
                  </a:lnTo>
                  <a:lnTo>
                    <a:pt x="146" y="348"/>
                  </a:lnTo>
                  <a:lnTo>
                    <a:pt x="146" y="348"/>
                  </a:lnTo>
                  <a:lnTo>
                    <a:pt x="146" y="348"/>
                  </a:lnTo>
                  <a:lnTo>
                    <a:pt x="142" y="344"/>
                  </a:lnTo>
                  <a:lnTo>
                    <a:pt x="134" y="336"/>
                  </a:lnTo>
                  <a:lnTo>
                    <a:pt x="128" y="330"/>
                  </a:lnTo>
                  <a:lnTo>
                    <a:pt x="126" y="330"/>
                  </a:lnTo>
                  <a:lnTo>
                    <a:pt x="126" y="330"/>
                  </a:lnTo>
                  <a:lnTo>
                    <a:pt x="124" y="330"/>
                  </a:lnTo>
                  <a:lnTo>
                    <a:pt x="122" y="330"/>
                  </a:lnTo>
                  <a:lnTo>
                    <a:pt x="120" y="332"/>
                  </a:lnTo>
                  <a:lnTo>
                    <a:pt x="120" y="332"/>
                  </a:lnTo>
                  <a:lnTo>
                    <a:pt x="118" y="334"/>
                  </a:lnTo>
                  <a:lnTo>
                    <a:pt x="114" y="334"/>
                  </a:lnTo>
                  <a:lnTo>
                    <a:pt x="112" y="336"/>
                  </a:lnTo>
                  <a:lnTo>
                    <a:pt x="104" y="336"/>
                  </a:lnTo>
                  <a:lnTo>
                    <a:pt x="104" y="336"/>
                  </a:lnTo>
                  <a:lnTo>
                    <a:pt x="104" y="338"/>
                  </a:lnTo>
                  <a:lnTo>
                    <a:pt x="104" y="338"/>
                  </a:lnTo>
                  <a:lnTo>
                    <a:pt x="104" y="338"/>
                  </a:lnTo>
                  <a:lnTo>
                    <a:pt x="104" y="338"/>
                  </a:lnTo>
                  <a:lnTo>
                    <a:pt x="104" y="342"/>
                  </a:lnTo>
                  <a:lnTo>
                    <a:pt x="104" y="342"/>
                  </a:lnTo>
                  <a:lnTo>
                    <a:pt x="106" y="344"/>
                  </a:lnTo>
                  <a:lnTo>
                    <a:pt x="106" y="350"/>
                  </a:lnTo>
                  <a:lnTo>
                    <a:pt x="104" y="354"/>
                  </a:lnTo>
                  <a:lnTo>
                    <a:pt x="104" y="354"/>
                  </a:lnTo>
                  <a:lnTo>
                    <a:pt x="102" y="348"/>
                  </a:lnTo>
                  <a:lnTo>
                    <a:pt x="88" y="332"/>
                  </a:lnTo>
                  <a:lnTo>
                    <a:pt x="90" y="330"/>
                  </a:lnTo>
                  <a:lnTo>
                    <a:pt x="90" y="330"/>
                  </a:lnTo>
                  <a:lnTo>
                    <a:pt x="90" y="330"/>
                  </a:lnTo>
                  <a:lnTo>
                    <a:pt x="94" y="328"/>
                  </a:lnTo>
                  <a:lnTo>
                    <a:pt x="96" y="328"/>
                  </a:lnTo>
                  <a:lnTo>
                    <a:pt x="98" y="328"/>
                  </a:lnTo>
                  <a:lnTo>
                    <a:pt x="98" y="326"/>
                  </a:lnTo>
                  <a:lnTo>
                    <a:pt x="96" y="320"/>
                  </a:lnTo>
                  <a:lnTo>
                    <a:pt x="96" y="318"/>
                  </a:lnTo>
                  <a:lnTo>
                    <a:pt x="92" y="316"/>
                  </a:lnTo>
                  <a:lnTo>
                    <a:pt x="92" y="316"/>
                  </a:lnTo>
                  <a:lnTo>
                    <a:pt x="92" y="316"/>
                  </a:lnTo>
                  <a:lnTo>
                    <a:pt x="92" y="314"/>
                  </a:lnTo>
                  <a:lnTo>
                    <a:pt x="86" y="314"/>
                  </a:lnTo>
                  <a:lnTo>
                    <a:pt x="82" y="316"/>
                  </a:lnTo>
                  <a:lnTo>
                    <a:pt x="80" y="320"/>
                  </a:lnTo>
                  <a:lnTo>
                    <a:pt x="66" y="318"/>
                  </a:lnTo>
                  <a:lnTo>
                    <a:pt x="54" y="308"/>
                  </a:lnTo>
                  <a:lnTo>
                    <a:pt x="44" y="300"/>
                  </a:lnTo>
                  <a:lnTo>
                    <a:pt x="40" y="300"/>
                  </a:lnTo>
                  <a:lnTo>
                    <a:pt x="38" y="298"/>
                  </a:lnTo>
                  <a:lnTo>
                    <a:pt x="38" y="296"/>
                  </a:lnTo>
                  <a:lnTo>
                    <a:pt x="38" y="284"/>
                  </a:lnTo>
                  <a:lnTo>
                    <a:pt x="38" y="282"/>
                  </a:lnTo>
                  <a:lnTo>
                    <a:pt x="40" y="282"/>
                  </a:lnTo>
                  <a:lnTo>
                    <a:pt x="40" y="284"/>
                  </a:lnTo>
                  <a:lnTo>
                    <a:pt x="42" y="284"/>
                  </a:lnTo>
                  <a:lnTo>
                    <a:pt x="44" y="284"/>
                  </a:lnTo>
                  <a:lnTo>
                    <a:pt x="48" y="286"/>
                  </a:lnTo>
                  <a:lnTo>
                    <a:pt x="48" y="286"/>
                  </a:lnTo>
                  <a:lnTo>
                    <a:pt x="52" y="284"/>
                  </a:lnTo>
                  <a:lnTo>
                    <a:pt x="52" y="284"/>
                  </a:lnTo>
                  <a:lnTo>
                    <a:pt x="52" y="284"/>
                  </a:lnTo>
                  <a:lnTo>
                    <a:pt x="52" y="284"/>
                  </a:lnTo>
                  <a:lnTo>
                    <a:pt x="50" y="282"/>
                  </a:lnTo>
                  <a:lnTo>
                    <a:pt x="50" y="282"/>
                  </a:lnTo>
                  <a:lnTo>
                    <a:pt x="50" y="282"/>
                  </a:lnTo>
                  <a:lnTo>
                    <a:pt x="50" y="282"/>
                  </a:lnTo>
                  <a:lnTo>
                    <a:pt x="50" y="282"/>
                  </a:lnTo>
                  <a:lnTo>
                    <a:pt x="48" y="282"/>
                  </a:lnTo>
                  <a:lnTo>
                    <a:pt x="48" y="282"/>
                  </a:lnTo>
                  <a:lnTo>
                    <a:pt x="46" y="282"/>
                  </a:lnTo>
                  <a:lnTo>
                    <a:pt x="44" y="280"/>
                  </a:lnTo>
                  <a:lnTo>
                    <a:pt x="40" y="278"/>
                  </a:lnTo>
                  <a:lnTo>
                    <a:pt x="40" y="278"/>
                  </a:lnTo>
                  <a:lnTo>
                    <a:pt x="40" y="278"/>
                  </a:lnTo>
                  <a:lnTo>
                    <a:pt x="40" y="276"/>
                  </a:lnTo>
                  <a:lnTo>
                    <a:pt x="40" y="276"/>
                  </a:lnTo>
                  <a:lnTo>
                    <a:pt x="40" y="276"/>
                  </a:lnTo>
                  <a:lnTo>
                    <a:pt x="40" y="276"/>
                  </a:lnTo>
                  <a:lnTo>
                    <a:pt x="40" y="274"/>
                  </a:lnTo>
                  <a:lnTo>
                    <a:pt x="38" y="274"/>
                  </a:lnTo>
                  <a:lnTo>
                    <a:pt x="38" y="274"/>
                  </a:lnTo>
                  <a:lnTo>
                    <a:pt x="28" y="268"/>
                  </a:lnTo>
                  <a:lnTo>
                    <a:pt x="20" y="268"/>
                  </a:lnTo>
                  <a:lnTo>
                    <a:pt x="20" y="268"/>
                  </a:lnTo>
                  <a:lnTo>
                    <a:pt x="20" y="268"/>
                  </a:lnTo>
                  <a:lnTo>
                    <a:pt x="20" y="266"/>
                  </a:lnTo>
                  <a:lnTo>
                    <a:pt x="20" y="266"/>
                  </a:lnTo>
                  <a:lnTo>
                    <a:pt x="16" y="260"/>
                  </a:lnTo>
                  <a:lnTo>
                    <a:pt x="14" y="256"/>
                  </a:lnTo>
                  <a:lnTo>
                    <a:pt x="8" y="246"/>
                  </a:lnTo>
                  <a:lnTo>
                    <a:pt x="8" y="246"/>
                  </a:lnTo>
                  <a:lnTo>
                    <a:pt x="8" y="246"/>
                  </a:lnTo>
                  <a:lnTo>
                    <a:pt x="8" y="246"/>
                  </a:lnTo>
                  <a:lnTo>
                    <a:pt x="8" y="244"/>
                  </a:lnTo>
                  <a:lnTo>
                    <a:pt x="10" y="244"/>
                  </a:lnTo>
                  <a:lnTo>
                    <a:pt x="10" y="244"/>
                  </a:lnTo>
                  <a:lnTo>
                    <a:pt x="10" y="240"/>
                  </a:lnTo>
                  <a:lnTo>
                    <a:pt x="10" y="240"/>
                  </a:lnTo>
                  <a:lnTo>
                    <a:pt x="10" y="240"/>
                  </a:lnTo>
                  <a:lnTo>
                    <a:pt x="10" y="238"/>
                  </a:lnTo>
                  <a:lnTo>
                    <a:pt x="6" y="234"/>
                  </a:lnTo>
                  <a:lnTo>
                    <a:pt x="6" y="234"/>
                  </a:lnTo>
                  <a:lnTo>
                    <a:pt x="2" y="232"/>
                  </a:lnTo>
                  <a:lnTo>
                    <a:pt x="0" y="230"/>
                  </a:lnTo>
                  <a:lnTo>
                    <a:pt x="0" y="226"/>
                  </a:lnTo>
                  <a:lnTo>
                    <a:pt x="2" y="218"/>
                  </a:lnTo>
                  <a:lnTo>
                    <a:pt x="2" y="216"/>
                  </a:lnTo>
                  <a:lnTo>
                    <a:pt x="0" y="212"/>
                  </a:lnTo>
                  <a:lnTo>
                    <a:pt x="0" y="212"/>
                  </a:lnTo>
                  <a:lnTo>
                    <a:pt x="2" y="210"/>
                  </a:lnTo>
                  <a:lnTo>
                    <a:pt x="2" y="210"/>
                  </a:lnTo>
                  <a:lnTo>
                    <a:pt x="2" y="210"/>
                  </a:lnTo>
                  <a:lnTo>
                    <a:pt x="2" y="210"/>
                  </a:lnTo>
                  <a:lnTo>
                    <a:pt x="2" y="210"/>
                  </a:lnTo>
                  <a:lnTo>
                    <a:pt x="2" y="210"/>
                  </a:lnTo>
                  <a:lnTo>
                    <a:pt x="2" y="208"/>
                  </a:lnTo>
                  <a:lnTo>
                    <a:pt x="2" y="206"/>
                  </a:lnTo>
                  <a:lnTo>
                    <a:pt x="2" y="204"/>
                  </a:lnTo>
                  <a:lnTo>
                    <a:pt x="2" y="204"/>
                  </a:lnTo>
                  <a:lnTo>
                    <a:pt x="4" y="204"/>
                  </a:lnTo>
                  <a:lnTo>
                    <a:pt x="8" y="204"/>
                  </a:lnTo>
                  <a:lnTo>
                    <a:pt x="10" y="206"/>
                  </a:lnTo>
                  <a:lnTo>
                    <a:pt x="12" y="204"/>
                  </a:lnTo>
                  <a:lnTo>
                    <a:pt x="16" y="204"/>
                  </a:lnTo>
                  <a:lnTo>
                    <a:pt x="20" y="206"/>
                  </a:lnTo>
                  <a:lnTo>
                    <a:pt x="22" y="206"/>
                  </a:lnTo>
                  <a:lnTo>
                    <a:pt x="24" y="206"/>
                  </a:lnTo>
                  <a:lnTo>
                    <a:pt x="26" y="206"/>
                  </a:lnTo>
                  <a:lnTo>
                    <a:pt x="28" y="206"/>
                  </a:lnTo>
                  <a:lnTo>
                    <a:pt x="36" y="204"/>
                  </a:lnTo>
                  <a:lnTo>
                    <a:pt x="38" y="204"/>
                  </a:lnTo>
                  <a:lnTo>
                    <a:pt x="38" y="204"/>
                  </a:lnTo>
                  <a:lnTo>
                    <a:pt x="42" y="200"/>
                  </a:lnTo>
                  <a:lnTo>
                    <a:pt x="54" y="190"/>
                  </a:lnTo>
                  <a:lnTo>
                    <a:pt x="80" y="188"/>
                  </a:lnTo>
                  <a:lnTo>
                    <a:pt x="84" y="188"/>
                  </a:lnTo>
                  <a:lnTo>
                    <a:pt x="116" y="186"/>
                  </a:lnTo>
                  <a:lnTo>
                    <a:pt x="126" y="186"/>
                  </a:lnTo>
                  <a:lnTo>
                    <a:pt x="134" y="188"/>
                  </a:lnTo>
                  <a:lnTo>
                    <a:pt x="134" y="188"/>
                  </a:lnTo>
                  <a:lnTo>
                    <a:pt x="134" y="184"/>
                  </a:lnTo>
                  <a:lnTo>
                    <a:pt x="134" y="184"/>
                  </a:lnTo>
                  <a:lnTo>
                    <a:pt x="134" y="182"/>
                  </a:lnTo>
                  <a:lnTo>
                    <a:pt x="148" y="184"/>
                  </a:lnTo>
                  <a:lnTo>
                    <a:pt x="158" y="186"/>
                  </a:lnTo>
                  <a:lnTo>
                    <a:pt x="158" y="186"/>
                  </a:lnTo>
                  <a:lnTo>
                    <a:pt x="158" y="184"/>
                  </a:lnTo>
                  <a:lnTo>
                    <a:pt x="158" y="182"/>
                  </a:lnTo>
                  <a:lnTo>
                    <a:pt x="160" y="178"/>
                  </a:lnTo>
                  <a:lnTo>
                    <a:pt x="168" y="172"/>
                  </a:lnTo>
                  <a:lnTo>
                    <a:pt x="168" y="172"/>
                  </a:lnTo>
                  <a:lnTo>
                    <a:pt x="168" y="172"/>
                  </a:lnTo>
                  <a:lnTo>
                    <a:pt x="168" y="172"/>
                  </a:lnTo>
                  <a:lnTo>
                    <a:pt x="170" y="172"/>
                  </a:lnTo>
                  <a:lnTo>
                    <a:pt x="170" y="172"/>
                  </a:lnTo>
                  <a:lnTo>
                    <a:pt x="172" y="172"/>
                  </a:lnTo>
                  <a:lnTo>
                    <a:pt x="172" y="172"/>
                  </a:lnTo>
                  <a:lnTo>
                    <a:pt x="174" y="170"/>
                  </a:lnTo>
                  <a:lnTo>
                    <a:pt x="174" y="170"/>
                  </a:lnTo>
                  <a:lnTo>
                    <a:pt x="176" y="170"/>
                  </a:lnTo>
                  <a:lnTo>
                    <a:pt x="176" y="170"/>
                  </a:lnTo>
                  <a:lnTo>
                    <a:pt x="176" y="168"/>
                  </a:lnTo>
                  <a:lnTo>
                    <a:pt x="176" y="168"/>
                  </a:lnTo>
                  <a:lnTo>
                    <a:pt x="178" y="158"/>
                  </a:lnTo>
                  <a:lnTo>
                    <a:pt x="180" y="152"/>
                  </a:lnTo>
                  <a:lnTo>
                    <a:pt x="184" y="140"/>
                  </a:lnTo>
                  <a:lnTo>
                    <a:pt x="184" y="140"/>
                  </a:lnTo>
                  <a:lnTo>
                    <a:pt x="184" y="140"/>
                  </a:lnTo>
                  <a:lnTo>
                    <a:pt x="186" y="138"/>
                  </a:lnTo>
                  <a:lnTo>
                    <a:pt x="186" y="138"/>
                  </a:lnTo>
                  <a:lnTo>
                    <a:pt x="188" y="138"/>
                  </a:lnTo>
                  <a:lnTo>
                    <a:pt x="188" y="136"/>
                  </a:lnTo>
                  <a:lnTo>
                    <a:pt x="188" y="136"/>
                  </a:lnTo>
                  <a:lnTo>
                    <a:pt x="190" y="136"/>
                  </a:lnTo>
                  <a:lnTo>
                    <a:pt x="190" y="136"/>
                  </a:lnTo>
                  <a:lnTo>
                    <a:pt x="190" y="136"/>
                  </a:lnTo>
                  <a:lnTo>
                    <a:pt x="190" y="136"/>
                  </a:lnTo>
                  <a:lnTo>
                    <a:pt x="190" y="118"/>
                  </a:lnTo>
                  <a:lnTo>
                    <a:pt x="190" y="118"/>
                  </a:lnTo>
                  <a:lnTo>
                    <a:pt x="190" y="114"/>
                  </a:lnTo>
                  <a:lnTo>
                    <a:pt x="192" y="110"/>
                  </a:lnTo>
                  <a:lnTo>
                    <a:pt x="192" y="106"/>
                  </a:lnTo>
                  <a:lnTo>
                    <a:pt x="192" y="106"/>
                  </a:lnTo>
                  <a:lnTo>
                    <a:pt x="192" y="92"/>
                  </a:lnTo>
                  <a:lnTo>
                    <a:pt x="192" y="82"/>
                  </a:lnTo>
                  <a:lnTo>
                    <a:pt x="192" y="74"/>
                  </a:lnTo>
                  <a:lnTo>
                    <a:pt x="192" y="56"/>
                  </a:lnTo>
                  <a:lnTo>
                    <a:pt x="192" y="24"/>
                  </a:lnTo>
                  <a:lnTo>
                    <a:pt x="192" y="24"/>
                  </a:lnTo>
                  <a:lnTo>
                    <a:pt x="192" y="14"/>
                  </a:lnTo>
                  <a:lnTo>
                    <a:pt x="192" y="4"/>
                  </a:lnTo>
                  <a:lnTo>
                    <a:pt x="192"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11" name="Freeform 5746">
              <a:extLst>
                <a:ext uri="{FF2B5EF4-FFF2-40B4-BE49-F238E27FC236}">
                  <a16:creationId xmlns:a16="http://schemas.microsoft.com/office/drawing/2014/main" id="{7ED6A078-D3AB-2547-BF64-035824AAD2F6}"/>
                </a:ext>
              </a:extLst>
            </p:cNvPr>
            <p:cNvSpPr>
              <a:spLocks/>
            </p:cNvSpPr>
            <p:nvPr/>
          </p:nvSpPr>
          <p:spPr bwMode="auto">
            <a:xfrm>
              <a:off x="4301332" y="1748920"/>
              <a:ext cx="190313" cy="730088"/>
            </a:xfrm>
            <a:custGeom>
              <a:avLst/>
              <a:gdLst/>
              <a:ahLst/>
              <a:cxnLst>
                <a:cxn ang="0">
                  <a:pos x="74" y="2"/>
                </a:cxn>
                <a:cxn ang="0">
                  <a:pos x="80" y="40"/>
                </a:cxn>
                <a:cxn ang="0">
                  <a:pos x="82" y="60"/>
                </a:cxn>
                <a:cxn ang="0">
                  <a:pos x="82" y="70"/>
                </a:cxn>
                <a:cxn ang="0">
                  <a:pos x="82" y="76"/>
                </a:cxn>
                <a:cxn ang="0">
                  <a:pos x="86" y="78"/>
                </a:cxn>
                <a:cxn ang="0">
                  <a:pos x="100" y="100"/>
                </a:cxn>
                <a:cxn ang="0">
                  <a:pos x="102" y="104"/>
                </a:cxn>
                <a:cxn ang="0">
                  <a:pos x="102" y="104"/>
                </a:cxn>
                <a:cxn ang="0">
                  <a:pos x="100" y="106"/>
                </a:cxn>
                <a:cxn ang="0">
                  <a:pos x="100" y="106"/>
                </a:cxn>
                <a:cxn ang="0">
                  <a:pos x="100" y="108"/>
                </a:cxn>
                <a:cxn ang="0">
                  <a:pos x="100" y="112"/>
                </a:cxn>
                <a:cxn ang="0">
                  <a:pos x="100" y="114"/>
                </a:cxn>
                <a:cxn ang="0">
                  <a:pos x="102" y="114"/>
                </a:cxn>
                <a:cxn ang="0">
                  <a:pos x="104" y="116"/>
                </a:cxn>
                <a:cxn ang="0">
                  <a:pos x="106" y="116"/>
                </a:cxn>
                <a:cxn ang="0">
                  <a:pos x="120" y="134"/>
                </a:cxn>
                <a:cxn ang="0">
                  <a:pos x="112" y="150"/>
                </a:cxn>
                <a:cxn ang="0">
                  <a:pos x="108" y="164"/>
                </a:cxn>
                <a:cxn ang="0">
                  <a:pos x="104" y="200"/>
                </a:cxn>
                <a:cxn ang="0">
                  <a:pos x="102" y="212"/>
                </a:cxn>
                <a:cxn ang="0">
                  <a:pos x="100" y="238"/>
                </a:cxn>
                <a:cxn ang="0">
                  <a:pos x="98" y="282"/>
                </a:cxn>
                <a:cxn ang="0">
                  <a:pos x="96" y="304"/>
                </a:cxn>
                <a:cxn ang="0">
                  <a:pos x="96" y="306"/>
                </a:cxn>
                <a:cxn ang="0">
                  <a:pos x="90" y="312"/>
                </a:cxn>
                <a:cxn ang="0">
                  <a:pos x="78" y="324"/>
                </a:cxn>
                <a:cxn ang="0">
                  <a:pos x="52" y="352"/>
                </a:cxn>
                <a:cxn ang="0">
                  <a:pos x="38" y="368"/>
                </a:cxn>
                <a:cxn ang="0">
                  <a:pos x="26" y="388"/>
                </a:cxn>
                <a:cxn ang="0">
                  <a:pos x="16" y="404"/>
                </a:cxn>
                <a:cxn ang="0">
                  <a:pos x="16" y="408"/>
                </a:cxn>
                <a:cxn ang="0">
                  <a:pos x="14" y="412"/>
                </a:cxn>
                <a:cxn ang="0">
                  <a:pos x="10" y="418"/>
                </a:cxn>
                <a:cxn ang="0">
                  <a:pos x="10" y="418"/>
                </a:cxn>
                <a:cxn ang="0">
                  <a:pos x="10" y="420"/>
                </a:cxn>
                <a:cxn ang="0">
                  <a:pos x="10" y="420"/>
                </a:cxn>
                <a:cxn ang="0">
                  <a:pos x="8" y="422"/>
                </a:cxn>
                <a:cxn ang="0">
                  <a:pos x="4" y="422"/>
                </a:cxn>
                <a:cxn ang="0">
                  <a:pos x="2" y="422"/>
                </a:cxn>
                <a:cxn ang="0">
                  <a:pos x="2" y="424"/>
                </a:cxn>
                <a:cxn ang="0">
                  <a:pos x="0" y="424"/>
                </a:cxn>
                <a:cxn ang="0">
                  <a:pos x="0" y="426"/>
                </a:cxn>
                <a:cxn ang="0">
                  <a:pos x="6" y="446"/>
                </a:cxn>
                <a:cxn ang="0">
                  <a:pos x="8" y="460"/>
                </a:cxn>
              </a:cxnLst>
              <a:rect l="0" t="0" r="r" b="b"/>
              <a:pathLst>
                <a:path w="120" h="460">
                  <a:moveTo>
                    <a:pt x="74" y="0"/>
                  </a:moveTo>
                  <a:lnTo>
                    <a:pt x="74" y="2"/>
                  </a:lnTo>
                  <a:lnTo>
                    <a:pt x="76" y="12"/>
                  </a:lnTo>
                  <a:lnTo>
                    <a:pt x="80" y="40"/>
                  </a:lnTo>
                  <a:lnTo>
                    <a:pt x="82" y="50"/>
                  </a:lnTo>
                  <a:lnTo>
                    <a:pt x="82" y="60"/>
                  </a:lnTo>
                  <a:lnTo>
                    <a:pt x="82" y="68"/>
                  </a:lnTo>
                  <a:lnTo>
                    <a:pt x="82" y="70"/>
                  </a:lnTo>
                  <a:lnTo>
                    <a:pt x="82" y="74"/>
                  </a:lnTo>
                  <a:lnTo>
                    <a:pt x="82" y="76"/>
                  </a:lnTo>
                  <a:lnTo>
                    <a:pt x="84" y="76"/>
                  </a:lnTo>
                  <a:lnTo>
                    <a:pt x="86" y="78"/>
                  </a:lnTo>
                  <a:lnTo>
                    <a:pt x="98" y="96"/>
                  </a:lnTo>
                  <a:lnTo>
                    <a:pt x="100" y="100"/>
                  </a:lnTo>
                  <a:lnTo>
                    <a:pt x="102" y="104"/>
                  </a:lnTo>
                  <a:lnTo>
                    <a:pt x="102" y="104"/>
                  </a:lnTo>
                  <a:lnTo>
                    <a:pt x="102" y="104"/>
                  </a:lnTo>
                  <a:lnTo>
                    <a:pt x="102" y="104"/>
                  </a:lnTo>
                  <a:lnTo>
                    <a:pt x="100" y="104"/>
                  </a:lnTo>
                  <a:lnTo>
                    <a:pt x="100" y="106"/>
                  </a:lnTo>
                  <a:lnTo>
                    <a:pt x="100" y="106"/>
                  </a:lnTo>
                  <a:lnTo>
                    <a:pt x="100" y="106"/>
                  </a:lnTo>
                  <a:lnTo>
                    <a:pt x="100" y="108"/>
                  </a:lnTo>
                  <a:lnTo>
                    <a:pt x="100" y="108"/>
                  </a:lnTo>
                  <a:lnTo>
                    <a:pt x="100" y="110"/>
                  </a:lnTo>
                  <a:lnTo>
                    <a:pt x="100" y="112"/>
                  </a:lnTo>
                  <a:lnTo>
                    <a:pt x="100" y="112"/>
                  </a:lnTo>
                  <a:lnTo>
                    <a:pt x="100" y="114"/>
                  </a:lnTo>
                  <a:lnTo>
                    <a:pt x="102" y="114"/>
                  </a:lnTo>
                  <a:lnTo>
                    <a:pt x="102" y="114"/>
                  </a:lnTo>
                  <a:lnTo>
                    <a:pt x="104" y="116"/>
                  </a:lnTo>
                  <a:lnTo>
                    <a:pt x="104" y="116"/>
                  </a:lnTo>
                  <a:lnTo>
                    <a:pt x="104" y="116"/>
                  </a:lnTo>
                  <a:lnTo>
                    <a:pt x="106" y="116"/>
                  </a:lnTo>
                  <a:lnTo>
                    <a:pt x="120" y="134"/>
                  </a:lnTo>
                  <a:lnTo>
                    <a:pt x="120" y="134"/>
                  </a:lnTo>
                  <a:lnTo>
                    <a:pt x="114" y="144"/>
                  </a:lnTo>
                  <a:lnTo>
                    <a:pt x="112" y="150"/>
                  </a:lnTo>
                  <a:lnTo>
                    <a:pt x="108" y="154"/>
                  </a:lnTo>
                  <a:lnTo>
                    <a:pt x="108" y="164"/>
                  </a:lnTo>
                  <a:lnTo>
                    <a:pt x="106" y="170"/>
                  </a:lnTo>
                  <a:lnTo>
                    <a:pt x="104" y="200"/>
                  </a:lnTo>
                  <a:lnTo>
                    <a:pt x="102" y="208"/>
                  </a:lnTo>
                  <a:lnTo>
                    <a:pt x="102" y="212"/>
                  </a:lnTo>
                  <a:lnTo>
                    <a:pt x="100" y="236"/>
                  </a:lnTo>
                  <a:lnTo>
                    <a:pt x="100" y="238"/>
                  </a:lnTo>
                  <a:lnTo>
                    <a:pt x="100" y="250"/>
                  </a:lnTo>
                  <a:lnTo>
                    <a:pt x="98" y="282"/>
                  </a:lnTo>
                  <a:lnTo>
                    <a:pt x="96" y="304"/>
                  </a:lnTo>
                  <a:lnTo>
                    <a:pt x="96" y="304"/>
                  </a:lnTo>
                  <a:lnTo>
                    <a:pt x="96" y="304"/>
                  </a:lnTo>
                  <a:lnTo>
                    <a:pt x="96" y="306"/>
                  </a:lnTo>
                  <a:lnTo>
                    <a:pt x="94" y="306"/>
                  </a:lnTo>
                  <a:lnTo>
                    <a:pt x="90" y="312"/>
                  </a:lnTo>
                  <a:lnTo>
                    <a:pt x="84" y="318"/>
                  </a:lnTo>
                  <a:lnTo>
                    <a:pt x="78" y="324"/>
                  </a:lnTo>
                  <a:lnTo>
                    <a:pt x="68" y="334"/>
                  </a:lnTo>
                  <a:lnTo>
                    <a:pt x="52" y="352"/>
                  </a:lnTo>
                  <a:lnTo>
                    <a:pt x="44" y="362"/>
                  </a:lnTo>
                  <a:lnTo>
                    <a:pt x="38" y="368"/>
                  </a:lnTo>
                  <a:lnTo>
                    <a:pt x="30" y="382"/>
                  </a:lnTo>
                  <a:lnTo>
                    <a:pt x="26" y="388"/>
                  </a:lnTo>
                  <a:lnTo>
                    <a:pt x="20" y="396"/>
                  </a:lnTo>
                  <a:lnTo>
                    <a:pt x="16" y="404"/>
                  </a:lnTo>
                  <a:lnTo>
                    <a:pt x="14" y="406"/>
                  </a:lnTo>
                  <a:lnTo>
                    <a:pt x="16" y="408"/>
                  </a:lnTo>
                  <a:lnTo>
                    <a:pt x="16" y="410"/>
                  </a:lnTo>
                  <a:lnTo>
                    <a:pt x="14" y="412"/>
                  </a:lnTo>
                  <a:lnTo>
                    <a:pt x="10" y="416"/>
                  </a:lnTo>
                  <a:lnTo>
                    <a:pt x="10" y="418"/>
                  </a:lnTo>
                  <a:lnTo>
                    <a:pt x="10" y="418"/>
                  </a:lnTo>
                  <a:lnTo>
                    <a:pt x="10" y="418"/>
                  </a:lnTo>
                  <a:lnTo>
                    <a:pt x="10" y="420"/>
                  </a:lnTo>
                  <a:lnTo>
                    <a:pt x="10" y="420"/>
                  </a:lnTo>
                  <a:lnTo>
                    <a:pt x="10" y="420"/>
                  </a:lnTo>
                  <a:lnTo>
                    <a:pt x="10" y="420"/>
                  </a:lnTo>
                  <a:lnTo>
                    <a:pt x="10" y="420"/>
                  </a:lnTo>
                  <a:lnTo>
                    <a:pt x="8" y="422"/>
                  </a:lnTo>
                  <a:lnTo>
                    <a:pt x="8" y="422"/>
                  </a:lnTo>
                  <a:lnTo>
                    <a:pt x="4" y="422"/>
                  </a:lnTo>
                  <a:lnTo>
                    <a:pt x="4" y="422"/>
                  </a:lnTo>
                  <a:lnTo>
                    <a:pt x="2" y="422"/>
                  </a:lnTo>
                  <a:lnTo>
                    <a:pt x="2" y="422"/>
                  </a:lnTo>
                  <a:lnTo>
                    <a:pt x="2" y="424"/>
                  </a:lnTo>
                  <a:lnTo>
                    <a:pt x="0" y="424"/>
                  </a:lnTo>
                  <a:lnTo>
                    <a:pt x="0" y="424"/>
                  </a:lnTo>
                  <a:lnTo>
                    <a:pt x="0" y="424"/>
                  </a:lnTo>
                  <a:lnTo>
                    <a:pt x="0" y="426"/>
                  </a:lnTo>
                  <a:lnTo>
                    <a:pt x="0" y="426"/>
                  </a:lnTo>
                  <a:lnTo>
                    <a:pt x="6" y="446"/>
                  </a:lnTo>
                  <a:lnTo>
                    <a:pt x="6" y="454"/>
                  </a:lnTo>
                  <a:lnTo>
                    <a:pt x="8" y="46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12" name="Freeform 5747">
              <a:extLst>
                <a:ext uri="{FF2B5EF4-FFF2-40B4-BE49-F238E27FC236}">
                  <a16:creationId xmlns:a16="http://schemas.microsoft.com/office/drawing/2014/main" id="{C390259D-74C8-3C4E-8AC0-3D280C7BE732}"/>
                </a:ext>
              </a:extLst>
            </p:cNvPr>
            <p:cNvSpPr>
              <a:spLocks/>
            </p:cNvSpPr>
            <p:nvPr/>
          </p:nvSpPr>
          <p:spPr bwMode="auto">
            <a:xfrm>
              <a:off x="3491444" y="2465813"/>
              <a:ext cx="898701" cy="686106"/>
            </a:xfrm>
            <a:custGeom>
              <a:avLst/>
              <a:gdLst/>
              <a:ahLst/>
              <a:cxnLst>
                <a:cxn ang="0">
                  <a:pos x="2" y="332"/>
                </a:cxn>
                <a:cxn ang="0">
                  <a:pos x="4" y="290"/>
                </a:cxn>
                <a:cxn ang="0">
                  <a:pos x="2" y="270"/>
                </a:cxn>
                <a:cxn ang="0">
                  <a:pos x="4" y="256"/>
                </a:cxn>
                <a:cxn ang="0">
                  <a:pos x="14" y="232"/>
                </a:cxn>
                <a:cxn ang="0">
                  <a:pos x="30" y="204"/>
                </a:cxn>
                <a:cxn ang="0">
                  <a:pos x="38" y="194"/>
                </a:cxn>
                <a:cxn ang="0">
                  <a:pos x="48" y="178"/>
                </a:cxn>
                <a:cxn ang="0">
                  <a:pos x="50" y="166"/>
                </a:cxn>
                <a:cxn ang="0">
                  <a:pos x="50" y="148"/>
                </a:cxn>
                <a:cxn ang="0">
                  <a:pos x="50" y="136"/>
                </a:cxn>
                <a:cxn ang="0">
                  <a:pos x="46" y="100"/>
                </a:cxn>
                <a:cxn ang="0">
                  <a:pos x="66" y="46"/>
                </a:cxn>
                <a:cxn ang="0">
                  <a:pos x="110" y="8"/>
                </a:cxn>
                <a:cxn ang="0">
                  <a:pos x="164" y="10"/>
                </a:cxn>
                <a:cxn ang="0">
                  <a:pos x="202" y="42"/>
                </a:cxn>
                <a:cxn ang="0">
                  <a:pos x="258" y="30"/>
                </a:cxn>
                <a:cxn ang="0">
                  <a:pos x="278" y="40"/>
                </a:cxn>
                <a:cxn ang="0">
                  <a:pos x="300" y="50"/>
                </a:cxn>
                <a:cxn ang="0">
                  <a:pos x="346" y="34"/>
                </a:cxn>
                <a:cxn ang="0">
                  <a:pos x="378" y="24"/>
                </a:cxn>
                <a:cxn ang="0">
                  <a:pos x="396" y="26"/>
                </a:cxn>
                <a:cxn ang="0">
                  <a:pos x="416" y="24"/>
                </a:cxn>
                <a:cxn ang="0">
                  <a:pos x="466" y="36"/>
                </a:cxn>
                <a:cxn ang="0">
                  <a:pos x="476" y="26"/>
                </a:cxn>
                <a:cxn ang="0">
                  <a:pos x="492" y="18"/>
                </a:cxn>
                <a:cxn ang="0">
                  <a:pos x="504" y="8"/>
                </a:cxn>
                <a:cxn ang="0">
                  <a:pos x="544" y="72"/>
                </a:cxn>
                <a:cxn ang="0">
                  <a:pos x="566" y="82"/>
                </a:cxn>
                <a:cxn ang="0">
                  <a:pos x="564" y="106"/>
                </a:cxn>
                <a:cxn ang="0">
                  <a:pos x="556" y="120"/>
                </a:cxn>
                <a:cxn ang="0">
                  <a:pos x="540" y="126"/>
                </a:cxn>
                <a:cxn ang="0">
                  <a:pos x="526" y="142"/>
                </a:cxn>
                <a:cxn ang="0">
                  <a:pos x="516" y="156"/>
                </a:cxn>
                <a:cxn ang="0">
                  <a:pos x="510" y="180"/>
                </a:cxn>
                <a:cxn ang="0">
                  <a:pos x="500" y="192"/>
                </a:cxn>
                <a:cxn ang="0">
                  <a:pos x="496" y="210"/>
                </a:cxn>
                <a:cxn ang="0">
                  <a:pos x="482" y="232"/>
                </a:cxn>
                <a:cxn ang="0">
                  <a:pos x="466" y="252"/>
                </a:cxn>
                <a:cxn ang="0">
                  <a:pos x="462" y="258"/>
                </a:cxn>
                <a:cxn ang="0">
                  <a:pos x="454" y="262"/>
                </a:cxn>
                <a:cxn ang="0">
                  <a:pos x="452" y="274"/>
                </a:cxn>
                <a:cxn ang="0">
                  <a:pos x="446" y="288"/>
                </a:cxn>
                <a:cxn ang="0">
                  <a:pos x="442" y="298"/>
                </a:cxn>
                <a:cxn ang="0">
                  <a:pos x="430" y="316"/>
                </a:cxn>
                <a:cxn ang="0">
                  <a:pos x="436" y="322"/>
                </a:cxn>
                <a:cxn ang="0">
                  <a:pos x="422" y="338"/>
                </a:cxn>
                <a:cxn ang="0">
                  <a:pos x="418" y="348"/>
                </a:cxn>
                <a:cxn ang="0">
                  <a:pos x="412" y="356"/>
                </a:cxn>
                <a:cxn ang="0">
                  <a:pos x="400" y="354"/>
                </a:cxn>
                <a:cxn ang="0">
                  <a:pos x="398" y="342"/>
                </a:cxn>
                <a:cxn ang="0">
                  <a:pos x="388" y="336"/>
                </a:cxn>
                <a:cxn ang="0">
                  <a:pos x="376" y="326"/>
                </a:cxn>
                <a:cxn ang="0">
                  <a:pos x="356" y="330"/>
                </a:cxn>
                <a:cxn ang="0">
                  <a:pos x="328" y="352"/>
                </a:cxn>
                <a:cxn ang="0">
                  <a:pos x="316" y="362"/>
                </a:cxn>
                <a:cxn ang="0">
                  <a:pos x="292" y="390"/>
                </a:cxn>
                <a:cxn ang="0">
                  <a:pos x="292" y="400"/>
                </a:cxn>
                <a:cxn ang="0">
                  <a:pos x="290" y="416"/>
                </a:cxn>
                <a:cxn ang="0">
                  <a:pos x="282" y="432"/>
                </a:cxn>
              </a:cxnLst>
              <a:rect l="0" t="0" r="r" b="b"/>
              <a:pathLst>
                <a:path w="566" h="432">
                  <a:moveTo>
                    <a:pt x="2" y="360"/>
                  </a:moveTo>
                  <a:lnTo>
                    <a:pt x="2" y="356"/>
                  </a:lnTo>
                  <a:lnTo>
                    <a:pt x="2" y="354"/>
                  </a:lnTo>
                  <a:lnTo>
                    <a:pt x="4" y="350"/>
                  </a:lnTo>
                  <a:lnTo>
                    <a:pt x="4" y="350"/>
                  </a:lnTo>
                  <a:lnTo>
                    <a:pt x="4" y="344"/>
                  </a:lnTo>
                  <a:lnTo>
                    <a:pt x="4" y="340"/>
                  </a:lnTo>
                  <a:lnTo>
                    <a:pt x="4" y="334"/>
                  </a:lnTo>
                  <a:lnTo>
                    <a:pt x="4" y="332"/>
                  </a:lnTo>
                  <a:lnTo>
                    <a:pt x="4" y="332"/>
                  </a:lnTo>
                  <a:lnTo>
                    <a:pt x="4" y="332"/>
                  </a:lnTo>
                  <a:lnTo>
                    <a:pt x="2" y="332"/>
                  </a:lnTo>
                  <a:lnTo>
                    <a:pt x="2" y="332"/>
                  </a:lnTo>
                  <a:lnTo>
                    <a:pt x="2" y="332"/>
                  </a:lnTo>
                  <a:lnTo>
                    <a:pt x="2" y="332"/>
                  </a:lnTo>
                  <a:lnTo>
                    <a:pt x="4" y="324"/>
                  </a:lnTo>
                  <a:lnTo>
                    <a:pt x="4" y="322"/>
                  </a:lnTo>
                  <a:lnTo>
                    <a:pt x="4" y="318"/>
                  </a:lnTo>
                  <a:lnTo>
                    <a:pt x="2" y="300"/>
                  </a:lnTo>
                  <a:lnTo>
                    <a:pt x="2" y="298"/>
                  </a:lnTo>
                  <a:lnTo>
                    <a:pt x="2" y="298"/>
                  </a:lnTo>
                  <a:lnTo>
                    <a:pt x="2" y="296"/>
                  </a:lnTo>
                  <a:lnTo>
                    <a:pt x="4" y="292"/>
                  </a:lnTo>
                  <a:lnTo>
                    <a:pt x="4" y="292"/>
                  </a:lnTo>
                  <a:lnTo>
                    <a:pt x="4" y="290"/>
                  </a:lnTo>
                  <a:lnTo>
                    <a:pt x="4" y="290"/>
                  </a:lnTo>
                  <a:lnTo>
                    <a:pt x="2" y="290"/>
                  </a:lnTo>
                  <a:lnTo>
                    <a:pt x="2" y="288"/>
                  </a:lnTo>
                  <a:lnTo>
                    <a:pt x="0" y="288"/>
                  </a:lnTo>
                  <a:lnTo>
                    <a:pt x="0" y="286"/>
                  </a:lnTo>
                  <a:lnTo>
                    <a:pt x="2" y="282"/>
                  </a:lnTo>
                  <a:lnTo>
                    <a:pt x="2" y="276"/>
                  </a:lnTo>
                  <a:lnTo>
                    <a:pt x="4" y="274"/>
                  </a:lnTo>
                  <a:lnTo>
                    <a:pt x="4" y="272"/>
                  </a:lnTo>
                  <a:lnTo>
                    <a:pt x="4" y="272"/>
                  </a:lnTo>
                  <a:lnTo>
                    <a:pt x="4" y="272"/>
                  </a:lnTo>
                  <a:lnTo>
                    <a:pt x="4" y="270"/>
                  </a:lnTo>
                  <a:lnTo>
                    <a:pt x="4" y="270"/>
                  </a:lnTo>
                  <a:lnTo>
                    <a:pt x="2" y="270"/>
                  </a:lnTo>
                  <a:lnTo>
                    <a:pt x="2" y="270"/>
                  </a:lnTo>
                  <a:lnTo>
                    <a:pt x="2" y="266"/>
                  </a:lnTo>
                  <a:lnTo>
                    <a:pt x="2" y="266"/>
                  </a:lnTo>
                  <a:lnTo>
                    <a:pt x="2" y="266"/>
                  </a:lnTo>
                  <a:lnTo>
                    <a:pt x="2" y="262"/>
                  </a:lnTo>
                  <a:lnTo>
                    <a:pt x="2" y="262"/>
                  </a:lnTo>
                  <a:lnTo>
                    <a:pt x="2" y="262"/>
                  </a:lnTo>
                  <a:lnTo>
                    <a:pt x="4" y="260"/>
                  </a:lnTo>
                  <a:lnTo>
                    <a:pt x="4" y="260"/>
                  </a:lnTo>
                  <a:lnTo>
                    <a:pt x="4" y="258"/>
                  </a:lnTo>
                  <a:lnTo>
                    <a:pt x="4" y="258"/>
                  </a:lnTo>
                  <a:lnTo>
                    <a:pt x="4" y="256"/>
                  </a:lnTo>
                  <a:lnTo>
                    <a:pt x="4" y="256"/>
                  </a:lnTo>
                  <a:lnTo>
                    <a:pt x="4" y="256"/>
                  </a:lnTo>
                  <a:lnTo>
                    <a:pt x="4" y="256"/>
                  </a:lnTo>
                  <a:lnTo>
                    <a:pt x="4" y="254"/>
                  </a:lnTo>
                  <a:lnTo>
                    <a:pt x="4" y="248"/>
                  </a:lnTo>
                  <a:lnTo>
                    <a:pt x="4" y="246"/>
                  </a:lnTo>
                  <a:lnTo>
                    <a:pt x="4" y="244"/>
                  </a:lnTo>
                  <a:lnTo>
                    <a:pt x="6" y="234"/>
                  </a:lnTo>
                  <a:lnTo>
                    <a:pt x="6" y="232"/>
                  </a:lnTo>
                  <a:lnTo>
                    <a:pt x="6" y="232"/>
                  </a:lnTo>
                  <a:lnTo>
                    <a:pt x="6" y="232"/>
                  </a:lnTo>
                  <a:lnTo>
                    <a:pt x="10" y="230"/>
                  </a:lnTo>
                  <a:lnTo>
                    <a:pt x="14" y="230"/>
                  </a:lnTo>
                  <a:lnTo>
                    <a:pt x="14" y="232"/>
                  </a:lnTo>
                  <a:lnTo>
                    <a:pt x="16" y="232"/>
                  </a:lnTo>
                  <a:lnTo>
                    <a:pt x="20" y="230"/>
                  </a:lnTo>
                  <a:lnTo>
                    <a:pt x="22" y="226"/>
                  </a:lnTo>
                  <a:lnTo>
                    <a:pt x="24" y="220"/>
                  </a:lnTo>
                  <a:lnTo>
                    <a:pt x="24" y="216"/>
                  </a:lnTo>
                  <a:lnTo>
                    <a:pt x="24" y="216"/>
                  </a:lnTo>
                  <a:lnTo>
                    <a:pt x="22" y="216"/>
                  </a:lnTo>
                  <a:lnTo>
                    <a:pt x="22" y="214"/>
                  </a:lnTo>
                  <a:lnTo>
                    <a:pt x="22" y="214"/>
                  </a:lnTo>
                  <a:lnTo>
                    <a:pt x="22" y="214"/>
                  </a:lnTo>
                  <a:lnTo>
                    <a:pt x="22" y="214"/>
                  </a:lnTo>
                  <a:lnTo>
                    <a:pt x="24" y="210"/>
                  </a:lnTo>
                  <a:lnTo>
                    <a:pt x="30" y="204"/>
                  </a:lnTo>
                  <a:lnTo>
                    <a:pt x="32" y="202"/>
                  </a:lnTo>
                  <a:lnTo>
                    <a:pt x="32" y="200"/>
                  </a:lnTo>
                  <a:lnTo>
                    <a:pt x="32" y="200"/>
                  </a:lnTo>
                  <a:lnTo>
                    <a:pt x="32" y="198"/>
                  </a:lnTo>
                  <a:lnTo>
                    <a:pt x="30" y="198"/>
                  </a:lnTo>
                  <a:lnTo>
                    <a:pt x="32" y="198"/>
                  </a:lnTo>
                  <a:lnTo>
                    <a:pt x="32" y="196"/>
                  </a:lnTo>
                  <a:lnTo>
                    <a:pt x="32" y="196"/>
                  </a:lnTo>
                  <a:lnTo>
                    <a:pt x="32" y="196"/>
                  </a:lnTo>
                  <a:lnTo>
                    <a:pt x="32" y="196"/>
                  </a:lnTo>
                  <a:lnTo>
                    <a:pt x="38" y="194"/>
                  </a:lnTo>
                  <a:lnTo>
                    <a:pt x="38" y="194"/>
                  </a:lnTo>
                  <a:lnTo>
                    <a:pt x="38" y="194"/>
                  </a:lnTo>
                  <a:lnTo>
                    <a:pt x="40" y="194"/>
                  </a:lnTo>
                  <a:lnTo>
                    <a:pt x="40" y="194"/>
                  </a:lnTo>
                  <a:lnTo>
                    <a:pt x="40" y="194"/>
                  </a:lnTo>
                  <a:lnTo>
                    <a:pt x="40" y="194"/>
                  </a:lnTo>
                  <a:lnTo>
                    <a:pt x="42" y="192"/>
                  </a:lnTo>
                  <a:lnTo>
                    <a:pt x="44" y="190"/>
                  </a:lnTo>
                  <a:lnTo>
                    <a:pt x="44" y="190"/>
                  </a:lnTo>
                  <a:lnTo>
                    <a:pt x="44" y="188"/>
                  </a:lnTo>
                  <a:lnTo>
                    <a:pt x="48" y="182"/>
                  </a:lnTo>
                  <a:lnTo>
                    <a:pt x="48" y="180"/>
                  </a:lnTo>
                  <a:lnTo>
                    <a:pt x="48" y="180"/>
                  </a:lnTo>
                  <a:lnTo>
                    <a:pt x="48" y="178"/>
                  </a:lnTo>
                  <a:lnTo>
                    <a:pt x="48" y="178"/>
                  </a:lnTo>
                  <a:lnTo>
                    <a:pt x="48" y="178"/>
                  </a:lnTo>
                  <a:lnTo>
                    <a:pt x="46" y="178"/>
                  </a:lnTo>
                  <a:lnTo>
                    <a:pt x="46" y="178"/>
                  </a:lnTo>
                  <a:lnTo>
                    <a:pt x="46" y="178"/>
                  </a:lnTo>
                  <a:lnTo>
                    <a:pt x="42" y="174"/>
                  </a:lnTo>
                  <a:lnTo>
                    <a:pt x="46" y="166"/>
                  </a:lnTo>
                  <a:lnTo>
                    <a:pt x="46" y="166"/>
                  </a:lnTo>
                  <a:lnTo>
                    <a:pt x="48" y="166"/>
                  </a:lnTo>
                  <a:lnTo>
                    <a:pt x="48" y="166"/>
                  </a:lnTo>
                  <a:lnTo>
                    <a:pt x="48" y="166"/>
                  </a:lnTo>
                  <a:lnTo>
                    <a:pt x="48" y="166"/>
                  </a:lnTo>
                  <a:lnTo>
                    <a:pt x="48" y="166"/>
                  </a:lnTo>
                  <a:lnTo>
                    <a:pt x="50" y="166"/>
                  </a:lnTo>
                  <a:lnTo>
                    <a:pt x="50" y="166"/>
                  </a:lnTo>
                  <a:lnTo>
                    <a:pt x="52" y="166"/>
                  </a:lnTo>
                  <a:lnTo>
                    <a:pt x="52" y="168"/>
                  </a:lnTo>
                  <a:lnTo>
                    <a:pt x="52" y="168"/>
                  </a:lnTo>
                  <a:lnTo>
                    <a:pt x="52" y="168"/>
                  </a:lnTo>
                  <a:lnTo>
                    <a:pt x="54" y="166"/>
                  </a:lnTo>
                  <a:lnTo>
                    <a:pt x="56" y="158"/>
                  </a:lnTo>
                  <a:lnTo>
                    <a:pt x="56" y="154"/>
                  </a:lnTo>
                  <a:lnTo>
                    <a:pt x="56" y="154"/>
                  </a:lnTo>
                  <a:lnTo>
                    <a:pt x="54" y="152"/>
                  </a:lnTo>
                  <a:lnTo>
                    <a:pt x="54" y="152"/>
                  </a:lnTo>
                  <a:lnTo>
                    <a:pt x="52" y="150"/>
                  </a:lnTo>
                  <a:lnTo>
                    <a:pt x="50" y="148"/>
                  </a:lnTo>
                  <a:lnTo>
                    <a:pt x="50" y="148"/>
                  </a:lnTo>
                  <a:lnTo>
                    <a:pt x="50" y="148"/>
                  </a:lnTo>
                  <a:lnTo>
                    <a:pt x="50" y="148"/>
                  </a:lnTo>
                  <a:lnTo>
                    <a:pt x="50" y="146"/>
                  </a:lnTo>
                  <a:lnTo>
                    <a:pt x="52" y="146"/>
                  </a:lnTo>
                  <a:lnTo>
                    <a:pt x="52" y="146"/>
                  </a:lnTo>
                  <a:lnTo>
                    <a:pt x="52" y="144"/>
                  </a:lnTo>
                  <a:lnTo>
                    <a:pt x="50" y="138"/>
                  </a:lnTo>
                  <a:lnTo>
                    <a:pt x="50" y="138"/>
                  </a:lnTo>
                  <a:lnTo>
                    <a:pt x="50" y="138"/>
                  </a:lnTo>
                  <a:lnTo>
                    <a:pt x="50" y="138"/>
                  </a:lnTo>
                  <a:lnTo>
                    <a:pt x="50" y="136"/>
                  </a:lnTo>
                  <a:lnTo>
                    <a:pt x="50" y="136"/>
                  </a:lnTo>
                  <a:lnTo>
                    <a:pt x="50" y="134"/>
                  </a:lnTo>
                  <a:lnTo>
                    <a:pt x="50" y="134"/>
                  </a:lnTo>
                  <a:lnTo>
                    <a:pt x="50" y="132"/>
                  </a:lnTo>
                  <a:lnTo>
                    <a:pt x="48" y="132"/>
                  </a:lnTo>
                  <a:lnTo>
                    <a:pt x="44" y="126"/>
                  </a:lnTo>
                  <a:lnTo>
                    <a:pt x="38" y="118"/>
                  </a:lnTo>
                  <a:lnTo>
                    <a:pt x="40" y="112"/>
                  </a:lnTo>
                  <a:lnTo>
                    <a:pt x="42" y="108"/>
                  </a:lnTo>
                  <a:lnTo>
                    <a:pt x="42" y="108"/>
                  </a:lnTo>
                  <a:lnTo>
                    <a:pt x="44" y="106"/>
                  </a:lnTo>
                  <a:lnTo>
                    <a:pt x="48" y="102"/>
                  </a:lnTo>
                  <a:lnTo>
                    <a:pt x="48" y="100"/>
                  </a:lnTo>
                  <a:lnTo>
                    <a:pt x="46" y="100"/>
                  </a:lnTo>
                  <a:lnTo>
                    <a:pt x="46" y="100"/>
                  </a:lnTo>
                  <a:lnTo>
                    <a:pt x="44" y="94"/>
                  </a:lnTo>
                  <a:lnTo>
                    <a:pt x="48" y="92"/>
                  </a:lnTo>
                  <a:lnTo>
                    <a:pt x="48" y="90"/>
                  </a:lnTo>
                  <a:lnTo>
                    <a:pt x="48" y="90"/>
                  </a:lnTo>
                  <a:lnTo>
                    <a:pt x="46" y="86"/>
                  </a:lnTo>
                  <a:lnTo>
                    <a:pt x="46" y="80"/>
                  </a:lnTo>
                  <a:lnTo>
                    <a:pt x="46" y="78"/>
                  </a:lnTo>
                  <a:lnTo>
                    <a:pt x="46" y="70"/>
                  </a:lnTo>
                  <a:lnTo>
                    <a:pt x="46" y="66"/>
                  </a:lnTo>
                  <a:lnTo>
                    <a:pt x="58" y="56"/>
                  </a:lnTo>
                  <a:lnTo>
                    <a:pt x="60" y="54"/>
                  </a:lnTo>
                  <a:lnTo>
                    <a:pt x="66" y="46"/>
                  </a:lnTo>
                  <a:lnTo>
                    <a:pt x="68" y="42"/>
                  </a:lnTo>
                  <a:lnTo>
                    <a:pt x="70" y="34"/>
                  </a:lnTo>
                  <a:lnTo>
                    <a:pt x="70" y="30"/>
                  </a:lnTo>
                  <a:lnTo>
                    <a:pt x="70" y="24"/>
                  </a:lnTo>
                  <a:lnTo>
                    <a:pt x="70" y="20"/>
                  </a:lnTo>
                  <a:lnTo>
                    <a:pt x="70" y="20"/>
                  </a:lnTo>
                  <a:lnTo>
                    <a:pt x="74" y="20"/>
                  </a:lnTo>
                  <a:lnTo>
                    <a:pt x="84" y="10"/>
                  </a:lnTo>
                  <a:lnTo>
                    <a:pt x="86" y="10"/>
                  </a:lnTo>
                  <a:lnTo>
                    <a:pt x="92" y="8"/>
                  </a:lnTo>
                  <a:lnTo>
                    <a:pt x="104" y="4"/>
                  </a:lnTo>
                  <a:lnTo>
                    <a:pt x="106" y="8"/>
                  </a:lnTo>
                  <a:lnTo>
                    <a:pt x="110" y="8"/>
                  </a:lnTo>
                  <a:lnTo>
                    <a:pt x="120" y="6"/>
                  </a:lnTo>
                  <a:lnTo>
                    <a:pt x="124" y="6"/>
                  </a:lnTo>
                  <a:lnTo>
                    <a:pt x="126" y="4"/>
                  </a:lnTo>
                  <a:lnTo>
                    <a:pt x="128" y="2"/>
                  </a:lnTo>
                  <a:lnTo>
                    <a:pt x="128" y="2"/>
                  </a:lnTo>
                  <a:lnTo>
                    <a:pt x="134" y="0"/>
                  </a:lnTo>
                  <a:lnTo>
                    <a:pt x="136" y="0"/>
                  </a:lnTo>
                  <a:lnTo>
                    <a:pt x="142" y="2"/>
                  </a:lnTo>
                  <a:lnTo>
                    <a:pt x="144" y="4"/>
                  </a:lnTo>
                  <a:lnTo>
                    <a:pt x="152" y="6"/>
                  </a:lnTo>
                  <a:lnTo>
                    <a:pt x="156" y="8"/>
                  </a:lnTo>
                  <a:lnTo>
                    <a:pt x="158" y="8"/>
                  </a:lnTo>
                  <a:lnTo>
                    <a:pt x="164" y="10"/>
                  </a:lnTo>
                  <a:lnTo>
                    <a:pt x="168" y="10"/>
                  </a:lnTo>
                  <a:lnTo>
                    <a:pt x="170" y="10"/>
                  </a:lnTo>
                  <a:lnTo>
                    <a:pt x="170" y="10"/>
                  </a:lnTo>
                  <a:lnTo>
                    <a:pt x="176" y="12"/>
                  </a:lnTo>
                  <a:lnTo>
                    <a:pt x="178" y="14"/>
                  </a:lnTo>
                  <a:lnTo>
                    <a:pt x="184" y="20"/>
                  </a:lnTo>
                  <a:lnTo>
                    <a:pt x="190" y="26"/>
                  </a:lnTo>
                  <a:lnTo>
                    <a:pt x="190" y="26"/>
                  </a:lnTo>
                  <a:lnTo>
                    <a:pt x="194" y="34"/>
                  </a:lnTo>
                  <a:lnTo>
                    <a:pt x="194" y="36"/>
                  </a:lnTo>
                  <a:lnTo>
                    <a:pt x="196" y="38"/>
                  </a:lnTo>
                  <a:lnTo>
                    <a:pt x="202" y="42"/>
                  </a:lnTo>
                  <a:lnTo>
                    <a:pt x="202" y="42"/>
                  </a:lnTo>
                  <a:lnTo>
                    <a:pt x="206" y="42"/>
                  </a:lnTo>
                  <a:lnTo>
                    <a:pt x="208" y="42"/>
                  </a:lnTo>
                  <a:lnTo>
                    <a:pt x="212" y="40"/>
                  </a:lnTo>
                  <a:lnTo>
                    <a:pt x="214" y="36"/>
                  </a:lnTo>
                  <a:lnTo>
                    <a:pt x="220" y="38"/>
                  </a:lnTo>
                  <a:lnTo>
                    <a:pt x="222" y="38"/>
                  </a:lnTo>
                  <a:lnTo>
                    <a:pt x="244" y="26"/>
                  </a:lnTo>
                  <a:lnTo>
                    <a:pt x="254" y="28"/>
                  </a:lnTo>
                  <a:lnTo>
                    <a:pt x="258" y="28"/>
                  </a:lnTo>
                  <a:lnTo>
                    <a:pt x="258" y="28"/>
                  </a:lnTo>
                  <a:lnTo>
                    <a:pt x="258" y="28"/>
                  </a:lnTo>
                  <a:lnTo>
                    <a:pt x="258" y="28"/>
                  </a:lnTo>
                  <a:lnTo>
                    <a:pt x="258" y="30"/>
                  </a:lnTo>
                  <a:lnTo>
                    <a:pt x="262" y="32"/>
                  </a:lnTo>
                  <a:lnTo>
                    <a:pt x="264" y="32"/>
                  </a:lnTo>
                  <a:lnTo>
                    <a:pt x="264" y="32"/>
                  </a:lnTo>
                  <a:lnTo>
                    <a:pt x="266" y="34"/>
                  </a:lnTo>
                  <a:lnTo>
                    <a:pt x="268" y="36"/>
                  </a:lnTo>
                  <a:lnTo>
                    <a:pt x="272" y="38"/>
                  </a:lnTo>
                  <a:lnTo>
                    <a:pt x="274" y="38"/>
                  </a:lnTo>
                  <a:lnTo>
                    <a:pt x="274" y="38"/>
                  </a:lnTo>
                  <a:lnTo>
                    <a:pt x="274" y="38"/>
                  </a:lnTo>
                  <a:lnTo>
                    <a:pt x="276" y="38"/>
                  </a:lnTo>
                  <a:lnTo>
                    <a:pt x="276" y="38"/>
                  </a:lnTo>
                  <a:lnTo>
                    <a:pt x="278" y="38"/>
                  </a:lnTo>
                  <a:lnTo>
                    <a:pt x="278" y="40"/>
                  </a:lnTo>
                  <a:lnTo>
                    <a:pt x="278" y="40"/>
                  </a:lnTo>
                  <a:lnTo>
                    <a:pt x="278" y="40"/>
                  </a:lnTo>
                  <a:lnTo>
                    <a:pt x="280" y="42"/>
                  </a:lnTo>
                  <a:lnTo>
                    <a:pt x="282" y="42"/>
                  </a:lnTo>
                  <a:lnTo>
                    <a:pt x="282" y="42"/>
                  </a:lnTo>
                  <a:lnTo>
                    <a:pt x="282" y="42"/>
                  </a:lnTo>
                  <a:lnTo>
                    <a:pt x="282" y="44"/>
                  </a:lnTo>
                  <a:lnTo>
                    <a:pt x="284" y="46"/>
                  </a:lnTo>
                  <a:lnTo>
                    <a:pt x="284" y="46"/>
                  </a:lnTo>
                  <a:lnTo>
                    <a:pt x="290" y="48"/>
                  </a:lnTo>
                  <a:lnTo>
                    <a:pt x="298" y="50"/>
                  </a:lnTo>
                  <a:lnTo>
                    <a:pt x="300" y="50"/>
                  </a:lnTo>
                  <a:lnTo>
                    <a:pt x="300" y="50"/>
                  </a:lnTo>
                  <a:lnTo>
                    <a:pt x="300" y="50"/>
                  </a:lnTo>
                  <a:lnTo>
                    <a:pt x="302" y="50"/>
                  </a:lnTo>
                  <a:lnTo>
                    <a:pt x="304" y="50"/>
                  </a:lnTo>
                  <a:lnTo>
                    <a:pt x="310" y="50"/>
                  </a:lnTo>
                  <a:lnTo>
                    <a:pt x="320" y="52"/>
                  </a:lnTo>
                  <a:lnTo>
                    <a:pt x="328" y="52"/>
                  </a:lnTo>
                  <a:lnTo>
                    <a:pt x="330" y="52"/>
                  </a:lnTo>
                  <a:lnTo>
                    <a:pt x="332" y="48"/>
                  </a:lnTo>
                  <a:lnTo>
                    <a:pt x="340" y="40"/>
                  </a:lnTo>
                  <a:lnTo>
                    <a:pt x="344" y="36"/>
                  </a:lnTo>
                  <a:lnTo>
                    <a:pt x="344" y="36"/>
                  </a:lnTo>
                  <a:lnTo>
                    <a:pt x="344" y="36"/>
                  </a:lnTo>
                  <a:lnTo>
                    <a:pt x="346" y="34"/>
                  </a:lnTo>
                  <a:lnTo>
                    <a:pt x="352" y="30"/>
                  </a:lnTo>
                  <a:lnTo>
                    <a:pt x="354" y="30"/>
                  </a:lnTo>
                  <a:lnTo>
                    <a:pt x="354" y="30"/>
                  </a:lnTo>
                  <a:lnTo>
                    <a:pt x="356" y="30"/>
                  </a:lnTo>
                  <a:lnTo>
                    <a:pt x="358" y="30"/>
                  </a:lnTo>
                  <a:lnTo>
                    <a:pt x="362" y="28"/>
                  </a:lnTo>
                  <a:lnTo>
                    <a:pt x="364" y="28"/>
                  </a:lnTo>
                  <a:lnTo>
                    <a:pt x="366" y="28"/>
                  </a:lnTo>
                  <a:lnTo>
                    <a:pt x="368" y="28"/>
                  </a:lnTo>
                  <a:lnTo>
                    <a:pt x="368" y="28"/>
                  </a:lnTo>
                  <a:lnTo>
                    <a:pt x="372" y="26"/>
                  </a:lnTo>
                  <a:lnTo>
                    <a:pt x="374" y="26"/>
                  </a:lnTo>
                  <a:lnTo>
                    <a:pt x="378" y="24"/>
                  </a:lnTo>
                  <a:lnTo>
                    <a:pt x="380" y="24"/>
                  </a:lnTo>
                  <a:lnTo>
                    <a:pt x="380" y="24"/>
                  </a:lnTo>
                  <a:lnTo>
                    <a:pt x="382" y="24"/>
                  </a:lnTo>
                  <a:lnTo>
                    <a:pt x="384" y="24"/>
                  </a:lnTo>
                  <a:lnTo>
                    <a:pt x="386" y="24"/>
                  </a:lnTo>
                  <a:lnTo>
                    <a:pt x="386" y="24"/>
                  </a:lnTo>
                  <a:lnTo>
                    <a:pt x="388" y="24"/>
                  </a:lnTo>
                  <a:lnTo>
                    <a:pt x="388" y="24"/>
                  </a:lnTo>
                  <a:lnTo>
                    <a:pt x="390" y="24"/>
                  </a:lnTo>
                  <a:lnTo>
                    <a:pt x="392" y="26"/>
                  </a:lnTo>
                  <a:lnTo>
                    <a:pt x="392" y="26"/>
                  </a:lnTo>
                  <a:lnTo>
                    <a:pt x="394" y="26"/>
                  </a:lnTo>
                  <a:lnTo>
                    <a:pt x="396" y="26"/>
                  </a:lnTo>
                  <a:lnTo>
                    <a:pt x="398" y="26"/>
                  </a:lnTo>
                  <a:lnTo>
                    <a:pt x="398" y="26"/>
                  </a:lnTo>
                  <a:lnTo>
                    <a:pt x="400" y="26"/>
                  </a:lnTo>
                  <a:lnTo>
                    <a:pt x="402" y="26"/>
                  </a:lnTo>
                  <a:lnTo>
                    <a:pt x="404" y="24"/>
                  </a:lnTo>
                  <a:lnTo>
                    <a:pt x="404" y="24"/>
                  </a:lnTo>
                  <a:lnTo>
                    <a:pt x="406" y="24"/>
                  </a:lnTo>
                  <a:lnTo>
                    <a:pt x="406" y="24"/>
                  </a:lnTo>
                  <a:lnTo>
                    <a:pt x="408" y="24"/>
                  </a:lnTo>
                  <a:lnTo>
                    <a:pt x="410" y="24"/>
                  </a:lnTo>
                  <a:lnTo>
                    <a:pt x="412" y="24"/>
                  </a:lnTo>
                  <a:lnTo>
                    <a:pt x="414" y="24"/>
                  </a:lnTo>
                  <a:lnTo>
                    <a:pt x="416" y="24"/>
                  </a:lnTo>
                  <a:lnTo>
                    <a:pt x="418" y="26"/>
                  </a:lnTo>
                  <a:lnTo>
                    <a:pt x="420" y="26"/>
                  </a:lnTo>
                  <a:lnTo>
                    <a:pt x="432" y="30"/>
                  </a:lnTo>
                  <a:lnTo>
                    <a:pt x="434" y="30"/>
                  </a:lnTo>
                  <a:lnTo>
                    <a:pt x="436" y="32"/>
                  </a:lnTo>
                  <a:lnTo>
                    <a:pt x="442" y="34"/>
                  </a:lnTo>
                  <a:lnTo>
                    <a:pt x="450" y="36"/>
                  </a:lnTo>
                  <a:lnTo>
                    <a:pt x="458" y="40"/>
                  </a:lnTo>
                  <a:lnTo>
                    <a:pt x="462" y="40"/>
                  </a:lnTo>
                  <a:lnTo>
                    <a:pt x="462" y="40"/>
                  </a:lnTo>
                  <a:lnTo>
                    <a:pt x="464" y="38"/>
                  </a:lnTo>
                  <a:lnTo>
                    <a:pt x="466" y="36"/>
                  </a:lnTo>
                  <a:lnTo>
                    <a:pt x="466" y="36"/>
                  </a:lnTo>
                  <a:lnTo>
                    <a:pt x="468" y="34"/>
                  </a:lnTo>
                  <a:lnTo>
                    <a:pt x="468" y="34"/>
                  </a:lnTo>
                  <a:lnTo>
                    <a:pt x="468" y="34"/>
                  </a:lnTo>
                  <a:lnTo>
                    <a:pt x="466" y="34"/>
                  </a:lnTo>
                  <a:lnTo>
                    <a:pt x="466" y="34"/>
                  </a:lnTo>
                  <a:lnTo>
                    <a:pt x="466" y="34"/>
                  </a:lnTo>
                  <a:lnTo>
                    <a:pt x="466" y="34"/>
                  </a:lnTo>
                  <a:lnTo>
                    <a:pt x="468" y="30"/>
                  </a:lnTo>
                  <a:lnTo>
                    <a:pt x="470" y="30"/>
                  </a:lnTo>
                  <a:lnTo>
                    <a:pt x="470" y="30"/>
                  </a:lnTo>
                  <a:lnTo>
                    <a:pt x="472" y="28"/>
                  </a:lnTo>
                  <a:lnTo>
                    <a:pt x="476" y="26"/>
                  </a:lnTo>
                  <a:lnTo>
                    <a:pt x="476" y="26"/>
                  </a:lnTo>
                  <a:lnTo>
                    <a:pt x="478" y="24"/>
                  </a:lnTo>
                  <a:lnTo>
                    <a:pt x="478" y="24"/>
                  </a:lnTo>
                  <a:lnTo>
                    <a:pt x="482" y="20"/>
                  </a:lnTo>
                  <a:lnTo>
                    <a:pt x="484" y="20"/>
                  </a:lnTo>
                  <a:lnTo>
                    <a:pt x="490" y="16"/>
                  </a:lnTo>
                  <a:lnTo>
                    <a:pt x="492" y="16"/>
                  </a:lnTo>
                  <a:lnTo>
                    <a:pt x="492" y="16"/>
                  </a:lnTo>
                  <a:lnTo>
                    <a:pt x="492" y="16"/>
                  </a:lnTo>
                  <a:lnTo>
                    <a:pt x="492" y="16"/>
                  </a:lnTo>
                  <a:lnTo>
                    <a:pt x="492" y="16"/>
                  </a:lnTo>
                  <a:lnTo>
                    <a:pt x="492" y="18"/>
                  </a:lnTo>
                  <a:lnTo>
                    <a:pt x="492" y="18"/>
                  </a:lnTo>
                  <a:lnTo>
                    <a:pt x="492" y="18"/>
                  </a:lnTo>
                  <a:lnTo>
                    <a:pt x="492" y="18"/>
                  </a:lnTo>
                  <a:lnTo>
                    <a:pt x="494" y="18"/>
                  </a:lnTo>
                  <a:lnTo>
                    <a:pt x="498" y="18"/>
                  </a:lnTo>
                  <a:lnTo>
                    <a:pt x="498" y="18"/>
                  </a:lnTo>
                  <a:lnTo>
                    <a:pt x="500" y="14"/>
                  </a:lnTo>
                  <a:lnTo>
                    <a:pt x="500" y="14"/>
                  </a:lnTo>
                  <a:lnTo>
                    <a:pt x="500" y="14"/>
                  </a:lnTo>
                  <a:lnTo>
                    <a:pt x="500" y="14"/>
                  </a:lnTo>
                  <a:lnTo>
                    <a:pt x="500" y="14"/>
                  </a:lnTo>
                  <a:lnTo>
                    <a:pt x="500" y="12"/>
                  </a:lnTo>
                  <a:lnTo>
                    <a:pt x="500" y="12"/>
                  </a:lnTo>
                  <a:lnTo>
                    <a:pt x="500" y="12"/>
                  </a:lnTo>
                  <a:lnTo>
                    <a:pt x="504" y="8"/>
                  </a:lnTo>
                  <a:lnTo>
                    <a:pt x="518" y="8"/>
                  </a:lnTo>
                  <a:lnTo>
                    <a:pt x="518" y="8"/>
                  </a:lnTo>
                  <a:lnTo>
                    <a:pt x="524" y="18"/>
                  </a:lnTo>
                  <a:lnTo>
                    <a:pt x="532" y="26"/>
                  </a:lnTo>
                  <a:lnTo>
                    <a:pt x="540" y="38"/>
                  </a:lnTo>
                  <a:lnTo>
                    <a:pt x="540" y="40"/>
                  </a:lnTo>
                  <a:lnTo>
                    <a:pt x="540" y="44"/>
                  </a:lnTo>
                  <a:lnTo>
                    <a:pt x="544" y="60"/>
                  </a:lnTo>
                  <a:lnTo>
                    <a:pt x="546" y="66"/>
                  </a:lnTo>
                  <a:lnTo>
                    <a:pt x="546" y="68"/>
                  </a:lnTo>
                  <a:lnTo>
                    <a:pt x="546" y="68"/>
                  </a:lnTo>
                  <a:lnTo>
                    <a:pt x="544" y="70"/>
                  </a:lnTo>
                  <a:lnTo>
                    <a:pt x="544" y="72"/>
                  </a:lnTo>
                  <a:lnTo>
                    <a:pt x="546" y="74"/>
                  </a:lnTo>
                  <a:lnTo>
                    <a:pt x="548" y="74"/>
                  </a:lnTo>
                  <a:lnTo>
                    <a:pt x="550" y="74"/>
                  </a:lnTo>
                  <a:lnTo>
                    <a:pt x="552" y="74"/>
                  </a:lnTo>
                  <a:lnTo>
                    <a:pt x="554" y="74"/>
                  </a:lnTo>
                  <a:lnTo>
                    <a:pt x="556" y="74"/>
                  </a:lnTo>
                  <a:lnTo>
                    <a:pt x="556" y="74"/>
                  </a:lnTo>
                  <a:lnTo>
                    <a:pt x="558" y="74"/>
                  </a:lnTo>
                  <a:lnTo>
                    <a:pt x="560" y="74"/>
                  </a:lnTo>
                  <a:lnTo>
                    <a:pt x="560" y="76"/>
                  </a:lnTo>
                  <a:lnTo>
                    <a:pt x="562" y="78"/>
                  </a:lnTo>
                  <a:lnTo>
                    <a:pt x="562" y="80"/>
                  </a:lnTo>
                  <a:lnTo>
                    <a:pt x="566" y="82"/>
                  </a:lnTo>
                  <a:lnTo>
                    <a:pt x="566" y="84"/>
                  </a:lnTo>
                  <a:lnTo>
                    <a:pt x="566" y="86"/>
                  </a:lnTo>
                  <a:lnTo>
                    <a:pt x="566" y="86"/>
                  </a:lnTo>
                  <a:lnTo>
                    <a:pt x="566" y="90"/>
                  </a:lnTo>
                  <a:lnTo>
                    <a:pt x="566" y="90"/>
                  </a:lnTo>
                  <a:lnTo>
                    <a:pt x="566" y="90"/>
                  </a:lnTo>
                  <a:lnTo>
                    <a:pt x="566" y="92"/>
                  </a:lnTo>
                  <a:lnTo>
                    <a:pt x="566" y="92"/>
                  </a:lnTo>
                  <a:lnTo>
                    <a:pt x="566" y="92"/>
                  </a:lnTo>
                  <a:lnTo>
                    <a:pt x="566" y="96"/>
                  </a:lnTo>
                  <a:lnTo>
                    <a:pt x="564" y="100"/>
                  </a:lnTo>
                  <a:lnTo>
                    <a:pt x="564" y="102"/>
                  </a:lnTo>
                  <a:lnTo>
                    <a:pt x="564" y="106"/>
                  </a:lnTo>
                  <a:lnTo>
                    <a:pt x="564" y="106"/>
                  </a:lnTo>
                  <a:lnTo>
                    <a:pt x="566" y="108"/>
                  </a:lnTo>
                  <a:lnTo>
                    <a:pt x="566" y="108"/>
                  </a:lnTo>
                  <a:lnTo>
                    <a:pt x="566" y="110"/>
                  </a:lnTo>
                  <a:lnTo>
                    <a:pt x="566" y="112"/>
                  </a:lnTo>
                  <a:lnTo>
                    <a:pt x="566" y="112"/>
                  </a:lnTo>
                  <a:lnTo>
                    <a:pt x="566" y="114"/>
                  </a:lnTo>
                  <a:lnTo>
                    <a:pt x="566" y="114"/>
                  </a:lnTo>
                  <a:lnTo>
                    <a:pt x="564" y="114"/>
                  </a:lnTo>
                  <a:lnTo>
                    <a:pt x="558" y="118"/>
                  </a:lnTo>
                  <a:lnTo>
                    <a:pt x="558" y="120"/>
                  </a:lnTo>
                  <a:lnTo>
                    <a:pt x="556" y="120"/>
                  </a:lnTo>
                  <a:lnTo>
                    <a:pt x="556" y="120"/>
                  </a:lnTo>
                  <a:lnTo>
                    <a:pt x="556" y="120"/>
                  </a:lnTo>
                  <a:lnTo>
                    <a:pt x="556" y="120"/>
                  </a:lnTo>
                  <a:lnTo>
                    <a:pt x="554" y="120"/>
                  </a:lnTo>
                  <a:lnTo>
                    <a:pt x="554" y="120"/>
                  </a:lnTo>
                  <a:lnTo>
                    <a:pt x="552" y="122"/>
                  </a:lnTo>
                  <a:lnTo>
                    <a:pt x="546" y="126"/>
                  </a:lnTo>
                  <a:lnTo>
                    <a:pt x="546" y="126"/>
                  </a:lnTo>
                  <a:lnTo>
                    <a:pt x="544" y="128"/>
                  </a:lnTo>
                  <a:lnTo>
                    <a:pt x="544" y="128"/>
                  </a:lnTo>
                  <a:lnTo>
                    <a:pt x="544" y="128"/>
                  </a:lnTo>
                  <a:lnTo>
                    <a:pt x="542" y="128"/>
                  </a:lnTo>
                  <a:lnTo>
                    <a:pt x="542" y="128"/>
                  </a:lnTo>
                  <a:lnTo>
                    <a:pt x="540" y="126"/>
                  </a:lnTo>
                  <a:lnTo>
                    <a:pt x="540" y="126"/>
                  </a:lnTo>
                  <a:lnTo>
                    <a:pt x="540" y="126"/>
                  </a:lnTo>
                  <a:lnTo>
                    <a:pt x="538" y="126"/>
                  </a:lnTo>
                  <a:lnTo>
                    <a:pt x="536" y="126"/>
                  </a:lnTo>
                  <a:lnTo>
                    <a:pt x="536" y="126"/>
                  </a:lnTo>
                  <a:lnTo>
                    <a:pt x="536" y="126"/>
                  </a:lnTo>
                  <a:lnTo>
                    <a:pt x="536" y="126"/>
                  </a:lnTo>
                  <a:lnTo>
                    <a:pt x="534" y="126"/>
                  </a:lnTo>
                  <a:lnTo>
                    <a:pt x="530" y="130"/>
                  </a:lnTo>
                  <a:lnTo>
                    <a:pt x="526" y="136"/>
                  </a:lnTo>
                  <a:lnTo>
                    <a:pt x="526" y="140"/>
                  </a:lnTo>
                  <a:lnTo>
                    <a:pt x="526" y="140"/>
                  </a:lnTo>
                  <a:lnTo>
                    <a:pt x="526" y="142"/>
                  </a:lnTo>
                  <a:lnTo>
                    <a:pt x="526" y="142"/>
                  </a:lnTo>
                  <a:lnTo>
                    <a:pt x="524" y="142"/>
                  </a:lnTo>
                  <a:lnTo>
                    <a:pt x="522" y="144"/>
                  </a:lnTo>
                  <a:lnTo>
                    <a:pt x="522" y="144"/>
                  </a:lnTo>
                  <a:lnTo>
                    <a:pt x="522" y="146"/>
                  </a:lnTo>
                  <a:lnTo>
                    <a:pt x="522" y="146"/>
                  </a:lnTo>
                  <a:lnTo>
                    <a:pt x="520" y="148"/>
                  </a:lnTo>
                  <a:lnTo>
                    <a:pt x="520" y="150"/>
                  </a:lnTo>
                  <a:lnTo>
                    <a:pt x="518" y="152"/>
                  </a:lnTo>
                  <a:lnTo>
                    <a:pt x="516" y="152"/>
                  </a:lnTo>
                  <a:lnTo>
                    <a:pt x="516" y="154"/>
                  </a:lnTo>
                  <a:lnTo>
                    <a:pt x="516" y="154"/>
                  </a:lnTo>
                  <a:lnTo>
                    <a:pt x="516" y="156"/>
                  </a:lnTo>
                  <a:lnTo>
                    <a:pt x="514" y="156"/>
                  </a:lnTo>
                  <a:lnTo>
                    <a:pt x="514" y="158"/>
                  </a:lnTo>
                  <a:lnTo>
                    <a:pt x="514" y="162"/>
                  </a:lnTo>
                  <a:lnTo>
                    <a:pt x="510" y="174"/>
                  </a:lnTo>
                  <a:lnTo>
                    <a:pt x="510" y="176"/>
                  </a:lnTo>
                  <a:lnTo>
                    <a:pt x="510" y="176"/>
                  </a:lnTo>
                  <a:lnTo>
                    <a:pt x="510" y="176"/>
                  </a:lnTo>
                  <a:lnTo>
                    <a:pt x="510" y="176"/>
                  </a:lnTo>
                  <a:lnTo>
                    <a:pt x="510" y="178"/>
                  </a:lnTo>
                  <a:lnTo>
                    <a:pt x="510" y="178"/>
                  </a:lnTo>
                  <a:lnTo>
                    <a:pt x="510" y="178"/>
                  </a:lnTo>
                  <a:lnTo>
                    <a:pt x="510" y="178"/>
                  </a:lnTo>
                  <a:lnTo>
                    <a:pt x="510" y="180"/>
                  </a:lnTo>
                  <a:lnTo>
                    <a:pt x="508" y="180"/>
                  </a:lnTo>
                  <a:lnTo>
                    <a:pt x="508" y="182"/>
                  </a:lnTo>
                  <a:lnTo>
                    <a:pt x="508" y="182"/>
                  </a:lnTo>
                  <a:lnTo>
                    <a:pt x="504" y="182"/>
                  </a:lnTo>
                  <a:lnTo>
                    <a:pt x="502" y="182"/>
                  </a:lnTo>
                  <a:lnTo>
                    <a:pt x="502" y="182"/>
                  </a:lnTo>
                  <a:lnTo>
                    <a:pt x="502" y="182"/>
                  </a:lnTo>
                  <a:lnTo>
                    <a:pt x="500" y="182"/>
                  </a:lnTo>
                  <a:lnTo>
                    <a:pt x="500" y="182"/>
                  </a:lnTo>
                  <a:lnTo>
                    <a:pt x="500" y="184"/>
                  </a:lnTo>
                  <a:lnTo>
                    <a:pt x="500" y="186"/>
                  </a:lnTo>
                  <a:lnTo>
                    <a:pt x="500" y="190"/>
                  </a:lnTo>
                  <a:lnTo>
                    <a:pt x="500" y="192"/>
                  </a:lnTo>
                  <a:lnTo>
                    <a:pt x="500" y="192"/>
                  </a:lnTo>
                  <a:lnTo>
                    <a:pt x="500" y="194"/>
                  </a:lnTo>
                  <a:lnTo>
                    <a:pt x="500" y="194"/>
                  </a:lnTo>
                  <a:lnTo>
                    <a:pt x="500" y="194"/>
                  </a:lnTo>
                  <a:lnTo>
                    <a:pt x="500" y="198"/>
                  </a:lnTo>
                  <a:lnTo>
                    <a:pt x="500" y="206"/>
                  </a:lnTo>
                  <a:lnTo>
                    <a:pt x="500" y="206"/>
                  </a:lnTo>
                  <a:lnTo>
                    <a:pt x="500" y="206"/>
                  </a:lnTo>
                  <a:lnTo>
                    <a:pt x="498" y="208"/>
                  </a:lnTo>
                  <a:lnTo>
                    <a:pt x="498" y="210"/>
                  </a:lnTo>
                  <a:lnTo>
                    <a:pt x="498" y="210"/>
                  </a:lnTo>
                  <a:lnTo>
                    <a:pt x="496" y="210"/>
                  </a:lnTo>
                  <a:lnTo>
                    <a:pt x="496" y="210"/>
                  </a:lnTo>
                  <a:lnTo>
                    <a:pt x="496" y="210"/>
                  </a:lnTo>
                  <a:lnTo>
                    <a:pt x="494" y="210"/>
                  </a:lnTo>
                  <a:lnTo>
                    <a:pt x="492" y="210"/>
                  </a:lnTo>
                  <a:lnTo>
                    <a:pt x="492" y="210"/>
                  </a:lnTo>
                  <a:lnTo>
                    <a:pt x="490" y="210"/>
                  </a:lnTo>
                  <a:lnTo>
                    <a:pt x="488" y="212"/>
                  </a:lnTo>
                  <a:lnTo>
                    <a:pt x="488" y="212"/>
                  </a:lnTo>
                  <a:lnTo>
                    <a:pt x="486" y="212"/>
                  </a:lnTo>
                  <a:lnTo>
                    <a:pt x="484" y="218"/>
                  </a:lnTo>
                  <a:lnTo>
                    <a:pt x="480" y="230"/>
                  </a:lnTo>
                  <a:lnTo>
                    <a:pt x="480" y="232"/>
                  </a:lnTo>
                  <a:lnTo>
                    <a:pt x="482" y="232"/>
                  </a:lnTo>
                  <a:lnTo>
                    <a:pt x="482" y="232"/>
                  </a:lnTo>
                  <a:lnTo>
                    <a:pt x="482" y="234"/>
                  </a:lnTo>
                  <a:lnTo>
                    <a:pt x="482" y="234"/>
                  </a:lnTo>
                  <a:lnTo>
                    <a:pt x="480" y="240"/>
                  </a:lnTo>
                  <a:lnTo>
                    <a:pt x="480" y="242"/>
                  </a:lnTo>
                  <a:lnTo>
                    <a:pt x="480" y="244"/>
                  </a:lnTo>
                  <a:lnTo>
                    <a:pt x="480" y="244"/>
                  </a:lnTo>
                  <a:lnTo>
                    <a:pt x="478" y="246"/>
                  </a:lnTo>
                  <a:lnTo>
                    <a:pt x="478" y="246"/>
                  </a:lnTo>
                  <a:lnTo>
                    <a:pt x="474" y="250"/>
                  </a:lnTo>
                  <a:lnTo>
                    <a:pt x="474" y="250"/>
                  </a:lnTo>
                  <a:lnTo>
                    <a:pt x="470" y="252"/>
                  </a:lnTo>
                  <a:lnTo>
                    <a:pt x="468" y="252"/>
                  </a:lnTo>
                  <a:lnTo>
                    <a:pt x="466" y="252"/>
                  </a:lnTo>
                  <a:lnTo>
                    <a:pt x="464" y="252"/>
                  </a:lnTo>
                  <a:lnTo>
                    <a:pt x="464" y="252"/>
                  </a:lnTo>
                  <a:lnTo>
                    <a:pt x="464" y="252"/>
                  </a:lnTo>
                  <a:lnTo>
                    <a:pt x="460" y="254"/>
                  </a:lnTo>
                  <a:lnTo>
                    <a:pt x="460" y="254"/>
                  </a:lnTo>
                  <a:lnTo>
                    <a:pt x="460" y="254"/>
                  </a:lnTo>
                  <a:lnTo>
                    <a:pt x="460" y="254"/>
                  </a:lnTo>
                  <a:lnTo>
                    <a:pt x="460" y="256"/>
                  </a:lnTo>
                  <a:lnTo>
                    <a:pt x="460" y="256"/>
                  </a:lnTo>
                  <a:lnTo>
                    <a:pt x="460" y="256"/>
                  </a:lnTo>
                  <a:lnTo>
                    <a:pt x="462" y="258"/>
                  </a:lnTo>
                  <a:lnTo>
                    <a:pt x="462" y="258"/>
                  </a:lnTo>
                  <a:lnTo>
                    <a:pt x="462" y="258"/>
                  </a:lnTo>
                  <a:lnTo>
                    <a:pt x="460" y="258"/>
                  </a:lnTo>
                  <a:lnTo>
                    <a:pt x="458" y="260"/>
                  </a:lnTo>
                  <a:lnTo>
                    <a:pt x="458" y="260"/>
                  </a:lnTo>
                  <a:lnTo>
                    <a:pt x="458" y="262"/>
                  </a:lnTo>
                  <a:lnTo>
                    <a:pt x="458" y="262"/>
                  </a:lnTo>
                  <a:lnTo>
                    <a:pt x="458" y="262"/>
                  </a:lnTo>
                  <a:lnTo>
                    <a:pt x="456" y="262"/>
                  </a:lnTo>
                  <a:lnTo>
                    <a:pt x="456" y="262"/>
                  </a:lnTo>
                  <a:lnTo>
                    <a:pt x="456" y="262"/>
                  </a:lnTo>
                  <a:lnTo>
                    <a:pt x="456" y="262"/>
                  </a:lnTo>
                  <a:lnTo>
                    <a:pt x="454" y="262"/>
                  </a:lnTo>
                  <a:lnTo>
                    <a:pt x="454" y="262"/>
                  </a:lnTo>
                  <a:lnTo>
                    <a:pt x="454" y="262"/>
                  </a:lnTo>
                  <a:lnTo>
                    <a:pt x="454" y="262"/>
                  </a:lnTo>
                  <a:lnTo>
                    <a:pt x="452" y="264"/>
                  </a:lnTo>
                  <a:lnTo>
                    <a:pt x="452" y="264"/>
                  </a:lnTo>
                  <a:lnTo>
                    <a:pt x="452" y="266"/>
                  </a:lnTo>
                  <a:lnTo>
                    <a:pt x="452" y="266"/>
                  </a:lnTo>
                  <a:lnTo>
                    <a:pt x="452" y="268"/>
                  </a:lnTo>
                  <a:lnTo>
                    <a:pt x="452" y="268"/>
                  </a:lnTo>
                  <a:lnTo>
                    <a:pt x="454" y="270"/>
                  </a:lnTo>
                  <a:lnTo>
                    <a:pt x="454" y="270"/>
                  </a:lnTo>
                  <a:lnTo>
                    <a:pt x="454" y="272"/>
                  </a:lnTo>
                  <a:lnTo>
                    <a:pt x="454" y="272"/>
                  </a:lnTo>
                  <a:lnTo>
                    <a:pt x="452" y="274"/>
                  </a:lnTo>
                  <a:lnTo>
                    <a:pt x="452" y="274"/>
                  </a:lnTo>
                  <a:lnTo>
                    <a:pt x="452" y="274"/>
                  </a:lnTo>
                  <a:lnTo>
                    <a:pt x="452" y="276"/>
                  </a:lnTo>
                  <a:lnTo>
                    <a:pt x="452" y="276"/>
                  </a:lnTo>
                  <a:lnTo>
                    <a:pt x="450" y="276"/>
                  </a:lnTo>
                  <a:lnTo>
                    <a:pt x="450" y="276"/>
                  </a:lnTo>
                  <a:lnTo>
                    <a:pt x="450" y="278"/>
                  </a:lnTo>
                  <a:lnTo>
                    <a:pt x="450" y="278"/>
                  </a:lnTo>
                  <a:lnTo>
                    <a:pt x="450" y="278"/>
                  </a:lnTo>
                  <a:lnTo>
                    <a:pt x="450" y="280"/>
                  </a:lnTo>
                  <a:lnTo>
                    <a:pt x="452" y="282"/>
                  </a:lnTo>
                  <a:lnTo>
                    <a:pt x="450" y="286"/>
                  </a:lnTo>
                  <a:lnTo>
                    <a:pt x="448" y="288"/>
                  </a:lnTo>
                  <a:lnTo>
                    <a:pt x="446" y="288"/>
                  </a:lnTo>
                  <a:lnTo>
                    <a:pt x="446" y="290"/>
                  </a:lnTo>
                  <a:lnTo>
                    <a:pt x="446" y="290"/>
                  </a:lnTo>
                  <a:lnTo>
                    <a:pt x="444" y="292"/>
                  </a:lnTo>
                  <a:lnTo>
                    <a:pt x="444" y="292"/>
                  </a:lnTo>
                  <a:lnTo>
                    <a:pt x="444" y="294"/>
                  </a:lnTo>
                  <a:lnTo>
                    <a:pt x="444" y="294"/>
                  </a:lnTo>
                  <a:lnTo>
                    <a:pt x="442" y="296"/>
                  </a:lnTo>
                  <a:lnTo>
                    <a:pt x="442" y="296"/>
                  </a:lnTo>
                  <a:lnTo>
                    <a:pt x="442" y="296"/>
                  </a:lnTo>
                  <a:lnTo>
                    <a:pt x="442" y="298"/>
                  </a:lnTo>
                  <a:lnTo>
                    <a:pt x="442" y="298"/>
                  </a:lnTo>
                  <a:lnTo>
                    <a:pt x="442" y="298"/>
                  </a:lnTo>
                  <a:lnTo>
                    <a:pt x="442" y="298"/>
                  </a:lnTo>
                  <a:lnTo>
                    <a:pt x="444" y="300"/>
                  </a:lnTo>
                  <a:lnTo>
                    <a:pt x="444" y="302"/>
                  </a:lnTo>
                  <a:lnTo>
                    <a:pt x="444" y="302"/>
                  </a:lnTo>
                  <a:lnTo>
                    <a:pt x="444" y="302"/>
                  </a:lnTo>
                  <a:lnTo>
                    <a:pt x="438" y="308"/>
                  </a:lnTo>
                  <a:lnTo>
                    <a:pt x="436" y="308"/>
                  </a:lnTo>
                  <a:lnTo>
                    <a:pt x="436" y="308"/>
                  </a:lnTo>
                  <a:lnTo>
                    <a:pt x="436" y="310"/>
                  </a:lnTo>
                  <a:lnTo>
                    <a:pt x="436" y="310"/>
                  </a:lnTo>
                  <a:lnTo>
                    <a:pt x="434" y="310"/>
                  </a:lnTo>
                  <a:lnTo>
                    <a:pt x="434" y="312"/>
                  </a:lnTo>
                  <a:lnTo>
                    <a:pt x="432" y="316"/>
                  </a:lnTo>
                  <a:lnTo>
                    <a:pt x="430" y="316"/>
                  </a:lnTo>
                  <a:lnTo>
                    <a:pt x="430" y="316"/>
                  </a:lnTo>
                  <a:lnTo>
                    <a:pt x="430" y="316"/>
                  </a:lnTo>
                  <a:lnTo>
                    <a:pt x="430" y="316"/>
                  </a:lnTo>
                  <a:lnTo>
                    <a:pt x="430" y="316"/>
                  </a:lnTo>
                  <a:lnTo>
                    <a:pt x="430" y="316"/>
                  </a:lnTo>
                  <a:lnTo>
                    <a:pt x="430" y="318"/>
                  </a:lnTo>
                  <a:lnTo>
                    <a:pt x="430" y="318"/>
                  </a:lnTo>
                  <a:lnTo>
                    <a:pt x="430" y="318"/>
                  </a:lnTo>
                  <a:lnTo>
                    <a:pt x="430" y="318"/>
                  </a:lnTo>
                  <a:lnTo>
                    <a:pt x="432" y="318"/>
                  </a:lnTo>
                  <a:lnTo>
                    <a:pt x="432" y="318"/>
                  </a:lnTo>
                  <a:lnTo>
                    <a:pt x="432" y="318"/>
                  </a:lnTo>
                  <a:lnTo>
                    <a:pt x="436" y="322"/>
                  </a:lnTo>
                  <a:lnTo>
                    <a:pt x="434" y="326"/>
                  </a:lnTo>
                  <a:lnTo>
                    <a:pt x="430" y="330"/>
                  </a:lnTo>
                  <a:lnTo>
                    <a:pt x="430" y="330"/>
                  </a:lnTo>
                  <a:lnTo>
                    <a:pt x="428" y="330"/>
                  </a:lnTo>
                  <a:lnTo>
                    <a:pt x="424" y="332"/>
                  </a:lnTo>
                  <a:lnTo>
                    <a:pt x="424" y="332"/>
                  </a:lnTo>
                  <a:lnTo>
                    <a:pt x="422" y="334"/>
                  </a:lnTo>
                  <a:lnTo>
                    <a:pt x="422" y="334"/>
                  </a:lnTo>
                  <a:lnTo>
                    <a:pt x="420" y="338"/>
                  </a:lnTo>
                  <a:lnTo>
                    <a:pt x="420" y="338"/>
                  </a:lnTo>
                  <a:lnTo>
                    <a:pt x="420" y="338"/>
                  </a:lnTo>
                  <a:lnTo>
                    <a:pt x="420" y="338"/>
                  </a:lnTo>
                  <a:lnTo>
                    <a:pt x="422" y="338"/>
                  </a:lnTo>
                  <a:lnTo>
                    <a:pt x="422" y="340"/>
                  </a:lnTo>
                  <a:lnTo>
                    <a:pt x="422" y="340"/>
                  </a:lnTo>
                  <a:lnTo>
                    <a:pt x="422" y="340"/>
                  </a:lnTo>
                  <a:lnTo>
                    <a:pt x="422" y="342"/>
                  </a:lnTo>
                  <a:lnTo>
                    <a:pt x="422" y="342"/>
                  </a:lnTo>
                  <a:lnTo>
                    <a:pt x="422" y="342"/>
                  </a:lnTo>
                  <a:lnTo>
                    <a:pt x="420" y="344"/>
                  </a:lnTo>
                  <a:lnTo>
                    <a:pt x="420" y="346"/>
                  </a:lnTo>
                  <a:lnTo>
                    <a:pt x="420" y="346"/>
                  </a:lnTo>
                  <a:lnTo>
                    <a:pt x="418" y="348"/>
                  </a:lnTo>
                  <a:lnTo>
                    <a:pt x="418" y="348"/>
                  </a:lnTo>
                  <a:lnTo>
                    <a:pt x="418" y="348"/>
                  </a:lnTo>
                  <a:lnTo>
                    <a:pt x="418" y="348"/>
                  </a:lnTo>
                  <a:lnTo>
                    <a:pt x="416" y="348"/>
                  </a:lnTo>
                  <a:lnTo>
                    <a:pt x="416" y="348"/>
                  </a:lnTo>
                  <a:lnTo>
                    <a:pt x="414" y="348"/>
                  </a:lnTo>
                  <a:lnTo>
                    <a:pt x="414" y="348"/>
                  </a:lnTo>
                  <a:lnTo>
                    <a:pt x="414" y="348"/>
                  </a:lnTo>
                  <a:lnTo>
                    <a:pt x="414" y="352"/>
                  </a:lnTo>
                  <a:lnTo>
                    <a:pt x="414" y="352"/>
                  </a:lnTo>
                  <a:lnTo>
                    <a:pt x="414" y="352"/>
                  </a:lnTo>
                  <a:lnTo>
                    <a:pt x="414" y="354"/>
                  </a:lnTo>
                  <a:lnTo>
                    <a:pt x="414" y="354"/>
                  </a:lnTo>
                  <a:lnTo>
                    <a:pt x="412" y="354"/>
                  </a:lnTo>
                  <a:lnTo>
                    <a:pt x="412" y="354"/>
                  </a:lnTo>
                  <a:lnTo>
                    <a:pt x="412" y="356"/>
                  </a:lnTo>
                  <a:lnTo>
                    <a:pt x="412" y="356"/>
                  </a:lnTo>
                  <a:lnTo>
                    <a:pt x="410" y="356"/>
                  </a:lnTo>
                  <a:lnTo>
                    <a:pt x="406" y="356"/>
                  </a:lnTo>
                  <a:lnTo>
                    <a:pt x="406" y="356"/>
                  </a:lnTo>
                  <a:lnTo>
                    <a:pt x="404" y="356"/>
                  </a:lnTo>
                  <a:lnTo>
                    <a:pt x="404" y="356"/>
                  </a:lnTo>
                  <a:lnTo>
                    <a:pt x="402" y="356"/>
                  </a:lnTo>
                  <a:lnTo>
                    <a:pt x="400" y="356"/>
                  </a:lnTo>
                  <a:lnTo>
                    <a:pt x="400" y="356"/>
                  </a:lnTo>
                  <a:lnTo>
                    <a:pt x="400" y="356"/>
                  </a:lnTo>
                  <a:lnTo>
                    <a:pt x="400" y="356"/>
                  </a:lnTo>
                  <a:lnTo>
                    <a:pt x="400" y="356"/>
                  </a:lnTo>
                  <a:lnTo>
                    <a:pt x="400" y="354"/>
                  </a:lnTo>
                  <a:lnTo>
                    <a:pt x="398" y="352"/>
                  </a:lnTo>
                  <a:lnTo>
                    <a:pt x="398" y="352"/>
                  </a:lnTo>
                  <a:lnTo>
                    <a:pt x="398" y="352"/>
                  </a:lnTo>
                  <a:lnTo>
                    <a:pt x="398" y="348"/>
                  </a:lnTo>
                  <a:lnTo>
                    <a:pt x="398" y="348"/>
                  </a:lnTo>
                  <a:lnTo>
                    <a:pt x="398" y="348"/>
                  </a:lnTo>
                  <a:lnTo>
                    <a:pt x="398" y="346"/>
                  </a:lnTo>
                  <a:lnTo>
                    <a:pt x="398" y="346"/>
                  </a:lnTo>
                  <a:lnTo>
                    <a:pt x="398" y="344"/>
                  </a:lnTo>
                  <a:lnTo>
                    <a:pt x="398" y="344"/>
                  </a:lnTo>
                  <a:lnTo>
                    <a:pt x="398" y="344"/>
                  </a:lnTo>
                  <a:lnTo>
                    <a:pt x="398" y="342"/>
                  </a:lnTo>
                  <a:lnTo>
                    <a:pt x="398" y="342"/>
                  </a:lnTo>
                  <a:lnTo>
                    <a:pt x="396" y="340"/>
                  </a:lnTo>
                  <a:lnTo>
                    <a:pt x="396" y="340"/>
                  </a:lnTo>
                  <a:lnTo>
                    <a:pt x="394" y="340"/>
                  </a:lnTo>
                  <a:lnTo>
                    <a:pt x="394" y="340"/>
                  </a:lnTo>
                  <a:lnTo>
                    <a:pt x="394" y="340"/>
                  </a:lnTo>
                  <a:lnTo>
                    <a:pt x="392" y="340"/>
                  </a:lnTo>
                  <a:lnTo>
                    <a:pt x="392" y="340"/>
                  </a:lnTo>
                  <a:lnTo>
                    <a:pt x="392" y="340"/>
                  </a:lnTo>
                  <a:lnTo>
                    <a:pt x="390" y="340"/>
                  </a:lnTo>
                  <a:lnTo>
                    <a:pt x="390" y="338"/>
                  </a:lnTo>
                  <a:lnTo>
                    <a:pt x="388" y="338"/>
                  </a:lnTo>
                  <a:lnTo>
                    <a:pt x="388" y="336"/>
                  </a:lnTo>
                  <a:lnTo>
                    <a:pt x="388" y="336"/>
                  </a:lnTo>
                  <a:lnTo>
                    <a:pt x="388" y="334"/>
                  </a:lnTo>
                  <a:lnTo>
                    <a:pt x="388" y="332"/>
                  </a:lnTo>
                  <a:lnTo>
                    <a:pt x="388" y="332"/>
                  </a:lnTo>
                  <a:lnTo>
                    <a:pt x="386" y="332"/>
                  </a:lnTo>
                  <a:lnTo>
                    <a:pt x="386" y="332"/>
                  </a:lnTo>
                  <a:lnTo>
                    <a:pt x="386" y="330"/>
                  </a:lnTo>
                  <a:lnTo>
                    <a:pt x="386" y="330"/>
                  </a:lnTo>
                  <a:lnTo>
                    <a:pt x="386" y="330"/>
                  </a:lnTo>
                  <a:lnTo>
                    <a:pt x="382" y="330"/>
                  </a:lnTo>
                  <a:lnTo>
                    <a:pt x="376" y="326"/>
                  </a:lnTo>
                  <a:lnTo>
                    <a:pt x="376" y="326"/>
                  </a:lnTo>
                  <a:lnTo>
                    <a:pt x="376" y="326"/>
                  </a:lnTo>
                  <a:lnTo>
                    <a:pt x="376" y="326"/>
                  </a:lnTo>
                  <a:lnTo>
                    <a:pt x="374" y="328"/>
                  </a:lnTo>
                  <a:lnTo>
                    <a:pt x="370" y="334"/>
                  </a:lnTo>
                  <a:lnTo>
                    <a:pt x="360" y="336"/>
                  </a:lnTo>
                  <a:lnTo>
                    <a:pt x="358" y="334"/>
                  </a:lnTo>
                  <a:lnTo>
                    <a:pt x="358" y="334"/>
                  </a:lnTo>
                  <a:lnTo>
                    <a:pt x="356" y="334"/>
                  </a:lnTo>
                  <a:lnTo>
                    <a:pt x="356" y="334"/>
                  </a:lnTo>
                  <a:lnTo>
                    <a:pt x="356" y="334"/>
                  </a:lnTo>
                  <a:lnTo>
                    <a:pt x="356" y="332"/>
                  </a:lnTo>
                  <a:lnTo>
                    <a:pt x="356" y="332"/>
                  </a:lnTo>
                  <a:lnTo>
                    <a:pt x="356" y="332"/>
                  </a:lnTo>
                  <a:lnTo>
                    <a:pt x="356" y="330"/>
                  </a:lnTo>
                  <a:lnTo>
                    <a:pt x="356" y="330"/>
                  </a:lnTo>
                  <a:lnTo>
                    <a:pt x="354" y="328"/>
                  </a:lnTo>
                  <a:lnTo>
                    <a:pt x="354" y="328"/>
                  </a:lnTo>
                  <a:lnTo>
                    <a:pt x="354" y="328"/>
                  </a:lnTo>
                  <a:lnTo>
                    <a:pt x="352" y="332"/>
                  </a:lnTo>
                  <a:lnTo>
                    <a:pt x="342" y="340"/>
                  </a:lnTo>
                  <a:lnTo>
                    <a:pt x="340" y="340"/>
                  </a:lnTo>
                  <a:lnTo>
                    <a:pt x="336" y="338"/>
                  </a:lnTo>
                  <a:lnTo>
                    <a:pt x="336" y="340"/>
                  </a:lnTo>
                  <a:lnTo>
                    <a:pt x="334" y="346"/>
                  </a:lnTo>
                  <a:lnTo>
                    <a:pt x="332" y="352"/>
                  </a:lnTo>
                  <a:lnTo>
                    <a:pt x="330" y="352"/>
                  </a:lnTo>
                  <a:lnTo>
                    <a:pt x="330" y="352"/>
                  </a:lnTo>
                  <a:lnTo>
                    <a:pt x="328" y="352"/>
                  </a:lnTo>
                  <a:lnTo>
                    <a:pt x="324" y="356"/>
                  </a:lnTo>
                  <a:lnTo>
                    <a:pt x="322" y="358"/>
                  </a:lnTo>
                  <a:lnTo>
                    <a:pt x="320" y="360"/>
                  </a:lnTo>
                  <a:lnTo>
                    <a:pt x="320" y="360"/>
                  </a:lnTo>
                  <a:lnTo>
                    <a:pt x="320" y="362"/>
                  </a:lnTo>
                  <a:lnTo>
                    <a:pt x="320" y="362"/>
                  </a:lnTo>
                  <a:lnTo>
                    <a:pt x="320" y="362"/>
                  </a:lnTo>
                  <a:lnTo>
                    <a:pt x="318" y="362"/>
                  </a:lnTo>
                  <a:lnTo>
                    <a:pt x="318" y="362"/>
                  </a:lnTo>
                  <a:lnTo>
                    <a:pt x="318" y="360"/>
                  </a:lnTo>
                  <a:lnTo>
                    <a:pt x="316" y="360"/>
                  </a:lnTo>
                  <a:lnTo>
                    <a:pt x="316" y="362"/>
                  </a:lnTo>
                  <a:lnTo>
                    <a:pt x="316" y="362"/>
                  </a:lnTo>
                  <a:lnTo>
                    <a:pt x="314" y="364"/>
                  </a:lnTo>
                  <a:lnTo>
                    <a:pt x="310" y="370"/>
                  </a:lnTo>
                  <a:lnTo>
                    <a:pt x="302" y="376"/>
                  </a:lnTo>
                  <a:lnTo>
                    <a:pt x="298" y="380"/>
                  </a:lnTo>
                  <a:lnTo>
                    <a:pt x="298" y="380"/>
                  </a:lnTo>
                  <a:lnTo>
                    <a:pt x="296" y="380"/>
                  </a:lnTo>
                  <a:lnTo>
                    <a:pt x="296" y="382"/>
                  </a:lnTo>
                  <a:lnTo>
                    <a:pt x="296" y="382"/>
                  </a:lnTo>
                  <a:lnTo>
                    <a:pt x="292" y="384"/>
                  </a:lnTo>
                  <a:lnTo>
                    <a:pt x="292" y="384"/>
                  </a:lnTo>
                  <a:lnTo>
                    <a:pt x="292" y="384"/>
                  </a:lnTo>
                  <a:lnTo>
                    <a:pt x="292" y="384"/>
                  </a:lnTo>
                  <a:lnTo>
                    <a:pt x="292" y="390"/>
                  </a:lnTo>
                  <a:lnTo>
                    <a:pt x="294" y="392"/>
                  </a:lnTo>
                  <a:lnTo>
                    <a:pt x="294" y="394"/>
                  </a:lnTo>
                  <a:lnTo>
                    <a:pt x="294" y="394"/>
                  </a:lnTo>
                  <a:lnTo>
                    <a:pt x="296" y="394"/>
                  </a:lnTo>
                  <a:lnTo>
                    <a:pt x="296" y="396"/>
                  </a:lnTo>
                  <a:lnTo>
                    <a:pt x="296" y="396"/>
                  </a:lnTo>
                  <a:lnTo>
                    <a:pt x="296" y="396"/>
                  </a:lnTo>
                  <a:lnTo>
                    <a:pt x="296" y="398"/>
                  </a:lnTo>
                  <a:lnTo>
                    <a:pt x="294" y="398"/>
                  </a:lnTo>
                  <a:lnTo>
                    <a:pt x="294" y="398"/>
                  </a:lnTo>
                  <a:lnTo>
                    <a:pt x="294" y="398"/>
                  </a:lnTo>
                  <a:lnTo>
                    <a:pt x="294" y="398"/>
                  </a:lnTo>
                  <a:lnTo>
                    <a:pt x="292" y="400"/>
                  </a:lnTo>
                  <a:lnTo>
                    <a:pt x="292" y="400"/>
                  </a:lnTo>
                  <a:lnTo>
                    <a:pt x="292" y="400"/>
                  </a:lnTo>
                  <a:lnTo>
                    <a:pt x="292" y="406"/>
                  </a:lnTo>
                  <a:lnTo>
                    <a:pt x="292" y="408"/>
                  </a:lnTo>
                  <a:lnTo>
                    <a:pt x="292" y="408"/>
                  </a:lnTo>
                  <a:lnTo>
                    <a:pt x="292" y="408"/>
                  </a:lnTo>
                  <a:lnTo>
                    <a:pt x="292" y="410"/>
                  </a:lnTo>
                  <a:lnTo>
                    <a:pt x="292" y="410"/>
                  </a:lnTo>
                  <a:lnTo>
                    <a:pt x="292" y="410"/>
                  </a:lnTo>
                  <a:lnTo>
                    <a:pt x="292" y="410"/>
                  </a:lnTo>
                  <a:lnTo>
                    <a:pt x="290" y="414"/>
                  </a:lnTo>
                  <a:lnTo>
                    <a:pt x="290" y="416"/>
                  </a:lnTo>
                  <a:lnTo>
                    <a:pt x="290" y="416"/>
                  </a:lnTo>
                  <a:lnTo>
                    <a:pt x="286" y="422"/>
                  </a:lnTo>
                  <a:lnTo>
                    <a:pt x="284" y="426"/>
                  </a:lnTo>
                  <a:lnTo>
                    <a:pt x="282" y="428"/>
                  </a:lnTo>
                  <a:lnTo>
                    <a:pt x="282" y="428"/>
                  </a:lnTo>
                  <a:lnTo>
                    <a:pt x="282" y="430"/>
                  </a:lnTo>
                  <a:lnTo>
                    <a:pt x="282" y="430"/>
                  </a:lnTo>
                  <a:lnTo>
                    <a:pt x="282" y="430"/>
                  </a:lnTo>
                  <a:lnTo>
                    <a:pt x="282" y="430"/>
                  </a:lnTo>
                  <a:lnTo>
                    <a:pt x="282" y="432"/>
                  </a:lnTo>
                  <a:lnTo>
                    <a:pt x="282" y="432"/>
                  </a:lnTo>
                  <a:lnTo>
                    <a:pt x="282" y="432"/>
                  </a:lnTo>
                  <a:lnTo>
                    <a:pt x="282" y="432"/>
                  </a:lnTo>
                  <a:lnTo>
                    <a:pt x="282" y="432"/>
                  </a:lnTo>
                  <a:lnTo>
                    <a:pt x="282" y="432"/>
                  </a:lnTo>
                  <a:lnTo>
                    <a:pt x="282" y="432"/>
                  </a:lnTo>
                  <a:lnTo>
                    <a:pt x="280" y="432"/>
                  </a:lnTo>
                  <a:lnTo>
                    <a:pt x="280" y="432"/>
                  </a:lnTo>
                  <a:lnTo>
                    <a:pt x="280" y="43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13" name="Freeform 5748">
              <a:extLst>
                <a:ext uri="{FF2B5EF4-FFF2-40B4-BE49-F238E27FC236}">
                  <a16:creationId xmlns:a16="http://schemas.microsoft.com/office/drawing/2014/main" id="{2DFD0CB9-9E3B-B645-BD22-460142D35CF5}"/>
                </a:ext>
              </a:extLst>
            </p:cNvPr>
            <p:cNvSpPr>
              <a:spLocks/>
            </p:cNvSpPr>
            <p:nvPr/>
          </p:nvSpPr>
          <p:spPr bwMode="auto">
            <a:xfrm>
              <a:off x="5470702" y="3684091"/>
              <a:ext cx="116302" cy="39583"/>
            </a:xfrm>
            <a:custGeom>
              <a:avLst/>
              <a:gdLst/>
              <a:ahLst/>
              <a:cxnLst>
                <a:cxn ang="0">
                  <a:pos x="74" y="4"/>
                </a:cxn>
                <a:cxn ang="0">
                  <a:pos x="72" y="4"/>
                </a:cxn>
                <a:cxn ang="0">
                  <a:pos x="70" y="2"/>
                </a:cxn>
                <a:cxn ang="0">
                  <a:pos x="68" y="0"/>
                </a:cxn>
                <a:cxn ang="0">
                  <a:pos x="68" y="0"/>
                </a:cxn>
                <a:cxn ang="0">
                  <a:pos x="66" y="0"/>
                </a:cxn>
                <a:cxn ang="0">
                  <a:pos x="66" y="0"/>
                </a:cxn>
                <a:cxn ang="0">
                  <a:pos x="64" y="0"/>
                </a:cxn>
                <a:cxn ang="0">
                  <a:pos x="60" y="2"/>
                </a:cxn>
                <a:cxn ang="0">
                  <a:pos x="54" y="6"/>
                </a:cxn>
                <a:cxn ang="0">
                  <a:pos x="52" y="4"/>
                </a:cxn>
                <a:cxn ang="0">
                  <a:pos x="52" y="4"/>
                </a:cxn>
                <a:cxn ang="0">
                  <a:pos x="44" y="0"/>
                </a:cxn>
                <a:cxn ang="0">
                  <a:pos x="44" y="2"/>
                </a:cxn>
                <a:cxn ang="0">
                  <a:pos x="44" y="16"/>
                </a:cxn>
                <a:cxn ang="0">
                  <a:pos x="42" y="18"/>
                </a:cxn>
                <a:cxn ang="0">
                  <a:pos x="42" y="18"/>
                </a:cxn>
                <a:cxn ang="0">
                  <a:pos x="40" y="20"/>
                </a:cxn>
                <a:cxn ang="0">
                  <a:pos x="38" y="22"/>
                </a:cxn>
                <a:cxn ang="0">
                  <a:pos x="34" y="22"/>
                </a:cxn>
                <a:cxn ang="0">
                  <a:pos x="32" y="24"/>
                </a:cxn>
                <a:cxn ang="0">
                  <a:pos x="30" y="22"/>
                </a:cxn>
                <a:cxn ang="0">
                  <a:pos x="28" y="22"/>
                </a:cxn>
                <a:cxn ang="0">
                  <a:pos x="28" y="22"/>
                </a:cxn>
                <a:cxn ang="0">
                  <a:pos x="26" y="22"/>
                </a:cxn>
                <a:cxn ang="0">
                  <a:pos x="26" y="24"/>
                </a:cxn>
                <a:cxn ang="0">
                  <a:pos x="24" y="24"/>
                </a:cxn>
                <a:cxn ang="0">
                  <a:pos x="22" y="24"/>
                </a:cxn>
                <a:cxn ang="0">
                  <a:pos x="18" y="24"/>
                </a:cxn>
                <a:cxn ang="0">
                  <a:pos x="18" y="24"/>
                </a:cxn>
                <a:cxn ang="0">
                  <a:pos x="16" y="24"/>
                </a:cxn>
                <a:cxn ang="0">
                  <a:pos x="16" y="24"/>
                </a:cxn>
                <a:cxn ang="0">
                  <a:pos x="16" y="20"/>
                </a:cxn>
                <a:cxn ang="0">
                  <a:pos x="16" y="20"/>
                </a:cxn>
                <a:cxn ang="0">
                  <a:pos x="16" y="18"/>
                </a:cxn>
                <a:cxn ang="0">
                  <a:pos x="16" y="16"/>
                </a:cxn>
                <a:cxn ang="0">
                  <a:pos x="12" y="14"/>
                </a:cxn>
                <a:cxn ang="0">
                  <a:pos x="4" y="12"/>
                </a:cxn>
                <a:cxn ang="0">
                  <a:pos x="4" y="14"/>
                </a:cxn>
                <a:cxn ang="0">
                  <a:pos x="2" y="14"/>
                </a:cxn>
                <a:cxn ang="0">
                  <a:pos x="2" y="16"/>
                </a:cxn>
                <a:cxn ang="0">
                  <a:pos x="2" y="18"/>
                </a:cxn>
                <a:cxn ang="0">
                  <a:pos x="2" y="18"/>
                </a:cxn>
                <a:cxn ang="0">
                  <a:pos x="2" y="20"/>
                </a:cxn>
                <a:cxn ang="0">
                  <a:pos x="0" y="20"/>
                </a:cxn>
              </a:cxnLst>
              <a:rect l="0" t="0" r="r" b="b"/>
              <a:pathLst>
                <a:path w="74" h="24">
                  <a:moveTo>
                    <a:pt x="74" y="4"/>
                  </a:moveTo>
                  <a:lnTo>
                    <a:pt x="74" y="4"/>
                  </a:lnTo>
                  <a:lnTo>
                    <a:pt x="74" y="4"/>
                  </a:lnTo>
                  <a:lnTo>
                    <a:pt x="72" y="4"/>
                  </a:lnTo>
                  <a:lnTo>
                    <a:pt x="70" y="4"/>
                  </a:lnTo>
                  <a:lnTo>
                    <a:pt x="70" y="2"/>
                  </a:lnTo>
                  <a:lnTo>
                    <a:pt x="68" y="2"/>
                  </a:lnTo>
                  <a:lnTo>
                    <a:pt x="68" y="0"/>
                  </a:lnTo>
                  <a:lnTo>
                    <a:pt x="68" y="0"/>
                  </a:lnTo>
                  <a:lnTo>
                    <a:pt x="68" y="0"/>
                  </a:lnTo>
                  <a:lnTo>
                    <a:pt x="68" y="0"/>
                  </a:lnTo>
                  <a:lnTo>
                    <a:pt x="66" y="0"/>
                  </a:lnTo>
                  <a:lnTo>
                    <a:pt x="66" y="0"/>
                  </a:lnTo>
                  <a:lnTo>
                    <a:pt x="66" y="0"/>
                  </a:lnTo>
                  <a:lnTo>
                    <a:pt x="64" y="0"/>
                  </a:lnTo>
                  <a:lnTo>
                    <a:pt x="64" y="0"/>
                  </a:lnTo>
                  <a:lnTo>
                    <a:pt x="64" y="0"/>
                  </a:lnTo>
                  <a:lnTo>
                    <a:pt x="60" y="2"/>
                  </a:lnTo>
                  <a:lnTo>
                    <a:pt x="54" y="6"/>
                  </a:lnTo>
                  <a:lnTo>
                    <a:pt x="54" y="6"/>
                  </a:lnTo>
                  <a:lnTo>
                    <a:pt x="52" y="4"/>
                  </a:lnTo>
                  <a:lnTo>
                    <a:pt x="52" y="4"/>
                  </a:lnTo>
                  <a:lnTo>
                    <a:pt x="52" y="4"/>
                  </a:lnTo>
                  <a:lnTo>
                    <a:pt x="52" y="4"/>
                  </a:lnTo>
                  <a:lnTo>
                    <a:pt x="48" y="0"/>
                  </a:lnTo>
                  <a:lnTo>
                    <a:pt x="44" y="0"/>
                  </a:lnTo>
                  <a:lnTo>
                    <a:pt x="44" y="0"/>
                  </a:lnTo>
                  <a:lnTo>
                    <a:pt x="44" y="2"/>
                  </a:lnTo>
                  <a:lnTo>
                    <a:pt x="44" y="12"/>
                  </a:lnTo>
                  <a:lnTo>
                    <a:pt x="44" y="16"/>
                  </a:lnTo>
                  <a:lnTo>
                    <a:pt x="44" y="16"/>
                  </a:lnTo>
                  <a:lnTo>
                    <a:pt x="42" y="18"/>
                  </a:lnTo>
                  <a:lnTo>
                    <a:pt x="42" y="18"/>
                  </a:lnTo>
                  <a:lnTo>
                    <a:pt x="42" y="18"/>
                  </a:lnTo>
                  <a:lnTo>
                    <a:pt x="42" y="20"/>
                  </a:lnTo>
                  <a:lnTo>
                    <a:pt x="40" y="20"/>
                  </a:lnTo>
                  <a:lnTo>
                    <a:pt x="40" y="20"/>
                  </a:lnTo>
                  <a:lnTo>
                    <a:pt x="38" y="22"/>
                  </a:lnTo>
                  <a:lnTo>
                    <a:pt x="34" y="22"/>
                  </a:lnTo>
                  <a:lnTo>
                    <a:pt x="34" y="22"/>
                  </a:lnTo>
                  <a:lnTo>
                    <a:pt x="34" y="24"/>
                  </a:lnTo>
                  <a:lnTo>
                    <a:pt x="32" y="24"/>
                  </a:lnTo>
                  <a:lnTo>
                    <a:pt x="32" y="22"/>
                  </a:lnTo>
                  <a:lnTo>
                    <a:pt x="30" y="22"/>
                  </a:lnTo>
                  <a:lnTo>
                    <a:pt x="28" y="22"/>
                  </a:lnTo>
                  <a:lnTo>
                    <a:pt x="28" y="22"/>
                  </a:lnTo>
                  <a:lnTo>
                    <a:pt x="28" y="22"/>
                  </a:lnTo>
                  <a:lnTo>
                    <a:pt x="28" y="22"/>
                  </a:lnTo>
                  <a:lnTo>
                    <a:pt x="28" y="22"/>
                  </a:lnTo>
                  <a:lnTo>
                    <a:pt x="26" y="22"/>
                  </a:lnTo>
                  <a:lnTo>
                    <a:pt x="26" y="24"/>
                  </a:lnTo>
                  <a:lnTo>
                    <a:pt x="26" y="24"/>
                  </a:lnTo>
                  <a:lnTo>
                    <a:pt x="24" y="24"/>
                  </a:lnTo>
                  <a:lnTo>
                    <a:pt x="24" y="24"/>
                  </a:lnTo>
                  <a:lnTo>
                    <a:pt x="22" y="24"/>
                  </a:lnTo>
                  <a:lnTo>
                    <a:pt x="22" y="24"/>
                  </a:lnTo>
                  <a:lnTo>
                    <a:pt x="20" y="22"/>
                  </a:lnTo>
                  <a:lnTo>
                    <a:pt x="18" y="24"/>
                  </a:lnTo>
                  <a:lnTo>
                    <a:pt x="18" y="24"/>
                  </a:lnTo>
                  <a:lnTo>
                    <a:pt x="18" y="24"/>
                  </a:lnTo>
                  <a:lnTo>
                    <a:pt x="16" y="24"/>
                  </a:lnTo>
                  <a:lnTo>
                    <a:pt x="16" y="24"/>
                  </a:lnTo>
                  <a:lnTo>
                    <a:pt x="16" y="24"/>
                  </a:lnTo>
                  <a:lnTo>
                    <a:pt x="16" y="24"/>
                  </a:lnTo>
                  <a:lnTo>
                    <a:pt x="16" y="22"/>
                  </a:lnTo>
                  <a:lnTo>
                    <a:pt x="16" y="20"/>
                  </a:lnTo>
                  <a:lnTo>
                    <a:pt x="16" y="20"/>
                  </a:lnTo>
                  <a:lnTo>
                    <a:pt x="16" y="20"/>
                  </a:lnTo>
                  <a:lnTo>
                    <a:pt x="16" y="20"/>
                  </a:lnTo>
                  <a:lnTo>
                    <a:pt x="16" y="18"/>
                  </a:lnTo>
                  <a:lnTo>
                    <a:pt x="16" y="18"/>
                  </a:lnTo>
                  <a:lnTo>
                    <a:pt x="16" y="16"/>
                  </a:lnTo>
                  <a:lnTo>
                    <a:pt x="16" y="16"/>
                  </a:lnTo>
                  <a:lnTo>
                    <a:pt x="12" y="14"/>
                  </a:lnTo>
                  <a:lnTo>
                    <a:pt x="6" y="12"/>
                  </a:lnTo>
                  <a:lnTo>
                    <a:pt x="4" y="12"/>
                  </a:lnTo>
                  <a:lnTo>
                    <a:pt x="4" y="12"/>
                  </a:lnTo>
                  <a:lnTo>
                    <a:pt x="4" y="14"/>
                  </a:lnTo>
                  <a:lnTo>
                    <a:pt x="2" y="14"/>
                  </a:lnTo>
                  <a:lnTo>
                    <a:pt x="2" y="14"/>
                  </a:lnTo>
                  <a:lnTo>
                    <a:pt x="2" y="14"/>
                  </a:lnTo>
                  <a:lnTo>
                    <a:pt x="2" y="16"/>
                  </a:lnTo>
                  <a:lnTo>
                    <a:pt x="2" y="16"/>
                  </a:lnTo>
                  <a:lnTo>
                    <a:pt x="2" y="18"/>
                  </a:lnTo>
                  <a:lnTo>
                    <a:pt x="2" y="18"/>
                  </a:lnTo>
                  <a:lnTo>
                    <a:pt x="2" y="18"/>
                  </a:lnTo>
                  <a:lnTo>
                    <a:pt x="2" y="18"/>
                  </a:lnTo>
                  <a:lnTo>
                    <a:pt x="2" y="20"/>
                  </a:lnTo>
                  <a:lnTo>
                    <a:pt x="2" y="20"/>
                  </a:lnTo>
                  <a:lnTo>
                    <a:pt x="0" y="2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14" name="Freeform 5749">
              <a:extLst>
                <a:ext uri="{FF2B5EF4-FFF2-40B4-BE49-F238E27FC236}">
                  <a16:creationId xmlns:a16="http://schemas.microsoft.com/office/drawing/2014/main" id="{BAC67522-E8FE-E041-98AB-A557DAAFEA88}"/>
                </a:ext>
              </a:extLst>
            </p:cNvPr>
            <p:cNvSpPr>
              <a:spLocks/>
            </p:cNvSpPr>
            <p:nvPr/>
          </p:nvSpPr>
          <p:spPr bwMode="auto">
            <a:xfrm>
              <a:off x="2051407" y="2245907"/>
              <a:ext cx="319304" cy="151736"/>
            </a:xfrm>
            <a:custGeom>
              <a:avLst/>
              <a:gdLst/>
              <a:ahLst/>
              <a:cxnLst>
                <a:cxn ang="0">
                  <a:pos x="4" y="24"/>
                </a:cxn>
                <a:cxn ang="0">
                  <a:pos x="6" y="24"/>
                </a:cxn>
                <a:cxn ang="0">
                  <a:pos x="8" y="22"/>
                </a:cxn>
                <a:cxn ang="0">
                  <a:pos x="8" y="16"/>
                </a:cxn>
                <a:cxn ang="0">
                  <a:pos x="10" y="10"/>
                </a:cxn>
                <a:cxn ang="0">
                  <a:pos x="12" y="10"/>
                </a:cxn>
                <a:cxn ang="0">
                  <a:pos x="18" y="8"/>
                </a:cxn>
                <a:cxn ang="0">
                  <a:pos x="20" y="8"/>
                </a:cxn>
                <a:cxn ang="0">
                  <a:pos x="20" y="10"/>
                </a:cxn>
                <a:cxn ang="0">
                  <a:pos x="22" y="12"/>
                </a:cxn>
                <a:cxn ang="0">
                  <a:pos x="28" y="10"/>
                </a:cxn>
                <a:cxn ang="0">
                  <a:pos x="30" y="10"/>
                </a:cxn>
                <a:cxn ang="0">
                  <a:pos x="38" y="12"/>
                </a:cxn>
                <a:cxn ang="0">
                  <a:pos x="40" y="12"/>
                </a:cxn>
                <a:cxn ang="0">
                  <a:pos x="48" y="8"/>
                </a:cxn>
                <a:cxn ang="0">
                  <a:pos x="60" y="8"/>
                </a:cxn>
                <a:cxn ang="0">
                  <a:pos x="70" y="4"/>
                </a:cxn>
                <a:cxn ang="0">
                  <a:pos x="72" y="2"/>
                </a:cxn>
                <a:cxn ang="0">
                  <a:pos x="72" y="2"/>
                </a:cxn>
                <a:cxn ang="0">
                  <a:pos x="72" y="2"/>
                </a:cxn>
                <a:cxn ang="0">
                  <a:pos x="74" y="2"/>
                </a:cxn>
                <a:cxn ang="0">
                  <a:pos x="74" y="4"/>
                </a:cxn>
                <a:cxn ang="0">
                  <a:pos x="78" y="4"/>
                </a:cxn>
                <a:cxn ang="0">
                  <a:pos x="88" y="4"/>
                </a:cxn>
                <a:cxn ang="0">
                  <a:pos x="96" y="4"/>
                </a:cxn>
                <a:cxn ang="0">
                  <a:pos x="98" y="4"/>
                </a:cxn>
                <a:cxn ang="0">
                  <a:pos x="102" y="4"/>
                </a:cxn>
                <a:cxn ang="0">
                  <a:pos x="108" y="8"/>
                </a:cxn>
                <a:cxn ang="0">
                  <a:pos x="120" y="20"/>
                </a:cxn>
                <a:cxn ang="0">
                  <a:pos x="120" y="24"/>
                </a:cxn>
                <a:cxn ang="0">
                  <a:pos x="132" y="26"/>
                </a:cxn>
                <a:cxn ang="0">
                  <a:pos x="134" y="26"/>
                </a:cxn>
                <a:cxn ang="0">
                  <a:pos x="134" y="26"/>
                </a:cxn>
                <a:cxn ang="0">
                  <a:pos x="132" y="28"/>
                </a:cxn>
                <a:cxn ang="0">
                  <a:pos x="134" y="30"/>
                </a:cxn>
                <a:cxn ang="0">
                  <a:pos x="136" y="30"/>
                </a:cxn>
                <a:cxn ang="0">
                  <a:pos x="142" y="28"/>
                </a:cxn>
                <a:cxn ang="0">
                  <a:pos x="150" y="38"/>
                </a:cxn>
                <a:cxn ang="0">
                  <a:pos x="162" y="58"/>
                </a:cxn>
                <a:cxn ang="0">
                  <a:pos x="162" y="58"/>
                </a:cxn>
                <a:cxn ang="0">
                  <a:pos x="164" y="60"/>
                </a:cxn>
                <a:cxn ang="0">
                  <a:pos x="166" y="60"/>
                </a:cxn>
                <a:cxn ang="0">
                  <a:pos x="168" y="60"/>
                </a:cxn>
                <a:cxn ang="0">
                  <a:pos x="170" y="64"/>
                </a:cxn>
                <a:cxn ang="0">
                  <a:pos x="170" y="66"/>
                </a:cxn>
                <a:cxn ang="0">
                  <a:pos x="170" y="66"/>
                </a:cxn>
                <a:cxn ang="0">
                  <a:pos x="174" y="68"/>
                </a:cxn>
                <a:cxn ang="0">
                  <a:pos x="174" y="70"/>
                </a:cxn>
                <a:cxn ang="0">
                  <a:pos x="174" y="70"/>
                </a:cxn>
                <a:cxn ang="0">
                  <a:pos x="172" y="70"/>
                </a:cxn>
                <a:cxn ang="0">
                  <a:pos x="172" y="70"/>
                </a:cxn>
                <a:cxn ang="0">
                  <a:pos x="174" y="74"/>
                </a:cxn>
                <a:cxn ang="0">
                  <a:pos x="182" y="80"/>
                </a:cxn>
                <a:cxn ang="0">
                  <a:pos x="182" y="78"/>
                </a:cxn>
                <a:cxn ang="0">
                  <a:pos x="190" y="84"/>
                </a:cxn>
                <a:cxn ang="0">
                  <a:pos x="192" y="84"/>
                </a:cxn>
                <a:cxn ang="0">
                  <a:pos x="192" y="86"/>
                </a:cxn>
                <a:cxn ang="0">
                  <a:pos x="192" y="88"/>
                </a:cxn>
                <a:cxn ang="0">
                  <a:pos x="200" y="94"/>
                </a:cxn>
              </a:cxnLst>
              <a:rect l="0" t="0" r="r" b="b"/>
              <a:pathLst>
                <a:path w="202" h="96">
                  <a:moveTo>
                    <a:pt x="0" y="32"/>
                  </a:moveTo>
                  <a:lnTo>
                    <a:pt x="0" y="30"/>
                  </a:lnTo>
                  <a:lnTo>
                    <a:pt x="4" y="24"/>
                  </a:lnTo>
                  <a:lnTo>
                    <a:pt x="6" y="24"/>
                  </a:lnTo>
                  <a:lnTo>
                    <a:pt x="6" y="24"/>
                  </a:lnTo>
                  <a:lnTo>
                    <a:pt x="6" y="24"/>
                  </a:lnTo>
                  <a:lnTo>
                    <a:pt x="6" y="24"/>
                  </a:lnTo>
                  <a:lnTo>
                    <a:pt x="6" y="22"/>
                  </a:lnTo>
                  <a:lnTo>
                    <a:pt x="8" y="22"/>
                  </a:lnTo>
                  <a:lnTo>
                    <a:pt x="8" y="20"/>
                  </a:lnTo>
                  <a:lnTo>
                    <a:pt x="8" y="16"/>
                  </a:lnTo>
                  <a:lnTo>
                    <a:pt x="8" y="16"/>
                  </a:lnTo>
                  <a:lnTo>
                    <a:pt x="10" y="12"/>
                  </a:lnTo>
                  <a:lnTo>
                    <a:pt x="10" y="12"/>
                  </a:lnTo>
                  <a:lnTo>
                    <a:pt x="10" y="10"/>
                  </a:lnTo>
                  <a:lnTo>
                    <a:pt x="10" y="10"/>
                  </a:lnTo>
                  <a:lnTo>
                    <a:pt x="10" y="10"/>
                  </a:lnTo>
                  <a:lnTo>
                    <a:pt x="12" y="10"/>
                  </a:lnTo>
                  <a:lnTo>
                    <a:pt x="18" y="8"/>
                  </a:lnTo>
                  <a:lnTo>
                    <a:pt x="18" y="8"/>
                  </a:lnTo>
                  <a:lnTo>
                    <a:pt x="18" y="8"/>
                  </a:lnTo>
                  <a:lnTo>
                    <a:pt x="20" y="8"/>
                  </a:lnTo>
                  <a:lnTo>
                    <a:pt x="20" y="8"/>
                  </a:lnTo>
                  <a:lnTo>
                    <a:pt x="20" y="8"/>
                  </a:lnTo>
                  <a:lnTo>
                    <a:pt x="20" y="10"/>
                  </a:lnTo>
                  <a:lnTo>
                    <a:pt x="20" y="10"/>
                  </a:lnTo>
                  <a:lnTo>
                    <a:pt x="20" y="10"/>
                  </a:lnTo>
                  <a:lnTo>
                    <a:pt x="22" y="12"/>
                  </a:lnTo>
                  <a:lnTo>
                    <a:pt x="22" y="12"/>
                  </a:lnTo>
                  <a:lnTo>
                    <a:pt x="22" y="12"/>
                  </a:lnTo>
                  <a:lnTo>
                    <a:pt x="22" y="12"/>
                  </a:lnTo>
                  <a:lnTo>
                    <a:pt x="26" y="10"/>
                  </a:lnTo>
                  <a:lnTo>
                    <a:pt x="28" y="10"/>
                  </a:lnTo>
                  <a:lnTo>
                    <a:pt x="28" y="10"/>
                  </a:lnTo>
                  <a:lnTo>
                    <a:pt x="30" y="10"/>
                  </a:lnTo>
                  <a:lnTo>
                    <a:pt x="30" y="10"/>
                  </a:lnTo>
                  <a:lnTo>
                    <a:pt x="32" y="10"/>
                  </a:lnTo>
                  <a:lnTo>
                    <a:pt x="36" y="12"/>
                  </a:lnTo>
                  <a:lnTo>
                    <a:pt x="38" y="12"/>
                  </a:lnTo>
                  <a:lnTo>
                    <a:pt x="38" y="12"/>
                  </a:lnTo>
                  <a:lnTo>
                    <a:pt x="40" y="12"/>
                  </a:lnTo>
                  <a:lnTo>
                    <a:pt x="40" y="12"/>
                  </a:lnTo>
                  <a:lnTo>
                    <a:pt x="40" y="12"/>
                  </a:lnTo>
                  <a:lnTo>
                    <a:pt x="44" y="10"/>
                  </a:lnTo>
                  <a:lnTo>
                    <a:pt x="48" y="8"/>
                  </a:lnTo>
                  <a:lnTo>
                    <a:pt x="50" y="6"/>
                  </a:lnTo>
                  <a:lnTo>
                    <a:pt x="54" y="8"/>
                  </a:lnTo>
                  <a:lnTo>
                    <a:pt x="60" y="8"/>
                  </a:lnTo>
                  <a:lnTo>
                    <a:pt x="60" y="8"/>
                  </a:lnTo>
                  <a:lnTo>
                    <a:pt x="68" y="6"/>
                  </a:lnTo>
                  <a:lnTo>
                    <a:pt x="70" y="4"/>
                  </a:lnTo>
                  <a:lnTo>
                    <a:pt x="70" y="4"/>
                  </a:lnTo>
                  <a:lnTo>
                    <a:pt x="72" y="2"/>
                  </a:lnTo>
                  <a:lnTo>
                    <a:pt x="72" y="2"/>
                  </a:lnTo>
                  <a:lnTo>
                    <a:pt x="72" y="2"/>
                  </a:lnTo>
                  <a:lnTo>
                    <a:pt x="72" y="2"/>
                  </a:lnTo>
                  <a:lnTo>
                    <a:pt x="72" y="2"/>
                  </a:lnTo>
                  <a:lnTo>
                    <a:pt x="72" y="2"/>
                  </a:lnTo>
                  <a:lnTo>
                    <a:pt x="72" y="0"/>
                  </a:lnTo>
                  <a:lnTo>
                    <a:pt x="72" y="2"/>
                  </a:lnTo>
                  <a:lnTo>
                    <a:pt x="74" y="2"/>
                  </a:lnTo>
                  <a:lnTo>
                    <a:pt x="74" y="2"/>
                  </a:lnTo>
                  <a:lnTo>
                    <a:pt x="74" y="2"/>
                  </a:lnTo>
                  <a:lnTo>
                    <a:pt x="74" y="2"/>
                  </a:lnTo>
                  <a:lnTo>
                    <a:pt x="74" y="4"/>
                  </a:lnTo>
                  <a:lnTo>
                    <a:pt x="74" y="4"/>
                  </a:lnTo>
                  <a:lnTo>
                    <a:pt x="74" y="4"/>
                  </a:lnTo>
                  <a:lnTo>
                    <a:pt x="76" y="4"/>
                  </a:lnTo>
                  <a:lnTo>
                    <a:pt x="78" y="4"/>
                  </a:lnTo>
                  <a:lnTo>
                    <a:pt x="84" y="4"/>
                  </a:lnTo>
                  <a:lnTo>
                    <a:pt x="88" y="4"/>
                  </a:lnTo>
                  <a:lnTo>
                    <a:pt x="88" y="4"/>
                  </a:lnTo>
                  <a:lnTo>
                    <a:pt x="88" y="4"/>
                  </a:lnTo>
                  <a:lnTo>
                    <a:pt x="90" y="4"/>
                  </a:lnTo>
                  <a:lnTo>
                    <a:pt x="96" y="4"/>
                  </a:lnTo>
                  <a:lnTo>
                    <a:pt x="98" y="4"/>
                  </a:lnTo>
                  <a:lnTo>
                    <a:pt x="98" y="4"/>
                  </a:lnTo>
                  <a:lnTo>
                    <a:pt x="98" y="4"/>
                  </a:lnTo>
                  <a:lnTo>
                    <a:pt x="100" y="4"/>
                  </a:lnTo>
                  <a:lnTo>
                    <a:pt x="102" y="4"/>
                  </a:lnTo>
                  <a:lnTo>
                    <a:pt x="102" y="4"/>
                  </a:lnTo>
                  <a:lnTo>
                    <a:pt x="104" y="4"/>
                  </a:lnTo>
                  <a:lnTo>
                    <a:pt x="108" y="8"/>
                  </a:lnTo>
                  <a:lnTo>
                    <a:pt x="108" y="8"/>
                  </a:lnTo>
                  <a:lnTo>
                    <a:pt x="118" y="18"/>
                  </a:lnTo>
                  <a:lnTo>
                    <a:pt x="120" y="20"/>
                  </a:lnTo>
                  <a:lnTo>
                    <a:pt x="120" y="20"/>
                  </a:lnTo>
                  <a:lnTo>
                    <a:pt x="120" y="20"/>
                  </a:lnTo>
                  <a:lnTo>
                    <a:pt x="120" y="24"/>
                  </a:lnTo>
                  <a:lnTo>
                    <a:pt x="120" y="24"/>
                  </a:lnTo>
                  <a:lnTo>
                    <a:pt x="128" y="28"/>
                  </a:lnTo>
                  <a:lnTo>
                    <a:pt x="128" y="28"/>
                  </a:lnTo>
                  <a:lnTo>
                    <a:pt x="132" y="26"/>
                  </a:lnTo>
                  <a:lnTo>
                    <a:pt x="132" y="26"/>
                  </a:lnTo>
                  <a:lnTo>
                    <a:pt x="132" y="26"/>
                  </a:lnTo>
                  <a:lnTo>
                    <a:pt x="134" y="26"/>
                  </a:lnTo>
                  <a:lnTo>
                    <a:pt x="134" y="26"/>
                  </a:lnTo>
                  <a:lnTo>
                    <a:pt x="134" y="26"/>
                  </a:lnTo>
                  <a:lnTo>
                    <a:pt x="134" y="26"/>
                  </a:lnTo>
                  <a:lnTo>
                    <a:pt x="132" y="28"/>
                  </a:lnTo>
                  <a:lnTo>
                    <a:pt x="132" y="28"/>
                  </a:lnTo>
                  <a:lnTo>
                    <a:pt x="132" y="28"/>
                  </a:lnTo>
                  <a:lnTo>
                    <a:pt x="132" y="28"/>
                  </a:lnTo>
                  <a:lnTo>
                    <a:pt x="134" y="30"/>
                  </a:lnTo>
                  <a:lnTo>
                    <a:pt x="134" y="30"/>
                  </a:lnTo>
                  <a:lnTo>
                    <a:pt x="134" y="30"/>
                  </a:lnTo>
                  <a:lnTo>
                    <a:pt x="136" y="30"/>
                  </a:lnTo>
                  <a:lnTo>
                    <a:pt x="136" y="30"/>
                  </a:lnTo>
                  <a:lnTo>
                    <a:pt x="138" y="28"/>
                  </a:lnTo>
                  <a:lnTo>
                    <a:pt x="140" y="28"/>
                  </a:lnTo>
                  <a:lnTo>
                    <a:pt x="142" y="28"/>
                  </a:lnTo>
                  <a:lnTo>
                    <a:pt x="148" y="32"/>
                  </a:lnTo>
                  <a:lnTo>
                    <a:pt x="148" y="32"/>
                  </a:lnTo>
                  <a:lnTo>
                    <a:pt x="150" y="38"/>
                  </a:lnTo>
                  <a:lnTo>
                    <a:pt x="154" y="50"/>
                  </a:lnTo>
                  <a:lnTo>
                    <a:pt x="158" y="54"/>
                  </a:lnTo>
                  <a:lnTo>
                    <a:pt x="162" y="58"/>
                  </a:lnTo>
                  <a:lnTo>
                    <a:pt x="162" y="58"/>
                  </a:lnTo>
                  <a:lnTo>
                    <a:pt x="162" y="58"/>
                  </a:lnTo>
                  <a:lnTo>
                    <a:pt x="162" y="58"/>
                  </a:lnTo>
                  <a:lnTo>
                    <a:pt x="162" y="60"/>
                  </a:lnTo>
                  <a:lnTo>
                    <a:pt x="164" y="60"/>
                  </a:lnTo>
                  <a:lnTo>
                    <a:pt x="164" y="60"/>
                  </a:lnTo>
                  <a:lnTo>
                    <a:pt x="164" y="60"/>
                  </a:lnTo>
                  <a:lnTo>
                    <a:pt x="164" y="60"/>
                  </a:lnTo>
                  <a:lnTo>
                    <a:pt x="166" y="60"/>
                  </a:lnTo>
                  <a:lnTo>
                    <a:pt x="168" y="60"/>
                  </a:lnTo>
                  <a:lnTo>
                    <a:pt x="168" y="60"/>
                  </a:lnTo>
                  <a:lnTo>
                    <a:pt x="168" y="60"/>
                  </a:lnTo>
                  <a:lnTo>
                    <a:pt x="168" y="60"/>
                  </a:lnTo>
                  <a:lnTo>
                    <a:pt x="168" y="60"/>
                  </a:lnTo>
                  <a:lnTo>
                    <a:pt x="170" y="64"/>
                  </a:lnTo>
                  <a:lnTo>
                    <a:pt x="170" y="64"/>
                  </a:lnTo>
                  <a:lnTo>
                    <a:pt x="170" y="66"/>
                  </a:lnTo>
                  <a:lnTo>
                    <a:pt x="170" y="66"/>
                  </a:lnTo>
                  <a:lnTo>
                    <a:pt x="170" y="66"/>
                  </a:lnTo>
                  <a:lnTo>
                    <a:pt x="170" y="66"/>
                  </a:lnTo>
                  <a:lnTo>
                    <a:pt x="170" y="66"/>
                  </a:lnTo>
                  <a:lnTo>
                    <a:pt x="172" y="68"/>
                  </a:lnTo>
                  <a:lnTo>
                    <a:pt x="172" y="68"/>
                  </a:lnTo>
                  <a:lnTo>
                    <a:pt x="174" y="68"/>
                  </a:lnTo>
                  <a:lnTo>
                    <a:pt x="174" y="68"/>
                  </a:lnTo>
                  <a:lnTo>
                    <a:pt x="174" y="70"/>
                  </a:lnTo>
                  <a:lnTo>
                    <a:pt x="174" y="70"/>
                  </a:lnTo>
                  <a:lnTo>
                    <a:pt x="174" y="70"/>
                  </a:lnTo>
                  <a:lnTo>
                    <a:pt x="174" y="70"/>
                  </a:lnTo>
                  <a:lnTo>
                    <a:pt x="174" y="70"/>
                  </a:lnTo>
                  <a:lnTo>
                    <a:pt x="174" y="70"/>
                  </a:lnTo>
                  <a:lnTo>
                    <a:pt x="174" y="72"/>
                  </a:lnTo>
                  <a:lnTo>
                    <a:pt x="172" y="70"/>
                  </a:lnTo>
                  <a:lnTo>
                    <a:pt x="172" y="70"/>
                  </a:lnTo>
                  <a:lnTo>
                    <a:pt x="172" y="70"/>
                  </a:lnTo>
                  <a:lnTo>
                    <a:pt x="172" y="70"/>
                  </a:lnTo>
                  <a:lnTo>
                    <a:pt x="172" y="72"/>
                  </a:lnTo>
                  <a:lnTo>
                    <a:pt x="172" y="72"/>
                  </a:lnTo>
                  <a:lnTo>
                    <a:pt x="174" y="74"/>
                  </a:lnTo>
                  <a:lnTo>
                    <a:pt x="176" y="76"/>
                  </a:lnTo>
                  <a:lnTo>
                    <a:pt x="180" y="78"/>
                  </a:lnTo>
                  <a:lnTo>
                    <a:pt x="182" y="80"/>
                  </a:lnTo>
                  <a:lnTo>
                    <a:pt x="182" y="78"/>
                  </a:lnTo>
                  <a:lnTo>
                    <a:pt x="182" y="78"/>
                  </a:lnTo>
                  <a:lnTo>
                    <a:pt x="182" y="78"/>
                  </a:lnTo>
                  <a:lnTo>
                    <a:pt x="184" y="78"/>
                  </a:lnTo>
                  <a:lnTo>
                    <a:pt x="184" y="78"/>
                  </a:lnTo>
                  <a:lnTo>
                    <a:pt x="190" y="84"/>
                  </a:lnTo>
                  <a:lnTo>
                    <a:pt x="190" y="84"/>
                  </a:lnTo>
                  <a:lnTo>
                    <a:pt x="192" y="84"/>
                  </a:lnTo>
                  <a:lnTo>
                    <a:pt x="192" y="84"/>
                  </a:lnTo>
                  <a:lnTo>
                    <a:pt x="192" y="86"/>
                  </a:lnTo>
                  <a:lnTo>
                    <a:pt x="192" y="86"/>
                  </a:lnTo>
                  <a:lnTo>
                    <a:pt x="192" y="86"/>
                  </a:lnTo>
                  <a:lnTo>
                    <a:pt x="192" y="88"/>
                  </a:lnTo>
                  <a:lnTo>
                    <a:pt x="192" y="88"/>
                  </a:lnTo>
                  <a:lnTo>
                    <a:pt x="192" y="88"/>
                  </a:lnTo>
                  <a:lnTo>
                    <a:pt x="192" y="88"/>
                  </a:lnTo>
                  <a:lnTo>
                    <a:pt x="194" y="90"/>
                  </a:lnTo>
                  <a:lnTo>
                    <a:pt x="200" y="94"/>
                  </a:lnTo>
                  <a:lnTo>
                    <a:pt x="202" y="96"/>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15" name="Freeform 5750">
              <a:extLst>
                <a:ext uri="{FF2B5EF4-FFF2-40B4-BE49-F238E27FC236}">
                  <a16:creationId xmlns:a16="http://schemas.microsoft.com/office/drawing/2014/main" id="{74863439-1AA6-F842-952A-E79A059F7158}"/>
                </a:ext>
              </a:extLst>
            </p:cNvPr>
            <p:cNvSpPr>
              <a:spLocks/>
            </p:cNvSpPr>
            <p:nvPr/>
          </p:nvSpPr>
          <p:spPr bwMode="auto">
            <a:xfrm>
              <a:off x="2032376" y="2468012"/>
              <a:ext cx="222031" cy="61574"/>
            </a:xfrm>
            <a:custGeom>
              <a:avLst/>
              <a:gdLst/>
              <a:ahLst/>
              <a:cxnLst>
                <a:cxn ang="0">
                  <a:pos x="4" y="32"/>
                </a:cxn>
                <a:cxn ang="0">
                  <a:pos x="36" y="32"/>
                </a:cxn>
                <a:cxn ang="0">
                  <a:pos x="46" y="24"/>
                </a:cxn>
                <a:cxn ang="0">
                  <a:pos x="66" y="22"/>
                </a:cxn>
                <a:cxn ang="0">
                  <a:pos x="70" y="22"/>
                </a:cxn>
                <a:cxn ang="0">
                  <a:pos x="72" y="22"/>
                </a:cxn>
                <a:cxn ang="0">
                  <a:pos x="74" y="20"/>
                </a:cxn>
                <a:cxn ang="0">
                  <a:pos x="74" y="18"/>
                </a:cxn>
                <a:cxn ang="0">
                  <a:pos x="74" y="16"/>
                </a:cxn>
                <a:cxn ang="0">
                  <a:pos x="76" y="12"/>
                </a:cxn>
                <a:cxn ang="0">
                  <a:pos x="80" y="14"/>
                </a:cxn>
                <a:cxn ang="0">
                  <a:pos x="82" y="16"/>
                </a:cxn>
                <a:cxn ang="0">
                  <a:pos x="86" y="18"/>
                </a:cxn>
                <a:cxn ang="0">
                  <a:pos x="94" y="20"/>
                </a:cxn>
                <a:cxn ang="0">
                  <a:pos x="96" y="22"/>
                </a:cxn>
                <a:cxn ang="0">
                  <a:pos x="98" y="24"/>
                </a:cxn>
                <a:cxn ang="0">
                  <a:pos x="100" y="24"/>
                </a:cxn>
                <a:cxn ang="0">
                  <a:pos x="112" y="28"/>
                </a:cxn>
                <a:cxn ang="0">
                  <a:pos x="120" y="30"/>
                </a:cxn>
                <a:cxn ang="0">
                  <a:pos x="124" y="28"/>
                </a:cxn>
                <a:cxn ang="0">
                  <a:pos x="126" y="26"/>
                </a:cxn>
                <a:cxn ang="0">
                  <a:pos x="136" y="26"/>
                </a:cxn>
                <a:cxn ang="0">
                  <a:pos x="138" y="24"/>
                </a:cxn>
                <a:cxn ang="0">
                  <a:pos x="140" y="22"/>
                </a:cxn>
                <a:cxn ang="0">
                  <a:pos x="140" y="20"/>
                </a:cxn>
                <a:cxn ang="0">
                  <a:pos x="140" y="18"/>
                </a:cxn>
                <a:cxn ang="0">
                  <a:pos x="138" y="16"/>
                </a:cxn>
                <a:cxn ang="0">
                  <a:pos x="136" y="14"/>
                </a:cxn>
                <a:cxn ang="0">
                  <a:pos x="134" y="14"/>
                </a:cxn>
                <a:cxn ang="0">
                  <a:pos x="128" y="14"/>
                </a:cxn>
                <a:cxn ang="0">
                  <a:pos x="122" y="16"/>
                </a:cxn>
                <a:cxn ang="0">
                  <a:pos x="120" y="16"/>
                </a:cxn>
                <a:cxn ang="0">
                  <a:pos x="116" y="18"/>
                </a:cxn>
                <a:cxn ang="0">
                  <a:pos x="114" y="18"/>
                </a:cxn>
                <a:cxn ang="0">
                  <a:pos x="110" y="16"/>
                </a:cxn>
                <a:cxn ang="0">
                  <a:pos x="108" y="14"/>
                </a:cxn>
                <a:cxn ang="0">
                  <a:pos x="108" y="10"/>
                </a:cxn>
                <a:cxn ang="0">
                  <a:pos x="106" y="10"/>
                </a:cxn>
                <a:cxn ang="0">
                  <a:pos x="102" y="8"/>
                </a:cxn>
                <a:cxn ang="0">
                  <a:pos x="100" y="8"/>
                </a:cxn>
                <a:cxn ang="0">
                  <a:pos x="98" y="10"/>
                </a:cxn>
                <a:cxn ang="0">
                  <a:pos x="96" y="12"/>
                </a:cxn>
                <a:cxn ang="0">
                  <a:pos x="94" y="6"/>
                </a:cxn>
                <a:cxn ang="0">
                  <a:pos x="92" y="4"/>
                </a:cxn>
                <a:cxn ang="0">
                  <a:pos x="90" y="2"/>
                </a:cxn>
                <a:cxn ang="0">
                  <a:pos x="88" y="2"/>
                </a:cxn>
                <a:cxn ang="0">
                  <a:pos x="74" y="4"/>
                </a:cxn>
                <a:cxn ang="0">
                  <a:pos x="70" y="4"/>
                </a:cxn>
                <a:cxn ang="0">
                  <a:pos x="70" y="2"/>
                </a:cxn>
                <a:cxn ang="0">
                  <a:pos x="68" y="2"/>
                </a:cxn>
                <a:cxn ang="0">
                  <a:pos x="64" y="4"/>
                </a:cxn>
                <a:cxn ang="0">
                  <a:pos x="62" y="6"/>
                </a:cxn>
                <a:cxn ang="0">
                  <a:pos x="60" y="10"/>
                </a:cxn>
                <a:cxn ang="0">
                  <a:pos x="56" y="12"/>
                </a:cxn>
                <a:cxn ang="0">
                  <a:pos x="32" y="12"/>
                </a:cxn>
              </a:cxnLst>
              <a:rect l="0" t="0" r="r" b="b"/>
              <a:pathLst>
                <a:path w="140" h="38">
                  <a:moveTo>
                    <a:pt x="0" y="38"/>
                  </a:moveTo>
                  <a:lnTo>
                    <a:pt x="2" y="34"/>
                  </a:lnTo>
                  <a:lnTo>
                    <a:pt x="4" y="32"/>
                  </a:lnTo>
                  <a:lnTo>
                    <a:pt x="4" y="32"/>
                  </a:lnTo>
                  <a:lnTo>
                    <a:pt x="8" y="32"/>
                  </a:lnTo>
                  <a:lnTo>
                    <a:pt x="36" y="32"/>
                  </a:lnTo>
                  <a:lnTo>
                    <a:pt x="42" y="32"/>
                  </a:lnTo>
                  <a:lnTo>
                    <a:pt x="46" y="32"/>
                  </a:lnTo>
                  <a:lnTo>
                    <a:pt x="46" y="24"/>
                  </a:lnTo>
                  <a:lnTo>
                    <a:pt x="46" y="24"/>
                  </a:lnTo>
                  <a:lnTo>
                    <a:pt x="64" y="22"/>
                  </a:lnTo>
                  <a:lnTo>
                    <a:pt x="66" y="22"/>
                  </a:lnTo>
                  <a:lnTo>
                    <a:pt x="66" y="24"/>
                  </a:lnTo>
                  <a:lnTo>
                    <a:pt x="68" y="24"/>
                  </a:lnTo>
                  <a:lnTo>
                    <a:pt x="70" y="22"/>
                  </a:lnTo>
                  <a:lnTo>
                    <a:pt x="70" y="22"/>
                  </a:lnTo>
                  <a:lnTo>
                    <a:pt x="72" y="22"/>
                  </a:lnTo>
                  <a:lnTo>
                    <a:pt x="72" y="22"/>
                  </a:lnTo>
                  <a:lnTo>
                    <a:pt x="72" y="22"/>
                  </a:lnTo>
                  <a:lnTo>
                    <a:pt x="74" y="20"/>
                  </a:lnTo>
                  <a:lnTo>
                    <a:pt x="74" y="20"/>
                  </a:lnTo>
                  <a:lnTo>
                    <a:pt x="74" y="20"/>
                  </a:lnTo>
                  <a:lnTo>
                    <a:pt x="74" y="18"/>
                  </a:lnTo>
                  <a:lnTo>
                    <a:pt x="74" y="18"/>
                  </a:lnTo>
                  <a:lnTo>
                    <a:pt x="74" y="16"/>
                  </a:lnTo>
                  <a:lnTo>
                    <a:pt x="74" y="16"/>
                  </a:lnTo>
                  <a:lnTo>
                    <a:pt x="74" y="16"/>
                  </a:lnTo>
                  <a:lnTo>
                    <a:pt x="76" y="14"/>
                  </a:lnTo>
                  <a:lnTo>
                    <a:pt x="76" y="12"/>
                  </a:lnTo>
                  <a:lnTo>
                    <a:pt x="76" y="12"/>
                  </a:lnTo>
                  <a:lnTo>
                    <a:pt x="78" y="12"/>
                  </a:lnTo>
                  <a:lnTo>
                    <a:pt x="78" y="12"/>
                  </a:lnTo>
                  <a:lnTo>
                    <a:pt x="80" y="14"/>
                  </a:lnTo>
                  <a:lnTo>
                    <a:pt x="80" y="14"/>
                  </a:lnTo>
                  <a:lnTo>
                    <a:pt x="82" y="16"/>
                  </a:lnTo>
                  <a:lnTo>
                    <a:pt x="82" y="16"/>
                  </a:lnTo>
                  <a:lnTo>
                    <a:pt x="84" y="16"/>
                  </a:lnTo>
                  <a:lnTo>
                    <a:pt x="84" y="18"/>
                  </a:lnTo>
                  <a:lnTo>
                    <a:pt x="86" y="18"/>
                  </a:lnTo>
                  <a:lnTo>
                    <a:pt x="88" y="18"/>
                  </a:lnTo>
                  <a:lnTo>
                    <a:pt x="92" y="20"/>
                  </a:lnTo>
                  <a:lnTo>
                    <a:pt x="94" y="20"/>
                  </a:lnTo>
                  <a:lnTo>
                    <a:pt x="94" y="20"/>
                  </a:lnTo>
                  <a:lnTo>
                    <a:pt x="96" y="22"/>
                  </a:lnTo>
                  <a:lnTo>
                    <a:pt x="96" y="22"/>
                  </a:lnTo>
                  <a:lnTo>
                    <a:pt x="96" y="22"/>
                  </a:lnTo>
                  <a:lnTo>
                    <a:pt x="98" y="24"/>
                  </a:lnTo>
                  <a:lnTo>
                    <a:pt x="98" y="24"/>
                  </a:lnTo>
                  <a:lnTo>
                    <a:pt x="98" y="24"/>
                  </a:lnTo>
                  <a:lnTo>
                    <a:pt x="100" y="24"/>
                  </a:lnTo>
                  <a:lnTo>
                    <a:pt x="100" y="24"/>
                  </a:lnTo>
                  <a:lnTo>
                    <a:pt x="106" y="24"/>
                  </a:lnTo>
                  <a:lnTo>
                    <a:pt x="106" y="26"/>
                  </a:lnTo>
                  <a:lnTo>
                    <a:pt x="112" y="28"/>
                  </a:lnTo>
                  <a:lnTo>
                    <a:pt x="112" y="28"/>
                  </a:lnTo>
                  <a:lnTo>
                    <a:pt x="114" y="30"/>
                  </a:lnTo>
                  <a:lnTo>
                    <a:pt x="120" y="30"/>
                  </a:lnTo>
                  <a:lnTo>
                    <a:pt x="122" y="30"/>
                  </a:lnTo>
                  <a:lnTo>
                    <a:pt x="122" y="30"/>
                  </a:lnTo>
                  <a:lnTo>
                    <a:pt x="124" y="28"/>
                  </a:lnTo>
                  <a:lnTo>
                    <a:pt x="124" y="28"/>
                  </a:lnTo>
                  <a:lnTo>
                    <a:pt x="126" y="28"/>
                  </a:lnTo>
                  <a:lnTo>
                    <a:pt x="126" y="26"/>
                  </a:lnTo>
                  <a:lnTo>
                    <a:pt x="128" y="26"/>
                  </a:lnTo>
                  <a:lnTo>
                    <a:pt x="132" y="26"/>
                  </a:lnTo>
                  <a:lnTo>
                    <a:pt x="136" y="26"/>
                  </a:lnTo>
                  <a:lnTo>
                    <a:pt x="138" y="26"/>
                  </a:lnTo>
                  <a:lnTo>
                    <a:pt x="138" y="24"/>
                  </a:lnTo>
                  <a:lnTo>
                    <a:pt x="138" y="24"/>
                  </a:lnTo>
                  <a:lnTo>
                    <a:pt x="140" y="24"/>
                  </a:lnTo>
                  <a:lnTo>
                    <a:pt x="140" y="24"/>
                  </a:lnTo>
                  <a:lnTo>
                    <a:pt x="140" y="22"/>
                  </a:lnTo>
                  <a:lnTo>
                    <a:pt x="140" y="22"/>
                  </a:lnTo>
                  <a:lnTo>
                    <a:pt x="140" y="22"/>
                  </a:lnTo>
                  <a:lnTo>
                    <a:pt x="140" y="20"/>
                  </a:lnTo>
                  <a:lnTo>
                    <a:pt x="140" y="20"/>
                  </a:lnTo>
                  <a:lnTo>
                    <a:pt x="140" y="20"/>
                  </a:lnTo>
                  <a:lnTo>
                    <a:pt x="140" y="18"/>
                  </a:lnTo>
                  <a:lnTo>
                    <a:pt x="138" y="16"/>
                  </a:lnTo>
                  <a:lnTo>
                    <a:pt x="138" y="16"/>
                  </a:lnTo>
                  <a:lnTo>
                    <a:pt x="138" y="16"/>
                  </a:lnTo>
                  <a:lnTo>
                    <a:pt x="136" y="14"/>
                  </a:lnTo>
                  <a:lnTo>
                    <a:pt x="136" y="14"/>
                  </a:lnTo>
                  <a:lnTo>
                    <a:pt x="136" y="14"/>
                  </a:lnTo>
                  <a:lnTo>
                    <a:pt x="136" y="14"/>
                  </a:lnTo>
                  <a:lnTo>
                    <a:pt x="136" y="14"/>
                  </a:lnTo>
                  <a:lnTo>
                    <a:pt x="134" y="14"/>
                  </a:lnTo>
                  <a:lnTo>
                    <a:pt x="132" y="12"/>
                  </a:lnTo>
                  <a:lnTo>
                    <a:pt x="132" y="12"/>
                  </a:lnTo>
                  <a:lnTo>
                    <a:pt x="128" y="14"/>
                  </a:lnTo>
                  <a:lnTo>
                    <a:pt x="126" y="14"/>
                  </a:lnTo>
                  <a:lnTo>
                    <a:pt x="122" y="16"/>
                  </a:lnTo>
                  <a:lnTo>
                    <a:pt x="122" y="16"/>
                  </a:lnTo>
                  <a:lnTo>
                    <a:pt x="122" y="16"/>
                  </a:lnTo>
                  <a:lnTo>
                    <a:pt x="120" y="16"/>
                  </a:lnTo>
                  <a:lnTo>
                    <a:pt x="120" y="16"/>
                  </a:lnTo>
                  <a:lnTo>
                    <a:pt x="120" y="18"/>
                  </a:lnTo>
                  <a:lnTo>
                    <a:pt x="120" y="18"/>
                  </a:lnTo>
                  <a:lnTo>
                    <a:pt x="116" y="18"/>
                  </a:lnTo>
                  <a:lnTo>
                    <a:pt x="116" y="18"/>
                  </a:lnTo>
                  <a:lnTo>
                    <a:pt x="114" y="18"/>
                  </a:lnTo>
                  <a:lnTo>
                    <a:pt x="114" y="18"/>
                  </a:lnTo>
                  <a:lnTo>
                    <a:pt x="112" y="18"/>
                  </a:lnTo>
                  <a:lnTo>
                    <a:pt x="110" y="16"/>
                  </a:lnTo>
                  <a:lnTo>
                    <a:pt x="110" y="16"/>
                  </a:lnTo>
                  <a:lnTo>
                    <a:pt x="110" y="16"/>
                  </a:lnTo>
                  <a:lnTo>
                    <a:pt x="108" y="14"/>
                  </a:lnTo>
                  <a:lnTo>
                    <a:pt x="108" y="14"/>
                  </a:lnTo>
                  <a:lnTo>
                    <a:pt x="108" y="12"/>
                  </a:lnTo>
                  <a:lnTo>
                    <a:pt x="108" y="12"/>
                  </a:lnTo>
                  <a:lnTo>
                    <a:pt x="108" y="10"/>
                  </a:lnTo>
                  <a:lnTo>
                    <a:pt x="106" y="10"/>
                  </a:lnTo>
                  <a:lnTo>
                    <a:pt x="106" y="10"/>
                  </a:lnTo>
                  <a:lnTo>
                    <a:pt x="106" y="10"/>
                  </a:lnTo>
                  <a:lnTo>
                    <a:pt x="104" y="8"/>
                  </a:lnTo>
                  <a:lnTo>
                    <a:pt x="104" y="8"/>
                  </a:lnTo>
                  <a:lnTo>
                    <a:pt x="102" y="8"/>
                  </a:lnTo>
                  <a:lnTo>
                    <a:pt x="102" y="8"/>
                  </a:lnTo>
                  <a:lnTo>
                    <a:pt x="102" y="8"/>
                  </a:lnTo>
                  <a:lnTo>
                    <a:pt x="100" y="8"/>
                  </a:lnTo>
                  <a:lnTo>
                    <a:pt x="100" y="8"/>
                  </a:lnTo>
                  <a:lnTo>
                    <a:pt x="100" y="10"/>
                  </a:lnTo>
                  <a:lnTo>
                    <a:pt x="98" y="10"/>
                  </a:lnTo>
                  <a:lnTo>
                    <a:pt x="98" y="10"/>
                  </a:lnTo>
                  <a:lnTo>
                    <a:pt x="98" y="10"/>
                  </a:lnTo>
                  <a:lnTo>
                    <a:pt x="96" y="12"/>
                  </a:lnTo>
                  <a:lnTo>
                    <a:pt x="94" y="10"/>
                  </a:lnTo>
                  <a:lnTo>
                    <a:pt x="94" y="8"/>
                  </a:lnTo>
                  <a:lnTo>
                    <a:pt x="94" y="6"/>
                  </a:lnTo>
                  <a:lnTo>
                    <a:pt x="92" y="6"/>
                  </a:lnTo>
                  <a:lnTo>
                    <a:pt x="92" y="4"/>
                  </a:lnTo>
                  <a:lnTo>
                    <a:pt x="92" y="4"/>
                  </a:lnTo>
                  <a:lnTo>
                    <a:pt x="92" y="4"/>
                  </a:lnTo>
                  <a:lnTo>
                    <a:pt x="90" y="4"/>
                  </a:lnTo>
                  <a:lnTo>
                    <a:pt x="90" y="2"/>
                  </a:lnTo>
                  <a:lnTo>
                    <a:pt x="90" y="2"/>
                  </a:lnTo>
                  <a:lnTo>
                    <a:pt x="88" y="2"/>
                  </a:lnTo>
                  <a:lnTo>
                    <a:pt x="88" y="2"/>
                  </a:lnTo>
                  <a:lnTo>
                    <a:pt x="80" y="0"/>
                  </a:lnTo>
                  <a:lnTo>
                    <a:pt x="76" y="2"/>
                  </a:lnTo>
                  <a:lnTo>
                    <a:pt x="74" y="4"/>
                  </a:lnTo>
                  <a:lnTo>
                    <a:pt x="72" y="4"/>
                  </a:lnTo>
                  <a:lnTo>
                    <a:pt x="72" y="4"/>
                  </a:lnTo>
                  <a:lnTo>
                    <a:pt x="70" y="4"/>
                  </a:lnTo>
                  <a:lnTo>
                    <a:pt x="70" y="4"/>
                  </a:lnTo>
                  <a:lnTo>
                    <a:pt x="70" y="2"/>
                  </a:lnTo>
                  <a:lnTo>
                    <a:pt x="70" y="2"/>
                  </a:lnTo>
                  <a:lnTo>
                    <a:pt x="70" y="2"/>
                  </a:lnTo>
                  <a:lnTo>
                    <a:pt x="68" y="2"/>
                  </a:lnTo>
                  <a:lnTo>
                    <a:pt x="68" y="2"/>
                  </a:lnTo>
                  <a:lnTo>
                    <a:pt x="68" y="2"/>
                  </a:lnTo>
                  <a:lnTo>
                    <a:pt x="66" y="2"/>
                  </a:lnTo>
                  <a:lnTo>
                    <a:pt x="64" y="4"/>
                  </a:lnTo>
                  <a:lnTo>
                    <a:pt x="64" y="6"/>
                  </a:lnTo>
                  <a:lnTo>
                    <a:pt x="62" y="6"/>
                  </a:lnTo>
                  <a:lnTo>
                    <a:pt x="62" y="6"/>
                  </a:lnTo>
                  <a:lnTo>
                    <a:pt x="62" y="8"/>
                  </a:lnTo>
                  <a:lnTo>
                    <a:pt x="62" y="8"/>
                  </a:lnTo>
                  <a:lnTo>
                    <a:pt x="60" y="10"/>
                  </a:lnTo>
                  <a:lnTo>
                    <a:pt x="60" y="12"/>
                  </a:lnTo>
                  <a:lnTo>
                    <a:pt x="60" y="12"/>
                  </a:lnTo>
                  <a:lnTo>
                    <a:pt x="56" y="12"/>
                  </a:lnTo>
                  <a:lnTo>
                    <a:pt x="54" y="12"/>
                  </a:lnTo>
                  <a:lnTo>
                    <a:pt x="40" y="12"/>
                  </a:lnTo>
                  <a:lnTo>
                    <a:pt x="32" y="12"/>
                  </a:lnTo>
                  <a:lnTo>
                    <a:pt x="28" y="12"/>
                  </a:lnTo>
                  <a:lnTo>
                    <a:pt x="10" y="1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16" name="Freeform 5751">
              <a:extLst>
                <a:ext uri="{FF2B5EF4-FFF2-40B4-BE49-F238E27FC236}">
                  <a16:creationId xmlns:a16="http://schemas.microsoft.com/office/drawing/2014/main" id="{1019E7F2-FA0C-5D42-A4D8-4CDE84F1A8C2}"/>
                </a:ext>
              </a:extLst>
            </p:cNvPr>
            <p:cNvSpPr>
              <a:spLocks/>
            </p:cNvSpPr>
            <p:nvPr/>
          </p:nvSpPr>
          <p:spPr bwMode="auto">
            <a:xfrm>
              <a:off x="2034490" y="2397643"/>
              <a:ext cx="403888" cy="189119"/>
            </a:xfrm>
            <a:custGeom>
              <a:avLst/>
              <a:gdLst/>
              <a:ahLst/>
              <a:cxnLst>
                <a:cxn ang="0">
                  <a:pos x="214" y="10"/>
                </a:cxn>
                <a:cxn ang="0">
                  <a:pos x="216" y="18"/>
                </a:cxn>
                <a:cxn ang="0">
                  <a:pos x="224" y="28"/>
                </a:cxn>
                <a:cxn ang="0">
                  <a:pos x="224" y="34"/>
                </a:cxn>
                <a:cxn ang="0">
                  <a:pos x="224" y="38"/>
                </a:cxn>
                <a:cxn ang="0">
                  <a:pos x="224" y="40"/>
                </a:cxn>
                <a:cxn ang="0">
                  <a:pos x="226" y="40"/>
                </a:cxn>
                <a:cxn ang="0">
                  <a:pos x="226" y="44"/>
                </a:cxn>
                <a:cxn ang="0">
                  <a:pos x="224" y="48"/>
                </a:cxn>
                <a:cxn ang="0">
                  <a:pos x="222" y="50"/>
                </a:cxn>
                <a:cxn ang="0">
                  <a:pos x="224" y="58"/>
                </a:cxn>
                <a:cxn ang="0">
                  <a:pos x="230" y="64"/>
                </a:cxn>
                <a:cxn ang="0">
                  <a:pos x="230" y="66"/>
                </a:cxn>
                <a:cxn ang="0">
                  <a:pos x="234" y="70"/>
                </a:cxn>
                <a:cxn ang="0">
                  <a:pos x="236" y="64"/>
                </a:cxn>
                <a:cxn ang="0">
                  <a:pos x="240" y="66"/>
                </a:cxn>
                <a:cxn ang="0">
                  <a:pos x="246" y="72"/>
                </a:cxn>
                <a:cxn ang="0">
                  <a:pos x="244" y="74"/>
                </a:cxn>
                <a:cxn ang="0">
                  <a:pos x="246" y="78"/>
                </a:cxn>
                <a:cxn ang="0">
                  <a:pos x="248" y="80"/>
                </a:cxn>
                <a:cxn ang="0">
                  <a:pos x="254" y="86"/>
                </a:cxn>
                <a:cxn ang="0">
                  <a:pos x="252" y="92"/>
                </a:cxn>
                <a:cxn ang="0">
                  <a:pos x="254" y="112"/>
                </a:cxn>
                <a:cxn ang="0">
                  <a:pos x="248" y="112"/>
                </a:cxn>
                <a:cxn ang="0">
                  <a:pos x="240" y="112"/>
                </a:cxn>
                <a:cxn ang="0">
                  <a:pos x="236" y="114"/>
                </a:cxn>
                <a:cxn ang="0">
                  <a:pos x="218" y="114"/>
                </a:cxn>
                <a:cxn ang="0">
                  <a:pos x="214" y="116"/>
                </a:cxn>
                <a:cxn ang="0">
                  <a:pos x="204" y="116"/>
                </a:cxn>
                <a:cxn ang="0">
                  <a:pos x="200" y="114"/>
                </a:cxn>
                <a:cxn ang="0">
                  <a:pos x="196" y="114"/>
                </a:cxn>
                <a:cxn ang="0">
                  <a:pos x="186" y="110"/>
                </a:cxn>
                <a:cxn ang="0">
                  <a:pos x="180" y="106"/>
                </a:cxn>
                <a:cxn ang="0">
                  <a:pos x="180" y="108"/>
                </a:cxn>
                <a:cxn ang="0">
                  <a:pos x="178" y="110"/>
                </a:cxn>
                <a:cxn ang="0">
                  <a:pos x="174" y="110"/>
                </a:cxn>
                <a:cxn ang="0">
                  <a:pos x="174" y="108"/>
                </a:cxn>
                <a:cxn ang="0">
                  <a:pos x="174" y="104"/>
                </a:cxn>
                <a:cxn ang="0">
                  <a:pos x="174" y="102"/>
                </a:cxn>
                <a:cxn ang="0">
                  <a:pos x="146" y="100"/>
                </a:cxn>
                <a:cxn ang="0">
                  <a:pos x="122" y="100"/>
                </a:cxn>
                <a:cxn ang="0">
                  <a:pos x="104" y="100"/>
                </a:cxn>
                <a:cxn ang="0">
                  <a:pos x="86" y="100"/>
                </a:cxn>
                <a:cxn ang="0">
                  <a:pos x="62" y="106"/>
                </a:cxn>
                <a:cxn ang="0">
                  <a:pos x="40" y="112"/>
                </a:cxn>
                <a:cxn ang="0">
                  <a:pos x="32" y="110"/>
                </a:cxn>
                <a:cxn ang="0">
                  <a:pos x="24" y="110"/>
                </a:cxn>
                <a:cxn ang="0">
                  <a:pos x="8" y="116"/>
                </a:cxn>
                <a:cxn ang="0">
                  <a:pos x="2" y="116"/>
                </a:cxn>
                <a:cxn ang="0">
                  <a:pos x="0" y="116"/>
                </a:cxn>
              </a:cxnLst>
              <a:rect l="0" t="0" r="r" b="b"/>
              <a:pathLst>
                <a:path w="254" h="118">
                  <a:moveTo>
                    <a:pt x="212" y="0"/>
                  </a:moveTo>
                  <a:lnTo>
                    <a:pt x="212" y="0"/>
                  </a:lnTo>
                  <a:lnTo>
                    <a:pt x="216" y="6"/>
                  </a:lnTo>
                  <a:lnTo>
                    <a:pt x="214" y="10"/>
                  </a:lnTo>
                  <a:lnTo>
                    <a:pt x="212" y="12"/>
                  </a:lnTo>
                  <a:lnTo>
                    <a:pt x="212" y="12"/>
                  </a:lnTo>
                  <a:lnTo>
                    <a:pt x="214" y="18"/>
                  </a:lnTo>
                  <a:lnTo>
                    <a:pt x="216" y="18"/>
                  </a:lnTo>
                  <a:lnTo>
                    <a:pt x="222" y="22"/>
                  </a:lnTo>
                  <a:lnTo>
                    <a:pt x="222" y="22"/>
                  </a:lnTo>
                  <a:lnTo>
                    <a:pt x="222" y="24"/>
                  </a:lnTo>
                  <a:lnTo>
                    <a:pt x="224" y="28"/>
                  </a:lnTo>
                  <a:lnTo>
                    <a:pt x="224" y="28"/>
                  </a:lnTo>
                  <a:lnTo>
                    <a:pt x="224" y="30"/>
                  </a:lnTo>
                  <a:lnTo>
                    <a:pt x="224" y="34"/>
                  </a:lnTo>
                  <a:lnTo>
                    <a:pt x="224" y="34"/>
                  </a:lnTo>
                  <a:lnTo>
                    <a:pt x="224" y="36"/>
                  </a:lnTo>
                  <a:lnTo>
                    <a:pt x="222" y="36"/>
                  </a:lnTo>
                  <a:lnTo>
                    <a:pt x="224" y="38"/>
                  </a:lnTo>
                  <a:lnTo>
                    <a:pt x="224" y="38"/>
                  </a:lnTo>
                  <a:lnTo>
                    <a:pt x="224" y="38"/>
                  </a:lnTo>
                  <a:lnTo>
                    <a:pt x="224" y="38"/>
                  </a:lnTo>
                  <a:lnTo>
                    <a:pt x="224" y="38"/>
                  </a:lnTo>
                  <a:lnTo>
                    <a:pt x="224" y="40"/>
                  </a:lnTo>
                  <a:lnTo>
                    <a:pt x="224" y="40"/>
                  </a:lnTo>
                  <a:lnTo>
                    <a:pt x="226" y="40"/>
                  </a:lnTo>
                  <a:lnTo>
                    <a:pt x="226" y="40"/>
                  </a:lnTo>
                  <a:lnTo>
                    <a:pt x="226" y="40"/>
                  </a:lnTo>
                  <a:lnTo>
                    <a:pt x="226" y="40"/>
                  </a:lnTo>
                  <a:lnTo>
                    <a:pt x="226" y="42"/>
                  </a:lnTo>
                  <a:lnTo>
                    <a:pt x="226" y="44"/>
                  </a:lnTo>
                  <a:lnTo>
                    <a:pt x="226" y="44"/>
                  </a:lnTo>
                  <a:lnTo>
                    <a:pt x="226" y="46"/>
                  </a:lnTo>
                  <a:lnTo>
                    <a:pt x="226" y="46"/>
                  </a:lnTo>
                  <a:lnTo>
                    <a:pt x="226" y="46"/>
                  </a:lnTo>
                  <a:lnTo>
                    <a:pt x="224" y="48"/>
                  </a:lnTo>
                  <a:lnTo>
                    <a:pt x="224" y="48"/>
                  </a:lnTo>
                  <a:lnTo>
                    <a:pt x="224" y="48"/>
                  </a:lnTo>
                  <a:lnTo>
                    <a:pt x="224" y="48"/>
                  </a:lnTo>
                  <a:lnTo>
                    <a:pt x="222" y="50"/>
                  </a:lnTo>
                  <a:lnTo>
                    <a:pt x="220" y="52"/>
                  </a:lnTo>
                  <a:lnTo>
                    <a:pt x="220" y="52"/>
                  </a:lnTo>
                  <a:lnTo>
                    <a:pt x="222" y="56"/>
                  </a:lnTo>
                  <a:lnTo>
                    <a:pt x="224" y="58"/>
                  </a:lnTo>
                  <a:lnTo>
                    <a:pt x="226" y="60"/>
                  </a:lnTo>
                  <a:lnTo>
                    <a:pt x="226" y="60"/>
                  </a:lnTo>
                  <a:lnTo>
                    <a:pt x="226" y="60"/>
                  </a:lnTo>
                  <a:lnTo>
                    <a:pt x="230" y="64"/>
                  </a:lnTo>
                  <a:lnTo>
                    <a:pt x="230" y="64"/>
                  </a:lnTo>
                  <a:lnTo>
                    <a:pt x="228" y="66"/>
                  </a:lnTo>
                  <a:lnTo>
                    <a:pt x="228" y="66"/>
                  </a:lnTo>
                  <a:lnTo>
                    <a:pt x="230" y="66"/>
                  </a:lnTo>
                  <a:lnTo>
                    <a:pt x="232" y="70"/>
                  </a:lnTo>
                  <a:lnTo>
                    <a:pt x="232" y="70"/>
                  </a:lnTo>
                  <a:lnTo>
                    <a:pt x="232" y="70"/>
                  </a:lnTo>
                  <a:lnTo>
                    <a:pt x="234" y="70"/>
                  </a:lnTo>
                  <a:lnTo>
                    <a:pt x="234" y="70"/>
                  </a:lnTo>
                  <a:lnTo>
                    <a:pt x="234" y="68"/>
                  </a:lnTo>
                  <a:lnTo>
                    <a:pt x="236" y="66"/>
                  </a:lnTo>
                  <a:lnTo>
                    <a:pt x="236" y="64"/>
                  </a:lnTo>
                  <a:lnTo>
                    <a:pt x="236" y="64"/>
                  </a:lnTo>
                  <a:lnTo>
                    <a:pt x="236" y="64"/>
                  </a:lnTo>
                  <a:lnTo>
                    <a:pt x="238" y="64"/>
                  </a:lnTo>
                  <a:lnTo>
                    <a:pt x="240" y="66"/>
                  </a:lnTo>
                  <a:lnTo>
                    <a:pt x="242" y="66"/>
                  </a:lnTo>
                  <a:lnTo>
                    <a:pt x="242" y="68"/>
                  </a:lnTo>
                  <a:lnTo>
                    <a:pt x="244" y="72"/>
                  </a:lnTo>
                  <a:lnTo>
                    <a:pt x="246" y="72"/>
                  </a:lnTo>
                  <a:lnTo>
                    <a:pt x="246" y="72"/>
                  </a:lnTo>
                  <a:lnTo>
                    <a:pt x="246" y="72"/>
                  </a:lnTo>
                  <a:lnTo>
                    <a:pt x="246" y="72"/>
                  </a:lnTo>
                  <a:lnTo>
                    <a:pt x="244" y="74"/>
                  </a:lnTo>
                  <a:lnTo>
                    <a:pt x="244" y="74"/>
                  </a:lnTo>
                  <a:lnTo>
                    <a:pt x="244" y="74"/>
                  </a:lnTo>
                  <a:lnTo>
                    <a:pt x="244" y="76"/>
                  </a:lnTo>
                  <a:lnTo>
                    <a:pt x="246" y="78"/>
                  </a:lnTo>
                  <a:lnTo>
                    <a:pt x="246" y="78"/>
                  </a:lnTo>
                  <a:lnTo>
                    <a:pt x="246" y="80"/>
                  </a:lnTo>
                  <a:lnTo>
                    <a:pt x="246" y="80"/>
                  </a:lnTo>
                  <a:lnTo>
                    <a:pt x="248" y="80"/>
                  </a:lnTo>
                  <a:lnTo>
                    <a:pt x="250" y="80"/>
                  </a:lnTo>
                  <a:lnTo>
                    <a:pt x="254" y="86"/>
                  </a:lnTo>
                  <a:lnTo>
                    <a:pt x="254" y="86"/>
                  </a:lnTo>
                  <a:lnTo>
                    <a:pt x="254" y="86"/>
                  </a:lnTo>
                  <a:lnTo>
                    <a:pt x="254" y="88"/>
                  </a:lnTo>
                  <a:lnTo>
                    <a:pt x="254" y="88"/>
                  </a:lnTo>
                  <a:lnTo>
                    <a:pt x="254" y="88"/>
                  </a:lnTo>
                  <a:lnTo>
                    <a:pt x="252" y="92"/>
                  </a:lnTo>
                  <a:lnTo>
                    <a:pt x="250" y="102"/>
                  </a:lnTo>
                  <a:lnTo>
                    <a:pt x="252" y="106"/>
                  </a:lnTo>
                  <a:lnTo>
                    <a:pt x="252" y="108"/>
                  </a:lnTo>
                  <a:lnTo>
                    <a:pt x="254" y="112"/>
                  </a:lnTo>
                  <a:lnTo>
                    <a:pt x="254" y="114"/>
                  </a:lnTo>
                  <a:lnTo>
                    <a:pt x="250" y="112"/>
                  </a:lnTo>
                  <a:lnTo>
                    <a:pt x="248" y="112"/>
                  </a:lnTo>
                  <a:lnTo>
                    <a:pt x="248" y="112"/>
                  </a:lnTo>
                  <a:lnTo>
                    <a:pt x="246" y="112"/>
                  </a:lnTo>
                  <a:lnTo>
                    <a:pt x="240" y="112"/>
                  </a:lnTo>
                  <a:lnTo>
                    <a:pt x="240" y="112"/>
                  </a:lnTo>
                  <a:lnTo>
                    <a:pt x="240" y="112"/>
                  </a:lnTo>
                  <a:lnTo>
                    <a:pt x="238" y="114"/>
                  </a:lnTo>
                  <a:lnTo>
                    <a:pt x="238" y="114"/>
                  </a:lnTo>
                  <a:lnTo>
                    <a:pt x="236" y="114"/>
                  </a:lnTo>
                  <a:lnTo>
                    <a:pt x="236" y="114"/>
                  </a:lnTo>
                  <a:lnTo>
                    <a:pt x="232" y="114"/>
                  </a:lnTo>
                  <a:lnTo>
                    <a:pt x="228" y="114"/>
                  </a:lnTo>
                  <a:lnTo>
                    <a:pt x="222" y="114"/>
                  </a:lnTo>
                  <a:lnTo>
                    <a:pt x="218" y="114"/>
                  </a:lnTo>
                  <a:lnTo>
                    <a:pt x="216" y="116"/>
                  </a:lnTo>
                  <a:lnTo>
                    <a:pt x="216" y="116"/>
                  </a:lnTo>
                  <a:lnTo>
                    <a:pt x="216" y="116"/>
                  </a:lnTo>
                  <a:lnTo>
                    <a:pt x="214" y="116"/>
                  </a:lnTo>
                  <a:lnTo>
                    <a:pt x="208" y="118"/>
                  </a:lnTo>
                  <a:lnTo>
                    <a:pt x="206" y="116"/>
                  </a:lnTo>
                  <a:lnTo>
                    <a:pt x="206" y="116"/>
                  </a:lnTo>
                  <a:lnTo>
                    <a:pt x="204" y="116"/>
                  </a:lnTo>
                  <a:lnTo>
                    <a:pt x="204" y="114"/>
                  </a:lnTo>
                  <a:lnTo>
                    <a:pt x="202" y="114"/>
                  </a:lnTo>
                  <a:lnTo>
                    <a:pt x="202" y="114"/>
                  </a:lnTo>
                  <a:lnTo>
                    <a:pt x="200" y="114"/>
                  </a:lnTo>
                  <a:lnTo>
                    <a:pt x="200" y="114"/>
                  </a:lnTo>
                  <a:lnTo>
                    <a:pt x="200" y="114"/>
                  </a:lnTo>
                  <a:lnTo>
                    <a:pt x="196" y="116"/>
                  </a:lnTo>
                  <a:lnTo>
                    <a:pt x="196" y="114"/>
                  </a:lnTo>
                  <a:lnTo>
                    <a:pt x="194" y="112"/>
                  </a:lnTo>
                  <a:lnTo>
                    <a:pt x="194" y="112"/>
                  </a:lnTo>
                  <a:lnTo>
                    <a:pt x="194" y="112"/>
                  </a:lnTo>
                  <a:lnTo>
                    <a:pt x="186" y="110"/>
                  </a:lnTo>
                  <a:lnTo>
                    <a:pt x="184" y="108"/>
                  </a:lnTo>
                  <a:lnTo>
                    <a:pt x="182" y="106"/>
                  </a:lnTo>
                  <a:lnTo>
                    <a:pt x="180" y="106"/>
                  </a:lnTo>
                  <a:lnTo>
                    <a:pt x="180" y="106"/>
                  </a:lnTo>
                  <a:lnTo>
                    <a:pt x="180" y="106"/>
                  </a:lnTo>
                  <a:lnTo>
                    <a:pt x="180" y="106"/>
                  </a:lnTo>
                  <a:lnTo>
                    <a:pt x="180" y="108"/>
                  </a:lnTo>
                  <a:lnTo>
                    <a:pt x="180" y="108"/>
                  </a:lnTo>
                  <a:lnTo>
                    <a:pt x="178" y="108"/>
                  </a:lnTo>
                  <a:lnTo>
                    <a:pt x="178" y="108"/>
                  </a:lnTo>
                  <a:lnTo>
                    <a:pt x="178" y="110"/>
                  </a:lnTo>
                  <a:lnTo>
                    <a:pt x="178" y="110"/>
                  </a:lnTo>
                  <a:lnTo>
                    <a:pt x="178" y="110"/>
                  </a:lnTo>
                  <a:lnTo>
                    <a:pt x="178" y="110"/>
                  </a:lnTo>
                  <a:lnTo>
                    <a:pt x="174" y="110"/>
                  </a:lnTo>
                  <a:lnTo>
                    <a:pt x="174" y="110"/>
                  </a:lnTo>
                  <a:lnTo>
                    <a:pt x="174" y="110"/>
                  </a:lnTo>
                  <a:lnTo>
                    <a:pt x="174" y="108"/>
                  </a:lnTo>
                  <a:lnTo>
                    <a:pt x="174" y="108"/>
                  </a:lnTo>
                  <a:lnTo>
                    <a:pt x="174" y="108"/>
                  </a:lnTo>
                  <a:lnTo>
                    <a:pt x="174" y="108"/>
                  </a:lnTo>
                  <a:lnTo>
                    <a:pt x="174" y="106"/>
                  </a:lnTo>
                  <a:lnTo>
                    <a:pt x="174" y="106"/>
                  </a:lnTo>
                  <a:lnTo>
                    <a:pt x="174" y="104"/>
                  </a:lnTo>
                  <a:lnTo>
                    <a:pt x="174" y="104"/>
                  </a:lnTo>
                  <a:lnTo>
                    <a:pt x="174" y="102"/>
                  </a:lnTo>
                  <a:lnTo>
                    <a:pt x="174" y="102"/>
                  </a:lnTo>
                  <a:lnTo>
                    <a:pt x="174" y="102"/>
                  </a:lnTo>
                  <a:lnTo>
                    <a:pt x="166" y="102"/>
                  </a:lnTo>
                  <a:lnTo>
                    <a:pt x="162" y="102"/>
                  </a:lnTo>
                  <a:lnTo>
                    <a:pt x="160" y="100"/>
                  </a:lnTo>
                  <a:lnTo>
                    <a:pt x="146" y="100"/>
                  </a:lnTo>
                  <a:lnTo>
                    <a:pt x="142" y="100"/>
                  </a:lnTo>
                  <a:lnTo>
                    <a:pt x="136" y="100"/>
                  </a:lnTo>
                  <a:lnTo>
                    <a:pt x="130" y="100"/>
                  </a:lnTo>
                  <a:lnTo>
                    <a:pt x="122" y="100"/>
                  </a:lnTo>
                  <a:lnTo>
                    <a:pt x="122" y="100"/>
                  </a:lnTo>
                  <a:lnTo>
                    <a:pt x="112" y="100"/>
                  </a:lnTo>
                  <a:lnTo>
                    <a:pt x="110" y="100"/>
                  </a:lnTo>
                  <a:lnTo>
                    <a:pt x="104" y="100"/>
                  </a:lnTo>
                  <a:lnTo>
                    <a:pt x="98" y="100"/>
                  </a:lnTo>
                  <a:lnTo>
                    <a:pt x="98" y="100"/>
                  </a:lnTo>
                  <a:lnTo>
                    <a:pt x="88" y="100"/>
                  </a:lnTo>
                  <a:lnTo>
                    <a:pt x="86" y="100"/>
                  </a:lnTo>
                  <a:lnTo>
                    <a:pt x="72" y="100"/>
                  </a:lnTo>
                  <a:lnTo>
                    <a:pt x="66" y="104"/>
                  </a:lnTo>
                  <a:lnTo>
                    <a:pt x="64" y="104"/>
                  </a:lnTo>
                  <a:lnTo>
                    <a:pt x="62" y="106"/>
                  </a:lnTo>
                  <a:lnTo>
                    <a:pt x="52" y="110"/>
                  </a:lnTo>
                  <a:lnTo>
                    <a:pt x="50" y="112"/>
                  </a:lnTo>
                  <a:lnTo>
                    <a:pt x="44" y="112"/>
                  </a:lnTo>
                  <a:lnTo>
                    <a:pt x="40" y="112"/>
                  </a:lnTo>
                  <a:lnTo>
                    <a:pt x="36" y="112"/>
                  </a:lnTo>
                  <a:lnTo>
                    <a:pt x="34" y="112"/>
                  </a:lnTo>
                  <a:lnTo>
                    <a:pt x="34" y="110"/>
                  </a:lnTo>
                  <a:lnTo>
                    <a:pt x="32" y="110"/>
                  </a:lnTo>
                  <a:lnTo>
                    <a:pt x="32" y="110"/>
                  </a:lnTo>
                  <a:lnTo>
                    <a:pt x="30" y="110"/>
                  </a:lnTo>
                  <a:lnTo>
                    <a:pt x="30" y="110"/>
                  </a:lnTo>
                  <a:lnTo>
                    <a:pt x="24" y="110"/>
                  </a:lnTo>
                  <a:lnTo>
                    <a:pt x="16" y="114"/>
                  </a:lnTo>
                  <a:lnTo>
                    <a:pt x="10" y="116"/>
                  </a:lnTo>
                  <a:lnTo>
                    <a:pt x="10" y="116"/>
                  </a:lnTo>
                  <a:lnTo>
                    <a:pt x="8" y="116"/>
                  </a:lnTo>
                  <a:lnTo>
                    <a:pt x="8" y="116"/>
                  </a:lnTo>
                  <a:lnTo>
                    <a:pt x="8" y="116"/>
                  </a:lnTo>
                  <a:lnTo>
                    <a:pt x="2" y="116"/>
                  </a:lnTo>
                  <a:lnTo>
                    <a:pt x="2" y="116"/>
                  </a:lnTo>
                  <a:lnTo>
                    <a:pt x="2" y="116"/>
                  </a:lnTo>
                  <a:lnTo>
                    <a:pt x="2" y="116"/>
                  </a:lnTo>
                  <a:lnTo>
                    <a:pt x="2" y="116"/>
                  </a:lnTo>
                  <a:lnTo>
                    <a:pt x="0" y="116"/>
                  </a:lnTo>
                  <a:lnTo>
                    <a:pt x="0" y="118"/>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17" name="Freeform 5752">
              <a:extLst>
                <a:ext uri="{FF2B5EF4-FFF2-40B4-BE49-F238E27FC236}">
                  <a16:creationId xmlns:a16="http://schemas.microsoft.com/office/drawing/2014/main" id="{4176CA9A-F6A3-5041-9390-93ED04E230A9}"/>
                </a:ext>
              </a:extLst>
            </p:cNvPr>
            <p:cNvSpPr>
              <a:spLocks/>
            </p:cNvSpPr>
            <p:nvPr/>
          </p:nvSpPr>
          <p:spPr bwMode="auto">
            <a:xfrm>
              <a:off x="2292470" y="2760487"/>
              <a:ext cx="228376" cy="129745"/>
            </a:xfrm>
            <a:custGeom>
              <a:avLst/>
              <a:gdLst/>
              <a:ahLst/>
              <a:cxnLst>
                <a:cxn ang="0">
                  <a:pos x="2" y="46"/>
                </a:cxn>
                <a:cxn ang="0">
                  <a:pos x="6" y="44"/>
                </a:cxn>
                <a:cxn ang="0">
                  <a:pos x="8" y="46"/>
                </a:cxn>
                <a:cxn ang="0">
                  <a:pos x="10" y="46"/>
                </a:cxn>
                <a:cxn ang="0">
                  <a:pos x="14" y="44"/>
                </a:cxn>
                <a:cxn ang="0">
                  <a:pos x="16" y="38"/>
                </a:cxn>
                <a:cxn ang="0">
                  <a:pos x="16" y="34"/>
                </a:cxn>
                <a:cxn ang="0">
                  <a:pos x="22" y="34"/>
                </a:cxn>
                <a:cxn ang="0">
                  <a:pos x="22" y="34"/>
                </a:cxn>
                <a:cxn ang="0">
                  <a:pos x="30" y="28"/>
                </a:cxn>
                <a:cxn ang="0">
                  <a:pos x="32" y="22"/>
                </a:cxn>
                <a:cxn ang="0">
                  <a:pos x="34" y="18"/>
                </a:cxn>
                <a:cxn ang="0">
                  <a:pos x="40" y="6"/>
                </a:cxn>
                <a:cxn ang="0">
                  <a:pos x="50" y="4"/>
                </a:cxn>
                <a:cxn ang="0">
                  <a:pos x="52" y="4"/>
                </a:cxn>
                <a:cxn ang="0">
                  <a:pos x="54" y="6"/>
                </a:cxn>
                <a:cxn ang="0">
                  <a:pos x="56" y="6"/>
                </a:cxn>
                <a:cxn ang="0">
                  <a:pos x="66" y="4"/>
                </a:cxn>
                <a:cxn ang="0">
                  <a:pos x="66" y="2"/>
                </a:cxn>
                <a:cxn ang="0">
                  <a:pos x="66" y="0"/>
                </a:cxn>
                <a:cxn ang="0">
                  <a:pos x="86" y="0"/>
                </a:cxn>
                <a:cxn ang="0">
                  <a:pos x="100" y="2"/>
                </a:cxn>
                <a:cxn ang="0">
                  <a:pos x="104" y="8"/>
                </a:cxn>
                <a:cxn ang="0">
                  <a:pos x="108" y="12"/>
                </a:cxn>
                <a:cxn ang="0">
                  <a:pos x="114" y="20"/>
                </a:cxn>
                <a:cxn ang="0">
                  <a:pos x="120" y="30"/>
                </a:cxn>
                <a:cxn ang="0">
                  <a:pos x="126" y="34"/>
                </a:cxn>
                <a:cxn ang="0">
                  <a:pos x="124" y="38"/>
                </a:cxn>
                <a:cxn ang="0">
                  <a:pos x="124" y="38"/>
                </a:cxn>
                <a:cxn ang="0">
                  <a:pos x="122" y="44"/>
                </a:cxn>
                <a:cxn ang="0">
                  <a:pos x="122" y="44"/>
                </a:cxn>
                <a:cxn ang="0">
                  <a:pos x="122" y="44"/>
                </a:cxn>
                <a:cxn ang="0">
                  <a:pos x="128" y="44"/>
                </a:cxn>
                <a:cxn ang="0">
                  <a:pos x="128" y="48"/>
                </a:cxn>
                <a:cxn ang="0">
                  <a:pos x="128" y="50"/>
                </a:cxn>
                <a:cxn ang="0">
                  <a:pos x="128" y="56"/>
                </a:cxn>
                <a:cxn ang="0">
                  <a:pos x="132" y="66"/>
                </a:cxn>
                <a:cxn ang="0">
                  <a:pos x="128" y="68"/>
                </a:cxn>
                <a:cxn ang="0">
                  <a:pos x="124" y="78"/>
                </a:cxn>
                <a:cxn ang="0">
                  <a:pos x="130" y="82"/>
                </a:cxn>
                <a:cxn ang="0">
                  <a:pos x="132" y="80"/>
                </a:cxn>
                <a:cxn ang="0">
                  <a:pos x="136" y="76"/>
                </a:cxn>
                <a:cxn ang="0">
                  <a:pos x="138" y="72"/>
                </a:cxn>
                <a:cxn ang="0">
                  <a:pos x="142" y="72"/>
                </a:cxn>
              </a:cxnLst>
              <a:rect l="0" t="0" r="r" b="b"/>
              <a:pathLst>
                <a:path w="144" h="82">
                  <a:moveTo>
                    <a:pt x="0" y="46"/>
                  </a:moveTo>
                  <a:lnTo>
                    <a:pt x="0" y="46"/>
                  </a:lnTo>
                  <a:lnTo>
                    <a:pt x="2" y="46"/>
                  </a:lnTo>
                  <a:lnTo>
                    <a:pt x="2" y="46"/>
                  </a:lnTo>
                  <a:lnTo>
                    <a:pt x="2" y="44"/>
                  </a:lnTo>
                  <a:lnTo>
                    <a:pt x="6" y="44"/>
                  </a:lnTo>
                  <a:lnTo>
                    <a:pt x="6" y="44"/>
                  </a:lnTo>
                  <a:lnTo>
                    <a:pt x="6" y="44"/>
                  </a:lnTo>
                  <a:lnTo>
                    <a:pt x="8" y="46"/>
                  </a:lnTo>
                  <a:lnTo>
                    <a:pt x="8" y="46"/>
                  </a:lnTo>
                  <a:lnTo>
                    <a:pt x="8" y="46"/>
                  </a:lnTo>
                  <a:lnTo>
                    <a:pt x="10" y="46"/>
                  </a:lnTo>
                  <a:lnTo>
                    <a:pt x="10" y="46"/>
                  </a:lnTo>
                  <a:lnTo>
                    <a:pt x="12" y="44"/>
                  </a:lnTo>
                  <a:lnTo>
                    <a:pt x="14" y="44"/>
                  </a:lnTo>
                  <a:lnTo>
                    <a:pt x="14" y="42"/>
                  </a:lnTo>
                  <a:lnTo>
                    <a:pt x="16" y="40"/>
                  </a:lnTo>
                  <a:lnTo>
                    <a:pt x="16" y="38"/>
                  </a:lnTo>
                  <a:lnTo>
                    <a:pt x="16" y="36"/>
                  </a:lnTo>
                  <a:lnTo>
                    <a:pt x="16" y="36"/>
                  </a:lnTo>
                  <a:lnTo>
                    <a:pt x="16" y="34"/>
                  </a:lnTo>
                  <a:lnTo>
                    <a:pt x="18" y="34"/>
                  </a:lnTo>
                  <a:lnTo>
                    <a:pt x="20" y="34"/>
                  </a:lnTo>
                  <a:lnTo>
                    <a:pt x="22" y="34"/>
                  </a:lnTo>
                  <a:lnTo>
                    <a:pt x="22" y="34"/>
                  </a:lnTo>
                  <a:lnTo>
                    <a:pt x="22" y="34"/>
                  </a:lnTo>
                  <a:lnTo>
                    <a:pt x="22" y="34"/>
                  </a:lnTo>
                  <a:lnTo>
                    <a:pt x="24" y="34"/>
                  </a:lnTo>
                  <a:lnTo>
                    <a:pt x="24" y="34"/>
                  </a:lnTo>
                  <a:lnTo>
                    <a:pt x="30" y="28"/>
                  </a:lnTo>
                  <a:lnTo>
                    <a:pt x="30" y="28"/>
                  </a:lnTo>
                  <a:lnTo>
                    <a:pt x="30" y="26"/>
                  </a:lnTo>
                  <a:lnTo>
                    <a:pt x="32" y="22"/>
                  </a:lnTo>
                  <a:lnTo>
                    <a:pt x="32" y="20"/>
                  </a:lnTo>
                  <a:lnTo>
                    <a:pt x="34" y="18"/>
                  </a:lnTo>
                  <a:lnTo>
                    <a:pt x="34" y="18"/>
                  </a:lnTo>
                  <a:lnTo>
                    <a:pt x="34" y="16"/>
                  </a:lnTo>
                  <a:lnTo>
                    <a:pt x="38" y="8"/>
                  </a:lnTo>
                  <a:lnTo>
                    <a:pt x="40" y="6"/>
                  </a:lnTo>
                  <a:lnTo>
                    <a:pt x="50" y="4"/>
                  </a:lnTo>
                  <a:lnTo>
                    <a:pt x="50" y="4"/>
                  </a:lnTo>
                  <a:lnTo>
                    <a:pt x="50" y="4"/>
                  </a:lnTo>
                  <a:lnTo>
                    <a:pt x="50" y="4"/>
                  </a:lnTo>
                  <a:lnTo>
                    <a:pt x="52" y="4"/>
                  </a:lnTo>
                  <a:lnTo>
                    <a:pt x="52" y="4"/>
                  </a:lnTo>
                  <a:lnTo>
                    <a:pt x="52" y="4"/>
                  </a:lnTo>
                  <a:lnTo>
                    <a:pt x="52" y="6"/>
                  </a:lnTo>
                  <a:lnTo>
                    <a:pt x="54" y="6"/>
                  </a:lnTo>
                  <a:lnTo>
                    <a:pt x="56" y="6"/>
                  </a:lnTo>
                  <a:lnTo>
                    <a:pt x="56" y="6"/>
                  </a:lnTo>
                  <a:lnTo>
                    <a:pt x="56" y="6"/>
                  </a:lnTo>
                  <a:lnTo>
                    <a:pt x="56" y="6"/>
                  </a:lnTo>
                  <a:lnTo>
                    <a:pt x="66" y="4"/>
                  </a:lnTo>
                  <a:lnTo>
                    <a:pt x="66" y="4"/>
                  </a:lnTo>
                  <a:lnTo>
                    <a:pt x="66" y="4"/>
                  </a:lnTo>
                  <a:lnTo>
                    <a:pt x="66" y="4"/>
                  </a:lnTo>
                  <a:lnTo>
                    <a:pt x="66" y="2"/>
                  </a:lnTo>
                  <a:lnTo>
                    <a:pt x="66" y="2"/>
                  </a:lnTo>
                  <a:lnTo>
                    <a:pt x="66" y="2"/>
                  </a:lnTo>
                  <a:lnTo>
                    <a:pt x="66" y="0"/>
                  </a:lnTo>
                  <a:lnTo>
                    <a:pt x="82" y="0"/>
                  </a:lnTo>
                  <a:lnTo>
                    <a:pt x="82" y="0"/>
                  </a:lnTo>
                  <a:lnTo>
                    <a:pt x="86" y="0"/>
                  </a:lnTo>
                  <a:lnTo>
                    <a:pt x="98" y="0"/>
                  </a:lnTo>
                  <a:lnTo>
                    <a:pt x="100" y="2"/>
                  </a:lnTo>
                  <a:lnTo>
                    <a:pt x="100" y="2"/>
                  </a:lnTo>
                  <a:lnTo>
                    <a:pt x="100" y="2"/>
                  </a:lnTo>
                  <a:lnTo>
                    <a:pt x="102" y="2"/>
                  </a:lnTo>
                  <a:lnTo>
                    <a:pt x="104" y="8"/>
                  </a:lnTo>
                  <a:lnTo>
                    <a:pt x="104" y="8"/>
                  </a:lnTo>
                  <a:lnTo>
                    <a:pt x="106" y="10"/>
                  </a:lnTo>
                  <a:lnTo>
                    <a:pt x="108" y="12"/>
                  </a:lnTo>
                  <a:lnTo>
                    <a:pt x="110" y="12"/>
                  </a:lnTo>
                  <a:lnTo>
                    <a:pt x="110" y="14"/>
                  </a:lnTo>
                  <a:lnTo>
                    <a:pt x="114" y="20"/>
                  </a:lnTo>
                  <a:lnTo>
                    <a:pt x="116" y="26"/>
                  </a:lnTo>
                  <a:lnTo>
                    <a:pt x="120" y="30"/>
                  </a:lnTo>
                  <a:lnTo>
                    <a:pt x="120" y="30"/>
                  </a:lnTo>
                  <a:lnTo>
                    <a:pt x="124" y="32"/>
                  </a:lnTo>
                  <a:lnTo>
                    <a:pt x="126" y="34"/>
                  </a:lnTo>
                  <a:lnTo>
                    <a:pt x="126" y="34"/>
                  </a:lnTo>
                  <a:lnTo>
                    <a:pt x="126" y="34"/>
                  </a:lnTo>
                  <a:lnTo>
                    <a:pt x="124" y="38"/>
                  </a:lnTo>
                  <a:lnTo>
                    <a:pt x="124" y="38"/>
                  </a:lnTo>
                  <a:lnTo>
                    <a:pt x="124" y="38"/>
                  </a:lnTo>
                  <a:lnTo>
                    <a:pt x="124" y="38"/>
                  </a:lnTo>
                  <a:lnTo>
                    <a:pt x="124" y="38"/>
                  </a:lnTo>
                  <a:lnTo>
                    <a:pt x="122" y="40"/>
                  </a:lnTo>
                  <a:lnTo>
                    <a:pt x="122" y="44"/>
                  </a:lnTo>
                  <a:lnTo>
                    <a:pt x="122" y="44"/>
                  </a:lnTo>
                  <a:lnTo>
                    <a:pt x="122" y="44"/>
                  </a:lnTo>
                  <a:lnTo>
                    <a:pt x="122" y="44"/>
                  </a:lnTo>
                  <a:lnTo>
                    <a:pt x="122" y="44"/>
                  </a:lnTo>
                  <a:lnTo>
                    <a:pt x="122" y="44"/>
                  </a:lnTo>
                  <a:lnTo>
                    <a:pt x="122" y="44"/>
                  </a:lnTo>
                  <a:lnTo>
                    <a:pt x="122" y="44"/>
                  </a:lnTo>
                  <a:lnTo>
                    <a:pt x="124" y="44"/>
                  </a:lnTo>
                  <a:lnTo>
                    <a:pt x="128" y="44"/>
                  </a:lnTo>
                  <a:lnTo>
                    <a:pt x="128" y="44"/>
                  </a:lnTo>
                  <a:lnTo>
                    <a:pt x="130" y="46"/>
                  </a:lnTo>
                  <a:lnTo>
                    <a:pt x="128" y="46"/>
                  </a:lnTo>
                  <a:lnTo>
                    <a:pt x="128" y="48"/>
                  </a:lnTo>
                  <a:lnTo>
                    <a:pt x="128" y="50"/>
                  </a:lnTo>
                  <a:lnTo>
                    <a:pt x="128" y="50"/>
                  </a:lnTo>
                  <a:lnTo>
                    <a:pt x="128" y="50"/>
                  </a:lnTo>
                  <a:lnTo>
                    <a:pt x="128" y="54"/>
                  </a:lnTo>
                  <a:lnTo>
                    <a:pt x="128" y="56"/>
                  </a:lnTo>
                  <a:lnTo>
                    <a:pt x="128" y="56"/>
                  </a:lnTo>
                  <a:lnTo>
                    <a:pt x="132" y="62"/>
                  </a:lnTo>
                  <a:lnTo>
                    <a:pt x="132" y="62"/>
                  </a:lnTo>
                  <a:lnTo>
                    <a:pt x="132" y="66"/>
                  </a:lnTo>
                  <a:lnTo>
                    <a:pt x="130" y="66"/>
                  </a:lnTo>
                  <a:lnTo>
                    <a:pt x="130" y="66"/>
                  </a:lnTo>
                  <a:lnTo>
                    <a:pt x="128" y="68"/>
                  </a:lnTo>
                  <a:lnTo>
                    <a:pt x="126" y="70"/>
                  </a:lnTo>
                  <a:lnTo>
                    <a:pt x="126" y="70"/>
                  </a:lnTo>
                  <a:lnTo>
                    <a:pt x="124" y="78"/>
                  </a:lnTo>
                  <a:lnTo>
                    <a:pt x="124" y="82"/>
                  </a:lnTo>
                  <a:lnTo>
                    <a:pt x="130" y="82"/>
                  </a:lnTo>
                  <a:lnTo>
                    <a:pt x="130" y="82"/>
                  </a:lnTo>
                  <a:lnTo>
                    <a:pt x="130" y="80"/>
                  </a:lnTo>
                  <a:lnTo>
                    <a:pt x="132" y="80"/>
                  </a:lnTo>
                  <a:lnTo>
                    <a:pt x="132" y="80"/>
                  </a:lnTo>
                  <a:lnTo>
                    <a:pt x="134" y="80"/>
                  </a:lnTo>
                  <a:lnTo>
                    <a:pt x="136" y="76"/>
                  </a:lnTo>
                  <a:lnTo>
                    <a:pt x="136" y="76"/>
                  </a:lnTo>
                  <a:lnTo>
                    <a:pt x="136" y="76"/>
                  </a:lnTo>
                  <a:lnTo>
                    <a:pt x="138" y="72"/>
                  </a:lnTo>
                  <a:lnTo>
                    <a:pt x="138" y="72"/>
                  </a:lnTo>
                  <a:lnTo>
                    <a:pt x="138" y="72"/>
                  </a:lnTo>
                  <a:lnTo>
                    <a:pt x="140" y="72"/>
                  </a:lnTo>
                  <a:lnTo>
                    <a:pt x="142" y="72"/>
                  </a:lnTo>
                  <a:lnTo>
                    <a:pt x="144" y="7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18" name="Freeform 5753">
              <a:extLst>
                <a:ext uri="{FF2B5EF4-FFF2-40B4-BE49-F238E27FC236}">
                  <a16:creationId xmlns:a16="http://schemas.microsoft.com/office/drawing/2014/main" id="{A22370CB-1E17-9E45-8F86-979AD84BACB7}"/>
                </a:ext>
              </a:extLst>
            </p:cNvPr>
            <p:cNvSpPr>
              <a:spLocks/>
            </p:cNvSpPr>
            <p:nvPr/>
          </p:nvSpPr>
          <p:spPr bwMode="auto">
            <a:xfrm>
              <a:off x="2429919" y="2874838"/>
              <a:ext cx="90927" cy="116551"/>
            </a:xfrm>
            <a:custGeom>
              <a:avLst/>
              <a:gdLst/>
              <a:ahLst/>
              <a:cxnLst>
                <a:cxn ang="0">
                  <a:pos x="58" y="2"/>
                </a:cxn>
                <a:cxn ang="0">
                  <a:pos x="56" y="14"/>
                </a:cxn>
                <a:cxn ang="0">
                  <a:pos x="56" y="14"/>
                </a:cxn>
                <a:cxn ang="0">
                  <a:pos x="54" y="16"/>
                </a:cxn>
                <a:cxn ang="0">
                  <a:pos x="54" y="18"/>
                </a:cxn>
                <a:cxn ang="0">
                  <a:pos x="50" y="18"/>
                </a:cxn>
                <a:cxn ang="0">
                  <a:pos x="48" y="18"/>
                </a:cxn>
                <a:cxn ang="0">
                  <a:pos x="46" y="18"/>
                </a:cxn>
                <a:cxn ang="0">
                  <a:pos x="46" y="18"/>
                </a:cxn>
                <a:cxn ang="0">
                  <a:pos x="42" y="22"/>
                </a:cxn>
                <a:cxn ang="0">
                  <a:pos x="42" y="30"/>
                </a:cxn>
                <a:cxn ang="0">
                  <a:pos x="40" y="36"/>
                </a:cxn>
                <a:cxn ang="0">
                  <a:pos x="38" y="36"/>
                </a:cxn>
                <a:cxn ang="0">
                  <a:pos x="36" y="38"/>
                </a:cxn>
                <a:cxn ang="0">
                  <a:pos x="30" y="44"/>
                </a:cxn>
                <a:cxn ang="0">
                  <a:pos x="30" y="46"/>
                </a:cxn>
                <a:cxn ang="0">
                  <a:pos x="30" y="46"/>
                </a:cxn>
                <a:cxn ang="0">
                  <a:pos x="28" y="48"/>
                </a:cxn>
                <a:cxn ang="0">
                  <a:pos x="26" y="48"/>
                </a:cxn>
                <a:cxn ang="0">
                  <a:pos x="26" y="46"/>
                </a:cxn>
                <a:cxn ang="0">
                  <a:pos x="26" y="48"/>
                </a:cxn>
                <a:cxn ang="0">
                  <a:pos x="16" y="54"/>
                </a:cxn>
                <a:cxn ang="0">
                  <a:pos x="16" y="56"/>
                </a:cxn>
                <a:cxn ang="0">
                  <a:pos x="14" y="58"/>
                </a:cxn>
                <a:cxn ang="0">
                  <a:pos x="14" y="60"/>
                </a:cxn>
                <a:cxn ang="0">
                  <a:pos x="12" y="60"/>
                </a:cxn>
                <a:cxn ang="0">
                  <a:pos x="8" y="60"/>
                </a:cxn>
                <a:cxn ang="0">
                  <a:pos x="6" y="64"/>
                </a:cxn>
                <a:cxn ang="0">
                  <a:pos x="6" y="68"/>
                </a:cxn>
                <a:cxn ang="0">
                  <a:pos x="2" y="74"/>
                </a:cxn>
                <a:cxn ang="0">
                  <a:pos x="2" y="74"/>
                </a:cxn>
                <a:cxn ang="0">
                  <a:pos x="0" y="74"/>
                </a:cxn>
              </a:cxnLst>
              <a:rect l="0" t="0" r="r" b="b"/>
              <a:pathLst>
                <a:path w="58" h="74">
                  <a:moveTo>
                    <a:pt x="58" y="0"/>
                  </a:moveTo>
                  <a:lnTo>
                    <a:pt x="58" y="2"/>
                  </a:lnTo>
                  <a:lnTo>
                    <a:pt x="58" y="2"/>
                  </a:lnTo>
                  <a:lnTo>
                    <a:pt x="56" y="14"/>
                  </a:lnTo>
                  <a:lnTo>
                    <a:pt x="56" y="14"/>
                  </a:lnTo>
                  <a:lnTo>
                    <a:pt x="56" y="14"/>
                  </a:lnTo>
                  <a:lnTo>
                    <a:pt x="54" y="16"/>
                  </a:lnTo>
                  <a:lnTo>
                    <a:pt x="54" y="16"/>
                  </a:lnTo>
                  <a:lnTo>
                    <a:pt x="54" y="16"/>
                  </a:lnTo>
                  <a:lnTo>
                    <a:pt x="54" y="18"/>
                  </a:lnTo>
                  <a:lnTo>
                    <a:pt x="50" y="18"/>
                  </a:lnTo>
                  <a:lnTo>
                    <a:pt x="50" y="18"/>
                  </a:lnTo>
                  <a:lnTo>
                    <a:pt x="48" y="18"/>
                  </a:lnTo>
                  <a:lnTo>
                    <a:pt x="48" y="18"/>
                  </a:lnTo>
                  <a:lnTo>
                    <a:pt x="48" y="18"/>
                  </a:lnTo>
                  <a:lnTo>
                    <a:pt x="46" y="18"/>
                  </a:lnTo>
                  <a:lnTo>
                    <a:pt x="46" y="18"/>
                  </a:lnTo>
                  <a:lnTo>
                    <a:pt x="46" y="18"/>
                  </a:lnTo>
                  <a:lnTo>
                    <a:pt x="46" y="18"/>
                  </a:lnTo>
                  <a:lnTo>
                    <a:pt x="42" y="22"/>
                  </a:lnTo>
                  <a:lnTo>
                    <a:pt x="42" y="22"/>
                  </a:lnTo>
                  <a:lnTo>
                    <a:pt x="42" y="30"/>
                  </a:lnTo>
                  <a:lnTo>
                    <a:pt x="42" y="34"/>
                  </a:lnTo>
                  <a:lnTo>
                    <a:pt x="40" y="36"/>
                  </a:lnTo>
                  <a:lnTo>
                    <a:pt x="38" y="36"/>
                  </a:lnTo>
                  <a:lnTo>
                    <a:pt x="38" y="36"/>
                  </a:lnTo>
                  <a:lnTo>
                    <a:pt x="36" y="36"/>
                  </a:lnTo>
                  <a:lnTo>
                    <a:pt x="36" y="38"/>
                  </a:lnTo>
                  <a:lnTo>
                    <a:pt x="34" y="40"/>
                  </a:lnTo>
                  <a:lnTo>
                    <a:pt x="30" y="44"/>
                  </a:lnTo>
                  <a:lnTo>
                    <a:pt x="30" y="46"/>
                  </a:lnTo>
                  <a:lnTo>
                    <a:pt x="30" y="46"/>
                  </a:lnTo>
                  <a:lnTo>
                    <a:pt x="30" y="46"/>
                  </a:lnTo>
                  <a:lnTo>
                    <a:pt x="30" y="46"/>
                  </a:lnTo>
                  <a:lnTo>
                    <a:pt x="28" y="46"/>
                  </a:lnTo>
                  <a:lnTo>
                    <a:pt x="28" y="48"/>
                  </a:lnTo>
                  <a:lnTo>
                    <a:pt x="28" y="48"/>
                  </a:lnTo>
                  <a:lnTo>
                    <a:pt x="26" y="48"/>
                  </a:lnTo>
                  <a:lnTo>
                    <a:pt x="26" y="48"/>
                  </a:lnTo>
                  <a:lnTo>
                    <a:pt x="26" y="46"/>
                  </a:lnTo>
                  <a:lnTo>
                    <a:pt x="26" y="48"/>
                  </a:lnTo>
                  <a:lnTo>
                    <a:pt x="26" y="48"/>
                  </a:lnTo>
                  <a:lnTo>
                    <a:pt x="18" y="54"/>
                  </a:lnTo>
                  <a:lnTo>
                    <a:pt x="16" y="54"/>
                  </a:lnTo>
                  <a:lnTo>
                    <a:pt x="16" y="54"/>
                  </a:lnTo>
                  <a:lnTo>
                    <a:pt x="16" y="56"/>
                  </a:lnTo>
                  <a:lnTo>
                    <a:pt x="16" y="56"/>
                  </a:lnTo>
                  <a:lnTo>
                    <a:pt x="14" y="58"/>
                  </a:lnTo>
                  <a:lnTo>
                    <a:pt x="14" y="60"/>
                  </a:lnTo>
                  <a:lnTo>
                    <a:pt x="14" y="60"/>
                  </a:lnTo>
                  <a:lnTo>
                    <a:pt x="14" y="60"/>
                  </a:lnTo>
                  <a:lnTo>
                    <a:pt x="12" y="60"/>
                  </a:lnTo>
                  <a:lnTo>
                    <a:pt x="10" y="60"/>
                  </a:lnTo>
                  <a:lnTo>
                    <a:pt x="8" y="60"/>
                  </a:lnTo>
                  <a:lnTo>
                    <a:pt x="8" y="62"/>
                  </a:lnTo>
                  <a:lnTo>
                    <a:pt x="6" y="64"/>
                  </a:lnTo>
                  <a:lnTo>
                    <a:pt x="6" y="66"/>
                  </a:lnTo>
                  <a:lnTo>
                    <a:pt x="6" y="68"/>
                  </a:lnTo>
                  <a:lnTo>
                    <a:pt x="4" y="70"/>
                  </a:lnTo>
                  <a:lnTo>
                    <a:pt x="2" y="74"/>
                  </a:lnTo>
                  <a:lnTo>
                    <a:pt x="2" y="74"/>
                  </a:lnTo>
                  <a:lnTo>
                    <a:pt x="2" y="74"/>
                  </a:lnTo>
                  <a:lnTo>
                    <a:pt x="0" y="74"/>
                  </a:lnTo>
                  <a:lnTo>
                    <a:pt x="0" y="74"/>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19" name="Freeform 5754">
              <a:extLst>
                <a:ext uri="{FF2B5EF4-FFF2-40B4-BE49-F238E27FC236}">
                  <a16:creationId xmlns:a16="http://schemas.microsoft.com/office/drawing/2014/main" id="{798E2CBA-442E-394F-A345-84BB20D66E8B}"/>
                </a:ext>
              </a:extLst>
            </p:cNvPr>
            <p:cNvSpPr>
              <a:spLocks/>
            </p:cNvSpPr>
            <p:nvPr/>
          </p:nvSpPr>
          <p:spPr bwMode="auto">
            <a:xfrm>
              <a:off x="6369403" y="2650534"/>
              <a:ext cx="526534" cy="987378"/>
            </a:xfrm>
            <a:custGeom>
              <a:avLst/>
              <a:gdLst/>
              <a:ahLst/>
              <a:cxnLst>
                <a:cxn ang="0">
                  <a:pos x="8" y="594"/>
                </a:cxn>
                <a:cxn ang="0">
                  <a:pos x="0" y="410"/>
                </a:cxn>
                <a:cxn ang="0">
                  <a:pos x="40" y="364"/>
                </a:cxn>
                <a:cxn ang="0">
                  <a:pos x="46" y="354"/>
                </a:cxn>
                <a:cxn ang="0">
                  <a:pos x="46" y="352"/>
                </a:cxn>
                <a:cxn ang="0">
                  <a:pos x="52" y="346"/>
                </a:cxn>
                <a:cxn ang="0">
                  <a:pos x="56" y="346"/>
                </a:cxn>
                <a:cxn ang="0">
                  <a:pos x="62" y="346"/>
                </a:cxn>
                <a:cxn ang="0">
                  <a:pos x="72" y="344"/>
                </a:cxn>
                <a:cxn ang="0">
                  <a:pos x="84" y="342"/>
                </a:cxn>
                <a:cxn ang="0">
                  <a:pos x="90" y="340"/>
                </a:cxn>
                <a:cxn ang="0">
                  <a:pos x="92" y="338"/>
                </a:cxn>
                <a:cxn ang="0">
                  <a:pos x="94" y="334"/>
                </a:cxn>
                <a:cxn ang="0">
                  <a:pos x="94" y="330"/>
                </a:cxn>
                <a:cxn ang="0">
                  <a:pos x="100" y="326"/>
                </a:cxn>
                <a:cxn ang="0">
                  <a:pos x="112" y="320"/>
                </a:cxn>
                <a:cxn ang="0">
                  <a:pos x="124" y="314"/>
                </a:cxn>
                <a:cxn ang="0">
                  <a:pos x="132" y="312"/>
                </a:cxn>
                <a:cxn ang="0">
                  <a:pos x="136" y="312"/>
                </a:cxn>
                <a:cxn ang="0">
                  <a:pos x="142" y="310"/>
                </a:cxn>
                <a:cxn ang="0">
                  <a:pos x="154" y="310"/>
                </a:cxn>
                <a:cxn ang="0">
                  <a:pos x="188" y="312"/>
                </a:cxn>
                <a:cxn ang="0">
                  <a:pos x="208" y="290"/>
                </a:cxn>
                <a:cxn ang="0">
                  <a:pos x="238" y="258"/>
                </a:cxn>
                <a:cxn ang="0">
                  <a:pos x="312" y="186"/>
                </a:cxn>
                <a:cxn ang="0">
                  <a:pos x="332" y="166"/>
                </a:cxn>
                <a:cxn ang="0">
                  <a:pos x="286" y="166"/>
                </a:cxn>
                <a:cxn ang="0">
                  <a:pos x="254" y="154"/>
                </a:cxn>
                <a:cxn ang="0">
                  <a:pos x="200" y="136"/>
                </a:cxn>
                <a:cxn ang="0">
                  <a:pos x="126" y="102"/>
                </a:cxn>
                <a:cxn ang="0">
                  <a:pos x="122" y="102"/>
                </a:cxn>
                <a:cxn ang="0">
                  <a:pos x="116" y="98"/>
                </a:cxn>
                <a:cxn ang="0">
                  <a:pos x="116" y="96"/>
                </a:cxn>
                <a:cxn ang="0">
                  <a:pos x="112" y="88"/>
                </a:cxn>
                <a:cxn ang="0">
                  <a:pos x="110" y="88"/>
                </a:cxn>
                <a:cxn ang="0">
                  <a:pos x="108" y="80"/>
                </a:cxn>
                <a:cxn ang="0">
                  <a:pos x="106" y="76"/>
                </a:cxn>
                <a:cxn ang="0">
                  <a:pos x="104" y="76"/>
                </a:cxn>
                <a:cxn ang="0">
                  <a:pos x="102" y="76"/>
                </a:cxn>
                <a:cxn ang="0">
                  <a:pos x="100" y="74"/>
                </a:cxn>
                <a:cxn ang="0">
                  <a:pos x="98" y="72"/>
                </a:cxn>
                <a:cxn ang="0">
                  <a:pos x="96" y="68"/>
                </a:cxn>
                <a:cxn ang="0">
                  <a:pos x="94" y="64"/>
                </a:cxn>
                <a:cxn ang="0">
                  <a:pos x="92" y="62"/>
                </a:cxn>
                <a:cxn ang="0">
                  <a:pos x="90" y="60"/>
                </a:cxn>
                <a:cxn ang="0">
                  <a:pos x="86" y="54"/>
                </a:cxn>
                <a:cxn ang="0">
                  <a:pos x="86" y="48"/>
                </a:cxn>
                <a:cxn ang="0">
                  <a:pos x="84" y="46"/>
                </a:cxn>
                <a:cxn ang="0">
                  <a:pos x="80" y="40"/>
                </a:cxn>
                <a:cxn ang="0">
                  <a:pos x="84" y="34"/>
                </a:cxn>
                <a:cxn ang="0">
                  <a:pos x="92" y="24"/>
                </a:cxn>
                <a:cxn ang="0">
                  <a:pos x="100" y="14"/>
                </a:cxn>
                <a:cxn ang="0">
                  <a:pos x="106" y="2"/>
                </a:cxn>
              </a:cxnLst>
              <a:rect l="0" t="0" r="r" b="b"/>
              <a:pathLst>
                <a:path w="332" h="622">
                  <a:moveTo>
                    <a:pt x="28" y="622"/>
                  </a:moveTo>
                  <a:lnTo>
                    <a:pt x="28" y="618"/>
                  </a:lnTo>
                  <a:lnTo>
                    <a:pt x="20" y="608"/>
                  </a:lnTo>
                  <a:lnTo>
                    <a:pt x="8" y="594"/>
                  </a:lnTo>
                  <a:lnTo>
                    <a:pt x="2" y="584"/>
                  </a:lnTo>
                  <a:lnTo>
                    <a:pt x="0" y="544"/>
                  </a:lnTo>
                  <a:lnTo>
                    <a:pt x="0" y="416"/>
                  </a:lnTo>
                  <a:lnTo>
                    <a:pt x="0" y="410"/>
                  </a:lnTo>
                  <a:lnTo>
                    <a:pt x="2" y="410"/>
                  </a:lnTo>
                  <a:lnTo>
                    <a:pt x="16" y="396"/>
                  </a:lnTo>
                  <a:lnTo>
                    <a:pt x="18" y="394"/>
                  </a:lnTo>
                  <a:lnTo>
                    <a:pt x="40" y="364"/>
                  </a:lnTo>
                  <a:lnTo>
                    <a:pt x="44" y="356"/>
                  </a:lnTo>
                  <a:lnTo>
                    <a:pt x="44" y="356"/>
                  </a:lnTo>
                  <a:lnTo>
                    <a:pt x="46" y="354"/>
                  </a:lnTo>
                  <a:lnTo>
                    <a:pt x="46" y="354"/>
                  </a:lnTo>
                  <a:lnTo>
                    <a:pt x="46" y="354"/>
                  </a:lnTo>
                  <a:lnTo>
                    <a:pt x="46" y="352"/>
                  </a:lnTo>
                  <a:lnTo>
                    <a:pt x="46" y="352"/>
                  </a:lnTo>
                  <a:lnTo>
                    <a:pt x="46" y="352"/>
                  </a:lnTo>
                  <a:lnTo>
                    <a:pt x="46" y="350"/>
                  </a:lnTo>
                  <a:lnTo>
                    <a:pt x="48" y="350"/>
                  </a:lnTo>
                  <a:lnTo>
                    <a:pt x="50" y="348"/>
                  </a:lnTo>
                  <a:lnTo>
                    <a:pt x="52" y="346"/>
                  </a:lnTo>
                  <a:lnTo>
                    <a:pt x="54" y="346"/>
                  </a:lnTo>
                  <a:lnTo>
                    <a:pt x="54" y="346"/>
                  </a:lnTo>
                  <a:lnTo>
                    <a:pt x="56" y="346"/>
                  </a:lnTo>
                  <a:lnTo>
                    <a:pt x="56" y="346"/>
                  </a:lnTo>
                  <a:lnTo>
                    <a:pt x="58" y="346"/>
                  </a:lnTo>
                  <a:lnTo>
                    <a:pt x="60" y="346"/>
                  </a:lnTo>
                  <a:lnTo>
                    <a:pt x="62" y="346"/>
                  </a:lnTo>
                  <a:lnTo>
                    <a:pt x="62" y="346"/>
                  </a:lnTo>
                  <a:lnTo>
                    <a:pt x="66" y="346"/>
                  </a:lnTo>
                  <a:lnTo>
                    <a:pt x="66" y="346"/>
                  </a:lnTo>
                  <a:lnTo>
                    <a:pt x="68" y="346"/>
                  </a:lnTo>
                  <a:lnTo>
                    <a:pt x="72" y="344"/>
                  </a:lnTo>
                  <a:lnTo>
                    <a:pt x="78" y="342"/>
                  </a:lnTo>
                  <a:lnTo>
                    <a:pt x="78" y="342"/>
                  </a:lnTo>
                  <a:lnTo>
                    <a:pt x="78" y="342"/>
                  </a:lnTo>
                  <a:lnTo>
                    <a:pt x="84" y="342"/>
                  </a:lnTo>
                  <a:lnTo>
                    <a:pt x="84" y="342"/>
                  </a:lnTo>
                  <a:lnTo>
                    <a:pt x="86" y="342"/>
                  </a:lnTo>
                  <a:lnTo>
                    <a:pt x="88" y="342"/>
                  </a:lnTo>
                  <a:lnTo>
                    <a:pt x="90" y="340"/>
                  </a:lnTo>
                  <a:lnTo>
                    <a:pt x="90" y="340"/>
                  </a:lnTo>
                  <a:lnTo>
                    <a:pt x="90" y="340"/>
                  </a:lnTo>
                  <a:lnTo>
                    <a:pt x="90" y="340"/>
                  </a:lnTo>
                  <a:lnTo>
                    <a:pt x="92" y="338"/>
                  </a:lnTo>
                  <a:lnTo>
                    <a:pt x="92" y="338"/>
                  </a:lnTo>
                  <a:lnTo>
                    <a:pt x="92" y="336"/>
                  </a:lnTo>
                  <a:lnTo>
                    <a:pt x="92" y="336"/>
                  </a:lnTo>
                  <a:lnTo>
                    <a:pt x="94" y="334"/>
                  </a:lnTo>
                  <a:lnTo>
                    <a:pt x="94" y="334"/>
                  </a:lnTo>
                  <a:lnTo>
                    <a:pt x="94" y="332"/>
                  </a:lnTo>
                  <a:lnTo>
                    <a:pt x="94" y="332"/>
                  </a:lnTo>
                  <a:lnTo>
                    <a:pt x="94" y="330"/>
                  </a:lnTo>
                  <a:lnTo>
                    <a:pt x="96" y="330"/>
                  </a:lnTo>
                  <a:lnTo>
                    <a:pt x="96" y="330"/>
                  </a:lnTo>
                  <a:lnTo>
                    <a:pt x="100" y="326"/>
                  </a:lnTo>
                  <a:lnTo>
                    <a:pt x="100" y="326"/>
                  </a:lnTo>
                  <a:lnTo>
                    <a:pt x="104" y="324"/>
                  </a:lnTo>
                  <a:lnTo>
                    <a:pt x="104" y="324"/>
                  </a:lnTo>
                  <a:lnTo>
                    <a:pt x="106" y="322"/>
                  </a:lnTo>
                  <a:lnTo>
                    <a:pt x="112" y="320"/>
                  </a:lnTo>
                  <a:lnTo>
                    <a:pt x="112" y="318"/>
                  </a:lnTo>
                  <a:lnTo>
                    <a:pt x="120" y="316"/>
                  </a:lnTo>
                  <a:lnTo>
                    <a:pt x="122" y="314"/>
                  </a:lnTo>
                  <a:lnTo>
                    <a:pt x="124" y="314"/>
                  </a:lnTo>
                  <a:lnTo>
                    <a:pt x="128" y="312"/>
                  </a:lnTo>
                  <a:lnTo>
                    <a:pt x="130" y="312"/>
                  </a:lnTo>
                  <a:lnTo>
                    <a:pt x="132" y="312"/>
                  </a:lnTo>
                  <a:lnTo>
                    <a:pt x="132" y="312"/>
                  </a:lnTo>
                  <a:lnTo>
                    <a:pt x="134" y="312"/>
                  </a:lnTo>
                  <a:lnTo>
                    <a:pt x="134" y="312"/>
                  </a:lnTo>
                  <a:lnTo>
                    <a:pt x="136" y="312"/>
                  </a:lnTo>
                  <a:lnTo>
                    <a:pt x="136" y="312"/>
                  </a:lnTo>
                  <a:lnTo>
                    <a:pt x="138" y="312"/>
                  </a:lnTo>
                  <a:lnTo>
                    <a:pt x="140" y="310"/>
                  </a:lnTo>
                  <a:lnTo>
                    <a:pt x="142" y="310"/>
                  </a:lnTo>
                  <a:lnTo>
                    <a:pt x="142" y="310"/>
                  </a:lnTo>
                  <a:lnTo>
                    <a:pt x="142" y="310"/>
                  </a:lnTo>
                  <a:lnTo>
                    <a:pt x="146" y="310"/>
                  </a:lnTo>
                  <a:lnTo>
                    <a:pt x="146" y="310"/>
                  </a:lnTo>
                  <a:lnTo>
                    <a:pt x="154" y="310"/>
                  </a:lnTo>
                  <a:lnTo>
                    <a:pt x="158" y="310"/>
                  </a:lnTo>
                  <a:lnTo>
                    <a:pt x="166" y="310"/>
                  </a:lnTo>
                  <a:lnTo>
                    <a:pt x="168" y="312"/>
                  </a:lnTo>
                  <a:lnTo>
                    <a:pt x="188" y="312"/>
                  </a:lnTo>
                  <a:lnTo>
                    <a:pt x="190" y="310"/>
                  </a:lnTo>
                  <a:lnTo>
                    <a:pt x="192" y="310"/>
                  </a:lnTo>
                  <a:lnTo>
                    <a:pt x="196" y="304"/>
                  </a:lnTo>
                  <a:lnTo>
                    <a:pt x="208" y="290"/>
                  </a:lnTo>
                  <a:lnTo>
                    <a:pt x="214" y="284"/>
                  </a:lnTo>
                  <a:lnTo>
                    <a:pt x="224" y="272"/>
                  </a:lnTo>
                  <a:lnTo>
                    <a:pt x="236" y="260"/>
                  </a:lnTo>
                  <a:lnTo>
                    <a:pt x="238" y="258"/>
                  </a:lnTo>
                  <a:lnTo>
                    <a:pt x="244" y="252"/>
                  </a:lnTo>
                  <a:lnTo>
                    <a:pt x="264" y="232"/>
                  </a:lnTo>
                  <a:lnTo>
                    <a:pt x="284" y="210"/>
                  </a:lnTo>
                  <a:lnTo>
                    <a:pt x="312" y="186"/>
                  </a:lnTo>
                  <a:lnTo>
                    <a:pt x="316" y="180"/>
                  </a:lnTo>
                  <a:lnTo>
                    <a:pt x="322" y="176"/>
                  </a:lnTo>
                  <a:lnTo>
                    <a:pt x="328" y="170"/>
                  </a:lnTo>
                  <a:lnTo>
                    <a:pt x="332" y="166"/>
                  </a:lnTo>
                  <a:lnTo>
                    <a:pt x="332" y="166"/>
                  </a:lnTo>
                  <a:lnTo>
                    <a:pt x="314" y="166"/>
                  </a:lnTo>
                  <a:lnTo>
                    <a:pt x="290" y="166"/>
                  </a:lnTo>
                  <a:lnTo>
                    <a:pt x="286" y="166"/>
                  </a:lnTo>
                  <a:lnTo>
                    <a:pt x="286" y="166"/>
                  </a:lnTo>
                  <a:lnTo>
                    <a:pt x="276" y="162"/>
                  </a:lnTo>
                  <a:lnTo>
                    <a:pt x="264" y="158"/>
                  </a:lnTo>
                  <a:lnTo>
                    <a:pt x="254" y="154"/>
                  </a:lnTo>
                  <a:lnTo>
                    <a:pt x="240" y="150"/>
                  </a:lnTo>
                  <a:lnTo>
                    <a:pt x="220" y="144"/>
                  </a:lnTo>
                  <a:lnTo>
                    <a:pt x="210" y="140"/>
                  </a:lnTo>
                  <a:lnTo>
                    <a:pt x="200" y="136"/>
                  </a:lnTo>
                  <a:lnTo>
                    <a:pt x="190" y="134"/>
                  </a:lnTo>
                  <a:lnTo>
                    <a:pt x="144" y="118"/>
                  </a:lnTo>
                  <a:lnTo>
                    <a:pt x="130" y="106"/>
                  </a:lnTo>
                  <a:lnTo>
                    <a:pt x="126" y="102"/>
                  </a:lnTo>
                  <a:lnTo>
                    <a:pt x="126" y="102"/>
                  </a:lnTo>
                  <a:lnTo>
                    <a:pt x="124" y="102"/>
                  </a:lnTo>
                  <a:lnTo>
                    <a:pt x="122" y="102"/>
                  </a:lnTo>
                  <a:lnTo>
                    <a:pt x="122" y="102"/>
                  </a:lnTo>
                  <a:lnTo>
                    <a:pt x="118" y="98"/>
                  </a:lnTo>
                  <a:lnTo>
                    <a:pt x="118" y="98"/>
                  </a:lnTo>
                  <a:lnTo>
                    <a:pt x="116" y="98"/>
                  </a:lnTo>
                  <a:lnTo>
                    <a:pt x="116" y="98"/>
                  </a:lnTo>
                  <a:lnTo>
                    <a:pt x="116" y="98"/>
                  </a:lnTo>
                  <a:lnTo>
                    <a:pt x="116" y="98"/>
                  </a:lnTo>
                  <a:lnTo>
                    <a:pt x="116" y="96"/>
                  </a:lnTo>
                  <a:lnTo>
                    <a:pt x="116" y="96"/>
                  </a:lnTo>
                  <a:lnTo>
                    <a:pt x="116" y="96"/>
                  </a:lnTo>
                  <a:lnTo>
                    <a:pt x="116" y="96"/>
                  </a:lnTo>
                  <a:lnTo>
                    <a:pt x="114" y="92"/>
                  </a:lnTo>
                  <a:lnTo>
                    <a:pt x="112" y="88"/>
                  </a:lnTo>
                  <a:lnTo>
                    <a:pt x="112" y="88"/>
                  </a:lnTo>
                  <a:lnTo>
                    <a:pt x="110" y="88"/>
                  </a:lnTo>
                  <a:lnTo>
                    <a:pt x="110" y="88"/>
                  </a:lnTo>
                  <a:lnTo>
                    <a:pt x="110" y="88"/>
                  </a:lnTo>
                  <a:lnTo>
                    <a:pt x="108" y="86"/>
                  </a:lnTo>
                  <a:lnTo>
                    <a:pt x="108" y="86"/>
                  </a:lnTo>
                  <a:lnTo>
                    <a:pt x="108" y="82"/>
                  </a:lnTo>
                  <a:lnTo>
                    <a:pt x="108" y="80"/>
                  </a:lnTo>
                  <a:lnTo>
                    <a:pt x="108" y="80"/>
                  </a:lnTo>
                  <a:lnTo>
                    <a:pt x="106" y="78"/>
                  </a:lnTo>
                  <a:lnTo>
                    <a:pt x="106" y="76"/>
                  </a:lnTo>
                  <a:lnTo>
                    <a:pt x="106" y="76"/>
                  </a:lnTo>
                  <a:lnTo>
                    <a:pt x="106" y="76"/>
                  </a:lnTo>
                  <a:lnTo>
                    <a:pt x="106" y="76"/>
                  </a:lnTo>
                  <a:lnTo>
                    <a:pt x="106" y="76"/>
                  </a:lnTo>
                  <a:lnTo>
                    <a:pt x="104" y="76"/>
                  </a:lnTo>
                  <a:lnTo>
                    <a:pt x="104" y="76"/>
                  </a:lnTo>
                  <a:lnTo>
                    <a:pt x="104" y="76"/>
                  </a:lnTo>
                  <a:lnTo>
                    <a:pt x="104" y="76"/>
                  </a:lnTo>
                  <a:lnTo>
                    <a:pt x="102" y="76"/>
                  </a:lnTo>
                  <a:lnTo>
                    <a:pt x="102" y="76"/>
                  </a:lnTo>
                  <a:lnTo>
                    <a:pt x="102" y="76"/>
                  </a:lnTo>
                  <a:lnTo>
                    <a:pt x="102" y="74"/>
                  </a:lnTo>
                  <a:lnTo>
                    <a:pt x="100" y="74"/>
                  </a:lnTo>
                  <a:lnTo>
                    <a:pt x="100" y="74"/>
                  </a:lnTo>
                  <a:lnTo>
                    <a:pt x="100" y="74"/>
                  </a:lnTo>
                  <a:lnTo>
                    <a:pt x="98" y="72"/>
                  </a:lnTo>
                  <a:lnTo>
                    <a:pt x="98" y="72"/>
                  </a:lnTo>
                  <a:lnTo>
                    <a:pt x="98" y="72"/>
                  </a:lnTo>
                  <a:lnTo>
                    <a:pt x="98" y="70"/>
                  </a:lnTo>
                  <a:lnTo>
                    <a:pt x="98" y="70"/>
                  </a:lnTo>
                  <a:lnTo>
                    <a:pt x="96" y="68"/>
                  </a:lnTo>
                  <a:lnTo>
                    <a:pt x="96" y="66"/>
                  </a:lnTo>
                  <a:lnTo>
                    <a:pt x="96" y="66"/>
                  </a:lnTo>
                  <a:lnTo>
                    <a:pt x="96" y="64"/>
                  </a:lnTo>
                  <a:lnTo>
                    <a:pt x="94" y="64"/>
                  </a:lnTo>
                  <a:lnTo>
                    <a:pt x="94" y="64"/>
                  </a:lnTo>
                  <a:lnTo>
                    <a:pt x="94" y="64"/>
                  </a:lnTo>
                  <a:lnTo>
                    <a:pt x="92" y="64"/>
                  </a:lnTo>
                  <a:lnTo>
                    <a:pt x="92" y="62"/>
                  </a:lnTo>
                  <a:lnTo>
                    <a:pt x="90" y="62"/>
                  </a:lnTo>
                  <a:lnTo>
                    <a:pt x="90" y="62"/>
                  </a:lnTo>
                  <a:lnTo>
                    <a:pt x="90" y="60"/>
                  </a:lnTo>
                  <a:lnTo>
                    <a:pt x="90" y="60"/>
                  </a:lnTo>
                  <a:lnTo>
                    <a:pt x="88" y="60"/>
                  </a:lnTo>
                  <a:lnTo>
                    <a:pt x="88" y="56"/>
                  </a:lnTo>
                  <a:lnTo>
                    <a:pt x="86" y="54"/>
                  </a:lnTo>
                  <a:lnTo>
                    <a:pt x="86" y="54"/>
                  </a:lnTo>
                  <a:lnTo>
                    <a:pt x="86" y="52"/>
                  </a:lnTo>
                  <a:lnTo>
                    <a:pt x="86" y="50"/>
                  </a:lnTo>
                  <a:lnTo>
                    <a:pt x="86" y="50"/>
                  </a:lnTo>
                  <a:lnTo>
                    <a:pt x="86" y="48"/>
                  </a:lnTo>
                  <a:lnTo>
                    <a:pt x="84" y="48"/>
                  </a:lnTo>
                  <a:lnTo>
                    <a:pt x="84" y="46"/>
                  </a:lnTo>
                  <a:lnTo>
                    <a:pt x="84" y="46"/>
                  </a:lnTo>
                  <a:lnTo>
                    <a:pt x="84" y="46"/>
                  </a:lnTo>
                  <a:lnTo>
                    <a:pt x="82" y="46"/>
                  </a:lnTo>
                  <a:lnTo>
                    <a:pt x="82" y="44"/>
                  </a:lnTo>
                  <a:lnTo>
                    <a:pt x="82" y="42"/>
                  </a:lnTo>
                  <a:lnTo>
                    <a:pt x="80" y="40"/>
                  </a:lnTo>
                  <a:lnTo>
                    <a:pt x="80" y="40"/>
                  </a:lnTo>
                  <a:lnTo>
                    <a:pt x="80" y="40"/>
                  </a:lnTo>
                  <a:lnTo>
                    <a:pt x="80" y="40"/>
                  </a:lnTo>
                  <a:lnTo>
                    <a:pt x="84" y="34"/>
                  </a:lnTo>
                  <a:lnTo>
                    <a:pt x="86" y="34"/>
                  </a:lnTo>
                  <a:lnTo>
                    <a:pt x="88" y="28"/>
                  </a:lnTo>
                  <a:lnTo>
                    <a:pt x="90" y="28"/>
                  </a:lnTo>
                  <a:lnTo>
                    <a:pt x="92" y="24"/>
                  </a:lnTo>
                  <a:lnTo>
                    <a:pt x="94" y="22"/>
                  </a:lnTo>
                  <a:lnTo>
                    <a:pt x="94" y="22"/>
                  </a:lnTo>
                  <a:lnTo>
                    <a:pt x="94" y="20"/>
                  </a:lnTo>
                  <a:lnTo>
                    <a:pt x="100" y="14"/>
                  </a:lnTo>
                  <a:lnTo>
                    <a:pt x="102" y="10"/>
                  </a:lnTo>
                  <a:lnTo>
                    <a:pt x="104" y="6"/>
                  </a:lnTo>
                  <a:lnTo>
                    <a:pt x="106" y="4"/>
                  </a:lnTo>
                  <a:lnTo>
                    <a:pt x="106" y="2"/>
                  </a:lnTo>
                  <a:lnTo>
                    <a:pt x="108"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20" name="Freeform 5755">
              <a:extLst>
                <a:ext uri="{FF2B5EF4-FFF2-40B4-BE49-F238E27FC236}">
                  <a16:creationId xmlns:a16="http://schemas.microsoft.com/office/drawing/2014/main" id="{32BE1754-F69F-704F-B9C3-B9C2587787CC}"/>
                </a:ext>
              </a:extLst>
            </p:cNvPr>
            <p:cNvSpPr>
              <a:spLocks/>
            </p:cNvSpPr>
            <p:nvPr/>
          </p:nvSpPr>
          <p:spPr bwMode="auto">
            <a:xfrm>
              <a:off x="5320565" y="5738012"/>
              <a:ext cx="183970" cy="178124"/>
            </a:xfrm>
            <a:custGeom>
              <a:avLst/>
              <a:gdLst/>
              <a:ahLst/>
              <a:cxnLst>
                <a:cxn ang="0">
                  <a:pos x="54" y="108"/>
                </a:cxn>
                <a:cxn ang="0">
                  <a:pos x="60" y="90"/>
                </a:cxn>
                <a:cxn ang="0">
                  <a:pos x="64" y="86"/>
                </a:cxn>
                <a:cxn ang="0">
                  <a:pos x="66" y="84"/>
                </a:cxn>
                <a:cxn ang="0">
                  <a:pos x="76" y="84"/>
                </a:cxn>
                <a:cxn ang="0">
                  <a:pos x="88" y="80"/>
                </a:cxn>
                <a:cxn ang="0">
                  <a:pos x="96" y="76"/>
                </a:cxn>
                <a:cxn ang="0">
                  <a:pos x="102" y="72"/>
                </a:cxn>
                <a:cxn ang="0">
                  <a:pos x="102" y="70"/>
                </a:cxn>
                <a:cxn ang="0">
                  <a:pos x="100" y="68"/>
                </a:cxn>
                <a:cxn ang="0">
                  <a:pos x="100" y="68"/>
                </a:cxn>
                <a:cxn ang="0">
                  <a:pos x="100" y="66"/>
                </a:cxn>
                <a:cxn ang="0">
                  <a:pos x="100" y="64"/>
                </a:cxn>
                <a:cxn ang="0">
                  <a:pos x="100" y="62"/>
                </a:cxn>
                <a:cxn ang="0">
                  <a:pos x="104" y="58"/>
                </a:cxn>
                <a:cxn ang="0">
                  <a:pos x="106" y="58"/>
                </a:cxn>
                <a:cxn ang="0">
                  <a:pos x="108" y="56"/>
                </a:cxn>
                <a:cxn ang="0">
                  <a:pos x="108" y="50"/>
                </a:cxn>
                <a:cxn ang="0">
                  <a:pos x="108" y="48"/>
                </a:cxn>
                <a:cxn ang="0">
                  <a:pos x="112" y="48"/>
                </a:cxn>
                <a:cxn ang="0">
                  <a:pos x="112" y="46"/>
                </a:cxn>
                <a:cxn ang="0">
                  <a:pos x="114" y="46"/>
                </a:cxn>
                <a:cxn ang="0">
                  <a:pos x="116" y="42"/>
                </a:cxn>
                <a:cxn ang="0">
                  <a:pos x="110" y="28"/>
                </a:cxn>
                <a:cxn ang="0">
                  <a:pos x="108" y="28"/>
                </a:cxn>
                <a:cxn ang="0">
                  <a:pos x="94" y="18"/>
                </a:cxn>
                <a:cxn ang="0">
                  <a:pos x="92" y="16"/>
                </a:cxn>
                <a:cxn ang="0">
                  <a:pos x="88" y="12"/>
                </a:cxn>
                <a:cxn ang="0">
                  <a:pos x="84" y="10"/>
                </a:cxn>
                <a:cxn ang="0">
                  <a:pos x="78" y="2"/>
                </a:cxn>
                <a:cxn ang="0">
                  <a:pos x="76" y="0"/>
                </a:cxn>
                <a:cxn ang="0">
                  <a:pos x="74" y="2"/>
                </a:cxn>
                <a:cxn ang="0">
                  <a:pos x="74" y="2"/>
                </a:cxn>
                <a:cxn ang="0">
                  <a:pos x="68" y="2"/>
                </a:cxn>
                <a:cxn ang="0">
                  <a:pos x="64" y="4"/>
                </a:cxn>
                <a:cxn ang="0">
                  <a:pos x="64" y="6"/>
                </a:cxn>
                <a:cxn ang="0">
                  <a:pos x="62" y="6"/>
                </a:cxn>
                <a:cxn ang="0">
                  <a:pos x="56" y="8"/>
                </a:cxn>
                <a:cxn ang="0">
                  <a:pos x="54" y="6"/>
                </a:cxn>
                <a:cxn ang="0">
                  <a:pos x="50" y="12"/>
                </a:cxn>
                <a:cxn ang="0">
                  <a:pos x="36" y="18"/>
                </a:cxn>
                <a:cxn ang="0">
                  <a:pos x="28" y="28"/>
                </a:cxn>
                <a:cxn ang="0">
                  <a:pos x="28" y="28"/>
                </a:cxn>
                <a:cxn ang="0">
                  <a:pos x="20" y="40"/>
                </a:cxn>
                <a:cxn ang="0">
                  <a:pos x="14" y="52"/>
                </a:cxn>
                <a:cxn ang="0">
                  <a:pos x="10" y="54"/>
                </a:cxn>
                <a:cxn ang="0">
                  <a:pos x="0" y="56"/>
                </a:cxn>
                <a:cxn ang="0">
                  <a:pos x="0" y="58"/>
                </a:cxn>
                <a:cxn ang="0">
                  <a:pos x="2" y="60"/>
                </a:cxn>
                <a:cxn ang="0">
                  <a:pos x="2" y="60"/>
                </a:cxn>
                <a:cxn ang="0">
                  <a:pos x="6" y="70"/>
                </a:cxn>
                <a:cxn ang="0">
                  <a:pos x="10" y="76"/>
                </a:cxn>
                <a:cxn ang="0">
                  <a:pos x="16" y="90"/>
                </a:cxn>
                <a:cxn ang="0">
                  <a:pos x="20" y="94"/>
                </a:cxn>
                <a:cxn ang="0">
                  <a:pos x="26" y="100"/>
                </a:cxn>
                <a:cxn ang="0">
                  <a:pos x="34" y="110"/>
                </a:cxn>
                <a:cxn ang="0">
                  <a:pos x="42" y="112"/>
                </a:cxn>
                <a:cxn ang="0">
                  <a:pos x="48" y="112"/>
                </a:cxn>
              </a:cxnLst>
              <a:rect l="0" t="0" r="r" b="b"/>
              <a:pathLst>
                <a:path w="116" h="112">
                  <a:moveTo>
                    <a:pt x="50" y="112"/>
                  </a:moveTo>
                  <a:lnTo>
                    <a:pt x="54" y="108"/>
                  </a:lnTo>
                  <a:lnTo>
                    <a:pt x="54" y="108"/>
                  </a:lnTo>
                  <a:lnTo>
                    <a:pt x="54" y="104"/>
                  </a:lnTo>
                  <a:lnTo>
                    <a:pt x="58" y="96"/>
                  </a:lnTo>
                  <a:lnTo>
                    <a:pt x="60" y="90"/>
                  </a:lnTo>
                  <a:lnTo>
                    <a:pt x="62" y="88"/>
                  </a:lnTo>
                  <a:lnTo>
                    <a:pt x="62" y="88"/>
                  </a:lnTo>
                  <a:lnTo>
                    <a:pt x="64" y="86"/>
                  </a:lnTo>
                  <a:lnTo>
                    <a:pt x="66" y="86"/>
                  </a:lnTo>
                  <a:lnTo>
                    <a:pt x="66" y="86"/>
                  </a:lnTo>
                  <a:lnTo>
                    <a:pt x="66" y="84"/>
                  </a:lnTo>
                  <a:lnTo>
                    <a:pt x="72" y="84"/>
                  </a:lnTo>
                  <a:lnTo>
                    <a:pt x="76" y="84"/>
                  </a:lnTo>
                  <a:lnTo>
                    <a:pt x="76" y="84"/>
                  </a:lnTo>
                  <a:lnTo>
                    <a:pt x="78" y="84"/>
                  </a:lnTo>
                  <a:lnTo>
                    <a:pt x="84" y="82"/>
                  </a:lnTo>
                  <a:lnTo>
                    <a:pt x="88" y="80"/>
                  </a:lnTo>
                  <a:lnTo>
                    <a:pt x="90" y="80"/>
                  </a:lnTo>
                  <a:lnTo>
                    <a:pt x="94" y="76"/>
                  </a:lnTo>
                  <a:lnTo>
                    <a:pt x="96" y="76"/>
                  </a:lnTo>
                  <a:lnTo>
                    <a:pt x="98" y="74"/>
                  </a:lnTo>
                  <a:lnTo>
                    <a:pt x="102" y="72"/>
                  </a:lnTo>
                  <a:lnTo>
                    <a:pt x="102" y="72"/>
                  </a:lnTo>
                  <a:lnTo>
                    <a:pt x="102" y="72"/>
                  </a:lnTo>
                  <a:lnTo>
                    <a:pt x="102" y="72"/>
                  </a:lnTo>
                  <a:lnTo>
                    <a:pt x="102" y="70"/>
                  </a:lnTo>
                  <a:lnTo>
                    <a:pt x="100" y="68"/>
                  </a:lnTo>
                  <a:lnTo>
                    <a:pt x="100" y="68"/>
                  </a:lnTo>
                  <a:lnTo>
                    <a:pt x="100" y="68"/>
                  </a:lnTo>
                  <a:lnTo>
                    <a:pt x="100" y="68"/>
                  </a:lnTo>
                  <a:lnTo>
                    <a:pt x="100" y="68"/>
                  </a:lnTo>
                  <a:lnTo>
                    <a:pt x="100" y="68"/>
                  </a:lnTo>
                  <a:lnTo>
                    <a:pt x="100" y="68"/>
                  </a:lnTo>
                  <a:lnTo>
                    <a:pt x="100" y="68"/>
                  </a:lnTo>
                  <a:lnTo>
                    <a:pt x="100" y="66"/>
                  </a:lnTo>
                  <a:lnTo>
                    <a:pt x="100" y="66"/>
                  </a:lnTo>
                  <a:lnTo>
                    <a:pt x="100" y="66"/>
                  </a:lnTo>
                  <a:lnTo>
                    <a:pt x="100" y="64"/>
                  </a:lnTo>
                  <a:lnTo>
                    <a:pt x="100" y="64"/>
                  </a:lnTo>
                  <a:lnTo>
                    <a:pt x="100" y="62"/>
                  </a:lnTo>
                  <a:lnTo>
                    <a:pt x="100" y="62"/>
                  </a:lnTo>
                  <a:lnTo>
                    <a:pt x="102" y="60"/>
                  </a:lnTo>
                  <a:lnTo>
                    <a:pt x="102" y="58"/>
                  </a:lnTo>
                  <a:lnTo>
                    <a:pt x="104" y="58"/>
                  </a:lnTo>
                  <a:lnTo>
                    <a:pt x="104" y="58"/>
                  </a:lnTo>
                  <a:lnTo>
                    <a:pt x="106" y="58"/>
                  </a:lnTo>
                  <a:lnTo>
                    <a:pt x="106" y="58"/>
                  </a:lnTo>
                  <a:lnTo>
                    <a:pt x="108" y="56"/>
                  </a:lnTo>
                  <a:lnTo>
                    <a:pt x="108" y="56"/>
                  </a:lnTo>
                  <a:lnTo>
                    <a:pt x="108" y="56"/>
                  </a:lnTo>
                  <a:lnTo>
                    <a:pt x="108" y="56"/>
                  </a:lnTo>
                  <a:lnTo>
                    <a:pt x="108" y="54"/>
                  </a:lnTo>
                  <a:lnTo>
                    <a:pt x="108" y="50"/>
                  </a:lnTo>
                  <a:lnTo>
                    <a:pt x="108" y="50"/>
                  </a:lnTo>
                  <a:lnTo>
                    <a:pt x="108" y="50"/>
                  </a:lnTo>
                  <a:lnTo>
                    <a:pt x="108" y="48"/>
                  </a:lnTo>
                  <a:lnTo>
                    <a:pt x="108" y="48"/>
                  </a:lnTo>
                  <a:lnTo>
                    <a:pt x="110" y="48"/>
                  </a:lnTo>
                  <a:lnTo>
                    <a:pt x="112" y="48"/>
                  </a:lnTo>
                  <a:lnTo>
                    <a:pt x="112" y="46"/>
                  </a:lnTo>
                  <a:lnTo>
                    <a:pt x="112" y="46"/>
                  </a:lnTo>
                  <a:lnTo>
                    <a:pt x="112" y="46"/>
                  </a:lnTo>
                  <a:lnTo>
                    <a:pt x="114" y="46"/>
                  </a:lnTo>
                  <a:lnTo>
                    <a:pt x="114" y="46"/>
                  </a:lnTo>
                  <a:lnTo>
                    <a:pt x="114" y="46"/>
                  </a:lnTo>
                  <a:lnTo>
                    <a:pt x="114" y="46"/>
                  </a:lnTo>
                  <a:lnTo>
                    <a:pt x="116" y="42"/>
                  </a:lnTo>
                  <a:lnTo>
                    <a:pt x="116" y="42"/>
                  </a:lnTo>
                  <a:lnTo>
                    <a:pt x="116" y="42"/>
                  </a:lnTo>
                  <a:lnTo>
                    <a:pt x="114" y="38"/>
                  </a:lnTo>
                  <a:lnTo>
                    <a:pt x="110" y="28"/>
                  </a:lnTo>
                  <a:lnTo>
                    <a:pt x="110" y="28"/>
                  </a:lnTo>
                  <a:lnTo>
                    <a:pt x="108" y="28"/>
                  </a:lnTo>
                  <a:lnTo>
                    <a:pt x="108" y="28"/>
                  </a:lnTo>
                  <a:lnTo>
                    <a:pt x="106" y="26"/>
                  </a:lnTo>
                  <a:lnTo>
                    <a:pt x="104" y="24"/>
                  </a:lnTo>
                  <a:lnTo>
                    <a:pt x="94" y="18"/>
                  </a:lnTo>
                  <a:lnTo>
                    <a:pt x="92" y="16"/>
                  </a:lnTo>
                  <a:lnTo>
                    <a:pt x="92" y="16"/>
                  </a:lnTo>
                  <a:lnTo>
                    <a:pt x="92" y="16"/>
                  </a:lnTo>
                  <a:lnTo>
                    <a:pt x="90" y="14"/>
                  </a:lnTo>
                  <a:lnTo>
                    <a:pt x="90" y="12"/>
                  </a:lnTo>
                  <a:lnTo>
                    <a:pt x="88" y="12"/>
                  </a:lnTo>
                  <a:lnTo>
                    <a:pt x="88" y="10"/>
                  </a:lnTo>
                  <a:lnTo>
                    <a:pt x="88" y="10"/>
                  </a:lnTo>
                  <a:lnTo>
                    <a:pt x="84" y="10"/>
                  </a:lnTo>
                  <a:lnTo>
                    <a:pt x="84" y="8"/>
                  </a:lnTo>
                  <a:lnTo>
                    <a:pt x="80" y="2"/>
                  </a:lnTo>
                  <a:lnTo>
                    <a:pt x="78" y="2"/>
                  </a:lnTo>
                  <a:lnTo>
                    <a:pt x="78" y="0"/>
                  </a:lnTo>
                  <a:lnTo>
                    <a:pt x="78" y="0"/>
                  </a:lnTo>
                  <a:lnTo>
                    <a:pt x="76" y="0"/>
                  </a:lnTo>
                  <a:lnTo>
                    <a:pt x="76" y="0"/>
                  </a:lnTo>
                  <a:lnTo>
                    <a:pt x="76" y="0"/>
                  </a:lnTo>
                  <a:lnTo>
                    <a:pt x="74" y="2"/>
                  </a:lnTo>
                  <a:lnTo>
                    <a:pt x="74" y="2"/>
                  </a:lnTo>
                  <a:lnTo>
                    <a:pt x="74" y="2"/>
                  </a:lnTo>
                  <a:lnTo>
                    <a:pt x="74" y="2"/>
                  </a:lnTo>
                  <a:lnTo>
                    <a:pt x="70" y="2"/>
                  </a:lnTo>
                  <a:lnTo>
                    <a:pt x="70" y="2"/>
                  </a:lnTo>
                  <a:lnTo>
                    <a:pt x="68" y="2"/>
                  </a:lnTo>
                  <a:lnTo>
                    <a:pt x="66" y="4"/>
                  </a:lnTo>
                  <a:lnTo>
                    <a:pt x="66" y="4"/>
                  </a:lnTo>
                  <a:lnTo>
                    <a:pt x="64" y="4"/>
                  </a:lnTo>
                  <a:lnTo>
                    <a:pt x="64" y="6"/>
                  </a:lnTo>
                  <a:lnTo>
                    <a:pt x="64" y="6"/>
                  </a:lnTo>
                  <a:lnTo>
                    <a:pt x="64" y="6"/>
                  </a:lnTo>
                  <a:lnTo>
                    <a:pt x="64" y="6"/>
                  </a:lnTo>
                  <a:lnTo>
                    <a:pt x="64" y="6"/>
                  </a:lnTo>
                  <a:lnTo>
                    <a:pt x="62" y="6"/>
                  </a:lnTo>
                  <a:lnTo>
                    <a:pt x="60" y="8"/>
                  </a:lnTo>
                  <a:lnTo>
                    <a:pt x="60" y="8"/>
                  </a:lnTo>
                  <a:lnTo>
                    <a:pt x="56" y="8"/>
                  </a:lnTo>
                  <a:lnTo>
                    <a:pt x="56" y="6"/>
                  </a:lnTo>
                  <a:lnTo>
                    <a:pt x="56" y="6"/>
                  </a:lnTo>
                  <a:lnTo>
                    <a:pt x="54" y="6"/>
                  </a:lnTo>
                  <a:lnTo>
                    <a:pt x="54" y="6"/>
                  </a:lnTo>
                  <a:lnTo>
                    <a:pt x="52" y="10"/>
                  </a:lnTo>
                  <a:lnTo>
                    <a:pt x="50" y="12"/>
                  </a:lnTo>
                  <a:lnTo>
                    <a:pt x="48" y="16"/>
                  </a:lnTo>
                  <a:lnTo>
                    <a:pt x="42" y="18"/>
                  </a:lnTo>
                  <a:lnTo>
                    <a:pt x="36" y="18"/>
                  </a:lnTo>
                  <a:lnTo>
                    <a:pt x="30" y="26"/>
                  </a:lnTo>
                  <a:lnTo>
                    <a:pt x="30" y="26"/>
                  </a:lnTo>
                  <a:lnTo>
                    <a:pt x="28" y="28"/>
                  </a:lnTo>
                  <a:lnTo>
                    <a:pt x="28" y="28"/>
                  </a:lnTo>
                  <a:lnTo>
                    <a:pt x="30" y="28"/>
                  </a:lnTo>
                  <a:lnTo>
                    <a:pt x="28" y="28"/>
                  </a:lnTo>
                  <a:lnTo>
                    <a:pt x="24" y="34"/>
                  </a:lnTo>
                  <a:lnTo>
                    <a:pt x="22" y="38"/>
                  </a:lnTo>
                  <a:lnTo>
                    <a:pt x="20" y="40"/>
                  </a:lnTo>
                  <a:lnTo>
                    <a:pt x="16" y="48"/>
                  </a:lnTo>
                  <a:lnTo>
                    <a:pt x="14" y="50"/>
                  </a:lnTo>
                  <a:lnTo>
                    <a:pt x="14" y="52"/>
                  </a:lnTo>
                  <a:lnTo>
                    <a:pt x="12" y="52"/>
                  </a:lnTo>
                  <a:lnTo>
                    <a:pt x="10" y="52"/>
                  </a:lnTo>
                  <a:lnTo>
                    <a:pt x="10" y="54"/>
                  </a:lnTo>
                  <a:lnTo>
                    <a:pt x="6" y="54"/>
                  </a:lnTo>
                  <a:lnTo>
                    <a:pt x="6" y="54"/>
                  </a:lnTo>
                  <a:lnTo>
                    <a:pt x="0" y="56"/>
                  </a:lnTo>
                  <a:lnTo>
                    <a:pt x="0" y="56"/>
                  </a:lnTo>
                  <a:lnTo>
                    <a:pt x="0" y="56"/>
                  </a:lnTo>
                  <a:lnTo>
                    <a:pt x="0" y="58"/>
                  </a:lnTo>
                  <a:lnTo>
                    <a:pt x="0" y="60"/>
                  </a:lnTo>
                  <a:lnTo>
                    <a:pt x="0" y="60"/>
                  </a:lnTo>
                  <a:lnTo>
                    <a:pt x="2" y="60"/>
                  </a:lnTo>
                  <a:lnTo>
                    <a:pt x="2" y="60"/>
                  </a:lnTo>
                  <a:lnTo>
                    <a:pt x="2" y="60"/>
                  </a:lnTo>
                  <a:lnTo>
                    <a:pt x="2" y="60"/>
                  </a:lnTo>
                  <a:lnTo>
                    <a:pt x="2" y="60"/>
                  </a:lnTo>
                  <a:lnTo>
                    <a:pt x="4" y="62"/>
                  </a:lnTo>
                  <a:lnTo>
                    <a:pt x="6" y="70"/>
                  </a:lnTo>
                  <a:lnTo>
                    <a:pt x="8" y="74"/>
                  </a:lnTo>
                  <a:lnTo>
                    <a:pt x="8" y="74"/>
                  </a:lnTo>
                  <a:lnTo>
                    <a:pt x="10" y="76"/>
                  </a:lnTo>
                  <a:lnTo>
                    <a:pt x="10" y="78"/>
                  </a:lnTo>
                  <a:lnTo>
                    <a:pt x="14" y="80"/>
                  </a:lnTo>
                  <a:lnTo>
                    <a:pt x="16" y="90"/>
                  </a:lnTo>
                  <a:lnTo>
                    <a:pt x="16" y="94"/>
                  </a:lnTo>
                  <a:lnTo>
                    <a:pt x="18" y="94"/>
                  </a:lnTo>
                  <a:lnTo>
                    <a:pt x="20" y="94"/>
                  </a:lnTo>
                  <a:lnTo>
                    <a:pt x="26" y="100"/>
                  </a:lnTo>
                  <a:lnTo>
                    <a:pt x="26" y="100"/>
                  </a:lnTo>
                  <a:lnTo>
                    <a:pt x="26" y="100"/>
                  </a:lnTo>
                  <a:lnTo>
                    <a:pt x="28" y="104"/>
                  </a:lnTo>
                  <a:lnTo>
                    <a:pt x="28" y="104"/>
                  </a:lnTo>
                  <a:lnTo>
                    <a:pt x="34" y="110"/>
                  </a:lnTo>
                  <a:lnTo>
                    <a:pt x="34" y="110"/>
                  </a:lnTo>
                  <a:lnTo>
                    <a:pt x="34" y="110"/>
                  </a:lnTo>
                  <a:lnTo>
                    <a:pt x="42" y="112"/>
                  </a:lnTo>
                  <a:lnTo>
                    <a:pt x="44" y="112"/>
                  </a:lnTo>
                  <a:lnTo>
                    <a:pt x="46" y="112"/>
                  </a:lnTo>
                  <a:lnTo>
                    <a:pt x="48" y="112"/>
                  </a:lnTo>
                  <a:lnTo>
                    <a:pt x="50" y="112"/>
                  </a:lnTo>
                  <a:close/>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21" name="Freeform 5756">
              <a:extLst>
                <a:ext uri="{FF2B5EF4-FFF2-40B4-BE49-F238E27FC236}">
                  <a16:creationId xmlns:a16="http://schemas.microsoft.com/office/drawing/2014/main" id="{30D5A9A5-EFFB-7F40-A357-8752AC67F0C0}"/>
                </a:ext>
              </a:extLst>
            </p:cNvPr>
            <p:cNvSpPr>
              <a:spLocks/>
            </p:cNvSpPr>
            <p:nvPr/>
          </p:nvSpPr>
          <p:spPr bwMode="auto">
            <a:xfrm>
              <a:off x="4529708" y="5212438"/>
              <a:ext cx="968483" cy="560759"/>
            </a:xfrm>
            <a:custGeom>
              <a:avLst/>
              <a:gdLst/>
              <a:ahLst/>
              <a:cxnLst>
                <a:cxn ang="0">
                  <a:pos x="10" y="328"/>
                </a:cxn>
                <a:cxn ang="0">
                  <a:pos x="14" y="320"/>
                </a:cxn>
                <a:cxn ang="0">
                  <a:pos x="28" y="304"/>
                </a:cxn>
                <a:cxn ang="0">
                  <a:pos x="30" y="306"/>
                </a:cxn>
                <a:cxn ang="0">
                  <a:pos x="32" y="312"/>
                </a:cxn>
                <a:cxn ang="0">
                  <a:pos x="38" y="314"/>
                </a:cxn>
                <a:cxn ang="0">
                  <a:pos x="42" y="320"/>
                </a:cxn>
                <a:cxn ang="0">
                  <a:pos x="42" y="340"/>
                </a:cxn>
                <a:cxn ang="0">
                  <a:pos x="52" y="338"/>
                </a:cxn>
                <a:cxn ang="0">
                  <a:pos x="54" y="342"/>
                </a:cxn>
                <a:cxn ang="0">
                  <a:pos x="70" y="344"/>
                </a:cxn>
                <a:cxn ang="0">
                  <a:pos x="80" y="350"/>
                </a:cxn>
                <a:cxn ang="0">
                  <a:pos x="118" y="348"/>
                </a:cxn>
                <a:cxn ang="0">
                  <a:pos x="126" y="352"/>
                </a:cxn>
                <a:cxn ang="0">
                  <a:pos x="130" y="344"/>
                </a:cxn>
                <a:cxn ang="0">
                  <a:pos x="134" y="340"/>
                </a:cxn>
                <a:cxn ang="0">
                  <a:pos x="142" y="334"/>
                </a:cxn>
                <a:cxn ang="0">
                  <a:pos x="156" y="328"/>
                </a:cxn>
                <a:cxn ang="0">
                  <a:pos x="166" y="190"/>
                </a:cxn>
                <a:cxn ang="0">
                  <a:pos x="168" y="134"/>
                </a:cxn>
                <a:cxn ang="0">
                  <a:pos x="192" y="160"/>
                </a:cxn>
                <a:cxn ang="0">
                  <a:pos x="198" y="180"/>
                </a:cxn>
                <a:cxn ang="0">
                  <a:pos x="206" y="204"/>
                </a:cxn>
                <a:cxn ang="0">
                  <a:pos x="196" y="218"/>
                </a:cxn>
                <a:cxn ang="0">
                  <a:pos x="200" y="242"/>
                </a:cxn>
                <a:cxn ang="0">
                  <a:pos x="208" y="238"/>
                </a:cxn>
                <a:cxn ang="0">
                  <a:pos x="212" y="240"/>
                </a:cxn>
                <a:cxn ang="0">
                  <a:pos x="230" y="240"/>
                </a:cxn>
                <a:cxn ang="0">
                  <a:pos x="238" y="240"/>
                </a:cxn>
                <a:cxn ang="0">
                  <a:pos x="250" y="238"/>
                </a:cxn>
                <a:cxn ang="0">
                  <a:pos x="250" y="232"/>
                </a:cxn>
                <a:cxn ang="0">
                  <a:pos x="260" y="230"/>
                </a:cxn>
                <a:cxn ang="0">
                  <a:pos x="268" y="222"/>
                </a:cxn>
                <a:cxn ang="0">
                  <a:pos x="290" y="200"/>
                </a:cxn>
                <a:cxn ang="0">
                  <a:pos x="294" y="194"/>
                </a:cxn>
                <a:cxn ang="0">
                  <a:pos x="298" y="180"/>
                </a:cxn>
                <a:cxn ang="0">
                  <a:pos x="304" y="164"/>
                </a:cxn>
                <a:cxn ang="0">
                  <a:pos x="336" y="164"/>
                </a:cxn>
                <a:cxn ang="0">
                  <a:pos x="350" y="176"/>
                </a:cxn>
                <a:cxn ang="0">
                  <a:pos x="364" y="176"/>
                </a:cxn>
                <a:cxn ang="0">
                  <a:pos x="372" y="184"/>
                </a:cxn>
                <a:cxn ang="0">
                  <a:pos x="376" y="182"/>
                </a:cxn>
                <a:cxn ang="0">
                  <a:pos x="388" y="186"/>
                </a:cxn>
                <a:cxn ang="0">
                  <a:pos x="404" y="182"/>
                </a:cxn>
                <a:cxn ang="0">
                  <a:pos x="422" y="182"/>
                </a:cxn>
                <a:cxn ang="0">
                  <a:pos x="434" y="168"/>
                </a:cxn>
                <a:cxn ang="0">
                  <a:pos x="444" y="134"/>
                </a:cxn>
                <a:cxn ang="0">
                  <a:pos x="468" y="124"/>
                </a:cxn>
                <a:cxn ang="0">
                  <a:pos x="474" y="118"/>
                </a:cxn>
                <a:cxn ang="0">
                  <a:pos x="486" y="108"/>
                </a:cxn>
                <a:cxn ang="0">
                  <a:pos x="496" y="80"/>
                </a:cxn>
                <a:cxn ang="0">
                  <a:pos x="500" y="74"/>
                </a:cxn>
                <a:cxn ang="0">
                  <a:pos x="522" y="60"/>
                </a:cxn>
                <a:cxn ang="0">
                  <a:pos x="526" y="52"/>
                </a:cxn>
                <a:cxn ang="0">
                  <a:pos x="550" y="30"/>
                </a:cxn>
                <a:cxn ang="0">
                  <a:pos x="552" y="26"/>
                </a:cxn>
                <a:cxn ang="0">
                  <a:pos x="574" y="18"/>
                </a:cxn>
                <a:cxn ang="0">
                  <a:pos x="590" y="8"/>
                </a:cxn>
                <a:cxn ang="0">
                  <a:pos x="610" y="0"/>
                </a:cxn>
              </a:cxnLst>
              <a:rect l="0" t="0" r="r" b="b"/>
              <a:pathLst>
                <a:path w="610" h="354">
                  <a:moveTo>
                    <a:pt x="0" y="332"/>
                  </a:moveTo>
                  <a:lnTo>
                    <a:pt x="6" y="328"/>
                  </a:lnTo>
                  <a:lnTo>
                    <a:pt x="8" y="326"/>
                  </a:lnTo>
                  <a:lnTo>
                    <a:pt x="8" y="326"/>
                  </a:lnTo>
                  <a:lnTo>
                    <a:pt x="8" y="326"/>
                  </a:lnTo>
                  <a:lnTo>
                    <a:pt x="10" y="326"/>
                  </a:lnTo>
                  <a:lnTo>
                    <a:pt x="10" y="326"/>
                  </a:lnTo>
                  <a:lnTo>
                    <a:pt x="10" y="328"/>
                  </a:lnTo>
                  <a:lnTo>
                    <a:pt x="10" y="328"/>
                  </a:lnTo>
                  <a:lnTo>
                    <a:pt x="10" y="328"/>
                  </a:lnTo>
                  <a:lnTo>
                    <a:pt x="10" y="328"/>
                  </a:lnTo>
                  <a:lnTo>
                    <a:pt x="10" y="328"/>
                  </a:lnTo>
                  <a:lnTo>
                    <a:pt x="10" y="328"/>
                  </a:lnTo>
                  <a:lnTo>
                    <a:pt x="10" y="328"/>
                  </a:lnTo>
                  <a:lnTo>
                    <a:pt x="10" y="328"/>
                  </a:lnTo>
                  <a:lnTo>
                    <a:pt x="14" y="326"/>
                  </a:lnTo>
                  <a:lnTo>
                    <a:pt x="14" y="322"/>
                  </a:lnTo>
                  <a:lnTo>
                    <a:pt x="14" y="320"/>
                  </a:lnTo>
                  <a:lnTo>
                    <a:pt x="14" y="320"/>
                  </a:lnTo>
                  <a:lnTo>
                    <a:pt x="16" y="314"/>
                  </a:lnTo>
                  <a:lnTo>
                    <a:pt x="18" y="306"/>
                  </a:lnTo>
                  <a:lnTo>
                    <a:pt x="18" y="306"/>
                  </a:lnTo>
                  <a:lnTo>
                    <a:pt x="20" y="306"/>
                  </a:lnTo>
                  <a:lnTo>
                    <a:pt x="20" y="306"/>
                  </a:lnTo>
                  <a:lnTo>
                    <a:pt x="20" y="304"/>
                  </a:lnTo>
                  <a:lnTo>
                    <a:pt x="26" y="304"/>
                  </a:lnTo>
                  <a:lnTo>
                    <a:pt x="28" y="304"/>
                  </a:lnTo>
                  <a:lnTo>
                    <a:pt x="28" y="304"/>
                  </a:lnTo>
                  <a:lnTo>
                    <a:pt x="28" y="304"/>
                  </a:lnTo>
                  <a:lnTo>
                    <a:pt x="28" y="304"/>
                  </a:lnTo>
                  <a:lnTo>
                    <a:pt x="30" y="304"/>
                  </a:lnTo>
                  <a:lnTo>
                    <a:pt x="30" y="304"/>
                  </a:lnTo>
                  <a:lnTo>
                    <a:pt x="30" y="306"/>
                  </a:lnTo>
                  <a:lnTo>
                    <a:pt x="30" y="306"/>
                  </a:lnTo>
                  <a:lnTo>
                    <a:pt x="30" y="306"/>
                  </a:lnTo>
                  <a:lnTo>
                    <a:pt x="30" y="306"/>
                  </a:lnTo>
                  <a:lnTo>
                    <a:pt x="32" y="306"/>
                  </a:lnTo>
                  <a:lnTo>
                    <a:pt x="32" y="308"/>
                  </a:lnTo>
                  <a:lnTo>
                    <a:pt x="32" y="308"/>
                  </a:lnTo>
                  <a:lnTo>
                    <a:pt x="32" y="308"/>
                  </a:lnTo>
                  <a:lnTo>
                    <a:pt x="32" y="308"/>
                  </a:lnTo>
                  <a:lnTo>
                    <a:pt x="34" y="308"/>
                  </a:lnTo>
                  <a:lnTo>
                    <a:pt x="32" y="310"/>
                  </a:lnTo>
                  <a:lnTo>
                    <a:pt x="32" y="312"/>
                  </a:lnTo>
                  <a:lnTo>
                    <a:pt x="32" y="312"/>
                  </a:lnTo>
                  <a:lnTo>
                    <a:pt x="32" y="312"/>
                  </a:lnTo>
                  <a:lnTo>
                    <a:pt x="34" y="314"/>
                  </a:lnTo>
                  <a:lnTo>
                    <a:pt x="34" y="314"/>
                  </a:lnTo>
                  <a:lnTo>
                    <a:pt x="34" y="314"/>
                  </a:lnTo>
                  <a:lnTo>
                    <a:pt x="34" y="314"/>
                  </a:lnTo>
                  <a:lnTo>
                    <a:pt x="36" y="314"/>
                  </a:lnTo>
                  <a:lnTo>
                    <a:pt x="38" y="314"/>
                  </a:lnTo>
                  <a:lnTo>
                    <a:pt x="38" y="314"/>
                  </a:lnTo>
                  <a:lnTo>
                    <a:pt x="38" y="314"/>
                  </a:lnTo>
                  <a:lnTo>
                    <a:pt x="38" y="314"/>
                  </a:lnTo>
                  <a:lnTo>
                    <a:pt x="38" y="314"/>
                  </a:lnTo>
                  <a:lnTo>
                    <a:pt x="40" y="314"/>
                  </a:lnTo>
                  <a:lnTo>
                    <a:pt x="40" y="314"/>
                  </a:lnTo>
                  <a:lnTo>
                    <a:pt x="40" y="314"/>
                  </a:lnTo>
                  <a:lnTo>
                    <a:pt x="40" y="314"/>
                  </a:lnTo>
                  <a:lnTo>
                    <a:pt x="40" y="314"/>
                  </a:lnTo>
                  <a:lnTo>
                    <a:pt x="42" y="320"/>
                  </a:lnTo>
                  <a:lnTo>
                    <a:pt x="42" y="320"/>
                  </a:lnTo>
                  <a:lnTo>
                    <a:pt x="42" y="322"/>
                  </a:lnTo>
                  <a:lnTo>
                    <a:pt x="42" y="324"/>
                  </a:lnTo>
                  <a:lnTo>
                    <a:pt x="42" y="324"/>
                  </a:lnTo>
                  <a:lnTo>
                    <a:pt x="42" y="324"/>
                  </a:lnTo>
                  <a:lnTo>
                    <a:pt x="42" y="324"/>
                  </a:lnTo>
                  <a:lnTo>
                    <a:pt x="42" y="324"/>
                  </a:lnTo>
                  <a:lnTo>
                    <a:pt x="40" y="330"/>
                  </a:lnTo>
                  <a:lnTo>
                    <a:pt x="42" y="340"/>
                  </a:lnTo>
                  <a:lnTo>
                    <a:pt x="42" y="340"/>
                  </a:lnTo>
                  <a:lnTo>
                    <a:pt x="42" y="340"/>
                  </a:lnTo>
                  <a:lnTo>
                    <a:pt x="44" y="340"/>
                  </a:lnTo>
                  <a:lnTo>
                    <a:pt x="44" y="340"/>
                  </a:lnTo>
                  <a:lnTo>
                    <a:pt x="44" y="340"/>
                  </a:lnTo>
                  <a:lnTo>
                    <a:pt x="44" y="340"/>
                  </a:lnTo>
                  <a:lnTo>
                    <a:pt x="46" y="340"/>
                  </a:lnTo>
                  <a:lnTo>
                    <a:pt x="48" y="338"/>
                  </a:lnTo>
                  <a:lnTo>
                    <a:pt x="52" y="338"/>
                  </a:lnTo>
                  <a:lnTo>
                    <a:pt x="52" y="338"/>
                  </a:lnTo>
                  <a:lnTo>
                    <a:pt x="52" y="338"/>
                  </a:lnTo>
                  <a:lnTo>
                    <a:pt x="52" y="338"/>
                  </a:lnTo>
                  <a:lnTo>
                    <a:pt x="52" y="340"/>
                  </a:lnTo>
                  <a:lnTo>
                    <a:pt x="52" y="340"/>
                  </a:lnTo>
                  <a:lnTo>
                    <a:pt x="52" y="342"/>
                  </a:lnTo>
                  <a:lnTo>
                    <a:pt x="52" y="342"/>
                  </a:lnTo>
                  <a:lnTo>
                    <a:pt x="52" y="342"/>
                  </a:lnTo>
                  <a:lnTo>
                    <a:pt x="52" y="342"/>
                  </a:lnTo>
                  <a:lnTo>
                    <a:pt x="54" y="342"/>
                  </a:lnTo>
                  <a:lnTo>
                    <a:pt x="54" y="344"/>
                  </a:lnTo>
                  <a:lnTo>
                    <a:pt x="54" y="344"/>
                  </a:lnTo>
                  <a:lnTo>
                    <a:pt x="56" y="342"/>
                  </a:lnTo>
                  <a:lnTo>
                    <a:pt x="56" y="342"/>
                  </a:lnTo>
                  <a:lnTo>
                    <a:pt x="58" y="342"/>
                  </a:lnTo>
                  <a:lnTo>
                    <a:pt x="60" y="342"/>
                  </a:lnTo>
                  <a:lnTo>
                    <a:pt x="66" y="344"/>
                  </a:lnTo>
                  <a:lnTo>
                    <a:pt x="70" y="344"/>
                  </a:lnTo>
                  <a:lnTo>
                    <a:pt x="70" y="344"/>
                  </a:lnTo>
                  <a:lnTo>
                    <a:pt x="70" y="346"/>
                  </a:lnTo>
                  <a:lnTo>
                    <a:pt x="72" y="346"/>
                  </a:lnTo>
                  <a:lnTo>
                    <a:pt x="72" y="346"/>
                  </a:lnTo>
                  <a:lnTo>
                    <a:pt x="72" y="348"/>
                  </a:lnTo>
                  <a:lnTo>
                    <a:pt x="72" y="348"/>
                  </a:lnTo>
                  <a:lnTo>
                    <a:pt x="74" y="348"/>
                  </a:lnTo>
                  <a:lnTo>
                    <a:pt x="74" y="348"/>
                  </a:lnTo>
                  <a:lnTo>
                    <a:pt x="74" y="348"/>
                  </a:lnTo>
                  <a:lnTo>
                    <a:pt x="80" y="350"/>
                  </a:lnTo>
                  <a:lnTo>
                    <a:pt x="80" y="350"/>
                  </a:lnTo>
                  <a:lnTo>
                    <a:pt x="80" y="350"/>
                  </a:lnTo>
                  <a:lnTo>
                    <a:pt x="88" y="348"/>
                  </a:lnTo>
                  <a:lnTo>
                    <a:pt x="106" y="346"/>
                  </a:lnTo>
                  <a:lnTo>
                    <a:pt x="106" y="346"/>
                  </a:lnTo>
                  <a:lnTo>
                    <a:pt x="116" y="348"/>
                  </a:lnTo>
                  <a:lnTo>
                    <a:pt x="116" y="348"/>
                  </a:lnTo>
                  <a:lnTo>
                    <a:pt x="116" y="348"/>
                  </a:lnTo>
                  <a:lnTo>
                    <a:pt x="118" y="348"/>
                  </a:lnTo>
                  <a:lnTo>
                    <a:pt x="118" y="350"/>
                  </a:lnTo>
                  <a:lnTo>
                    <a:pt x="118" y="350"/>
                  </a:lnTo>
                  <a:lnTo>
                    <a:pt x="118" y="350"/>
                  </a:lnTo>
                  <a:lnTo>
                    <a:pt x="118" y="350"/>
                  </a:lnTo>
                  <a:lnTo>
                    <a:pt x="118" y="352"/>
                  </a:lnTo>
                  <a:lnTo>
                    <a:pt x="124" y="354"/>
                  </a:lnTo>
                  <a:lnTo>
                    <a:pt x="124" y="354"/>
                  </a:lnTo>
                  <a:lnTo>
                    <a:pt x="126" y="352"/>
                  </a:lnTo>
                  <a:lnTo>
                    <a:pt x="126" y="352"/>
                  </a:lnTo>
                  <a:lnTo>
                    <a:pt x="126" y="352"/>
                  </a:lnTo>
                  <a:lnTo>
                    <a:pt x="128" y="352"/>
                  </a:lnTo>
                  <a:lnTo>
                    <a:pt x="130" y="350"/>
                  </a:lnTo>
                  <a:lnTo>
                    <a:pt x="130" y="348"/>
                  </a:lnTo>
                  <a:lnTo>
                    <a:pt x="130" y="348"/>
                  </a:lnTo>
                  <a:lnTo>
                    <a:pt x="130" y="346"/>
                  </a:lnTo>
                  <a:lnTo>
                    <a:pt x="130" y="344"/>
                  </a:lnTo>
                  <a:lnTo>
                    <a:pt x="130" y="344"/>
                  </a:lnTo>
                  <a:lnTo>
                    <a:pt x="130" y="344"/>
                  </a:lnTo>
                  <a:lnTo>
                    <a:pt x="130" y="344"/>
                  </a:lnTo>
                  <a:lnTo>
                    <a:pt x="130" y="342"/>
                  </a:lnTo>
                  <a:lnTo>
                    <a:pt x="130" y="342"/>
                  </a:lnTo>
                  <a:lnTo>
                    <a:pt x="132" y="340"/>
                  </a:lnTo>
                  <a:lnTo>
                    <a:pt x="132" y="340"/>
                  </a:lnTo>
                  <a:lnTo>
                    <a:pt x="132" y="340"/>
                  </a:lnTo>
                  <a:lnTo>
                    <a:pt x="132" y="340"/>
                  </a:lnTo>
                  <a:lnTo>
                    <a:pt x="134" y="340"/>
                  </a:lnTo>
                  <a:lnTo>
                    <a:pt x="134" y="340"/>
                  </a:lnTo>
                  <a:lnTo>
                    <a:pt x="134" y="340"/>
                  </a:lnTo>
                  <a:lnTo>
                    <a:pt x="136" y="340"/>
                  </a:lnTo>
                  <a:lnTo>
                    <a:pt x="138" y="340"/>
                  </a:lnTo>
                  <a:lnTo>
                    <a:pt x="140" y="340"/>
                  </a:lnTo>
                  <a:lnTo>
                    <a:pt x="140" y="338"/>
                  </a:lnTo>
                  <a:lnTo>
                    <a:pt x="142" y="338"/>
                  </a:lnTo>
                  <a:lnTo>
                    <a:pt x="142" y="338"/>
                  </a:lnTo>
                  <a:lnTo>
                    <a:pt x="142" y="336"/>
                  </a:lnTo>
                  <a:lnTo>
                    <a:pt x="142" y="334"/>
                  </a:lnTo>
                  <a:lnTo>
                    <a:pt x="146" y="330"/>
                  </a:lnTo>
                  <a:lnTo>
                    <a:pt x="146" y="330"/>
                  </a:lnTo>
                  <a:lnTo>
                    <a:pt x="154" y="328"/>
                  </a:lnTo>
                  <a:lnTo>
                    <a:pt x="154" y="328"/>
                  </a:lnTo>
                  <a:lnTo>
                    <a:pt x="154" y="328"/>
                  </a:lnTo>
                  <a:lnTo>
                    <a:pt x="154" y="328"/>
                  </a:lnTo>
                  <a:lnTo>
                    <a:pt x="156" y="328"/>
                  </a:lnTo>
                  <a:lnTo>
                    <a:pt x="156" y="328"/>
                  </a:lnTo>
                  <a:lnTo>
                    <a:pt x="156" y="328"/>
                  </a:lnTo>
                  <a:lnTo>
                    <a:pt x="158" y="328"/>
                  </a:lnTo>
                  <a:lnTo>
                    <a:pt x="166" y="324"/>
                  </a:lnTo>
                  <a:lnTo>
                    <a:pt x="166" y="324"/>
                  </a:lnTo>
                  <a:lnTo>
                    <a:pt x="166" y="274"/>
                  </a:lnTo>
                  <a:lnTo>
                    <a:pt x="166" y="268"/>
                  </a:lnTo>
                  <a:lnTo>
                    <a:pt x="166" y="266"/>
                  </a:lnTo>
                  <a:lnTo>
                    <a:pt x="166" y="250"/>
                  </a:lnTo>
                  <a:lnTo>
                    <a:pt x="166" y="218"/>
                  </a:lnTo>
                  <a:lnTo>
                    <a:pt x="166" y="190"/>
                  </a:lnTo>
                  <a:lnTo>
                    <a:pt x="166" y="176"/>
                  </a:lnTo>
                  <a:lnTo>
                    <a:pt x="166" y="166"/>
                  </a:lnTo>
                  <a:lnTo>
                    <a:pt x="166" y="156"/>
                  </a:lnTo>
                  <a:lnTo>
                    <a:pt x="166" y="148"/>
                  </a:lnTo>
                  <a:lnTo>
                    <a:pt x="166" y="134"/>
                  </a:lnTo>
                  <a:lnTo>
                    <a:pt x="166" y="132"/>
                  </a:lnTo>
                  <a:lnTo>
                    <a:pt x="166" y="132"/>
                  </a:lnTo>
                  <a:lnTo>
                    <a:pt x="168" y="134"/>
                  </a:lnTo>
                  <a:lnTo>
                    <a:pt x="168" y="134"/>
                  </a:lnTo>
                  <a:lnTo>
                    <a:pt x="172" y="138"/>
                  </a:lnTo>
                  <a:lnTo>
                    <a:pt x="172" y="138"/>
                  </a:lnTo>
                  <a:lnTo>
                    <a:pt x="174" y="138"/>
                  </a:lnTo>
                  <a:lnTo>
                    <a:pt x="176" y="140"/>
                  </a:lnTo>
                  <a:lnTo>
                    <a:pt x="178" y="140"/>
                  </a:lnTo>
                  <a:lnTo>
                    <a:pt x="178" y="140"/>
                  </a:lnTo>
                  <a:lnTo>
                    <a:pt x="184" y="146"/>
                  </a:lnTo>
                  <a:lnTo>
                    <a:pt x="188" y="152"/>
                  </a:lnTo>
                  <a:lnTo>
                    <a:pt x="192" y="160"/>
                  </a:lnTo>
                  <a:lnTo>
                    <a:pt x="194" y="164"/>
                  </a:lnTo>
                  <a:lnTo>
                    <a:pt x="194" y="164"/>
                  </a:lnTo>
                  <a:lnTo>
                    <a:pt x="196" y="166"/>
                  </a:lnTo>
                  <a:lnTo>
                    <a:pt x="196" y="168"/>
                  </a:lnTo>
                  <a:lnTo>
                    <a:pt x="198" y="174"/>
                  </a:lnTo>
                  <a:lnTo>
                    <a:pt x="198" y="174"/>
                  </a:lnTo>
                  <a:lnTo>
                    <a:pt x="198" y="174"/>
                  </a:lnTo>
                  <a:lnTo>
                    <a:pt x="198" y="176"/>
                  </a:lnTo>
                  <a:lnTo>
                    <a:pt x="198" y="180"/>
                  </a:lnTo>
                  <a:lnTo>
                    <a:pt x="198" y="180"/>
                  </a:lnTo>
                  <a:lnTo>
                    <a:pt x="198" y="180"/>
                  </a:lnTo>
                  <a:lnTo>
                    <a:pt x="200" y="184"/>
                  </a:lnTo>
                  <a:lnTo>
                    <a:pt x="202" y="186"/>
                  </a:lnTo>
                  <a:lnTo>
                    <a:pt x="204" y="190"/>
                  </a:lnTo>
                  <a:lnTo>
                    <a:pt x="204" y="190"/>
                  </a:lnTo>
                  <a:lnTo>
                    <a:pt x="206" y="202"/>
                  </a:lnTo>
                  <a:lnTo>
                    <a:pt x="206" y="204"/>
                  </a:lnTo>
                  <a:lnTo>
                    <a:pt x="206" y="204"/>
                  </a:lnTo>
                  <a:lnTo>
                    <a:pt x="204" y="208"/>
                  </a:lnTo>
                  <a:lnTo>
                    <a:pt x="202" y="212"/>
                  </a:lnTo>
                  <a:lnTo>
                    <a:pt x="202" y="212"/>
                  </a:lnTo>
                  <a:lnTo>
                    <a:pt x="198" y="216"/>
                  </a:lnTo>
                  <a:lnTo>
                    <a:pt x="198" y="216"/>
                  </a:lnTo>
                  <a:lnTo>
                    <a:pt x="196" y="218"/>
                  </a:lnTo>
                  <a:lnTo>
                    <a:pt x="196" y="218"/>
                  </a:lnTo>
                  <a:lnTo>
                    <a:pt x="196" y="218"/>
                  </a:lnTo>
                  <a:lnTo>
                    <a:pt x="196" y="218"/>
                  </a:lnTo>
                  <a:lnTo>
                    <a:pt x="196" y="218"/>
                  </a:lnTo>
                  <a:lnTo>
                    <a:pt x="194" y="220"/>
                  </a:lnTo>
                  <a:lnTo>
                    <a:pt x="194" y="220"/>
                  </a:lnTo>
                  <a:lnTo>
                    <a:pt x="194" y="224"/>
                  </a:lnTo>
                  <a:lnTo>
                    <a:pt x="194" y="224"/>
                  </a:lnTo>
                  <a:lnTo>
                    <a:pt x="196" y="236"/>
                  </a:lnTo>
                  <a:lnTo>
                    <a:pt x="196" y="240"/>
                  </a:lnTo>
                  <a:lnTo>
                    <a:pt x="196" y="240"/>
                  </a:lnTo>
                  <a:lnTo>
                    <a:pt x="200" y="242"/>
                  </a:lnTo>
                  <a:lnTo>
                    <a:pt x="202" y="242"/>
                  </a:lnTo>
                  <a:lnTo>
                    <a:pt x="204" y="240"/>
                  </a:lnTo>
                  <a:lnTo>
                    <a:pt x="204" y="240"/>
                  </a:lnTo>
                  <a:lnTo>
                    <a:pt x="204" y="240"/>
                  </a:lnTo>
                  <a:lnTo>
                    <a:pt x="204" y="240"/>
                  </a:lnTo>
                  <a:lnTo>
                    <a:pt x="204" y="240"/>
                  </a:lnTo>
                  <a:lnTo>
                    <a:pt x="204" y="238"/>
                  </a:lnTo>
                  <a:lnTo>
                    <a:pt x="206" y="238"/>
                  </a:lnTo>
                  <a:lnTo>
                    <a:pt x="208" y="238"/>
                  </a:lnTo>
                  <a:lnTo>
                    <a:pt x="208" y="238"/>
                  </a:lnTo>
                  <a:lnTo>
                    <a:pt x="208" y="238"/>
                  </a:lnTo>
                  <a:lnTo>
                    <a:pt x="210" y="238"/>
                  </a:lnTo>
                  <a:lnTo>
                    <a:pt x="212" y="238"/>
                  </a:lnTo>
                  <a:lnTo>
                    <a:pt x="212" y="238"/>
                  </a:lnTo>
                  <a:lnTo>
                    <a:pt x="212" y="238"/>
                  </a:lnTo>
                  <a:lnTo>
                    <a:pt x="212" y="240"/>
                  </a:lnTo>
                  <a:lnTo>
                    <a:pt x="212" y="240"/>
                  </a:lnTo>
                  <a:lnTo>
                    <a:pt x="212" y="240"/>
                  </a:lnTo>
                  <a:lnTo>
                    <a:pt x="214" y="240"/>
                  </a:lnTo>
                  <a:lnTo>
                    <a:pt x="214" y="240"/>
                  </a:lnTo>
                  <a:lnTo>
                    <a:pt x="218" y="242"/>
                  </a:lnTo>
                  <a:lnTo>
                    <a:pt x="220" y="242"/>
                  </a:lnTo>
                  <a:lnTo>
                    <a:pt x="220" y="242"/>
                  </a:lnTo>
                  <a:lnTo>
                    <a:pt x="222" y="242"/>
                  </a:lnTo>
                  <a:lnTo>
                    <a:pt x="226" y="240"/>
                  </a:lnTo>
                  <a:lnTo>
                    <a:pt x="230" y="240"/>
                  </a:lnTo>
                  <a:lnTo>
                    <a:pt x="230" y="240"/>
                  </a:lnTo>
                  <a:lnTo>
                    <a:pt x="230" y="240"/>
                  </a:lnTo>
                  <a:lnTo>
                    <a:pt x="232" y="240"/>
                  </a:lnTo>
                  <a:lnTo>
                    <a:pt x="232" y="240"/>
                  </a:lnTo>
                  <a:lnTo>
                    <a:pt x="234" y="240"/>
                  </a:lnTo>
                  <a:lnTo>
                    <a:pt x="234" y="240"/>
                  </a:lnTo>
                  <a:lnTo>
                    <a:pt x="234" y="240"/>
                  </a:lnTo>
                  <a:lnTo>
                    <a:pt x="236" y="240"/>
                  </a:lnTo>
                  <a:lnTo>
                    <a:pt x="236" y="240"/>
                  </a:lnTo>
                  <a:lnTo>
                    <a:pt x="238" y="240"/>
                  </a:lnTo>
                  <a:lnTo>
                    <a:pt x="238" y="240"/>
                  </a:lnTo>
                  <a:lnTo>
                    <a:pt x="242" y="242"/>
                  </a:lnTo>
                  <a:lnTo>
                    <a:pt x="244" y="242"/>
                  </a:lnTo>
                  <a:lnTo>
                    <a:pt x="244" y="242"/>
                  </a:lnTo>
                  <a:lnTo>
                    <a:pt x="244" y="242"/>
                  </a:lnTo>
                  <a:lnTo>
                    <a:pt x="246" y="240"/>
                  </a:lnTo>
                  <a:lnTo>
                    <a:pt x="248" y="238"/>
                  </a:lnTo>
                  <a:lnTo>
                    <a:pt x="248" y="238"/>
                  </a:lnTo>
                  <a:lnTo>
                    <a:pt x="250" y="238"/>
                  </a:lnTo>
                  <a:lnTo>
                    <a:pt x="250" y="238"/>
                  </a:lnTo>
                  <a:lnTo>
                    <a:pt x="250" y="236"/>
                  </a:lnTo>
                  <a:lnTo>
                    <a:pt x="250" y="236"/>
                  </a:lnTo>
                  <a:lnTo>
                    <a:pt x="250" y="234"/>
                  </a:lnTo>
                  <a:lnTo>
                    <a:pt x="250" y="234"/>
                  </a:lnTo>
                  <a:lnTo>
                    <a:pt x="250" y="232"/>
                  </a:lnTo>
                  <a:lnTo>
                    <a:pt x="250" y="232"/>
                  </a:lnTo>
                  <a:lnTo>
                    <a:pt x="250" y="232"/>
                  </a:lnTo>
                  <a:lnTo>
                    <a:pt x="250" y="232"/>
                  </a:lnTo>
                  <a:lnTo>
                    <a:pt x="250" y="232"/>
                  </a:lnTo>
                  <a:lnTo>
                    <a:pt x="252" y="230"/>
                  </a:lnTo>
                  <a:lnTo>
                    <a:pt x="254" y="230"/>
                  </a:lnTo>
                  <a:lnTo>
                    <a:pt x="254" y="230"/>
                  </a:lnTo>
                  <a:lnTo>
                    <a:pt x="254" y="230"/>
                  </a:lnTo>
                  <a:lnTo>
                    <a:pt x="254" y="230"/>
                  </a:lnTo>
                  <a:lnTo>
                    <a:pt x="256" y="230"/>
                  </a:lnTo>
                  <a:lnTo>
                    <a:pt x="258" y="230"/>
                  </a:lnTo>
                  <a:lnTo>
                    <a:pt x="260" y="230"/>
                  </a:lnTo>
                  <a:lnTo>
                    <a:pt x="262" y="230"/>
                  </a:lnTo>
                  <a:lnTo>
                    <a:pt x="262" y="230"/>
                  </a:lnTo>
                  <a:lnTo>
                    <a:pt x="264" y="228"/>
                  </a:lnTo>
                  <a:lnTo>
                    <a:pt x="264" y="228"/>
                  </a:lnTo>
                  <a:lnTo>
                    <a:pt x="266" y="224"/>
                  </a:lnTo>
                  <a:lnTo>
                    <a:pt x="266" y="224"/>
                  </a:lnTo>
                  <a:lnTo>
                    <a:pt x="268" y="222"/>
                  </a:lnTo>
                  <a:lnTo>
                    <a:pt x="268" y="222"/>
                  </a:lnTo>
                  <a:lnTo>
                    <a:pt x="268" y="222"/>
                  </a:lnTo>
                  <a:lnTo>
                    <a:pt x="268" y="222"/>
                  </a:lnTo>
                  <a:lnTo>
                    <a:pt x="268" y="218"/>
                  </a:lnTo>
                  <a:lnTo>
                    <a:pt x="270" y="216"/>
                  </a:lnTo>
                  <a:lnTo>
                    <a:pt x="270" y="216"/>
                  </a:lnTo>
                  <a:lnTo>
                    <a:pt x="272" y="214"/>
                  </a:lnTo>
                  <a:lnTo>
                    <a:pt x="278" y="210"/>
                  </a:lnTo>
                  <a:lnTo>
                    <a:pt x="284" y="206"/>
                  </a:lnTo>
                  <a:lnTo>
                    <a:pt x="290" y="202"/>
                  </a:lnTo>
                  <a:lnTo>
                    <a:pt x="290" y="200"/>
                  </a:lnTo>
                  <a:lnTo>
                    <a:pt x="292" y="196"/>
                  </a:lnTo>
                  <a:lnTo>
                    <a:pt x="292" y="196"/>
                  </a:lnTo>
                  <a:lnTo>
                    <a:pt x="292" y="196"/>
                  </a:lnTo>
                  <a:lnTo>
                    <a:pt x="294" y="196"/>
                  </a:lnTo>
                  <a:lnTo>
                    <a:pt x="294" y="196"/>
                  </a:lnTo>
                  <a:lnTo>
                    <a:pt x="294" y="196"/>
                  </a:lnTo>
                  <a:lnTo>
                    <a:pt x="294" y="196"/>
                  </a:lnTo>
                  <a:lnTo>
                    <a:pt x="294" y="196"/>
                  </a:lnTo>
                  <a:lnTo>
                    <a:pt x="294" y="194"/>
                  </a:lnTo>
                  <a:lnTo>
                    <a:pt x="294" y="194"/>
                  </a:lnTo>
                  <a:lnTo>
                    <a:pt x="296" y="188"/>
                  </a:lnTo>
                  <a:lnTo>
                    <a:pt x="296" y="186"/>
                  </a:lnTo>
                  <a:lnTo>
                    <a:pt x="296" y="182"/>
                  </a:lnTo>
                  <a:lnTo>
                    <a:pt x="296" y="182"/>
                  </a:lnTo>
                  <a:lnTo>
                    <a:pt x="296" y="182"/>
                  </a:lnTo>
                  <a:lnTo>
                    <a:pt x="298" y="180"/>
                  </a:lnTo>
                  <a:lnTo>
                    <a:pt x="298" y="180"/>
                  </a:lnTo>
                  <a:lnTo>
                    <a:pt x="298" y="180"/>
                  </a:lnTo>
                  <a:lnTo>
                    <a:pt x="298" y="180"/>
                  </a:lnTo>
                  <a:lnTo>
                    <a:pt x="300" y="178"/>
                  </a:lnTo>
                  <a:lnTo>
                    <a:pt x="300" y="178"/>
                  </a:lnTo>
                  <a:lnTo>
                    <a:pt x="300" y="176"/>
                  </a:lnTo>
                  <a:lnTo>
                    <a:pt x="298" y="174"/>
                  </a:lnTo>
                  <a:lnTo>
                    <a:pt x="298" y="174"/>
                  </a:lnTo>
                  <a:lnTo>
                    <a:pt x="298" y="174"/>
                  </a:lnTo>
                  <a:lnTo>
                    <a:pt x="300" y="172"/>
                  </a:lnTo>
                  <a:lnTo>
                    <a:pt x="304" y="164"/>
                  </a:lnTo>
                  <a:lnTo>
                    <a:pt x="306" y="162"/>
                  </a:lnTo>
                  <a:lnTo>
                    <a:pt x="308" y="160"/>
                  </a:lnTo>
                  <a:lnTo>
                    <a:pt x="316" y="158"/>
                  </a:lnTo>
                  <a:lnTo>
                    <a:pt x="320" y="158"/>
                  </a:lnTo>
                  <a:lnTo>
                    <a:pt x="328" y="158"/>
                  </a:lnTo>
                  <a:lnTo>
                    <a:pt x="330" y="158"/>
                  </a:lnTo>
                  <a:lnTo>
                    <a:pt x="330" y="158"/>
                  </a:lnTo>
                  <a:lnTo>
                    <a:pt x="332" y="162"/>
                  </a:lnTo>
                  <a:lnTo>
                    <a:pt x="336" y="164"/>
                  </a:lnTo>
                  <a:lnTo>
                    <a:pt x="338" y="166"/>
                  </a:lnTo>
                  <a:lnTo>
                    <a:pt x="340" y="166"/>
                  </a:lnTo>
                  <a:lnTo>
                    <a:pt x="342" y="168"/>
                  </a:lnTo>
                  <a:lnTo>
                    <a:pt x="342" y="168"/>
                  </a:lnTo>
                  <a:lnTo>
                    <a:pt x="342" y="168"/>
                  </a:lnTo>
                  <a:lnTo>
                    <a:pt x="342" y="168"/>
                  </a:lnTo>
                  <a:lnTo>
                    <a:pt x="348" y="174"/>
                  </a:lnTo>
                  <a:lnTo>
                    <a:pt x="350" y="174"/>
                  </a:lnTo>
                  <a:lnTo>
                    <a:pt x="350" y="176"/>
                  </a:lnTo>
                  <a:lnTo>
                    <a:pt x="350" y="176"/>
                  </a:lnTo>
                  <a:lnTo>
                    <a:pt x="350" y="176"/>
                  </a:lnTo>
                  <a:lnTo>
                    <a:pt x="356" y="178"/>
                  </a:lnTo>
                  <a:lnTo>
                    <a:pt x="356" y="178"/>
                  </a:lnTo>
                  <a:lnTo>
                    <a:pt x="358" y="178"/>
                  </a:lnTo>
                  <a:lnTo>
                    <a:pt x="358" y="178"/>
                  </a:lnTo>
                  <a:lnTo>
                    <a:pt x="360" y="176"/>
                  </a:lnTo>
                  <a:lnTo>
                    <a:pt x="364" y="176"/>
                  </a:lnTo>
                  <a:lnTo>
                    <a:pt x="364" y="176"/>
                  </a:lnTo>
                  <a:lnTo>
                    <a:pt x="364" y="176"/>
                  </a:lnTo>
                  <a:lnTo>
                    <a:pt x="366" y="178"/>
                  </a:lnTo>
                  <a:lnTo>
                    <a:pt x="366" y="178"/>
                  </a:lnTo>
                  <a:lnTo>
                    <a:pt x="366" y="178"/>
                  </a:lnTo>
                  <a:lnTo>
                    <a:pt x="366" y="178"/>
                  </a:lnTo>
                  <a:lnTo>
                    <a:pt x="366" y="180"/>
                  </a:lnTo>
                  <a:lnTo>
                    <a:pt x="368" y="182"/>
                  </a:lnTo>
                  <a:lnTo>
                    <a:pt x="372" y="184"/>
                  </a:lnTo>
                  <a:lnTo>
                    <a:pt x="372" y="184"/>
                  </a:lnTo>
                  <a:lnTo>
                    <a:pt x="374" y="184"/>
                  </a:lnTo>
                  <a:lnTo>
                    <a:pt x="374" y="184"/>
                  </a:lnTo>
                  <a:lnTo>
                    <a:pt x="374" y="184"/>
                  </a:lnTo>
                  <a:lnTo>
                    <a:pt x="374" y="184"/>
                  </a:lnTo>
                  <a:lnTo>
                    <a:pt x="374" y="182"/>
                  </a:lnTo>
                  <a:lnTo>
                    <a:pt x="376" y="182"/>
                  </a:lnTo>
                  <a:lnTo>
                    <a:pt x="376" y="182"/>
                  </a:lnTo>
                  <a:lnTo>
                    <a:pt x="376" y="182"/>
                  </a:lnTo>
                  <a:lnTo>
                    <a:pt x="376" y="182"/>
                  </a:lnTo>
                  <a:lnTo>
                    <a:pt x="378" y="182"/>
                  </a:lnTo>
                  <a:lnTo>
                    <a:pt x="378" y="184"/>
                  </a:lnTo>
                  <a:lnTo>
                    <a:pt x="380" y="184"/>
                  </a:lnTo>
                  <a:lnTo>
                    <a:pt x="384" y="186"/>
                  </a:lnTo>
                  <a:lnTo>
                    <a:pt x="384" y="186"/>
                  </a:lnTo>
                  <a:lnTo>
                    <a:pt x="386" y="186"/>
                  </a:lnTo>
                  <a:lnTo>
                    <a:pt x="386" y="186"/>
                  </a:lnTo>
                  <a:lnTo>
                    <a:pt x="388" y="186"/>
                  </a:lnTo>
                  <a:lnTo>
                    <a:pt x="388" y="186"/>
                  </a:lnTo>
                  <a:lnTo>
                    <a:pt x="392" y="188"/>
                  </a:lnTo>
                  <a:lnTo>
                    <a:pt x="398" y="186"/>
                  </a:lnTo>
                  <a:lnTo>
                    <a:pt x="398" y="186"/>
                  </a:lnTo>
                  <a:lnTo>
                    <a:pt x="398" y="186"/>
                  </a:lnTo>
                  <a:lnTo>
                    <a:pt x="400" y="184"/>
                  </a:lnTo>
                  <a:lnTo>
                    <a:pt x="402" y="182"/>
                  </a:lnTo>
                  <a:lnTo>
                    <a:pt x="404" y="182"/>
                  </a:lnTo>
                  <a:lnTo>
                    <a:pt x="404" y="182"/>
                  </a:lnTo>
                  <a:lnTo>
                    <a:pt x="404" y="182"/>
                  </a:lnTo>
                  <a:lnTo>
                    <a:pt x="406" y="182"/>
                  </a:lnTo>
                  <a:lnTo>
                    <a:pt x="406" y="182"/>
                  </a:lnTo>
                  <a:lnTo>
                    <a:pt x="408" y="182"/>
                  </a:lnTo>
                  <a:lnTo>
                    <a:pt x="408" y="184"/>
                  </a:lnTo>
                  <a:lnTo>
                    <a:pt x="410" y="184"/>
                  </a:lnTo>
                  <a:lnTo>
                    <a:pt x="410" y="184"/>
                  </a:lnTo>
                  <a:lnTo>
                    <a:pt x="418" y="184"/>
                  </a:lnTo>
                  <a:lnTo>
                    <a:pt x="420" y="182"/>
                  </a:lnTo>
                  <a:lnTo>
                    <a:pt x="422" y="182"/>
                  </a:lnTo>
                  <a:lnTo>
                    <a:pt x="422" y="182"/>
                  </a:lnTo>
                  <a:lnTo>
                    <a:pt x="426" y="180"/>
                  </a:lnTo>
                  <a:lnTo>
                    <a:pt x="430" y="176"/>
                  </a:lnTo>
                  <a:lnTo>
                    <a:pt x="430" y="176"/>
                  </a:lnTo>
                  <a:lnTo>
                    <a:pt x="430" y="176"/>
                  </a:lnTo>
                  <a:lnTo>
                    <a:pt x="430" y="176"/>
                  </a:lnTo>
                  <a:lnTo>
                    <a:pt x="430" y="176"/>
                  </a:lnTo>
                  <a:lnTo>
                    <a:pt x="432" y="172"/>
                  </a:lnTo>
                  <a:lnTo>
                    <a:pt x="434" y="168"/>
                  </a:lnTo>
                  <a:lnTo>
                    <a:pt x="434" y="166"/>
                  </a:lnTo>
                  <a:lnTo>
                    <a:pt x="438" y="154"/>
                  </a:lnTo>
                  <a:lnTo>
                    <a:pt x="442" y="146"/>
                  </a:lnTo>
                  <a:lnTo>
                    <a:pt x="444" y="140"/>
                  </a:lnTo>
                  <a:lnTo>
                    <a:pt x="444" y="138"/>
                  </a:lnTo>
                  <a:lnTo>
                    <a:pt x="444" y="134"/>
                  </a:lnTo>
                  <a:lnTo>
                    <a:pt x="444" y="134"/>
                  </a:lnTo>
                  <a:lnTo>
                    <a:pt x="444" y="134"/>
                  </a:lnTo>
                  <a:lnTo>
                    <a:pt x="444" y="134"/>
                  </a:lnTo>
                  <a:lnTo>
                    <a:pt x="444" y="130"/>
                  </a:lnTo>
                  <a:lnTo>
                    <a:pt x="446" y="130"/>
                  </a:lnTo>
                  <a:lnTo>
                    <a:pt x="450" y="128"/>
                  </a:lnTo>
                  <a:lnTo>
                    <a:pt x="458" y="126"/>
                  </a:lnTo>
                  <a:lnTo>
                    <a:pt x="462" y="124"/>
                  </a:lnTo>
                  <a:lnTo>
                    <a:pt x="466" y="124"/>
                  </a:lnTo>
                  <a:lnTo>
                    <a:pt x="468" y="124"/>
                  </a:lnTo>
                  <a:lnTo>
                    <a:pt x="468" y="124"/>
                  </a:lnTo>
                  <a:lnTo>
                    <a:pt x="468" y="124"/>
                  </a:lnTo>
                  <a:lnTo>
                    <a:pt x="470" y="124"/>
                  </a:lnTo>
                  <a:lnTo>
                    <a:pt x="470" y="124"/>
                  </a:lnTo>
                  <a:lnTo>
                    <a:pt x="472" y="122"/>
                  </a:lnTo>
                  <a:lnTo>
                    <a:pt x="472" y="122"/>
                  </a:lnTo>
                  <a:lnTo>
                    <a:pt x="472" y="122"/>
                  </a:lnTo>
                  <a:lnTo>
                    <a:pt x="472" y="120"/>
                  </a:lnTo>
                  <a:lnTo>
                    <a:pt x="472" y="120"/>
                  </a:lnTo>
                  <a:lnTo>
                    <a:pt x="474" y="118"/>
                  </a:lnTo>
                  <a:lnTo>
                    <a:pt x="474" y="118"/>
                  </a:lnTo>
                  <a:lnTo>
                    <a:pt x="474" y="116"/>
                  </a:lnTo>
                  <a:lnTo>
                    <a:pt x="474" y="116"/>
                  </a:lnTo>
                  <a:lnTo>
                    <a:pt x="476" y="114"/>
                  </a:lnTo>
                  <a:lnTo>
                    <a:pt x="484" y="108"/>
                  </a:lnTo>
                  <a:lnTo>
                    <a:pt x="484" y="108"/>
                  </a:lnTo>
                  <a:lnTo>
                    <a:pt x="484" y="108"/>
                  </a:lnTo>
                  <a:lnTo>
                    <a:pt x="484" y="108"/>
                  </a:lnTo>
                  <a:lnTo>
                    <a:pt x="486" y="108"/>
                  </a:lnTo>
                  <a:lnTo>
                    <a:pt x="486" y="108"/>
                  </a:lnTo>
                  <a:lnTo>
                    <a:pt x="488" y="106"/>
                  </a:lnTo>
                  <a:lnTo>
                    <a:pt x="490" y="106"/>
                  </a:lnTo>
                  <a:lnTo>
                    <a:pt x="490" y="106"/>
                  </a:lnTo>
                  <a:lnTo>
                    <a:pt x="490" y="106"/>
                  </a:lnTo>
                  <a:lnTo>
                    <a:pt x="490" y="104"/>
                  </a:lnTo>
                  <a:lnTo>
                    <a:pt x="492" y="96"/>
                  </a:lnTo>
                  <a:lnTo>
                    <a:pt x="494" y="88"/>
                  </a:lnTo>
                  <a:lnTo>
                    <a:pt x="496" y="80"/>
                  </a:lnTo>
                  <a:lnTo>
                    <a:pt x="496" y="80"/>
                  </a:lnTo>
                  <a:lnTo>
                    <a:pt x="496" y="76"/>
                  </a:lnTo>
                  <a:lnTo>
                    <a:pt x="496" y="74"/>
                  </a:lnTo>
                  <a:lnTo>
                    <a:pt x="498" y="74"/>
                  </a:lnTo>
                  <a:lnTo>
                    <a:pt x="498" y="74"/>
                  </a:lnTo>
                  <a:lnTo>
                    <a:pt x="498" y="74"/>
                  </a:lnTo>
                  <a:lnTo>
                    <a:pt x="498" y="74"/>
                  </a:lnTo>
                  <a:lnTo>
                    <a:pt x="498" y="74"/>
                  </a:lnTo>
                  <a:lnTo>
                    <a:pt x="498" y="74"/>
                  </a:lnTo>
                  <a:lnTo>
                    <a:pt x="500" y="74"/>
                  </a:lnTo>
                  <a:lnTo>
                    <a:pt x="502" y="70"/>
                  </a:lnTo>
                  <a:lnTo>
                    <a:pt x="504" y="68"/>
                  </a:lnTo>
                  <a:lnTo>
                    <a:pt x="512" y="62"/>
                  </a:lnTo>
                  <a:lnTo>
                    <a:pt x="514" y="62"/>
                  </a:lnTo>
                  <a:lnTo>
                    <a:pt x="516" y="60"/>
                  </a:lnTo>
                  <a:lnTo>
                    <a:pt x="518" y="60"/>
                  </a:lnTo>
                  <a:lnTo>
                    <a:pt x="520" y="60"/>
                  </a:lnTo>
                  <a:lnTo>
                    <a:pt x="522" y="60"/>
                  </a:lnTo>
                  <a:lnTo>
                    <a:pt x="522" y="60"/>
                  </a:lnTo>
                  <a:lnTo>
                    <a:pt x="522" y="60"/>
                  </a:lnTo>
                  <a:lnTo>
                    <a:pt x="524" y="58"/>
                  </a:lnTo>
                  <a:lnTo>
                    <a:pt x="524" y="58"/>
                  </a:lnTo>
                  <a:lnTo>
                    <a:pt x="524" y="58"/>
                  </a:lnTo>
                  <a:lnTo>
                    <a:pt x="524" y="56"/>
                  </a:lnTo>
                  <a:lnTo>
                    <a:pt x="524" y="56"/>
                  </a:lnTo>
                  <a:lnTo>
                    <a:pt x="524" y="56"/>
                  </a:lnTo>
                  <a:lnTo>
                    <a:pt x="524" y="54"/>
                  </a:lnTo>
                  <a:lnTo>
                    <a:pt x="526" y="52"/>
                  </a:lnTo>
                  <a:lnTo>
                    <a:pt x="526" y="52"/>
                  </a:lnTo>
                  <a:lnTo>
                    <a:pt x="530" y="50"/>
                  </a:lnTo>
                  <a:lnTo>
                    <a:pt x="530" y="50"/>
                  </a:lnTo>
                  <a:lnTo>
                    <a:pt x="530" y="52"/>
                  </a:lnTo>
                  <a:lnTo>
                    <a:pt x="534" y="50"/>
                  </a:lnTo>
                  <a:lnTo>
                    <a:pt x="542" y="42"/>
                  </a:lnTo>
                  <a:lnTo>
                    <a:pt x="544" y="38"/>
                  </a:lnTo>
                  <a:lnTo>
                    <a:pt x="546" y="34"/>
                  </a:lnTo>
                  <a:lnTo>
                    <a:pt x="550" y="30"/>
                  </a:lnTo>
                  <a:lnTo>
                    <a:pt x="552" y="30"/>
                  </a:lnTo>
                  <a:lnTo>
                    <a:pt x="552" y="30"/>
                  </a:lnTo>
                  <a:lnTo>
                    <a:pt x="552" y="28"/>
                  </a:lnTo>
                  <a:lnTo>
                    <a:pt x="552" y="28"/>
                  </a:lnTo>
                  <a:lnTo>
                    <a:pt x="552" y="28"/>
                  </a:lnTo>
                  <a:lnTo>
                    <a:pt x="552" y="28"/>
                  </a:lnTo>
                  <a:lnTo>
                    <a:pt x="552" y="26"/>
                  </a:lnTo>
                  <a:lnTo>
                    <a:pt x="552" y="26"/>
                  </a:lnTo>
                  <a:lnTo>
                    <a:pt x="552" y="26"/>
                  </a:lnTo>
                  <a:lnTo>
                    <a:pt x="552" y="24"/>
                  </a:lnTo>
                  <a:lnTo>
                    <a:pt x="554" y="24"/>
                  </a:lnTo>
                  <a:lnTo>
                    <a:pt x="558" y="20"/>
                  </a:lnTo>
                  <a:lnTo>
                    <a:pt x="560" y="20"/>
                  </a:lnTo>
                  <a:lnTo>
                    <a:pt x="562" y="20"/>
                  </a:lnTo>
                  <a:lnTo>
                    <a:pt x="566" y="20"/>
                  </a:lnTo>
                  <a:lnTo>
                    <a:pt x="574" y="18"/>
                  </a:lnTo>
                  <a:lnTo>
                    <a:pt x="574" y="18"/>
                  </a:lnTo>
                  <a:lnTo>
                    <a:pt x="574" y="18"/>
                  </a:lnTo>
                  <a:lnTo>
                    <a:pt x="584" y="14"/>
                  </a:lnTo>
                  <a:lnTo>
                    <a:pt x="588" y="14"/>
                  </a:lnTo>
                  <a:lnTo>
                    <a:pt x="588" y="12"/>
                  </a:lnTo>
                  <a:lnTo>
                    <a:pt x="588" y="12"/>
                  </a:lnTo>
                  <a:lnTo>
                    <a:pt x="588" y="12"/>
                  </a:lnTo>
                  <a:lnTo>
                    <a:pt x="590" y="10"/>
                  </a:lnTo>
                  <a:lnTo>
                    <a:pt x="590" y="10"/>
                  </a:lnTo>
                  <a:lnTo>
                    <a:pt x="590" y="10"/>
                  </a:lnTo>
                  <a:lnTo>
                    <a:pt x="590" y="8"/>
                  </a:lnTo>
                  <a:lnTo>
                    <a:pt x="590" y="8"/>
                  </a:lnTo>
                  <a:lnTo>
                    <a:pt x="590" y="6"/>
                  </a:lnTo>
                  <a:lnTo>
                    <a:pt x="590" y="6"/>
                  </a:lnTo>
                  <a:lnTo>
                    <a:pt x="590" y="6"/>
                  </a:lnTo>
                  <a:lnTo>
                    <a:pt x="592" y="2"/>
                  </a:lnTo>
                  <a:lnTo>
                    <a:pt x="594" y="2"/>
                  </a:lnTo>
                  <a:lnTo>
                    <a:pt x="596" y="2"/>
                  </a:lnTo>
                  <a:lnTo>
                    <a:pt x="604" y="0"/>
                  </a:lnTo>
                  <a:lnTo>
                    <a:pt x="610"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22" name="Freeform 5757">
              <a:extLst>
                <a:ext uri="{FF2B5EF4-FFF2-40B4-BE49-F238E27FC236}">
                  <a16:creationId xmlns:a16="http://schemas.microsoft.com/office/drawing/2014/main" id="{C2221050-CCB2-734E-8F6B-D83B384D5A98}"/>
                </a:ext>
              </a:extLst>
            </p:cNvPr>
            <p:cNvSpPr>
              <a:spLocks/>
            </p:cNvSpPr>
            <p:nvPr/>
          </p:nvSpPr>
          <p:spPr bwMode="auto">
            <a:xfrm>
              <a:off x="5705421" y="5592874"/>
              <a:ext cx="57095" cy="2200"/>
            </a:xfrm>
            <a:custGeom>
              <a:avLst/>
              <a:gdLst/>
              <a:ahLst/>
              <a:cxnLst>
                <a:cxn ang="0">
                  <a:pos x="0" y="0"/>
                </a:cxn>
                <a:cxn ang="0">
                  <a:pos x="0" y="0"/>
                </a:cxn>
                <a:cxn ang="0">
                  <a:pos x="2" y="0"/>
                </a:cxn>
                <a:cxn ang="0">
                  <a:pos x="2" y="0"/>
                </a:cxn>
                <a:cxn ang="0">
                  <a:pos x="10" y="2"/>
                </a:cxn>
                <a:cxn ang="0">
                  <a:pos x="12" y="2"/>
                </a:cxn>
                <a:cxn ang="0">
                  <a:pos x="26" y="0"/>
                </a:cxn>
                <a:cxn ang="0">
                  <a:pos x="30" y="0"/>
                </a:cxn>
                <a:cxn ang="0">
                  <a:pos x="36" y="0"/>
                </a:cxn>
              </a:cxnLst>
              <a:rect l="0" t="0" r="r" b="b"/>
              <a:pathLst>
                <a:path w="36" h="2">
                  <a:moveTo>
                    <a:pt x="0" y="0"/>
                  </a:moveTo>
                  <a:lnTo>
                    <a:pt x="0" y="0"/>
                  </a:lnTo>
                  <a:lnTo>
                    <a:pt x="2" y="0"/>
                  </a:lnTo>
                  <a:lnTo>
                    <a:pt x="2" y="0"/>
                  </a:lnTo>
                  <a:lnTo>
                    <a:pt x="10" y="2"/>
                  </a:lnTo>
                  <a:lnTo>
                    <a:pt x="12" y="2"/>
                  </a:lnTo>
                  <a:lnTo>
                    <a:pt x="26" y="0"/>
                  </a:lnTo>
                  <a:lnTo>
                    <a:pt x="30" y="0"/>
                  </a:lnTo>
                  <a:lnTo>
                    <a:pt x="36"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23" name="Freeform 5758">
              <a:extLst>
                <a:ext uri="{FF2B5EF4-FFF2-40B4-BE49-F238E27FC236}">
                  <a16:creationId xmlns:a16="http://schemas.microsoft.com/office/drawing/2014/main" id="{90BBBF6A-DAAD-7741-88BB-B01E8090C8C8}"/>
                </a:ext>
              </a:extLst>
            </p:cNvPr>
            <p:cNvSpPr>
              <a:spLocks/>
            </p:cNvSpPr>
            <p:nvPr/>
          </p:nvSpPr>
          <p:spPr bwMode="auto">
            <a:xfrm>
              <a:off x="5641983" y="5227831"/>
              <a:ext cx="54979" cy="292476"/>
            </a:xfrm>
            <a:custGeom>
              <a:avLst/>
              <a:gdLst/>
              <a:ahLst/>
              <a:cxnLst>
                <a:cxn ang="0">
                  <a:pos x="0" y="0"/>
                </a:cxn>
                <a:cxn ang="0">
                  <a:pos x="0" y="2"/>
                </a:cxn>
                <a:cxn ang="0">
                  <a:pos x="0" y="2"/>
                </a:cxn>
                <a:cxn ang="0">
                  <a:pos x="10" y="34"/>
                </a:cxn>
                <a:cxn ang="0">
                  <a:pos x="12" y="40"/>
                </a:cxn>
                <a:cxn ang="0">
                  <a:pos x="12" y="42"/>
                </a:cxn>
                <a:cxn ang="0">
                  <a:pos x="12" y="42"/>
                </a:cxn>
                <a:cxn ang="0">
                  <a:pos x="12" y="46"/>
                </a:cxn>
                <a:cxn ang="0">
                  <a:pos x="12" y="52"/>
                </a:cxn>
                <a:cxn ang="0">
                  <a:pos x="12" y="56"/>
                </a:cxn>
                <a:cxn ang="0">
                  <a:pos x="16" y="58"/>
                </a:cxn>
                <a:cxn ang="0">
                  <a:pos x="16" y="58"/>
                </a:cxn>
                <a:cxn ang="0">
                  <a:pos x="18" y="60"/>
                </a:cxn>
                <a:cxn ang="0">
                  <a:pos x="18" y="62"/>
                </a:cxn>
                <a:cxn ang="0">
                  <a:pos x="18" y="64"/>
                </a:cxn>
                <a:cxn ang="0">
                  <a:pos x="18" y="66"/>
                </a:cxn>
                <a:cxn ang="0">
                  <a:pos x="20" y="70"/>
                </a:cxn>
                <a:cxn ang="0">
                  <a:pos x="22" y="74"/>
                </a:cxn>
                <a:cxn ang="0">
                  <a:pos x="26" y="78"/>
                </a:cxn>
                <a:cxn ang="0">
                  <a:pos x="28" y="80"/>
                </a:cxn>
                <a:cxn ang="0">
                  <a:pos x="28" y="80"/>
                </a:cxn>
                <a:cxn ang="0">
                  <a:pos x="28" y="90"/>
                </a:cxn>
                <a:cxn ang="0">
                  <a:pos x="28" y="90"/>
                </a:cxn>
                <a:cxn ang="0">
                  <a:pos x="30" y="96"/>
                </a:cxn>
                <a:cxn ang="0">
                  <a:pos x="32" y="98"/>
                </a:cxn>
                <a:cxn ang="0">
                  <a:pos x="32" y="98"/>
                </a:cxn>
                <a:cxn ang="0">
                  <a:pos x="34" y="104"/>
                </a:cxn>
                <a:cxn ang="0">
                  <a:pos x="34" y="106"/>
                </a:cxn>
                <a:cxn ang="0">
                  <a:pos x="34" y="118"/>
                </a:cxn>
                <a:cxn ang="0">
                  <a:pos x="34" y="124"/>
                </a:cxn>
                <a:cxn ang="0">
                  <a:pos x="34" y="130"/>
                </a:cxn>
                <a:cxn ang="0">
                  <a:pos x="34" y="136"/>
                </a:cxn>
                <a:cxn ang="0">
                  <a:pos x="34" y="140"/>
                </a:cxn>
                <a:cxn ang="0">
                  <a:pos x="34" y="152"/>
                </a:cxn>
                <a:cxn ang="0">
                  <a:pos x="34" y="156"/>
                </a:cxn>
                <a:cxn ang="0">
                  <a:pos x="32" y="160"/>
                </a:cxn>
                <a:cxn ang="0">
                  <a:pos x="32" y="160"/>
                </a:cxn>
                <a:cxn ang="0">
                  <a:pos x="34" y="162"/>
                </a:cxn>
                <a:cxn ang="0">
                  <a:pos x="34" y="166"/>
                </a:cxn>
                <a:cxn ang="0">
                  <a:pos x="32" y="168"/>
                </a:cxn>
                <a:cxn ang="0">
                  <a:pos x="32" y="168"/>
                </a:cxn>
                <a:cxn ang="0">
                  <a:pos x="30" y="176"/>
                </a:cxn>
                <a:cxn ang="0">
                  <a:pos x="32" y="184"/>
                </a:cxn>
              </a:cxnLst>
              <a:rect l="0" t="0" r="r" b="b"/>
              <a:pathLst>
                <a:path w="34" h="184">
                  <a:moveTo>
                    <a:pt x="0" y="0"/>
                  </a:moveTo>
                  <a:lnTo>
                    <a:pt x="0" y="2"/>
                  </a:lnTo>
                  <a:lnTo>
                    <a:pt x="0" y="2"/>
                  </a:lnTo>
                  <a:lnTo>
                    <a:pt x="10" y="34"/>
                  </a:lnTo>
                  <a:lnTo>
                    <a:pt x="12" y="40"/>
                  </a:lnTo>
                  <a:lnTo>
                    <a:pt x="12" y="42"/>
                  </a:lnTo>
                  <a:lnTo>
                    <a:pt x="12" y="42"/>
                  </a:lnTo>
                  <a:lnTo>
                    <a:pt x="12" y="46"/>
                  </a:lnTo>
                  <a:lnTo>
                    <a:pt x="12" y="52"/>
                  </a:lnTo>
                  <a:lnTo>
                    <a:pt x="12" y="56"/>
                  </a:lnTo>
                  <a:lnTo>
                    <a:pt x="16" y="58"/>
                  </a:lnTo>
                  <a:lnTo>
                    <a:pt x="16" y="58"/>
                  </a:lnTo>
                  <a:lnTo>
                    <a:pt x="18" y="60"/>
                  </a:lnTo>
                  <a:lnTo>
                    <a:pt x="18" y="62"/>
                  </a:lnTo>
                  <a:lnTo>
                    <a:pt x="18" y="64"/>
                  </a:lnTo>
                  <a:lnTo>
                    <a:pt x="18" y="66"/>
                  </a:lnTo>
                  <a:lnTo>
                    <a:pt x="20" y="70"/>
                  </a:lnTo>
                  <a:lnTo>
                    <a:pt x="22" y="74"/>
                  </a:lnTo>
                  <a:lnTo>
                    <a:pt x="26" y="78"/>
                  </a:lnTo>
                  <a:lnTo>
                    <a:pt x="28" y="80"/>
                  </a:lnTo>
                  <a:lnTo>
                    <a:pt x="28" y="80"/>
                  </a:lnTo>
                  <a:lnTo>
                    <a:pt x="28" y="90"/>
                  </a:lnTo>
                  <a:lnTo>
                    <a:pt x="28" y="90"/>
                  </a:lnTo>
                  <a:lnTo>
                    <a:pt x="30" y="96"/>
                  </a:lnTo>
                  <a:lnTo>
                    <a:pt x="32" y="98"/>
                  </a:lnTo>
                  <a:lnTo>
                    <a:pt x="32" y="98"/>
                  </a:lnTo>
                  <a:lnTo>
                    <a:pt x="34" y="104"/>
                  </a:lnTo>
                  <a:lnTo>
                    <a:pt x="34" y="106"/>
                  </a:lnTo>
                  <a:lnTo>
                    <a:pt x="34" y="118"/>
                  </a:lnTo>
                  <a:lnTo>
                    <a:pt x="34" y="124"/>
                  </a:lnTo>
                  <a:lnTo>
                    <a:pt x="34" y="130"/>
                  </a:lnTo>
                  <a:lnTo>
                    <a:pt x="34" y="136"/>
                  </a:lnTo>
                  <a:lnTo>
                    <a:pt x="34" y="140"/>
                  </a:lnTo>
                  <a:lnTo>
                    <a:pt x="34" y="152"/>
                  </a:lnTo>
                  <a:lnTo>
                    <a:pt x="34" y="156"/>
                  </a:lnTo>
                  <a:lnTo>
                    <a:pt x="32" y="160"/>
                  </a:lnTo>
                  <a:lnTo>
                    <a:pt x="32" y="160"/>
                  </a:lnTo>
                  <a:lnTo>
                    <a:pt x="34" y="162"/>
                  </a:lnTo>
                  <a:lnTo>
                    <a:pt x="34" y="166"/>
                  </a:lnTo>
                  <a:lnTo>
                    <a:pt x="32" y="168"/>
                  </a:lnTo>
                  <a:lnTo>
                    <a:pt x="32" y="168"/>
                  </a:lnTo>
                  <a:lnTo>
                    <a:pt x="30" y="176"/>
                  </a:lnTo>
                  <a:lnTo>
                    <a:pt x="32" y="184"/>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24" name="Freeform 5759">
              <a:extLst>
                <a:ext uri="{FF2B5EF4-FFF2-40B4-BE49-F238E27FC236}">
                  <a16:creationId xmlns:a16="http://schemas.microsoft.com/office/drawing/2014/main" id="{A089D8F6-C995-6346-9549-C7105A1D43C6}"/>
                </a:ext>
              </a:extLst>
            </p:cNvPr>
            <p:cNvSpPr>
              <a:spLocks/>
            </p:cNvSpPr>
            <p:nvPr/>
          </p:nvSpPr>
          <p:spPr bwMode="auto">
            <a:xfrm>
              <a:off x="4931481" y="1808295"/>
              <a:ext cx="1129192" cy="881822"/>
            </a:xfrm>
            <a:custGeom>
              <a:avLst/>
              <a:gdLst/>
              <a:ahLst/>
              <a:cxnLst>
                <a:cxn ang="0">
                  <a:pos x="54" y="542"/>
                </a:cxn>
                <a:cxn ang="0">
                  <a:pos x="46" y="532"/>
                </a:cxn>
                <a:cxn ang="0">
                  <a:pos x="36" y="524"/>
                </a:cxn>
                <a:cxn ang="0">
                  <a:pos x="34" y="520"/>
                </a:cxn>
                <a:cxn ang="0">
                  <a:pos x="32" y="496"/>
                </a:cxn>
                <a:cxn ang="0">
                  <a:pos x="30" y="476"/>
                </a:cxn>
                <a:cxn ang="0">
                  <a:pos x="16" y="472"/>
                </a:cxn>
                <a:cxn ang="0">
                  <a:pos x="14" y="474"/>
                </a:cxn>
                <a:cxn ang="0">
                  <a:pos x="6" y="474"/>
                </a:cxn>
                <a:cxn ang="0">
                  <a:pos x="2" y="472"/>
                </a:cxn>
                <a:cxn ang="0">
                  <a:pos x="4" y="458"/>
                </a:cxn>
                <a:cxn ang="0">
                  <a:pos x="12" y="450"/>
                </a:cxn>
                <a:cxn ang="0">
                  <a:pos x="22" y="440"/>
                </a:cxn>
                <a:cxn ang="0">
                  <a:pos x="20" y="432"/>
                </a:cxn>
                <a:cxn ang="0">
                  <a:pos x="20" y="410"/>
                </a:cxn>
                <a:cxn ang="0">
                  <a:pos x="28" y="406"/>
                </a:cxn>
                <a:cxn ang="0">
                  <a:pos x="36" y="400"/>
                </a:cxn>
                <a:cxn ang="0">
                  <a:pos x="30" y="392"/>
                </a:cxn>
                <a:cxn ang="0">
                  <a:pos x="28" y="384"/>
                </a:cxn>
                <a:cxn ang="0">
                  <a:pos x="26" y="382"/>
                </a:cxn>
                <a:cxn ang="0">
                  <a:pos x="28" y="380"/>
                </a:cxn>
                <a:cxn ang="0">
                  <a:pos x="42" y="374"/>
                </a:cxn>
                <a:cxn ang="0">
                  <a:pos x="40" y="370"/>
                </a:cxn>
                <a:cxn ang="0">
                  <a:pos x="46" y="360"/>
                </a:cxn>
                <a:cxn ang="0">
                  <a:pos x="50" y="354"/>
                </a:cxn>
                <a:cxn ang="0">
                  <a:pos x="54" y="350"/>
                </a:cxn>
                <a:cxn ang="0">
                  <a:pos x="56" y="342"/>
                </a:cxn>
                <a:cxn ang="0">
                  <a:pos x="54" y="340"/>
                </a:cxn>
                <a:cxn ang="0">
                  <a:pos x="52" y="334"/>
                </a:cxn>
                <a:cxn ang="0">
                  <a:pos x="60" y="326"/>
                </a:cxn>
                <a:cxn ang="0">
                  <a:pos x="70" y="326"/>
                </a:cxn>
                <a:cxn ang="0">
                  <a:pos x="76" y="326"/>
                </a:cxn>
                <a:cxn ang="0">
                  <a:pos x="80" y="324"/>
                </a:cxn>
                <a:cxn ang="0">
                  <a:pos x="94" y="324"/>
                </a:cxn>
                <a:cxn ang="0">
                  <a:pos x="102" y="326"/>
                </a:cxn>
                <a:cxn ang="0">
                  <a:pos x="104" y="298"/>
                </a:cxn>
                <a:cxn ang="0">
                  <a:pos x="104" y="140"/>
                </a:cxn>
                <a:cxn ang="0">
                  <a:pos x="104" y="114"/>
                </a:cxn>
                <a:cxn ang="0">
                  <a:pos x="134" y="114"/>
                </a:cxn>
                <a:cxn ang="0">
                  <a:pos x="150" y="12"/>
                </a:cxn>
                <a:cxn ang="0">
                  <a:pos x="214" y="12"/>
                </a:cxn>
                <a:cxn ang="0">
                  <a:pos x="250" y="12"/>
                </a:cxn>
                <a:cxn ang="0">
                  <a:pos x="264" y="12"/>
                </a:cxn>
                <a:cxn ang="0">
                  <a:pos x="320" y="12"/>
                </a:cxn>
                <a:cxn ang="0">
                  <a:pos x="368" y="12"/>
                </a:cxn>
                <a:cxn ang="0">
                  <a:pos x="420" y="12"/>
                </a:cxn>
                <a:cxn ang="0">
                  <a:pos x="450" y="8"/>
                </a:cxn>
                <a:cxn ang="0">
                  <a:pos x="454" y="2"/>
                </a:cxn>
                <a:cxn ang="0">
                  <a:pos x="456" y="0"/>
                </a:cxn>
                <a:cxn ang="0">
                  <a:pos x="458" y="4"/>
                </a:cxn>
                <a:cxn ang="0">
                  <a:pos x="458" y="12"/>
                </a:cxn>
                <a:cxn ang="0">
                  <a:pos x="504" y="12"/>
                </a:cxn>
                <a:cxn ang="0">
                  <a:pos x="538" y="12"/>
                </a:cxn>
                <a:cxn ang="0">
                  <a:pos x="574" y="12"/>
                </a:cxn>
                <a:cxn ang="0">
                  <a:pos x="592" y="12"/>
                </a:cxn>
                <a:cxn ang="0">
                  <a:pos x="622" y="12"/>
                </a:cxn>
                <a:cxn ang="0">
                  <a:pos x="666" y="12"/>
                </a:cxn>
                <a:cxn ang="0">
                  <a:pos x="696" y="12"/>
                </a:cxn>
                <a:cxn ang="0">
                  <a:pos x="712" y="12"/>
                </a:cxn>
              </a:cxnLst>
              <a:rect l="0" t="0" r="r" b="b"/>
              <a:pathLst>
                <a:path w="712" h="556">
                  <a:moveTo>
                    <a:pt x="50" y="556"/>
                  </a:moveTo>
                  <a:lnTo>
                    <a:pt x="50" y="554"/>
                  </a:lnTo>
                  <a:lnTo>
                    <a:pt x="54" y="544"/>
                  </a:lnTo>
                  <a:lnTo>
                    <a:pt x="54" y="542"/>
                  </a:lnTo>
                  <a:lnTo>
                    <a:pt x="54" y="542"/>
                  </a:lnTo>
                  <a:lnTo>
                    <a:pt x="54" y="540"/>
                  </a:lnTo>
                  <a:lnTo>
                    <a:pt x="54" y="540"/>
                  </a:lnTo>
                  <a:lnTo>
                    <a:pt x="52" y="534"/>
                  </a:lnTo>
                  <a:lnTo>
                    <a:pt x="52" y="532"/>
                  </a:lnTo>
                  <a:lnTo>
                    <a:pt x="46" y="532"/>
                  </a:lnTo>
                  <a:lnTo>
                    <a:pt x="40" y="528"/>
                  </a:lnTo>
                  <a:lnTo>
                    <a:pt x="38" y="528"/>
                  </a:lnTo>
                  <a:lnTo>
                    <a:pt x="38" y="528"/>
                  </a:lnTo>
                  <a:lnTo>
                    <a:pt x="38" y="526"/>
                  </a:lnTo>
                  <a:lnTo>
                    <a:pt x="36" y="524"/>
                  </a:lnTo>
                  <a:lnTo>
                    <a:pt x="36" y="524"/>
                  </a:lnTo>
                  <a:lnTo>
                    <a:pt x="34" y="524"/>
                  </a:lnTo>
                  <a:lnTo>
                    <a:pt x="34" y="522"/>
                  </a:lnTo>
                  <a:lnTo>
                    <a:pt x="34" y="522"/>
                  </a:lnTo>
                  <a:lnTo>
                    <a:pt x="34" y="520"/>
                  </a:lnTo>
                  <a:lnTo>
                    <a:pt x="36" y="514"/>
                  </a:lnTo>
                  <a:lnTo>
                    <a:pt x="36" y="508"/>
                  </a:lnTo>
                  <a:lnTo>
                    <a:pt x="38" y="506"/>
                  </a:lnTo>
                  <a:lnTo>
                    <a:pt x="36" y="502"/>
                  </a:lnTo>
                  <a:lnTo>
                    <a:pt x="32" y="496"/>
                  </a:lnTo>
                  <a:lnTo>
                    <a:pt x="30" y="488"/>
                  </a:lnTo>
                  <a:lnTo>
                    <a:pt x="30" y="488"/>
                  </a:lnTo>
                  <a:lnTo>
                    <a:pt x="28" y="482"/>
                  </a:lnTo>
                  <a:lnTo>
                    <a:pt x="28" y="482"/>
                  </a:lnTo>
                  <a:lnTo>
                    <a:pt x="30" y="476"/>
                  </a:lnTo>
                  <a:lnTo>
                    <a:pt x="30" y="474"/>
                  </a:lnTo>
                  <a:lnTo>
                    <a:pt x="24" y="472"/>
                  </a:lnTo>
                  <a:lnTo>
                    <a:pt x="18" y="468"/>
                  </a:lnTo>
                  <a:lnTo>
                    <a:pt x="18" y="470"/>
                  </a:lnTo>
                  <a:lnTo>
                    <a:pt x="16" y="472"/>
                  </a:lnTo>
                  <a:lnTo>
                    <a:pt x="16" y="472"/>
                  </a:lnTo>
                  <a:lnTo>
                    <a:pt x="16" y="474"/>
                  </a:lnTo>
                  <a:lnTo>
                    <a:pt x="16" y="474"/>
                  </a:lnTo>
                  <a:lnTo>
                    <a:pt x="14" y="474"/>
                  </a:lnTo>
                  <a:lnTo>
                    <a:pt x="14" y="474"/>
                  </a:lnTo>
                  <a:lnTo>
                    <a:pt x="12" y="474"/>
                  </a:lnTo>
                  <a:lnTo>
                    <a:pt x="10" y="474"/>
                  </a:lnTo>
                  <a:lnTo>
                    <a:pt x="8" y="474"/>
                  </a:lnTo>
                  <a:lnTo>
                    <a:pt x="8" y="474"/>
                  </a:lnTo>
                  <a:lnTo>
                    <a:pt x="6" y="474"/>
                  </a:lnTo>
                  <a:lnTo>
                    <a:pt x="6" y="474"/>
                  </a:lnTo>
                  <a:lnTo>
                    <a:pt x="4" y="474"/>
                  </a:lnTo>
                  <a:lnTo>
                    <a:pt x="4" y="472"/>
                  </a:lnTo>
                  <a:lnTo>
                    <a:pt x="4" y="472"/>
                  </a:lnTo>
                  <a:lnTo>
                    <a:pt x="2" y="472"/>
                  </a:lnTo>
                  <a:lnTo>
                    <a:pt x="0" y="466"/>
                  </a:lnTo>
                  <a:lnTo>
                    <a:pt x="0" y="466"/>
                  </a:lnTo>
                  <a:lnTo>
                    <a:pt x="0" y="466"/>
                  </a:lnTo>
                  <a:lnTo>
                    <a:pt x="4" y="460"/>
                  </a:lnTo>
                  <a:lnTo>
                    <a:pt x="4" y="458"/>
                  </a:lnTo>
                  <a:lnTo>
                    <a:pt x="6" y="454"/>
                  </a:lnTo>
                  <a:lnTo>
                    <a:pt x="6" y="454"/>
                  </a:lnTo>
                  <a:lnTo>
                    <a:pt x="10" y="450"/>
                  </a:lnTo>
                  <a:lnTo>
                    <a:pt x="10" y="450"/>
                  </a:lnTo>
                  <a:lnTo>
                    <a:pt x="12" y="450"/>
                  </a:lnTo>
                  <a:lnTo>
                    <a:pt x="12" y="450"/>
                  </a:lnTo>
                  <a:lnTo>
                    <a:pt x="16" y="448"/>
                  </a:lnTo>
                  <a:lnTo>
                    <a:pt x="16" y="448"/>
                  </a:lnTo>
                  <a:lnTo>
                    <a:pt x="22" y="442"/>
                  </a:lnTo>
                  <a:lnTo>
                    <a:pt x="22" y="440"/>
                  </a:lnTo>
                  <a:lnTo>
                    <a:pt x="22" y="440"/>
                  </a:lnTo>
                  <a:lnTo>
                    <a:pt x="22" y="438"/>
                  </a:lnTo>
                  <a:lnTo>
                    <a:pt x="22" y="438"/>
                  </a:lnTo>
                  <a:lnTo>
                    <a:pt x="22" y="438"/>
                  </a:lnTo>
                  <a:lnTo>
                    <a:pt x="20" y="432"/>
                  </a:lnTo>
                  <a:lnTo>
                    <a:pt x="14" y="424"/>
                  </a:lnTo>
                  <a:lnTo>
                    <a:pt x="14" y="424"/>
                  </a:lnTo>
                  <a:lnTo>
                    <a:pt x="12" y="420"/>
                  </a:lnTo>
                  <a:lnTo>
                    <a:pt x="18" y="412"/>
                  </a:lnTo>
                  <a:lnTo>
                    <a:pt x="20" y="410"/>
                  </a:lnTo>
                  <a:lnTo>
                    <a:pt x="20" y="410"/>
                  </a:lnTo>
                  <a:lnTo>
                    <a:pt x="24" y="408"/>
                  </a:lnTo>
                  <a:lnTo>
                    <a:pt x="24" y="408"/>
                  </a:lnTo>
                  <a:lnTo>
                    <a:pt x="26" y="406"/>
                  </a:lnTo>
                  <a:lnTo>
                    <a:pt x="28" y="406"/>
                  </a:lnTo>
                  <a:lnTo>
                    <a:pt x="34" y="402"/>
                  </a:lnTo>
                  <a:lnTo>
                    <a:pt x="34" y="402"/>
                  </a:lnTo>
                  <a:lnTo>
                    <a:pt x="34" y="402"/>
                  </a:lnTo>
                  <a:lnTo>
                    <a:pt x="36" y="400"/>
                  </a:lnTo>
                  <a:lnTo>
                    <a:pt x="36" y="400"/>
                  </a:lnTo>
                  <a:lnTo>
                    <a:pt x="34" y="398"/>
                  </a:lnTo>
                  <a:lnTo>
                    <a:pt x="34" y="398"/>
                  </a:lnTo>
                  <a:lnTo>
                    <a:pt x="34" y="396"/>
                  </a:lnTo>
                  <a:lnTo>
                    <a:pt x="32" y="396"/>
                  </a:lnTo>
                  <a:lnTo>
                    <a:pt x="30" y="392"/>
                  </a:lnTo>
                  <a:lnTo>
                    <a:pt x="30" y="390"/>
                  </a:lnTo>
                  <a:lnTo>
                    <a:pt x="30" y="386"/>
                  </a:lnTo>
                  <a:lnTo>
                    <a:pt x="30" y="386"/>
                  </a:lnTo>
                  <a:lnTo>
                    <a:pt x="30" y="384"/>
                  </a:lnTo>
                  <a:lnTo>
                    <a:pt x="28" y="384"/>
                  </a:lnTo>
                  <a:lnTo>
                    <a:pt x="28" y="384"/>
                  </a:lnTo>
                  <a:lnTo>
                    <a:pt x="26" y="384"/>
                  </a:lnTo>
                  <a:lnTo>
                    <a:pt x="26" y="384"/>
                  </a:lnTo>
                  <a:lnTo>
                    <a:pt x="26" y="382"/>
                  </a:lnTo>
                  <a:lnTo>
                    <a:pt x="26" y="382"/>
                  </a:lnTo>
                  <a:lnTo>
                    <a:pt x="26" y="382"/>
                  </a:lnTo>
                  <a:lnTo>
                    <a:pt x="26" y="382"/>
                  </a:lnTo>
                  <a:lnTo>
                    <a:pt x="26" y="380"/>
                  </a:lnTo>
                  <a:lnTo>
                    <a:pt x="28" y="380"/>
                  </a:lnTo>
                  <a:lnTo>
                    <a:pt x="28" y="380"/>
                  </a:lnTo>
                  <a:lnTo>
                    <a:pt x="28" y="380"/>
                  </a:lnTo>
                  <a:lnTo>
                    <a:pt x="30" y="378"/>
                  </a:lnTo>
                  <a:lnTo>
                    <a:pt x="32" y="378"/>
                  </a:lnTo>
                  <a:lnTo>
                    <a:pt x="42" y="374"/>
                  </a:lnTo>
                  <a:lnTo>
                    <a:pt x="42" y="374"/>
                  </a:lnTo>
                  <a:lnTo>
                    <a:pt x="42" y="374"/>
                  </a:lnTo>
                  <a:lnTo>
                    <a:pt x="42" y="374"/>
                  </a:lnTo>
                  <a:lnTo>
                    <a:pt x="40" y="372"/>
                  </a:lnTo>
                  <a:lnTo>
                    <a:pt x="40" y="372"/>
                  </a:lnTo>
                  <a:lnTo>
                    <a:pt x="40" y="370"/>
                  </a:lnTo>
                  <a:lnTo>
                    <a:pt x="40" y="368"/>
                  </a:lnTo>
                  <a:lnTo>
                    <a:pt x="40" y="368"/>
                  </a:lnTo>
                  <a:lnTo>
                    <a:pt x="40" y="366"/>
                  </a:lnTo>
                  <a:lnTo>
                    <a:pt x="44" y="360"/>
                  </a:lnTo>
                  <a:lnTo>
                    <a:pt x="46" y="360"/>
                  </a:lnTo>
                  <a:lnTo>
                    <a:pt x="48" y="356"/>
                  </a:lnTo>
                  <a:lnTo>
                    <a:pt x="48" y="356"/>
                  </a:lnTo>
                  <a:lnTo>
                    <a:pt x="50" y="356"/>
                  </a:lnTo>
                  <a:lnTo>
                    <a:pt x="50" y="354"/>
                  </a:lnTo>
                  <a:lnTo>
                    <a:pt x="50" y="354"/>
                  </a:lnTo>
                  <a:lnTo>
                    <a:pt x="52" y="354"/>
                  </a:lnTo>
                  <a:lnTo>
                    <a:pt x="52" y="354"/>
                  </a:lnTo>
                  <a:lnTo>
                    <a:pt x="52" y="354"/>
                  </a:lnTo>
                  <a:lnTo>
                    <a:pt x="52" y="354"/>
                  </a:lnTo>
                  <a:lnTo>
                    <a:pt x="54" y="350"/>
                  </a:lnTo>
                  <a:lnTo>
                    <a:pt x="54" y="350"/>
                  </a:lnTo>
                  <a:lnTo>
                    <a:pt x="56" y="348"/>
                  </a:lnTo>
                  <a:lnTo>
                    <a:pt x="56" y="346"/>
                  </a:lnTo>
                  <a:lnTo>
                    <a:pt x="56" y="344"/>
                  </a:lnTo>
                  <a:lnTo>
                    <a:pt x="56" y="342"/>
                  </a:lnTo>
                  <a:lnTo>
                    <a:pt x="56" y="342"/>
                  </a:lnTo>
                  <a:lnTo>
                    <a:pt x="56" y="342"/>
                  </a:lnTo>
                  <a:lnTo>
                    <a:pt x="56" y="340"/>
                  </a:lnTo>
                  <a:lnTo>
                    <a:pt x="56" y="340"/>
                  </a:lnTo>
                  <a:lnTo>
                    <a:pt x="54" y="340"/>
                  </a:lnTo>
                  <a:lnTo>
                    <a:pt x="54" y="338"/>
                  </a:lnTo>
                  <a:lnTo>
                    <a:pt x="52" y="338"/>
                  </a:lnTo>
                  <a:lnTo>
                    <a:pt x="52" y="336"/>
                  </a:lnTo>
                  <a:lnTo>
                    <a:pt x="52" y="336"/>
                  </a:lnTo>
                  <a:lnTo>
                    <a:pt x="52" y="334"/>
                  </a:lnTo>
                  <a:lnTo>
                    <a:pt x="52" y="334"/>
                  </a:lnTo>
                  <a:lnTo>
                    <a:pt x="52" y="334"/>
                  </a:lnTo>
                  <a:lnTo>
                    <a:pt x="52" y="334"/>
                  </a:lnTo>
                  <a:lnTo>
                    <a:pt x="52" y="332"/>
                  </a:lnTo>
                  <a:lnTo>
                    <a:pt x="60" y="326"/>
                  </a:lnTo>
                  <a:lnTo>
                    <a:pt x="62" y="326"/>
                  </a:lnTo>
                  <a:lnTo>
                    <a:pt x="62" y="326"/>
                  </a:lnTo>
                  <a:lnTo>
                    <a:pt x="64" y="326"/>
                  </a:lnTo>
                  <a:lnTo>
                    <a:pt x="68" y="326"/>
                  </a:lnTo>
                  <a:lnTo>
                    <a:pt x="70" y="326"/>
                  </a:lnTo>
                  <a:lnTo>
                    <a:pt x="72" y="326"/>
                  </a:lnTo>
                  <a:lnTo>
                    <a:pt x="72" y="326"/>
                  </a:lnTo>
                  <a:lnTo>
                    <a:pt x="74" y="326"/>
                  </a:lnTo>
                  <a:lnTo>
                    <a:pt x="74" y="326"/>
                  </a:lnTo>
                  <a:lnTo>
                    <a:pt x="76" y="326"/>
                  </a:lnTo>
                  <a:lnTo>
                    <a:pt x="76" y="326"/>
                  </a:lnTo>
                  <a:lnTo>
                    <a:pt x="78" y="326"/>
                  </a:lnTo>
                  <a:lnTo>
                    <a:pt x="78" y="324"/>
                  </a:lnTo>
                  <a:lnTo>
                    <a:pt x="78" y="324"/>
                  </a:lnTo>
                  <a:lnTo>
                    <a:pt x="80" y="324"/>
                  </a:lnTo>
                  <a:lnTo>
                    <a:pt x="82" y="324"/>
                  </a:lnTo>
                  <a:lnTo>
                    <a:pt x="84" y="322"/>
                  </a:lnTo>
                  <a:lnTo>
                    <a:pt x="84" y="322"/>
                  </a:lnTo>
                  <a:lnTo>
                    <a:pt x="88" y="322"/>
                  </a:lnTo>
                  <a:lnTo>
                    <a:pt x="94" y="324"/>
                  </a:lnTo>
                  <a:lnTo>
                    <a:pt x="94" y="324"/>
                  </a:lnTo>
                  <a:lnTo>
                    <a:pt x="96" y="324"/>
                  </a:lnTo>
                  <a:lnTo>
                    <a:pt x="100" y="326"/>
                  </a:lnTo>
                  <a:lnTo>
                    <a:pt x="102" y="326"/>
                  </a:lnTo>
                  <a:lnTo>
                    <a:pt x="102" y="326"/>
                  </a:lnTo>
                  <a:lnTo>
                    <a:pt x="102" y="326"/>
                  </a:lnTo>
                  <a:lnTo>
                    <a:pt x="102" y="326"/>
                  </a:lnTo>
                  <a:lnTo>
                    <a:pt x="104" y="326"/>
                  </a:lnTo>
                  <a:lnTo>
                    <a:pt x="104" y="304"/>
                  </a:lnTo>
                  <a:lnTo>
                    <a:pt x="104" y="298"/>
                  </a:lnTo>
                  <a:lnTo>
                    <a:pt x="104" y="186"/>
                  </a:lnTo>
                  <a:lnTo>
                    <a:pt x="104" y="176"/>
                  </a:lnTo>
                  <a:lnTo>
                    <a:pt x="104" y="172"/>
                  </a:lnTo>
                  <a:lnTo>
                    <a:pt x="104" y="142"/>
                  </a:lnTo>
                  <a:lnTo>
                    <a:pt x="104" y="140"/>
                  </a:lnTo>
                  <a:lnTo>
                    <a:pt x="104" y="138"/>
                  </a:lnTo>
                  <a:lnTo>
                    <a:pt x="104" y="138"/>
                  </a:lnTo>
                  <a:lnTo>
                    <a:pt x="104" y="138"/>
                  </a:lnTo>
                  <a:lnTo>
                    <a:pt x="104" y="114"/>
                  </a:lnTo>
                  <a:lnTo>
                    <a:pt x="104" y="114"/>
                  </a:lnTo>
                  <a:lnTo>
                    <a:pt x="106" y="114"/>
                  </a:lnTo>
                  <a:lnTo>
                    <a:pt x="110" y="114"/>
                  </a:lnTo>
                  <a:lnTo>
                    <a:pt x="124" y="114"/>
                  </a:lnTo>
                  <a:lnTo>
                    <a:pt x="130" y="114"/>
                  </a:lnTo>
                  <a:lnTo>
                    <a:pt x="134" y="114"/>
                  </a:lnTo>
                  <a:lnTo>
                    <a:pt x="140" y="114"/>
                  </a:lnTo>
                  <a:lnTo>
                    <a:pt x="150" y="114"/>
                  </a:lnTo>
                  <a:lnTo>
                    <a:pt x="150" y="114"/>
                  </a:lnTo>
                  <a:lnTo>
                    <a:pt x="150" y="62"/>
                  </a:lnTo>
                  <a:lnTo>
                    <a:pt x="150" y="12"/>
                  </a:lnTo>
                  <a:lnTo>
                    <a:pt x="156" y="12"/>
                  </a:lnTo>
                  <a:lnTo>
                    <a:pt x="160" y="12"/>
                  </a:lnTo>
                  <a:lnTo>
                    <a:pt x="170" y="12"/>
                  </a:lnTo>
                  <a:lnTo>
                    <a:pt x="188" y="12"/>
                  </a:lnTo>
                  <a:lnTo>
                    <a:pt x="214" y="12"/>
                  </a:lnTo>
                  <a:lnTo>
                    <a:pt x="230" y="12"/>
                  </a:lnTo>
                  <a:lnTo>
                    <a:pt x="238" y="12"/>
                  </a:lnTo>
                  <a:lnTo>
                    <a:pt x="240" y="12"/>
                  </a:lnTo>
                  <a:lnTo>
                    <a:pt x="244" y="12"/>
                  </a:lnTo>
                  <a:lnTo>
                    <a:pt x="250" y="12"/>
                  </a:lnTo>
                  <a:lnTo>
                    <a:pt x="252" y="12"/>
                  </a:lnTo>
                  <a:lnTo>
                    <a:pt x="258" y="12"/>
                  </a:lnTo>
                  <a:lnTo>
                    <a:pt x="260" y="12"/>
                  </a:lnTo>
                  <a:lnTo>
                    <a:pt x="264" y="12"/>
                  </a:lnTo>
                  <a:lnTo>
                    <a:pt x="264" y="12"/>
                  </a:lnTo>
                  <a:lnTo>
                    <a:pt x="280" y="12"/>
                  </a:lnTo>
                  <a:lnTo>
                    <a:pt x="302" y="12"/>
                  </a:lnTo>
                  <a:lnTo>
                    <a:pt x="304" y="12"/>
                  </a:lnTo>
                  <a:lnTo>
                    <a:pt x="308" y="12"/>
                  </a:lnTo>
                  <a:lnTo>
                    <a:pt x="320" y="12"/>
                  </a:lnTo>
                  <a:lnTo>
                    <a:pt x="340" y="12"/>
                  </a:lnTo>
                  <a:lnTo>
                    <a:pt x="344" y="12"/>
                  </a:lnTo>
                  <a:lnTo>
                    <a:pt x="352" y="12"/>
                  </a:lnTo>
                  <a:lnTo>
                    <a:pt x="364" y="12"/>
                  </a:lnTo>
                  <a:lnTo>
                    <a:pt x="368" y="12"/>
                  </a:lnTo>
                  <a:lnTo>
                    <a:pt x="392" y="12"/>
                  </a:lnTo>
                  <a:lnTo>
                    <a:pt x="400" y="12"/>
                  </a:lnTo>
                  <a:lnTo>
                    <a:pt x="410" y="12"/>
                  </a:lnTo>
                  <a:lnTo>
                    <a:pt x="416" y="12"/>
                  </a:lnTo>
                  <a:lnTo>
                    <a:pt x="420" y="12"/>
                  </a:lnTo>
                  <a:lnTo>
                    <a:pt x="422" y="12"/>
                  </a:lnTo>
                  <a:lnTo>
                    <a:pt x="442" y="12"/>
                  </a:lnTo>
                  <a:lnTo>
                    <a:pt x="448" y="12"/>
                  </a:lnTo>
                  <a:lnTo>
                    <a:pt x="448" y="12"/>
                  </a:lnTo>
                  <a:lnTo>
                    <a:pt x="450" y="8"/>
                  </a:lnTo>
                  <a:lnTo>
                    <a:pt x="450" y="6"/>
                  </a:lnTo>
                  <a:lnTo>
                    <a:pt x="452" y="2"/>
                  </a:lnTo>
                  <a:lnTo>
                    <a:pt x="452" y="2"/>
                  </a:lnTo>
                  <a:lnTo>
                    <a:pt x="452" y="2"/>
                  </a:lnTo>
                  <a:lnTo>
                    <a:pt x="454" y="2"/>
                  </a:lnTo>
                  <a:lnTo>
                    <a:pt x="454" y="0"/>
                  </a:lnTo>
                  <a:lnTo>
                    <a:pt x="454" y="0"/>
                  </a:lnTo>
                  <a:lnTo>
                    <a:pt x="456" y="0"/>
                  </a:lnTo>
                  <a:lnTo>
                    <a:pt x="456" y="0"/>
                  </a:lnTo>
                  <a:lnTo>
                    <a:pt x="456" y="0"/>
                  </a:lnTo>
                  <a:lnTo>
                    <a:pt x="458" y="2"/>
                  </a:lnTo>
                  <a:lnTo>
                    <a:pt x="458" y="2"/>
                  </a:lnTo>
                  <a:lnTo>
                    <a:pt x="458" y="4"/>
                  </a:lnTo>
                  <a:lnTo>
                    <a:pt x="458" y="4"/>
                  </a:lnTo>
                  <a:lnTo>
                    <a:pt x="458" y="4"/>
                  </a:lnTo>
                  <a:lnTo>
                    <a:pt x="458" y="4"/>
                  </a:lnTo>
                  <a:lnTo>
                    <a:pt x="456" y="10"/>
                  </a:lnTo>
                  <a:lnTo>
                    <a:pt x="456" y="12"/>
                  </a:lnTo>
                  <a:lnTo>
                    <a:pt x="456" y="12"/>
                  </a:lnTo>
                  <a:lnTo>
                    <a:pt x="458" y="12"/>
                  </a:lnTo>
                  <a:lnTo>
                    <a:pt x="462" y="12"/>
                  </a:lnTo>
                  <a:lnTo>
                    <a:pt x="482" y="12"/>
                  </a:lnTo>
                  <a:lnTo>
                    <a:pt x="498" y="12"/>
                  </a:lnTo>
                  <a:lnTo>
                    <a:pt x="502" y="12"/>
                  </a:lnTo>
                  <a:lnTo>
                    <a:pt x="504" y="12"/>
                  </a:lnTo>
                  <a:lnTo>
                    <a:pt x="504" y="12"/>
                  </a:lnTo>
                  <a:lnTo>
                    <a:pt x="506" y="12"/>
                  </a:lnTo>
                  <a:lnTo>
                    <a:pt x="512" y="12"/>
                  </a:lnTo>
                  <a:lnTo>
                    <a:pt x="536" y="12"/>
                  </a:lnTo>
                  <a:lnTo>
                    <a:pt x="538" y="12"/>
                  </a:lnTo>
                  <a:lnTo>
                    <a:pt x="546" y="12"/>
                  </a:lnTo>
                  <a:lnTo>
                    <a:pt x="552" y="12"/>
                  </a:lnTo>
                  <a:lnTo>
                    <a:pt x="564" y="12"/>
                  </a:lnTo>
                  <a:lnTo>
                    <a:pt x="570" y="12"/>
                  </a:lnTo>
                  <a:lnTo>
                    <a:pt x="574" y="12"/>
                  </a:lnTo>
                  <a:lnTo>
                    <a:pt x="580" y="12"/>
                  </a:lnTo>
                  <a:lnTo>
                    <a:pt x="580" y="12"/>
                  </a:lnTo>
                  <a:lnTo>
                    <a:pt x="582" y="12"/>
                  </a:lnTo>
                  <a:lnTo>
                    <a:pt x="592" y="12"/>
                  </a:lnTo>
                  <a:lnTo>
                    <a:pt x="592" y="12"/>
                  </a:lnTo>
                  <a:lnTo>
                    <a:pt x="608" y="12"/>
                  </a:lnTo>
                  <a:lnTo>
                    <a:pt x="610" y="12"/>
                  </a:lnTo>
                  <a:lnTo>
                    <a:pt x="618" y="12"/>
                  </a:lnTo>
                  <a:lnTo>
                    <a:pt x="620" y="12"/>
                  </a:lnTo>
                  <a:lnTo>
                    <a:pt x="622" y="12"/>
                  </a:lnTo>
                  <a:lnTo>
                    <a:pt x="630" y="12"/>
                  </a:lnTo>
                  <a:lnTo>
                    <a:pt x="640" y="12"/>
                  </a:lnTo>
                  <a:lnTo>
                    <a:pt x="644" y="12"/>
                  </a:lnTo>
                  <a:lnTo>
                    <a:pt x="660" y="12"/>
                  </a:lnTo>
                  <a:lnTo>
                    <a:pt x="666" y="12"/>
                  </a:lnTo>
                  <a:lnTo>
                    <a:pt x="672" y="12"/>
                  </a:lnTo>
                  <a:lnTo>
                    <a:pt x="682" y="12"/>
                  </a:lnTo>
                  <a:lnTo>
                    <a:pt x="684" y="12"/>
                  </a:lnTo>
                  <a:lnTo>
                    <a:pt x="690" y="12"/>
                  </a:lnTo>
                  <a:lnTo>
                    <a:pt x="696" y="12"/>
                  </a:lnTo>
                  <a:lnTo>
                    <a:pt x="704" y="12"/>
                  </a:lnTo>
                  <a:lnTo>
                    <a:pt x="706" y="12"/>
                  </a:lnTo>
                  <a:lnTo>
                    <a:pt x="710" y="12"/>
                  </a:lnTo>
                  <a:lnTo>
                    <a:pt x="712" y="12"/>
                  </a:lnTo>
                  <a:lnTo>
                    <a:pt x="712" y="1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25" name="Freeform 5760">
              <a:extLst>
                <a:ext uri="{FF2B5EF4-FFF2-40B4-BE49-F238E27FC236}">
                  <a16:creationId xmlns:a16="http://schemas.microsoft.com/office/drawing/2014/main" id="{0E2DBB04-0C32-C44A-961E-61F6DFD3171D}"/>
                </a:ext>
              </a:extLst>
            </p:cNvPr>
            <p:cNvSpPr>
              <a:spLocks/>
            </p:cNvSpPr>
            <p:nvPr/>
          </p:nvSpPr>
          <p:spPr bwMode="auto">
            <a:xfrm>
              <a:off x="5009721" y="2690117"/>
              <a:ext cx="342564" cy="444210"/>
            </a:xfrm>
            <a:custGeom>
              <a:avLst/>
              <a:gdLst/>
              <a:ahLst/>
              <a:cxnLst>
                <a:cxn ang="0">
                  <a:pos x="216" y="278"/>
                </a:cxn>
                <a:cxn ang="0">
                  <a:pos x="212" y="274"/>
                </a:cxn>
                <a:cxn ang="0">
                  <a:pos x="208" y="266"/>
                </a:cxn>
                <a:cxn ang="0">
                  <a:pos x="208" y="258"/>
                </a:cxn>
                <a:cxn ang="0">
                  <a:pos x="208" y="254"/>
                </a:cxn>
                <a:cxn ang="0">
                  <a:pos x="200" y="244"/>
                </a:cxn>
                <a:cxn ang="0">
                  <a:pos x="188" y="240"/>
                </a:cxn>
                <a:cxn ang="0">
                  <a:pos x="186" y="236"/>
                </a:cxn>
                <a:cxn ang="0">
                  <a:pos x="180" y="234"/>
                </a:cxn>
                <a:cxn ang="0">
                  <a:pos x="168" y="230"/>
                </a:cxn>
                <a:cxn ang="0">
                  <a:pos x="170" y="228"/>
                </a:cxn>
                <a:cxn ang="0">
                  <a:pos x="172" y="226"/>
                </a:cxn>
                <a:cxn ang="0">
                  <a:pos x="170" y="220"/>
                </a:cxn>
                <a:cxn ang="0">
                  <a:pos x="162" y="216"/>
                </a:cxn>
                <a:cxn ang="0">
                  <a:pos x="166" y="204"/>
                </a:cxn>
                <a:cxn ang="0">
                  <a:pos x="162" y="202"/>
                </a:cxn>
                <a:cxn ang="0">
                  <a:pos x="152" y="194"/>
                </a:cxn>
                <a:cxn ang="0">
                  <a:pos x="146" y="186"/>
                </a:cxn>
                <a:cxn ang="0">
                  <a:pos x="118" y="172"/>
                </a:cxn>
                <a:cxn ang="0">
                  <a:pos x="116" y="168"/>
                </a:cxn>
                <a:cxn ang="0">
                  <a:pos x="114" y="164"/>
                </a:cxn>
                <a:cxn ang="0">
                  <a:pos x="110" y="164"/>
                </a:cxn>
                <a:cxn ang="0">
                  <a:pos x="110" y="158"/>
                </a:cxn>
                <a:cxn ang="0">
                  <a:pos x="114" y="158"/>
                </a:cxn>
                <a:cxn ang="0">
                  <a:pos x="114" y="150"/>
                </a:cxn>
                <a:cxn ang="0">
                  <a:pos x="110" y="144"/>
                </a:cxn>
                <a:cxn ang="0">
                  <a:pos x="104" y="144"/>
                </a:cxn>
                <a:cxn ang="0">
                  <a:pos x="98" y="138"/>
                </a:cxn>
                <a:cxn ang="0">
                  <a:pos x="94" y="132"/>
                </a:cxn>
                <a:cxn ang="0">
                  <a:pos x="86" y="130"/>
                </a:cxn>
                <a:cxn ang="0">
                  <a:pos x="68" y="128"/>
                </a:cxn>
                <a:cxn ang="0">
                  <a:pos x="62" y="124"/>
                </a:cxn>
                <a:cxn ang="0">
                  <a:pos x="60" y="118"/>
                </a:cxn>
                <a:cxn ang="0">
                  <a:pos x="66" y="112"/>
                </a:cxn>
                <a:cxn ang="0">
                  <a:pos x="60" y="108"/>
                </a:cxn>
                <a:cxn ang="0">
                  <a:pos x="56" y="106"/>
                </a:cxn>
                <a:cxn ang="0">
                  <a:pos x="44" y="106"/>
                </a:cxn>
                <a:cxn ang="0">
                  <a:pos x="32" y="106"/>
                </a:cxn>
                <a:cxn ang="0">
                  <a:pos x="30" y="102"/>
                </a:cxn>
                <a:cxn ang="0">
                  <a:pos x="30" y="100"/>
                </a:cxn>
                <a:cxn ang="0">
                  <a:pos x="34" y="96"/>
                </a:cxn>
                <a:cxn ang="0">
                  <a:pos x="32" y="92"/>
                </a:cxn>
                <a:cxn ang="0">
                  <a:pos x="30" y="94"/>
                </a:cxn>
                <a:cxn ang="0">
                  <a:pos x="26" y="92"/>
                </a:cxn>
                <a:cxn ang="0">
                  <a:pos x="30" y="84"/>
                </a:cxn>
                <a:cxn ang="0">
                  <a:pos x="32" y="84"/>
                </a:cxn>
                <a:cxn ang="0">
                  <a:pos x="36" y="72"/>
                </a:cxn>
                <a:cxn ang="0">
                  <a:pos x="36" y="66"/>
                </a:cxn>
                <a:cxn ang="0">
                  <a:pos x="38" y="60"/>
                </a:cxn>
                <a:cxn ang="0">
                  <a:pos x="20" y="22"/>
                </a:cxn>
                <a:cxn ang="0">
                  <a:pos x="0" y="2"/>
                </a:cxn>
              </a:cxnLst>
              <a:rect l="0" t="0" r="r" b="b"/>
              <a:pathLst>
                <a:path w="216" h="280">
                  <a:moveTo>
                    <a:pt x="216" y="280"/>
                  </a:moveTo>
                  <a:lnTo>
                    <a:pt x="216" y="280"/>
                  </a:lnTo>
                  <a:lnTo>
                    <a:pt x="216" y="278"/>
                  </a:lnTo>
                  <a:lnTo>
                    <a:pt x="216" y="278"/>
                  </a:lnTo>
                  <a:lnTo>
                    <a:pt x="216" y="278"/>
                  </a:lnTo>
                  <a:lnTo>
                    <a:pt x="214" y="274"/>
                  </a:lnTo>
                  <a:lnTo>
                    <a:pt x="214" y="274"/>
                  </a:lnTo>
                  <a:lnTo>
                    <a:pt x="214" y="274"/>
                  </a:lnTo>
                  <a:lnTo>
                    <a:pt x="212" y="274"/>
                  </a:lnTo>
                  <a:lnTo>
                    <a:pt x="212" y="274"/>
                  </a:lnTo>
                  <a:lnTo>
                    <a:pt x="210" y="272"/>
                  </a:lnTo>
                  <a:lnTo>
                    <a:pt x="210" y="272"/>
                  </a:lnTo>
                  <a:lnTo>
                    <a:pt x="210" y="270"/>
                  </a:lnTo>
                  <a:lnTo>
                    <a:pt x="208" y="268"/>
                  </a:lnTo>
                  <a:lnTo>
                    <a:pt x="208" y="266"/>
                  </a:lnTo>
                  <a:lnTo>
                    <a:pt x="206" y="262"/>
                  </a:lnTo>
                  <a:lnTo>
                    <a:pt x="206" y="262"/>
                  </a:lnTo>
                  <a:lnTo>
                    <a:pt x="206" y="262"/>
                  </a:lnTo>
                  <a:lnTo>
                    <a:pt x="208" y="258"/>
                  </a:lnTo>
                  <a:lnTo>
                    <a:pt x="208" y="258"/>
                  </a:lnTo>
                  <a:lnTo>
                    <a:pt x="208" y="258"/>
                  </a:lnTo>
                  <a:lnTo>
                    <a:pt x="208" y="256"/>
                  </a:lnTo>
                  <a:lnTo>
                    <a:pt x="208" y="256"/>
                  </a:lnTo>
                  <a:lnTo>
                    <a:pt x="208" y="254"/>
                  </a:lnTo>
                  <a:lnTo>
                    <a:pt x="208" y="254"/>
                  </a:lnTo>
                  <a:lnTo>
                    <a:pt x="206" y="252"/>
                  </a:lnTo>
                  <a:lnTo>
                    <a:pt x="204" y="248"/>
                  </a:lnTo>
                  <a:lnTo>
                    <a:pt x="204" y="248"/>
                  </a:lnTo>
                  <a:lnTo>
                    <a:pt x="202" y="246"/>
                  </a:lnTo>
                  <a:lnTo>
                    <a:pt x="200" y="244"/>
                  </a:lnTo>
                  <a:lnTo>
                    <a:pt x="194" y="242"/>
                  </a:lnTo>
                  <a:lnTo>
                    <a:pt x="192" y="240"/>
                  </a:lnTo>
                  <a:lnTo>
                    <a:pt x="188" y="240"/>
                  </a:lnTo>
                  <a:lnTo>
                    <a:pt x="188" y="240"/>
                  </a:lnTo>
                  <a:lnTo>
                    <a:pt x="188" y="240"/>
                  </a:lnTo>
                  <a:lnTo>
                    <a:pt x="186" y="240"/>
                  </a:lnTo>
                  <a:lnTo>
                    <a:pt x="186" y="238"/>
                  </a:lnTo>
                  <a:lnTo>
                    <a:pt x="186" y="236"/>
                  </a:lnTo>
                  <a:lnTo>
                    <a:pt x="186" y="236"/>
                  </a:lnTo>
                  <a:lnTo>
                    <a:pt x="186" y="236"/>
                  </a:lnTo>
                  <a:lnTo>
                    <a:pt x="186" y="236"/>
                  </a:lnTo>
                  <a:lnTo>
                    <a:pt x="182" y="234"/>
                  </a:lnTo>
                  <a:lnTo>
                    <a:pt x="180" y="234"/>
                  </a:lnTo>
                  <a:lnTo>
                    <a:pt x="180" y="234"/>
                  </a:lnTo>
                  <a:lnTo>
                    <a:pt x="180" y="234"/>
                  </a:lnTo>
                  <a:lnTo>
                    <a:pt x="178" y="234"/>
                  </a:lnTo>
                  <a:lnTo>
                    <a:pt x="176" y="234"/>
                  </a:lnTo>
                  <a:lnTo>
                    <a:pt x="174" y="234"/>
                  </a:lnTo>
                  <a:lnTo>
                    <a:pt x="168" y="232"/>
                  </a:lnTo>
                  <a:lnTo>
                    <a:pt x="168" y="230"/>
                  </a:lnTo>
                  <a:lnTo>
                    <a:pt x="168" y="230"/>
                  </a:lnTo>
                  <a:lnTo>
                    <a:pt x="168" y="230"/>
                  </a:lnTo>
                  <a:lnTo>
                    <a:pt x="168" y="230"/>
                  </a:lnTo>
                  <a:lnTo>
                    <a:pt x="170" y="228"/>
                  </a:lnTo>
                  <a:lnTo>
                    <a:pt x="170" y="228"/>
                  </a:lnTo>
                  <a:lnTo>
                    <a:pt x="170" y="228"/>
                  </a:lnTo>
                  <a:lnTo>
                    <a:pt x="172" y="228"/>
                  </a:lnTo>
                  <a:lnTo>
                    <a:pt x="172" y="228"/>
                  </a:lnTo>
                  <a:lnTo>
                    <a:pt x="172" y="226"/>
                  </a:lnTo>
                  <a:lnTo>
                    <a:pt x="172" y="226"/>
                  </a:lnTo>
                  <a:lnTo>
                    <a:pt x="172" y="226"/>
                  </a:lnTo>
                  <a:lnTo>
                    <a:pt x="172" y="226"/>
                  </a:lnTo>
                  <a:lnTo>
                    <a:pt x="172" y="224"/>
                  </a:lnTo>
                  <a:lnTo>
                    <a:pt x="172" y="224"/>
                  </a:lnTo>
                  <a:lnTo>
                    <a:pt x="170" y="220"/>
                  </a:lnTo>
                  <a:lnTo>
                    <a:pt x="168" y="220"/>
                  </a:lnTo>
                  <a:lnTo>
                    <a:pt x="166" y="218"/>
                  </a:lnTo>
                  <a:lnTo>
                    <a:pt x="162" y="216"/>
                  </a:lnTo>
                  <a:lnTo>
                    <a:pt x="162" y="216"/>
                  </a:lnTo>
                  <a:lnTo>
                    <a:pt x="162" y="216"/>
                  </a:lnTo>
                  <a:lnTo>
                    <a:pt x="162" y="212"/>
                  </a:lnTo>
                  <a:lnTo>
                    <a:pt x="162" y="212"/>
                  </a:lnTo>
                  <a:lnTo>
                    <a:pt x="164" y="206"/>
                  </a:lnTo>
                  <a:lnTo>
                    <a:pt x="166" y="204"/>
                  </a:lnTo>
                  <a:lnTo>
                    <a:pt x="166" y="204"/>
                  </a:lnTo>
                  <a:lnTo>
                    <a:pt x="166" y="204"/>
                  </a:lnTo>
                  <a:lnTo>
                    <a:pt x="166" y="204"/>
                  </a:lnTo>
                  <a:lnTo>
                    <a:pt x="164" y="202"/>
                  </a:lnTo>
                  <a:lnTo>
                    <a:pt x="162" y="202"/>
                  </a:lnTo>
                  <a:lnTo>
                    <a:pt x="162" y="202"/>
                  </a:lnTo>
                  <a:lnTo>
                    <a:pt x="162" y="202"/>
                  </a:lnTo>
                  <a:lnTo>
                    <a:pt x="160" y="202"/>
                  </a:lnTo>
                  <a:lnTo>
                    <a:pt x="160" y="202"/>
                  </a:lnTo>
                  <a:lnTo>
                    <a:pt x="154" y="196"/>
                  </a:lnTo>
                  <a:lnTo>
                    <a:pt x="152" y="194"/>
                  </a:lnTo>
                  <a:lnTo>
                    <a:pt x="152" y="194"/>
                  </a:lnTo>
                  <a:lnTo>
                    <a:pt x="150" y="192"/>
                  </a:lnTo>
                  <a:lnTo>
                    <a:pt x="150" y="190"/>
                  </a:lnTo>
                  <a:lnTo>
                    <a:pt x="150" y="188"/>
                  </a:lnTo>
                  <a:lnTo>
                    <a:pt x="146" y="186"/>
                  </a:lnTo>
                  <a:lnTo>
                    <a:pt x="140" y="182"/>
                  </a:lnTo>
                  <a:lnTo>
                    <a:pt x="134" y="180"/>
                  </a:lnTo>
                  <a:lnTo>
                    <a:pt x="130" y="178"/>
                  </a:lnTo>
                  <a:lnTo>
                    <a:pt x="122" y="174"/>
                  </a:lnTo>
                  <a:lnTo>
                    <a:pt x="118" y="172"/>
                  </a:lnTo>
                  <a:lnTo>
                    <a:pt x="118" y="170"/>
                  </a:lnTo>
                  <a:lnTo>
                    <a:pt x="118" y="170"/>
                  </a:lnTo>
                  <a:lnTo>
                    <a:pt x="118" y="170"/>
                  </a:lnTo>
                  <a:lnTo>
                    <a:pt x="116" y="170"/>
                  </a:lnTo>
                  <a:lnTo>
                    <a:pt x="116" y="168"/>
                  </a:lnTo>
                  <a:lnTo>
                    <a:pt x="116" y="168"/>
                  </a:lnTo>
                  <a:lnTo>
                    <a:pt x="116" y="168"/>
                  </a:lnTo>
                  <a:lnTo>
                    <a:pt x="116" y="168"/>
                  </a:lnTo>
                  <a:lnTo>
                    <a:pt x="116" y="168"/>
                  </a:lnTo>
                  <a:lnTo>
                    <a:pt x="114" y="164"/>
                  </a:lnTo>
                  <a:lnTo>
                    <a:pt x="112" y="164"/>
                  </a:lnTo>
                  <a:lnTo>
                    <a:pt x="112" y="164"/>
                  </a:lnTo>
                  <a:lnTo>
                    <a:pt x="112" y="164"/>
                  </a:lnTo>
                  <a:lnTo>
                    <a:pt x="110" y="164"/>
                  </a:lnTo>
                  <a:lnTo>
                    <a:pt x="110" y="164"/>
                  </a:lnTo>
                  <a:lnTo>
                    <a:pt x="110" y="162"/>
                  </a:lnTo>
                  <a:lnTo>
                    <a:pt x="108" y="160"/>
                  </a:lnTo>
                  <a:lnTo>
                    <a:pt x="110" y="160"/>
                  </a:lnTo>
                  <a:lnTo>
                    <a:pt x="110" y="160"/>
                  </a:lnTo>
                  <a:lnTo>
                    <a:pt x="110" y="158"/>
                  </a:lnTo>
                  <a:lnTo>
                    <a:pt x="112" y="158"/>
                  </a:lnTo>
                  <a:lnTo>
                    <a:pt x="112" y="158"/>
                  </a:lnTo>
                  <a:lnTo>
                    <a:pt x="112" y="158"/>
                  </a:lnTo>
                  <a:lnTo>
                    <a:pt x="114" y="158"/>
                  </a:lnTo>
                  <a:lnTo>
                    <a:pt x="114" y="158"/>
                  </a:lnTo>
                  <a:lnTo>
                    <a:pt x="114" y="156"/>
                  </a:lnTo>
                  <a:lnTo>
                    <a:pt x="114" y="156"/>
                  </a:lnTo>
                  <a:lnTo>
                    <a:pt x="114" y="156"/>
                  </a:lnTo>
                  <a:lnTo>
                    <a:pt x="114" y="154"/>
                  </a:lnTo>
                  <a:lnTo>
                    <a:pt x="114" y="150"/>
                  </a:lnTo>
                  <a:lnTo>
                    <a:pt x="114" y="150"/>
                  </a:lnTo>
                  <a:lnTo>
                    <a:pt x="112" y="148"/>
                  </a:lnTo>
                  <a:lnTo>
                    <a:pt x="112" y="146"/>
                  </a:lnTo>
                  <a:lnTo>
                    <a:pt x="112" y="146"/>
                  </a:lnTo>
                  <a:lnTo>
                    <a:pt x="110" y="144"/>
                  </a:lnTo>
                  <a:lnTo>
                    <a:pt x="106" y="144"/>
                  </a:lnTo>
                  <a:lnTo>
                    <a:pt x="106" y="144"/>
                  </a:lnTo>
                  <a:lnTo>
                    <a:pt x="106" y="146"/>
                  </a:lnTo>
                  <a:lnTo>
                    <a:pt x="106" y="146"/>
                  </a:lnTo>
                  <a:lnTo>
                    <a:pt x="104" y="144"/>
                  </a:lnTo>
                  <a:lnTo>
                    <a:pt x="104" y="144"/>
                  </a:lnTo>
                  <a:lnTo>
                    <a:pt x="102" y="144"/>
                  </a:lnTo>
                  <a:lnTo>
                    <a:pt x="102" y="142"/>
                  </a:lnTo>
                  <a:lnTo>
                    <a:pt x="98" y="140"/>
                  </a:lnTo>
                  <a:lnTo>
                    <a:pt x="98" y="138"/>
                  </a:lnTo>
                  <a:lnTo>
                    <a:pt x="98" y="136"/>
                  </a:lnTo>
                  <a:lnTo>
                    <a:pt x="98" y="136"/>
                  </a:lnTo>
                  <a:lnTo>
                    <a:pt x="98" y="136"/>
                  </a:lnTo>
                  <a:lnTo>
                    <a:pt x="98" y="136"/>
                  </a:lnTo>
                  <a:lnTo>
                    <a:pt x="94" y="132"/>
                  </a:lnTo>
                  <a:lnTo>
                    <a:pt x="94" y="132"/>
                  </a:lnTo>
                  <a:lnTo>
                    <a:pt x="94" y="132"/>
                  </a:lnTo>
                  <a:lnTo>
                    <a:pt x="92" y="130"/>
                  </a:lnTo>
                  <a:lnTo>
                    <a:pt x="88" y="130"/>
                  </a:lnTo>
                  <a:lnTo>
                    <a:pt x="86" y="130"/>
                  </a:lnTo>
                  <a:lnTo>
                    <a:pt x="84" y="130"/>
                  </a:lnTo>
                  <a:lnTo>
                    <a:pt x="84" y="130"/>
                  </a:lnTo>
                  <a:lnTo>
                    <a:pt x="82" y="130"/>
                  </a:lnTo>
                  <a:lnTo>
                    <a:pt x="76" y="128"/>
                  </a:lnTo>
                  <a:lnTo>
                    <a:pt x="68" y="128"/>
                  </a:lnTo>
                  <a:lnTo>
                    <a:pt x="66" y="126"/>
                  </a:lnTo>
                  <a:lnTo>
                    <a:pt x="64" y="126"/>
                  </a:lnTo>
                  <a:lnTo>
                    <a:pt x="62" y="126"/>
                  </a:lnTo>
                  <a:lnTo>
                    <a:pt x="62" y="126"/>
                  </a:lnTo>
                  <a:lnTo>
                    <a:pt x="62" y="124"/>
                  </a:lnTo>
                  <a:lnTo>
                    <a:pt x="60" y="124"/>
                  </a:lnTo>
                  <a:lnTo>
                    <a:pt x="60" y="124"/>
                  </a:lnTo>
                  <a:lnTo>
                    <a:pt x="60" y="122"/>
                  </a:lnTo>
                  <a:lnTo>
                    <a:pt x="60" y="118"/>
                  </a:lnTo>
                  <a:lnTo>
                    <a:pt x="60" y="118"/>
                  </a:lnTo>
                  <a:lnTo>
                    <a:pt x="62" y="114"/>
                  </a:lnTo>
                  <a:lnTo>
                    <a:pt x="64" y="114"/>
                  </a:lnTo>
                  <a:lnTo>
                    <a:pt x="64" y="114"/>
                  </a:lnTo>
                  <a:lnTo>
                    <a:pt x="64" y="114"/>
                  </a:lnTo>
                  <a:lnTo>
                    <a:pt x="66" y="112"/>
                  </a:lnTo>
                  <a:lnTo>
                    <a:pt x="66" y="112"/>
                  </a:lnTo>
                  <a:lnTo>
                    <a:pt x="66" y="112"/>
                  </a:lnTo>
                  <a:lnTo>
                    <a:pt x="62" y="108"/>
                  </a:lnTo>
                  <a:lnTo>
                    <a:pt x="62" y="106"/>
                  </a:lnTo>
                  <a:lnTo>
                    <a:pt x="60" y="108"/>
                  </a:lnTo>
                  <a:lnTo>
                    <a:pt x="60" y="108"/>
                  </a:lnTo>
                  <a:lnTo>
                    <a:pt x="60" y="108"/>
                  </a:lnTo>
                  <a:lnTo>
                    <a:pt x="58" y="108"/>
                  </a:lnTo>
                  <a:lnTo>
                    <a:pt x="56" y="106"/>
                  </a:lnTo>
                  <a:lnTo>
                    <a:pt x="56" y="106"/>
                  </a:lnTo>
                  <a:lnTo>
                    <a:pt x="54" y="106"/>
                  </a:lnTo>
                  <a:lnTo>
                    <a:pt x="54" y="106"/>
                  </a:lnTo>
                  <a:lnTo>
                    <a:pt x="50" y="106"/>
                  </a:lnTo>
                  <a:lnTo>
                    <a:pt x="44" y="106"/>
                  </a:lnTo>
                  <a:lnTo>
                    <a:pt x="44" y="106"/>
                  </a:lnTo>
                  <a:lnTo>
                    <a:pt x="42" y="106"/>
                  </a:lnTo>
                  <a:lnTo>
                    <a:pt x="42" y="106"/>
                  </a:lnTo>
                  <a:lnTo>
                    <a:pt x="42" y="106"/>
                  </a:lnTo>
                  <a:lnTo>
                    <a:pt x="40" y="106"/>
                  </a:lnTo>
                  <a:lnTo>
                    <a:pt x="32" y="106"/>
                  </a:lnTo>
                  <a:lnTo>
                    <a:pt x="32" y="106"/>
                  </a:lnTo>
                  <a:lnTo>
                    <a:pt x="30" y="106"/>
                  </a:lnTo>
                  <a:lnTo>
                    <a:pt x="30" y="106"/>
                  </a:lnTo>
                  <a:lnTo>
                    <a:pt x="30" y="104"/>
                  </a:lnTo>
                  <a:lnTo>
                    <a:pt x="30" y="102"/>
                  </a:lnTo>
                  <a:lnTo>
                    <a:pt x="30" y="102"/>
                  </a:lnTo>
                  <a:lnTo>
                    <a:pt x="30" y="102"/>
                  </a:lnTo>
                  <a:lnTo>
                    <a:pt x="30" y="100"/>
                  </a:lnTo>
                  <a:lnTo>
                    <a:pt x="30" y="100"/>
                  </a:lnTo>
                  <a:lnTo>
                    <a:pt x="30" y="100"/>
                  </a:lnTo>
                  <a:lnTo>
                    <a:pt x="32" y="100"/>
                  </a:lnTo>
                  <a:lnTo>
                    <a:pt x="32" y="100"/>
                  </a:lnTo>
                  <a:lnTo>
                    <a:pt x="32" y="98"/>
                  </a:lnTo>
                  <a:lnTo>
                    <a:pt x="34" y="96"/>
                  </a:lnTo>
                  <a:lnTo>
                    <a:pt x="34" y="96"/>
                  </a:lnTo>
                  <a:lnTo>
                    <a:pt x="34" y="92"/>
                  </a:lnTo>
                  <a:lnTo>
                    <a:pt x="34" y="92"/>
                  </a:lnTo>
                  <a:lnTo>
                    <a:pt x="32" y="92"/>
                  </a:lnTo>
                  <a:lnTo>
                    <a:pt x="32" y="92"/>
                  </a:lnTo>
                  <a:lnTo>
                    <a:pt x="32" y="92"/>
                  </a:lnTo>
                  <a:lnTo>
                    <a:pt x="32" y="92"/>
                  </a:lnTo>
                  <a:lnTo>
                    <a:pt x="32" y="94"/>
                  </a:lnTo>
                  <a:lnTo>
                    <a:pt x="30" y="94"/>
                  </a:lnTo>
                  <a:lnTo>
                    <a:pt x="30" y="94"/>
                  </a:lnTo>
                  <a:lnTo>
                    <a:pt x="30" y="94"/>
                  </a:lnTo>
                  <a:lnTo>
                    <a:pt x="30" y="94"/>
                  </a:lnTo>
                  <a:lnTo>
                    <a:pt x="28" y="94"/>
                  </a:lnTo>
                  <a:lnTo>
                    <a:pt x="28" y="92"/>
                  </a:lnTo>
                  <a:lnTo>
                    <a:pt x="28" y="92"/>
                  </a:lnTo>
                  <a:lnTo>
                    <a:pt x="26" y="92"/>
                  </a:lnTo>
                  <a:lnTo>
                    <a:pt x="26" y="92"/>
                  </a:lnTo>
                  <a:lnTo>
                    <a:pt x="28" y="86"/>
                  </a:lnTo>
                  <a:lnTo>
                    <a:pt x="28" y="86"/>
                  </a:lnTo>
                  <a:lnTo>
                    <a:pt x="30" y="84"/>
                  </a:lnTo>
                  <a:lnTo>
                    <a:pt x="30" y="84"/>
                  </a:lnTo>
                  <a:lnTo>
                    <a:pt x="30" y="84"/>
                  </a:lnTo>
                  <a:lnTo>
                    <a:pt x="30" y="84"/>
                  </a:lnTo>
                  <a:lnTo>
                    <a:pt x="32" y="84"/>
                  </a:lnTo>
                  <a:lnTo>
                    <a:pt x="32" y="84"/>
                  </a:lnTo>
                  <a:lnTo>
                    <a:pt x="32" y="84"/>
                  </a:lnTo>
                  <a:lnTo>
                    <a:pt x="36" y="80"/>
                  </a:lnTo>
                  <a:lnTo>
                    <a:pt x="36" y="78"/>
                  </a:lnTo>
                  <a:lnTo>
                    <a:pt x="38" y="72"/>
                  </a:lnTo>
                  <a:lnTo>
                    <a:pt x="38" y="72"/>
                  </a:lnTo>
                  <a:lnTo>
                    <a:pt x="36" y="72"/>
                  </a:lnTo>
                  <a:lnTo>
                    <a:pt x="36" y="72"/>
                  </a:lnTo>
                  <a:lnTo>
                    <a:pt x="36" y="72"/>
                  </a:lnTo>
                  <a:lnTo>
                    <a:pt x="36" y="70"/>
                  </a:lnTo>
                  <a:lnTo>
                    <a:pt x="36" y="66"/>
                  </a:lnTo>
                  <a:lnTo>
                    <a:pt x="36" y="66"/>
                  </a:lnTo>
                  <a:lnTo>
                    <a:pt x="36" y="66"/>
                  </a:lnTo>
                  <a:lnTo>
                    <a:pt x="36" y="64"/>
                  </a:lnTo>
                  <a:lnTo>
                    <a:pt x="36" y="64"/>
                  </a:lnTo>
                  <a:lnTo>
                    <a:pt x="38" y="60"/>
                  </a:lnTo>
                  <a:lnTo>
                    <a:pt x="38" y="60"/>
                  </a:lnTo>
                  <a:lnTo>
                    <a:pt x="38" y="50"/>
                  </a:lnTo>
                  <a:lnTo>
                    <a:pt x="32" y="40"/>
                  </a:lnTo>
                  <a:lnTo>
                    <a:pt x="22" y="24"/>
                  </a:lnTo>
                  <a:lnTo>
                    <a:pt x="20" y="24"/>
                  </a:lnTo>
                  <a:lnTo>
                    <a:pt x="20" y="22"/>
                  </a:lnTo>
                  <a:lnTo>
                    <a:pt x="8" y="12"/>
                  </a:lnTo>
                  <a:lnTo>
                    <a:pt x="6" y="12"/>
                  </a:lnTo>
                  <a:lnTo>
                    <a:pt x="4" y="6"/>
                  </a:lnTo>
                  <a:lnTo>
                    <a:pt x="2" y="4"/>
                  </a:lnTo>
                  <a:lnTo>
                    <a:pt x="0" y="2"/>
                  </a:lnTo>
                  <a:lnTo>
                    <a:pt x="0"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26" name="Freeform 5761">
              <a:extLst>
                <a:ext uri="{FF2B5EF4-FFF2-40B4-BE49-F238E27FC236}">
                  <a16:creationId xmlns:a16="http://schemas.microsoft.com/office/drawing/2014/main" id="{BB461722-6A57-B44C-8413-3D8AD9F878EF}"/>
                </a:ext>
              </a:extLst>
            </p:cNvPr>
            <p:cNvSpPr>
              <a:spLocks/>
            </p:cNvSpPr>
            <p:nvPr/>
          </p:nvSpPr>
          <p:spPr bwMode="auto">
            <a:xfrm>
              <a:off x="5768859" y="2144750"/>
              <a:ext cx="422918" cy="1051150"/>
            </a:xfrm>
            <a:custGeom>
              <a:avLst/>
              <a:gdLst/>
              <a:ahLst/>
              <a:cxnLst>
                <a:cxn ang="0">
                  <a:pos x="250" y="24"/>
                </a:cxn>
                <a:cxn ang="0">
                  <a:pos x="240" y="22"/>
                </a:cxn>
                <a:cxn ang="0">
                  <a:pos x="226" y="32"/>
                </a:cxn>
                <a:cxn ang="0">
                  <a:pos x="214" y="36"/>
                </a:cxn>
                <a:cxn ang="0">
                  <a:pos x="208" y="48"/>
                </a:cxn>
                <a:cxn ang="0">
                  <a:pos x="196" y="48"/>
                </a:cxn>
                <a:cxn ang="0">
                  <a:pos x="190" y="48"/>
                </a:cxn>
                <a:cxn ang="0">
                  <a:pos x="188" y="66"/>
                </a:cxn>
                <a:cxn ang="0">
                  <a:pos x="186" y="74"/>
                </a:cxn>
                <a:cxn ang="0">
                  <a:pos x="188" y="86"/>
                </a:cxn>
                <a:cxn ang="0">
                  <a:pos x="184" y="92"/>
                </a:cxn>
                <a:cxn ang="0">
                  <a:pos x="170" y="134"/>
                </a:cxn>
                <a:cxn ang="0">
                  <a:pos x="168" y="184"/>
                </a:cxn>
                <a:cxn ang="0">
                  <a:pos x="162" y="212"/>
                </a:cxn>
                <a:cxn ang="0">
                  <a:pos x="160" y="220"/>
                </a:cxn>
                <a:cxn ang="0">
                  <a:pos x="150" y="246"/>
                </a:cxn>
                <a:cxn ang="0">
                  <a:pos x="150" y="250"/>
                </a:cxn>
                <a:cxn ang="0">
                  <a:pos x="148" y="260"/>
                </a:cxn>
                <a:cxn ang="0">
                  <a:pos x="144" y="258"/>
                </a:cxn>
                <a:cxn ang="0">
                  <a:pos x="128" y="264"/>
                </a:cxn>
                <a:cxn ang="0">
                  <a:pos x="108" y="296"/>
                </a:cxn>
                <a:cxn ang="0">
                  <a:pos x="100" y="300"/>
                </a:cxn>
                <a:cxn ang="0">
                  <a:pos x="98" y="306"/>
                </a:cxn>
                <a:cxn ang="0">
                  <a:pos x="100" y="314"/>
                </a:cxn>
                <a:cxn ang="0">
                  <a:pos x="94" y="328"/>
                </a:cxn>
                <a:cxn ang="0">
                  <a:pos x="92" y="342"/>
                </a:cxn>
                <a:cxn ang="0">
                  <a:pos x="84" y="352"/>
                </a:cxn>
                <a:cxn ang="0">
                  <a:pos x="64" y="372"/>
                </a:cxn>
                <a:cxn ang="0">
                  <a:pos x="58" y="394"/>
                </a:cxn>
                <a:cxn ang="0">
                  <a:pos x="54" y="446"/>
                </a:cxn>
                <a:cxn ang="0">
                  <a:pos x="48" y="462"/>
                </a:cxn>
                <a:cxn ang="0">
                  <a:pos x="42" y="464"/>
                </a:cxn>
                <a:cxn ang="0">
                  <a:pos x="34" y="466"/>
                </a:cxn>
                <a:cxn ang="0">
                  <a:pos x="30" y="462"/>
                </a:cxn>
                <a:cxn ang="0">
                  <a:pos x="16" y="462"/>
                </a:cxn>
                <a:cxn ang="0">
                  <a:pos x="8" y="466"/>
                </a:cxn>
                <a:cxn ang="0">
                  <a:pos x="8" y="478"/>
                </a:cxn>
                <a:cxn ang="0">
                  <a:pos x="0" y="488"/>
                </a:cxn>
                <a:cxn ang="0">
                  <a:pos x="24" y="496"/>
                </a:cxn>
                <a:cxn ang="0">
                  <a:pos x="50" y="514"/>
                </a:cxn>
                <a:cxn ang="0">
                  <a:pos x="50" y="520"/>
                </a:cxn>
                <a:cxn ang="0">
                  <a:pos x="62" y="532"/>
                </a:cxn>
                <a:cxn ang="0">
                  <a:pos x="68" y="534"/>
                </a:cxn>
                <a:cxn ang="0">
                  <a:pos x="74" y="544"/>
                </a:cxn>
                <a:cxn ang="0">
                  <a:pos x="80" y="544"/>
                </a:cxn>
                <a:cxn ang="0">
                  <a:pos x="88" y="566"/>
                </a:cxn>
                <a:cxn ang="0">
                  <a:pos x="94" y="574"/>
                </a:cxn>
                <a:cxn ang="0">
                  <a:pos x="100" y="594"/>
                </a:cxn>
                <a:cxn ang="0">
                  <a:pos x="108" y="604"/>
                </a:cxn>
                <a:cxn ang="0">
                  <a:pos x="112" y="610"/>
                </a:cxn>
                <a:cxn ang="0">
                  <a:pos x="116" y="606"/>
                </a:cxn>
                <a:cxn ang="0">
                  <a:pos x="130" y="608"/>
                </a:cxn>
                <a:cxn ang="0">
                  <a:pos x="134" y="614"/>
                </a:cxn>
                <a:cxn ang="0">
                  <a:pos x="134" y="618"/>
                </a:cxn>
                <a:cxn ang="0">
                  <a:pos x="132" y="622"/>
                </a:cxn>
                <a:cxn ang="0">
                  <a:pos x="128" y="644"/>
                </a:cxn>
                <a:cxn ang="0">
                  <a:pos x="94" y="644"/>
                </a:cxn>
              </a:cxnLst>
              <a:rect l="0" t="0" r="r" b="b"/>
              <a:pathLst>
                <a:path w="266" h="662">
                  <a:moveTo>
                    <a:pt x="266" y="0"/>
                  </a:moveTo>
                  <a:lnTo>
                    <a:pt x="262" y="4"/>
                  </a:lnTo>
                  <a:lnTo>
                    <a:pt x="260" y="8"/>
                  </a:lnTo>
                  <a:lnTo>
                    <a:pt x="258" y="8"/>
                  </a:lnTo>
                  <a:lnTo>
                    <a:pt x="254" y="18"/>
                  </a:lnTo>
                  <a:lnTo>
                    <a:pt x="254" y="18"/>
                  </a:lnTo>
                  <a:lnTo>
                    <a:pt x="250" y="24"/>
                  </a:lnTo>
                  <a:lnTo>
                    <a:pt x="250" y="24"/>
                  </a:lnTo>
                  <a:lnTo>
                    <a:pt x="250" y="24"/>
                  </a:lnTo>
                  <a:lnTo>
                    <a:pt x="244" y="26"/>
                  </a:lnTo>
                  <a:lnTo>
                    <a:pt x="242" y="24"/>
                  </a:lnTo>
                  <a:lnTo>
                    <a:pt x="242" y="24"/>
                  </a:lnTo>
                  <a:lnTo>
                    <a:pt x="242" y="22"/>
                  </a:lnTo>
                  <a:lnTo>
                    <a:pt x="242" y="22"/>
                  </a:lnTo>
                  <a:lnTo>
                    <a:pt x="242" y="22"/>
                  </a:lnTo>
                  <a:lnTo>
                    <a:pt x="240" y="22"/>
                  </a:lnTo>
                  <a:lnTo>
                    <a:pt x="240" y="22"/>
                  </a:lnTo>
                  <a:lnTo>
                    <a:pt x="240" y="24"/>
                  </a:lnTo>
                  <a:lnTo>
                    <a:pt x="238" y="24"/>
                  </a:lnTo>
                  <a:lnTo>
                    <a:pt x="236" y="26"/>
                  </a:lnTo>
                  <a:lnTo>
                    <a:pt x="236" y="26"/>
                  </a:lnTo>
                  <a:lnTo>
                    <a:pt x="234" y="28"/>
                  </a:lnTo>
                  <a:lnTo>
                    <a:pt x="232" y="28"/>
                  </a:lnTo>
                  <a:lnTo>
                    <a:pt x="226" y="32"/>
                  </a:lnTo>
                  <a:lnTo>
                    <a:pt x="220" y="32"/>
                  </a:lnTo>
                  <a:lnTo>
                    <a:pt x="218" y="32"/>
                  </a:lnTo>
                  <a:lnTo>
                    <a:pt x="218" y="32"/>
                  </a:lnTo>
                  <a:lnTo>
                    <a:pt x="214" y="34"/>
                  </a:lnTo>
                  <a:lnTo>
                    <a:pt x="214" y="34"/>
                  </a:lnTo>
                  <a:lnTo>
                    <a:pt x="214" y="34"/>
                  </a:lnTo>
                  <a:lnTo>
                    <a:pt x="214" y="34"/>
                  </a:lnTo>
                  <a:lnTo>
                    <a:pt x="214" y="36"/>
                  </a:lnTo>
                  <a:lnTo>
                    <a:pt x="216" y="38"/>
                  </a:lnTo>
                  <a:lnTo>
                    <a:pt x="216" y="38"/>
                  </a:lnTo>
                  <a:lnTo>
                    <a:pt x="216" y="38"/>
                  </a:lnTo>
                  <a:lnTo>
                    <a:pt x="216" y="38"/>
                  </a:lnTo>
                  <a:lnTo>
                    <a:pt x="214" y="40"/>
                  </a:lnTo>
                  <a:lnTo>
                    <a:pt x="214" y="44"/>
                  </a:lnTo>
                  <a:lnTo>
                    <a:pt x="210" y="48"/>
                  </a:lnTo>
                  <a:lnTo>
                    <a:pt x="208" y="48"/>
                  </a:lnTo>
                  <a:lnTo>
                    <a:pt x="202" y="48"/>
                  </a:lnTo>
                  <a:lnTo>
                    <a:pt x="202" y="48"/>
                  </a:lnTo>
                  <a:lnTo>
                    <a:pt x="198" y="50"/>
                  </a:lnTo>
                  <a:lnTo>
                    <a:pt x="198" y="50"/>
                  </a:lnTo>
                  <a:lnTo>
                    <a:pt x="198" y="50"/>
                  </a:lnTo>
                  <a:lnTo>
                    <a:pt x="196" y="48"/>
                  </a:lnTo>
                  <a:lnTo>
                    <a:pt x="196" y="48"/>
                  </a:lnTo>
                  <a:lnTo>
                    <a:pt x="196" y="48"/>
                  </a:lnTo>
                  <a:lnTo>
                    <a:pt x="192" y="46"/>
                  </a:lnTo>
                  <a:lnTo>
                    <a:pt x="190" y="46"/>
                  </a:lnTo>
                  <a:lnTo>
                    <a:pt x="190" y="46"/>
                  </a:lnTo>
                  <a:lnTo>
                    <a:pt x="190" y="48"/>
                  </a:lnTo>
                  <a:lnTo>
                    <a:pt x="190" y="48"/>
                  </a:lnTo>
                  <a:lnTo>
                    <a:pt x="190" y="48"/>
                  </a:lnTo>
                  <a:lnTo>
                    <a:pt x="190" y="48"/>
                  </a:lnTo>
                  <a:lnTo>
                    <a:pt x="190" y="48"/>
                  </a:lnTo>
                  <a:lnTo>
                    <a:pt x="192" y="50"/>
                  </a:lnTo>
                  <a:lnTo>
                    <a:pt x="190" y="60"/>
                  </a:lnTo>
                  <a:lnTo>
                    <a:pt x="190" y="60"/>
                  </a:lnTo>
                  <a:lnTo>
                    <a:pt x="190" y="62"/>
                  </a:lnTo>
                  <a:lnTo>
                    <a:pt x="190" y="64"/>
                  </a:lnTo>
                  <a:lnTo>
                    <a:pt x="190" y="64"/>
                  </a:lnTo>
                  <a:lnTo>
                    <a:pt x="188" y="64"/>
                  </a:lnTo>
                  <a:lnTo>
                    <a:pt x="188" y="66"/>
                  </a:lnTo>
                  <a:lnTo>
                    <a:pt x="188" y="66"/>
                  </a:lnTo>
                  <a:lnTo>
                    <a:pt x="186" y="66"/>
                  </a:lnTo>
                  <a:lnTo>
                    <a:pt x="186" y="68"/>
                  </a:lnTo>
                  <a:lnTo>
                    <a:pt x="186" y="68"/>
                  </a:lnTo>
                  <a:lnTo>
                    <a:pt x="186" y="68"/>
                  </a:lnTo>
                  <a:lnTo>
                    <a:pt x="186" y="72"/>
                  </a:lnTo>
                  <a:lnTo>
                    <a:pt x="186" y="74"/>
                  </a:lnTo>
                  <a:lnTo>
                    <a:pt x="186" y="74"/>
                  </a:lnTo>
                  <a:lnTo>
                    <a:pt x="186" y="74"/>
                  </a:lnTo>
                  <a:lnTo>
                    <a:pt x="186" y="76"/>
                  </a:lnTo>
                  <a:lnTo>
                    <a:pt x="186" y="76"/>
                  </a:lnTo>
                  <a:lnTo>
                    <a:pt x="188" y="78"/>
                  </a:lnTo>
                  <a:lnTo>
                    <a:pt x="188" y="78"/>
                  </a:lnTo>
                  <a:lnTo>
                    <a:pt x="188" y="78"/>
                  </a:lnTo>
                  <a:lnTo>
                    <a:pt x="188" y="84"/>
                  </a:lnTo>
                  <a:lnTo>
                    <a:pt x="188" y="86"/>
                  </a:lnTo>
                  <a:lnTo>
                    <a:pt x="188" y="86"/>
                  </a:lnTo>
                  <a:lnTo>
                    <a:pt x="188" y="86"/>
                  </a:lnTo>
                  <a:lnTo>
                    <a:pt x="188" y="86"/>
                  </a:lnTo>
                  <a:lnTo>
                    <a:pt x="188" y="86"/>
                  </a:lnTo>
                  <a:lnTo>
                    <a:pt x="186" y="88"/>
                  </a:lnTo>
                  <a:lnTo>
                    <a:pt x="186" y="88"/>
                  </a:lnTo>
                  <a:lnTo>
                    <a:pt x="186" y="88"/>
                  </a:lnTo>
                  <a:lnTo>
                    <a:pt x="184" y="92"/>
                  </a:lnTo>
                  <a:lnTo>
                    <a:pt x="182" y="100"/>
                  </a:lnTo>
                  <a:lnTo>
                    <a:pt x="178" y="108"/>
                  </a:lnTo>
                  <a:lnTo>
                    <a:pt x="176" y="112"/>
                  </a:lnTo>
                  <a:lnTo>
                    <a:pt x="176" y="112"/>
                  </a:lnTo>
                  <a:lnTo>
                    <a:pt x="174" y="116"/>
                  </a:lnTo>
                  <a:lnTo>
                    <a:pt x="172" y="124"/>
                  </a:lnTo>
                  <a:lnTo>
                    <a:pt x="172" y="126"/>
                  </a:lnTo>
                  <a:lnTo>
                    <a:pt x="170" y="134"/>
                  </a:lnTo>
                  <a:lnTo>
                    <a:pt x="168" y="136"/>
                  </a:lnTo>
                  <a:lnTo>
                    <a:pt x="166" y="138"/>
                  </a:lnTo>
                  <a:lnTo>
                    <a:pt x="164" y="140"/>
                  </a:lnTo>
                  <a:lnTo>
                    <a:pt x="164" y="144"/>
                  </a:lnTo>
                  <a:lnTo>
                    <a:pt x="168" y="174"/>
                  </a:lnTo>
                  <a:lnTo>
                    <a:pt x="168" y="182"/>
                  </a:lnTo>
                  <a:lnTo>
                    <a:pt x="168" y="184"/>
                  </a:lnTo>
                  <a:lnTo>
                    <a:pt x="168" y="184"/>
                  </a:lnTo>
                  <a:lnTo>
                    <a:pt x="164" y="198"/>
                  </a:lnTo>
                  <a:lnTo>
                    <a:pt x="166" y="204"/>
                  </a:lnTo>
                  <a:lnTo>
                    <a:pt x="166" y="206"/>
                  </a:lnTo>
                  <a:lnTo>
                    <a:pt x="164" y="210"/>
                  </a:lnTo>
                  <a:lnTo>
                    <a:pt x="162" y="212"/>
                  </a:lnTo>
                  <a:lnTo>
                    <a:pt x="162" y="212"/>
                  </a:lnTo>
                  <a:lnTo>
                    <a:pt x="162" y="212"/>
                  </a:lnTo>
                  <a:lnTo>
                    <a:pt x="162" y="212"/>
                  </a:lnTo>
                  <a:lnTo>
                    <a:pt x="162" y="214"/>
                  </a:lnTo>
                  <a:lnTo>
                    <a:pt x="162" y="214"/>
                  </a:lnTo>
                  <a:lnTo>
                    <a:pt x="162" y="214"/>
                  </a:lnTo>
                  <a:lnTo>
                    <a:pt x="162" y="216"/>
                  </a:lnTo>
                  <a:lnTo>
                    <a:pt x="162" y="216"/>
                  </a:lnTo>
                  <a:lnTo>
                    <a:pt x="162" y="218"/>
                  </a:lnTo>
                  <a:lnTo>
                    <a:pt x="160" y="220"/>
                  </a:lnTo>
                  <a:lnTo>
                    <a:pt x="160" y="220"/>
                  </a:lnTo>
                  <a:lnTo>
                    <a:pt x="154" y="226"/>
                  </a:lnTo>
                  <a:lnTo>
                    <a:pt x="150" y="242"/>
                  </a:lnTo>
                  <a:lnTo>
                    <a:pt x="150" y="244"/>
                  </a:lnTo>
                  <a:lnTo>
                    <a:pt x="150" y="244"/>
                  </a:lnTo>
                  <a:lnTo>
                    <a:pt x="150" y="246"/>
                  </a:lnTo>
                  <a:lnTo>
                    <a:pt x="150" y="246"/>
                  </a:lnTo>
                  <a:lnTo>
                    <a:pt x="150" y="246"/>
                  </a:lnTo>
                  <a:lnTo>
                    <a:pt x="150" y="246"/>
                  </a:lnTo>
                  <a:lnTo>
                    <a:pt x="150" y="248"/>
                  </a:lnTo>
                  <a:lnTo>
                    <a:pt x="150" y="248"/>
                  </a:lnTo>
                  <a:lnTo>
                    <a:pt x="150" y="248"/>
                  </a:lnTo>
                  <a:lnTo>
                    <a:pt x="150" y="248"/>
                  </a:lnTo>
                  <a:lnTo>
                    <a:pt x="150" y="250"/>
                  </a:lnTo>
                  <a:lnTo>
                    <a:pt x="150" y="250"/>
                  </a:lnTo>
                  <a:lnTo>
                    <a:pt x="150" y="250"/>
                  </a:lnTo>
                  <a:lnTo>
                    <a:pt x="150" y="250"/>
                  </a:lnTo>
                  <a:lnTo>
                    <a:pt x="150" y="250"/>
                  </a:lnTo>
                  <a:lnTo>
                    <a:pt x="150" y="258"/>
                  </a:lnTo>
                  <a:lnTo>
                    <a:pt x="150" y="258"/>
                  </a:lnTo>
                  <a:lnTo>
                    <a:pt x="150" y="258"/>
                  </a:lnTo>
                  <a:lnTo>
                    <a:pt x="148" y="260"/>
                  </a:lnTo>
                  <a:lnTo>
                    <a:pt x="148" y="260"/>
                  </a:lnTo>
                  <a:lnTo>
                    <a:pt x="148" y="260"/>
                  </a:lnTo>
                  <a:lnTo>
                    <a:pt x="148" y="260"/>
                  </a:lnTo>
                  <a:lnTo>
                    <a:pt x="148" y="258"/>
                  </a:lnTo>
                  <a:lnTo>
                    <a:pt x="148" y="258"/>
                  </a:lnTo>
                  <a:lnTo>
                    <a:pt x="146" y="258"/>
                  </a:lnTo>
                  <a:lnTo>
                    <a:pt x="146" y="258"/>
                  </a:lnTo>
                  <a:lnTo>
                    <a:pt x="146" y="258"/>
                  </a:lnTo>
                  <a:lnTo>
                    <a:pt x="146" y="258"/>
                  </a:lnTo>
                  <a:lnTo>
                    <a:pt x="144" y="258"/>
                  </a:lnTo>
                  <a:lnTo>
                    <a:pt x="144" y="258"/>
                  </a:lnTo>
                  <a:lnTo>
                    <a:pt x="144" y="258"/>
                  </a:lnTo>
                  <a:lnTo>
                    <a:pt x="144" y="258"/>
                  </a:lnTo>
                  <a:lnTo>
                    <a:pt x="142" y="258"/>
                  </a:lnTo>
                  <a:lnTo>
                    <a:pt x="128" y="260"/>
                  </a:lnTo>
                  <a:lnTo>
                    <a:pt x="128" y="262"/>
                  </a:lnTo>
                  <a:lnTo>
                    <a:pt x="128" y="262"/>
                  </a:lnTo>
                  <a:lnTo>
                    <a:pt x="128" y="264"/>
                  </a:lnTo>
                  <a:lnTo>
                    <a:pt x="128" y="264"/>
                  </a:lnTo>
                  <a:lnTo>
                    <a:pt x="128" y="264"/>
                  </a:lnTo>
                  <a:lnTo>
                    <a:pt x="128" y="264"/>
                  </a:lnTo>
                  <a:lnTo>
                    <a:pt x="126" y="264"/>
                  </a:lnTo>
                  <a:lnTo>
                    <a:pt x="126" y="264"/>
                  </a:lnTo>
                  <a:lnTo>
                    <a:pt x="114" y="284"/>
                  </a:lnTo>
                  <a:lnTo>
                    <a:pt x="114" y="286"/>
                  </a:lnTo>
                  <a:lnTo>
                    <a:pt x="108" y="294"/>
                  </a:lnTo>
                  <a:lnTo>
                    <a:pt x="108" y="296"/>
                  </a:lnTo>
                  <a:lnTo>
                    <a:pt x="108" y="296"/>
                  </a:lnTo>
                  <a:lnTo>
                    <a:pt x="106" y="298"/>
                  </a:lnTo>
                  <a:lnTo>
                    <a:pt x="106" y="298"/>
                  </a:lnTo>
                  <a:lnTo>
                    <a:pt x="106" y="298"/>
                  </a:lnTo>
                  <a:lnTo>
                    <a:pt x="104" y="298"/>
                  </a:lnTo>
                  <a:lnTo>
                    <a:pt x="102" y="300"/>
                  </a:lnTo>
                  <a:lnTo>
                    <a:pt x="102" y="300"/>
                  </a:lnTo>
                  <a:lnTo>
                    <a:pt x="100" y="300"/>
                  </a:lnTo>
                  <a:lnTo>
                    <a:pt x="100" y="300"/>
                  </a:lnTo>
                  <a:lnTo>
                    <a:pt x="100" y="302"/>
                  </a:lnTo>
                  <a:lnTo>
                    <a:pt x="100" y="302"/>
                  </a:lnTo>
                  <a:lnTo>
                    <a:pt x="100" y="302"/>
                  </a:lnTo>
                  <a:lnTo>
                    <a:pt x="98" y="304"/>
                  </a:lnTo>
                  <a:lnTo>
                    <a:pt x="98" y="304"/>
                  </a:lnTo>
                  <a:lnTo>
                    <a:pt x="98" y="306"/>
                  </a:lnTo>
                  <a:lnTo>
                    <a:pt x="98" y="306"/>
                  </a:lnTo>
                  <a:lnTo>
                    <a:pt x="98" y="310"/>
                  </a:lnTo>
                  <a:lnTo>
                    <a:pt x="98" y="310"/>
                  </a:lnTo>
                  <a:lnTo>
                    <a:pt x="100" y="310"/>
                  </a:lnTo>
                  <a:lnTo>
                    <a:pt x="100" y="312"/>
                  </a:lnTo>
                  <a:lnTo>
                    <a:pt x="100" y="312"/>
                  </a:lnTo>
                  <a:lnTo>
                    <a:pt x="100" y="312"/>
                  </a:lnTo>
                  <a:lnTo>
                    <a:pt x="100" y="312"/>
                  </a:lnTo>
                  <a:lnTo>
                    <a:pt x="100" y="314"/>
                  </a:lnTo>
                  <a:lnTo>
                    <a:pt x="100" y="314"/>
                  </a:lnTo>
                  <a:lnTo>
                    <a:pt x="100" y="316"/>
                  </a:lnTo>
                  <a:lnTo>
                    <a:pt x="96" y="324"/>
                  </a:lnTo>
                  <a:lnTo>
                    <a:pt x="96" y="324"/>
                  </a:lnTo>
                  <a:lnTo>
                    <a:pt x="94" y="326"/>
                  </a:lnTo>
                  <a:lnTo>
                    <a:pt x="94" y="328"/>
                  </a:lnTo>
                  <a:lnTo>
                    <a:pt x="94" y="328"/>
                  </a:lnTo>
                  <a:lnTo>
                    <a:pt x="94" y="328"/>
                  </a:lnTo>
                  <a:lnTo>
                    <a:pt x="94" y="330"/>
                  </a:lnTo>
                  <a:lnTo>
                    <a:pt x="94" y="330"/>
                  </a:lnTo>
                  <a:lnTo>
                    <a:pt x="94" y="330"/>
                  </a:lnTo>
                  <a:lnTo>
                    <a:pt x="94" y="330"/>
                  </a:lnTo>
                  <a:lnTo>
                    <a:pt x="96" y="332"/>
                  </a:lnTo>
                  <a:lnTo>
                    <a:pt x="96" y="332"/>
                  </a:lnTo>
                  <a:lnTo>
                    <a:pt x="94" y="336"/>
                  </a:lnTo>
                  <a:lnTo>
                    <a:pt x="92" y="342"/>
                  </a:lnTo>
                  <a:lnTo>
                    <a:pt x="94" y="344"/>
                  </a:lnTo>
                  <a:lnTo>
                    <a:pt x="94" y="348"/>
                  </a:lnTo>
                  <a:lnTo>
                    <a:pt x="90" y="354"/>
                  </a:lnTo>
                  <a:lnTo>
                    <a:pt x="88" y="354"/>
                  </a:lnTo>
                  <a:lnTo>
                    <a:pt x="88" y="354"/>
                  </a:lnTo>
                  <a:lnTo>
                    <a:pt x="86" y="354"/>
                  </a:lnTo>
                  <a:lnTo>
                    <a:pt x="84" y="352"/>
                  </a:lnTo>
                  <a:lnTo>
                    <a:pt x="84" y="352"/>
                  </a:lnTo>
                  <a:lnTo>
                    <a:pt x="82" y="350"/>
                  </a:lnTo>
                  <a:lnTo>
                    <a:pt x="80" y="348"/>
                  </a:lnTo>
                  <a:lnTo>
                    <a:pt x="76" y="346"/>
                  </a:lnTo>
                  <a:lnTo>
                    <a:pt x="68" y="352"/>
                  </a:lnTo>
                  <a:lnTo>
                    <a:pt x="64" y="358"/>
                  </a:lnTo>
                  <a:lnTo>
                    <a:pt x="64" y="360"/>
                  </a:lnTo>
                  <a:lnTo>
                    <a:pt x="62" y="362"/>
                  </a:lnTo>
                  <a:lnTo>
                    <a:pt x="64" y="372"/>
                  </a:lnTo>
                  <a:lnTo>
                    <a:pt x="64" y="376"/>
                  </a:lnTo>
                  <a:lnTo>
                    <a:pt x="64" y="376"/>
                  </a:lnTo>
                  <a:lnTo>
                    <a:pt x="64" y="378"/>
                  </a:lnTo>
                  <a:lnTo>
                    <a:pt x="64" y="384"/>
                  </a:lnTo>
                  <a:lnTo>
                    <a:pt x="60" y="388"/>
                  </a:lnTo>
                  <a:lnTo>
                    <a:pt x="60" y="388"/>
                  </a:lnTo>
                  <a:lnTo>
                    <a:pt x="58" y="390"/>
                  </a:lnTo>
                  <a:lnTo>
                    <a:pt x="58" y="394"/>
                  </a:lnTo>
                  <a:lnTo>
                    <a:pt x="54" y="400"/>
                  </a:lnTo>
                  <a:lnTo>
                    <a:pt x="52" y="410"/>
                  </a:lnTo>
                  <a:lnTo>
                    <a:pt x="52" y="414"/>
                  </a:lnTo>
                  <a:lnTo>
                    <a:pt x="52" y="414"/>
                  </a:lnTo>
                  <a:lnTo>
                    <a:pt x="52" y="416"/>
                  </a:lnTo>
                  <a:lnTo>
                    <a:pt x="52" y="418"/>
                  </a:lnTo>
                  <a:lnTo>
                    <a:pt x="54" y="438"/>
                  </a:lnTo>
                  <a:lnTo>
                    <a:pt x="54" y="446"/>
                  </a:lnTo>
                  <a:lnTo>
                    <a:pt x="54" y="454"/>
                  </a:lnTo>
                  <a:lnTo>
                    <a:pt x="54" y="456"/>
                  </a:lnTo>
                  <a:lnTo>
                    <a:pt x="54" y="456"/>
                  </a:lnTo>
                  <a:lnTo>
                    <a:pt x="54" y="456"/>
                  </a:lnTo>
                  <a:lnTo>
                    <a:pt x="54" y="456"/>
                  </a:lnTo>
                  <a:lnTo>
                    <a:pt x="52" y="458"/>
                  </a:lnTo>
                  <a:lnTo>
                    <a:pt x="52" y="458"/>
                  </a:lnTo>
                  <a:lnTo>
                    <a:pt x="48" y="462"/>
                  </a:lnTo>
                  <a:lnTo>
                    <a:pt x="48" y="462"/>
                  </a:lnTo>
                  <a:lnTo>
                    <a:pt x="46" y="464"/>
                  </a:lnTo>
                  <a:lnTo>
                    <a:pt x="46" y="464"/>
                  </a:lnTo>
                  <a:lnTo>
                    <a:pt x="44" y="464"/>
                  </a:lnTo>
                  <a:lnTo>
                    <a:pt x="44" y="464"/>
                  </a:lnTo>
                  <a:lnTo>
                    <a:pt x="42" y="464"/>
                  </a:lnTo>
                  <a:lnTo>
                    <a:pt x="42" y="464"/>
                  </a:lnTo>
                  <a:lnTo>
                    <a:pt x="42" y="464"/>
                  </a:lnTo>
                  <a:lnTo>
                    <a:pt x="40" y="464"/>
                  </a:lnTo>
                  <a:lnTo>
                    <a:pt x="40" y="464"/>
                  </a:lnTo>
                  <a:lnTo>
                    <a:pt x="38" y="466"/>
                  </a:lnTo>
                  <a:lnTo>
                    <a:pt x="38" y="466"/>
                  </a:lnTo>
                  <a:lnTo>
                    <a:pt x="36" y="466"/>
                  </a:lnTo>
                  <a:lnTo>
                    <a:pt x="34" y="466"/>
                  </a:lnTo>
                  <a:lnTo>
                    <a:pt x="34" y="466"/>
                  </a:lnTo>
                  <a:lnTo>
                    <a:pt x="34" y="466"/>
                  </a:lnTo>
                  <a:lnTo>
                    <a:pt x="34" y="466"/>
                  </a:lnTo>
                  <a:lnTo>
                    <a:pt x="34" y="464"/>
                  </a:lnTo>
                  <a:lnTo>
                    <a:pt x="34" y="464"/>
                  </a:lnTo>
                  <a:lnTo>
                    <a:pt x="32" y="464"/>
                  </a:lnTo>
                  <a:lnTo>
                    <a:pt x="32" y="464"/>
                  </a:lnTo>
                  <a:lnTo>
                    <a:pt x="32" y="462"/>
                  </a:lnTo>
                  <a:lnTo>
                    <a:pt x="32" y="462"/>
                  </a:lnTo>
                  <a:lnTo>
                    <a:pt x="30" y="462"/>
                  </a:lnTo>
                  <a:lnTo>
                    <a:pt x="30" y="462"/>
                  </a:lnTo>
                  <a:lnTo>
                    <a:pt x="26" y="462"/>
                  </a:lnTo>
                  <a:lnTo>
                    <a:pt x="24" y="462"/>
                  </a:lnTo>
                  <a:lnTo>
                    <a:pt x="24" y="462"/>
                  </a:lnTo>
                  <a:lnTo>
                    <a:pt x="20" y="464"/>
                  </a:lnTo>
                  <a:lnTo>
                    <a:pt x="18" y="464"/>
                  </a:lnTo>
                  <a:lnTo>
                    <a:pt x="16" y="462"/>
                  </a:lnTo>
                  <a:lnTo>
                    <a:pt x="16" y="462"/>
                  </a:lnTo>
                  <a:lnTo>
                    <a:pt x="16" y="462"/>
                  </a:lnTo>
                  <a:lnTo>
                    <a:pt x="16" y="462"/>
                  </a:lnTo>
                  <a:lnTo>
                    <a:pt x="14" y="462"/>
                  </a:lnTo>
                  <a:lnTo>
                    <a:pt x="14" y="462"/>
                  </a:lnTo>
                  <a:lnTo>
                    <a:pt x="12" y="462"/>
                  </a:lnTo>
                  <a:lnTo>
                    <a:pt x="10" y="464"/>
                  </a:lnTo>
                  <a:lnTo>
                    <a:pt x="8" y="464"/>
                  </a:lnTo>
                  <a:lnTo>
                    <a:pt x="8" y="466"/>
                  </a:lnTo>
                  <a:lnTo>
                    <a:pt x="8" y="466"/>
                  </a:lnTo>
                  <a:lnTo>
                    <a:pt x="8" y="468"/>
                  </a:lnTo>
                  <a:lnTo>
                    <a:pt x="8" y="470"/>
                  </a:lnTo>
                  <a:lnTo>
                    <a:pt x="10" y="474"/>
                  </a:lnTo>
                  <a:lnTo>
                    <a:pt x="10" y="476"/>
                  </a:lnTo>
                  <a:lnTo>
                    <a:pt x="10" y="478"/>
                  </a:lnTo>
                  <a:lnTo>
                    <a:pt x="10" y="478"/>
                  </a:lnTo>
                  <a:lnTo>
                    <a:pt x="8" y="478"/>
                  </a:lnTo>
                  <a:lnTo>
                    <a:pt x="8" y="478"/>
                  </a:lnTo>
                  <a:lnTo>
                    <a:pt x="6" y="478"/>
                  </a:lnTo>
                  <a:lnTo>
                    <a:pt x="6" y="480"/>
                  </a:lnTo>
                  <a:lnTo>
                    <a:pt x="2" y="484"/>
                  </a:lnTo>
                  <a:lnTo>
                    <a:pt x="2" y="484"/>
                  </a:lnTo>
                  <a:lnTo>
                    <a:pt x="0" y="488"/>
                  </a:lnTo>
                  <a:lnTo>
                    <a:pt x="0" y="488"/>
                  </a:lnTo>
                  <a:lnTo>
                    <a:pt x="0" y="488"/>
                  </a:lnTo>
                  <a:lnTo>
                    <a:pt x="0" y="490"/>
                  </a:lnTo>
                  <a:lnTo>
                    <a:pt x="2" y="492"/>
                  </a:lnTo>
                  <a:lnTo>
                    <a:pt x="4" y="494"/>
                  </a:lnTo>
                  <a:lnTo>
                    <a:pt x="4" y="494"/>
                  </a:lnTo>
                  <a:lnTo>
                    <a:pt x="6" y="494"/>
                  </a:lnTo>
                  <a:lnTo>
                    <a:pt x="22" y="496"/>
                  </a:lnTo>
                  <a:lnTo>
                    <a:pt x="22" y="496"/>
                  </a:lnTo>
                  <a:lnTo>
                    <a:pt x="24" y="496"/>
                  </a:lnTo>
                  <a:lnTo>
                    <a:pt x="32" y="498"/>
                  </a:lnTo>
                  <a:lnTo>
                    <a:pt x="34" y="500"/>
                  </a:lnTo>
                  <a:lnTo>
                    <a:pt x="34" y="500"/>
                  </a:lnTo>
                  <a:lnTo>
                    <a:pt x="36" y="500"/>
                  </a:lnTo>
                  <a:lnTo>
                    <a:pt x="42" y="506"/>
                  </a:lnTo>
                  <a:lnTo>
                    <a:pt x="44" y="506"/>
                  </a:lnTo>
                  <a:lnTo>
                    <a:pt x="50" y="512"/>
                  </a:lnTo>
                  <a:lnTo>
                    <a:pt x="50" y="514"/>
                  </a:lnTo>
                  <a:lnTo>
                    <a:pt x="50" y="514"/>
                  </a:lnTo>
                  <a:lnTo>
                    <a:pt x="50" y="514"/>
                  </a:lnTo>
                  <a:lnTo>
                    <a:pt x="50" y="516"/>
                  </a:lnTo>
                  <a:lnTo>
                    <a:pt x="50" y="518"/>
                  </a:lnTo>
                  <a:lnTo>
                    <a:pt x="50" y="520"/>
                  </a:lnTo>
                  <a:lnTo>
                    <a:pt x="50" y="520"/>
                  </a:lnTo>
                  <a:lnTo>
                    <a:pt x="50" y="520"/>
                  </a:lnTo>
                  <a:lnTo>
                    <a:pt x="50" y="520"/>
                  </a:lnTo>
                  <a:lnTo>
                    <a:pt x="52" y="522"/>
                  </a:lnTo>
                  <a:lnTo>
                    <a:pt x="56" y="524"/>
                  </a:lnTo>
                  <a:lnTo>
                    <a:pt x="58" y="526"/>
                  </a:lnTo>
                  <a:lnTo>
                    <a:pt x="58" y="530"/>
                  </a:lnTo>
                  <a:lnTo>
                    <a:pt x="60" y="530"/>
                  </a:lnTo>
                  <a:lnTo>
                    <a:pt x="60" y="530"/>
                  </a:lnTo>
                  <a:lnTo>
                    <a:pt x="62" y="532"/>
                  </a:lnTo>
                  <a:lnTo>
                    <a:pt x="62" y="532"/>
                  </a:lnTo>
                  <a:lnTo>
                    <a:pt x="62" y="532"/>
                  </a:lnTo>
                  <a:lnTo>
                    <a:pt x="62" y="534"/>
                  </a:lnTo>
                  <a:lnTo>
                    <a:pt x="64" y="534"/>
                  </a:lnTo>
                  <a:lnTo>
                    <a:pt x="64" y="534"/>
                  </a:lnTo>
                  <a:lnTo>
                    <a:pt x="64" y="534"/>
                  </a:lnTo>
                  <a:lnTo>
                    <a:pt x="66" y="534"/>
                  </a:lnTo>
                  <a:lnTo>
                    <a:pt x="68" y="534"/>
                  </a:lnTo>
                  <a:lnTo>
                    <a:pt x="68" y="534"/>
                  </a:lnTo>
                  <a:lnTo>
                    <a:pt x="70" y="536"/>
                  </a:lnTo>
                  <a:lnTo>
                    <a:pt x="70" y="536"/>
                  </a:lnTo>
                  <a:lnTo>
                    <a:pt x="72" y="536"/>
                  </a:lnTo>
                  <a:lnTo>
                    <a:pt x="72" y="536"/>
                  </a:lnTo>
                  <a:lnTo>
                    <a:pt x="72" y="536"/>
                  </a:lnTo>
                  <a:lnTo>
                    <a:pt x="72" y="538"/>
                  </a:lnTo>
                  <a:lnTo>
                    <a:pt x="72" y="542"/>
                  </a:lnTo>
                  <a:lnTo>
                    <a:pt x="74" y="544"/>
                  </a:lnTo>
                  <a:lnTo>
                    <a:pt x="74" y="544"/>
                  </a:lnTo>
                  <a:lnTo>
                    <a:pt x="74" y="544"/>
                  </a:lnTo>
                  <a:lnTo>
                    <a:pt x="74" y="544"/>
                  </a:lnTo>
                  <a:lnTo>
                    <a:pt x="74" y="544"/>
                  </a:lnTo>
                  <a:lnTo>
                    <a:pt x="76" y="544"/>
                  </a:lnTo>
                  <a:lnTo>
                    <a:pt x="78" y="544"/>
                  </a:lnTo>
                  <a:lnTo>
                    <a:pt x="78" y="544"/>
                  </a:lnTo>
                  <a:lnTo>
                    <a:pt x="80" y="544"/>
                  </a:lnTo>
                  <a:lnTo>
                    <a:pt x="80" y="546"/>
                  </a:lnTo>
                  <a:lnTo>
                    <a:pt x="82" y="546"/>
                  </a:lnTo>
                  <a:lnTo>
                    <a:pt x="84" y="550"/>
                  </a:lnTo>
                  <a:lnTo>
                    <a:pt x="84" y="550"/>
                  </a:lnTo>
                  <a:lnTo>
                    <a:pt x="88" y="562"/>
                  </a:lnTo>
                  <a:lnTo>
                    <a:pt x="88" y="564"/>
                  </a:lnTo>
                  <a:lnTo>
                    <a:pt x="88" y="566"/>
                  </a:lnTo>
                  <a:lnTo>
                    <a:pt x="88" y="566"/>
                  </a:lnTo>
                  <a:lnTo>
                    <a:pt x="90" y="568"/>
                  </a:lnTo>
                  <a:lnTo>
                    <a:pt x="92" y="572"/>
                  </a:lnTo>
                  <a:lnTo>
                    <a:pt x="92" y="572"/>
                  </a:lnTo>
                  <a:lnTo>
                    <a:pt x="92" y="572"/>
                  </a:lnTo>
                  <a:lnTo>
                    <a:pt x="92" y="574"/>
                  </a:lnTo>
                  <a:lnTo>
                    <a:pt x="94" y="574"/>
                  </a:lnTo>
                  <a:lnTo>
                    <a:pt x="94" y="574"/>
                  </a:lnTo>
                  <a:lnTo>
                    <a:pt x="94" y="574"/>
                  </a:lnTo>
                  <a:lnTo>
                    <a:pt x="94" y="576"/>
                  </a:lnTo>
                  <a:lnTo>
                    <a:pt x="94" y="578"/>
                  </a:lnTo>
                  <a:lnTo>
                    <a:pt x="94" y="580"/>
                  </a:lnTo>
                  <a:lnTo>
                    <a:pt x="94" y="580"/>
                  </a:lnTo>
                  <a:lnTo>
                    <a:pt x="94" y="580"/>
                  </a:lnTo>
                  <a:lnTo>
                    <a:pt x="94" y="584"/>
                  </a:lnTo>
                  <a:lnTo>
                    <a:pt x="96" y="588"/>
                  </a:lnTo>
                  <a:lnTo>
                    <a:pt x="100" y="594"/>
                  </a:lnTo>
                  <a:lnTo>
                    <a:pt x="100" y="594"/>
                  </a:lnTo>
                  <a:lnTo>
                    <a:pt x="100" y="596"/>
                  </a:lnTo>
                  <a:lnTo>
                    <a:pt x="110" y="602"/>
                  </a:lnTo>
                  <a:lnTo>
                    <a:pt x="110" y="602"/>
                  </a:lnTo>
                  <a:lnTo>
                    <a:pt x="110" y="602"/>
                  </a:lnTo>
                  <a:lnTo>
                    <a:pt x="110" y="604"/>
                  </a:lnTo>
                  <a:lnTo>
                    <a:pt x="110" y="604"/>
                  </a:lnTo>
                  <a:lnTo>
                    <a:pt x="108" y="604"/>
                  </a:lnTo>
                  <a:lnTo>
                    <a:pt x="108" y="604"/>
                  </a:lnTo>
                  <a:lnTo>
                    <a:pt x="108" y="604"/>
                  </a:lnTo>
                  <a:lnTo>
                    <a:pt x="108" y="606"/>
                  </a:lnTo>
                  <a:lnTo>
                    <a:pt x="110" y="608"/>
                  </a:lnTo>
                  <a:lnTo>
                    <a:pt x="110" y="608"/>
                  </a:lnTo>
                  <a:lnTo>
                    <a:pt x="110" y="608"/>
                  </a:lnTo>
                  <a:lnTo>
                    <a:pt x="110" y="608"/>
                  </a:lnTo>
                  <a:lnTo>
                    <a:pt x="112" y="610"/>
                  </a:lnTo>
                  <a:lnTo>
                    <a:pt x="112" y="610"/>
                  </a:lnTo>
                  <a:lnTo>
                    <a:pt x="112" y="610"/>
                  </a:lnTo>
                  <a:lnTo>
                    <a:pt x="112" y="610"/>
                  </a:lnTo>
                  <a:lnTo>
                    <a:pt x="112" y="610"/>
                  </a:lnTo>
                  <a:lnTo>
                    <a:pt x="116" y="608"/>
                  </a:lnTo>
                  <a:lnTo>
                    <a:pt x="116" y="606"/>
                  </a:lnTo>
                  <a:lnTo>
                    <a:pt x="116" y="606"/>
                  </a:lnTo>
                  <a:lnTo>
                    <a:pt x="116" y="606"/>
                  </a:lnTo>
                  <a:lnTo>
                    <a:pt x="116" y="606"/>
                  </a:lnTo>
                  <a:lnTo>
                    <a:pt x="116" y="606"/>
                  </a:lnTo>
                  <a:lnTo>
                    <a:pt x="116" y="606"/>
                  </a:lnTo>
                  <a:lnTo>
                    <a:pt x="118" y="606"/>
                  </a:lnTo>
                  <a:lnTo>
                    <a:pt x="120" y="606"/>
                  </a:lnTo>
                  <a:lnTo>
                    <a:pt x="120" y="606"/>
                  </a:lnTo>
                  <a:lnTo>
                    <a:pt x="120" y="606"/>
                  </a:lnTo>
                  <a:lnTo>
                    <a:pt x="130" y="608"/>
                  </a:lnTo>
                  <a:lnTo>
                    <a:pt x="130" y="608"/>
                  </a:lnTo>
                  <a:lnTo>
                    <a:pt x="132" y="610"/>
                  </a:lnTo>
                  <a:lnTo>
                    <a:pt x="132" y="610"/>
                  </a:lnTo>
                  <a:lnTo>
                    <a:pt x="132" y="610"/>
                  </a:lnTo>
                  <a:lnTo>
                    <a:pt x="134" y="610"/>
                  </a:lnTo>
                  <a:lnTo>
                    <a:pt x="134" y="610"/>
                  </a:lnTo>
                  <a:lnTo>
                    <a:pt x="134" y="614"/>
                  </a:lnTo>
                  <a:lnTo>
                    <a:pt x="134" y="614"/>
                  </a:lnTo>
                  <a:lnTo>
                    <a:pt x="134" y="614"/>
                  </a:lnTo>
                  <a:lnTo>
                    <a:pt x="134" y="614"/>
                  </a:lnTo>
                  <a:lnTo>
                    <a:pt x="134" y="614"/>
                  </a:lnTo>
                  <a:lnTo>
                    <a:pt x="134" y="616"/>
                  </a:lnTo>
                  <a:lnTo>
                    <a:pt x="134" y="616"/>
                  </a:lnTo>
                  <a:lnTo>
                    <a:pt x="134" y="616"/>
                  </a:lnTo>
                  <a:lnTo>
                    <a:pt x="134" y="618"/>
                  </a:lnTo>
                  <a:lnTo>
                    <a:pt x="134" y="618"/>
                  </a:lnTo>
                  <a:lnTo>
                    <a:pt x="134" y="618"/>
                  </a:lnTo>
                  <a:lnTo>
                    <a:pt x="134" y="618"/>
                  </a:lnTo>
                  <a:lnTo>
                    <a:pt x="134" y="618"/>
                  </a:lnTo>
                  <a:lnTo>
                    <a:pt x="134" y="620"/>
                  </a:lnTo>
                  <a:lnTo>
                    <a:pt x="134" y="620"/>
                  </a:lnTo>
                  <a:lnTo>
                    <a:pt x="132" y="622"/>
                  </a:lnTo>
                  <a:lnTo>
                    <a:pt x="132" y="622"/>
                  </a:lnTo>
                  <a:lnTo>
                    <a:pt x="132" y="622"/>
                  </a:lnTo>
                  <a:lnTo>
                    <a:pt x="132" y="622"/>
                  </a:lnTo>
                  <a:lnTo>
                    <a:pt x="132" y="636"/>
                  </a:lnTo>
                  <a:lnTo>
                    <a:pt x="140" y="642"/>
                  </a:lnTo>
                  <a:lnTo>
                    <a:pt x="140" y="644"/>
                  </a:lnTo>
                  <a:lnTo>
                    <a:pt x="138" y="644"/>
                  </a:lnTo>
                  <a:lnTo>
                    <a:pt x="130" y="644"/>
                  </a:lnTo>
                  <a:lnTo>
                    <a:pt x="128" y="644"/>
                  </a:lnTo>
                  <a:lnTo>
                    <a:pt x="128" y="644"/>
                  </a:lnTo>
                  <a:lnTo>
                    <a:pt x="128" y="644"/>
                  </a:lnTo>
                  <a:lnTo>
                    <a:pt x="126" y="644"/>
                  </a:lnTo>
                  <a:lnTo>
                    <a:pt x="124" y="644"/>
                  </a:lnTo>
                  <a:lnTo>
                    <a:pt x="124" y="644"/>
                  </a:lnTo>
                  <a:lnTo>
                    <a:pt x="122" y="644"/>
                  </a:lnTo>
                  <a:lnTo>
                    <a:pt x="120" y="644"/>
                  </a:lnTo>
                  <a:lnTo>
                    <a:pt x="102" y="644"/>
                  </a:lnTo>
                  <a:lnTo>
                    <a:pt x="94" y="644"/>
                  </a:lnTo>
                  <a:lnTo>
                    <a:pt x="82" y="644"/>
                  </a:lnTo>
                  <a:lnTo>
                    <a:pt x="72" y="644"/>
                  </a:lnTo>
                  <a:lnTo>
                    <a:pt x="68" y="644"/>
                  </a:lnTo>
                  <a:lnTo>
                    <a:pt x="66" y="644"/>
                  </a:lnTo>
                  <a:lnTo>
                    <a:pt x="66" y="644"/>
                  </a:lnTo>
                  <a:lnTo>
                    <a:pt x="52" y="658"/>
                  </a:lnTo>
                  <a:lnTo>
                    <a:pt x="48" y="66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27" name="Freeform 5762">
              <a:extLst>
                <a:ext uri="{FF2B5EF4-FFF2-40B4-BE49-F238E27FC236}">
                  <a16:creationId xmlns:a16="http://schemas.microsoft.com/office/drawing/2014/main" id="{2BE516AC-8D01-5B48-BF79-234BD4D79D51}"/>
                </a:ext>
              </a:extLst>
            </p:cNvPr>
            <p:cNvSpPr>
              <a:spLocks/>
            </p:cNvSpPr>
            <p:nvPr/>
          </p:nvSpPr>
          <p:spPr bwMode="auto">
            <a:xfrm>
              <a:off x="5603921" y="5500514"/>
              <a:ext cx="101500" cy="134143"/>
            </a:xfrm>
            <a:custGeom>
              <a:avLst/>
              <a:gdLst/>
              <a:ahLst/>
              <a:cxnLst>
                <a:cxn ang="0">
                  <a:pos x="62" y="56"/>
                </a:cxn>
                <a:cxn ang="0">
                  <a:pos x="62" y="56"/>
                </a:cxn>
                <a:cxn ang="0">
                  <a:pos x="58" y="56"/>
                </a:cxn>
                <a:cxn ang="0">
                  <a:pos x="56" y="72"/>
                </a:cxn>
                <a:cxn ang="0">
                  <a:pos x="56" y="78"/>
                </a:cxn>
                <a:cxn ang="0">
                  <a:pos x="56" y="82"/>
                </a:cxn>
                <a:cxn ang="0">
                  <a:pos x="56" y="84"/>
                </a:cxn>
                <a:cxn ang="0">
                  <a:pos x="46" y="84"/>
                </a:cxn>
                <a:cxn ang="0">
                  <a:pos x="34" y="82"/>
                </a:cxn>
                <a:cxn ang="0">
                  <a:pos x="24" y="80"/>
                </a:cxn>
                <a:cxn ang="0">
                  <a:pos x="18" y="78"/>
                </a:cxn>
                <a:cxn ang="0">
                  <a:pos x="8" y="64"/>
                </a:cxn>
                <a:cxn ang="0">
                  <a:pos x="6" y="54"/>
                </a:cxn>
                <a:cxn ang="0">
                  <a:pos x="4" y="56"/>
                </a:cxn>
                <a:cxn ang="0">
                  <a:pos x="4" y="56"/>
                </a:cxn>
                <a:cxn ang="0">
                  <a:pos x="2" y="56"/>
                </a:cxn>
                <a:cxn ang="0">
                  <a:pos x="2" y="56"/>
                </a:cxn>
                <a:cxn ang="0">
                  <a:pos x="0" y="50"/>
                </a:cxn>
                <a:cxn ang="0">
                  <a:pos x="0" y="46"/>
                </a:cxn>
                <a:cxn ang="0">
                  <a:pos x="0" y="38"/>
                </a:cxn>
                <a:cxn ang="0">
                  <a:pos x="2" y="34"/>
                </a:cxn>
                <a:cxn ang="0">
                  <a:pos x="8" y="26"/>
                </a:cxn>
                <a:cxn ang="0">
                  <a:pos x="12" y="20"/>
                </a:cxn>
                <a:cxn ang="0">
                  <a:pos x="14" y="18"/>
                </a:cxn>
                <a:cxn ang="0">
                  <a:pos x="16" y="14"/>
                </a:cxn>
                <a:cxn ang="0">
                  <a:pos x="16" y="10"/>
                </a:cxn>
                <a:cxn ang="0">
                  <a:pos x="26" y="2"/>
                </a:cxn>
                <a:cxn ang="0">
                  <a:pos x="30" y="0"/>
                </a:cxn>
                <a:cxn ang="0">
                  <a:pos x="46" y="10"/>
                </a:cxn>
                <a:cxn ang="0">
                  <a:pos x="48" y="12"/>
                </a:cxn>
                <a:cxn ang="0">
                  <a:pos x="56" y="12"/>
                </a:cxn>
                <a:cxn ang="0">
                  <a:pos x="62" y="16"/>
                </a:cxn>
                <a:cxn ang="0">
                  <a:pos x="62" y="22"/>
                </a:cxn>
                <a:cxn ang="0">
                  <a:pos x="60" y="34"/>
                </a:cxn>
                <a:cxn ang="0">
                  <a:pos x="64" y="40"/>
                </a:cxn>
                <a:cxn ang="0">
                  <a:pos x="64" y="56"/>
                </a:cxn>
              </a:cxnLst>
              <a:rect l="0" t="0" r="r" b="b"/>
              <a:pathLst>
                <a:path w="64" h="84">
                  <a:moveTo>
                    <a:pt x="64" y="58"/>
                  </a:moveTo>
                  <a:lnTo>
                    <a:pt x="62" y="56"/>
                  </a:lnTo>
                  <a:lnTo>
                    <a:pt x="62" y="56"/>
                  </a:lnTo>
                  <a:lnTo>
                    <a:pt x="62" y="56"/>
                  </a:lnTo>
                  <a:lnTo>
                    <a:pt x="58" y="56"/>
                  </a:lnTo>
                  <a:lnTo>
                    <a:pt x="58" y="56"/>
                  </a:lnTo>
                  <a:lnTo>
                    <a:pt x="56" y="70"/>
                  </a:lnTo>
                  <a:lnTo>
                    <a:pt x="56" y="72"/>
                  </a:lnTo>
                  <a:lnTo>
                    <a:pt x="56" y="74"/>
                  </a:lnTo>
                  <a:lnTo>
                    <a:pt x="56" y="78"/>
                  </a:lnTo>
                  <a:lnTo>
                    <a:pt x="56" y="80"/>
                  </a:lnTo>
                  <a:lnTo>
                    <a:pt x="56" y="82"/>
                  </a:lnTo>
                  <a:lnTo>
                    <a:pt x="56" y="84"/>
                  </a:lnTo>
                  <a:lnTo>
                    <a:pt x="56" y="84"/>
                  </a:lnTo>
                  <a:lnTo>
                    <a:pt x="54" y="84"/>
                  </a:lnTo>
                  <a:lnTo>
                    <a:pt x="46" y="84"/>
                  </a:lnTo>
                  <a:lnTo>
                    <a:pt x="42" y="84"/>
                  </a:lnTo>
                  <a:lnTo>
                    <a:pt x="34" y="82"/>
                  </a:lnTo>
                  <a:lnTo>
                    <a:pt x="30" y="82"/>
                  </a:lnTo>
                  <a:lnTo>
                    <a:pt x="24" y="80"/>
                  </a:lnTo>
                  <a:lnTo>
                    <a:pt x="20" y="78"/>
                  </a:lnTo>
                  <a:lnTo>
                    <a:pt x="18" y="78"/>
                  </a:lnTo>
                  <a:lnTo>
                    <a:pt x="12" y="70"/>
                  </a:lnTo>
                  <a:lnTo>
                    <a:pt x="8" y="64"/>
                  </a:lnTo>
                  <a:lnTo>
                    <a:pt x="6" y="56"/>
                  </a:lnTo>
                  <a:lnTo>
                    <a:pt x="6" y="54"/>
                  </a:lnTo>
                  <a:lnTo>
                    <a:pt x="4" y="56"/>
                  </a:lnTo>
                  <a:lnTo>
                    <a:pt x="4" y="56"/>
                  </a:lnTo>
                  <a:lnTo>
                    <a:pt x="4" y="56"/>
                  </a:lnTo>
                  <a:lnTo>
                    <a:pt x="4" y="56"/>
                  </a:lnTo>
                  <a:lnTo>
                    <a:pt x="2" y="56"/>
                  </a:lnTo>
                  <a:lnTo>
                    <a:pt x="2" y="56"/>
                  </a:lnTo>
                  <a:lnTo>
                    <a:pt x="2" y="56"/>
                  </a:lnTo>
                  <a:lnTo>
                    <a:pt x="2" y="56"/>
                  </a:lnTo>
                  <a:lnTo>
                    <a:pt x="2" y="52"/>
                  </a:lnTo>
                  <a:lnTo>
                    <a:pt x="0" y="50"/>
                  </a:lnTo>
                  <a:lnTo>
                    <a:pt x="0" y="50"/>
                  </a:lnTo>
                  <a:lnTo>
                    <a:pt x="0" y="46"/>
                  </a:lnTo>
                  <a:lnTo>
                    <a:pt x="0" y="42"/>
                  </a:lnTo>
                  <a:lnTo>
                    <a:pt x="0" y="38"/>
                  </a:lnTo>
                  <a:lnTo>
                    <a:pt x="2" y="38"/>
                  </a:lnTo>
                  <a:lnTo>
                    <a:pt x="2" y="34"/>
                  </a:lnTo>
                  <a:lnTo>
                    <a:pt x="6" y="30"/>
                  </a:lnTo>
                  <a:lnTo>
                    <a:pt x="8" y="26"/>
                  </a:lnTo>
                  <a:lnTo>
                    <a:pt x="10" y="24"/>
                  </a:lnTo>
                  <a:lnTo>
                    <a:pt x="12" y="20"/>
                  </a:lnTo>
                  <a:lnTo>
                    <a:pt x="14" y="18"/>
                  </a:lnTo>
                  <a:lnTo>
                    <a:pt x="14" y="18"/>
                  </a:lnTo>
                  <a:lnTo>
                    <a:pt x="14" y="14"/>
                  </a:lnTo>
                  <a:lnTo>
                    <a:pt x="16" y="14"/>
                  </a:lnTo>
                  <a:lnTo>
                    <a:pt x="16" y="12"/>
                  </a:lnTo>
                  <a:lnTo>
                    <a:pt x="16" y="10"/>
                  </a:lnTo>
                  <a:lnTo>
                    <a:pt x="16" y="10"/>
                  </a:lnTo>
                  <a:lnTo>
                    <a:pt x="26" y="2"/>
                  </a:lnTo>
                  <a:lnTo>
                    <a:pt x="26" y="0"/>
                  </a:lnTo>
                  <a:lnTo>
                    <a:pt x="30" y="0"/>
                  </a:lnTo>
                  <a:lnTo>
                    <a:pt x="38" y="4"/>
                  </a:lnTo>
                  <a:lnTo>
                    <a:pt x="46" y="10"/>
                  </a:lnTo>
                  <a:lnTo>
                    <a:pt x="46" y="10"/>
                  </a:lnTo>
                  <a:lnTo>
                    <a:pt x="48" y="12"/>
                  </a:lnTo>
                  <a:lnTo>
                    <a:pt x="52" y="14"/>
                  </a:lnTo>
                  <a:lnTo>
                    <a:pt x="56" y="12"/>
                  </a:lnTo>
                  <a:lnTo>
                    <a:pt x="58" y="14"/>
                  </a:lnTo>
                  <a:lnTo>
                    <a:pt x="62" y="16"/>
                  </a:lnTo>
                  <a:lnTo>
                    <a:pt x="62" y="22"/>
                  </a:lnTo>
                  <a:lnTo>
                    <a:pt x="62" y="22"/>
                  </a:lnTo>
                  <a:lnTo>
                    <a:pt x="60" y="28"/>
                  </a:lnTo>
                  <a:lnTo>
                    <a:pt x="60" y="34"/>
                  </a:lnTo>
                  <a:lnTo>
                    <a:pt x="62" y="36"/>
                  </a:lnTo>
                  <a:lnTo>
                    <a:pt x="64" y="40"/>
                  </a:lnTo>
                  <a:lnTo>
                    <a:pt x="64" y="40"/>
                  </a:lnTo>
                  <a:lnTo>
                    <a:pt x="64" y="56"/>
                  </a:lnTo>
                  <a:lnTo>
                    <a:pt x="64" y="58"/>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28" name="Freeform 5763">
              <a:extLst>
                <a:ext uri="{FF2B5EF4-FFF2-40B4-BE49-F238E27FC236}">
                  <a16:creationId xmlns:a16="http://schemas.microsoft.com/office/drawing/2014/main" id="{3E13E7AD-643F-684C-87CE-DDD910FB1235}"/>
                </a:ext>
              </a:extLst>
            </p:cNvPr>
            <p:cNvSpPr>
              <a:spLocks/>
            </p:cNvSpPr>
            <p:nvPr/>
          </p:nvSpPr>
          <p:spPr bwMode="auto">
            <a:xfrm>
              <a:off x="5502420" y="3591731"/>
              <a:ext cx="109959" cy="250693"/>
            </a:xfrm>
            <a:custGeom>
              <a:avLst/>
              <a:gdLst/>
              <a:ahLst/>
              <a:cxnLst>
                <a:cxn ang="0">
                  <a:pos x="12" y="158"/>
                </a:cxn>
                <a:cxn ang="0">
                  <a:pos x="24" y="152"/>
                </a:cxn>
                <a:cxn ang="0">
                  <a:pos x="36" y="140"/>
                </a:cxn>
                <a:cxn ang="0">
                  <a:pos x="38" y="134"/>
                </a:cxn>
                <a:cxn ang="0">
                  <a:pos x="44" y="126"/>
                </a:cxn>
                <a:cxn ang="0">
                  <a:pos x="44" y="126"/>
                </a:cxn>
                <a:cxn ang="0">
                  <a:pos x="46" y="126"/>
                </a:cxn>
                <a:cxn ang="0">
                  <a:pos x="46" y="126"/>
                </a:cxn>
                <a:cxn ang="0">
                  <a:pos x="48" y="116"/>
                </a:cxn>
                <a:cxn ang="0">
                  <a:pos x="50" y="114"/>
                </a:cxn>
                <a:cxn ang="0">
                  <a:pos x="56" y="112"/>
                </a:cxn>
                <a:cxn ang="0">
                  <a:pos x="56" y="112"/>
                </a:cxn>
                <a:cxn ang="0">
                  <a:pos x="58" y="110"/>
                </a:cxn>
                <a:cxn ang="0">
                  <a:pos x="58" y="108"/>
                </a:cxn>
                <a:cxn ang="0">
                  <a:pos x="58" y="108"/>
                </a:cxn>
                <a:cxn ang="0">
                  <a:pos x="58" y="108"/>
                </a:cxn>
                <a:cxn ang="0">
                  <a:pos x="56" y="108"/>
                </a:cxn>
                <a:cxn ang="0">
                  <a:pos x="58" y="106"/>
                </a:cxn>
                <a:cxn ang="0">
                  <a:pos x="62" y="104"/>
                </a:cxn>
                <a:cxn ang="0">
                  <a:pos x="64" y="104"/>
                </a:cxn>
                <a:cxn ang="0">
                  <a:pos x="66" y="102"/>
                </a:cxn>
                <a:cxn ang="0">
                  <a:pos x="68" y="98"/>
                </a:cxn>
                <a:cxn ang="0">
                  <a:pos x="66" y="94"/>
                </a:cxn>
                <a:cxn ang="0">
                  <a:pos x="66" y="90"/>
                </a:cxn>
                <a:cxn ang="0">
                  <a:pos x="58" y="90"/>
                </a:cxn>
                <a:cxn ang="0">
                  <a:pos x="58" y="88"/>
                </a:cxn>
                <a:cxn ang="0">
                  <a:pos x="56" y="86"/>
                </a:cxn>
                <a:cxn ang="0">
                  <a:pos x="54" y="86"/>
                </a:cxn>
                <a:cxn ang="0">
                  <a:pos x="50" y="88"/>
                </a:cxn>
                <a:cxn ang="0">
                  <a:pos x="46" y="84"/>
                </a:cxn>
                <a:cxn ang="0">
                  <a:pos x="52" y="66"/>
                </a:cxn>
                <a:cxn ang="0">
                  <a:pos x="54" y="62"/>
                </a:cxn>
                <a:cxn ang="0">
                  <a:pos x="54" y="62"/>
                </a:cxn>
                <a:cxn ang="0">
                  <a:pos x="60" y="60"/>
                </a:cxn>
                <a:cxn ang="0">
                  <a:pos x="66" y="60"/>
                </a:cxn>
                <a:cxn ang="0">
                  <a:pos x="66" y="58"/>
                </a:cxn>
                <a:cxn ang="0">
                  <a:pos x="68" y="56"/>
                </a:cxn>
                <a:cxn ang="0">
                  <a:pos x="66" y="54"/>
                </a:cxn>
                <a:cxn ang="0">
                  <a:pos x="68" y="52"/>
                </a:cxn>
                <a:cxn ang="0">
                  <a:pos x="70" y="48"/>
                </a:cxn>
                <a:cxn ang="0">
                  <a:pos x="70" y="46"/>
                </a:cxn>
                <a:cxn ang="0">
                  <a:pos x="66" y="40"/>
                </a:cxn>
                <a:cxn ang="0">
                  <a:pos x="66" y="30"/>
                </a:cxn>
                <a:cxn ang="0">
                  <a:pos x="66" y="26"/>
                </a:cxn>
                <a:cxn ang="0">
                  <a:pos x="62" y="16"/>
                </a:cxn>
                <a:cxn ang="0">
                  <a:pos x="58" y="14"/>
                </a:cxn>
                <a:cxn ang="0">
                  <a:pos x="50" y="4"/>
                </a:cxn>
                <a:cxn ang="0">
                  <a:pos x="48" y="0"/>
                </a:cxn>
                <a:cxn ang="0">
                  <a:pos x="50" y="0"/>
                </a:cxn>
              </a:cxnLst>
              <a:rect l="0" t="0" r="r" b="b"/>
              <a:pathLst>
                <a:path w="70" h="158">
                  <a:moveTo>
                    <a:pt x="0" y="158"/>
                  </a:moveTo>
                  <a:lnTo>
                    <a:pt x="0" y="158"/>
                  </a:lnTo>
                  <a:lnTo>
                    <a:pt x="12" y="158"/>
                  </a:lnTo>
                  <a:lnTo>
                    <a:pt x="16" y="158"/>
                  </a:lnTo>
                  <a:lnTo>
                    <a:pt x="24" y="154"/>
                  </a:lnTo>
                  <a:lnTo>
                    <a:pt x="24" y="152"/>
                  </a:lnTo>
                  <a:lnTo>
                    <a:pt x="28" y="150"/>
                  </a:lnTo>
                  <a:lnTo>
                    <a:pt x="36" y="142"/>
                  </a:lnTo>
                  <a:lnTo>
                    <a:pt x="36" y="140"/>
                  </a:lnTo>
                  <a:lnTo>
                    <a:pt x="38" y="136"/>
                  </a:lnTo>
                  <a:lnTo>
                    <a:pt x="38" y="134"/>
                  </a:lnTo>
                  <a:lnTo>
                    <a:pt x="38" y="134"/>
                  </a:lnTo>
                  <a:lnTo>
                    <a:pt x="42" y="128"/>
                  </a:lnTo>
                  <a:lnTo>
                    <a:pt x="42" y="128"/>
                  </a:lnTo>
                  <a:lnTo>
                    <a:pt x="44" y="126"/>
                  </a:lnTo>
                  <a:lnTo>
                    <a:pt x="44" y="126"/>
                  </a:lnTo>
                  <a:lnTo>
                    <a:pt x="44" y="126"/>
                  </a:lnTo>
                  <a:lnTo>
                    <a:pt x="44" y="126"/>
                  </a:lnTo>
                  <a:lnTo>
                    <a:pt x="44" y="126"/>
                  </a:lnTo>
                  <a:lnTo>
                    <a:pt x="46" y="128"/>
                  </a:lnTo>
                  <a:lnTo>
                    <a:pt x="46" y="126"/>
                  </a:lnTo>
                  <a:lnTo>
                    <a:pt x="46" y="126"/>
                  </a:lnTo>
                  <a:lnTo>
                    <a:pt x="46" y="126"/>
                  </a:lnTo>
                  <a:lnTo>
                    <a:pt x="46" y="126"/>
                  </a:lnTo>
                  <a:lnTo>
                    <a:pt x="46" y="124"/>
                  </a:lnTo>
                  <a:lnTo>
                    <a:pt x="46" y="122"/>
                  </a:lnTo>
                  <a:lnTo>
                    <a:pt x="48" y="116"/>
                  </a:lnTo>
                  <a:lnTo>
                    <a:pt x="48" y="116"/>
                  </a:lnTo>
                  <a:lnTo>
                    <a:pt x="48" y="116"/>
                  </a:lnTo>
                  <a:lnTo>
                    <a:pt x="50" y="114"/>
                  </a:lnTo>
                  <a:lnTo>
                    <a:pt x="52" y="114"/>
                  </a:lnTo>
                  <a:lnTo>
                    <a:pt x="54" y="112"/>
                  </a:lnTo>
                  <a:lnTo>
                    <a:pt x="56" y="112"/>
                  </a:lnTo>
                  <a:lnTo>
                    <a:pt x="56" y="112"/>
                  </a:lnTo>
                  <a:lnTo>
                    <a:pt x="56" y="112"/>
                  </a:lnTo>
                  <a:lnTo>
                    <a:pt x="56" y="112"/>
                  </a:lnTo>
                  <a:lnTo>
                    <a:pt x="56" y="112"/>
                  </a:lnTo>
                  <a:lnTo>
                    <a:pt x="56" y="112"/>
                  </a:lnTo>
                  <a:lnTo>
                    <a:pt x="58" y="110"/>
                  </a:lnTo>
                  <a:lnTo>
                    <a:pt x="58" y="110"/>
                  </a:lnTo>
                  <a:lnTo>
                    <a:pt x="58" y="110"/>
                  </a:lnTo>
                  <a:lnTo>
                    <a:pt x="58" y="108"/>
                  </a:lnTo>
                  <a:lnTo>
                    <a:pt x="58" y="108"/>
                  </a:lnTo>
                  <a:lnTo>
                    <a:pt x="58" y="108"/>
                  </a:lnTo>
                  <a:lnTo>
                    <a:pt x="58" y="108"/>
                  </a:lnTo>
                  <a:lnTo>
                    <a:pt x="58" y="108"/>
                  </a:lnTo>
                  <a:lnTo>
                    <a:pt x="58" y="108"/>
                  </a:lnTo>
                  <a:lnTo>
                    <a:pt x="58" y="108"/>
                  </a:lnTo>
                  <a:lnTo>
                    <a:pt x="56" y="108"/>
                  </a:lnTo>
                  <a:lnTo>
                    <a:pt x="56" y="108"/>
                  </a:lnTo>
                  <a:lnTo>
                    <a:pt x="56" y="108"/>
                  </a:lnTo>
                  <a:lnTo>
                    <a:pt x="58" y="106"/>
                  </a:lnTo>
                  <a:lnTo>
                    <a:pt x="58" y="106"/>
                  </a:lnTo>
                  <a:lnTo>
                    <a:pt x="58" y="106"/>
                  </a:lnTo>
                  <a:lnTo>
                    <a:pt x="58" y="106"/>
                  </a:lnTo>
                  <a:lnTo>
                    <a:pt x="58" y="106"/>
                  </a:lnTo>
                  <a:lnTo>
                    <a:pt x="62" y="104"/>
                  </a:lnTo>
                  <a:lnTo>
                    <a:pt x="64" y="104"/>
                  </a:lnTo>
                  <a:lnTo>
                    <a:pt x="64" y="104"/>
                  </a:lnTo>
                  <a:lnTo>
                    <a:pt x="64" y="104"/>
                  </a:lnTo>
                  <a:lnTo>
                    <a:pt x="64" y="104"/>
                  </a:lnTo>
                  <a:lnTo>
                    <a:pt x="66" y="104"/>
                  </a:lnTo>
                  <a:lnTo>
                    <a:pt x="66" y="102"/>
                  </a:lnTo>
                  <a:lnTo>
                    <a:pt x="66" y="102"/>
                  </a:lnTo>
                  <a:lnTo>
                    <a:pt x="68" y="98"/>
                  </a:lnTo>
                  <a:lnTo>
                    <a:pt x="68" y="98"/>
                  </a:lnTo>
                  <a:lnTo>
                    <a:pt x="68" y="96"/>
                  </a:lnTo>
                  <a:lnTo>
                    <a:pt x="66" y="94"/>
                  </a:lnTo>
                  <a:lnTo>
                    <a:pt x="66" y="94"/>
                  </a:lnTo>
                  <a:lnTo>
                    <a:pt x="66" y="94"/>
                  </a:lnTo>
                  <a:lnTo>
                    <a:pt x="66" y="90"/>
                  </a:lnTo>
                  <a:lnTo>
                    <a:pt x="66" y="90"/>
                  </a:lnTo>
                  <a:lnTo>
                    <a:pt x="62" y="90"/>
                  </a:lnTo>
                  <a:lnTo>
                    <a:pt x="62" y="90"/>
                  </a:lnTo>
                  <a:lnTo>
                    <a:pt x="58" y="90"/>
                  </a:lnTo>
                  <a:lnTo>
                    <a:pt x="58" y="88"/>
                  </a:lnTo>
                  <a:lnTo>
                    <a:pt x="58" y="88"/>
                  </a:lnTo>
                  <a:lnTo>
                    <a:pt x="58" y="88"/>
                  </a:lnTo>
                  <a:lnTo>
                    <a:pt x="58" y="88"/>
                  </a:lnTo>
                  <a:lnTo>
                    <a:pt x="58" y="88"/>
                  </a:lnTo>
                  <a:lnTo>
                    <a:pt x="56" y="86"/>
                  </a:lnTo>
                  <a:lnTo>
                    <a:pt x="54" y="86"/>
                  </a:lnTo>
                  <a:lnTo>
                    <a:pt x="54" y="86"/>
                  </a:lnTo>
                  <a:lnTo>
                    <a:pt x="54" y="86"/>
                  </a:lnTo>
                  <a:lnTo>
                    <a:pt x="52" y="86"/>
                  </a:lnTo>
                  <a:lnTo>
                    <a:pt x="50" y="88"/>
                  </a:lnTo>
                  <a:lnTo>
                    <a:pt x="50" y="88"/>
                  </a:lnTo>
                  <a:lnTo>
                    <a:pt x="46" y="84"/>
                  </a:lnTo>
                  <a:lnTo>
                    <a:pt x="46" y="84"/>
                  </a:lnTo>
                  <a:lnTo>
                    <a:pt x="46" y="84"/>
                  </a:lnTo>
                  <a:lnTo>
                    <a:pt x="46" y="82"/>
                  </a:lnTo>
                  <a:lnTo>
                    <a:pt x="50" y="70"/>
                  </a:lnTo>
                  <a:lnTo>
                    <a:pt x="52" y="66"/>
                  </a:lnTo>
                  <a:lnTo>
                    <a:pt x="52" y="64"/>
                  </a:lnTo>
                  <a:lnTo>
                    <a:pt x="52" y="64"/>
                  </a:lnTo>
                  <a:lnTo>
                    <a:pt x="54" y="62"/>
                  </a:lnTo>
                  <a:lnTo>
                    <a:pt x="54" y="62"/>
                  </a:lnTo>
                  <a:lnTo>
                    <a:pt x="54" y="62"/>
                  </a:lnTo>
                  <a:lnTo>
                    <a:pt x="54" y="62"/>
                  </a:lnTo>
                  <a:lnTo>
                    <a:pt x="60" y="60"/>
                  </a:lnTo>
                  <a:lnTo>
                    <a:pt x="60" y="60"/>
                  </a:lnTo>
                  <a:lnTo>
                    <a:pt x="60" y="60"/>
                  </a:lnTo>
                  <a:lnTo>
                    <a:pt x="62" y="60"/>
                  </a:lnTo>
                  <a:lnTo>
                    <a:pt x="64" y="60"/>
                  </a:lnTo>
                  <a:lnTo>
                    <a:pt x="66" y="60"/>
                  </a:lnTo>
                  <a:lnTo>
                    <a:pt x="66" y="60"/>
                  </a:lnTo>
                  <a:lnTo>
                    <a:pt x="66" y="60"/>
                  </a:lnTo>
                  <a:lnTo>
                    <a:pt x="66" y="58"/>
                  </a:lnTo>
                  <a:lnTo>
                    <a:pt x="68" y="58"/>
                  </a:lnTo>
                  <a:lnTo>
                    <a:pt x="68" y="58"/>
                  </a:lnTo>
                  <a:lnTo>
                    <a:pt x="68" y="56"/>
                  </a:lnTo>
                  <a:lnTo>
                    <a:pt x="68" y="56"/>
                  </a:lnTo>
                  <a:lnTo>
                    <a:pt x="68" y="56"/>
                  </a:lnTo>
                  <a:lnTo>
                    <a:pt x="66" y="54"/>
                  </a:lnTo>
                  <a:lnTo>
                    <a:pt x="66" y="54"/>
                  </a:lnTo>
                  <a:lnTo>
                    <a:pt x="68" y="52"/>
                  </a:lnTo>
                  <a:lnTo>
                    <a:pt x="68" y="52"/>
                  </a:lnTo>
                  <a:lnTo>
                    <a:pt x="68" y="48"/>
                  </a:lnTo>
                  <a:lnTo>
                    <a:pt x="68" y="48"/>
                  </a:lnTo>
                  <a:lnTo>
                    <a:pt x="70" y="48"/>
                  </a:lnTo>
                  <a:lnTo>
                    <a:pt x="70" y="48"/>
                  </a:lnTo>
                  <a:lnTo>
                    <a:pt x="70" y="48"/>
                  </a:lnTo>
                  <a:lnTo>
                    <a:pt x="70" y="46"/>
                  </a:lnTo>
                  <a:lnTo>
                    <a:pt x="70" y="46"/>
                  </a:lnTo>
                  <a:lnTo>
                    <a:pt x="68" y="44"/>
                  </a:lnTo>
                  <a:lnTo>
                    <a:pt x="66" y="40"/>
                  </a:lnTo>
                  <a:lnTo>
                    <a:pt x="66" y="36"/>
                  </a:lnTo>
                  <a:lnTo>
                    <a:pt x="66" y="34"/>
                  </a:lnTo>
                  <a:lnTo>
                    <a:pt x="66" y="30"/>
                  </a:lnTo>
                  <a:lnTo>
                    <a:pt x="66" y="30"/>
                  </a:lnTo>
                  <a:lnTo>
                    <a:pt x="66" y="28"/>
                  </a:lnTo>
                  <a:lnTo>
                    <a:pt x="66" y="26"/>
                  </a:lnTo>
                  <a:lnTo>
                    <a:pt x="62" y="20"/>
                  </a:lnTo>
                  <a:lnTo>
                    <a:pt x="62" y="20"/>
                  </a:lnTo>
                  <a:lnTo>
                    <a:pt x="62" y="16"/>
                  </a:lnTo>
                  <a:lnTo>
                    <a:pt x="62" y="16"/>
                  </a:lnTo>
                  <a:lnTo>
                    <a:pt x="60" y="14"/>
                  </a:lnTo>
                  <a:lnTo>
                    <a:pt x="58" y="14"/>
                  </a:lnTo>
                  <a:lnTo>
                    <a:pt x="54" y="12"/>
                  </a:lnTo>
                  <a:lnTo>
                    <a:pt x="54" y="12"/>
                  </a:lnTo>
                  <a:lnTo>
                    <a:pt x="50" y="4"/>
                  </a:lnTo>
                  <a:lnTo>
                    <a:pt x="50" y="4"/>
                  </a:lnTo>
                  <a:lnTo>
                    <a:pt x="48" y="2"/>
                  </a:lnTo>
                  <a:lnTo>
                    <a:pt x="48" y="0"/>
                  </a:lnTo>
                  <a:lnTo>
                    <a:pt x="48" y="0"/>
                  </a:lnTo>
                  <a:lnTo>
                    <a:pt x="48" y="0"/>
                  </a:lnTo>
                  <a:lnTo>
                    <a:pt x="50" y="0"/>
                  </a:lnTo>
                  <a:lnTo>
                    <a:pt x="50"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29" name="Freeform 5764">
              <a:extLst>
                <a:ext uri="{FF2B5EF4-FFF2-40B4-BE49-F238E27FC236}">
                  <a16:creationId xmlns:a16="http://schemas.microsoft.com/office/drawing/2014/main" id="{53993E02-7D0C-9644-9113-B3774770489F}"/>
                </a:ext>
              </a:extLst>
            </p:cNvPr>
            <p:cNvSpPr>
              <a:spLocks/>
            </p:cNvSpPr>
            <p:nvPr/>
          </p:nvSpPr>
          <p:spPr bwMode="auto">
            <a:xfrm>
              <a:off x="5766745" y="4214065"/>
              <a:ext cx="560366" cy="178123"/>
            </a:xfrm>
            <a:custGeom>
              <a:avLst/>
              <a:gdLst/>
              <a:ahLst/>
              <a:cxnLst>
                <a:cxn ang="0">
                  <a:pos x="350" y="56"/>
                </a:cxn>
                <a:cxn ang="0">
                  <a:pos x="332" y="68"/>
                </a:cxn>
                <a:cxn ang="0">
                  <a:pos x="326" y="72"/>
                </a:cxn>
                <a:cxn ang="0">
                  <a:pos x="320" y="74"/>
                </a:cxn>
                <a:cxn ang="0">
                  <a:pos x="312" y="76"/>
                </a:cxn>
                <a:cxn ang="0">
                  <a:pos x="302" y="84"/>
                </a:cxn>
                <a:cxn ang="0">
                  <a:pos x="298" y="86"/>
                </a:cxn>
                <a:cxn ang="0">
                  <a:pos x="294" y="84"/>
                </a:cxn>
                <a:cxn ang="0">
                  <a:pos x="272" y="90"/>
                </a:cxn>
                <a:cxn ang="0">
                  <a:pos x="264" y="96"/>
                </a:cxn>
                <a:cxn ang="0">
                  <a:pos x="256" y="94"/>
                </a:cxn>
                <a:cxn ang="0">
                  <a:pos x="244" y="90"/>
                </a:cxn>
                <a:cxn ang="0">
                  <a:pos x="236" y="92"/>
                </a:cxn>
                <a:cxn ang="0">
                  <a:pos x="230" y="100"/>
                </a:cxn>
                <a:cxn ang="0">
                  <a:pos x="232" y="102"/>
                </a:cxn>
                <a:cxn ang="0">
                  <a:pos x="224" y="106"/>
                </a:cxn>
                <a:cxn ang="0">
                  <a:pos x="212" y="112"/>
                </a:cxn>
                <a:cxn ang="0">
                  <a:pos x="198" y="110"/>
                </a:cxn>
                <a:cxn ang="0">
                  <a:pos x="184" y="104"/>
                </a:cxn>
                <a:cxn ang="0">
                  <a:pos x="182" y="108"/>
                </a:cxn>
                <a:cxn ang="0">
                  <a:pos x="172" y="112"/>
                </a:cxn>
                <a:cxn ang="0">
                  <a:pos x="162" y="110"/>
                </a:cxn>
                <a:cxn ang="0">
                  <a:pos x="154" y="112"/>
                </a:cxn>
                <a:cxn ang="0">
                  <a:pos x="154" y="108"/>
                </a:cxn>
                <a:cxn ang="0">
                  <a:pos x="138" y="98"/>
                </a:cxn>
                <a:cxn ang="0">
                  <a:pos x="130" y="104"/>
                </a:cxn>
                <a:cxn ang="0">
                  <a:pos x="118" y="106"/>
                </a:cxn>
                <a:cxn ang="0">
                  <a:pos x="96" y="102"/>
                </a:cxn>
                <a:cxn ang="0">
                  <a:pos x="90" y="94"/>
                </a:cxn>
                <a:cxn ang="0">
                  <a:pos x="82" y="84"/>
                </a:cxn>
                <a:cxn ang="0">
                  <a:pos x="80" y="82"/>
                </a:cxn>
                <a:cxn ang="0">
                  <a:pos x="78" y="76"/>
                </a:cxn>
                <a:cxn ang="0">
                  <a:pos x="80" y="72"/>
                </a:cxn>
                <a:cxn ang="0">
                  <a:pos x="82" y="60"/>
                </a:cxn>
                <a:cxn ang="0">
                  <a:pos x="78" y="56"/>
                </a:cxn>
                <a:cxn ang="0">
                  <a:pos x="78" y="46"/>
                </a:cxn>
                <a:cxn ang="0">
                  <a:pos x="74" y="28"/>
                </a:cxn>
                <a:cxn ang="0">
                  <a:pos x="66" y="18"/>
                </a:cxn>
                <a:cxn ang="0">
                  <a:pos x="56" y="10"/>
                </a:cxn>
                <a:cxn ang="0">
                  <a:pos x="50" y="6"/>
                </a:cxn>
                <a:cxn ang="0">
                  <a:pos x="48" y="10"/>
                </a:cxn>
                <a:cxn ang="0">
                  <a:pos x="48" y="10"/>
                </a:cxn>
                <a:cxn ang="0">
                  <a:pos x="46" y="16"/>
                </a:cxn>
                <a:cxn ang="0">
                  <a:pos x="38" y="10"/>
                </a:cxn>
                <a:cxn ang="0">
                  <a:pos x="26" y="12"/>
                </a:cxn>
                <a:cxn ang="0">
                  <a:pos x="24" y="10"/>
                </a:cxn>
                <a:cxn ang="0">
                  <a:pos x="22" y="8"/>
                </a:cxn>
                <a:cxn ang="0">
                  <a:pos x="18" y="4"/>
                </a:cxn>
                <a:cxn ang="0">
                  <a:pos x="10" y="6"/>
                </a:cxn>
                <a:cxn ang="0">
                  <a:pos x="4" y="2"/>
                </a:cxn>
                <a:cxn ang="0">
                  <a:pos x="0" y="0"/>
                </a:cxn>
              </a:cxnLst>
              <a:rect l="0" t="0" r="r" b="b"/>
              <a:pathLst>
                <a:path w="354" h="112">
                  <a:moveTo>
                    <a:pt x="354" y="52"/>
                  </a:moveTo>
                  <a:lnTo>
                    <a:pt x="354" y="54"/>
                  </a:lnTo>
                  <a:lnTo>
                    <a:pt x="354" y="54"/>
                  </a:lnTo>
                  <a:lnTo>
                    <a:pt x="352" y="56"/>
                  </a:lnTo>
                  <a:lnTo>
                    <a:pt x="350" y="56"/>
                  </a:lnTo>
                  <a:lnTo>
                    <a:pt x="350" y="56"/>
                  </a:lnTo>
                  <a:lnTo>
                    <a:pt x="350" y="56"/>
                  </a:lnTo>
                  <a:lnTo>
                    <a:pt x="342" y="62"/>
                  </a:lnTo>
                  <a:lnTo>
                    <a:pt x="336" y="66"/>
                  </a:lnTo>
                  <a:lnTo>
                    <a:pt x="332" y="68"/>
                  </a:lnTo>
                  <a:lnTo>
                    <a:pt x="332" y="68"/>
                  </a:lnTo>
                  <a:lnTo>
                    <a:pt x="330" y="70"/>
                  </a:lnTo>
                  <a:lnTo>
                    <a:pt x="328" y="70"/>
                  </a:lnTo>
                  <a:lnTo>
                    <a:pt x="326" y="70"/>
                  </a:lnTo>
                  <a:lnTo>
                    <a:pt x="326" y="72"/>
                  </a:lnTo>
                  <a:lnTo>
                    <a:pt x="326" y="72"/>
                  </a:lnTo>
                  <a:lnTo>
                    <a:pt x="324" y="72"/>
                  </a:lnTo>
                  <a:lnTo>
                    <a:pt x="324" y="72"/>
                  </a:lnTo>
                  <a:lnTo>
                    <a:pt x="324" y="74"/>
                  </a:lnTo>
                  <a:lnTo>
                    <a:pt x="320" y="74"/>
                  </a:lnTo>
                  <a:lnTo>
                    <a:pt x="320" y="74"/>
                  </a:lnTo>
                  <a:lnTo>
                    <a:pt x="320" y="74"/>
                  </a:lnTo>
                  <a:lnTo>
                    <a:pt x="318" y="74"/>
                  </a:lnTo>
                  <a:lnTo>
                    <a:pt x="312" y="76"/>
                  </a:lnTo>
                  <a:lnTo>
                    <a:pt x="312" y="76"/>
                  </a:lnTo>
                  <a:lnTo>
                    <a:pt x="310" y="78"/>
                  </a:lnTo>
                  <a:lnTo>
                    <a:pt x="310" y="78"/>
                  </a:lnTo>
                  <a:lnTo>
                    <a:pt x="306" y="82"/>
                  </a:lnTo>
                  <a:lnTo>
                    <a:pt x="302" y="84"/>
                  </a:lnTo>
                  <a:lnTo>
                    <a:pt x="302" y="84"/>
                  </a:lnTo>
                  <a:lnTo>
                    <a:pt x="300" y="84"/>
                  </a:lnTo>
                  <a:lnTo>
                    <a:pt x="300" y="86"/>
                  </a:lnTo>
                  <a:lnTo>
                    <a:pt x="298" y="86"/>
                  </a:lnTo>
                  <a:lnTo>
                    <a:pt x="298" y="86"/>
                  </a:lnTo>
                  <a:lnTo>
                    <a:pt x="298" y="86"/>
                  </a:lnTo>
                  <a:lnTo>
                    <a:pt x="296" y="86"/>
                  </a:lnTo>
                  <a:lnTo>
                    <a:pt x="296" y="86"/>
                  </a:lnTo>
                  <a:lnTo>
                    <a:pt x="296" y="86"/>
                  </a:lnTo>
                  <a:lnTo>
                    <a:pt x="296" y="84"/>
                  </a:lnTo>
                  <a:lnTo>
                    <a:pt x="294" y="84"/>
                  </a:lnTo>
                  <a:lnTo>
                    <a:pt x="292" y="84"/>
                  </a:lnTo>
                  <a:lnTo>
                    <a:pt x="284" y="86"/>
                  </a:lnTo>
                  <a:lnTo>
                    <a:pt x="282" y="86"/>
                  </a:lnTo>
                  <a:lnTo>
                    <a:pt x="282" y="86"/>
                  </a:lnTo>
                  <a:lnTo>
                    <a:pt x="272" y="90"/>
                  </a:lnTo>
                  <a:lnTo>
                    <a:pt x="270" y="90"/>
                  </a:lnTo>
                  <a:lnTo>
                    <a:pt x="270" y="92"/>
                  </a:lnTo>
                  <a:lnTo>
                    <a:pt x="270" y="92"/>
                  </a:lnTo>
                  <a:lnTo>
                    <a:pt x="266" y="94"/>
                  </a:lnTo>
                  <a:lnTo>
                    <a:pt x="264" y="96"/>
                  </a:lnTo>
                  <a:lnTo>
                    <a:pt x="262" y="98"/>
                  </a:lnTo>
                  <a:lnTo>
                    <a:pt x="260" y="96"/>
                  </a:lnTo>
                  <a:lnTo>
                    <a:pt x="258" y="96"/>
                  </a:lnTo>
                  <a:lnTo>
                    <a:pt x="258" y="96"/>
                  </a:lnTo>
                  <a:lnTo>
                    <a:pt x="256" y="94"/>
                  </a:lnTo>
                  <a:lnTo>
                    <a:pt x="256" y="94"/>
                  </a:lnTo>
                  <a:lnTo>
                    <a:pt x="256" y="94"/>
                  </a:lnTo>
                  <a:lnTo>
                    <a:pt x="256" y="94"/>
                  </a:lnTo>
                  <a:lnTo>
                    <a:pt x="248" y="92"/>
                  </a:lnTo>
                  <a:lnTo>
                    <a:pt x="244" y="90"/>
                  </a:lnTo>
                  <a:lnTo>
                    <a:pt x="242" y="90"/>
                  </a:lnTo>
                  <a:lnTo>
                    <a:pt x="240" y="90"/>
                  </a:lnTo>
                  <a:lnTo>
                    <a:pt x="238" y="90"/>
                  </a:lnTo>
                  <a:lnTo>
                    <a:pt x="236" y="92"/>
                  </a:lnTo>
                  <a:lnTo>
                    <a:pt x="236" y="92"/>
                  </a:lnTo>
                  <a:lnTo>
                    <a:pt x="234" y="92"/>
                  </a:lnTo>
                  <a:lnTo>
                    <a:pt x="234" y="92"/>
                  </a:lnTo>
                  <a:lnTo>
                    <a:pt x="232" y="94"/>
                  </a:lnTo>
                  <a:lnTo>
                    <a:pt x="230" y="98"/>
                  </a:lnTo>
                  <a:lnTo>
                    <a:pt x="230" y="100"/>
                  </a:lnTo>
                  <a:lnTo>
                    <a:pt x="230" y="100"/>
                  </a:lnTo>
                  <a:lnTo>
                    <a:pt x="230" y="100"/>
                  </a:lnTo>
                  <a:lnTo>
                    <a:pt x="230" y="102"/>
                  </a:lnTo>
                  <a:lnTo>
                    <a:pt x="232" y="102"/>
                  </a:lnTo>
                  <a:lnTo>
                    <a:pt x="232" y="102"/>
                  </a:lnTo>
                  <a:lnTo>
                    <a:pt x="232" y="102"/>
                  </a:lnTo>
                  <a:lnTo>
                    <a:pt x="230" y="102"/>
                  </a:lnTo>
                  <a:lnTo>
                    <a:pt x="230" y="104"/>
                  </a:lnTo>
                  <a:lnTo>
                    <a:pt x="230" y="104"/>
                  </a:lnTo>
                  <a:lnTo>
                    <a:pt x="224" y="106"/>
                  </a:lnTo>
                  <a:lnTo>
                    <a:pt x="220" y="108"/>
                  </a:lnTo>
                  <a:lnTo>
                    <a:pt x="214" y="112"/>
                  </a:lnTo>
                  <a:lnTo>
                    <a:pt x="214" y="112"/>
                  </a:lnTo>
                  <a:lnTo>
                    <a:pt x="214" y="112"/>
                  </a:lnTo>
                  <a:lnTo>
                    <a:pt x="212" y="112"/>
                  </a:lnTo>
                  <a:lnTo>
                    <a:pt x="210" y="112"/>
                  </a:lnTo>
                  <a:lnTo>
                    <a:pt x="204" y="112"/>
                  </a:lnTo>
                  <a:lnTo>
                    <a:pt x="202" y="110"/>
                  </a:lnTo>
                  <a:lnTo>
                    <a:pt x="202" y="110"/>
                  </a:lnTo>
                  <a:lnTo>
                    <a:pt x="198" y="110"/>
                  </a:lnTo>
                  <a:lnTo>
                    <a:pt x="198" y="110"/>
                  </a:lnTo>
                  <a:lnTo>
                    <a:pt x="198" y="110"/>
                  </a:lnTo>
                  <a:lnTo>
                    <a:pt x="192" y="106"/>
                  </a:lnTo>
                  <a:lnTo>
                    <a:pt x="184" y="104"/>
                  </a:lnTo>
                  <a:lnTo>
                    <a:pt x="184" y="104"/>
                  </a:lnTo>
                  <a:lnTo>
                    <a:pt x="184" y="104"/>
                  </a:lnTo>
                  <a:lnTo>
                    <a:pt x="184" y="104"/>
                  </a:lnTo>
                  <a:lnTo>
                    <a:pt x="182" y="106"/>
                  </a:lnTo>
                  <a:lnTo>
                    <a:pt x="182" y="106"/>
                  </a:lnTo>
                  <a:lnTo>
                    <a:pt x="182" y="108"/>
                  </a:lnTo>
                  <a:lnTo>
                    <a:pt x="180" y="110"/>
                  </a:lnTo>
                  <a:lnTo>
                    <a:pt x="180" y="110"/>
                  </a:lnTo>
                  <a:lnTo>
                    <a:pt x="176" y="112"/>
                  </a:lnTo>
                  <a:lnTo>
                    <a:pt x="172" y="112"/>
                  </a:lnTo>
                  <a:lnTo>
                    <a:pt x="172" y="112"/>
                  </a:lnTo>
                  <a:lnTo>
                    <a:pt x="170" y="112"/>
                  </a:lnTo>
                  <a:lnTo>
                    <a:pt x="170" y="112"/>
                  </a:lnTo>
                  <a:lnTo>
                    <a:pt x="170" y="112"/>
                  </a:lnTo>
                  <a:lnTo>
                    <a:pt x="170" y="112"/>
                  </a:lnTo>
                  <a:lnTo>
                    <a:pt x="162" y="110"/>
                  </a:lnTo>
                  <a:lnTo>
                    <a:pt x="162" y="110"/>
                  </a:lnTo>
                  <a:lnTo>
                    <a:pt x="158" y="112"/>
                  </a:lnTo>
                  <a:lnTo>
                    <a:pt x="158" y="112"/>
                  </a:lnTo>
                  <a:lnTo>
                    <a:pt x="154" y="112"/>
                  </a:lnTo>
                  <a:lnTo>
                    <a:pt x="154" y="112"/>
                  </a:lnTo>
                  <a:lnTo>
                    <a:pt x="154" y="110"/>
                  </a:lnTo>
                  <a:lnTo>
                    <a:pt x="154" y="110"/>
                  </a:lnTo>
                  <a:lnTo>
                    <a:pt x="154" y="110"/>
                  </a:lnTo>
                  <a:lnTo>
                    <a:pt x="154" y="108"/>
                  </a:lnTo>
                  <a:lnTo>
                    <a:pt x="154" y="108"/>
                  </a:lnTo>
                  <a:lnTo>
                    <a:pt x="154" y="106"/>
                  </a:lnTo>
                  <a:lnTo>
                    <a:pt x="152" y="106"/>
                  </a:lnTo>
                  <a:lnTo>
                    <a:pt x="142" y="98"/>
                  </a:lnTo>
                  <a:lnTo>
                    <a:pt x="142" y="98"/>
                  </a:lnTo>
                  <a:lnTo>
                    <a:pt x="138" y="98"/>
                  </a:lnTo>
                  <a:lnTo>
                    <a:pt x="136" y="98"/>
                  </a:lnTo>
                  <a:lnTo>
                    <a:pt x="136" y="98"/>
                  </a:lnTo>
                  <a:lnTo>
                    <a:pt x="136" y="98"/>
                  </a:lnTo>
                  <a:lnTo>
                    <a:pt x="132" y="100"/>
                  </a:lnTo>
                  <a:lnTo>
                    <a:pt x="130" y="104"/>
                  </a:lnTo>
                  <a:lnTo>
                    <a:pt x="128" y="106"/>
                  </a:lnTo>
                  <a:lnTo>
                    <a:pt x="128" y="106"/>
                  </a:lnTo>
                  <a:lnTo>
                    <a:pt x="124" y="106"/>
                  </a:lnTo>
                  <a:lnTo>
                    <a:pt x="124" y="106"/>
                  </a:lnTo>
                  <a:lnTo>
                    <a:pt x="118" y="106"/>
                  </a:lnTo>
                  <a:lnTo>
                    <a:pt x="118" y="106"/>
                  </a:lnTo>
                  <a:lnTo>
                    <a:pt x="108" y="104"/>
                  </a:lnTo>
                  <a:lnTo>
                    <a:pt x="98" y="104"/>
                  </a:lnTo>
                  <a:lnTo>
                    <a:pt x="96" y="104"/>
                  </a:lnTo>
                  <a:lnTo>
                    <a:pt x="96" y="102"/>
                  </a:lnTo>
                  <a:lnTo>
                    <a:pt x="96" y="100"/>
                  </a:lnTo>
                  <a:lnTo>
                    <a:pt x="96" y="100"/>
                  </a:lnTo>
                  <a:lnTo>
                    <a:pt x="92" y="96"/>
                  </a:lnTo>
                  <a:lnTo>
                    <a:pt x="92" y="94"/>
                  </a:lnTo>
                  <a:lnTo>
                    <a:pt x="90" y="94"/>
                  </a:lnTo>
                  <a:lnTo>
                    <a:pt x="88" y="94"/>
                  </a:lnTo>
                  <a:lnTo>
                    <a:pt x="88" y="94"/>
                  </a:lnTo>
                  <a:lnTo>
                    <a:pt x="84" y="86"/>
                  </a:lnTo>
                  <a:lnTo>
                    <a:pt x="84" y="86"/>
                  </a:lnTo>
                  <a:lnTo>
                    <a:pt x="82" y="84"/>
                  </a:lnTo>
                  <a:lnTo>
                    <a:pt x="80" y="84"/>
                  </a:lnTo>
                  <a:lnTo>
                    <a:pt x="80" y="84"/>
                  </a:lnTo>
                  <a:lnTo>
                    <a:pt x="80" y="84"/>
                  </a:lnTo>
                  <a:lnTo>
                    <a:pt x="80" y="84"/>
                  </a:lnTo>
                  <a:lnTo>
                    <a:pt x="80" y="82"/>
                  </a:lnTo>
                  <a:lnTo>
                    <a:pt x="80" y="82"/>
                  </a:lnTo>
                  <a:lnTo>
                    <a:pt x="78" y="78"/>
                  </a:lnTo>
                  <a:lnTo>
                    <a:pt x="78" y="78"/>
                  </a:lnTo>
                  <a:lnTo>
                    <a:pt x="78" y="78"/>
                  </a:lnTo>
                  <a:lnTo>
                    <a:pt x="78" y="76"/>
                  </a:lnTo>
                  <a:lnTo>
                    <a:pt x="78" y="76"/>
                  </a:lnTo>
                  <a:lnTo>
                    <a:pt x="80" y="74"/>
                  </a:lnTo>
                  <a:lnTo>
                    <a:pt x="80" y="74"/>
                  </a:lnTo>
                  <a:lnTo>
                    <a:pt x="80" y="74"/>
                  </a:lnTo>
                  <a:lnTo>
                    <a:pt x="80" y="72"/>
                  </a:lnTo>
                  <a:lnTo>
                    <a:pt x="82" y="66"/>
                  </a:lnTo>
                  <a:lnTo>
                    <a:pt x="82" y="64"/>
                  </a:lnTo>
                  <a:lnTo>
                    <a:pt x="82" y="62"/>
                  </a:lnTo>
                  <a:lnTo>
                    <a:pt x="82" y="60"/>
                  </a:lnTo>
                  <a:lnTo>
                    <a:pt x="82" y="60"/>
                  </a:lnTo>
                  <a:lnTo>
                    <a:pt x="80" y="60"/>
                  </a:lnTo>
                  <a:lnTo>
                    <a:pt x="80" y="58"/>
                  </a:lnTo>
                  <a:lnTo>
                    <a:pt x="78" y="56"/>
                  </a:lnTo>
                  <a:lnTo>
                    <a:pt x="78" y="56"/>
                  </a:lnTo>
                  <a:lnTo>
                    <a:pt x="78" y="56"/>
                  </a:lnTo>
                  <a:lnTo>
                    <a:pt x="78" y="54"/>
                  </a:lnTo>
                  <a:lnTo>
                    <a:pt x="78" y="50"/>
                  </a:lnTo>
                  <a:lnTo>
                    <a:pt x="78" y="48"/>
                  </a:lnTo>
                  <a:lnTo>
                    <a:pt x="78" y="48"/>
                  </a:lnTo>
                  <a:lnTo>
                    <a:pt x="78" y="46"/>
                  </a:lnTo>
                  <a:lnTo>
                    <a:pt x="76" y="32"/>
                  </a:lnTo>
                  <a:lnTo>
                    <a:pt x="76" y="32"/>
                  </a:lnTo>
                  <a:lnTo>
                    <a:pt x="76" y="30"/>
                  </a:lnTo>
                  <a:lnTo>
                    <a:pt x="74" y="30"/>
                  </a:lnTo>
                  <a:lnTo>
                    <a:pt x="74" y="28"/>
                  </a:lnTo>
                  <a:lnTo>
                    <a:pt x="74" y="28"/>
                  </a:lnTo>
                  <a:lnTo>
                    <a:pt x="74" y="28"/>
                  </a:lnTo>
                  <a:lnTo>
                    <a:pt x="70" y="24"/>
                  </a:lnTo>
                  <a:lnTo>
                    <a:pt x="68" y="20"/>
                  </a:lnTo>
                  <a:lnTo>
                    <a:pt x="66" y="18"/>
                  </a:lnTo>
                  <a:lnTo>
                    <a:pt x="66" y="18"/>
                  </a:lnTo>
                  <a:lnTo>
                    <a:pt x="66" y="16"/>
                  </a:lnTo>
                  <a:lnTo>
                    <a:pt x="60" y="12"/>
                  </a:lnTo>
                  <a:lnTo>
                    <a:pt x="58" y="10"/>
                  </a:lnTo>
                  <a:lnTo>
                    <a:pt x="56" y="10"/>
                  </a:lnTo>
                  <a:lnTo>
                    <a:pt x="54" y="6"/>
                  </a:lnTo>
                  <a:lnTo>
                    <a:pt x="52" y="4"/>
                  </a:lnTo>
                  <a:lnTo>
                    <a:pt x="52" y="4"/>
                  </a:lnTo>
                  <a:lnTo>
                    <a:pt x="50" y="4"/>
                  </a:lnTo>
                  <a:lnTo>
                    <a:pt x="50" y="6"/>
                  </a:lnTo>
                  <a:lnTo>
                    <a:pt x="50" y="6"/>
                  </a:lnTo>
                  <a:lnTo>
                    <a:pt x="48" y="6"/>
                  </a:lnTo>
                  <a:lnTo>
                    <a:pt x="48" y="8"/>
                  </a:lnTo>
                  <a:lnTo>
                    <a:pt x="48" y="8"/>
                  </a:lnTo>
                  <a:lnTo>
                    <a:pt x="48" y="10"/>
                  </a:lnTo>
                  <a:lnTo>
                    <a:pt x="48" y="10"/>
                  </a:lnTo>
                  <a:lnTo>
                    <a:pt x="48" y="10"/>
                  </a:lnTo>
                  <a:lnTo>
                    <a:pt x="48" y="10"/>
                  </a:lnTo>
                  <a:lnTo>
                    <a:pt x="48" y="10"/>
                  </a:lnTo>
                  <a:lnTo>
                    <a:pt x="48" y="10"/>
                  </a:lnTo>
                  <a:lnTo>
                    <a:pt x="48" y="12"/>
                  </a:lnTo>
                  <a:lnTo>
                    <a:pt x="48" y="14"/>
                  </a:lnTo>
                  <a:lnTo>
                    <a:pt x="48" y="14"/>
                  </a:lnTo>
                  <a:lnTo>
                    <a:pt x="48" y="14"/>
                  </a:lnTo>
                  <a:lnTo>
                    <a:pt x="46" y="16"/>
                  </a:lnTo>
                  <a:lnTo>
                    <a:pt x="46" y="16"/>
                  </a:lnTo>
                  <a:lnTo>
                    <a:pt x="46" y="14"/>
                  </a:lnTo>
                  <a:lnTo>
                    <a:pt x="44" y="14"/>
                  </a:lnTo>
                  <a:lnTo>
                    <a:pt x="40" y="10"/>
                  </a:lnTo>
                  <a:lnTo>
                    <a:pt x="38" y="10"/>
                  </a:lnTo>
                  <a:lnTo>
                    <a:pt x="30" y="10"/>
                  </a:lnTo>
                  <a:lnTo>
                    <a:pt x="28" y="10"/>
                  </a:lnTo>
                  <a:lnTo>
                    <a:pt x="28" y="12"/>
                  </a:lnTo>
                  <a:lnTo>
                    <a:pt x="28" y="12"/>
                  </a:lnTo>
                  <a:lnTo>
                    <a:pt x="26" y="12"/>
                  </a:lnTo>
                  <a:lnTo>
                    <a:pt x="26" y="12"/>
                  </a:lnTo>
                  <a:lnTo>
                    <a:pt x="26" y="12"/>
                  </a:lnTo>
                  <a:lnTo>
                    <a:pt x="24" y="12"/>
                  </a:lnTo>
                  <a:lnTo>
                    <a:pt x="24" y="12"/>
                  </a:lnTo>
                  <a:lnTo>
                    <a:pt x="24" y="10"/>
                  </a:lnTo>
                  <a:lnTo>
                    <a:pt x="22" y="10"/>
                  </a:lnTo>
                  <a:lnTo>
                    <a:pt x="22" y="10"/>
                  </a:lnTo>
                  <a:lnTo>
                    <a:pt x="22" y="10"/>
                  </a:lnTo>
                  <a:lnTo>
                    <a:pt x="22" y="8"/>
                  </a:lnTo>
                  <a:lnTo>
                    <a:pt x="22" y="8"/>
                  </a:lnTo>
                  <a:lnTo>
                    <a:pt x="22" y="8"/>
                  </a:lnTo>
                  <a:lnTo>
                    <a:pt x="18" y="6"/>
                  </a:lnTo>
                  <a:lnTo>
                    <a:pt x="18" y="4"/>
                  </a:lnTo>
                  <a:lnTo>
                    <a:pt x="18" y="4"/>
                  </a:lnTo>
                  <a:lnTo>
                    <a:pt x="18" y="4"/>
                  </a:lnTo>
                  <a:lnTo>
                    <a:pt x="14" y="6"/>
                  </a:lnTo>
                  <a:lnTo>
                    <a:pt x="12" y="6"/>
                  </a:lnTo>
                  <a:lnTo>
                    <a:pt x="12" y="6"/>
                  </a:lnTo>
                  <a:lnTo>
                    <a:pt x="12" y="6"/>
                  </a:lnTo>
                  <a:lnTo>
                    <a:pt x="10" y="6"/>
                  </a:lnTo>
                  <a:lnTo>
                    <a:pt x="8" y="6"/>
                  </a:lnTo>
                  <a:lnTo>
                    <a:pt x="8" y="6"/>
                  </a:lnTo>
                  <a:lnTo>
                    <a:pt x="4" y="2"/>
                  </a:lnTo>
                  <a:lnTo>
                    <a:pt x="4" y="2"/>
                  </a:lnTo>
                  <a:lnTo>
                    <a:pt x="4" y="2"/>
                  </a:lnTo>
                  <a:lnTo>
                    <a:pt x="4" y="0"/>
                  </a:lnTo>
                  <a:lnTo>
                    <a:pt x="4" y="0"/>
                  </a:lnTo>
                  <a:lnTo>
                    <a:pt x="2" y="0"/>
                  </a:lnTo>
                  <a:lnTo>
                    <a:pt x="2" y="0"/>
                  </a:lnTo>
                  <a:lnTo>
                    <a:pt x="0" y="0"/>
                  </a:lnTo>
                  <a:lnTo>
                    <a:pt x="0" y="2"/>
                  </a:lnTo>
                  <a:lnTo>
                    <a:pt x="0" y="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30" name="Freeform 5765">
              <a:extLst>
                <a:ext uri="{FF2B5EF4-FFF2-40B4-BE49-F238E27FC236}">
                  <a16:creationId xmlns:a16="http://schemas.microsoft.com/office/drawing/2014/main" id="{5A3175C0-BD7B-DE4F-BBBB-711A6923D35F}"/>
                </a:ext>
              </a:extLst>
            </p:cNvPr>
            <p:cNvSpPr>
              <a:spLocks/>
            </p:cNvSpPr>
            <p:nvPr/>
          </p:nvSpPr>
          <p:spPr bwMode="auto">
            <a:xfrm>
              <a:off x="5838641" y="3585134"/>
              <a:ext cx="397543" cy="274882"/>
            </a:xfrm>
            <a:custGeom>
              <a:avLst/>
              <a:gdLst/>
              <a:ahLst/>
              <a:cxnLst>
                <a:cxn ang="0">
                  <a:pos x="0" y="0"/>
                </a:cxn>
                <a:cxn ang="0">
                  <a:pos x="2" y="0"/>
                </a:cxn>
                <a:cxn ang="0">
                  <a:pos x="6" y="0"/>
                </a:cxn>
                <a:cxn ang="0">
                  <a:pos x="6" y="0"/>
                </a:cxn>
                <a:cxn ang="0">
                  <a:pos x="8" y="2"/>
                </a:cxn>
                <a:cxn ang="0">
                  <a:pos x="24" y="10"/>
                </a:cxn>
                <a:cxn ang="0">
                  <a:pos x="28" y="14"/>
                </a:cxn>
                <a:cxn ang="0">
                  <a:pos x="38" y="18"/>
                </a:cxn>
                <a:cxn ang="0">
                  <a:pos x="64" y="34"/>
                </a:cxn>
                <a:cxn ang="0">
                  <a:pos x="84" y="44"/>
                </a:cxn>
                <a:cxn ang="0">
                  <a:pos x="94" y="50"/>
                </a:cxn>
                <a:cxn ang="0">
                  <a:pos x="100" y="54"/>
                </a:cxn>
                <a:cxn ang="0">
                  <a:pos x="106" y="56"/>
                </a:cxn>
                <a:cxn ang="0">
                  <a:pos x="114" y="62"/>
                </a:cxn>
                <a:cxn ang="0">
                  <a:pos x="132" y="70"/>
                </a:cxn>
                <a:cxn ang="0">
                  <a:pos x="156" y="84"/>
                </a:cxn>
                <a:cxn ang="0">
                  <a:pos x="156" y="84"/>
                </a:cxn>
                <a:cxn ang="0">
                  <a:pos x="160" y="86"/>
                </a:cxn>
                <a:cxn ang="0">
                  <a:pos x="166" y="90"/>
                </a:cxn>
                <a:cxn ang="0">
                  <a:pos x="170" y="92"/>
                </a:cxn>
                <a:cxn ang="0">
                  <a:pos x="170" y="92"/>
                </a:cxn>
                <a:cxn ang="0">
                  <a:pos x="170" y="92"/>
                </a:cxn>
                <a:cxn ang="0">
                  <a:pos x="174" y="94"/>
                </a:cxn>
                <a:cxn ang="0">
                  <a:pos x="178" y="96"/>
                </a:cxn>
                <a:cxn ang="0">
                  <a:pos x="180" y="102"/>
                </a:cxn>
                <a:cxn ang="0">
                  <a:pos x="180" y="106"/>
                </a:cxn>
                <a:cxn ang="0">
                  <a:pos x="180" y="108"/>
                </a:cxn>
                <a:cxn ang="0">
                  <a:pos x="178" y="110"/>
                </a:cxn>
                <a:cxn ang="0">
                  <a:pos x="176" y="112"/>
                </a:cxn>
                <a:cxn ang="0">
                  <a:pos x="174" y="114"/>
                </a:cxn>
                <a:cxn ang="0">
                  <a:pos x="174" y="114"/>
                </a:cxn>
                <a:cxn ang="0">
                  <a:pos x="174" y="114"/>
                </a:cxn>
                <a:cxn ang="0">
                  <a:pos x="174" y="116"/>
                </a:cxn>
                <a:cxn ang="0">
                  <a:pos x="176" y="118"/>
                </a:cxn>
                <a:cxn ang="0">
                  <a:pos x="176" y="118"/>
                </a:cxn>
                <a:cxn ang="0">
                  <a:pos x="176" y="118"/>
                </a:cxn>
                <a:cxn ang="0">
                  <a:pos x="176" y="118"/>
                </a:cxn>
                <a:cxn ang="0">
                  <a:pos x="178" y="118"/>
                </a:cxn>
                <a:cxn ang="0">
                  <a:pos x="180" y="118"/>
                </a:cxn>
                <a:cxn ang="0">
                  <a:pos x="182" y="120"/>
                </a:cxn>
                <a:cxn ang="0">
                  <a:pos x="182" y="120"/>
                </a:cxn>
                <a:cxn ang="0">
                  <a:pos x="182" y="120"/>
                </a:cxn>
                <a:cxn ang="0">
                  <a:pos x="182" y="122"/>
                </a:cxn>
                <a:cxn ang="0">
                  <a:pos x="182" y="122"/>
                </a:cxn>
                <a:cxn ang="0">
                  <a:pos x="182" y="124"/>
                </a:cxn>
                <a:cxn ang="0">
                  <a:pos x="184" y="124"/>
                </a:cxn>
                <a:cxn ang="0">
                  <a:pos x="184" y="124"/>
                </a:cxn>
                <a:cxn ang="0">
                  <a:pos x="186" y="128"/>
                </a:cxn>
                <a:cxn ang="0">
                  <a:pos x="214" y="146"/>
                </a:cxn>
                <a:cxn ang="0">
                  <a:pos x="216" y="148"/>
                </a:cxn>
                <a:cxn ang="0">
                  <a:pos x="224" y="154"/>
                </a:cxn>
                <a:cxn ang="0">
                  <a:pos x="228" y="156"/>
                </a:cxn>
                <a:cxn ang="0">
                  <a:pos x="242" y="168"/>
                </a:cxn>
                <a:cxn ang="0">
                  <a:pos x="248" y="172"/>
                </a:cxn>
                <a:cxn ang="0">
                  <a:pos x="250" y="172"/>
                </a:cxn>
              </a:cxnLst>
              <a:rect l="0" t="0" r="r" b="b"/>
              <a:pathLst>
                <a:path w="250" h="172">
                  <a:moveTo>
                    <a:pt x="0" y="0"/>
                  </a:moveTo>
                  <a:lnTo>
                    <a:pt x="2" y="0"/>
                  </a:lnTo>
                  <a:lnTo>
                    <a:pt x="6" y="0"/>
                  </a:lnTo>
                  <a:lnTo>
                    <a:pt x="6" y="0"/>
                  </a:lnTo>
                  <a:lnTo>
                    <a:pt x="8" y="2"/>
                  </a:lnTo>
                  <a:lnTo>
                    <a:pt x="24" y="10"/>
                  </a:lnTo>
                  <a:lnTo>
                    <a:pt x="28" y="14"/>
                  </a:lnTo>
                  <a:lnTo>
                    <a:pt x="38" y="18"/>
                  </a:lnTo>
                  <a:lnTo>
                    <a:pt x="64" y="34"/>
                  </a:lnTo>
                  <a:lnTo>
                    <a:pt x="84" y="44"/>
                  </a:lnTo>
                  <a:lnTo>
                    <a:pt x="94" y="50"/>
                  </a:lnTo>
                  <a:lnTo>
                    <a:pt x="100" y="54"/>
                  </a:lnTo>
                  <a:lnTo>
                    <a:pt x="106" y="56"/>
                  </a:lnTo>
                  <a:lnTo>
                    <a:pt x="114" y="62"/>
                  </a:lnTo>
                  <a:lnTo>
                    <a:pt x="132" y="70"/>
                  </a:lnTo>
                  <a:lnTo>
                    <a:pt x="156" y="84"/>
                  </a:lnTo>
                  <a:lnTo>
                    <a:pt x="156" y="84"/>
                  </a:lnTo>
                  <a:lnTo>
                    <a:pt x="160" y="86"/>
                  </a:lnTo>
                  <a:lnTo>
                    <a:pt x="166" y="90"/>
                  </a:lnTo>
                  <a:lnTo>
                    <a:pt x="170" y="92"/>
                  </a:lnTo>
                  <a:lnTo>
                    <a:pt x="170" y="92"/>
                  </a:lnTo>
                  <a:lnTo>
                    <a:pt x="170" y="92"/>
                  </a:lnTo>
                  <a:lnTo>
                    <a:pt x="174" y="94"/>
                  </a:lnTo>
                  <a:lnTo>
                    <a:pt x="178" y="96"/>
                  </a:lnTo>
                  <a:lnTo>
                    <a:pt x="180" y="102"/>
                  </a:lnTo>
                  <a:lnTo>
                    <a:pt x="180" y="106"/>
                  </a:lnTo>
                  <a:lnTo>
                    <a:pt x="180" y="108"/>
                  </a:lnTo>
                  <a:lnTo>
                    <a:pt x="178" y="110"/>
                  </a:lnTo>
                  <a:lnTo>
                    <a:pt x="176" y="112"/>
                  </a:lnTo>
                  <a:lnTo>
                    <a:pt x="174" y="114"/>
                  </a:lnTo>
                  <a:lnTo>
                    <a:pt x="174" y="114"/>
                  </a:lnTo>
                  <a:lnTo>
                    <a:pt x="174" y="114"/>
                  </a:lnTo>
                  <a:lnTo>
                    <a:pt x="174" y="116"/>
                  </a:lnTo>
                  <a:lnTo>
                    <a:pt x="176" y="118"/>
                  </a:lnTo>
                  <a:lnTo>
                    <a:pt x="176" y="118"/>
                  </a:lnTo>
                  <a:lnTo>
                    <a:pt x="176" y="118"/>
                  </a:lnTo>
                  <a:lnTo>
                    <a:pt x="176" y="118"/>
                  </a:lnTo>
                  <a:lnTo>
                    <a:pt x="178" y="118"/>
                  </a:lnTo>
                  <a:lnTo>
                    <a:pt x="180" y="118"/>
                  </a:lnTo>
                  <a:lnTo>
                    <a:pt x="182" y="120"/>
                  </a:lnTo>
                  <a:lnTo>
                    <a:pt x="182" y="120"/>
                  </a:lnTo>
                  <a:lnTo>
                    <a:pt x="182" y="120"/>
                  </a:lnTo>
                  <a:lnTo>
                    <a:pt x="182" y="122"/>
                  </a:lnTo>
                  <a:lnTo>
                    <a:pt x="182" y="122"/>
                  </a:lnTo>
                  <a:lnTo>
                    <a:pt x="182" y="124"/>
                  </a:lnTo>
                  <a:lnTo>
                    <a:pt x="184" y="124"/>
                  </a:lnTo>
                  <a:lnTo>
                    <a:pt x="184" y="124"/>
                  </a:lnTo>
                  <a:lnTo>
                    <a:pt x="186" y="128"/>
                  </a:lnTo>
                  <a:lnTo>
                    <a:pt x="214" y="146"/>
                  </a:lnTo>
                  <a:lnTo>
                    <a:pt x="216" y="148"/>
                  </a:lnTo>
                  <a:lnTo>
                    <a:pt x="224" y="154"/>
                  </a:lnTo>
                  <a:lnTo>
                    <a:pt x="228" y="156"/>
                  </a:lnTo>
                  <a:lnTo>
                    <a:pt x="242" y="168"/>
                  </a:lnTo>
                  <a:lnTo>
                    <a:pt x="248" y="172"/>
                  </a:lnTo>
                  <a:lnTo>
                    <a:pt x="250" y="17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31" name="Freeform 5766">
              <a:extLst>
                <a:ext uri="{FF2B5EF4-FFF2-40B4-BE49-F238E27FC236}">
                  <a16:creationId xmlns:a16="http://schemas.microsoft.com/office/drawing/2014/main" id="{815A19B6-7256-D84B-B513-308DFD338CD8}"/>
                </a:ext>
              </a:extLst>
            </p:cNvPr>
            <p:cNvSpPr>
              <a:spLocks/>
            </p:cNvSpPr>
            <p:nvPr/>
          </p:nvSpPr>
          <p:spPr bwMode="auto">
            <a:xfrm>
              <a:off x="3279985" y="2674724"/>
              <a:ext cx="145906" cy="380436"/>
            </a:xfrm>
            <a:custGeom>
              <a:avLst/>
              <a:gdLst/>
              <a:ahLst/>
              <a:cxnLst>
                <a:cxn ang="0">
                  <a:pos x="58" y="234"/>
                </a:cxn>
                <a:cxn ang="0">
                  <a:pos x="44" y="224"/>
                </a:cxn>
                <a:cxn ang="0">
                  <a:pos x="42" y="218"/>
                </a:cxn>
                <a:cxn ang="0">
                  <a:pos x="42" y="216"/>
                </a:cxn>
                <a:cxn ang="0">
                  <a:pos x="38" y="216"/>
                </a:cxn>
                <a:cxn ang="0">
                  <a:pos x="38" y="210"/>
                </a:cxn>
                <a:cxn ang="0">
                  <a:pos x="32" y="200"/>
                </a:cxn>
                <a:cxn ang="0">
                  <a:pos x="38" y="188"/>
                </a:cxn>
                <a:cxn ang="0">
                  <a:pos x="38" y="178"/>
                </a:cxn>
                <a:cxn ang="0">
                  <a:pos x="34" y="178"/>
                </a:cxn>
                <a:cxn ang="0">
                  <a:pos x="32" y="170"/>
                </a:cxn>
                <a:cxn ang="0">
                  <a:pos x="36" y="154"/>
                </a:cxn>
                <a:cxn ang="0">
                  <a:pos x="40" y="138"/>
                </a:cxn>
                <a:cxn ang="0">
                  <a:pos x="42" y="134"/>
                </a:cxn>
                <a:cxn ang="0">
                  <a:pos x="38" y="126"/>
                </a:cxn>
                <a:cxn ang="0">
                  <a:pos x="26" y="116"/>
                </a:cxn>
                <a:cxn ang="0">
                  <a:pos x="30" y="112"/>
                </a:cxn>
                <a:cxn ang="0">
                  <a:pos x="32" y="106"/>
                </a:cxn>
                <a:cxn ang="0">
                  <a:pos x="32" y="94"/>
                </a:cxn>
                <a:cxn ang="0">
                  <a:pos x="34" y="82"/>
                </a:cxn>
                <a:cxn ang="0">
                  <a:pos x="28" y="78"/>
                </a:cxn>
                <a:cxn ang="0">
                  <a:pos x="24" y="80"/>
                </a:cxn>
                <a:cxn ang="0">
                  <a:pos x="20" y="82"/>
                </a:cxn>
                <a:cxn ang="0">
                  <a:pos x="18" y="80"/>
                </a:cxn>
                <a:cxn ang="0">
                  <a:pos x="22" y="66"/>
                </a:cxn>
                <a:cxn ang="0">
                  <a:pos x="26" y="52"/>
                </a:cxn>
                <a:cxn ang="0">
                  <a:pos x="24" y="50"/>
                </a:cxn>
                <a:cxn ang="0">
                  <a:pos x="22" y="36"/>
                </a:cxn>
                <a:cxn ang="0">
                  <a:pos x="10" y="26"/>
                </a:cxn>
                <a:cxn ang="0">
                  <a:pos x="4" y="24"/>
                </a:cxn>
                <a:cxn ang="0">
                  <a:pos x="6" y="14"/>
                </a:cxn>
                <a:cxn ang="0">
                  <a:pos x="8" y="2"/>
                </a:cxn>
                <a:cxn ang="0">
                  <a:pos x="6" y="2"/>
                </a:cxn>
                <a:cxn ang="0">
                  <a:pos x="2" y="2"/>
                </a:cxn>
                <a:cxn ang="0">
                  <a:pos x="4" y="0"/>
                </a:cxn>
                <a:cxn ang="0">
                  <a:pos x="32" y="6"/>
                </a:cxn>
                <a:cxn ang="0">
                  <a:pos x="42" y="6"/>
                </a:cxn>
                <a:cxn ang="0">
                  <a:pos x="46" y="20"/>
                </a:cxn>
                <a:cxn ang="0">
                  <a:pos x="46" y="24"/>
                </a:cxn>
                <a:cxn ang="0">
                  <a:pos x="44" y="30"/>
                </a:cxn>
                <a:cxn ang="0">
                  <a:pos x="64" y="50"/>
                </a:cxn>
                <a:cxn ang="0">
                  <a:pos x="70" y="76"/>
                </a:cxn>
                <a:cxn ang="0">
                  <a:pos x="74" y="82"/>
                </a:cxn>
                <a:cxn ang="0">
                  <a:pos x="76" y="88"/>
                </a:cxn>
                <a:cxn ang="0">
                  <a:pos x="80" y="94"/>
                </a:cxn>
                <a:cxn ang="0">
                  <a:pos x="84" y="98"/>
                </a:cxn>
                <a:cxn ang="0">
                  <a:pos x="84" y="122"/>
                </a:cxn>
                <a:cxn ang="0">
                  <a:pos x="84" y="162"/>
                </a:cxn>
                <a:cxn ang="0">
                  <a:pos x="86" y="172"/>
                </a:cxn>
                <a:cxn ang="0">
                  <a:pos x="86" y="198"/>
                </a:cxn>
                <a:cxn ang="0">
                  <a:pos x="82" y="200"/>
                </a:cxn>
                <a:cxn ang="0">
                  <a:pos x="84" y="206"/>
                </a:cxn>
                <a:cxn ang="0">
                  <a:pos x="86" y="218"/>
                </a:cxn>
                <a:cxn ang="0">
                  <a:pos x="88" y="218"/>
                </a:cxn>
                <a:cxn ang="0">
                  <a:pos x="92" y="232"/>
                </a:cxn>
                <a:cxn ang="0">
                  <a:pos x="84" y="234"/>
                </a:cxn>
              </a:cxnLst>
              <a:rect l="0" t="0" r="r" b="b"/>
              <a:pathLst>
                <a:path w="92" h="240">
                  <a:moveTo>
                    <a:pt x="64" y="240"/>
                  </a:moveTo>
                  <a:lnTo>
                    <a:pt x="64" y="238"/>
                  </a:lnTo>
                  <a:lnTo>
                    <a:pt x="64" y="236"/>
                  </a:lnTo>
                  <a:lnTo>
                    <a:pt x="60" y="236"/>
                  </a:lnTo>
                  <a:lnTo>
                    <a:pt x="60" y="236"/>
                  </a:lnTo>
                  <a:lnTo>
                    <a:pt x="58" y="234"/>
                  </a:lnTo>
                  <a:lnTo>
                    <a:pt x="54" y="230"/>
                  </a:lnTo>
                  <a:lnTo>
                    <a:pt x="54" y="230"/>
                  </a:lnTo>
                  <a:lnTo>
                    <a:pt x="50" y="228"/>
                  </a:lnTo>
                  <a:lnTo>
                    <a:pt x="44" y="226"/>
                  </a:lnTo>
                  <a:lnTo>
                    <a:pt x="44" y="224"/>
                  </a:lnTo>
                  <a:lnTo>
                    <a:pt x="44" y="224"/>
                  </a:lnTo>
                  <a:lnTo>
                    <a:pt x="42" y="220"/>
                  </a:lnTo>
                  <a:lnTo>
                    <a:pt x="42" y="220"/>
                  </a:lnTo>
                  <a:lnTo>
                    <a:pt x="42" y="220"/>
                  </a:lnTo>
                  <a:lnTo>
                    <a:pt x="42" y="220"/>
                  </a:lnTo>
                  <a:lnTo>
                    <a:pt x="42" y="220"/>
                  </a:lnTo>
                  <a:lnTo>
                    <a:pt x="42" y="218"/>
                  </a:lnTo>
                  <a:lnTo>
                    <a:pt x="42" y="218"/>
                  </a:lnTo>
                  <a:lnTo>
                    <a:pt x="42" y="218"/>
                  </a:lnTo>
                  <a:lnTo>
                    <a:pt x="42" y="218"/>
                  </a:lnTo>
                  <a:lnTo>
                    <a:pt x="42" y="216"/>
                  </a:lnTo>
                  <a:lnTo>
                    <a:pt x="42" y="216"/>
                  </a:lnTo>
                  <a:lnTo>
                    <a:pt x="42" y="216"/>
                  </a:lnTo>
                  <a:lnTo>
                    <a:pt x="42" y="216"/>
                  </a:lnTo>
                  <a:lnTo>
                    <a:pt x="40" y="216"/>
                  </a:lnTo>
                  <a:lnTo>
                    <a:pt x="40" y="216"/>
                  </a:lnTo>
                  <a:lnTo>
                    <a:pt x="40" y="216"/>
                  </a:lnTo>
                  <a:lnTo>
                    <a:pt x="38" y="216"/>
                  </a:lnTo>
                  <a:lnTo>
                    <a:pt x="38" y="216"/>
                  </a:lnTo>
                  <a:lnTo>
                    <a:pt x="38" y="214"/>
                  </a:lnTo>
                  <a:lnTo>
                    <a:pt x="38" y="214"/>
                  </a:lnTo>
                  <a:lnTo>
                    <a:pt x="38" y="214"/>
                  </a:lnTo>
                  <a:lnTo>
                    <a:pt x="38" y="212"/>
                  </a:lnTo>
                  <a:lnTo>
                    <a:pt x="38" y="212"/>
                  </a:lnTo>
                  <a:lnTo>
                    <a:pt x="38" y="210"/>
                  </a:lnTo>
                  <a:lnTo>
                    <a:pt x="38" y="210"/>
                  </a:lnTo>
                  <a:lnTo>
                    <a:pt x="38" y="210"/>
                  </a:lnTo>
                  <a:lnTo>
                    <a:pt x="38" y="210"/>
                  </a:lnTo>
                  <a:lnTo>
                    <a:pt x="34" y="206"/>
                  </a:lnTo>
                  <a:lnTo>
                    <a:pt x="34" y="206"/>
                  </a:lnTo>
                  <a:lnTo>
                    <a:pt x="32" y="200"/>
                  </a:lnTo>
                  <a:lnTo>
                    <a:pt x="36" y="198"/>
                  </a:lnTo>
                  <a:lnTo>
                    <a:pt x="36" y="198"/>
                  </a:lnTo>
                  <a:lnTo>
                    <a:pt x="36" y="198"/>
                  </a:lnTo>
                  <a:lnTo>
                    <a:pt x="36" y="196"/>
                  </a:lnTo>
                  <a:lnTo>
                    <a:pt x="36" y="196"/>
                  </a:lnTo>
                  <a:lnTo>
                    <a:pt x="38" y="188"/>
                  </a:lnTo>
                  <a:lnTo>
                    <a:pt x="38" y="184"/>
                  </a:lnTo>
                  <a:lnTo>
                    <a:pt x="38" y="180"/>
                  </a:lnTo>
                  <a:lnTo>
                    <a:pt x="38" y="178"/>
                  </a:lnTo>
                  <a:lnTo>
                    <a:pt x="38" y="178"/>
                  </a:lnTo>
                  <a:lnTo>
                    <a:pt x="38" y="178"/>
                  </a:lnTo>
                  <a:lnTo>
                    <a:pt x="38" y="178"/>
                  </a:lnTo>
                  <a:lnTo>
                    <a:pt x="36" y="178"/>
                  </a:lnTo>
                  <a:lnTo>
                    <a:pt x="36" y="178"/>
                  </a:lnTo>
                  <a:lnTo>
                    <a:pt x="34" y="180"/>
                  </a:lnTo>
                  <a:lnTo>
                    <a:pt x="34" y="180"/>
                  </a:lnTo>
                  <a:lnTo>
                    <a:pt x="34" y="178"/>
                  </a:lnTo>
                  <a:lnTo>
                    <a:pt x="34" y="178"/>
                  </a:lnTo>
                  <a:lnTo>
                    <a:pt x="34" y="178"/>
                  </a:lnTo>
                  <a:lnTo>
                    <a:pt x="32" y="178"/>
                  </a:lnTo>
                  <a:lnTo>
                    <a:pt x="32" y="178"/>
                  </a:lnTo>
                  <a:lnTo>
                    <a:pt x="32" y="176"/>
                  </a:lnTo>
                  <a:lnTo>
                    <a:pt x="32" y="172"/>
                  </a:lnTo>
                  <a:lnTo>
                    <a:pt x="32" y="170"/>
                  </a:lnTo>
                  <a:lnTo>
                    <a:pt x="32" y="170"/>
                  </a:lnTo>
                  <a:lnTo>
                    <a:pt x="32" y="170"/>
                  </a:lnTo>
                  <a:lnTo>
                    <a:pt x="36" y="164"/>
                  </a:lnTo>
                  <a:lnTo>
                    <a:pt x="36" y="164"/>
                  </a:lnTo>
                  <a:lnTo>
                    <a:pt x="36" y="164"/>
                  </a:lnTo>
                  <a:lnTo>
                    <a:pt x="36" y="154"/>
                  </a:lnTo>
                  <a:lnTo>
                    <a:pt x="36" y="146"/>
                  </a:lnTo>
                  <a:lnTo>
                    <a:pt x="36" y="144"/>
                  </a:lnTo>
                  <a:lnTo>
                    <a:pt x="36" y="140"/>
                  </a:lnTo>
                  <a:lnTo>
                    <a:pt x="38" y="138"/>
                  </a:lnTo>
                  <a:lnTo>
                    <a:pt x="38" y="138"/>
                  </a:lnTo>
                  <a:lnTo>
                    <a:pt x="40" y="138"/>
                  </a:lnTo>
                  <a:lnTo>
                    <a:pt x="40" y="136"/>
                  </a:lnTo>
                  <a:lnTo>
                    <a:pt x="42" y="136"/>
                  </a:lnTo>
                  <a:lnTo>
                    <a:pt x="42" y="136"/>
                  </a:lnTo>
                  <a:lnTo>
                    <a:pt x="42" y="136"/>
                  </a:lnTo>
                  <a:lnTo>
                    <a:pt x="42" y="136"/>
                  </a:lnTo>
                  <a:lnTo>
                    <a:pt x="42" y="134"/>
                  </a:lnTo>
                  <a:lnTo>
                    <a:pt x="42" y="134"/>
                  </a:lnTo>
                  <a:lnTo>
                    <a:pt x="40" y="132"/>
                  </a:lnTo>
                  <a:lnTo>
                    <a:pt x="38" y="128"/>
                  </a:lnTo>
                  <a:lnTo>
                    <a:pt x="38" y="128"/>
                  </a:lnTo>
                  <a:lnTo>
                    <a:pt x="38" y="126"/>
                  </a:lnTo>
                  <a:lnTo>
                    <a:pt x="38" y="126"/>
                  </a:lnTo>
                  <a:lnTo>
                    <a:pt x="32" y="124"/>
                  </a:lnTo>
                  <a:lnTo>
                    <a:pt x="30" y="122"/>
                  </a:lnTo>
                  <a:lnTo>
                    <a:pt x="30" y="122"/>
                  </a:lnTo>
                  <a:lnTo>
                    <a:pt x="30" y="122"/>
                  </a:lnTo>
                  <a:lnTo>
                    <a:pt x="28" y="118"/>
                  </a:lnTo>
                  <a:lnTo>
                    <a:pt x="26" y="116"/>
                  </a:lnTo>
                  <a:lnTo>
                    <a:pt x="26" y="114"/>
                  </a:lnTo>
                  <a:lnTo>
                    <a:pt x="26" y="114"/>
                  </a:lnTo>
                  <a:lnTo>
                    <a:pt x="26" y="114"/>
                  </a:lnTo>
                  <a:lnTo>
                    <a:pt x="30" y="112"/>
                  </a:lnTo>
                  <a:lnTo>
                    <a:pt x="30" y="112"/>
                  </a:lnTo>
                  <a:lnTo>
                    <a:pt x="30" y="112"/>
                  </a:lnTo>
                  <a:lnTo>
                    <a:pt x="30" y="112"/>
                  </a:lnTo>
                  <a:lnTo>
                    <a:pt x="32" y="110"/>
                  </a:lnTo>
                  <a:lnTo>
                    <a:pt x="32" y="110"/>
                  </a:lnTo>
                  <a:lnTo>
                    <a:pt x="32" y="108"/>
                  </a:lnTo>
                  <a:lnTo>
                    <a:pt x="32" y="108"/>
                  </a:lnTo>
                  <a:lnTo>
                    <a:pt x="32" y="106"/>
                  </a:lnTo>
                  <a:lnTo>
                    <a:pt x="32" y="106"/>
                  </a:lnTo>
                  <a:lnTo>
                    <a:pt x="28" y="102"/>
                  </a:lnTo>
                  <a:lnTo>
                    <a:pt x="28" y="100"/>
                  </a:lnTo>
                  <a:lnTo>
                    <a:pt x="28" y="100"/>
                  </a:lnTo>
                  <a:lnTo>
                    <a:pt x="28" y="100"/>
                  </a:lnTo>
                  <a:lnTo>
                    <a:pt x="32" y="94"/>
                  </a:lnTo>
                  <a:lnTo>
                    <a:pt x="32" y="94"/>
                  </a:lnTo>
                  <a:lnTo>
                    <a:pt x="32" y="92"/>
                  </a:lnTo>
                  <a:lnTo>
                    <a:pt x="34" y="86"/>
                  </a:lnTo>
                  <a:lnTo>
                    <a:pt x="34" y="84"/>
                  </a:lnTo>
                  <a:lnTo>
                    <a:pt x="34" y="84"/>
                  </a:lnTo>
                  <a:lnTo>
                    <a:pt x="34" y="82"/>
                  </a:lnTo>
                  <a:lnTo>
                    <a:pt x="34" y="82"/>
                  </a:lnTo>
                  <a:lnTo>
                    <a:pt x="32" y="80"/>
                  </a:lnTo>
                  <a:lnTo>
                    <a:pt x="32" y="80"/>
                  </a:lnTo>
                  <a:lnTo>
                    <a:pt x="32" y="80"/>
                  </a:lnTo>
                  <a:lnTo>
                    <a:pt x="30" y="80"/>
                  </a:lnTo>
                  <a:lnTo>
                    <a:pt x="28" y="78"/>
                  </a:lnTo>
                  <a:lnTo>
                    <a:pt x="28" y="78"/>
                  </a:lnTo>
                  <a:lnTo>
                    <a:pt x="28" y="78"/>
                  </a:lnTo>
                  <a:lnTo>
                    <a:pt x="24" y="78"/>
                  </a:lnTo>
                  <a:lnTo>
                    <a:pt x="24" y="80"/>
                  </a:lnTo>
                  <a:lnTo>
                    <a:pt x="24" y="80"/>
                  </a:lnTo>
                  <a:lnTo>
                    <a:pt x="24" y="80"/>
                  </a:lnTo>
                  <a:lnTo>
                    <a:pt x="24" y="80"/>
                  </a:lnTo>
                  <a:lnTo>
                    <a:pt x="24" y="82"/>
                  </a:lnTo>
                  <a:lnTo>
                    <a:pt x="24" y="82"/>
                  </a:lnTo>
                  <a:lnTo>
                    <a:pt x="24" y="82"/>
                  </a:lnTo>
                  <a:lnTo>
                    <a:pt x="22" y="82"/>
                  </a:lnTo>
                  <a:lnTo>
                    <a:pt x="20" y="82"/>
                  </a:lnTo>
                  <a:lnTo>
                    <a:pt x="20" y="82"/>
                  </a:lnTo>
                  <a:lnTo>
                    <a:pt x="18" y="82"/>
                  </a:lnTo>
                  <a:lnTo>
                    <a:pt x="18" y="82"/>
                  </a:lnTo>
                  <a:lnTo>
                    <a:pt x="18" y="82"/>
                  </a:lnTo>
                  <a:lnTo>
                    <a:pt x="18" y="80"/>
                  </a:lnTo>
                  <a:lnTo>
                    <a:pt x="18" y="80"/>
                  </a:lnTo>
                  <a:lnTo>
                    <a:pt x="18" y="76"/>
                  </a:lnTo>
                  <a:lnTo>
                    <a:pt x="18" y="76"/>
                  </a:lnTo>
                  <a:lnTo>
                    <a:pt x="20" y="72"/>
                  </a:lnTo>
                  <a:lnTo>
                    <a:pt x="20" y="70"/>
                  </a:lnTo>
                  <a:lnTo>
                    <a:pt x="20" y="70"/>
                  </a:lnTo>
                  <a:lnTo>
                    <a:pt x="22" y="66"/>
                  </a:lnTo>
                  <a:lnTo>
                    <a:pt x="24" y="54"/>
                  </a:lnTo>
                  <a:lnTo>
                    <a:pt x="24" y="54"/>
                  </a:lnTo>
                  <a:lnTo>
                    <a:pt x="24" y="54"/>
                  </a:lnTo>
                  <a:lnTo>
                    <a:pt x="26" y="54"/>
                  </a:lnTo>
                  <a:lnTo>
                    <a:pt x="26" y="52"/>
                  </a:lnTo>
                  <a:lnTo>
                    <a:pt x="26" y="52"/>
                  </a:lnTo>
                  <a:lnTo>
                    <a:pt x="26" y="52"/>
                  </a:lnTo>
                  <a:lnTo>
                    <a:pt x="26" y="50"/>
                  </a:lnTo>
                  <a:lnTo>
                    <a:pt x="26" y="50"/>
                  </a:lnTo>
                  <a:lnTo>
                    <a:pt x="24" y="50"/>
                  </a:lnTo>
                  <a:lnTo>
                    <a:pt x="24" y="50"/>
                  </a:lnTo>
                  <a:lnTo>
                    <a:pt x="24" y="50"/>
                  </a:lnTo>
                  <a:lnTo>
                    <a:pt x="24" y="50"/>
                  </a:lnTo>
                  <a:lnTo>
                    <a:pt x="24" y="46"/>
                  </a:lnTo>
                  <a:lnTo>
                    <a:pt x="24" y="42"/>
                  </a:lnTo>
                  <a:lnTo>
                    <a:pt x="24" y="42"/>
                  </a:lnTo>
                  <a:lnTo>
                    <a:pt x="22" y="36"/>
                  </a:lnTo>
                  <a:lnTo>
                    <a:pt x="22" y="36"/>
                  </a:lnTo>
                  <a:lnTo>
                    <a:pt x="20" y="34"/>
                  </a:lnTo>
                  <a:lnTo>
                    <a:pt x="20" y="34"/>
                  </a:lnTo>
                  <a:lnTo>
                    <a:pt x="18" y="36"/>
                  </a:lnTo>
                  <a:lnTo>
                    <a:pt x="14" y="30"/>
                  </a:lnTo>
                  <a:lnTo>
                    <a:pt x="10" y="26"/>
                  </a:lnTo>
                  <a:lnTo>
                    <a:pt x="10" y="26"/>
                  </a:lnTo>
                  <a:lnTo>
                    <a:pt x="8" y="26"/>
                  </a:lnTo>
                  <a:lnTo>
                    <a:pt x="8" y="26"/>
                  </a:lnTo>
                  <a:lnTo>
                    <a:pt x="4" y="24"/>
                  </a:lnTo>
                  <a:lnTo>
                    <a:pt x="4" y="24"/>
                  </a:lnTo>
                  <a:lnTo>
                    <a:pt x="4" y="24"/>
                  </a:lnTo>
                  <a:lnTo>
                    <a:pt x="4" y="24"/>
                  </a:lnTo>
                  <a:lnTo>
                    <a:pt x="4" y="24"/>
                  </a:lnTo>
                  <a:lnTo>
                    <a:pt x="4" y="24"/>
                  </a:lnTo>
                  <a:lnTo>
                    <a:pt x="4" y="22"/>
                  </a:lnTo>
                  <a:lnTo>
                    <a:pt x="4" y="22"/>
                  </a:lnTo>
                  <a:lnTo>
                    <a:pt x="4" y="18"/>
                  </a:lnTo>
                  <a:lnTo>
                    <a:pt x="6" y="14"/>
                  </a:lnTo>
                  <a:lnTo>
                    <a:pt x="8" y="8"/>
                  </a:lnTo>
                  <a:lnTo>
                    <a:pt x="8" y="8"/>
                  </a:lnTo>
                  <a:lnTo>
                    <a:pt x="10" y="6"/>
                  </a:lnTo>
                  <a:lnTo>
                    <a:pt x="10" y="4"/>
                  </a:lnTo>
                  <a:lnTo>
                    <a:pt x="10" y="4"/>
                  </a:lnTo>
                  <a:lnTo>
                    <a:pt x="8" y="2"/>
                  </a:lnTo>
                  <a:lnTo>
                    <a:pt x="8" y="2"/>
                  </a:lnTo>
                  <a:lnTo>
                    <a:pt x="8" y="2"/>
                  </a:lnTo>
                  <a:lnTo>
                    <a:pt x="6" y="2"/>
                  </a:lnTo>
                  <a:lnTo>
                    <a:pt x="6" y="2"/>
                  </a:lnTo>
                  <a:lnTo>
                    <a:pt x="6" y="2"/>
                  </a:lnTo>
                  <a:lnTo>
                    <a:pt x="6" y="2"/>
                  </a:lnTo>
                  <a:lnTo>
                    <a:pt x="6" y="2"/>
                  </a:lnTo>
                  <a:lnTo>
                    <a:pt x="4" y="2"/>
                  </a:lnTo>
                  <a:lnTo>
                    <a:pt x="4" y="2"/>
                  </a:lnTo>
                  <a:lnTo>
                    <a:pt x="4" y="2"/>
                  </a:lnTo>
                  <a:lnTo>
                    <a:pt x="2" y="2"/>
                  </a:lnTo>
                  <a:lnTo>
                    <a:pt x="2" y="2"/>
                  </a:lnTo>
                  <a:lnTo>
                    <a:pt x="0" y="2"/>
                  </a:lnTo>
                  <a:lnTo>
                    <a:pt x="0" y="0"/>
                  </a:lnTo>
                  <a:lnTo>
                    <a:pt x="0" y="0"/>
                  </a:lnTo>
                  <a:lnTo>
                    <a:pt x="0" y="0"/>
                  </a:lnTo>
                  <a:lnTo>
                    <a:pt x="0" y="0"/>
                  </a:lnTo>
                  <a:lnTo>
                    <a:pt x="4" y="0"/>
                  </a:lnTo>
                  <a:lnTo>
                    <a:pt x="10" y="2"/>
                  </a:lnTo>
                  <a:lnTo>
                    <a:pt x="16" y="4"/>
                  </a:lnTo>
                  <a:lnTo>
                    <a:pt x="18" y="4"/>
                  </a:lnTo>
                  <a:lnTo>
                    <a:pt x="28" y="6"/>
                  </a:lnTo>
                  <a:lnTo>
                    <a:pt x="32" y="6"/>
                  </a:lnTo>
                  <a:lnTo>
                    <a:pt x="32" y="6"/>
                  </a:lnTo>
                  <a:lnTo>
                    <a:pt x="32" y="8"/>
                  </a:lnTo>
                  <a:lnTo>
                    <a:pt x="32" y="8"/>
                  </a:lnTo>
                  <a:lnTo>
                    <a:pt x="32" y="10"/>
                  </a:lnTo>
                  <a:lnTo>
                    <a:pt x="38" y="8"/>
                  </a:lnTo>
                  <a:lnTo>
                    <a:pt x="38" y="6"/>
                  </a:lnTo>
                  <a:lnTo>
                    <a:pt x="42" y="6"/>
                  </a:lnTo>
                  <a:lnTo>
                    <a:pt x="46" y="6"/>
                  </a:lnTo>
                  <a:lnTo>
                    <a:pt x="50" y="6"/>
                  </a:lnTo>
                  <a:lnTo>
                    <a:pt x="50" y="12"/>
                  </a:lnTo>
                  <a:lnTo>
                    <a:pt x="50" y="14"/>
                  </a:lnTo>
                  <a:lnTo>
                    <a:pt x="50" y="16"/>
                  </a:lnTo>
                  <a:lnTo>
                    <a:pt x="46" y="20"/>
                  </a:lnTo>
                  <a:lnTo>
                    <a:pt x="46" y="20"/>
                  </a:lnTo>
                  <a:lnTo>
                    <a:pt x="46" y="20"/>
                  </a:lnTo>
                  <a:lnTo>
                    <a:pt x="46" y="22"/>
                  </a:lnTo>
                  <a:lnTo>
                    <a:pt x="46" y="22"/>
                  </a:lnTo>
                  <a:lnTo>
                    <a:pt x="46" y="24"/>
                  </a:lnTo>
                  <a:lnTo>
                    <a:pt x="46" y="24"/>
                  </a:lnTo>
                  <a:lnTo>
                    <a:pt x="46" y="26"/>
                  </a:lnTo>
                  <a:lnTo>
                    <a:pt x="46" y="26"/>
                  </a:lnTo>
                  <a:lnTo>
                    <a:pt x="46" y="28"/>
                  </a:lnTo>
                  <a:lnTo>
                    <a:pt x="46" y="28"/>
                  </a:lnTo>
                  <a:lnTo>
                    <a:pt x="46" y="28"/>
                  </a:lnTo>
                  <a:lnTo>
                    <a:pt x="44" y="30"/>
                  </a:lnTo>
                  <a:lnTo>
                    <a:pt x="44" y="30"/>
                  </a:lnTo>
                  <a:lnTo>
                    <a:pt x="44" y="36"/>
                  </a:lnTo>
                  <a:lnTo>
                    <a:pt x="54" y="44"/>
                  </a:lnTo>
                  <a:lnTo>
                    <a:pt x="58" y="46"/>
                  </a:lnTo>
                  <a:lnTo>
                    <a:pt x="62" y="50"/>
                  </a:lnTo>
                  <a:lnTo>
                    <a:pt x="64" y="50"/>
                  </a:lnTo>
                  <a:lnTo>
                    <a:pt x="70" y="54"/>
                  </a:lnTo>
                  <a:lnTo>
                    <a:pt x="72" y="54"/>
                  </a:lnTo>
                  <a:lnTo>
                    <a:pt x="72" y="58"/>
                  </a:lnTo>
                  <a:lnTo>
                    <a:pt x="72" y="72"/>
                  </a:lnTo>
                  <a:lnTo>
                    <a:pt x="72" y="74"/>
                  </a:lnTo>
                  <a:lnTo>
                    <a:pt x="70" y="76"/>
                  </a:lnTo>
                  <a:lnTo>
                    <a:pt x="72" y="80"/>
                  </a:lnTo>
                  <a:lnTo>
                    <a:pt x="72" y="80"/>
                  </a:lnTo>
                  <a:lnTo>
                    <a:pt x="72" y="78"/>
                  </a:lnTo>
                  <a:lnTo>
                    <a:pt x="74" y="78"/>
                  </a:lnTo>
                  <a:lnTo>
                    <a:pt x="74" y="80"/>
                  </a:lnTo>
                  <a:lnTo>
                    <a:pt x="74" y="82"/>
                  </a:lnTo>
                  <a:lnTo>
                    <a:pt x="74" y="84"/>
                  </a:lnTo>
                  <a:lnTo>
                    <a:pt x="74" y="84"/>
                  </a:lnTo>
                  <a:lnTo>
                    <a:pt x="74" y="86"/>
                  </a:lnTo>
                  <a:lnTo>
                    <a:pt x="74" y="86"/>
                  </a:lnTo>
                  <a:lnTo>
                    <a:pt x="74" y="88"/>
                  </a:lnTo>
                  <a:lnTo>
                    <a:pt x="76" y="88"/>
                  </a:lnTo>
                  <a:lnTo>
                    <a:pt x="76" y="88"/>
                  </a:lnTo>
                  <a:lnTo>
                    <a:pt x="78" y="92"/>
                  </a:lnTo>
                  <a:lnTo>
                    <a:pt x="78" y="92"/>
                  </a:lnTo>
                  <a:lnTo>
                    <a:pt x="80" y="92"/>
                  </a:lnTo>
                  <a:lnTo>
                    <a:pt x="80" y="94"/>
                  </a:lnTo>
                  <a:lnTo>
                    <a:pt x="80" y="94"/>
                  </a:lnTo>
                  <a:lnTo>
                    <a:pt x="80" y="94"/>
                  </a:lnTo>
                  <a:lnTo>
                    <a:pt x="82" y="94"/>
                  </a:lnTo>
                  <a:lnTo>
                    <a:pt x="82" y="94"/>
                  </a:lnTo>
                  <a:lnTo>
                    <a:pt x="84" y="98"/>
                  </a:lnTo>
                  <a:lnTo>
                    <a:pt x="84" y="98"/>
                  </a:lnTo>
                  <a:lnTo>
                    <a:pt x="84" y="98"/>
                  </a:lnTo>
                  <a:lnTo>
                    <a:pt x="84" y="100"/>
                  </a:lnTo>
                  <a:lnTo>
                    <a:pt x="84" y="100"/>
                  </a:lnTo>
                  <a:lnTo>
                    <a:pt x="84" y="102"/>
                  </a:lnTo>
                  <a:lnTo>
                    <a:pt x="84" y="110"/>
                  </a:lnTo>
                  <a:lnTo>
                    <a:pt x="84" y="116"/>
                  </a:lnTo>
                  <a:lnTo>
                    <a:pt x="84" y="122"/>
                  </a:lnTo>
                  <a:lnTo>
                    <a:pt x="84" y="130"/>
                  </a:lnTo>
                  <a:lnTo>
                    <a:pt x="84" y="132"/>
                  </a:lnTo>
                  <a:lnTo>
                    <a:pt x="84" y="132"/>
                  </a:lnTo>
                  <a:lnTo>
                    <a:pt x="84" y="132"/>
                  </a:lnTo>
                  <a:lnTo>
                    <a:pt x="84" y="150"/>
                  </a:lnTo>
                  <a:lnTo>
                    <a:pt x="84" y="162"/>
                  </a:lnTo>
                  <a:lnTo>
                    <a:pt x="84" y="162"/>
                  </a:lnTo>
                  <a:lnTo>
                    <a:pt x="86" y="168"/>
                  </a:lnTo>
                  <a:lnTo>
                    <a:pt x="86" y="168"/>
                  </a:lnTo>
                  <a:lnTo>
                    <a:pt x="86" y="170"/>
                  </a:lnTo>
                  <a:lnTo>
                    <a:pt x="86" y="172"/>
                  </a:lnTo>
                  <a:lnTo>
                    <a:pt x="86" y="172"/>
                  </a:lnTo>
                  <a:lnTo>
                    <a:pt x="86" y="172"/>
                  </a:lnTo>
                  <a:lnTo>
                    <a:pt x="86" y="174"/>
                  </a:lnTo>
                  <a:lnTo>
                    <a:pt x="86" y="176"/>
                  </a:lnTo>
                  <a:lnTo>
                    <a:pt x="86" y="178"/>
                  </a:lnTo>
                  <a:lnTo>
                    <a:pt x="86" y="182"/>
                  </a:lnTo>
                  <a:lnTo>
                    <a:pt x="86" y="198"/>
                  </a:lnTo>
                  <a:lnTo>
                    <a:pt x="82" y="198"/>
                  </a:lnTo>
                  <a:lnTo>
                    <a:pt x="82" y="198"/>
                  </a:lnTo>
                  <a:lnTo>
                    <a:pt x="80" y="198"/>
                  </a:lnTo>
                  <a:lnTo>
                    <a:pt x="80" y="198"/>
                  </a:lnTo>
                  <a:lnTo>
                    <a:pt x="82" y="200"/>
                  </a:lnTo>
                  <a:lnTo>
                    <a:pt x="82" y="200"/>
                  </a:lnTo>
                  <a:lnTo>
                    <a:pt x="82" y="202"/>
                  </a:lnTo>
                  <a:lnTo>
                    <a:pt x="84" y="202"/>
                  </a:lnTo>
                  <a:lnTo>
                    <a:pt x="84" y="202"/>
                  </a:lnTo>
                  <a:lnTo>
                    <a:pt x="84" y="202"/>
                  </a:lnTo>
                  <a:lnTo>
                    <a:pt x="84" y="202"/>
                  </a:lnTo>
                  <a:lnTo>
                    <a:pt x="84" y="206"/>
                  </a:lnTo>
                  <a:lnTo>
                    <a:pt x="82" y="210"/>
                  </a:lnTo>
                  <a:lnTo>
                    <a:pt x="82" y="210"/>
                  </a:lnTo>
                  <a:lnTo>
                    <a:pt x="82" y="212"/>
                  </a:lnTo>
                  <a:lnTo>
                    <a:pt x="84" y="216"/>
                  </a:lnTo>
                  <a:lnTo>
                    <a:pt x="84" y="216"/>
                  </a:lnTo>
                  <a:lnTo>
                    <a:pt x="86" y="218"/>
                  </a:lnTo>
                  <a:lnTo>
                    <a:pt x="86" y="218"/>
                  </a:lnTo>
                  <a:lnTo>
                    <a:pt x="86" y="218"/>
                  </a:lnTo>
                  <a:lnTo>
                    <a:pt x="86" y="218"/>
                  </a:lnTo>
                  <a:lnTo>
                    <a:pt x="86" y="218"/>
                  </a:lnTo>
                  <a:lnTo>
                    <a:pt x="86" y="218"/>
                  </a:lnTo>
                  <a:lnTo>
                    <a:pt x="88" y="218"/>
                  </a:lnTo>
                  <a:lnTo>
                    <a:pt x="90" y="222"/>
                  </a:lnTo>
                  <a:lnTo>
                    <a:pt x="92" y="224"/>
                  </a:lnTo>
                  <a:lnTo>
                    <a:pt x="92" y="226"/>
                  </a:lnTo>
                  <a:lnTo>
                    <a:pt x="92" y="230"/>
                  </a:lnTo>
                  <a:lnTo>
                    <a:pt x="92" y="232"/>
                  </a:lnTo>
                  <a:lnTo>
                    <a:pt x="92" y="232"/>
                  </a:lnTo>
                  <a:lnTo>
                    <a:pt x="90" y="232"/>
                  </a:lnTo>
                  <a:lnTo>
                    <a:pt x="88" y="232"/>
                  </a:lnTo>
                  <a:lnTo>
                    <a:pt x="86" y="232"/>
                  </a:lnTo>
                  <a:lnTo>
                    <a:pt x="86" y="232"/>
                  </a:lnTo>
                  <a:lnTo>
                    <a:pt x="86" y="232"/>
                  </a:lnTo>
                  <a:lnTo>
                    <a:pt x="84" y="234"/>
                  </a:lnTo>
                  <a:lnTo>
                    <a:pt x="84" y="234"/>
                  </a:lnTo>
                  <a:lnTo>
                    <a:pt x="84" y="234"/>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32" name="Freeform 5767">
              <a:extLst>
                <a:ext uri="{FF2B5EF4-FFF2-40B4-BE49-F238E27FC236}">
                  <a16:creationId xmlns:a16="http://schemas.microsoft.com/office/drawing/2014/main" id="{54CC7D0E-4423-EF4E-BFF5-36185314C71A}"/>
                </a:ext>
              </a:extLst>
            </p:cNvPr>
            <p:cNvSpPr>
              <a:spLocks/>
            </p:cNvSpPr>
            <p:nvPr/>
          </p:nvSpPr>
          <p:spPr bwMode="auto">
            <a:xfrm>
              <a:off x="5610265" y="3195900"/>
              <a:ext cx="234719" cy="52777"/>
            </a:xfrm>
            <a:custGeom>
              <a:avLst/>
              <a:gdLst/>
              <a:ahLst/>
              <a:cxnLst>
                <a:cxn ang="0">
                  <a:pos x="0" y="34"/>
                </a:cxn>
                <a:cxn ang="0">
                  <a:pos x="0" y="34"/>
                </a:cxn>
                <a:cxn ang="0">
                  <a:pos x="0" y="34"/>
                </a:cxn>
                <a:cxn ang="0">
                  <a:pos x="0" y="34"/>
                </a:cxn>
                <a:cxn ang="0">
                  <a:pos x="2" y="32"/>
                </a:cxn>
                <a:cxn ang="0">
                  <a:pos x="4" y="26"/>
                </a:cxn>
                <a:cxn ang="0">
                  <a:pos x="6" y="26"/>
                </a:cxn>
                <a:cxn ang="0">
                  <a:pos x="6" y="26"/>
                </a:cxn>
                <a:cxn ang="0">
                  <a:pos x="14" y="20"/>
                </a:cxn>
                <a:cxn ang="0">
                  <a:pos x="16" y="20"/>
                </a:cxn>
                <a:cxn ang="0">
                  <a:pos x="20" y="20"/>
                </a:cxn>
                <a:cxn ang="0">
                  <a:pos x="20" y="20"/>
                </a:cxn>
                <a:cxn ang="0">
                  <a:pos x="24" y="22"/>
                </a:cxn>
                <a:cxn ang="0">
                  <a:pos x="28" y="26"/>
                </a:cxn>
                <a:cxn ang="0">
                  <a:pos x="32" y="28"/>
                </a:cxn>
                <a:cxn ang="0">
                  <a:pos x="40" y="24"/>
                </a:cxn>
                <a:cxn ang="0">
                  <a:pos x="40" y="24"/>
                </a:cxn>
                <a:cxn ang="0">
                  <a:pos x="42" y="22"/>
                </a:cxn>
                <a:cxn ang="0">
                  <a:pos x="44" y="20"/>
                </a:cxn>
                <a:cxn ang="0">
                  <a:pos x="44" y="20"/>
                </a:cxn>
                <a:cxn ang="0">
                  <a:pos x="46" y="20"/>
                </a:cxn>
                <a:cxn ang="0">
                  <a:pos x="46" y="20"/>
                </a:cxn>
                <a:cxn ang="0">
                  <a:pos x="46" y="22"/>
                </a:cxn>
                <a:cxn ang="0">
                  <a:pos x="50" y="24"/>
                </a:cxn>
                <a:cxn ang="0">
                  <a:pos x="50" y="26"/>
                </a:cxn>
                <a:cxn ang="0">
                  <a:pos x="50" y="26"/>
                </a:cxn>
                <a:cxn ang="0">
                  <a:pos x="52" y="28"/>
                </a:cxn>
                <a:cxn ang="0">
                  <a:pos x="52" y="30"/>
                </a:cxn>
                <a:cxn ang="0">
                  <a:pos x="52" y="30"/>
                </a:cxn>
                <a:cxn ang="0">
                  <a:pos x="54" y="30"/>
                </a:cxn>
                <a:cxn ang="0">
                  <a:pos x="56" y="30"/>
                </a:cxn>
                <a:cxn ang="0">
                  <a:pos x="58" y="32"/>
                </a:cxn>
                <a:cxn ang="0">
                  <a:pos x="58" y="32"/>
                </a:cxn>
                <a:cxn ang="0">
                  <a:pos x="58" y="32"/>
                </a:cxn>
                <a:cxn ang="0">
                  <a:pos x="58" y="32"/>
                </a:cxn>
                <a:cxn ang="0">
                  <a:pos x="58" y="34"/>
                </a:cxn>
                <a:cxn ang="0">
                  <a:pos x="60" y="34"/>
                </a:cxn>
                <a:cxn ang="0">
                  <a:pos x="60" y="34"/>
                </a:cxn>
                <a:cxn ang="0">
                  <a:pos x="62" y="34"/>
                </a:cxn>
                <a:cxn ang="0">
                  <a:pos x="62" y="34"/>
                </a:cxn>
                <a:cxn ang="0">
                  <a:pos x="64" y="30"/>
                </a:cxn>
                <a:cxn ang="0">
                  <a:pos x="62" y="30"/>
                </a:cxn>
                <a:cxn ang="0">
                  <a:pos x="62" y="30"/>
                </a:cxn>
                <a:cxn ang="0">
                  <a:pos x="64" y="28"/>
                </a:cxn>
                <a:cxn ang="0">
                  <a:pos x="72" y="24"/>
                </a:cxn>
                <a:cxn ang="0">
                  <a:pos x="76" y="22"/>
                </a:cxn>
                <a:cxn ang="0">
                  <a:pos x="84" y="22"/>
                </a:cxn>
                <a:cxn ang="0">
                  <a:pos x="86" y="22"/>
                </a:cxn>
                <a:cxn ang="0">
                  <a:pos x="88" y="22"/>
                </a:cxn>
                <a:cxn ang="0">
                  <a:pos x="92" y="22"/>
                </a:cxn>
                <a:cxn ang="0">
                  <a:pos x="94" y="20"/>
                </a:cxn>
                <a:cxn ang="0">
                  <a:pos x="96" y="20"/>
                </a:cxn>
                <a:cxn ang="0">
                  <a:pos x="98" y="18"/>
                </a:cxn>
                <a:cxn ang="0">
                  <a:pos x="100" y="18"/>
                </a:cxn>
                <a:cxn ang="0">
                  <a:pos x="102" y="16"/>
                </a:cxn>
                <a:cxn ang="0">
                  <a:pos x="106" y="20"/>
                </a:cxn>
                <a:cxn ang="0">
                  <a:pos x="110" y="22"/>
                </a:cxn>
                <a:cxn ang="0">
                  <a:pos x="112" y="22"/>
                </a:cxn>
                <a:cxn ang="0">
                  <a:pos x="120" y="22"/>
                </a:cxn>
                <a:cxn ang="0">
                  <a:pos x="126" y="22"/>
                </a:cxn>
                <a:cxn ang="0">
                  <a:pos x="126" y="22"/>
                </a:cxn>
                <a:cxn ang="0">
                  <a:pos x="126" y="22"/>
                </a:cxn>
                <a:cxn ang="0">
                  <a:pos x="148" y="0"/>
                </a:cxn>
              </a:cxnLst>
              <a:rect l="0" t="0" r="r" b="b"/>
              <a:pathLst>
                <a:path w="148" h="34">
                  <a:moveTo>
                    <a:pt x="0" y="34"/>
                  </a:moveTo>
                  <a:lnTo>
                    <a:pt x="0" y="34"/>
                  </a:lnTo>
                  <a:lnTo>
                    <a:pt x="0" y="34"/>
                  </a:lnTo>
                  <a:lnTo>
                    <a:pt x="0" y="34"/>
                  </a:lnTo>
                  <a:lnTo>
                    <a:pt x="2" y="32"/>
                  </a:lnTo>
                  <a:lnTo>
                    <a:pt x="4" y="26"/>
                  </a:lnTo>
                  <a:lnTo>
                    <a:pt x="6" y="26"/>
                  </a:lnTo>
                  <a:lnTo>
                    <a:pt x="6" y="26"/>
                  </a:lnTo>
                  <a:lnTo>
                    <a:pt x="14" y="20"/>
                  </a:lnTo>
                  <a:lnTo>
                    <a:pt x="16" y="20"/>
                  </a:lnTo>
                  <a:lnTo>
                    <a:pt x="20" y="20"/>
                  </a:lnTo>
                  <a:lnTo>
                    <a:pt x="20" y="20"/>
                  </a:lnTo>
                  <a:lnTo>
                    <a:pt x="24" y="22"/>
                  </a:lnTo>
                  <a:lnTo>
                    <a:pt x="28" y="26"/>
                  </a:lnTo>
                  <a:lnTo>
                    <a:pt x="32" y="28"/>
                  </a:lnTo>
                  <a:lnTo>
                    <a:pt x="40" y="24"/>
                  </a:lnTo>
                  <a:lnTo>
                    <a:pt x="40" y="24"/>
                  </a:lnTo>
                  <a:lnTo>
                    <a:pt x="42" y="22"/>
                  </a:lnTo>
                  <a:lnTo>
                    <a:pt x="44" y="20"/>
                  </a:lnTo>
                  <a:lnTo>
                    <a:pt x="44" y="20"/>
                  </a:lnTo>
                  <a:lnTo>
                    <a:pt x="46" y="20"/>
                  </a:lnTo>
                  <a:lnTo>
                    <a:pt x="46" y="20"/>
                  </a:lnTo>
                  <a:lnTo>
                    <a:pt x="46" y="22"/>
                  </a:lnTo>
                  <a:lnTo>
                    <a:pt x="50" y="24"/>
                  </a:lnTo>
                  <a:lnTo>
                    <a:pt x="50" y="26"/>
                  </a:lnTo>
                  <a:lnTo>
                    <a:pt x="50" y="26"/>
                  </a:lnTo>
                  <a:lnTo>
                    <a:pt x="52" y="28"/>
                  </a:lnTo>
                  <a:lnTo>
                    <a:pt x="52" y="30"/>
                  </a:lnTo>
                  <a:lnTo>
                    <a:pt x="52" y="30"/>
                  </a:lnTo>
                  <a:lnTo>
                    <a:pt x="54" y="30"/>
                  </a:lnTo>
                  <a:lnTo>
                    <a:pt x="56" y="30"/>
                  </a:lnTo>
                  <a:lnTo>
                    <a:pt x="58" y="32"/>
                  </a:lnTo>
                  <a:lnTo>
                    <a:pt x="58" y="32"/>
                  </a:lnTo>
                  <a:lnTo>
                    <a:pt x="58" y="32"/>
                  </a:lnTo>
                  <a:lnTo>
                    <a:pt x="58" y="32"/>
                  </a:lnTo>
                  <a:lnTo>
                    <a:pt x="58" y="34"/>
                  </a:lnTo>
                  <a:lnTo>
                    <a:pt x="60" y="34"/>
                  </a:lnTo>
                  <a:lnTo>
                    <a:pt x="60" y="34"/>
                  </a:lnTo>
                  <a:lnTo>
                    <a:pt x="62" y="34"/>
                  </a:lnTo>
                  <a:lnTo>
                    <a:pt x="62" y="34"/>
                  </a:lnTo>
                  <a:lnTo>
                    <a:pt x="64" y="30"/>
                  </a:lnTo>
                  <a:lnTo>
                    <a:pt x="62" y="30"/>
                  </a:lnTo>
                  <a:lnTo>
                    <a:pt x="62" y="30"/>
                  </a:lnTo>
                  <a:lnTo>
                    <a:pt x="64" y="28"/>
                  </a:lnTo>
                  <a:lnTo>
                    <a:pt x="72" y="24"/>
                  </a:lnTo>
                  <a:lnTo>
                    <a:pt x="76" y="22"/>
                  </a:lnTo>
                  <a:lnTo>
                    <a:pt x="84" y="22"/>
                  </a:lnTo>
                  <a:lnTo>
                    <a:pt x="86" y="22"/>
                  </a:lnTo>
                  <a:lnTo>
                    <a:pt x="88" y="22"/>
                  </a:lnTo>
                  <a:lnTo>
                    <a:pt x="92" y="22"/>
                  </a:lnTo>
                  <a:lnTo>
                    <a:pt x="94" y="20"/>
                  </a:lnTo>
                  <a:lnTo>
                    <a:pt x="96" y="20"/>
                  </a:lnTo>
                  <a:lnTo>
                    <a:pt x="98" y="18"/>
                  </a:lnTo>
                  <a:lnTo>
                    <a:pt x="100" y="18"/>
                  </a:lnTo>
                  <a:lnTo>
                    <a:pt x="102" y="16"/>
                  </a:lnTo>
                  <a:lnTo>
                    <a:pt x="106" y="20"/>
                  </a:lnTo>
                  <a:lnTo>
                    <a:pt x="110" y="22"/>
                  </a:lnTo>
                  <a:lnTo>
                    <a:pt x="112" y="22"/>
                  </a:lnTo>
                  <a:lnTo>
                    <a:pt x="120" y="22"/>
                  </a:lnTo>
                  <a:lnTo>
                    <a:pt x="126" y="22"/>
                  </a:lnTo>
                  <a:lnTo>
                    <a:pt x="126" y="22"/>
                  </a:lnTo>
                  <a:lnTo>
                    <a:pt x="126" y="22"/>
                  </a:lnTo>
                  <a:lnTo>
                    <a:pt x="148"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33" name="Freeform 5768">
              <a:extLst>
                <a:ext uri="{FF2B5EF4-FFF2-40B4-BE49-F238E27FC236}">
                  <a16:creationId xmlns:a16="http://schemas.microsoft.com/office/drawing/2014/main" id="{B456A7B1-A9EE-4145-8FF1-8F77E6928574}"/>
                </a:ext>
              </a:extLst>
            </p:cNvPr>
            <p:cNvSpPr>
              <a:spLocks/>
            </p:cNvSpPr>
            <p:nvPr/>
          </p:nvSpPr>
          <p:spPr bwMode="auto">
            <a:xfrm>
              <a:off x="5515108" y="3195900"/>
              <a:ext cx="406002" cy="424419"/>
            </a:xfrm>
            <a:custGeom>
              <a:avLst/>
              <a:gdLst/>
              <a:ahLst/>
              <a:cxnLst>
                <a:cxn ang="0">
                  <a:pos x="210" y="2"/>
                </a:cxn>
                <a:cxn ang="0">
                  <a:pos x="214" y="12"/>
                </a:cxn>
                <a:cxn ang="0">
                  <a:pos x="226" y="24"/>
                </a:cxn>
                <a:cxn ang="0">
                  <a:pos x="230" y="26"/>
                </a:cxn>
                <a:cxn ang="0">
                  <a:pos x="230" y="34"/>
                </a:cxn>
                <a:cxn ang="0">
                  <a:pos x="228" y="34"/>
                </a:cxn>
                <a:cxn ang="0">
                  <a:pos x="228" y="36"/>
                </a:cxn>
                <a:cxn ang="0">
                  <a:pos x="230" y="46"/>
                </a:cxn>
                <a:cxn ang="0">
                  <a:pos x="234" y="52"/>
                </a:cxn>
                <a:cxn ang="0">
                  <a:pos x="236" y="54"/>
                </a:cxn>
                <a:cxn ang="0">
                  <a:pos x="236" y="62"/>
                </a:cxn>
                <a:cxn ang="0">
                  <a:pos x="240" y="64"/>
                </a:cxn>
                <a:cxn ang="0">
                  <a:pos x="242" y="64"/>
                </a:cxn>
                <a:cxn ang="0">
                  <a:pos x="246" y="68"/>
                </a:cxn>
                <a:cxn ang="0">
                  <a:pos x="246" y="72"/>
                </a:cxn>
                <a:cxn ang="0">
                  <a:pos x="252" y="80"/>
                </a:cxn>
                <a:cxn ang="0">
                  <a:pos x="250" y="86"/>
                </a:cxn>
                <a:cxn ang="0">
                  <a:pos x="252" y="94"/>
                </a:cxn>
                <a:cxn ang="0">
                  <a:pos x="256" y="120"/>
                </a:cxn>
                <a:cxn ang="0">
                  <a:pos x="252" y="126"/>
                </a:cxn>
                <a:cxn ang="0">
                  <a:pos x="250" y="126"/>
                </a:cxn>
                <a:cxn ang="0">
                  <a:pos x="250" y="128"/>
                </a:cxn>
                <a:cxn ang="0">
                  <a:pos x="248" y="132"/>
                </a:cxn>
                <a:cxn ang="0">
                  <a:pos x="246" y="134"/>
                </a:cxn>
                <a:cxn ang="0">
                  <a:pos x="248" y="138"/>
                </a:cxn>
                <a:cxn ang="0">
                  <a:pos x="248" y="140"/>
                </a:cxn>
                <a:cxn ang="0">
                  <a:pos x="246" y="142"/>
                </a:cxn>
                <a:cxn ang="0">
                  <a:pos x="240" y="142"/>
                </a:cxn>
                <a:cxn ang="0">
                  <a:pos x="236" y="146"/>
                </a:cxn>
                <a:cxn ang="0">
                  <a:pos x="232" y="148"/>
                </a:cxn>
                <a:cxn ang="0">
                  <a:pos x="232" y="150"/>
                </a:cxn>
                <a:cxn ang="0">
                  <a:pos x="232" y="152"/>
                </a:cxn>
                <a:cxn ang="0">
                  <a:pos x="230" y="158"/>
                </a:cxn>
                <a:cxn ang="0">
                  <a:pos x="220" y="168"/>
                </a:cxn>
                <a:cxn ang="0">
                  <a:pos x="218" y="170"/>
                </a:cxn>
                <a:cxn ang="0">
                  <a:pos x="214" y="180"/>
                </a:cxn>
                <a:cxn ang="0">
                  <a:pos x="204" y="196"/>
                </a:cxn>
                <a:cxn ang="0">
                  <a:pos x="206" y="204"/>
                </a:cxn>
                <a:cxn ang="0">
                  <a:pos x="204" y="220"/>
                </a:cxn>
                <a:cxn ang="0">
                  <a:pos x="182" y="246"/>
                </a:cxn>
                <a:cxn ang="0">
                  <a:pos x="170" y="246"/>
                </a:cxn>
                <a:cxn ang="0">
                  <a:pos x="148" y="246"/>
                </a:cxn>
                <a:cxn ang="0">
                  <a:pos x="80" y="246"/>
                </a:cxn>
                <a:cxn ang="0">
                  <a:pos x="54" y="246"/>
                </a:cxn>
                <a:cxn ang="0">
                  <a:pos x="52" y="248"/>
                </a:cxn>
                <a:cxn ang="0">
                  <a:pos x="42" y="248"/>
                </a:cxn>
                <a:cxn ang="0">
                  <a:pos x="36" y="248"/>
                </a:cxn>
                <a:cxn ang="0">
                  <a:pos x="34" y="254"/>
                </a:cxn>
                <a:cxn ang="0">
                  <a:pos x="30" y="258"/>
                </a:cxn>
                <a:cxn ang="0">
                  <a:pos x="18" y="268"/>
                </a:cxn>
                <a:cxn ang="0">
                  <a:pos x="14" y="268"/>
                </a:cxn>
                <a:cxn ang="0">
                  <a:pos x="14" y="266"/>
                </a:cxn>
                <a:cxn ang="0">
                  <a:pos x="14" y="264"/>
                </a:cxn>
                <a:cxn ang="0">
                  <a:pos x="6" y="262"/>
                </a:cxn>
                <a:cxn ang="0">
                  <a:pos x="4" y="264"/>
                </a:cxn>
                <a:cxn ang="0">
                  <a:pos x="2" y="264"/>
                </a:cxn>
              </a:cxnLst>
              <a:rect l="0" t="0" r="r" b="b"/>
              <a:pathLst>
                <a:path w="256" h="268">
                  <a:moveTo>
                    <a:pt x="208" y="0"/>
                  </a:moveTo>
                  <a:lnTo>
                    <a:pt x="210" y="0"/>
                  </a:lnTo>
                  <a:lnTo>
                    <a:pt x="210" y="2"/>
                  </a:lnTo>
                  <a:lnTo>
                    <a:pt x="210" y="2"/>
                  </a:lnTo>
                  <a:lnTo>
                    <a:pt x="210" y="2"/>
                  </a:lnTo>
                  <a:lnTo>
                    <a:pt x="212" y="2"/>
                  </a:lnTo>
                  <a:lnTo>
                    <a:pt x="212" y="6"/>
                  </a:lnTo>
                  <a:lnTo>
                    <a:pt x="214" y="12"/>
                  </a:lnTo>
                  <a:lnTo>
                    <a:pt x="214" y="14"/>
                  </a:lnTo>
                  <a:lnTo>
                    <a:pt x="216" y="18"/>
                  </a:lnTo>
                  <a:lnTo>
                    <a:pt x="218" y="22"/>
                  </a:lnTo>
                  <a:lnTo>
                    <a:pt x="226" y="24"/>
                  </a:lnTo>
                  <a:lnTo>
                    <a:pt x="226" y="24"/>
                  </a:lnTo>
                  <a:lnTo>
                    <a:pt x="230" y="26"/>
                  </a:lnTo>
                  <a:lnTo>
                    <a:pt x="230" y="26"/>
                  </a:lnTo>
                  <a:lnTo>
                    <a:pt x="230" y="26"/>
                  </a:lnTo>
                  <a:lnTo>
                    <a:pt x="230" y="28"/>
                  </a:lnTo>
                  <a:lnTo>
                    <a:pt x="230" y="30"/>
                  </a:lnTo>
                  <a:lnTo>
                    <a:pt x="230" y="32"/>
                  </a:lnTo>
                  <a:lnTo>
                    <a:pt x="230" y="34"/>
                  </a:lnTo>
                  <a:lnTo>
                    <a:pt x="230" y="34"/>
                  </a:lnTo>
                  <a:lnTo>
                    <a:pt x="230" y="34"/>
                  </a:lnTo>
                  <a:lnTo>
                    <a:pt x="230" y="34"/>
                  </a:lnTo>
                  <a:lnTo>
                    <a:pt x="228" y="34"/>
                  </a:lnTo>
                  <a:lnTo>
                    <a:pt x="228" y="34"/>
                  </a:lnTo>
                  <a:lnTo>
                    <a:pt x="228" y="34"/>
                  </a:lnTo>
                  <a:lnTo>
                    <a:pt x="228" y="36"/>
                  </a:lnTo>
                  <a:lnTo>
                    <a:pt x="228" y="36"/>
                  </a:lnTo>
                  <a:lnTo>
                    <a:pt x="228" y="36"/>
                  </a:lnTo>
                  <a:lnTo>
                    <a:pt x="228" y="40"/>
                  </a:lnTo>
                  <a:lnTo>
                    <a:pt x="228" y="40"/>
                  </a:lnTo>
                  <a:lnTo>
                    <a:pt x="230" y="46"/>
                  </a:lnTo>
                  <a:lnTo>
                    <a:pt x="232" y="52"/>
                  </a:lnTo>
                  <a:lnTo>
                    <a:pt x="232" y="52"/>
                  </a:lnTo>
                  <a:lnTo>
                    <a:pt x="234" y="52"/>
                  </a:lnTo>
                  <a:lnTo>
                    <a:pt x="234" y="52"/>
                  </a:lnTo>
                  <a:lnTo>
                    <a:pt x="234" y="52"/>
                  </a:lnTo>
                  <a:lnTo>
                    <a:pt x="234" y="54"/>
                  </a:lnTo>
                  <a:lnTo>
                    <a:pt x="236" y="54"/>
                  </a:lnTo>
                  <a:lnTo>
                    <a:pt x="236" y="54"/>
                  </a:lnTo>
                  <a:lnTo>
                    <a:pt x="236" y="58"/>
                  </a:lnTo>
                  <a:lnTo>
                    <a:pt x="236" y="60"/>
                  </a:lnTo>
                  <a:lnTo>
                    <a:pt x="236" y="60"/>
                  </a:lnTo>
                  <a:lnTo>
                    <a:pt x="236" y="62"/>
                  </a:lnTo>
                  <a:lnTo>
                    <a:pt x="240" y="64"/>
                  </a:lnTo>
                  <a:lnTo>
                    <a:pt x="240" y="64"/>
                  </a:lnTo>
                  <a:lnTo>
                    <a:pt x="240" y="64"/>
                  </a:lnTo>
                  <a:lnTo>
                    <a:pt x="240" y="64"/>
                  </a:lnTo>
                  <a:lnTo>
                    <a:pt x="240" y="64"/>
                  </a:lnTo>
                  <a:lnTo>
                    <a:pt x="240" y="64"/>
                  </a:lnTo>
                  <a:lnTo>
                    <a:pt x="240" y="64"/>
                  </a:lnTo>
                  <a:lnTo>
                    <a:pt x="242" y="64"/>
                  </a:lnTo>
                  <a:lnTo>
                    <a:pt x="244" y="64"/>
                  </a:lnTo>
                  <a:lnTo>
                    <a:pt x="244" y="64"/>
                  </a:lnTo>
                  <a:lnTo>
                    <a:pt x="244" y="66"/>
                  </a:lnTo>
                  <a:lnTo>
                    <a:pt x="246" y="68"/>
                  </a:lnTo>
                  <a:lnTo>
                    <a:pt x="246" y="68"/>
                  </a:lnTo>
                  <a:lnTo>
                    <a:pt x="246" y="72"/>
                  </a:lnTo>
                  <a:lnTo>
                    <a:pt x="246" y="72"/>
                  </a:lnTo>
                  <a:lnTo>
                    <a:pt x="246" y="72"/>
                  </a:lnTo>
                  <a:lnTo>
                    <a:pt x="246" y="74"/>
                  </a:lnTo>
                  <a:lnTo>
                    <a:pt x="248" y="76"/>
                  </a:lnTo>
                  <a:lnTo>
                    <a:pt x="248" y="78"/>
                  </a:lnTo>
                  <a:lnTo>
                    <a:pt x="252" y="80"/>
                  </a:lnTo>
                  <a:lnTo>
                    <a:pt x="250" y="86"/>
                  </a:lnTo>
                  <a:lnTo>
                    <a:pt x="250" y="86"/>
                  </a:lnTo>
                  <a:lnTo>
                    <a:pt x="250" y="86"/>
                  </a:lnTo>
                  <a:lnTo>
                    <a:pt x="250" y="86"/>
                  </a:lnTo>
                  <a:lnTo>
                    <a:pt x="250" y="88"/>
                  </a:lnTo>
                  <a:lnTo>
                    <a:pt x="250" y="88"/>
                  </a:lnTo>
                  <a:lnTo>
                    <a:pt x="252" y="92"/>
                  </a:lnTo>
                  <a:lnTo>
                    <a:pt x="252" y="94"/>
                  </a:lnTo>
                  <a:lnTo>
                    <a:pt x="256" y="102"/>
                  </a:lnTo>
                  <a:lnTo>
                    <a:pt x="256" y="110"/>
                  </a:lnTo>
                  <a:lnTo>
                    <a:pt x="256" y="120"/>
                  </a:lnTo>
                  <a:lnTo>
                    <a:pt x="256" y="120"/>
                  </a:lnTo>
                  <a:lnTo>
                    <a:pt x="254" y="124"/>
                  </a:lnTo>
                  <a:lnTo>
                    <a:pt x="254" y="124"/>
                  </a:lnTo>
                  <a:lnTo>
                    <a:pt x="254" y="126"/>
                  </a:lnTo>
                  <a:lnTo>
                    <a:pt x="252" y="126"/>
                  </a:lnTo>
                  <a:lnTo>
                    <a:pt x="252" y="126"/>
                  </a:lnTo>
                  <a:lnTo>
                    <a:pt x="252" y="126"/>
                  </a:lnTo>
                  <a:lnTo>
                    <a:pt x="252" y="126"/>
                  </a:lnTo>
                  <a:lnTo>
                    <a:pt x="250" y="126"/>
                  </a:lnTo>
                  <a:lnTo>
                    <a:pt x="250" y="126"/>
                  </a:lnTo>
                  <a:lnTo>
                    <a:pt x="250" y="128"/>
                  </a:lnTo>
                  <a:lnTo>
                    <a:pt x="250" y="128"/>
                  </a:lnTo>
                  <a:lnTo>
                    <a:pt x="250" y="128"/>
                  </a:lnTo>
                  <a:lnTo>
                    <a:pt x="250" y="130"/>
                  </a:lnTo>
                  <a:lnTo>
                    <a:pt x="250" y="130"/>
                  </a:lnTo>
                  <a:lnTo>
                    <a:pt x="248" y="132"/>
                  </a:lnTo>
                  <a:lnTo>
                    <a:pt x="248" y="132"/>
                  </a:lnTo>
                  <a:lnTo>
                    <a:pt x="248" y="132"/>
                  </a:lnTo>
                  <a:lnTo>
                    <a:pt x="248" y="132"/>
                  </a:lnTo>
                  <a:lnTo>
                    <a:pt x="246" y="134"/>
                  </a:lnTo>
                  <a:lnTo>
                    <a:pt x="246" y="134"/>
                  </a:lnTo>
                  <a:lnTo>
                    <a:pt x="246" y="136"/>
                  </a:lnTo>
                  <a:lnTo>
                    <a:pt x="246" y="136"/>
                  </a:lnTo>
                  <a:lnTo>
                    <a:pt x="246" y="138"/>
                  </a:lnTo>
                  <a:lnTo>
                    <a:pt x="248" y="138"/>
                  </a:lnTo>
                  <a:lnTo>
                    <a:pt x="248" y="138"/>
                  </a:lnTo>
                  <a:lnTo>
                    <a:pt x="248" y="138"/>
                  </a:lnTo>
                  <a:lnTo>
                    <a:pt x="248" y="140"/>
                  </a:lnTo>
                  <a:lnTo>
                    <a:pt x="248" y="140"/>
                  </a:lnTo>
                  <a:lnTo>
                    <a:pt x="248" y="140"/>
                  </a:lnTo>
                  <a:lnTo>
                    <a:pt x="248" y="142"/>
                  </a:lnTo>
                  <a:lnTo>
                    <a:pt x="246" y="142"/>
                  </a:lnTo>
                  <a:lnTo>
                    <a:pt x="246" y="142"/>
                  </a:lnTo>
                  <a:lnTo>
                    <a:pt x="244" y="142"/>
                  </a:lnTo>
                  <a:lnTo>
                    <a:pt x="244" y="142"/>
                  </a:lnTo>
                  <a:lnTo>
                    <a:pt x="242" y="142"/>
                  </a:lnTo>
                  <a:lnTo>
                    <a:pt x="240" y="142"/>
                  </a:lnTo>
                  <a:lnTo>
                    <a:pt x="240" y="142"/>
                  </a:lnTo>
                  <a:lnTo>
                    <a:pt x="236" y="144"/>
                  </a:lnTo>
                  <a:lnTo>
                    <a:pt x="236" y="144"/>
                  </a:lnTo>
                  <a:lnTo>
                    <a:pt x="236" y="146"/>
                  </a:lnTo>
                  <a:lnTo>
                    <a:pt x="236" y="148"/>
                  </a:lnTo>
                  <a:lnTo>
                    <a:pt x="234" y="146"/>
                  </a:lnTo>
                  <a:lnTo>
                    <a:pt x="232" y="148"/>
                  </a:lnTo>
                  <a:lnTo>
                    <a:pt x="232" y="148"/>
                  </a:lnTo>
                  <a:lnTo>
                    <a:pt x="232" y="148"/>
                  </a:lnTo>
                  <a:lnTo>
                    <a:pt x="232" y="150"/>
                  </a:lnTo>
                  <a:lnTo>
                    <a:pt x="232" y="150"/>
                  </a:lnTo>
                  <a:lnTo>
                    <a:pt x="232" y="150"/>
                  </a:lnTo>
                  <a:lnTo>
                    <a:pt x="232" y="152"/>
                  </a:lnTo>
                  <a:lnTo>
                    <a:pt x="232" y="152"/>
                  </a:lnTo>
                  <a:lnTo>
                    <a:pt x="232" y="152"/>
                  </a:lnTo>
                  <a:lnTo>
                    <a:pt x="232" y="152"/>
                  </a:lnTo>
                  <a:lnTo>
                    <a:pt x="232" y="154"/>
                  </a:lnTo>
                  <a:lnTo>
                    <a:pt x="232" y="154"/>
                  </a:lnTo>
                  <a:lnTo>
                    <a:pt x="230" y="154"/>
                  </a:lnTo>
                  <a:lnTo>
                    <a:pt x="230" y="158"/>
                  </a:lnTo>
                  <a:lnTo>
                    <a:pt x="228" y="160"/>
                  </a:lnTo>
                  <a:lnTo>
                    <a:pt x="222" y="168"/>
                  </a:lnTo>
                  <a:lnTo>
                    <a:pt x="222" y="168"/>
                  </a:lnTo>
                  <a:lnTo>
                    <a:pt x="220" y="168"/>
                  </a:lnTo>
                  <a:lnTo>
                    <a:pt x="220" y="168"/>
                  </a:lnTo>
                  <a:lnTo>
                    <a:pt x="220" y="170"/>
                  </a:lnTo>
                  <a:lnTo>
                    <a:pt x="218" y="170"/>
                  </a:lnTo>
                  <a:lnTo>
                    <a:pt x="218" y="170"/>
                  </a:lnTo>
                  <a:lnTo>
                    <a:pt x="216" y="170"/>
                  </a:lnTo>
                  <a:lnTo>
                    <a:pt x="216" y="170"/>
                  </a:lnTo>
                  <a:lnTo>
                    <a:pt x="216" y="170"/>
                  </a:lnTo>
                  <a:lnTo>
                    <a:pt x="214" y="180"/>
                  </a:lnTo>
                  <a:lnTo>
                    <a:pt x="210" y="184"/>
                  </a:lnTo>
                  <a:lnTo>
                    <a:pt x="208" y="190"/>
                  </a:lnTo>
                  <a:lnTo>
                    <a:pt x="204" y="194"/>
                  </a:lnTo>
                  <a:lnTo>
                    <a:pt x="204" y="196"/>
                  </a:lnTo>
                  <a:lnTo>
                    <a:pt x="204" y="196"/>
                  </a:lnTo>
                  <a:lnTo>
                    <a:pt x="206" y="200"/>
                  </a:lnTo>
                  <a:lnTo>
                    <a:pt x="206" y="202"/>
                  </a:lnTo>
                  <a:lnTo>
                    <a:pt x="206" y="204"/>
                  </a:lnTo>
                  <a:lnTo>
                    <a:pt x="208" y="206"/>
                  </a:lnTo>
                  <a:lnTo>
                    <a:pt x="206" y="212"/>
                  </a:lnTo>
                  <a:lnTo>
                    <a:pt x="206" y="212"/>
                  </a:lnTo>
                  <a:lnTo>
                    <a:pt x="204" y="220"/>
                  </a:lnTo>
                  <a:lnTo>
                    <a:pt x="204" y="244"/>
                  </a:lnTo>
                  <a:lnTo>
                    <a:pt x="204" y="246"/>
                  </a:lnTo>
                  <a:lnTo>
                    <a:pt x="204" y="246"/>
                  </a:lnTo>
                  <a:lnTo>
                    <a:pt x="182" y="246"/>
                  </a:lnTo>
                  <a:lnTo>
                    <a:pt x="182" y="246"/>
                  </a:lnTo>
                  <a:lnTo>
                    <a:pt x="180" y="246"/>
                  </a:lnTo>
                  <a:lnTo>
                    <a:pt x="174" y="246"/>
                  </a:lnTo>
                  <a:lnTo>
                    <a:pt x="170" y="246"/>
                  </a:lnTo>
                  <a:lnTo>
                    <a:pt x="166" y="246"/>
                  </a:lnTo>
                  <a:lnTo>
                    <a:pt x="160" y="246"/>
                  </a:lnTo>
                  <a:lnTo>
                    <a:pt x="156" y="246"/>
                  </a:lnTo>
                  <a:lnTo>
                    <a:pt x="148" y="246"/>
                  </a:lnTo>
                  <a:lnTo>
                    <a:pt x="146" y="246"/>
                  </a:lnTo>
                  <a:lnTo>
                    <a:pt x="136" y="246"/>
                  </a:lnTo>
                  <a:lnTo>
                    <a:pt x="98" y="246"/>
                  </a:lnTo>
                  <a:lnTo>
                    <a:pt x="80" y="246"/>
                  </a:lnTo>
                  <a:lnTo>
                    <a:pt x="80" y="246"/>
                  </a:lnTo>
                  <a:lnTo>
                    <a:pt x="70" y="246"/>
                  </a:lnTo>
                  <a:lnTo>
                    <a:pt x="60" y="246"/>
                  </a:lnTo>
                  <a:lnTo>
                    <a:pt x="54" y="246"/>
                  </a:lnTo>
                  <a:lnTo>
                    <a:pt x="54" y="246"/>
                  </a:lnTo>
                  <a:lnTo>
                    <a:pt x="52" y="246"/>
                  </a:lnTo>
                  <a:lnTo>
                    <a:pt x="52" y="246"/>
                  </a:lnTo>
                  <a:lnTo>
                    <a:pt x="52" y="248"/>
                  </a:lnTo>
                  <a:lnTo>
                    <a:pt x="48" y="250"/>
                  </a:lnTo>
                  <a:lnTo>
                    <a:pt x="42" y="250"/>
                  </a:lnTo>
                  <a:lnTo>
                    <a:pt x="42" y="248"/>
                  </a:lnTo>
                  <a:lnTo>
                    <a:pt x="42" y="248"/>
                  </a:lnTo>
                  <a:lnTo>
                    <a:pt x="42" y="248"/>
                  </a:lnTo>
                  <a:lnTo>
                    <a:pt x="40" y="248"/>
                  </a:lnTo>
                  <a:lnTo>
                    <a:pt x="40" y="248"/>
                  </a:lnTo>
                  <a:lnTo>
                    <a:pt x="36" y="248"/>
                  </a:lnTo>
                  <a:lnTo>
                    <a:pt x="36" y="248"/>
                  </a:lnTo>
                  <a:lnTo>
                    <a:pt x="36" y="250"/>
                  </a:lnTo>
                  <a:lnTo>
                    <a:pt x="34" y="252"/>
                  </a:lnTo>
                  <a:lnTo>
                    <a:pt x="34" y="254"/>
                  </a:lnTo>
                  <a:lnTo>
                    <a:pt x="32" y="256"/>
                  </a:lnTo>
                  <a:lnTo>
                    <a:pt x="32" y="256"/>
                  </a:lnTo>
                  <a:lnTo>
                    <a:pt x="32" y="256"/>
                  </a:lnTo>
                  <a:lnTo>
                    <a:pt x="30" y="258"/>
                  </a:lnTo>
                  <a:lnTo>
                    <a:pt x="28" y="260"/>
                  </a:lnTo>
                  <a:lnTo>
                    <a:pt x="24" y="264"/>
                  </a:lnTo>
                  <a:lnTo>
                    <a:pt x="18" y="268"/>
                  </a:lnTo>
                  <a:lnTo>
                    <a:pt x="18" y="268"/>
                  </a:lnTo>
                  <a:lnTo>
                    <a:pt x="16" y="268"/>
                  </a:lnTo>
                  <a:lnTo>
                    <a:pt x="16" y="268"/>
                  </a:lnTo>
                  <a:lnTo>
                    <a:pt x="16" y="268"/>
                  </a:lnTo>
                  <a:lnTo>
                    <a:pt x="14" y="268"/>
                  </a:lnTo>
                  <a:lnTo>
                    <a:pt x="14" y="268"/>
                  </a:lnTo>
                  <a:lnTo>
                    <a:pt x="14" y="268"/>
                  </a:lnTo>
                  <a:lnTo>
                    <a:pt x="14" y="266"/>
                  </a:lnTo>
                  <a:lnTo>
                    <a:pt x="14" y="266"/>
                  </a:lnTo>
                  <a:lnTo>
                    <a:pt x="14" y="264"/>
                  </a:lnTo>
                  <a:lnTo>
                    <a:pt x="14" y="264"/>
                  </a:lnTo>
                  <a:lnTo>
                    <a:pt x="14" y="264"/>
                  </a:lnTo>
                  <a:lnTo>
                    <a:pt x="14" y="264"/>
                  </a:lnTo>
                  <a:lnTo>
                    <a:pt x="12" y="262"/>
                  </a:lnTo>
                  <a:lnTo>
                    <a:pt x="12" y="262"/>
                  </a:lnTo>
                  <a:lnTo>
                    <a:pt x="10" y="262"/>
                  </a:lnTo>
                  <a:lnTo>
                    <a:pt x="6" y="262"/>
                  </a:lnTo>
                  <a:lnTo>
                    <a:pt x="6" y="262"/>
                  </a:lnTo>
                  <a:lnTo>
                    <a:pt x="6" y="262"/>
                  </a:lnTo>
                  <a:lnTo>
                    <a:pt x="4" y="262"/>
                  </a:lnTo>
                  <a:lnTo>
                    <a:pt x="4" y="264"/>
                  </a:lnTo>
                  <a:lnTo>
                    <a:pt x="4" y="264"/>
                  </a:lnTo>
                  <a:lnTo>
                    <a:pt x="4" y="264"/>
                  </a:lnTo>
                  <a:lnTo>
                    <a:pt x="2" y="264"/>
                  </a:lnTo>
                  <a:lnTo>
                    <a:pt x="2" y="264"/>
                  </a:lnTo>
                  <a:lnTo>
                    <a:pt x="0" y="264"/>
                  </a:lnTo>
                  <a:lnTo>
                    <a:pt x="0" y="264"/>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34" name="Freeform 5769">
              <a:extLst>
                <a:ext uri="{FF2B5EF4-FFF2-40B4-BE49-F238E27FC236}">
                  <a16:creationId xmlns:a16="http://schemas.microsoft.com/office/drawing/2014/main" id="{3E5F12D2-76B4-E945-9594-31F56AE1C072}"/>
                </a:ext>
              </a:extLst>
            </p:cNvPr>
            <p:cNvSpPr>
              <a:spLocks/>
            </p:cNvSpPr>
            <p:nvPr/>
          </p:nvSpPr>
          <p:spPr bwMode="auto">
            <a:xfrm>
              <a:off x="2009115" y="1392672"/>
              <a:ext cx="921962" cy="532172"/>
            </a:xfrm>
            <a:custGeom>
              <a:avLst/>
              <a:gdLst/>
              <a:ahLst/>
              <a:cxnLst>
                <a:cxn ang="0">
                  <a:pos x="0" y="330"/>
                </a:cxn>
                <a:cxn ang="0">
                  <a:pos x="0" y="328"/>
                </a:cxn>
                <a:cxn ang="0">
                  <a:pos x="2" y="324"/>
                </a:cxn>
                <a:cxn ang="0">
                  <a:pos x="4" y="310"/>
                </a:cxn>
                <a:cxn ang="0">
                  <a:pos x="6" y="308"/>
                </a:cxn>
                <a:cxn ang="0">
                  <a:pos x="50" y="308"/>
                </a:cxn>
                <a:cxn ang="0">
                  <a:pos x="62" y="308"/>
                </a:cxn>
                <a:cxn ang="0">
                  <a:pos x="98" y="308"/>
                </a:cxn>
                <a:cxn ang="0">
                  <a:pos x="122" y="308"/>
                </a:cxn>
                <a:cxn ang="0">
                  <a:pos x="132" y="308"/>
                </a:cxn>
                <a:cxn ang="0">
                  <a:pos x="192" y="308"/>
                </a:cxn>
                <a:cxn ang="0">
                  <a:pos x="190" y="284"/>
                </a:cxn>
                <a:cxn ang="0">
                  <a:pos x="190" y="270"/>
                </a:cxn>
                <a:cxn ang="0">
                  <a:pos x="190" y="258"/>
                </a:cxn>
                <a:cxn ang="0">
                  <a:pos x="188" y="248"/>
                </a:cxn>
                <a:cxn ang="0">
                  <a:pos x="188" y="246"/>
                </a:cxn>
                <a:cxn ang="0">
                  <a:pos x="186" y="234"/>
                </a:cxn>
                <a:cxn ang="0">
                  <a:pos x="190" y="226"/>
                </a:cxn>
                <a:cxn ang="0">
                  <a:pos x="210" y="210"/>
                </a:cxn>
                <a:cxn ang="0">
                  <a:pos x="212" y="208"/>
                </a:cxn>
                <a:cxn ang="0">
                  <a:pos x="228" y="204"/>
                </a:cxn>
                <a:cxn ang="0">
                  <a:pos x="240" y="200"/>
                </a:cxn>
                <a:cxn ang="0">
                  <a:pos x="240" y="152"/>
                </a:cxn>
                <a:cxn ang="0">
                  <a:pos x="240" y="130"/>
                </a:cxn>
                <a:cxn ang="0">
                  <a:pos x="240" y="110"/>
                </a:cxn>
                <a:cxn ang="0">
                  <a:pos x="240" y="104"/>
                </a:cxn>
                <a:cxn ang="0">
                  <a:pos x="240" y="86"/>
                </a:cxn>
                <a:cxn ang="0">
                  <a:pos x="240" y="68"/>
                </a:cxn>
                <a:cxn ang="0">
                  <a:pos x="274" y="68"/>
                </a:cxn>
                <a:cxn ang="0">
                  <a:pos x="328" y="68"/>
                </a:cxn>
                <a:cxn ang="0">
                  <a:pos x="336" y="68"/>
                </a:cxn>
                <a:cxn ang="0">
                  <a:pos x="348" y="68"/>
                </a:cxn>
                <a:cxn ang="0">
                  <a:pos x="362" y="68"/>
                </a:cxn>
                <a:cxn ang="0">
                  <a:pos x="398" y="64"/>
                </a:cxn>
                <a:cxn ang="0">
                  <a:pos x="398" y="48"/>
                </a:cxn>
                <a:cxn ang="0">
                  <a:pos x="398" y="0"/>
                </a:cxn>
                <a:cxn ang="0">
                  <a:pos x="398" y="0"/>
                </a:cxn>
                <a:cxn ang="0">
                  <a:pos x="422" y="16"/>
                </a:cxn>
                <a:cxn ang="0">
                  <a:pos x="444" y="30"/>
                </a:cxn>
                <a:cxn ang="0">
                  <a:pos x="466" y="44"/>
                </a:cxn>
                <a:cxn ang="0">
                  <a:pos x="488" y="58"/>
                </a:cxn>
                <a:cxn ang="0">
                  <a:pos x="510" y="72"/>
                </a:cxn>
                <a:cxn ang="0">
                  <a:pos x="530" y="86"/>
                </a:cxn>
                <a:cxn ang="0">
                  <a:pos x="540" y="94"/>
                </a:cxn>
                <a:cxn ang="0">
                  <a:pos x="574" y="116"/>
                </a:cxn>
                <a:cxn ang="0">
                  <a:pos x="580" y="120"/>
                </a:cxn>
              </a:cxnLst>
              <a:rect l="0" t="0" r="r" b="b"/>
              <a:pathLst>
                <a:path w="580" h="336">
                  <a:moveTo>
                    <a:pt x="0" y="336"/>
                  </a:moveTo>
                  <a:lnTo>
                    <a:pt x="0" y="330"/>
                  </a:lnTo>
                  <a:lnTo>
                    <a:pt x="0" y="330"/>
                  </a:lnTo>
                  <a:lnTo>
                    <a:pt x="0" y="328"/>
                  </a:lnTo>
                  <a:lnTo>
                    <a:pt x="0" y="326"/>
                  </a:lnTo>
                  <a:lnTo>
                    <a:pt x="2" y="324"/>
                  </a:lnTo>
                  <a:lnTo>
                    <a:pt x="4" y="318"/>
                  </a:lnTo>
                  <a:lnTo>
                    <a:pt x="4" y="310"/>
                  </a:lnTo>
                  <a:lnTo>
                    <a:pt x="6" y="308"/>
                  </a:lnTo>
                  <a:lnTo>
                    <a:pt x="6" y="308"/>
                  </a:lnTo>
                  <a:lnTo>
                    <a:pt x="22" y="308"/>
                  </a:lnTo>
                  <a:lnTo>
                    <a:pt x="50" y="308"/>
                  </a:lnTo>
                  <a:lnTo>
                    <a:pt x="56" y="308"/>
                  </a:lnTo>
                  <a:lnTo>
                    <a:pt x="62" y="308"/>
                  </a:lnTo>
                  <a:lnTo>
                    <a:pt x="86" y="308"/>
                  </a:lnTo>
                  <a:lnTo>
                    <a:pt x="98" y="308"/>
                  </a:lnTo>
                  <a:lnTo>
                    <a:pt x="112" y="308"/>
                  </a:lnTo>
                  <a:lnTo>
                    <a:pt x="122" y="308"/>
                  </a:lnTo>
                  <a:lnTo>
                    <a:pt x="130" y="308"/>
                  </a:lnTo>
                  <a:lnTo>
                    <a:pt x="132" y="308"/>
                  </a:lnTo>
                  <a:lnTo>
                    <a:pt x="150" y="308"/>
                  </a:lnTo>
                  <a:lnTo>
                    <a:pt x="192" y="308"/>
                  </a:lnTo>
                  <a:lnTo>
                    <a:pt x="192" y="304"/>
                  </a:lnTo>
                  <a:lnTo>
                    <a:pt x="190" y="284"/>
                  </a:lnTo>
                  <a:lnTo>
                    <a:pt x="190" y="272"/>
                  </a:lnTo>
                  <a:lnTo>
                    <a:pt x="190" y="270"/>
                  </a:lnTo>
                  <a:lnTo>
                    <a:pt x="190" y="264"/>
                  </a:lnTo>
                  <a:lnTo>
                    <a:pt x="190" y="258"/>
                  </a:lnTo>
                  <a:lnTo>
                    <a:pt x="188" y="250"/>
                  </a:lnTo>
                  <a:lnTo>
                    <a:pt x="188" y="248"/>
                  </a:lnTo>
                  <a:lnTo>
                    <a:pt x="188" y="248"/>
                  </a:lnTo>
                  <a:lnTo>
                    <a:pt x="188" y="246"/>
                  </a:lnTo>
                  <a:lnTo>
                    <a:pt x="186" y="236"/>
                  </a:lnTo>
                  <a:lnTo>
                    <a:pt x="186" y="234"/>
                  </a:lnTo>
                  <a:lnTo>
                    <a:pt x="188" y="228"/>
                  </a:lnTo>
                  <a:lnTo>
                    <a:pt x="190" y="226"/>
                  </a:lnTo>
                  <a:lnTo>
                    <a:pt x="192" y="222"/>
                  </a:lnTo>
                  <a:lnTo>
                    <a:pt x="210" y="210"/>
                  </a:lnTo>
                  <a:lnTo>
                    <a:pt x="212" y="210"/>
                  </a:lnTo>
                  <a:lnTo>
                    <a:pt x="212" y="208"/>
                  </a:lnTo>
                  <a:lnTo>
                    <a:pt x="222" y="208"/>
                  </a:lnTo>
                  <a:lnTo>
                    <a:pt x="228" y="204"/>
                  </a:lnTo>
                  <a:lnTo>
                    <a:pt x="234" y="202"/>
                  </a:lnTo>
                  <a:lnTo>
                    <a:pt x="240" y="200"/>
                  </a:lnTo>
                  <a:lnTo>
                    <a:pt x="240" y="154"/>
                  </a:lnTo>
                  <a:lnTo>
                    <a:pt x="240" y="152"/>
                  </a:lnTo>
                  <a:lnTo>
                    <a:pt x="240" y="132"/>
                  </a:lnTo>
                  <a:lnTo>
                    <a:pt x="240" y="130"/>
                  </a:lnTo>
                  <a:lnTo>
                    <a:pt x="240" y="128"/>
                  </a:lnTo>
                  <a:lnTo>
                    <a:pt x="240" y="110"/>
                  </a:lnTo>
                  <a:lnTo>
                    <a:pt x="240" y="108"/>
                  </a:lnTo>
                  <a:lnTo>
                    <a:pt x="240" y="104"/>
                  </a:lnTo>
                  <a:lnTo>
                    <a:pt x="240" y="88"/>
                  </a:lnTo>
                  <a:lnTo>
                    <a:pt x="240" y="86"/>
                  </a:lnTo>
                  <a:lnTo>
                    <a:pt x="240" y="82"/>
                  </a:lnTo>
                  <a:lnTo>
                    <a:pt x="240" y="68"/>
                  </a:lnTo>
                  <a:lnTo>
                    <a:pt x="254" y="68"/>
                  </a:lnTo>
                  <a:lnTo>
                    <a:pt x="274" y="68"/>
                  </a:lnTo>
                  <a:lnTo>
                    <a:pt x="310" y="68"/>
                  </a:lnTo>
                  <a:lnTo>
                    <a:pt x="328" y="68"/>
                  </a:lnTo>
                  <a:lnTo>
                    <a:pt x="334" y="68"/>
                  </a:lnTo>
                  <a:lnTo>
                    <a:pt x="336" y="68"/>
                  </a:lnTo>
                  <a:lnTo>
                    <a:pt x="338" y="68"/>
                  </a:lnTo>
                  <a:lnTo>
                    <a:pt x="348" y="68"/>
                  </a:lnTo>
                  <a:lnTo>
                    <a:pt x="354" y="68"/>
                  </a:lnTo>
                  <a:lnTo>
                    <a:pt x="362" y="68"/>
                  </a:lnTo>
                  <a:lnTo>
                    <a:pt x="398" y="68"/>
                  </a:lnTo>
                  <a:lnTo>
                    <a:pt x="398" y="64"/>
                  </a:lnTo>
                  <a:lnTo>
                    <a:pt x="398" y="62"/>
                  </a:lnTo>
                  <a:lnTo>
                    <a:pt x="398" y="48"/>
                  </a:lnTo>
                  <a:lnTo>
                    <a:pt x="398" y="18"/>
                  </a:lnTo>
                  <a:lnTo>
                    <a:pt x="398" y="0"/>
                  </a:lnTo>
                  <a:lnTo>
                    <a:pt x="398" y="0"/>
                  </a:lnTo>
                  <a:lnTo>
                    <a:pt x="398" y="0"/>
                  </a:lnTo>
                  <a:lnTo>
                    <a:pt x="420" y="14"/>
                  </a:lnTo>
                  <a:lnTo>
                    <a:pt x="422" y="16"/>
                  </a:lnTo>
                  <a:lnTo>
                    <a:pt x="442" y="30"/>
                  </a:lnTo>
                  <a:lnTo>
                    <a:pt x="444" y="30"/>
                  </a:lnTo>
                  <a:lnTo>
                    <a:pt x="464" y="44"/>
                  </a:lnTo>
                  <a:lnTo>
                    <a:pt x="466" y="44"/>
                  </a:lnTo>
                  <a:lnTo>
                    <a:pt x="476" y="52"/>
                  </a:lnTo>
                  <a:lnTo>
                    <a:pt x="488" y="58"/>
                  </a:lnTo>
                  <a:lnTo>
                    <a:pt x="492" y="62"/>
                  </a:lnTo>
                  <a:lnTo>
                    <a:pt x="510" y="72"/>
                  </a:lnTo>
                  <a:lnTo>
                    <a:pt x="510" y="74"/>
                  </a:lnTo>
                  <a:lnTo>
                    <a:pt x="530" y="86"/>
                  </a:lnTo>
                  <a:lnTo>
                    <a:pt x="532" y="88"/>
                  </a:lnTo>
                  <a:lnTo>
                    <a:pt x="540" y="94"/>
                  </a:lnTo>
                  <a:lnTo>
                    <a:pt x="558" y="104"/>
                  </a:lnTo>
                  <a:lnTo>
                    <a:pt x="574" y="116"/>
                  </a:lnTo>
                  <a:lnTo>
                    <a:pt x="580" y="120"/>
                  </a:lnTo>
                  <a:lnTo>
                    <a:pt x="580" y="12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35" name="Freeform 5770">
              <a:extLst>
                <a:ext uri="{FF2B5EF4-FFF2-40B4-BE49-F238E27FC236}">
                  <a16:creationId xmlns:a16="http://schemas.microsoft.com/office/drawing/2014/main" id="{D478C2CD-71AE-8246-B632-DEB548E2A0B5}"/>
                </a:ext>
              </a:extLst>
            </p:cNvPr>
            <p:cNvSpPr>
              <a:spLocks/>
            </p:cNvSpPr>
            <p:nvPr/>
          </p:nvSpPr>
          <p:spPr bwMode="auto">
            <a:xfrm>
              <a:off x="4210406" y="3110138"/>
              <a:ext cx="1399860" cy="831244"/>
            </a:xfrm>
            <a:custGeom>
              <a:avLst/>
              <a:gdLst/>
              <a:ahLst/>
              <a:cxnLst>
                <a:cxn ang="0">
                  <a:pos x="22" y="484"/>
                </a:cxn>
                <a:cxn ang="0">
                  <a:pos x="40" y="472"/>
                </a:cxn>
                <a:cxn ang="0">
                  <a:pos x="46" y="472"/>
                </a:cxn>
                <a:cxn ang="0">
                  <a:pos x="62" y="476"/>
                </a:cxn>
                <a:cxn ang="0">
                  <a:pos x="70" y="464"/>
                </a:cxn>
                <a:cxn ang="0">
                  <a:pos x="82" y="464"/>
                </a:cxn>
                <a:cxn ang="0">
                  <a:pos x="102" y="468"/>
                </a:cxn>
                <a:cxn ang="0">
                  <a:pos x="110" y="482"/>
                </a:cxn>
                <a:cxn ang="0">
                  <a:pos x="124" y="480"/>
                </a:cxn>
                <a:cxn ang="0">
                  <a:pos x="140" y="458"/>
                </a:cxn>
                <a:cxn ang="0">
                  <a:pos x="152" y="454"/>
                </a:cxn>
                <a:cxn ang="0">
                  <a:pos x="156" y="444"/>
                </a:cxn>
                <a:cxn ang="0">
                  <a:pos x="182" y="422"/>
                </a:cxn>
                <a:cxn ang="0">
                  <a:pos x="188" y="406"/>
                </a:cxn>
                <a:cxn ang="0">
                  <a:pos x="188" y="372"/>
                </a:cxn>
                <a:cxn ang="0">
                  <a:pos x="194" y="350"/>
                </a:cxn>
                <a:cxn ang="0">
                  <a:pos x="210" y="328"/>
                </a:cxn>
                <a:cxn ang="0">
                  <a:pos x="234" y="302"/>
                </a:cxn>
                <a:cxn ang="0">
                  <a:pos x="254" y="286"/>
                </a:cxn>
                <a:cxn ang="0">
                  <a:pos x="260" y="264"/>
                </a:cxn>
                <a:cxn ang="0">
                  <a:pos x="266" y="242"/>
                </a:cxn>
                <a:cxn ang="0">
                  <a:pos x="268" y="224"/>
                </a:cxn>
                <a:cxn ang="0">
                  <a:pos x="268" y="208"/>
                </a:cxn>
                <a:cxn ang="0">
                  <a:pos x="276" y="180"/>
                </a:cxn>
                <a:cxn ang="0">
                  <a:pos x="280" y="144"/>
                </a:cxn>
                <a:cxn ang="0">
                  <a:pos x="288" y="132"/>
                </a:cxn>
                <a:cxn ang="0">
                  <a:pos x="304" y="102"/>
                </a:cxn>
                <a:cxn ang="0">
                  <a:pos x="304" y="64"/>
                </a:cxn>
                <a:cxn ang="0">
                  <a:pos x="298" y="50"/>
                </a:cxn>
                <a:cxn ang="0">
                  <a:pos x="308" y="46"/>
                </a:cxn>
                <a:cxn ang="0">
                  <a:pos x="324" y="22"/>
                </a:cxn>
                <a:cxn ang="0">
                  <a:pos x="340" y="12"/>
                </a:cxn>
                <a:cxn ang="0">
                  <a:pos x="362" y="14"/>
                </a:cxn>
                <a:cxn ang="0">
                  <a:pos x="390" y="36"/>
                </a:cxn>
                <a:cxn ang="0">
                  <a:pos x="414" y="44"/>
                </a:cxn>
                <a:cxn ang="0">
                  <a:pos x="442" y="54"/>
                </a:cxn>
                <a:cxn ang="0">
                  <a:pos x="468" y="54"/>
                </a:cxn>
                <a:cxn ang="0">
                  <a:pos x="480" y="58"/>
                </a:cxn>
                <a:cxn ang="0">
                  <a:pos x="490" y="42"/>
                </a:cxn>
                <a:cxn ang="0">
                  <a:pos x="504" y="26"/>
                </a:cxn>
                <a:cxn ang="0">
                  <a:pos x="520" y="32"/>
                </a:cxn>
                <a:cxn ang="0">
                  <a:pos x="536" y="30"/>
                </a:cxn>
                <a:cxn ang="0">
                  <a:pos x="576" y="16"/>
                </a:cxn>
                <a:cxn ang="0">
                  <a:pos x="586" y="16"/>
                </a:cxn>
                <a:cxn ang="0">
                  <a:pos x="618" y="16"/>
                </a:cxn>
                <a:cxn ang="0">
                  <a:pos x="620" y="8"/>
                </a:cxn>
                <a:cxn ang="0">
                  <a:pos x="654" y="8"/>
                </a:cxn>
                <a:cxn ang="0">
                  <a:pos x="682" y="14"/>
                </a:cxn>
                <a:cxn ang="0">
                  <a:pos x="696" y="12"/>
                </a:cxn>
                <a:cxn ang="0">
                  <a:pos x="720" y="18"/>
                </a:cxn>
                <a:cxn ang="0">
                  <a:pos x="736" y="36"/>
                </a:cxn>
                <a:cxn ang="0">
                  <a:pos x="776" y="46"/>
                </a:cxn>
                <a:cxn ang="0">
                  <a:pos x="784" y="40"/>
                </a:cxn>
                <a:cxn ang="0">
                  <a:pos x="794" y="42"/>
                </a:cxn>
                <a:cxn ang="0">
                  <a:pos x="816" y="34"/>
                </a:cxn>
                <a:cxn ang="0">
                  <a:pos x="832" y="44"/>
                </a:cxn>
                <a:cxn ang="0">
                  <a:pos x="846" y="60"/>
                </a:cxn>
                <a:cxn ang="0">
                  <a:pos x="854" y="66"/>
                </a:cxn>
                <a:cxn ang="0">
                  <a:pos x="868" y="80"/>
                </a:cxn>
                <a:cxn ang="0">
                  <a:pos x="876" y="82"/>
                </a:cxn>
              </a:cxnLst>
              <a:rect l="0" t="0" r="r" b="b"/>
              <a:pathLst>
                <a:path w="882" h="524">
                  <a:moveTo>
                    <a:pt x="0" y="524"/>
                  </a:moveTo>
                  <a:lnTo>
                    <a:pt x="0" y="524"/>
                  </a:lnTo>
                  <a:lnTo>
                    <a:pt x="0" y="524"/>
                  </a:lnTo>
                  <a:lnTo>
                    <a:pt x="0" y="524"/>
                  </a:lnTo>
                  <a:lnTo>
                    <a:pt x="2" y="524"/>
                  </a:lnTo>
                  <a:lnTo>
                    <a:pt x="2" y="524"/>
                  </a:lnTo>
                  <a:lnTo>
                    <a:pt x="12" y="522"/>
                  </a:lnTo>
                  <a:lnTo>
                    <a:pt x="14" y="522"/>
                  </a:lnTo>
                  <a:lnTo>
                    <a:pt x="14" y="502"/>
                  </a:lnTo>
                  <a:lnTo>
                    <a:pt x="14" y="494"/>
                  </a:lnTo>
                  <a:lnTo>
                    <a:pt x="16" y="490"/>
                  </a:lnTo>
                  <a:lnTo>
                    <a:pt x="16" y="490"/>
                  </a:lnTo>
                  <a:lnTo>
                    <a:pt x="18" y="488"/>
                  </a:lnTo>
                  <a:lnTo>
                    <a:pt x="22" y="484"/>
                  </a:lnTo>
                  <a:lnTo>
                    <a:pt x="22" y="484"/>
                  </a:lnTo>
                  <a:lnTo>
                    <a:pt x="22" y="484"/>
                  </a:lnTo>
                  <a:lnTo>
                    <a:pt x="22" y="484"/>
                  </a:lnTo>
                  <a:lnTo>
                    <a:pt x="22" y="482"/>
                  </a:lnTo>
                  <a:lnTo>
                    <a:pt x="24" y="482"/>
                  </a:lnTo>
                  <a:lnTo>
                    <a:pt x="28" y="476"/>
                  </a:lnTo>
                  <a:lnTo>
                    <a:pt x="30" y="476"/>
                  </a:lnTo>
                  <a:lnTo>
                    <a:pt x="30" y="474"/>
                  </a:lnTo>
                  <a:lnTo>
                    <a:pt x="38" y="472"/>
                  </a:lnTo>
                  <a:lnTo>
                    <a:pt x="38" y="472"/>
                  </a:lnTo>
                  <a:lnTo>
                    <a:pt x="38" y="472"/>
                  </a:lnTo>
                  <a:lnTo>
                    <a:pt x="40" y="472"/>
                  </a:lnTo>
                  <a:lnTo>
                    <a:pt x="40" y="474"/>
                  </a:lnTo>
                  <a:lnTo>
                    <a:pt x="40" y="472"/>
                  </a:lnTo>
                  <a:lnTo>
                    <a:pt x="40" y="472"/>
                  </a:lnTo>
                  <a:lnTo>
                    <a:pt x="40" y="472"/>
                  </a:lnTo>
                  <a:lnTo>
                    <a:pt x="40" y="472"/>
                  </a:lnTo>
                  <a:lnTo>
                    <a:pt x="40" y="472"/>
                  </a:lnTo>
                  <a:lnTo>
                    <a:pt x="40" y="470"/>
                  </a:lnTo>
                  <a:lnTo>
                    <a:pt x="40" y="470"/>
                  </a:lnTo>
                  <a:lnTo>
                    <a:pt x="40" y="468"/>
                  </a:lnTo>
                  <a:lnTo>
                    <a:pt x="42" y="468"/>
                  </a:lnTo>
                  <a:lnTo>
                    <a:pt x="42" y="468"/>
                  </a:lnTo>
                  <a:lnTo>
                    <a:pt x="42" y="468"/>
                  </a:lnTo>
                  <a:lnTo>
                    <a:pt x="42" y="468"/>
                  </a:lnTo>
                  <a:lnTo>
                    <a:pt x="44" y="468"/>
                  </a:lnTo>
                  <a:lnTo>
                    <a:pt x="44" y="468"/>
                  </a:lnTo>
                  <a:lnTo>
                    <a:pt x="44" y="470"/>
                  </a:lnTo>
                  <a:lnTo>
                    <a:pt x="44" y="472"/>
                  </a:lnTo>
                  <a:lnTo>
                    <a:pt x="46" y="472"/>
                  </a:lnTo>
                  <a:lnTo>
                    <a:pt x="46" y="472"/>
                  </a:lnTo>
                  <a:lnTo>
                    <a:pt x="46" y="474"/>
                  </a:lnTo>
                  <a:lnTo>
                    <a:pt x="46" y="474"/>
                  </a:lnTo>
                  <a:lnTo>
                    <a:pt x="56" y="482"/>
                  </a:lnTo>
                  <a:lnTo>
                    <a:pt x="56" y="482"/>
                  </a:lnTo>
                  <a:lnTo>
                    <a:pt x="60" y="478"/>
                  </a:lnTo>
                  <a:lnTo>
                    <a:pt x="60" y="478"/>
                  </a:lnTo>
                  <a:lnTo>
                    <a:pt x="60" y="478"/>
                  </a:lnTo>
                  <a:lnTo>
                    <a:pt x="60" y="478"/>
                  </a:lnTo>
                  <a:lnTo>
                    <a:pt x="60" y="478"/>
                  </a:lnTo>
                  <a:lnTo>
                    <a:pt x="60" y="478"/>
                  </a:lnTo>
                  <a:lnTo>
                    <a:pt x="60" y="478"/>
                  </a:lnTo>
                  <a:lnTo>
                    <a:pt x="62" y="476"/>
                  </a:lnTo>
                  <a:lnTo>
                    <a:pt x="62" y="476"/>
                  </a:lnTo>
                  <a:lnTo>
                    <a:pt x="62" y="476"/>
                  </a:lnTo>
                  <a:lnTo>
                    <a:pt x="62" y="476"/>
                  </a:lnTo>
                  <a:lnTo>
                    <a:pt x="62" y="476"/>
                  </a:lnTo>
                  <a:lnTo>
                    <a:pt x="62" y="478"/>
                  </a:lnTo>
                  <a:lnTo>
                    <a:pt x="64" y="478"/>
                  </a:lnTo>
                  <a:lnTo>
                    <a:pt x="64" y="478"/>
                  </a:lnTo>
                  <a:lnTo>
                    <a:pt x="64" y="478"/>
                  </a:lnTo>
                  <a:lnTo>
                    <a:pt x="66" y="478"/>
                  </a:lnTo>
                  <a:lnTo>
                    <a:pt x="66" y="478"/>
                  </a:lnTo>
                  <a:lnTo>
                    <a:pt x="70" y="476"/>
                  </a:lnTo>
                  <a:lnTo>
                    <a:pt x="70" y="476"/>
                  </a:lnTo>
                  <a:lnTo>
                    <a:pt x="72" y="468"/>
                  </a:lnTo>
                  <a:lnTo>
                    <a:pt x="72" y="466"/>
                  </a:lnTo>
                  <a:lnTo>
                    <a:pt x="72" y="466"/>
                  </a:lnTo>
                  <a:lnTo>
                    <a:pt x="72" y="466"/>
                  </a:lnTo>
                  <a:lnTo>
                    <a:pt x="72" y="464"/>
                  </a:lnTo>
                  <a:lnTo>
                    <a:pt x="70" y="464"/>
                  </a:lnTo>
                  <a:lnTo>
                    <a:pt x="70" y="462"/>
                  </a:lnTo>
                  <a:lnTo>
                    <a:pt x="70" y="462"/>
                  </a:lnTo>
                  <a:lnTo>
                    <a:pt x="72" y="462"/>
                  </a:lnTo>
                  <a:lnTo>
                    <a:pt x="72" y="462"/>
                  </a:lnTo>
                  <a:lnTo>
                    <a:pt x="74" y="462"/>
                  </a:lnTo>
                  <a:lnTo>
                    <a:pt x="74" y="462"/>
                  </a:lnTo>
                  <a:lnTo>
                    <a:pt x="76" y="462"/>
                  </a:lnTo>
                  <a:lnTo>
                    <a:pt x="76" y="462"/>
                  </a:lnTo>
                  <a:lnTo>
                    <a:pt x="76" y="462"/>
                  </a:lnTo>
                  <a:lnTo>
                    <a:pt x="76" y="462"/>
                  </a:lnTo>
                  <a:lnTo>
                    <a:pt x="80" y="464"/>
                  </a:lnTo>
                  <a:lnTo>
                    <a:pt x="82" y="464"/>
                  </a:lnTo>
                  <a:lnTo>
                    <a:pt x="82" y="464"/>
                  </a:lnTo>
                  <a:lnTo>
                    <a:pt x="82" y="464"/>
                  </a:lnTo>
                  <a:lnTo>
                    <a:pt x="82" y="464"/>
                  </a:lnTo>
                  <a:lnTo>
                    <a:pt x="84" y="462"/>
                  </a:lnTo>
                  <a:lnTo>
                    <a:pt x="84" y="462"/>
                  </a:lnTo>
                  <a:lnTo>
                    <a:pt x="84" y="462"/>
                  </a:lnTo>
                  <a:lnTo>
                    <a:pt x="98" y="456"/>
                  </a:lnTo>
                  <a:lnTo>
                    <a:pt x="102" y="454"/>
                  </a:lnTo>
                  <a:lnTo>
                    <a:pt x="102" y="454"/>
                  </a:lnTo>
                  <a:lnTo>
                    <a:pt x="104" y="454"/>
                  </a:lnTo>
                  <a:lnTo>
                    <a:pt x="106" y="462"/>
                  </a:lnTo>
                  <a:lnTo>
                    <a:pt x="106" y="462"/>
                  </a:lnTo>
                  <a:lnTo>
                    <a:pt x="106" y="462"/>
                  </a:lnTo>
                  <a:lnTo>
                    <a:pt x="104" y="464"/>
                  </a:lnTo>
                  <a:lnTo>
                    <a:pt x="104" y="466"/>
                  </a:lnTo>
                  <a:lnTo>
                    <a:pt x="102" y="466"/>
                  </a:lnTo>
                  <a:lnTo>
                    <a:pt x="102" y="466"/>
                  </a:lnTo>
                  <a:lnTo>
                    <a:pt x="102" y="468"/>
                  </a:lnTo>
                  <a:lnTo>
                    <a:pt x="102" y="468"/>
                  </a:lnTo>
                  <a:lnTo>
                    <a:pt x="102" y="468"/>
                  </a:lnTo>
                  <a:lnTo>
                    <a:pt x="102" y="468"/>
                  </a:lnTo>
                  <a:lnTo>
                    <a:pt x="102" y="468"/>
                  </a:lnTo>
                  <a:lnTo>
                    <a:pt x="102" y="470"/>
                  </a:lnTo>
                  <a:lnTo>
                    <a:pt x="104" y="476"/>
                  </a:lnTo>
                  <a:lnTo>
                    <a:pt x="104" y="480"/>
                  </a:lnTo>
                  <a:lnTo>
                    <a:pt x="104" y="482"/>
                  </a:lnTo>
                  <a:lnTo>
                    <a:pt x="104" y="482"/>
                  </a:lnTo>
                  <a:lnTo>
                    <a:pt x="104" y="484"/>
                  </a:lnTo>
                  <a:lnTo>
                    <a:pt x="106" y="480"/>
                  </a:lnTo>
                  <a:lnTo>
                    <a:pt x="108" y="480"/>
                  </a:lnTo>
                  <a:lnTo>
                    <a:pt x="108" y="480"/>
                  </a:lnTo>
                  <a:lnTo>
                    <a:pt x="110" y="482"/>
                  </a:lnTo>
                  <a:lnTo>
                    <a:pt x="110" y="482"/>
                  </a:lnTo>
                  <a:lnTo>
                    <a:pt x="112" y="482"/>
                  </a:lnTo>
                  <a:lnTo>
                    <a:pt x="112" y="482"/>
                  </a:lnTo>
                  <a:lnTo>
                    <a:pt x="112" y="482"/>
                  </a:lnTo>
                  <a:lnTo>
                    <a:pt x="112" y="484"/>
                  </a:lnTo>
                  <a:lnTo>
                    <a:pt x="112" y="484"/>
                  </a:lnTo>
                  <a:lnTo>
                    <a:pt x="114" y="484"/>
                  </a:lnTo>
                  <a:lnTo>
                    <a:pt x="114" y="484"/>
                  </a:lnTo>
                  <a:lnTo>
                    <a:pt x="114" y="484"/>
                  </a:lnTo>
                  <a:lnTo>
                    <a:pt x="116" y="484"/>
                  </a:lnTo>
                  <a:lnTo>
                    <a:pt x="116" y="484"/>
                  </a:lnTo>
                  <a:lnTo>
                    <a:pt x="118" y="484"/>
                  </a:lnTo>
                  <a:lnTo>
                    <a:pt x="118" y="484"/>
                  </a:lnTo>
                  <a:lnTo>
                    <a:pt x="122" y="480"/>
                  </a:lnTo>
                  <a:lnTo>
                    <a:pt x="124" y="480"/>
                  </a:lnTo>
                  <a:lnTo>
                    <a:pt x="124" y="480"/>
                  </a:lnTo>
                  <a:lnTo>
                    <a:pt x="124" y="480"/>
                  </a:lnTo>
                  <a:lnTo>
                    <a:pt x="126" y="476"/>
                  </a:lnTo>
                  <a:lnTo>
                    <a:pt x="126" y="474"/>
                  </a:lnTo>
                  <a:lnTo>
                    <a:pt x="126" y="472"/>
                  </a:lnTo>
                  <a:lnTo>
                    <a:pt x="128" y="472"/>
                  </a:lnTo>
                  <a:lnTo>
                    <a:pt x="128" y="472"/>
                  </a:lnTo>
                  <a:lnTo>
                    <a:pt x="132" y="468"/>
                  </a:lnTo>
                  <a:lnTo>
                    <a:pt x="132" y="468"/>
                  </a:lnTo>
                  <a:lnTo>
                    <a:pt x="134" y="466"/>
                  </a:lnTo>
                  <a:lnTo>
                    <a:pt x="136" y="464"/>
                  </a:lnTo>
                  <a:lnTo>
                    <a:pt x="136" y="464"/>
                  </a:lnTo>
                  <a:lnTo>
                    <a:pt x="138" y="462"/>
                  </a:lnTo>
                  <a:lnTo>
                    <a:pt x="138" y="462"/>
                  </a:lnTo>
                  <a:lnTo>
                    <a:pt x="138" y="462"/>
                  </a:lnTo>
                  <a:lnTo>
                    <a:pt x="140" y="458"/>
                  </a:lnTo>
                  <a:lnTo>
                    <a:pt x="142" y="458"/>
                  </a:lnTo>
                  <a:lnTo>
                    <a:pt x="142" y="456"/>
                  </a:lnTo>
                  <a:lnTo>
                    <a:pt x="144" y="456"/>
                  </a:lnTo>
                  <a:lnTo>
                    <a:pt x="144" y="456"/>
                  </a:lnTo>
                  <a:lnTo>
                    <a:pt x="144" y="456"/>
                  </a:lnTo>
                  <a:lnTo>
                    <a:pt x="146" y="454"/>
                  </a:lnTo>
                  <a:lnTo>
                    <a:pt x="146" y="454"/>
                  </a:lnTo>
                  <a:lnTo>
                    <a:pt x="148" y="454"/>
                  </a:lnTo>
                  <a:lnTo>
                    <a:pt x="150" y="454"/>
                  </a:lnTo>
                  <a:lnTo>
                    <a:pt x="150" y="456"/>
                  </a:lnTo>
                  <a:lnTo>
                    <a:pt x="150" y="456"/>
                  </a:lnTo>
                  <a:lnTo>
                    <a:pt x="150" y="456"/>
                  </a:lnTo>
                  <a:lnTo>
                    <a:pt x="150" y="456"/>
                  </a:lnTo>
                  <a:lnTo>
                    <a:pt x="152" y="454"/>
                  </a:lnTo>
                  <a:lnTo>
                    <a:pt x="152" y="454"/>
                  </a:lnTo>
                  <a:lnTo>
                    <a:pt x="152" y="454"/>
                  </a:lnTo>
                  <a:lnTo>
                    <a:pt x="154" y="454"/>
                  </a:lnTo>
                  <a:lnTo>
                    <a:pt x="154" y="452"/>
                  </a:lnTo>
                  <a:lnTo>
                    <a:pt x="154" y="452"/>
                  </a:lnTo>
                  <a:lnTo>
                    <a:pt x="154" y="452"/>
                  </a:lnTo>
                  <a:lnTo>
                    <a:pt x="154" y="452"/>
                  </a:lnTo>
                  <a:lnTo>
                    <a:pt x="154" y="450"/>
                  </a:lnTo>
                  <a:lnTo>
                    <a:pt x="154" y="450"/>
                  </a:lnTo>
                  <a:lnTo>
                    <a:pt x="154" y="450"/>
                  </a:lnTo>
                  <a:lnTo>
                    <a:pt x="154" y="448"/>
                  </a:lnTo>
                  <a:lnTo>
                    <a:pt x="154" y="448"/>
                  </a:lnTo>
                  <a:lnTo>
                    <a:pt x="154" y="448"/>
                  </a:lnTo>
                  <a:lnTo>
                    <a:pt x="156" y="446"/>
                  </a:lnTo>
                  <a:lnTo>
                    <a:pt x="156" y="446"/>
                  </a:lnTo>
                  <a:lnTo>
                    <a:pt x="156" y="444"/>
                  </a:lnTo>
                  <a:lnTo>
                    <a:pt x="156" y="444"/>
                  </a:lnTo>
                  <a:lnTo>
                    <a:pt x="156" y="444"/>
                  </a:lnTo>
                  <a:lnTo>
                    <a:pt x="158" y="444"/>
                  </a:lnTo>
                  <a:lnTo>
                    <a:pt x="158" y="442"/>
                  </a:lnTo>
                  <a:lnTo>
                    <a:pt x="164" y="442"/>
                  </a:lnTo>
                  <a:lnTo>
                    <a:pt x="168" y="440"/>
                  </a:lnTo>
                  <a:lnTo>
                    <a:pt x="168" y="440"/>
                  </a:lnTo>
                  <a:lnTo>
                    <a:pt x="170" y="440"/>
                  </a:lnTo>
                  <a:lnTo>
                    <a:pt x="170" y="440"/>
                  </a:lnTo>
                  <a:lnTo>
                    <a:pt x="172" y="440"/>
                  </a:lnTo>
                  <a:lnTo>
                    <a:pt x="172" y="438"/>
                  </a:lnTo>
                  <a:lnTo>
                    <a:pt x="174" y="438"/>
                  </a:lnTo>
                  <a:lnTo>
                    <a:pt x="174" y="436"/>
                  </a:lnTo>
                  <a:lnTo>
                    <a:pt x="178" y="430"/>
                  </a:lnTo>
                  <a:lnTo>
                    <a:pt x="182" y="422"/>
                  </a:lnTo>
                  <a:lnTo>
                    <a:pt x="182" y="422"/>
                  </a:lnTo>
                  <a:lnTo>
                    <a:pt x="182" y="422"/>
                  </a:lnTo>
                  <a:lnTo>
                    <a:pt x="182" y="422"/>
                  </a:lnTo>
                  <a:lnTo>
                    <a:pt x="184" y="420"/>
                  </a:lnTo>
                  <a:lnTo>
                    <a:pt x="184" y="418"/>
                  </a:lnTo>
                  <a:lnTo>
                    <a:pt x="184" y="418"/>
                  </a:lnTo>
                  <a:lnTo>
                    <a:pt x="188" y="414"/>
                  </a:lnTo>
                  <a:lnTo>
                    <a:pt x="188" y="410"/>
                  </a:lnTo>
                  <a:lnTo>
                    <a:pt x="190" y="410"/>
                  </a:lnTo>
                  <a:lnTo>
                    <a:pt x="190" y="408"/>
                  </a:lnTo>
                  <a:lnTo>
                    <a:pt x="190" y="408"/>
                  </a:lnTo>
                  <a:lnTo>
                    <a:pt x="190" y="408"/>
                  </a:lnTo>
                  <a:lnTo>
                    <a:pt x="188" y="408"/>
                  </a:lnTo>
                  <a:lnTo>
                    <a:pt x="188" y="408"/>
                  </a:lnTo>
                  <a:lnTo>
                    <a:pt x="188" y="406"/>
                  </a:lnTo>
                  <a:lnTo>
                    <a:pt x="188" y="406"/>
                  </a:lnTo>
                  <a:lnTo>
                    <a:pt x="188" y="406"/>
                  </a:lnTo>
                  <a:lnTo>
                    <a:pt x="188" y="400"/>
                  </a:lnTo>
                  <a:lnTo>
                    <a:pt x="188" y="398"/>
                  </a:lnTo>
                  <a:lnTo>
                    <a:pt x="188" y="394"/>
                  </a:lnTo>
                  <a:lnTo>
                    <a:pt x="188" y="392"/>
                  </a:lnTo>
                  <a:lnTo>
                    <a:pt x="188" y="392"/>
                  </a:lnTo>
                  <a:lnTo>
                    <a:pt x="188" y="390"/>
                  </a:lnTo>
                  <a:lnTo>
                    <a:pt x="188" y="388"/>
                  </a:lnTo>
                  <a:lnTo>
                    <a:pt x="188" y="388"/>
                  </a:lnTo>
                  <a:lnTo>
                    <a:pt x="188" y="382"/>
                  </a:lnTo>
                  <a:lnTo>
                    <a:pt x="188" y="382"/>
                  </a:lnTo>
                  <a:lnTo>
                    <a:pt x="188" y="380"/>
                  </a:lnTo>
                  <a:lnTo>
                    <a:pt x="188" y="380"/>
                  </a:lnTo>
                  <a:lnTo>
                    <a:pt x="188" y="372"/>
                  </a:lnTo>
                  <a:lnTo>
                    <a:pt x="188" y="372"/>
                  </a:lnTo>
                  <a:lnTo>
                    <a:pt x="188" y="366"/>
                  </a:lnTo>
                  <a:lnTo>
                    <a:pt x="188" y="366"/>
                  </a:lnTo>
                  <a:lnTo>
                    <a:pt x="188" y="364"/>
                  </a:lnTo>
                  <a:lnTo>
                    <a:pt x="188" y="362"/>
                  </a:lnTo>
                  <a:lnTo>
                    <a:pt x="188" y="358"/>
                  </a:lnTo>
                  <a:lnTo>
                    <a:pt x="188" y="358"/>
                  </a:lnTo>
                  <a:lnTo>
                    <a:pt x="188" y="356"/>
                  </a:lnTo>
                  <a:lnTo>
                    <a:pt x="188" y="356"/>
                  </a:lnTo>
                  <a:lnTo>
                    <a:pt x="188" y="354"/>
                  </a:lnTo>
                  <a:lnTo>
                    <a:pt x="190" y="352"/>
                  </a:lnTo>
                  <a:lnTo>
                    <a:pt x="190" y="352"/>
                  </a:lnTo>
                  <a:lnTo>
                    <a:pt x="192" y="352"/>
                  </a:lnTo>
                  <a:lnTo>
                    <a:pt x="192" y="352"/>
                  </a:lnTo>
                  <a:lnTo>
                    <a:pt x="194" y="350"/>
                  </a:lnTo>
                  <a:lnTo>
                    <a:pt x="196" y="348"/>
                  </a:lnTo>
                  <a:lnTo>
                    <a:pt x="198" y="346"/>
                  </a:lnTo>
                  <a:lnTo>
                    <a:pt x="200" y="344"/>
                  </a:lnTo>
                  <a:lnTo>
                    <a:pt x="200" y="344"/>
                  </a:lnTo>
                  <a:lnTo>
                    <a:pt x="202" y="342"/>
                  </a:lnTo>
                  <a:lnTo>
                    <a:pt x="204" y="342"/>
                  </a:lnTo>
                  <a:lnTo>
                    <a:pt x="204" y="340"/>
                  </a:lnTo>
                  <a:lnTo>
                    <a:pt x="204" y="340"/>
                  </a:lnTo>
                  <a:lnTo>
                    <a:pt x="204" y="340"/>
                  </a:lnTo>
                  <a:lnTo>
                    <a:pt x="208" y="334"/>
                  </a:lnTo>
                  <a:lnTo>
                    <a:pt x="208" y="332"/>
                  </a:lnTo>
                  <a:lnTo>
                    <a:pt x="210" y="330"/>
                  </a:lnTo>
                  <a:lnTo>
                    <a:pt x="210" y="330"/>
                  </a:lnTo>
                  <a:lnTo>
                    <a:pt x="210" y="328"/>
                  </a:lnTo>
                  <a:lnTo>
                    <a:pt x="210" y="328"/>
                  </a:lnTo>
                  <a:lnTo>
                    <a:pt x="210" y="326"/>
                  </a:lnTo>
                  <a:lnTo>
                    <a:pt x="212" y="324"/>
                  </a:lnTo>
                  <a:lnTo>
                    <a:pt x="212" y="322"/>
                  </a:lnTo>
                  <a:lnTo>
                    <a:pt x="214" y="320"/>
                  </a:lnTo>
                  <a:lnTo>
                    <a:pt x="214" y="320"/>
                  </a:lnTo>
                  <a:lnTo>
                    <a:pt x="216" y="316"/>
                  </a:lnTo>
                  <a:lnTo>
                    <a:pt x="216" y="314"/>
                  </a:lnTo>
                  <a:lnTo>
                    <a:pt x="220" y="312"/>
                  </a:lnTo>
                  <a:lnTo>
                    <a:pt x="220" y="312"/>
                  </a:lnTo>
                  <a:lnTo>
                    <a:pt x="220" y="312"/>
                  </a:lnTo>
                  <a:lnTo>
                    <a:pt x="224" y="308"/>
                  </a:lnTo>
                  <a:lnTo>
                    <a:pt x="224" y="308"/>
                  </a:lnTo>
                  <a:lnTo>
                    <a:pt x="232" y="304"/>
                  </a:lnTo>
                  <a:lnTo>
                    <a:pt x="232" y="302"/>
                  </a:lnTo>
                  <a:lnTo>
                    <a:pt x="234" y="302"/>
                  </a:lnTo>
                  <a:lnTo>
                    <a:pt x="234" y="302"/>
                  </a:lnTo>
                  <a:lnTo>
                    <a:pt x="236" y="302"/>
                  </a:lnTo>
                  <a:lnTo>
                    <a:pt x="238" y="302"/>
                  </a:lnTo>
                  <a:lnTo>
                    <a:pt x="238" y="302"/>
                  </a:lnTo>
                  <a:lnTo>
                    <a:pt x="238" y="302"/>
                  </a:lnTo>
                  <a:lnTo>
                    <a:pt x="240" y="302"/>
                  </a:lnTo>
                  <a:lnTo>
                    <a:pt x="240" y="300"/>
                  </a:lnTo>
                  <a:lnTo>
                    <a:pt x="240" y="300"/>
                  </a:lnTo>
                  <a:lnTo>
                    <a:pt x="242" y="300"/>
                  </a:lnTo>
                  <a:lnTo>
                    <a:pt x="244" y="298"/>
                  </a:lnTo>
                  <a:lnTo>
                    <a:pt x="244" y="296"/>
                  </a:lnTo>
                  <a:lnTo>
                    <a:pt x="252" y="290"/>
                  </a:lnTo>
                  <a:lnTo>
                    <a:pt x="252" y="290"/>
                  </a:lnTo>
                  <a:lnTo>
                    <a:pt x="252" y="288"/>
                  </a:lnTo>
                  <a:lnTo>
                    <a:pt x="254" y="286"/>
                  </a:lnTo>
                  <a:lnTo>
                    <a:pt x="256" y="286"/>
                  </a:lnTo>
                  <a:lnTo>
                    <a:pt x="258" y="282"/>
                  </a:lnTo>
                  <a:lnTo>
                    <a:pt x="258" y="282"/>
                  </a:lnTo>
                  <a:lnTo>
                    <a:pt x="258" y="280"/>
                  </a:lnTo>
                  <a:lnTo>
                    <a:pt x="260" y="280"/>
                  </a:lnTo>
                  <a:lnTo>
                    <a:pt x="260" y="278"/>
                  </a:lnTo>
                  <a:lnTo>
                    <a:pt x="260" y="278"/>
                  </a:lnTo>
                  <a:lnTo>
                    <a:pt x="260" y="274"/>
                  </a:lnTo>
                  <a:lnTo>
                    <a:pt x="260" y="272"/>
                  </a:lnTo>
                  <a:lnTo>
                    <a:pt x="262" y="270"/>
                  </a:lnTo>
                  <a:lnTo>
                    <a:pt x="262" y="270"/>
                  </a:lnTo>
                  <a:lnTo>
                    <a:pt x="260" y="268"/>
                  </a:lnTo>
                  <a:lnTo>
                    <a:pt x="260" y="268"/>
                  </a:lnTo>
                  <a:lnTo>
                    <a:pt x="260" y="266"/>
                  </a:lnTo>
                  <a:lnTo>
                    <a:pt x="260" y="264"/>
                  </a:lnTo>
                  <a:lnTo>
                    <a:pt x="260" y="264"/>
                  </a:lnTo>
                  <a:lnTo>
                    <a:pt x="260" y="264"/>
                  </a:lnTo>
                  <a:lnTo>
                    <a:pt x="260" y="262"/>
                  </a:lnTo>
                  <a:lnTo>
                    <a:pt x="260" y="262"/>
                  </a:lnTo>
                  <a:lnTo>
                    <a:pt x="260" y="260"/>
                  </a:lnTo>
                  <a:lnTo>
                    <a:pt x="260" y="260"/>
                  </a:lnTo>
                  <a:lnTo>
                    <a:pt x="260" y="258"/>
                  </a:lnTo>
                  <a:lnTo>
                    <a:pt x="260" y="256"/>
                  </a:lnTo>
                  <a:lnTo>
                    <a:pt x="262" y="252"/>
                  </a:lnTo>
                  <a:lnTo>
                    <a:pt x="264" y="248"/>
                  </a:lnTo>
                  <a:lnTo>
                    <a:pt x="264" y="248"/>
                  </a:lnTo>
                  <a:lnTo>
                    <a:pt x="264" y="246"/>
                  </a:lnTo>
                  <a:lnTo>
                    <a:pt x="264" y="246"/>
                  </a:lnTo>
                  <a:lnTo>
                    <a:pt x="266" y="244"/>
                  </a:lnTo>
                  <a:lnTo>
                    <a:pt x="266" y="242"/>
                  </a:lnTo>
                  <a:lnTo>
                    <a:pt x="268" y="240"/>
                  </a:lnTo>
                  <a:lnTo>
                    <a:pt x="268" y="238"/>
                  </a:lnTo>
                  <a:lnTo>
                    <a:pt x="270" y="238"/>
                  </a:lnTo>
                  <a:lnTo>
                    <a:pt x="270" y="238"/>
                  </a:lnTo>
                  <a:lnTo>
                    <a:pt x="270" y="236"/>
                  </a:lnTo>
                  <a:lnTo>
                    <a:pt x="270" y="236"/>
                  </a:lnTo>
                  <a:lnTo>
                    <a:pt x="272" y="236"/>
                  </a:lnTo>
                  <a:lnTo>
                    <a:pt x="272" y="234"/>
                  </a:lnTo>
                  <a:lnTo>
                    <a:pt x="272" y="232"/>
                  </a:lnTo>
                  <a:lnTo>
                    <a:pt x="272" y="230"/>
                  </a:lnTo>
                  <a:lnTo>
                    <a:pt x="272" y="230"/>
                  </a:lnTo>
                  <a:lnTo>
                    <a:pt x="270" y="228"/>
                  </a:lnTo>
                  <a:lnTo>
                    <a:pt x="270" y="226"/>
                  </a:lnTo>
                  <a:lnTo>
                    <a:pt x="268" y="226"/>
                  </a:lnTo>
                  <a:lnTo>
                    <a:pt x="268" y="224"/>
                  </a:lnTo>
                  <a:lnTo>
                    <a:pt x="268" y="222"/>
                  </a:lnTo>
                  <a:lnTo>
                    <a:pt x="268" y="220"/>
                  </a:lnTo>
                  <a:lnTo>
                    <a:pt x="268" y="218"/>
                  </a:lnTo>
                  <a:lnTo>
                    <a:pt x="268" y="218"/>
                  </a:lnTo>
                  <a:lnTo>
                    <a:pt x="268" y="218"/>
                  </a:lnTo>
                  <a:lnTo>
                    <a:pt x="268" y="218"/>
                  </a:lnTo>
                  <a:lnTo>
                    <a:pt x="268" y="216"/>
                  </a:lnTo>
                  <a:lnTo>
                    <a:pt x="268" y="216"/>
                  </a:lnTo>
                  <a:lnTo>
                    <a:pt x="268" y="214"/>
                  </a:lnTo>
                  <a:lnTo>
                    <a:pt x="268" y="212"/>
                  </a:lnTo>
                  <a:lnTo>
                    <a:pt x="268" y="212"/>
                  </a:lnTo>
                  <a:lnTo>
                    <a:pt x="268" y="212"/>
                  </a:lnTo>
                  <a:lnTo>
                    <a:pt x="268" y="210"/>
                  </a:lnTo>
                  <a:lnTo>
                    <a:pt x="268" y="210"/>
                  </a:lnTo>
                  <a:lnTo>
                    <a:pt x="268" y="208"/>
                  </a:lnTo>
                  <a:lnTo>
                    <a:pt x="268" y="206"/>
                  </a:lnTo>
                  <a:lnTo>
                    <a:pt x="268" y="206"/>
                  </a:lnTo>
                  <a:lnTo>
                    <a:pt x="268" y="204"/>
                  </a:lnTo>
                  <a:lnTo>
                    <a:pt x="268" y="204"/>
                  </a:lnTo>
                  <a:lnTo>
                    <a:pt x="268" y="204"/>
                  </a:lnTo>
                  <a:lnTo>
                    <a:pt x="268" y="202"/>
                  </a:lnTo>
                  <a:lnTo>
                    <a:pt x="270" y="200"/>
                  </a:lnTo>
                  <a:lnTo>
                    <a:pt x="270" y="200"/>
                  </a:lnTo>
                  <a:lnTo>
                    <a:pt x="270" y="200"/>
                  </a:lnTo>
                  <a:lnTo>
                    <a:pt x="270" y="200"/>
                  </a:lnTo>
                  <a:lnTo>
                    <a:pt x="270" y="198"/>
                  </a:lnTo>
                  <a:lnTo>
                    <a:pt x="272" y="198"/>
                  </a:lnTo>
                  <a:lnTo>
                    <a:pt x="272" y="194"/>
                  </a:lnTo>
                  <a:lnTo>
                    <a:pt x="276" y="182"/>
                  </a:lnTo>
                  <a:lnTo>
                    <a:pt x="276" y="180"/>
                  </a:lnTo>
                  <a:lnTo>
                    <a:pt x="276" y="180"/>
                  </a:lnTo>
                  <a:lnTo>
                    <a:pt x="276" y="180"/>
                  </a:lnTo>
                  <a:lnTo>
                    <a:pt x="276" y="174"/>
                  </a:lnTo>
                  <a:lnTo>
                    <a:pt x="276" y="172"/>
                  </a:lnTo>
                  <a:lnTo>
                    <a:pt x="276" y="170"/>
                  </a:lnTo>
                  <a:lnTo>
                    <a:pt x="276" y="164"/>
                  </a:lnTo>
                  <a:lnTo>
                    <a:pt x="276" y="158"/>
                  </a:lnTo>
                  <a:lnTo>
                    <a:pt x="276" y="156"/>
                  </a:lnTo>
                  <a:lnTo>
                    <a:pt x="278" y="148"/>
                  </a:lnTo>
                  <a:lnTo>
                    <a:pt x="278" y="148"/>
                  </a:lnTo>
                  <a:lnTo>
                    <a:pt x="278" y="148"/>
                  </a:lnTo>
                  <a:lnTo>
                    <a:pt x="278" y="146"/>
                  </a:lnTo>
                  <a:lnTo>
                    <a:pt x="278" y="146"/>
                  </a:lnTo>
                  <a:lnTo>
                    <a:pt x="280" y="144"/>
                  </a:lnTo>
                  <a:lnTo>
                    <a:pt x="280" y="144"/>
                  </a:lnTo>
                  <a:lnTo>
                    <a:pt x="282" y="144"/>
                  </a:lnTo>
                  <a:lnTo>
                    <a:pt x="282" y="140"/>
                  </a:lnTo>
                  <a:lnTo>
                    <a:pt x="284" y="140"/>
                  </a:lnTo>
                  <a:lnTo>
                    <a:pt x="284" y="140"/>
                  </a:lnTo>
                  <a:lnTo>
                    <a:pt x="284" y="140"/>
                  </a:lnTo>
                  <a:lnTo>
                    <a:pt x="284" y="138"/>
                  </a:lnTo>
                  <a:lnTo>
                    <a:pt x="284" y="136"/>
                  </a:lnTo>
                  <a:lnTo>
                    <a:pt x="284" y="136"/>
                  </a:lnTo>
                  <a:lnTo>
                    <a:pt x="284" y="136"/>
                  </a:lnTo>
                  <a:lnTo>
                    <a:pt x="284" y="134"/>
                  </a:lnTo>
                  <a:lnTo>
                    <a:pt x="284" y="134"/>
                  </a:lnTo>
                  <a:lnTo>
                    <a:pt x="284" y="134"/>
                  </a:lnTo>
                  <a:lnTo>
                    <a:pt x="286" y="134"/>
                  </a:lnTo>
                  <a:lnTo>
                    <a:pt x="286" y="134"/>
                  </a:lnTo>
                  <a:lnTo>
                    <a:pt x="288" y="132"/>
                  </a:lnTo>
                  <a:lnTo>
                    <a:pt x="288" y="132"/>
                  </a:lnTo>
                  <a:lnTo>
                    <a:pt x="288" y="132"/>
                  </a:lnTo>
                  <a:lnTo>
                    <a:pt x="288" y="132"/>
                  </a:lnTo>
                  <a:lnTo>
                    <a:pt x="290" y="130"/>
                  </a:lnTo>
                  <a:lnTo>
                    <a:pt x="292" y="126"/>
                  </a:lnTo>
                  <a:lnTo>
                    <a:pt x="292" y="122"/>
                  </a:lnTo>
                  <a:lnTo>
                    <a:pt x="296" y="116"/>
                  </a:lnTo>
                  <a:lnTo>
                    <a:pt x="298" y="108"/>
                  </a:lnTo>
                  <a:lnTo>
                    <a:pt x="300" y="108"/>
                  </a:lnTo>
                  <a:lnTo>
                    <a:pt x="300" y="108"/>
                  </a:lnTo>
                  <a:lnTo>
                    <a:pt x="302" y="106"/>
                  </a:lnTo>
                  <a:lnTo>
                    <a:pt x="302" y="106"/>
                  </a:lnTo>
                  <a:lnTo>
                    <a:pt x="302" y="106"/>
                  </a:lnTo>
                  <a:lnTo>
                    <a:pt x="304" y="102"/>
                  </a:lnTo>
                  <a:lnTo>
                    <a:pt x="304" y="102"/>
                  </a:lnTo>
                  <a:lnTo>
                    <a:pt x="304" y="98"/>
                  </a:lnTo>
                  <a:lnTo>
                    <a:pt x="304" y="96"/>
                  </a:lnTo>
                  <a:lnTo>
                    <a:pt x="304" y="90"/>
                  </a:lnTo>
                  <a:lnTo>
                    <a:pt x="304" y="90"/>
                  </a:lnTo>
                  <a:lnTo>
                    <a:pt x="302" y="90"/>
                  </a:lnTo>
                  <a:lnTo>
                    <a:pt x="302" y="86"/>
                  </a:lnTo>
                  <a:lnTo>
                    <a:pt x="302" y="80"/>
                  </a:lnTo>
                  <a:lnTo>
                    <a:pt x="302" y="80"/>
                  </a:lnTo>
                  <a:lnTo>
                    <a:pt x="302" y="78"/>
                  </a:lnTo>
                  <a:lnTo>
                    <a:pt x="302" y="78"/>
                  </a:lnTo>
                  <a:lnTo>
                    <a:pt x="302" y="76"/>
                  </a:lnTo>
                  <a:lnTo>
                    <a:pt x="302" y="72"/>
                  </a:lnTo>
                  <a:lnTo>
                    <a:pt x="304" y="66"/>
                  </a:lnTo>
                  <a:lnTo>
                    <a:pt x="304" y="66"/>
                  </a:lnTo>
                  <a:lnTo>
                    <a:pt x="304" y="64"/>
                  </a:lnTo>
                  <a:lnTo>
                    <a:pt x="304" y="64"/>
                  </a:lnTo>
                  <a:lnTo>
                    <a:pt x="304" y="64"/>
                  </a:lnTo>
                  <a:lnTo>
                    <a:pt x="304" y="62"/>
                  </a:lnTo>
                  <a:lnTo>
                    <a:pt x="302" y="58"/>
                  </a:lnTo>
                  <a:lnTo>
                    <a:pt x="302" y="54"/>
                  </a:lnTo>
                  <a:lnTo>
                    <a:pt x="302" y="54"/>
                  </a:lnTo>
                  <a:lnTo>
                    <a:pt x="300" y="52"/>
                  </a:lnTo>
                  <a:lnTo>
                    <a:pt x="300" y="52"/>
                  </a:lnTo>
                  <a:lnTo>
                    <a:pt x="300" y="52"/>
                  </a:lnTo>
                  <a:lnTo>
                    <a:pt x="298" y="52"/>
                  </a:lnTo>
                  <a:lnTo>
                    <a:pt x="298" y="50"/>
                  </a:lnTo>
                  <a:lnTo>
                    <a:pt x="298" y="50"/>
                  </a:lnTo>
                  <a:lnTo>
                    <a:pt x="298" y="50"/>
                  </a:lnTo>
                  <a:lnTo>
                    <a:pt x="298" y="50"/>
                  </a:lnTo>
                  <a:lnTo>
                    <a:pt x="298" y="50"/>
                  </a:lnTo>
                  <a:lnTo>
                    <a:pt x="300" y="48"/>
                  </a:lnTo>
                  <a:lnTo>
                    <a:pt x="300" y="48"/>
                  </a:lnTo>
                  <a:lnTo>
                    <a:pt x="300" y="48"/>
                  </a:lnTo>
                  <a:lnTo>
                    <a:pt x="300" y="48"/>
                  </a:lnTo>
                  <a:lnTo>
                    <a:pt x="300" y="48"/>
                  </a:lnTo>
                  <a:lnTo>
                    <a:pt x="302" y="48"/>
                  </a:lnTo>
                  <a:lnTo>
                    <a:pt x="302" y="48"/>
                  </a:lnTo>
                  <a:lnTo>
                    <a:pt x="302" y="48"/>
                  </a:lnTo>
                  <a:lnTo>
                    <a:pt x="304" y="48"/>
                  </a:lnTo>
                  <a:lnTo>
                    <a:pt x="304" y="48"/>
                  </a:lnTo>
                  <a:lnTo>
                    <a:pt x="306" y="48"/>
                  </a:lnTo>
                  <a:lnTo>
                    <a:pt x="306" y="48"/>
                  </a:lnTo>
                  <a:lnTo>
                    <a:pt x="308" y="48"/>
                  </a:lnTo>
                  <a:lnTo>
                    <a:pt x="308" y="46"/>
                  </a:lnTo>
                  <a:lnTo>
                    <a:pt x="308" y="46"/>
                  </a:lnTo>
                  <a:lnTo>
                    <a:pt x="310" y="46"/>
                  </a:lnTo>
                  <a:lnTo>
                    <a:pt x="310" y="44"/>
                  </a:lnTo>
                  <a:lnTo>
                    <a:pt x="310" y="44"/>
                  </a:lnTo>
                  <a:lnTo>
                    <a:pt x="312" y="42"/>
                  </a:lnTo>
                  <a:lnTo>
                    <a:pt x="312" y="40"/>
                  </a:lnTo>
                  <a:lnTo>
                    <a:pt x="312" y="38"/>
                  </a:lnTo>
                  <a:lnTo>
                    <a:pt x="312" y="38"/>
                  </a:lnTo>
                  <a:lnTo>
                    <a:pt x="314" y="38"/>
                  </a:lnTo>
                  <a:lnTo>
                    <a:pt x="318" y="32"/>
                  </a:lnTo>
                  <a:lnTo>
                    <a:pt x="320" y="30"/>
                  </a:lnTo>
                  <a:lnTo>
                    <a:pt x="320" y="30"/>
                  </a:lnTo>
                  <a:lnTo>
                    <a:pt x="322" y="26"/>
                  </a:lnTo>
                  <a:lnTo>
                    <a:pt x="324" y="24"/>
                  </a:lnTo>
                  <a:lnTo>
                    <a:pt x="324" y="24"/>
                  </a:lnTo>
                  <a:lnTo>
                    <a:pt x="324" y="22"/>
                  </a:lnTo>
                  <a:lnTo>
                    <a:pt x="324" y="22"/>
                  </a:lnTo>
                  <a:lnTo>
                    <a:pt x="324" y="22"/>
                  </a:lnTo>
                  <a:lnTo>
                    <a:pt x="326" y="20"/>
                  </a:lnTo>
                  <a:lnTo>
                    <a:pt x="328" y="20"/>
                  </a:lnTo>
                  <a:lnTo>
                    <a:pt x="330" y="20"/>
                  </a:lnTo>
                  <a:lnTo>
                    <a:pt x="330" y="20"/>
                  </a:lnTo>
                  <a:lnTo>
                    <a:pt x="330" y="20"/>
                  </a:lnTo>
                  <a:lnTo>
                    <a:pt x="330" y="20"/>
                  </a:lnTo>
                  <a:lnTo>
                    <a:pt x="330" y="18"/>
                  </a:lnTo>
                  <a:lnTo>
                    <a:pt x="330" y="18"/>
                  </a:lnTo>
                  <a:lnTo>
                    <a:pt x="332" y="18"/>
                  </a:lnTo>
                  <a:lnTo>
                    <a:pt x="340" y="12"/>
                  </a:lnTo>
                  <a:lnTo>
                    <a:pt x="340" y="12"/>
                  </a:lnTo>
                  <a:lnTo>
                    <a:pt x="340" y="12"/>
                  </a:lnTo>
                  <a:lnTo>
                    <a:pt x="340" y="12"/>
                  </a:lnTo>
                  <a:lnTo>
                    <a:pt x="346" y="10"/>
                  </a:lnTo>
                  <a:lnTo>
                    <a:pt x="348" y="10"/>
                  </a:lnTo>
                  <a:lnTo>
                    <a:pt x="352" y="12"/>
                  </a:lnTo>
                  <a:lnTo>
                    <a:pt x="352" y="12"/>
                  </a:lnTo>
                  <a:lnTo>
                    <a:pt x="354" y="12"/>
                  </a:lnTo>
                  <a:lnTo>
                    <a:pt x="354" y="12"/>
                  </a:lnTo>
                  <a:lnTo>
                    <a:pt x="354" y="12"/>
                  </a:lnTo>
                  <a:lnTo>
                    <a:pt x="356" y="12"/>
                  </a:lnTo>
                  <a:lnTo>
                    <a:pt x="358" y="12"/>
                  </a:lnTo>
                  <a:lnTo>
                    <a:pt x="360" y="14"/>
                  </a:lnTo>
                  <a:lnTo>
                    <a:pt x="360" y="14"/>
                  </a:lnTo>
                  <a:lnTo>
                    <a:pt x="360" y="14"/>
                  </a:lnTo>
                  <a:lnTo>
                    <a:pt x="360" y="14"/>
                  </a:lnTo>
                  <a:lnTo>
                    <a:pt x="360" y="14"/>
                  </a:lnTo>
                  <a:lnTo>
                    <a:pt x="362" y="14"/>
                  </a:lnTo>
                  <a:lnTo>
                    <a:pt x="362" y="16"/>
                  </a:lnTo>
                  <a:lnTo>
                    <a:pt x="362" y="18"/>
                  </a:lnTo>
                  <a:lnTo>
                    <a:pt x="362" y="18"/>
                  </a:lnTo>
                  <a:lnTo>
                    <a:pt x="364" y="18"/>
                  </a:lnTo>
                  <a:lnTo>
                    <a:pt x="364" y="18"/>
                  </a:lnTo>
                  <a:lnTo>
                    <a:pt x="366" y="18"/>
                  </a:lnTo>
                  <a:lnTo>
                    <a:pt x="366" y="18"/>
                  </a:lnTo>
                  <a:lnTo>
                    <a:pt x="368" y="18"/>
                  </a:lnTo>
                  <a:lnTo>
                    <a:pt x="368" y="18"/>
                  </a:lnTo>
                  <a:lnTo>
                    <a:pt x="368" y="18"/>
                  </a:lnTo>
                  <a:lnTo>
                    <a:pt x="376" y="24"/>
                  </a:lnTo>
                  <a:lnTo>
                    <a:pt x="384" y="28"/>
                  </a:lnTo>
                  <a:lnTo>
                    <a:pt x="384" y="28"/>
                  </a:lnTo>
                  <a:lnTo>
                    <a:pt x="384" y="30"/>
                  </a:lnTo>
                  <a:lnTo>
                    <a:pt x="390" y="36"/>
                  </a:lnTo>
                  <a:lnTo>
                    <a:pt x="390" y="36"/>
                  </a:lnTo>
                  <a:lnTo>
                    <a:pt x="390" y="36"/>
                  </a:lnTo>
                  <a:lnTo>
                    <a:pt x="390" y="40"/>
                  </a:lnTo>
                  <a:lnTo>
                    <a:pt x="390" y="40"/>
                  </a:lnTo>
                  <a:lnTo>
                    <a:pt x="390" y="42"/>
                  </a:lnTo>
                  <a:lnTo>
                    <a:pt x="394" y="46"/>
                  </a:lnTo>
                  <a:lnTo>
                    <a:pt x="396" y="46"/>
                  </a:lnTo>
                  <a:lnTo>
                    <a:pt x="396" y="46"/>
                  </a:lnTo>
                  <a:lnTo>
                    <a:pt x="396" y="46"/>
                  </a:lnTo>
                  <a:lnTo>
                    <a:pt x="396" y="46"/>
                  </a:lnTo>
                  <a:lnTo>
                    <a:pt x="402" y="44"/>
                  </a:lnTo>
                  <a:lnTo>
                    <a:pt x="408" y="44"/>
                  </a:lnTo>
                  <a:lnTo>
                    <a:pt x="408" y="44"/>
                  </a:lnTo>
                  <a:lnTo>
                    <a:pt x="410" y="44"/>
                  </a:lnTo>
                  <a:lnTo>
                    <a:pt x="414" y="44"/>
                  </a:lnTo>
                  <a:lnTo>
                    <a:pt x="414" y="44"/>
                  </a:lnTo>
                  <a:lnTo>
                    <a:pt x="416" y="46"/>
                  </a:lnTo>
                  <a:lnTo>
                    <a:pt x="418" y="46"/>
                  </a:lnTo>
                  <a:lnTo>
                    <a:pt x="418" y="46"/>
                  </a:lnTo>
                  <a:lnTo>
                    <a:pt x="420" y="46"/>
                  </a:lnTo>
                  <a:lnTo>
                    <a:pt x="420" y="48"/>
                  </a:lnTo>
                  <a:lnTo>
                    <a:pt x="420" y="48"/>
                  </a:lnTo>
                  <a:lnTo>
                    <a:pt x="420" y="48"/>
                  </a:lnTo>
                  <a:lnTo>
                    <a:pt x="422" y="50"/>
                  </a:lnTo>
                  <a:lnTo>
                    <a:pt x="422" y="50"/>
                  </a:lnTo>
                  <a:lnTo>
                    <a:pt x="424" y="52"/>
                  </a:lnTo>
                  <a:lnTo>
                    <a:pt x="440" y="54"/>
                  </a:lnTo>
                  <a:lnTo>
                    <a:pt x="440" y="54"/>
                  </a:lnTo>
                  <a:lnTo>
                    <a:pt x="442" y="54"/>
                  </a:lnTo>
                  <a:lnTo>
                    <a:pt x="442" y="54"/>
                  </a:lnTo>
                  <a:lnTo>
                    <a:pt x="442" y="54"/>
                  </a:lnTo>
                  <a:lnTo>
                    <a:pt x="442" y="52"/>
                  </a:lnTo>
                  <a:lnTo>
                    <a:pt x="444" y="52"/>
                  </a:lnTo>
                  <a:lnTo>
                    <a:pt x="444" y="52"/>
                  </a:lnTo>
                  <a:lnTo>
                    <a:pt x="444" y="52"/>
                  </a:lnTo>
                  <a:lnTo>
                    <a:pt x="446" y="52"/>
                  </a:lnTo>
                  <a:lnTo>
                    <a:pt x="446" y="50"/>
                  </a:lnTo>
                  <a:lnTo>
                    <a:pt x="446" y="50"/>
                  </a:lnTo>
                  <a:lnTo>
                    <a:pt x="450" y="52"/>
                  </a:lnTo>
                  <a:lnTo>
                    <a:pt x="450" y="52"/>
                  </a:lnTo>
                  <a:lnTo>
                    <a:pt x="454" y="52"/>
                  </a:lnTo>
                  <a:lnTo>
                    <a:pt x="462" y="54"/>
                  </a:lnTo>
                  <a:lnTo>
                    <a:pt x="464" y="54"/>
                  </a:lnTo>
                  <a:lnTo>
                    <a:pt x="466" y="54"/>
                  </a:lnTo>
                  <a:lnTo>
                    <a:pt x="468" y="54"/>
                  </a:lnTo>
                  <a:lnTo>
                    <a:pt x="468" y="56"/>
                  </a:lnTo>
                  <a:lnTo>
                    <a:pt x="468" y="56"/>
                  </a:lnTo>
                  <a:lnTo>
                    <a:pt x="470" y="56"/>
                  </a:lnTo>
                  <a:lnTo>
                    <a:pt x="470" y="56"/>
                  </a:lnTo>
                  <a:lnTo>
                    <a:pt x="470" y="58"/>
                  </a:lnTo>
                  <a:lnTo>
                    <a:pt x="472" y="58"/>
                  </a:lnTo>
                  <a:lnTo>
                    <a:pt x="472" y="58"/>
                  </a:lnTo>
                  <a:lnTo>
                    <a:pt x="472" y="58"/>
                  </a:lnTo>
                  <a:lnTo>
                    <a:pt x="474" y="58"/>
                  </a:lnTo>
                  <a:lnTo>
                    <a:pt x="474" y="58"/>
                  </a:lnTo>
                  <a:lnTo>
                    <a:pt x="476" y="58"/>
                  </a:lnTo>
                  <a:lnTo>
                    <a:pt x="476" y="58"/>
                  </a:lnTo>
                  <a:lnTo>
                    <a:pt x="478" y="58"/>
                  </a:lnTo>
                  <a:lnTo>
                    <a:pt x="480" y="58"/>
                  </a:lnTo>
                  <a:lnTo>
                    <a:pt x="480" y="58"/>
                  </a:lnTo>
                  <a:lnTo>
                    <a:pt x="482" y="58"/>
                  </a:lnTo>
                  <a:lnTo>
                    <a:pt x="482" y="58"/>
                  </a:lnTo>
                  <a:lnTo>
                    <a:pt x="482" y="58"/>
                  </a:lnTo>
                  <a:lnTo>
                    <a:pt x="484" y="58"/>
                  </a:lnTo>
                  <a:lnTo>
                    <a:pt x="486" y="56"/>
                  </a:lnTo>
                  <a:lnTo>
                    <a:pt x="488" y="54"/>
                  </a:lnTo>
                  <a:lnTo>
                    <a:pt x="488" y="54"/>
                  </a:lnTo>
                  <a:lnTo>
                    <a:pt x="488" y="54"/>
                  </a:lnTo>
                  <a:lnTo>
                    <a:pt x="490" y="50"/>
                  </a:lnTo>
                  <a:lnTo>
                    <a:pt x="490" y="46"/>
                  </a:lnTo>
                  <a:lnTo>
                    <a:pt x="490" y="44"/>
                  </a:lnTo>
                  <a:lnTo>
                    <a:pt x="490" y="44"/>
                  </a:lnTo>
                  <a:lnTo>
                    <a:pt x="490" y="42"/>
                  </a:lnTo>
                  <a:lnTo>
                    <a:pt x="490" y="42"/>
                  </a:lnTo>
                  <a:lnTo>
                    <a:pt x="490" y="42"/>
                  </a:lnTo>
                  <a:lnTo>
                    <a:pt x="492" y="42"/>
                  </a:lnTo>
                  <a:lnTo>
                    <a:pt x="492" y="42"/>
                  </a:lnTo>
                  <a:lnTo>
                    <a:pt x="492" y="42"/>
                  </a:lnTo>
                  <a:lnTo>
                    <a:pt x="494" y="42"/>
                  </a:lnTo>
                  <a:lnTo>
                    <a:pt x="494" y="42"/>
                  </a:lnTo>
                  <a:lnTo>
                    <a:pt x="494" y="42"/>
                  </a:lnTo>
                  <a:lnTo>
                    <a:pt x="494" y="42"/>
                  </a:lnTo>
                  <a:lnTo>
                    <a:pt x="496" y="42"/>
                  </a:lnTo>
                  <a:lnTo>
                    <a:pt x="496" y="38"/>
                  </a:lnTo>
                  <a:lnTo>
                    <a:pt x="496" y="38"/>
                  </a:lnTo>
                  <a:lnTo>
                    <a:pt x="498" y="34"/>
                  </a:lnTo>
                  <a:lnTo>
                    <a:pt x="500" y="32"/>
                  </a:lnTo>
                  <a:lnTo>
                    <a:pt x="500" y="32"/>
                  </a:lnTo>
                  <a:lnTo>
                    <a:pt x="500" y="30"/>
                  </a:lnTo>
                  <a:lnTo>
                    <a:pt x="504" y="26"/>
                  </a:lnTo>
                  <a:lnTo>
                    <a:pt x="504" y="26"/>
                  </a:lnTo>
                  <a:lnTo>
                    <a:pt x="508" y="26"/>
                  </a:lnTo>
                  <a:lnTo>
                    <a:pt x="508" y="26"/>
                  </a:lnTo>
                  <a:lnTo>
                    <a:pt x="508" y="26"/>
                  </a:lnTo>
                  <a:lnTo>
                    <a:pt x="508" y="26"/>
                  </a:lnTo>
                  <a:lnTo>
                    <a:pt x="510" y="26"/>
                  </a:lnTo>
                  <a:lnTo>
                    <a:pt x="510" y="28"/>
                  </a:lnTo>
                  <a:lnTo>
                    <a:pt x="510" y="30"/>
                  </a:lnTo>
                  <a:lnTo>
                    <a:pt x="510" y="30"/>
                  </a:lnTo>
                  <a:lnTo>
                    <a:pt x="510" y="30"/>
                  </a:lnTo>
                  <a:lnTo>
                    <a:pt x="514" y="32"/>
                  </a:lnTo>
                  <a:lnTo>
                    <a:pt x="514" y="32"/>
                  </a:lnTo>
                  <a:lnTo>
                    <a:pt x="514" y="32"/>
                  </a:lnTo>
                  <a:lnTo>
                    <a:pt x="516" y="32"/>
                  </a:lnTo>
                  <a:lnTo>
                    <a:pt x="520" y="32"/>
                  </a:lnTo>
                  <a:lnTo>
                    <a:pt x="524" y="36"/>
                  </a:lnTo>
                  <a:lnTo>
                    <a:pt x="526" y="36"/>
                  </a:lnTo>
                  <a:lnTo>
                    <a:pt x="526" y="36"/>
                  </a:lnTo>
                  <a:lnTo>
                    <a:pt x="528" y="38"/>
                  </a:lnTo>
                  <a:lnTo>
                    <a:pt x="528" y="38"/>
                  </a:lnTo>
                  <a:lnTo>
                    <a:pt x="530" y="38"/>
                  </a:lnTo>
                  <a:lnTo>
                    <a:pt x="530" y="38"/>
                  </a:lnTo>
                  <a:lnTo>
                    <a:pt x="530" y="36"/>
                  </a:lnTo>
                  <a:lnTo>
                    <a:pt x="530" y="36"/>
                  </a:lnTo>
                  <a:lnTo>
                    <a:pt x="530" y="34"/>
                  </a:lnTo>
                  <a:lnTo>
                    <a:pt x="530" y="34"/>
                  </a:lnTo>
                  <a:lnTo>
                    <a:pt x="530" y="34"/>
                  </a:lnTo>
                  <a:lnTo>
                    <a:pt x="530" y="34"/>
                  </a:lnTo>
                  <a:lnTo>
                    <a:pt x="532" y="34"/>
                  </a:lnTo>
                  <a:lnTo>
                    <a:pt x="536" y="30"/>
                  </a:lnTo>
                  <a:lnTo>
                    <a:pt x="538" y="30"/>
                  </a:lnTo>
                  <a:lnTo>
                    <a:pt x="548" y="26"/>
                  </a:lnTo>
                  <a:lnTo>
                    <a:pt x="550" y="26"/>
                  </a:lnTo>
                  <a:lnTo>
                    <a:pt x="550" y="26"/>
                  </a:lnTo>
                  <a:lnTo>
                    <a:pt x="552" y="26"/>
                  </a:lnTo>
                  <a:lnTo>
                    <a:pt x="560" y="22"/>
                  </a:lnTo>
                  <a:lnTo>
                    <a:pt x="566" y="20"/>
                  </a:lnTo>
                  <a:lnTo>
                    <a:pt x="568" y="20"/>
                  </a:lnTo>
                  <a:lnTo>
                    <a:pt x="574" y="18"/>
                  </a:lnTo>
                  <a:lnTo>
                    <a:pt x="574" y="18"/>
                  </a:lnTo>
                  <a:lnTo>
                    <a:pt x="576" y="16"/>
                  </a:lnTo>
                  <a:lnTo>
                    <a:pt x="576" y="16"/>
                  </a:lnTo>
                  <a:lnTo>
                    <a:pt x="576" y="16"/>
                  </a:lnTo>
                  <a:lnTo>
                    <a:pt x="576" y="16"/>
                  </a:lnTo>
                  <a:lnTo>
                    <a:pt x="576" y="16"/>
                  </a:lnTo>
                  <a:lnTo>
                    <a:pt x="576" y="16"/>
                  </a:lnTo>
                  <a:lnTo>
                    <a:pt x="574" y="16"/>
                  </a:lnTo>
                  <a:lnTo>
                    <a:pt x="574" y="16"/>
                  </a:lnTo>
                  <a:lnTo>
                    <a:pt x="574" y="14"/>
                  </a:lnTo>
                  <a:lnTo>
                    <a:pt x="574" y="14"/>
                  </a:lnTo>
                  <a:lnTo>
                    <a:pt x="576" y="12"/>
                  </a:lnTo>
                  <a:lnTo>
                    <a:pt x="576" y="12"/>
                  </a:lnTo>
                  <a:lnTo>
                    <a:pt x="576" y="12"/>
                  </a:lnTo>
                  <a:lnTo>
                    <a:pt x="576" y="12"/>
                  </a:lnTo>
                  <a:lnTo>
                    <a:pt x="578" y="12"/>
                  </a:lnTo>
                  <a:lnTo>
                    <a:pt x="580" y="12"/>
                  </a:lnTo>
                  <a:lnTo>
                    <a:pt x="580" y="14"/>
                  </a:lnTo>
                  <a:lnTo>
                    <a:pt x="582" y="14"/>
                  </a:lnTo>
                  <a:lnTo>
                    <a:pt x="586" y="16"/>
                  </a:lnTo>
                  <a:lnTo>
                    <a:pt x="586" y="16"/>
                  </a:lnTo>
                  <a:lnTo>
                    <a:pt x="586" y="18"/>
                  </a:lnTo>
                  <a:lnTo>
                    <a:pt x="588" y="20"/>
                  </a:lnTo>
                  <a:lnTo>
                    <a:pt x="592" y="22"/>
                  </a:lnTo>
                  <a:lnTo>
                    <a:pt x="594" y="22"/>
                  </a:lnTo>
                  <a:lnTo>
                    <a:pt x="596" y="20"/>
                  </a:lnTo>
                  <a:lnTo>
                    <a:pt x="602" y="18"/>
                  </a:lnTo>
                  <a:lnTo>
                    <a:pt x="602" y="18"/>
                  </a:lnTo>
                  <a:lnTo>
                    <a:pt x="602" y="18"/>
                  </a:lnTo>
                  <a:lnTo>
                    <a:pt x="604" y="18"/>
                  </a:lnTo>
                  <a:lnTo>
                    <a:pt x="604" y="18"/>
                  </a:lnTo>
                  <a:lnTo>
                    <a:pt x="604" y="18"/>
                  </a:lnTo>
                  <a:lnTo>
                    <a:pt x="608" y="20"/>
                  </a:lnTo>
                  <a:lnTo>
                    <a:pt x="612" y="18"/>
                  </a:lnTo>
                  <a:lnTo>
                    <a:pt x="616" y="18"/>
                  </a:lnTo>
                  <a:lnTo>
                    <a:pt x="618" y="16"/>
                  </a:lnTo>
                  <a:lnTo>
                    <a:pt x="618" y="16"/>
                  </a:lnTo>
                  <a:lnTo>
                    <a:pt x="620" y="16"/>
                  </a:lnTo>
                  <a:lnTo>
                    <a:pt x="620" y="16"/>
                  </a:lnTo>
                  <a:lnTo>
                    <a:pt x="620" y="16"/>
                  </a:lnTo>
                  <a:lnTo>
                    <a:pt x="620" y="12"/>
                  </a:lnTo>
                  <a:lnTo>
                    <a:pt x="620" y="12"/>
                  </a:lnTo>
                  <a:lnTo>
                    <a:pt x="620" y="10"/>
                  </a:lnTo>
                  <a:lnTo>
                    <a:pt x="620" y="10"/>
                  </a:lnTo>
                  <a:lnTo>
                    <a:pt x="620" y="10"/>
                  </a:lnTo>
                  <a:lnTo>
                    <a:pt x="620" y="10"/>
                  </a:lnTo>
                  <a:lnTo>
                    <a:pt x="620" y="10"/>
                  </a:lnTo>
                  <a:lnTo>
                    <a:pt x="620" y="10"/>
                  </a:lnTo>
                  <a:lnTo>
                    <a:pt x="620" y="10"/>
                  </a:lnTo>
                  <a:lnTo>
                    <a:pt x="620" y="10"/>
                  </a:lnTo>
                  <a:lnTo>
                    <a:pt x="620" y="8"/>
                  </a:lnTo>
                  <a:lnTo>
                    <a:pt x="620" y="8"/>
                  </a:lnTo>
                  <a:lnTo>
                    <a:pt x="620" y="6"/>
                  </a:lnTo>
                  <a:lnTo>
                    <a:pt x="622" y="2"/>
                  </a:lnTo>
                  <a:lnTo>
                    <a:pt x="630" y="0"/>
                  </a:lnTo>
                  <a:lnTo>
                    <a:pt x="630" y="0"/>
                  </a:lnTo>
                  <a:lnTo>
                    <a:pt x="632" y="0"/>
                  </a:lnTo>
                  <a:lnTo>
                    <a:pt x="632" y="0"/>
                  </a:lnTo>
                  <a:lnTo>
                    <a:pt x="634" y="4"/>
                  </a:lnTo>
                  <a:lnTo>
                    <a:pt x="638" y="4"/>
                  </a:lnTo>
                  <a:lnTo>
                    <a:pt x="642" y="6"/>
                  </a:lnTo>
                  <a:lnTo>
                    <a:pt x="646" y="8"/>
                  </a:lnTo>
                  <a:lnTo>
                    <a:pt x="648" y="10"/>
                  </a:lnTo>
                  <a:lnTo>
                    <a:pt x="652" y="8"/>
                  </a:lnTo>
                  <a:lnTo>
                    <a:pt x="654" y="8"/>
                  </a:lnTo>
                  <a:lnTo>
                    <a:pt x="654" y="8"/>
                  </a:lnTo>
                  <a:lnTo>
                    <a:pt x="656" y="8"/>
                  </a:lnTo>
                  <a:lnTo>
                    <a:pt x="656" y="8"/>
                  </a:lnTo>
                  <a:lnTo>
                    <a:pt x="656" y="6"/>
                  </a:lnTo>
                  <a:lnTo>
                    <a:pt x="658" y="6"/>
                  </a:lnTo>
                  <a:lnTo>
                    <a:pt x="662" y="6"/>
                  </a:lnTo>
                  <a:lnTo>
                    <a:pt x="670" y="12"/>
                  </a:lnTo>
                  <a:lnTo>
                    <a:pt x="672" y="14"/>
                  </a:lnTo>
                  <a:lnTo>
                    <a:pt x="672" y="14"/>
                  </a:lnTo>
                  <a:lnTo>
                    <a:pt x="674" y="14"/>
                  </a:lnTo>
                  <a:lnTo>
                    <a:pt x="674" y="16"/>
                  </a:lnTo>
                  <a:lnTo>
                    <a:pt x="674" y="16"/>
                  </a:lnTo>
                  <a:lnTo>
                    <a:pt x="674" y="16"/>
                  </a:lnTo>
                  <a:lnTo>
                    <a:pt x="676" y="16"/>
                  </a:lnTo>
                  <a:lnTo>
                    <a:pt x="676" y="16"/>
                  </a:lnTo>
                  <a:lnTo>
                    <a:pt x="682" y="14"/>
                  </a:lnTo>
                  <a:lnTo>
                    <a:pt x="684" y="14"/>
                  </a:lnTo>
                  <a:lnTo>
                    <a:pt x="686" y="14"/>
                  </a:lnTo>
                  <a:lnTo>
                    <a:pt x="686" y="14"/>
                  </a:lnTo>
                  <a:lnTo>
                    <a:pt x="688" y="14"/>
                  </a:lnTo>
                  <a:lnTo>
                    <a:pt x="688" y="14"/>
                  </a:lnTo>
                  <a:lnTo>
                    <a:pt x="688" y="14"/>
                  </a:lnTo>
                  <a:lnTo>
                    <a:pt x="690" y="16"/>
                  </a:lnTo>
                  <a:lnTo>
                    <a:pt x="692" y="16"/>
                  </a:lnTo>
                  <a:lnTo>
                    <a:pt x="692" y="16"/>
                  </a:lnTo>
                  <a:lnTo>
                    <a:pt x="692" y="16"/>
                  </a:lnTo>
                  <a:lnTo>
                    <a:pt x="694" y="16"/>
                  </a:lnTo>
                  <a:lnTo>
                    <a:pt x="694" y="14"/>
                  </a:lnTo>
                  <a:lnTo>
                    <a:pt x="694" y="14"/>
                  </a:lnTo>
                  <a:lnTo>
                    <a:pt x="694" y="12"/>
                  </a:lnTo>
                  <a:lnTo>
                    <a:pt x="696" y="12"/>
                  </a:lnTo>
                  <a:lnTo>
                    <a:pt x="696" y="10"/>
                  </a:lnTo>
                  <a:lnTo>
                    <a:pt x="700" y="10"/>
                  </a:lnTo>
                  <a:lnTo>
                    <a:pt x="700" y="10"/>
                  </a:lnTo>
                  <a:lnTo>
                    <a:pt x="702" y="8"/>
                  </a:lnTo>
                  <a:lnTo>
                    <a:pt x="702" y="8"/>
                  </a:lnTo>
                  <a:lnTo>
                    <a:pt x="704" y="8"/>
                  </a:lnTo>
                  <a:lnTo>
                    <a:pt x="706" y="8"/>
                  </a:lnTo>
                  <a:lnTo>
                    <a:pt x="706" y="8"/>
                  </a:lnTo>
                  <a:lnTo>
                    <a:pt x="706" y="8"/>
                  </a:lnTo>
                  <a:lnTo>
                    <a:pt x="714" y="12"/>
                  </a:lnTo>
                  <a:lnTo>
                    <a:pt x="718" y="14"/>
                  </a:lnTo>
                  <a:lnTo>
                    <a:pt x="718" y="14"/>
                  </a:lnTo>
                  <a:lnTo>
                    <a:pt x="718" y="14"/>
                  </a:lnTo>
                  <a:lnTo>
                    <a:pt x="720" y="14"/>
                  </a:lnTo>
                  <a:lnTo>
                    <a:pt x="720" y="18"/>
                  </a:lnTo>
                  <a:lnTo>
                    <a:pt x="724" y="20"/>
                  </a:lnTo>
                  <a:lnTo>
                    <a:pt x="730" y="22"/>
                  </a:lnTo>
                  <a:lnTo>
                    <a:pt x="730" y="22"/>
                  </a:lnTo>
                  <a:lnTo>
                    <a:pt x="730" y="22"/>
                  </a:lnTo>
                  <a:lnTo>
                    <a:pt x="736" y="28"/>
                  </a:lnTo>
                  <a:lnTo>
                    <a:pt x="736" y="30"/>
                  </a:lnTo>
                  <a:lnTo>
                    <a:pt x="736" y="30"/>
                  </a:lnTo>
                  <a:lnTo>
                    <a:pt x="736" y="32"/>
                  </a:lnTo>
                  <a:lnTo>
                    <a:pt x="736" y="32"/>
                  </a:lnTo>
                  <a:lnTo>
                    <a:pt x="736" y="32"/>
                  </a:lnTo>
                  <a:lnTo>
                    <a:pt x="736" y="32"/>
                  </a:lnTo>
                  <a:lnTo>
                    <a:pt x="736" y="32"/>
                  </a:lnTo>
                  <a:lnTo>
                    <a:pt x="736" y="34"/>
                  </a:lnTo>
                  <a:lnTo>
                    <a:pt x="736" y="36"/>
                  </a:lnTo>
                  <a:lnTo>
                    <a:pt x="736" y="36"/>
                  </a:lnTo>
                  <a:lnTo>
                    <a:pt x="740" y="38"/>
                  </a:lnTo>
                  <a:lnTo>
                    <a:pt x="740" y="38"/>
                  </a:lnTo>
                  <a:lnTo>
                    <a:pt x="742" y="38"/>
                  </a:lnTo>
                  <a:lnTo>
                    <a:pt x="748" y="42"/>
                  </a:lnTo>
                  <a:lnTo>
                    <a:pt x="750" y="44"/>
                  </a:lnTo>
                  <a:lnTo>
                    <a:pt x="756" y="48"/>
                  </a:lnTo>
                  <a:lnTo>
                    <a:pt x="756" y="48"/>
                  </a:lnTo>
                  <a:lnTo>
                    <a:pt x="756" y="48"/>
                  </a:lnTo>
                  <a:lnTo>
                    <a:pt x="764" y="52"/>
                  </a:lnTo>
                  <a:lnTo>
                    <a:pt x="768" y="50"/>
                  </a:lnTo>
                  <a:lnTo>
                    <a:pt x="768" y="50"/>
                  </a:lnTo>
                  <a:lnTo>
                    <a:pt x="770" y="48"/>
                  </a:lnTo>
                  <a:lnTo>
                    <a:pt x="770" y="48"/>
                  </a:lnTo>
                  <a:lnTo>
                    <a:pt x="774" y="46"/>
                  </a:lnTo>
                  <a:lnTo>
                    <a:pt x="776" y="46"/>
                  </a:lnTo>
                  <a:lnTo>
                    <a:pt x="776" y="46"/>
                  </a:lnTo>
                  <a:lnTo>
                    <a:pt x="778" y="44"/>
                  </a:lnTo>
                  <a:lnTo>
                    <a:pt x="778" y="44"/>
                  </a:lnTo>
                  <a:lnTo>
                    <a:pt x="778" y="44"/>
                  </a:lnTo>
                  <a:lnTo>
                    <a:pt x="778" y="42"/>
                  </a:lnTo>
                  <a:lnTo>
                    <a:pt x="778" y="42"/>
                  </a:lnTo>
                  <a:lnTo>
                    <a:pt x="778" y="42"/>
                  </a:lnTo>
                  <a:lnTo>
                    <a:pt x="780" y="40"/>
                  </a:lnTo>
                  <a:lnTo>
                    <a:pt x="780" y="40"/>
                  </a:lnTo>
                  <a:lnTo>
                    <a:pt x="780" y="40"/>
                  </a:lnTo>
                  <a:lnTo>
                    <a:pt x="784" y="38"/>
                  </a:lnTo>
                  <a:lnTo>
                    <a:pt x="784" y="38"/>
                  </a:lnTo>
                  <a:lnTo>
                    <a:pt x="784" y="40"/>
                  </a:lnTo>
                  <a:lnTo>
                    <a:pt x="784" y="40"/>
                  </a:lnTo>
                  <a:lnTo>
                    <a:pt x="784" y="40"/>
                  </a:lnTo>
                  <a:lnTo>
                    <a:pt x="784" y="42"/>
                  </a:lnTo>
                  <a:lnTo>
                    <a:pt x="784" y="42"/>
                  </a:lnTo>
                  <a:lnTo>
                    <a:pt x="784" y="42"/>
                  </a:lnTo>
                  <a:lnTo>
                    <a:pt x="786" y="42"/>
                  </a:lnTo>
                  <a:lnTo>
                    <a:pt x="786" y="42"/>
                  </a:lnTo>
                  <a:lnTo>
                    <a:pt x="786" y="42"/>
                  </a:lnTo>
                  <a:lnTo>
                    <a:pt x="788" y="42"/>
                  </a:lnTo>
                  <a:lnTo>
                    <a:pt x="788" y="42"/>
                  </a:lnTo>
                  <a:lnTo>
                    <a:pt x="792" y="42"/>
                  </a:lnTo>
                  <a:lnTo>
                    <a:pt x="792" y="42"/>
                  </a:lnTo>
                  <a:lnTo>
                    <a:pt x="792" y="42"/>
                  </a:lnTo>
                  <a:lnTo>
                    <a:pt x="794" y="42"/>
                  </a:lnTo>
                  <a:lnTo>
                    <a:pt x="794" y="42"/>
                  </a:lnTo>
                  <a:lnTo>
                    <a:pt x="794" y="42"/>
                  </a:lnTo>
                  <a:lnTo>
                    <a:pt x="794" y="42"/>
                  </a:lnTo>
                  <a:lnTo>
                    <a:pt x="794" y="42"/>
                  </a:lnTo>
                  <a:lnTo>
                    <a:pt x="800" y="46"/>
                  </a:lnTo>
                  <a:lnTo>
                    <a:pt x="802" y="46"/>
                  </a:lnTo>
                  <a:lnTo>
                    <a:pt x="804" y="48"/>
                  </a:lnTo>
                  <a:lnTo>
                    <a:pt x="804" y="48"/>
                  </a:lnTo>
                  <a:lnTo>
                    <a:pt x="804" y="48"/>
                  </a:lnTo>
                  <a:lnTo>
                    <a:pt x="806" y="48"/>
                  </a:lnTo>
                  <a:lnTo>
                    <a:pt x="808" y="46"/>
                  </a:lnTo>
                  <a:lnTo>
                    <a:pt x="810" y="46"/>
                  </a:lnTo>
                  <a:lnTo>
                    <a:pt x="814" y="40"/>
                  </a:lnTo>
                  <a:lnTo>
                    <a:pt x="816" y="38"/>
                  </a:lnTo>
                  <a:lnTo>
                    <a:pt x="816" y="36"/>
                  </a:lnTo>
                  <a:lnTo>
                    <a:pt x="816" y="36"/>
                  </a:lnTo>
                  <a:lnTo>
                    <a:pt x="816" y="34"/>
                  </a:lnTo>
                  <a:lnTo>
                    <a:pt x="816" y="34"/>
                  </a:lnTo>
                  <a:lnTo>
                    <a:pt x="816" y="34"/>
                  </a:lnTo>
                  <a:lnTo>
                    <a:pt x="816" y="34"/>
                  </a:lnTo>
                  <a:lnTo>
                    <a:pt x="816" y="32"/>
                  </a:lnTo>
                  <a:lnTo>
                    <a:pt x="816" y="32"/>
                  </a:lnTo>
                  <a:lnTo>
                    <a:pt x="816" y="32"/>
                  </a:lnTo>
                  <a:lnTo>
                    <a:pt x="818" y="32"/>
                  </a:lnTo>
                  <a:lnTo>
                    <a:pt x="822" y="34"/>
                  </a:lnTo>
                  <a:lnTo>
                    <a:pt x="824" y="34"/>
                  </a:lnTo>
                  <a:lnTo>
                    <a:pt x="826" y="36"/>
                  </a:lnTo>
                  <a:lnTo>
                    <a:pt x="832" y="38"/>
                  </a:lnTo>
                  <a:lnTo>
                    <a:pt x="832" y="38"/>
                  </a:lnTo>
                  <a:lnTo>
                    <a:pt x="832" y="38"/>
                  </a:lnTo>
                  <a:lnTo>
                    <a:pt x="832" y="42"/>
                  </a:lnTo>
                  <a:lnTo>
                    <a:pt x="832" y="42"/>
                  </a:lnTo>
                  <a:lnTo>
                    <a:pt x="832" y="44"/>
                  </a:lnTo>
                  <a:lnTo>
                    <a:pt x="832" y="44"/>
                  </a:lnTo>
                  <a:lnTo>
                    <a:pt x="832" y="46"/>
                  </a:lnTo>
                  <a:lnTo>
                    <a:pt x="832" y="48"/>
                  </a:lnTo>
                  <a:lnTo>
                    <a:pt x="832" y="48"/>
                  </a:lnTo>
                  <a:lnTo>
                    <a:pt x="832" y="48"/>
                  </a:lnTo>
                  <a:lnTo>
                    <a:pt x="832" y="48"/>
                  </a:lnTo>
                  <a:lnTo>
                    <a:pt x="834" y="48"/>
                  </a:lnTo>
                  <a:lnTo>
                    <a:pt x="834" y="48"/>
                  </a:lnTo>
                  <a:lnTo>
                    <a:pt x="834" y="48"/>
                  </a:lnTo>
                  <a:lnTo>
                    <a:pt x="840" y="52"/>
                  </a:lnTo>
                  <a:lnTo>
                    <a:pt x="840" y="54"/>
                  </a:lnTo>
                  <a:lnTo>
                    <a:pt x="844" y="58"/>
                  </a:lnTo>
                  <a:lnTo>
                    <a:pt x="844" y="58"/>
                  </a:lnTo>
                  <a:lnTo>
                    <a:pt x="844" y="60"/>
                  </a:lnTo>
                  <a:lnTo>
                    <a:pt x="846" y="60"/>
                  </a:lnTo>
                  <a:lnTo>
                    <a:pt x="846" y="60"/>
                  </a:lnTo>
                  <a:lnTo>
                    <a:pt x="846" y="60"/>
                  </a:lnTo>
                  <a:lnTo>
                    <a:pt x="846" y="60"/>
                  </a:lnTo>
                  <a:lnTo>
                    <a:pt x="848" y="60"/>
                  </a:lnTo>
                  <a:lnTo>
                    <a:pt x="848" y="60"/>
                  </a:lnTo>
                  <a:lnTo>
                    <a:pt x="848" y="60"/>
                  </a:lnTo>
                  <a:lnTo>
                    <a:pt x="848" y="64"/>
                  </a:lnTo>
                  <a:lnTo>
                    <a:pt x="850" y="66"/>
                  </a:lnTo>
                  <a:lnTo>
                    <a:pt x="850" y="66"/>
                  </a:lnTo>
                  <a:lnTo>
                    <a:pt x="850" y="66"/>
                  </a:lnTo>
                  <a:lnTo>
                    <a:pt x="852" y="68"/>
                  </a:lnTo>
                  <a:lnTo>
                    <a:pt x="852" y="68"/>
                  </a:lnTo>
                  <a:lnTo>
                    <a:pt x="852" y="66"/>
                  </a:lnTo>
                  <a:lnTo>
                    <a:pt x="854" y="66"/>
                  </a:lnTo>
                  <a:lnTo>
                    <a:pt x="854" y="66"/>
                  </a:lnTo>
                  <a:lnTo>
                    <a:pt x="854" y="66"/>
                  </a:lnTo>
                  <a:lnTo>
                    <a:pt x="856" y="68"/>
                  </a:lnTo>
                  <a:lnTo>
                    <a:pt x="858" y="68"/>
                  </a:lnTo>
                  <a:lnTo>
                    <a:pt x="862" y="70"/>
                  </a:lnTo>
                  <a:lnTo>
                    <a:pt x="864" y="72"/>
                  </a:lnTo>
                  <a:lnTo>
                    <a:pt x="864" y="72"/>
                  </a:lnTo>
                  <a:lnTo>
                    <a:pt x="864" y="72"/>
                  </a:lnTo>
                  <a:lnTo>
                    <a:pt x="864" y="72"/>
                  </a:lnTo>
                  <a:lnTo>
                    <a:pt x="866" y="70"/>
                  </a:lnTo>
                  <a:lnTo>
                    <a:pt x="866" y="70"/>
                  </a:lnTo>
                  <a:lnTo>
                    <a:pt x="866" y="72"/>
                  </a:lnTo>
                  <a:lnTo>
                    <a:pt x="868" y="72"/>
                  </a:lnTo>
                  <a:lnTo>
                    <a:pt x="868" y="72"/>
                  </a:lnTo>
                  <a:lnTo>
                    <a:pt x="868" y="78"/>
                  </a:lnTo>
                  <a:lnTo>
                    <a:pt x="868" y="80"/>
                  </a:lnTo>
                  <a:lnTo>
                    <a:pt x="868" y="80"/>
                  </a:lnTo>
                  <a:lnTo>
                    <a:pt x="868" y="80"/>
                  </a:lnTo>
                  <a:lnTo>
                    <a:pt x="868" y="82"/>
                  </a:lnTo>
                  <a:lnTo>
                    <a:pt x="868" y="82"/>
                  </a:lnTo>
                  <a:lnTo>
                    <a:pt x="868" y="82"/>
                  </a:lnTo>
                  <a:lnTo>
                    <a:pt x="868" y="84"/>
                  </a:lnTo>
                  <a:lnTo>
                    <a:pt x="868" y="84"/>
                  </a:lnTo>
                  <a:lnTo>
                    <a:pt x="868" y="84"/>
                  </a:lnTo>
                  <a:lnTo>
                    <a:pt x="868" y="84"/>
                  </a:lnTo>
                  <a:lnTo>
                    <a:pt x="868" y="84"/>
                  </a:lnTo>
                  <a:lnTo>
                    <a:pt x="870" y="84"/>
                  </a:lnTo>
                  <a:lnTo>
                    <a:pt x="870" y="84"/>
                  </a:lnTo>
                  <a:lnTo>
                    <a:pt x="876" y="82"/>
                  </a:lnTo>
                  <a:lnTo>
                    <a:pt x="876" y="82"/>
                  </a:lnTo>
                  <a:lnTo>
                    <a:pt x="876" y="82"/>
                  </a:lnTo>
                  <a:lnTo>
                    <a:pt x="876" y="82"/>
                  </a:lnTo>
                  <a:lnTo>
                    <a:pt x="878" y="80"/>
                  </a:lnTo>
                  <a:lnTo>
                    <a:pt x="882" y="88"/>
                  </a:lnTo>
                  <a:lnTo>
                    <a:pt x="882" y="88"/>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36" name="Freeform 5771">
              <a:extLst>
                <a:ext uri="{FF2B5EF4-FFF2-40B4-BE49-F238E27FC236}">
                  <a16:creationId xmlns:a16="http://schemas.microsoft.com/office/drawing/2014/main" id="{B2CFB88B-E7F0-7A42-9C4A-65B99D3069EC}"/>
                </a:ext>
              </a:extLst>
            </p:cNvPr>
            <p:cNvSpPr>
              <a:spLocks/>
            </p:cNvSpPr>
            <p:nvPr/>
          </p:nvSpPr>
          <p:spPr bwMode="auto">
            <a:xfrm>
              <a:off x="4282302" y="3947978"/>
              <a:ext cx="809888" cy="406827"/>
            </a:xfrm>
            <a:custGeom>
              <a:avLst/>
              <a:gdLst/>
              <a:ahLst/>
              <a:cxnLst>
                <a:cxn ang="0">
                  <a:pos x="504" y="246"/>
                </a:cxn>
                <a:cxn ang="0">
                  <a:pos x="492" y="244"/>
                </a:cxn>
                <a:cxn ang="0">
                  <a:pos x="484" y="244"/>
                </a:cxn>
                <a:cxn ang="0">
                  <a:pos x="474" y="248"/>
                </a:cxn>
                <a:cxn ang="0">
                  <a:pos x="462" y="250"/>
                </a:cxn>
                <a:cxn ang="0">
                  <a:pos x="458" y="248"/>
                </a:cxn>
                <a:cxn ang="0">
                  <a:pos x="454" y="250"/>
                </a:cxn>
                <a:cxn ang="0">
                  <a:pos x="446" y="248"/>
                </a:cxn>
                <a:cxn ang="0">
                  <a:pos x="440" y="248"/>
                </a:cxn>
                <a:cxn ang="0">
                  <a:pos x="440" y="250"/>
                </a:cxn>
                <a:cxn ang="0">
                  <a:pos x="430" y="256"/>
                </a:cxn>
                <a:cxn ang="0">
                  <a:pos x="426" y="246"/>
                </a:cxn>
                <a:cxn ang="0">
                  <a:pos x="426" y="238"/>
                </a:cxn>
                <a:cxn ang="0">
                  <a:pos x="430" y="230"/>
                </a:cxn>
                <a:cxn ang="0">
                  <a:pos x="432" y="216"/>
                </a:cxn>
                <a:cxn ang="0">
                  <a:pos x="426" y="204"/>
                </a:cxn>
                <a:cxn ang="0">
                  <a:pos x="422" y="192"/>
                </a:cxn>
                <a:cxn ang="0">
                  <a:pos x="418" y="190"/>
                </a:cxn>
                <a:cxn ang="0">
                  <a:pos x="406" y="170"/>
                </a:cxn>
                <a:cxn ang="0">
                  <a:pos x="410" y="140"/>
                </a:cxn>
                <a:cxn ang="0">
                  <a:pos x="414" y="122"/>
                </a:cxn>
                <a:cxn ang="0">
                  <a:pos x="412" y="120"/>
                </a:cxn>
                <a:cxn ang="0">
                  <a:pos x="410" y="112"/>
                </a:cxn>
                <a:cxn ang="0">
                  <a:pos x="406" y="104"/>
                </a:cxn>
                <a:cxn ang="0">
                  <a:pos x="404" y="100"/>
                </a:cxn>
                <a:cxn ang="0">
                  <a:pos x="408" y="86"/>
                </a:cxn>
                <a:cxn ang="0">
                  <a:pos x="408" y="70"/>
                </a:cxn>
                <a:cxn ang="0">
                  <a:pos x="348" y="68"/>
                </a:cxn>
                <a:cxn ang="0">
                  <a:pos x="348" y="64"/>
                </a:cxn>
                <a:cxn ang="0">
                  <a:pos x="352" y="54"/>
                </a:cxn>
                <a:cxn ang="0">
                  <a:pos x="336" y="54"/>
                </a:cxn>
                <a:cxn ang="0">
                  <a:pos x="298" y="64"/>
                </a:cxn>
                <a:cxn ang="0">
                  <a:pos x="300" y="76"/>
                </a:cxn>
                <a:cxn ang="0">
                  <a:pos x="300" y="78"/>
                </a:cxn>
                <a:cxn ang="0">
                  <a:pos x="292" y="82"/>
                </a:cxn>
                <a:cxn ang="0">
                  <a:pos x="292" y="84"/>
                </a:cxn>
                <a:cxn ang="0">
                  <a:pos x="292" y="92"/>
                </a:cxn>
                <a:cxn ang="0">
                  <a:pos x="292" y="98"/>
                </a:cxn>
                <a:cxn ang="0">
                  <a:pos x="264" y="102"/>
                </a:cxn>
                <a:cxn ang="0">
                  <a:pos x="252" y="98"/>
                </a:cxn>
                <a:cxn ang="0">
                  <a:pos x="246" y="102"/>
                </a:cxn>
                <a:cxn ang="0">
                  <a:pos x="230" y="108"/>
                </a:cxn>
                <a:cxn ang="0">
                  <a:pos x="224" y="104"/>
                </a:cxn>
                <a:cxn ang="0">
                  <a:pos x="210" y="106"/>
                </a:cxn>
                <a:cxn ang="0">
                  <a:pos x="200" y="96"/>
                </a:cxn>
                <a:cxn ang="0">
                  <a:pos x="186" y="76"/>
                </a:cxn>
                <a:cxn ang="0">
                  <a:pos x="178" y="64"/>
                </a:cxn>
                <a:cxn ang="0">
                  <a:pos x="178" y="58"/>
                </a:cxn>
                <a:cxn ang="0">
                  <a:pos x="176" y="48"/>
                </a:cxn>
                <a:cxn ang="0">
                  <a:pos x="174" y="48"/>
                </a:cxn>
                <a:cxn ang="0">
                  <a:pos x="166" y="24"/>
                </a:cxn>
                <a:cxn ang="0">
                  <a:pos x="166" y="14"/>
                </a:cxn>
                <a:cxn ang="0">
                  <a:pos x="160" y="2"/>
                </a:cxn>
                <a:cxn ang="0">
                  <a:pos x="138" y="0"/>
                </a:cxn>
                <a:cxn ang="0">
                  <a:pos x="88" y="2"/>
                </a:cxn>
                <a:cxn ang="0">
                  <a:pos x="50" y="2"/>
                </a:cxn>
                <a:cxn ang="0">
                  <a:pos x="26" y="2"/>
                </a:cxn>
                <a:cxn ang="0">
                  <a:pos x="12" y="0"/>
                </a:cxn>
              </a:cxnLst>
              <a:rect l="0" t="0" r="r" b="b"/>
              <a:pathLst>
                <a:path w="510" h="256">
                  <a:moveTo>
                    <a:pt x="510" y="240"/>
                  </a:moveTo>
                  <a:lnTo>
                    <a:pt x="510" y="242"/>
                  </a:lnTo>
                  <a:lnTo>
                    <a:pt x="508" y="242"/>
                  </a:lnTo>
                  <a:lnTo>
                    <a:pt x="506" y="246"/>
                  </a:lnTo>
                  <a:lnTo>
                    <a:pt x="504" y="246"/>
                  </a:lnTo>
                  <a:lnTo>
                    <a:pt x="504" y="246"/>
                  </a:lnTo>
                  <a:lnTo>
                    <a:pt x="504" y="246"/>
                  </a:lnTo>
                  <a:lnTo>
                    <a:pt x="496" y="246"/>
                  </a:lnTo>
                  <a:lnTo>
                    <a:pt x="496" y="246"/>
                  </a:lnTo>
                  <a:lnTo>
                    <a:pt x="494" y="246"/>
                  </a:lnTo>
                  <a:lnTo>
                    <a:pt x="492" y="244"/>
                  </a:lnTo>
                  <a:lnTo>
                    <a:pt x="492" y="244"/>
                  </a:lnTo>
                  <a:lnTo>
                    <a:pt x="490" y="244"/>
                  </a:lnTo>
                  <a:lnTo>
                    <a:pt x="488" y="244"/>
                  </a:lnTo>
                  <a:lnTo>
                    <a:pt x="488" y="244"/>
                  </a:lnTo>
                  <a:lnTo>
                    <a:pt x="486" y="244"/>
                  </a:lnTo>
                  <a:lnTo>
                    <a:pt x="484" y="244"/>
                  </a:lnTo>
                  <a:lnTo>
                    <a:pt x="484" y="244"/>
                  </a:lnTo>
                  <a:lnTo>
                    <a:pt x="482" y="244"/>
                  </a:lnTo>
                  <a:lnTo>
                    <a:pt x="482" y="244"/>
                  </a:lnTo>
                  <a:lnTo>
                    <a:pt x="478" y="246"/>
                  </a:lnTo>
                  <a:lnTo>
                    <a:pt x="476" y="248"/>
                  </a:lnTo>
                  <a:lnTo>
                    <a:pt x="474" y="248"/>
                  </a:lnTo>
                  <a:lnTo>
                    <a:pt x="474" y="248"/>
                  </a:lnTo>
                  <a:lnTo>
                    <a:pt x="474" y="248"/>
                  </a:lnTo>
                  <a:lnTo>
                    <a:pt x="474" y="250"/>
                  </a:lnTo>
                  <a:lnTo>
                    <a:pt x="468" y="250"/>
                  </a:lnTo>
                  <a:lnTo>
                    <a:pt x="468" y="250"/>
                  </a:lnTo>
                  <a:lnTo>
                    <a:pt x="464" y="250"/>
                  </a:lnTo>
                  <a:lnTo>
                    <a:pt x="462" y="250"/>
                  </a:lnTo>
                  <a:lnTo>
                    <a:pt x="462" y="250"/>
                  </a:lnTo>
                  <a:lnTo>
                    <a:pt x="460" y="250"/>
                  </a:lnTo>
                  <a:lnTo>
                    <a:pt x="460" y="248"/>
                  </a:lnTo>
                  <a:lnTo>
                    <a:pt x="460" y="248"/>
                  </a:lnTo>
                  <a:lnTo>
                    <a:pt x="460" y="248"/>
                  </a:lnTo>
                  <a:lnTo>
                    <a:pt x="458" y="248"/>
                  </a:lnTo>
                  <a:lnTo>
                    <a:pt x="456" y="248"/>
                  </a:lnTo>
                  <a:lnTo>
                    <a:pt x="456" y="248"/>
                  </a:lnTo>
                  <a:lnTo>
                    <a:pt x="456" y="248"/>
                  </a:lnTo>
                  <a:lnTo>
                    <a:pt x="454" y="248"/>
                  </a:lnTo>
                  <a:lnTo>
                    <a:pt x="454" y="250"/>
                  </a:lnTo>
                  <a:lnTo>
                    <a:pt x="454" y="250"/>
                  </a:lnTo>
                  <a:lnTo>
                    <a:pt x="452" y="250"/>
                  </a:lnTo>
                  <a:lnTo>
                    <a:pt x="450" y="250"/>
                  </a:lnTo>
                  <a:lnTo>
                    <a:pt x="448" y="250"/>
                  </a:lnTo>
                  <a:lnTo>
                    <a:pt x="446" y="248"/>
                  </a:lnTo>
                  <a:lnTo>
                    <a:pt x="446" y="248"/>
                  </a:lnTo>
                  <a:lnTo>
                    <a:pt x="446" y="248"/>
                  </a:lnTo>
                  <a:lnTo>
                    <a:pt x="444" y="248"/>
                  </a:lnTo>
                  <a:lnTo>
                    <a:pt x="444" y="246"/>
                  </a:lnTo>
                  <a:lnTo>
                    <a:pt x="442" y="246"/>
                  </a:lnTo>
                  <a:lnTo>
                    <a:pt x="442" y="248"/>
                  </a:lnTo>
                  <a:lnTo>
                    <a:pt x="442" y="248"/>
                  </a:lnTo>
                  <a:lnTo>
                    <a:pt x="440" y="248"/>
                  </a:lnTo>
                  <a:lnTo>
                    <a:pt x="440" y="248"/>
                  </a:lnTo>
                  <a:lnTo>
                    <a:pt x="440" y="248"/>
                  </a:lnTo>
                  <a:lnTo>
                    <a:pt x="440" y="248"/>
                  </a:lnTo>
                  <a:lnTo>
                    <a:pt x="440" y="250"/>
                  </a:lnTo>
                  <a:lnTo>
                    <a:pt x="440" y="250"/>
                  </a:lnTo>
                  <a:lnTo>
                    <a:pt x="440" y="250"/>
                  </a:lnTo>
                  <a:lnTo>
                    <a:pt x="440" y="250"/>
                  </a:lnTo>
                  <a:lnTo>
                    <a:pt x="440" y="250"/>
                  </a:lnTo>
                  <a:lnTo>
                    <a:pt x="440" y="252"/>
                  </a:lnTo>
                  <a:lnTo>
                    <a:pt x="440" y="252"/>
                  </a:lnTo>
                  <a:lnTo>
                    <a:pt x="438" y="252"/>
                  </a:lnTo>
                  <a:lnTo>
                    <a:pt x="430" y="256"/>
                  </a:lnTo>
                  <a:lnTo>
                    <a:pt x="428" y="256"/>
                  </a:lnTo>
                  <a:lnTo>
                    <a:pt x="428" y="254"/>
                  </a:lnTo>
                  <a:lnTo>
                    <a:pt x="428" y="254"/>
                  </a:lnTo>
                  <a:lnTo>
                    <a:pt x="428" y="248"/>
                  </a:lnTo>
                  <a:lnTo>
                    <a:pt x="428" y="248"/>
                  </a:lnTo>
                  <a:lnTo>
                    <a:pt x="426" y="246"/>
                  </a:lnTo>
                  <a:lnTo>
                    <a:pt x="426" y="244"/>
                  </a:lnTo>
                  <a:lnTo>
                    <a:pt x="424" y="240"/>
                  </a:lnTo>
                  <a:lnTo>
                    <a:pt x="424" y="238"/>
                  </a:lnTo>
                  <a:lnTo>
                    <a:pt x="424" y="238"/>
                  </a:lnTo>
                  <a:lnTo>
                    <a:pt x="424" y="238"/>
                  </a:lnTo>
                  <a:lnTo>
                    <a:pt x="426" y="238"/>
                  </a:lnTo>
                  <a:lnTo>
                    <a:pt x="426" y="236"/>
                  </a:lnTo>
                  <a:lnTo>
                    <a:pt x="426" y="236"/>
                  </a:lnTo>
                  <a:lnTo>
                    <a:pt x="428" y="236"/>
                  </a:lnTo>
                  <a:lnTo>
                    <a:pt x="432" y="232"/>
                  </a:lnTo>
                  <a:lnTo>
                    <a:pt x="432" y="232"/>
                  </a:lnTo>
                  <a:lnTo>
                    <a:pt x="430" y="230"/>
                  </a:lnTo>
                  <a:lnTo>
                    <a:pt x="430" y="226"/>
                  </a:lnTo>
                  <a:lnTo>
                    <a:pt x="430" y="226"/>
                  </a:lnTo>
                  <a:lnTo>
                    <a:pt x="430" y="222"/>
                  </a:lnTo>
                  <a:lnTo>
                    <a:pt x="430" y="218"/>
                  </a:lnTo>
                  <a:lnTo>
                    <a:pt x="432" y="216"/>
                  </a:lnTo>
                  <a:lnTo>
                    <a:pt x="432" y="216"/>
                  </a:lnTo>
                  <a:lnTo>
                    <a:pt x="432" y="216"/>
                  </a:lnTo>
                  <a:lnTo>
                    <a:pt x="432" y="214"/>
                  </a:lnTo>
                  <a:lnTo>
                    <a:pt x="430" y="210"/>
                  </a:lnTo>
                  <a:lnTo>
                    <a:pt x="428" y="208"/>
                  </a:lnTo>
                  <a:lnTo>
                    <a:pt x="428" y="206"/>
                  </a:lnTo>
                  <a:lnTo>
                    <a:pt x="426" y="204"/>
                  </a:lnTo>
                  <a:lnTo>
                    <a:pt x="426" y="202"/>
                  </a:lnTo>
                  <a:lnTo>
                    <a:pt x="424" y="196"/>
                  </a:lnTo>
                  <a:lnTo>
                    <a:pt x="424" y="196"/>
                  </a:lnTo>
                  <a:lnTo>
                    <a:pt x="424" y="194"/>
                  </a:lnTo>
                  <a:lnTo>
                    <a:pt x="424" y="194"/>
                  </a:lnTo>
                  <a:lnTo>
                    <a:pt x="422" y="192"/>
                  </a:lnTo>
                  <a:lnTo>
                    <a:pt x="422" y="192"/>
                  </a:lnTo>
                  <a:lnTo>
                    <a:pt x="420" y="192"/>
                  </a:lnTo>
                  <a:lnTo>
                    <a:pt x="420" y="192"/>
                  </a:lnTo>
                  <a:lnTo>
                    <a:pt x="420" y="192"/>
                  </a:lnTo>
                  <a:lnTo>
                    <a:pt x="418" y="190"/>
                  </a:lnTo>
                  <a:lnTo>
                    <a:pt x="418" y="190"/>
                  </a:lnTo>
                  <a:lnTo>
                    <a:pt x="410" y="182"/>
                  </a:lnTo>
                  <a:lnTo>
                    <a:pt x="410" y="180"/>
                  </a:lnTo>
                  <a:lnTo>
                    <a:pt x="410" y="180"/>
                  </a:lnTo>
                  <a:lnTo>
                    <a:pt x="410" y="180"/>
                  </a:lnTo>
                  <a:lnTo>
                    <a:pt x="406" y="170"/>
                  </a:lnTo>
                  <a:lnTo>
                    <a:pt x="406" y="170"/>
                  </a:lnTo>
                  <a:lnTo>
                    <a:pt x="408" y="166"/>
                  </a:lnTo>
                  <a:lnTo>
                    <a:pt x="408" y="164"/>
                  </a:lnTo>
                  <a:lnTo>
                    <a:pt x="408" y="158"/>
                  </a:lnTo>
                  <a:lnTo>
                    <a:pt x="408" y="154"/>
                  </a:lnTo>
                  <a:lnTo>
                    <a:pt x="410" y="146"/>
                  </a:lnTo>
                  <a:lnTo>
                    <a:pt x="410" y="140"/>
                  </a:lnTo>
                  <a:lnTo>
                    <a:pt x="412" y="138"/>
                  </a:lnTo>
                  <a:lnTo>
                    <a:pt x="412" y="130"/>
                  </a:lnTo>
                  <a:lnTo>
                    <a:pt x="414" y="128"/>
                  </a:lnTo>
                  <a:lnTo>
                    <a:pt x="414" y="126"/>
                  </a:lnTo>
                  <a:lnTo>
                    <a:pt x="414" y="122"/>
                  </a:lnTo>
                  <a:lnTo>
                    <a:pt x="414" y="122"/>
                  </a:lnTo>
                  <a:lnTo>
                    <a:pt x="414" y="122"/>
                  </a:lnTo>
                  <a:lnTo>
                    <a:pt x="412" y="122"/>
                  </a:lnTo>
                  <a:lnTo>
                    <a:pt x="412" y="120"/>
                  </a:lnTo>
                  <a:lnTo>
                    <a:pt x="412" y="120"/>
                  </a:lnTo>
                  <a:lnTo>
                    <a:pt x="412" y="120"/>
                  </a:lnTo>
                  <a:lnTo>
                    <a:pt x="412" y="120"/>
                  </a:lnTo>
                  <a:lnTo>
                    <a:pt x="412" y="118"/>
                  </a:lnTo>
                  <a:lnTo>
                    <a:pt x="412" y="118"/>
                  </a:lnTo>
                  <a:lnTo>
                    <a:pt x="412" y="118"/>
                  </a:lnTo>
                  <a:lnTo>
                    <a:pt x="410" y="116"/>
                  </a:lnTo>
                  <a:lnTo>
                    <a:pt x="410" y="116"/>
                  </a:lnTo>
                  <a:lnTo>
                    <a:pt x="410" y="112"/>
                  </a:lnTo>
                  <a:lnTo>
                    <a:pt x="410" y="112"/>
                  </a:lnTo>
                  <a:lnTo>
                    <a:pt x="408" y="108"/>
                  </a:lnTo>
                  <a:lnTo>
                    <a:pt x="408" y="106"/>
                  </a:lnTo>
                  <a:lnTo>
                    <a:pt x="406" y="104"/>
                  </a:lnTo>
                  <a:lnTo>
                    <a:pt x="406" y="104"/>
                  </a:lnTo>
                  <a:lnTo>
                    <a:pt x="406" y="104"/>
                  </a:lnTo>
                  <a:lnTo>
                    <a:pt x="406" y="104"/>
                  </a:lnTo>
                  <a:lnTo>
                    <a:pt x="406" y="102"/>
                  </a:lnTo>
                  <a:lnTo>
                    <a:pt x="404" y="102"/>
                  </a:lnTo>
                  <a:lnTo>
                    <a:pt x="404" y="102"/>
                  </a:lnTo>
                  <a:lnTo>
                    <a:pt x="404" y="102"/>
                  </a:lnTo>
                  <a:lnTo>
                    <a:pt x="404" y="100"/>
                  </a:lnTo>
                  <a:lnTo>
                    <a:pt x="404" y="100"/>
                  </a:lnTo>
                  <a:lnTo>
                    <a:pt x="406" y="94"/>
                  </a:lnTo>
                  <a:lnTo>
                    <a:pt x="406" y="92"/>
                  </a:lnTo>
                  <a:lnTo>
                    <a:pt x="406" y="92"/>
                  </a:lnTo>
                  <a:lnTo>
                    <a:pt x="408" y="86"/>
                  </a:lnTo>
                  <a:lnTo>
                    <a:pt x="408" y="86"/>
                  </a:lnTo>
                  <a:lnTo>
                    <a:pt x="408" y="86"/>
                  </a:lnTo>
                  <a:lnTo>
                    <a:pt x="410" y="82"/>
                  </a:lnTo>
                  <a:lnTo>
                    <a:pt x="410" y="78"/>
                  </a:lnTo>
                  <a:lnTo>
                    <a:pt x="410" y="78"/>
                  </a:lnTo>
                  <a:lnTo>
                    <a:pt x="408" y="72"/>
                  </a:lnTo>
                  <a:lnTo>
                    <a:pt x="408" y="70"/>
                  </a:lnTo>
                  <a:lnTo>
                    <a:pt x="408" y="70"/>
                  </a:lnTo>
                  <a:lnTo>
                    <a:pt x="406" y="68"/>
                  </a:lnTo>
                  <a:lnTo>
                    <a:pt x="406" y="68"/>
                  </a:lnTo>
                  <a:lnTo>
                    <a:pt x="398" y="68"/>
                  </a:lnTo>
                  <a:lnTo>
                    <a:pt x="378" y="68"/>
                  </a:lnTo>
                  <a:lnTo>
                    <a:pt x="348" y="68"/>
                  </a:lnTo>
                  <a:lnTo>
                    <a:pt x="348" y="68"/>
                  </a:lnTo>
                  <a:lnTo>
                    <a:pt x="346" y="66"/>
                  </a:lnTo>
                  <a:lnTo>
                    <a:pt x="346" y="66"/>
                  </a:lnTo>
                  <a:lnTo>
                    <a:pt x="346" y="66"/>
                  </a:lnTo>
                  <a:lnTo>
                    <a:pt x="348" y="64"/>
                  </a:lnTo>
                  <a:lnTo>
                    <a:pt x="348" y="64"/>
                  </a:lnTo>
                  <a:lnTo>
                    <a:pt x="348" y="60"/>
                  </a:lnTo>
                  <a:lnTo>
                    <a:pt x="348" y="60"/>
                  </a:lnTo>
                  <a:lnTo>
                    <a:pt x="348" y="60"/>
                  </a:lnTo>
                  <a:lnTo>
                    <a:pt x="350" y="56"/>
                  </a:lnTo>
                  <a:lnTo>
                    <a:pt x="350" y="54"/>
                  </a:lnTo>
                  <a:lnTo>
                    <a:pt x="352" y="54"/>
                  </a:lnTo>
                  <a:lnTo>
                    <a:pt x="352" y="50"/>
                  </a:lnTo>
                  <a:lnTo>
                    <a:pt x="338" y="50"/>
                  </a:lnTo>
                  <a:lnTo>
                    <a:pt x="338" y="50"/>
                  </a:lnTo>
                  <a:lnTo>
                    <a:pt x="336" y="52"/>
                  </a:lnTo>
                  <a:lnTo>
                    <a:pt x="336" y="52"/>
                  </a:lnTo>
                  <a:lnTo>
                    <a:pt x="336" y="54"/>
                  </a:lnTo>
                  <a:lnTo>
                    <a:pt x="336" y="54"/>
                  </a:lnTo>
                  <a:lnTo>
                    <a:pt x="336" y="54"/>
                  </a:lnTo>
                  <a:lnTo>
                    <a:pt x="300" y="54"/>
                  </a:lnTo>
                  <a:lnTo>
                    <a:pt x="298" y="62"/>
                  </a:lnTo>
                  <a:lnTo>
                    <a:pt x="298" y="62"/>
                  </a:lnTo>
                  <a:lnTo>
                    <a:pt x="298" y="64"/>
                  </a:lnTo>
                  <a:lnTo>
                    <a:pt x="298" y="68"/>
                  </a:lnTo>
                  <a:lnTo>
                    <a:pt x="298" y="70"/>
                  </a:lnTo>
                  <a:lnTo>
                    <a:pt x="298" y="70"/>
                  </a:lnTo>
                  <a:lnTo>
                    <a:pt x="298" y="72"/>
                  </a:lnTo>
                  <a:lnTo>
                    <a:pt x="298" y="72"/>
                  </a:lnTo>
                  <a:lnTo>
                    <a:pt x="300" y="76"/>
                  </a:lnTo>
                  <a:lnTo>
                    <a:pt x="300" y="76"/>
                  </a:lnTo>
                  <a:lnTo>
                    <a:pt x="300" y="76"/>
                  </a:lnTo>
                  <a:lnTo>
                    <a:pt x="300" y="76"/>
                  </a:lnTo>
                  <a:lnTo>
                    <a:pt x="300" y="76"/>
                  </a:lnTo>
                  <a:lnTo>
                    <a:pt x="300" y="78"/>
                  </a:lnTo>
                  <a:lnTo>
                    <a:pt x="300" y="78"/>
                  </a:lnTo>
                  <a:lnTo>
                    <a:pt x="298" y="82"/>
                  </a:lnTo>
                  <a:lnTo>
                    <a:pt x="296" y="82"/>
                  </a:lnTo>
                  <a:lnTo>
                    <a:pt x="296" y="82"/>
                  </a:lnTo>
                  <a:lnTo>
                    <a:pt x="296" y="82"/>
                  </a:lnTo>
                  <a:lnTo>
                    <a:pt x="294" y="82"/>
                  </a:lnTo>
                  <a:lnTo>
                    <a:pt x="292" y="82"/>
                  </a:lnTo>
                  <a:lnTo>
                    <a:pt x="292" y="82"/>
                  </a:lnTo>
                  <a:lnTo>
                    <a:pt x="292" y="82"/>
                  </a:lnTo>
                  <a:lnTo>
                    <a:pt x="292" y="82"/>
                  </a:lnTo>
                  <a:lnTo>
                    <a:pt x="292" y="82"/>
                  </a:lnTo>
                  <a:lnTo>
                    <a:pt x="292" y="84"/>
                  </a:lnTo>
                  <a:lnTo>
                    <a:pt x="292" y="84"/>
                  </a:lnTo>
                  <a:lnTo>
                    <a:pt x="294" y="88"/>
                  </a:lnTo>
                  <a:lnTo>
                    <a:pt x="294" y="88"/>
                  </a:lnTo>
                  <a:lnTo>
                    <a:pt x="294" y="88"/>
                  </a:lnTo>
                  <a:lnTo>
                    <a:pt x="292" y="90"/>
                  </a:lnTo>
                  <a:lnTo>
                    <a:pt x="292" y="92"/>
                  </a:lnTo>
                  <a:lnTo>
                    <a:pt x="292" y="92"/>
                  </a:lnTo>
                  <a:lnTo>
                    <a:pt x="292" y="92"/>
                  </a:lnTo>
                  <a:lnTo>
                    <a:pt x="292" y="94"/>
                  </a:lnTo>
                  <a:lnTo>
                    <a:pt x="292" y="94"/>
                  </a:lnTo>
                  <a:lnTo>
                    <a:pt x="292" y="98"/>
                  </a:lnTo>
                  <a:lnTo>
                    <a:pt x="292" y="98"/>
                  </a:lnTo>
                  <a:lnTo>
                    <a:pt x="292" y="98"/>
                  </a:lnTo>
                  <a:lnTo>
                    <a:pt x="292" y="98"/>
                  </a:lnTo>
                  <a:lnTo>
                    <a:pt x="292" y="100"/>
                  </a:lnTo>
                  <a:lnTo>
                    <a:pt x="292" y="102"/>
                  </a:lnTo>
                  <a:lnTo>
                    <a:pt x="292" y="102"/>
                  </a:lnTo>
                  <a:lnTo>
                    <a:pt x="274" y="102"/>
                  </a:lnTo>
                  <a:lnTo>
                    <a:pt x="264" y="102"/>
                  </a:lnTo>
                  <a:lnTo>
                    <a:pt x="264" y="102"/>
                  </a:lnTo>
                  <a:lnTo>
                    <a:pt x="264" y="100"/>
                  </a:lnTo>
                  <a:lnTo>
                    <a:pt x="264" y="100"/>
                  </a:lnTo>
                  <a:lnTo>
                    <a:pt x="264" y="100"/>
                  </a:lnTo>
                  <a:lnTo>
                    <a:pt x="264" y="98"/>
                  </a:lnTo>
                  <a:lnTo>
                    <a:pt x="252" y="98"/>
                  </a:lnTo>
                  <a:lnTo>
                    <a:pt x="252" y="100"/>
                  </a:lnTo>
                  <a:lnTo>
                    <a:pt x="252" y="100"/>
                  </a:lnTo>
                  <a:lnTo>
                    <a:pt x="252" y="100"/>
                  </a:lnTo>
                  <a:lnTo>
                    <a:pt x="252" y="102"/>
                  </a:lnTo>
                  <a:lnTo>
                    <a:pt x="252" y="102"/>
                  </a:lnTo>
                  <a:lnTo>
                    <a:pt x="246" y="102"/>
                  </a:lnTo>
                  <a:lnTo>
                    <a:pt x="242" y="102"/>
                  </a:lnTo>
                  <a:lnTo>
                    <a:pt x="236" y="102"/>
                  </a:lnTo>
                  <a:lnTo>
                    <a:pt x="232" y="104"/>
                  </a:lnTo>
                  <a:lnTo>
                    <a:pt x="232" y="106"/>
                  </a:lnTo>
                  <a:lnTo>
                    <a:pt x="232" y="108"/>
                  </a:lnTo>
                  <a:lnTo>
                    <a:pt x="230" y="108"/>
                  </a:lnTo>
                  <a:lnTo>
                    <a:pt x="228" y="108"/>
                  </a:lnTo>
                  <a:lnTo>
                    <a:pt x="228" y="108"/>
                  </a:lnTo>
                  <a:lnTo>
                    <a:pt x="226" y="106"/>
                  </a:lnTo>
                  <a:lnTo>
                    <a:pt x="226" y="106"/>
                  </a:lnTo>
                  <a:lnTo>
                    <a:pt x="224" y="106"/>
                  </a:lnTo>
                  <a:lnTo>
                    <a:pt x="224" y="104"/>
                  </a:lnTo>
                  <a:lnTo>
                    <a:pt x="222" y="104"/>
                  </a:lnTo>
                  <a:lnTo>
                    <a:pt x="222" y="104"/>
                  </a:lnTo>
                  <a:lnTo>
                    <a:pt x="216" y="106"/>
                  </a:lnTo>
                  <a:lnTo>
                    <a:pt x="212" y="106"/>
                  </a:lnTo>
                  <a:lnTo>
                    <a:pt x="210" y="106"/>
                  </a:lnTo>
                  <a:lnTo>
                    <a:pt x="210" y="106"/>
                  </a:lnTo>
                  <a:lnTo>
                    <a:pt x="206" y="106"/>
                  </a:lnTo>
                  <a:lnTo>
                    <a:pt x="206" y="106"/>
                  </a:lnTo>
                  <a:lnTo>
                    <a:pt x="204" y="104"/>
                  </a:lnTo>
                  <a:lnTo>
                    <a:pt x="204" y="102"/>
                  </a:lnTo>
                  <a:lnTo>
                    <a:pt x="200" y="96"/>
                  </a:lnTo>
                  <a:lnTo>
                    <a:pt x="200" y="96"/>
                  </a:lnTo>
                  <a:lnTo>
                    <a:pt x="198" y="96"/>
                  </a:lnTo>
                  <a:lnTo>
                    <a:pt x="198" y="94"/>
                  </a:lnTo>
                  <a:lnTo>
                    <a:pt x="194" y="90"/>
                  </a:lnTo>
                  <a:lnTo>
                    <a:pt x="194" y="88"/>
                  </a:lnTo>
                  <a:lnTo>
                    <a:pt x="188" y="80"/>
                  </a:lnTo>
                  <a:lnTo>
                    <a:pt x="186" y="76"/>
                  </a:lnTo>
                  <a:lnTo>
                    <a:pt x="184" y="74"/>
                  </a:lnTo>
                  <a:lnTo>
                    <a:pt x="184" y="72"/>
                  </a:lnTo>
                  <a:lnTo>
                    <a:pt x="182" y="70"/>
                  </a:lnTo>
                  <a:lnTo>
                    <a:pt x="180" y="70"/>
                  </a:lnTo>
                  <a:lnTo>
                    <a:pt x="180" y="68"/>
                  </a:lnTo>
                  <a:lnTo>
                    <a:pt x="178" y="64"/>
                  </a:lnTo>
                  <a:lnTo>
                    <a:pt x="178" y="64"/>
                  </a:lnTo>
                  <a:lnTo>
                    <a:pt x="178" y="64"/>
                  </a:lnTo>
                  <a:lnTo>
                    <a:pt x="176" y="60"/>
                  </a:lnTo>
                  <a:lnTo>
                    <a:pt x="178" y="58"/>
                  </a:lnTo>
                  <a:lnTo>
                    <a:pt x="178" y="58"/>
                  </a:lnTo>
                  <a:lnTo>
                    <a:pt x="178" y="58"/>
                  </a:lnTo>
                  <a:lnTo>
                    <a:pt x="178" y="56"/>
                  </a:lnTo>
                  <a:lnTo>
                    <a:pt x="178" y="56"/>
                  </a:lnTo>
                  <a:lnTo>
                    <a:pt x="178" y="56"/>
                  </a:lnTo>
                  <a:lnTo>
                    <a:pt x="176" y="50"/>
                  </a:lnTo>
                  <a:lnTo>
                    <a:pt x="176" y="50"/>
                  </a:lnTo>
                  <a:lnTo>
                    <a:pt x="176" y="48"/>
                  </a:lnTo>
                  <a:lnTo>
                    <a:pt x="176" y="48"/>
                  </a:lnTo>
                  <a:lnTo>
                    <a:pt x="176" y="48"/>
                  </a:lnTo>
                  <a:lnTo>
                    <a:pt x="174" y="48"/>
                  </a:lnTo>
                  <a:lnTo>
                    <a:pt x="174" y="48"/>
                  </a:lnTo>
                  <a:lnTo>
                    <a:pt x="174" y="48"/>
                  </a:lnTo>
                  <a:lnTo>
                    <a:pt x="174" y="48"/>
                  </a:lnTo>
                  <a:lnTo>
                    <a:pt x="172" y="46"/>
                  </a:lnTo>
                  <a:lnTo>
                    <a:pt x="170" y="40"/>
                  </a:lnTo>
                  <a:lnTo>
                    <a:pt x="166" y="30"/>
                  </a:lnTo>
                  <a:lnTo>
                    <a:pt x="166" y="26"/>
                  </a:lnTo>
                  <a:lnTo>
                    <a:pt x="166" y="26"/>
                  </a:lnTo>
                  <a:lnTo>
                    <a:pt x="166" y="24"/>
                  </a:lnTo>
                  <a:lnTo>
                    <a:pt x="166" y="24"/>
                  </a:lnTo>
                  <a:lnTo>
                    <a:pt x="166" y="16"/>
                  </a:lnTo>
                  <a:lnTo>
                    <a:pt x="166" y="16"/>
                  </a:lnTo>
                  <a:lnTo>
                    <a:pt x="166" y="16"/>
                  </a:lnTo>
                  <a:lnTo>
                    <a:pt x="166" y="14"/>
                  </a:lnTo>
                  <a:lnTo>
                    <a:pt x="166" y="14"/>
                  </a:lnTo>
                  <a:lnTo>
                    <a:pt x="164" y="14"/>
                  </a:lnTo>
                  <a:lnTo>
                    <a:pt x="162" y="8"/>
                  </a:lnTo>
                  <a:lnTo>
                    <a:pt x="162" y="6"/>
                  </a:lnTo>
                  <a:lnTo>
                    <a:pt x="160" y="4"/>
                  </a:lnTo>
                  <a:lnTo>
                    <a:pt x="160" y="4"/>
                  </a:lnTo>
                  <a:lnTo>
                    <a:pt x="160" y="2"/>
                  </a:lnTo>
                  <a:lnTo>
                    <a:pt x="156" y="2"/>
                  </a:lnTo>
                  <a:lnTo>
                    <a:pt x="150" y="0"/>
                  </a:lnTo>
                  <a:lnTo>
                    <a:pt x="148" y="0"/>
                  </a:lnTo>
                  <a:lnTo>
                    <a:pt x="142" y="0"/>
                  </a:lnTo>
                  <a:lnTo>
                    <a:pt x="140" y="0"/>
                  </a:lnTo>
                  <a:lnTo>
                    <a:pt x="138" y="0"/>
                  </a:lnTo>
                  <a:lnTo>
                    <a:pt x="130" y="2"/>
                  </a:lnTo>
                  <a:lnTo>
                    <a:pt x="124" y="2"/>
                  </a:lnTo>
                  <a:lnTo>
                    <a:pt x="124" y="2"/>
                  </a:lnTo>
                  <a:lnTo>
                    <a:pt x="118" y="0"/>
                  </a:lnTo>
                  <a:lnTo>
                    <a:pt x="118" y="0"/>
                  </a:lnTo>
                  <a:lnTo>
                    <a:pt x="88" y="2"/>
                  </a:lnTo>
                  <a:lnTo>
                    <a:pt x="78" y="2"/>
                  </a:lnTo>
                  <a:lnTo>
                    <a:pt x="74" y="2"/>
                  </a:lnTo>
                  <a:lnTo>
                    <a:pt x="72" y="2"/>
                  </a:lnTo>
                  <a:lnTo>
                    <a:pt x="66" y="4"/>
                  </a:lnTo>
                  <a:lnTo>
                    <a:pt x="54" y="2"/>
                  </a:lnTo>
                  <a:lnTo>
                    <a:pt x="50" y="2"/>
                  </a:lnTo>
                  <a:lnTo>
                    <a:pt x="42" y="2"/>
                  </a:lnTo>
                  <a:lnTo>
                    <a:pt x="38" y="0"/>
                  </a:lnTo>
                  <a:lnTo>
                    <a:pt x="36" y="0"/>
                  </a:lnTo>
                  <a:lnTo>
                    <a:pt x="36" y="0"/>
                  </a:lnTo>
                  <a:lnTo>
                    <a:pt x="34" y="0"/>
                  </a:lnTo>
                  <a:lnTo>
                    <a:pt x="26" y="2"/>
                  </a:lnTo>
                  <a:lnTo>
                    <a:pt x="16" y="2"/>
                  </a:lnTo>
                  <a:lnTo>
                    <a:pt x="16" y="2"/>
                  </a:lnTo>
                  <a:lnTo>
                    <a:pt x="16" y="2"/>
                  </a:lnTo>
                  <a:lnTo>
                    <a:pt x="14" y="0"/>
                  </a:lnTo>
                  <a:lnTo>
                    <a:pt x="12" y="0"/>
                  </a:lnTo>
                  <a:lnTo>
                    <a:pt x="12" y="0"/>
                  </a:lnTo>
                  <a:lnTo>
                    <a:pt x="10" y="0"/>
                  </a:lnTo>
                  <a:lnTo>
                    <a:pt x="10" y="0"/>
                  </a:lnTo>
                  <a:lnTo>
                    <a:pt x="2" y="2"/>
                  </a:lnTo>
                  <a:lnTo>
                    <a:pt x="0"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37" name="Freeform 5772">
              <a:extLst>
                <a:ext uri="{FF2B5EF4-FFF2-40B4-BE49-F238E27FC236}">
                  <a16:creationId xmlns:a16="http://schemas.microsoft.com/office/drawing/2014/main" id="{C1203AF3-03E5-E643-AEB3-658A357C3625}"/>
                </a:ext>
              </a:extLst>
            </p:cNvPr>
            <p:cNvSpPr>
              <a:spLocks/>
            </p:cNvSpPr>
            <p:nvPr/>
          </p:nvSpPr>
          <p:spPr bwMode="auto">
            <a:xfrm>
              <a:off x="5458015" y="3248678"/>
              <a:ext cx="183969" cy="877425"/>
            </a:xfrm>
            <a:custGeom>
              <a:avLst/>
              <a:gdLst/>
              <a:ahLst/>
              <a:cxnLst>
                <a:cxn ang="0">
                  <a:pos x="98" y="0"/>
                </a:cxn>
                <a:cxn ang="0">
                  <a:pos x="96" y="10"/>
                </a:cxn>
                <a:cxn ang="0">
                  <a:pos x="92" y="22"/>
                </a:cxn>
                <a:cxn ang="0">
                  <a:pos x="96" y="26"/>
                </a:cxn>
                <a:cxn ang="0">
                  <a:pos x="96" y="32"/>
                </a:cxn>
                <a:cxn ang="0">
                  <a:pos x="90" y="42"/>
                </a:cxn>
                <a:cxn ang="0">
                  <a:pos x="98" y="56"/>
                </a:cxn>
                <a:cxn ang="0">
                  <a:pos x="100" y="52"/>
                </a:cxn>
                <a:cxn ang="0">
                  <a:pos x="102" y="52"/>
                </a:cxn>
                <a:cxn ang="0">
                  <a:pos x="104" y="82"/>
                </a:cxn>
                <a:cxn ang="0">
                  <a:pos x="78" y="106"/>
                </a:cxn>
                <a:cxn ang="0">
                  <a:pos x="72" y="108"/>
                </a:cxn>
                <a:cxn ang="0">
                  <a:pos x="66" y="114"/>
                </a:cxn>
                <a:cxn ang="0">
                  <a:pos x="62" y="122"/>
                </a:cxn>
                <a:cxn ang="0">
                  <a:pos x="56" y="124"/>
                </a:cxn>
                <a:cxn ang="0">
                  <a:pos x="52" y="126"/>
                </a:cxn>
                <a:cxn ang="0">
                  <a:pos x="54" y="140"/>
                </a:cxn>
                <a:cxn ang="0">
                  <a:pos x="46" y="158"/>
                </a:cxn>
                <a:cxn ang="0">
                  <a:pos x="44" y="156"/>
                </a:cxn>
                <a:cxn ang="0">
                  <a:pos x="42" y="164"/>
                </a:cxn>
                <a:cxn ang="0">
                  <a:pos x="40" y="180"/>
                </a:cxn>
                <a:cxn ang="0">
                  <a:pos x="36" y="200"/>
                </a:cxn>
                <a:cxn ang="0">
                  <a:pos x="36" y="208"/>
                </a:cxn>
                <a:cxn ang="0">
                  <a:pos x="34" y="222"/>
                </a:cxn>
                <a:cxn ang="0">
                  <a:pos x="36" y="230"/>
                </a:cxn>
                <a:cxn ang="0">
                  <a:pos x="30" y="236"/>
                </a:cxn>
                <a:cxn ang="0">
                  <a:pos x="20" y="242"/>
                </a:cxn>
                <a:cxn ang="0">
                  <a:pos x="14" y="254"/>
                </a:cxn>
                <a:cxn ang="0">
                  <a:pos x="16" y="264"/>
                </a:cxn>
                <a:cxn ang="0">
                  <a:pos x="14" y="270"/>
                </a:cxn>
                <a:cxn ang="0">
                  <a:pos x="2" y="276"/>
                </a:cxn>
                <a:cxn ang="0">
                  <a:pos x="0" y="284"/>
                </a:cxn>
                <a:cxn ang="0">
                  <a:pos x="6" y="292"/>
                </a:cxn>
                <a:cxn ang="0">
                  <a:pos x="8" y="294"/>
                </a:cxn>
                <a:cxn ang="0">
                  <a:pos x="6" y="296"/>
                </a:cxn>
                <a:cxn ang="0">
                  <a:pos x="16" y="308"/>
                </a:cxn>
                <a:cxn ang="0">
                  <a:pos x="18" y="308"/>
                </a:cxn>
                <a:cxn ang="0">
                  <a:pos x="18" y="318"/>
                </a:cxn>
                <a:cxn ang="0">
                  <a:pos x="18" y="320"/>
                </a:cxn>
                <a:cxn ang="0">
                  <a:pos x="20" y="334"/>
                </a:cxn>
                <a:cxn ang="0">
                  <a:pos x="18" y="344"/>
                </a:cxn>
                <a:cxn ang="0">
                  <a:pos x="20" y="350"/>
                </a:cxn>
                <a:cxn ang="0">
                  <a:pos x="24" y="356"/>
                </a:cxn>
                <a:cxn ang="0">
                  <a:pos x="26" y="368"/>
                </a:cxn>
                <a:cxn ang="0">
                  <a:pos x="28" y="378"/>
                </a:cxn>
                <a:cxn ang="0">
                  <a:pos x="24" y="388"/>
                </a:cxn>
                <a:cxn ang="0">
                  <a:pos x="24" y="398"/>
                </a:cxn>
                <a:cxn ang="0">
                  <a:pos x="28" y="408"/>
                </a:cxn>
                <a:cxn ang="0">
                  <a:pos x="32" y="418"/>
                </a:cxn>
                <a:cxn ang="0">
                  <a:pos x="38" y="432"/>
                </a:cxn>
                <a:cxn ang="0">
                  <a:pos x="36" y="438"/>
                </a:cxn>
                <a:cxn ang="0">
                  <a:pos x="32" y="446"/>
                </a:cxn>
                <a:cxn ang="0">
                  <a:pos x="34" y="462"/>
                </a:cxn>
                <a:cxn ang="0">
                  <a:pos x="42" y="478"/>
                </a:cxn>
                <a:cxn ang="0">
                  <a:pos x="52" y="484"/>
                </a:cxn>
                <a:cxn ang="0">
                  <a:pos x="58" y="488"/>
                </a:cxn>
                <a:cxn ang="0">
                  <a:pos x="70" y="502"/>
                </a:cxn>
                <a:cxn ang="0">
                  <a:pos x="74" y="514"/>
                </a:cxn>
                <a:cxn ang="0">
                  <a:pos x="76" y="522"/>
                </a:cxn>
                <a:cxn ang="0">
                  <a:pos x="84" y="534"/>
                </a:cxn>
                <a:cxn ang="0">
                  <a:pos x="92" y="552"/>
                </a:cxn>
              </a:cxnLst>
              <a:rect l="0" t="0" r="r" b="b"/>
              <a:pathLst>
                <a:path w="116" h="552">
                  <a:moveTo>
                    <a:pt x="96" y="0"/>
                  </a:moveTo>
                  <a:lnTo>
                    <a:pt x="98" y="0"/>
                  </a:lnTo>
                  <a:lnTo>
                    <a:pt x="98" y="0"/>
                  </a:lnTo>
                  <a:lnTo>
                    <a:pt x="98" y="0"/>
                  </a:lnTo>
                  <a:lnTo>
                    <a:pt x="98" y="0"/>
                  </a:lnTo>
                  <a:lnTo>
                    <a:pt x="98" y="0"/>
                  </a:lnTo>
                  <a:lnTo>
                    <a:pt x="98" y="0"/>
                  </a:lnTo>
                  <a:lnTo>
                    <a:pt x="98" y="0"/>
                  </a:lnTo>
                  <a:lnTo>
                    <a:pt x="100" y="4"/>
                  </a:lnTo>
                  <a:lnTo>
                    <a:pt x="100" y="4"/>
                  </a:lnTo>
                  <a:lnTo>
                    <a:pt x="100" y="4"/>
                  </a:lnTo>
                  <a:lnTo>
                    <a:pt x="100" y="6"/>
                  </a:lnTo>
                  <a:lnTo>
                    <a:pt x="96" y="8"/>
                  </a:lnTo>
                  <a:lnTo>
                    <a:pt x="96" y="10"/>
                  </a:lnTo>
                  <a:lnTo>
                    <a:pt x="96" y="10"/>
                  </a:lnTo>
                  <a:lnTo>
                    <a:pt x="94" y="12"/>
                  </a:lnTo>
                  <a:lnTo>
                    <a:pt x="92" y="18"/>
                  </a:lnTo>
                  <a:lnTo>
                    <a:pt x="92" y="20"/>
                  </a:lnTo>
                  <a:lnTo>
                    <a:pt x="92" y="22"/>
                  </a:lnTo>
                  <a:lnTo>
                    <a:pt x="92" y="22"/>
                  </a:lnTo>
                  <a:lnTo>
                    <a:pt x="92" y="22"/>
                  </a:lnTo>
                  <a:lnTo>
                    <a:pt x="92" y="22"/>
                  </a:lnTo>
                  <a:lnTo>
                    <a:pt x="92" y="22"/>
                  </a:lnTo>
                  <a:lnTo>
                    <a:pt x="92" y="22"/>
                  </a:lnTo>
                  <a:lnTo>
                    <a:pt x="92" y="24"/>
                  </a:lnTo>
                  <a:lnTo>
                    <a:pt x="94" y="24"/>
                  </a:lnTo>
                  <a:lnTo>
                    <a:pt x="96" y="26"/>
                  </a:lnTo>
                  <a:lnTo>
                    <a:pt x="96" y="26"/>
                  </a:lnTo>
                  <a:lnTo>
                    <a:pt x="96" y="26"/>
                  </a:lnTo>
                  <a:lnTo>
                    <a:pt x="96" y="28"/>
                  </a:lnTo>
                  <a:lnTo>
                    <a:pt x="96" y="30"/>
                  </a:lnTo>
                  <a:lnTo>
                    <a:pt x="96" y="30"/>
                  </a:lnTo>
                  <a:lnTo>
                    <a:pt x="96" y="32"/>
                  </a:lnTo>
                  <a:lnTo>
                    <a:pt x="96" y="32"/>
                  </a:lnTo>
                  <a:lnTo>
                    <a:pt x="96" y="32"/>
                  </a:lnTo>
                  <a:lnTo>
                    <a:pt x="96" y="34"/>
                  </a:lnTo>
                  <a:lnTo>
                    <a:pt x="96" y="34"/>
                  </a:lnTo>
                  <a:lnTo>
                    <a:pt x="96" y="34"/>
                  </a:lnTo>
                  <a:lnTo>
                    <a:pt x="94" y="34"/>
                  </a:lnTo>
                  <a:lnTo>
                    <a:pt x="94" y="36"/>
                  </a:lnTo>
                  <a:lnTo>
                    <a:pt x="92" y="40"/>
                  </a:lnTo>
                  <a:lnTo>
                    <a:pt x="90" y="42"/>
                  </a:lnTo>
                  <a:lnTo>
                    <a:pt x="90" y="42"/>
                  </a:lnTo>
                  <a:lnTo>
                    <a:pt x="90" y="48"/>
                  </a:lnTo>
                  <a:lnTo>
                    <a:pt x="90" y="50"/>
                  </a:lnTo>
                  <a:lnTo>
                    <a:pt x="90" y="50"/>
                  </a:lnTo>
                  <a:lnTo>
                    <a:pt x="96" y="56"/>
                  </a:lnTo>
                  <a:lnTo>
                    <a:pt x="96" y="56"/>
                  </a:lnTo>
                  <a:lnTo>
                    <a:pt x="98" y="56"/>
                  </a:lnTo>
                  <a:lnTo>
                    <a:pt x="98" y="56"/>
                  </a:lnTo>
                  <a:lnTo>
                    <a:pt x="98" y="56"/>
                  </a:lnTo>
                  <a:lnTo>
                    <a:pt x="98" y="56"/>
                  </a:lnTo>
                  <a:lnTo>
                    <a:pt x="98" y="54"/>
                  </a:lnTo>
                  <a:lnTo>
                    <a:pt x="98" y="54"/>
                  </a:lnTo>
                  <a:lnTo>
                    <a:pt x="98" y="54"/>
                  </a:lnTo>
                  <a:lnTo>
                    <a:pt x="100" y="52"/>
                  </a:lnTo>
                  <a:lnTo>
                    <a:pt x="100" y="52"/>
                  </a:lnTo>
                  <a:lnTo>
                    <a:pt x="100" y="52"/>
                  </a:lnTo>
                  <a:lnTo>
                    <a:pt x="100" y="52"/>
                  </a:lnTo>
                  <a:lnTo>
                    <a:pt x="100" y="52"/>
                  </a:lnTo>
                  <a:lnTo>
                    <a:pt x="100" y="52"/>
                  </a:lnTo>
                  <a:lnTo>
                    <a:pt x="102" y="52"/>
                  </a:lnTo>
                  <a:lnTo>
                    <a:pt x="102" y="52"/>
                  </a:lnTo>
                  <a:lnTo>
                    <a:pt x="102" y="52"/>
                  </a:lnTo>
                  <a:lnTo>
                    <a:pt x="106" y="56"/>
                  </a:lnTo>
                  <a:lnTo>
                    <a:pt x="112" y="60"/>
                  </a:lnTo>
                  <a:lnTo>
                    <a:pt x="116" y="64"/>
                  </a:lnTo>
                  <a:lnTo>
                    <a:pt x="116" y="66"/>
                  </a:lnTo>
                  <a:lnTo>
                    <a:pt x="112" y="72"/>
                  </a:lnTo>
                  <a:lnTo>
                    <a:pt x="104" y="82"/>
                  </a:lnTo>
                  <a:lnTo>
                    <a:pt x="96" y="88"/>
                  </a:lnTo>
                  <a:lnTo>
                    <a:pt x="88" y="94"/>
                  </a:lnTo>
                  <a:lnTo>
                    <a:pt x="88" y="94"/>
                  </a:lnTo>
                  <a:lnTo>
                    <a:pt x="88" y="94"/>
                  </a:lnTo>
                  <a:lnTo>
                    <a:pt x="86" y="96"/>
                  </a:lnTo>
                  <a:lnTo>
                    <a:pt x="80" y="102"/>
                  </a:lnTo>
                  <a:lnTo>
                    <a:pt x="78" y="106"/>
                  </a:lnTo>
                  <a:lnTo>
                    <a:pt x="78" y="106"/>
                  </a:lnTo>
                  <a:lnTo>
                    <a:pt x="76" y="108"/>
                  </a:lnTo>
                  <a:lnTo>
                    <a:pt x="76" y="108"/>
                  </a:lnTo>
                  <a:lnTo>
                    <a:pt x="76" y="108"/>
                  </a:lnTo>
                  <a:lnTo>
                    <a:pt x="76" y="108"/>
                  </a:lnTo>
                  <a:lnTo>
                    <a:pt x="76" y="108"/>
                  </a:lnTo>
                  <a:lnTo>
                    <a:pt x="72" y="108"/>
                  </a:lnTo>
                  <a:lnTo>
                    <a:pt x="68" y="110"/>
                  </a:lnTo>
                  <a:lnTo>
                    <a:pt x="68" y="110"/>
                  </a:lnTo>
                  <a:lnTo>
                    <a:pt x="68" y="110"/>
                  </a:lnTo>
                  <a:lnTo>
                    <a:pt x="66" y="112"/>
                  </a:lnTo>
                  <a:lnTo>
                    <a:pt x="66" y="112"/>
                  </a:lnTo>
                  <a:lnTo>
                    <a:pt x="66" y="112"/>
                  </a:lnTo>
                  <a:lnTo>
                    <a:pt x="66" y="114"/>
                  </a:lnTo>
                  <a:lnTo>
                    <a:pt x="66" y="116"/>
                  </a:lnTo>
                  <a:lnTo>
                    <a:pt x="66" y="116"/>
                  </a:lnTo>
                  <a:lnTo>
                    <a:pt x="66" y="116"/>
                  </a:lnTo>
                  <a:lnTo>
                    <a:pt x="66" y="118"/>
                  </a:lnTo>
                  <a:lnTo>
                    <a:pt x="66" y="118"/>
                  </a:lnTo>
                  <a:lnTo>
                    <a:pt x="62" y="122"/>
                  </a:lnTo>
                  <a:lnTo>
                    <a:pt x="62" y="122"/>
                  </a:lnTo>
                  <a:lnTo>
                    <a:pt x="62" y="122"/>
                  </a:lnTo>
                  <a:lnTo>
                    <a:pt x="62" y="122"/>
                  </a:lnTo>
                  <a:lnTo>
                    <a:pt x="62" y="124"/>
                  </a:lnTo>
                  <a:lnTo>
                    <a:pt x="62" y="124"/>
                  </a:lnTo>
                  <a:lnTo>
                    <a:pt x="60" y="122"/>
                  </a:lnTo>
                  <a:lnTo>
                    <a:pt x="60" y="124"/>
                  </a:lnTo>
                  <a:lnTo>
                    <a:pt x="56" y="124"/>
                  </a:lnTo>
                  <a:lnTo>
                    <a:pt x="56" y="124"/>
                  </a:lnTo>
                  <a:lnTo>
                    <a:pt x="54" y="126"/>
                  </a:lnTo>
                  <a:lnTo>
                    <a:pt x="54" y="126"/>
                  </a:lnTo>
                  <a:lnTo>
                    <a:pt x="54" y="126"/>
                  </a:lnTo>
                  <a:lnTo>
                    <a:pt x="54" y="126"/>
                  </a:lnTo>
                  <a:lnTo>
                    <a:pt x="54" y="126"/>
                  </a:lnTo>
                  <a:lnTo>
                    <a:pt x="52" y="126"/>
                  </a:lnTo>
                  <a:lnTo>
                    <a:pt x="52" y="128"/>
                  </a:lnTo>
                  <a:lnTo>
                    <a:pt x="52" y="128"/>
                  </a:lnTo>
                  <a:lnTo>
                    <a:pt x="52" y="136"/>
                  </a:lnTo>
                  <a:lnTo>
                    <a:pt x="52" y="136"/>
                  </a:lnTo>
                  <a:lnTo>
                    <a:pt x="52" y="138"/>
                  </a:lnTo>
                  <a:lnTo>
                    <a:pt x="52" y="140"/>
                  </a:lnTo>
                  <a:lnTo>
                    <a:pt x="54" y="140"/>
                  </a:lnTo>
                  <a:lnTo>
                    <a:pt x="54" y="140"/>
                  </a:lnTo>
                  <a:lnTo>
                    <a:pt x="54" y="142"/>
                  </a:lnTo>
                  <a:lnTo>
                    <a:pt x="52" y="142"/>
                  </a:lnTo>
                  <a:lnTo>
                    <a:pt x="50" y="144"/>
                  </a:lnTo>
                  <a:lnTo>
                    <a:pt x="48" y="148"/>
                  </a:lnTo>
                  <a:lnTo>
                    <a:pt x="48" y="152"/>
                  </a:lnTo>
                  <a:lnTo>
                    <a:pt x="46" y="158"/>
                  </a:lnTo>
                  <a:lnTo>
                    <a:pt x="46" y="158"/>
                  </a:lnTo>
                  <a:lnTo>
                    <a:pt x="46" y="158"/>
                  </a:lnTo>
                  <a:lnTo>
                    <a:pt x="46" y="158"/>
                  </a:lnTo>
                  <a:lnTo>
                    <a:pt x="44" y="156"/>
                  </a:lnTo>
                  <a:lnTo>
                    <a:pt x="44" y="156"/>
                  </a:lnTo>
                  <a:lnTo>
                    <a:pt x="44" y="156"/>
                  </a:lnTo>
                  <a:lnTo>
                    <a:pt x="44" y="156"/>
                  </a:lnTo>
                  <a:lnTo>
                    <a:pt x="42" y="160"/>
                  </a:lnTo>
                  <a:lnTo>
                    <a:pt x="42" y="162"/>
                  </a:lnTo>
                  <a:lnTo>
                    <a:pt x="42" y="162"/>
                  </a:lnTo>
                  <a:lnTo>
                    <a:pt x="42" y="162"/>
                  </a:lnTo>
                  <a:lnTo>
                    <a:pt x="42" y="162"/>
                  </a:lnTo>
                  <a:lnTo>
                    <a:pt x="42" y="164"/>
                  </a:lnTo>
                  <a:lnTo>
                    <a:pt x="42" y="164"/>
                  </a:lnTo>
                  <a:lnTo>
                    <a:pt x="42" y="164"/>
                  </a:lnTo>
                  <a:lnTo>
                    <a:pt x="42" y="164"/>
                  </a:lnTo>
                  <a:lnTo>
                    <a:pt x="42" y="166"/>
                  </a:lnTo>
                  <a:lnTo>
                    <a:pt x="42" y="166"/>
                  </a:lnTo>
                  <a:lnTo>
                    <a:pt x="42" y="168"/>
                  </a:lnTo>
                  <a:lnTo>
                    <a:pt x="40" y="174"/>
                  </a:lnTo>
                  <a:lnTo>
                    <a:pt x="40" y="180"/>
                  </a:lnTo>
                  <a:lnTo>
                    <a:pt x="38" y="186"/>
                  </a:lnTo>
                  <a:lnTo>
                    <a:pt x="38" y="188"/>
                  </a:lnTo>
                  <a:lnTo>
                    <a:pt x="40" y="192"/>
                  </a:lnTo>
                  <a:lnTo>
                    <a:pt x="38" y="196"/>
                  </a:lnTo>
                  <a:lnTo>
                    <a:pt x="36" y="200"/>
                  </a:lnTo>
                  <a:lnTo>
                    <a:pt x="36" y="200"/>
                  </a:lnTo>
                  <a:lnTo>
                    <a:pt x="36" y="200"/>
                  </a:lnTo>
                  <a:lnTo>
                    <a:pt x="38" y="202"/>
                  </a:lnTo>
                  <a:lnTo>
                    <a:pt x="38" y="202"/>
                  </a:lnTo>
                  <a:lnTo>
                    <a:pt x="38" y="202"/>
                  </a:lnTo>
                  <a:lnTo>
                    <a:pt x="38" y="206"/>
                  </a:lnTo>
                  <a:lnTo>
                    <a:pt x="38" y="206"/>
                  </a:lnTo>
                  <a:lnTo>
                    <a:pt x="36" y="208"/>
                  </a:lnTo>
                  <a:lnTo>
                    <a:pt x="36" y="208"/>
                  </a:lnTo>
                  <a:lnTo>
                    <a:pt x="36" y="208"/>
                  </a:lnTo>
                  <a:lnTo>
                    <a:pt x="34" y="208"/>
                  </a:lnTo>
                  <a:lnTo>
                    <a:pt x="34" y="208"/>
                  </a:lnTo>
                  <a:lnTo>
                    <a:pt x="34" y="208"/>
                  </a:lnTo>
                  <a:lnTo>
                    <a:pt x="34" y="220"/>
                  </a:lnTo>
                  <a:lnTo>
                    <a:pt x="34" y="220"/>
                  </a:lnTo>
                  <a:lnTo>
                    <a:pt x="34" y="222"/>
                  </a:lnTo>
                  <a:lnTo>
                    <a:pt x="36" y="222"/>
                  </a:lnTo>
                  <a:lnTo>
                    <a:pt x="36" y="222"/>
                  </a:lnTo>
                  <a:lnTo>
                    <a:pt x="36" y="222"/>
                  </a:lnTo>
                  <a:lnTo>
                    <a:pt x="36" y="222"/>
                  </a:lnTo>
                  <a:lnTo>
                    <a:pt x="36" y="226"/>
                  </a:lnTo>
                  <a:lnTo>
                    <a:pt x="36" y="228"/>
                  </a:lnTo>
                  <a:lnTo>
                    <a:pt x="36" y="230"/>
                  </a:lnTo>
                  <a:lnTo>
                    <a:pt x="34" y="230"/>
                  </a:lnTo>
                  <a:lnTo>
                    <a:pt x="34" y="230"/>
                  </a:lnTo>
                  <a:lnTo>
                    <a:pt x="34" y="232"/>
                  </a:lnTo>
                  <a:lnTo>
                    <a:pt x="32" y="234"/>
                  </a:lnTo>
                  <a:lnTo>
                    <a:pt x="30" y="234"/>
                  </a:lnTo>
                  <a:lnTo>
                    <a:pt x="30" y="234"/>
                  </a:lnTo>
                  <a:lnTo>
                    <a:pt x="30" y="236"/>
                  </a:lnTo>
                  <a:lnTo>
                    <a:pt x="28" y="236"/>
                  </a:lnTo>
                  <a:lnTo>
                    <a:pt x="26" y="236"/>
                  </a:lnTo>
                  <a:lnTo>
                    <a:pt x="24" y="236"/>
                  </a:lnTo>
                  <a:lnTo>
                    <a:pt x="24" y="236"/>
                  </a:lnTo>
                  <a:lnTo>
                    <a:pt x="24" y="236"/>
                  </a:lnTo>
                  <a:lnTo>
                    <a:pt x="20" y="242"/>
                  </a:lnTo>
                  <a:lnTo>
                    <a:pt x="20" y="242"/>
                  </a:lnTo>
                  <a:lnTo>
                    <a:pt x="14" y="250"/>
                  </a:lnTo>
                  <a:lnTo>
                    <a:pt x="14" y="250"/>
                  </a:lnTo>
                  <a:lnTo>
                    <a:pt x="14" y="252"/>
                  </a:lnTo>
                  <a:lnTo>
                    <a:pt x="14" y="252"/>
                  </a:lnTo>
                  <a:lnTo>
                    <a:pt x="14" y="252"/>
                  </a:lnTo>
                  <a:lnTo>
                    <a:pt x="14" y="254"/>
                  </a:lnTo>
                  <a:lnTo>
                    <a:pt x="14" y="254"/>
                  </a:lnTo>
                  <a:lnTo>
                    <a:pt x="14" y="256"/>
                  </a:lnTo>
                  <a:lnTo>
                    <a:pt x="14" y="256"/>
                  </a:lnTo>
                  <a:lnTo>
                    <a:pt x="14" y="258"/>
                  </a:lnTo>
                  <a:lnTo>
                    <a:pt x="14" y="260"/>
                  </a:lnTo>
                  <a:lnTo>
                    <a:pt x="16" y="262"/>
                  </a:lnTo>
                  <a:lnTo>
                    <a:pt x="16" y="262"/>
                  </a:lnTo>
                  <a:lnTo>
                    <a:pt x="16" y="264"/>
                  </a:lnTo>
                  <a:lnTo>
                    <a:pt x="16" y="264"/>
                  </a:lnTo>
                  <a:lnTo>
                    <a:pt x="16" y="264"/>
                  </a:lnTo>
                  <a:lnTo>
                    <a:pt x="16" y="266"/>
                  </a:lnTo>
                  <a:lnTo>
                    <a:pt x="16" y="266"/>
                  </a:lnTo>
                  <a:lnTo>
                    <a:pt x="14" y="268"/>
                  </a:lnTo>
                  <a:lnTo>
                    <a:pt x="14" y="270"/>
                  </a:lnTo>
                  <a:lnTo>
                    <a:pt x="14" y="270"/>
                  </a:lnTo>
                  <a:lnTo>
                    <a:pt x="14" y="270"/>
                  </a:lnTo>
                  <a:lnTo>
                    <a:pt x="12" y="272"/>
                  </a:lnTo>
                  <a:lnTo>
                    <a:pt x="12" y="272"/>
                  </a:lnTo>
                  <a:lnTo>
                    <a:pt x="12" y="272"/>
                  </a:lnTo>
                  <a:lnTo>
                    <a:pt x="6" y="274"/>
                  </a:lnTo>
                  <a:lnTo>
                    <a:pt x="4" y="276"/>
                  </a:lnTo>
                  <a:lnTo>
                    <a:pt x="2" y="276"/>
                  </a:lnTo>
                  <a:lnTo>
                    <a:pt x="2" y="276"/>
                  </a:lnTo>
                  <a:lnTo>
                    <a:pt x="2" y="276"/>
                  </a:lnTo>
                  <a:lnTo>
                    <a:pt x="2" y="278"/>
                  </a:lnTo>
                  <a:lnTo>
                    <a:pt x="2" y="278"/>
                  </a:lnTo>
                  <a:lnTo>
                    <a:pt x="2" y="278"/>
                  </a:lnTo>
                  <a:lnTo>
                    <a:pt x="2" y="278"/>
                  </a:lnTo>
                  <a:lnTo>
                    <a:pt x="0" y="284"/>
                  </a:lnTo>
                  <a:lnTo>
                    <a:pt x="0" y="284"/>
                  </a:lnTo>
                  <a:lnTo>
                    <a:pt x="2" y="290"/>
                  </a:lnTo>
                  <a:lnTo>
                    <a:pt x="4" y="290"/>
                  </a:lnTo>
                  <a:lnTo>
                    <a:pt x="4" y="292"/>
                  </a:lnTo>
                  <a:lnTo>
                    <a:pt x="4" y="292"/>
                  </a:lnTo>
                  <a:lnTo>
                    <a:pt x="6" y="292"/>
                  </a:lnTo>
                  <a:lnTo>
                    <a:pt x="6" y="292"/>
                  </a:lnTo>
                  <a:lnTo>
                    <a:pt x="6" y="292"/>
                  </a:lnTo>
                  <a:lnTo>
                    <a:pt x="6" y="292"/>
                  </a:lnTo>
                  <a:lnTo>
                    <a:pt x="8" y="292"/>
                  </a:lnTo>
                  <a:lnTo>
                    <a:pt x="8" y="292"/>
                  </a:lnTo>
                  <a:lnTo>
                    <a:pt x="8" y="292"/>
                  </a:lnTo>
                  <a:lnTo>
                    <a:pt x="8" y="294"/>
                  </a:lnTo>
                  <a:lnTo>
                    <a:pt x="8" y="294"/>
                  </a:lnTo>
                  <a:lnTo>
                    <a:pt x="8" y="294"/>
                  </a:lnTo>
                  <a:lnTo>
                    <a:pt x="8" y="294"/>
                  </a:lnTo>
                  <a:lnTo>
                    <a:pt x="8" y="294"/>
                  </a:lnTo>
                  <a:lnTo>
                    <a:pt x="8" y="294"/>
                  </a:lnTo>
                  <a:lnTo>
                    <a:pt x="8" y="294"/>
                  </a:lnTo>
                  <a:lnTo>
                    <a:pt x="8" y="296"/>
                  </a:lnTo>
                  <a:lnTo>
                    <a:pt x="6" y="296"/>
                  </a:lnTo>
                  <a:lnTo>
                    <a:pt x="6" y="296"/>
                  </a:lnTo>
                  <a:lnTo>
                    <a:pt x="8" y="298"/>
                  </a:lnTo>
                  <a:lnTo>
                    <a:pt x="8" y="298"/>
                  </a:lnTo>
                  <a:lnTo>
                    <a:pt x="14" y="306"/>
                  </a:lnTo>
                  <a:lnTo>
                    <a:pt x="16" y="306"/>
                  </a:lnTo>
                  <a:lnTo>
                    <a:pt x="16" y="308"/>
                  </a:lnTo>
                  <a:lnTo>
                    <a:pt x="16" y="308"/>
                  </a:lnTo>
                  <a:lnTo>
                    <a:pt x="16" y="308"/>
                  </a:lnTo>
                  <a:lnTo>
                    <a:pt x="18" y="308"/>
                  </a:lnTo>
                  <a:lnTo>
                    <a:pt x="18" y="308"/>
                  </a:lnTo>
                  <a:lnTo>
                    <a:pt x="18" y="308"/>
                  </a:lnTo>
                  <a:lnTo>
                    <a:pt x="18" y="308"/>
                  </a:lnTo>
                  <a:lnTo>
                    <a:pt x="18" y="308"/>
                  </a:lnTo>
                  <a:lnTo>
                    <a:pt x="18" y="308"/>
                  </a:lnTo>
                  <a:lnTo>
                    <a:pt x="18" y="310"/>
                  </a:lnTo>
                  <a:lnTo>
                    <a:pt x="20" y="310"/>
                  </a:lnTo>
                  <a:lnTo>
                    <a:pt x="20" y="312"/>
                  </a:lnTo>
                  <a:lnTo>
                    <a:pt x="18" y="314"/>
                  </a:lnTo>
                  <a:lnTo>
                    <a:pt x="18" y="314"/>
                  </a:lnTo>
                  <a:lnTo>
                    <a:pt x="18" y="314"/>
                  </a:lnTo>
                  <a:lnTo>
                    <a:pt x="18" y="318"/>
                  </a:lnTo>
                  <a:lnTo>
                    <a:pt x="18" y="318"/>
                  </a:lnTo>
                  <a:lnTo>
                    <a:pt x="18" y="318"/>
                  </a:lnTo>
                  <a:lnTo>
                    <a:pt x="18" y="318"/>
                  </a:lnTo>
                  <a:lnTo>
                    <a:pt x="18" y="320"/>
                  </a:lnTo>
                  <a:lnTo>
                    <a:pt x="18" y="320"/>
                  </a:lnTo>
                  <a:lnTo>
                    <a:pt x="18" y="320"/>
                  </a:lnTo>
                  <a:lnTo>
                    <a:pt x="18" y="320"/>
                  </a:lnTo>
                  <a:lnTo>
                    <a:pt x="18" y="320"/>
                  </a:lnTo>
                  <a:lnTo>
                    <a:pt x="18" y="322"/>
                  </a:lnTo>
                  <a:lnTo>
                    <a:pt x="18" y="324"/>
                  </a:lnTo>
                  <a:lnTo>
                    <a:pt x="18" y="326"/>
                  </a:lnTo>
                  <a:lnTo>
                    <a:pt x="18" y="328"/>
                  </a:lnTo>
                  <a:lnTo>
                    <a:pt x="20" y="330"/>
                  </a:lnTo>
                  <a:lnTo>
                    <a:pt x="20" y="334"/>
                  </a:lnTo>
                  <a:lnTo>
                    <a:pt x="20" y="338"/>
                  </a:lnTo>
                  <a:lnTo>
                    <a:pt x="18" y="340"/>
                  </a:lnTo>
                  <a:lnTo>
                    <a:pt x="18" y="340"/>
                  </a:lnTo>
                  <a:lnTo>
                    <a:pt x="18" y="342"/>
                  </a:lnTo>
                  <a:lnTo>
                    <a:pt x="18" y="342"/>
                  </a:lnTo>
                  <a:lnTo>
                    <a:pt x="18" y="342"/>
                  </a:lnTo>
                  <a:lnTo>
                    <a:pt x="18" y="344"/>
                  </a:lnTo>
                  <a:lnTo>
                    <a:pt x="18" y="344"/>
                  </a:lnTo>
                  <a:lnTo>
                    <a:pt x="18" y="348"/>
                  </a:lnTo>
                  <a:lnTo>
                    <a:pt x="18" y="350"/>
                  </a:lnTo>
                  <a:lnTo>
                    <a:pt x="20" y="350"/>
                  </a:lnTo>
                  <a:lnTo>
                    <a:pt x="20" y="350"/>
                  </a:lnTo>
                  <a:lnTo>
                    <a:pt x="20" y="350"/>
                  </a:lnTo>
                  <a:lnTo>
                    <a:pt x="20" y="350"/>
                  </a:lnTo>
                  <a:lnTo>
                    <a:pt x="20" y="352"/>
                  </a:lnTo>
                  <a:lnTo>
                    <a:pt x="20" y="352"/>
                  </a:lnTo>
                  <a:lnTo>
                    <a:pt x="22" y="352"/>
                  </a:lnTo>
                  <a:lnTo>
                    <a:pt x="22" y="354"/>
                  </a:lnTo>
                  <a:lnTo>
                    <a:pt x="24" y="354"/>
                  </a:lnTo>
                  <a:lnTo>
                    <a:pt x="24" y="356"/>
                  </a:lnTo>
                  <a:lnTo>
                    <a:pt x="24" y="356"/>
                  </a:lnTo>
                  <a:lnTo>
                    <a:pt x="24" y="356"/>
                  </a:lnTo>
                  <a:lnTo>
                    <a:pt x="26" y="360"/>
                  </a:lnTo>
                  <a:lnTo>
                    <a:pt x="26" y="360"/>
                  </a:lnTo>
                  <a:lnTo>
                    <a:pt x="26" y="362"/>
                  </a:lnTo>
                  <a:lnTo>
                    <a:pt x="26" y="362"/>
                  </a:lnTo>
                  <a:lnTo>
                    <a:pt x="26" y="364"/>
                  </a:lnTo>
                  <a:lnTo>
                    <a:pt x="26" y="368"/>
                  </a:lnTo>
                  <a:lnTo>
                    <a:pt x="26" y="370"/>
                  </a:lnTo>
                  <a:lnTo>
                    <a:pt x="28" y="374"/>
                  </a:lnTo>
                  <a:lnTo>
                    <a:pt x="28" y="374"/>
                  </a:lnTo>
                  <a:lnTo>
                    <a:pt x="28" y="374"/>
                  </a:lnTo>
                  <a:lnTo>
                    <a:pt x="28" y="376"/>
                  </a:lnTo>
                  <a:lnTo>
                    <a:pt x="28" y="378"/>
                  </a:lnTo>
                  <a:lnTo>
                    <a:pt x="28" y="378"/>
                  </a:lnTo>
                  <a:lnTo>
                    <a:pt x="28" y="380"/>
                  </a:lnTo>
                  <a:lnTo>
                    <a:pt x="28" y="380"/>
                  </a:lnTo>
                  <a:lnTo>
                    <a:pt x="28" y="382"/>
                  </a:lnTo>
                  <a:lnTo>
                    <a:pt x="26" y="384"/>
                  </a:lnTo>
                  <a:lnTo>
                    <a:pt x="26" y="386"/>
                  </a:lnTo>
                  <a:lnTo>
                    <a:pt x="26" y="386"/>
                  </a:lnTo>
                  <a:lnTo>
                    <a:pt x="24" y="388"/>
                  </a:lnTo>
                  <a:lnTo>
                    <a:pt x="24" y="388"/>
                  </a:lnTo>
                  <a:lnTo>
                    <a:pt x="24" y="390"/>
                  </a:lnTo>
                  <a:lnTo>
                    <a:pt x="24" y="390"/>
                  </a:lnTo>
                  <a:lnTo>
                    <a:pt x="24" y="394"/>
                  </a:lnTo>
                  <a:lnTo>
                    <a:pt x="24" y="394"/>
                  </a:lnTo>
                  <a:lnTo>
                    <a:pt x="24" y="396"/>
                  </a:lnTo>
                  <a:lnTo>
                    <a:pt x="24" y="398"/>
                  </a:lnTo>
                  <a:lnTo>
                    <a:pt x="24" y="398"/>
                  </a:lnTo>
                  <a:lnTo>
                    <a:pt x="24" y="400"/>
                  </a:lnTo>
                  <a:lnTo>
                    <a:pt x="24" y="400"/>
                  </a:lnTo>
                  <a:lnTo>
                    <a:pt x="26" y="402"/>
                  </a:lnTo>
                  <a:lnTo>
                    <a:pt x="26" y="406"/>
                  </a:lnTo>
                  <a:lnTo>
                    <a:pt x="28" y="406"/>
                  </a:lnTo>
                  <a:lnTo>
                    <a:pt x="28" y="408"/>
                  </a:lnTo>
                  <a:lnTo>
                    <a:pt x="28" y="408"/>
                  </a:lnTo>
                  <a:lnTo>
                    <a:pt x="28" y="408"/>
                  </a:lnTo>
                  <a:lnTo>
                    <a:pt x="30" y="408"/>
                  </a:lnTo>
                  <a:lnTo>
                    <a:pt x="30" y="410"/>
                  </a:lnTo>
                  <a:lnTo>
                    <a:pt x="30" y="412"/>
                  </a:lnTo>
                  <a:lnTo>
                    <a:pt x="30" y="414"/>
                  </a:lnTo>
                  <a:lnTo>
                    <a:pt x="32" y="418"/>
                  </a:lnTo>
                  <a:lnTo>
                    <a:pt x="32" y="420"/>
                  </a:lnTo>
                  <a:lnTo>
                    <a:pt x="32" y="422"/>
                  </a:lnTo>
                  <a:lnTo>
                    <a:pt x="34" y="422"/>
                  </a:lnTo>
                  <a:lnTo>
                    <a:pt x="34" y="424"/>
                  </a:lnTo>
                  <a:lnTo>
                    <a:pt x="34" y="424"/>
                  </a:lnTo>
                  <a:lnTo>
                    <a:pt x="36" y="428"/>
                  </a:lnTo>
                  <a:lnTo>
                    <a:pt x="38" y="432"/>
                  </a:lnTo>
                  <a:lnTo>
                    <a:pt x="38" y="434"/>
                  </a:lnTo>
                  <a:lnTo>
                    <a:pt x="38" y="436"/>
                  </a:lnTo>
                  <a:lnTo>
                    <a:pt x="38" y="436"/>
                  </a:lnTo>
                  <a:lnTo>
                    <a:pt x="38" y="436"/>
                  </a:lnTo>
                  <a:lnTo>
                    <a:pt x="38" y="436"/>
                  </a:lnTo>
                  <a:lnTo>
                    <a:pt x="36" y="438"/>
                  </a:lnTo>
                  <a:lnTo>
                    <a:pt x="36" y="438"/>
                  </a:lnTo>
                  <a:lnTo>
                    <a:pt x="36" y="440"/>
                  </a:lnTo>
                  <a:lnTo>
                    <a:pt x="36" y="440"/>
                  </a:lnTo>
                  <a:lnTo>
                    <a:pt x="34" y="440"/>
                  </a:lnTo>
                  <a:lnTo>
                    <a:pt x="34" y="442"/>
                  </a:lnTo>
                  <a:lnTo>
                    <a:pt x="32" y="442"/>
                  </a:lnTo>
                  <a:lnTo>
                    <a:pt x="32" y="444"/>
                  </a:lnTo>
                  <a:lnTo>
                    <a:pt x="32" y="446"/>
                  </a:lnTo>
                  <a:lnTo>
                    <a:pt x="32" y="446"/>
                  </a:lnTo>
                  <a:lnTo>
                    <a:pt x="32" y="448"/>
                  </a:lnTo>
                  <a:lnTo>
                    <a:pt x="32" y="448"/>
                  </a:lnTo>
                  <a:lnTo>
                    <a:pt x="32" y="450"/>
                  </a:lnTo>
                  <a:lnTo>
                    <a:pt x="34" y="460"/>
                  </a:lnTo>
                  <a:lnTo>
                    <a:pt x="34" y="460"/>
                  </a:lnTo>
                  <a:lnTo>
                    <a:pt x="34" y="462"/>
                  </a:lnTo>
                  <a:lnTo>
                    <a:pt x="34" y="464"/>
                  </a:lnTo>
                  <a:lnTo>
                    <a:pt x="34" y="464"/>
                  </a:lnTo>
                  <a:lnTo>
                    <a:pt x="36" y="466"/>
                  </a:lnTo>
                  <a:lnTo>
                    <a:pt x="40" y="476"/>
                  </a:lnTo>
                  <a:lnTo>
                    <a:pt x="42" y="476"/>
                  </a:lnTo>
                  <a:lnTo>
                    <a:pt x="42" y="476"/>
                  </a:lnTo>
                  <a:lnTo>
                    <a:pt x="42" y="478"/>
                  </a:lnTo>
                  <a:lnTo>
                    <a:pt x="42" y="478"/>
                  </a:lnTo>
                  <a:lnTo>
                    <a:pt x="44" y="478"/>
                  </a:lnTo>
                  <a:lnTo>
                    <a:pt x="50" y="482"/>
                  </a:lnTo>
                  <a:lnTo>
                    <a:pt x="50" y="484"/>
                  </a:lnTo>
                  <a:lnTo>
                    <a:pt x="50" y="484"/>
                  </a:lnTo>
                  <a:lnTo>
                    <a:pt x="52" y="484"/>
                  </a:lnTo>
                  <a:lnTo>
                    <a:pt x="52" y="484"/>
                  </a:lnTo>
                  <a:lnTo>
                    <a:pt x="54" y="486"/>
                  </a:lnTo>
                  <a:lnTo>
                    <a:pt x="56" y="486"/>
                  </a:lnTo>
                  <a:lnTo>
                    <a:pt x="56" y="486"/>
                  </a:lnTo>
                  <a:lnTo>
                    <a:pt x="56" y="486"/>
                  </a:lnTo>
                  <a:lnTo>
                    <a:pt x="58" y="486"/>
                  </a:lnTo>
                  <a:lnTo>
                    <a:pt x="58" y="488"/>
                  </a:lnTo>
                  <a:lnTo>
                    <a:pt x="58" y="488"/>
                  </a:lnTo>
                  <a:lnTo>
                    <a:pt x="62" y="492"/>
                  </a:lnTo>
                  <a:lnTo>
                    <a:pt x="62" y="492"/>
                  </a:lnTo>
                  <a:lnTo>
                    <a:pt x="64" y="492"/>
                  </a:lnTo>
                  <a:lnTo>
                    <a:pt x="64" y="494"/>
                  </a:lnTo>
                  <a:lnTo>
                    <a:pt x="66" y="496"/>
                  </a:lnTo>
                  <a:lnTo>
                    <a:pt x="66" y="498"/>
                  </a:lnTo>
                  <a:lnTo>
                    <a:pt x="70" y="502"/>
                  </a:lnTo>
                  <a:lnTo>
                    <a:pt x="70" y="502"/>
                  </a:lnTo>
                  <a:lnTo>
                    <a:pt x="70" y="504"/>
                  </a:lnTo>
                  <a:lnTo>
                    <a:pt x="72" y="506"/>
                  </a:lnTo>
                  <a:lnTo>
                    <a:pt x="72" y="508"/>
                  </a:lnTo>
                  <a:lnTo>
                    <a:pt x="74" y="512"/>
                  </a:lnTo>
                  <a:lnTo>
                    <a:pt x="74" y="512"/>
                  </a:lnTo>
                  <a:lnTo>
                    <a:pt x="74" y="514"/>
                  </a:lnTo>
                  <a:lnTo>
                    <a:pt x="76" y="516"/>
                  </a:lnTo>
                  <a:lnTo>
                    <a:pt x="76" y="516"/>
                  </a:lnTo>
                  <a:lnTo>
                    <a:pt x="76" y="516"/>
                  </a:lnTo>
                  <a:lnTo>
                    <a:pt x="76" y="518"/>
                  </a:lnTo>
                  <a:lnTo>
                    <a:pt x="76" y="520"/>
                  </a:lnTo>
                  <a:lnTo>
                    <a:pt x="76" y="520"/>
                  </a:lnTo>
                  <a:lnTo>
                    <a:pt x="76" y="522"/>
                  </a:lnTo>
                  <a:lnTo>
                    <a:pt x="76" y="522"/>
                  </a:lnTo>
                  <a:lnTo>
                    <a:pt x="78" y="524"/>
                  </a:lnTo>
                  <a:lnTo>
                    <a:pt x="78" y="524"/>
                  </a:lnTo>
                  <a:lnTo>
                    <a:pt x="80" y="528"/>
                  </a:lnTo>
                  <a:lnTo>
                    <a:pt x="80" y="528"/>
                  </a:lnTo>
                  <a:lnTo>
                    <a:pt x="82" y="532"/>
                  </a:lnTo>
                  <a:lnTo>
                    <a:pt x="84" y="534"/>
                  </a:lnTo>
                  <a:lnTo>
                    <a:pt x="86" y="536"/>
                  </a:lnTo>
                  <a:lnTo>
                    <a:pt x="86" y="536"/>
                  </a:lnTo>
                  <a:lnTo>
                    <a:pt x="86" y="538"/>
                  </a:lnTo>
                  <a:lnTo>
                    <a:pt x="88" y="540"/>
                  </a:lnTo>
                  <a:lnTo>
                    <a:pt x="88" y="542"/>
                  </a:lnTo>
                  <a:lnTo>
                    <a:pt x="90" y="550"/>
                  </a:lnTo>
                  <a:lnTo>
                    <a:pt x="92" y="55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38" name="Freeform 5773">
              <a:extLst>
                <a:ext uri="{FF2B5EF4-FFF2-40B4-BE49-F238E27FC236}">
                  <a16:creationId xmlns:a16="http://schemas.microsoft.com/office/drawing/2014/main" id="{1F6DE655-1984-924B-9B8D-73A97419A8CC}"/>
                </a:ext>
              </a:extLst>
            </p:cNvPr>
            <p:cNvSpPr>
              <a:spLocks/>
            </p:cNvSpPr>
            <p:nvPr/>
          </p:nvSpPr>
          <p:spPr bwMode="auto">
            <a:xfrm>
              <a:off x="4944168" y="4126103"/>
              <a:ext cx="879670" cy="1101728"/>
            </a:xfrm>
            <a:custGeom>
              <a:avLst/>
              <a:gdLst/>
              <a:ahLst/>
              <a:cxnLst>
                <a:cxn ang="0">
                  <a:pos x="112" y="448"/>
                </a:cxn>
                <a:cxn ang="0">
                  <a:pos x="6" y="390"/>
                </a:cxn>
                <a:cxn ang="0">
                  <a:pos x="90" y="230"/>
                </a:cxn>
                <a:cxn ang="0">
                  <a:pos x="98" y="196"/>
                </a:cxn>
                <a:cxn ang="0">
                  <a:pos x="96" y="156"/>
                </a:cxn>
                <a:cxn ang="0">
                  <a:pos x="112" y="138"/>
                </a:cxn>
                <a:cxn ang="0">
                  <a:pos x="124" y="152"/>
                </a:cxn>
                <a:cxn ang="0">
                  <a:pos x="158" y="146"/>
                </a:cxn>
                <a:cxn ang="0">
                  <a:pos x="212" y="178"/>
                </a:cxn>
                <a:cxn ang="0">
                  <a:pos x="248" y="162"/>
                </a:cxn>
                <a:cxn ang="0">
                  <a:pos x="262" y="188"/>
                </a:cxn>
                <a:cxn ang="0">
                  <a:pos x="276" y="196"/>
                </a:cxn>
                <a:cxn ang="0">
                  <a:pos x="310" y="214"/>
                </a:cxn>
                <a:cxn ang="0">
                  <a:pos x="314" y="222"/>
                </a:cxn>
                <a:cxn ang="0">
                  <a:pos x="332" y="248"/>
                </a:cxn>
                <a:cxn ang="0">
                  <a:pos x="364" y="242"/>
                </a:cxn>
                <a:cxn ang="0">
                  <a:pos x="370" y="208"/>
                </a:cxn>
                <a:cxn ang="0">
                  <a:pos x="356" y="202"/>
                </a:cxn>
                <a:cxn ang="0">
                  <a:pos x="332" y="196"/>
                </a:cxn>
                <a:cxn ang="0">
                  <a:pos x="302" y="158"/>
                </a:cxn>
                <a:cxn ang="0">
                  <a:pos x="316" y="112"/>
                </a:cxn>
                <a:cxn ang="0">
                  <a:pos x="304" y="54"/>
                </a:cxn>
                <a:cxn ang="0">
                  <a:pos x="318" y="38"/>
                </a:cxn>
                <a:cxn ang="0">
                  <a:pos x="392" y="4"/>
                </a:cxn>
                <a:cxn ang="0">
                  <a:pos x="432" y="20"/>
                </a:cxn>
                <a:cxn ang="0">
                  <a:pos x="464" y="32"/>
                </a:cxn>
                <a:cxn ang="0">
                  <a:pos x="478" y="40"/>
                </a:cxn>
                <a:cxn ang="0">
                  <a:pos x="500" y="50"/>
                </a:cxn>
                <a:cxn ang="0">
                  <a:pos x="532" y="70"/>
                </a:cxn>
                <a:cxn ang="0">
                  <a:pos x="546" y="102"/>
                </a:cxn>
                <a:cxn ang="0">
                  <a:pos x="534" y="126"/>
                </a:cxn>
                <a:cxn ang="0">
                  <a:pos x="536" y="162"/>
                </a:cxn>
                <a:cxn ang="0">
                  <a:pos x="544" y="196"/>
                </a:cxn>
                <a:cxn ang="0">
                  <a:pos x="520" y="222"/>
                </a:cxn>
                <a:cxn ang="0">
                  <a:pos x="512" y="256"/>
                </a:cxn>
                <a:cxn ang="0">
                  <a:pos x="532" y="278"/>
                </a:cxn>
                <a:cxn ang="0">
                  <a:pos x="440" y="310"/>
                </a:cxn>
                <a:cxn ang="0">
                  <a:pos x="398" y="358"/>
                </a:cxn>
                <a:cxn ang="0">
                  <a:pos x="460" y="386"/>
                </a:cxn>
                <a:cxn ang="0">
                  <a:pos x="502" y="402"/>
                </a:cxn>
                <a:cxn ang="0">
                  <a:pos x="520" y="432"/>
                </a:cxn>
                <a:cxn ang="0">
                  <a:pos x="522" y="454"/>
                </a:cxn>
                <a:cxn ang="0">
                  <a:pos x="520" y="486"/>
                </a:cxn>
                <a:cxn ang="0">
                  <a:pos x="518" y="512"/>
                </a:cxn>
                <a:cxn ang="0">
                  <a:pos x="514" y="524"/>
                </a:cxn>
                <a:cxn ang="0">
                  <a:pos x="514" y="546"/>
                </a:cxn>
                <a:cxn ang="0">
                  <a:pos x="496" y="622"/>
                </a:cxn>
                <a:cxn ang="0">
                  <a:pos x="434" y="690"/>
                </a:cxn>
                <a:cxn ang="0">
                  <a:pos x="400" y="690"/>
                </a:cxn>
                <a:cxn ang="0">
                  <a:pos x="342" y="678"/>
                </a:cxn>
                <a:cxn ang="0">
                  <a:pos x="336" y="664"/>
                </a:cxn>
                <a:cxn ang="0">
                  <a:pos x="302" y="654"/>
                </a:cxn>
                <a:cxn ang="0">
                  <a:pos x="272" y="630"/>
                </a:cxn>
                <a:cxn ang="0">
                  <a:pos x="266" y="596"/>
                </a:cxn>
                <a:cxn ang="0">
                  <a:pos x="236" y="574"/>
                </a:cxn>
                <a:cxn ang="0">
                  <a:pos x="200" y="552"/>
                </a:cxn>
                <a:cxn ang="0">
                  <a:pos x="184" y="516"/>
                </a:cxn>
                <a:cxn ang="0">
                  <a:pos x="156" y="474"/>
                </a:cxn>
                <a:cxn ang="0">
                  <a:pos x="182" y="470"/>
                </a:cxn>
                <a:cxn ang="0">
                  <a:pos x="216" y="474"/>
                </a:cxn>
                <a:cxn ang="0">
                  <a:pos x="244" y="464"/>
                </a:cxn>
                <a:cxn ang="0">
                  <a:pos x="324" y="394"/>
                </a:cxn>
                <a:cxn ang="0">
                  <a:pos x="358" y="358"/>
                </a:cxn>
              </a:cxnLst>
              <a:rect l="0" t="0" r="r" b="b"/>
              <a:pathLst>
                <a:path w="554" h="694">
                  <a:moveTo>
                    <a:pt x="154" y="464"/>
                  </a:moveTo>
                  <a:lnTo>
                    <a:pt x="154" y="464"/>
                  </a:lnTo>
                  <a:lnTo>
                    <a:pt x="154" y="462"/>
                  </a:lnTo>
                  <a:lnTo>
                    <a:pt x="146" y="454"/>
                  </a:lnTo>
                  <a:lnTo>
                    <a:pt x="144" y="454"/>
                  </a:lnTo>
                  <a:lnTo>
                    <a:pt x="142" y="454"/>
                  </a:lnTo>
                  <a:lnTo>
                    <a:pt x="142" y="452"/>
                  </a:lnTo>
                  <a:lnTo>
                    <a:pt x="140" y="452"/>
                  </a:lnTo>
                  <a:lnTo>
                    <a:pt x="138" y="450"/>
                  </a:lnTo>
                  <a:lnTo>
                    <a:pt x="134" y="450"/>
                  </a:lnTo>
                  <a:lnTo>
                    <a:pt x="128" y="448"/>
                  </a:lnTo>
                  <a:lnTo>
                    <a:pt x="126" y="448"/>
                  </a:lnTo>
                  <a:lnTo>
                    <a:pt x="126" y="448"/>
                  </a:lnTo>
                  <a:lnTo>
                    <a:pt x="126" y="448"/>
                  </a:lnTo>
                  <a:lnTo>
                    <a:pt x="124" y="448"/>
                  </a:lnTo>
                  <a:lnTo>
                    <a:pt x="124" y="450"/>
                  </a:lnTo>
                  <a:lnTo>
                    <a:pt x="122" y="450"/>
                  </a:lnTo>
                  <a:lnTo>
                    <a:pt x="122" y="450"/>
                  </a:lnTo>
                  <a:lnTo>
                    <a:pt x="120" y="450"/>
                  </a:lnTo>
                  <a:lnTo>
                    <a:pt x="118" y="450"/>
                  </a:lnTo>
                  <a:lnTo>
                    <a:pt x="116" y="448"/>
                  </a:lnTo>
                  <a:lnTo>
                    <a:pt x="116" y="448"/>
                  </a:lnTo>
                  <a:lnTo>
                    <a:pt x="114" y="448"/>
                  </a:lnTo>
                  <a:lnTo>
                    <a:pt x="112" y="448"/>
                  </a:lnTo>
                  <a:lnTo>
                    <a:pt x="106" y="448"/>
                  </a:lnTo>
                  <a:lnTo>
                    <a:pt x="96" y="450"/>
                  </a:lnTo>
                  <a:lnTo>
                    <a:pt x="96" y="450"/>
                  </a:lnTo>
                  <a:lnTo>
                    <a:pt x="86" y="452"/>
                  </a:lnTo>
                  <a:lnTo>
                    <a:pt x="70" y="456"/>
                  </a:lnTo>
                  <a:lnTo>
                    <a:pt x="70" y="454"/>
                  </a:lnTo>
                  <a:lnTo>
                    <a:pt x="58" y="448"/>
                  </a:lnTo>
                  <a:lnTo>
                    <a:pt x="50" y="440"/>
                  </a:lnTo>
                  <a:lnTo>
                    <a:pt x="36" y="428"/>
                  </a:lnTo>
                  <a:lnTo>
                    <a:pt x="34" y="426"/>
                  </a:lnTo>
                  <a:lnTo>
                    <a:pt x="24" y="414"/>
                  </a:lnTo>
                  <a:lnTo>
                    <a:pt x="24" y="414"/>
                  </a:lnTo>
                  <a:lnTo>
                    <a:pt x="14" y="406"/>
                  </a:lnTo>
                  <a:lnTo>
                    <a:pt x="10" y="402"/>
                  </a:lnTo>
                  <a:lnTo>
                    <a:pt x="10" y="402"/>
                  </a:lnTo>
                  <a:lnTo>
                    <a:pt x="10" y="402"/>
                  </a:lnTo>
                  <a:lnTo>
                    <a:pt x="6" y="400"/>
                  </a:lnTo>
                  <a:lnTo>
                    <a:pt x="6" y="398"/>
                  </a:lnTo>
                  <a:lnTo>
                    <a:pt x="6" y="398"/>
                  </a:lnTo>
                  <a:lnTo>
                    <a:pt x="6" y="394"/>
                  </a:lnTo>
                  <a:lnTo>
                    <a:pt x="6" y="394"/>
                  </a:lnTo>
                  <a:lnTo>
                    <a:pt x="6" y="392"/>
                  </a:lnTo>
                  <a:lnTo>
                    <a:pt x="6" y="392"/>
                  </a:lnTo>
                  <a:lnTo>
                    <a:pt x="6" y="390"/>
                  </a:lnTo>
                  <a:lnTo>
                    <a:pt x="4" y="386"/>
                  </a:lnTo>
                  <a:lnTo>
                    <a:pt x="4" y="386"/>
                  </a:lnTo>
                  <a:lnTo>
                    <a:pt x="4" y="386"/>
                  </a:lnTo>
                  <a:lnTo>
                    <a:pt x="2" y="384"/>
                  </a:lnTo>
                  <a:lnTo>
                    <a:pt x="0" y="384"/>
                  </a:lnTo>
                  <a:lnTo>
                    <a:pt x="0" y="382"/>
                  </a:lnTo>
                  <a:lnTo>
                    <a:pt x="0" y="376"/>
                  </a:lnTo>
                  <a:lnTo>
                    <a:pt x="0" y="356"/>
                  </a:lnTo>
                  <a:lnTo>
                    <a:pt x="0" y="348"/>
                  </a:lnTo>
                  <a:lnTo>
                    <a:pt x="0" y="324"/>
                  </a:lnTo>
                  <a:lnTo>
                    <a:pt x="0" y="314"/>
                  </a:lnTo>
                  <a:lnTo>
                    <a:pt x="0" y="300"/>
                  </a:lnTo>
                  <a:lnTo>
                    <a:pt x="0" y="276"/>
                  </a:lnTo>
                  <a:lnTo>
                    <a:pt x="0" y="274"/>
                  </a:lnTo>
                  <a:lnTo>
                    <a:pt x="0" y="264"/>
                  </a:lnTo>
                  <a:lnTo>
                    <a:pt x="0" y="264"/>
                  </a:lnTo>
                  <a:lnTo>
                    <a:pt x="0" y="252"/>
                  </a:lnTo>
                  <a:lnTo>
                    <a:pt x="0" y="244"/>
                  </a:lnTo>
                  <a:lnTo>
                    <a:pt x="0" y="230"/>
                  </a:lnTo>
                  <a:lnTo>
                    <a:pt x="0" y="230"/>
                  </a:lnTo>
                  <a:lnTo>
                    <a:pt x="62" y="230"/>
                  </a:lnTo>
                  <a:lnTo>
                    <a:pt x="68" y="230"/>
                  </a:lnTo>
                  <a:lnTo>
                    <a:pt x="76" y="230"/>
                  </a:lnTo>
                  <a:lnTo>
                    <a:pt x="90" y="230"/>
                  </a:lnTo>
                  <a:lnTo>
                    <a:pt x="96" y="230"/>
                  </a:lnTo>
                  <a:lnTo>
                    <a:pt x="96" y="230"/>
                  </a:lnTo>
                  <a:lnTo>
                    <a:pt x="96" y="228"/>
                  </a:lnTo>
                  <a:lnTo>
                    <a:pt x="96" y="226"/>
                  </a:lnTo>
                  <a:lnTo>
                    <a:pt x="94" y="226"/>
                  </a:lnTo>
                  <a:lnTo>
                    <a:pt x="94" y="226"/>
                  </a:lnTo>
                  <a:lnTo>
                    <a:pt x="94" y="224"/>
                  </a:lnTo>
                  <a:lnTo>
                    <a:pt x="92" y="224"/>
                  </a:lnTo>
                  <a:lnTo>
                    <a:pt x="92" y="224"/>
                  </a:lnTo>
                  <a:lnTo>
                    <a:pt x="92" y="222"/>
                  </a:lnTo>
                  <a:lnTo>
                    <a:pt x="90" y="222"/>
                  </a:lnTo>
                  <a:lnTo>
                    <a:pt x="90" y="222"/>
                  </a:lnTo>
                  <a:lnTo>
                    <a:pt x="90" y="222"/>
                  </a:lnTo>
                  <a:lnTo>
                    <a:pt x="90" y="220"/>
                  </a:lnTo>
                  <a:lnTo>
                    <a:pt x="90" y="220"/>
                  </a:lnTo>
                  <a:lnTo>
                    <a:pt x="90" y="218"/>
                  </a:lnTo>
                  <a:lnTo>
                    <a:pt x="90" y="218"/>
                  </a:lnTo>
                  <a:lnTo>
                    <a:pt x="90" y="218"/>
                  </a:lnTo>
                  <a:lnTo>
                    <a:pt x="94" y="206"/>
                  </a:lnTo>
                  <a:lnTo>
                    <a:pt x="94" y="204"/>
                  </a:lnTo>
                  <a:lnTo>
                    <a:pt x="98" y="200"/>
                  </a:lnTo>
                  <a:lnTo>
                    <a:pt x="98" y="200"/>
                  </a:lnTo>
                  <a:lnTo>
                    <a:pt x="98" y="200"/>
                  </a:lnTo>
                  <a:lnTo>
                    <a:pt x="98" y="196"/>
                  </a:lnTo>
                  <a:lnTo>
                    <a:pt x="98" y="196"/>
                  </a:lnTo>
                  <a:lnTo>
                    <a:pt x="96" y="194"/>
                  </a:lnTo>
                  <a:lnTo>
                    <a:pt x="96" y="194"/>
                  </a:lnTo>
                  <a:lnTo>
                    <a:pt x="96" y="194"/>
                  </a:lnTo>
                  <a:lnTo>
                    <a:pt x="96" y="192"/>
                  </a:lnTo>
                  <a:lnTo>
                    <a:pt x="94" y="192"/>
                  </a:lnTo>
                  <a:lnTo>
                    <a:pt x="94" y="192"/>
                  </a:lnTo>
                  <a:lnTo>
                    <a:pt x="94" y="192"/>
                  </a:lnTo>
                  <a:lnTo>
                    <a:pt x="94" y="192"/>
                  </a:lnTo>
                  <a:lnTo>
                    <a:pt x="94" y="190"/>
                  </a:lnTo>
                  <a:lnTo>
                    <a:pt x="94" y="176"/>
                  </a:lnTo>
                  <a:lnTo>
                    <a:pt x="96" y="174"/>
                  </a:lnTo>
                  <a:lnTo>
                    <a:pt x="96" y="172"/>
                  </a:lnTo>
                  <a:lnTo>
                    <a:pt x="96" y="172"/>
                  </a:lnTo>
                  <a:lnTo>
                    <a:pt x="96" y="172"/>
                  </a:lnTo>
                  <a:lnTo>
                    <a:pt x="96" y="168"/>
                  </a:lnTo>
                  <a:lnTo>
                    <a:pt x="94" y="168"/>
                  </a:lnTo>
                  <a:lnTo>
                    <a:pt x="94" y="168"/>
                  </a:lnTo>
                  <a:lnTo>
                    <a:pt x="94" y="166"/>
                  </a:lnTo>
                  <a:lnTo>
                    <a:pt x="94" y="166"/>
                  </a:lnTo>
                  <a:lnTo>
                    <a:pt x="94" y="166"/>
                  </a:lnTo>
                  <a:lnTo>
                    <a:pt x="94" y="164"/>
                  </a:lnTo>
                  <a:lnTo>
                    <a:pt x="96" y="156"/>
                  </a:lnTo>
                  <a:lnTo>
                    <a:pt x="96" y="156"/>
                  </a:lnTo>
                  <a:lnTo>
                    <a:pt x="96" y="154"/>
                  </a:lnTo>
                  <a:lnTo>
                    <a:pt x="98" y="154"/>
                  </a:lnTo>
                  <a:lnTo>
                    <a:pt x="98" y="154"/>
                  </a:lnTo>
                  <a:lnTo>
                    <a:pt x="100" y="152"/>
                  </a:lnTo>
                  <a:lnTo>
                    <a:pt x="96" y="146"/>
                  </a:lnTo>
                  <a:lnTo>
                    <a:pt x="96" y="140"/>
                  </a:lnTo>
                  <a:lnTo>
                    <a:pt x="94" y="130"/>
                  </a:lnTo>
                  <a:lnTo>
                    <a:pt x="94" y="128"/>
                  </a:lnTo>
                  <a:lnTo>
                    <a:pt x="94" y="128"/>
                  </a:lnTo>
                  <a:lnTo>
                    <a:pt x="94" y="128"/>
                  </a:lnTo>
                  <a:lnTo>
                    <a:pt x="98" y="128"/>
                  </a:lnTo>
                  <a:lnTo>
                    <a:pt x="98" y="128"/>
                  </a:lnTo>
                  <a:lnTo>
                    <a:pt x="100" y="128"/>
                  </a:lnTo>
                  <a:lnTo>
                    <a:pt x="102" y="130"/>
                  </a:lnTo>
                  <a:lnTo>
                    <a:pt x="102" y="130"/>
                  </a:lnTo>
                  <a:lnTo>
                    <a:pt x="102" y="130"/>
                  </a:lnTo>
                  <a:lnTo>
                    <a:pt x="102" y="132"/>
                  </a:lnTo>
                  <a:lnTo>
                    <a:pt x="104" y="134"/>
                  </a:lnTo>
                  <a:lnTo>
                    <a:pt x="104" y="134"/>
                  </a:lnTo>
                  <a:lnTo>
                    <a:pt x="110" y="136"/>
                  </a:lnTo>
                  <a:lnTo>
                    <a:pt x="110" y="136"/>
                  </a:lnTo>
                  <a:lnTo>
                    <a:pt x="110" y="136"/>
                  </a:lnTo>
                  <a:lnTo>
                    <a:pt x="110" y="136"/>
                  </a:lnTo>
                  <a:lnTo>
                    <a:pt x="112" y="138"/>
                  </a:lnTo>
                  <a:lnTo>
                    <a:pt x="114" y="138"/>
                  </a:lnTo>
                  <a:lnTo>
                    <a:pt x="114" y="138"/>
                  </a:lnTo>
                  <a:lnTo>
                    <a:pt x="114" y="138"/>
                  </a:lnTo>
                  <a:lnTo>
                    <a:pt x="114" y="144"/>
                  </a:lnTo>
                  <a:lnTo>
                    <a:pt x="114" y="144"/>
                  </a:lnTo>
                  <a:lnTo>
                    <a:pt x="114" y="144"/>
                  </a:lnTo>
                  <a:lnTo>
                    <a:pt x="114" y="146"/>
                  </a:lnTo>
                  <a:lnTo>
                    <a:pt x="114" y="146"/>
                  </a:lnTo>
                  <a:lnTo>
                    <a:pt x="114" y="148"/>
                  </a:lnTo>
                  <a:lnTo>
                    <a:pt x="112" y="150"/>
                  </a:lnTo>
                  <a:lnTo>
                    <a:pt x="112" y="150"/>
                  </a:lnTo>
                  <a:lnTo>
                    <a:pt x="112" y="150"/>
                  </a:lnTo>
                  <a:lnTo>
                    <a:pt x="112" y="152"/>
                  </a:lnTo>
                  <a:lnTo>
                    <a:pt x="116" y="156"/>
                  </a:lnTo>
                  <a:lnTo>
                    <a:pt x="116" y="156"/>
                  </a:lnTo>
                  <a:lnTo>
                    <a:pt x="116" y="156"/>
                  </a:lnTo>
                  <a:lnTo>
                    <a:pt x="120" y="156"/>
                  </a:lnTo>
                  <a:lnTo>
                    <a:pt x="120" y="156"/>
                  </a:lnTo>
                  <a:lnTo>
                    <a:pt x="122" y="154"/>
                  </a:lnTo>
                  <a:lnTo>
                    <a:pt x="122" y="154"/>
                  </a:lnTo>
                  <a:lnTo>
                    <a:pt x="122" y="154"/>
                  </a:lnTo>
                  <a:lnTo>
                    <a:pt x="124" y="154"/>
                  </a:lnTo>
                  <a:lnTo>
                    <a:pt x="124" y="154"/>
                  </a:lnTo>
                  <a:lnTo>
                    <a:pt x="124" y="152"/>
                  </a:lnTo>
                  <a:lnTo>
                    <a:pt x="124" y="152"/>
                  </a:lnTo>
                  <a:lnTo>
                    <a:pt x="128" y="150"/>
                  </a:lnTo>
                  <a:lnTo>
                    <a:pt x="130" y="148"/>
                  </a:lnTo>
                  <a:lnTo>
                    <a:pt x="130" y="148"/>
                  </a:lnTo>
                  <a:lnTo>
                    <a:pt x="142" y="146"/>
                  </a:lnTo>
                  <a:lnTo>
                    <a:pt x="144" y="146"/>
                  </a:lnTo>
                  <a:lnTo>
                    <a:pt x="146" y="146"/>
                  </a:lnTo>
                  <a:lnTo>
                    <a:pt x="148" y="146"/>
                  </a:lnTo>
                  <a:lnTo>
                    <a:pt x="148" y="146"/>
                  </a:lnTo>
                  <a:lnTo>
                    <a:pt x="152" y="146"/>
                  </a:lnTo>
                  <a:lnTo>
                    <a:pt x="152" y="146"/>
                  </a:lnTo>
                  <a:lnTo>
                    <a:pt x="154" y="144"/>
                  </a:lnTo>
                  <a:lnTo>
                    <a:pt x="154" y="144"/>
                  </a:lnTo>
                  <a:lnTo>
                    <a:pt x="154" y="144"/>
                  </a:lnTo>
                  <a:lnTo>
                    <a:pt x="154" y="144"/>
                  </a:lnTo>
                  <a:lnTo>
                    <a:pt x="156" y="144"/>
                  </a:lnTo>
                  <a:lnTo>
                    <a:pt x="156" y="142"/>
                  </a:lnTo>
                  <a:lnTo>
                    <a:pt x="158" y="142"/>
                  </a:lnTo>
                  <a:lnTo>
                    <a:pt x="158" y="142"/>
                  </a:lnTo>
                  <a:lnTo>
                    <a:pt x="158" y="142"/>
                  </a:lnTo>
                  <a:lnTo>
                    <a:pt x="158" y="144"/>
                  </a:lnTo>
                  <a:lnTo>
                    <a:pt x="158" y="144"/>
                  </a:lnTo>
                  <a:lnTo>
                    <a:pt x="158" y="144"/>
                  </a:lnTo>
                  <a:lnTo>
                    <a:pt x="158" y="146"/>
                  </a:lnTo>
                  <a:lnTo>
                    <a:pt x="158" y="146"/>
                  </a:lnTo>
                  <a:lnTo>
                    <a:pt x="158" y="150"/>
                  </a:lnTo>
                  <a:lnTo>
                    <a:pt x="156" y="150"/>
                  </a:lnTo>
                  <a:lnTo>
                    <a:pt x="156" y="150"/>
                  </a:lnTo>
                  <a:lnTo>
                    <a:pt x="156" y="152"/>
                  </a:lnTo>
                  <a:lnTo>
                    <a:pt x="156" y="152"/>
                  </a:lnTo>
                  <a:lnTo>
                    <a:pt x="158" y="158"/>
                  </a:lnTo>
                  <a:lnTo>
                    <a:pt x="158" y="160"/>
                  </a:lnTo>
                  <a:lnTo>
                    <a:pt x="160" y="164"/>
                  </a:lnTo>
                  <a:lnTo>
                    <a:pt x="160" y="164"/>
                  </a:lnTo>
                  <a:lnTo>
                    <a:pt x="160" y="164"/>
                  </a:lnTo>
                  <a:lnTo>
                    <a:pt x="166" y="168"/>
                  </a:lnTo>
                  <a:lnTo>
                    <a:pt x="176" y="170"/>
                  </a:lnTo>
                  <a:lnTo>
                    <a:pt x="182" y="172"/>
                  </a:lnTo>
                  <a:lnTo>
                    <a:pt x="188" y="176"/>
                  </a:lnTo>
                  <a:lnTo>
                    <a:pt x="190" y="176"/>
                  </a:lnTo>
                  <a:lnTo>
                    <a:pt x="190" y="176"/>
                  </a:lnTo>
                  <a:lnTo>
                    <a:pt x="192" y="176"/>
                  </a:lnTo>
                  <a:lnTo>
                    <a:pt x="194" y="176"/>
                  </a:lnTo>
                  <a:lnTo>
                    <a:pt x="200" y="176"/>
                  </a:lnTo>
                  <a:lnTo>
                    <a:pt x="210" y="176"/>
                  </a:lnTo>
                  <a:lnTo>
                    <a:pt x="210" y="178"/>
                  </a:lnTo>
                  <a:lnTo>
                    <a:pt x="212" y="178"/>
                  </a:lnTo>
                  <a:lnTo>
                    <a:pt x="212" y="178"/>
                  </a:lnTo>
                  <a:lnTo>
                    <a:pt x="212" y="178"/>
                  </a:lnTo>
                  <a:lnTo>
                    <a:pt x="212" y="178"/>
                  </a:lnTo>
                  <a:lnTo>
                    <a:pt x="218" y="180"/>
                  </a:lnTo>
                  <a:lnTo>
                    <a:pt x="222" y="180"/>
                  </a:lnTo>
                  <a:lnTo>
                    <a:pt x="226" y="180"/>
                  </a:lnTo>
                  <a:lnTo>
                    <a:pt x="230" y="180"/>
                  </a:lnTo>
                  <a:lnTo>
                    <a:pt x="230" y="180"/>
                  </a:lnTo>
                  <a:lnTo>
                    <a:pt x="232" y="180"/>
                  </a:lnTo>
                  <a:lnTo>
                    <a:pt x="232" y="180"/>
                  </a:lnTo>
                  <a:lnTo>
                    <a:pt x="234" y="178"/>
                  </a:lnTo>
                  <a:lnTo>
                    <a:pt x="236" y="178"/>
                  </a:lnTo>
                  <a:lnTo>
                    <a:pt x="236" y="176"/>
                  </a:lnTo>
                  <a:lnTo>
                    <a:pt x="236" y="176"/>
                  </a:lnTo>
                  <a:lnTo>
                    <a:pt x="236" y="176"/>
                  </a:lnTo>
                  <a:lnTo>
                    <a:pt x="236" y="174"/>
                  </a:lnTo>
                  <a:lnTo>
                    <a:pt x="236" y="172"/>
                  </a:lnTo>
                  <a:lnTo>
                    <a:pt x="236" y="170"/>
                  </a:lnTo>
                  <a:lnTo>
                    <a:pt x="236" y="170"/>
                  </a:lnTo>
                  <a:lnTo>
                    <a:pt x="238" y="162"/>
                  </a:lnTo>
                  <a:lnTo>
                    <a:pt x="238" y="162"/>
                  </a:lnTo>
                  <a:lnTo>
                    <a:pt x="238" y="162"/>
                  </a:lnTo>
                  <a:lnTo>
                    <a:pt x="246" y="160"/>
                  </a:lnTo>
                  <a:lnTo>
                    <a:pt x="246" y="160"/>
                  </a:lnTo>
                  <a:lnTo>
                    <a:pt x="248" y="162"/>
                  </a:lnTo>
                  <a:lnTo>
                    <a:pt x="248" y="162"/>
                  </a:lnTo>
                  <a:lnTo>
                    <a:pt x="248" y="166"/>
                  </a:lnTo>
                  <a:lnTo>
                    <a:pt x="248" y="166"/>
                  </a:lnTo>
                  <a:lnTo>
                    <a:pt x="248" y="168"/>
                  </a:lnTo>
                  <a:lnTo>
                    <a:pt x="248" y="168"/>
                  </a:lnTo>
                  <a:lnTo>
                    <a:pt x="248" y="168"/>
                  </a:lnTo>
                  <a:lnTo>
                    <a:pt x="248" y="170"/>
                  </a:lnTo>
                  <a:lnTo>
                    <a:pt x="248" y="170"/>
                  </a:lnTo>
                  <a:lnTo>
                    <a:pt x="248" y="170"/>
                  </a:lnTo>
                  <a:lnTo>
                    <a:pt x="248" y="172"/>
                  </a:lnTo>
                  <a:lnTo>
                    <a:pt x="248" y="172"/>
                  </a:lnTo>
                  <a:lnTo>
                    <a:pt x="250" y="172"/>
                  </a:lnTo>
                  <a:lnTo>
                    <a:pt x="254" y="176"/>
                  </a:lnTo>
                  <a:lnTo>
                    <a:pt x="254" y="176"/>
                  </a:lnTo>
                  <a:lnTo>
                    <a:pt x="256" y="176"/>
                  </a:lnTo>
                  <a:lnTo>
                    <a:pt x="258" y="178"/>
                  </a:lnTo>
                  <a:lnTo>
                    <a:pt x="258" y="178"/>
                  </a:lnTo>
                  <a:lnTo>
                    <a:pt x="260" y="180"/>
                  </a:lnTo>
                  <a:lnTo>
                    <a:pt x="260" y="180"/>
                  </a:lnTo>
                  <a:lnTo>
                    <a:pt x="260" y="182"/>
                  </a:lnTo>
                  <a:lnTo>
                    <a:pt x="260" y="182"/>
                  </a:lnTo>
                  <a:lnTo>
                    <a:pt x="260" y="184"/>
                  </a:lnTo>
                  <a:lnTo>
                    <a:pt x="260" y="184"/>
                  </a:lnTo>
                  <a:lnTo>
                    <a:pt x="262" y="188"/>
                  </a:lnTo>
                  <a:lnTo>
                    <a:pt x="262" y="190"/>
                  </a:lnTo>
                  <a:lnTo>
                    <a:pt x="262" y="190"/>
                  </a:lnTo>
                  <a:lnTo>
                    <a:pt x="262" y="190"/>
                  </a:lnTo>
                  <a:lnTo>
                    <a:pt x="264" y="192"/>
                  </a:lnTo>
                  <a:lnTo>
                    <a:pt x="264" y="192"/>
                  </a:lnTo>
                  <a:lnTo>
                    <a:pt x="264" y="192"/>
                  </a:lnTo>
                  <a:lnTo>
                    <a:pt x="266" y="192"/>
                  </a:lnTo>
                  <a:lnTo>
                    <a:pt x="266" y="192"/>
                  </a:lnTo>
                  <a:lnTo>
                    <a:pt x="266" y="194"/>
                  </a:lnTo>
                  <a:lnTo>
                    <a:pt x="268" y="194"/>
                  </a:lnTo>
                  <a:lnTo>
                    <a:pt x="268" y="194"/>
                  </a:lnTo>
                  <a:lnTo>
                    <a:pt x="268" y="194"/>
                  </a:lnTo>
                  <a:lnTo>
                    <a:pt x="268" y="196"/>
                  </a:lnTo>
                  <a:lnTo>
                    <a:pt x="268" y="196"/>
                  </a:lnTo>
                  <a:lnTo>
                    <a:pt x="268" y="196"/>
                  </a:lnTo>
                  <a:lnTo>
                    <a:pt x="268" y="196"/>
                  </a:lnTo>
                  <a:lnTo>
                    <a:pt x="268" y="196"/>
                  </a:lnTo>
                  <a:lnTo>
                    <a:pt x="270" y="196"/>
                  </a:lnTo>
                  <a:lnTo>
                    <a:pt x="270" y="196"/>
                  </a:lnTo>
                  <a:lnTo>
                    <a:pt x="274" y="196"/>
                  </a:lnTo>
                  <a:lnTo>
                    <a:pt x="274" y="196"/>
                  </a:lnTo>
                  <a:lnTo>
                    <a:pt x="274" y="196"/>
                  </a:lnTo>
                  <a:lnTo>
                    <a:pt x="276" y="196"/>
                  </a:lnTo>
                  <a:lnTo>
                    <a:pt x="276" y="196"/>
                  </a:lnTo>
                  <a:lnTo>
                    <a:pt x="276" y="194"/>
                  </a:lnTo>
                  <a:lnTo>
                    <a:pt x="276" y="194"/>
                  </a:lnTo>
                  <a:lnTo>
                    <a:pt x="276" y="194"/>
                  </a:lnTo>
                  <a:lnTo>
                    <a:pt x="276" y="194"/>
                  </a:lnTo>
                  <a:lnTo>
                    <a:pt x="278" y="194"/>
                  </a:lnTo>
                  <a:lnTo>
                    <a:pt x="278" y="194"/>
                  </a:lnTo>
                  <a:lnTo>
                    <a:pt x="278" y="194"/>
                  </a:lnTo>
                  <a:lnTo>
                    <a:pt x="278" y="194"/>
                  </a:lnTo>
                  <a:lnTo>
                    <a:pt x="280" y="194"/>
                  </a:lnTo>
                  <a:lnTo>
                    <a:pt x="282" y="196"/>
                  </a:lnTo>
                  <a:lnTo>
                    <a:pt x="282" y="196"/>
                  </a:lnTo>
                  <a:lnTo>
                    <a:pt x="282" y="196"/>
                  </a:lnTo>
                  <a:lnTo>
                    <a:pt x="282" y="196"/>
                  </a:lnTo>
                  <a:lnTo>
                    <a:pt x="282" y="196"/>
                  </a:lnTo>
                  <a:lnTo>
                    <a:pt x="286" y="200"/>
                  </a:lnTo>
                  <a:lnTo>
                    <a:pt x="292" y="202"/>
                  </a:lnTo>
                  <a:lnTo>
                    <a:pt x="296" y="202"/>
                  </a:lnTo>
                  <a:lnTo>
                    <a:pt x="300" y="202"/>
                  </a:lnTo>
                  <a:lnTo>
                    <a:pt x="300" y="202"/>
                  </a:lnTo>
                  <a:lnTo>
                    <a:pt x="300" y="202"/>
                  </a:lnTo>
                  <a:lnTo>
                    <a:pt x="306" y="206"/>
                  </a:lnTo>
                  <a:lnTo>
                    <a:pt x="306" y="206"/>
                  </a:lnTo>
                  <a:lnTo>
                    <a:pt x="310" y="212"/>
                  </a:lnTo>
                  <a:lnTo>
                    <a:pt x="310" y="214"/>
                  </a:lnTo>
                  <a:lnTo>
                    <a:pt x="310" y="214"/>
                  </a:lnTo>
                  <a:lnTo>
                    <a:pt x="310" y="214"/>
                  </a:lnTo>
                  <a:lnTo>
                    <a:pt x="310" y="214"/>
                  </a:lnTo>
                  <a:lnTo>
                    <a:pt x="310" y="214"/>
                  </a:lnTo>
                  <a:lnTo>
                    <a:pt x="310" y="216"/>
                  </a:lnTo>
                  <a:lnTo>
                    <a:pt x="308" y="216"/>
                  </a:lnTo>
                  <a:lnTo>
                    <a:pt x="308" y="216"/>
                  </a:lnTo>
                  <a:lnTo>
                    <a:pt x="308" y="216"/>
                  </a:lnTo>
                  <a:lnTo>
                    <a:pt x="308" y="216"/>
                  </a:lnTo>
                  <a:lnTo>
                    <a:pt x="308" y="216"/>
                  </a:lnTo>
                  <a:lnTo>
                    <a:pt x="308" y="216"/>
                  </a:lnTo>
                  <a:lnTo>
                    <a:pt x="308" y="216"/>
                  </a:lnTo>
                  <a:lnTo>
                    <a:pt x="308" y="218"/>
                  </a:lnTo>
                  <a:lnTo>
                    <a:pt x="308" y="218"/>
                  </a:lnTo>
                  <a:lnTo>
                    <a:pt x="310" y="224"/>
                  </a:lnTo>
                  <a:lnTo>
                    <a:pt x="312" y="224"/>
                  </a:lnTo>
                  <a:lnTo>
                    <a:pt x="312" y="224"/>
                  </a:lnTo>
                  <a:lnTo>
                    <a:pt x="312" y="224"/>
                  </a:lnTo>
                  <a:lnTo>
                    <a:pt x="312" y="224"/>
                  </a:lnTo>
                  <a:lnTo>
                    <a:pt x="312" y="224"/>
                  </a:lnTo>
                  <a:lnTo>
                    <a:pt x="312" y="224"/>
                  </a:lnTo>
                  <a:lnTo>
                    <a:pt x="314" y="224"/>
                  </a:lnTo>
                  <a:lnTo>
                    <a:pt x="314" y="222"/>
                  </a:lnTo>
                  <a:lnTo>
                    <a:pt x="314" y="222"/>
                  </a:lnTo>
                  <a:lnTo>
                    <a:pt x="314" y="222"/>
                  </a:lnTo>
                  <a:lnTo>
                    <a:pt x="314" y="222"/>
                  </a:lnTo>
                  <a:lnTo>
                    <a:pt x="316" y="222"/>
                  </a:lnTo>
                  <a:lnTo>
                    <a:pt x="316" y="222"/>
                  </a:lnTo>
                  <a:lnTo>
                    <a:pt x="316" y="222"/>
                  </a:lnTo>
                  <a:lnTo>
                    <a:pt x="316" y="222"/>
                  </a:lnTo>
                  <a:lnTo>
                    <a:pt x="316" y="222"/>
                  </a:lnTo>
                  <a:lnTo>
                    <a:pt x="320" y="224"/>
                  </a:lnTo>
                  <a:lnTo>
                    <a:pt x="320" y="224"/>
                  </a:lnTo>
                  <a:lnTo>
                    <a:pt x="320" y="226"/>
                  </a:lnTo>
                  <a:lnTo>
                    <a:pt x="324" y="230"/>
                  </a:lnTo>
                  <a:lnTo>
                    <a:pt x="328" y="236"/>
                  </a:lnTo>
                  <a:lnTo>
                    <a:pt x="328" y="236"/>
                  </a:lnTo>
                  <a:lnTo>
                    <a:pt x="328" y="238"/>
                  </a:lnTo>
                  <a:lnTo>
                    <a:pt x="330" y="242"/>
                  </a:lnTo>
                  <a:lnTo>
                    <a:pt x="330" y="242"/>
                  </a:lnTo>
                  <a:lnTo>
                    <a:pt x="330" y="244"/>
                  </a:lnTo>
                  <a:lnTo>
                    <a:pt x="330" y="246"/>
                  </a:lnTo>
                  <a:lnTo>
                    <a:pt x="330" y="246"/>
                  </a:lnTo>
                  <a:lnTo>
                    <a:pt x="330" y="246"/>
                  </a:lnTo>
                  <a:lnTo>
                    <a:pt x="330" y="246"/>
                  </a:lnTo>
                  <a:lnTo>
                    <a:pt x="330" y="246"/>
                  </a:lnTo>
                  <a:lnTo>
                    <a:pt x="332" y="248"/>
                  </a:lnTo>
                  <a:lnTo>
                    <a:pt x="332" y="248"/>
                  </a:lnTo>
                  <a:lnTo>
                    <a:pt x="334" y="248"/>
                  </a:lnTo>
                  <a:lnTo>
                    <a:pt x="334" y="248"/>
                  </a:lnTo>
                  <a:lnTo>
                    <a:pt x="334" y="248"/>
                  </a:lnTo>
                  <a:lnTo>
                    <a:pt x="336" y="248"/>
                  </a:lnTo>
                  <a:lnTo>
                    <a:pt x="340" y="250"/>
                  </a:lnTo>
                  <a:lnTo>
                    <a:pt x="340" y="250"/>
                  </a:lnTo>
                  <a:lnTo>
                    <a:pt x="340" y="250"/>
                  </a:lnTo>
                  <a:lnTo>
                    <a:pt x="340" y="250"/>
                  </a:lnTo>
                  <a:lnTo>
                    <a:pt x="342" y="250"/>
                  </a:lnTo>
                  <a:lnTo>
                    <a:pt x="342" y="250"/>
                  </a:lnTo>
                  <a:lnTo>
                    <a:pt x="346" y="248"/>
                  </a:lnTo>
                  <a:lnTo>
                    <a:pt x="354" y="244"/>
                  </a:lnTo>
                  <a:lnTo>
                    <a:pt x="354" y="244"/>
                  </a:lnTo>
                  <a:lnTo>
                    <a:pt x="354" y="244"/>
                  </a:lnTo>
                  <a:lnTo>
                    <a:pt x="356" y="242"/>
                  </a:lnTo>
                  <a:lnTo>
                    <a:pt x="356" y="242"/>
                  </a:lnTo>
                  <a:lnTo>
                    <a:pt x="358" y="240"/>
                  </a:lnTo>
                  <a:lnTo>
                    <a:pt x="358" y="240"/>
                  </a:lnTo>
                  <a:lnTo>
                    <a:pt x="358" y="240"/>
                  </a:lnTo>
                  <a:lnTo>
                    <a:pt x="358" y="240"/>
                  </a:lnTo>
                  <a:lnTo>
                    <a:pt x="360" y="240"/>
                  </a:lnTo>
                  <a:lnTo>
                    <a:pt x="360" y="240"/>
                  </a:lnTo>
                  <a:lnTo>
                    <a:pt x="364" y="242"/>
                  </a:lnTo>
                  <a:lnTo>
                    <a:pt x="364" y="242"/>
                  </a:lnTo>
                  <a:lnTo>
                    <a:pt x="364" y="242"/>
                  </a:lnTo>
                  <a:lnTo>
                    <a:pt x="364" y="242"/>
                  </a:lnTo>
                  <a:lnTo>
                    <a:pt x="364" y="244"/>
                  </a:lnTo>
                  <a:lnTo>
                    <a:pt x="364" y="244"/>
                  </a:lnTo>
                  <a:lnTo>
                    <a:pt x="364" y="244"/>
                  </a:lnTo>
                  <a:lnTo>
                    <a:pt x="364" y="244"/>
                  </a:lnTo>
                  <a:lnTo>
                    <a:pt x="362" y="244"/>
                  </a:lnTo>
                  <a:lnTo>
                    <a:pt x="362" y="244"/>
                  </a:lnTo>
                  <a:lnTo>
                    <a:pt x="362" y="248"/>
                  </a:lnTo>
                  <a:lnTo>
                    <a:pt x="360" y="248"/>
                  </a:lnTo>
                  <a:lnTo>
                    <a:pt x="360" y="248"/>
                  </a:lnTo>
                  <a:lnTo>
                    <a:pt x="362" y="248"/>
                  </a:lnTo>
                  <a:lnTo>
                    <a:pt x="362" y="250"/>
                  </a:lnTo>
                  <a:lnTo>
                    <a:pt x="362" y="250"/>
                  </a:lnTo>
                  <a:lnTo>
                    <a:pt x="362" y="250"/>
                  </a:lnTo>
                  <a:lnTo>
                    <a:pt x="362" y="250"/>
                  </a:lnTo>
                  <a:lnTo>
                    <a:pt x="362" y="250"/>
                  </a:lnTo>
                  <a:lnTo>
                    <a:pt x="366" y="252"/>
                  </a:lnTo>
                  <a:lnTo>
                    <a:pt x="370" y="252"/>
                  </a:lnTo>
                  <a:lnTo>
                    <a:pt x="370" y="250"/>
                  </a:lnTo>
                  <a:lnTo>
                    <a:pt x="370" y="250"/>
                  </a:lnTo>
                  <a:lnTo>
                    <a:pt x="370" y="238"/>
                  </a:lnTo>
                  <a:lnTo>
                    <a:pt x="370" y="218"/>
                  </a:lnTo>
                  <a:lnTo>
                    <a:pt x="370" y="208"/>
                  </a:lnTo>
                  <a:lnTo>
                    <a:pt x="370" y="204"/>
                  </a:lnTo>
                  <a:lnTo>
                    <a:pt x="370" y="192"/>
                  </a:lnTo>
                  <a:lnTo>
                    <a:pt x="370" y="190"/>
                  </a:lnTo>
                  <a:lnTo>
                    <a:pt x="370" y="188"/>
                  </a:lnTo>
                  <a:lnTo>
                    <a:pt x="368" y="188"/>
                  </a:lnTo>
                  <a:lnTo>
                    <a:pt x="358" y="190"/>
                  </a:lnTo>
                  <a:lnTo>
                    <a:pt x="358" y="190"/>
                  </a:lnTo>
                  <a:lnTo>
                    <a:pt x="354" y="192"/>
                  </a:lnTo>
                  <a:lnTo>
                    <a:pt x="354" y="194"/>
                  </a:lnTo>
                  <a:lnTo>
                    <a:pt x="354" y="194"/>
                  </a:lnTo>
                  <a:lnTo>
                    <a:pt x="352" y="198"/>
                  </a:lnTo>
                  <a:lnTo>
                    <a:pt x="352" y="198"/>
                  </a:lnTo>
                  <a:lnTo>
                    <a:pt x="354" y="200"/>
                  </a:lnTo>
                  <a:lnTo>
                    <a:pt x="354" y="200"/>
                  </a:lnTo>
                  <a:lnTo>
                    <a:pt x="354" y="200"/>
                  </a:lnTo>
                  <a:lnTo>
                    <a:pt x="356" y="200"/>
                  </a:lnTo>
                  <a:lnTo>
                    <a:pt x="356" y="200"/>
                  </a:lnTo>
                  <a:lnTo>
                    <a:pt x="356" y="200"/>
                  </a:lnTo>
                  <a:lnTo>
                    <a:pt x="356" y="200"/>
                  </a:lnTo>
                  <a:lnTo>
                    <a:pt x="356" y="200"/>
                  </a:lnTo>
                  <a:lnTo>
                    <a:pt x="356" y="200"/>
                  </a:lnTo>
                  <a:lnTo>
                    <a:pt x="356" y="202"/>
                  </a:lnTo>
                  <a:lnTo>
                    <a:pt x="356" y="202"/>
                  </a:lnTo>
                  <a:lnTo>
                    <a:pt x="356" y="202"/>
                  </a:lnTo>
                  <a:lnTo>
                    <a:pt x="356" y="202"/>
                  </a:lnTo>
                  <a:lnTo>
                    <a:pt x="354" y="204"/>
                  </a:lnTo>
                  <a:lnTo>
                    <a:pt x="354" y="204"/>
                  </a:lnTo>
                  <a:lnTo>
                    <a:pt x="354" y="204"/>
                  </a:lnTo>
                  <a:lnTo>
                    <a:pt x="354" y="204"/>
                  </a:lnTo>
                  <a:lnTo>
                    <a:pt x="350" y="202"/>
                  </a:lnTo>
                  <a:lnTo>
                    <a:pt x="344" y="200"/>
                  </a:lnTo>
                  <a:lnTo>
                    <a:pt x="344" y="198"/>
                  </a:lnTo>
                  <a:lnTo>
                    <a:pt x="344" y="198"/>
                  </a:lnTo>
                  <a:lnTo>
                    <a:pt x="340" y="200"/>
                  </a:lnTo>
                  <a:lnTo>
                    <a:pt x="340" y="200"/>
                  </a:lnTo>
                  <a:lnTo>
                    <a:pt x="338" y="200"/>
                  </a:lnTo>
                  <a:lnTo>
                    <a:pt x="338" y="200"/>
                  </a:lnTo>
                  <a:lnTo>
                    <a:pt x="336" y="200"/>
                  </a:lnTo>
                  <a:lnTo>
                    <a:pt x="334" y="200"/>
                  </a:lnTo>
                  <a:lnTo>
                    <a:pt x="334" y="200"/>
                  </a:lnTo>
                  <a:lnTo>
                    <a:pt x="334" y="200"/>
                  </a:lnTo>
                  <a:lnTo>
                    <a:pt x="332" y="200"/>
                  </a:lnTo>
                  <a:lnTo>
                    <a:pt x="332" y="200"/>
                  </a:lnTo>
                  <a:lnTo>
                    <a:pt x="332" y="200"/>
                  </a:lnTo>
                  <a:lnTo>
                    <a:pt x="332" y="198"/>
                  </a:lnTo>
                  <a:lnTo>
                    <a:pt x="332" y="198"/>
                  </a:lnTo>
                  <a:lnTo>
                    <a:pt x="332" y="198"/>
                  </a:lnTo>
                  <a:lnTo>
                    <a:pt x="332" y="196"/>
                  </a:lnTo>
                  <a:lnTo>
                    <a:pt x="328" y="192"/>
                  </a:lnTo>
                  <a:lnTo>
                    <a:pt x="328" y="190"/>
                  </a:lnTo>
                  <a:lnTo>
                    <a:pt x="328" y="190"/>
                  </a:lnTo>
                  <a:lnTo>
                    <a:pt x="328" y="190"/>
                  </a:lnTo>
                  <a:lnTo>
                    <a:pt x="324" y="186"/>
                  </a:lnTo>
                  <a:lnTo>
                    <a:pt x="318" y="180"/>
                  </a:lnTo>
                  <a:lnTo>
                    <a:pt x="318" y="180"/>
                  </a:lnTo>
                  <a:lnTo>
                    <a:pt x="316" y="180"/>
                  </a:lnTo>
                  <a:lnTo>
                    <a:pt x="314" y="180"/>
                  </a:lnTo>
                  <a:lnTo>
                    <a:pt x="308" y="176"/>
                  </a:lnTo>
                  <a:lnTo>
                    <a:pt x="308" y="174"/>
                  </a:lnTo>
                  <a:lnTo>
                    <a:pt x="306" y="170"/>
                  </a:lnTo>
                  <a:lnTo>
                    <a:pt x="306" y="170"/>
                  </a:lnTo>
                  <a:lnTo>
                    <a:pt x="306" y="168"/>
                  </a:lnTo>
                  <a:lnTo>
                    <a:pt x="306" y="168"/>
                  </a:lnTo>
                  <a:lnTo>
                    <a:pt x="304" y="166"/>
                  </a:lnTo>
                  <a:lnTo>
                    <a:pt x="304" y="164"/>
                  </a:lnTo>
                  <a:lnTo>
                    <a:pt x="304" y="162"/>
                  </a:lnTo>
                  <a:lnTo>
                    <a:pt x="302" y="162"/>
                  </a:lnTo>
                  <a:lnTo>
                    <a:pt x="302" y="160"/>
                  </a:lnTo>
                  <a:lnTo>
                    <a:pt x="302" y="160"/>
                  </a:lnTo>
                  <a:lnTo>
                    <a:pt x="302" y="160"/>
                  </a:lnTo>
                  <a:lnTo>
                    <a:pt x="302" y="158"/>
                  </a:lnTo>
                  <a:lnTo>
                    <a:pt x="302" y="158"/>
                  </a:lnTo>
                  <a:lnTo>
                    <a:pt x="302" y="156"/>
                  </a:lnTo>
                  <a:lnTo>
                    <a:pt x="302" y="154"/>
                  </a:lnTo>
                  <a:lnTo>
                    <a:pt x="302" y="154"/>
                  </a:lnTo>
                  <a:lnTo>
                    <a:pt x="302" y="154"/>
                  </a:lnTo>
                  <a:lnTo>
                    <a:pt x="304" y="152"/>
                  </a:lnTo>
                  <a:lnTo>
                    <a:pt x="306" y="146"/>
                  </a:lnTo>
                  <a:lnTo>
                    <a:pt x="306" y="144"/>
                  </a:lnTo>
                  <a:lnTo>
                    <a:pt x="306" y="144"/>
                  </a:lnTo>
                  <a:lnTo>
                    <a:pt x="308" y="142"/>
                  </a:lnTo>
                  <a:lnTo>
                    <a:pt x="310" y="132"/>
                  </a:lnTo>
                  <a:lnTo>
                    <a:pt x="310" y="126"/>
                  </a:lnTo>
                  <a:lnTo>
                    <a:pt x="310" y="126"/>
                  </a:lnTo>
                  <a:lnTo>
                    <a:pt x="310" y="126"/>
                  </a:lnTo>
                  <a:lnTo>
                    <a:pt x="310" y="126"/>
                  </a:lnTo>
                  <a:lnTo>
                    <a:pt x="312" y="124"/>
                  </a:lnTo>
                  <a:lnTo>
                    <a:pt x="314" y="120"/>
                  </a:lnTo>
                  <a:lnTo>
                    <a:pt x="314" y="120"/>
                  </a:lnTo>
                  <a:lnTo>
                    <a:pt x="316" y="120"/>
                  </a:lnTo>
                  <a:lnTo>
                    <a:pt x="316" y="120"/>
                  </a:lnTo>
                  <a:lnTo>
                    <a:pt x="316" y="120"/>
                  </a:lnTo>
                  <a:lnTo>
                    <a:pt x="318" y="118"/>
                  </a:lnTo>
                  <a:lnTo>
                    <a:pt x="318" y="116"/>
                  </a:lnTo>
                  <a:lnTo>
                    <a:pt x="318" y="116"/>
                  </a:lnTo>
                  <a:lnTo>
                    <a:pt x="316" y="112"/>
                  </a:lnTo>
                  <a:lnTo>
                    <a:pt x="316" y="112"/>
                  </a:lnTo>
                  <a:lnTo>
                    <a:pt x="316" y="112"/>
                  </a:lnTo>
                  <a:lnTo>
                    <a:pt x="314" y="110"/>
                  </a:lnTo>
                  <a:lnTo>
                    <a:pt x="314" y="110"/>
                  </a:lnTo>
                  <a:lnTo>
                    <a:pt x="314" y="110"/>
                  </a:lnTo>
                  <a:lnTo>
                    <a:pt x="312" y="98"/>
                  </a:lnTo>
                  <a:lnTo>
                    <a:pt x="314" y="92"/>
                  </a:lnTo>
                  <a:lnTo>
                    <a:pt x="314" y="84"/>
                  </a:lnTo>
                  <a:lnTo>
                    <a:pt x="314" y="82"/>
                  </a:lnTo>
                  <a:lnTo>
                    <a:pt x="314" y="82"/>
                  </a:lnTo>
                  <a:lnTo>
                    <a:pt x="316" y="78"/>
                  </a:lnTo>
                  <a:lnTo>
                    <a:pt x="318" y="76"/>
                  </a:lnTo>
                  <a:lnTo>
                    <a:pt x="318" y="76"/>
                  </a:lnTo>
                  <a:lnTo>
                    <a:pt x="318" y="76"/>
                  </a:lnTo>
                  <a:lnTo>
                    <a:pt x="316" y="74"/>
                  </a:lnTo>
                  <a:lnTo>
                    <a:pt x="310" y="60"/>
                  </a:lnTo>
                  <a:lnTo>
                    <a:pt x="310" y="56"/>
                  </a:lnTo>
                  <a:lnTo>
                    <a:pt x="310" y="56"/>
                  </a:lnTo>
                  <a:lnTo>
                    <a:pt x="308" y="54"/>
                  </a:lnTo>
                  <a:lnTo>
                    <a:pt x="308" y="54"/>
                  </a:lnTo>
                  <a:lnTo>
                    <a:pt x="308" y="54"/>
                  </a:lnTo>
                  <a:lnTo>
                    <a:pt x="308" y="54"/>
                  </a:lnTo>
                  <a:lnTo>
                    <a:pt x="306" y="54"/>
                  </a:lnTo>
                  <a:lnTo>
                    <a:pt x="304" y="54"/>
                  </a:lnTo>
                  <a:lnTo>
                    <a:pt x="304" y="54"/>
                  </a:lnTo>
                  <a:lnTo>
                    <a:pt x="304" y="52"/>
                  </a:lnTo>
                  <a:lnTo>
                    <a:pt x="302" y="52"/>
                  </a:lnTo>
                  <a:lnTo>
                    <a:pt x="302" y="52"/>
                  </a:lnTo>
                  <a:lnTo>
                    <a:pt x="302" y="52"/>
                  </a:lnTo>
                  <a:lnTo>
                    <a:pt x="302" y="52"/>
                  </a:lnTo>
                  <a:lnTo>
                    <a:pt x="302" y="50"/>
                  </a:lnTo>
                  <a:lnTo>
                    <a:pt x="302" y="50"/>
                  </a:lnTo>
                  <a:lnTo>
                    <a:pt x="302" y="50"/>
                  </a:lnTo>
                  <a:lnTo>
                    <a:pt x="302" y="50"/>
                  </a:lnTo>
                  <a:lnTo>
                    <a:pt x="302" y="50"/>
                  </a:lnTo>
                  <a:lnTo>
                    <a:pt x="304" y="48"/>
                  </a:lnTo>
                  <a:lnTo>
                    <a:pt x="304" y="48"/>
                  </a:lnTo>
                  <a:lnTo>
                    <a:pt x="304" y="48"/>
                  </a:lnTo>
                  <a:lnTo>
                    <a:pt x="304" y="48"/>
                  </a:lnTo>
                  <a:lnTo>
                    <a:pt x="306" y="48"/>
                  </a:lnTo>
                  <a:lnTo>
                    <a:pt x="306" y="48"/>
                  </a:lnTo>
                  <a:lnTo>
                    <a:pt x="308" y="46"/>
                  </a:lnTo>
                  <a:lnTo>
                    <a:pt x="308" y="46"/>
                  </a:lnTo>
                  <a:lnTo>
                    <a:pt x="312" y="44"/>
                  </a:lnTo>
                  <a:lnTo>
                    <a:pt x="314" y="42"/>
                  </a:lnTo>
                  <a:lnTo>
                    <a:pt x="318" y="38"/>
                  </a:lnTo>
                  <a:lnTo>
                    <a:pt x="318" y="38"/>
                  </a:lnTo>
                  <a:lnTo>
                    <a:pt x="318" y="38"/>
                  </a:lnTo>
                  <a:lnTo>
                    <a:pt x="322" y="34"/>
                  </a:lnTo>
                  <a:lnTo>
                    <a:pt x="324" y="32"/>
                  </a:lnTo>
                  <a:lnTo>
                    <a:pt x="326" y="30"/>
                  </a:lnTo>
                  <a:lnTo>
                    <a:pt x="328" y="26"/>
                  </a:lnTo>
                  <a:lnTo>
                    <a:pt x="330" y="22"/>
                  </a:lnTo>
                  <a:lnTo>
                    <a:pt x="330" y="22"/>
                  </a:lnTo>
                  <a:lnTo>
                    <a:pt x="330" y="22"/>
                  </a:lnTo>
                  <a:lnTo>
                    <a:pt x="330" y="20"/>
                  </a:lnTo>
                  <a:lnTo>
                    <a:pt x="330" y="20"/>
                  </a:lnTo>
                  <a:lnTo>
                    <a:pt x="330" y="18"/>
                  </a:lnTo>
                  <a:lnTo>
                    <a:pt x="328" y="16"/>
                  </a:lnTo>
                  <a:lnTo>
                    <a:pt x="328" y="16"/>
                  </a:lnTo>
                  <a:lnTo>
                    <a:pt x="326" y="14"/>
                  </a:lnTo>
                  <a:lnTo>
                    <a:pt x="326" y="14"/>
                  </a:lnTo>
                  <a:lnTo>
                    <a:pt x="328" y="12"/>
                  </a:lnTo>
                  <a:lnTo>
                    <a:pt x="332" y="12"/>
                  </a:lnTo>
                  <a:lnTo>
                    <a:pt x="342" y="10"/>
                  </a:lnTo>
                  <a:lnTo>
                    <a:pt x="342" y="10"/>
                  </a:lnTo>
                  <a:lnTo>
                    <a:pt x="350" y="10"/>
                  </a:lnTo>
                  <a:lnTo>
                    <a:pt x="358" y="8"/>
                  </a:lnTo>
                  <a:lnTo>
                    <a:pt x="358" y="8"/>
                  </a:lnTo>
                  <a:lnTo>
                    <a:pt x="360" y="8"/>
                  </a:lnTo>
                  <a:lnTo>
                    <a:pt x="382" y="4"/>
                  </a:lnTo>
                  <a:lnTo>
                    <a:pt x="392" y="4"/>
                  </a:lnTo>
                  <a:lnTo>
                    <a:pt x="400" y="2"/>
                  </a:lnTo>
                  <a:lnTo>
                    <a:pt x="402" y="2"/>
                  </a:lnTo>
                  <a:lnTo>
                    <a:pt x="414" y="0"/>
                  </a:lnTo>
                  <a:lnTo>
                    <a:pt x="416" y="0"/>
                  </a:lnTo>
                  <a:lnTo>
                    <a:pt x="416" y="0"/>
                  </a:lnTo>
                  <a:lnTo>
                    <a:pt x="416" y="0"/>
                  </a:lnTo>
                  <a:lnTo>
                    <a:pt x="416" y="2"/>
                  </a:lnTo>
                  <a:lnTo>
                    <a:pt x="418" y="6"/>
                  </a:lnTo>
                  <a:lnTo>
                    <a:pt x="418" y="8"/>
                  </a:lnTo>
                  <a:lnTo>
                    <a:pt x="420" y="8"/>
                  </a:lnTo>
                  <a:lnTo>
                    <a:pt x="422" y="12"/>
                  </a:lnTo>
                  <a:lnTo>
                    <a:pt x="422" y="12"/>
                  </a:lnTo>
                  <a:lnTo>
                    <a:pt x="424" y="16"/>
                  </a:lnTo>
                  <a:lnTo>
                    <a:pt x="424" y="16"/>
                  </a:lnTo>
                  <a:lnTo>
                    <a:pt x="424" y="16"/>
                  </a:lnTo>
                  <a:lnTo>
                    <a:pt x="426" y="16"/>
                  </a:lnTo>
                  <a:lnTo>
                    <a:pt x="428" y="18"/>
                  </a:lnTo>
                  <a:lnTo>
                    <a:pt x="428" y="18"/>
                  </a:lnTo>
                  <a:lnTo>
                    <a:pt x="430" y="18"/>
                  </a:lnTo>
                  <a:lnTo>
                    <a:pt x="430" y="20"/>
                  </a:lnTo>
                  <a:lnTo>
                    <a:pt x="432" y="20"/>
                  </a:lnTo>
                  <a:lnTo>
                    <a:pt x="432" y="20"/>
                  </a:lnTo>
                  <a:lnTo>
                    <a:pt x="432" y="20"/>
                  </a:lnTo>
                  <a:lnTo>
                    <a:pt x="432" y="20"/>
                  </a:lnTo>
                  <a:lnTo>
                    <a:pt x="434" y="20"/>
                  </a:lnTo>
                  <a:lnTo>
                    <a:pt x="434" y="18"/>
                  </a:lnTo>
                  <a:lnTo>
                    <a:pt x="436" y="18"/>
                  </a:lnTo>
                  <a:lnTo>
                    <a:pt x="436" y="18"/>
                  </a:lnTo>
                  <a:lnTo>
                    <a:pt x="436" y="18"/>
                  </a:lnTo>
                  <a:lnTo>
                    <a:pt x="436" y="18"/>
                  </a:lnTo>
                  <a:lnTo>
                    <a:pt x="438" y="18"/>
                  </a:lnTo>
                  <a:lnTo>
                    <a:pt x="440" y="20"/>
                  </a:lnTo>
                  <a:lnTo>
                    <a:pt x="446" y="20"/>
                  </a:lnTo>
                  <a:lnTo>
                    <a:pt x="450" y="22"/>
                  </a:lnTo>
                  <a:lnTo>
                    <a:pt x="452" y="26"/>
                  </a:lnTo>
                  <a:lnTo>
                    <a:pt x="454" y="28"/>
                  </a:lnTo>
                  <a:lnTo>
                    <a:pt x="454" y="28"/>
                  </a:lnTo>
                  <a:lnTo>
                    <a:pt x="454" y="30"/>
                  </a:lnTo>
                  <a:lnTo>
                    <a:pt x="454" y="30"/>
                  </a:lnTo>
                  <a:lnTo>
                    <a:pt x="454" y="30"/>
                  </a:lnTo>
                  <a:lnTo>
                    <a:pt x="458" y="34"/>
                  </a:lnTo>
                  <a:lnTo>
                    <a:pt x="460" y="34"/>
                  </a:lnTo>
                  <a:lnTo>
                    <a:pt x="460" y="34"/>
                  </a:lnTo>
                  <a:lnTo>
                    <a:pt x="462" y="34"/>
                  </a:lnTo>
                  <a:lnTo>
                    <a:pt x="462" y="34"/>
                  </a:lnTo>
                  <a:lnTo>
                    <a:pt x="462" y="32"/>
                  </a:lnTo>
                  <a:lnTo>
                    <a:pt x="464" y="32"/>
                  </a:lnTo>
                  <a:lnTo>
                    <a:pt x="464" y="32"/>
                  </a:lnTo>
                  <a:lnTo>
                    <a:pt x="466" y="32"/>
                  </a:lnTo>
                  <a:lnTo>
                    <a:pt x="468" y="34"/>
                  </a:lnTo>
                  <a:lnTo>
                    <a:pt x="472" y="34"/>
                  </a:lnTo>
                  <a:lnTo>
                    <a:pt x="472" y="36"/>
                  </a:lnTo>
                  <a:lnTo>
                    <a:pt x="470" y="36"/>
                  </a:lnTo>
                  <a:lnTo>
                    <a:pt x="470" y="36"/>
                  </a:lnTo>
                  <a:lnTo>
                    <a:pt x="470" y="36"/>
                  </a:lnTo>
                  <a:lnTo>
                    <a:pt x="470" y="38"/>
                  </a:lnTo>
                  <a:lnTo>
                    <a:pt x="470" y="38"/>
                  </a:lnTo>
                  <a:lnTo>
                    <a:pt x="470" y="40"/>
                  </a:lnTo>
                  <a:lnTo>
                    <a:pt x="470" y="40"/>
                  </a:lnTo>
                  <a:lnTo>
                    <a:pt x="472" y="40"/>
                  </a:lnTo>
                  <a:lnTo>
                    <a:pt x="472" y="42"/>
                  </a:lnTo>
                  <a:lnTo>
                    <a:pt x="472" y="42"/>
                  </a:lnTo>
                  <a:lnTo>
                    <a:pt x="474" y="42"/>
                  </a:lnTo>
                  <a:lnTo>
                    <a:pt x="474" y="42"/>
                  </a:lnTo>
                  <a:lnTo>
                    <a:pt x="474" y="40"/>
                  </a:lnTo>
                  <a:lnTo>
                    <a:pt x="474" y="40"/>
                  </a:lnTo>
                  <a:lnTo>
                    <a:pt x="474" y="40"/>
                  </a:lnTo>
                  <a:lnTo>
                    <a:pt x="476" y="40"/>
                  </a:lnTo>
                  <a:lnTo>
                    <a:pt x="476" y="40"/>
                  </a:lnTo>
                  <a:lnTo>
                    <a:pt x="476" y="40"/>
                  </a:lnTo>
                  <a:lnTo>
                    <a:pt x="476" y="40"/>
                  </a:lnTo>
                  <a:lnTo>
                    <a:pt x="478" y="40"/>
                  </a:lnTo>
                  <a:lnTo>
                    <a:pt x="478" y="40"/>
                  </a:lnTo>
                  <a:lnTo>
                    <a:pt x="480" y="40"/>
                  </a:lnTo>
                  <a:lnTo>
                    <a:pt x="482" y="40"/>
                  </a:lnTo>
                  <a:lnTo>
                    <a:pt x="482" y="42"/>
                  </a:lnTo>
                  <a:lnTo>
                    <a:pt x="484" y="42"/>
                  </a:lnTo>
                  <a:lnTo>
                    <a:pt x="484" y="44"/>
                  </a:lnTo>
                  <a:lnTo>
                    <a:pt x="484" y="44"/>
                  </a:lnTo>
                  <a:lnTo>
                    <a:pt x="486" y="44"/>
                  </a:lnTo>
                  <a:lnTo>
                    <a:pt x="486" y="44"/>
                  </a:lnTo>
                  <a:lnTo>
                    <a:pt x="488" y="44"/>
                  </a:lnTo>
                  <a:lnTo>
                    <a:pt x="490" y="44"/>
                  </a:lnTo>
                  <a:lnTo>
                    <a:pt x="494" y="44"/>
                  </a:lnTo>
                  <a:lnTo>
                    <a:pt x="494" y="44"/>
                  </a:lnTo>
                  <a:lnTo>
                    <a:pt x="494" y="44"/>
                  </a:lnTo>
                  <a:lnTo>
                    <a:pt x="496" y="46"/>
                  </a:lnTo>
                  <a:lnTo>
                    <a:pt x="496" y="46"/>
                  </a:lnTo>
                  <a:lnTo>
                    <a:pt x="496" y="46"/>
                  </a:lnTo>
                  <a:lnTo>
                    <a:pt x="498" y="46"/>
                  </a:lnTo>
                  <a:lnTo>
                    <a:pt x="498" y="48"/>
                  </a:lnTo>
                  <a:lnTo>
                    <a:pt x="498" y="48"/>
                  </a:lnTo>
                  <a:lnTo>
                    <a:pt x="498" y="48"/>
                  </a:lnTo>
                  <a:lnTo>
                    <a:pt x="498" y="50"/>
                  </a:lnTo>
                  <a:lnTo>
                    <a:pt x="498" y="50"/>
                  </a:lnTo>
                  <a:lnTo>
                    <a:pt x="500" y="50"/>
                  </a:lnTo>
                  <a:lnTo>
                    <a:pt x="500" y="50"/>
                  </a:lnTo>
                  <a:lnTo>
                    <a:pt x="504" y="50"/>
                  </a:lnTo>
                  <a:lnTo>
                    <a:pt x="506" y="52"/>
                  </a:lnTo>
                  <a:lnTo>
                    <a:pt x="510" y="54"/>
                  </a:lnTo>
                  <a:lnTo>
                    <a:pt x="510" y="54"/>
                  </a:lnTo>
                  <a:lnTo>
                    <a:pt x="514" y="56"/>
                  </a:lnTo>
                  <a:lnTo>
                    <a:pt x="514" y="56"/>
                  </a:lnTo>
                  <a:lnTo>
                    <a:pt x="514" y="56"/>
                  </a:lnTo>
                  <a:lnTo>
                    <a:pt x="516" y="56"/>
                  </a:lnTo>
                  <a:lnTo>
                    <a:pt x="518" y="58"/>
                  </a:lnTo>
                  <a:lnTo>
                    <a:pt x="518" y="58"/>
                  </a:lnTo>
                  <a:lnTo>
                    <a:pt x="518" y="60"/>
                  </a:lnTo>
                  <a:lnTo>
                    <a:pt x="518" y="60"/>
                  </a:lnTo>
                  <a:lnTo>
                    <a:pt x="518" y="60"/>
                  </a:lnTo>
                  <a:lnTo>
                    <a:pt x="520" y="68"/>
                  </a:lnTo>
                  <a:lnTo>
                    <a:pt x="522" y="68"/>
                  </a:lnTo>
                  <a:lnTo>
                    <a:pt x="522" y="68"/>
                  </a:lnTo>
                  <a:lnTo>
                    <a:pt x="522" y="68"/>
                  </a:lnTo>
                  <a:lnTo>
                    <a:pt x="524" y="68"/>
                  </a:lnTo>
                  <a:lnTo>
                    <a:pt x="526" y="68"/>
                  </a:lnTo>
                  <a:lnTo>
                    <a:pt x="528" y="66"/>
                  </a:lnTo>
                  <a:lnTo>
                    <a:pt x="530" y="66"/>
                  </a:lnTo>
                  <a:lnTo>
                    <a:pt x="532" y="68"/>
                  </a:lnTo>
                  <a:lnTo>
                    <a:pt x="532" y="70"/>
                  </a:lnTo>
                  <a:lnTo>
                    <a:pt x="532" y="70"/>
                  </a:lnTo>
                  <a:lnTo>
                    <a:pt x="532" y="70"/>
                  </a:lnTo>
                  <a:lnTo>
                    <a:pt x="532" y="70"/>
                  </a:lnTo>
                  <a:lnTo>
                    <a:pt x="532" y="70"/>
                  </a:lnTo>
                  <a:lnTo>
                    <a:pt x="532" y="72"/>
                  </a:lnTo>
                  <a:lnTo>
                    <a:pt x="532" y="72"/>
                  </a:lnTo>
                  <a:lnTo>
                    <a:pt x="532" y="72"/>
                  </a:lnTo>
                  <a:lnTo>
                    <a:pt x="536" y="76"/>
                  </a:lnTo>
                  <a:lnTo>
                    <a:pt x="536" y="76"/>
                  </a:lnTo>
                  <a:lnTo>
                    <a:pt x="538" y="82"/>
                  </a:lnTo>
                  <a:lnTo>
                    <a:pt x="536" y="86"/>
                  </a:lnTo>
                  <a:lnTo>
                    <a:pt x="536" y="88"/>
                  </a:lnTo>
                  <a:lnTo>
                    <a:pt x="536" y="88"/>
                  </a:lnTo>
                  <a:lnTo>
                    <a:pt x="536" y="90"/>
                  </a:lnTo>
                  <a:lnTo>
                    <a:pt x="542" y="94"/>
                  </a:lnTo>
                  <a:lnTo>
                    <a:pt x="546" y="96"/>
                  </a:lnTo>
                  <a:lnTo>
                    <a:pt x="548" y="96"/>
                  </a:lnTo>
                  <a:lnTo>
                    <a:pt x="548" y="96"/>
                  </a:lnTo>
                  <a:lnTo>
                    <a:pt x="548" y="96"/>
                  </a:lnTo>
                  <a:lnTo>
                    <a:pt x="548" y="98"/>
                  </a:lnTo>
                  <a:lnTo>
                    <a:pt x="546" y="98"/>
                  </a:lnTo>
                  <a:lnTo>
                    <a:pt x="546" y="100"/>
                  </a:lnTo>
                  <a:lnTo>
                    <a:pt x="546" y="100"/>
                  </a:lnTo>
                  <a:lnTo>
                    <a:pt x="546" y="102"/>
                  </a:lnTo>
                  <a:lnTo>
                    <a:pt x="546" y="102"/>
                  </a:lnTo>
                  <a:lnTo>
                    <a:pt x="548" y="104"/>
                  </a:lnTo>
                  <a:lnTo>
                    <a:pt x="552" y="110"/>
                  </a:lnTo>
                  <a:lnTo>
                    <a:pt x="554" y="112"/>
                  </a:lnTo>
                  <a:lnTo>
                    <a:pt x="554" y="112"/>
                  </a:lnTo>
                  <a:lnTo>
                    <a:pt x="554" y="112"/>
                  </a:lnTo>
                  <a:lnTo>
                    <a:pt x="554" y="114"/>
                  </a:lnTo>
                  <a:lnTo>
                    <a:pt x="554" y="114"/>
                  </a:lnTo>
                  <a:lnTo>
                    <a:pt x="552" y="114"/>
                  </a:lnTo>
                  <a:lnTo>
                    <a:pt x="552" y="116"/>
                  </a:lnTo>
                  <a:lnTo>
                    <a:pt x="550" y="116"/>
                  </a:lnTo>
                  <a:lnTo>
                    <a:pt x="546" y="120"/>
                  </a:lnTo>
                  <a:lnTo>
                    <a:pt x="546" y="120"/>
                  </a:lnTo>
                  <a:lnTo>
                    <a:pt x="546" y="120"/>
                  </a:lnTo>
                  <a:lnTo>
                    <a:pt x="546" y="120"/>
                  </a:lnTo>
                  <a:lnTo>
                    <a:pt x="546" y="122"/>
                  </a:lnTo>
                  <a:lnTo>
                    <a:pt x="546" y="122"/>
                  </a:lnTo>
                  <a:lnTo>
                    <a:pt x="544" y="124"/>
                  </a:lnTo>
                  <a:lnTo>
                    <a:pt x="542" y="124"/>
                  </a:lnTo>
                  <a:lnTo>
                    <a:pt x="542" y="124"/>
                  </a:lnTo>
                  <a:lnTo>
                    <a:pt x="540" y="124"/>
                  </a:lnTo>
                  <a:lnTo>
                    <a:pt x="540" y="124"/>
                  </a:lnTo>
                  <a:lnTo>
                    <a:pt x="538" y="124"/>
                  </a:lnTo>
                  <a:lnTo>
                    <a:pt x="534" y="126"/>
                  </a:lnTo>
                  <a:lnTo>
                    <a:pt x="534" y="126"/>
                  </a:lnTo>
                  <a:lnTo>
                    <a:pt x="532" y="128"/>
                  </a:lnTo>
                  <a:lnTo>
                    <a:pt x="532" y="128"/>
                  </a:lnTo>
                  <a:lnTo>
                    <a:pt x="532" y="128"/>
                  </a:lnTo>
                  <a:lnTo>
                    <a:pt x="538" y="136"/>
                  </a:lnTo>
                  <a:lnTo>
                    <a:pt x="538" y="138"/>
                  </a:lnTo>
                  <a:lnTo>
                    <a:pt x="538" y="138"/>
                  </a:lnTo>
                  <a:lnTo>
                    <a:pt x="540" y="138"/>
                  </a:lnTo>
                  <a:lnTo>
                    <a:pt x="540" y="140"/>
                  </a:lnTo>
                  <a:lnTo>
                    <a:pt x="540" y="142"/>
                  </a:lnTo>
                  <a:lnTo>
                    <a:pt x="540" y="142"/>
                  </a:lnTo>
                  <a:lnTo>
                    <a:pt x="540" y="144"/>
                  </a:lnTo>
                  <a:lnTo>
                    <a:pt x="536" y="148"/>
                  </a:lnTo>
                  <a:lnTo>
                    <a:pt x="534" y="152"/>
                  </a:lnTo>
                  <a:lnTo>
                    <a:pt x="534" y="152"/>
                  </a:lnTo>
                  <a:lnTo>
                    <a:pt x="532" y="152"/>
                  </a:lnTo>
                  <a:lnTo>
                    <a:pt x="532" y="154"/>
                  </a:lnTo>
                  <a:lnTo>
                    <a:pt x="532" y="154"/>
                  </a:lnTo>
                  <a:lnTo>
                    <a:pt x="532" y="158"/>
                  </a:lnTo>
                  <a:lnTo>
                    <a:pt x="534" y="160"/>
                  </a:lnTo>
                  <a:lnTo>
                    <a:pt x="534" y="160"/>
                  </a:lnTo>
                  <a:lnTo>
                    <a:pt x="534" y="160"/>
                  </a:lnTo>
                  <a:lnTo>
                    <a:pt x="536" y="162"/>
                  </a:lnTo>
                  <a:lnTo>
                    <a:pt x="536" y="162"/>
                  </a:lnTo>
                  <a:lnTo>
                    <a:pt x="536" y="162"/>
                  </a:lnTo>
                  <a:lnTo>
                    <a:pt x="536" y="162"/>
                  </a:lnTo>
                  <a:lnTo>
                    <a:pt x="536" y="170"/>
                  </a:lnTo>
                  <a:lnTo>
                    <a:pt x="536" y="176"/>
                  </a:lnTo>
                  <a:lnTo>
                    <a:pt x="536" y="180"/>
                  </a:lnTo>
                  <a:lnTo>
                    <a:pt x="536" y="182"/>
                  </a:lnTo>
                  <a:lnTo>
                    <a:pt x="536" y="182"/>
                  </a:lnTo>
                  <a:lnTo>
                    <a:pt x="534" y="184"/>
                  </a:lnTo>
                  <a:lnTo>
                    <a:pt x="534" y="184"/>
                  </a:lnTo>
                  <a:lnTo>
                    <a:pt x="534" y="184"/>
                  </a:lnTo>
                  <a:lnTo>
                    <a:pt x="534" y="188"/>
                  </a:lnTo>
                  <a:lnTo>
                    <a:pt x="534" y="188"/>
                  </a:lnTo>
                  <a:lnTo>
                    <a:pt x="534" y="188"/>
                  </a:lnTo>
                  <a:lnTo>
                    <a:pt x="538" y="196"/>
                  </a:lnTo>
                  <a:lnTo>
                    <a:pt x="538" y="196"/>
                  </a:lnTo>
                  <a:lnTo>
                    <a:pt x="538" y="198"/>
                  </a:lnTo>
                  <a:lnTo>
                    <a:pt x="540" y="198"/>
                  </a:lnTo>
                  <a:lnTo>
                    <a:pt x="540" y="198"/>
                  </a:lnTo>
                  <a:lnTo>
                    <a:pt x="540" y="198"/>
                  </a:lnTo>
                  <a:lnTo>
                    <a:pt x="540" y="198"/>
                  </a:lnTo>
                  <a:lnTo>
                    <a:pt x="542" y="198"/>
                  </a:lnTo>
                  <a:lnTo>
                    <a:pt x="544" y="196"/>
                  </a:lnTo>
                  <a:lnTo>
                    <a:pt x="544" y="196"/>
                  </a:lnTo>
                  <a:lnTo>
                    <a:pt x="544" y="196"/>
                  </a:lnTo>
                  <a:lnTo>
                    <a:pt x="546" y="198"/>
                  </a:lnTo>
                  <a:lnTo>
                    <a:pt x="546" y="198"/>
                  </a:lnTo>
                  <a:lnTo>
                    <a:pt x="546" y="198"/>
                  </a:lnTo>
                  <a:lnTo>
                    <a:pt x="546" y="198"/>
                  </a:lnTo>
                  <a:lnTo>
                    <a:pt x="546" y="200"/>
                  </a:lnTo>
                  <a:lnTo>
                    <a:pt x="546" y="200"/>
                  </a:lnTo>
                  <a:lnTo>
                    <a:pt x="544" y="200"/>
                  </a:lnTo>
                  <a:lnTo>
                    <a:pt x="544" y="202"/>
                  </a:lnTo>
                  <a:lnTo>
                    <a:pt x="544" y="202"/>
                  </a:lnTo>
                  <a:lnTo>
                    <a:pt x="544" y="202"/>
                  </a:lnTo>
                  <a:lnTo>
                    <a:pt x="538" y="208"/>
                  </a:lnTo>
                  <a:lnTo>
                    <a:pt x="538" y="208"/>
                  </a:lnTo>
                  <a:lnTo>
                    <a:pt x="532" y="210"/>
                  </a:lnTo>
                  <a:lnTo>
                    <a:pt x="528" y="210"/>
                  </a:lnTo>
                  <a:lnTo>
                    <a:pt x="528" y="210"/>
                  </a:lnTo>
                  <a:lnTo>
                    <a:pt x="528" y="210"/>
                  </a:lnTo>
                  <a:lnTo>
                    <a:pt x="528" y="210"/>
                  </a:lnTo>
                  <a:lnTo>
                    <a:pt x="524" y="210"/>
                  </a:lnTo>
                  <a:lnTo>
                    <a:pt x="524" y="210"/>
                  </a:lnTo>
                  <a:lnTo>
                    <a:pt x="524" y="210"/>
                  </a:lnTo>
                  <a:lnTo>
                    <a:pt x="520" y="218"/>
                  </a:lnTo>
                  <a:lnTo>
                    <a:pt x="520" y="218"/>
                  </a:lnTo>
                  <a:lnTo>
                    <a:pt x="518" y="218"/>
                  </a:lnTo>
                  <a:lnTo>
                    <a:pt x="520" y="222"/>
                  </a:lnTo>
                  <a:lnTo>
                    <a:pt x="520" y="222"/>
                  </a:lnTo>
                  <a:lnTo>
                    <a:pt x="520" y="222"/>
                  </a:lnTo>
                  <a:lnTo>
                    <a:pt x="520" y="222"/>
                  </a:lnTo>
                  <a:lnTo>
                    <a:pt x="522" y="224"/>
                  </a:lnTo>
                  <a:lnTo>
                    <a:pt x="522" y="224"/>
                  </a:lnTo>
                  <a:lnTo>
                    <a:pt x="522" y="224"/>
                  </a:lnTo>
                  <a:lnTo>
                    <a:pt x="522" y="224"/>
                  </a:lnTo>
                  <a:lnTo>
                    <a:pt x="522" y="226"/>
                  </a:lnTo>
                  <a:lnTo>
                    <a:pt x="522" y="226"/>
                  </a:lnTo>
                  <a:lnTo>
                    <a:pt x="522" y="226"/>
                  </a:lnTo>
                  <a:lnTo>
                    <a:pt x="522" y="228"/>
                  </a:lnTo>
                  <a:lnTo>
                    <a:pt x="522" y="228"/>
                  </a:lnTo>
                  <a:lnTo>
                    <a:pt x="522" y="230"/>
                  </a:lnTo>
                  <a:lnTo>
                    <a:pt x="520" y="232"/>
                  </a:lnTo>
                  <a:lnTo>
                    <a:pt x="520" y="234"/>
                  </a:lnTo>
                  <a:lnTo>
                    <a:pt x="520" y="236"/>
                  </a:lnTo>
                  <a:lnTo>
                    <a:pt x="520" y="236"/>
                  </a:lnTo>
                  <a:lnTo>
                    <a:pt x="520" y="240"/>
                  </a:lnTo>
                  <a:lnTo>
                    <a:pt x="518" y="248"/>
                  </a:lnTo>
                  <a:lnTo>
                    <a:pt x="516" y="248"/>
                  </a:lnTo>
                  <a:lnTo>
                    <a:pt x="516" y="250"/>
                  </a:lnTo>
                  <a:lnTo>
                    <a:pt x="512" y="254"/>
                  </a:lnTo>
                  <a:lnTo>
                    <a:pt x="512" y="256"/>
                  </a:lnTo>
                  <a:lnTo>
                    <a:pt x="512" y="256"/>
                  </a:lnTo>
                  <a:lnTo>
                    <a:pt x="510" y="256"/>
                  </a:lnTo>
                  <a:lnTo>
                    <a:pt x="506" y="256"/>
                  </a:lnTo>
                  <a:lnTo>
                    <a:pt x="506" y="256"/>
                  </a:lnTo>
                  <a:lnTo>
                    <a:pt x="506" y="258"/>
                  </a:lnTo>
                  <a:lnTo>
                    <a:pt x="506" y="258"/>
                  </a:lnTo>
                  <a:lnTo>
                    <a:pt x="506" y="260"/>
                  </a:lnTo>
                  <a:lnTo>
                    <a:pt x="506" y="260"/>
                  </a:lnTo>
                  <a:lnTo>
                    <a:pt x="508" y="260"/>
                  </a:lnTo>
                  <a:lnTo>
                    <a:pt x="510" y="260"/>
                  </a:lnTo>
                  <a:lnTo>
                    <a:pt x="510" y="260"/>
                  </a:lnTo>
                  <a:lnTo>
                    <a:pt x="510" y="260"/>
                  </a:lnTo>
                  <a:lnTo>
                    <a:pt x="512" y="264"/>
                  </a:lnTo>
                  <a:lnTo>
                    <a:pt x="512" y="264"/>
                  </a:lnTo>
                  <a:lnTo>
                    <a:pt x="516" y="270"/>
                  </a:lnTo>
                  <a:lnTo>
                    <a:pt x="520" y="274"/>
                  </a:lnTo>
                  <a:lnTo>
                    <a:pt x="524" y="278"/>
                  </a:lnTo>
                  <a:lnTo>
                    <a:pt x="524" y="276"/>
                  </a:lnTo>
                  <a:lnTo>
                    <a:pt x="528" y="274"/>
                  </a:lnTo>
                  <a:lnTo>
                    <a:pt x="528" y="274"/>
                  </a:lnTo>
                  <a:lnTo>
                    <a:pt x="530" y="274"/>
                  </a:lnTo>
                  <a:lnTo>
                    <a:pt x="530" y="276"/>
                  </a:lnTo>
                  <a:lnTo>
                    <a:pt x="530" y="278"/>
                  </a:lnTo>
                  <a:lnTo>
                    <a:pt x="530" y="278"/>
                  </a:lnTo>
                  <a:lnTo>
                    <a:pt x="532" y="278"/>
                  </a:lnTo>
                  <a:lnTo>
                    <a:pt x="532" y="278"/>
                  </a:lnTo>
                  <a:lnTo>
                    <a:pt x="520" y="282"/>
                  </a:lnTo>
                  <a:lnTo>
                    <a:pt x="492" y="292"/>
                  </a:lnTo>
                  <a:lnTo>
                    <a:pt x="490" y="294"/>
                  </a:lnTo>
                  <a:lnTo>
                    <a:pt x="484" y="294"/>
                  </a:lnTo>
                  <a:lnTo>
                    <a:pt x="484" y="294"/>
                  </a:lnTo>
                  <a:lnTo>
                    <a:pt x="478" y="296"/>
                  </a:lnTo>
                  <a:lnTo>
                    <a:pt x="472" y="298"/>
                  </a:lnTo>
                  <a:lnTo>
                    <a:pt x="466" y="300"/>
                  </a:lnTo>
                  <a:lnTo>
                    <a:pt x="466" y="300"/>
                  </a:lnTo>
                  <a:lnTo>
                    <a:pt x="464" y="302"/>
                  </a:lnTo>
                  <a:lnTo>
                    <a:pt x="464" y="302"/>
                  </a:lnTo>
                  <a:lnTo>
                    <a:pt x="460" y="302"/>
                  </a:lnTo>
                  <a:lnTo>
                    <a:pt x="460" y="302"/>
                  </a:lnTo>
                  <a:lnTo>
                    <a:pt x="460" y="302"/>
                  </a:lnTo>
                  <a:lnTo>
                    <a:pt x="452" y="306"/>
                  </a:lnTo>
                  <a:lnTo>
                    <a:pt x="452" y="306"/>
                  </a:lnTo>
                  <a:lnTo>
                    <a:pt x="452" y="306"/>
                  </a:lnTo>
                  <a:lnTo>
                    <a:pt x="450" y="308"/>
                  </a:lnTo>
                  <a:lnTo>
                    <a:pt x="450" y="308"/>
                  </a:lnTo>
                  <a:lnTo>
                    <a:pt x="450" y="308"/>
                  </a:lnTo>
                  <a:lnTo>
                    <a:pt x="448" y="308"/>
                  </a:lnTo>
                  <a:lnTo>
                    <a:pt x="442" y="310"/>
                  </a:lnTo>
                  <a:lnTo>
                    <a:pt x="440" y="310"/>
                  </a:lnTo>
                  <a:lnTo>
                    <a:pt x="432" y="312"/>
                  </a:lnTo>
                  <a:lnTo>
                    <a:pt x="430" y="312"/>
                  </a:lnTo>
                  <a:lnTo>
                    <a:pt x="428" y="312"/>
                  </a:lnTo>
                  <a:lnTo>
                    <a:pt x="422" y="314"/>
                  </a:lnTo>
                  <a:lnTo>
                    <a:pt x="418" y="316"/>
                  </a:lnTo>
                  <a:lnTo>
                    <a:pt x="408" y="320"/>
                  </a:lnTo>
                  <a:lnTo>
                    <a:pt x="404" y="320"/>
                  </a:lnTo>
                  <a:lnTo>
                    <a:pt x="402" y="320"/>
                  </a:lnTo>
                  <a:lnTo>
                    <a:pt x="396" y="324"/>
                  </a:lnTo>
                  <a:lnTo>
                    <a:pt x="390" y="326"/>
                  </a:lnTo>
                  <a:lnTo>
                    <a:pt x="390" y="332"/>
                  </a:lnTo>
                  <a:lnTo>
                    <a:pt x="390" y="334"/>
                  </a:lnTo>
                  <a:lnTo>
                    <a:pt x="390" y="336"/>
                  </a:lnTo>
                  <a:lnTo>
                    <a:pt x="390" y="338"/>
                  </a:lnTo>
                  <a:lnTo>
                    <a:pt x="392" y="338"/>
                  </a:lnTo>
                  <a:lnTo>
                    <a:pt x="392" y="340"/>
                  </a:lnTo>
                  <a:lnTo>
                    <a:pt x="394" y="340"/>
                  </a:lnTo>
                  <a:lnTo>
                    <a:pt x="394" y="342"/>
                  </a:lnTo>
                  <a:lnTo>
                    <a:pt x="396" y="342"/>
                  </a:lnTo>
                  <a:lnTo>
                    <a:pt x="396" y="342"/>
                  </a:lnTo>
                  <a:lnTo>
                    <a:pt x="396" y="344"/>
                  </a:lnTo>
                  <a:lnTo>
                    <a:pt x="398" y="350"/>
                  </a:lnTo>
                  <a:lnTo>
                    <a:pt x="398" y="356"/>
                  </a:lnTo>
                  <a:lnTo>
                    <a:pt x="398" y="358"/>
                  </a:lnTo>
                  <a:lnTo>
                    <a:pt x="398" y="358"/>
                  </a:lnTo>
                  <a:lnTo>
                    <a:pt x="398" y="376"/>
                  </a:lnTo>
                  <a:lnTo>
                    <a:pt x="398" y="376"/>
                  </a:lnTo>
                  <a:lnTo>
                    <a:pt x="418" y="376"/>
                  </a:lnTo>
                  <a:lnTo>
                    <a:pt x="430" y="376"/>
                  </a:lnTo>
                  <a:lnTo>
                    <a:pt x="432" y="374"/>
                  </a:lnTo>
                  <a:lnTo>
                    <a:pt x="434" y="374"/>
                  </a:lnTo>
                  <a:lnTo>
                    <a:pt x="434" y="374"/>
                  </a:lnTo>
                  <a:lnTo>
                    <a:pt x="440" y="376"/>
                  </a:lnTo>
                  <a:lnTo>
                    <a:pt x="442" y="376"/>
                  </a:lnTo>
                  <a:lnTo>
                    <a:pt x="442" y="378"/>
                  </a:lnTo>
                  <a:lnTo>
                    <a:pt x="442" y="378"/>
                  </a:lnTo>
                  <a:lnTo>
                    <a:pt x="442" y="380"/>
                  </a:lnTo>
                  <a:lnTo>
                    <a:pt x="442" y="380"/>
                  </a:lnTo>
                  <a:lnTo>
                    <a:pt x="446" y="382"/>
                  </a:lnTo>
                  <a:lnTo>
                    <a:pt x="446" y="384"/>
                  </a:lnTo>
                  <a:lnTo>
                    <a:pt x="446" y="384"/>
                  </a:lnTo>
                  <a:lnTo>
                    <a:pt x="450" y="384"/>
                  </a:lnTo>
                  <a:lnTo>
                    <a:pt x="452" y="384"/>
                  </a:lnTo>
                  <a:lnTo>
                    <a:pt x="452" y="384"/>
                  </a:lnTo>
                  <a:lnTo>
                    <a:pt x="454" y="384"/>
                  </a:lnTo>
                  <a:lnTo>
                    <a:pt x="454" y="384"/>
                  </a:lnTo>
                  <a:lnTo>
                    <a:pt x="458" y="384"/>
                  </a:lnTo>
                  <a:lnTo>
                    <a:pt x="460" y="386"/>
                  </a:lnTo>
                  <a:lnTo>
                    <a:pt x="460" y="386"/>
                  </a:lnTo>
                  <a:lnTo>
                    <a:pt x="464" y="388"/>
                  </a:lnTo>
                  <a:lnTo>
                    <a:pt x="468" y="392"/>
                  </a:lnTo>
                  <a:lnTo>
                    <a:pt x="468" y="392"/>
                  </a:lnTo>
                  <a:lnTo>
                    <a:pt x="470" y="394"/>
                  </a:lnTo>
                  <a:lnTo>
                    <a:pt x="470" y="394"/>
                  </a:lnTo>
                  <a:lnTo>
                    <a:pt x="470" y="394"/>
                  </a:lnTo>
                  <a:lnTo>
                    <a:pt x="470" y="396"/>
                  </a:lnTo>
                  <a:lnTo>
                    <a:pt x="470" y="396"/>
                  </a:lnTo>
                  <a:lnTo>
                    <a:pt x="470" y="396"/>
                  </a:lnTo>
                  <a:lnTo>
                    <a:pt x="472" y="396"/>
                  </a:lnTo>
                  <a:lnTo>
                    <a:pt x="476" y="398"/>
                  </a:lnTo>
                  <a:lnTo>
                    <a:pt x="476" y="398"/>
                  </a:lnTo>
                  <a:lnTo>
                    <a:pt x="478" y="398"/>
                  </a:lnTo>
                  <a:lnTo>
                    <a:pt x="478" y="398"/>
                  </a:lnTo>
                  <a:lnTo>
                    <a:pt x="482" y="396"/>
                  </a:lnTo>
                  <a:lnTo>
                    <a:pt x="484" y="396"/>
                  </a:lnTo>
                  <a:lnTo>
                    <a:pt x="484" y="396"/>
                  </a:lnTo>
                  <a:lnTo>
                    <a:pt x="486" y="396"/>
                  </a:lnTo>
                  <a:lnTo>
                    <a:pt x="488" y="398"/>
                  </a:lnTo>
                  <a:lnTo>
                    <a:pt x="490" y="398"/>
                  </a:lnTo>
                  <a:lnTo>
                    <a:pt x="492" y="398"/>
                  </a:lnTo>
                  <a:lnTo>
                    <a:pt x="492" y="398"/>
                  </a:lnTo>
                  <a:lnTo>
                    <a:pt x="502" y="402"/>
                  </a:lnTo>
                  <a:lnTo>
                    <a:pt x="506" y="404"/>
                  </a:lnTo>
                  <a:lnTo>
                    <a:pt x="508" y="404"/>
                  </a:lnTo>
                  <a:lnTo>
                    <a:pt x="508" y="406"/>
                  </a:lnTo>
                  <a:lnTo>
                    <a:pt x="508" y="410"/>
                  </a:lnTo>
                  <a:lnTo>
                    <a:pt x="510" y="410"/>
                  </a:lnTo>
                  <a:lnTo>
                    <a:pt x="512" y="410"/>
                  </a:lnTo>
                  <a:lnTo>
                    <a:pt x="518" y="410"/>
                  </a:lnTo>
                  <a:lnTo>
                    <a:pt x="518" y="410"/>
                  </a:lnTo>
                  <a:lnTo>
                    <a:pt x="518" y="410"/>
                  </a:lnTo>
                  <a:lnTo>
                    <a:pt x="520" y="410"/>
                  </a:lnTo>
                  <a:lnTo>
                    <a:pt x="520" y="412"/>
                  </a:lnTo>
                  <a:lnTo>
                    <a:pt x="520" y="412"/>
                  </a:lnTo>
                  <a:lnTo>
                    <a:pt x="520" y="414"/>
                  </a:lnTo>
                  <a:lnTo>
                    <a:pt x="518" y="414"/>
                  </a:lnTo>
                  <a:lnTo>
                    <a:pt x="518" y="416"/>
                  </a:lnTo>
                  <a:lnTo>
                    <a:pt x="518" y="416"/>
                  </a:lnTo>
                  <a:lnTo>
                    <a:pt x="518" y="418"/>
                  </a:lnTo>
                  <a:lnTo>
                    <a:pt x="516" y="418"/>
                  </a:lnTo>
                  <a:lnTo>
                    <a:pt x="516" y="420"/>
                  </a:lnTo>
                  <a:lnTo>
                    <a:pt x="516" y="420"/>
                  </a:lnTo>
                  <a:lnTo>
                    <a:pt x="514" y="420"/>
                  </a:lnTo>
                  <a:lnTo>
                    <a:pt x="516" y="426"/>
                  </a:lnTo>
                  <a:lnTo>
                    <a:pt x="518" y="428"/>
                  </a:lnTo>
                  <a:lnTo>
                    <a:pt x="520" y="432"/>
                  </a:lnTo>
                  <a:lnTo>
                    <a:pt x="520" y="432"/>
                  </a:lnTo>
                  <a:lnTo>
                    <a:pt x="520" y="434"/>
                  </a:lnTo>
                  <a:lnTo>
                    <a:pt x="520" y="436"/>
                  </a:lnTo>
                  <a:lnTo>
                    <a:pt x="520" y="436"/>
                  </a:lnTo>
                  <a:lnTo>
                    <a:pt x="520" y="438"/>
                  </a:lnTo>
                  <a:lnTo>
                    <a:pt x="520" y="440"/>
                  </a:lnTo>
                  <a:lnTo>
                    <a:pt x="520" y="440"/>
                  </a:lnTo>
                  <a:lnTo>
                    <a:pt x="520" y="440"/>
                  </a:lnTo>
                  <a:lnTo>
                    <a:pt x="520" y="440"/>
                  </a:lnTo>
                  <a:lnTo>
                    <a:pt x="522" y="440"/>
                  </a:lnTo>
                  <a:lnTo>
                    <a:pt x="522" y="440"/>
                  </a:lnTo>
                  <a:lnTo>
                    <a:pt x="522" y="442"/>
                  </a:lnTo>
                  <a:lnTo>
                    <a:pt x="522" y="442"/>
                  </a:lnTo>
                  <a:lnTo>
                    <a:pt x="518" y="448"/>
                  </a:lnTo>
                  <a:lnTo>
                    <a:pt x="518" y="448"/>
                  </a:lnTo>
                  <a:lnTo>
                    <a:pt x="518" y="450"/>
                  </a:lnTo>
                  <a:lnTo>
                    <a:pt x="520" y="450"/>
                  </a:lnTo>
                  <a:lnTo>
                    <a:pt x="520" y="452"/>
                  </a:lnTo>
                  <a:lnTo>
                    <a:pt x="520" y="452"/>
                  </a:lnTo>
                  <a:lnTo>
                    <a:pt x="520" y="452"/>
                  </a:lnTo>
                  <a:lnTo>
                    <a:pt x="520" y="452"/>
                  </a:lnTo>
                  <a:lnTo>
                    <a:pt x="522" y="452"/>
                  </a:lnTo>
                  <a:lnTo>
                    <a:pt x="522" y="452"/>
                  </a:lnTo>
                  <a:lnTo>
                    <a:pt x="522" y="454"/>
                  </a:lnTo>
                  <a:lnTo>
                    <a:pt x="522" y="454"/>
                  </a:lnTo>
                  <a:lnTo>
                    <a:pt x="522" y="454"/>
                  </a:lnTo>
                  <a:lnTo>
                    <a:pt x="522" y="456"/>
                  </a:lnTo>
                  <a:lnTo>
                    <a:pt x="522" y="462"/>
                  </a:lnTo>
                  <a:lnTo>
                    <a:pt x="520" y="464"/>
                  </a:lnTo>
                  <a:lnTo>
                    <a:pt x="520" y="464"/>
                  </a:lnTo>
                  <a:lnTo>
                    <a:pt x="520" y="464"/>
                  </a:lnTo>
                  <a:lnTo>
                    <a:pt x="520" y="464"/>
                  </a:lnTo>
                  <a:lnTo>
                    <a:pt x="520" y="464"/>
                  </a:lnTo>
                  <a:lnTo>
                    <a:pt x="518" y="468"/>
                  </a:lnTo>
                  <a:lnTo>
                    <a:pt x="518" y="468"/>
                  </a:lnTo>
                  <a:lnTo>
                    <a:pt x="518" y="472"/>
                  </a:lnTo>
                  <a:lnTo>
                    <a:pt x="518" y="476"/>
                  </a:lnTo>
                  <a:lnTo>
                    <a:pt x="520" y="478"/>
                  </a:lnTo>
                  <a:lnTo>
                    <a:pt x="520" y="478"/>
                  </a:lnTo>
                  <a:lnTo>
                    <a:pt x="520" y="478"/>
                  </a:lnTo>
                  <a:lnTo>
                    <a:pt x="520" y="480"/>
                  </a:lnTo>
                  <a:lnTo>
                    <a:pt x="520" y="480"/>
                  </a:lnTo>
                  <a:lnTo>
                    <a:pt x="520" y="482"/>
                  </a:lnTo>
                  <a:lnTo>
                    <a:pt x="520" y="482"/>
                  </a:lnTo>
                  <a:lnTo>
                    <a:pt x="520" y="482"/>
                  </a:lnTo>
                  <a:lnTo>
                    <a:pt x="520" y="484"/>
                  </a:lnTo>
                  <a:lnTo>
                    <a:pt x="520" y="484"/>
                  </a:lnTo>
                  <a:lnTo>
                    <a:pt x="520" y="486"/>
                  </a:lnTo>
                  <a:lnTo>
                    <a:pt x="520" y="486"/>
                  </a:lnTo>
                  <a:lnTo>
                    <a:pt x="520" y="486"/>
                  </a:lnTo>
                  <a:lnTo>
                    <a:pt x="520" y="486"/>
                  </a:lnTo>
                  <a:lnTo>
                    <a:pt x="522" y="488"/>
                  </a:lnTo>
                  <a:lnTo>
                    <a:pt x="524" y="490"/>
                  </a:lnTo>
                  <a:lnTo>
                    <a:pt x="524" y="490"/>
                  </a:lnTo>
                  <a:lnTo>
                    <a:pt x="524" y="490"/>
                  </a:lnTo>
                  <a:lnTo>
                    <a:pt x="524" y="492"/>
                  </a:lnTo>
                  <a:lnTo>
                    <a:pt x="522" y="496"/>
                  </a:lnTo>
                  <a:lnTo>
                    <a:pt x="522" y="496"/>
                  </a:lnTo>
                  <a:lnTo>
                    <a:pt x="520" y="498"/>
                  </a:lnTo>
                  <a:lnTo>
                    <a:pt x="520" y="498"/>
                  </a:lnTo>
                  <a:lnTo>
                    <a:pt x="518" y="498"/>
                  </a:lnTo>
                  <a:lnTo>
                    <a:pt x="518" y="498"/>
                  </a:lnTo>
                  <a:lnTo>
                    <a:pt x="518" y="498"/>
                  </a:lnTo>
                  <a:lnTo>
                    <a:pt x="516" y="500"/>
                  </a:lnTo>
                  <a:lnTo>
                    <a:pt x="516" y="500"/>
                  </a:lnTo>
                  <a:lnTo>
                    <a:pt x="516" y="502"/>
                  </a:lnTo>
                  <a:lnTo>
                    <a:pt x="516" y="502"/>
                  </a:lnTo>
                  <a:lnTo>
                    <a:pt x="516" y="504"/>
                  </a:lnTo>
                  <a:lnTo>
                    <a:pt x="518" y="508"/>
                  </a:lnTo>
                  <a:lnTo>
                    <a:pt x="518" y="512"/>
                  </a:lnTo>
                  <a:lnTo>
                    <a:pt x="518" y="512"/>
                  </a:lnTo>
                  <a:lnTo>
                    <a:pt x="518" y="512"/>
                  </a:lnTo>
                  <a:lnTo>
                    <a:pt x="516" y="512"/>
                  </a:lnTo>
                  <a:lnTo>
                    <a:pt x="516" y="512"/>
                  </a:lnTo>
                  <a:lnTo>
                    <a:pt x="516" y="512"/>
                  </a:lnTo>
                  <a:lnTo>
                    <a:pt x="514" y="512"/>
                  </a:lnTo>
                  <a:lnTo>
                    <a:pt x="514" y="512"/>
                  </a:lnTo>
                  <a:lnTo>
                    <a:pt x="514" y="512"/>
                  </a:lnTo>
                  <a:lnTo>
                    <a:pt x="512" y="512"/>
                  </a:lnTo>
                  <a:lnTo>
                    <a:pt x="512" y="512"/>
                  </a:lnTo>
                  <a:lnTo>
                    <a:pt x="512" y="512"/>
                  </a:lnTo>
                  <a:lnTo>
                    <a:pt x="508" y="514"/>
                  </a:lnTo>
                  <a:lnTo>
                    <a:pt x="506" y="516"/>
                  </a:lnTo>
                  <a:lnTo>
                    <a:pt x="506" y="520"/>
                  </a:lnTo>
                  <a:lnTo>
                    <a:pt x="506" y="520"/>
                  </a:lnTo>
                  <a:lnTo>
                    <a:pt x="508" y="524"/>
                  </a:lnTo>
                  <a:lnTo>
                    <a:pt x="508" y="524"/>
                  </a:lnTo>
                  <a:lnTo>
                    <a:pt x="508" y="524"/>
                  </a:lnTo>
                  <a:lnTo>
                    <a:pt x="508" y="524"/>
                  </a:lnTo>
                  <a:lnTo>
                    <a:pt x="508" y="524"/>
                  </a:lnTo>
                  <a:lnTo>
                    <a:pt x="510" y="524"/>
                  </a:lnTo>
                  <a:lnTo>
                    <a:pt x="510" y="524"/>
                  </a:lnTo>
                  <a:lnTo>
                    <a:pt x="512" y="524"/>
                  </a:lnTo>
                  <a:lnTo>
                    <a:pt x="512" y="524"/>
                  </a:lnTo>
                  <a:lnTo>
                    <a:pt x="512" y="524"/>
                  </a:lnTo>
                  <a:lnTo>
                    <a:pt x="514" y="524"/>
                  </a:lnTo>
                  <a:lnTo>
                    <a:pt x="514" y="524"/>
                  </a:lnTo>
                  <a:lnTo>
                    <a:pt x="516" y="528"/>
                  </a:lnTo>
                  <a:lnTo>
                    <a:pt x="516" y="528"/>
                  </a:lnTo>
                  <a:lnTo>
                    <a:pt x="516" y="528"/>
                  </a:lnTo>
                  <a:lnTo>
                    <a:pt x="514" y="536"/>
                  </a:lnTo>
                  <a:lnTo>
                    <a:pt x="514" y="538"/>
                  </a:lnTo>
                  <a:lnTo>
                    <a:pt x="512" y="540"/>
                  </a:lnTo>
                  <a:lnTo>
                    <a:pt x="512" y="540"/>
                  </a:lnTo>
                  <a:lnTo>
                    <a:pt x="512" y="542"/>
                  </a:lnTo>
                  <a:lnTo>
                    <a:pt x="512" y="542"/>
                  </a:lnTo>
                  <a:lnTo>
                    <a:pt x="510" y="542"/>
                  </a:lnTo>
                  <a:lnTo>
                    <a:pt x="510" y="542"/>
                  </a:lnTo>
                  <a:lnTo>
                    <a:pt x="510" y="542"/>
                  </a:lnTo>
                  <a:lnTo>
                    <a:pt x="510" y="546"/>
                  </a:lnTo>
                  <a:lnTo>
                    <a:pt x="510" y="546"/>
                  </a:lnTo>
                  <a:lnTo>
                    <a:pt x="510" y="546"/>
                  </a:lnTo>
                  <a:lnTo>
                    <a:pt x="512" y="546"/>
                  </a:lnTo>
                  <a:lnTo>
                    <a:pt x="512" y="546"/>
                  </a:lnTo>
                  <a:lnTo>
                    <a:pt x="512" y="546"/>
                  </a:lnTo>
                  <a:lnTo>
                    <a:pt x="512" y="546"/>
                  </a:lnTo>
                  <a:lnTo>
                    <a:pt x="512" y="546"/>
                  </a:lnTo>
                  <a:lnTo>
                    <a:pt x="512" y="546"/>
                  </a:lnTo>
                  <a:lnTo>
                    <a:pt x="514" y="546"/>
                  </a:lnTo>
                  <a:lnTo>
                    <a:pt x="514" y="546"/>
                  </a:lnTo>
                  <a:lnTo>
                    <a:pt x="514" y="548"/>
                  </a:lnTo>
                  <a:lnTo>
                    <a:pt x="514" y="548"/>
                  </a:lnTo>
                  <a:lnTo>
                    <a:pt x="514" y="548"/>
                  </a:lnTo>
                  <a:lnTo>
                    <a:pt x="514" y="554"/>
                  </a:lnTo>
                  <a:lnTo>
                    <a:pt x="520" y="558"/>
                  </a:lnTo>
                  <a:lnTo>
                    <a:pt x="524" y="562"/>
                  </a:lnTo>
                  <a:lnTo>
                    <a:pt x="522" y="570"/>
                  </a:lnTo>
                  <a:lnTo>
                    <a:pt x="520" y="574"/>
                  </a:lnTo>
                  <a:lnTo>
                    <a:pt x="516" y="580"/>
                  </a:lnTo>
                  <a:lnTo>
                    <a:pt x="516" y="582"/>
                  </a:lnTo>
                  <a:lnTo>
                    <a:pt x="516" y="584"/>
                  </a:lnTo>
                  <a:lnTo>
                    <a:pt x="516" y="584"/>
                  </a:lnTo>
                  <a:lnTo>
                    <a:pt x="516" y="586"/>
                  </a:lnTo>
                  <a:lnTo>
                    <a:pt x="514" y="586"/>
                  </a:lnTo>
                  <a:lnTo>
                    <a:pt x="512" y="592"/>
                  </a:lnTo>
                  <a:lnTo>
                    <a:pt x="506" y="600"/>
                  </a:lnTo>
                  <a:lnTo>
                    <a:pt x="500" y="600"/>
                  </a:lnTo>
                  <a:lnTo>
                    <a:pt x="498" y="604"/>
                  </a:lnTo>
                  <a:lnTo>
                    <a:pt x="496" y="606"/>
                  </a:lnTo>
                  <a:lnTo>
                    <a:pt x="496" y="608"/>
                  </a:lnTo>
                  <a:lnTo>
                    <a:pt x="498" y="614"/>
                  </a:lnTo>
                  <a:lnTo>
                    <a:pt x="498" y="616"/>
                  </a:lnTo>
                  <a:lnTo>
                    <a:pt x="498" y="618"/>
                  </a:lnTo>
                  <a:lnTo>
                    <a:pt x="496" y="622"/>
                  </a:lnTo>
                  <a:lnTo>
                    <a:pt x="492" y="628"/>
                  </a:lnTo>
                  <a:lnTo>
                    <a:pt x="490" y="630"/>
                  </a:lnTo>
                  <a:lnTo>
                    <a:pt x="490" y="630"/>
                  </a:lnTo>
                  <a:lnTo>
                    <a:pt x="494" y="634"/>
                  </a:lnTo>
                  <a:lnTo>
                    <a:pt x="496" y="640"/>
                  </a:lnTo>
                  <a:lnTo>
                    <a:pt x="496" y="640"/>
                  </a:lnTo>
                  <a:lnTo>
                    <a:pt x="496" y="640"/>
                  </a:lnTo>
                  <a:lnTo>
                    <a:pt x="496" y="640"/>
                  </a:lnTo>
                  <a:lnTo>
                    <a:pt x="494" y="638"/>
                  </a:lnTo>
                  <a:lnTo>
                    <a:pt x="492" y="640"/>
                  </a:lnTo>
                  <a:lnTo>
                    <a:pt x="492" y="640"/>
                  </a:lnTo>
                  <a:lnTo>
                    <a:pt x="470" y="664"/>
                  </a:lnTo>
                  <a:lnTo>
                    <a:pt x="458" y="676"/>
                  </a:lnTo>
                  <a:lnTo>
                    <a:pt x="446" y="692"/>
                  </a:lnTo>
                  <a:lnTo>
                    <a:pt x="444" y="692"/>
                  </a:lnTo>
                  <a:lnTo>
                    <a:pt x="444" y="694"/>
                  </a:lnTo>
                  <a:lnTo>
                    <a:pt x="440" y="694"/>
                  </a:lnTo>
                  <a:lnTo>
                    <a:pt x="440" y="694"/>
                  </a:lnTo>
                  <a:lnTo>
                    <a:pt x="440" y="694"/>
                  </a:lnTo>
                  <a:lnTo>
                    <a:pt x="440" y="692"/>
                  </a:lnTo>
                  <a:lnTo>
                    <a:pt x="440" y="692"/>
                  </a:lnTo>
                  <a:lnTo>
                    <a:pt x="438" y="692"/>
                  </a:lnTo>
                  <a:lnTo>
                    <a:pt x="438" y="692"/>
                  </a:lnTo>
                  <a:lnTo>
                    <a:pt x="434" y="690"/>
                  </a:lnTo>
                  <a:lnTo>
                    <a:pt x="434" y="690"/>
                  </a:lnTo>
                  <a:lnTo>
                    <a:pt x="432" y="690"/>
                  </a:lnTo>
                  <a:lnTo>
                    <a:pt x="432" y="690"/>
                  </a:lnTo>
                  <a:lnTo>
                    <a:pt x="432" y="690"/>
                  </a:lnTo>
                  <a:lnTo>
                    <a:pt x="430" y="690"/>
                  </a:lnTo>
                  <a:lnTo>
                    <a:pt x="430" y="690"/>
                  </a:lnTo>
                  <a:lnTo>
                    <a:pt x="430" y="690"/>
                  </a:lnTo>
                  <a:lnTo>
                    <a:pt x="426" y="690"/>
                  </a:lnTo>
                  <a:lnTo>
                    <a:pt x="424" y="690"/>
                  </a:lnTo>
                  <a:lnTo>
                    <a:pt x="422" y="688"/>
                  </a:lnTo>
                  <a:lnTo>
                    <a:pt x="422" y="688"/>
                  </a:lnTo>
                  <a:lnTo>
                    <a:pt x="422" y="688"/>
                  </a:lnTo>
                  <a:lnTo>
                    <a:pt x="418" y="688"/>
                  </a:lnTo>
                  <a:lnTo>
                    <a:pt x="416" y="688"/>
                  </a:lnTo>
                  <a:lnTo>
                    <a:pt x="412" y="690"/>
                  </a:lnTo>
                  <a:lnTo>
                    <a:pt x="410" y="690"/>
                  </a:lnTo>
                  <a:lnTo>
                    <a:pt x="410" y="690"/>
                  </a:lnTo>
                  <a:lnTo>
                    <a:pt x="406" y="690"/>
                  </a:lnTo>
                  <a:lnTo>
                    <a:pt x="404" y="690"/>
                  </a:lnTo>
                  <a:lnTo>
                    <a:pt x="402" y="690"/>
                  </a:lnTo>
                  <a:lnTo>
                    <a:pt x="402" y="690"/>
                  </a:lnTo>
                  <a:lnTo>
                    <a:pt x="402" y="690"/>
                  </a:lnTo>
                  <a:lnTo>
                    <a:pt x="400" y="690"/>
                  </a:lnTo>
                  <a:lnTo>
                    <a:pt x="400" y="690"/>
                  </a:lnTo>
                  <a:lnTo>
                    <a:pt x="398" y="690"/>
                  </a:lnTo>
                  <a:lnTo>
                    <a:pt x="396" y="692"/>
                  </a:lnTo>
                  <a:lnTo>
                    <a:pt x="394" y="692"/>
                  </a:lnTo>
                  <a:lnTo>
                    <a:pt x="392" y="692"/>
                  </a:lnTo>
                  <a:lnTo>
                    <a:pt x="380" y="686"/>
                  </a:lnTo>
                  <a:lnTo>
                    <a:pt x="376" y="684"/>
                  </a:lnTo>
                  <a:lnTo>
                    <a:pt x="376" y="684"/>
                  </a:lnTo>
                  <a:lnTo>
                    <a:pt x="374" y="684"/>
                  </a:lnTo>
                  <a:lnTo>
                    <a:pt x="374" y="684"/>
                  </a:lnTo>
                  <a:lnTo>
                    <a:pt x="374" y="684"/>
                  </a:lnTo>
                  <a:lnTo>
                    <a:pt x="372" y="682"/>
                  </a:lnTo>
                  <a:lnTo>
                    <a:pt x="370" y="682"/>
                  </a:lnTo>
                  <a:lnTo>
                    <a:pt x="370" y="682"/>
                  </a:lnTo>
                  <a:lnTo>
                    <a:pt x="366" y="680"/>
                  </a:lnTo>
                  <a:lnTo>
                    <a:pt x="364" y="680"/>
                  </a:lnTo>
                  <a:lnTo>
                    <a:pt x="352" y="682"/>
                  </a:lnTo>
                  <a:lnTo>
                    <a:pt x="352" y="682"/>
                  </a:lnTo>
                  <a:lnTo>
                    <a:pt x="350" y="684"/>
                  </a:lnTo>
                  <a:lnTo>
                    <a:pt x="348" y="682"/>
                  </a:lnTo>
                  <a:lnTo>
                    <a:pt x="344" y="678"/>
                  </a:lnTo>
                  <a:lnTo>
                    <a:pt x="344" y="678"/>
                  </a:lnTo>
                  <a:lnTo>
                    <a:pt x="344" y="678"/>
                  </a:lnTo>
                  <a:lnTo>
                    <a:pt x="342" y="678"/>
                  </a:lnTo>
                  <a:lnTo>
                    <a:pt x="342" y="678"/>
                  </a:lnTo>
                  <a:lnTo>
                    <a:pt x="340" y="678"/>
                  </a:lnTo>
                  <a:lnTo>
                    <a:pt x="340" y="678"/>
                  </a:lnTo>
                  <a:lnTo>
                    <a:pt x="340" y="678"/>
                  </a:lnTo>
                  <a:lnTo>
                    <a:pt x="338" y="678"/>
                  </a:lnTo>
                  <a:lnTo>
                    <a:pt x="336" y="678"/>
                  </a:lnTo>
                  <a:lnTo>
                    <a:pt x="336" y="676"/>
                  </a:lnTo>
                  <a:lnTo>
                    <a:pt x="336" y="676"/>
                  </a:lnTo>
                  <a:lnTo>
                    <a:pt x="336" y="676"/>
                  </a:lnTo>
                  <a:lnTo>
                    <a:pt x="334" y="674"/>
                  </a:lnTo>
                  <a:lnTo>
                    <a:pt x="334" y="674"/>
                  </a:lnTo>
                  <a:lnTo>
                    <a:pt x="334" y="674"/>
                  </a:lnTo>
                  <a:lnTo>
                    <a:pt x="334" y="672"/>
                  </a:lnTo>
                  <a:lnTo>
                    <a:pt x="334" y="672"/>
                  </a:lnTo>
                  <a:lnTo>
                    <a:pt x="334" y="670"/>
                  </a:lnTo>
                  <a:lnTo>
                    <a:pt x="334" y="670"/>
                  </a:lnTo>
                  <a:lnTo>
                    <a:pt x="334" y="668"/>
                  </a:lnTo>
                  <a:lnTo>
                    <a:pt x="334" y="668"/>
                  </a:lnTo>
                  <a:lnTo>
                    <a:pt x="334" y="668"/>
                  </a:lnTo>
                  <a:lnTo>
                    <a:pt x="334" y="666"/>
                  </a:lnTo>
                  <a:lnTo>
                    <a:pt x="336" y="666"/>
                  </a:lnTo>
                  <a:lnTo>
                    <a:pt x="336" y="666"/>
                  </a:lnTo>
                  <a:lnTo>
                    <a:pt x="336" y="666"/>
                  </a:lnTo>
                  <a:lnTo>
                    <a:pt x="336" y="664"/>
                  </a:lnTo>
                  <a:lnTo>
                    <a:pt x="336" y="664"/>
                  </a:lnTo>
                  <a:lnTo>
                    <a:pt x="336" y="664"/>
                  </a:lnTo>
                  <a:lnTo>
                    <a:pt x="334" y="664"/>
                  </a:lnTo>
                  <a:lnTo>
                    <a:pt x="332" y="662"/>
                  </a:lnTo>
                  <a:lnTo>
                    <a:pt x="330" y="662"/>
                  </a:lnTo>
                  <a:lnTo>
                    <a:pt x="330" y="662"/>
                  </a:lnTo>
                  <a:lnTo>
                    <a:pt x="330" y="662"/>
                  </a:lnTo>
                  <a:lnTo>
                    <a:pt x="328" y="662"/>
                  </a:lnTo>
                  <a:lnTo>
                    <a:pt x="328" y="662"/>
                  </a:lnTo>
                  <a:lnTo>
                    <a:pt x="326" y="662"/>
                  </a:lnTo>
                  <a:lnTo>
                    <a:pt x="324" y="662"/>
                  </a:lnTo>
                  <a:lnTo>
                    <a:pt x="316" y="656"/>
                  </a:lnTo>
                  <a:lnTo>
                    <a:pt x="314" y="656"/>
                  </a:lnTo>
                  <a:lnTo>
                    <a:pt x="312" y="656"/>
                  </a:lnTo>
                  <a:lnTo>
                    <a:pt x="312" y="656"/>
                  </a:lnTo>
                  <a:lnTo>
                    <a:pt x="310" y="656"/>
                  </a:lnTo>
                  <a:lnTo>
                    <a:pt x="310" y="656"/>
                  </a:lnTo>
                  <a:lnTo>
                    <a:pt x="308" y="656"/>
                  </a:lnTo>
                  <a:lnTo>
                    <a:pt x="308" y="656"/>
                  </a:lnTo>
                  <a:lnTo>
                    <a:pt x="308" y="656"/>
                  </a:lnTo>
                  <a:lnTo>
                    <a:pt x="308" y="656"/>
                  </a:lnTo>
                  <a:lnTo>
                    <a:pt x="306" y="656"/>
                  </a:lnTo>
                  <a:lnTo>
                    <a:pt x="306" y="656"/>
                  </a:lnTo>
                  <a:lnTo>
                    <a:pt x="304" y="656"/>
                  </a:lnTo>
                  <a:lnTo>
                    <a:pt x="302" y="654"/>
                  </a:lnTo>
                  <a:lnTo>
                    <a:pt x="300" y="654"/>
                  </a:lnTo>
                  <a:lnTo>
                    <a:pt x="298" y="652"/>
                  </a:lnTo>
                  <a:lnTo>
                    <a:pt x="298" y="652"/>
                  </a:lnTo>
                  <a:lnTo>
                    <a:pt x="296" y="654"/>
                  </a:lnTo>
                  <a:lnTo>
                    <a:pt x="296" y="654"/>
                  </a:lnTo>
                  <a:lnTo>
                    <a:pt x="294" y="654"/>
                  </a:lnTo>
                  <a:lnTo>
                    <a:pt x="292" y="654"/>
                  </a:lnTo>
                  <a:lnTo>
                    <a:pt x="286" y="652"/>
                  </a:lnTo>
                  <a:lnTo>
                    <a:pt x="286" y="652"/>
                  </a:lnTo>
                  <a:lnTo>
                    <a:pt x="286" y="652"/>
                  </a:lnTo>
                  <a:lnTo>
                    <a:pt x="284" y="652"/>
                  </a:lnTo>
                  <a:lnTo>
                    <a:pt x="284" y="650"/>
                  </a:lnTo>
                  <a:lnTo>
                    <a:pt x="284" y="646"/>
                  </a:lnTo>
                  <a:lnTo>
                    <a:pt x="282" y="646"/>
                  </a:lnTo>
                  <a:lnTo>
                    <a:pt x="282" y="642"/>
                  </a:lnTo>
                  <a:lnTo>
                    <a:pt x="280" y="638"/>
                  </a:lnTo>
                  <a:lnTo>
                    <a:pt x="278" y="634"/>
                  </a:lnTo>
                  <a:lnTo>
                    <a:pt x="276" y="634"/>
                  </a:lnTo>
                  <a:lnTo>
                    <a:pt x="276" y="634"/>
                  </a:lnTo>
                  <a:lnTo>
                    <a:pt x="274" y="632"/>
                  </a:lnTo>
                  <a:lnTo>
                    <a:pt x="272" y="632"/>
                  </a:lnTo>
                  <a:lnTo>
                    <a:pt x="272" y="630"/>
                  </a:lnTo>
                  <a:lnTo>
                    <a:pt x="272" y="630"/>
                  </a:lnTo>
                  <a:lnTo>
                    <a:pt x="272" y="630"/>
                  </a:lnTo>
                  <a:lnTo>
                    <a:pt x="272" y="630"/>
                  </a:lnTo>
                  <a:lnTo>
                    <a:pt x="270" y="628"/>
                  </a:lnTo>
                  <a:lnTo>
                    <a:pt x="270" y="626"/>
                  </a:lnTo>
                  <a:lnTo>
                    <a:pt x="270" y="626"/>
                  </a:lnTo>
                  <a:lnTo>
                    <a:pt x="270" y="620"/>
                  </a:lnTo>
                  <a:lnTo>
                    <a:pt x="270" y="616"/>
                  </a:lnTo>
                  <a:lnTo>
                    <a:pt x="270" y="616"/>
                  </a:lnTo>
                  <a:lnTo>
                    <a:pt x="270" y="616"/>
                  </a:lnTo>
                  <a:lnTo>
                    <a:pt x="270" y="616"/>
                  </a:lnTo>
                  <a:lnTo>
                    <a:pt x="270" y="616"/>
                  </a:lnTo>
                  <a:lnTo>
                    <a:pt x="272" y="612"/>
                  </a:lnTo>
                  <a:lnTo>
                    <a:pt x="272" y="610"/>
                  </a:lnTo>
                  <a:lnTo>
                    <a:pt x="272" y="600"/>
                  </a:lnTo>
                  <a:lnTo>
                    <a:pt x="272" y="600"/>
                  </a:lnTo>
                  <a:lnTo>
                    <a:pt x="272" y="598"/>
                  </a:lnTo>
                  <a:lnTo>
                    <a:pt x="270" y="598"/>
                  </a:lnTo>
                  <a:lnTo>
                    <a:pt x="270" y="598"/>
                  </a:lnTo>
                  <a:lnTo>
                    <a:pt x="270" y="598"/>
                  </a:lnTo>
                  <a:lnTo>
                    <a:pt x="270" y="598"/>
                  </a:lnTo>
                  <a:lnTo>
                    <a:pt x="270" y="598"/>
                  </a:lnTo>
                  <a:lnTo>
                    <a:pt x="270" y="598"/>
                  </a:lnTo>
                  <a:lnTo>
                    <a:pt x="266" y="596"/>
                  </a:lnTo>
                  <a:lnTo>
                    <a:pt x="266" y="596"/>
                  </a:lnTo>
                  <a:lnTo>
                    <a:pt x="266" y="596"/>
                  </a:lnTo>
                  <a:lnTo>
                    <a:pt x="262" y="596"/>
                  </a:lnTo>
                  <a:lnTo>
                    <a:pt x="258" y="596"/>
                  </a:lnTo>
                  <a:lnTo>
                    <a:pt x="254" y="596"/>
                  </a:lnTo>
                  <a:lnTo>
                    <a:pt x="254" y="596"/>
                  </a:lnTo>
                  <a:lnTo>
                    <a:pt x="254" y="596"/>
                  </a:lnTo>
                  <a:lnTo>
                    <a:pt x="254" y="596"/>
                  </a:lnTo>
                  <a:lnTo>
                    <a:pt x="252" y="596"/>
                  </a:lnTo>
                  <a:lnTo>
                    <a:pt x="250" y="598"/>
                  </a:lnTo>
                  <a:lnTo>
                    <a:pt x="250" y="598"/>
                  </a:lnTo>
                  <a:lnTo>
                    <a:pt x="250" y="596"/>
                  </a:lnTo>
                  <a:lnTo>
                    <a:pt x="252" y="592"/>
                  </a:lnTo>
                  <a:lnTo>
                    <a:pt x="252" y="588"/>
                  </a:lnTo>
                  <a:lnTo>
                    <a:pt x="252" y="588"/>
                  </a:lnTo>
                  <a:lnTo>
                    <a:pt x="250" y="586"/>
                  </a:lnTo>
                  <a:lnTo>
                    <a:pt x="250" y="584"/>
                  </a:lnTo>
                  <a:lnTo>
                    <a:pt x="248" y="578"/>
                  </a:lnTo>
                  <a:lnTo>
                    <a:pt x="248" y="578"/>
                  </a:lnTo>
                  <a:lnTo>
                    <a:pt x="248" y="578"/>
                  </a:lnTo>
                  <a:lnTo>
                    <a:pt x="248" y="578"/>
                  </a:lnTo>
                  <a:lnTo>
                    <a:pt x="246" y="578"/>
                  </a:lnTo>
                  <a:lnTo>
                    <a:pt x="240" y="574"/>
                  </a:lnTo>
                  <a:lnTo>
                    <a:pt x="236" y="574"/>
                  </a:lnTo>
                  <a:lnTo>
                    <a:pt x="236" y="574"/>
                  </a:lnTo>
                  <a:lnTo>
                    <a:pt x="236" y="574"/>
                  </a:lnTo>
                  <a:lnTo>
                    <a:pt x="236" y="574"/>
                  </a:lnTo>
                  <a:lnTo>
                    <a:pt x="224" y="570"/>
                  </a:lnTo>
                  <a:lnTo>
                    <a:pt x="224" y="570"/>
                  </a:lnTo>
                  <a:lnTo>
                    <a:pt x="224" y="570"/>
                  </a:lnTo>
                  <a:lnTo>
                    <a:pt x="224" y="570"/>
                  </a:lnTo>
                  <a:lnTo>
                    <a:pt x="222" y="566"/>
                  </a:lnTo>
                  <a:lnTo>
                    <a:pt x="220" y="566"/>
                  </a:lnTo>
                  <a:lnTo>
                    <a:pt x="220" y="566"/>
                  </a:lnTo>
                  <a:lnTo>
                    <a:pt x="218" y="566"/>
                  </a:lnTo>
                  <a:lnTo>
                    <a:pt x="218" y="566"/>
                  </a:lnTo>
                  <a:lnTo>
                    <a:pt x="218" y="566"/>
                  </a:lnTo>
                  <a:lnTo>
                    <a:pt x="218" y="566"/>
                  </a:lnTo>
                  <a:lnTo>
                    <a:pt x="218" y="564"/>
                  </a:lnTo>
                  <a:lnTo>
                    <a:pt x="218" y="564"/>
                  </a:lnTo>
                  <a:lnTo>
                    <a:pt x="218" y="564"/>
                  </a:lnTo>
                  <a:lnTo>
                    <a:pt x="218" y="564"/>
                  </a:lnTo>
                  <a:lnTo>
                    <a:pt x="216" y="562"/>
                  </a:lnTo>
                  <a:lnTo>
                    <a:pt x="216" y="562"/>
                  </a:lnTo>
                  <a:lnTo>
                    <a:pt x="208" y="556"/>
                  </a:lnTo>
                  <a:lnTo>
                    <a:pt x="206" y="554"/>
                  </a:lnTo>
                  <a:lnTo>
                    <a:pt x="202" y="552"/>
                  </a:lnTo>
                  <a:lnTo>
                    <a:pt x="202" y="552"/>
                  </a:lnTo>
                  <a:lnTo>
                    <a:pt x="202" y="552"/>
                  </a:lnTo>
                  <a:lnTo>
                    <a:pt x="200" y="552"/>
                  </a:lnTo>
                  <a:lnTo>
                    <a:pt x="200" y="550"/>
                  </a:lnTo>
                  <a:lnTo>
                    <a:pt x="198" y="550"/>
                  </a:lnTo>
                  <a:lnTo>
                    <a:pt x="198" y="550"/>
                  </a:lnTo>
                  <a:lnTo>
                    <a:pt x="198" y="550"/>
                  </a:lnTo>
                  <a:lnTo>
                    <a:pt x="198" y="550"/>
                  </a:lnTo>
                  <a:lnTo>
                    <a:pt x="196" y="548"/>
                  </a:lnTo>
                  <a:lnTo>
                    <a:pt x="196" y="548"/>
                  </a:lnTo>
                  <a:lnTo>
                    <a:pt x="194" y="542"/>
                  </a:lnTo>
                  <a:lnTo>
                    <a:pt x="192" y="536"/>
                  </a:lnTo>
                  <a:lnTo>
                    <a:pt x="190" y="532"/>
                  </a:lnTo>
                  <a:lnTo>
                    <a:pt x="190" y="532"/>
                  </a:lnTo>
                  <a:lnTo>
                    <a:pt x="188" y="530"/>
                  </a:lnTo>
                  <a:lnTo>
                    <a:pt x="188" y="528"/>
                  </a:lnTo>
                  <a:lnTo>
                    <a:pt x="188" y="528"/>
                  </a:lnTo>
                  <a:lnTo>
                    <a:pt x="188" y="528"/>
                  </a:lnTo>
                  <a:lnTo>
                    <a:pt x="188" y="526"/>
                  </a:lnTo>
                  <a:lnTo>
                    <a:pt x="190" y="524"/>
                  </a:lnTo>
                  <a:lnTo>
                    <a:pt x="190" y="522"/>
                  </a:lnTo>
                  <a:lnTo>
                    <a:pt x="188" y="522"/>
                  </a:lnTo>
                  <a:lnTo>
                    <a:pt x="188" y="520"/>
                  </a:lnTo>
                  <a:lnTo>
                    <a:pt x="188" y="518"/>
                  </a:lnTo>
                  <a:lnTo>
                    <a:pt x="188" y="518"/>
                  </a:lnTo>
                  <a:lnTo>
                    <a:pt x="186" y="518"/>
                  </a:lnTo>
                  <a:lnTo>
                    <a:pt x="184" y="516"/>
                  </a:lnTo>
                  <a:lnTo>
                    <a:pt x="184" y="516"/>
                  </a:lnTo>
                  <a:lnTo>
                    <a:pt x="180" y="508"/>
                  </a:lnTo>
                  <a:lnTo>
                    <a:pt x="176" y="502"/>
                  </a:lnTo>
                  <a:lnTo>
                    <a:pt x="174" y="500"/>
                  </a:lnTo>
                  <a:lnTo>
                    <a:pt x="170" y="498"/>
                  </a:lnTo>
                  <a:lnTo>
                    <a:pt x="170" y="498"/>
                  </a:lnTo>
                  <a:lnTo>
                    <a:pt x="168" y="494"/>
                  </a:lnTo>
                  <a:lnTo>
                    <a:pt x="168" y="492"/>
                  </a:lnTo>
                  <a:lnTo>
                    <a:pt x="166" y="492"/>
                  </a:lnTo>
                  <a:lnTo>
                    <a:pt x="166" y="492"/>
                  </a:lnTo>
                  <a:lnTo>
                    <a:pt x="166" y="490"/>
                  </a:lnTo>
                  <a:lnTo>
                    <a:pt x="166" y="490"/>
                  </a:lnTo>
                  <a:lnTo>
                    <a:pt x="166" y="488"/>
                  </a:lnTo>
                  <a:lnTo>
                    <a:pt x="164" y="484"/>
                  </a:lnTo>
                  <a:lnTo>
                    <a:pt x="162" y="480"/>
                  </a:lnTo>
                  <a:lnTo>
                    <a:pt x="160" y="480"/>
                  </a:lnTo>
                  <a:lnTo>
                    <a:pt x="160" y="480"/>
                  </a:lnTo>
                  <a:lnTo>
                    <a:pt x="160" y="480"/>
                  </a:lnTo>
                  <a:lnTo>
                    <a:pt x="160" y="478"/>
                  </a:lnTo>
                  <a:lnTo>
                    <a:pt x="158" y="478"/>
                  </a:lnTo>
                  <a:lnTo>
                    <a:pt x="158" y="478"/>
                  </a:lnTo>
                  <a:lnTo>
                    <a:pt x="158" y="476"/>
                  </a:lnTo>
                  <a:lnTo>
                    <a:pt x="156" y="474"/>
                  </a:lnTo>
                  <a:lnTo>
                    <a:pt x="156" y="474"/>
                  </a:lnTo>
                  <a:lnTo>
                    <a:pt x="154" y="470"/>
                  </a:lnTo>
                  <a:lnTo>
                    <a:pt x="154" y="470"/>
                  </a:lnTo>
                  <a:lnTo>
                    <a:pt x="154" y="468"/>
                  </a:lnTo>
                  <a:lnTo>
                    <a:pt x="154" y="466"/>
                  </a:lnTo>
                  <a:lnTo>
                    <a:pt x="154" y="466"/>
                  </a:lnTo>
                  <a:lnTo>
                    <a:pt x="154" y="464"/>
                  </a:lnTo>
                  <a:lnTo>
                    <a:pt x="158" y="466"/>
                  </a:lnTo>
                  <a:lnTo>
                    <a:pt x="158" y="466"/>
                  </a:lnTo>
                  <a:lnTo>
                    <a:pt x="158" y="466"/>
                  </a:lnTo>
                  <a:lnTo>
                    <a:pt x="158" y="466"/>
                  </a:lnTo>
                  <a:lnTo>
                    <a:pt x="162" y="466"/>
                  </a:lnTo>
                  <a:lnTo>
                    <a:pt x="162" y="466"/>
                  </a:lnTo>
                  <a:lnTo>
                    <a:pt x="166" y="466"/>
                  </a:lnTo>
                  <a:lnTo>
                    <a:pt x="172" y="466"/>
                  </a:lnTo>
                  <a:lnTo>
                    <a:pt x="172" y="466"/>
                  </a:lnTo>
                  <a:lnTo>
                    <a:pt x="172" y="466"/>
                  </a:lnTo>
                  <a:lnTo>
                    <a:pt x="172" y="464"/>
                  </a:lnTo>
                  <a:lnTo>
                    <a:pt x="174" y="464"/>
                  </a:lnTo>
                  <a:lnTo>
                    <a:pt x="174" y="464"/>
                  </a:lnTo>
                  <a:lnTo>
                    <a:pt x="174" y="464"/>
                  </a:lnTo>
                  <a:lnTo>
                    <a:pt x="174" y="464"/>
                  </a:lnTo>
                  <a:lnTo>
                    <a:pt x="174" y="464"/>
                  </a:lnTo>
                  <a:lnTo>
                    <a:pt x="180" y="466"/>
                  </a:lnTo>
                  <a:lnTo>
                    <a:pt x="182" y="470"/>
                  </a:lnTo>
                  <a:lnTo>
                    <a:pt x="182" y="470"/>
                  </a:lnTo>
                  <a:lnTo>
                    <a:pt x="184" y="470"/>
                  </a:lnTo>
                  <a:lnTo>
                    <a:pt x="184" y="470"/>
                  </a:lnTo>
                  <a:lnTo>
                    <a:pt x="184" y="470"/>
                  </a:lnTo>
                  <a:lnTo>
                    <a:pt x="182" y="470"/>
                  </a:lnTo>
                  <a:lnTo>
                    <a:pt x="182" y="470"/>
                  </a:lnTo>
                  <a:lnTo>
                    <a:pt x="182" y="470"/>
                  </a:lnTo>
                  <a:lnTo>
                    <a:pt x="182" y="470"/>
                  </a:lnTo>
                  <a:lnTo>
                    <a:pt x="182" y="470"/>
                  </a:lnTo>
                  <a:lnTo>
                    <a:pt x="184" y="472"/>
                  </a:lnTo>
                  <a:lnTo>
                    <a:pt x="184" y="472"/>
                  </a:lnTo>
                  <a:lnTo>
                    <a:pt x="186" y="474"/>
                  </a:lnTo>
                  <a:lnTo>
                    <a:pt x="188" y="474"/>
                  </a:lnTo>
                  <a:lnTo>
                    <a:pt x="188" y="474"/>
                  </a:lnTo>
                  <a:lnTo>
                    <a:pt x="188" y="474"/>
                  </a:lnTo>
                  <a:lnTo>
                    <a:pt x="188" y="474"/>
                  </a:lnTo>
                  <a:lnTo>
                    <a:pt x="194" y="472"/>
                  </a:lnTo>
                  <a:lnTo>
                    <a:pt x="196" y="470"/>
                  </a:lnTo>
                  <a:lnTo>
                    <a:pt x="198" y="468"/>
                  </a:lnTo>
                  <a:lnTo>
                    <a:pt x="200" y="468"/>
                  </a:lnTo>
                  <a:lnTo>
                    <a:pt x="206" y="470"/>
                  </a:lnTo>
                  <a:lnTo>
                    <a:pt x="210" y="472"/>
                  </a:lnTo>
                  <a:lnTo>
                    <a:pt x="216" y="474"/>
                  </a:lnTo>
                  <a:lnTo>
                    <a:pt x="216" y="474"/>
                  </a:lnTo>
                  <a:lnTo>
                    <a:pt x="218" y="474"/>
                  </a:lnTo>
                  <a:lnTo>
                    <a:pt x="218" y="476"/>
                  </a:lnTo>
                  <a:lnTo>
                    <a:pt x="218" y="476"/>
                  </a:lnTo>
                  <a:lnTo>
                    <a:pt x="218" y="476"/>
                  </a:lnTo>
                  <a:lnTo>
                    <a:pt x="218" y="476"/>
                  </a:lnTo>
                  <a:lnTo>
                    <a:pt x="222" y="478"/>
                  </a:lnTo>
                  <a:lnTo>
                    <a:pt x="222" y="478"/>
                  </a:lnTo>
                  <a:lnTo>
                    <a:pt x="222" y="478"/>
                  </a:lnTo>
                  <a:lnTo>
                    <a:pt x="224" y="478"/>
                  </a:lnTo>
                  <a:lnTo>
                    <a:pt x="224" y="476"/>
                  </a:lnTo>
                  <a:lnTo>
                    <a:pt x="224" y="476"/>
                  </a:lnTo>
                  <a:lnTo>
                    <a:pt x="226" y="476"/>
                  </a:lnTo>
                  <a:lnTo>
                    <a:pt x="230" y="474"/>
                  </a:lnTo>
                  <a:lnTo>
                    <a:pt x="232" y="472"/>
                  </a:lnTo>
                  <a:lnTo>
                    <a:pt x="234" y="472"/>
                  </a:lnTo>
                  <a:lnTo>
                    <a:pt x="236" y="472"/>
                  </a:lnTo>
                  <a:lnTo>
                    <a:pt x="238" y="472"/>
                  </a:lnTo>
                  <a:lnTo>
                    <a:pt x="238" y="472"/>
                  </a:lnTo>
                  <a:lnTo>
                    <a:pt x="244" y="466"/>
                  </a:lnTo>
                  <a:lnTo>
                    <a:pt x="244" y="466"/>
                  </a:lnTo>
                  <a:lnTo>
                    <a:pt x="244" y="466"/>
                  </a:lnTo>
                  <a:lnTo>
                    <a:pt x="244" y="466"/>
                  </a:lnTo>
                  <a:lnTo>
                    <a:pt x="244" y="464"/>
                  </a:lnTo>
                  <a:lnTo>
                    <a:pt x="244" y="464"/>
                  </a:lnTo>
                  <a:lnTo>
                    <a:pt x="244" y="464"/>
                  </a:lnTo>
                  <a:lnTo>
                    <a:pt x="254" y="452"/>
                  </a:lnTo>
                  <a:lnTo>
                    <a:pt x="262" y="446"/>
                  </a:lnTo>
                  <a:lnTo>
                    <a:pt x="266" y="442"/>
                  </a:lnTo>
                  <a:lnTo>
                    <a:pt x="266" y="440"/>
                  </a:lnTo>
                  <a:lnTo>
                    <a:pt x="268" y="436"/>
                  </a:lnTo>
                  <a:lnTo>
                    <a:pt x="270" y="430"/>
                  </a:lnTo>
                  <a:lnTo>
                    <a:pt x="276" y="424"/>
                  </a:lnTo>
                  <a:lnTo>
                    <a:pt x="276" y="422"/>
                  </a:lnTo>
                  <a:lnTo>
                    <a:pt x="286" y="418"/>
                  </a:lnTo>
                  <a:lnTo>
                    <a:pt x="290" y="416"/>
                  </a:lnTo>
                  <a:lnTo>
                    <a:pt x="296" y="410"/>
                  </a:lnTo>
                  <a:lnTo>
                    <a:pt x="312" y="404"/>
                  </a:lnTo>
                  <a:lnTo>
                    <a:pt x="320" y="402"/>
                  </a:lnTo>
                  <a:lnTo>
                    <a:pt x="320" y="402"/>
                  </a:lnTo>
                  <a:lnTo>
                    <a:pt x="320" y="402"/>
                  </a:lnTo>
                  <a:lnTo>
                    <a:pt x="320" y="402"/>
                  </a:lnTo>
                  <a:lnTo>
                    <a:pt x="322" y="400"/>
                  </a:lnTo>
                  <a:lnTo>
                    <a:pt x="324" y="398"/>
                  </a:lnTo>
                  <a:lnTo>
                    <a:pt x="324" y="398"/>
                  </a:lnTo>
                  <a:lnTo>
                    <a:pt x="324" y="398"/>
                  </a:lnTo>
                  <a:lnTo>
                    <a:pt x="324" y="394"/>
                  </a:lnTo>
                  <a:lnTo>
                    <a:pt x="324" y="394"/>
                  </a:lnTo>
                  <a:lnTo>
                    <a:pt x="324" y="394"/>
                  </a:lnTo>
                  <a:lnTo>
                    <a:pt x="324" y="394"/>
                  </a:lnTo>
                  <a:lnTo>
                    <a:pt x="324" y="392"/>
                  </a:lnTo>
                  <a:lnTo>
                    <a:pt x="324" y="392"/>
                  </a:lnTo>
                  <a:lnTo>
                    <a:pt x="324" y="392"/>
                  </a:lnTo>
                  <a:lnTo>
                    <a:pt x="324" y="392"/>
                  </a:lnTo>
                  <a:lnTo>
                    <a:pt x="324" y="390"/>
                  </a:lnTo>
                  <a:lnTo>
                    <a:pt x="324" y="390"/>
                  </a:lnTo>
                  <a:lnTo>
                    <a:pt x="324" y="384"/>
                  </a:lnTo>
                  <a:lnTo>
                    <a:pt x="324" y="378"/>
                  </a:lnTo>
                  <a:lnTo>
                    <a:pt x="326" y="378"/>
                  </a:lnTo>
                  <a:lnTo>
                    <a:pt x="326" y="378"/>
                  </a:lnTo>
                  <a:lnTo>
                    <a:pt x="326" y="376"/>
                  </a:lnTo>
                  <a:lnTo>
                    <a:pt x="328" y="374"/>
                  </a:lnTo>
                  <a:lnTo>
                    <a:pt x="328" y="374"/>
                  </a:lnTo>
                  <a:lnTo>
                    <a:pt x="328" y="374"/>
                  </a:lnTo>
                  <a:lnTo>
                    <a:pt x="328" y="374"/>
                  </a:lnTo>
                  <a:lnTo>
                    <a:pt x="332" y="372"/>
                  </a:lnTo>
                  <a:lnTo>
                    <a:pt x="336" y="370"/>
                  </a:lnTo>
                  <a:lnTo>
                    <a:pt x="344" y="364"/>
                  </a:lnTo>
                  <a:lnTo>
                    <a:pt x="344" y="364"/>
                  </a:lnTo>
                  <a:lnTo>
                    <a:pt x="348" y="362"/>
                  </a:lnTo>
                  <a:lnTo>
                    <a:pt x="348" y="362"/>
                  </a:lnTo>
                  <a:lnTo>
                    <a:pt x="358" y="358"/>
                  </a:lnTo>
                  <a:lnTo>
                    <a:pt x="358" y="358"/>
                  </a:lnTo>
                  <a:lnTo>
                    <a:pt x="360" y="358"/>
                  </a:lnTo>
                  <a:lnTo>
                    <a:pt x="360" y="358"/>
                  </a:lnTo>
                  <a:lnTo>
                    <a:pt x="360" y="358"/>
                  </a:lnTo>
                  <a:lnTo>
                    <a:pt x="362" y="360"/>
                  </a:lnTo>
                  <a:lnTo>
                    <a:pt x="362" y="360"/>
                  </a:lnTo>
                  <a:lnTo>
                    <a:pt x="362" y="360"/>
                  </a:lnTo>
                  <a:lnTo>
                    <a:pt x="370" y="356"/>
                  </a:lnTo>
                  <a:lnTo>
                    <a:pt x="370" y="356"/>
                  </a:lnTo>
                  <a:lnTo>
                    <a:pt x="370" y="356"/>
                  </a:lnTo>
                  <a:lnTo>
                    <a:pt x="372" y="356"/>
                  </a:lnTo>
                  <a:lnTo>
                    <a:pt x="386" y="358"/>
                  </a:lnTo>
                  <a:lnTo>
                    <a:pt x="386" y="358"/>
                  </a:lnTo>
                  <a:lnTo>
                    <a:pt x="392" y="358"/>
                  </a:lnTo>
                  <a:lnTo>
                    <a:pt x="392" y="358"/>
                  </a:lnTo>
                  <a:lnTo>
                    <a:pt x="392" y="358"/>
                  </a:lnTo>
                  <a:lnTo>
                    <a:pt x="396" y="358"/>
                  </a:lnTo>
                  <a:lnTo>
                    <a:pt x="396" y="358"/>
                  </a:lnTo>
                  <a:lnTo>
                    <a:pt x="396" y="358"/>
                  </a:lnTo>
                  <a:lnTo>
                    <a:pt x="396" y="358"/>
                  </a:lnTo>
                  <a:lnTo>
                    <a:pt x="398" y="358"/>
                  </a:lnTo>
                  <a:lnTo>
                    <a:pt x="398" y="358"/>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39" name="Freeform 5774">
              <a:extLst>
                <a:ext uri="{FF2B5EF4-FFF2-40B4-BE49-F238E27FC236}">
                  <a16:creationId xmlns:a16="http://schemas.microsoft.com/office/drawing/2014/main" id="{3EEC096C-B16B-7142-9411-8BDECB973B22}"/>
                </a:ext>
              </a:extLst>
            </p:cNvPr>
            <p:cNvSpPr>
              <a:spLocks/>
            </p:cNvSpPr>
            <p:nvPr/>
          </p:nvSpPr>
          <p:spPr bwMode="auto">
            <a:xfrm>
              <a:off x="5109106" y="2729700"/>
              <a:ext cx="272783" cy="129745"/>
            </a:xfrm>
            <a:custGeom>
              <a:avLst/>
              <a:gdLst/>
              <a:ahLst/>
              <a:cxnLst>
                <a:cxn ang="0">
                  <a:pos x="18" y="72"/>
                </a:cxn>
                <a:cxn ang="0">
                  <a:pos x="22" y="62"/>
                </a:cxn>
                <a:cxn ang="0">
                  <a:pos x="26" y="50"/>
                </a:cxn>
                <a:cxn ang="0">
                  <a:pos x="28" y="42"/>
                </a:cxn>
                <a:cxn ang="0">
                  <a:pos x="30" y="38"/>
                </a:cxn>
                <a:cxn ang="0">
                  <a:pos x="30" y="36"/>
                </a:cxn>
                <a:cxn ang="0">
                  <a:pos x="30" y="26"/>
                </a:cxn>
                <a:cxn ang="0">
                  <a:pos x="38" y="22"/>
                </a:cxn>
                <a:cxn ang="0">
                  <a:pos x="40" y="16"/>
                </a:cxn>
                <a:cxn ang="0">
                  <a:pos x="42" y="14"/>
                </a:cxn>
                <a:cxn ang="0">
                  <a:pos x="40" y="12"/>
                </a:cxn>
                <a:cxn ang="0">
                  <a:pos x="42" y="8"/>
                </a:cxn>
                <a:cxn ang="0">
                  <a:pos x="44" y="4"/>
                </a:cxn>
                <a:cxn ang="0">
                  <a:pos x="46" y="4"/>
                </a:cxn>
                <a:cxn ang="0">
                  <a:pos x="56" y="4"/>
                </a:cxn>
                <a:cxn ang="0">
                  <a:pos x="64" y="2"/>
                </a:cxn>
                <a:cxn ang="0">
                  <a:pos x="72" y="0"/>
                </a:cxn>
                <a:cxn ang="0">
                  <a:pos x="78" y="0"/>
                </a:cxn>
                <a:cxn ang="0">
                  <a:pos x="80" y="0"/>
                </a:cxn>
                <a:cxn ang="0">
                  <a:pos x="82" y="0"/>
                </a:cxn>
                <a:cxn ang="0">
                  <a:pos x="86" y="2"/>
                </a:cxn>
                <a:cxn ang="0">
                  <a:pos x="88" y="2"/>
                </a:cxn>
                <a:cxn ang="0">
                  <a:pos x="92" y="4"/>
                </a:cxn>
                <a:cxn ang="0">
                  <a:pos x="96" y="6"/>
                </a:cxn>
                <a:cxn ang="0">
                  <a:pos x="98" y="10"/>
                </a:cxn>
                <a:cxn ang="0">
                  <a:pos x="98" y="12"/>
                </a:cxn>
                <a:cxn ang="0">
                  <a:pos x="100" y="14"/>
                </a:cxn>
                <a:cxn ang="0">
                  <a:pos x="106" y="20"/>
                </a:cxn>
                <a:cxn ang="0">
                  <a:pos x="108" y="22"/>
                </a:cxn>
                <a:cxn ang="0">
                  <a:pos x="110" y="24"/>
                </a:cxn>
                <a:cxn ang="0">
                  <a:pos x="114" y="32"/>
                </a:cxn>
                <a:cxn ang="0">
                  <a:pos x="116" y="32"/>
                </a:cxn>
                <a:cxn ang="0">
                  <a:pos x="118" y="32"/>
                </a:cxn>
                <a:cxn ang="0">
                  <a:pos x="122" y="32"/>
                </a:cxn>
                <a:cxn ang="0">
                  <a:pos x="124" y="34"/>
                </a:cxn>
                <a:cxn ang="0">
                  <a:pos x="126" y="32"/>
                </a:cxn>
                <a:cxn ang="0">
                  <a:pos x="132" y="30"/>
                </a:cxn>
                <a:cxn ang="0">
                  <a:pos x="134" y="30"/>
                </a:cxn>
                <a:cxn ang="0">
                  <a:pos x="136" y="30"/>
                </a:cxn>
                <a:cxn ang="0">
                  <a:pos x="142" y="30"/>
                </a:cxn>
                <a:cxn ang="0">
                  <a:pos x="150" y="30"/>
                </a:cxn>
                <a:cxn ang="0">
                  <a:pos x="154" y="30"/>
                </a:cxn>
                <a:cxn ang="0">
                  <a:pos x="158" y="30"/>
                </a:cxn>
                <a:cxn ang="0">
                  <a:pos x="162" y="28"/>
                </a:cxn>
                <a:cxn ang="0">
                  <a:pos x="172" y="30"/>
                </a:cxn>
              </a:cxnLst>
              <a:rect l="0" t="0" r="r" b="b"/>
              <a:pathLst>
                <a:path w="172" h="82">
                  <a:moveTo>
                    <a:pt x="0" y="82"/>
                  </a:moveTo>
                  <a:lnTo>
                    <a:pt x="18" y="72"/>
                  </a:lnTo>
                  <a:lnTo>
                    <a:pt x="18" y="72"/>
                  </a:lnTo>
                  <a:lnTo>
                    <a:pt x="22" y="62"/>
                  </a:lnTo>
                  <a:lnTo>
                    <a:pt x="26" y="50"/>
                  </a:lnTo>
                  <a:lnTo>
                    <a:pt x="26" y="50"/>
                  </a:lnTo>
                  <a:lnTo>
                    <a:pt x="26" y="44"/>
                  </a:lnTo>
                  <a:lnTo>
                    <a:pt x="28" y="42"/>
                  </a:lnTo>
                  <a:lnTo>
                    <a:pt x="28" y="42"/>
                  </a:lnTo>
                  <a:lnTo>
                    <a:pt x="30" y="38"/>
                  </a:lnTo>
                  <a:lnTo>
                    <a:pt x="30" y="36"/>
                  </a:lnTo>
                  <a:lnTo>
                    <a:pt x="30" y="36"/>
                  </a:lnTo>
                  <a:lnTo>
                    <a:pt x="30" y="26"/>
                  </a:lnTo>
                  <a:lnTo>
                    <a:pt x="30" y="26"/>
                  </a:lnTo>
                  <a:lnTo>
                    <a:pt x="34" y="24"/>
                  </a:lnTo>
                  <a:lnTo>
                    <a:pt x="38" y="22"/>
                  </a:lnTo>
                  <a:lnTo>
                    <a:pt x="38" y="22"/>
                  </a:lnTo>
                  <a:lnTo>
                    <a:pt x="40" y="16"/>
                  </a:lnTo>
                  <a:lnTo>
                    <a:pt x="40" y="16"/>
                  </a:lnTo>
                  <a:lnTo>
                    <a:pt x="42" y="14"/>
                  </a:lnTo>
                  <a:lnTo>
                    <a:pt x="40" y="12"/>
                  </a:lnTo>
                  <a:lnTo>
                    <a:pt x="40" y="12"/>
                  </a:lnTo>
                  <a:lnTo>
                    <a:pt x="40" y="10"/>
                  </a:lnTo>
                  <a:lnTo>
                    <a:pt x="42" y="8"/>
                  </a:lnTo>
                  <a:lnTo>
                    <a:pt x="42" y="8"/>
                  </a:lnTo>
                  <a:lnTo>
                    <a:pt x="44" y="4"/>
                  </a:lnTo>
                  <a:lnTo>
                    <a:pt x="46" y="4"/>
                  </a:lnTo>
                  <a:lnTo>
                    <a:pt x="46" y="4"/>
                  </a:lnTo>
                  <a:lnTo>
                    <a:pt x="56" y="4"/>
                  </a:lnTo>
                  <a:lnTo>
                    <a:pt x="56" y="4"/>
                  </a:lnTo>
                  <a:lnTo>
                    <a:pt x="64" y="2"/>
                  </a:lnTo>
                  <a:lnTo>
                    <a:pt x="64" y="2"/>
                  </a:lnTo>
                  <a:lnTo>
                    <a:pt x="68" y="2"/>
                  </a:lnTo>
                  <a:lnTo>
                    <a:pt x="72" y="0"/>
                  </a:lnTo>
                  <a:lnTo>
                    <a:pt x="72" y="0"/>
                  </a:lnTo>
                  <a:lnTo>
                    <a:pt x="78" y="0"/>
                  </a:lnTo>
                  <a:lnTo>
                    <a:pt x="78" y="0"/>
                  </a:lnTo>
                  <a:lnTo>
                    <a:pt x="80" y="0"/>
                  </a:lnTo>
                  <a:lnTo>
                    <a:pt x="82" y="0"/>
                  </a:lnTo>
                  <a:lnTo>
                    <a:pt x="82" y="0"/>
                  </a:lnTo>
                  <a:lnTo>
                    <a:pt x="84" y="2"/>
                  </a:lnTo>
                  <a:lnTo>
                    <a:pt x="86" y="2"/>
                  </a:lnTo>
                  <a:lnTo>
                    <a:pt x="86" y="2"/>
                  </a:lnTo>
                  <a:lnTo>
                    <a:pt x="88" y="2"/>
                  </a:lnTo>
                  <a:lnTo>
                    <a:pt x="92" y="4"/>
                  </a:lnTo>
                  <a:lnTo>
                    <a:pt x="92" y="4"/>
                  </a:lnTo>
                  <a:lnTo>
                    <a:pt x="96" y="6"/>
                  </a:lnTo>
                  <a:lnTo>
                    <a:pt x="96" y="6"/>
                  </a:lnTo>
                  <a:lnTo>
                    <a:pt x="98" y="8"/>
                  </a:lnTo>
                  <a:lnTo>
                    <a:pt x="98" y="10"/>
                  </a:lnTo>
                  <a:lnTo>
                    <a:pt x="98" y="10"/>
                  </a:lnTo>
                  <a:lnTo>
                    <a:pt x="98" y="12"/>
                  </a:lnTo>
                  <a:lnTo>
                    <a:pt x="100" y="14"/>
                  </a:lnTo>
                  <a:lnTo>
                    <a:pt x="100" y="14"/>
                  </a:lnTo>
                  <a:lnTo>
                    <a:pt x="104" y="16"/>
                  </a:lnTo>
                  <a:lnTo>
                    <a:pt x="106" y="20"/>
                  </a:lnTo>
                  <a:lnTo>
                    <a:pt x="106" y="20"/>
                  </a:lnTo>
                  <a:lnTo>
                    <a:pt x="108" y="22"/>
                  </a:lnTo>
                  <a:lnTo>
                    <a:pt x="110" y="24"/>
                  </a:lnTo>
                  <a:lnTo>
                    <a:pt x="110" y="24"/>
                  </a:lnTo>
                  <a:lnTo>
                    <a:pt x="110" y="28"/>
                  </a:lnTo>
                  <a:lnTo>
                    <a:pt x="114" y="32"/>
                  </a:lnTo>
                  <a:lnTo>
                    <a:pt x="114" y="32"/>
                  </a:lnTo>
                  <a:lnTo>
                    <a:pt x="116" y="32"/>
                  </a:lnTo>
                  <a:lnTo>
                    <a:pt x="118" y="32"/>
                  </a:lnTo>
                  <a:lnTo>
                    <a:pt x="118" y="32"/>
                  </a:lnTo>
                  <a:lnTo>
                    <a:pt x="120" y="32"/>
                  </a:lnTo>
                  <a:lnTo>
                    <a:pt x="122" y="32"/>
                  </a:lnTo>
                  <a:lnTo>
                    <a:pt x="122" y="32"/>
                  </a:lnTo>
                  <a:lnTo>
                    <a:pt x="124" y="34"/>
                  </a:lnTo>
                  <a:lnTo>
                    <a:pt x="126" y="32"/>
                  </a:lnTo>
                  <a:lnTo>
                    <a:pt x="126" y="32"/>
                  </a:lnTo>
                  <a:lnTo>
                    <a:pt x="128" y="30"/>
                  </a:lnTo>
                  <a:lnTo>
                    <a:pt x="132" y="30"/>
                  </a:lnTo>
                  <a:lnTo>
                    <a:pt x="132" y="30"/>
                  </a:lnTo>
                  <a:lnTo>
                    <a:pt x="134" y="30"/>
                  </a:lnTo>
                  <a:lnTo>
                    <a:pt x="136" y="30"/>
                  </a:lnTo>
                  <a:lnTo>
                    <a:pt x="136" y="30"/>
                  </a:lnTo>
                  <a:lnTo>
                    <a:pt x="138" y="28"/>
                  </a:lnTo>
                  <a:lnTo>
                    <a:pt x="142" y="30"/>
                  </a:lnTo>
                  <a:lnTo>
                    <a:pt x="142" y="30"/>
                  </a:lnTo>
                  <a:lnTo>
                    <a:pt x="150" y="30"/>
                  </a:lnTo>
                  <a:lnTo>
                    <a:pt x="150" y="30"/>
                  </a:lnTo>
                  <a:lnTo>
                    <a:pt x="154" y="30"/>
                  </a:lnTo>
                  <a:lnTo>
                    <a:pt x="158" y="30"/>
                  </a:lnTo>
                  <a:lnTo>
                    <a:pt x="158" y="30"/>
                  </a:lnTo>
                  <a:lnTo>
                    <a:pt x="160" y="28"/>
                  </a:lnTo>
                  <a:lnTo>
                    <a:pt x="162" y="28"/>
                  </a:lnTo>
                  <a:lnTo>
                    <a:pt x="162" y="28"/>
                  </a:lnTo>
                  <a:lnTo>
                    <a:pt x="172" y="3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40" name="Freeform 5775">
              <a:extLst>
                <a:ext uri="{FF2B5EF4-FFF2-40B4-BE49-F238E27FC236}">
                  <a16:creationId xmlns:a16="http://schemas.microsoft.com/office/drawing/2014/main" id="{49CAD688-D83C-7545-8232-C79CE149FBD5}"/>
                </a:ext>
              </a:extLst>
            </p:cNvPr>
            <p:cNvSpPr>
              <a:spLocks/>
            </p:cNvSpPr>
            <p:nvPr/>
          </p:nvSpPr>
          <p:spPr bwMode="auto">
            <a:xfrm>
              <a:off x="5470702" y="2588960"/>
              <a:ext cx="380626" cy="208911"/>
            </a:xfrm>
            <a:custGeom>
              <a:avLst/>
              <a:gdLst/>
              <a:ahLst/>
              <a:cxnLst>
                <a:cxn ang="0">
                  <a:pos x="4" y="120"/>
                </a:cxn>
                <a:cxn ang="0">
                  <a:pos x="24" y="106"/>
                </a:cxn>
                <a:cxn ang="0">
                  <a:pos x="90" y="116"/>
                </a:cxn>
                <a:cxn ang="0">
                  <a:pos x="102" y="116"/>
                </a:cxn>
                <a:cxn ang="0">
                  <a:pos x="108" y="114"/>
                </a:cxn>
                <a:cxn ang="0">
                  <a:pos x="112" y="110"/>
                </a:cxn>
                <a:cxn ang="0">
                  <a:pos x="134" y="86"/>
                </a:cxn>
                <a:cxn ang="0">
                  <a:pos x="146" y="68"/>
                </a:cxn>
                <a:cxn ang="0">
                  <a:pos x="160" y="58"/>
                </a:cxn>
                <a:cxn ang="0">
                  <a:pos x="166" y="54"/>
                </a:cxn>
                <a:cxn ang="0">
                  <a:pos x="166" y="50"/>
                </a:cxn>
                <a:cxn ang="0">
                  <a:pos x="164" y="44"/>
                </a:cxn>
                <a:cxn ang="0">
                  <a:pos x="164" y="38"/>
                </a:cxn>
                <a:cxn ang="0">
                  <a:pos x="164" y="24"/>
                </a:cxn>
                <a:cxn ang="0">
                  <a:pos x="162" y="20"/>
                </a:cxn>
                <a:cxn ang="0">
                  <a:pos x="160" y="18"/>
                </a:cxn>
                <a:cxn ang="0">
                  <a:pos x="156" y="14"/>
                </a:cxn>
                <a:cxn ang="0">
                  <a:pos x="182" y="10"/>
                </a:cxn>
                <a:cxn ang="0">
                  <a:pos x="204" y="2"/>
                </a:cxn>
                <a:cxn ang="0">
                  <a:pos x="200" y="14"/>
                </a:cxn>
                <a:cxn ang="0">
                  <a:pos x="202" y="18"/>
                </a:cxn>
                <a:cxn ang="0">
                  <a:pos x="202" y="22"/>
                </a:cxn>
                <a:cxn ang="0">
                  <a:pos x="198" y="32"/>
                </a:cxn>
                <a:cxn ang="0">
                  <a:pos x="200" y="42"/>
                </a:cxn>
                <a:cxn ang="0">
                  <a:pos x="200" y="66"/>
                </a:cxn>
                <a:cxn ang="0">
                  <a:pos x="202" y="68"/>
                </a:cxn>
                <a:cxn ang="0">
                  <a:pos x="204" y="70"/>
                </a:cxn>
                <a:cxn ang="0">
                  <a:pos x="212" y="74"/>
                </a:cxn>
                <a:cxn ang="0">
                  <a:pos x="224" y="88"/>
                </a:cxn>
                <a:cxn ang="0">
                  <a:pos x="238" y="100"/>
                </a:cxn>
                <a:cxn ang="0">
                  <a:pos x="240" y="104"/>
                </a:cxn>
                <a:cxn ang="0">
                  <a:pos x="240" y="112"/>
                </a:cxn>
                <a:cxn ang="0">
                  <a:pos x="236" y="122"/>
                </a:cxn>
                <a:cxn ang="0">
                  <a:pos x="234" y="126"/>
                </a:cxn>
                <a:cxn ang="0">
                  <a:pos x="234" y="130"/>
                </a:cxn>
                <a:cxn ang="0">
                  <a:pos x="240" y="132"/>
                </a:cxn>
              </a:cxnLst>
              <a:rect l="0" t="0" r="r" b="b"/>
              <a:pathLst>
                <a:path w="240" h="132">
                  <a:moveTo>
                    <a:pt x="0" y="124"/>
                  </a:moveTo>
                  <a:lnTo>
                    <a:pt x="4" y="120"/>
                  </a:lnTo>
                  <a:lnTo>
                    <a:pt x="24" y="120"/>
                  </a:lnTo>
                  <a:lnTo>
                    <a:pt x="24" y="106"/>
                  </a:lnTo>
                  <a:lnTo>
                    <a:pt x="44" y="96"/>
                  </a:lnTo>
                  <a:lnTo>
                    <a:pt x="90" y="116"/>
                  </a:lnTo>
                  <a:lnTo>
                    <a:pt x="90" y="116"/>
                  </a:lnTo>
                  <a:lnTo>
                    <a:pt x="102" y="116"/>
                  </a:lnTo>
                  <a:lnTo>
                    <a:pt x="102" y="116"/>
                  </a:lnTo>
                  <a:lnTo>
                    <a:pt x="108" y="114"/>
                  </a:lnTo>
                  <a:lnTo>
                    <a:pt x="112" y="110"/>
                  </a:lnTo>
                  <a:lnTo>
                    <a:pt x="112" y="110"/>
                  </a:lnTo>
                  <a:lnTo>
                    <a:pt x="134" y="86"/>
                  </a:lnTo>
                  <a:lnTo>
                    <a:pt x="134" y="86"/>
                  </a:lnTo>
                  <a:lnTo>
                    <a:pt x="146" y="68"/>
                  </a:lnTo>
                  <a:lnTo>
                    <a:pt x="146" y="68"/>
                  </a:lnTo>
                  <a:lnTo>
                    <a:pt x="154" y="62"/>
                  </a:lnTo>
                  <a:lnTo>
                    <a:pt x="160" y="58"/>
                  </a:lnTo>
                  <a:lnTo>
                    <a:pt x="160" y="58"/>
                  </a:lnTo>
                  <a:lnTo>
                    <a:pt x="166" y="54"/>
                  </a:lnTo>
                  <a:lnTo>
                    <a:pt x="166" y="52"/>
                  </a:lnTo>
                  <a:lnTo>
                    <a:pt x="166" y="50"/>
                  </a:lnTo>
                  <a:lnTo>
                    <a:pt x="166" y="50"/>
                  </a:lnTo>
                  <a:lnTo>
                    <a:pt x="164" y="44"/>
                  </a:lnTo>
                  <a:lnTo>
                    <a:pt x="164" y="38"/>
                  </a:lnTo>
                  <a:lnTo>
                    <a:pt x="164" y="38"/>
                  </a:lnTo>
                  <a:lnTo>
                    <a:pt x="164" y="32"/>
                  </a:lnTo>
                  <a:lnTo>
                    <a:pt x="164" y="24"/>
                  </a:lnTo>
                  <a:lnTo>
                    <a:pt x="164" y="24"/>
                  </a:lnTo>
                  <a:lnTo>
                    <a:pt x="162" y="20"/>
                  </a:lnTo>
                  <a:lnTo>
                    <a:pt x="160" y="18"/>
                  </a:lnTo>
                  <a:lnTo>
                    <a:pt x="160" y="18"/>
                  </a:lnTo>
                  <a:lnTo>
                    <a:pt x="156" y="14"/>
                  </a:lnTo>
                  <a:lnTo>
                    <a:pt x="156" y="14"/>
                  </a:lnTo>
                  <a:lnTo>
                    <a:pt x="156" y="10"/>
                  </a:lnTo>
                  <a:lnTo>
                    <a:pt x="182" y="10"/>
                  </a:lnTo>
                  <a:lnTo>
                    <a:pt x="184" y="0"/>
                  </a:lnTo>
                  <a:lnTo>
                    <a:pt x="204" y="2"/>
                  </a:lnTo>
                  <a:lnTo>
                    <a:pt x="204" y="2"/>
                  </a:lnTo>
                  <a:lnTo>
                    <a:pt x="200" y="14"/>
                  </a:lnTo>
                  <a:lnTo>
                    <a:pt x="200" y="14"/>
                  </a:lnTo>
                  <a:lnTo>
                    <a:pt x="202" y="18"/>
                  </a:lnTo>
                  <a:lnTo>
                    <a:pt x="202" y="22"/>
                  </a:lnTo>
                  <a:lnTo>
                    <a:pt x="202" y="22"/>
                  </a:lnTo>
                  <a:lnTo>
                    <a:pt x="200" y="26"/>
                  </a:lnTo>
                  <a:lnTo>
                    <a:pt x="198" y="32"/>
                  </a:lnTo>
                  <a:lnTo>
                    <a:pt x="198" y="32"/>
                  </a:lnTo>
                  <a:lnTo>
                    <a:pt x="200" y="42"/>
                  </a:lnTo>
                  <a:lnTo>
                    <a:pt x="200" y="42"/>
                  </a:lnTo>
                  <a:lnTo>
                    <a:pt x="200" y="66"/>
                  </a:lnTo>
                  <a:lnTo>
                    <a:pt x="200" y="66"/>
                  </a:lnTo>
                  <a:lnTo>
                    <a:pt x="202" y="68"/>
                  </a:lnTo>
                  <a:lnTo>
                    <a:pt x="204" y="70"/>
                  </a:lnTo>
                  <a:lnTo>
                    <a:pt x="204" y="70"/>
                  </a:lnTo>
                  <a:lnTo>
                    <a:pt x="212" y="74"/>
                  </a:lnTo>
                  <a:lnTo>
                    <a:pt x="212" y="74"/>
                  </a:lnTo>
                  <a:lnTo>
                    <a:pt x="224" y="88"/>
                  </a:lnTo>
                  <a:lnTo>
                    <a:pt x="224" y="88"/>
                  </a:lnTo>
                  <a:lnTo>
                    <a:pt x="232" y="94"/>
                  </a:lnTo>
                  <a:lnTo>
                    <a:pt x="238" y="100"/>
                  </a:lnTo>
                  <a:lnTo>
                    <a:pt x="238" y="100"/>
                  </a:lnTo>
                  <a:lnTo>
                    <a:pt x="240" y="104"/>
                  </a:lnTo>
                  <a:lnTo>
                    <a:pt x="240" y="112"/>
                  </a:lnTo>
                  <a:lnTo>
                    <a:pt x="240" y="112"/>
                  </a:lnTo>
                  <a:lnTo>
                    <a:pt x="238" y="118"/>
                  </a:lnTo>
                  <a:lnTo>
                    <a:pt x="236" y="122"/>
                  </a:lnTo>
                  <a:lnTo>
                    <a:pt x="236" y="122"/>
                  </a:lnTo>
                  <a:lnTo>
                    <a:pt x="234" y="126"/>
                  </a:lnTo>
                  <a:lnTo>
                    <a:pt x="234" y="130"/>
                  </a:lnTo>
                  <a:lnTo>
                    <a:pt x="234" y="130"/>
                  </a:lnTo>
                  <a:lnTo>
                    <a:pt x="238" y="132"/>
                  </a:lnTo>
                  <a:lnTo>
                    <a:pt x="240" y="13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41" name="Freeform 5776">
              <a:extLst>
                <a:ext uri="{FF2B5EF4-FFF2-40B4-BE49-F238E27FC236}">
                  <a16:creationId xmlns:a16="http://schemas.microsoft.com/office/drawing/2014/main" id="{5CDB47BA-6E54-8742-B4CE-2BF979F2D8D8}"/>
                </a:ext>
              </a:extLst>
            </p:cNvPr>
            <p:cNvSpPr>
              <a:spLocks/>
            </p:cNvSpPr>
            <p:nvPr/>
          </p:nvSpPr>
          <p:spPr bwMode="auto">
            <a:xfrm>
              <a:off x="5453785" y="2747292"/>
              <a:ext cx="16917" cy="39583"/>
            </a:xfrm>
            <a:custGeom>
              <a:avLst/>
              <a:gdLst/>
              <a:ahLst/>
              <a:cxnLst>
                <a:cxn ang="0">
                  <a:pos x="10" y="24"/>
                </a:cxn>
                <a:cxn ang="0">
                  <a:pos x="10" y="0"/>
                </a:cxn>
                <a:cxn ang="0">
                  <a:pos x="0" y="0"/>
                </a:cxn>
              </a:cxnLst>
              <a:rect l="0" t="0" r="r" b="b"/>
              <a:pathLst>
                <a:path w="10" h="24">
                  <a:moveTo>
                    <a:pt x="10" y="24"/>
                  </a:moveTo>
                  <a:lnTo>
                    <a:pt x="10" y="0"/>
                  </a:lnTo>
                  <a:lnTo>
                    <a:pt x="0"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42" name="Freeform 5777">
              <a:extLst>
                <a:ext uri="{FF2B5EF4-FFF2-40B4-BE49-F238E27FC236}">
                  <a16:creationId xmlns:a16="http://schemas.microsoft.com/office/drawing/2014/main" id="{3669F2CB-0CDC-7B43-A164-2B5525C4A807}"/>
                </a:ext>
              </a:extLst>
            </p:cNvPr>
            <p:cNvSpPr>
              <a:spLocks/>
            </p:cNvSpPr>
            <p:nvPr/>
          </p:nvSpPr>
          <p:spPr bwMode="auto">
            <a:xfrm>
              <a:off x="5381889" y="2747292"/>
              <a:ext cx="46521" cy="4398"/>
            </a:xfrm>
            <a:custGeom>
              <a:avLst/>
              <a:gdLst/>
              <a:ahLst/>
              <a:cxnLst>
                <a:cxn ang="0">
                  <a:pos x="30" y="0"/>
                </a:cxn>
                <a:cxn ang="0">
                  <a:pos x="0" y="0"/>
                </a:cxn>
                <a:cxn ang="0">
                  <a:pos x="0" y="2"/>
                </a:cxn>
              </a:cxnLst>
              <a:rect l="0" t="0" r="r" b="b"/>
              <a:pathLst>
                <a:path w="30" h="2">
                  <a:moveTo>
                    <a:pt x="30" y="0"/>
                  </a:moveTo>
                  <a:lnTo>
                    <a:pt x="0" y="0"/>
                  </a:lnTo>
                  <a:lnTo>
                    <a:pt x="0" y="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43" name="Freeform 5778">
              <a:extLst>
                <a:ext uri="{FF2B5EF4-FFF2-40B4-BE49-F238E27FC236}">
                  <a16:creationId xmlns:a16="http://schemas.microsoft.com/office/drawing/2014/main" id="{E9BA67D6-5D6A-BC4E-BC7C-F6FE5CBAAF3C}"/>
                </a:ext>
              </a:extLst>
            </p:cNvPr>
            <p:cNvSpPr>
              <a:spLocks/>
            </p:cNvSpPr>
            <p:nvPr/>
          </p:nvSpPr>
          <p:spPr bwMode="auto">
            <a:xfrm>
              <a:off x="5381889" y="2775881"/>
              <a:ext cx="25375" cy="35185"/>
            </a:xfrm>
            <a:custGeom>
              <a:avLst/>
              <a:gdLst/>
              <a:ahLst/>
              <a:cxnLst>
                <a:cxn ang="0">
                  <a:pos x="0" y="0"/>
                </a:cxn>
                <a:cxn ang="0">
                  <a:pos x="0" y="2"/>
                </a:cxn>
                <a:cxn ang="0">
                  <a:pos x="10" y="22"/>
                </a:cxn>
                <a:cxn ang="0">
                  <a:pos x="16" y="22"/>
                </a:cxn>
              </a:cxnLst>
              <a:rect l="0" t="0" r="r" b="b"/>
              <a:pathLst>
                <a:path w="16" h="22">
                  <a:moveTo>
                    <a:pt x="0" y="0"/>
                  </a:moveTo>
                  <a:lnTo>
                    <a:pt x="0" y="2"/>
                  </a:lnTo>
                  <a:lnTo>
                    <a:pt x="10" y="22"/>
                  </a:lnTo>
                  <a:lnTo>
                    <a:pt x="16" y="22"/>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44" name="Freeform 5779">
              <a:extLst>
                <a:ext uri="{FF2B5EF4-FFF2-40B4-BE49-F238E27FC236}">
                  <a16:creationId xmlns:a16="http://schemas.microsoft.com/office/drawing/2014/main" id="{C919A886-1AF8-5248-93D3-AE837B3861E7}"/>
                </a:ext>
              </a:extLst>
            </p:cNvPr>
            <p:cNvSpPr>
              <a:spLocks/>
            </p:cNvSpPr>
            <p:nvPr/>
          </p:nvSpPr>
          <p:spPr bwMode="auto">
            <a:xfrm>
              <a:off x="5432639" y="2786875"/>
              <a:ext cx="38063" cy="24190"/>
            </a:xfrm>
            <a:custGeom>
              <a:avLst/>
              <a:gdLst/>
              <a:ahLst/>
              <a:cxnLst>
                <a:cxn ang="0">
                  <a:pos x="0" y="16"/>
                </a:cxn>
                <a:cxn ang="0">
                  <a:pos x="12" y="16"/>
                </a:cxn>
                <a:cxn ang="0">
                  <a:pos x="12" y="12"/>
                </a:cxn>
                <a:cxn ang="0">
                  <a:pos x="14" y="10"/>
                </a:cxn>
                <a:cxn ang="0">
                  <a:pos x="14" y="10"/>
                </a:cxn>
                <a:cxn ang="0">
                  <a:pos x="24" y="0"/>
                </a:cxn>
                <a:cxn ang="0">
                  <a:pos x="24" y="0"/>
                </a:cxn>
              </a:cxnLst>
              <a:rect l="0" t="0" r="r" b="b"/>
              <a:pathLst>
                <a:path w="24" h="16">
                  <a:moveTo>
                    <a:pt x="0" y="16"/>
                  </a:moveTo>
                  <a:lnTo>
                    <a:pt x="12" y="16"/>
                  </a:lnTo>
                  <a:lnTo>
                    <a:pt x="12" y="12"/>
                  </a:lnTo>
                  <a:lnTo>
                    <a:pt x="14" y="10"/>
                  </a:lnTo>
                  <a:lnTo>
                    <a:pt x="14" y="10"/>
                  </a:lnTo>
                  <a:lnTo>
                    <a:pt x="24" y="0"/>
                  </a:lnTo>
                  <a:lnTo>
                    <a:pt x="24" y="0"/>
                  </a:lnTo>
                </a:path>
              </a:pathLst>
            </a:custGeom>
            <a:noFill/>
            <a:ln w="6">
              <a:solidFill>
                <a:srgbClr val="999999"/>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45" name="Freeform 5780">
              <a:extLst>
                <a:ext uri="{FF2B5EF4-FFF2-40B4-BE49-F238E27FC236}">
                  <a16:creationId xmlns:a16="http://schemas.microsoft.com/office/drawing/2014/main" id="{2BE6C44C-38F7-FE48-8FE0-5E2E0BFB70CA}"/>
                </a:ext>
              </a:extLst>
            </p:cNvPr>
            <p:cNvSpPr>
              <a:spLocks/>
            </p:cNvSpPr>
            <p:nvPr/>
          </p:nvSpPr>
          <p:spPr bwMode="auto">
            <a:xfrm>
              <a:off x="4939939" y="5760003"/>
              <a:ext cx="42292" cy="98958"/>
            </a:xfrm>
            <a:custGeom>
              <a:avLst/>
              <a:gdLst/>
              <a:ahLst/>
              <a:cxnLst>
                <a:cxn ang="0">
                  <a:pos x="24" y="10"/>
                </a:cxn>
                <a:cxn ang="0">
                  <a:pos x="24" y="10"/>
                </a:cxn>
                <a:cxn ang="0">
                  <a:pos x="20" y="6"/>
                </a:cxn>
                <a:cxn ang="0">
                  <a:pos x="16" y="6"/>
                </a:cxn>
                <a:cxn ang="0">
                  <a:pos x="16" y="6"/>
                </a:cxn>
                <a:cxn ang="0">
                  <a:pos x="12" y="6"/>
                </a:cxn>
                <a:cxn ang="0">
                  <a:pos x="8" y="8"/>
                </a:cxn>
                <a:cxn ang="0">
                  <a:pos x="6" y="12"/>
                </a:cxn>
                <a:cxn ang="0">
                  <a:pos x="6" y="16"/>
                </a:cxn>
                <a:cxn ang="0">
                  <a:pos x="6" y="16"/>
                </a:cxn>
                <a:cxn ang="0">
                  <a:pos x="8" y="20"/>
                </a:cxn>
                <a:cxn ang="0">
                  <a:pos x="10" y="24"/>
                </a:cxn>
                <a:cxn ang="0">
                  <a:pos x="16" y="28"/>
                </a:cxn>
                <a:cxn ang="0">
                  <a:pos x="16" y="28"/>
                </a:cxn>
                <a:cxn ang="0">
                  <a:pos x="24" y="34"/>
                </a:cxn>
                <a:cxn ang="0">
                  <a:pos x="26" y="40"/>
                </a:cxn>
                <a:cxn ang="0">
                  <a:pos x="26" y="44"/>
                </a:cxn>
                <a:cxn ang="0">
                  <a:pos x="26" y="44"/>
                </a:cxn>
                <a:cxn ang="0">
                  <a:pos x="26" y="52"/>
                </a:cxn>
                <a:cxn ang="0">
                  <a:pos x="22" y="56"/>
                </a:cxn>
                <a:cxn ang="0">
                  <a:pos x="18" y="60"/>
                </a:cxn>
                <a:cxn ang="0">
                  <a:pos x="12" y="62"/>
                </a:cxn>
                <a:cxn ang="0">
                  <a:pos x="12" y="62"/>
                </a:cxn>
                <a:cxn ang="0">
                  <a:pos x="6" y="60"/>
                </a:cxn>
                <a:cxn ang="0">
                  <a:pos x="2" y="58"/>
                </a:cxn>
                <a:cxn ang="0">
                  <a:pos x="2" y="52"/>
                </a:cxn>
                <a:cxn ang="0">
                  <a:pos x="2" y="52"/>
                </a:cxn>
                <a:cxn ang="0">
                  <a:pos x="6" y="54"/>
                </a:cxn>
                <a:cxn ang="0">
                  <a:pos x="12" y="56"/>
                </a:cxn>
                <a:cxn ang="0">
                  <a:pos x="12" y="56"/>
                </a:cxn>
                <a:cxn ang="0">
                  <a:pos x="16" y="56"/>
                </a:cxn>
                <a:cxn ang="0">
                  <a:pos x="18" y="54"/>
                </a:cxn>
                <a:cxn ang="0">
                  <a:pos x="20" y="50"/>
                </a:cxn>
                <a:cxn ang="0">
                  <a:pos x="22" y="46"/>
                </a:cxn>
                <a:cxn ang="0">
                  <a:pos x="22" y="46"/>
                </a:cxn>
                <a:cxn ang="0">
                  <a:pos x="20" y="42"/>
                </a:cxn>
                <a:cxn ang="0">
                  <a:pos x="18" y="38"/>
                </a:cxn>
                <a:cxn ang="0">
                  <a:pos x="10" y="32"/>
                </a:cxn>
                <a:cxn ang="0">
                  <a:pos x="10" y="32"/>
                </a:cxn>
                <a:cxn ang="0">
                  <a:pos x="4" y="26"/>
                </a:cxn>
                <a:cxn ang="0">
                  <a:pos x="2" y="22"/>
                </a:cxn>
                <a:cxn ang="0">
                  <a:pos x="0" y="16"/>
                </a:cxn>
                <a:cxn ang="0">
                  <a:pos x="0" y="16"/>
                </a:cxn>
                <a:cxn ang="0">
                  <a:pos x="2" y="10"/>
                </a:cxn>
                <a:cxn ang="0">
                  <a:pos x="4" y="4"/>
                </a:cxn>
                <a:cxn ang="0">
                  <a:pos x="8" y="2"/>
                </a:cxn>
                <a:cxn ang="0">
                  <a:pos x="14" y="0"/>
                </a:cxn>
                <a:cxn ang="0">
                  <a:pos x="14" y="0"/>
                </a:cxn>
                <a:cxn ang="0">
                  <a:pos x="20" y="0"/>
                </a:cxn>
                <a:cxn ang="0">
                  <a:pos x="24" y="4"/>
                </a:cxn>
                <a:cxn ang="0">
                  <a:pos x="24" y="10"/>
                </a:cxn>
              </a:cxnLst>
              <a:rect l="0" t="0" r="r" b="b"/>
              <a:pathLst>
                <a:path w="26" h="62">
                  <a:moveTo>
                    <a:pt x="24" y="10"/>
                  </a:moveTo>
                  <a:lnTo>
                    <a:pt x="24" y="10"/>
                  </a:lnTo>
                  <a:lnTo>
                    <a:pt x="20" y="6"/>
                  </a:lnTo>
                  <a:lnTo>
                    <a:pt x="16" y="6"/>
                  </a:lnTo>
                  <a:lnTo>
                    <a:pt x="16" y="6"/>
                  </a:lnTo>
                  <a:lnTo>
                    <a:pt x="12" y="6"/>
                  </a:lnTo>
                  <a:lnTo>
                    <a:pt x="8" y="8"/>
                  </a:lnTo>
                  <a:lnTo>
                    <a:pt x="6" y="12"/>
                  </a:lnTo>
                  <a:lnTo>
                    <a:pt x="6" y="16"/>
                  </a:lnTo>
                  <a:lnTo>
                    <a:pt x="6" y="16"/>
                  </a:lnTo>
                  <a:lnTo>
                    <a:pt x="8" y="20"/>
                  </a:lnTo>
                  <a:lnTo>
                    <a:pt x="10" y="24"/>
                  </a:lnTo>
                  <a:lnTo>
                    <a:pt x="16" y="28"/>
                  </a:lnTo>
                  <a:lnTo>
                    <a:pt x="16" y="28"/>
                  </a:lnTo>
                  <a:lnTo>
                    <a:pt x="24" y="34"/>
                  </a:lnTo>
                  <a:lnTo>
                    <a:pt x="26" y="40"/>
                  </a:lnTo>
                  <a:lnTo>
                    <a:pt x="26" y="44"/>
                  </a:lnTo>
                  <a:lnTo>
                    <a:pt x="26" y="44"/>
                  </a:lnTo>
                  <a:lnTo>
                    <a:pt x="26" y="52"/>
                  </a:lnTo>
                  <a:lnTo>
                    <a:pt x="22" y="56"/>
                  </a:lnTo>
                  <a:lnTo>
                    <a:pt x="18" y="60"/>
                  </a:lnTo>
                  <a:lnTo>
                    <a:pt x="12" y="62"/>
                  </a:lnTo>
                  <a:lnTo>
                    <a:pt x="12" y="62"/>
                  </a:lnTo>
                  <a:lnTo>
                    <a:pt x="6" y="60"/>
                  </a:lnTo>
                  <a:lnTo>
                    <a:pt x="2" y="58"/>
                  </a:lnTo>
                  <a:lnTo>
                    <a:pt x="2" y="52"/>
                  </a:lnTo>
                  <a:lnTo>
                    <a:pt x="2" y="52"/>
                  </a:lnTo>
                  <a:lnTo>
                    <a:pt x="6" y="54"/>
                  </a:lnTo>
                  <a:lnTo>
                    <a:pt x="12" y="56"/>
                  </a:lnTo>
                  <a:lnTo>
                    <a:pt x="12" y="56"/>
                  </a:lnTo>
                  <a:lnTo>
                    <a:pt x="16" y="56"/>
                  </a:lnTo>
                  <a:lnTo>
                    <a:pt x="18" y="54"/>
                  </a:lnTo>
                  <a:lnTo>
                    <a:pt x="20" y="50"/>
                  </a:lnTo>
                  <a:lnTo>
                    <a:pt x="22" y="46"/>
                  </a:lnTo>
                  <a:lnTo>
                    <a:pt x="22" y="46"/>
                  </a:lnTo>
                  <a:lnTo>
                    <a:pt x="20" y="42"/>
                  </a:lnTo>
                  <a:lnTo>
                    <a:pt x="18" y="38"/>
                  </a:lnTo>
                  <a:lnTo>
                    <a:pt x="10" y="32"/>
                  </a:lnTo>
                  <a:lnTo>
                    <a:pt x="10" y="32"/>
                  </a:lnTo>
                  <a:lnTo>
                    <a:pt x="4" y="26"/>
                  </a:lnTo>
                  <a:lnTo>
                    <a:pt x="2" y="22"/>
                  </a:lnTo>
                  <a:lnTo>
                    <a:pt x="0" y="16"/>
                  </a:lnTo>
                  <a:lnTo>
                    <a:pt x="0" y="16"/>
                  </a:lnTo>
                  <a:lnTo>
                    <a:pt x="2" y="10"/>
                  </a:lnTo>
                  <a:lnTo>
                    <a:pt x="4" y="4"/>
                  </a:lnTo>
                  <a:lnTo>
                    <a:pt x="8" y="2"/>
                  </a:lnTo>
                  <a:lnTo>
                    <a:pt x="14" y="0"/>
                  </a:lnTo>
                  <a:lnTo>
                    <a:pt x="14" y="0"/>
                  </a:lnTo>
                  <a:lnTo>
                    <a:pt x="20" y="0"/>
                  </a:lnTo>
                  <a:lnTo>
                    <a:pt x="24" y="4"/>
                  </a:lnTo>
                  <a:lnTo>
                    <a:pt x="24"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46" name="Freeform 5781">
              <a:extLst>
                <a:ext uri="{FF2B5EF4-FFF2-40B4-BE49-F238E27FC236}">
                  <a16:creationId xmlns:a16="http://schemas.microsoft.com/office/drawing/2014/main" id="{247D99B2-9099-7D42-8279-5400135AEC39}"/>
                </a:ext>
              </a:extLst>
            </p:cNvPr>
            <p:cNvSpPr>
              <a:spLocks noEditPoints="1"/>
            </p:cNvSpPr>
            <p:nvPr/>
          </p:nvSpPr>
          <p:spPr bwMode="auto">
            <a:xfrm>
              <a:off x="4990689" y="5760003"/>
              <a:ext cx="48636" cy="98958"/>
            </a:xfrm>
            <a:custGeom>
              <a:avLst/>
              <a:gdLst/>
              <a:ahLst/>
              <a:cxnLst>
                <a:cxn ang="0">
                  <a:pos x="30" y="30"/>
                </a:cxn>
                <a:cxn ang="0">
                  <a:pos x="30" y="30"/>
                </a:cxn>
                <a:cxn ang="0">
                  <a:pos x="30" y="40"/>
                </a:cxn>
                <a:cxn ang="0">
                  <a:pos x="28" y="50"/>
                </a:cxn>
                <a:cxn ang="0">
                  <a:pos x="26" y="54"/>
                </a:cxn>
                <a:cxn ang="0">
                  <a:pos x="24" y="58"/>
                </a:cxn>
                <a:cxn ang="0">
                  <a:pos x="20" y="60"/>
                </a:cxn>
                <a:cxn ang="0">
                  <a:pos x="16" y="62"/>
                </a:cxn>
                <a:cxn ang="0">
                  <a:pos x="16" y="62"/>
                </a:cxn>
                <a:cxn ang="0">
                  <a:pos x="10" y="60"/>
                </a:cxn>
                <a:cxn ang="0">
                  <a:pos x="8" y="58"/>
                </a:cxn>
                <a:cxn ang="0">
                  <a:pos x="2" y="52"/>
                </a:cxn>
                <a:cxn ang="0">
                  <a:pos x="0" y="42"/>
                </a:cxn>
                <a:cxn ang="0">
                  <a:pos x="0" y="30"/>
                </a:cxn>
                <a:cxn ang="0">
                  <a:pos x="0" y="30"/>
                </a:cxn>
                <a:cxn ang="0">
                  <a:pos x="0" y="20"/>
                </a:cxn>
                <a:cxn ang="0">
                  <a:pos x="2" y="10"/>
                </a:cxn>
                <a:cxn ang="0">
                  <a:pos x="8" y="2"/>
                </a:cxn>
                <a:cxn ang="0">
                  <a:pos x="10" y="0"/>
                </a:cxn>
                <a:cxn ang="0">
                  <a:pos x="16" y="0"/>
                </a:cxn>
                <a:cxn ang="0">
                  <a:pos x="16" y="0"/>
                </a:cxn>
                <a:cxn ang="0">
                  <a:pos x="20" y="0"/>
                </a:cxn>
                <a:cxn ang="0">
                  <a:pos x="24" y="2"/>
                </a:cxn>
                <a:cxn ang="0">
                  <a:pos x="28" y="10"/>
                </a:cxn>
                <a:cxn ang="0">
                  <a:pos x="30" y="20"/>
                </a:cxn>
                <a:cxn ang="0">
                  <a:pos x="30" y="30"/>
                </a:cxn>
                <a:cxn ang="0">
                  <a:pos x="30" y="30"/>
                </a:cxn>
                <a:cxn ang="0">
                  <a:pos x="6" y="30"/>
                </a:cxn>
                <a:cxn ang="0">
                  <a:pos x="6" y="30"/>
                </a:cxn>
                <a:cxn ang="0">
                  <a:pos x="8" y="48"/>
                </a:cxn>
                <a:cxn ang="0">
                  <a:pos x="10" y="54"/>
                </a:cxn>
                <a:cxn ang="0">
                  <a:pos x="12" y="56"/>
                </a:cxn>
                <a:cxn ang="0">
                  <a:pos x="16" y="56"/>
                </a:cxn>
                <a:cxn ang="0">
                  <a:pos x="16" y="56"/>
                </a:cxn>
                <a:cxn ang="0">
                  <a:pos x="18" y="56"/>
                </a:cxn>
                <a:cxn ang="0">
                  <a:pos x="20" y="54"/>
                </a:cxn>
                <a:cxn ang="0">
                  <a:pos x="22" y="48"/>
                </a:cxn>
                <a:cxn ang="0">
                  <a:pos x="24" y="30"/>
                </a:cxn>
                <a:cxn ang="0">
                  <a:pos x="24" y="30"/>
                </a:cxn>
                <a:cxn ang="0">
                  <a:pos x="22" y="14"/>
                </a:cxn>
                <a:cxn ang="0">
                  <a:pos x="20" y="8"/>
                </a:cxn>
                <a:cxn ang="0">
                  <a:pos x="18" y="6"/>
                </a:cxn>
                <a:cxn ang="0">
                  <a:pos x="16" y="6"/>
                </a:cxn>
                <a:cxn ang="0">
                  <a:pos x="16" y="6"/>
                </a:cxn>
                <a:cxn ang="0">
                  <a:pos x="12" y="6"/>
                </a:cxn>
                <a:cxn ang="0">
                  <a:pos x="10" y="8"/>
                </a:cxn>
                <a:cxn ang="0">
                  <a:pos x="8" y="14"/>
                </a:cxn>
                <a:cxn ang="0">
                  <a:pos x="6" y="30"/>
                </a:cxn>
                <a:cxn ang="0">
                  <a:pos x="6" y="30"/>
                </a:cxn>
              </a:cxnLst>
              <a:rect l="0" t="0" r="r" b="b"/>
              <a:pathLst>
                <a:path w="30" h="62">
                  <a:moveTo>
                    <a:pt x="30" y="30"/>
                  </a:moveTo>
                  <a:lnTo>
                    <a:pt x="30" y="30"/>
                  </a:lnTo>
                  <a:lnTo>
                    <a:pt x="30" y="40"/>
                  </a:lnTo>
                  <a:lnTo>
                    <a:pt x="28" y="50"/>
                  </a:lnTo>
                  <a:lnTo>
                    <a:pt x="26" y="54"/>
                  </a:lnTo>
                  <a:lnTo>
                    <a:pt x="24" y="58"/>
                  </a:lnTo>
                  <a:lnTo>
                    <a:pt x="20" y="60"/>
                  </a:lnTo>
                  <a:lnTo>
                    <a:pt x="16" y="62"/>
                  </a:lnTo>
                  <a:lnTo>
                    <a:pt x="16" y="62"/>
                  </a:lnTo>
                  <a:lnTo>
                    <a:pt x="10" y="60"/>
                  </a:lnTo>
                  <a:lnTo>
                    <a:pt x="8" y="58"/>
                  </a:lnTo>
                  <a:lnTo>
                    <a:pt x="2" y="52"/>
                  </a:lnTo>
                  <a:lnTo>
                    <a:pt x="0" y="42"/>
                  </a:lnTo>
                  <a:lnTo>
                    <a:pt x="0" y="30"/>
                  </a:lnTo>
                  <a:lnTo>
                    <a:pt x="0" y="30"/>
                  </a:lnTo>
                  <a:lnTo>
                    <a:pt x="0" y="20"/>
                  </a:lnTo>
                  <a:lnTo>
                    <a:pt x="2" y="10"/>
                  </a:lnTo>
                  <a:lnTo>
                    <a:pt x="8" y="2"/>
                  </a:lnTo>
                  <a:lnTo>
                    <a:pt x="10" y="0"/>
                  </a:lnTo>
                  <a:lnTo>
                    <a:pt x="16" y="0"/>
                  </a:lnTo>
                  <a:lnTo>
                    <a:pt x="16" y="0"/>
                  </a:lnTo>
                  <a:lnTo>
                    <a:pt x="20" y="0"/>
                  </a:lnTo>
                  <a:lnTo>
                    <a:pt x="24" y="2"/>
                  </a:lnTo>
                  <a:lnTo>
                    <a:pt x="28" y="10"/>
                  </a:lnTo>
                  <a:lnTo>
                    <a:pt x="30" y="20"/>
                  </a:lnTo>
                  <a:lnTo>
                    <a:pt x="30" y="30"/>
                  </a:lnTo>
                  <a:lnTo>
                    <a:pt x="30" y="30"/>
                  </a:lnTo>
                  <a:close/>
                  <a:moveTo>
                    <a:pt x="6" y="30"/>
                  </a:moveTo>
                  <a:lnTo>
                    <a:pt x="6" y="30"/>
                  </a:lnTo>
                  <a:lnTo>
                    <a:pt x="8" y="48"/>
                  </a:lnTo>
                  <a:lnTo>
                    <a:pt x="10" y="54"/>
                  </a:lnTo>
                  <a:lnTo>
                    <a:pt x="12" y="56"/>
                  </a:lnTo>
                  <a:lnTo>
                    <a:pt x="16" y="56"/>
                  </a:lnTo>
                  <a:lnTo>
                    <a:pt x="16" y="56"/>
                  </a:lnTo>
                  <a:lnTo>
                    <a:pt x="18" y="56"/>
                  </a:lnTo>
                  <a:lnTo>
                    <a:pt x="20" y="54"/>
                  </a:lnTo>
                  <a:lnTo>
                    <a:pt x="22" y="48"/>
                  </a:lnTo>
                  <a:lnTo>
                    <a:pt x="24" y="30"/>
                  </a:lnTo>
                  <a:lnTo>
                    <a:pt x="24" y="30"/>
                  </a:lnTo>
                  <a:lnTo>
                    <a:pt x="22" y="14"/>
                  </a:lnTo>
                  <a:lnTo>
                    <a:pt x="20" y="8"/>
                  </a:lnTo>
                  <a:lnTo>
                    <a:pt x="18" y="6"/>
                  </a:lnTo>
                  <a:lnTo>
                    <a:pt x="16" y="6"/>
                  </a:lnTo>
                  <a:lnTo>
                    <a:pt x="16" y="6"/>
                  </a:lnTo>
                  <a:lnTo>
                    <a:pt x="12" y="6"/>
                  </a:lnTo>
                  <a:lnTo>
                    <a:pt x="10" y="8"/>
                  </a:lnTo>
                  <a:lnTo>
                    <a:pt x="8" y="14"/>
                  </a:lnTo>
                  <a:lnTo>
                    <a:pt x="6" y="30"/>
                  </a:lnTo>
                  <a:lnTo>
                    <a:pt x="6"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47" name="Freeform 5782">
              <a:extLst>
                <a:ext uri="{FF2B5EF4-FFF2-40B4-BE49-F238E27FC236}">
                  <a16:creationId xmlns:a16="http://schemas.microsoft.com/office/drawing/2014/main" id="{568AC095-7EB7-0148-B144-754323CD1F33}"/>
                </a:ext>
              </a:extLst>
            </p:cNvPr>
            <p:cNvSpPr>
              <a:spLocks/>
            </p:cNvSpPr>
            <p:nvPr/>
          </p:nvSpPr>
          <p:spPr bwMode="auto">
            <a:xfrm>
              <a:off x="5052013" y="5760003"/>
              <a:ext cx="38063" cy="98958"/>
            </a:xfrm>
            <a:custGeom>
              <a:avLst/>
              <a:gdLst/>
              <a:ahLst/>
              <a:cxnLst>
                <a:cxn ang="0">
                  <a:pos x="24" y="42"/>
                </a:cxn>
                <a:cxn ang="0">
                  <a:pos x="24" y="42"/>
                </a:cxn>
                <a:cxn ang="0">
                  <a:pos x="24" y="50"/>
                </a:cxn>
                <a:cxn ang="0">
                  <a:pos x="22" y="56"/>
                </a:cxn>
                <a:cxn ang="0">
                  <a:pos x="20" y="60"/>
                </a:cxn>
                <a:cxn ang="0">
                  <a:pos x="12" y="62"/>
                </a:cxn>
                <a:cxn ang="0">
                  <a:pos x="12" y="62"/>
                </a:cxn>
                <a:cxn ang="0">
                  <a:pos x="6" y="60"/>
                </a:cxn>
                <a:cxn ang="0">
                  <a:pos x="2" y="56"/>
                </a:cxn>
                <a:cxn ang="0">
                  <a:pos x="0" y="50"/>
                </a:cxn>
                <a:cxn ang="0">
                  <a:pos x="0" y="42"/>
                </a:cxn>
                <a:cxn ang="0">
                  <a:pos x="0" y="0"/>
                </a:cxn>
                <a:cxn ang="0">
                  <a:pos x="6" y="0"/>
                </a:cxn>
                <a:cxn ang="0">
                  <a:pos x="6" y="42"/>
                </a:cxn>
                <a:cxn ang="0">
                  <a:pos x="6" y="42"/>
                </a:cxn>
                <a:cxn ang="0">
                  <a:pos x="6" y="52"/>
                </a:cxn>
                <a:cxn ang="0">
                  <a:pos x="8" y="56"/>
                </a:cxn>
                <a:cxn ang="0">
                  <a:pos x="12" y="56"/>
                </a:cxn>
                <a:cxn ang="0">
                  <a:pos x="12" y="56"/>
                </a:cxn>
                <a:cxn ang="0">
                  <a:pos x="16" y="56"/>
                </a:cxn>
                <a:cxn ang="0">
                  <a:pos x="18" y="52"/>
                </a:cxn>
                <a:cxn ang="0">
                  <a:pos x="20" y="42"/>
                </a:cxn>
                <a:cxn ang="0">
                  <a:pos x="20" y="0"/>
                </a:cxn>
                <a:cxn ang="0">
                  <a:pos x="24" y="0"/>
                </a:cxn>
                <a:cxn ang="0">
                  <a:pos x="24" y="42"/>
                </a:cxn>
              </a:cxnLst>
              <a:rect l="0" t="0" r="r" b="b"/>
              <a:pathLst>
                <a:path w="24" h="62">
                  <a:moveTo>
                    <a:pt x="24" y="42"/>
                  </a:moveTo>
                  <a:lnTo>
                    <a:pt x="24" y="42"/>
                  </a:lnTo>
                  <a:lnTo>
                    <a:pt x="24" y="50"/>
                  </a:lnTo>
                  <a:lnTo>
                    <a:pt x="22" y="56"/>
                  </a:lnTo>
                  <a:lnTo>
                    <a:pt x="20" y="60"/>
                  </a:lnTo>
                  <a:lnTo>
                    <a:pt x="12" y="62"/>
                  </a:lnTo>
                  <a:lnTo>
                    <a:pt x="12" y="62"/>
                  </a:lnTo>
                  <a:lnTo>
                    <a:pt x="6" y="60"/>
                  </a:lnTo>
                  <a:lnTo>
                    <a:pt x="2" y="56"/>
                  </a:lnTo>
                  <a:lnTo>
                    <a:pt x="0" y="50"/>
                  </a:lnTo>
                  <a:lnTo>
                    <a:pt x="0" y="42"/>
                  </a:lnTo>
                  <a:lnTo>
                    <a:pt x="0" y="0"/>
                  </a:lnTo>
                  <a:lnTo>
                    <a:pt x="6" y="0"/>
                  </a:lnTo>
                  <a:lnTo>
                    <a:pt x="6" y="42"/>
                  </a:lnTo>
                  <a:lnTo>
                    <a:pt x="6" y="42"/>
                  </a:lnTo>
                  <a:lnTo>
                    <a:pt x="6" y="52"/>
                  </a:lnTo>
                  <a:lnTo>
                    <a:pt x="8" y="56"/>
                  </a:lnTo>
                  <a:lnTo>
                    <a:pt x="12" y="56"/>
                  </a:lnTo>
                  <a:lnTo>
                    <a:pt x="12" y="56"/>
                  </a:lnTo>
                  <a:lnTo>
                    <a:pt x="16" y="56"/>
                  </a:lnTo>
                  <a:lnTo>
                    <a:pt x="18" y="52"/>
                  </a:lnTo>
                  <a:lnTo>
                    <a:pt x="20" y="42"/>
                  </a:lnTo>
                  <a:lnTo>
                    <a:pt x="20" y="0"/>
                  </a:lnTo>
                  <a:lnTo>
                    <a:pt x="24" y="0"/>
                  </a:lnTo>
                  <a:lnTo>
                    <a:pt x="24"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48" name="Freeform 5783">
              <a:extLst>
                <a:ext uri="{FF2B5EF4-FFF2-40B4-BE49-F238E27FC236}">
                  <a16:creationId xmlns:a16="http://schemas.microsoft.com/office/drawing/2014/main" id="{0A69DB68-5860-5F45-AB35-C7E43F867B0D}"/>
                </a:ext>
              </a:extLst>
            </p:cNvPr>
            <p:cNvSpPr>
              <a:spLocks/>
            </p:cNvSpPr>
            <p:nvPr/>
          </p:nvSpPr>
          <p:spPr bwMode="auto">
            <a:xfrm>
              <a:off x="5098534" y="5760003"/>
              <a:ext cx="38063" cy="96759"/>
            </a:xfrm>
            <a:custGeom>
              <a:avLst/>
              <a:gdLst/>
              <a:ahLst/>
              <a:cxnLst>
                <a:cxn ang="0">
                  <a:pos x="24" y="6"/>
                </a:cxn>
                <a:cxn ang="0">
                  <a:pos x="14" y="6"/>
                </a:cxn>
                <a:cxn ang="0">
                  <a:pos x="14" y="60"/>
                </a:cxn>
                <a:cxn ang="0">
                  <a:pos x="10" y="60"/>
                </a:cxn>
                <a:cxn ang="0">
                  <a:pos x="10" y="6"/>
                </a:cxn>
                <a:cxn ang="0">
                  <a:pos x="0" y="6"/>
                </a:cxn>
                <a:cxn ang="0">
                  <a:pos x="0" y="0"/>
                </a:cxn>
                <a:cxn ang="0">
                  <a:pos x="24" y="0"/>
                </a:cxn>
                <a:cxn ang="0">
                  <a:pos x="24" y="6"/>
                </a:cxn>
              </a:cxnLst>
              <a:rect l="0" t="0" r="r" b="b"/>
              <a:pathLst>
                <a:path w="24" h="60">
                  <a:moveTo>
                    <a:pt x="24" y="6"/>
                  </a:moveTo>
                  <a:lnTo>
                    <a:pt x="14" y="6"/>
                  </a:lnTo>
                  <a:lnTo>
                    <a:pt x="14" y="60"/>
                  </a:lnTo>
                  <a:lnTo>
                    <a:pt x="10" y="60"/>
                  </a:lnTo>
                  <a:lnTo>
                    <a:pt x="10" y="6"/>
                  </a:lnTo>
                  <a:lnTo>
                    <a:pt x="0" y="6"/>
                  </a:lnTo>
                  <a:lnTo>
                    <a:pt x="0" y="0"/>
                  </a:lnTo>
                  <a:lnTo>
                    <a:pt x="24" y="0"/>
                  </a:lnTo>
                  <a:lnTo>
                    <a:pt x="24"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49" name="Freeform 5784">
              <a:extLst>
                <a:ext uri="{FF2B5EF4-FFF2-40B4-BE49-F238E27FC236}">
                  <a16:creationId xmlns:a16="http://schemas.microsoft.com/office/drawing/2014/main" id="{3F149EB8-7A53-B244-A48F-025CD38F701C}"/>
                </a:ext>
              </a:extLst>
            </p:cNvPr>
            <p:cNvSpPr>
              <a:spLocks/>
            </p:cNvSpPr>
            <p:nvPr/>
          </p:nvSpPr>
          <p:spPr bwMode="auto">
            <a:xfrm>
              <a:off x="5147169" y="5760003"/>
              <a:ext cx="38063" cy="96759"/>
            </a:xfrm>
            <a:custGeom>
              <a:avLst/>
              <a:gdLst/>
              <a:ahLst/>
              <a:cxnLst>
                <a:cxn ang="0">
                  <a:pos x="24" y="60"/>
                </a:cxn>
                <a:cxn ang="0">
                  <a:pos x="18" y="60"/>
                </a:cxn>
                <a:cxn ang="0">
                  <a:pos x="18" y="30"/>
                </a:cxn>
                <a:cxn ang="0">
                  <a:pos x="4" y="30"/>
                </a:cxn>
                <a:cxn ang="0">
                  <a:pos x="4" y="60"/>
                </a:cxn>
                <a:cxn ang="0">
                  <a:pos x="0" y="60"/>
                </a:cxn>
                <a:cxn ang="0">
                  <a:pos x="0" y="0"/>
                </a:cxn>
                <a:cxn ang="0">
                  <a:pos x="4" y="0"/>
                </a:cxn>
                <a:cxn ang="0">
                  <a:pos x="4" y="24"/>
                </a:cxn>
                <a:cxn ang="0">
                  <a:pos x="18" y="24"/>
                </a:cxn>
                <a:cxn ang="0">
                  <a:pos x="18" y="0"/>
                </a:cxn>
                <a:cxn ang="0">
                  <a:pos x="24" y="0"/>
                </a:cxn>
                <a:cxn ang="0">
                  <a:pos x="24" y="60"/>
                </a:cxn>
              </a:cxnLst>
              <a:rect l="0" t="0" r="r" b="b"/>
              <a:pathLst>
                <a:path w="24" h="60">
                  <a:moveTo>
                    <a:pt x="24" y="60"/>
                  </a:moveTo>
                  <a:lnTo>
                    <a:pt x="18" y="60"/>
                  </a:lnTo>
                  <a:lnTo>
                    <a:pt x="18" y="30"/>
                  </a:lnTo>
                  <a:lnTo>
                    <a:pt x="4" y="30"/>
                  </a:lnTo>
                  <a:lnTo>
                    <a:pt x="4" y="60"/>
                  </a:lnTo>
                  <a:lnTo>
                    <a:pt x="0" y="60"/>
                  </a:lnTo>
                  <a:lnTo>
                    <a:pt x="0" y="0"/>
                  </a:lnTo>
                  <a:lnTo>
                    <a:pt x="4" y="0"/>
                  </a:lnTo>
                  <a:lnTo>
                    <a:pt x="4" y="24"/>
                  </a:lnTo>
                  <a:lnTo>
                    <a:pt x="18" y="24"/>
                  </a:lnTo>
                  <a:lnTo>
                    <a:pt x="18"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50" name="Freeform 5785">
              <a:extLst>
                <a:ext uri="{FF2B5EF4-FFF2-40B4-BE49-F238E27FC236}">
                  <a16:creationId xmlns:a16="http://schemas.microsoft.com/office/drawing/2014/main" id="{BEDC524F-D1DF-4748-895D-EB823C1D74C7}"/>
                </a:ext>
              </a:extLst>
            </p:cNvPr>
            <p:cNvSpPr>
              <a:spLocks noEditPoints="1"/>
            </p:cNvSpPr>
            <p:nvPr/>
          </p:nvSpPr>
          <p:spPr bwMode="auto">
            <a:xfrm>
              <a:off x="4937825" y="5900743"/>
              <a:ext cx="46521" cy="94560"/>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51" name="Freeform 5786">
              <a:extLst>
                <a:ext uri="{FF2B5EF4-FFF2-40B4-BE49-F238E27FC236}">
                  <a16:creationId xmlns:a16="http://schemas.microsoft.com/office/drawing/2014/main" id="{0B76DDDE-C41A-6443-BE02-03A118AED00E}"/>
                </a:ext>
              </a:extLst>
            </p:cNvPr>
            <p:cNvSpPr>
              <a:spLocks/>
            </p:cNvSpPr>
            <p:nvPr/>
          </p:nvSpPr>
          <p:spPr bwMode="auto">
            <a:xfrm>
              <a:off x="4990689" y="5900743"/>
              <a:ext cx="31720" cy="94560"/>
            </a:xfrm>
            <a:custGeom>
              <a:avLst/>
              <a:gdLst/>
              <a:ahLst/>
              <a:cxnLst>
                <a:cxn ang="0">
                  <a:pos x="20" y="6"/>
                </a:cxn>
                <a:cxn ang="0">
                  <a:pos x="6" y="6"/>
                </a:cxn>
                <a:cxn ang="0">
                  <a:pos x="6" y="28"/>
                </a:cxn>
                <a:cxn ang="0">
                  <a:pos x="18" y="28"/>
                </a:cxn>
                <a:cxn ang="0">
                  <a:pos x="18" y="32"/>
                </a:cxn>
                <a:cxn ang="0">
                  <a:pos x="6" y="32"/>
                </a:cxn>
                <a:cxn ang="0">
                  <a:pos x="6" y="60"/>
                </a:cxn>
                <a:cxn ang="0">
                  <a:pos x="0" y="60"/>
                </a:cxn>
                <a:cxn ang="0">
                  <a:pos x="0" y="0"/>
                </a:cxn>
                <a:cxn ang="0">
                  <a:pos x="20" y="0"/>
                </a:cxn>
                <a:cxn ang="0">
                  <a:pos x="20" y="6"/>
                </a:cxn>
              </a:cxnLst>
              <a:rect l="0" t="0" r="r" b="b"/>
              <a:pathLst>
                <a:path w="20" h="60">
                  <a:moveTo>
                    <a:pt x="20" y="6"/>
                  </a:moveTo>
                  <a:lnTo>
                    <a:pt x="6" y="6"/>
                  </a:lnTo>
                  <a:lnTo>
                    <a:pt x="6" y="28"/>
                  </a:lnTo>
                  <a:lnTo>
                    <a:pt x="18" y="28"/>
                  </a:lnTo>
                  <a:lnTo>
                    <a:pt x="18" y="32"/>
                  </a:lnTo>
                  <a:lnTo>
                    <a:pt x="6" y="32"/>
                  </a:lnTo>
                  <a:lnTo>
                    <a:pt x="6" y="60"/>
                  </a:lnTo>
                  <a:lnTo>
                    <a:pt x="0" y="60"/>
                  </a:lnTo>
                  <a:lnTo>
                    <a:pt x="0" y="0"/>
                  </a:lnTo>
                  <a:lnTo>
                    <a:pt x="20" y="0"/>
                  </a:lnTo>
                  <a:lnTo>
                    <a:pt x="20"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52" name="Freeform 5787">
              <a:extLst>
                <a:ext uri="{FF2B5EF4-FFF2-40B4-BE49-F238E27FC236}">
                  <a16:creationId xmlns:a16="http://schemas.microsoft.com/office/drawing/2014/main" id="{8FEAB1AA-1D34-FA41-8945-FA8D5958703E}"/>
                </a:ext>
              </a:extLst>
            </p:cNvPr>
            <p:cNvSpPr>
              <a:spLocks noEditPoints="1"/>
            </p:cNvSpPr>
            <p:nvPr/>
          </p:nvSpPr>
          <p:spPr bwMode="auto">
            <a:xfrm>
              <a:off x="5035096" y="5900743"/>
              <a:ext cx="38063" cy="94560"/>
            </a:xfrm>
            <a:custGeom>
              <a:avLst/>
              <a:gdLst/>
              <a:ahLst/>
              <a:cxnLst>
                <a:cxn ang="0">
                  <a:pos x="0" y="60"/>
                </a:cxn>
                <a:cxn ang="0">
                  <a:pos x="0" y="0"/>
                </a:cxn>
                <a:cxn ang="0">
                  <a:pos x="6" y="0"/>
                </a:cxn>
                <a:cxn ang="0">
                  <a:pos x="6" y="0"/>
                </a:cxn>
                <a:cxn ang="0">
                  <a:pos x="12" y="0"/>
                </a:cxn>
                <a:cxn ang="0">
                  <a:pos x="16" y="2"/>
                </a:cxn>
                <a:cxn ang="0">
                  <a:pos x="20" y="8"/>
                </a:cxn>
                <a:cxn ang="0">
                  <a:pos x="22" y="16"/>
                </a:cxn>
                <a:cxn ang="0">
                  <a:pos x="22" y="16"/>
                </a:cxn>
                <a:cxn ang="0">
                  <a:pos x="22" y="22"/>
                </a:cxn>
                <a:cxn ang="0">
                  <a:pos x="20" y="26"/>
                </a:cxn>
                <a:cxn ang="0">
                  <a:pos x="16" y="30"/>
                </a:cxn>
                <a:cxn ang="0">
                  <a:pos x="10" y="32"/>
                </a:cxn>
                <a:cxn ang="0">
                  <a:pos x="24" y="60"/>
                </a:cxn>
                <a:cxn ang="0">
                  <a:pos x="18" y="60"/>
                </a:cxn>
                <a:cxn ang="0">
                  <a:pos x="6" y="32"/>
                </a:cxn>
                <a:cxn ang="0">
                  <a:pos x="6" y="32"/>
                </a:cxn>
                <a:cxn ang="0">
                  <a:pos x="6" y="60"/>
                </a:cxn>
                <a:cxn ang="0">
                  <a:pos x="0" y="60"/>
                </a:cxn>
                <a:cxn ang="0">
                  <a:pos x="6" y="26"/>
                </a:cxn>
                <a:cxn ang="0">
                  <a:pos x="8" y="26"/>
                </a:cxn>
                <a:cxn ang="0">
                  <a:pos x="8" y="26"/>
                </a:cxn>
                <a:cxn ang="0">
                  <a:pos x="12" y="26"/>
                </a:cxn>
                <a:cxn ang="0">
                  <a:pos x="14" y="24"/>
                </a:cxn>
                <a:cxn ang="0">
                  <a:pos x="16" y="22"/>
                </a:cxn>
                <a:cxn ang="0">
                  <a:pos x="16" y="16"/>
                </a:cxn>
                <a:cxn ang="0">
                  <a:pos x="16" y="16"/>
                </a:cxn>
                <a:cxn ang="0">
                  <a:pos x="16" y="10"/>
                </a:cxn>
                <a:cxn ang="0">
                  <a:pos x="14" y="8"/>
                </a:cxn>
                <a:cxn ang="0">
                  <a:pos x="10" y="6"/>
                </a:cxn>
                <a:cxn ang="0">
                  <a:pos x="6" y="6"/>
                </a:cxn>
                <a:cxn ang="0">
                  <a:pos x="6" y="6"/>
                </a:cxn>
                <a:cxn ang="0">
                  <a:pos x="6" y="26"/>
                </a:cxn>
              </a:cxnLst>
              <a:rect l="0" t="0" r="r" b="b"/>
              <a:pathLst>
                <a:path w="24" h="60">
                  <a:moveTo>
                    <a:pt x="0" y="60"/>
                  </a:moveTo>
                  <a:lnTo>
                    <a:pt x="0" y="0"/>
                  </a:lnTo>
                  <a:lnTo>
                    <a:pt x="6" y="0"/>
                  </a:lnTo>
                  <a:lnTo>
                    <a:pt x="6" y="0"/>
                  </a:lnTo>
                  <a:lnTo>
                    <a:pt x="12" y="0"/>
                  </a:lnTo>
                  <a:lnTo>
                    <a:pt x="16" y="2"/>
                  </a:lnTo>
                  <a:lnTo>
                    <a:pt x="20" y="8"/>
                  </a:lnTo>
                  <a:lnTo>
                    <a:pt x="22" y="16"/>
                  </a:lnTo>
                  <a:lnTo>
                    <a:pt x="22" y="16"/>
                  </a:lnTo>
                  <a:lnTo>
                    <a:pt x="22" y="22"/>
                  </a:lnTo>
                  <a:lnTo>
                    <a:pt x="20" y="26"/>
                  </a:lnTo>
                  <a:lnTo>
                    <a:pt x="16" y="30"/>
                  </a:lnTo>
                  <a:lnTo>
                    <a:pt x="10" y="32"/>
                  </a:lnTo>
                  <a:lnTo>
                    <a:pt x="24" y="60"/>
                  </a:lnTo>
                  <a:lnTo>
                    <a:pt x="18" y="60"/>
                  </a:lnTo>
                  <a:lnTo>
                    <a:pt x="6" y="32"/>
                  </a:lnTo>
                  <a:lnTo>
                    <a:pt x="6" y="32"/>
                  </a:lnTo>
                  <a:lnTo>
                    <a:pt x="6" y="60"/>
                  </a:lnTo>
                  <a:lnTo>
                    <a:pt x="0" y="60"/>
                  </a:lnTo>
                  <a:close/>
                  <a:moveTo>
                    <a:pt x="6" y="26"/>
                  </a:moveTo>
                  <a:lnTo>
                    <a:pt x="8" y="26"/>
                  </a:lnTo>
                  <a:lnTo>
                    <a:pt x="8" y="26"/>
                  </a:lnTo>
                  <a:lnTo>
                    <a:pt x="12" y="26"/>
                  </a:lnTo>
                  <a:lnTo>
                    <a:pt x="14" y="24"/>
                  </a:lnTo>
                  <a:lnTo>
                    <a:pt x="16" y="22"/>
                  </a:lnTo>
                  <a:lnTo>
                    <a:pt x="16" y="16"/>
                  </a:lnTo>
                  <a:lnTo>
                    <a:pt x="16" y="16"/>
                  </a:lnTo>
                  <a:lnTo>
                    <a:pt x="16" y="10"/>
                  </a:lnTo>
                  <a:lnTo>
                    <a:pt x="14" y="8"/>
                  </a:lnTo>
                  <a:lnTo>
                    <a:pt x="10" y="6"/>
                  </a:lnTo>
                  <a:lnTo>
                    <a:pt x="6" y="6"/>
                  </a:lnTo>
                  <a:lnTo>
                    <a:pt x="6" y="6"/>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53" name="Rectangle 5788">
              <a:extLst>
                <a:ext uri="{FF2B5EF4-FFF2-40B4-BE49-F238E27FC236}">
                  <a16:creationId xmlns:a16="http://schemas.microsoft.com/office/drawing/2014/main" id="{0643B6A7-4ED1-7D44-8F0F-E787AADA3EE2}"/>
                </a:ext>
              </a:extLst>
            </p:cNvPr>
            <p:cNvSpPr>
              <a:spLocks noChangeArrowheads="1"/>
            </p:cNvSpPr>
            <p:nvPr/>
          </p:nvSpPr>
          <p:spPr bwMode="auto">
            <a:xfrm>
              <a:off x="5083731" y="5900743"/>
              <a:ext cx="8458"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54" name="Freeform 5789">
              <a:extLst>
                <a:ext uri="{FF2B5EF4-FFF2-40B4-BE49-F238E27FC236}">
                  <a16:creationId xmlns:a16="http://schemas.microsoft.com/office/drawing/2014/main" id="{349A4BBB-1E4B-184D-BDEB-C791C2071EC7}"/>
                </a:ext>
              </a:extLst>
            </p:cNvPr>
            <p:cNvSpPr>
              <a:spLocks/>
            </p:cNvSpPr>
            <p:nvPr/>
          </p:nvSpPr>
          <p:spPr bwMode="auto">
            <a:xfrm>
              <a:off x="5104877" y="5900743"/>
              <a:ext cx="38063" cy="98958"/>
            </a:xfrm>
            <a:custGeom>
              <a:avLst/>
              <a:gdLst/>
              <a:ahLst/>
              <a:cxnLst>
                <a:cxn ang="0">
                  <a:pos x="24" y="60"/>
                </a:cxn>
                <a:cxn ang="0">
                  <a:pos x="24" y="60"/>
                </a:cxn>
                <a:cxn ang="0">
                  <a:pos x="20" y="62"/>
                </a:cxn>
                <a:cxn ang="0">
                  <a:pos x="16" y="62"/>
                </a:cxn>
                <a:cxn ang="0">
                  <a:pos x="16" y="62"/>
                </a:cxn>
                <a:cxn ang="0">
                  <a:pos x="10" y="60"/>
                </a:cxn>
                <a:cxn ang="0">
                  <a:pos x="8" y="58"/>
                </a:cxn>
                <a:cxn ang="0">
                  <a:pos x="2" y="52"/>
                </a:cxn>
                <a:cxn ang="0">
                  <a:pos x="0" y="42"/>
                </a:cxn>
                <a:cxn ang="0">
                  <a:pos x="0" y="32"/>
                </a:cxn>
                <a:cxn ang="0">
                  <a:pos x="0" y="32"/>
                </a:cxn>
                <a:cxn ang="0">
                  <a:pos x="0" y="24"/>
                </a:cxn>
                <a:cxn ang="0">
                  <a:pos x="2" y="12"/>
                </a:cxn>
                <a:cxn ang="0">
                  <a:pos x="4" y="8"/>
                </a:cxn>
                <a:cxn ang="0">
                  <a:pos x="6" y="4"/>
                </a:cxn>
                <a:cxn ang="0">
                  <a:pos x="10" y="0"/>
                </a:cxn>
                <a:cxn ang="0">
                  <a:pos x="16" y="0"/>
                </a:cxn>
                <a:cxn ang="0">
                  <a:pos x="16" y="0"/>
                </a:cxn>
                <a:cxn ang="0">
                  <a:pos x="20" y="0"/>
                </a:cxn>
                <a:cxn ang="0">
                  <a:pos x="24" y="2"/>
                </a:cxn>
                <a:cxn ang="0">
                  <a:pos x="24" y="8"/>
                </a:cxn>
                <a:cxn ang="0">
                  <a:pos x="24" y="8"/>
                </a:cxn>
                <a:cxn ang="0">
                  <a:pos x="20" y="6"/>
                </a:cxn>
                <a:cxn ang="0">
                  <a:pos x="16" y="6"/>
                </a:cxn>
                <a:cxn ang="0">
                  <a:pos x="16" y="6"/>
                </a:cxn>
                <a:cxn ang="0">
                  <a:pos x="14" y="6"/>
                </a:cxn>
                <a:cxn ang="0">
                  <a:pos x="10" y="8"/>
                </a:cxn>
                <a:cxn ang="0">
                  <a:pos x="8" y="14"/>
                </a:cxn>
                <a:cxn ang="0">
                  <a:pos x="6" y="22"/>
                </a:cxn>
                <a:cxn ang="0">
                  <a:pos x="6" y="30"/>
                </a:cxn>
                <a:cxn ang="0">
                  <a:pos x="6" y="30"/>
                </a:cxn>
                <a:cxn ang="0">
                  <a:pos x="6" y="38"/>
                </a:cxn>
                <a:cxn ang="0">
                  <a:pos x="6" y="46"/>
                </a:cxn>
                <a:cxn ang="0">
                  <a:pos x="10" y="54"/>
                </a:cxn>
                <a:cxn ang="0">
                  <a:pos x="12" y="56"/>
                </a:cxn>
                <a:cxn ang="0">
                  <a:pos x="16" y="56"/>
                </a:cxn>
                <a:cxn ang="0">
                  <a:pos x="16" y="56"/>
                </a:cxn>
                <a:cxn ang="0">
                  <a:pos x="20" y="56"/>
                </a:cxn>
                <a:cxn ang="0">
                  <a:pos x="24" y="54"/>
                </a:cxn>
                <a:cxn ang="0">
                  <a:pos x="24" y="60"/>
                </a:cxn>
              </a:cxnLst>
              <a:rect l="0" t="0" r="r" b="b"/>
              <a:pathLst>
                <a:path w="24" h="62">
                  <a:moveTo>
                    <a:pt x="24" y="60"/>
                  </a:moveTo>
                  <a:lnTo>
                    <a:pt x="24" y="60"/>
                  </a:lnTo>
                  <a:lnTo>
                    <a:pt x="20" y="62"/>
                  </a:lnTo>
                  <a:lnTo>
                    <a:pt x="16" y="62"/>
                  </a:lnTo>
                  <a:lnTo>
                    <a:pt x="16" y="62"/>
                  </a:lnTo>
                  <a:lnTo>
                    <a:pt x="10" y="60"/>
                  </a:lnTo>
                  <a:lnTo>
                    <a:pt x="8" y="58"/>
                  </a:lnTo>
                  <a:lnTo>
                    <a:pt x="2" y="52"/>
                  </a:lnTo>
                  <a:lnTo>
                    <a:pt x="0" y="42"/>
                  </a:lnTo>
                  <a:lnTo>
                    <a:pt x="0" y="32"/>
                  </a:lnTo>
                  <a:lnTo>
                    <a:pt x="0" y="32"/>
                  </a:lnTo>
                  <a:lnTo>
                    <a:pt x="0" y="24"/>
                  </a:lnTo>
                  <a:lnTo>
                    <a:pt x="2" y="12"/>
                  </a:lnTo>
                  <a:lnTo>
                    <a:pt x="4" y="8"/>
                  </a:lnTo>
                  <a:lnTo>
                    <a:pt x="6" y="4"/>
                  </a:lnTo>
                  <a:lnTo>
                    <a:pt x="10" y="0"/>
                  </a:lnTo>
                  <a:lnTo>
                    <a:pt x="16" y="0"/>
                  </a:lnTo>
                  <a:lnTo>
                    <a:pt x="16" y="0"/>
                  </a:lnTo>
                  <a:lnTo>
                    <a:pt x="20" y="0"/>
                  </a:lnTo>
                  <a:lnTo>
                    <a:pt x="24" y="2"/>
                  </a:lnTo>
                  <a:lnTo>
                    <a:pt x="24" y="8"/>
                  </a:lnTo>
                  <a:lnTo>
                    <a:pt x="24" y="8"/>
                  </a:lnTo>
                  <a:lnTo>
                    <a:pt x="20" y="6"/>
                  </a:lnTo>
                  <a:lnTo>
                    <a:pt x="16" y="6"/>
                  </a:lnTo>
                  <a:lnTo>
                    <a:pt x="16" y="6"/>
                  </a:lnTo>
                  <a:lnTo>
                    <a:pt x="14" y="6"/>
                  </a:lnTo>
                  <a:lnTo>
                    <a:pt x="10" y="8"/>
                  </a:lnTo>
                  <a:lnTo>
                    <a:pt x="8" y="14"/>
                  </a:lnTo>
                  <a:lnTo>
                    <a:pt x="6" y="22"/>
                  </a:lnTo>
                  <a:lnTo>
                    <a:pt x="6" y="30"/>
                  </a:lnTo>
                  <a:lnTo>
                    <a:pt x="6" y="30"/>
                  </a:lnTo>
                  <a:lnTo>
                    <a:pt x="6" y="38"/>
                  </a:lnTo>
                  <a:lnTo>
                    <a:pt x="6" y="46"/>
                  </a:lnTo>
                  <a:lnTo>
                    <a:pt x="10" y="54"/>
                  </a:lnTo>
                  <a:lnTo>
                    <a:pt x="12" y="56"/>
                  </a:lnTo>
                  <a:lnTo>
                    <a:pt x="16" y="56"/>
                  </a:lnTo>
                  <a:lnTo>
                    <a:pt x="16" y="56"/>
                  </a:lnTo>
                  <a:lnTo>
                    <a:pt x="20" y="56"/>
                  </a:lnTo>
                  <a:lnTo>
                    <a:pt x="24" y="54"/>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55" name="Freeform 5790">
              <a:extLst>
                <a:ext uri="{FF2B5EF4-FFF2-40B4-BE49-F238E27FC236}">
                  <a16:creationId xmlns:a16="http://schemas.microsoft.com/office/drawing/2014/main" id="{55471F92-6292-7147-9E89-BE3AC01DDF46}"/>
                </a:ext>
              </a:extLst>
            </p:cNvPr>
            <p:cNvSpPr>
              <a:spLocks noEditPoints="1"/>
            </p:cNvSpPr>
            <p:nvPr/>
          </p:nvSpPr>
          <p:spPr bwMode="auto">
            <a:xfrm>
              <a:off x="5147169" y="5900743"/>
              <a:ext cx="44407" cy="94560"/>
            </a:xfrm>
            <a:custGeom>
              <a:avLst/>
              <a:gdLst/>
              <a:ahLst/>
              <a:cxnLst>
                <a:cxn ang="0">
                  <a:pos x="28" y="60"/>
                </a:cxn>
                <a:cxn ang="0">
                  <a:pos x="22" y="60"/>
                </a:cxn>
                <a:cxn ang="0">
                  <a:pos x="20" y="48"/>
                </a:cxn>
                <a:cxn ang="0">
                  <a:pos x="8" y="48"/>
                </a:cxn>
                <a:cxn ang="0">
                  <a:pos x="6" y="60"/>
                </a:cxn>
                <a:cxn ang="0">
                  <a:pos x="0" y="60"/>
                </a:cxn>
                <a:cxn ang="0">
                  <a:pos x="12" y="0"/>
                </a:cxn>
                <a:cxn ang="0">
                  <a:pos x="16" y="0"/>
                </a:cxn>
                <a:cxn ang="0">
                  <a:pos x="28" y="60"/>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0">
                  <a:moveTo>
                    <a:pt x="28" y="60"/>
                  </a:moveTo>
                  <a:lnTo>
                    <a:pt x="22" y="60"/>
                  </a:lnTo>
                  <a:lnTo>
                    <a:pt x="20" y="48"/>
                  </a:lnTo>
                  <a:lnTo>
                    <a:pt x="8" y="48"/>
                  </a:lnTo>
                  <a:lnTo>
                    <a:pt x="6" y="60"/>
                  </a:lnTo>
                  <a:lnTo>
                    <a:pt x="0" y="60"/>
                  </a:lnTo>
                  <a:lnTo>
                    <a:pt x="12" y="0"/>
                  </a:lnTo>
                  <a:lnTo>
                    <a:pt x="16" y="0"/>
                  </a:lnTo>
                  <a:lnTo>
                    <a:pt x="28" y="60"/>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56" name="Freeform 5791">
              <a:extLst>
                <a:ext uri="{FF2B5EF4-FFF2-40B4-BE49-F238E27FC236}">
                  <a16:creationId xmlns:a16="http://schemas.microsoft.com/office/drawing/2014/main" id="{7ABB42C8-9C36-6E44-920E-2BB1F0B2DF06}"/>
                </a:ext>
              </a:extLst>
            </p:cNvPr>
            <p:cNvSpPr>
              <a:spLocks/>
            </p:cNvSpPr>
            <p:nvPr/>
          </p:nvSpPr>
          <p:spPr bwMode="auto">
            <a:xfrm>
              <a:off x="5817495" y="5779795"/>
              <a:ext cx="31718" cy="94559"/>
            </a:xfrm>
            <a:custGeom>
              <a:avLst/>
              <a:gdLst/>
              <a:ahLst/>
              <a:cxnLst>
                <a:cxn ang="0">
                  <a:pos x="6" y="56"/>
                </a:cxn>
                <a:cxn ang="0">
                  <a:pos x="20" y="56"/>
                </a:cxn>
                <a:cxn ang="0">
                  <a:pos x="20" y="60"/>
                </a:cxn>
                <a:cxn ang="0">
                  <a:pos x="0" y="60"/>
                </a:cxn>
                <a:cxn ang="0">
                  <a:pos x="0" y="0"/>
                </a:cxn>
                <a:cxn ang="0">
                  <a:pos x="6" y="0"/>
                </a:cxn>
                <a:cxn ang="0">
                  <a:pos x="6" y="56"/>
                </a:cxn>
              </a:cxnLst>
              <a:rect l="0" t="0" r="r" b="b"/>
              <a:pathLst>
                <a:path w="20" h="60">
                  <a:moveTo>
                    <a:pt x="6" y="56"/>
                  </a:moveTo>
                  <a:lnTo>
                    <a:pt x="20" y="56"/>
                  </a:lnTo>
                  <a:lnTo>
                    <a:pt x="20" y="60"/>
                  </a:lnTo>
                  <a:lnTo>
                    <a:pt x="0" y="60"/>
                  </a:lnTo>
                  <a:lnTo>
                    <a:pt x="0" y="0"/>
                  </a:lnTo>
                  <a:lnTo>
                    <a:pt x="6" y="0"/>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57" name="Freeform 5792">
              <a:extLst>
                <a:ext uri="{FF2B5EF4-FFF2-40B4-BE49-F238E27FC236}">
                  <a16:creationId xmlns:a16="http://schemas.microsoft.com/office/drawing/2014/main" id="{4479CE37-9B8A-6D4F-9B9E-647AA8D1FED8}"/>
                </a:ext>
              </a:extLst>
            </p:cNvPr>
            <p:cNvSpPr>
              <a:spLocks/>
            </p:cNvSpPr>
            <p:nvPr/>
          </p:nvSpPr>
          <p:spPr bwMode="auto">
            <a:xfrm>
              <a:off x="5855558" y="5779795"/>
              <a:ext cx="27489" cy="94559"/>
            </a:xfrm>
            <a:custGeom>
              <a:avLst/>
              <a:gdLst/>
              <a:ahLst/>
              <a:cxnLst>
                <a:cxn ang="0">
                  <a:pos x="18" y="6"/>
                </a:cxn>
                <a:cxn ang="0">
                  <a:pos x="6" y="6"/>
                </a:cxn>
                <a:cxn ang="0">
                  <a:pos x="6" y="26"/>
                </a:cxn>
                <a:cxn ang="0">
                  <a:pos x="18" y="26"/>
                </a:cxn>
                <a:cxn ang="0">
                  <a:pos x="18" y="32"/>
                </a:cxn>
                <a:cxn ang="0">
                  <a:pos x="6" y="32"/>
                </a:cxn>
                <a:cxn ang="0">
                  <a:pos x="6" y="56"/>
                </a:cxn>
                <a:cxn ang="0">
                  <a:pos x="18" y="56"/>
                </a:cxn>
                <a:cxn ang="0">
                  <a:pos x="18" y="60"/>
                </a:cxn>
                <a:cxn ang="0">
                  <a:pos x="0" y="60"/>
                </a:cxn>
                <a:cxn ang="0">
                  <a:pos x="0" y="0"/>
                </a:cxn>
                <a:cxn ang="0">
                  <a:pos x="18" y="0"/>
                </a:cxn>
                <a:cxn ang="0">
                  <a:pos x="18" y="6"/>
                </a:cxn>
              </a:cxnLst>
              <a:rect l="0" t="0" r="r" b="b"/>
              <a:pathLst>
                <a:path w="18" h="60">
                  <a:moveTo>
                    <a:pt x="18" y="6"/>
                  </a:moveTo>
                  <a:lnTo>
                    <a:pt x="6" y="6"/>
                  </a:lnTo>
                  <a:lnTo>
                    <a:pt x="6" y="26"/>
                  </a:lnTo>
                  <a:lnTo>
                    <a:pt x="18" y="26"/>
                  </a:lnTo>
                  <a:lnTo>
                    <a:pt x="18" y="32"/>
                  </a:lnTo>
                  <a:lnTo>
                    <a:pt x="6" y="32"/>
                  </a:lnTo>
                  <a:lnTo>
                    <a:pt x="6" y="56"/>
                  </a:lnTo>
                  <a:lnTo>
                    <a:pt x="18" y="56"/>
                  </a:lnTo>
                  <a:lnTo>
                    <a:pt x="18" y="60"/>
                  </a:lnTo>
                  <a:lnTo>
                    <a:pt x="0" y="60"/>
                  </a:lnTo>
                  <a:lnTo>
                    <a:pt x="0" y="0"/>
                  </a:lnTo>
                  <a:lnTo>
                    <a:pt x="18" y="0"/>
                  </a:lnTo>
                  <a:lnTo>
                    <a:pt x="18"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58" name="Freeform 5793">
              <a:extLst>
                <a:ext uri="{FF2B5EF4-FFF2-40B4-BE49-F238E27FC236}">
                  <a16:creationId xmlns:a16="http://schemas.microsoft.com/office/drawing/2014/main" id="{78AD3CE1-726C-8D43-B6C6-76843717BED4}"/>
                </a:ext>
              </a:extLst>
            </p:cNvPr>
            <p:cNvSpPr>
              <a:spLocks/>
            </p:cNvSpPr>
            <p:nvPr/>
          </p:nvSpPr>
          <p:spPr bwMode="auto">
            <a:xfrm>
              <a:off x="5893620" y="5779795"/>
              <a:ext cx="40177" cy="98957"/>
            </a:xfrm>
            <a:custGeom>
              <a:avLst/>
              <a:gdLst/>
              <a:ahLst/>
              <a:cxnLst>
                <a:cxn ang="0">
                  <a:pos x="24" y="10"/>
                </a:cxn>
                <a:cxn ang="0">
                  <a:pos x="24" y="10"/>
                </a:cxn>
                <a:cxn ang="0">
                  <a:pos x="20" y="6"/>
                </a:cxn>
                <a:cxn ang="0">
                  <a:pos x="14" y="4"/>
                </a:cxn>
                <a:cxn ang="0">
                  <a:pos x="14" y="4"/>
                </a:cxn>
                <a:cxn ang="0">
                  <a:pos x="12" y="6"/>
                </a:cxn>
                <a:cxn ang="0">
                  <a:pos x="8" y="8"/>
                </a:cxn>
                <a:cxn ang="0">
                  <a:pos x="6" y="10"/>
                </a:cxn>
                <a:cxn ang="0">
                  <a:pos x="6" y="14"/>
                </a:cxn>
                <a:cxn ang="0">
                  <a:pos x="6" y="14"/>
                </a:cxn>
                <a:cxn ang="0">
                  <a:pos x="8" y="18"/>
                </a:cxn>
                <a:cxn ang="0">
                  <a:pos x="10" y="22"/>
                </a:cxn>
                <a:cxn ang="0">
                  <a:pos x="16" y="28"/>
                </a:cxn>
                <a:cxn ang="0">
                  <a:pos x="16" y="28"/>
                </a:cxn>
                <a:cxn ang="0">
                  <a:pos x="24" y="34"/>
                </a:cxn>
                <a:cxn ang="0">
                  <a:pos x="26" y="38"/>
                </a:cxn>
                <a:cxn ang="0">
                  <a:pos x="26" y="44"/>
                </a:cxn>
                <a:cxn ang="0">
                  <a:pos x="26" y="44"/>
                </a:cxn>
                <a:cxn ang="0">
                  <a:pos x="26" y="50"/>
                </a:cxn>
                <a:cxn ang="0">
                  <a:pos x="22" y="56"/>
                </a:cxn>
                <a:cxn ang="0">
                  <a:pos x="18" y="60"/>
                </a:cxn>
                <a:cxn ang="0">
                  <a:pos x="12" y="62"/>
                </a:cxn>
                <a:cxn ang="0">
                  <a:pos x="12" y="62"/>
                </a:cxn>
                <a:cxn ang="0">
                  <a:pos x="6" y="60"/>
                </a:cxn>
                <a:cxn ang="0">
                  <a:pos x="2" y="58"/>
                </a:cxn>
                <a:cxn ang="0">
                  <a:pos x="2" y="50"/>
                </a:cxn>
                <a:cxn ang="0">
                  <a:pos x="2" y="50"/>
                </a:cxn>
                <a:cxn ang="0">
                  <a:pos x="6" y="54"/>
                </a:cxn>
                <a:cxn ang="0">
                  <a:pos x="12" y="56"/>
                </a:cxn>
                <a:cxn ang="0">
                  <a:pos x="12" y="56"/>
                </a:cxn>
                <a:cxn ang="0">
                  <a:pos x="16" y="54"/>
                </a:cxn>
                <a:cxn ang="0">
                  <a:pos x="18" y="52"/>
                </a:cxn>
                <a:cxn ang="0">
                  <a:pos x="20" y="48"/>
                </a:cxn>
                <a:cxn ang="0">
                  <a:pos x="22" y="44"/>
                </a:cxn>
                <a:cxn ang="0">
                  <a:pos x="22" y="44"/>
                </a:cxn>
                <a:cxn ang="0">
                  <a:pos x="20" y="40"/>
                </a:cxn>
                <a:cxn ang="0">
                  <a:pos x="18" y="36"/>
                </a:cxn>
                <a:cxn ang="0">
                  <a:pos x="10" y="32"/>
                </a:cxn>
                <a:cxn ang="0">
                  <a:pos x="10" y="32"/>
                </a:cxn>
                <a:cxn ang="0">
                  <a:pos x="4" y="26"/>
                </a:cxn>
                <a:cxn ang="0">
                  <a:pos x="2" y="20"/>
                </a:cxn>
                <a:cxn ang="0">
                  <a:pos x="0" y="16"/>
                </a:cxn>
                <a:cxn ang="0">
                  <a:pos x="0" y="16"/>
                </a:cxn>
                <a:cxn ang="0">
                  <a:pos x="2" y="10"/>
                </a:cxn>
                <a:cxn ang="0">
                  <a:pos x="4" y="4"/>
                </a:cxn>
                <a:cxn ang="0">
                  <a:pos x="8" y="0"/>
                </a:cxn>
                <a:cxn ang="0">
                  <a:pos x="14" y="0"/>
                </a:cxn>
                <a:cxn ang="0">
                  <a:pos x="14" y="0"/>
                </a:cxn>
                <a:cxn ang="0">
                  <a:pos x="20" y="0"/>
                </a:cxn>
                <a:cxn ang="0">
                  <a:pos x="24" y="2"/>
                </a:cxn>
                <a:cxn ang="0">
                  <a:pos x="24" y="10"/>
                </a:cxn>
              </a:cxnLst>
              <a:rect l="0" t="0" r="r" b="b"/>
              <a:pathLst>
                <a:path w="26" h="62">
                  <a:moveTo>
                    <a:pt x="24" y="10"/>
                  </a:moveTo>
                  <a:lnTo>
                    <a:pt x="24" y="10"/>
                  </a:lnTo>
                  <a:lnTo>
                    <a:pt x="20" y="6"/>
                  </a:lnTo>
                  <a:lnTo>
                    <a:pt x="14" y="4"/>
                  </a:lnTo>
                  <a:lnTo>
                    <a:pt x="14" y="4"/>
                  </a:lnTo>
                  <a:lnTo>
                    <a:pt x="12" y="6"/>
                  </a:lnTo>
                  <a:lnTo>
                    <a:pt x="8" y="8"/>
                  </a:lnTo>
                  <a:lnTo>
                    <a:pt x="6" y="10"/>
                  </a:lnTo>
                  <a:lnTo>
                    <a:pt x="6" y="14"/>
                  </a:lnTo>
                  <a:lnTo>
                    <a:pt x="6" y="14"/>
                  </a:lnTo>
                  <a:lnTo>
                    <a:pt x="8" y="18"/>
                  </a:lnTo>
                  <a:lnTo>
                    <a:pt x="10" y="22"/>
                  </a:lnTo>
                  <a:lnTo>
                    <a:pt x="16" y="28"/>
                  </a:lnTo>
                  <a:lnTo>
                    <a:pt x="16" y="28"/>
                  </a:lnTo>
                  <a:lnTo>
                    <a:pt x="24" y="34"/>
                  </a:lnTo>
                  <a:lnTo>
                    <a:pt x="26" y="38"/>
                  </a:lnTo>
                  <a:lnTo>
                    <a:pt x="26" y="44"/>
                  </a:lnTo>
                  <a:lnTo>
                    <a:pt x="26" y="44"/>
                  </a:lnTo>
                  <a:lnTo>
                    <a:pt x="26" y="50"/>
                  </a:lnTo>
                  <a:lnTo>
                    <a:pt x="22" y="56"/>
                  </a:lnTo>
                  <a:lnTo>
                    <a:pt x="18" y="60"/>
                  </a:lnTo>
                  <a:lnTo>
                    <a:pt x="12" y="62"/>
                  </a:lnTo>
                  <a:lnTo>
                    <a:pt x="12" y="62"/>
                  </a:lnTo>
                  <a:lnTo>
                    <a:pt x="6" y="60"/>
                  </a:lnTo>
                  <a:lnTo>
                    <a:pt x="2" y="58"/>
                  </a:lnTo>
                  <a:lnTo>
                    <a:pt x="2" y="50"/>
                  </a:lnTo>
                  <a:lnTo>
                    <a:pt x="2" y="50"/>
                  </a:lnTo>
                  <a:lnTo>
                    <a:pt x="6" y="54"/>
                  </a:lnTo>
                  <a:lnTo>
                    <a:pt x="12" y="56"/>
                  </a:lnTo>
                  <a:lnTo>
                    <a:pt x="12" y="56"/>
                  </a:lnTo>
                  <a:lnTo>
                    <a:pt x="16" y="54"/>
                  </a:lnTo>
                  <a:lnTo>
                    <a:pt x="18" y="52"/>
                  </a:lnTo>
                  <a:lnTo>
                    <a:pt x="20" y="48"/>
                  </a:lnTo>
                  <a:lnTo>
                    <a:pt x="22" y="44"/>
                  </a:lnTo>
                  <a:lnTo>
                    <a:pt x="22" y="44"/>
                  </a:lnTo>
                  <a:lnTo>
                    <a:pt x="20" y="40"/>
                  </a:lnTo>
                  <a:lnTo>
                    <a:pt x="18" y="36"/>
                  </a:lnTo>
                  <a:lnTo>
                    <a:pt x="10" y="32"/>
                  </a:lnTo>
                  <a:lnTo>
                    <a:pt x="10" y="32"/>
                  </a:lnTo>
                  <a:lnTo>
                    <a:pt x="4" y="26"/>
                  </a:lnTo>
                  <a:lnTo>
                    <a:pt x="2" y="20"/>
                  </a:lnTo>
                  <a:lnTo>
                    <a:pt x="0" y="16"/>
                  </a:lnTo>
                  <a:lnTo>
                    <a:pt x="0" y="16"/>
                  </a:lnTo>
                  <a:lnTo>
                    <a:pt x="2" y="10"/>
                  </a:lnTo>
                  <a:lnTo>
                    <a:pt x="4" y="4"/>
                  </a:lnTo>
                  <a:lnTo>
                    <a:pt x="8" y="0"/>
                  </a:lnTo>
                  <a:lnTo>
                    <a:pt x="14" y="0"/>
                  </a:lnTo>
                  <a:lnTo>
                    <a:pt x="14" y="0"/>
                  </a:lnTo>
                  <a:lnTo>
                    <a:pt x="20" y="0"/>
                  </a:lnTo>
                  <a:lnTo>
                    <a:pt x="24" y="2"/>
                  </a:lnTo>
                  <a:lnTo>
                    <a:pt x="24"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59" name="Freeform 5794">
              <a:extLst>
                <a:ext uri="{FF2B5EF4-FFF2-40B4-BE49-F238E27FC236}">
                  <a16:creationId xmlns:a16="http://schemas.microsoft.com/office/drawing/2014/main" id="{1F2861F3-E5DB-6C40-854A-E1EA06D5A270}"/>
                </a:ext>
              </a:extLst>
            </p:cNvPr>
            <p:cNvSpPr>
              <a:spLocks noEditPoints="1"/>
            </p:cNvSpPr>
            <p:nvPr/>
          </p:nvSpPr>
          <p:spPr bwMode="auto">
            <a:xfrm>
              <a:off x="5944371" y="5779795"/>
              <a:ext cx="46521" cy="98957"/>
            </a:xfrm>
            <a:custGeom>
              <a:avLst/>
              <a:gdLst/>
              <a:ahLst/>
              <a:cxnLst>
                <a:cxn ang="0">
                  <a:pos x="30" y="30"/>
                </a:cxn>
                <a:cxn ang="0">
                  <a:pos x="30" y="30"/>
                </a:cxn>
                <a:cxn ang="0">
                  <a:pos x="30" y="40"/>
                </a:cxn>
                <a:cxn ang="0">
                  <a:pos x="28" y="50"/>
                </a:cxn>
                <a:cxn ang="0">
                  <a:pos x="26" y="54"/>
                </a:cxn>
                <a:cxn ang="0">
                  <a:pos x="24" y="58"/>
                </a:cxn>
                <a:cxn ang="0">
                  <a:pos x="20" y="60"/>
                </a:cxn>
                <a:cxn ang="0">
                  <a:pos x="16" y="62"/>
                </a:cxn>
                <a:cxn ang="0">
                  <a:pos x="16" y="62"/>
                </a:cxn>
                <a:cxn ang="0">
                  <a:pos x="10" y="60"/>
                </a:cxn>
                <a:cxn ang="0">
                  <a:pos x="8" y="58"/>
                </a:cxn>
                <a:cxn ang="0">
                  <a:pos x="2" y="50"/>
                </a:cxn>
                <a:cxn ang="0">
                  <a:pos x="0" y="40"/>
                </a:cxn>
                <a:cxn ang="0">
                  <a:pos x="0" y="30"/>
                </a:cxn>
                <a:cxn ang="0">
                  <a:pos x="0" y="30"/>
                </a:cxn>
                <a:cxn ang="0">
                  <a:pos x="0" y="18"/>
                </a:cxn>
                <a:cxn ang="0">
                  <a:pos x="2" y="8"/>
                </a:cxn>
                <a:cxn ang="0">
                  <a:pos x="8" y="2"/>
                </a:cxn>
                <a:cxn ang="0">
                  <a:pos x="10" y="0"/>
                </a:cxn>
                <a:cxn ang="0">
                  <a:pos x="16" y="0"/>
                </a:cxn>
                <a:cxn ang="0">
                  <a:pos x="16" y="0"/>
                </a:cxn>
                <a:cxn ang="0">
                  <a:pos x="20" y="0"/>
                </a:cxn>
                <a:cxn ang="0">
                  <a:pos x="24" y="2"/>
                </a:cxn>
                <a:cxn ang="0">
                  <a:pos x="28" y="10"/>
                </a:cxn>
                <a:cxn ang="0">
                  <a:pos x="30" y="20"/>
                </a:cxn>
                <a:cxn ang="0">
                  <a:pos x="30" y="30"/>
                </a:cxn>
                <a:cxn ang="0">
                  <a:pos x="30" y="30"/>
                </a:cxn>
                <a:cxn ang="0">
                  <a:pos x="6" y="30"/>
                </a:cxn>
                <a:cxn ang="0">
                  <a:pos x="6" y="30"/>
                </a:cxn>
                <a:cxn ang="0">
                  <a:pos x="8" y="46"/>
                </a:cxn>
                <a:cxn ang="0">
                  <a:pos x="10" y="54"/>
                </a:cxn>
                <a:cxn ang="0">
                  <a:pos x="12" y="54"/>
                </a:cxn>
                <a:cxn ang="0">
                  <a:pos x="16" y="56"/>
                </a:cxn>
                <a:cxn ang="0">
                  <a:pos x="16" y="56"/>
                </a:cxn>
                <a:cxn ang="0">
                  <a:pos x="18" y="54"/>
                </a:cxn>
                <a:cxn ang="0">
                  <a:pos x="20" y="54"/>
                </a:cxn>
                <a:cxn ang="0">
                  <a:pos x="22" y="46"/>
                </a:cxn>
                <a:cxn ang="0">
                  <a:pos x="24" y="30"/>
                </a:cxn>
                <a:cxn ang="0">
                  <a:pos x="24" y="30"/>
                </a:cxn>
                <a:cxn ang="0">
                  <a:pos x="22" y="14"/>
                </a:cxn>
                <a:cxn ang="0">
                  <a:pos x="20" y="8"/>
                </a:cxn>
                <a:cxn ang="0">
                  <a:pos x="18" y="6"/>
                </a:cxn>
                <a:cxn ang="0">
                  <a:pos x="16" y="4"/>
                </a:cxn>
                <a:cxn ang="0">
                  <a:pos x="16" y="4"/>
                </a:cxn>
                <a:cxn ang="0">
                  <a:pos x="12" y="6"/>
                </a:cxn>
                <a:cxn ang="0">
                  <a:pos x="10" y="6"/>
                </a:cxn>
                <a:cxn ang="0">
                  <a:pos x="8" y="14"/>
                </a:cxn>
                <a:cxn ang="0">
                  <a:pos x="6" y="30"/>
                </a:cxn>
                <a:cxn ang="0">
                  <a:pos x="6" y="30"/>
                </a:cxn>
              </a:cxnLst>
              <a:rect l="0" t="0" r="r" b="b"/>
              <a:pathLst>
                <a:path w="30" h="62">
                  <a:moveTo>
                    <a:pt x="30" y="30"/>
                  </a:moveTo>
                  <a:lnTo>
                    <a:pt x="30" y="30"/>
                  </a:lnTo>
                  <a:lnTo>
                    <a:pt x="30" y="40"/>
                  </a:lnTo>
                  <a:lnTo>
                    <a:pt x="28" y="50"/>
                  </a:lnTo>
                  <a:lnTo>
                    <a:pt x="26" y="54"/>
                  </a:lnTo>
                  <a:lnTo>
                    <a:pt x="24" y="58"/>
                  </a:lnTo>
                  <a:lnTo>
                    <a:pt x="20" y="60"/>
                  </a:lnTo>
                  <a:lnTo>
                    <a:pt x="16" y="62"/>
                  </a:lnTo>
                  <a:lnTo>
                    <a:pt x="16" y="62"/>
                  </a:lnTo>
                  <a:lnTo>
                    <a:pt x="10" y="60"/>
                  </a:lnTo>
                  <a:lnTo>
                    <a:pt x="8" y="58"/>
                  </a:lnTo>
                  <a:lnTo>
                    <a:pt x="2" y="50"/>
                  </a:lnTo>
                  <a:lnTo>
                    <a:pt x="0" y="40"/>
                  </a:lnTo>
                  <a:lnTo>
                    <a:pt x="0" y="30"/>
                  </a:lnTo>
                  <a:lnTo>
                    <a:pt x="0" y="30"/>
                  </a:lnTo>
                  <a:lnTo>
                    <a:pt x="0" y="18"/>
                  </a:lnTo>
                  <a:lnTo>
                    <a:pt x="2" y="8"/>
                  </a:lnTo>
                  <a:lnTo>
                    <a:pt x="8" y="2"/>
                  </a:lnTo>
                  <a:lnTo>
                    <a:pt x="10" y="0"/>
                  </a:lnTo>
                  <a:lnTo>
                    <a:pt x="16" y="0"/>
                  </a:lnTo>
                  <a:lnTo>
                    <a:pt x="16" y="0"/>
                  </a:lnTo>
                  <a:lnTo>
                    <a:pt x="20" y="0"/>
                  </a:lnTo>
                  <a:lnTo>
                    <a:pt x="24" y="2"/>
                  </a:lnTo>
                  <a:lnTo>
                    <a:pt x="28" y="10"/>
                  </a:lnTo>
                  <a:lnTo>
                    <a:pt x="30" y="20"/>
                  </a:lnTo>
                  <a:lnTo>
                    <a:pt x="30" y="30"/>
                  </a:lnTo>
                  <a:lnTo>
                    <a:pt x="30" y="30"/>
                  </a:lnTo>
                  <a:close/>
                  <a:moveTo>
                    <a:pt x="6" y="30"/>
                  </a:moveTo>
                  <a:lnTo>
                    <a:pt x="6" y="30"/>
                  </a:lnTo>
                  <a:lnTo>
                    <a:pt x="8" y="46"/>
                  </a:lnTo>
                  <a:lnTo>
                    <a:pt x="10" y="54"/>
                  </a:lnTo>
                  <a:lnTo>
                    <a:pt x="12" y="54"/>
                  </a:lnTo>
                  <a:lnTo>
                    <a:pt x="16" y="56"/>
                  </a:lnTo>
                  <a:lnTo>
                    <a:pt x="16" y="56"/>
                  </a:lnTo>
                  <a:lnTo>
                    <a:pt x="18" y="54"/>
                  </a:lnTo>
                  <a:lnTo>
                    <a:pt x="20" y="54"/>
                  </a:lnTo>
                  <a:lnTo>
                    <a:pt x="22" y="46"/>
                  </a:lnTo>
                  <a:lnTo>
                    <a:pt x="24" y="30"/>
                  </a:lnTo>
                  <a:lnTo>
                    <a:pt x="24" y="30"/>
                  </a:lnTo>
                  <a:lnTo>
                    <a:pt x="22" y="14"/>
                  </a:lnTo>
                  <a:lnTo>
                    <a:pt x="20" y="8"/>
                  </a:lnTo>
                  <a:lnTo>
                    <a:pt x="18" y="6"/>
                  </a:lnTo>
                  <a:lnTo>
                    <a:pt x="16" y="4"/>
                  </a:lnTo>
                  <a:lnTo>
                    <a:pt x="16" y="4"/>
                  </a:lnTo>
                  <a:lnTo>
                    <a:pt x="12" y="6"/>
                  </a:lnTo>
                  <a:lnTo>
                    <a:pt x="10" y="6"/>
                  </a:lnTo>
                  <a:lnTo>
                    <a:pt x="8" y="14"/>
                  </a:lnTo>
                  <a:lnTo>
                    <a:pt x="6" y="30"/>
                  </a:lnTo>
                  <a:lnTo>
                    <a:pt x="6"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60" name="Freeform 5795">
              <a:extLst>
                <a:ext uri="{FF2B5EF4-FFF2-40B4-BE49-F238E27FC236}">
                  <a16:creationId xmlns:a16="http://schemas.microsoft.com/office/drawing/2014/main" id="{203C21B8-7832-2F4E-98E5-E3C6DA671DAE}"/>
                </a:ext>
              </a:extLst>
            </p:cNvPr>
            <p:cNvSpPr>
              <a:spLocks/>
            </p:cNvSpPr>
            <p:nvPr/>
          </p:nvSpPr>
          <p:spPr bwMode="auto">
            <a:xfrm>
              <a:off x="5997235" y="5779795"/>
              <a:ext cx="38063" cy="94559"/>
            </a:xfrm>
            <a:custGeom>
              <a:avLst/>
              <a:gdLst/>
              <a:ahLst/>
              <a:cxnLst>
                <a:cxn ang="0">
                  <a:pos x="24" y="6"/>
                </a:cxn>
                <a:cxn ang="0">
                  <a:pos x="14" y="6"/>
                </a:cxn>
                <a:cxn ang="0">
                  <a:pos x="14" y="60"/>
                </a:cxn>
                <a:cxn ang="0">
                  <a:pos x="8" y="60"/>
                </a:cxn>
                <a:cxn ang="0">
                  <a:pos x="8" y="6"/>
                </a:cxn>
                <a:cxn ang="0">
                  <a:pos x="0" y="6"/>
                </a:cxn>
                <a:cxn ang="0">
                  <a:pos x="0" y="0"/>
                </a:cxn>
                <a:cxn ang="0">
                  <a:pos x="24" y="0"/>
                </a:cxn>
                <a:cxn ang="0">
                  <a:pos x="24" y="6"/>
                </a:cxn>
              </a:cxnLst>
              <a:rect l="0" t="0" r="r" b="b"/>
              <a:pathLst>
                <a:path w="24" h="60">
                  <a:moveTo>
                    <a:pt x="24" y="6"/>
                  </a:moveTo>
                  <a:lnTo>
                    <a:pt x="14" y="6"/>
                  </a:lnTo>
                  <a:lnTo>
                    <a:pt x="14" y="60"/>
                  </a:lnTo>
                  <a:lnTo>
                    <a:pt x="8" y="60"/>
                  </a:lnTo>
                  <a:lnTo>
                    <a:pt x="8" y="6"/>
                  </a:lnTo>
                  <a:lnTo>
                    <a:pt x="0" y="6"/>
                  </a:lnTo>
                  <a:lnTo>
                    <a:pt x="0" y="0"/>
                  </a:lnTo>
                  <a:lnTo>
                    <a:pt x="24" y="0"/>
                  </a:lnTo>
                  <a:lnTo>
                    <a:pt x="24"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61" name="Freeform 5796">
              <a:extLst>
                <a:ext uri="{FF2B5EF4-FFF2-40B4-BE49-F238E27FC236}">
                  <a16:creationId xmlns:a16="http://schemas.microsoft.com/office/drawing/2014/main" id="{3D233C6A-020C-3D4C-A2EE-97329A4ECB6A}"/>
                </a:ext>
              </a:extLst>
            </p:cNvPr>
            <p:cNvSpPr>
              <a:spLocks/>
            </p:cNvSpPr>
            <p:nvPr/>
          </p:nvSpPr>
          <p:spPr bwMode="auto">
            <a:xfrm>
              <a:off x="6041642" y="5779795"/>
              <a:ext cx="42292" cy="94559"/>
            </a:xfrm>
            <a:custGeom>
              <a:avLst/>
              <a:gdLst/>
              <a:ahLst/>
              <a:cxnLst>
                <a:cxn ang="0">
                  <a:pos x="26" y="60"/>
                </a:cxn>
                <a:cxn ang="0">
                  <a:pos x="20" y="60"/>
                </a:cxn>
                <a:cxn ang="0">
                  <a:pos x="20" y="30"/>
                </a:cxn>
                <a:cxn ang="0">
                  <a:pos x="6" y="30"/>
                </a:cxn>
                <a:cxn ang="0">
                  <a:pos x="6" y="60"/>
                </a:cxn>
                <a:cxn ang="0">
                  <a:pos x="0" y="60"/>
                </a:cxn>
                <a:cxn ang="0">
                  <a:pos x="0" y="0"/>
                </a:cxn>
                <a:cxn ang="0">
                  <a:pos x="6" y="0"/>
                </a:cxn>
                <a:cxn ang="0">
                  <a:pos x="6" y="24"/>
                </a:cxn>
                <a:cxn ang="0">
                  <a:pos x="20" y="24"/>
                </a:cxn>
                <a:cxn ang="0">
                  <a:pos x="20" y="0"/>
                </a:cxn>
                <a:cxn ang="0">
                  <a:pos x="26" y="0"/>
                </a:cxn>
                <a:cxn ang="0">
                  <a:pos x="26" y="60"/>
                </a:cxn>
              </a:cxnLst>
              <a:rect l="0" t="0" r="r" b="b"/>
              <a:pathLst>
                <a:path w="26" h="60">
                  <a:moveTo>
                    <a:pt x="26" y="60"/>
                  </a:moveTo>
                  <a:lnTo>
                    <a:pt x="20" y="60"/>
                  </a:lnTo>
                  <a:lnTo>
                    <a:pt x="20" y="30"/>
                  </a:lnTo>
                  <a:lnTo>
                    <a:pt x="6" y="30"/>
                  </a:lnTo>
                  <a:lnTo>
                    <a:pt x="6" y="60"/>
                  </a:lnTo>
                  <a:lnTo>
                    <a:pt x="0" y="60"/>
                  </a:lnTo>
                  <a:lnTo>
                    <a:pt x="0" y="0"/>
                  </a:lnTo>
                  <a:lnTo>
                    <a:pt x="6" y="0"/>
                  </a:lnTo>
                  <a:lnTo>
                    <a:pt x="6" y="24"/>
                  </a:lnTo>
                  <a:lnTo>
                    <a:pt x="20" y="24"/>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62" name="Freeform 5797">
              <a:extLst>
                <a:ext uri="{FF2B5EF4-FFF2-40B4-BE49-F238E27FC236}">
                  <a16:creationId xmlns:a16="http://schemas.microsoft.com/office/drawing/2014/main" id="{07566CDD-1E47-5340-B24C-D56AD6972D4A}"/>
                </a:ext>
              </a:extLst>
            </p:cNvPr>
            <p:cNvSpPr>
              <a:spLocks noEditPoints="1"/>
            </p:cNvSpPr>
            <p:nvPr/>
          </p:nvSpPr>
          <p:spPr bwMode="auto">
            <a:xfrm>
              <a:off x="6096621" y="5779795"/>
              <a:ext cx="46521" cy="98957"/>
            </a:xfrm>
            <a:custGeom>
              <a:avLst/>
              <a:gdLst/>
              <a:ahLst/>
              <a:cxnLst>
                <a:cxn ang="0">
                  <a:pos x="30" y="30"/>
                </a:cxn>
                <a:cxn ang="0">
                  <a:pos x="30" y="30"/>
                </a:cxn>
                <a:cxn ang="0">
                  <a:pos x="28" y="40"/>
                </a:cxn>
                <a:cxn ang="0">
                  <a:pos x="26" y="50"/>
                </a:cxn>
                <a:cxn ang="0">
                  <a:pos x="26" y="54"/>
                </a:cxn>
                <a:cxn ang="0">
                  <a:pos x="22" y="58"/>
                </a:cxn>
                <a:cxn ang="0">
                  <a:pos x="18" y="60"/>
                </a:cxn>
                <a:cxn ang="0">
                  <a:pos x="14" y="62"/>
                </a:cxn>
                <a:cxn ang="0">
                  <a:pos x="14" y="62"/>
                </a:cxn>
                <a:cxn ang="0">
                  <a:pos x="10" y="60"/>
                </a:cxn>
                <a:cxn ang="0">
                  <a:pos x="6" y="58"/>
                </a:cxn>
                <a:cxn ang="0">
                  <a:pos x="2" y="50"/>
                </a:cxn>
                <a:cxn ang="0">
                  <a:pos x="0" y="40"/>
                </a:cxn>
                <a:cxn ang="0">
                  <a:pos x="0" y="30"/>
                </a:cxn>
                <a:cxn ang="0">
                  <a:pos x="0" y="30"/>
                </a:cxn>
                <a:cxn ang="0">
                  <a:pos x="0" y="18"/>
                </a:cxn>
                <a:cxn ang="0">
                  <a:pos x="2" y="8"/>
                </a:cxn>
                <a:cxn ang="0">
                  <a:pos x="6" y="2"/>
                </a:cxn>
                <a:cxn ang="0">
                  <a:pos x="10" y="0"/>
                </a:cxn>
                <a:cxn ang="0">
                  <a:pos x="14" y="0"/>
                </a:cxn>
                <a:cxn ang="0">
                  <a:pos x="14" y="0"/>
                </a:cxn>
                <a:cxn ang="0">
                  <a:pos x="18" y="0"/>
                </a:cxn>
                <a:cxn ang="0">
                  <a:pos x="22" y="2"/>
                </a:cxn>
                <a:cxn ang="0">
                  <a:pos x="26" y="10"/>
                </a:cxn>
                <a:cxn ang="0">
                  <a:pos x="28" y="20"/>
                </a:cxn>
                <a:cxn ang="0">
                  <a:pos x="30" y="30"/>
                </a:cxn>
                <a:cxn ang="0">
                  <a:pos x="30" y="30"/>
                </a:cxn>
                <a:cxn ang="0">
                  <a:pos x="6" y="30"/>
                </a:cxn>
                <a:cxn ang="0">
                  <a:pos x="6" y="30"/>
                </a:cxn>
                <a:cxn ang="0">
                  <a:pos x="6" y="46"/>
                </a:cxn>
                <a:cxn ang="0">
                  <a:pos x="10" y="54"/>
                </a:cxn>
                <a:cxn ang="0">
                  <a:pos x="12" y="54"/>
                </a:cxn>
                <a:cxn ang="0">
                  <a:pos x="14" y="56"/>
                </a:cxn>
                <a:cxn ang="0">
                  <a:pos x="14" y="56"/>
                </a:cxn>
                <a:cxn ang="0">
                  <a:pos x="18" y="54"/>
                </a:cxn>
                <a:cxn ang="0">
                  <a:pos x="20" y="54"/>
                </a:cxn>
                <a:cxn ang="0">
                  <a:pos x="22" y="46"/>
                </a:cxn>
                <a:cxn ang="0">
                  <a:pos x="24" y="30"/>
                </a:cxn>
                <a:cxn ang="0">
                  <a:pos x="24" y="30"/>
                </a:cxn>
                <a:cxn ang="0">
                  <a:pos x="22" y="14"/>
                </a:cxn>
                <a:cxn ang="0">
                  <a:pos x="20" y="8"/>
                </a:cxn>
                <a:cxn ang="0">
                  <a:pos x="18" y="6"/>
                </a:cxn>
                <a:cxn ang="0">
                  <a:pos x="14" y="4"/>
                </a:cxn>
                <a:cxn ang="0">
                  <a:pos x="14" y="4"/>
                </a:cxn>
                <a:cxn ang="0">
                  <a:pos x="12" y="6"/>
                </a:cxn>
                <a:cxn ang="0">
                  <a:pos x="10" y="6"/>
                </a:cxn>
                <a:cxn ang="0">
                  <a:pos x="6" y="14"/>
                </a:cxn>
                <a:cxn ang="0">
                  <a:pos x="6" y="30"/>
                </a:cxn>
                <a:cxn ang="0">
                  <a:pos x="6" y="30"/>
                </a:cxn>
              </a:cxnLst>
              <a:rect l="0" t="0" r="r" b="b"/>
              <a:pathLst>
                <a:path w="30" h="62">
                  <a:moveTo>
                    <a:pt x="30" y="30"/>
                  </a:moveTo>
                  <a:lnTo>
                    <a:pt x="30" y="30"/>
                  </a:lnTo>
                  <a:lnTo>
                    <a:pt x="28" y="40"/>
                  </a:lnTo>
                  <a:lnTo>
                    <a:pt x="26" y="50"/>
                  </a:lnTo>
                  <a:lnTo>
                    <a:pt x="26" y="54"/>
                  </a:lnTo>
                  <a:lnTo>
                    <a:pt x="22" y="58"/>
                  </a:lnTo>
                  <a:lnTo>
                    <a:pt x="18" y="60"/>
                  </a:lnTo>
                  <a:lnTo>
                    <a:pt x="14" y="62"/>
                  </a:lnTo>
                  <a:lnTo>
                    <a:pt x="14" y="62"/>
                  </a:lnTo>
                  <a:lnTo>
                    <a:pt x="10" y="60"/>
                  </a:lnTo>
                  <a:lnTo>
                    <a:pt x="6" y="58"/>
                  </a:lnTo>
                  <a:lnTo>
                    <a:pt x="2" y="50"/>
                  </a:lnTo>
                  <a:lnTo>
                    <a:pt x="0" y="40"/>
                  </a:lnTo>
                  <a:lnTo>
                    <a:pt x="0" y="30"/>
                  </a:lnTo>
                  <a:lnTo>
                    <a:pt x="0" y="30"/>
                  </a:lnTo>
                  <a:lnTo>
                    <a:pt x="0" y="18"/>
                  </a:lnTo>
                  <a:lnTo>
                    <a:pt x="2" y="8"/>
                  </a:lnTo>
                  <a:lnTo>
                    <a:pt x="6" y="2"/>
                  </a:lnTo>
                  <a:lnTo>
                    <a:pt x="10" y="0"/>
                  </a:lnTo>
                  <a:lnTo>
                    <a:pt x="14" y="0"/>
                  </a:lnTo>
                  <a:lnTo>
                    <a:pt x="14" y="0"/>
                  </a:lnTo>
                  <a:lnTo>
                    <a:pt x="18" y="0"/>
                  </a:lnTo>
                  <a:lnTo>
                    <a:pt x="22" y="2"/>
                  </a:lnTo>
                  <a:lnTo>
                    <a:pt x="26" y="10"/>
                  </a:lnTo>
                  <a:lnTo>
                    <a:pt x="28" y="20"/>
                  </a:lnTo>
                  <a:lnTo>
                    <a:pt x="30" y="30"/>
                  </a:lnTo>
                  <a:lnTo>
                    <a:pt x="30" y="30"/>
                  </a:lnTo>
                  <a:close/>
                  <a:moveTo>
                    <a:pt x="6" y="30"/>
                  </a:moveTo>
                  <a:lnTo>
                    <a:pt x="6" y="30"/>
                  </a:lnTo>
                  <a:lnTo>
                    <a:pt x="6" y="46"/>
                  </a:lnTo>
                  <a:lnTo>
                    <a:pt x="10" y="54"/>
                  </a:lnTo>
                  <a:lnTo>
                    <a:pt x="12" y="54"/>
                  </a:lnTo>
                  <a:lnTo>
                    <a:pt x="14" y="56"/>
                  </a:lnTo>
                  <a:lnTo>
                    <a:pt x="14" y="56"/>
                  </a:lnTo>
                  <a:lnTo>
                    <a:pt x="18" y="54"/>
                  </a:lnTo>
                  <a:lnTo>
                    <a:pt x="20" y="54"/>
                  </a:lnTo>
                  <a:lnTo>
                    <a:pt x="22" y="46"/>
                  </a:lnTo>
                  <a:lnTo>
                    <a:pt x="24" y="30"/>
                  </a:lnTo>
                  <a:lnTo>
                    <a:pt x="24" y="30"/>
                  </a:lnTo>
                  <a:lnTo>
                    <a:pt x="22" y="14"/>
                  </a:lnTo>
                  <a:lnTo>
                    <a:pt x="20" y="8"/>
                  </a:lnTo>
                  <a:lnTo>
                    <a:pt x="18" y="6"/>
                  </a:lnTo>
                  <a:lnTo>
                    <a:pt x="14" y="4"/>
                  </a:lnTo>
                  <a:lnTo>
                    <a:pt x="14" y="4"/>
                  </a:lnTo>
                  <a:lnTo>
                    <a:pt x="12" y="6"/>
                  </a:lnTo>
                  <a:lnTo>
                    <a:pt x="10" y="6"/>
                  </a:lnTo>
                  <a:lnTo>
                    <a:pt x="6" y="14"/>
                  </a:lnTo>
                  <a:lnTo>
                    <a:pt x="6" y="30"/>
                  </a:lnTo>
                  <a:lnTo>
                    <a:pt x="6"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63" name="Freeform 5798">
              <a:extLst>
                <a:ext uri="{FF2B5EF4-FFF2-40B4-BE49-F238E27FC236}">
                  <a16:creationId xmlns:a16="http://schemas.microsoft.com/office/drawing/2014/main" id="{B0CF2416-DAC6-9C43-BF12-628932D08C5F}"/>
                </a:ext>
              </a:extLst>
            </p:cNvPr>
            <p:cNvSpPr>
              <a:spLocks/>
            </p:cNvSpPr>
            <p:nvPr/>
          </p:nvSpPr>
          <p:spPr bwMode="auto">
            <a:xfrm>
              <a:off x="5959172" y="5513708"/>
              <a:ext cx="42292" cy="98958"/>
            </a:xfrm>
            <a:custGeom>
              <a:avLst/>
              <a:gdLst/>
              <a:ahLst/>
              <a:cxnLst>
                <a:cxn ang="0">
                  <a:pos x="22" y="10"/>
                </a:cxn>
                <a:cxn ang="0">
                  <a:pos x="22" y="10"/>
                </a:cxn>
                <a:cxn ang="0">
                  <a:pos x="18" y="6"/>
                </a:cxn>
                <a:cxn ang="0">
                  <a:pos x="14" y="6"/>
                </a:cxn>
                <a:cxn ang="0">
                  <a:pos x="14" y="6"/>
                </a:cxn>
                <a:cxn ang="0">
                  <a:pos x="10" y="6"/>
                </a:cxn>
                <a:cxn ang="0">
                  <a:pos x="8" y="8"/>
                </a:cxn>
                <a:cxn ang="0">
                  <a:pos x="6" y="12"/>
                </a:cxn>
                <a:cxn ang="0">
                  <a:pos x="4" y="16"/>
                </a:cxn>
                <a:cxn ang="0">
                  <a:pos x="4" y="16"/>
                </a:cxn>
                <a:cxn ang="0">
                  <a:pos x="6" y="20"/>
                </a:cxn>
                <a:cxn ang="0">
                  <a:pos x="8" y="24"/>
                </a:cxn>
                <a:cxn ang="0">
                  <a:pos x="16" y="30"/>
                </a:cxn>
                <a:cxn ang="0">
                  <a:pos x="16" y="30"/>
                </a:cxn>
                <a:cxn ang="0">
                  <a:pos x="22" y="36"/>
                </a:cxn>
                <a:cxn ang="0">
                  <a:pos x="24" y="40"/>
                </a:cxn>
                <a:cxn ang="0">
                  <a:pos x="26" y="44"/>
                </a:cxn>
                <a:cxn ang="0">
                  <a:pos x="26" y="44"/>
                </a:cxn>
                <a:cxn ang="0">
                  <a:pos x="24" y="52"/>
                </a:cxn>
                <a:cxn ang="0">
                  <a:pos x="22" y="56"/>
                </a:cxn>
                <a:cxn ang="0">
                  <a:pos x="16" y="60"/>
                </a:cxn>
                <a:cxn ang="0">
                  <a:pos x="10" y="62"/>
                </a:cxn>
                <a:cxn ang="0">
                  <a:pos x="10" y="62"/>
                </a:cxn>
                <a:cxn ang="0">
                  <a:pos x="6" y="62"/>
                </a:cxn>
                <a:cxn ang="0">
                  <a:pos x="0" y="58"/>
                </a:cxn>
                <a:cxn ang="0">
                  <a:pos x="0" y="52"/>
                </a:cxn>
                <a:cxn ang="0">
                  <a:pos x="0" y="52"/>
                </a:cxn>
                <a:cxn ang="0">
                  <a:pos x="6" y="56"/>
                </a:cxn>
                <a:cxn ang="0">
                  <a:pos x="10" y="56"/>
                </a:cxn>
                <a:cxn ang="0">
                  <a:pos x="10" y="56"/>
                </a:cxn>
                <a:cxn ang="0">
                  <a:pos x="14" y="56"/>
                </a:cxn>
                <a:cxn ang="0">
                  <a:pos x="18" y="54"/>
                </a:cxn>
                <a:cxn ang="0">
                  <a:pos x="20" y="50"/>
                </a:cxn>
                <a:cxn ang="0">
                  <a:pos x="20" y="46"/>
                </a:cxn>
                <a:cxn ang="0">
                  <a:pos x="20" y="46"/>
                </a:cxn>
                <a:cxn ang="0">
                  <a:pos x="18" y="42"/>
                </a:cxn>
                <a:cxn ang="0">
                  <a:pos x="16" y="38"/>
                </a:cxn>
                <a:cxn ang="0">
                  <a:pos x="10" y="32"/>
                </a:cxn>
                <a:cxn ang="0">
                  <a:pos x="10" y="32"/>
                </a:cxn>
                <a:cxn ang="0">
                  <a:pos x="2" y="26"/>
                </a:cxn>
                <a:cxn ang="0">
                  <a:pos x="0" y="22"/>
                </a:cxn>
                <a:cxn ang="0">
                  <a:pos x="0" y="16"/>
                </a:cxn>
                <a:cxn ang="0">
                  <a:pos x="0" y="16"/>
                </a:cxn>
                <a:cxn ang="0">
                  <a:pos x="0" y="10"/>
                </a:cxn>
                <a:cxn ang="0">
                  <a:pos x="2" y="4"/>
                </a:cxn>
                <a:cxn ang="0">
                  <a:pos x="6" y="2"/>
                </a:cxn>
                <a:cxn ang="0">
                  <a:pos x="12" y="0"/>
                </a:cxn>
                <a:cxn ang="0">
                  <a:pos x="12" y="0"/>
                </a:cxn>
                <a:cxn ang="0">
                  <a:pos x="18" y="0"/>
                </a:cxn>
                <a:cxn ang="0">
                  <a:pos x="22" y="4"/>
                </a:cxn>
                <a:cxn ang="0">
                  <a:pos x="22" y="10"/>
                </a:cxn>
              </a:cxnLst>
              <a:rect l="0" t="0" r="r" b="b"/>
              <a:pathLst>
                <a:path w="26" h="62">
                  <a:moveTo>
                    <a:pt x="22" y="10"/>
                  </a:moveTo>
                  <a:lnTo>
                    <a:pt x="22" y="10"/>
                  </a:lnTo>
                  <a:lnTo>
                    <a:pt x="18" y="6"/>
                  </a:lnTo>
                  <a:lnTo>
                    <a:pt x="14" y="6"/>
                  </a:lnTo>
                  <a:lnTo>
                    <a:pt x="14" y="6"/>
                  </a:lnTo>
                  <a:lnTo>
                    <a:pt x="10" y="6"/>
                  </a:lnTo>
                  <a:lnTo>
                    <a:pt x="8" y="8"/>
                  </a:lnTo>
                  <a:lnTo>
                    <a:pt x="6" y="12"/>
                  </a:lnTo>
                  <a:lnTo>
                    <a:pt x="4" y="16"/>
                  </a:lnTo>
                  <a:lnTo>
                    <a:pt x="4" y="16"/>
                  </a:lnTo>
                  <a:lnTo>
                    <a:pt x="6" y="20"/>
                  </a:lnTo>
                  <a:lnTo>
                    <a:pt x="8" y="24"/>
                  </a:lnTo>
                  <a:lnTo>
                    <a:pt x="16" y="30"/>
                  </a:lnTo>
                  <a:lnTo>
                    <a:pt x="16" y="30"/>
                  </a:lnTo>
                  <a:lnTo>
                    <a:pt x="22" y="36"/>
                  </a:lnTo>
                  <a:lnTo>
                    <a:pt x="24" y="40"/>
                  </a:lnTo>
                  <a:lnTo>
                    <a:pt x="26" y="44"/>
                  </a:lnTo>
                  <a:lnTo>
                    <a:pt x="26" y="44"/>
                  </a:lnTo>
                  <a:lnTo>
                    <a:pt x="24" y="52"/>
                  </a:lnTo>
                  <a:lnTo>
                    <a:pt x="22" y="56"/>
                  </a:lnTo>
                  <a:lnTo>
                    <a:pt x="16" y="60"/>
                  </a:lnTo>
                  <a:lnTo>
                    <a:pt x="10" y="62"/>
                  </a:lnTo>
                  <a:lnTo>
                    <a:pt x="10" y="62"/>
                  </a:lnTo>
                  <a:lnTo>
                    <a:pt x="6" y="62"/>
                  </a:lnTo>
                  <a:lnTo>
                    <a:pt x="0" y="58"/>
                  </a:lnTo>
                  <a:lnTo>
                    <a:pt x="0" y="52"/>
                  </a:lnTo>
                  <a:lnTo>
                    <a:pt x="0" y="52"/>
                  </a:lnTo>
                  <a:lnTo>
                    <a:pt x="6" y="56"/>
                  </a:lnTo>
                  <a:lnTo>
                    <a:pt x="10" y="56"/>
                  </a:lnTo>
                  <a:lnTo>
                    <a:pt x="10" y="56"/>
                  </a:lnTo>
                  <a:lnTo>
                    <a:pt x="14" y="56"/>
                  </a:lnTo>
                  <a:lnTo>
                    <a:pt x="18" y="54"/>
                  </a:lnTo>
                  <a:lnTo>
                    <a:pt x="20" y="50"/>
                  </a:lnTo>
                  <a:lnTo>
                    <a:pt x="20" y="46"/>
                  </a:lnTo>
                  <a:lnTo>
                    <a:pt x="20" y="46"/>
                  </a:lnTo>
                  <a:lnTo>
                    <a:pt x="18" y="42"/>
                  </a:lnTo>
                  <a:lnTo>
                    <a:pt x="16" y="38"/>
                  </a:lnTo>
                  <a:lnTo>
                    <a:pt x="10" y="32"/>
                  </a:lnTo>
                  <a:lnTo>
                    <a:pt x="10" y="32"/>
                  </a:lnTo>
                  <a:lnTo>
                    <a:pt x="2" y="26"/>
                  </a:lnTo>
                  <a:lnTo>
                    <a:pt x="0" y="22"/>
                  </a:lnTo>
                  <a:lnTo>
                    <a:pt x="0" y="16"/>
                  </a:lnTo>
                  <a:lnTo>
                    <a:pt x="0" y="16"/>
                  </a:lnTo>
                  <a:lnTo>
                    <a:pt x="0" y="10"/>
                  </a:lnTo>
                  <a:lnTo>
                    <a:pt x="2" y="4"/>
                  </a:lnTo>
                  <a:lnTo>
                    <a:pt x="6" y="2"/>
                  </a:lnTo>
                  <a:lnTo>
                    <a:pt x="12" y="0"/>
                  </a:lnTo>
                  <a:lnTo>
                    <a:pt x="12" y="0"/>
                  </a:lnTo>
                  <a:lnTo>
                    <a:pt x="18" y="0"/>
                  </a:lnTo>
                  <a:lnTo>
                    <a:pt x="22" y="4"/>
                  </a:lnTo>
                  <a:lnTo>
                    <a:pt x="22"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64" name="Freeform 5799">
              <a:extLst>
                <a:ext uri="{FF2B5EF4-FFF2-40B4-BE49-F238E27FC236}">
                  <a16:creationId xmlns:a16="http://schemas.microsoft.com/office/drawing/2014/main" id="{9757EE6F-15C1-4E44-ADF1-8679F6C84B1C}"/>
                </a:ext>
              </a:extLst>
            </p:cNvPr>
            <p:cNvSpPr>
              <a:spLocks/>
            </p:cNvSpPr>
            <p:nvPr/>
          </p:nvSpPr>
          <p:spPr bwMode="auto">
            <a:xfrm>
              <a:off x="6007808" y="5513708"/>
              <a:ext cx="69781" cy="98958"/>
            </a:xfrm>
            <a:custGeom>
              <a:avLst/>
              <a:gdLst/>
              <a:ahLst/>
              <a:cxnLst>
                <a:cxn ang="0">
                  <a:pos x="34" y="62"/>
                </a:cxn>
                <a:cxn ang="0">
                  <a:pos x="28" y="62"/>
                </a:cxn>
                <a:cxn ang="0">
                  <a:pos x="22" y="20"/>
                </a:cxn>
                <a:cxn ang="0">
                  <a:pos x="22" y="20"/>
                </a:cxn>
                <a:cxn ang="0">
                  <a:pos x="22" y="10"/>
                </a:cxn>
                <a:cxn ang="0">
                  <a:pos x="22" y="10"/>
                </a:cxn>
                <a:cxn ang="0">
                  <a:pos x="22" y="10"/>
                </a:cxn>
                <a:cxn ang="0">
                  <a:pos x="20" y="20"/>
                </a:cxn>
                <a:cxn ang="0">
                  <a:pos x="14" y="62"/>
                </a:cxn>
                <a:cxn ang="0">
                  <a:pos x="8" y="62"/>
                </a:cxn>
                <a:cxn ang="0">
                  <a:pos x="0" y="0"/>
                </a:cxn>
                <a:cxn ang="0">
                  <a:pos x="4" y="0"/>
                </a:cxn>
                <a:cxn ang="0">
                  <a:pos x="10" y="42"/>
                </a:cxn>
                <a:cxn ang="0">
                  <a:pos x="10" y="42"/>
                </a:cxn>
                <a:cxn ang="0">
                  <a:pos x="12" y="50"/>
                </a:cxn>
                <a:cxn ang="0">
                  <a:pos x="12" y="50"/>
                </a:cxn>
                <a:cxn ang="0">
                  <a:pos x="12" y="50"/>
                </a:cxn>
                <a:cxn ang="0">
                  <a:pos x="12" y="42"/>
                </a:cxn>
                <a:cxn ang="0">
                  <a:pos x="20" y="0"/>
                </a:cxn>
                <a:cxn ang="0">
                  <a:pos x="24" y="0"/>
                </a:cxn>
                <a:cxn ang="0">
                  <a:pos x="30" y="42"/>
                </a:cxn>
                <a:cxn ang="0">
                  <a:pos x="30" y="42"/>
                </a:cxn>
                <a:cxn ang="0">
                  <a:pos x="32" y="50"/>
                </a:cxn>
                <a:cxn ang="0">
                  <a:pos x="32" y="50"/>
                </a:cxn>
                <a:cxn ang="0">
                  <a:pos x="32" y="50"/>
                </a:cxn>
                <a:cxn ang="0">
                  <a:pos x="32" y="42"/>
                </a:cxn>
                <a:cxn ang="0">
                  <a:pos x="40" y="0"/>
                </a:cxn>
                <a:cxn ang="0">
                  <a:pos x="44" y="0"/>
                </a:cxn>
                <a:cxn ang="0">
                  <a:pos x="34" y="62"/>
                </a:cxn>
              </a:cxnLst>
              <a:rect l="0" t="0" r="r" b="b"/>
              <a:pathLst>
                <a:path w="44" h="62">
                  <a:moveTo>
                    <a:pt x="34" y="62"/>
                  </a:moveTo>
                  <a:lnTo>
                    <a:pt x="28" y="62"/>
                  </a:lnTo>
                  <a:lnTo>
                    <a:pt x="22" y="20"/>
                  </a:lnTo>
                  <a:lnTo>
                    <a:pt x="22" y="20"/>
                  </a:lnTo>
                  <a:lnTo>
                    <a:pt x="22" y="10"/>
                  </a:lnTo>
                  <a:lnTo>
                    <a:pt x="22" y="10"/>
                  </a:lnTo>
                  <a:lnTo>
                    <a:pt x="22" y="10"/>
                  </a:lnTo>
                  <a:lnTo>
                    <a:pt x="20" y="20"/>
                  </a:lnTo>
                  <a:lnTo>
                    <a:pt x="14" y="62"/>
                  </a:lnTo>
                  <a:lnTo>
                    <a:pt x="8" y="62"/>
                  </a:lnTo>
                  <a:lnTo>
                    <a:pt x="0" y="0"/>
                  </a:lnTo>
                  <a:lnTo>
                    <a:pt x="4" y="0"/>
                  </a:lnTo>
                  <a:lnTo>
                    <a:pt x="10" y="42"/>
                  </a:lnTo>
                  <a:lnTo>
                    <a:pt x="10" y="42"/>
                  </a:lnTo>
                  <a:lnTo>
                    <a:pt x="12" y="50"/>
                  </a:lnTo>
                  <a:lnTo>
                    <a:pt x="12" y="50"/>
                  </a:lnTo>
                  <a:lnTo>
                    <a:pt x="12" y="50"/>
                  </a:lnTo>
                  <a:lnTo>
                    <a:pt x="12" y="42"/>
                  </a:lnTo>
                  <a:lnTo>
                    <a:pt x="20" y="0"/>
                  </a:lnTo>
                  <a:lnTo>
                    <a:pt x="24" y="0"/>
                  </a:lnTo>
                  <a:lnTo>
                    <a:pt x="30" y="42"/>
                  </a:lnTo>
                  <a:lnTo>
                    <a:pt x="30" y="42"/>
                  </a:lnTo>
                  <a:lnTo>
                    <a:pt x="32" y="50"/>
                  </a:lnTo>
                  <a:lnTo>
                    <a:pt x="32" y="50"/>
                  </a:lnTo>
                  <a:lnTo>
                    <a:pt x="32" y="50"/>
                  </a:lnTo>
                  <a:lnTo>
                    <a:pt x="32" y="42"/>
                  </a:lnTo>
                  <a:lnTo>
                    <a:pt x="40" y="0"/>
                  </a:lnTo>
                  <a:lnTo>
                    <a:pt x="44" y="0"/>
                  </a:lnTo>
                  <a:lnTo>
                    <a:pt x="34" y="6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65" name="Freeform 5800">
              <a:extLst>
                <a:ext uri="{FF2B5EF4-FFF2-40B4-BE49-F238E27FC236}">
                  <a16:creationId xmlns:a16="http://schemas.microsoft.com/office/drawing/2014/main" id="{CC59922E-DCF1-784A-8E93-457170EED33D}"/>
                </a:ext>
              </a:extLst>
            </p:cNvPr>
            <p:cNvSpPr>
              <a:spLocks noEditPoints="1"/>
            </p:cNvSpPr>
            <p:nvPr/>
          </p:nvSpPr>
          <p:spPr bwMode="auto">
            <a:xfrm>
              <a:off x="6077589" y="5513708"/>
              <a:ext cx="46521" cy="98958"/>
            </a:xfrm>
            <a:custGeom>
              <a:avLst/>
              <a:gdLst/>
              <a:ahLst/>
              <a:cxnLst>
                <a:cxn ang="0">
                  <a:pos x="30" y="62"/>
                </a:cxn>
                <a:cxn ang="0">
                  <a:pos x="24" y="62"/>
                </a:cxn>
                <a:cxn ang="0">
                  <a:pos x="20" y="48"/>
                </a:cxn>
                <a:cxn ang="0">
                  <a:pos x="8" y="48"/>
                </a:cxn>
                <a:cxn ang="0">
                  <a:pos x="6" y="62"/>
                </a:cxn>
                <a:cxn ang="0">
                  <a:pos x="0" y="62"/>
                </a:cxn>
                <a:cxn ang="0">
                  <a:pos x="12" y="0"/>
                </a:cxn>
                <a:cxn ang="0">
                  <a:pos x="16" y="0"/>
                </a:cxn>
                <a:cxn ang="0">
                  <a:pos x="30" y="62"/>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30" h="62">
                  <a:moveTo>
                    <a:pt x="30" y="62"/>
                  </a:moveTo>
                  <a:lnTo>
                    <a:pt x="24" y="62"/>
                  </a:lnTo>
                  <a:lnTo>
                    <a:pt x="20" y="48"/>
                  </a:lnTo>
                  <a:lnTo>
                    <a:pt x="8" y="48"/>
                  </a:lnTo>
                  <a:lnTo>
                    <a:pt x="6" y="62"/>
                  </a:lnTo>
                  <a:lnTo>
                    <a:pt x="0" y="62"/>
                  </a:lnTo>
                  <a:lnTo>
                    <a:pt x="12" y="0"/>
                  </a:lnTo>
                  <a:lnTo>
                    <a:pt x="16" y="0"/>
                  </a:lnTo>
                  <a:lnTo>
                    <a:pt x="30" y="62"/>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66" name="Freeform 5801">
              <a:extLst>
                <a:ext uri="{FF2B5EF4-FFF2-40B4-BE49-F238E27FC236}">
                  <a16:creationId xmlns:a16="http://schemas.microsoft.com/office/drawing/2014/main" id="{0E18A8B5-8F40-4145-AFA1-1DF257AAF21C}"/>
                </a:ext>
              </a:extLst>
            </p:cNvPr>
            <p:cNvSpPr>
              <a:spLocks/>
            </p:cNvSpPr>
            <p:nvPr/>
          </p:nvSpPr>
          <p:spPr bwMode="auto">
            <a:xfrm>
              <a:off x="6124110" y="5513708"/>
              <a:ext cx="38063" cy="98958"/>
            </a:xfrm>
            <a:custGeom>
              <a:avLst/>
              <a:gdLst/>
              <a:ahLst/>
              <a:cxnLst>
                <a:cxn ang="0">
                  <a:pos x="8" y="56"/>
                </a:cxn>
                <a:cxn ang="0">
                  <a:pos x="22" y="56"/>
                </a:cxn>
                <a:cxn ang="0">
                  <a:pos x="22" y="62"/>
                </a:cxn>
                <a:cxn ang="0">
                  <a:pos x="0" y="62"/>
                </a:cxn>
                <a:cxn ang="0">
                  <a:pos x="18" y="6"/>
                </a:cxn>
                <a:cxn ang="0">
                  <a:pos x="2" y="6"/>
                </a:cxn>
                <a:cxn ang="0">
                  <a:pos x="2" y="0"/>
                </a:cxn>
                <a:cxn ang="0">
                  <a:pos x="24" y="0"/>
                </a:cxn>
                <a:cxn ang="0">
                  <a:pos x="8" y="56"/>
                </a:cxn>
              </a:cxnLst>
              <a:rect l="0" t="0" r="r" b="b"/>
              <a:pathLst>
                <a:path w="24" h="62">
                  <a:moveTo>
                    <a:pt x="8" y="56"/>
                  </a:moveTo>
                  <a:lnTo>
                    <a:pt x="22" y="56"/>
                  </a:lnTo>
                  <a:lnTo>
                    <a:pt x="22" y="62"/>
                  </a:lnTo>
                  <a:lnTo>
                    <a:pt x="0" y="62"/>
                  </a:lnTo>
                  <a:lnTo>
                    <a:pt x="18" y="6"/>
                  </a:lnTo>
                  <a:lnTo>
                    <a:pt x="2" y="6"/>
                  </a:lnTo>
                  <a:lnTo>
                    <a:pt x="2" y="0"/>
                  </a:lnTo>
                  <a:lnTo>
                    <a:pt x="24" y="0"/>
                  </a:lnTo>
                  <a:lnTo>
                    <a:pt x="8"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67" name="Rectangle 5802">
              <a:extLst>
                <a:ext uri="{FF2B5EF4-FFF2-40B4-BE49-F238E27FC236}">
                  <a16:creationId xmlns:a16="http://schemas.microsoft.com/office/drawing/2014/main" id="{81DF4A86-0D99-3F4C-AE35-2114222E2325}"/>
                </a:ext>
              </a:extLst>
            </p:cNvPr>
            <p:cNvSpPr>
              <a:spLocks noChangeArrowheads="1"/>
            </p:cNvSpPr>
            <p:nvPr/>
          </p:nvSpPr>
          <p:spPr bwMode="auto">
            <a:xfrm>
              <a:off x="6172746" y="5513708"/>
              <a:ext cx="8458" cy="98958"/>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68" name="Freeform 5803">
              <a:extLst>
                <a:ext uri="{FF2B5EF4-FFF2-40B4-BE49-F238E27FC236}">
                  <a16:creationId xmlns:a16="http://schemas.microsoft.com/office/drawing/2014/main" id="{97198EB5-2242-2440-A922-BCC7108BD254}"/>
                </a:ext>
              </a:extLst>
            </p:cNvPr>
            <p:cNvSpPr>
              <a:spLocks/>
            </p:cNvSpPr>
            <p:nvPr/>
          </p:nvSpPr>
          <p:spPr bwMode="auto">
            <a:xfrm>
              <a:off x="6198122" y="5513708"/>
              <a:ext cx="27489" cy="98958"/>
            </a:xfrm>
            <a:custGeom>
              <a:avLst/>
              <a:gdLst/>
              <a:ahLst/>
              <a:cxnLst>
                <a:cxn ang="0">
                  <a:pos x="6" y="56"/>
                </a:cxn>
                <a:cxn ang="0">
                  <a:pos x="18" y="56"/>
                </a:cxn>
                <a:cxn ang="0">
                  <a:pos x="18" y="62"/>
                </a:cxn>
                <a:cxn ang="0">
                  <a:pos x="0" y="62"/>
                </a:cxn>
                <a:cxn ang="0">
                  <a:pos x="0" y="0"/>
                </a:cxn>
                <a:cxn ang="0">
                  <a:pos x="6" y="0"/>
                </a:cxn>
                <a:cxn ang="0">
                  <a:pos x="6" y="56"/>
                </a:cxn>
              </a:cxnLst>
              <a:rect l="0" t="0" r="r" b="b"/>
              <a:pathLst>
                <a:path w="18" h="62">
                  <a:moveTo>
                    <a:pt x="6" y="56"/>
                  </a:moveTo>
                  <a:lnTo>
                    <a:pt x="18" y="56"/>
                  </a:lnTo>
                  <a:lnTo>
                    <a:pt x="18" y="62"/>
                  </a:lnTo>
                  <a:lnTo>
                    <a:pt x="0" y="62"/>
                  </a:lnTo>
                  <a:lnTo>
                    <a:pt x="0" y="0"/>
                  </a:lnTo>
                  <a:lnTo>
                    <a:pt x="6" y="0"/>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69" name="Freeform 5804">
              <a:extLst>
                <a:ext uri="{FF2B5EF4-FFF2-40B4-BE49-F238E27FC236}">
                  <a16:creationId xmlns:a16="http://schemas.microsoft.com/office/drawing/2014/main" id="{3199B800-8D58-9945-BDB2-DA9305DEC23F}"/>
                </a:ext>
              </a:extLst>
            </p:cNvPr>
            <p:cNvSpPr>
              <a:spLocks noEditPoints="1"/>
            </p:cNvSpPr>
            <p:nvPr/>
          </p:nvSpPr>
          <p:spPr bwMode="auto">
            <a:xfrm>
              <a:off x="6225611" y="5513708"/>
              <a:ext cx="48636" cy="98958"/>
            </a:xfrm>
            <a:custGeom>
              <a:avLst/>
              <a:gdLst/>
              <a:ahLst/>
              <a:cxnLst>
                <a:cxn ang="0">
                  <a:pos x="30" y="62"/>
                </a:cxn>
                <a:cxn ang="0">
                  <a:pos x="24" y="62"/>
                </a:cxn>
                <a:cxn ang="0">
                  <a:pos x="22" y="48"/>
                </a:cxn>
                <a:cxn ang="0">
                  <a:pos x="8" y="48"/>
                </a:cxn>
                <a:cxn ang="0">
                  <a:pos x="6" y="62"/>
                </a:cxn>
                <a:cxn ang="0">
                  <a:pos x="0" y="62"/>
                </a:cxn>
                <a:cxn ang="0">
                  <a:pos x="12" y="0"/>
                </a:cxn>
                <a:cxn ang="0">
                  <a:pos x="18" y="0"/>
                </a:cxn>
                <a:cxn ang="0">
                  <a:pos x="30" y="62"/>
                </a:cxn>
                <a:cxn ang="0">
                  <a:pos x="20" y="44"/>
                </a:cxn>
                <a:cxn ang="0">
                  <a:pos x="16" y="20"/>
                </a:cxn>
                <a:cxn ang="0">
                  <a:pos x="16" y="20"/>
                </a:cxn>
                <a:cxn ang="0">
                  <a:pos x="16" y="8"/>
                </a:cxn>
                <a:cxn ang="0">
                  <a:pos x="14" y="8"/>
                </a:cxn>
                <a:cxn ang="0">
                  <a:pos x="14" y="8"/>
                </a:cxn>
                <a:cxn ang="0">
                  <a:pos x="14" y="20"/>
                </a:cxn>
                <a:cxn ang="0">
                  <a:pos x="10" y="44"/>
                </a:cxn>
                <a:cxn ang="0">
                  <a:pos x="20" y="44"/>
                </a:cxn>
              </a:cxnLst>
              <a:rect l="0" t="0" r="r" b="b"/>
              <a:pathLst>
                <a:path w="30" h="62">
                  <a:moveTo>
                    <a:pt x="30" y="62"/>
                  </a:moveTo>
                  <a:lnTo>
                    <a:pt x="24" y="62"/>
                  </a:lnTo>
                  <a:lnTo>
                    <a:pt x="22" y="48"/>
                  </a:lnTo>
                  <a:lnTo>
                    <a:pt x="8" y="48"/>
                  </a:lnTo>
                  <a:lnTo>
                    <a:pt x="6" y="62"/>
                  </a:lnTo>
                  <a:lnTo>
                    <a:pt x="0" y="62"/>
                  </a:lnTo>
                  <a:lnTo>
                    <a:pt x="12" y="0"/>
                  </a:lnTo>
                  <a:lnTo>
                    <a:pt x="18" y="0"/>
                  </a:lnTo>
                  <a:lnTo>
                    <a:pt x="30" y="62"/>
                  </a:lnTo>
                  <a:close/>
                  <a:moveTo>
                    <a:pt x="20" y="44"/>
                  </a:moveTo>
                  <a:lnTo>
                    <a:pt x="16" y="20"/>
                  </a:lnTo>
                  <a:lnTo>
                    <a:pt x="16" y="20"/>
                  </a:lnTo>
                  <a:lnTo>
                    <a:pt x="16" y="8"/>
                  </a:lnTo>
                  <a:lnTo>
                    <a:pt x="14" y="8"/>
                  </a:lnTo>
                  <a:lnTo>
                    <a:pt x="14" y="8"/>
                  </a:lnTo>
                  <a:lnTo>
                    <a:pt x="14"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70" name="Freeform 5805">
              <a:extLst>
                <a:ext uri="{FF2B5EF4-FFF2-40B4-BE49-F238E27FC236}">
                  <a16:creationId xmlns:a16="http://schemas.microsoft.com/office/drawing/2014/main" id="{75CFA143-A187-4B4A-89FC-173A68BF98B1}"/>
                </a:ext>
              </a:extLst>
            </p:cNvPr>
            <p:cNvSpPr>
              <a:spLocks/>
            </p:cNvSpPr>
            <p:nvPr/>
          </p:nvSpPr>
          <p:spPr bwMode="auto">
            <a:xfrm>
              <a:off x="6280590" y="5513708"/>
              <a:ext cx="40178" cy="98958"/>
            </a:xfrm>
            <a:custGeom>
              <a:avLst/>
              <a:gdLst/>
              <a:ahLst/>
              <a:cxnLst>
                <a:cxn ang="0">
                  <a:pos x="26" y="62"/>
                </a:cxn>
                <a:cxn ang="0">
                  <a:pos x="20" y="62"/>
                </a:cxn>
                <a:cxn ang="0">
                  <a:pos x="8" y="20"/>
                </a:cxn>
                <a:cxn ang="0">
                  <a:pos x="8" y="20"/>
                </a:cxn>
                <a:cxn ang="0">
                  <a:pos x="6" y="12"/>
                </a:cxn>
                <a:cxn ang="0">
                  <a:pos x="4" y="12"/>
                </a:cxn>
                <a:cxn ang="0">
                  <a:pos x="4" y="12"/>
                </a:cxn>
                <a:cxn ang="0">
                  <a:pos x="6" y="24"/>
                </a:cxn>
                <a:cxn ang="0">
                  <a:pos x="6" y="62"/>
                </a:cxn>
                <a:cxn ang="0">
                  <a:pos x="0" y="62"/>
                </a:cxn>
                <a:cxn ang="0">
                  <a:pos x="0" y="0"/>
                </a:cxn>
                <a:cxn ang="0">
                  <a:pos x="6" y="0"/>
                </a:cxn>
                <a:cxn ang="0">
                  <a:pos x="20" y="42"/>
                </a:cxn>
                <a:cxn ang="0">
                  <a:pos x="20" y="42"/>
                </a:cxn>
                <a:cxn ang="0">
                  <a:pos x="22" y="48"/>
                </a:cxn>
                <a:cxn ang="0">
                  <a:pos x="22" y="48"/>
                </a:cxn>
                <a:cxn ang="0">
                  <a:pos x="22" y="48"/>
                </a:cxn>
                <a:cxn ang="0">
                  <a:pos x="20" y="40"/>
                </a:cxn>
                <a:cxn ang="0">
                  <a:pos x="20" y="0"/>
                </a:cxn>
                <a:cxn ang="0">
                  <a:pos x="26" y="0"/>
                </a:cxn>
                <a:cxn ang="0">
                  <a:pos x="26" y="62"/>
                </a:cxn>
              </a:cxnLst>
              <a:rect l="0" t="0" r="r" b="b"/>
              <a:pathLst>
                <a:path w="26" h="62">
                  <a:moveTo>
                    <a:pt x="26" y="62"/>
                  </a:moveTo>
                  <a:lnTo>
                    <a:pt x="20" y="62"/>
                  </a:lnTo>
                  <a:lnTo>
                    <a:pt x="8" y="20"/>
                  </a:lnTo>
                  <a:lnTo>
                    <a:pt x="8" y="20"/>
                  </a:lnTo>
                  <a:lnTo>
                    <a:pt x="6" y="12"/>
                  </a:lnTo>
                  <a:lnTo>
                    <a:pt x="4" y="12"/>
                  </a:lnTo>
                  <a:lnTo>
                    <a:pt x="4" y="12"/>
                  </a:lnTo>
                  <a:lnTo>
                    <a:pt x="6" y="24"/>
                  </a:lnTo>
                  <a:lnTo>
                    <a:pt x="6" y="62"/>
                  </a:lnTo>
                  <a:lnTo>
                    <a:pt x="0" y="62"/>
                  </a:lnTo>
                  <a:lnTo>
                    <a:pt x="0" y="0"/>
                  </a:lnTo>
                  <a:lnTo>
                    <a:pt x="6" y="0"/>
                  </a:lnTo>
                  <a:lnTo>
                    <a:pt x="20" y="42"/>
                  </a:lnTo>
                  <a:lnTo>
                    <a:pt x="20" y="42"/>
                  </a:lnTo>
                  <a:lnTo>
                    <a:pt x="22" y="48"/>
                  </a:lnTo>
                  <a:lnTo>
                    <a:pt x="22" y="48"/>
                  </a:lnTo>
                  <a:lnTo>
                    <a:pt x="22" y="48"/>
                  </a:lnTo>
                  <a:lnTo>
                    <a:pt x="20" y="40"/>
                  </a:lnTo>
                  <a:lnTo>
                    <a:pt x="20" y="0"/>
                  </a:lnTo>
                  <a:lnTo>
                    <a:pt x="26" y="0"/>
                  </a:lnTo>
                  <a:lnTo>
                    <a:pt x="26" y="6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71" name="Freeform 5806">
              <a:extLst>
                <a:ext uri="{FF2B5EF4-FFF2-40B4-BE49-F238E27FC236}">
                  <a16:creationId xmlns:a16="http://schemas.microsoft.com/office/drawing/2014/main" id="{4CAE05F6-2082-DA4F-BFE6-95C23760DA04}"/>
                </a:ext>
              </a:extLst>
            </p:cNvPr>
            <p:cNvSpPr>
              <a:spLocks noEditPoints="1"/>
            </p:cNvSpPr>
            <p:nvPr/>
          </p:nvSpPr>
          <p:spPr bwMode="auto">
            <a:xfrm>
              <a:off x="6337685" y="5513708"/>
              <a:ext cx="38063" cy="98958"/>
            </a:xfrm>
            <a:custGeom>
              <a:avLst/>
              <a:gdLst/>
              <a:ahLst/>
              <a:cxnLst>
                <a:cxn ang="0">
                  <a:pos x="0" y="0"/>
                </a:cxn>
                <a:cxn ang="0">
                  <a:pos x="6" y="0"/>
                </a:cxn>
                <a:cxn ang="0">
                  <a:pos x="6" y="0"/>
                </a:cxn>
                <a:cxn ang="0">
                  <a:pos x="14" y="2"/>
                </a:cxn>
                <a:cxn ang="0">
                  <a:pos x="16" y="2"/>
                </a:cxn>
                <a:cxn ang="0">
                  <a:pos x="20" y="6"/>
                </a:cxn>
                <a:cxn ang="0">
                  <a:pos x="22" y="8"/>
                </a:cxn>
                <a:cxn ang="0">
                  <a:pos x="24" y="14"/>
                </a:cxn>
                <a:cxn ang="0">
                  <a:pos x="24" y="30"/>
                </a:cxn>
                <a:cxn ang="0">
                  <a:pos x="24" y="30"/>
                </a:cxn>
                <a:cxn ang="0">
                  <a:pos x="24" y="46"/>
                </a:cxn>
                <a:cxn ang="0">
                  <a:pos x="20" y="54"/>
                </a:cxn>
                <a:cxn ang="0">
                  <a:pos x="18" y="58"/>
                </a:cxn>
                <a:cxn ang="0">
                  <a:pos x="14" y="60"/>
                </a:cxn>
                <a:cxn ang="0">
                  <a:pos x="6" y="62"/>
                </a:cxn>
                <a:cxn ang="0">
                  <a:pos x="0" y="62"/>
                </a:cxn>
                <a:cxn ang="0">
                  <a:pos x="0" y="0"/>
                </a:cxn>
                <a:cxn ang="0">
                  <a:pos x="4" y="56"/>
                </a:cxn>
                <a:cxn ang="0">
                  <a:pos x="6" y="56"/>
                </a:cxn>
                <a:cxn ang="0">
                  <a:pos x="6" y="56"/>
                </a:cxn>
                <a:cxn ang="0">
                  <a:pos x="12" y="54"/>
                </a:cxn>
                <a:cxn ang="0">
                  <a:pos x="16" y="50"/>
                </a:cxn>
                <a:cxn ang="0">
                  <a:pos x="18" y="42"/>
                </a:cxn>
                <a:cxn ang="0">
                  <a:pos x="18" y="30"/>
                </a:cxn>
                <a:cxn ang="0">
                  <a:pos x="18" y="30"/>
                </a:cxn>
                <a:cxn ang="0">
                  <a:pos x="18" y="18"/>
                </a:cxn>
                <a:cxn ang="0">
                  <a:pos x="16" y="10"/>
                </a:cxn>
                <a:cxn ang="0">
                  <a:pos x="12" y="6"/>
                </a:cxn>
                <a:cxn ang="0">
                  <a:pos x="6" y="6"/>
                </a:cxn>
                <a:cxn ang="0">
                  <a:pos x="4" y="6"/>
                </a:cxn>
                <a:cxn ang="0">
                  <a:pos x="4" y="56"/>
                </a:cxn>
              </a:cxnLst>
              <a:rect l="0" t="0" r="r" b="b"/>
              <a:pathLst>
                <a:path w="24" h="62">
                  <a:moveTo>
                    <a:pt x="0" y="0"/>
                  </a:moveTo>
                  <a:lnTo>
                    <a:pt x="6" y="0"/>
                  </a:lnTo>
                  <a:lnTo>
                    <a:pt x="6" y="0"/>
                  </a:lnTo>
                  <a:lnTo>
                    <a:pt x="14" y="2"/>
                  </a:lnTo>
                  <a:lnTo>
                    <a:pt x="16" y="2"/>
                  </a:lnTo>
                  <a:lnTo>
                    <a:pt x="20" y="6"/>
                  </a:lnTo>
                  <a:lnTo>
                    <a:pt x="22" y="8"/>
                  </a:lnTo>
                  <a:lnTo>
                    <a:pt x="24" y="14"/>
                  </a:lnTo>
                  <a:lnTo>
                    <a:pt x="24" y="30"/>
                  </a:lnTo>
                  <a:lnTo>
                    <a:pt x="24" y="30"/>
                  </a:lnTo>
                  <a:lnTo>
                    <a:pt x="24" y="46"/>
                  </a:lnTo>
                  <a:lnTo>
                    <a:pt x="20" y="54"/>
                  </a:lnTo>
                  <a:lnTo>
                    <a:pt x="18" y="58"/>
                  </a:lnTo>
                  <a:lnTo>
                    <a:pt x="14" y="60"/>
                  </a:lnTo>
                  <a:lnTo>
                    <a:pt x="6" y="62"/>
                  </a:lnTo>
                  <a:lnTo>
                    <a:pt x="0" y="62"/>
                  </a:lnTo>
                  <a:lnTo>
                    <a:pt x="0" y="0"/>
                  </a:lnTo>
                  <a:close/>
                  <a:moveTo>
                    <a:pt x="4" y="56"/>
                  </a:moveTo>
                  <a:lnTo>
                    <a:pt x="6" y="56"/>
                  </a:lnTo>
                  <a:lnTo>
                    <a:pt x="6" y="56"/>
                  </a:lnTo>
                  <a:lnTo>
                    <a:pt x="12" y="54"/>
                  </a:lnTo>
                  <a:lnTo>
                    <a:pt x="16" y="50"/>
                  </a:lnTo>
                  <a:lnTo>
                    <a:pt x="18" y="42"/>
                  </a:lnTo>
                  <a:lnTo>
                    <a:pt x="18" y="30"/>
                  </a:lnTo>
                  <a:lnTo>
                    <a:pt x="18" y="30"/>
                  </a:lnTo>
                  <a:lnTo>
                    <a:pt x="18" y="18"/>
                  </a:lnTo>
                  <a:lnTo>
                    <a:pt x="16" y="10"/>
                  </a:lnTo>
                  <a:lnTo>
                    <a:pt x="12" y="6"/>
                  </a:lnTo>
                  <a:lnTo>
                    <a:pt x="6" y="6"/>
                  </a:lnTo>
                  <a:lnTo>
                    <a:pt x="4" y="6"/>
                  </a:lnTo>
                  <a:lnTo>
                    <a:pt x="4"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72" name="Freeform 5807">
              <a:extLst>
                <a:ext uri="{FF2B5EF4-FFF2-40B4-BE49-F238E27FC236}">
                  <a16:creationId xmlns:a16="http://schemas.microsoft.com/office/drawing/2014/main" id="{79BA6191-3DC5-2D41-A9F7-E82EF992CE6A}"/>
                </a:ext>
              </a:extLst>
            </p:cNvPr>
            <p:cNvSpPr>
              <a:spLocks noEditPoints="1"/>
            </p:cNvSpPr>
            <p:nvPr/>
          </p:nvSpPr>
          <p:spPr bwMode="auto">
            <a:xfrm>
              <a:off x="4937825" y="5150864"/>
              <a:ext cx="33833" cy="96759"/>
            </a:xfrm>
            <a:custGeom>
              <a:avLst/>
              <a:gdLst/>
              <a:ahLst/>
              <a:cxnLst>
                <a:cxn ang="0">
                  <a:pos x="0" y="60"/>
                </a:cxn>
                <a:cxn ang="0">
                  <a:pos x="0" y="0"/>
                </a:cxn>
                <a:cxn ang="0">
                  <a:pos x="6" y="0"/>
                </a:cxn>
                <a:cxn ang="0">
                  <a:pos x="6" y="0"/>
                </a:cxn>
                <a:cxn ang="0">
                  <a:pos x="12" y="0"/>
                </a:cxn>
                <a:cxn ang="0">
                  <a:pos x="18" y="2"/>
                </a:cxn>
                <a:cxn ang="0">
                  <a:pos x="20" y="6"/>
                </a:cxn>
                <a:cxn ang="0">
                  <a:pos x="22" y="14"/>
                </a:cxn>
                <a:cxn ang="0">
                  <a:pos x="22" y="14"/>
                </a:cxn>
                <a:cxn ang="0">
                  <a:pos x="20" y="22"/>
                </a:cxn>
                <a:cxn ang="0">
                  <a:pos x="18" y="26"/>
                </a:cxn>
                <a:cxn ang="0">
                  <a:pos x="14" y="28"/>
                </a:cxn>
                <a:cxn ang="0">
                  <a:pos x="14" y="28"/>
                </a:cxn>
                <a:cxn ang="0">
                  <a:pos x="14" y="28"/>
                </a:cxn>
                <a:cxn ang="0">
                  <a:pos x="18" y="30"/>
                </a:cxn>
                <a:cxn ang="0">
                  <a:pos x="22" y="34"/>
                </a:cxn>
                <a:cxn ang="0">
                  <a:pos x="22" y="38"/>
                </a:cxn>
                <a:cxn ang="0">
                  <a:pos x="22" y="42"/>
                </a:cxn>
                <a:cxn ang="0">
                  <a:pos x="22" y="42"/>
                </a:cxn>
                <a:cxn ang="0">
                  <a:pos x="22" y="50"/>
                </a:cxn>
                <a:cxn ang="0">
                  <a:pos x="20" y="56"/>
                </a:cxn>
                <a:cxn ang="0">
                  <a:pos x="14" y="58"/>
                </a:cxn>
                <a:cxn ang="0">
                  <a:pos x="6" y="60"/>
                </a:cxn>
                <a:cxn ang="0">
                  <a:pos x="0" y="60"/>
                </a:cxn>
                <a:cxn ang="0">
                  <a:pos x="4" y="26"/>
                </a:cxn>
                <a:cxn ang="0">
                  <a:pos x="6" y="26"/>
                </a:cxn>
                <a:cxn ang="0">
                  <a:pos x="6" y="26"/>
                </a:cxn>
                <a:cxn ang="0">
                  <a:pos x="10" y="26"/>
                </a:cxn>
                <a:cxn ang="0">
                  <a:pos x="12" y="24"/>
                </a:cxn>
                <a:cxn ang="0">
                  <a:pos x="14" y="22"/>
                </a:cxn>
                <a:cxn ang="0">
                  <a:pos x="16" y="14"/>
                </a:cxn>
                <a:cxn ang="0">
                  <a:pos x="16" y="14"/>
                </a:cxn>
                <a:cxn ang="0">
                  <a:pos x="16" y="8"/>
                </a:cxn>
                <a:cxn ang="0">
                  <a:pos x="14" y="6"/>
                </a:cxn>
                <a:cxn ang="0">
                  <a:pos x="10" y="4"/>
                </a:cxn>
                <a:cxn ang="0">
                  <a:pos x="6" y="4"/>
                </a:cxn>
                <a:cxn ang="0">
                  <a:pos x="4" y="4"/>
                </a:cxn>
                <a:cxn ang="0">
                  <a:pos x="4" y="26"/>
                </a:cxn>
                <a:cxn ang="0">
                  <a:pos x="4" y="54"/>
                </a:cxn>
                <a:cxn ang="0">
                  <a:pos x="6" y="54"/>
                </a:cxn>
                <a:cxn ang="0">
                  <a:pos x="6" y="54"/>
                </a:cxn>
                <a:cxn ang="0">
                  <a:pos x="12" y="54"/>
                </a:cxn>
                <a:cxn ang="0">
                  <a:pos x="14" y="52"/>
                </a:cxn>
                <a:cxn ang="0">
                  <a:pos x="16" y="48"/>
                </a:cxn>
                <a:cxn ang="0">
                  <a:pos x="18" y="44"/>
                </a:cxn>
                <a:cxn ang="0">
                  <a:pos x="18" y="44"/>
                </a:cxn>
                <a:cxn ang="0">
                  <a:pos x="16" y="36"/>
                </a:cxn>
                <a:cxn ang="0">
                  <a:pos x="14" y="34"/>
                </a:cxn>
                <a:cxn ang="0">
                  <a:pos x="10" y="32"/>
                </a:cxn>
                <a:cxn ang="0">
                  <a:pos x="6" y="30"/>
                </a:cxn>
                <a:cxn ang="0">
                  <a:pos x="4" y="30"/>
                </a:cxn>
                <a:cxn ang="0">
                  <a:pos x="4" y="54"/>
                </a:cxn>
              </a:cxnLst>
              <a:rect l="0" t="0" r="r" b="b"/>
              <a:pathLst>
                <a:path w="22" h="60">
                  <a:moveTo>
                    <a:pt x="0" y="60"/>
                  </a:moveTo>
                  <a:lnTo>
                    <a:pt x="0" y="0"/>
                  </a:lnTo>
                  <a:lnTo>
                    <a:pt x="6" y="0"/>
                  </a:lnTo>
                  <a:lnTo>
                    <a:pt x="6" y="0"/>
                  </a:lnTo>
                  <a:lnTo>
                    <a:pt x="12" y="0"/>
                  </a:lnTo>
                  <a:lnTo>
                    <a:pt x="18" y="2"/>
                  </a:lnTo>
                  <a:lnTo>
                    <a:pt x="20" y="6"/>
                  </a:lnTo>
                  <a:lnTo>
                    <a:pt x="22" y="14"/>
                  </a:lnTo>
                  <a:lnTo>
                    <a:pt x="22" y="14"/>
                  </a:lnTo>
                  <a:lnTo>
                    <a:pt x="20" y="22"/>
                  </a:lnTo>
                  <a:lnTo>
                    <a:pt x="18" y="26"/>
                  </a:lnTo>
                  <a:lnTo>
                    <a:pt x="14" y="28"/>
                  </a:lnTo>
                  <a:lnTo>
                    <a:pt x="14" y="28"/>
                  </a:lnTo>
                  <a:lnTo>
                    <a:pt x="14" y="28"/>
                  </a:lnTo>
                  <a:lnTo>
                    <a:pt x="18" y="30"/>
                  </a:lnTo>
                  <a:lnTo>
                    <a:pt x="22" y="34"/>
                  </a:lnTo>
                  <a:lnTo>
                    <a:pt x="22" y="38"/>
                  </a:lnTo>
                  <a:lnTo>
                    <a:pt x="22" y="42"/>
                  </a:lnTo>
                  <a:lnTo>
                    <a:pt x="22" y="42"/>
                  </a:lnTo>
                  <a:lnTo>
                    <a:pt x="22" y="50"/>
                  </a:lnTo>
                  <a:lnTo>
                    <a:pt x="20" y="56"/>
                  </a:lnTo>
                  <a:lnTo>
                    <a:pt x="14" y="58"/>
                  </a:lnTo>
                  <a:lnTo>
                    <a:pt x="6" y="60"/>
                  </a:lnTo>
                  <a:lnTo>
                    <a:pt x="0" y="60"/>
                  </a:lnTo>
                  <a:close/>
                  <a:moveTo>
                    <a:pt x="4" y="26"/>
                  </a:moveTo>
                  <a:lnTo>
                    <a:pt x="6" y="26"/>
                  </a:lnTo>
                  <a:lnTo>
                    <a:pt x="6" y="26"/>
                  </a:lnTo>
                  <a:lnTo>
                    <a:pt x="10" y="26"/>
                  </a:lnTo>
                  <a:lnTo>
                    <a:pt x="12" y="24"/>
                  </a:lnTo>
                  <a:lnTo>
                    <a:pt x="14" y="22"/>
                  </a:lnTo>
                  <a:lnTo>
                    <a:pt x="16" y="14"/>
                  </a:lnTo>
                  <a:lnTo>
                    <a:pt x="16" y="14"/>
                  </a:lnTo>
                  <a:lnTo>
                    <a:pt x="16" y="8"/>
                  </a:lnTo>
                  <a:lnTo>
                    <a:pt x="14" y="6"/>
                  </a:lnTo>
                  <a:lnTo>
                    <a:pt x="10" y="4"/>
                  </a:lnTo>
                  <a:lnTo>
                    <a:pt x="6" y="4"/>
                  </a:lnTo>
                  <a:lnTo>
                    <a:pt x="4" y="4"/>
                  </a:lnTo>
                  <a:lnTo>
                    <a:pt x="4" y="26"/>
                  </a:lnTo>
                  <a:close/>
                  <a:moveTo>
                    <a:pt x="4" y="54"/>
                  </a:moveTo>
                  <a:lnTo>
                    <a:pt x="6" y="54"/>
                  </a:lnTo>
                  <a:lnTo>
                    <a:pt x="6" y="54"/>
                  </a:lnTo>
                  <a:lnTo>
                    <a:pt x="12" y="54"/>
                  </a:lnTo>
                  <a:lnTo>
                    <a:pt x="14" y="52"/>
                  </a:lnTo>
                  <a:lnTo>
                    <a:pt x="16" y="48"/>
                  </a:lnTo>
                  <a:lnTo>
                    <a:pt x="18" y="44"/>
                  </a:lnTo>
                  <a:lnTo>
                    <a:pt x="18" y="44"/>
                  </a:lnTo>
                  <a:lnTo>
                    <a:pt x="16" y="36"/>
                  </a:lnTo>
                  <a:lnTo>
                    <a:pt x="14" y="34"/>
                  </a:lnTo>
                  <a:lnTo>
                    <a:pt x="10" y="32"/>
                  </a:lnTo>
                  <a:lnTo>
                    <a:pt x="6" y="30"/>
                  </a:lnTo>
                  <a:lnTo>
                    <a:pt x="4" y="30"/>
                  </a:lnTo>
                  <a:lnTo>
                    <a:pt x="4"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73" name="Freeform 5808">
              <a:extLst>
                <a:ext uri="{FF2B5EF4-FFF2-40B4-BE49-F238E27FC236}">
                  <a16:creationId xmlns:a16="http://schemas.microsoft.com/office/drawing/2014/main" id="{AE88F12B-5701-1142-AC0C-8EC2CABEDA02}"/>
                </a:ext>
              </a:extLst>
            </p:cNvPr>
            <p:cNvSpPr>
              <a:spLocks noEditPoints="1"/>
            </p:cNvSpPr>
            <p:nvPr/>
          </p:nvSpPr>
          <p:spPr bwMode="auto">
            <a:xfrm>
              <a:off x="4984346" y="5148665"/>
              <a:ext cx="44406" cy="98958"/>
            </a:xfrm>
            <a:custGeom>
              <a:avLst/>
              <a:gdLst/>
              <a:ahLst/>
              <a:cxnLst>
                <a:cxn ang="0">
                  <a:pos x="28" y="32"/>
                </a:cxn>
                <a:cxn ang="0">
                  <a:pos x="28" y="32"/>
                </a:cxn>
                <a:cxn ang="0">
                  <a:pos x="28" y="40"/>
                </a:cxn>
                <a:cxn ang="0">
                  <a:pos x="26" y="50"/>
                </a:cxn>
                <a:cxn ang="0">
                  <a:pos x="24" y="56"/>
                </a:cxn>
                <a:cxn ang="0">
                  <a:pos x="22" y="58"/>
                </a:cxn>
                <a:cxn ang="0">
                  <a:pos x="18" y="62"/>
                </a:cxn>
                <a:cxn ang="0">
                  <a:pos x="14" y="62"/>
                </a:cxn>
                <a:cxn ang="0">
                  <a:pos x="14" y="62"/>
                </a:cxn>
                <a:cxn ang="0">
                  <a:pos x="10" y="62"/>
                </a:cxn>
                <a:cxn ang="0">
                  <a:pos x="6" y="60"/>
                </a:cxn>
                <a:cxn ang="0">
                  <a:pos x="2" y="52"/>
                </a:cxn>
                <a:cxn ang="0">
                  <a:pos x="0" y="42"/>
                </a:cxn>
                <a:cxn ang="0">
                  <a:pos x="0" y="32"/>
                </a:cxn>
                <a:cxn ang="0">
                  <a:pos x="0" y="32"/>
                </a:cxn>
                <a:cxn ang="0">
                  <a:pos x="0" y="20"/>
                </a:cxn>
                <a:cxn ang="0">
                  <a:pos x="2" y="10"/>
                </a:cxn>
                <a:cxn ang="0">
                  <a:pos x="6" y="2"/>
                </a:cxn>
                <a:cxn ang="0">
                  <a:pos x="10" y="0"/>
                </a:cxn>
                <a:cxn ang="0">
                  <a:pos x="14" y="0"/>
                </a:cxn>
                <a:cxn ang="0">
                  <a:pos x="14" y="0"/>
                </a:cxn>
                <a:cxn ang="0">
                  <a:pos x="18" y="2"/>
                </a:cxn>
                <a:cxn ang="0">
                  <a:pos x="22" y="4"/>
                </a:cxn>
                <a:cxn ang="0">
                  <a:pos x="26" y="10"/>
                </a:cxn>
                <a:cxn ang="0">
                  <a:pos x="28" y="20"/>
                </a:cxn>
                <a:cxn ang="0">
                  <a:pos x="28" y="32"/>
                </a:cxn>
                <a:cxn ang="0">
                  <a:pos x="28" y="32"/>
                </a:cxn>
                <a:cxn ang="0">
                  <a:pos x="4" y="32"/>
                </a:cxn>
                <a:cxn ang="0">
                  <a:pos x="4" y="32"/>
                </a:cxn>
                <a:cxn ang="0">
                  <a:pos x="6" y="48"/>
                </a:cxn>
                <a:cxn ang="0">
                  <a:pos x="8" y="54"/>
                </a:cxn>
                <a:cxn ang="0">
                  <a:pos x="12" y="56"/>
                </a:cxn>
                <a:cxn ang="0">
                  <a:pos x="14" y="56"/>
                </a:cxn>
                <a:cxn ang="0">
                  <a:pos x="14" y="56"/>
                </a:cxn>
                <a:cxn ang="0">
                  <a:pos x="16" y="56"/>
                </a:cxn>
                <a:cxn ang="0">
                  <a:pos x="18" y="54"/>
                </a:cxn>
                <a:cxn ang="0">
                  <a:pos x="22" y="48"/>
                </a:cxn>
                <a:cxn ang="0">
                  <a:pos x="22" y="32"/>
                </a:cxn>
                <a:cxn ang="0">
                  <a:pos x="22" y="32"/>
                </a:cxn>
                <a:cxn ang="0">
                  <a:pos x="22" y="14"/>
                </a:cxn>
                <a:cxn ang="0">
                  <a:pos x="18" y="8"/>
                </a:cxn>
                <a:cxn ang="0">
                  <a:pos x="16" y="6"/>
                </a:cxn>
                <a:cxn ang="0">
                  <a:pos x="14" y="6"/>
                </a:cxn>
                <a:cxn ang="0">
                  <a:pos x="14" y="6"/>
                </a:cxn>
                <a:cxn ang="0">
                  <a:pos x="12" y="6"/>
                </a:cxn>
                <a:cxn ang="0">
                  <a:pos x="8" y="8"/>
                </a:cxn>
                <a:cxn ang="0">
                  <a:pos x="6" y="14"/>
                </a:cxn>
                <a:cxn ang="0">
                  <a:pos x="4" y="32"/>
                </a:cxn>
                <a:cxn ang="0">
                  <a:pos x="4" y="32"/>
                </a:cxn>
              </a:cxnLst>
              <a:rect l="0" t="0" r="r" b="b"/>
              <a:pathLst>
                <a:path w="28" h="62">
                  <a:moveTo>
                    <a:pt x="28" y="32"/>
                  </a:moveTo>
                  <a:lnTo>
                    <a:pt x="28" y="32"/>
                  </a:lnTo>
                  <a:lnTo>
                    <a:pt x="28" y="40"/>
                  </a:lnTo>
                  <a:lnTo>
                    <a:pt x="26" y="50"/>
                  </a:lnTo>
                  <a:lnTo>
                    <a:pt x="24" y="56"/>
                  </a:lnTo>
                  <a:lnTo>
                    <a:pt x="22" y="58"/>
                  </a:lnTo>
                  <a:lnTo>
                    <a:pt x="18" y="62"/>
                  </a:lnTo>
                  <a:lnTo>
                    <a:pt x="14" y="62"/>
                  </a:lnTo>
                  <a:lnTo>
                    <a:pt x="14" y="62"/>
                  </a:lnTo>
                  <a:lnTo>
                    <a:pt x="10" y="62"/>
                  </a:lnTo>
                  <a:lnTo>
                    <a:pt x="6" y="60"/>
                  </a:lnTo>
                  <a:lnTo>
                    <a:pt x="2" y="52"/>
                  </a:lnTo>
                  <a:lnTo>
                    <a:pt x="0" y="42"/>
                  </a:lnTo>
                  <a:lnTo>
                    <a:pt x="0" y="32"/>
                  </a:lnTo>
                  <a:lnTo>
                    <a:pt x="0" y="32"/>
                  </a:lnTo>
                  <a:lnTo>
                    <a:pt x="0" y="20"/>
                  </a:lnTo>
                  <a:lnTo>
                    <a:pt x="2" y="10"/>
                  </a:lnTo>
                  <a:lnTo>
                    <a:pt x="6" y="2"/>
                  </a:lnTo>
                  <a:lnTo>
                    <a:pt x="10" y="0"/>
                  </a:lnTo>
                  <a:lnTo>
                    <a:pt x="14" y="0"/>
                  </a:lnTo>
                  <a:lnTo>
                    <a:pt x="14" y="0"/>
                  </a:lnTo>
                  <a:lnTo>
                    <a:pt x="18" y="2"/>
                  </a:lnTo>
                  <a:lnTo>
                    <a:pt x="22" y="4"/>
                  </a:lnTo>
                  <a:lnTo>
                    <a:pt x="26" y="10"/>
                  </a:lnTo>
                  <a:lnTo>
                    <a:pt x="28" y="20"/>
                  </a:lnTo>
                  <a:lnTo>
                    <a:pt x="28" y="32"/>
                  </a:lnTo>
                  <a:lnTo>
                    <a:pt x="28" y="32"/>
                  </a:lnTo>
                  <a:close/>
                  <a:moveTo>
                    <a:pt x="4" y="32"/>
                  </a:moveTo>
                  <a:lnTo>
                    <a:pt x="4" y="32"/>
                  </a:lnTo>
                  <a:lnTo>
                    <a:pt x="6" y="48"/>
                  </a:lnTo>
                  <a:lnTo>
                    <a:pt x="8" y="54"/>
                  </a:lnTo>
                  <a:lnTo>
                    <a:pt x="12" y="56"/>
                  </a:lnTo>
                  <a:lnTo>
                    <a:pt x="14" y="56"/>
                  </a:lnTo>
                  <a:lnTo>
                    <a:pt x="14" y="56"/>
                  </a:lnTo>
                  <a:lnTo>
                    <a:pt x="16" y="56"/>
                  </a:lnTo>
                  <a:lnTo>
                    <a:pt x="18" y="54"/>
                  </a:lnTo>
                  <a:lnTo>
                    <a:pt x="22" y="48"/>
                  </a:lnTo>
                  <a:lnTo>
                    <a:pt x="22" y="32"/>
                  </a:lnTo>
                  <a:lnTo>
                    <a:pt x="22" y="32"/>
                  </a:lnTo>
                  <a:lnTo>
                    <a:pt x="22" y="14"/>
                  </a:lnTo>
                  <a:lnTo>
                    <a:pt x="18" y="8"/>
                  </a:lnTo>
                  <a:lnTo>
                    <a:pt x="16" y="6"/>
                  </a:lnTo>
                  <a:lnTo>
                    <a:pt x="14" y="6"/>
                  </a:lnTo>
                  <a:lnTo>
                    <a:pt x="14" y="6"/>
                  </a:lnTo>
                  <a:lnTo>
                    <a:pt x="12" y="6"/>
                  </a:lnTo>
                  <a:lnTo>
                    <a:pt x="8" y="8"/>
                  </a:lnTo>
                  <a:lnTo>
                    <a:pt x="6" y="14"/>
                  </a:lnTo>
                  <a:lnTo>
                    <a:pt x="4" y="32"/>
                  </a:lnTo>
                  <a:lnTo>
                    <a:pt x="4"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74" name="Freeform 5809">
              <a:extLst>
                <a:ext uri="{FF2B5EF4-FFF2-40B4-BE49-F238E27FC236}">
                  <a16:creationId xmlns:a16="http://schemas.microsoft.com/office/drawing/2014/main" id="{EAE26E6B-13E5-8E4C-BB19-C37C630217B7}"/>
                </a:ext>
              </a:extLst>
            </p:cNvPr>
            <p:cNvSpPr>
              <a:spLocks/>
            </p:cNvSpPr>
            <p:nvPr/>
          </p:nvSpPr>
          <p:spPr bwMode="auto">
            <a:xfrm>
              <a:off x="5035096" y="5150864"/>
              <a:ext cx="38063" cy="96759"/>
            </a:xfrm>
            <a:custGeom>
              <a:avLst/>
              <a:gdLst/>
              <a:ahLst/>
              <a:cxnLst>
                <a:cxn ang="0">
                  <a:pos x="24" y="4"/>
                </a:cxn>
                <a:cxn ang="0">
                  <a:pos x="16" y="4"/>
                </a:cxn>
                <a:cxn ang="0">
                  <a:pos x="16" y="60"/>
                </a:cxn>
                <a:cxn ang="0">
                  <a:pos x="10" y="60"/>
                </a:cxn>
                <a:cxn ang="0">
                  <a:pos x="10" y="4"/>
                </a:cxn>
                <a:cxn ang="0">
                  <a:pos x="0" y="4"/>
                </a:cxn>
                <a:cxn ang="0">
                  <a:pos x="0" y="0"/>
                </a:cxn>
                <a:cxn ang="0">
                  <a:pos x="24" y="0"/>
                </a:cxn>
                <a:cxn ang="0">
                  <a:pos x="24" y="4"/>
                </a:cxn>
              </a:cxnLst>
              <a:rect l="0" t="0" r="r" b="b"/>
              <a:pathLst>
                <a:path w="24" h="60">
                  <a:moveTo>
                    <a:pt x="24" y="4"/>
                  </a:moveTo>
                  <a:lnTo>
                    <a:pt x="16" y="4"/>
                  </a:lnTo>
                  <a:lnTo>
                    <a:pt x="16" y="60"/>
                  </a:lnTo>
                  <a:lnTo>
                    <a:pt x="10" y="60"/>
                  </a:lnTo>
                  <a:lnTo>
                    <a:pt x="10" y="4"/>
                  </a:lnTo>
                  <a:lnTo>
                    <a:pt x="0" y="4"/>
                  </a:lnTo>
                  <a:lnTo>
                    <a:pt x="0" y="0"/>
                  </a:lnTo>
                  <a:lnTo>
                    <a:pt x="24" y="0"/>
                  </a:lnTo>
                  <a:lnTo>
                    <a:pt x="24"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75" name="Freeform 5810">
              <a:extLst>
                <a:ext uri="{FF2B5EF4-FFF2-40B4-BE49-F238E27FC236}">
                  <a16:creationId xmlns:a16="http://schemas.microsoft.com/office/drawing/2014/main" id="{4ABE92E2-F30B-4140-9F80-034A55B4AF9C}"/>
                </a:ext>
              </a:extLst>
            </p:cNvPr>
            <p:cNvSpPr>
              <a:spLocks/>
            </p:cNvSpPr>
            <p:nvPr/>
          </p:nvSpPr>
          <p:spPr bwMode="auto">
            <a:xfrm>
              <a:off x="5079502" y="5148665"/>
              <a:ext cx="42292" cy="98958"/>
            </a:xfrm>
            <a:custGeom>
              <a:avLst/>
              <a:gdLst/>
              <a:ahLst/>
              <a:cxnLst>
                <a:cxn ang="0">
                  <a:pos x="22" y="10"/>
                </a:cxn>
                <a:cxn ang="0">
                  <a:pos x="22" y="10"/>
                </a:cxn>
                <a:cxn ang="0">
                  <a:pos x="18" y="8"/>
                </a:cxn>
                <a:cxn ang="0">
                  <a:pos x="14" y="6"/>
                </a:cxn>
                <a:cxn ang="0">
                  <a:pos x="14" y="6"/>
                </a:cxn>
                <a:cxn ang="0">
                  <a:pos x="10" y="6"/>
                </a:cxn>
                <a:cxn ang="0">
                  <a:pos x="8" y="8"/>
                </a:cxn>
                <a:cxn ang="0">
                  <a:pos x="6" y="12"/>
                </a:cxn>
                <a:cxn ang="0">
                  <a:pos x="4" y="16"/>
                </a:cxn>
                <a:cxn ang="0">
                  <a:pos x="4" y="16"/>
                </a:cxn>
                <a:cxn ang="0">
                  <a:pos x="6" y="20"/>
                </a:cxn>
                <a:cxn ang="0">
                  <a:pos x="8" y="24"/>
                </a:cxn>
                <a:cxn ang="0">
                  <a:pos x="16" y="30"/>
                </a:cxn>
                <a:cxn ang="0">
                  <a:pos x="16" y="30"/>
                </a:cxn>
                <a:cxn ang="0">
                  <a:pos x="22" y="36"/>
                </a:cxn>
                <a:cxn ang="0">
                  <a:pos x="24" y="40"/>
                </a:cxn>
                <a:cxn ang="0">
                  <a:pos x="26" y="46"/>
                </a:cxn>
                <a:cxn ang="0">
                  <a:pos x="26" y="46"/>
                </a:cxn>
                <a:cxn ang="0">
                  <a:pos x="24" y="52"/>
                </a:cxn>
                <a:cxn ang="0">
                  <a:pos x="22" y="56"/>
                </a:cxn>
                <a:cxn ang="0">
                  <a:pos x="16" y="60"/>
                </a:cxn>
                <a:cxn ang="0">
                  <a:pos x="10" y="62"/>
                </a:cxn>
                <a:cxn ang="0">
                  <a:pos x="10" y="62"/>
                </a:cxn>
                <a:cxn ang="0">
                  <a:pos x="6" y="62"/>
                </a:cxn>
                <a:cxn ang="0">
                  <a:pos x="0" y="60"/>
                </a:cxn>
                <a:cxn ang="0">
                  <a:pos x="0" y="52"/>
                </a:cxn>
                <a:cxn ang="0">
                  <a:pos x="0" y="52"/>
                </a:cxn>
                <a:cxn ang="0">
                  <a:pos x="6" y="56"/>
                </a:cxn>
                <a:cxn ang="0">
                  <a:pos x="10" y="56"/>
                </a:cxn>
                <a:cxn ang="0">
                  <a:pos x="10" y="56"/>
                </a:cxn>
                <a:cxn ang="0">
                  <a:pos x="14" y="56"/>
                </a:cxn>
                <a:cxn ang="0">
                  <a:pos x="18" y="54"/>
                </a:cxn>
                <a:cxn ang="0">
                  <a:pos x="20" y="50"/>
                </a:cxn>
                <a:cxn ang="0">
                  <a:pos x="20" y="46"/>
                </a:cxn>
                <a:cxn ang="0">
                  <a:pos x="20" y="46"/>
                </a:cxn>
                <a:cxn ang="0">
                  <a:pos x="18" y="42"/>
                </a:cxn>
                <a:cxn ang="0">
                  <a:pos x="16" y="38"/>
                </a:cxn>
                <a:cxn ang="0">
                  <a:pos x="10" y="32"/>
                </a:cxn>
                <a:cxn ang="0">
                  <a:pos x="10" y="32"/>
                </a:cxn>
                <a:cxn ang="0">
                  <a:pos x="2" y="26"/>
                </a:cxn>
                <a:cxn ang="0">
                  <a:pos x="0" y="22"/>
                </a:cxn>
                <a:cxn ang="0">
                  <a:pos x="0" y="16"/>
                </a:cxn>
                <a:cxn ang="0">
                  <a:pos x="0" y="16"/>
                </a:cxn>
                <a:cxn ang="0">
                  <a:pos x="0" y="10"/>
                </a:cxn>
                <a:cxn ang="0">
                  <a:pos x="2" y="6"/>
                </a:cxn>
                <a:cxn ang="0">
                  <a:pos x="6" y="2"/>
                </a:cxn>
                <a:cxn ang="0">
                  <a:pos x="12" y="0"/>
                </a:cxn>
                <a:cxn ang="0">
                  <a:pos x="12" y="0"/>
                </a:cxn>
                <a:cxn ang="0">
                  <a:pos x="18" y="2"/>
                </a:cxn>
                <a:cxn ang="0">
                  <a:pos x="22" y="4"/>
                </a:cxn>
                <a:cxn ang="0">
                  <a:pos x="22" y="10"/>
                </a:cxn>
              </a:cxnLst>
              <a:rect l="0" t="0" r="r" b="b"/>
              <a:pathLst>
                <a:path w="26" h="62">
                  <a:moveTo>
                    <a:pt x="22" y="10"/>
                  </a:moveTo>
                  <a:lnTo>
                    <a:pt x="22" y="10"/>
                  </a:lnTo>
                  <a:lnTo>
                    <a:pt x="18" y="8"/>
                  </a:lnTo>
                  <a:lnTo>
                    <a:pt x="14" y="6"/>
                  </a:lnTo>
                  <a:lnTo>
                    <a:pt x="14" y="6"/>
                  </a:lnTo>
                  <a:lnTo>
                    <a:pt x="10" y="6"/>
                  </a:lnTo>
                  <a:lnTo>
                    <a:pt x="8" y="8"/>
                  </a:lnTo>
                  <a:lnTo>
                    <a:pt x="6" y="12"/>
                  </a:lnTo>
                  <a:lnTo>
                    <a:pt x="4" y="16"/>
                  </a:lnTo>
                  <a:lnTo>
                    <a:pt x="4" y="16"/>
                  </a:lnTo>
                  <a:lnTo>
                    <a:pt x="6" y="20"/>
                  </a:lnTo>
                  <a:lnTo>
                    <a:pt x="8" y="24"/>
                  </a:lnTo>
                  <a:lnTo>
                    <a:pt x="16" y="30"/>
                  </a:lnTo>
                  <a:lnTo>
                    <a:pt x="16" y="30"/>
                  </a:lnTo>
                  <a:lnTo>
                    <a:pt x="22" y="36"/>
                  </a:lnTo>
                  <a:lnTo>
                    <a:pt x="24" y="40"/>
                  </a:lnTo>
                  <a:lnTo>
                    <a:pt x="26" y="46"/>
                  </a:lnTo>
                  <a:lnTo>
                    <a:pt x="26" y="46"/>
                  </a:lnTo>
                  <a:lnTo>
                    <a:pt x="24" y="52"/>
                  </a:lnTo>
                  <a:lnTo>
                    <a:pt x="22" y="56"/>
                  </a:lnTo>
                  <a:lnTo>
                    <a:pt x="16" y="60"/>
                  </a:lnTo>
                  <a:lnTo>
                    <a:pt x="10" y="62"/>
                  </a:lnTo>
                  <a:lnTo>
                    <a:pt x="10" y="62"/>
                  </a:lnTo>
                  <a:lnTo>
                    <a:pt x="6" y="62"/>
                  </a:lnTo>
                  <a:lnTo>
                    <a:pt x="0" y="60"/>
                  </a:lnTo>
                  <a:lnTo>
                    <a:pt x="0" y="52"/>
                  </a:lnTo>
                  <a:lnTo>
                    <a:pt x="0" y="52"/>
                  </a:lnTo>
                  <a:lnTo>
                    <a:pt x="6" y="56"/>
                  </a:lnTo>
                  <a:lnTo>
                    <a:pt x="10" y="56"/>
                  </a:lnTo>
                  <a:lnTo>
                    <a:pt x="10" y="56"/>
                  </a:lnTo>
                  <a:lnTo>
                    <a:pt x="14" y="56"/>
                  </a:lnTo>
                  <a:lnTo>
                    <a:pt x="18" y="54"/>
                  </a:lnTo>
                  <a:lnTo>
                    <a:pt x="20" y="50"/>
                  </a:lnTo>
                  <a:lnTo>
                    <a:pt x="20" y="46"/>
                  </a:lnTo>
                  <a:lnTo>
                    <a:pt x="20" y="46"/>
                  </a:lnTo>
                  <a:lnTo>
                    <a:pt x="18" y="42"/>
                  </a:lnTo>
                  <a:lnTo>
                    <a:pt x="16" y="38"/>
                  </a:lnTo>
                  <a:lnTo>
                    <a:pt x="10" y="32"/>
                  </a:lnTo>
                  <a:lnTo>
                    <a:pt x="10" y="32"/>
                  </a:lnTo>
                  <a:lnTo>
                    <a:pt x="2" y="26"/>
                  </a:lnTo>
                  <a:lnTo>
                    <a:pt x="0" y="22"/>
                  </a:lnTo>
                  <a:lnTo>
                    <a:pt x="0" y="16"/>
                  </a:lnTo>
                  <a:lnTo>
                    <a:pt x="0" y="16"/>
                  </a:lnTo>
                  <a:lnTo>
                    <a:pt x="0" y="10"/>
                  </a:lnTo>
                  <a:lnTo>
                    <a:pt x="2" y="6"/>
                  </a:lnTo>
                  <a:lnTo>
                    <a:pt x="6" y="2"/>
                  </a:lnTo>
                  <a:lnTo>
                    <a:pt x="12" y="0"/>
                  </a:lnTo>
                  <a:lnTo>
                    <a:pt x="12" y="0"/>
                  </a:lnTo>
                  <a:lnTo>
                    <a:pt x="18" y="2"/>
                  </a:lnTo>
                  <a:lnTo>
                    <a:pt x="22" y="4"/>
                  </a:lnTo>
                  <a:lnTo>
                    <a:pt x="22"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76" name="Freeform 5811">
              <a:extLst>
                <a:ext uri="{FF2B5EF4-FFF2-40B4-BE49-F238E27FC236}">
                  <a16:creationId xmlns:a16="http://schemas.microsoft.com/office/drawing/2014/main" id="{35DD3933-EDD1-FC48-9DB7-93A3C4971CD1}"/>
                </a:ext>
              </a:extLst>
            </p:cNvPr>
            <p:cNvSpPr>
              <a:spLocks/>
            </p:cNvSpPr>
            <p:nvPr/>
          </p:nvSpPr>
          <p:spPr bwMode="auto">
            <a:xfrm>
              <a:off x="5128138" y="5150864"/>
              <a:ext cx="69781" cy="96759"/>
            </a:xfrm>
            <a:custGeom>
              <a:avLst/>
              <a:gdLst/>
              <a:ahLst/>
              <a:cxnLst>
                <a:cxn ang="0">
                  <a:pos x="34" y="60"/>
                </a:cxn>
                <a:cxn ang="0">
                  <a:pos x="28" y="60"/>
                </a:cxn>
                <a:cxn ang="0">
                  <a:pos x="22" y="18"/>
                </a:cxn>
                <a:cxn ang="0">
                  <a:pos x="22" y="18"/>
                </a:cxn>
                <a:cxn ang="0">
                  <a:pos x="22" y="8"/>
                </a:cxn>
                <a:cxn ang="0">
                  <a:pos x="22" y="8"/>
                </a:cxn>
                <a:cxn ang="0">
                  <a:pos x="22" y="8"/>
                </a:cxn>
                <a:cxn ang="0">
                  <a:pos x="20" y="18"/>
                </a:cxn>
                <a:cxn ang="0">
                  <a:pos x="14" y="60"/>
                </a:cxn>
                <a:cxn ang="0">
                  <a:pos x="8" y="60"/>
                </a:cxn>
                <a:cxn ang="0">
                  <a:pos x="0" y="0"/>
                </a:cxn>
                <a:cxn ang="0">
                  <a:pos x="4" y="0"/>
                </a:cxn>
                <a:cxn ang="0">
                  <a:pos x="10" y="40"/>
                </a:cxn>
                <a:cxn ang="0">
                  <a:pos x="10" y="40"/>
                </a:cxn>
                <a:cxn ang="0">
                  <a:pos x="12" y="48"/>
                </a:cxn>
                <a:cxn ang="0">
                  <a:pos x="12" y="48"/>
                </a:cxn>
                <a:cxn ang="0">
                  <a:pos x="12" y="48"/>
                </a:cxn>
                <a:cxn ang="0">
                  <a:pos x="12" y="40"/>
                </a:cxn>
                <a:cxn ang="0">
                  <a:pos x="20" y="0"/>
                </a:cxn>
                <a:cxn ang="0">
                  <a:pos x="24" y="0"/>
                </a:cxn>
                <a:cxn ang="0">
                  <a:pos x="30" y="40"/>
                </a:cxn>
                <a:cxn ang="0">
                  <a:pos x="30" y="40"/>
                </a:cxn>
                <a:cxn ang="0">
                  <a:pos x="32" y="48"/>
                </a:cxn>
                <a:cxn ang="0">
                  <a:pos x="32" y="48"/>
                </a:cxn>
                <a:cxn ang="0">
                  <a:pos x="32" y="48"/>
                </a:cxn>
                <a:cxn ang="0">
                  <a:pos x="32" y="40"/>
                </a:cxn>
                <a:cxn ang="0">
                  <a:pos x="40" y="0"/>
                </a:cxn>
                <a:cxn ang="0">
                  <a:pos x="44" y="0"/>
                </a:cxn>
                <a:cxn ang="0">
                  <a:pos x="34" y="60"/>
                </a:cxn>
              </a:cxnLst>
              <a:rect l="0" t="0" r="r" b="b"/>
              <a:pathLst>
                <a:path w="44" h="60">
                  <a:moveTo>
                    <a:pt x="34" y="60"/>
                  </a:moveTo>
                  <a:lnTo>
                    <a:pt x="28" y="60"/>
                  </a:lnTo>
                  <a:lnTo>
                    <a:pt x="22" y="18"/>
                  </a:lnTo>
                  <a:lnTo>
                    <a:pt x="22" y="18"/>
                  </a:lnTo>
                  <a:lnTo>
                    <a:pt x="22" y="8"/>
                  </a:lnTo>
                  <a:lnTo>
                    <a:pt x="22" y="8"/>
                  </a:lnTo>
                  <a:lnTo>
                    <a:pt x="22" y="8"/>
                  </a:lnTo>
                  <a:lnTo>
                    <a:pt x="20" y="18"/>
                  </a:lnTo>
                  <a:lnTo>
                    <a:pt x="14" y="60"/>
                  </a:lnTo>
                  <a:lnTo>
                    <a:pt x="8" y="60"/>
                  </a:lnTo>
                  <a:lnTo>
                    <a:pt x="0" y="0"/>
                  </a:lnTo>
                  <a:lnTo>
                    <a:pt x="4" y="0"/>
                  </a:lnTo>
                  <a:lnTo>
                    <a:pt x="10" y="40"/>
                  </a:lnTo>
                  <a:lnTo>
                    <a:pt x="10" y="40"/>
                  </a:lnTo>
                  <a:lnTo>
                    <a:pt x="12" y="48"/>
                  </a:lnTo>
                  <a:lnTo>
                    <a:pt x="12" y="48"/>
                  </a:lnTo>
                  <a:lnTo>
                    <a:pt x="12" y="48"/>
                  </a:lnTo>
                  <a:lnTo>
                    <a:pt x="12" y="40"/>
                  </a:lnTo>
                  <a:lnTo>
                    <a:pt x="20" y="0"/>
                  </a:lnTo>
                  <a:lnTo>
                    <a:pt x="24" y="0"/>
                  </a:lnTo>
                  <a:lnTo>
                    <a:pt x="30" y="40"/>
                  </a:lnTo>
                  <a:lnTo>
                    <a:pt x="30" y="40"/>
                  </a:lnTo>
                  <a:lnTo>
                    <a:pt x="32" y="48"/>
                  </a:lnTo>
                  <a:lnTo>
                    <a:pt x="32" y="48"/>
                  </a:lnTo>
                  <a:lnTo>
                    <a:pt x="32" y="48"/>
                  </a:lnTo>
                  <a:lnTo>
                    <a:pt x="32" y="40"/>
                  </a:lnTo>
                  <a:lnTo>
                    <a:pt x="40" y="0"/>
                  </a:lnTo>
                  <a:lnTo>
                    <a:pt x="44" y="0"/>
                  </a:lnTo>
                  <a:lnTo>
                    <a:pt x="3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77" name="Freeform 5812">
              <a:extLst>
                <a:ext uri="{FF2B5EF4-FFF2-40B4-BE49-F238E27FC236}">
                  <a16:creationId xmlns:a16="http://schemas.microsoft.com/office/drawing/2014/main" id="{1FCCED18-46F6-3E4F-8B13-24C2A68DC8E9}"/>
                </a:ext>
              </a:extLst>
            </p:cNvPr>
            <p:cNvSpPr>
              <a:spLocks noEditPoints="1"/>
            </p:cNvSpPr>
            <p:nvPr/>
          </p:nvSpPr>
          <p:spPr bwMode="auto">
            <a:xfrm>
              <a:off x="5197919" y="5150864"/>
              <a:ext cx="46521" cy="96759"/>
            </a:xfrm>
            <a:custGeom>
              <a:avLst/>
              <a:gdLst/>
              <a:ahLst/>
              <a:cxnLst>
                <a:cxn ang="0">
                  <a:pos x="30" y="60"/>
                </a:cxn>
                <a:cxn ang="0">
                  <a:pos x="24" y="60"/>
                </a:cxn>
                <a:cxn ang="0">
                  <a:pos x="20" y="46"/>
                </a:cxn>
                <a:cxn ang="0">
                  <a:pos x="8" y="46"/>
                </a:cxn>
                <a:cxn ang="0">
                  <a:pos x="6" y="60"/>
                </a:cxn>
                <a:cxn ang="0">
                  <a:pos x="0" y="60"/>
                </a:cxn>
                <a:cxn ang="0">
                  <a:pos x="12" y="0"/>
                </a:cxn>
                <a:cxn ang="0">
                  <a:pos x="16" y="0"/>
                </a:cxn>
                <a:cxn ang="0">
                  <a:pos x="30" y="60"/>
                </a:cxn>
                <a:cxn ang="0">
                  <a:pos x="20" y="42"/>
                </a:cxn>
                <a:cxn ang="0">
                  <a:pos x="16" y="18"/>
                </a:cxn>
                <a:cxn ang="0">
                  <a:pos x="16" y="18"/>
                </a:cxn>
                <a:cxn ang="0">
                  <a:pos x="14" y="6"/>
                </a:cxn>
                <a:cxn ang="0">
                  <a:pos x="14" y="6"/>
                </a:cxn>
                <a:cxn ang="0">
                  <a:pos x="14" y="6"/>
                </a:cxn>
                <a:cxn ang="0">
                  <a:pos x="12" y="18"/>
                </a:cxn>
                <a:cxn ang="0">
                  <a:pos x="8" y="42"/>
                </a:cxn>
                <a:cxn ang="0">
                  <a:pos x="20" y="42"/>
                </a:cxn>
              </a:cxnLst>
              <a:rect l="0" t="0" r="r" b="b"/>
              <a:pathLst>
                <a:path w="30" h="60">
                  <a:moveTo>
                    <a:pt x="30" y="60"/>
                  </a:moveTo>
                  <a:lnTo>
                    <a:pt x="24" y="60"/>
                  </a:lnTo>
                  <a:lnTo>
                    <a:pt x="20" y="46"/>
                  </a:lnTo>
                  <a:lnTo>
                    <a:pt x="8" y="46"/>
                  </a:lnTo>
                  <a:lnTo>
                    <a:pt x="6" y="60"/>
                  </a:lnTo>
                  <a:lnTo>
                    <a:pt x="0" y="60"/>
                  </a:lnTo>
                  <a:lnTo>
                    <a:pt x="12" y="0"/>
                  </a:lnTo>
                  <a:lnTo>
                    <a:pt x="16" y="0"/>
                  </a:lnTo>
                  <a:lnTo>
                    <a:pt x="30" y="60"/>
                  </a:lnTo>
                  <a:close/>
                  <a:moveTo>
                    <a:pt x="20" y="42"/>
                  </a:moveTo>
                  <a:lnTo>
                    <a:pt x="16" y="18"/>
                  </a:lnTo>
                  <a:lnTo>
                    <a:pt x="16" y="18"/>
                  </a:lnTo>
                  <a:lnTo>
                    <a:pt x="14" y="6"/>
                  </a:lnTo>
                  <a:lnTo>
                    <a:pt x="14" y="6"/>
                  </a:lnTo>
                  <a:lnTo>
                    <a:pt x="14" y="6"/>
                  </a:lnTo>
                  <a:lnTo>
                    <a:pt x="12" y="18"/>
                  </a:lnTo>
                  <a:lnTo>
                    <a:pt x="8"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78" name="Freeform 5813">
              <a:extLst>
                <a:ext uri="{FF2B5EF4-FFF2-40B4-BE49-F238E27FC236}">
                  <a16:creationId xmlns:a16="http://schemas.microsoft.com/office/drawing/2014/main" id="{0E228FE6-28AF-924F-BEB8-BD45963D39B9}"/>
                </a:ext>
              </a:extLst>
            </p:cNvPr>
            <p:cNvSpPr>
              <a:spLocks/>
            </p:cNvSpPr>
            <p:nvPr/>
          </p:nvSpPr>
          <p:spPr bwMode="auto">
            <a:xfrm>
              <a:off x="5250785" y="5150864"/>
              <a:ext cx="38063" cy="96759"/>
            </a:xfrm>
            <a:custGeom>
              <a:avLst/>
              <a:gdLst/>
              <a:ahLst/>
              <a:cxnLst>
                <a:cxn ang="0">
                  <a:pos x="24" y="60"/>
                </a:cxn>
                <a:cxn ang="0">
                  <a:pos x="20" y="60"/>
                </a:cxn>
                <a:cxn ang="0">
                  <a:pos x="6" y="18"/>
                </a:cxn>
                <a:cxn ang="0">
                  <a:pos x="6" y="18"/>
                </a:cxn>
                <a:cxn ang="0">
                  <a:pos x="4" y="12"/>
                </a:cxn>
                <a:cxn ang="0">
                  <a:pos x="4" y="12"/>
                </a:cxn>
                <a:cxn ang="0">
                  <a:pos x="4" y="12"/>
                </a:cxn>
                <a:cxn ang="0">
                  <a:pos x="4" y="22"/>
                </a:cxn>
                <a:cxn ang="0">
                  <a:pos x="4" y="60"/>
                </a:cxn>
                <a:cxn ang="0">
                  <a:pos x="0" y="60"/>
                </a:cxn>
                <a:cxn ang="0">
                  <a:pos x="0" y="0"/>
                </a:cxn>
                <a:cxn ang="0">
                  <a:pos x="4" y="0"/>
                </a:cxn>
                <a:cxn ang="0">
                  <a:pos x="18" y="40"/>
                </a:cxn>
                <a:cxn ang="0">
                  <a:pos x="18" y="40"/>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18"/>
                  </a:lnTo>
                  <a:lnTo>
                    <a:pt x="6" y="18"/>
                  </a:lnTo>
                  <a:lnTo>
                    <a:pt x="4" y="12"/>
                  </a:lnTo>
                  <a:lnTo>
                    <a:pt x="4" y="12"/>
                  </a:lnTo>
                  <a:lnTo>
                    <a:pt x="4" y="12"/>
                  </a:lnTo>
                  <a:lnTo>
                    <a:pt x="4" y="22"/>
                  </a:lnTo>
                  <a:lnTo>
                    <a:pt x="4" y="60"/>
                  </a:lnTo>
                  <a:lnTo>
                    <a:pt x="0" y="60"/>
                  </a:lnTo>
                  <a:lnTo>
                    <a:pt x="0" y="0"/>
                  </a:lnTo>
                  <a:lnTo>
                    <a:pt x="4" y="0"/>
                  </a:lnTo>
                  <a:lnTo>
                    <a:pt x="18" y="40"/>
                  </a:lnTo>
                  <a:lnTo>
                    <a:pt x="18" y="40"/>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79" name="Freeform 5814">
              <a:extLst>
                <a:ext uri="{FF2B5EF4-FFF2-40B4-BE49-F238E27FC236}">
                  <a16:creationId xmlns:a16="http://schemas.microsoft.com/office/drawing/2014/main" id="{1568961F-8EFB-B748-B1CC-A9CEF383C103}"/>
                </a:ext>
              </a:extLst>
            </p:cNvPr>
            <p:cNvSpPr>
              <a:spLocks noEditPoints="1"/>
            </p:cNvSpPr>
            <p:nvPr/>
          </p:nvSpPr>
          <p:spPr bwMode="auto">
            <a:xfrm>
              <a:off x="5299419" y="5150864"/>
              <a:ext cx="46521" cy="96759"/>
            </a:xfrm>
            <a:custGeom>
              <a:avLst/>
              <a:gdLst/>
              <a:ahLst/>
              <a:cxnLst>
                <a:cxn ang="0">
                  <a:pos x="30" y="60"/>
                </a:cxn>
                <a:cxn ang="0">
                  <a:pos x="24" y="60"/>
                </a:cxn>
                <a:cxn ang="0">
                  <a:pos x="20" y="46"/>
                </a:cxn>
                <a:cxn ang="0">
                  <a:pos x="8" y="46"/>
                </a:cxn>
                <a:cxn ang="0">
                  <a:pos x="6" y="60"/>
                </a:cxn>
                <a:cxn ang="0">
                  <a:pos x="0" y="60"/>
                </a:cxn>
                <a:cxn ang="0">
                  <a:pos x="12" y="0"/>
                </a:cxn>
                <a:cxn ang="0">
                  <a:pos x="16" y="0"/>
                </a:cxn>
                <a:cxn ang="0">
                  <a:pos x="30" y="60"/>
                </a:cxn>
                <a:cxn ang="0">
                  <a:pos x="20" y="42"/>
                </a:cxn>
                <a:cxn ang="0">
                  <a:pos x="16" y="18"/>
                </a:cxn>
                <a:cxn ang="0">
                  <a:pos x="16" y="18"/>
                </a:cxn>
                <a:cxn ang="0">
                  <a:pos x="14" y="6"/>
                </a:cxn>
                <a:cxn ang="0">
                  <a:pos x="14" y="6"/>
                </a:cxn>
                <a:cxn ang="0">
                  <a:pos x="14" y="6"/>
                </a:cxn>
                <a:cxn ang="0">
                  <a:pos x="12" y="18"/>
                </a:cxn>
                <a:cxn ang="0">
                  <a:pos x="8" y="42"/>
                </a:cxn>
                <a:cxn ang="0">
                  <a:pos x="20" y="42"/>
                </a:cxn>
              </a:cxnLst>
              <a:rect l="0" t="0" r="r" b="b"/>
              <a:pathLst>
                <a:path w="30" h="60">
                  <a:moveTo>
                    <a:pt x="30" y="60"/>
                  </a:moveTo>
                  <a:lnTo>
                    <a:pt x="24" y="60"/>
                  </a:lnTo>
                  <a:lnTo>
                    <a:pt x="20" y="46"/>
                  </a:lnTo>
                  <a:lnTo>
                    <a:pt x="8" y="46"/>
                  </a:lnTo>
                  <a:lnTo>
                    <a:pt x="6" y="60"/>
                  </a:lnTo>
                  <a:lnTo>
                    <a:pt x="0" y="60"/>
                  </a:lnTo>
                  <a:lnTo>
                    <a:pt x="12" y="0"/>
                  </a:lnTo>
                  <a:lnTo>
                    <a:pt x="16" y="0"/>
                  </a:lnTo>
                  <a:lnTo>
                    <a:pt x="30" y="60"/>
                  </a:lnTo>
                  <a:close/>
                  <a:moveTo>
                    <a:pt x="20" y="42"/>
                  </a:moveTo>
                  <a:lnTo>
                    <a:pt x="16" y="18"/>
                  </a:lnTo>
                  <a:lnTo>
                    <a:pt x="16" y="18"/>
                  </a:lnTo>
                  <a:lnTo>
                    <a:pt x="14" y="6"/>
                  </a:lnTo>
                  <a:lnTo>
                    <a:pt x="14" y="6"/>
                  </a:lnTo>
                  <a:lnTo>
                    <a:pt x="14" y="6"/>
                  </a:lnTo>
                  <a:lnTo>
                    <a:pt x="12" y="18"/>
                  </a:lnTo>
                  <a:lnTo>
                    <a:pt x="8"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80" name="Freeform 5815">
              <a:extLst>
                <a:ext uri="{FF2B5EF4-FFF2-40B4-BE49-F238E27FC236}">
                  <a16:creationId xmlns:a16="http://schemas.microsoft.com/office/drawing/2014/main" id="{CC12858E-2A45-2E41-90BE-1AA1EFC12006}"/>
                </a:ext>
              </a:extLst>
            </p:cNvPr>
            <p:cNvSpPr>
              <a:spLocks/>
            </p:cNvSpPr>
            <p:nvPr/>
          </p:nvSpPr>
          <p:spPr bwMode="auto">
            <a:xfrm>
              <a:off x="5305764" y="4904570"/>
              <a:ext cx="38063" cy="94559"/>
            </a:xfrm>
            <a:custGeom>
              <a:avLst/>
              <a:gdLst/>
              <a:ahLst/>
              <a:cxnLst>
                <a:cxn ang="0">
                  <a:pos x="8" y="56"/>
                </a:cxn>
                <a:cxn ang="0">
                  <a:pos x="24" y="56"/>
                </a:cxn>
                <a:cxn ang="0">
                  <a:pos x="24" y="60"/>
                </a:cxn>
                <a:cxn ang="0">
                  <a:pos x="0" y="60"/>
                </a:cxn>
                <a:cxn ang="0">
                  <a:pos x="18" y="6"/>
                </a:cxn>
                <a:cxn ang="0">
                  <a:pos x="2" y="6"/>
                </a:cxn>
                <a:cxn ang="0">
                  <a:pos x="2" y="0"/>
                </a:cxn>
                <a:cxn ang="0">
                  <a:pos x="24" y="0"/>
                </a:cxn>
                <a:cxn ang="0">
                  <a:pos x="8" y="56"/>
                </a:cxn>
              </a:cxnLst>
              <a:rect l="0" t="0" r="r" b="b"/>
              <a:pathLst>
                <a:path w="24" h="60">
                  <a:moveTo>
                    <a:pt x="8" y="56"/>
                  </a:moveTo>
                  <a:lnTo>
                    <a:pt x="24" y="56"/>
                  </a:lnTo>
                  <a:lnTo>
                    <a:pt x="24" y="60"/>
                  </a:lnTo>
                  <a:lnTo>
                    <a:pt x="0" y="60"/>
                  </a:lnTo>
                  <a:lnTo>
                    <a:pt x="18" y="6"/>
                  </a:lnTo>
                  <a:lnTo>
                    <a:pt x="2" y="6"/>
                  </a:lnTo>
                  <a:lnTo>
                    <a:pt x="2" y="0"/>
                  </a:lnTo>
                  <a:lnTo>
                    <a:pt x="24" y="0"/>
                  </a:lnTo>
                  <a:lnTo>
                    <a:pt x="8"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81" name="Rectangle 5816">
              <a:extLst>
                <a:ext uri="{FF2B5EF4-FFF2-40B4-BE49-F238E27FC236}">
                  <a16:creationId xmlns:a16="http://schemas.microsoft.com/office/drawing/2014/main" id="{4DC8768B-6A8C-C94A-8F22-40E83BE0F9BE}"/>
                </a:ext>
              </a:extLst>
            </p:cNvPr>
            <p:cNvSpPr>
              <a:spLocks noChangeArrowheads="1"/>
            </p:cNvSpPr>
            <p:nvPr/>
          </p:nvSpPr>
          <p:spPr bwMode="auto">
            <a:xfrm>
              <a:off x="5356514" y="4904570"/>
              <a:ext cx="6343" cy="945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82" name="Freeform 5817">
              <a:extLst>
                <a:ext uri="{FF2B5EF4-FFF2-40B4-BE49-F238E27FC236}">
                  <a16:creationId xmlns:a16="http://schemas.microsoft.com/office/drawing/2014/main" id="{4B6E973F-30EA-504F-88F2-EC2F28ACFAE0}"/>
                </a:ext>
              </a:extLst>
            </p:cNvPr>
            <p:cNvSpPr>
              <a:spLocks/>
            </p:cNvSpPr>
            <p:nvPr/>
          </p:nvSpPr>
          <p:spPr bwMode="auto">
            <a:xfrm>
              <a:off x="5375545" y="4904570"/>
              <a:ext cx="63438" cy="94559"/>
            </a:xfrm>
            <a:custGeom>
              <a:avLst/>
              <a:gdLst/>
              <a:ahLst/>
              <a:cxnLst>
                <a:cxn ang="0">
                  <a:pos x="40" y="60"/>
                </a:cxn>
                <a:cxn ang="0">
                  <a:pos x="36" y="60"/>
                </a:cxn>
                <a:cxn ang="0">
                  <a:pos x="30" y="16"/>
                </a:cxn>
                <a:cxn ang="0">
                  <a:pos x="30" y="16"/>
                </a:cxn>
                <a:cxn ang="0">
                  <a:pos x="30" y="10"/>
                </a:cxn>
                <a:cxn ang="0">
                  <a:pos x="30" y="10"/>
                </a:cxn>
                <a:cxn ang="0">
                  <a:pos x="30" y="10"/>
                </a:cxn>
                <a:cxn ang="0">
                  <a:pos x="28" y="22"/>
                </a:cxn>
                <a:cxn ang="0">
                  <a:pos x="22" y="60"/>
                </a:cxn>
                <a:cxn ang="0">
                  <a:pos x="18" y="60"/>
                </a:cxn>
                <a:cxn ang="0">
                  <a:pos x="12" y="16"/>
                </a:cxn>
                <a:cxn ang="0">
                  <a:pos x="12" y="16"/>
                </a:cxn>
                <a:cxn ang="0">
                  <a:pos x="10" y="10"/>
                </a:cxn>
                <a:cxn ang="0">
                  <a:pos x="10" y="10"/>
                </a:cxn>
                <a:cxn ang="0">
                  <a:pos x="10" y="10"/>
                </a:cxn>
                <a:cxn ang="0">
                  <a:pos x="10" y="22"/>
                </a:cxn>
                <a:cxn ang="0">
                  <a:pos x="4" y="60"/>
                </a:cxn>
                <a:cxn ang="0">
                  <a:pos x="0" y="60"/>
                </a:cxn>
                <a:cxn ang="0">
                  <a:pos x="8" y="0"/>
                </a:cxn>
                <a:cxn ang="0">
                  <a:pos x="12" y="0"/>
                </a:cxn>
                <a:cxn ang="0">
                  <a:pos x="20" y="46"/>
                </a:cxn>
                <a:cxn ang="0">
                  <a:pos x="20" y="46"/>
                </a:cxn>
                <a:cxn ang="0">
                  <a:pos x="20" y="52"/>
                </a:cxn>
                <a:cxn ang="0">
                  <a:pos x="20" y="52"/>
                </a:cxn>
                <a:cxn ang="0">
                  <a:pos x="20" y="52"/>
                </a:cxn>
                <a:cxn ang="0">
                  <a:pos x="22" y="40"/>
                </a:cxn>
                <a:cxn ang="0">
                  <a:pos x="28" y="0"/>
                </a:cxn>
                <a:cxn ang="0">
                  <a:pos x="34" y="0"/>
                </a:cxn>
                <a:cxn ang="0">
                  <a:pos x="40" y="60"/>
                </a:cxn>
              </a:cxnLst>
              <a:rect l="0" t="0" r="r" b="b"/>
              <a:pathLst>
                <a:path w="40" h="60">
                  <a:moveTo>
                    <a:pt x="40" y="60"/>
                  </a:moveTo>
                  <a:lnTo>
                    <a:pt x="36" y="60"/>
                  </a:lnTo>
                  <a:lnTo>
                    <a:pt x="30" y="16"/>
                  </a:lnTo>
                  <a:lnTo>
                    <a:pt x="30" y="16"/>
                  </a:lnTo>
                  <a:lnTo>
                    <a:pt x="30" y="10"/>
                  </a:lnTo>
                  <a:lnTo>
                    <a:pt x="30" y="10"/>
                  </a:lnTo>
                  <a:lnTo>
                    <a:pt x="30" y="10"/>
                  </a:lnTo>
                  <a:lnTo>
                    <a:pt x="28" y="22"/>
                  </a:lnTo>
                  <a:lnTo>
                    <a:pt x="22" y="60"/>
                  </a:lnTo>
                  <a:lnTo>
                    <a:pt x="18" y="60"/>
                  </a:lnTo>
                  <a:lnTo>
                    <a:pt x="12" y="16"/>
                  </a:lnTo>
                  <a:lnTo>
                    <a:pt x="12" y="16"/>
                  </a:lnTo>
                  <a:lnTo>
                    <a:pt x="10" y="10"/>
                  </a:lnTo>
                  <a:lnTo>
                    <a:pt x="10" y="10"/>
                  </a:lnTo>
                  <a:lnTo>
                    <a:pt x="10" y="10"/>
                  </a:lnTo>
                  <a:lnTo>
                    <a:pt x="10" y="22"/>
                  </a:lnTo>
                  <a:lnTo>
                    <a:pt x="4" y="60"/>
                  </a:lnTo>
                  <a:lnTo>
                    <a:pt x="0" y="60"/>
                  </a:lnTo>
                  <a:lnTo>
                    <a:pt x="8" y="0"/>
                  </a:lnTo>
                  <a:lnTo>
                    <a:pt x="12" y="0"/>
                  </a:lnTo>
                  <a:lnTo>
                    <a:pt x="20" y="46"/>
                  </a:lnTo>
                  <a:lnTo>
                    <a:pt x="20" y="46"/>
                  </a:lnTo>
                  <a:lnTo>
                    <a:pt x="20" y="52"/>
                  </a:lnTo>
                  <a:lnTo>
                    <a:pt x="20" y="52"/>
                  </a:lnTo>
                  <a:lnTo>
                    <a:pt x="20" y="52"/>
                  </a:lnTo>
                  <a:lnTo>
                    <a:pt x="22" y="40"/>
                  </a:lnTo>
                  <a:lnTo>
                    <a:pt x="28" y="0"/>
                  </a:lnTo>
                  <a:lnTo>
                    <a:pt x="34" y="0"/>
                  </a:lnTo>
                  <a:lnTo>
                    <a:pt x="40"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83" name="Freeform 5818">
              <a:extLst>
                <a:ext uri="{FF2B5EF4-FFF2-40B4-BE49-F238E27FC236}">
                  <a16:creationId xmlns:a16="http://schemas.microsoft.com/office/drawing/2014/main" id="{8F8846BC-9245-054B-ACD1-856BA6266D74}"/>
                </a:ext>
              </a:extLst>
            </p:cNvPr>
            <p:cNvSpPr>
              <a:spLocks noEditPoints="1"/>
            </p:cNvSpPr>
            <p:nvPr/>
          </p:nvSpPr>
          <p:spPr bwMode="auto">
            <a:xfrm>
              <a:off x="5451670" y="4904570"/>
              <a:ext cx="33833" cy="94559"/>
            </a:xfrm>
            <a:custGeom>
              <a:avLst/>
              <a:gdLst/>
              <a:ahLst/>
              <a:cxnLst>
                <a:cxn ang="0">
                  <a:pos x="0" y="60"/>
                </a:cxn>
                <a:cxn ang="0">
                  <a:pos x="0" y="0"/>
                </a:cxn>
                <a:cxn ang="0">
                  <a:pos x="8" y="0"/>
                </a:cxn>
                <a:cxn ang="0">
                  <a:pos x="8" y="0"/>
                </a:cxn>
                <a:cxn ang="0">
                  <a:pos x="12" y="0"/>
                </a:cxn>
                <a:cxn ang="0">
                  <a:pos x="18" y="2"/>
                </a:cxn>
                <a:cxn ang="0">
                  <a:pos x="20" y="6"/>
                </a:cxn>
                <a:cxn ang="0">
                  <a:pos x="22" y="16"/>
                </a:cxn>
                <a:cxn ang="0">
                  <a:pos x="22" y="16"/>
                </a:cxn>
                <a:cxn ang="0">
                  <a:pos x="20" y="24"/>
                </a:cxn>
                <a:cxn ang="0">
                  <a:pos x="18" y="26"/>
                </a:cxn>
                <a:cxn ang="0">
                  <a:pos x="14" y="30"/>
                </a:cxn>
                <a:cxn ang="0">
                  <a:pos x="14" y="30"/>
                </a:cxn>
                <a:cxn ang="0">
                  <a:pos x="14" y="30"/>
                </a:cxn>
                <a:cxn ang="0">
                  <a:pos x="18" y="32"/>
                </a:cxn>
                <a:cxn ang="0">
                  <a:pos x="22" y="34"/>
                </a:cxn>
                <a:cxn ang="0">
                  <a:pos x="22" y="40"/>
                </a:cxn>
                <a:cxn ang="0">
                  <a:pos x="22" y="44"/>
                </a:cxn>
                <a:cxn ang="0">
                  <a:pos x="22" y="44"/>
                </a:cxn>
                <a:cxn ang="0">
                  <a:pos x="22" y="52"/>
                </a:cxn>
                <a:cxn ang="0">
                  <a:pos x="20" y="56"/>
                </a:cxn>
                <a:cxn ang="0">
                  <a:pos x="14" y="60"/>
                </a:cxn>
                <a:cxn ang="0">
                  <a:pos x="6" y="60"/>
                </a:cxn>
                <a:cxn ang="0">
                  <a:pos x="0" y="60"/>
                </a:cxn>
                <a:cxn ang="0">
                  <a:pos x="4" y="26"/>
                </a:cxn>
                <a:cxn ang="0">
                  <a:pos x="6" y="26"/>
                </a:cxn>
                <a:cxn ang="0">
                  <a:pos x="6" y="26"/>
                </a:cxn>
                <a:cxn ang="0">
                  <a:pos x="10" y="26"/>
                </a:cxn>
                <a:cxn ang="0">
                  <a:pos x="12" y="26"/>
                </a:cxn>
                <a:cxn ang="0">
                  <a:pos x="14" y="22"/>
                </a:cxn>
                <a:cxn ang="0">
                  <a:pos x="16" y="16"/>
                </a:cxn>
                <a:cxn ang="0">
                  <a:pos x="16" y="16"/>
                </a:cxn>
                <a:cxn ang="0">
                  <a:pos x="16" y="10"/>
                </a:cxn>
                <a:cxn ang="0">
                  <a:pos x="14" y="6"/>
                </a:cxn>
                <a:cxn ang="0">
                  <a:pos x="10" y="6"/>
                </a:cxn>
                <a:cxn ang="0">
                  <a:pos x="6" y="6"/>
                </a:cxn>
                <a:cxn ang="0">
                  <a:pos x="4" y="6"/>
                </a:cxn>
                <a:cxn ang="0">
                  <a:pos x="4" y="26"/>
                </a:cxn>
                <a:cxn ang="0">
                  <a:pos x="4" y="56"/>
                </a:cxn>
                <a:cxn ang="0">
                  <a:pos x="6" y="56"/>
                </a:cxn>
                <a:cxn ang="0">
                  <a:pos x="6" y="56"/>
                </a:cxn>
                <a:cxn ang="0">
                  <a:pos x="12" y="56"/>
                </a:cxn>
                <a:cxn ang="0">
                  <a:pos x="14" y="54"/>
                </a:cxn>
                <a:cxn ang="0">
                  <a:pos x="16" y="50"/>
                </a:cxn>
                <a:cxn ang="0">
                  <a:pos x="18" y="44"/>
                </a:cxn>
                <a:cxn ang="0">
                  <a:pos x="18" y="44"/>
                </a:cxn>
                <a:cxn ang="0">
                  <a:pos x="16" y="38"/>
                </a:cxn>
                <a:cxn ang="0">
                  <a:pos x="14" y="34"/>
                </a:cxn>
                <a:cxn ang="0">
                  <a:pos x="12" y="32"/>
                </a:cxn>
                <a:cxn ang="0">
                  <a:pos x="6" y="32"/>
                </a:cxn>
                <a:cxn ang="0">
                  <a:pos x="4" y="32"/>
                </a:cxn>
                <a:cxn ang="0">
                  <a:pos x="4" y="56"/>
                </a:cxn>
              </a:cxnLst>
              <a:rect l="0" t="0" r="r" b="b"/>
              <a:pathLst>
                <a:path w="22" h="60">
                  <a:moveTo>
                    <a:pt x="0" y="60"/>
                  </a:moveTo>
                  <a:lnTo>
                    <a:pt x="0" y="0"/>
                  </a:lnTo>
                  <a:lnTo>
                    <a:pt x="8" y="0"/>
                  </a:lnTo>
                  <a:lnTo>
                    <a:pt x="8" y="0"/>
                  </a:lnTo>
                  <a:lnTo>
                    <a:pt x="12" y="0"/>
                  </a:lnTo>
                  <a:lnTo>
                    <a:pt x="18" y="2"/>
                  </a:lnTo>
                  <a:lnTo>
                    <a:pt x="20" y="6"/>
                  </a:lnTo>
                  <a:lnTo>
                    <a:pt x="22" y="16"/>
                  </a:lnTo>
                  <a:lnTo>
                    <a:pt x="22" y="16"/>
                  </a:lnTo>
                  <a:lnTo>
                    <a:pt x="20" y="24"/>
                  </a:lnTo>
                  <a:lnTo>
                    <a:pt x="18" y="26"/>
                  </a:lnTo>
                  <a:lnTo>
                    <a:pt x="14" y="30"/>
                  </a:lnTo>
                  <a:lnTo>
                    <a:pt x="14" y="30"/>
                  </a:lnTo>
                  <a:lnTo>
                    <a:pt x="14" y="30"/>
                  </a:lnTo>
                  <a:lnTo>
                    <a:pt x="18" y="32"/>
                  </a:lnTo>
                  <a:lnTo>
                    <a:pt x="22" y="34"/>
                  </a:lnTo>
                  <a:lnTo>
                    <a:pt x="22" y="40"/>
                  </a:lnTo>
                  <a:lnTo>
                    <a:pt x="22" y="44"/>
                  </a:lnTo>
                  <a:lnTo>
                    <a:pt x="22" y="44"/>
                  </a:lnTo>
                  <a:lnTo>
                    <a:pt x="22" y="52"/>
                  </a:lnTo>
                  <a:lnTo>
                    <a:pt x="20" y="56"/>
                  </a:lnTo>
                  <a:lnTo>
                    <a:pt x="14" y="60"/>
                  </a:lnTo>
                  <a:lnTo>
                    <a:pt x="6" y="60"/>
                  </a:lnTo>
                  <a:lnTo>
                    <a:pt x="0" y="60"/>
                  </a:lnTo>
                  <a:close/>
                  <a:moveTo>
                    <a:pt x="4" y="26"/>
                  </a:moveTo>
                  <a:lnTo>
                    <a:pt x="6" y="26"/>
                  </a:lnTo>
                  <a:lnTo>
                    <a:pt x="6" y="26"/>
                  </a:lnTo>
                  <a:lnTo>
                    <a:pt x="10" y="26"/>
                  </a:lnTo>
                  <a:lnTo>
                    <a:pt x="12" y="26"/>
                  </a:lnTo>
                  <a:lnTo>
                    <a:pt x="14" y="22"/>
                  </a:lnTo>
                  <a:lnTo>
                    <a:pt x="16" y="16"/>
                  </a:lnTo>
                  <a:lnTo>
                    <a:pt x="16" y="16"/>
                  </a:lnTo>
                  <a:lnTo>
                    <a:pt x="16" y="10"/>
                  </a:lnTo>
                  <a:lnTo>
                    <a:pt x="14" y="6"/>
                  </a:lnTo>
                  <a:lnTo>
                    <a:pt x="10" y="6"/>
                  </a:lnTo>
                  <a:lnTo>
                    <a:pt x="6" y="6"/>
                  </a:lnTo>
                  <a:lnTo>
                    <a:pt x="4" y="6"/>
                  </a:lnTo>
                  <a:lnTo>
                    <a:pt x="4" y="26"/>
                  </a:lnTo>
                  <a:close/>
                  <a:moveTo>
                    <a:pt x="4" y="56"/>
                  </a:moveTo>
                  <a:lnTo>
                    <a:pt x="6" y="56"/>
                  </a:lnTo>
                  <a:lnTo>
                    <a:pt x="6" y="56"/>
                  </a:lnTo>
                  <a:lnTo>
                    <a:pt x="12" y="56"/>
                  </a:lnTo>
                  <a:lnTo>
                    <a:pt x="14" y="54"/>
                  </a:lnTo>
                  <a:lnTo>
                    <a:pt x="16" y="50"/>
                  </a:lnTo>
                  <a:lnTo>
                    <a:pt x="18" y="44"/>
                  </a:lnTo>
                  <a:lnTo>
                    <a:pt x="18" y="44"/>
                  </a:lnTo>
                  <a:lnTo>
                    <a:pt x="16" y="38"/>
                  </a:lnTo>
                  <a:lnTo>
                    <a:pt x="14" y="34"/>
                  </a:lnTo>
                  <a:lnTo>
                    <a:pt x="12" y="32"/>
                  </a:lnTo>
                  <a:lnTo>
                    <a:pt x="6" y="32"/>
                  </a:lnTo>
                  <a:lnTo>
                    <a:pt x="4" y="32"/>
                  </a:lnTo>
                  <a:lnTo>
                    <a:pt x="4"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84" name="Freeform 5819">
              <a:extLst>
                <a:ext uri="{FF2B5EF4-FFF2-40B4-BE49-F238E27FC236}">
                  <a16:creationId xmlns:a16="http://schemas.microsoft.com/office/drawing/2014/main" id="{C557A7D7-16A0-A149-8782-78EC115D1ABA}"/>
                </a:ext>
              </a:extLst>
            </p:cNvPr>
            <p:cNvSpPr>
              <a:spLocks noEditPoints="1"/>
            </p:cNvSpPr>
            <p:nvPr/>
          </p:nvSpPr>
          <p:spPr bwMode="auto">
            <a:xfrm>
              <a:off x="5491848" y="4904570"/>
              <a:ext cx="48635" cy="94559"/>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85" name="Freeform 5820">
              <a:extLst>
                <a:ext uri="{FF2B5EF4-FFF2-40B4-BE49-F238E27FC236}">
                  <a16:creationId xmlns:a16="http://schemas.microsoft.com/office/drawing/2014/main" id="{4F7053A0-B709-6C43-B713-FBB2ADD3AEF4}"/>
                </a:ext>
              </a:extLst>
            </p:cNvPr>
            <p:cNvSpPr>
              <a:spLocks noEditPoints="1"/>
            </p:cNvSpPr>
            <p:nvPr/>
          </p:nvSpPr>
          <p:spPr bwMode="auto">
            <a:xfrm>
              <a:off x="5546827" y="4904570"/>
              <a:ext cx="38063" cy="94559"/>
            </a:xfrm>
            <a:custGeom>
              <a:avLst/>
              <a:gdLst/>
              <a:ahLst/>
              <a:cxnLst>
                <a:cxn ang="0">
                  <a:pos x="0" y="60"/>
                </a:cxn>
                <a:cxn ang="0">
                  <a:pos x="0" y="0"/>
                </a:cxn>
                <a:cxn ang="0">
                  <a:pos x="8" y="0"/>
                </a:cxn>
                <a:cxn ang="0">
                  <a:pos x="8" y="0"/>
                </a:cxn>
                <a:cxn ang="0">
                  <a:pos x="14" y="0"/>
                </a:cxn>
                <a:cxn ang="0">
                  <a:pos x="18" y="2"/>
                </a:cxn>
                <a:cxn ang="0">
                  <a:pos x="22" y="6"/>
                </a:cxn>
                <a:cxn ang="0">
                  <a:pos x="22" y="16"/>
                </a:cxn>
                <a:cxn ang="0">
                  <a:pos x="22" y="16"/>
                </a:cxn>
                <a:cxn ang="0">
                  <a:pos x="22" y="24"/>
                </a:cxn>
                <a:cxn ang="0">
                  <a:pos x="18" y="26"/>
                </a:cxn>
                <a:cxn ang="0">
                  <a:pos x="16" y="30"/>
                </a:cxn>
                <a:cxn ang="0">
                  <a:pos x="16" y="30"/>
                </a:cxn>
                <a:cxn ang="0">
                  <a:pos x="16" y="30"/>
                </a:cxn>
                <a:cxn ang="0">
                  <a:pos x="20" y="32"/>
                </a:cxn>
                <a:cxn ang="0">
                  <a:pos x="22" y="34"/>
                </a:cxn>
                <a:cxn ang="0">
                  <a:pos x="24" y="40"/>
                </a:cxn>
                <a:cxn ang="0">
                  <a:pos x="24" y="44"/>
                </a:cxn>
                <a:cxn ang="0">
                  <a:pos x="24" y="44"/>
                </a:cxn>
                <a:cxn ang="0">
                  <a:pos x="24" y="52"/>
                </a:cxn>
                <a:cxn ang="0">
                  <a:pos x="20" y="56"/>
                </a:cxn>
                <a:cxn ang="0">
                  <a:pos x="16" y="60"/>
                </a:cxn>
                <a:cxn ang="0">
                  <a:pos x="8" y="60"/>
                </a:cxn>
                <a:cxn ang="0">
                  <a:pos x="0" y="60"/>
                </a:cxn>
                <a:cxn ang="0">
                  <a:pos x="6" y="26"/>
                </a:cxn>
                <a:cxn ang="0">
                  <a:pos x="8" y="26"/>
                </a:cxn>
                <a:cxn ang="0">
                  <a:pos x="8" y="26"/>
                </a:cxn>
                <a:cxn ang="0">
                  <a:pos x="10" y="26"/>
                </a:cxn>
                <a:cxn ang="0">
                  <a:pos x="14" y="26"/>
                </a:cxn>
                <a:cxn ang="0">
                  <a:pos x="16" y="22"/>
                </a:cxn>
                <a:cxn ang="0">
                  <a:pos x="16" y="16"/>
                </a:cxn>
                <a:cxn ang="0">
                  <a:pos x="16" y="16"/>
                </a:cxn>
                <a:cxn ang="0">
                  <a:pos x="16" y="10"/>
                </a:cxn>
                <a:cxn ang="0">
                  <a:pos x="14" y="6"/>
                </a:cxn>
                <a:cxn ang="0">
                  <a:pos x="12" y="6"/>
                </a:cxn>
                <a:cxn ang="0">
                  <a:pos x="8" y="6"/>
                </a:cxn>
                <a:cxn ang="0">
                  <a:pos x="6" y="6"/>
                </a:cxn>
                <a:cxn ang="0">
                  <a:pos x="6" y="26"/>
                </a:cxn>
                <a:cxn ang="0">
                  <a:pos x="6" y="56"/>
                </a:cxn>
                <a:cxn ang="0">
                  <a:pos x="8" y="56"/>
                </a:cxn>
                <a:cxn ang="0">
                  <a:pos x="8" y="56"/>
                </a:cxn>
                <a:cxn ang="0">
                  <a:pos x="12" y="56"/>
                </a:cxn>
                <a:cxn ang="0">
                  <a:pos x="16" y="54"/>
                </a:cxn>
                <a:cxn ang="0">
                  <a:pos x="18" y="50"/>
                </a:cxn>
                <a:cxn ang="0">
                  <a:pos x="18" y="44"/>
                </a:cxn>
                <a:cxn ang="0">
                  <a:pos x="18" y="44"/>
                </a:cxn>
                <a:cxn ang="0">
                  <a:pos x="18" y="38"/>
                </a:cxn>
                <a:cxn ang="0">
                  <a:pos x="16" y="34"/>
                </a:cxn>
                <a:cxn ang="0">
                  <a:pos x="12" y="32"/>
                </a:cxn>
                <a:cxn ang="0">
                  <a:pos x="8" y="32"/>
                </a:cxn>
                <a:cxn ang="0">
                  <a:pos x="6" y="32"/>
                </a:cxn>
                <a:cxn ang="0">
                  <a:pos x="6" y="56"/>
                </a:cxn>
              </a:cxnLst>
              <a:rect l="0" t="0" r="r" b="b"/>
              <a:pathLst>
                <a:path w="24" h="60">
                  <a:moveTo>
                    <a:pt x="0" y="60"/>
                  </a:moveTo>
                  <a:lnTo>
                    <a:pt x="0" y="0"/>
                  </a:lnTo>
                  <a:lnTo>
                    <a:pt x="8" y="0"/>
                  </a:lnTo>
                  <a:lnTo>
                    <a:pt x="8" y="0"/>
                  </a:lnTo>
                  <a:lnTo>
                    <a:pt x="14" y="0"/>
                  </a:lnTo>
                  <a:lnTo>
                    <a:pt x="18" y="2"/>
                  </a:lnTo>
                  <a:lnTo>
                    <a:pt x="22" y="6"/>
                  </a:lnTo>
                  <a:lnTo>
                    <a:pt x="22" y="16"/>
                  </a:lnTo>
                  <a:lnTo>
                    <a:pt x="22" y="16"/>
                  </a:lnTo>
                  <a:lnTo>
                    <a:pt x="22" y="24"/>
                  </a:lnTo>
                  <a:lnTo>
                    <a:pt x="18" y="26"/>
                  </a:lnTo>
                  <a:lnTo>
                    <a:pt x="16" y="30"/>
                  </a:lnTo>
                  <a:lnTo>
                    <a:pt x="16" y="30"/>
                  </a:lnTo>
                  <a:lnTo>
                    <a:pt x="16" y="30"/>
                  </a:lnTo>
                  <a:lnTo>
                    <a:pt x="20" y="32"/>
                  </a:lnTo>
                  <a:lnTo>
                    <a:pt x="22" y="34"/>
                  </a:lnTo>
                  <a:lnTo>
                    <a:pt x="24" y="40"/>
                  </a:lnTo>
                  <a:lnTo>
                    <a:pt x="24" y="44"/>
                  </a:lnTo>
                  <a:lnTo>
                    <a:pt x="24" y="44"/>
                  </a:lnTo>
                  <a:lnTo>
                    <a:pt x="24" y="52"/>
                  </a:lnTo>
                  <a:lnTo>
                    <a:pt x="20" y="56"/>
                  </a:lnTo>
                  <a:lnTo>
                    <a:pt x="16" y="60"/>
                  </a:lnTo>
                  <a:lnTo>
                    <a:pt x="8" y="60"/>
                  </a:lnTo>
                  <a:lnTo>
                    <a:pt x="0" y="60"/>
                  </a:lnTo>
                  <a:close/>
                  <a:moveTo>
                    <a:pt x="6" y="26"/>
                  </a:moveTo>
                  <a:lnTo>
                    <a:pt x="8" y="26"/>
                  </a:lnTo>
                  <a:lnTo>
                    <a:pt x="8" y="26"/>
                  </a:lnTo>
                  <a:lnTo>
                    <a:pt x="10" y="26"/>
                  </a:lnTo>
                  <a:lnTo>
                    <a:pt x="14" y="26"/>
                  </a:lnTo>
                  <a:lnTo>
                    <a:pt x="16" y="22"/>
                  </a:lnTo>
                  <a:lnTo>
                    <a:pt x="16" y="16"/>
                  </a:lnTo>
                  <a:lnTo>
                    <a:pt x="16" y="16"/>
                  </a:lnTo>
                  <a:lnTo>
                    <a:pt x="16" y="10"/>
                  </a:lnTo>
                  <a:lnTo>
                    <a:pt x="14" y="6"/>
                  </a:lnTo>
                  <a:lnTo>
                    <a:pt x="12" y="6"/>
                  </a:lnTo>
                  <a:lnTo>
                    <a:pt x="8" y="6"/>
                  </a:lnTo>
                  <a:lnTo>
                    <a:pt x="6" y="6"/>
                  </a:lnTo>
                  <a:lnTo>
                    <a:pt x="6" y="26"/>
                  </a:lnTo>
                  <a:close/>
                  <a:moveTo>
                    <a:pt x="6" y="56"/>
                  </a:moveTo>
                  <a:lnTo>
                    <a:pt x="8" y="56"/>
                  </a:lnTo>
                  <a:lnTo>
                    <a:pt x="8" y="56"/>
                  </a:lnTo>
                  <a:lnTo>
                    <a:pt x="12" y="56"/>
                  </a:lnTo>
                  <a:lnTo>
                    <a:pt x="16" y="54"/>
                  </a:lnTo>
                  <a:lnTo>
                    <a:pt x="18" y="50"/>
                  </a:lnTo>
                  <a:lnTo>
                    <a:pt x="18" y="44"/>
                  </a:lnTo>
                  <a:lnTo>
                    <a:pt x="18" y="44"/>
                  </a:lnTo>
                  <a:lnTo>
                    <a:pt x="18" y="38"/>
                  </a:lnTo>
                  <a:lnTo>
                    <a:pt x="16" y="34"/>
                  </a:lnTo>
                  <a:lnTo>
                    <a:pt x="12" y="32"/>
                  </a:lnTo>
                  <a:lnTo>
                    <a:pt x="8" y="32"/>
                  </a:lnTo>
                  <a:lnTo>
                    <a:pt x="6" y="32"/>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86" name="Freeform 5821">
              <a:extLst>
                <a:ext uri="{FF2B5EF4-FFF2-40B4-BE49-F238E27FC236}">
                  <a16:creationId xmlns:a16="http://schemas.microsoft.com/office/drawing/2014/main" id="{F89BF763-470D-4741-B0C3-721508ED9A13}"/>
                </a:ext>
              </a:extLst>
            </p:cNvPr>
            <p:cNvSpPr>
              <a:spLocks/>
            </p:cNvSpPr>
            <p:nvPr/>
          </p:nvSpPr>
          <p:spPr bwMode="auto">
            <a:xfrm>
              <a:off x="5591233" y="4904570"/>
              <a:ext cx="74011" cy="94559"/>
            </a:xfrm>
            <a:custGeom>
              <a:avLst/>
              <a:gdLst/>
              <a:ahLst/>
              <a:cxnLst>
                <a:cxn ang="0">
                  <a:pos x="36" y="60"/>
                </a:cxn>
                <a:cxn ang="0">
                  <a:pos x="30" y="60"/>
                </a:cxn>
                <a:cxn ang="0">
                  <a:pos x="24" y="20"/>
                </a:cxn>
                <a:cxn ang="0">
                  <a:pos x="24" y="20"/>
                </a:cxn>
                <a:cxn ang="0">
                  <a:pos x="24" y="10"/>
                </a:cxn>
                <a:cxn ang="0">
                  <a:pos x="24" y="10"/>
                </a:cxn>
                <a:cxn ang="0">
                  <a:pos x="24" y="10"/>
                </a:cxn>
                <a:cxn ang="0">
                  <a:pos x="22" y="20"/>
                </a:cxn>
                <a:cxn ang="0">
                  <a:pos x="16" y="60"/>
                </a:cxn>
                <a:cxn ang="0">
                  <a:pos x="10" y="60"/>
                </a:cxn>
                <a:cxn ang="0">
                  <a:pos x="0" y="0"/>
                </a:cxn>
                <a:cxn ang="0">
                  <a:pos x="6" y="0"/>
                </a:cxn>
                <a:cxn ang="0">
                  <a:pos x="12" y="40"/>
                </a:cxn>
                <a:cxn ang="0">
                  <a:pos x="12" y="40"/>
                </a:cxn>
                <a:cxn ang="0">
                  <a:pos x="12" y="50"/>
                </a:cxn>
                <a:cxn ang="0">
                  <a:pos x="14" y="50"/>
                </a:cxn>
                <a:cxn ang="0">
                  <a:pos x="14" y="50"/>
                </a:cxn>
                <a:cxn ang="0">
                  <a:pos x="14" y="40"/>
                </a:cxn>
                <a:cxn ang="0">
                  <a:pos x="22" y="0"/>
                </a:cxn>
                <a:cxn ang="0">
                  <a:pos x="26" y="0"/>
                </a:cxn>
                <a:cxn ang="0">
                  <a:pos x="32" y="40"/>
                </a:cxn>
                <a:cxn ang="0">
                  <a:pos x="32" y="40"/>
                </a:cxn>
                <a:cxn ang="0">
                  <a:pos x="32" y="50"/>
                </a:cxn>
                <a:cxn ang="0">
                  <a:pos x="34" y="50"/>
                </a:cxn>
                <a:cxn ang="0">
                  <a:pos x="34" y="50"/>
                </a:cxn>
                <a:cxn ang="0">
                  <a:pos x="34" y="40"/>
                </a:cxn>
                <a:cxn ang="0">
                  <a:pos x="40" y="0"/>
                </a:cxn>
                <a:cxn ang="0">
                  <a:pos x="46" y="0"/>
                </a:cxn>
                <a:cxn ang="0">
                  <a:pos x="36" y="60"/>
                </a:cxn>
              </a:cxnLst>
              <a:rect l="0" t="0" r="r" b="b"/>
              <a:pathLst>
                <a:path w="46" h="60">
                  <a:moveTo>
                    <a:pt x="36" y="60"/>
                  </a:moveTo>
                  <a:lnTo>
                    <a:pt x="30" y="60"/>
                  </a:lnTo>
                  <a:lnTo>
                    <a:pt x="24" y="20"/>
                  </a:lnTo>
                  <a:lnTo>
                    <a:pt x="24" y="20"/>
                  </a:lnTo>
                  <a:lnTo>
                    <a:pt x="24" y="10"/>
                  </a:lnTo>
                  <a:lnTo>
                    <a:pt x="24" y="10"/>
                  </a:lnTo>
                  <a:lnTo>
                    <a:pt x="24" y="10"/>
                  </a:lnTo>
                  <a:lnTo>
                    <a:pt x="22" y="20"/>
                  </a:lnTo>
                  <a:lnTo>
                    <a:pt x="16" y="60"/>
                  </a:lnTo>
                  <a:lnTo>
                    <a:pt x="10" y="60"/>
                  </a:lnTo>
                  <a:lnTo>
                    <a:pt x="0" y="0"/>
                  </a:lnTo>
                  <a:lnTo>
                    <a:pt x="6" y="0"/>
                  </a:lnTo>
                  <a:lnTo>
                    <a:pt x="12" y="40"/>
                  </a:lnTo>
                  <a:lnTo>
                    <a:pt x="12" y="40"/>
                  </a:lnTo>
                  <a:lnTo>
                    <a:pt x="12" y="50"/>
                  </a:lnTo>
                  <a:lnTo>
                    <a:pt x="14" y="50"/>
                  </a:lnTo>
                  <a:lnTo>
                    <a:pt x="14" y="50"/>
                  </a:lnTo>
                  <a:lnTo>
                    <a:pt x="14" y="40"/>
                  </a:lnTo>
                  <a:lnTo>
                    <a:pt x="22" y="0"/>
                  </a:lnTo>
                  <a:lnTo>
                    <a:pt x="26" y="0"/>
                  </a:lnTo>
                  <a:lnTo>
                    <a:pt x="32" y="40"/>
                  </a:lnTo>
                  <a:lnTo>
                    <a:pt x="32" y="40"/>
                  </a:lnTo>
                  <a:lnTo>
                    <a:pt x="32" y="50"/>
                  </a:lnTo>
                  <a:lnTo>
                    <a:pt x="34" y="50"/>
                  </a:lnTo>
                  <a:lnTo>
                    <a:pt x="34" y="50"/>
                  </a:lnTo>
                  <a:lnTo>
                    <a:pt x="34" y="40"/>
                  </a:lnTo>
                  <a:lnTo>
                    <a:pt x="40" y="0"/>
                  </a:lnTo>
                  <a:lnTo>
                    <a:pt x="46" y="0"/>
                  </a:lnTo>
                  <a:lnTo>
                    <a:pt x="3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87" name="Freeform 5822">
              <a:extLst>
                <a:ext uri="{FF2B5EF4-FFF2-40B4-BE49-F238E27FC236}">
                  <a16:creationId xmlns:a16="http://schemas.microsoft.com/office/drawing/2014/main" id="{A9572E4C-42CF-ED45-BB02-8E8F290C0534}"/>
                </a:ext>
              </a:extLst>
            </p:cNvPr>
            <p:cNvSpPr>
              <a:spLocks/>
            </p:cNvSpPr>
            <p:nvPr/>
          </p:nvSpPr>
          <p:spPr bwMode="auto">
            <a:xfrm>
              <a:off x="5673703" y="4904570"/>
              <a:ext cx="31718" cy="94559"/>
            </a:xfrm>
            <a:custGeom>
              <a:avLst/>
              <a:gdLst/>
              <a:ahLst/>
              <a:cxnLst>
                <a:cxn ang="0">
                  <a:pos x="20" y="6"/>
                </a:cxn>
                <a:cxn ang="0">
                  <a:pos x="6" y="6"/>
                </a:cxn>
                <a:cxn ang="0">
                  <a:pos x="6" y="26"/>
                </a:cxn>
                <a:cxn ang="0">
                  <a:pos x="20" y="26"/>
                </a:cxn>
                <a:cxn ang="0">
                  <a:pos x="20" y="32"/>
                </a:cxn>
                <a:cxn ang="0">
                  <a:pos x="6" y="32"/>
                </a:cxn>
                <a:cxn ang="0">
                  <a:pos x="6" y="56"/>
                </a:cxn>
                <a:cxn ang="0">
                  <a:pos x="20" y="56"/>
                </a:cxn>
                <a:cxn ang="0">
                  <a:pos x="20" y="60"/>
                </a:cxn>
                <a:cxn ang="0">
                  <a:pos x="0" y="60"/>
                </a:cxn>
                <a:cxn ang="0">
                  <a:pos x="0" y="0"/>
                </a:cxn>
                <a:cxn ang="0">
                  <a:pos x="20" y="0"/>
                </a:cxn>
                <a:cxn ang="0">
                  <a:pos x="20" y="6"/>
                </a:cxn>
              </a:cxnLst>
              <a:rect l="0" t="0" r="r" b="b"/>
              <a:pathLst>
                <a:path w="20" h="60">
                  <a:moveTo>
                    <a:pt x="20" y="6"/>
                  </a:moveTo>
                  <a:lnTo>
                    <a:pt x="6" y="6"/>
                  </a:lnTo>
                  <a:lnTo>
                    <a:pt x="6" y="26"/>
                  </a:lnTo>
                  <a:lnTo>
                    <a:pt x="20" y="26"/>
                  </a:lnTo>
                  <a:lnTo>
                    <a:pt x="20" y="32"/>
                  </a:lnTo>
                  <a:lnTo>
                    <a:pt x="6" y="32"/>
                  </a:lnTo>
                  <a:lnTo>
                    <a:pt x="6" y="56"/>
                  </a:lnTo>
                  <a:lnTo>
                    <a:pt x="20" y="56"/>
                  </a:lnTo>
                  <a:lnTo>
                    <a:pt x="20" y="60"/>
                  </a:lnTo>
                  <a:lnTo>
                    <a:pt x="0" y="60"/>
                  </a:lnTo>
                  <a:lnTo>
                    <a:pt x="0" y="0"/>
                  </a:lnTo>
                  <a:lnTo>
                    <a:pt x="20" y="0"/>
                  </a:lnTo>
                  <a:lnTo>
                    <a:pt x="20"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88" name="Freeform 5823">
              <a:extLst>
                <a:ext uri="{FF2B5EF4-FFF2-40B4-BE49-F238E27FC236}">
                  <a16:creationId xmlns:a16="http://schemas.microsoft.com/office/drawing/2014/main" id="{81AEFD55-AB22-0940-A8A8-A6039050A981}"/>
                </a:ext>
              </a:extLst>
            </p:cNvPr>
            <p:cNvSpPr>
              <a:spLocks/>
            </p:cNvSpPr>
            <p:nvPr/>
          </p:nvSpPr>
          <p:spPr bwMode="auto">
            <a:xfrm>
              <a:off x="5117565" y="4579109"/>
              <a:ext cx="38063" cy="96759"/>
            </a:xfrm>
            <a:custGeom>
              <a:avLst/>
              <a:gdLst/>
              <a:ahLst/>
              <a:cxnLst>
                <a:cxn ang="0">
                  <a:pos x="6" y="54"/>
                </a:cxn>
                <a:cxn ang="0">
                  <a:pos x="22" y="54"/>
                </a:cxn>
                <a:cxn ang="0">
                  <a:pos x="22" y="60"/>
                </a:cxn>
                <a:cxn ang="0">
                  <a:pos x="0" y="60"/>
                </a:cxn>
                <a:cxn ang="0">
                  <a:pos x="16" y="4"/>
                </a:cxn>
                <a:cxn ang="0">
                  <a:pos x="2" y="4"/>
                </a:cxn>
                <a:cxn ang="0">
                  <a:pos x="2" y="0"/>
                </a:cxn>
                <a:cxn ang="0">
                  <a:pos x="24" y="0"/>
                </a:cxn>
                <a:cxn ang="0">
                  <a:pos x="6" y="54"/>
                </a:cxn>
              </a:cxnLst>
              <a:rect l="0" t="0" r="r" b="b"/>
              <a:pathLst>
                <a:path w="24" h="60">
                  <a:moveTo>
                    <a:pt x="6" y="54"/>
                  </a:moveTo>
                  <a:lnTo>
                    <a:pt x="22" y="54"/>
                  </a:lnTo>
                  <a:lnTo>
                    <a:pt x="22" y="60"/>
                  </a:lnTo>
                  <a:lnTo>
                    <a:pt x="0" y="60"/>
                  </a:lnTo>
                  <a:lnTo>
                    <a:pt x="16" y="4"/>
                  </a:lnTo>
                  <a:lnTo>
                    <a:pt x="2" y="4"/>
                  </a:lnTo>
                  <a:lnTo>
                    <a:pt x="2" y="0"/>
                  </a:lnTo>
                  <a:lnTo>
                    <a:pt x="24" y="0"/>
                  </a:lnTo>
                  <a:lnTo>
                    <a:pt x="6"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89" name="Freeform 5824">
              <a:extLst>
                <a:ext uri="{FF2B5EF4-FFF2-40B4-BE49-F238E27FC236}">
                  <a16:creationId xmlns:a16="http://schemas.microsoft.com/office/drawing/2014/main" id="{A57EE42F-3117-0846-864B-5FD0A0D51D4D}"/>
                </a:ext>
              </a:extLst>
            </p:cNvPr>
            <p:cNvSpPr>
              <a:spLocks noEditPoints="1"/>
            </p:cNvSpPr>
            <p:nvPr/>
          </p:nvSpPr>
          <p:spPr bwMode="auto">
            <a:xfrm>
              <a:off x="5155627" y="4579109"/>
              <a:ext cx="48636" cy="96759"/>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2"/>
                </a:cxn>
                <a:cxn ang="0">
                  <a:pos x="16" y="20"/>
                </a:cxn>
                <a:cxn ang="0">
                  <a:pos x="16" y="20"/>
                </a:cxn>
                <a:cxn ang="0">
                  <a:pos x="16" y="8"/>
                </a:cxn>
                <a:cxn ang="0">
                  <a:pos x="16" y="8"/>
                </a:cxn>
                <a:cxn ang="0">
                  <a:pos x="16" y="8"/>
                </a:cxn>
                <a:cxn ang="0">
                  <a:pos x="14" y="20"/>
                </a:cxn>
                <a:cxn ang="0">
                  <a:pos x="10" y="42"/>
                </a:cxn>
                <a:cxn ang="0">
                  <a:pos x="20" y="42"/>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2"/>
                  </a:moveTo>
                  <a:lnTo>
                    <a:pt x="16" y="20"/>
                  </a:lnTo>
                  <a:lnTo>
                    <a:pt x="16" y="20"/>
                  </a:lnTo>
                  <a:lnTo>
                    <a:pt x="16" y="8"/>
                  </a:lnTo>
                  <a:lnTo>
                    <a:pt x="16" y="8"/>
                  </a:lnTo>
                  <a:lnTo>
                    <a:pt x="16" y="8"/>
                  </a:lnTo>
                  <a:lnTo>
                    <a:pt x="14"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90" name="Freeform 5825">
              <a:extLst>
                <a:ext uri="{FF2B5EF4-FFF2-40B4-BE49-F238E27FC236}">
                  <a16:creationId xmlns:a16="http://schemas.microsoft.com/office/drawing/2014/main" id="{9AE61894-A199-1A41-A371-37299BCF18C0}"/>
                </a:ext>
              </a:extLst>
            </p:cNvPr>
            <p:cNvSpPr>
              <a:spLocks/>
            </p:cNvSpPr>
            <p:nvPr/>
          </p:nvSpPr>
          <p:spPr bwMode="auto">
            <a:xfrm>
              <a:off x="5206377" y="4579109"/>
              <a:ext cx="67667" cy="96759"/>
            </a:xfrm>
            <a:custGeom>
              <a:avLst/>
              <a:gdLst/>
              <a:ahLst/>
              <a:cxnLst>
                <a:cxn ang="0">
                  <a:pos x="42" y="60"/>
                </a:cxn>
                <a:cxn ang="0">
                  <a:pos x="36" y="60"/>
                </a:cxn>
                <a:cxn ang="0">
                  <a:pos x="32" y="16"/>
                </a:cxn>
                <a:cxn ang="0">
                  <a:pos x="32" y="16"/>
                </a:cxn>
                <a:cxn ang="0">
                  <a:pos x="32" y="10"/>
                </a:cxn>
                <a:cxn ang="0">
                  <a:pos x="30" y="10"/>
                </a:cxn>
                <a:cxn ang="0">
                  <a:pos x="30" y="10"/>
                </a:cxn>
                <a:cxn ang="0">
                  <a:pos x="30" y="22"/>
                </a:cxn>
                <a:cxn ang="0">
                  <a:pos x="22" y="60"/>
                </a:cxn>
                <a:cxn ang="0">
                  <a:pos x="18" y="60"/>
                </a:cxn>
                <a:cxn ang="0">
                  <a:pos x="12" y="16"/>
                </a:cxn>
                <a:cxn ang="0">
                  <a:pos x="12" y="16"/>
                </a:cxn>
                <a:cxn ang="0">
                  <a:pos x="10" y="10"/>
                </a:cxn>
                <a:cxn ang="0">
                  <a:pos x="10" y="10"/>
                </a:cxn>
                <a:cxn ang="0">
                  <a:pos x="10" y="10"/>
                </a:cxn>
                <a:cxn ang="0">
                  <a:pos x="10" y="22"/>
                </a:cxn>
                <a:cxn ang="0">
                  <a:pos x="6" y="60"/>
                </a:cxn>
                <a:cxn ang="0">
                  <a:pos x="0" y="60"/>
                </a:cxn>
                <a:cxn ang="0">
                  <a:pos x="8" y="0"/>
                </a:cxn>
                <a:cxn ang="0">
                  <a:pos x="14" y="0"/>
                </a:cxn>
                <a:cxn ang="0">
                  <a:pos x="20" y="44"/>
                </a:cxn>
                <a:cxn ang="0">
                  <a:pos x="20" y="44"/>
                </a:cxn>
                <a:cxn ang="0">
                  <a:pos x="20" y="50"/>
                </a:cxn>
                <a:cxn ang="0">
                  <a:pos x="20" y="50"/>
                </a:cxn>
                <a:cxn ang="0">
                  <a:pos x="20" y="50"/>
                </a:cxn>
                <a:cxn ang="0">
                  <a:pos x="22" y="40"/>
                </a:cxn>
                <a:cxn ang="0">
                  <a:pos x="28" y="0"/>
                </a:cxn>
                <a:cxn ang="0">
                  <a:pos x="34" y="0"/>
                </a:cxn>
                <a:cxn ang="0">
                  <a:pos x="42" y="60"/>
                </a:cxn>
              </a:cxnLst>
              <a:rect l="0" t="0" r="r" b="b"/>
              <a:pathLst>
                <a:path w="42" h="60">
                  <a:moveTo>
                    <a:pt x="42" y="60"/>
                  </a:moveTo>
                  <a:lnTo>
                    <a:pt x="36" y="60"/>
                  </a:lnTo>
                  <a:lnTo>
                    <a:pt x="32" y="16"/>
                  </a:lnTo>
                  <a:lnTo>
                    <a:pt x="32" y="16"/>
                  </a:lnTo>
                  <a:lnTo>
                    <a:pt x="32" y="10"/>
                  </a:lnTo>
                  <a:lnTo>
                    <a:pt x="30" y="10"/>
                  </a:lnTo>
                  <a:lnTo>
                    <a:pt x="30" y="10"/>
                  </a:lnTo>
                  <a:lnTo>
                    <a:pt x="30" y="22"/>
                  </a:lnTo>
                  <a:lnTo>
                    <a:pt x="22" y="60"/>
                  </a:lnTo>
                  <a:lnTo>
                    <a:pt x="18" y="60"/>
                  </a:lnTo>
                  <a:lnTo>
                    <a:pt x="12" y="16"/>
                  </a:lnTo>
                  <a:lnTo>
                    <a:pt x="12" y="16"/>
                  </a:lnTo>
                  <a:lnTo>
                    <a:pt x="10" y="10"/>
                  </a:lnTo>
                  <a:lnTo>
                    <a:pt x="10" y="10"/>
                  </a:lnTo>
                  <a:lnTo>
                    <a:pt x="10" y="10"/>
                  </a:lnTo>
                  <a:lnTo>
                    <a:pt x="10" y="22"/>
                  </a:lnTo>
                  <a:lnTo>
                    <a:pt x="6" y="60"/>
                  </a:lnTo>
                  <a:lnTo>
                    <a:pt x="0" y="60"/>
                  </a:lnTo>
                  <a:lnTo>
                    <a:pt x="8" y="0"/>
                  </a:lnTo>
                  <a:lnTo>
                    <a:pt x="14" y="0"/>
                  </a:lnTo>
                  <a:lnTo>
                    <a:pt x="20" y="44"/>
                  </a:lnTo>
                  <a:lnTo>
                    <a:pt x="20" y="44"/>
                  </a:lnTo>
                  <a:lnTo>
                    <a:pt x="20" y="50"/>
                  </a:lnTo>
                  <a:lnTo>
                    <a:pt x="20" y="50"/>
                  </a:lnTo>
                  <a:lnTo>
                    <a:pt x="20" y="50"/>
                  </a:lnTo>
                  <a:lnTo>
                    <a:pt x="22" y="40"/>
                  </a:lnTo>
                  <a:lnTo>
                    <a:pt x="28" y="0"/>
                  </a:lnTo>
                  <a:lnTo>
                    <a:pt x="34" y="0"/>
                  </a:lnTo>
                  <a:lnTo>
                    <a:pt x="42"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91" name="Freeform 5826">
              <a:extLst>
                <a:ext uri="{FF2B5EF4-FFF2-40B4-BE49-F238E27FC236}">
                  <a16:creationId xmlns:a16="http://schemas.microsoft.com/office/drawing/2014/main" id="{1040716E-0762-2546-B2AA-5B1652EB9CD1}"/>
                </a:ext>
              </a:extLst>
            </p:cNvPr>
            <p:cNvSpPr>
              <a:spLocks noEditPoints="1"/>
            </p:cNvSpPr>
            <p:nvPr/>
          </p:nvSpPr>
          <p:spPr bwMode="auto">
            <a:xfrm>
              <a:off x="5282503" y="4579109"/>
              <a:ext cx="38063" cy="96759"/>
            </a:xfrm>
            <a:custGeom>
              <a:avLst/>
              <a:gdLst/>
              <a:ahLst/>
              <a:cxnLst>
                <a:cxn ang="0">
                  <a:pos x="0" y="60"/>
                </a:cxn>
                <a:cxn ang="0">
                  <a:pos x="0" y="0"/>
                </a:cxn>
                <a:cxn ang="0">
                  <a:pos x="8" y="0"/>
                </a:cxn>
                <a:cxn ang="0">
                  <a:pos x="8" y="0"/>
                </a:cxn>
                <a:cxn ang="0">
                  <a:pos x="14" y="0"/>
                </a:cxn>
                <a:cxn ang="0">
                  <a:pos x="18" y="2"/>
                </a:cxn>
                <a:cxn ang="0">
                  <a:pos x="20" y="6"/>
                </a:cxn>
                <a:cxn ang="0">
                  <a:pos x="22" y="14"/>
                </a:cxn>
                <a:cxn ang="0">
                  <a:pos x="22" y="14"/>
                </a:cxn>
                <a:cxn ang="0">
                  <a:pos x="20" y="22"/>
                </a:cxn>
                <a:cxn ang="0">
                  <a:pos x="18" y="26"/>
                </a:cxn>
                <a:cxn ang="0">
                  <a:pos x="14" y="28"/>
                </a:cxn>
                <a:cxn ang="0">
                  <a:pos x="14" y="28"/>
                </a:cxn>
                <a:cxn ang="0">
                  <a:pos x="14" y="28"/>
                </a:cxn>
                <a:cxn ang="0">
                  <a:pos x="20" y="30"/>
                </a:cxn>
                <a:cxn ang="0">
                  <a:pos x="22" y="34"/>
                </a:cxn>
                <a:cxn ang="0">
                  <a:pos x="24" y="38"/>
                </a:cxn>
                <a:cxn ang="0">
                  <a:pos x="24" y="44"/>
                </a:cxn>
                <a:cxn ang="0">
                  <a:pos x="24" y="44"/>
                </a:cxn>
                <a:cxn ang="0">
                  <a:pos x="22" y="52"/>
                </a:cxn>
                <a:cxn ang="0">
                  <a:pos x="20" y="56"/>
                </a:cxn>
                <a:cxn ang="0">
                  <a:pos x="14" y="60"/>
                </a:cxn>
                <a:cxn ang="0">
                  <a:pos x="8" y="60"/>
                </a:cxn>
                <a:cxn ang="0">
                  <a:pos x="0" y="60"/>
                </a:cxn>
                <a:cxn ang="0">
                  <a:pos x="6" y="26"/>
                </a:cxn>
                <a:cxn ang="0">
                  <a:pos x="6" y="26"/>
                </a:cxn>
                <a:cxn ang="0">
                  <a:pos x="6" y="26"/>
                </a:cxn>
                <a:cxn ang="0">
                  <a:pos x="10" y="26"/>
                </a:cxn>
                <a:cxn ang="0">
                  <a:pos x="14" y="26"/>
                </a:cxn>
                <a:cxn ang="0">
                  <a:pos x="16" y="22"/>
                </a:cxn>
                <a:cxn ang="0">
                  <a:pos x="16" y="14"/>
                </a:cxn>
                <a:cxn ang="0">
                  <a:pos x="16" y="14"/>
                </a:cxn>
                <a:cxn ang="0">
                  <a:pos x="16" y="10"/>
                </a:cxn>
                <a:cxn ang="0">
                  <a:pos x="14" y="6"/>
                </a:cxn>
                <a:cxn ang="0">
                  <a:pos x="12" y="4"/>
                </a:cxn>
                <a:cxn ang="0">
                  <a:pos x="6" y="4"/>
                </a:cxn>
                <a:cxn ang="0">
                  <a:pos x="6" y="4"/>
                </a:cxn>
                <a:cxn ang="0">
                  <a:pos x="6" y="26"/>
                </a:cxn>
                <a:cxn ang="0">
                  <a:pos x="6" y="56"/>
                </a:cxn>
                <a:cxn ang="0">
                  <a:pos x="6" y="56"/>
                </a:cxn>
                <a:cxn ang="0">
                  <a:pos x="6" y="56"/>
                </a:cxn>
                <a:cxn ang="0">
                  <a:pos x="12" y="54"/>
                </a:cxn>
                <a:cxn ang="0">
                  <a:pos x="16" y="52"/>
                </a:cxn>
                <a:cxn ang="0">
                  <a:pos x="18" y="50"/>
                </a:cxn>
                <a:cxn ang="0">
                  <a:pos x="18" y="44"/>
                </a:cxn>
                <a:cxn ang="0">
                  <a:pos x="18" y="44"/>
                </a:cxn>
                <a:cxn ang="0">
                  <a:pos x="18" y="38"/>
                </a:cxn>
                <a:cxn ang="0">
                  <a:pos x="16" y="34"/>
                </a:cxn>
                <a:cxn ang="0">
                  <a:pos x="12" y="32"/>
                </a:cxn>
                <a:cxn ang="0">
                  <a:pos x="8" y="30"/>
                </a:cxn>
                <a:cxn ang="0">
                  <a:pos x="6" y="30"/>
                </a:cxn>
                <a:cxn ang="0">
                  <a:pos x="6" y="56"/>
                </a:cxn>
              </a:cxnLst>
              <a:rect l="0" t="0" r="r" b="b"/>
              <a:pathLst>
                <a:path w="24" h="60">
                  <a:moveTo>
                    <a:pt x="0" y="60"/>
                  </a:moveTo>
                  <a:lnTo>
                    <a:pt x="0" y="0"/>
                  </a:lnTo>
                  <a:lnTo>
                    <a:pt x="8" y="0"/>
                  </a:lnTo>
                  <a:lnTo>
                    <a:pt x="8" y="0"/>
                  </a:lnTo>
                  <a:lnTo>
                    <a:pt x="14" y="0"/>
                  </a:lnTo>
                  <a:lnTo>
                    <a:pt x="18" y="2"/>
                  </a:lnTo>
                  <a:lnTo>
                    <a:pt x="20" y="6"/>
                  </a:lnTo>
                  <a:lnTo>
                    <a:pt x="22" y="14"/>
                  </a:lnTo>
                  <a:lnTo>
                    <a:pt x="22" y="14"/>
                  </a:lnTo>
                  <a:lnTo>
                    <a:pt x="20" y="22"/>
                  </a:lnTo>
                  <a:lnTo>
                    <a:pt x="18" y="26"/>
                  </a:lnTo>
                  <a:lnTo>
                    <a:pt x="14" y="28"/>
                  </a:lnTo>
                  <a:lnTo>
                    <a:pt x="14" y="28"/>
                  </a:lnTo>
                  <a:lnTo>
                    <a:pt x="14" y="28"/>
                  </a:lnTo>
                  <a:lnTo>
                    <a:pt x="20" y="30"/>
                  </a:lnTo>
                  <a:lnTo>
                    <a:pt x="22" y="34"/>
                  </a:lnTo>
                  <a:lnTo>
                    <a:pt x="24" y="38"/>
                  </a:lnTo>
                  <a:lnTo>
                    <a:pt x="24" y="44"/>
                  </a:lnTo>
                  <a:lnTo>
                    <a:pt x="24" y="44"/>
                  </a:lnTo>
                  <a:lnTo>
                    <a:pt x="22" y="52"/>
                  </a:lnTo>
                  <a:lnTo>
                    <a:pt x="20" y="56"/>
                  </a:lnTo>
                  <a:lnTo>
                    <a:pt x="14" y="60"/>
                  </a:lnTo>
                  <a:lnTo>
                    <a:pt x="8" y="60"/>
                  </a:lnTo>
                  <a:lnTo>
                    <a:pt x="0" y="60"/>
                  </a:lnTo>
                  <a:close/>
                  <a:moveTo>
                    <a:pt x="6" y="26"/>
                  </a:moveTo>
                  <a:lnTo>
                    <a:pt x="6" y="26"/>
                  </a:lnTo>
                  <a:lnTo>
                    <a:pt x="6" y="26"/>
                  </a:lnTo>
                  <a:lnTo>
                    <a:pt x="10" y="26"/>
                  </a:lnTo>
                  <a:lnTo>
                    <a:pt x="14" y="26"/>
                  </a:lnTo>
                  <a:lnTo>
                    <a:pt x="16" y="22"/>
                  </a:lnTo>
                  <a:lnTo>
                    <a:pt x="16" y="14"/>
                  </a:lnTo>
                  <a:lnTo>
                    <a:pt x="16" y="14"/>
                  </a:lnTo>
                  <a:lnTo>
                    <a:pt x="16" y="10"/>
                  </a:lnTo>
                  <a:lnTo>
                    <a:pt x="14" y="6"/>
                  </a:lnTo>
                  <a:lnTo>
                    <a:pt x="12" y="4"/>
                  </a:lnTo>
                  <a:lnTo>
                    <a:pt x="6" y="4"/>
                  </a:lnTo>
                  <a:lnTo>
                    <a:pt x="6" y="4"/>
                  </a:lnTo>
                  <a:lnTo>
                    <a:pt x="6" y="26"/>
                  </a:lnTo>
                  <a:close/>
                  <a:moveTo>
                    <a:pt x="6" y="56"/>
                  </a:moveTo>
                  <a:lnTo>
                    <a:pt x="6" y="56"/>
                  </a:lnTo>
                  <a:lnTo>
                    <a:pt x="6" y="56"/>
                  </a:lnTo>
                  <a:lnTo>
                    <a:pt x="12" y="54"/>
                  </a:lnTo>
                  <a:lnTo>
                    <a:pt x="16" y="52"/>
                  </a:lnTo>
                  <a:lnTo>
                    <a:pt x="18" y="50"/>
                  </a:lnTo>
                  <a:lnTo>
                    <a:pt x="18" y="44"/>
                  </a:lnTo>
                  <a:lnTo>
                    <a:pt x="18" y="44"/>
                  </a:lnTo>
                  <a:lnTo>
                    <a:pt x="18" y="38"/>
                  </a:lnTo>
                  <a:lnTo>
                    <a:pt x="16" y="34"/>
                  </a:lnTo>
                  <a:lnTo>
                    <a:pt x="12" y="32"/>
                  </a:lnTo>
                  <a:lnTo>
                    <a:pt x="8" y="30"/>
                  </a:lnTo>
                  <a:lnTo>
                    <a:pt x="6" y="30"/>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92" name="Rectangle 5827">
              <a:extLst>
                <a:ext uri="{FF2B5EF4-FFF2-40B4-BE49-F238E27FC236}">
                  <a16:creationId xmlns:a16="http://schemas.microsoft.com/office/drawing/2014/main" id="{FF51B2A3-D2F5-6C40-96DE-93B48612D605}"/>
                </a:ext>
              </a:extLst>
            </p:cNvPr>
            <p:cNvSpPr>
              <a:spLocks noChangeArrowheads="1"/>
            </p:cNvSpPr>
            <p:nvPr/>
          </p:nvSpPr>
          <p:spPr bwMode="auto">
            <a:xfrm>
              <a:off x="5333253" y="4579109"/>
              <a:ext cx="10574" cy="967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93" name="Freeform 5828">
              <a:extLst>
                <a:ext uri="{FF2B5EF4-FFF2-40B4-BE49-F238E27FC236}">
                  <a16:creationId xmlns:a16="http://schemas.microsoft.com/office/drawing/2014/main" id="{22635654-25FF-A54A-837E-3BEF4A59C02B}"/>
                </a:ext>
              </a:extLst>
            </p:cNvPr>
            <p:cNvSpPr>
              <a:spLocks noEditPoints="1"/>
            </p:cNvSpPr>
            <p:nvPr/>
          </p:nvSpPr>
          <p:spPr bwMode="auto">
            <a:xfrm>
              <a:off x="5350170" y="4579109"/>
              <a:ext cx="46521" cy="96759"/>
            </a:xfrm>
            <a:custGeom>
              <a:avLst/>
              <a:gdLst/>
              <a:ahLst/>
              <a:cxnLst>
                <a:cxn ang="0">
                  <a:pos x="30" y="60"/>
                </a:cxn>
                <a:cxn ang="0">
                  <a:pos x="24" y="60"/>
                </a:cxn>
                <a:cxn ang="0">
                  <a:pos x="20" y="48"/>
                </a:cxn>
                <a:cxn ang="0">
                  <a:pos x="8" y="48"/>
                </a:cxn>
                <a:cxn ang="0">
                  <a:pos x="6" y="60"/>
                </a:cxn>
                <a:cxn ang="0">
                  <a:pos x="0" y="60"/>
                </a:cxn>
                <a:cxn ang="0">
                  <a:pos x="12" y="0"/>
                </a:cxn>
                <a:cxn ang="0">
                  <a:pos x="18" y="0"/>
                </a:cxn>
                <a:cxn ang="0">
                  <a:pos x="30" y="60"/>
                </a:cxn>
                <a:cxn ang="0">
                  <a:pos x="20" y="42"/>
                </a:cxn>
                <a:cxn ang="0">
                  <a:pos x="16" y="20"/>
                </a:cxn>
                <a:cxn ang="0">
                  <a:pos x="16" y="20"/>
                </a:cxn>
                <a:cxn ang="0">
                  <a:pos x="14" y="8"/>
                </a:cxn>
                <a:cxn ang="0">
                  <a:pos x="14" y="8"/>
                </a:cxn>
                <a:cxn ang="0">
                  <a:pos x="14" y="8"/>
                </a:cxn>
                <a:cxn ang="0">
                  <a:pos x="12" y="20"/>
                </a:cxn>
                <a:cxn ang="0">
                  <a:pos x="10" y="42"/>
                </a:cxn>
                <a:cxn ang="0">
                  <a:pos x="20" y="42"/>
                </a:cxn>
              </a:cxnLst>
              <a:rect l="0" t="0" r="r" b="b"/>
              <a:pathLst>
                <a:path w="30" h="60">
                  <a:moveTo>
                    <a:pt x="30" y="60"/>
                  </a:moveTo>
                  <a:lnTo>
                    <a:pt x="24" y="60"/>
                  </a:lnTo>
                  <a:lnTo>
                    <a:pt x="20" y="48"/>
                  </a:lnTo>
                  <a:lnTo>
                    <a:pt x="8" y="48"/>
                  </a:lnTo>
                  <a:lnTo>
                    <a:pt x="6" y="60"/>
                  </a:lnTo>
                  <a:lnTo>
                    <a:pt x="0" y="60"/>
                  </a:lnTo>
                  <a:lnTo>
                    <a:pt x="12" y="0"/>
                  </a:lnTo>
                  <a:lnTo>
                    <a:pt x="18" y="0"/>
                  </a:lnTo>
                  <a:lnTo>
                    <a:pt x="30" y="60"/>
                  </a:lnTo>
                  <a:close/>
                  <a:moveTo>
                    <a:pt x="20" y="42"/>
                  </a:moveTo>
                  <a:lnTo>
                    <a:pt x="16" y="20"/>
                  </a:lnTo>
                  <a:lnTo>
                    <a:pt x="16" y="20"/>
                  </a:lnTo>
                  <a:lnTo>
                    <a:pt x="14" y="8"/>
                  </a:lnTo>
                  <a:lnTo>
                    <a:pt x="14" y="8"/>
                  </a:lnTo>
                  <a:lnTo>
                    <a:pt x="14" y="8"/>
                  </a:lnTo>
                  <a:lnTo>
                    <a:pt x="12"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94" name="Freeform 5829">
              <a:extLst>
                <a:ext uri="{FF2B5EF4-FFF2-40B4-BE49-F238E27FC236}">
                  <a16:creationId xmlns:a16="http://schemas.microsoft.com/office/drawing/2014/main" id="{4A701E68-07FC-8340-90FB-8313BC7E82E6}"/>
                </a:ext>
              </a:extLst>
            </p:cNvPr>
            <p:cNvSpPr>
              <a:spLocks noEditPoints="1"/>
            </p:cNvSpPr>
            <p:nvPr/>
          </p:nvSpPr>
          <p:spPr bwMode="auto">
            <a:xfrm>
              <a:off x="4508562" y="4396586"/>
              <a:ext cx="46521" cy="94560"/>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4"/>
                </a:cxn>
                <a:cxn ang="0">
                  <a:pos x="16" y="20"/>
                </a:cxn>
                <a:cxn ang="0">
                  <a:pos x="16" y="20"/>
                </a:cxn>
                <a:cxn ang="0">
                  <a:pos x="16" y="8"/>
                </a:cxn>
                <a:cxn ang="0">
                  <a:pos x="14" y="8"/>
                </a:cxn>
                <a:cxn ang="0">
                  <a:pos x="14" y="8"/>
                </a:cxn>
                <a:cxn ang="0">
                  <a:pos x="14" y="20"/>
                </a:cxn>
                <a:cxn ang="0">
                  <a:pos x="10" y="44"/>
                </a:cxn>
                <a:cxn ang="0">
                  <a:pos x="20" y="44"/>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4"/>
                  </a:moveTo>
                  <a:lnTo>
                    <a:pt x="16" y="20"/>
                  </a:lnTo>
                  <a:lnTo>
                    <a:pt x="16" y="20"/>
                  </a:lnTo>
                  <a:lnTo>
                    <a:pt x="16" y="8"/>
                  </a:lnTo>
                  <a:lnTo>
                    <a:pt x="14" y="8"/>
                  </a:lnTo>
                  <a:lnTo>
                    <a:pt x="14" y="8"/>
                  </a:lnTo>
                  <a:lnTo>
                    <a:pt x="14"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95" name="Freeform 5830">
              <a:extLst>
                <a:ext uri="{FF2B5EF4-FFF2-40B4-BE49-F238E27FC236}">
                  <a16:creationId xmlns:a16="http://schemas.microsoft.com/office/drawing/2014/main" id="{6C76F8F5-BB55-4548-9DE5-55CE9EA7740C}"/>
                </a:ext>
              </a:extLst>
            </p:cNvPr>
            <p:cNvSpPr>
              <a:spLocks/>
            </p:cNvSpPr>
            <p:nvPr/>
          </p:nvSpPr>
          <p:spPr bwMode="auto">
            <a:xfrm>
              <a:off x="4561428" y="4396586"/>
              <a:ext cx="42292" cy="94560"/>
            </a:xfrm>
            <a:custGeom>
              <a:avLst/>
              <a:gdLst/>
              <a:ahLst/>
              <a:cxnLst>
                <a:cxn ang="0">
                  <a:pos x="26" y="60"/>
                </a:cxn>
                <a:cxn ang="0">
                  <a:pos x="20" y="60"/>
                </a:cxn>
                <a:cxn ang="0">
                  <a:pos x="8" y="20"/>
                </a:cxn>
                <a:cxn ang="0">
                  <a:pos x="8" y="20"/>
                </a:cxn>
                <a:cxn ang="0">
                  <a:pos x="6" y="12"/>
                </a:cxn>
                <a:cxn ang="0">
                  <a:pos x="4" y="12"/>
                </a:cxn>
                <a:cxn ang="0">
                  <a:pos x="4" y="12"/>
                </a:cxn>
                <a:cxn ang="0">
                  <a:pos x="6" y="24"/>
                </a:cxn>
                <a:cxn ang="0">
                  <a:pos x="6" y="60"/>
                </a:cxn>
                <a:cxn ang="0">
                  <a:pos x="0" y="60"/>
                </a:cxn>
                <a:cxn ang="0">
                  <a:pos x="0" y="0"/>
                </a:cxn>
                <a:cxn ang="0">
                  <a:pos x="6" y="0"/>
                </a:cxn>
                <a:cxn ang="0">
                  <a:pos x="20" y="42"/>
                </a:cxn>
                <a:cxn ang="0">
                  <a:pos x="20" y="42"/>
                </a:cxn>
                <a:cxn ang="0">
                  <a:pos x="22" y="48"/>
                </a:cxn>
                <a:cxn ang="0">
                  <a:pos x="22" y="48"/>
                </a:cxn>
                <a:cxn ang="0">
                  <a:pos x="22" y="48"/>
                </a:cxn>
                <a:cxn ang="0">
                  <a:pos x="20" y="40"/>
                </a:cxn>
                <a:cxn ang="0">
                  <a:pos x="20" y="0"/>
                </a:cxn>
                <a:cxn ang="0">
                  <a:pos x="26" y="0"/>
                </a:cxn>
                <a:cxn ang="0">
                  <a:pos x="26" y="60"/>
                </a:cxn>
              </a:cxnLst>
              <a:rect l="0" t="0" r="r" b="b"/>
              <a:pathLst>
                <a:path w="26" h="60">
                  <a:moveTo>
                    <a:pt x="26" y="60"/>
                  </a:moveTo>
                  <a:lnTo>
                    <a:pt x="20" y="60"/>
                  </a:lnTo>
                  <a:lnTo>
                    <a:pt x="8" y="20"/>
                  </a:lnTo>
                  <a:lnTo>
                    <a:pt x="8" y="20"/>
                  </a:lnTo>
                  <a:lnTo>
                    <a:pt x="6" y="12"/>
                  </a:lnTo>
                  <a:lnTo>
                    <a:pt x="4" y="12"/>
                  </a:lnTo>
                  <a:lnTo>
                    <a:pt x="4" y="12"/>
                  </a:lnTo>
                  <a:lnTo>
                    <a:pt x="6" y="24"/>
                  </a:lnTo>
                  <a:lnTo>
                    <a:pt x="6" y="60"/>
                  </a:lnTo>
                  <a:lnTo>
                    <a:pt x="0" y="60"/>
                  </a:lnTo>
                  <a:lnTo>
                    <a:pt x="0" y="0"/>
                  </a:lnTo>
                  <a:lnTo>
                    <a:pt x="6" y="0"/>
                  </a:lnTo>
                  <a:lnTo>
                    <a:pt x="20" y="42"/>
                  </a:lnTo>
                  <a:lnTo>
                    <a:pt x="20" y="42"/>
                  </a:lnTo>
                  <a:lnTo>
                    <a:pt x="22" y="48"/>
                  </a:lnTo>
                  <a:lnTo>
                    <a:pt x="22" y="48"/>
                  </a:lnTo>
                  <a:lnTo>
                    <a:pt x="22" y="48"/>
                  </a:lnTo>
                  <a:lnTo>
                    <a:pt x="20" y="40"/>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96" name="Freeform 5831">
              <a:extLst>
                <a:ext uri="{FF2B5EF4-FFF2-40B4-BE49-F238E27FC236}">
                  <a16:creationId xmlns:a16="http://schemas.microsoft.com/office/drawing/2014/main" id="{9DAEE6DA-5D9C-FF44-AB13-FFF2E2D92E3A}"/>
                </a:ext>
              </a:extLst>
            </p:cNvPr>
            <p:cNvSpPr>
              <a:spLocks/>
            </p:cNvSpPr>
            <p:nvPr/>
          </p:nvSpPr>
          <p:spPr bwMode="auto">
            <a:xfrm>
              <a:off x="4616407" y="4396586"/>
              <a:ext cx="42292" cy="96759"/>
            </a:xfrm>
            <a:custGeom>
              <a:avLst/>
              <a:gdLst/>
              <a:ahLst/>
              <a:cxnLst>
                <a:cxn ang="0">
                  <a:pos x="12" y="28"/>
                </a:cxn>
                <a:cxn ang="0">
                  <a:pos x="26" y="28"/>
                </a:cxn>
                <a:cxn ang="0">
                  <a:pos x="26" y="40"/>
                </a:cxn>
                <a:cxn ang="0">
                  <a:pos x="26" y="40"/>
                </a:cxn>
                <a:cxn ang="0">
                  <a:pos x="26" y="48"/>
                </a:cxn>
                <a:cxn ang="0">
                  <a:pos x="24" y="54"/>
                </a:cxn>
                <a:cxn ang="0">
                  <a:pos x="20" y="60"/>
                </a:cxn>
                <a:cxn ang="0">
                  <a:pos x="18" y="60"/>
                </a:cxn>
                <a:cxn ang="0">
                  <a:pos x="14" y="62"/>
                </a:cxn>
                <a:cxn ang="0">
                  <a:pos x="14" y="62"/>
                </a:cxn>
                <a:cxn ang="0">
                  <a:pos x="10" y="60"/>
                </a:cxn>
                <a:cxn ang="0">
                  <a:pos x="6" y="60"/>
                </a:cxn>
                <a:cxn ang="0">
                  <a:pos x="2" y="52"/>
                </a:cxn>
                <a:cxn ang="0">
                  <a:pos x="0" y="42"/>
                </a:cxn>
                <a:cxn ang="0">
                  <a:pos x="0" y="30"/>
                </a:cxn>
                <a:cxn ang="0">
                  <a:pos x="0" y="30"/>
                </a:cxn>
                <a:cxn ang="0">
                  <a:pos x="0" y="18"/>
                </a:cxn>
                <a:cxn ang="0">
                  <a:pos x="2" y="10"/>
                </a:cxn>
                <a:cxn ang="0">
                  <a:pos x="6" y="2"/>
                </a:cxn>
                <a:cxn ang="0">
                  <a:pos x="10" y="0"/>
                </a:cxn>
                <a:cxn ang="0">
                  <a:pos x="14" y="0"/>
                </a:cxn>
                <a:cxn ang="0">
                  <a:pos x="14" y="0"/>
                </a:cxn>
                <a:cxn ang="0">
                  <a:pos x="18" y="0"/>
                </a:cxn>
                <a:cxn ang="0">
                  <a:pos x="22" y="2"/>
                </a:cxn>
                <a:cxn ang="0">
                  <a:pos x="24" y="6"/>
                </a:cxn>
                <a:cxn ang="0">
                  <a:pos x="26" y="10"/>
                </a:cxn>
                <a:cxn ang="0">
                  <a:pos x="20" y="14"/>
                </a:cxn>
                <a:cxn ang="0">
                  <a:pos x="20" y="14"/>
                </a:cxn>
                <a:cxn ang="0">
                  <a:pos x="18" y="8"/>
                </a:cxn>
                <a:cxn ang="0">
                  <a:pos x="18" y="6"/>
                </a:cxn>
                <a:cxn ang="0">
                  <a:pos x="14" y="6"/>
                </a:cxn>
                <a:cxn ang="0">
                  <a:pos x="14" y="6"/>
                </a:cxn>
                <a:cxn ang="0">
                  <a:pos x="12" y="6"/>
                </a:cxn>
                <a:cxn ang="0">
                  <a:pos x="10" y="8"/>
                </a:cxn>
                <a:cxn ang="0">
                  <a:pos x="6" y="12"/>
                </a:cxn>
                <a:cxn ang="0">
                  <a:pos x="6" y="20"/>
                </a:cxn>
                <a:cxn ang="0">
                  <a:pos x="6" y="28"/>
                </a:cxn>
                <a:cxn ang="0">
                  <a:pos x="6" y="28"/>
                </a:cxn>
                <a:cxn ang="0">
                  <a:pos x="6" y="42"/>
                </a:cxn>
                <a:cxn ang="0">
                  <a:pos x="8" y="50"/>
                </a:cxn>
                <a:cxn ang="0">
                  <a:pos x="10" y="54"/>
                </a:cxn>
                <a:cxn ang="0">
                  <a:pos x="14" y="56"/>
                </a:cxn>
                <a:cxn ang="0">
                  <a:pos x="14" y="56"/>
                </a:cxn>
                <a:cxn ang="0">
                  <a:pos x="18" y="56"/>
                </a:cxn>
                <a:cxn ang="0">
                  <a:pos x="20" y="52"/>
                </a:cxn>
                <a:cxn ang="0">
                  <a:pos x="20" y="38"/>
                </a:cxn>
                <a:cxn ang="0">
                  <a:pos x="20" y="34"/>
                </a:cxn>
                <a:cxn ang="0">
                  <a:pos x="12" y="34"/>
                </a:cxn>
                <a:cxn ang="0">
                  <a:pos x="12" y="28"/>
                </a:cxn>
              </a:cxnLst>
              <a:rect l="0" t="0" r="r" b="b"/>
              <a:pathLst>
                <a:path w="26" h="62">
                  <a:moveTo>
                    <a:pt x="12" y="28"/>
                  </a:moveTo>
                  <a:lnTo>
                    <a:pt x="26" y="28"/>
                  </a:lnTo>
                  <a:lnTo>
                    <a:pt x="26" y="40"/>
                  </a:lnTo>
                  <a:lnTo>
                    <a:pt x="26" y="40"/>
                  </a:lnTo>
                  <a:lnTo>
                    <a:pt x="26" y="48"/>
                  </a:lnTo>
                  <a:lnTo>
                    <a:pt x="24" y="54"/>
                  </a:lnTo>
                  <a:lnTo>
                    <a:pt x="20" y="60"/>
                  </a:lnTo>
                  <a:lnTo>
                    <a:pt x="18" y="60"/>
                  </a:lnTo>
                  <a:lnTo>
                    <a:pt x="14" y="62"/>
                  </a:lnTo>
                  <a:lnTo>
                    <a:pt x="14" y="62"/>
                  </a:lnTo>
                  <a:lnTo>
                    <a:pt x="10" y="60"/>
                  </a:lnTo>
                  <a:lnTo>
                    <a:pt x="6" y="60"/>
                  </a:lnTo>
                  <a:lnTo>
                    <a:pt x="2" y="52"/>
                  </a:lnTo>
                  <a:lnTo>
                    <a:pt x="0" y="42"/>
                  </a:lnTo>
                  <a:lnTo>
                    <a:pt x="0" y="30"/>
                  </a:lnTo>
                  <a:lnTo>
                    <a:pt x="0" y="30"/>
                  </a:lnTo>
                  <a:lnTo>
                    <a:pt x="0" y="18"/>
                  </a:lnTo>
                  <a:lnTo>
                    <a:pt x="2" y="10"/>
                  </a:lnTo>
                  <a:lnTo>
                    <a:pt x="6" y="2"/>
                  </a:lnTo>
                  <a:lnTo>
                    <a:pt x="10" y="0"/>
                  </a:lnTo>
                  <a:lnTo>
                    <a:pt x="14" y="0"/>
                  </a:lnTo>
                  <a:lnTo>
                    <a:pt x="14" y="0"/>
                  </a:lnTo>
                  <a:lnTo>
                    <a:pt x="18" y="0"/>
                  </a:lnTo>
                  <a:lnTo>
                    <a:pt x="22" y="2"/>
                  </a:lnTo>
                  <a:lnTo>
                    <a:pt x="24" y="6"/>
                  </a:lnTo>
                  <a:lnTo>
                    <a:pt x="26" y="10"/>
                  </a:lnTo>
                  <a:lnTo>
                    <a:pt x="20" y="14"/>
                  </a:lnTo>
                  <a:lnTo>
                    <a:pt x="20" y="14"/>
                  </a:lnTo>
                  <a:lnTo>
                    <a:pt x="18" y="8"/>
                  </a:lnTo>
                  <a:lnTo>
                    <a:pt x="18" y="6"/>
                  </a:lnTo>
                  <a:lnTo>
                    <a:pt x="14" y="6"/>
                  </a:lnTo>
                  <a:lnTo>
                    <a:pt x="14" y="6"/>
                  </a:lnTo>
                  <a:lnTo>
                    <a:pt x="12" y="6"/>
                  </a:lnTo>
                  <a:lnTo>
                    <a:pt x="10" y="8"/>
                  </a:lnTo>
                  <a:lnTo>
                    <a:pt x="6" y="12"/>
                  </a:lnTo>
                  <a:lnTo>
                    <a:pt x="6" y="20"/>
                  </a:lnTo>
                  <a:lnTo>
                    <a:pt x="6" y="28"/>
                  </a:lnTo>
                  <a:lnTo>
                    <a:pt x="6" y="28"/>
                  </a:lnTo>
                  <a:lnTo>
                    <a:pt x="6" y="42"/>
                  </a:lnTo>
                  <a:lnTo>
                    <a:pt x="8" y="50"/>
                  </a:lnTo>
                  <a:lnTo>
                    <a:pt x="10" y="54"/>
                  </a:lnTo>
                  <a:lnTo>
                    <a:pt x="14" y="56"/>
                  </a:lnTo>
                  <a:lnTo>
                    <a:pt x="14" y="56"/>
                  </a:lnTo>
                  <a:lnTo>
                    <a:pt x="18" y="56"/>
                  </a:lnTo>
                  <a:lnTo>
                    <a:pt x="20" y="52"/>
                  </a:lnTo>
                  <a:lnTo>
                    <a:pt x="20" y="38"/>
                  </a:lnTo>
                  <a:lnTo>
                    <a:pt x="20" y="34"/>
                  </a:lnTo>
                  <a:lnTo>
                    <a:pt x="12" y="34"/>
                  </a:lnTo>
                  <a:lnTo>
                    <a:pt x="12" y="2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97" name="Freeform 5832">
              <a:extLst>
                <a:ext uri="{FF2B5EF4-FFF2-40B4-BE49-F238E27FC236}">
                  <a16:creationId xmlns:a16="http://schemas.microsoft.com/office/drawing/2014/main" id="{627BD120-2017-684A-BBBB-CEE5FF4F6AA4}"/>
                </a:ext>
              </a:extLst>
            </p:cNvPr>
            <p:cNvSpPr>
              <a:spLocks noEditPoints="1"/>
            </p:cNvSpPr>
            <p:nvPr/>
          </p:nvSpPr>
          <p:spPr bwMode="auto">
            <a:xfrm>
              <a:off x="4667157" y="4396586"/>
              <a:ext cx="48635" cy="96759"/>
            </a:xfrm>
            <a:custGeom>
              <a:avLst/>
              <a:gdLst/>
              <a:ahLst/>
              <a:cxnLst>
                <a:cxn ang="0">
                  <a:pos x="30" y="30"/>
                </a:cxn>
                <a:cxn ang="0">
                  <a:pos x="30" y="30"/>
                </a:cxn>
                <a:cxn ang="0">
                  <a:pos x="30" y="40"/>
                </a:cxn>
                <a:cxn ang="0">
                  <a:pos x="28" y="50"/>
                </a:cxn>
                <a:cxn ang="0">
                  <a:pos x="26" y="54"/>
                </a:cxn>
                <a:cxn ang="0">
                  <a:pos x="24" y="58"/>
                </a:cxn>
                <a:cxn ang="0">
                  <a:pos x="20" y="60"/>
                </a:cxn>
                <a:cxn ang="0">
                  <a:pos x="16" y="62"/>
                </a:cxn>
                <a:cxn ang="0">
                  <a:pos x="16" y="62"/>
                </a:cxn>
                <a:cxn ang="0">
                  <a:pos x="10" y="60"/>
                </a:cxn>
                <a:cxn ang="0">
                  <a:pos x="8" y="58"/>
                </a:cxn>
                <a:cxn ang="0">
                  <a:pos x="4" y="52"/>
                </a:cxn>
                <a:cxn ang="0">
                  <a:pos x="2" y="42"/>
                </a:cxn>
                <a:cxn ang="0">
                  <a:pos x="0" y="30"/>
                </a:cxn>
                <a:cxn ang="0">
                  <a:pos x="0" y="30"/>
                </a:cxn>
                <a:cxn ang="0">
                  <a:pos x="2" y="20"/>
                </a:cxn>
                <a:cxn ang="0">
                  <a:pos x="4" y="10"/>
                </a:cxn>
                <a:cxn ang="0">
                  <a:pos x="8" y="2"/>
                </a:cxn>
                <a:cxn ang="0">
                  <a:pos x="12" y="0"/>
                </a:cxn>
                <a:cxn ang="0">
                  <a:pos x="16" y="0"/>
                </a:cxn>
                <a:cxn ang="0">
                  <a:pos x="16" y="0"/>
                </a:cxn>
                <a:cxn ang="0">
                  <a:pos x="20" y="0"/>
                </a:cxn>
                <a:cxn ang="0">
                  <a:pos x="24" y="2"/>
                </a:cxn>
                <a:cxn ang="0">
                  <a:pos x="28" y="10"/>
                </a:cxn>
                <a:cxn ang="0">
                  <a:pos x="30" y="20"/>
                </a:cxn>
                <a:cxn ang="0">
                  <a:pos x="30" y="30"/>
                </a:cxn>
                <a:cxn ang="0">
                  <a:pos x="30" y="30"/>
                </a:cxn>
                <a:cxn ang="0">
                  <a:pos x="6" y="30"/>
                </a:cxn>
                <a:cxn ang="0">
                  <a:pos x="6" y="30"/>
                </a:cxn>
                <a:cxn ang="0">
                  <a:pos x="8" y="48"/>
                </a:cxn>
                <a:cxn ang="0">
                  <a:pos x="10" y="54"/>
                </a:cxn>
                <a:cxn ang="0">
                  <a:pos x="12" y="56"/>
                </a:cxn>
                <a:cxn ang="0">
                  <a:pos x="16" y="56"/>
                </a:cxn>
                <a:cxn ang="0">
                  <a:pos x="16" y="56"/>
                </a:cxn>
                <a:cxn ang="0">
                  <a:pos x="18" y="56"/>
                </a:cxn>
                <a:cxn ang="0">
                  <a:pos x="20" y="54"/>
                </a:cxn>
                <a:cxn ang="0">
                  <a:pos x="24" y="48"/>
                </a:cxn>
                <a:cxn ang="0">
                  <a:pos x="24" y="30"/>
                </a:cxn>
                <a:cxn ang="0">
                  <a:pos x="24" y="30"/>
                </a:cxn>
                <a:cxn ang="0">
                  <a:pos x="24" y="14"/>
                </a:cxn>
                <a:cxn ang="0">
                  <a:pos x="20" y="8"/>
                </a:cxn>
                <a:cxn ang="0">
                  <a:pos x="18" y="6"/>
                </a:cxn>
                <a:cxn ang="0">
                  <a:pos x="16" y="6"/>
                </a:cxn>
                <a:cxn ang="0">
                  <a:pos x="16" y="6"/>
                </a:cxn>
                <a:cxn ang="0">
                  <a:pos x="12" y="6"/>
                </a:cxn>
                <a:cxn ang="0">
                  <a:pos x="10" y="8"/>
                </a:cxn>
                <a:cxn ang="0">
                  <a:pos x="8" y="14"/>
                </a:cxn>
                <a:cxn ang="0">
                  <a:pos x="6" y="30"/>
                </a:cxn>
                <a:cxn ang="0">
                  <a:pos x="6" y="30"/>
                </a:cxn>
              </a:cxnLst>
              <a:rect l="0" t="0" r="r" b="b"/>
              <a:pathLst>
                <a:path w="30" h="62">
                  <a:moveTo>
                    <a:pt x="30" y="30"/>
                  </a:moveTo>
                  <a:lnTo>
                    <a:pt x="30" y="30"/>
                  </a:lnTo>
                  <a:lnTo>
                    <a:pt x="30" y="40"/>
                  </a:lnTo>
                  <a:lnTo>
                    <a:pt x="28" y="50"/>
                  </a:lnTo>
                  <a:lnTo>
                    <a:pt x="26" y="54"/>
                  </a:lnTo>
                  <a:lnTo>
                    <a:pt x="24" y="58"/>
                  </a:lnTo>
                  <a:lnTo>
                    <a:pt x="20" y="60"/>
                  </a:lnTo>
                  <a:lnTo>
                    <a:pt x="16" y="62"/>
                  </a:lnTo>
                  <a:lnTo>
                    <a:pt x="16" y="62"/>
                  </a:lnTo>
                  <a:lnTo>
                    <a:pt x="10" y="60"/>
                  </a:lnTo>
                  <a:lnTo>
                    <a:pt x="8" y="58"/>
                  </a:lnTo>
                  <a:lnTo>
                    <a:pt x="4" y="52"/>
                  </a:lnTo>
                  <a:lnTo>
                    <a:pt x="2" y="42"/>
                  </a:lnTo>
                  <a:lnTo>
                    <a:pt x="0" y="30"/>
                  </a:lnTo>
                  <a:lnTo>
                    <a:pt x="0" y="30"/>
                  </a:lnTo>
                  <a:lnTo>
                    <a:pt x="2" y="20"/>
                  </a:lnTo>
                  <a:lnTo>
                    <a:pt x="4" y="10"/>
                  </a:lnTo>
                  <a:lnTo>
                    <a:pt x="8" y="2"/>
                  </a:lnTo>
                  <a:lnTo>
                    <a:pt x="12" y="0"/>
                  </a:lnTo>
                  <a:lnTo>
                    <a:pt x="16" y="0"/>
                  </a:lnTo>
                  <a:lnTo>
                    <a:pt x="16" y="0"/>
                  </a:lnTo>
                  <a:lnTo>
                    <a:pt x="20" y="0"/>
                  </a:lnTo>
                  <a:lnTo>
                    <a:pt x="24" y="2"/>
                  </a:lnTo>
                  <a:lnTo>
                    <a:pt x="28" y="10"/>
                  </a:lnTo>
                  <a:lnTo>
                    <a:pt x="30" y="20"/>
                  </a:lnTo>
                  <a:lnTo>
                    <a:pt x="30" y="30"/>
                  </a:lnTo>
                  <a:lnTo>
                    <a:pt x="30" y="30"/>
                  </a:lnTo>
                  <a:close/>
                  <a:moveTo>
                    <a:pt x="6" y="30"/>
                  </a:moveTo>
                  <a:lnTo>
                    <a:pt x="6" y="30"/>
                  </a:lnTo>
                  <a:lnTo>
                    <a:pt x="8" y="48"/>
                  </a:lnTo>
                  <a:lnTo>
                    <a:pt x="10" y="54"/>
                  </a:lnTo>
                  <a:lnTo>
                    <a:pt x="12" y="56"/>
                  </a:lnTo>
                  <a:lnTo>
                    <a:pt x="16" y="56"/>
                  </a:lnTo>
                  <a:lnTo>
                    <a:pt x="16" y="56"/>
                  </a:lnTo>
                  <a:lnTo>
                    <a:pt x="18" y="56"/>
                  </a:lnTo>
                  <a:lnTo>
                    <a:pt x="20" y="54"/>
                  </a:lnTo>
                  <a:lnTo>
                    <a:pt x="24" y="48"/>
                  </a:lnTo>
                  <a:lnTo>
                    <a:pt x="24" y="30"/>
                  </a:lnTo>
                  <a:lnTo>
                    <a:pt x="24" y="30"/>
                  </a:lnTo>
                  <a:lnTo>
                    <a:pt x="24" y="14"/>
                  </a:lnTo>
                  <a:lnTo>
                    <a:pt x="20" y="8"/>
                  </a:lnTo>
                  <a:lnTo>
                    <a:pt x="18" y="6"/>
                  </a:lnTo>
                  <a:lnTo>
                    <a:pt x="16" y="6"/>
                  </a:lnTo>
                  <a:lnTo>
                    <a:pt x="16" y="6"/>
                  </a:lnTo>
                  <a:lnTo>
                    <a:pt x="12" y="6"/>
                  </a:lnTo>
                  <a:lnTo>
                    <a:pt x="10" y="8"/>
                  </a:lnTo>
                  <a:lnTo>
                    <a:pt x="8" y="14"/>
                  </a:lnTo>
                  <a:lnTo>
                    <a:pt x="6" y="30"/>
                  </a:lnTo>
                  <a:lnTo>
                    <a:pt x="6"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98" name="Freeform 5833">
              <a:extLst>
                <a:ext uri="{FF2B5EF4-FFF2-40B4-BE49-F238E27FC236}">
                  <a16:creationId xmlns:a16="http://schemas.microsoft.com/office/drawing/2014/main" id="{6B6B325B-DF44-454A-9CBC-BC60BB9BC074}"/>
                </a:ext>
              </a:extLst>
            </p:cNvPr>
            <p:cNvSpPr>
              <a:spLocks/>
            </p:cNvSpPr>
            <p:nvPr/>
          </p:nvSpPr>
          <p:spPr bwMode="auto">
            <a:xfrm>
              <a:off x="4728480" y="4396586"/>
              <a:ext cx="27490" cy="94560"/>
            </a:xfrm>
            <a:custGeom>
              <a:avLst/>
              <a:gdLst/>
              <a:ahLst/>
              <a:cxnLst>
                <a:cxn ang="0">
                  <a:pos x="6" y="56"/>
                </a:cxn>
                <a:cxn ang="0">
                  <a:pos x="18" y="56"/>
                </a:cxn>
                <a:cxn ang="0">
                  <a:pos x="18" y="60"/>
                </a:cxn>
                <a:cxn ang="0">
                  <a:pos x="0" y="60"/>
                </a:cxn>
                <a:cxn ang="0">
                  <a:pos x="0" y="0"/>
                </a:cxn>
                <a:cxn ang="0">
                  <a:pos x="6" y="0"/>
                </a:cxn>
                <a:cxn ang="0">
                  <a:pos x="6" y="56"/>
                </a:cxn>
              </a:cxnLst>
              <a:rect l="0" t="0" r="r" b="b"/>
              <a:pathLst>
                <a:path w="18" h="60">
                  <a:moveTo>
                    <a:pt x="6" y="56"/>
                  </a:moveTo>
                  <a:lnTo>
                    <a:pt x="18" y="56"/>
                  </a:lnTo>
                  <a:lnTo>
                    <a:pt x="18" y="60"/>
                  </a:lnTo>
                  <a:lnTo>
                    <a:pt x="0" y="60"/>
                  </a:lnTo>
                  <a:lnTo>
                    <a:pt x="0" y="0"/>
                  </a:lnTo>
                  <a:lnTo>
                    <a:pt x="6" y="0"/>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99" name="Freeform 5834">
              <a:extLst>
                <a:ext uri="{FF2B5EF4-FFF2-40B4-BE49-F238E27FC236}">
                  <a16:creationId xmlns:a16="http://schemas.microsoft.com/office/drawing/2014/main" id="{28B634B3-D8DA-B64C-B75C-45982C4F440B}"/>
                </a:ext>
              </a:extLst>
            </p:cNvPr>
            <p:cNvSpPr>
              <a:spLocks noEditPoints="1"/>
            </p:cNvSpPr>
            <p:nvPr/>
          </p:nvSpPr>
          <p:spPr bwMode="auto">
            <a:xfrm>
              <a:off x="4755970" y="4396586"/>
              <a:ext cx="48635" cy="94560"/>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4"/>
                </a:cxn>
                <a:cxn ang="0">
                  <a:pos x="16" y="20"/>
                </a:cxn>
                <a:cxn ang="0">
                  <a:pos x="16" y="20"/>
                </a:cxn>
                <a:cxn ang="0">
                  <a:pos x="16" y="8"/>
                </a:cxn>
                <a:cxn ang="0">
                  <a:pos x="14" y="8"/>
                </a:cxn>
                <a:cxn ang="0">
                  <a:pos x="14" y="8"/>
                </a:cxn>
                <a:cxn ang="0">
                  <a:pos x="14" y="20"/>
                </a:cxn>
                <a:cxn ang="0">
                  <a:pos x="10" y="44"/>
                </a:cxn>
                <a:cxn ang="0">
                  <a:pos x="20" y="44"/>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4"/>
                  </a:moveTo>
                  <a:lnTo>
                    <a:pt x="16" y="20"/>
                  </a:lnTo>
                  <a:lnTo>
                    <a:pt x="16" y="20"/>
                  </a:lnTo>
                  <a:lnTo>
                    <a:pt x="16" y="8"/>
                  </a:lnTo>
                  <a:lnTo>
                    <a:pt x="14" y="8"/>
                  </a:lnTo>
                  <a:lnTo>
                    <a:pt x="14" y="8"/>
                  </a:lnTo>
                  <a:lnTo>
                    <a:pt x="14"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00" name="Freeform 5835">
              <a:extLst>
                <a:ext uri="{FF2B5EF4-FFF2-40B4-BE49-F238E27FC236}">
                  <a16:creationId xmlns:a16="http://schemas.microsoft.com/office/drawing/2014/main" id="{9D8D6B4E-ABFF-5F45-A978-6E7E020350F4}"/>
                </a:ext>
              </a:extLst>
            </p:cNvPr>
            <p:cNvSpPr>
              <a:spLocks/>
            </p:cNvSpPr>
            <p:nvPr/>
          </p:nvSpPr>
          <p:spPr bwMode="auto">
            <a:xfrm>
              <a:off x="5844984" y="4911166"/>
              <a:ext cx="67667" cy="94560"/>
            </a:xfrm>
            <a:custGeom>
              <a:avLst/>
              <a:gdLst/>
              <a:ahLst/>
              <a:cxnLst>
                <a:cxn ang="0">
                  <a:pos x="42" y="60"/>
                </a:cxn>
                <a:cxn ang="0">
                  <a:pos x="36" y="60"/>
                </a:cxn>
                <a:cxn ang="0">
                  <a:pos x="32" y="16"/>
                </a:cxn>
                <a:cxn ang="0">
                  <a:pos x="32" y="16"/>
                </a:cxn>
                <a:cxn ang="0">
                  <a:pos x="32" y="10"/>
                </a:cxn>
                <a:cxn ang="0">
                  <a:pos x="32" y="10"/>
                </a:cxn>
                <a:cxn ang="0">
                  <a:pos x="32" y="10"/>
                </a:cxn>
                <a:cxn ang="0">
                  <a:pos x="30" y="22"/>
                </a:cxn>
                <a:cxn ang="0">
                  <a:pos x="24" y="60"/>
                </a:cxn>
                <a:cxn ang="0">
                  <a:pos x="18" y="60"/>
                </a:cxn>
                <a:cxn ang="0">
                  <a:pos x="12" y="16"/>
                </a:cxn>
                <a:cxn ang="0">
                  <a:pos x="12" y="16"/>
                </a:cxn>
                <a:cxn ang="0">
                  <a:pos x="12" y="10"/>
                </a:cxn>
                <a:cxn ang="0">
                  <a:pos x="10" y="10"/>
                </a:cxn>
                <a:cxn ang="0">
                  <a:pos x="10" y="10"/>
                </a:cxn>
                <a:cxn ang="0">
                  <a:pos x="10" y="22"/>
                </a:cxn>
                <a:cxn ang="0">
                  <a:pos x="6" y="60"/>
                </a:cxn>
                <a:cxn ang="0">
                  <a:pos x="0" y="60"/>
                </a:cxn>
                <a:cxn ang="0">
                  <a:pos x="8" y="0"/>
                </a:cxn>
                <a:cxn ang="0">
                  <a:pos x="14" y="0"/>
                </a:cxn>
                <a:cxn ang="0">
                  <a:pos x="20" y="44"/>
                </a:cxn>
                <a:cxn ang="0">
                  <a:pos x="20" y="44"/>
                </a:cxn>
                <a:cxn ang="0">
                  <a:pos x="20" y="50"/>
                </a:cxn>
                <a:cxn ang="0">
                  <a:pos x="22" y="50"/>
                </a:cxn>
                <a:cxn ang="0">
                  <a:pos x="22" y="50"/>
                </a:cxn>
                <a:cxn ang="0">
                  <a:pos x="22" y="40"/>
                </a:cxn>
                <a:cxn ang="0">
                  <a:pos x="30" y="0"/>
                </a:cxn>
                <a:cxn ang="0">
                  <a:pos x="34" y="0"/>
                </a:cxn>
                <a:cxn ang="0">
                  <a:pos x="42" y="60"/>
                </a:cxn>
              </a:cxnLst>
              <a:rect l="0" t="0" r="r" b="b"/>
              <a:pathLst>
                <a:path w="42" h="60">
                  <a:moveTo>
                    <a:pt x="42" y="60"/>
                  </a:moveTo>
                  <a:lnTo>
                    <a:pt x="36" y="60"/>
                  </a:lnTo>
                  <a:lnTo>
                    <a:pt x="32" y="16"/>
                  </a:lnTo>
                  <a:lnTo>
                    <a:pt x="32" y="16"/>
                  </a:lnTo>
                  <a:lnTo>
                    <a:pt x="32" y="10"/>
                  </a:lnTo>
                  <a:lnTo>
                    <a:pt x="32" y="10"/>
                  </a:lnTo>
                  <a:lnTo>
                    <a:pt x="32" y="10"/>
                  </a:lnTo>
                  <a:lnTo>
                    <a:pt x="30" y="22"/>
                  </a:lnTo>
                  <a:lnTo>
                    <a:pt x="24" y="60"/>
                  </a:lnTo>
                  <a:lnTo>
                    <a:pt x="18" y="60"/>
                  </a:lnTo>
                  <a:lnTo>
                    <a:pt x="12" y="16"/>
                  </a:lnTo>
                  <a:lnTo>
                    <a:pt x="12" y="16"/>
                  </a:lnTo>
                  <a:lnTo>
                    <a:pt x="12" y="10"/>
                  </a:lnTo>
                  <a:lnTo>
                    <a:pt x="10" y="10"/>
                  </a:lnTo>
                  <a:lnTo>
                    <a:pt x="10" y="10"/>
                  </a:lnTo>
                  <a:lnTo>
                    <a:pt x="10" y="22"/>
                  </a:lnTo>
                  <a:lnTo>
                    <a:pt x="6" y="60"/>
                  </a:lnTo>
                  <a:lnTo>
                    <a:pt x="0" y="60"/>
                  </a:lnTo>
                  <a:lnTo>
                    <a:pt x="8" y="0"/>
                  </a:lnTo>
                  <a:lnTo>
                    <a:pt x="14" y="0"/>
                  </a:lnTo>
                  <a:lnTo>
                    <a:pt x="20" y="44"/>
                  </a:lnTo>
                  <a:lnTo>
                    <a:pt x="20" y="44"/>
                  </a:lnTo>
                  <a:lnTo>
                    <a:pt x="20" y="50"/>
                  </a:lnTo>
                  <a:lnTo>
                    <a:pt x="22" y="50"/>
                  </a:lnTo>
                  <a:lnTo>
                    <a:pt x="22" y="50"/>
                  </a:lnTo>
                  <a:lnTo>
                    <a:pt x="22" y="40"/>
                  </a:lnTo>
                  <a:lnTo>
                    <a:pt x="30" y="0"/>
                  </a:lnTo>
                  <a:lnTo>
                    <a:pt x="34" y="0"/>
                  </a:lnTo>
                  <a:lnTo>
                    <a:pt x="42"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01" name="Freeform 5836">
              <a:extLst>
                <a:ext uri="{FF2B5EF4-FFF2-40B4-BE49-F238E27FC236}">
                  <a16:creationId xmlns:a16="http://schemas.microsoft.com/office/drawing/2014/main" id="{FBBB7399-88C9-5D4A-9190-81FCC9BADD9E}"/>
                </a:ext>
              </a:extLst>
            </p:cNvPr>
            <p:cNvSpPr>
              <a:spLocks noEditPoints="1"/>
            </p:cNvSpPr>
            <p:nvPr/>
          </p:nvSpPr>
          <p:spPr bwMode="auto">
            <a:xfrm>
              <a:off x="5918995" y="4906768"/>
              <a:ext cx="46521" cy="98958"/>
            </a:xfrm>
            <a:custGeom>
              <a:avLst/>
              <a:gdLst/>
              <a:ahLst/>
              <a:cxnLst>
                <a:cxn ang="0">
                  <a:pos x="30" y="32"/>
                </a:cxn>
                <a:cxn ang="0">
                  <a:pos x="30" y="32"/>
                </a:cxn>
                <a:cxn ang="0">
                  <a:pos x="30" y="40"/>
                </a:cxn>
                <a:cxn ang="0">
                  <a:pos x="28" y="52"/>
                </a:cxn>
                <a:cxn ang="0">
                  <a:pos x="26" y="56"/>
                </a:cxn>
                <a:cxn ang="0">
                  <a:pos x="24" y="60"/>
                </a:cxn>
                <a:cxn ang="0">
                  <a:pos x="20" y="62"/>
                </a:cxn>
                <a:cxn ang="0">
                  <a:pos x="16" y="62"/>
                </a:cxn>
                <a:cxn ang="0">
                  <a:pos x="16" y="62"/>
                </a:cxn>
                <a:cxn ang="0">
                  <a:pos x="10" y="62"/>
                </a:cxn>
                <a:cxn ang="0">
                  <a:pos x="8" y="60"/>
                </a:cxn>
                <a:cxn ang="0">
                  <a:pos x="2" y="52"/>
                </a:cxn>
                <a:cxn ang="0">
                  <a:pos x="0" y="42"/>
                </a:cxn>
                <a:cxn ang="0">
                  <a:pos x="0" y="32"/>
                </a:cxn>
                <a:cxn ang="0">
                  <a:pos x="0" y="32"/>
                </a:cxn>
                <a:cxn ang="0">
                  <a:pos x="0" y="20"/>
                </a:cxn>
                <a:cxn ang="0">
                  <a:pos x="2" y="10"/>
                </a:cxn>
                <a:cxn ang="0">
                  <a:pos x="8" y="4"/>
                </a:cxn>
                <a:cxn ang="0">
                  <a:pos x="10" y="2"/>
                </a:cxn>
                <a:cxn ang="0">
                  <a:pos x="16" y="0"/>
                </a:cxn>
                <a:cxn ang="0">
                  <a:pos x="16" y="0"/>
                </a:cxn>
                <a:cxn ang="0">
                  <a:pos x="20" y="2"/>
                </a:cxn>
                <a:cxn ang="0">
                  <a:pos x="24" y="4"/>
                </a:cxn>
                <a:cxn ang="0">
                  <a:pos x="28" y="10"/>
                </a:cxn>
                <a:cxn ang="0">
                  <a:pos x="30" y="20"/>
                </a:cxn>
                <a:cxn ang="0">
                  <a:pos x="30" y="32"/>
                </a:cxn>
                <a:cxn ang="0">
                  <a:pos x="30" y="32"/>
                </a:cxn>
                <a:cxn ang="0">
                  <a:pos x="6" y="32"/>
                </a:cxn>
                <a:cxn ang="0">
                  <a:pos x="6" y="32"/>
                </a:cxn>
                <a:cxn ang="0">
                  <a:pos x="8" y="48"/>
                </a:cxn>
                <a:cxn ang="0">
                  <a:pos x="10" y="54"/>
                </a:cxn>
                <a:cxn ang="0">
                  <a:pos x="12" y="56"/>
                </a:cxn>
                <a:cxn ang="0">
                  <a:pos x="16" y="56"/>
                </a:cxn>
                <a:cxn ang="0">
                  <a:pos x="16" y="56"/>
                </a:cxn>
                <a:cxn ang="0">
                  <a:pos x="18" y="56"/>
                </a:cxn>
                <a:cxn ang="0">
                  <a:pos x="20" y="54"/>
                </a:cxn>
                <a:cxn ang="0">
                  <a:pos x="22" y="48"/>
                </a:cxn>
                <a:cxn ang="0">
                  <a:pos x="24" y="32"/>
                </a:cxn>
                <a:cxn ang="0">
                  <a:pos x="24" y="32"/>
                </a:cxn>
                <a:cxn ang="0">
                  <a:pos x="22" y="14"/>
                </a:cxn>
                <a:cxn ang="0">
                  <a:pos x="20" y="8"/>
                </a:cxn>
                <a:cxn ang="0">
                  <a:pos x="18" y="6"/>
                </a:cxn>
                <a:cxn ang="0">
                  <a:pos x="16" y="6"/>
                </a:cxn>
                <a:cxn ang="0">
                  <a:pos x="16" y="6"/>
                </a:cxn>
                <a:cxn ang="0">
                  <a:pos x="12" y="6"/>
                </a:cxn>
                <a:cxn ang="0">
                  <a:pos x="10" y="8"/>
                </a:cxn>
                <a:cxn ang="0">
                  <a:pos x="8" y="14"/>
                </a:cxn>
                <a:cxn ang="0">
                  <a:pos x="6" y="32"/>
                </a:cxn>
                <a:cxn ang="0">
                  <a:pos x="6" y="32"/>
                </a:cxn>
              </a:cxnLst>
              <a:rect l="0" t="0" r="r" b="b"/>
              <a:pathLst>
                <a:path w="30" h="62">
                  <a:moveTo>
                    <a:pt x="30" y="32"/>
                  </a:moveTo>
                  <a:lnTo>
                    <a:pt x="30" y="32"/>
                  </a:lnTo>
                  <a:lnTo>
                    <a:pt x="30" y="40"/>
                  </a:lnTo>
                  <a:lnTo>
                    <a:pt x="28" y="52"/>
                  </a:lnTo>
                  <a:lnTo>
                    <a:pt x="26" y="56"/>
                  </a:lnTo>
                  <a:lnTo>
                    <a:pt x="24" y="60"/>
                  </a:lnTo>
                  <a:lnTo>
                    <a:pt x="20" y="62"/>
                  </a:lnTo>
                  <a:lnTo>
                    <a:pt x="16" y="62"/>
                  </a:lnTo>
                  <a:lnTo>
                    <a:pt x="16" y="62"/>
                  </a:lnTo>
                  <a:lnTo>
                    <a:pt x="10" y="62"/>
                  </a:lnTo>
                  <a:lnTo>
                    <a:pt x="8" y="60"/>
                  </a:lnTo>
                  <a:lnTo>
                    <a:pt x="2" y="52"/>
                  </a:lnTo>
                  <a:lnTo>
                    <a:pt x="0" y="42"/>
                  </a:lnTo>
                  <a:lnTo>
                    <a:pt x="0" y="32"/>
                  </a:lnTo>
                  <a:lnTo>
                    <a:pt x="0" y="32"/>
                  </a:lnTo>
                  <a:lnTo>
                    <a:pt x="0" y="20"/>
                  </a:lnTo>
                  <a:lnTo>
                    <a:pt x="2" y="10"/>
                  </a:lnTo>
                  <a:lnTo>
                    <a:pt x="8" y="4"/>
                  </a:lnTo>
                  <a:lnTo>
                    <a:pt x="10" y="2"/>
                  </a:lnTo>
                  <a:lnTo>
                    <a:pt x="16" y="0"/>
                  </a:lnTo>
                  <a:lnTo>
                    <a:pt x="16" y="0"/>
                  </a:lnTo>
                  <a:lnTo>
                    <a:pt x="20" y="2"/>
                  </a:lnTo>
                  <a:lnTo>
                    <a:pt x="24" y="4"/>
                  </a:lnTo>
                  <a:lnTo>
                    <a:pt x="28" y="10"/>
                  </a:lnTo>
                  <a:lnTo>
                    <a:pt x="30" y="20"/>
                  </a:lnTo>
                  <a:lnTo>
                    <a:pt x="30" y="32"/>
                  </a:lnTo>
                  <a:lnTo>
                    <a:pt x="30" y="32"/>
                  </a:lnTo>
                  <a:close/>
                  <a:moveTo>
                    <a:pt x="6" y="32"/>
                  </a:moveTo>
                  <a:lnTo>
                    <a:pt x="6" y="32"/>
                  </a:lnTo>
                  <a:lnTo>
                    <a:pt x="8" y="48"/>
                  </a:lnTo>
                  <a:lnTo>
                    <a:pt x="10" y="54"/>
                  </a:lnTo>
                  <a:lnTo>
                    <a:pt x="12" y="56"/>
                  </a:lnTo>
                  <a:lnTo>
                    <a:pt x="16" y="56"/>
                  </a:lnTo>
                  <a:lnTo>
                    <a:pt x="16" y="56"/>
                  </a:lnTo>
                  <a:lnTo>
                    <a:pt x="18" y="56"/>
                  </a:lnTo>
                  <a:lnTo>
                    <a:pt x="20" y="54"/>
                  </a:lnTo>
                  <a:lnTo>
                    <a:pt x="22" y="48"/>
                  </a:lnTo>
                  <a:lnTo>
                    <a:pt x="24" y="32"/>
                  </a:lnTo>
                  <a:lnTo>
                    <a:pt x="24" y="32"/>
                  </a:lnTo>
                  <a:lnTo>
                    <a:pt x="22" y="14"/>
                  </a:lnTo>
                  <a:lnTo>
                    <a:pt x="20" y="8"/>
                  </a:lnTo>
                  <a:lnTo>
                    <a:pt x="18" y="6"/>
                  </a:lnTo>
                  <a:lnTo>
                    <a:pt x="16" y="6"/>
                  </a:lnTo>
                  <a:lnTo>
                    <a:pt x="16" y="6"/>
                  </a:lnTo>
                  <a:lnTo>
                    <a:pt x="12" y="6"/>
                  </a:lnTo>
                  <a:lnTo>
                    <a:pt x="10" y="8"/>
                  </a:lnTo>
                  <a:lnTo>
                    <a:pt x="8" y="14"/>
                  </a:lnTo>
                  <a:lnTo>
                    <a:pt x="6" y="32"/>
                  </a:lnTo>
                  <a:lnTo>
                    <a:pt x="6"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02" name="Freeform 5837">
              <a:extLst>
                <a:ext uri="{FF2B5EF4-FFF2-40B4-BE49-F238E27FC236}">
                  <a16:creationId xmlns:a16="http://schemas.microsoft.com/office/drawing/2014/main" id="{9A2CA333-405A-AC4D-B738-CDEE84D6EED4}"/>
                </a:ext>
              </a:extLst>
            </p:cNvPr>
            <p:cNvSpPr>
              <a:spLocks/>
            </p:cNvSpPr>
            <p:nvPr/>
          </p:nvSpPr>
          <p:spPr bwMode="auto">
            <a:xfrm>
              <a:off x="5971860" y="4911166"/>
              <a:ext cx="38063" cy="94560"/>
            </a:xfrm>
            <a:custGeom>
              <a:avLst/>
              <a:gdLst/>
              <a:ahLst/>
              <a:cxnLst>
                <a:cxn ang="0">
                  <a:pos x="8" y="54"/>
                </a:cxn>
                <a:cxn ang="0">
                  <a:pos x="22" y="54"/>
                </a:cxn>
                <a:cxn ang="0">
                  <a:pos x="22" y="60"/>
                </a:cxn>
                <a:cxn ang="0">
                  <a:pos x="0" y="60"/>
                </a:cxn>
                <a:cxn ang="0">
                  <a:pos x="18" y="4"/>
                </a:cxn>
                <a:cxn ang="0">
                  <a:pos x="2" y="4"/>
                </a:cxn>
                <a:cxn ang="0">
                  <a:pos x="2" y="0"/>
                </a:cxn>
                <a:cxn ang="0">
                  <a:pos x="24" y="0"/>
                </a:cxn>
                <a:cxn ang="0">
                  <a:pos x="8" y="54"/>
                </a:cxn>
              </a:cxnLst>
              <a:rect l="0" t="0" r="r" b="b"/>
              <a:pathLst>
                <a:path w="24" h="60">
                  <a:moveTo>
                    <a:pt x="8" y="54"/>
                  </a:moveTo>
                  <a:lnTo>
                    <a:pt x="22" y="54"/>
                  </a:lnTo>
                  <a:lnTo>
                    <a:pt x="22" y="60"/>
                  </a:lnTo>
                  <a:lnTo>
                    <a:pt x="0" y="60"/>
                  </a:lnTo>
                  <a:lnTo>
                    <a:pt x="18" y="4"/>
                  </a:lnTo>
                  <a:lnTo>
                    <a:pt x="2" y="4"/>
                  </a:lnTo>
                  <a:lnTo>
                    <a:pt x="2" y="0"/>
                  </a:lnTo>
                  <a:lnTo>
                    <a:pt x="24" y="0"/>
                  </a:lnTo>
                  <a:lnTo>
                    <a:pt x="8"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03" name="Freeform 5838">
              <a:extLst>
                <a:ext uri="{FF2B5EF4-FFF2-40B4-BE49-F238E27FC236}">
                  <a16:creationId xmlns:a16="http://schemas.microsoft.com/office/drawing/2014/main" id="{42DBA368-1347-7042-94DF-47BBBF26BB96}"/>
                </a:ext>
              </a:extLst>
            </p:cNvPr>
            <p:cNvSpPr>
              <a:spLocks noEditPoints="1"/>
            </p:cNvSpPr>
            <p:nvPr/>
          </p:nvSpPr>
          <p:spPr bwMode="auto">
            <a:xfrm>
              <a:off x="6014151" y="4911166"/>
              <a:ext cx="44407" cy="94560"/>
            </a:xfrm>
            <a:custGeom>
              <a:avLst/>
              <a:gdLst/>
              <a:ahLst/>
              <a:cxnLst>
                <a:cxn ang="0">
                  <a:pos x="28" y="60"/>
                </a:cxn>
                <a:cxn ang="0">
                  <a:pos x="22" y="60"/>
                </a:cxn>
                <a:cxn ang="0">
                  <a:pos x="20" y="48"/>
                </a:cxn>
                <a:cxn ang="0">
                  <a:pos x="8" y="48"/>
                </a:cxn>
                <a:cxn ang="0">
                  <a:pos x="6" y="60"/>
                </a:cxn>
                <a:cxn ang="0">
                  <a:pos x="0" y="60"/>
                </a:cxn>
                <a:cxn ang="0">
                  <a:pos x="12" y="0"/>
                </a:cxn>
                <a:cxn ang="0">
                  <a:pos x="16" y="0"/>
                </a:cxn>
                <a:cxn ang="0">
                  <a:pos x="28" y="60"/>
                </a:cxn>
                <a:cxn ang="0">
                  <a:pos x="20" y="42"/>
                </a:cxn>
                <a:cxn ang="0">
                  <a:pos x="16" y="20"/>
                </a:cxn>
                <a:cxn ang="0">
                  <a:pos x="16" y="20"/>
                </a:cxn>
                <a:cxn ang="0">
                  <a:pos x="14" y="6"/>
                </a:cxn>
                <a:cxn ang="0">
                  <a:pos x="14" y="6"/>
                </a:cxn>
                <a:cxn ang="0">
                  <a:pos x="14" y="6"/>
                </a:cxn>
                <a:cxn ang="0">
                  <a:pos x="12" y="20"/>
                </a:cxn>
                <a:cxn ang="0">
                  <a:pos x="8" y="42"/>
                </a:cxn>
                <a:cxn ang="0">
                  <a:pos x="20" y="42"/>
                </a:cxn>
              </a:cxnLst>
              <a:rect l="0" t="0" r="r" b="b"/>
              <a:pathLst>
                <a:path w="28" h="60">
                  <a:moveTo>
                    <a:pt x="28" y="60"/>
                  </a:moveTo>
                  <a:lnTo>
                    <a:pt x="22" y="60"/>
                  </a:lnTo>
                  <a:lnTo>
                    <a:pt x="20" y="48"/>
                  </a:lnTo>
                  <a:lnTo>
                    <a:pt x="8" y="48"/>
                  </a:lnTo>
                  <a:lnTo>
                    <a:pt x="6" y="60"/>
                  </a:lnTo>
                  <a:lnTo>
                    <a:pt x="0" y="60"/>
                  </a:lnTo>
                  <a:lnTo>
                    <a:pt x="12" y="0"/>
                  </a:lnTo>
                  <a:lnTo>
                    <a:pt x="16" y="0"/>
                  </a:lnTo>
                  <a:lnTo>
                    <a:pt x="28" y="60"/>
                  </a:lnTo>
                  <a:close/>
                  <a:moveTo>
                    <a:pt x="20" y="42"/>
                  </a:moveTo>
                  <a:lnTo>
                    <a:pt x="16" y="20"/>
                  </a:lnTo>
                  <a:lnTo>
                    <a:pt x="16" y="20"/>
                  </a:lnTo>
                  <a:lnTo>
                    <a:pt x="14" y="6"/>
                  </a:lnTo>
                  <a:lnTo>
                    <a:pt x="14" y="6"/>
                  </a:lnTo>
                  <a:lnTo>
                    <a:pt x="14" y="6"/>
                  </a:lnTo>
                  <a:lnTo>
                    <a:pt x="12" y="20"/>
                  </a:lnTo>
                  <a:lnTo>
                    <a:pt x="8"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04" name="Freeform 5839">
              <a:extLst>
                <a:ext uri="{FF2B5EF4-FFF2-40B4-BE49-F238E27FC236}">
                  <a16:creationId xmlns:a16="http://schemas.microsoft.com/office/drawing/2014/main" id="{77B8216B-7856-A74F-B1FF-188AA7ADD654}"/>
                </a:ext>
              </a:extLst>
            </p:cNvPr>
            <p:cNvSpPr>
              <a:spLocks/>
            </p:cNvSpPr>
            <p:nvPr/>
          </p:nvSpPr>
          <p:spPr bwMode="auto">
            <a:xfrm>
              <a:off x="6060672" y="4911166"/>
              <a:ext cx="67667" cy="94560"/>
            </a:xfrm>
            <a:custGeom>
              <a:avLst/>
              <a:gdLst/>
              <a:ahLst/>
              <a:cxnLst>
                <a:cxn ang="0">
                  <a:pos x="42" y="60"/>
                </a:cxn>
                <a:cxn ang="0">
                  <a:pos x="36" y="60"/>
                </a:cxn>
                <a:cxn ang="0">
                  <a:pos x="32" y="16"/>
                </a:cxn>
                <a:cxn ang="0">
                  <a:pos x="32" y="16"/>
                </a:cxn>
                <a:cxn ang="0">
                  <a:pos x="32" y="10"/>
                </a:cxn>
                <a:cxn ang="0">
                  <a:pos x="32" y="10"/>
                </a:cxn>
                <a:cxn ang="0">
                  <a:pos x="32" y="10"/>
                </a:cxn>
                <a:cxn ang="0">
                  <a:pos x="30" y="22"/>
                </a:cxn>
                <a:cxn ang="0">
                  <a:pos x="24" y="60"/>
                </a:cxn>
                <a:cxn ang="0">
                  <a:pos x="20" y="60"/>
                </a:cxn>
                <a:cxn ang="0">
                  <a:pos x="12" y="16"/>
                </a:cxn>
                <a:cxn ang="0">
                  <a:pos x="12" y="16"/>
                </a:cxn>
                <a:cxn ang="0">
                  <a:pos x="12" y="10"/>
                </a:cxn>
                <a:cxn ang="0">
                  <a:pos x="12" y="10"/>
                </a:cxn>
                <a:cxn ang="0">
                  <a:pos x="12" y="10"/>
                </a:cxn>
                <a:cxn ang="0">
                  <a:pos x="12" y="22"/>
                </a:cxn>
                <a:cxn ang="0">
                  <a:pos x="6" y="60"/>
                </a:cxn>
                <a:cxn ang="0">
                  <a:pos x="0" y="60"/>
                </a:cxn>
                <a:cxn ang="0">
                  <a:pos x="10" y="0"/>
                </a:cxn>
                <a:cxn ang="0">
                  <a:pos x="14" y="0"/>
                </a:cxn>
                <a:cxn ang="0">
                  <a:pos x="20" y="44"/>
                </a:cxn>
                <a:cxn ang="0">
                  <a:pos x="20" y="44"/>
                </a:cxn>
                <a:cxn ang="0">
                  <a:pos x="22" y="50"/>
                </a:cxn>
                <a:cxn ang="0">
                  <a:pos x="22" y="50"/>
                </a:cxn>
                <a:cxn ang="0">
                  <a:pos x="22" y="50"/>
                </a:cxn>
                <a:cxn ang="0">
                  <a:pos x="24" y="40"/>
                </a:cxn>
                <a:cxn ang="0">
                  <a:pos x="30" y="0"/>
                </a:cxn>
                <a:cxn ang="0">
                  <a:pos x="34" y="0"/>
                </a:cxn>
                <a:cxn ang="0">
                  <a:pos x="42" y="60"/>
                </a:cxn>
              </a:cxnLst>
              <a:rect l="0" t="0" r="r" b="b"/>
              <a:pathLst>
                <a:path w="42" h="60">
                  <a:moveTo>
                    <a:pt x="42" y="60"/>
                  </a:moveTo>
                  <a:lnTo>
                    <a:pt x="36" y="60"/>
                  </a:lnTo>
                  <a:lnTo>
                    <a:pt x="32" y="16"/>
                  </a:lnTo>
                  <a:lnTo>
                    <a:pt x="32" y="16"/>
                  </a:lnTo>
                  <a:lnTo>
                    <a:pt x="32" y="10"/>
                  </a:lnTo>
                  <a:lnTo>
                    <a:pt x="32" y="10"/>
                  </a:lnTo>
                  <a:lnTo>
                    <a:pt x="32" y="10"/>
                  </a:lnTo>
                  <a:lnTo>
                    <a:pt x="30" y="22"/>
                  </a:lnTo>
                  <a:lnTo>
                    <a:pt x="24" y="60"/>
                  </a:lnTo>
                  <a:lnTo>
                    <a:pt x="20" y="60"/>
                  </a:lnTo>
                  <a:lnTo>
                    <a:pt x="12" y="16"/>
                  </a:lnTo>
                  <a:lnTo>
                    <a:pt x="12" y="16"/>
                  </a:lnTo>
                  <a:lnTo>
                    <a:pt x="12" y="10"/>
                  </a:lnTo>
                  <a:lnTo>
                    <a:pt x="12" y="10"/>
                  </a:lnTo>
                  <a:lnTo>
                    <a:pt x="12" y="10"/>
                  </a:lnTo>
                  <a:lnTo>
                    <a:pt x="12" y="22"/>
                  </a:lnTo>
                  <a:lnTo>
                    <a:pt x="6" y="60"/>
                  </a:lnTo>
                  <a:lnTo>
                    <a:pt x="0" y="60"/>
                  </a:lnTo>
                  <a:lnTo>
                    <a:pt x="10" y="0"/>
                  </a:lnTo>
                  <a:lnTo>
                    <a:pt x="14" y="0"/>
                  </a:lnTo>
                  <a:lnTo>
                    <a:pt x="20" y="44"/>
                  </a:lnTo>
                  <a:lnTo>
                    <a:pt x="20" y="44"/>
                  </a:lnTo>
                  <a:lnTo>
                    <a:pt x="22" y="50"/>
                  </a:lnTo>
                  <a:lnTo>
                    <a:pt x="22" y="50"/>
                  </a:lnTo>
                  <a:lnTo>
                    <a:pt x="22" y="50"/>
                  </a:lnTo>
                  <a:lnTo>
                    <a:pt x="24" y="40"/>
                  </a:lnTo>
                  <a:lnTo>
                    <a:pt x="30" y="0"/>
                  </a:lnTo>
                  <a:lnTo>
                    <a:pt x="34" y="0"/>
                  </a:lnTo>
                  <a:lnTo>
                    <a:pt x="42"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05" name="Freeform 5840">
              <a:extLst>
                <a:ext uri="{FF2B5EF4-FFF2-40B4-BE49-F238E27FC236}">
                  <a16:creationId xmlns:a16="http://schemas.microsoft.com/office/drawing/2014/main" id="{BF597CF0-E603-B642-81E2-D81C3BF718A3}"/>
                </a:ext>
              </a:extLst>
            </p:cNvPr>
            <p:cNvSpPr>
              <a:spLocks noEditPoints="1"/>
            </p:cNvSpPr>
            <p:nvPr/>
          </p:nvSpPr>
          <p:spPr bwMode="auto">
            <a:xfrm>
              <a:off x="6136798" y="4911166"/>
              <a:ext cx="38063" cy="94560"/>
            </a:xfrm>
            <a:custGeom>
              <a:avLst/>
              <a:gdLst/>
              <a:ahLst/>
              <a:cxnLst>
                <a:cxn ang="0">
                  <a:pos x="0" y="60"/>
                </a:cxn>
                <a:cxn ang="0">
                  <a:pos x="0" y="0"/>
                </a:cxn>
                <a:cxn ang="0">
                  <a:pos x="8" y="0"/>
                </a:cxn>
                <a:cxn ang="0">
                  <a:pos x="8" y="0"/>
                </a:cxn>
                <a:cxn ang="0">
                  <a:pos x="14" y="0"/>
                </a:cxn>
                <a:cxn ang="0">
                  <a:pos x="18" y="2"/>
                </a:cxn>
                <a:cxn ang="0">
                  <a:pos x="22" y="6"/>
                </a:cxn>
                <a:cxn ang="0">
                  <a:pos x="24" y="14"/>
                </a:cxn>
                <a:cxn ang="0">
                  <a:pos x="24" y="14"/>
                </a:cxn>
                <a:cxn ang="0">
                  <a:pos x="22" y="22"/>
                </a:cxn>
                <a:cxn ang="0">
                  <a:pos x="20" y="26"/>
                </a:cxn>
                <a:cxn ang="0">
                  <a:pos x="16" y="28"/>
                </a:cxn>
                <a:cxn ang="0">
                  <a:pos x="16" y="28"/>
                </a:cxn>
                <a:cxn ang="0">
                  <a:pos x="16" y="28"/>
                </a:cxn>
                <a:cxn ang="0">
                  <a:pos x="20" y="30"/>
                </a:cxn>
                <a:cxn ang="0">
                  <a:pos x="22" y="34"/>
                </a:cxn>
                <a:cxn ang="0">
                  <a:pos x="24" y="38"/>
                </a:cxn>
                <a:cxn ang="0">
                  <a:pos x="24" y="42"/>
                </a:cxn>
                <a:cxn ang="0">
                  <a:pos x="24" y="42"/>
                </a:cxn>
                <a:cxn ang="0">
                  <a:pos x="24" y="50"/>
                </a:cxn>
                <a:cxn ang="0">
                  <a:pos x="20" y="56"/>
                </a:cxn>
                <a:cxn ang="0">
                  <a:pos x="16" y="58"/>
                </a:cxn>
                <a:cxn ang="0">
                  <a:pos x="8" y="60"/>
                </a:cxn>
                <a:cxn ang="0">
                  <a:pos x="0" y="60"/>
                </a:cxn>
                <a:cxn ang="0">
                  <a:pos x="6" y="26"/>
                </a:cxn>
                <a:cxn ang="0">
                  <a:pos x="8" y="26"/>
                </a:cxn>
                <a:cxn ang="0">
                  <a:pos x="8" y="26"/>
                </a:cxn>
                <a:cxn ang="0">
                  <a:pos x="12" y="26"/>
                </a:cxn>
                <a:cxn ang="0">
                  <a:pos x="14" y="24"/>
                </a:cxn>
                <a:cxn ang="0">
                  <a:pos x="16" y="22"/>
                </a:cxn>
                <a:cxn ang="0">
                  <a:pos x="18" y="14"/>
                </a:cxn>
                <a:cxn ang="0">
                  <a:pos x="18" y="14"/>
                </a:cxn>
                <a:cxn ang="0">
                  <a:pos x="16" y="8"/>
                </a:cxn>
                <a:cxn ang="0">
                  <a:pos x="16" y="6"/>
                </a:cxn>
                <a:cxn ang="0">
                  <a:pos x="12" y="4"/>
                </a:cxn>
                <a:cxn ang="0">
                  <a:pos x="8" y="4"/>
                </a:cxn>
                <a:cxn ang="0">
                  <a:pos x="6" y="4"/>
                </a:cxn>
                <a:cxn ang="0">
                  <a:pos x="6" y="26"/>
                </a:cxn>
                <a:cxn ang="0">
                  <a:pos x="6" y="54"/>
                </a:cxn>
                <a:cxn ang="0">
                  <a:pos x="8" y="54"/>
                </a:cxn>
                <a:cxn ang="0">
                  <a:pos x="8" y="54"/>
                </a:cxn>
                <a:cxn ang="0">
                  <a:pos x="14" y="54"/>
                </a:cxn>
                <a:cxn ang="0">
                  <a:pos x="16" y="52"/>
                </a:cxn>
                <a:cxn ang="0">
                  <a:pos x="18" y="48"/>
                </a:cxn>
                <a:cxn ang="0">
                  <a:pos x="18" y="44"/>
                </a:cxn>
                <a:cxn ang="0">
                  <a:pos x="18" y="44"/>
                </a:cxn>
                <a:cxn ang="0">
                  <a:pos x="18" y="38"/>
                </a:cxn>
                <a:cxn ang="0">
                  <a:pos x="16" y="34"/>
                </a:cxn>
                <a:cxn ang="0">
                  <a:pos x="12" y="32"/>
                </a:cxn>
                <a:cxn ang="0">
                  <a:pos x="8" y="30"/>
                </a:cxn>
                <a:cxn ang="0">
                  <a:pos x="6" y="30"/>
                </a:cxn>
                <a:cxn ang="0">
                  <a:pos x="6" y="54"/>
                </a:cxn>
              </a:cxnLst>
              <a:rect l="0" t="0" r="r" b="b"/>
              <a:pathLst>
                <a:path w="24" h="60">
                  <a:moveTo>
                    <a:pt x="0" y="60"/>
                  </a:moveTo>
                  <a:lnTo>
                    <a:pt x="0" y="0"/>
                  </a:lnTo>
                  <a:lnTo>
                    <a:pt x="8" y="0"/>
                  </a:lnTo>
                  <a:lnTo>
                    <a:pt x="8" y="0"/>
                  </a:lnTo>
                  <a:lnTo>
                    <a:pt x="14" y="0"/>
                  </a:lnTo>
                  <a:lnTo>
                    <a:pt x="18" y="2"/>
                  </a:lnTo>
                  <a:lnTo>
                    <a:pt x="22" y="6"/>
                  </a:lnTo>
                  <a:lnTo>
                    <a:pt x="24" y="14"/>
                  </a:lnTo>
                  <a:lnTo>
                    <a:pt x="24" y="14"/>
                  </a:lnTo>
                  <a:lnTo>
                    <a:pt x="22" y="22"/>
                  </a:lnTo>
                  <a:lnTo>
                    <a:pt x="20" y="26"/>
                  </a:lnTo>
                  <a:lnTo>
                    <a:pt x="16" y="28"/>
                  </a:lnTo>
                  <a:lnTo>
                    <a:pt x="16" y="28"/>
                  </a:lnTo>
                  <a:lnTo>
                    <a:pt x="16" y="28"/>
                  </a:lnTo>
                  <a:lnTo>
                    <a:pt x="20" y="30"/>
                  </a:lnTo>
                  <a:lnTo>
                    <a:pt x="22" y="34"/>
                  </a:lnTo>
                  <a:lnTo>
                    <a:pt x="24" y="38"/>
                  </a:lnTo>
                  <a:lnTo>
                    <a:pt x="24" y="42"/>
                  </a:lnTo>
                  <a:lnTo>
                    <a:pt x="24" y="42"/>
                  </a:lnTo>
                  <a:lnTo>
                    <a:pt x="24" y="50"/>
                  </a:lnTo>
                  <a:lnTo>
                    <a:pt x="20" y="56"/>
                  </a:lnTo>
                  <a:lnTo>
                    <a:pt x="16" y="58"/>
                  </a:lnTo>
                  <a:lnTo>
                    <a:pt x="8" y="60"/>
                  </a:lnTo>
                  <a:lnTo>
                    <a:pt x="0" y="60"/>
                  </a:lnTo>
                  <a:close/>
                  <a:moveTo>
                    <a:pt x="6" y="26"/>
                  </a:moveTo>
                  <a:lnTo>
                    <a:pt x="8" y="26"/>
                  </a:lnTo>
                  <a:lnTo>
                    <a:pt x="8" y="26"/>
                  </a:lnTo>
                  <a:lnTo>
                    <a:pt x="12" y="26"/>
                  </a:lnTo>
                  <a:lnTo>
                    <a:pt x="14" y="24"/>
                  </a:lnTo>
                  <a:lnTo>
                    <a:pt x="16" y="22"/>
                  </a:lnTo>
                  <a:lnTo>
                    <a:pt x="18" y="14"/>
                  </a:lnTo>
                  <a:lnTo>
                    <a:pt x="18" y="14"/>
                  </a:lnTo>
                  <a:lnTo>
                    <a:pt x="16" y="8"/>
                  </a:lnTo>
                  <a:lnTo>
                    <a:pt x="16" y="6"/>
                  </a:lnTo>
                  <a:lnTo>
                    <a:pt x="12" y="4"/>
                  </a:lnTo>
                  <a:lnTo>
                    <a:pt x="8" y="4"/>
                  </a:lnTo>
                  <a:lnTo>
                    <a:pt x="6" y="4"/>
                  </a:lnTo>
                  <a:lnTo>
                    <a:pt x="6" y="26"/>
                  </a:lnTo>
                  <a:close/>
                  <a:moveTo>
                    <a:pt x="6" y="54"/>
                  </a:moveTo>
                  <a:lnTo>
                    <a:pt x="8" y="54"/>
                  </a:lnTo>
                  <a:lnTo>
                    <a:pt x="8" y="54"/>
                  </a:lnTo>
                  <a:lnTo>
                    <a:pt x="14" y="54"/>
                  </a:lnTo>
                  <a:lnTo>
                    <a:pt x="16" y="52"/>
                  </a:lnTo>
                  <a:lnTo>
                    <a:pt x="18" y="48"/>
                  </a:lnTo>
                  <a:lnTo>
                    <a:pt x="18" y="44"/>
                  </a:lnTo>
                  <a:lnTo>
                    <a:pt x="18" y="44"/>
                  </a:lnTo>
                  <a:lnTo>
                    <a:pt x="18" y="38"/>
                  </a:lnTo>
                  <a:lnTo>
                    <a:pt x="16" y="34"/>
                  </a:lnTo>
                  <a:lnTo>
                    <a:pt x="12" y="32"/>
                  </a:lnTo>
                  <a:lnTo>
                    <a:pt x="8" y="30"/>
                  </a:lnTo>
                  <a:lnTo>
                    <a:pt x="6" y="30"/>
                  </a:lnTo>
                  <a:lnTo>
                    <a:pt x="6"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06" name="Rectangle 5841">
              <a:extLst>
                <a:ext uri="{FF2B5EF4-FFF2-40B4-BE49-F238E27FC236}">
                  <a16:creationId xmlns:a16="http://schemas.microsoft.com/office/drawing/2014/main" id="{FD063B4E-C606-894A-908A-807680410A18}"/>
                </a:ext>
              </a:extLst>
            </p:cNvPr>
            <p:cNvSpPr>
              <a:spLocks noChangeArrowheads="1"/>
            </p:cNvSpPr>
            <p:nvPr/>
          </p:nvSpPr>
          <p:spPr bwMode="auto">
            <a:xfrm>
              <a:off x="6187548" y="4911166"/>
              <a:ext cx="10574"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07" name="Freeform 5842">
              <a:extLst>
                <a:ext uri="{FF2B5EF4-FFF2-40B4-BE49-F238E27FC236}">
                  <a16:creationId xmlns:a16="http://schemas.microsoft.com/office/drawing/2014/main" id="{B64862D5-144E-D44D-9E87-B92241295A22}"/>
                </a:ext>
              </a:extLst>
            </p:cNvPr>
            <p:cNvSpPr>
              <a:spLocks noEditPoints="1"/>
            </p:cNvSpPr>
            <p:nvPr/>
          </p:nvSpPr>
          <p:spPr bwMode="auto">
            <a:xfrm>
              <a:off x="6210809" y="4906768"/>
              <a:ext cx="46521" cy="105555"/>
            </a:xfrm>
            <a:custGeom>
              <a:avLst/>
              <a:gdLst/>
              <a:ahLst/>
              <a:cxnLst>
                <a:cxn ang="0">
                  <a:pos x="26" y="56"/>
                </a:cxn>
                <a:cxn ang="0">
                  <a:pos x="30" y="64"/>
                </a:cxn>
                <a:cxn ang="0">
                  <a:pos x="26" y="66"/>
                </a:cxn>
                <a:cxn ang="0">
                  <a:pos x="22" y="60"/>
                </a:cxn>
                <a:cxn ang="0">
                  <a:pos x="22" y="60"/>
                </a:cxn>
                <a:cxn ang="0">
                  <a:pos x="18" y="62"/>
                </a:cxn>
                <a:cxn ang="0">
                  <a:pos x="14" y="62"/>
                </a:cxn>
                <a:cxn ang="0">
                  <a:pos x="14" y="62"/>
                </a:cxn>
                <a:cxn ang="0">
                  <a:pos x="8" y="60"/>
                </a:cxn>
                <a:cxn ang="0">
                  <a:pos x="4" y="56"/>
                </a:cxn>
                <a:cxn ang="0">
                  <a:pos x="2" y="46"/>
                </a:cxn>
                <a:cxn ang="0">
                  <a:pos x="0" y="32"/>
                </a:cxn>
                <a:cxn ang="0">
                  <a:pos x="0" y="32"/>
                </a:cxn>
                <a:cxn ang="0">
                  <a:pos x="0" y="18"/>
                </a:cxn>
                <a:cxn ang="0">
                  <a:pos x="4" y="8"/>
                </a:cxn>
                <a:cxn ang="0">
                  <a:pos x="8" y="2"/>
                </a:cxn>
                <a:cxn ang="0">
                  <a:pos x="14" y="0"/>
                </a:cxn>
                <a:cxn ang="0">
                  <a:pos x="14" y="0"/>
                </a:cxn>
                <a:cxn ang="0">
                  <a:pos x="20" y="2"/>
                </a:cxn>
                <a:cxn ang="0">
                  <a:pos x="22" y="4"/>
                </a:cxn>
                <a:cxn ang="0">
                  <a:pos x="26" y="8"/>
                </a:cxn>
                <a:cxn ang="0">
                  <a:pos x="28" y="12"/>
                </a:cxn>
                <a:cxn ang="0">
                  <a:pos x="30" y="22"/>
                </a:cxn>
                <a:cxn ang="0">
                  <a:pos x="30" y="30"/>
                </a:cxn>
                <a:cxn ang="0">
                  <a:pos x="30" y="30"/>
                </a:cxn>
                <a:cxn ang="0">
                  <a:pos x="30" y="44"/>
                </a:cxn>
                <a:cxn ang="0">
                  <a:pos x="28" y="50"/>
                </a:cxn>
                <a:cxn ang="0">
                  <a:pos x="26" y="56"/>
                </a:cxn>
                <a:cxn ang="0">
                  <a:pos x="26" y="56"/>
                </a:cxn>
                <a:cxn ang="0">
                  <a:pos x="14" y="48"/>
                </a:cxn>
                <a:cxn ang="0">
                  <a:pos x="18" y="44"/>
                </a:cxn>
                <a:cxn ang="0">
                  <a:pos x="22" y="50"/>
                </a:cxn>
                <a:cxn ang="0">
                  <a:pos x="22" y="50"/>
                </a:cxn>
                <a:cxn ang="0">
                  <a:pos x="24" y="42"/>
                </a:cxn>
                <a:cxn ang="0">
                  <a:pos x="24" y="32"/>
                </a:cxn>
                <a:cxn ang="0">
                  <a:pos x="24" y="32"/>
                </a:cxn>
                <a:cxn ang="0">
                  <a:pos x="24" y="22"/>
                </a:cxn>
                <a:cxn ang="0">
                  <a:pos x="22" y="14"/>
                </a:cxn>
                <a:cxn ang="0">
                  <a:pos x="20" y="8"/>
                </a:cxn>
                <a:cxn ang="0">
                  <a:pos x="18" y="6"/>
                </a:cxn>
                <a:cxn ang="0">
                  <a:pos x="14" y="6"/>
                </a:cxn>
                <a:cxn ang="0">
                  <a:pos x="14" y="6"/>
                </a:cxn>
                <a:cxn ang="0">
                  <a:pos x="10" y="6"/>
                </a:cxn>
                <a:cxn ang="0">
                  <a:pos x="8" y="12"/>
                </a:cxn>
                <a:cxn ang="0">
                  <a:pos x="6" y="18"/>
                </a:cxn>
                <a:cxn ang="0">
                  <a:pos x="6" y="32"/>
                </a:cxn>
                <a:cxn ang="0">
                  <a:pos x="6" y="32"/>
                </a:cxn>
                <a:cxn ang="0">
                  <a:pos x="6" y="44"/>
                </a:cxn>
                <a:cxn ang="0">
                  <a:pos x="8" y="52"/>
                </a:cxn>
                <a:cxn ang="0">
                  <a:pos x="10" y="56"/>
                </a:cxn>
                <a:cxn ang="0">
                  <a:pos x="14" y="56"/>
                </a:cxn>
                <a:cxn ang="0">
                  <a:pos x="14" y="56"/>
                </a:cxn>
                <a:cxn ang="0">
                  <a:pos x="18" y="56"/>
                </a:cxn>
                <a:cxn ang="0">
                  <a:pos x="14" y="48"/>
                </a:cxn>
              </a:cxnLst>
              <a:rect l="0" t="0" r="r" b="b"/>
              <a:pathLst>
                <a:path w="30" h="66">
                  <a:moveTo>
                    <a:pt x="26" y="56"/>
                  </a:moveTo>
                  <a:lnTo>
                    <a:pt x="30" y="64"/>
                  </a:lnTo>
                  <a:lnTo>
                    <a:pt x="26" y="66"/>
                  </a:lnTo>
                  <a:lnTo>
                    <a:pt x="22" y="60"/>
                  </a:lnTo>
                  <a:lnTo>
                    <a:pt x="22" y="60"/>
                  </a:lnTo>
                  <a:lnTo>
                    <a:pt x="18" y="62"/>
                  </a:lnTo>
                  <a:lnTo>
                    <a:pt x="14" y="62"/>
                  </a:lnTo>
                  <a:lnTo>
                    <a:pt x="14" y="62"/>
                  </a:lnTo>
                  <a:lnTo>
                    <a:pt x="8" y="60"/>
                  </a:lnTo>
                  <a:lnTo>
                    <a:pt x="4" y="56"/>
                  </a:lnTo>
                  <a:lnTo>
                    <a:pt x="2" y="46"/>
                  </a:lnTo>
                  <a:lnTo>
                    <a:pt x="0" y="32"/>
                  </a:lnTo>
                  <a:lnTo>
                    <a:pt x="0" y="32"/>
                  </a:lnTo>
                  <a:lnTo>
                    <a:pt x="0" y="18"/>
                  </a:lnTo>
                  <a:lnTo>
                    <a:pt x="4" y="8"/>
                  </a:lnTo>
                  <a:lnTo>
                    <a:pt x="8" y="2"/>
                  </a:lnTo>
                  <a:lnTo>
                    <a:pt x="14" y="0"/>
                  </a:lnTo>
                  <a:lnTo>
                    <a:pt x="14" y="0"/>
                  </a:lnTo>
                  <a:lnTo>
                    <a:pt x="20" y="2"/>
                  </a:lnTo>
                  <a:lnTo>
                    <a:pt x="22" y="4"/>
                  </a:lnTo>
                  <a:lnTo>
                    <a:pt x="26" y="8"/>
                  </a:lnTo>
                  <a:lnTo>
                    <a:pt x="28" y="12"/>
                  </a:lnTo>
                  <a:lnTo>
                    <a:pt x="30" y="22"/>
                  </a:lnTo>
                  <a:lnTo>
                    <a:pt x="30" y="30"/>
                  </a:lnTo>
                  <a:lnTo>
                    <a:pt x="30" y="30"/>
                  </a:lnTo>
                  <a:lnTo>
                    <a:pt x="30" y="44"/>
                  </a:lnTo>
                  <a:lnTo>
                    <a:pt x="28" y="50"/>
                  </a:lnTo>
                  <a:lnTo>
                    <a:pt x="26" y="56"/>
                  </a:lnTo>
                  <a:lnTo>
                    <a:pt x="26" y="56"/>
                  </a:lnTo>
                  <a:close/>
                  <a:moveTo>
                    <a:pt x="14" y="48"/>
                  </a:moveTo>
                  <a:lnTo>
                    <a:pt x="18" y="44"/>
                  </a:lnTo>
                  <a:lnTo>
                    <a:pt x="22" y="50"/>
                  </a:lnTo>
                  <a:lnTo>
                    <a:pt x="22" y="50"/>
                  </a:lnTo>
                  <a:lnTo>
                    <a:pt x="24" y="42"/>
                  </a:lnTo>
                  <a:lnTo>
                    <a:pt x="24" y="32"/>
                  </a:lnTo>
                  <a:lnTo>
                    <a:pt x="24" y="32"/>
                  </a:lnTo>
                  <a:lnTo>
                    <a:pt x="24" y="22"/>
                  </a:lnTo>
                  <a:lnTo>
                    <a:pt x="22" y="14"/>
                  </a:lnTo>
                  <a:lnTo>
                    <a:pt x="20" y="8"/>
                  </a:lnTo>
                  <a:lnTo>
                    <a:pt x="18" y="6"/>
                  </a:lnTo>
                  <a:lnTo>
                    <a:pt x="14" y="6"/>
                  </a:lnTo>
                  <a:lnTo>
                    <a:pt x="14" y="6"/>
                  </a:lnTo>
                  <a:lnTo>
                    <a:pt x="10" y="6"/>
                  </a:lnTo>
                  <a:lnTo>
                    <a:pt x="8" y="12"/>
                  </a:lnTo>
                  <a:lnTo>
                    <a:pt x="6" y="18"/>
                  </a:lnTo>
                  <a:lnTo>
                    <a:pt x="6" y="32"/>
                  </a:lnTo>
                  <a:lnTo>
                    <a:pt x="6" y="32"/>
                  </a:lnTo>
                  <a:lnTo>
                    <a:pt x="6" y="44"/>
                  </a:lnTo>
                  <a:lnTo>
                    <a:pt x="8" y="52"/>
                  </a:lnTo>
                  <a:lnTo>
                    <a:pt x="10" y="56"/>
                  </a:lnTo>
                  <a:lnTo>
                    <a:pt x="14" y="56"/>
                  </a:lnTo>
                  <a:lnTo>
                    <a:pt x="14" y="56"/>
                  </a:lnTo>
                  <a:lnTo>
                    <a:pt x="18" y="56"/>
                  </a:lnTo>
                  <a:lnTo>
                    <a:pt x="14" y="4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08" name="Freeform 5843">
              <a:extLst>
                <a:ext uri="{FF2B5EF4-FFF2-40B4-BE49-F238E27FC236}">
                  <a16:creationId xmlns:a16="http://schemas.microsoft.com/office/drawing/2014/main" id="{EEC77715-8FD9-AE44-8896-11BCC975D7AE}"/>
                </a:ext>
              </a:extLst>
            </p:cNvPr>
            <p:cNvSpPr>
              <a:spLocks/>
            </p:cNvSpPr>
            <p:nvPr/>
          </p:nvSpPr>
          <p:spPr bwMode="auto">
            <a:xfrm>
              <a:off x="6270018" y="4911166"/>
              <a:ext cx="38063" cy="94560"/>
            </a:xfrm>
            <a:custGeom>
              <a:avLst/>
              <a:gdLst/>
              <a:ahLst/>
              <a:cxnLst>
                <a:cxn ang="0">
                  <a:pos x="24" y="40"/>
                </a:cxn>
                <a:cxn ang="0">
                  <a:pos x="24" y="40"/>
                </a:cxn>
                <a:cxn ang="0">
                  <a:pos x="24" y="48"/>
                </a:cxn>
                <a:cxn ang="0">
                  <a:pos x="22" y="54"/>
                </a:cxn>
                <a:cxn ang="0">
                  <a:pos x="18" y="58"/>
                </a:cxn>
                <a:cxn ang="0">
                  <a:pos x="12" y="60"/>
                </a:cxn>
                <a:cxn ang="0">
                  <a:pos x="12" y="60"/>
                </a:cxn>
                <a:cxn ang="0">
                  <a:pos x="4" y="58"/>
                </a:cxn>
                <a:cxn ang="0">
                  <a:pos x="0" y="54"/>
                </a:cxn>
                <a:cxn ang="0">
                  <a:pos x="0" y="48"/>
                </a:cxn>
                <a:cxn ang="0">
                  <a:pos x="0" y="40"/>
                </a:cxn>
                <a:cxn ang="0">
                  <a:pos x="0" y="0"/>
                </a:cxn>
                <a:cxn ang="0">
                  <a:pos x="4" y="0"/>
                </a:cxn>
                <a:cxn ang="0">
                  <a:pos x="4" y="40"/>
                </a:cxn>
                <a:cxn ang="0">
                  <a:pos x="4" y="40"/>
                </a:cxn>
                <a:cxn ang="0">
                  <a:pos x="6" y="52"/>
                </a:cxn>
                <a:cxn ang="0">
                  <a:pos x="8" y="54"/>
                </a:cxn>
                <a:cxn ang="0">
                  <a:pos x="12" y="54"/>
                </a:cxn>
                <a:cxn ang="0">
                  <a:pos x="12" y="54"/>
                </a:cxn>
                <a:cxn ang="0">
                  <a:pos x="16" y="54"/>
                </a:cxn>
                <a:cxn ang="0">
                  <a:pos x="18" y="52"/>
                </a:cxn>
                <a:cxn ang="0">
                  <a:pos x="18" y="40"/>
                </a:cxn>
                <a:cxn ang="0">
                  <a:pos x="18" y="0"/>
                </a:cxn>
                <a:cxn ang="0">
                  <a:pos x="24" y="0"/>
                </a:cxn>
                <a:cxn ang="0">
                  <a:pos x="24" y="40"/>
                </a:cxn>
              </a:cxnLst>
              <a:rect l="0" t="0" r="r" b="b"/>
              <a:pathLst>
                <a:path w="24" h="60">
                  <a:moveTo>
                    <a:pt x="24" y="40"/>
                  </a:moveTo>
                  <a:lnTo>
                    <a:pt x="24" y="40"/>
                  </a:lnTo>
                  <a:lnTo>
                    <a:pt x="24" y="48"/>
                  </a:lnTo>
                  <a:lnTo>
                    <a:pt x="22" y="54"/>
                  </a:lnTo>
                  <a:lnTo>
                    <a:pt x="18" y="58"/>
                  </a:lnTo>
                  <a:lnTo>
                    <a:pt x="12" y="60"/>
                  </a:lnTo>
                  <a:lnTo>
                    <a:pt x="12" y="60"/>
                  </a:lnTo>
                  <a:lnTo>
                    <a:pt x="4" y="58"/>
                  </a:lnTo>
                  <a:lnTo>
                    <a:pt x="0" y="54"/>
                  </a:lnTo>
                  <a:lnTo>
                    <a:pt x="0" y="48"/>
                  </a:lnTo>
                  <a:lnTo>
                    <a:pt x="0" y="40"/>
                  </a:lnTo>
                  <a:lnTo>
                    <a:pt x="0" y="0"/>
                  </a:lnTo>
                  <a:lnTo>
                    <a:pt x="4" y="0"/>
                  </a:lnTo>
                  <a:lnTo>
                    <a:pt x="4" y="40"/>
                  </a:lnTo>
                  <a:lnTo>
                    <a:pt x="4" y="40"/>
                  </a:lnTo>
                  <a:lnTo>
                    <a:pt x="6" y="52"/>
                  </a:lnTo>
                  <a:lnTo>
                    <a:pt x="8" y="54"/>
                  </a:lnTo>
                  <a:lnTo>
                    <a:pt x="12" y="54"/>
                  </a:lnTo>
                  <a:lnTo>
                    <a:pt x="12" y="54"/>
                  </a:lnTo>
                  <a:lnTo>
                    <a:pt x="16" y="54"/>
                  </a:lnTo>
                  <a:lnTo>
                    <a:pt x="18" y="52"/>
                  </a:lnTo>
                  <a:lnTo>
                    <a:pt x="18" y="40"/>
                  </a:lnTo>
                  <a:lnTo>
                    <a:pt x="18" y="0"/>
                  </a:lnTo>
                  <a:lnTo>
                    <a:pt x="24" y="0"/>
                  </a:lnTo>
                  <a:lnTo>
                    <a:pt x="24" y="4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09" name="Freeform 5844">
              <a:extLst>
                <a:ext uri="{FF2B5EF4-FFF2-40B4-BE49-F238E27FC236}">
                  <a16:creationId xmlns:a16="http://schemas.microsoft.com/office/drawing/2014/main" id="{998235C5-15BF-CC4D-9328-D24E37B1E52C}"/>
                </a:ext>
              </a:extLst>
            </p:cNvPr>
            <p:cNvSpPr>
              <a:spLocks/>
            </p:cNvSpPr>
            <p:nvPr/>
          </p:nvSpPr>
          <p:spPr bwMode="auto">
            <a:xfrm>
              <a:off x="6324997" y="4911166"/>
              <a:ext cx="27489" cy="94560"/>
            </a:xfrm>
            <a:custGeom>
              <a:avLst/>
              <a:gdLst/>
              <a:ahLst/>
              <a:cxnLst>
                <a:cxn ang="0">
                  <a:pos x="18" y="4"/>
                </a:cxn>
                <a:cxn ang="0">
                  <a:pos x="6" y="4"/>
                </a:cxn>
                <a:cxn ang="0">
                  <a:pos x="6" y="26"/>
                </a:cxn>
                <a:cxn ang="0">
                  <a:pos x="18" y="26"/>
                </a:cxn>
                <a:cxn ang="0">
                  <a:pos x="18" y="30"/>
                </a:cxn>
                <a:cxn ang="0">
                  <a:pos x="6" y="30"/>
                </a:cxn>
                <a:cxn ang="0">
                  <a:pos x="6" y="54"/>
                </a:cxn>
                <a:cxn ang="0">
                  <a:pos x="18" y="54"/>
                </a:cxn>
                <a:cxn ang="0">
                  <a:pos x="18" y="60"/>
                </a:cxn>
                <a:cxn ang="0">
                  <a:pos x="0" y="60"/>
                </a:cxn>
                <a:cxn ang="0">
                  <a:pos x="0" y="0"/>
                </a:cxn>
                <a:cxn ang="0">
                  <a:pos x="18" y="0"/>
                </a:cxn>
                <a:cxn ang="0">
                  <a:pos x="18" y="4"/>
                </a:cxn>
              </a:cxnLst>
              <a:rect l="0" t="0" r="r" b="b"/>
              <a:pathLst>
                <a:path w="18" h="60">
                  <a:moveTo>
                    <a:pt x="18" y="4"/>
                  </a:moveTo>
                  <a:lnTo>
                    <a:pt x="6" y="4"/>
                  </a:lnTo>
                  <a:lnTo>
                    <a:pt x="6" y="26"/>
                  </a:lnTo>
                  <a:lnTo>
                    <a:pt x="18" y="26"/>
                  </a:lnTo>
                  <a:lnTo>
                    <a:pt x="18" y="30"/>
                  </a:lnTo>
                  <a:lnTo>
                    <a:pt x="6" y="30"/>
                  </a:lnTo>
                  <a:lnTo>
                    <a:pt x="6" y="54"/>
                  </a:lnTo>
                  <a:lnTo>
                    <a:pt x="18" y="54"/>
                  </a:lnTo>
                  <a:lnTo>
                    <a:pt x="18" y="60"/>
                  </a:lnTo>
                  <a:lnTo>
                    <a:pt x="0" y="60"/>
                  </a:lnTo>
                  <a:lnTo>
                    <a:pt x="0" y="0"/>
                  </a:lnTo>
                  <a:lnTo>
                    <a:pt x="18" y="0"/>
                  </a:lnTo>
                  <a:lnTo>
                    <a:pt x="1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13" name="Freeform 5845">
              <a:extLst>
                <a:ext uri="{FF2B5EF4-FFF2-40B4-BE49-F238E27FC236}">
                  <a16:creationId xmlns:a16="http://schemas.microsoft.com/office/drawing/2014/main" id="{EE92C426-48B0-B244-9721-49BBDE6D1390}"/>
                </a:ext>
              </a:extLst>
            </p:cNvPr>
            <p:cNvSpPr>
              <a:spLocks/>
            </p:cNvSpPr>
            <p:nvPr/>
          </p:nvSpPr>
          <p:spPr bwMode="auto">
            <a:xfrm>
              <a:off x="6549144" y="4915564"/>
              <a:ext cx="67667" cy="96759"/>
            </a:xfrm>
            <a:custGeom>
              <a:avLst/>
              <a:gdLst/>
              <a:ahLst/>
              <a:cxnLst>
                <a:cxn ang="0">
                  <a:pos x="42" y="60"/>
                </a:cxn>
                <a:cxn ang="0">
                  <a:pos x="36" y="60"/>
                </a:cxn>
                <a:cxn ang="0">
                  <a:pos x="32" y="16"/>
                </a:cxn>
                <a:cxn ang="0">
                  <a:pos x="32" y="16"/>
                </a:cxn>
                <a:cxn ang="0">
                  <a:pos x="32" y="10"/>
                </a:cxn>
                <a:cxn ang="0">
                  <a:pos x="32" y="10"/>
                </a:cxn>
                <a:cxn ang="0">
                  <a:pos x="32" y="10"/>
                </a:cxn>
                <a:cxn ang="0">
                  <a:pos x="30" y="22"/>
                </a:cxn>
                <a:cxn ang="0">
                  <a:pos x="24" y="60"/>
                </a:cxn>
                <a:cxn ang="0">
                  <a:pos x="20" y="60"/>
                </a:cxn>
                <a:cxn ang="0">
                  <a:pos x="12" y="16"/>
                </a:cxn>
                <a:cxn ang="0">
                  <a:pos x="12" y="16"/>
                </a:cxn>
                <a:cxn ang="0">
                  <a:pos x="12" y="10"/>
                </a:cxn>
                <a:cxn ang="0">
                  <a:pos x="12" y="10"/>
                </a:cxn>
                <a:cxn ang="0">
                  <a:pos x="12" y="10"/>
                </a:cxn>
                <a:cxn ang="0">
                  <a:pos x="12" y="22"/>
                </a:cxn>
                <a:cxn ang="0">
                  <a:pos x="6" y="60"/>
                </a:cxn>
                <a:cxn ang="0">
                  <a:pos x="0" y="60"/>
                </a:cxn>
                <a:cxn ang="0">
                  <a:pos x="10" y="0"/>
                </a:cxn>
                <a:cxn ang="0">
                  <a:pos x="14" y="0"/>
                </a:cxn>
                <a:cxn ang="0">
                  <a:pos x="20" y="46"/>
                </a:cxn>
                <a:cxn ang="0">
                  <a:pos x="20" y="46"/>
                </a:cxn>
                <a:cxn ang="0">
                  <a:pos x="22" y="52"/>
                </a:cxn>
                <a:cxn ang="0">
                  <a:pos x="22" y="52"/>
                </a:cxn>
                <a:cxn ang="0">
                  <a:pos x="22" y="52"/>
                </a:cxn>
                <a:cxn ang="0">
                  <a:pos x="24" y="42"/>
                </a:cxn>
                <a:cxn ang="0">
                  <a:pos x="30" y="0"/>
                </a:cxn>
                <a:cxn ang="0">
                  <a:pos x="34" y="0"/>
                </a:cxn>
                <a:cxn ang="0">
                  <a:pos x="42" y="60"/>
                </a:cxn>
              </a:cxnLst>
              <a:rect l="0" t="0" r="r" b="b"/>
              <a:pathLst>
                <a:path w="42" h="60">
                  <a:moveTo>
                    <a:pt x="42" y="60"/>
                  </a:moveTo>
                  <a:lnTo>
                    <a:pt x="36" y="60"/>
                  </a:lnTo>
                  <a:lnTo>
                    <a:pt x="32" y="16"/>
                  </a:lnTo>
                  <a:lnTo>
                    <a:pt x="32" y="16"/>
                  </a:lnTo>
                  <a:lnTo>
                    <a:pt x="32" y="10"/>
                  </a:lnTo>
                  <a:lnTo>
                    <a:pt x="32" y="10"/>
                  </a:lnTo>
                  <a:lnTo>
                    <a:pt x="32" y="10"/>
                  </a:lnTo>
                  <a:lnTo>
                    <a:pt x="30" y="22"/>
                  </a:lnTo>
                  <a:lnTo>
                    <a:pt x="24" y="60"/>
                  </a:lnTo>
                  <a:lnTo>
                    <a:pt x="20" y="60"/>
                  </a:lnTo>
                  <a:lnTo>
                    <a:pt x="12" y="16"/>
                  </a:lnTo>
                  <a:lnTo>
                    <a:pt x="12" y="16"/>
                  </a:lnTo>
                  <a:lnTo>
                    <a:pt x="12" y="10"/>
                  </a:lnTo>
                  <a:lnTo>
                    <a:pt x="12" y="10"/>
                  </a:lnTo>
                  <a:lnTo>
                    <a:pt x="12" y="10"/>
                  </a:lnTo>
                  <a:lnTo>
                    <a:pt x="12" y="22"/>
                  </a:lnTo>
                  <a:lnTo>
                    <a:pt x="6" y="60"/>
                  </a:lnTo>
                  <a:lnTo>
                    <a:pt x="0" y="60"/>
                  </a:lnTo>
                  <a:lnTo>
                    <a:pt x="10" y="0"/>
                  </a:lnTo>
                  <a:lnTo>
                    <a:pt x="14" y="0"/>
                  </a:lnTo>
                  <a:lnTo>
                    <a:pt x="20" y="46"/>
                  </a:lnTo>
                  <a:lnTo>
                    <a:pt x="20" y="46"/>
                  </a:lnTo>
                  <a:lnTo>
                    <a:pt x="22" y="52"/>
                  </a:lnTo>
                  <a:lnTo>
                    <a:pt x="22" y="52"/>
                  </a:lnTo>
                  <a:lnTo>
                    <a:pt x="22" y="52"/>
                  </a:lnTo>
                  <a:lnTo>
                    <a:pt x="24" y="42"/>
                  </a:lnTo>
                  <a:lnTo>
                    <a:pt x="30" y="0"/>
                  </a:lnTo>
                  <a:lnTo>
                    <a:pt x="34" y="0"/>
                  </a:lnTo>
                  <a:lnTo>
                    <a:pt x="42"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15" name="Freeform 5846">
              <a:extLst>
                <a:ext uri="{FF2B5EF4-FFF2-40B4-BE49-F238E27FC236}">
                  <a16:creationId xmlns:a16="http://schemas.microsoft.com/office/drawing/2014/main" id="{A9F9C688-9B96-5D49-B633-54DC18BAD7B7}"/>
                </a:ext>
              </a:extLst>
            </p:cNvPr>
            <p:cNvSpPr>
              <a:spLocks noEditPoints="1"/>
            </p:cNvSpPr>
            <p:nvPr/>
          </p:nvSpPr>
          <p:spPr bwMode="auto">
            <a:xfrm>
              <a:off x="6618925" y="4915564"/>
              <a:ext cx="48636" cy="96759"/>
            </a:xfrm>
            <a:custGeom>
              <a:avLst/>
              <a:gdLst/>
              <a:ahLst/>
              <a:cxnLst>
                <a:cxn ang="0">
                  <a:pos x="30" y="60"/>
                </a:cxn>
                <a:cxn ang="0">
                  <a:pos x="24" y="60"/>
                </a:cxn>
                <a:cxn ang="0">
                  <a:pos x="20" y="48"/>
                </a:cxn>
                <a:cxn ang="0">
                  <a:pos x="8" y="48"/>
                </a:cxn>
                <a:cxn ang="0">
                  <a:pos x="6" y="60"/>
                </a:cxn>
                <a:cxn ang="0">
                  <a:pos x="0" y="60"/>
                </a:cxn>
                <a:cxn ang="0">
                  <a:pos x="12" y="0"/>
                </a:cxn>
                <a:cxn ang="0">
                  <a:pos x="18" y="0"/>
                </a:cxn>
                <a:cxn ang="0">
                  <a:pos x="30" y="60"/>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0">
                  <a:moveTo>
                    <a:pt x="30" y="60"/>
                  </a:moveTo>
                  <a:lnTo>
                    <a:pt x="24" y="60"/>
                  </a:lnTo>
                  <a:lnTo>
                    <a:pt x="20" y="48"/>
                  </a:lnTo>
                  <a:lnTo>
                    <a:pt x="8" y="48"/>
                  </a:lnTo>
                  <a:lnTo>
                    <a:pt x="6" y="60"/>
                  </a:lnTo>
                  <a:lnTo>
                    <a:pt x="0" y="60"/>
                  </a:lnTo>
                  <a:lnTo>
                    <a:pt x="12" y="0"/>
                  </a:lnTo>
                  <a:lnTo>
                    <a:pt x="18" y="0"/>
                  </a:lnTo>
                  <a:lnTo>
                    <a:pt x="30" y="60"/>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25" name="Freeform 5847">
              <a:extLst>
                <a:ext uri="{FF2B5EF4-FFF2-40B4-BE49-F238E27FC236}">
                  <a16:creationId xmlns:a16="http://schemas.microsoft.com/office/drawing/2014/main" id="{7E761AE2-F241-5642-B921-F899D48F36CD}"/>
                </a:ext>
              </a:extLst>
            </p:cNvPr>
            <p:cNvSpPr>
              <a:spLocks noEditPoints="1"/>
            </p:cNvSpPr>
            <p:nvPr/>
          </p:nvSpPr>
          <p:spPr bwMode="auto">
            <a:xfrm>
              <a:off x="6673904" y="4915564"/>
              <a:ext cx="40178" cy="96759"/>
            </a:xfrm>
            <a:custGeom>
              <a:avLst/>
              <a:gdLst/>
              <a:ahLst/>
              <a:cxnLst>
                <a:cxn ang="0">
                  <a:pos x="0" y="0"/>
                </a:cxn>
                <a:cxn ang="0">
                  <a:pos x="6" y="0"/>
                </a:cxn>
                <a:cxn ang="0">
                  <a:pos x="6" y="0"/>
                </a:cxn>
                <a:cxn ang="0">
                  <a:pos x="14" y="2"/>
                </a:cxn>
                <a:cxn ang="0">
                  <a:pos x="18" y="2"/>
                </a:cxn>
                <a:cxn ang="0">
                  <a:pos x="20" y="4"/>
                </a:cxn>
                <a:cxn ang="0">
                  <a:pos x="22" y="8"/>
                </a:cxn>
                <a:cxn ang="0">
                  <a:pos x="24" y="14"/>
                </a:cxn>
                <a:cxn ang="0">
                  <a:pos x="26" y="30"/>
                </a:cxn>
                <a:cxn ang="0">
                  <a:pos x="26" y="30"/>
                </a:cxn>
                <a:cxn ang="0">
                  <a:pos x="24" y="46"/>
                </a:cxn>
                <a:cxn ang="0">
                  <a:pos x="22" y="54"/>
                </a:cxn>
                <a:cxn ang="0">
                  <a:pos x="18" y="58"/>
                </a:cxn>
                <a:cxn ang="0">
                  <a:pos x="16" y="60"/>
                </a:cxn>
                <a:cxn ang="0">
                  <a:pos x="6" y="60"/>
                </a:cxn>
                <a:cxn ang="0">
                  <a:pos x="0" y="60"/>
                </a:cxn>
                <a:cxn ang="0">
                  <a:pos x="0" y="0"/>
                </a:cxn>
                <a:cxn ang="0">
                  <a:pos x="6" y="56"/>
                </a:cxn>
                <a:cxn ang="0">
                  <a:pos x="8" y="56"/>
                </a:cxn>
                <a:cxn ang="0">
                  <a:pos x="8" y="56"/>
                </a:cxn>
                <a:cxn ang="0">
                  <a:pos x="14" y="54"/>
                </a:cxn>
                <a:cxn ang="0">
                  <a:pos x="18" y="50"/>
                </a:cxn>
                <a:cxn ang="0">
                  <a:pos x="18" y="42"/>
                </a:cxn>
                <a:cxn ang="0">
                  <a:pos x="20" y="30"/>
                </a:cxn>
                <a:cxn ang="0">
                  <a:pos x="20" y="30"/>
                </a:cxn>
                <a:cxn ang="0">
                  <a:pos x="18" y="18"/>
                </a:cxn>
                <a:cxn ang="0">
                  <a:pos x="16" y="10"/>
                </a:cxn>
                <a:cxn ang="0">
                  <a:pos x="12" y="6"/>
                </a:cxn>
                <a:cxn ang="0">
                  <a:pos x="6" y="6"/>
                </a:cxn>
                <a:cxn ang="0">
                  <a:pos x="6" y="6"/>
                </a:cxn>
                <a:cxn ang="0">
                  <a:pos x="6" y="56"/>
                </a:cxn>
              </a:cxnLst>
              <a:rect l="0" t="0" r="r" b="b"/>
              <a:pathLst>
                <a:path w="26" h="60">
                  <a:moveTo>
                    <a:pt x="0" y="0"/>
                  </a:moveTo>
                  <a:lnTo>
                    <a:pt x="6" y="0"/>
                  </a:lnTo>
                  <a:lnTo>
                    <a:pt x="6" y="0"/>
                  </a:lnTo>
                  <a:lnTo>
                    <a:pt x="14" y="2"/>
                  </a:lnTo>
                  <a:lnTo>
                    <a:pt x="18" y="2"/>
                  </a:lnTo>
                  <a:lnTo>
                    <a:pt x="20" y="4"/>
                  </a:lnTo>
                  <a:lnTo>
                    <a:pt x="22" y="8"/>
                  </a:lnTo>
                  <a:lnTo>
                    <a:pt x="24" y="14"/>
                  </a:lnTo>
                  <a:lnTo>
                    <a:pt x="26" y="30"/>
                  </a:lnTo>
                  <a:lnTo>
                    <a:pt x="26" y="30"/>
                  </a:lnTo>
                  <a:lnTo>
                    <a:pt x="24" y="46"/>
                  </a:lnTo>
                  <a:lnTo>
                    <a:pt x="22" y="54"/>
                  </a:lnTo>
                  <a:lnTo>
                    <a:pt x="18" y="58"/>
                  </a:lnTo>
                  <a:lnTo>
                    <a:pt x="16" y="60"/>
                  </a:lnTo>
                  <a:lnTo>
                    <a:pt x="6" y="60"/>
                  </a:lnTo>
                  <a:lnTo>
                    <a:pt x="0" y="60"/>
                  </a:lnTo>
                  <a:lnTo>
                    <a:pt x="0" y="0"/>
                  </a:lnTo>
                  <a:close/>
                  <a:moveTo>
                    <a:pt x="6" y="56"/>
                  </a:moveTo>
                  <a:lnTo>
                    <a:pt x="8" y="56"/>
                  </a:lnTo>
                  <a:lnTo>
                    <a:pt x="8" y="56"/>
                  </a:lnTo>
                  <a:lnTo>
                    <a:pt x="14" y="54"/>
                  </a:lnTo>
                  <a:lnTo>
                    <a:pt x="18" y="50"/>
                  </a:lnTo>
                  <a:lnTo>
                    <a:pt x="18" y="42"/>
                  </a:lnTo>
                  <a:lnTo>
                    <a:pt x="20" y="30"/>
                  </a:lnTo>
                  <a:lnTo>
                    <a:pt x="20" y="30"/>
                  </a:lnTo>
                  <a:lnTo>
                    <a:pt x="18" y="18"/>
                  </a:lnTo>
                  <a:lnTo>
                    <a:pt x="16" y="10"/>
                  </a:lnTo>
                  <a:lnTo>
                    <a:pt x="12" y="6"/>
                  </a:lnTo>
                  <a:lnTo>
                    <a:pt x="6" y="6"/>
                  </a:lnTo>
                  <a:lnTo>
                    <a:pt x="6" y="6"/>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26" name="Freeform 5848">
              <a:extLst>
                <a:ext uri="{FF2B5EF4-FFF2-40B4-BE49-F238E27FC236}">
                  <a16:creationId xmlns:a16="http://schemas.microsoft.com/office/drawing/2014/main" id="{1AAFE81F-AE56-3744-A12F-61ABA274DBB4}"/>
                </a:ext>
              </a:extLst>
            </p:cNvPr>
            <p:cNvSpPr>
              <a:spLocks noEditPoints="1"/>
            </p:cNvSpPr>
            <p:nvPr/>
          </p:nvSpPr>
          <p:spPr bwMode="auto">
            <a:xfrm>
              <a:off x="6718311" y="4915564"/>
              <a:ext cx="48635" cy="96759"/>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27" name="Freeform 5849">
              <a:extLst>
                <a:ext uri="{FF2B5EF4-FFF2-40B4-BE49-F238E27FC236}">
                  <a16:creationId xmlns:a16="http://schemas.microsoft.com/office/drawing/2014/main" id="{FDB218C9-9F7E-1C43-A4C8-016622FCE701}"/>
                </a:ext>
              </a:extLst>
            </p:cNvPr>
            <p:cNvSpPr>
              <a:spLocks/>
            </p:cNvSpPr>
            <p:nvPr/>
          </p:nvSpPr>
          <p:spPr bwMode="auto">
            <a:xfrm>
              <a:off x="6769061" y="4915564"/>
              <a:ext cx="44406" cy="98958"/>
            </a:xfrm>
            <a:custGeom>
              <a:avLst/>
              <a:gdLst/>
              <a:ahLst/>
              <a:cxnLst>
                <a:cxn ang="0">
                  <a:pos x="14" y="28"/>
                </a:cxn>
                <a:cxn ang="0">
                  <a:pos x="28" y="28"/>
                </a:cxn>
                <a:cxn ang="0">
                  <a:pos x="28" y="40"/>
                </a:cxn>
                <a:cxn ang="0">
                  <a:pos x="28" y="40"/>
                </a:cxn>
                <a:cxn ang="0">
                  <a:pos x="26" y="48"/>
                </a:cxn>
                <a:cxn ang="0">
                  <a:pos x="26" y="54"/>
                </a:cxn>
                <a:cxn ang="0">
                  <a:pos x="22" y="60"/>
                </a:cxn>
                <a:cxn ang="0">
                  <a:pos x="18" y="62"/>
                </a:cxn>
                <a:cxn ang="0">
                  <a:pos x="14" y="62"/>
                </a:cxn>
                <a:cxn ang="0">
                  <a:pos x="14" y="62"/>
                </a:cxn>
                <a:cxn ang="0">
                  <a:pos x="10" y="60"/>
                </a:cxn>
                <a:cxn ang="0">
                  <a:pos x="6" y="60"/>
                </a:cxn>
                <a:cxn ang="0">
                  <a:pos x="2" y="52"/>
                </a:cxn>
                <a:cxn ang="0">
                  <a:pos x="0" y="42"/>
                </a:cxn>
                <a:cxn ang="0">
                  <a:pos x="0" y="30"/>
                </a:cxn>
                <a:cxn ang="0">
                  <a:pos x="0" y="30"/>
                </a:cxn>
                <a:cxn ang="0">
                  <a:pos x="0" y="18"/>
                </a:cxn>
                <a:cxn ang="0">
                  <a:pos x="2" y="10"/>
                </a:cxn>
                <a:cxn ang="0">
                  <a:pos x="8" y="2"/>
                </a:cxn>
                <a:cxn ang="0">
                  <a:pos x="10" y="0"/>
                </a:cxn>
                <a:cxn ang="0">
                  <a:pos x="14" y="0"/>
                </a:cxn>
                <a:cxn ang="0">
                  <a:pos x="14" y="0"/>
                </a:cxn>
                <a:cxn ang="0">
                  <a:pos x="20" y="0"/>
                </a:cxn>
                <a:cxn ang="0">
                  <a:pos x="24" y="2"/>
                </a:cxn>
                <a:cxn ang="0">
                  <a:pos x="26" y="6"/>
                </a:cxn>
                <a:cxn ang="0">
                  <a:pos x="28" y="12"/>
                </a:cxn>
                <a:cxn ang="0">
                  <a:pos x="22" y="14"/>
                </a:cxn>
                <a:cxn ang="0">
                  <a:pos x="22" y="14"/>
                </a:cxn>
                <a:cxn ang="0">
                  <a:pos x="20" y="8"/>
                </a:cxn>
                <a:cxn ang="0">
                  <a:pos x="18" y="6"/>
                </a:cxn>
                <a:cxn ang="0">
                  <a:pos x="16" y="6"/>
                </a:cxn>
                <a:cxn ang="0">
                  <a:pos x="16" y="6"/>
                </a:cxn>
                <a:cxn ang="0">
                  <a:pos x="12" y="6"/>
                </a:cxn>
                <a:cxn ang="0">
                  <a:pos x="10" y="8"/>
                </a:cxn>
                <a:cxn ang="0">
                  <a:pos x="8" y="12"/>
                </a:cxn>
                <a:cxn ang="0">
                  <a:pos x="6" y="20"/>
                </a:cxn>
                <a:cxn ang="0">
                  <a:pos x="6" y="28"/>
                </a:cxn>
                <a:cxn ang="0">
                  <a:pos x="6" y="28"/>
                </a:cxn>
                <a:cxn ang="0">
                  <a:pos x="6" y="42"/>
                </a:cxn>
                <a:cxn ang="0">
                  <a:pos x="8" y="50"/>
                </a:cxn>
                <a:cxn ang="0">
                  <a:pos x="10" y="54"/>
                </a:cxn>
                <a:cxn ang="0">
                  <a:pos x="14" y="56"/>
                </a:cxn>
                <a:cxn ang="0">
                  <a:pos x="14" y="56"/>
                </a:cxn>
                <a:cxn ang="0">
                  <a:pos x="18" y="56"/>
                </a:cxn>
                <a:cxn ang="0">
                  <a:pos x="20" y="52"/>
                </a:cxn>
                <a:cxn ang="0">
                  <a:pos x="22" y="38"/>
                </a:cxn>
                <a:cxn ang="0">
                  <a:pos x="22" y="34"/>
                </a:cxn>
                <a:cxn ang="0">
                  <a:pos x="14" y="34"/>
                </a:cxn>
                <a:cxn ang="0">
                  <a:pos x="14" y="28"/>
                </a:cxn>
              </a:cxnLst>
              <a:rect l="0" t="0" r="r" b="b"/>
              <a:pathLst>
                <a:path w="28" h="62">
                  <a:moveTo>
                    <a:pt x="14" y="28"/>
                  </a:moveTo>
                  <a:lnTo>
                    <a:pt x="28" y="28"/>
                  </a:lnTo>
                  <a:lnTo>
                    <a:pt x="28" y="40"/>
                  </a:lnTo>
                  <a:lnTo>
                    <a:pt x="28" y="40"/>
                  </a:lnTo>
                  <a:lnTo>
                    <a:pt x="26" y="48"/>
                  </a:lnTo>
                  <a:lnTo>
                    <a:pt x="26" y="54"/>
                  </a:lnTo>
                  <a:lnTo>
                    <a:pt x="22" y="60"/>
                  </a:lnTo>
                  <a:lnTo>
                    <a:pt x="18" y="62"/>
                  </a:lnTo>
                  <a:lnTo>
                    <a:pt x="14" y="62"/>
                  </a:lnTo>
                  <a:lnTo>
                    <a:pt x="14" y="62"/>
                  </a:lnTo>
                  <a:lnTo>
                    <a:pt x="10" y="60"/>
                  </a:lnTo>
                  <a:lnTo>
                    <a:pt x="6" y="60"/>
                  </a:lnTo>
                  <a:lnTo>
                    <a:pt x="2" y="52"/>
                  </a:lnTo>
                  <a:lnTo>
                    <a:pt x="0" y="42"/>
                  </a:lnTo>
                  <a:lnTo>
                    <a:pt x="0" y="30"/>
                  </a:lnTo>
                  <a:lnTo>
                    <a:pt x="0" y="30"/>
                  </a:lnTo>
                  <a:lnTo>
                    <a:pt x="0" y="18"/>
                  </a:lnTo>
                  <a:lnTo>
                    <a:pt x="2" y="10"/>
                  </a:lnTo>
                  <a:lnTo>
                    <a:pt x="8" y="2"/>
                  </a:lnTo>
                  <a:lnTo>
                    <a:pt x="10" y="0"/>
                  </a:lnTo>
                  <a:lnTo>
                    <a:pt x="14" y="0"/>
                  </a:lnTo>
                  <a:lnTo>
                    <a:pt x="14" y="0"/>
                  </a:lnTo>
                  <a:lnTo>
                    <a:pt x="20" y="0"/>
                  </a:lnTo>
                  <a:lnTo>
                    <a:pt x="24" y="2"/>
                  </a:lnTo>
                  <a:lnTo>
                    <a:pt x="26" y="6"/>
                  </a:lnTo>
                  <a:lnTo>
                    <a:pt x="28" y="12"/>
                  </a:lnTo>
                  <a:lnTo>
                    <a:pt x="22" y="14"/>
                  </a:lnTo>
                  <a:lnTo>
                    <a:pt x="22" y="14"/>
                  </a:lnTo>
                  <a:lnTo>
                    <a:pt x="20" y="8"/>
                  </a:lnTo>
                  <a:lnTo>
                    <a:pt x="18" y="6"/>
                  </a:lnTo>
                  <a:lnTo>
                    <a:pt x="16" y="6"/>
                  </a:lnTo>
                  <a:lnTo>
                    <a:pt x="16" y="6"/>
                  </a:lnTo>
                  <a:lnTo>
                    <a:pt x="12" y="6"/>
                  </a:lnTo>
                  <a:lnTo>
                    <a:pt x="10" y="8"/>
                  </a:lnTo>
                  <a:lnTo>
                    <a:pt x="8" y="12"/>
                  </a:lnTo>
                  <a:lnTo>
                    <a:pt x="6" y="20"/>
                  </a:lnTo>
                  <a:lnTo>
                    <a:pt x="6" y="28"/>
                  </a:lnTo>
                  <a:lnTo>
                    <a:pt x="6" y="28"/>
                  </a:lnTo>
                  <a:lnTo>
                    <a:pt x="6" y="42"/>
                  </a:lnTo>
                  <a:lnTo>
                    <a:pt x="8" y="50"/>
                  </a:lnTo>
                  <a:lnTo>
                    <a:pt x="10" y="54"/>
                  </a:lnTo>
                  <a:lnTo>
                    <a:pt x="14" y="56"/>
                  </a:lnTo>
                  <a:lnTo>
                    <a:pt x="14" y="56"/>
                  </a:lnTo>
                  <a:lnTo>
                    <a:pt x="18" y="56"/>
                  </a:lnTo>
                  <a:lnTo>
                    <a:pt x="20" y="52"/>
                  </a:lnTo>
                  <a:lnTo>
                    <a:pt x="22" y="38"/>
                  </a:lnTo>
                  <a:lnTo>
                    <a:pt x="22" y="34"/>
                  </a:lnTo>
                  <a:lnTo>
                    <a:pt x="14" y="34"/>
                  </a:lnTo>
                  <a:lnTo>
                    <a:pt x="14" y="2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28" name="Freeform 5850">
              <a:extLst>
                <a:ext uri="{FF2B5EF4-FFF2-40B4-BE49-F238E27FC236}">
                  <a16:creationId xmlns:a16="http://schemas.microsoft.com/office/drawing/2014/main" id="{5F2DDF01-5014-0146-A246-9F7665E49D9E}"/>
                </a:ext>
              </a:extLst>
            </p:cNvPr>
            <p:cNvSpPr>
              <a:spLocks noEditPoints="1"/>
            </p:cNvSpPr>
            <p:nvPr/>
          </p:nvSpPr>
          <p:spPr bwMode="auto">
            <a:xfrm>
              <a:off x="6817696" y="4915564"/>
              <a:ext cx="46521" cy="96759"/>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29" name="Freeform 5852">
              <a:extLst>
                <a:ext uri="{FF2B5EF4-FFF2-40B4-BE49-F238E27FC236}">
                  <a16:creationId xmlns:a16="http://schemas.microsoft.com/office/drawing/2014/main" id="{670ADB1F-ED26-B74B-BDB1-A4F9F2EEBA73}"/>
                </a:ext>
              </a:extLst>
            </p:cNvPr>
            <p:cNvSpPr>
              <a:spLocks/>
            </p:cNvSpPr>
            <p:nvPr/>
          </p:nvSpPr>
          <p:spPr bwMode="auto">
            <a:xfrm>
              <a:off x="6868446" y="4915564"/>
              <a:ext cx="40178" cy="98958"/>
            </a:xfrm>
            <a:custGeom>
              <a:avLst/>
              <a:gdLst/>
              <a:ahLst/>
              <a:cxnLst>
                <a:cxn ang="0">
                  <a:pos x="24" y="10"/>
                </a:cxn>
                <a:cxn ang="0">
                  <a:pos x="24" y="10"/>
                </a:cxn>
                <a:cxn ang="0">
                  <a:pos x="20" y="6"/>
                </a:cxn>
                <a:cxn ang="0">
                  <a:pos x="14" y="6"/>
                </a:cxn>
                <a:cxn ang="0">
                  <a:pos x="14" y="6"/>
                </a:cxn>
                <a:cxn ang="0">
                  <a:pos x="10" y="6"/>
                </a:cxn>
                <a:cxn ang="0">
                  <a:pos x="8" y="8"/>
                </a:cxn>
                <a:cxn ang="0">
                  <a:pos x="6" y="12"/>
                </a:cxn>
                <a:cxn ang="0">
                  <a:pos x="6" y="14"/>
                </a:cxn>
                <a:cxn ang="0">
                  <a:pos x="6" y="14"/>
                </a:cxn>
                <a:cxn ang="0">
                  <a:pos x="6" y="20"/>
                </a:cxn>
                <a:cxn ang="0">
                  <a:pos x="8" y="24"/>
                </a:cxn>
                <a:cxn ang="0">
                  <a:pos x="16" y="28"/>
                </a:cxn>
                <a:cxn ang="0">
                  <a:pos x="16" y="28"/>
                </a:cxn>
                <a:cxn ang="0">
                  <a:pos x="22" y="34"/>
                </a:cxn>
                <a:cxn ang="0">
                  <a:pos x="26" y="40"/>
                </a:cxn>
                <a:cxn ang="0">
                  <a:pos x="26" y="44"/>
                </a:cxn>
                <a:cxn ang="0">
                  <a:pos x="26" y="44"/>
                </a:cxn>
                <a:cxn ang="0">
                  <a:pos x="26" y="50"/>
                </a:cxn>
                <a:cxn ang="0">
                  <a:pos x="22" y="56"/>
                </a:cxn>
                <a:cxn ang="0">
                  <a:pos x="18" y="60"/>
                </a:cxn>
                <a:cxn ang="0">
                  <a:pos x="12" y="62"/>
                </a:cxn>
                <a:cxn ang="0">
                  <a:pos x="12" y="62"/>
                </a:cxn>
                <a:cxn ang="0">
                  <a:pos x="6" y="60"/>
                </a:cxn>
                <a:cxn ang="0">
                  <a:pos x="2" y="58"/>
                </a:cxn>
                <a:cxn ang="0">
                  <a:pos x="2" y="52"/>
                </a:cxn>
                <a:cxn ang="0">
                  <a:pos x="2" y="52"/>
                </a:cxn>
                <a:cxn ang="0">
                  <a:pos x="6" y="54"/>
                </a:cxn>
                <a:cxn ang="0">
                  <a:pos x="12" y="56"/>
                </a:cxn>
                <a:cxn ang="0">
                  <a:pos x="12" y="56"/>
                </a:cxn>
                <a:cxn ang="0">
                  <a:pos x="16" y="56"/>
                </a:cxn>
                <a:cxn ang="0">
                  <a:pos x="18" y="52"/>
                </a:cxn>
                <a:cxn ang="0">
                  <a:pos x="20" y="50"/>
                </a:cxn>
                <a:cxn ang="0">
                  <a:pos x="20" y="46"/>
                </a:cxn>
                <a:cxn ang="0">
                  <a:pos x="20" y="46"/>
                </a:cxn>
                <a:cxn ang="0">
                  <a:pos x="20" y="40"/>
                </a:cxn>
                <a:cxn ang="0">
                  <a:pos x="18" y="38"/>
                </a:cxn>
                <a:cxn ang="0">
                  <a:pos x="10" y="32"/>
                </a:cxn>
                <a:cxn ang="0">
                  <a:pos x="10" y="32"/>
                </a:cxn>
                <a:cxn ang="0">
                  <a:pos x="4" y="26"/>
                </a:cxn>
                <a:cxn ang="0">
                  <a:pos x="0" y="22"/>
                </a:cxn>
                <a:cxn ang="0">
                  <a:pos x="0" y="16"/>
                </a:cxn>
                <a:cxn ang="0">
                  <a:pos x="0" y="16"/>
                </a:cxn>
                <a:cxn ang="0">
                  <a:pos x="0" y="10"/>
                </a:cxn>
                <a:cxn ang="0">
                  <a:pos x="4" y="4"/>
                </a:cxn>
                <a:cxn ang="0">
                  <a:pos x="8" y="2"/>
                </a:cxn>
                <a:cxn ang="0">
                  <a:pos x="14" y="0"/>
                </a:cxn>
                <a:cxn ang="0">
                  <a:pos x="14" y="0"/>
                </a:cxn>
                <a:cxn ang="0">
                  <a:pos x="18" y="0"/>
                </a:cxn>
                <a:cxn ang="0">
                  <a:pos x="24" y="2"/>
                </a:cxn>
                <a:cxn ang="0">
                  <a:pos x="24" y="10"/>
                </a:cxn>
              </a:cxnLst>
              <a:rect l="0" t="0" r="r" b="b"/>
              <a:pathLst>
                <a:path w="26" h="62">
                  <a:moveTo>
                    <a:pt x="24" y="10"/>
                  </a:moveTo>
                  <a:lnTo>
                    <a:pt x="24" y="10"/>
                  </a:lnTo>
                  <a:lnTo>
                    <a:pt x="20" y="6"/>
                  </a:lnTo>
                  <a:lnTo>
                    <a:pt x="14" y="6"/>
                  </a:lnTo>
                  <a:lnTo>
                    <a:pt x="14" y="6"/>
                  </a:lnTo>
                  <a:lnTo>
                    <a:pt x="10" y="6"/>
                  </a:lnTo>
                  <a:lnTo>
                    <a:pt x="8" y="8"/>
                  </a:lnTo>
                  <a:lnTo>
                    <a:pt x="6" y="12"/>
                  </a:lnTo>
                  <a:lnTo>
                    <a:pt x="6" y="14"/>
                  </a:lnTo>
                  <a:lnTo>
                    <a:pt x="6" y="14"/>
                  </a:lnTo>
                  <a:lnTo>
                    <a:pt x="6" y="20"/>
                  </a:lnTo>
                  <a:lnTo>
                    <a:pt x="8" y="24"/>
                  </a:lnTo>
                  <a:lnTo>
                    <a:pt x="16" y="28"/>
                  </a:lnTo>
                  <a:lnTo>
                    <a:pt x="16" y="28"/>
                  </a:lnTo>
                  <a:lnTo>
                    <a:pt x="22" y="34"/>
                  </a:lnTo>
                  <a:lnTo>
                    <a:pt x="26" y="40"/>
                  </a:lnTo>
                  <a:lnTo>
                    <a:pt x="26" y="44"/>
                  </a:lnTo>
                  <a:lnTo>
                    <a:pt x="26" y="44"/>
                  </a:lnTo>
                  <a:lnTo>
                    <a:pt x="26" y="50"/>
                  </a:lnTo>
                  <a:lnTo>
                    <a:pt x="22" y="56"/>
                  </a:lnTo>
                  <a:lnTo>
                    <a:pt x="18" y="60"/>
                  </a:lnTo>
                  <a:lnTo>
                    <a:pt x="12" y="62"/>
                  </a:lnTo>
                  <a:lnTo>
                    <a:pt x="12" y="62"/>
                  </a:lnTo>
                  <a:lnTo>
                    <a:pt x="6" y="60"/>
                  </a:lnTo>
                  <a:lnTo>
                    <a:pt x="2" y="58"/>
                  </a:lnTo>
                  <a:lnTo>
                    <a:pt x="2" y="52"/>
                  </a:lnTo>
                  <a:lnTo>
                    <a:pt x="2" y="52"/>
                  </a:lnTo>
                  <a:lnTo>
                    <a:pt x="6" y="54"/>
                  </a:lnTo>
                  <a:lnTo>
                    <a:pt x="12" y="56"/>
                  </a:lnTo>
                  <a:lnTo>
                    <a:pt x="12" y="56"/>
                  </a:lnTo>
                  <a:lnTo>
                    <a:pt x="16" y="56"/>
                  </a:lnTo>
                  <a:lnTo>
                    <a:pt x="18" y="52"/>
                  </a:lnTo>
                  <a:lnTo>
                    <a:pt x="20" y="50"/>
                  </a:lnTo>
                  <a:lnTo>
                    <a:pt x="20" y="46"/>
                  </a:lnTo>
                  <a:lnTo>
                    <a:pt x="20" y="46"/>
                  </a:lnTo>
                  <a:lnTo>
                    <a:pt x="20" y="40"/>
                  </a:lnTo>
                  <a:lnTo>
                    <a:pt x="18" y="38"/>
                  </a:lnTo>
                  <a:lnTo>
                    <a:pt x="10" y="32"/>
                  </a:lnTo>
                  <a:lnTo>
                    <a:pt x="10" y="32"/>
                  </a:lnTo>
                  <a:lnTo>
                    <a:pt x="4" y="26"/>
                  </a:lnTo>
                  <a:lnTo>
                    <a:pt x="0" y="22"/>
                  </a:lnTo>
                  <a:lnTo>
                    <a:pt x="0" y="16"/>
                  </a:lnTo>
                  <a:lnTo>
                    <a:pt x="0" y="16"/>
                  </a:lnTo>
                  <a:lnTo>
                    <a:pt x="0" y="10"/>
                  </a:lnTo>
                  <a:lnTo>
                    <a:pt x="4" y="4"/>
                  </a:lnTo>
                  <a:lnTo>
                    <a:pt x="8" y="2"/>
                  </a:lnTo>
                  <a:lnTo>
                    <a:pt x="14" y="0"/>
                  </a:lnTo>
                  <a:lnTo>
                    <a:pt x="14" y="0"/>
                  </a:lnTo>
                  <a:lnTo>
                    <a:pt x="18" y="0"/>
                  </a:lnTo>
                  <a:lnTo>
                    <a:pt x="24" y="2"/>
                  </a:lnTo>
                  <a:lnTo>
                    <a:pt x="24"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30" name="Freeform 5853">
              <a:extLst>
                <a:ext uri="{FF2B5EF4-FFF2-40B4-BE49-F238E27FC236}">
                  <a16:creationId xmlns:a16="http://schemas.microsoft.com/office/drawing/2014/main" id="{16C6E454-435B-9E4A-B5A4-984411B2A916}"/>
                </a:ext>
              </a:extLst>
            </p:cNvPr>
            <p:cNvSpPr>
              <a:spLocks/>
            </p:cNvSpPr>
            <p:nvPr/>
          </p:nvSpPr>
          <p:spPr bwMode="auto">
            <a:xfrm>
              <a:off x="6919197" y="4915564"/>
              <a:ext cx="38063" cy="98958"/>
            </a:xfrm>
            <a:custGeom>
              <a:avLst/>
              <a:gdLst/>
              <a:ahLst/>
              <a:cxnLst>
                <a:cxn ang="0">
                  <a:pos x="24" y="60"/>
                </a:cxn>
                <a:cxn ang="0">
                  <a:pos x="24" y="60"/>
                </a:cxn>
                <a:cxn ang="0">
                  <a:pos x="20" y="60"/>
                </a:cxn>
                <a:cxn ang="0">
                  <a:pos x="16" y="62"/>
                </a:cxn>
                <a:cxn ang="0">
                  <a:pos x="16" y="62"/>
                </a:cxn>
                <a:cxn ang="0">
                  <a:pos x="12" y="60"/>
                </a:cxn>
                <a:cxn ang="0">
                  <a:pos x="8" y="58"/>
                </a:cxn>
                <a:cxn ang="0">
                  <a:pos x="2" y="52"/>
                </a:cxn>
                <a:cxn ang="0">
                  <a:pos x="0" y="42"/>
                </a:cxn>
                <a:cxn ang="0">
                  <a:pos x="0" y="32"/>
                </a:cxn>
                <a:cxn ang="0">
                  <a:pos x="0" y="32"/>
                </a:cxn>
                <a:cxn ang="0">
                  <a:pos x="0" y="24"/>
                </a:cxn>
                <a:cxn ang="0">
                  <a:pos x="2" y="12"/>
                </a:cxn>
                <a:cxn ang="0">
                  <a:pos x="4" y="8"/>
                </a:cxn>
                <a:cxn ang="0">
                  <a:pos x="6" y="4"/>
                </a:cxn>
                <a:cxn ang="0">
                  <a:pos x="10" y="0"/>
                </a:cxn>
                <a:cxn ang="0">
                  <a:pos x="16" y="0"/>
                </a:cxn>
                <a:cxn ang="0">
                  <a:pos x="16" y="0"/>
                </a:cxn>
                <a:cxn ang="0">
                  <a:pos x="20" y="0"/>
                </a:cxn>
                <a:cxn ang="0">
                  <a:pos x="24" y="2"/>
                </a:cxn>
                <a:cxn ang="0">
                  <a:pos x="24" y="8"/>
                </a:cxn>
                <a:cxn ang="0">
                  <a:pos x="24" y="8"/>
                </a:cxn>
                <a:cxn ang="0">
                  <a:pos x="20" y="6"/>
                </a:cxn>
                <a:cxn ang="0">
                  <a:pos x="16" y="6"/>
                </a:cxn>
                <a:cxn ang="0">
                  <a:pos x="16" y="6"/>
                </a:cxn>
                <a:cxn ang="0">
                  <a:pos x="14" y="6"/>
                </a:cxn>
                <a:cxn ang="0">
                  <a:pos x="10" y="8"/>
                </a:cxn>
                <a:cxn ang="0">
                  <a:pos x="8" y="14"/>
                </a:cxn>
                <a:cxn ang="0">
                  <a:pos x="6" y="22"/>
                </a:cxn>
                <a:cxn ang="0">
                  <a:pos x="6" y="30"/>
                </a:cxn>
                <a:cxn ang="0">
                  <a:pos x="6" y="30"/>
                </a:cxn>
                <a:cxn ang="0">
                  <a:pos x="6" y="38"/>
                </a:cxn>
                <a:cxn ang="0">
                  <a:pos x="6" y="46"/>
                </a:cxn>
                <a:cxn ang="0">
                  <a:pos x="10" y="54"/>
                </a:cxn>
                <a:cxn ang="0">
                  <a:pos x="12" y="56"/>
                </a:cxn>
                <a:cxn ang="0">
                  <a:pos x="16" y="56"/>
                </a:cxn>
                <a:cxn ang="0">
                  <a:pos x="16" y="56"/>
                </a:cxn>
                <a:cxn ang="0">
                  <a:pos x="20" y="56"/>
                </a:cxn>
                <a:cxn ang="0">
                  <a:pos x="24" y="54"/>
                </a:cxn>
                <a:cxn ang="0">
                  <a:pos x="24" y="60"/>
                </a:cxn>
              </a:cxnLst>
              <a:rect l="0" t="0" r="r" b="b"/>
              <a:pathLst>
                <a:path w="24" h="62">
                  <a:moveTo>
                    <a:pt x="24" y="60"/>
                  </a:moveTo>
                  <a:lnTo>
                    <a:pt x="24" y="60"/>
                  </a:lnTo>
                  <a:lnTo>
                    <a:pt x="20" y="60"/>
                  </a:lnTo>
                  <a:lnTo>
                    <a:pt x="16" y="62"/>
                  </a:lnTo>
                  <a:lnTo>
                    <a:pt x="16" y="62"/>
                  </a:lnTo>
                  <a:lnTo>
                    <a:pt x="12" y="60"/>
                  </a:lnTo>
                  <a:lnTo>
                    <a:pt x="8" y="58"/>
                  </a:lnTo>
                  <a:lnTo>
                    <a:pt x="2" y="52"/>
                  </a:lnTo>
                  <a:lnTo>
                    <a:pt x="0" y="42"/>
                  </a:lnTo>
                  <a:lnTo>
                    <a:pt x="0" y="32"/>
                  </a:lnTo>
                  <a:lnTo>
                    <a:pt x="0" y="32"/>
                  </a:lnTo>
                  <a:lnTo>
                    <a:pt x="0" y="24"/>
                  </a:lnTo>
                  <a:lnTo>
                    <a:pt x="2" y="12"/>
                  </a:lnTo>
                  <a:lnTo>
                    <a:pt x="4" y="8"/>
                  </a:lnTo>
                  <a:lnTo>
                    <a:pt x="6" y="4"/>
                  </a:lnTo>
                  <a:lnTo>
                    <a:pt x="10" y="0"/>
                  </a:lnTo>
                  <a:lnTo>
                    <a:pt x="16" y="0"/>
                  </a:lnTo>
                  <a:lnTo>
                    <a:pt x="16" y="0"/>
                  </a:lnTo>
                  <a:lnTo>
                    <a:pt x="20" y="0"/>
                  </a:lnTo>
                  <a:lnTo>
                    <a:pt x="24" y="2"/>
                  </a:lnTo>
                  <a:lnTo>
                    <a:pt x="24" y="8"/>
                  </a:lnTo>
                  <a:lnTo>
                    <a:pt x="24" y="8"/>
                  </a:lnTo>
                  <a:lnTo>
                    <a:pt x="20" y="6"/>
                  </a:lnTo>
                  <a:lnTo>
                    <a:pt x="16" y="6"/>
                  </a:lnTo>
                  <a:lnTo>
                    <a:pt x="16" y="6"/>
                  </a:lnTo>
                  <a:lnTo>
                    <a:pt x="14" y="6"/>
                  </a:lnTo>
                  <a:lnTo>
                    <a:pt x="10" y="8"/>
                  </a:lnTo>
                  <a:lnTo>
                    <a:pt x="8" y="14"/>
                  </a:lnTo>
                  <a:lnTo>
                    <a:pt x="6" y="22"/>
                  </a:lnTo>
                  <a:lnTo>
                    <a:pt x="6" y="30"/>
                  </a:lnTo>
                  <a:lnTo>
                    <a:pt x="6" y="30"/>
                  </a:lnTo>
                  <a:lnTo>
                    <a:pt x="6" y="38"/>
                  </a:lnTo>
                  <a:lnTo>
                    <a:pt x="6" y="46"/>
                  </a:lnTo>
                  <a:lnTo>
                    <a:pt x="10" y="54"/>
                  </a:lnTo>
                  <a:lnTo>
                    <a:pt x="12" y="56"/>
                  </a:lnTo>
                  <a:lnTo>
                    <a:pt x="16" y="56"/>
                  </a:lnTo>
                  <a:lnTo>
                    <a:pt x="16" y="56"/>
                  </a:lnTo>
                  <a:lnTo>
                    <a:pt x="20" y="56"/>
                  </a:lnTo>
                  <a:lnTo>
                    <a:pt x="24" y="54"/>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31" name="Freeform 5854">
              <a:extLst>
                <a:ext uri="{FF2B5EF4-FFF2-40B4-BE49-F238E27FC236}">
                  <a16:creationId xmlns:a16="http://schemas.microsoft.com/office/drawing/2014/main" id="{DB7E9A82-898B-5C45-883D-38416B99B77A}"/>
                </a:ext>
              </a:extLst>
            </p:cNvPr>
            <p:cNvSpPr>
              <a:spLocks noEditPoints="1"/>
            </p:cNvSpPr>
            <p:nvPr/>
          </p:nvSpPr>
          <p:spPr bwMode="auto">
            <a:xfrm>
              <a:off x="6959374" y="4915564"/>
              <a:ext cx="48635" cy="96759"/>
            </a:xfrm>
            <a:custGeom>
              <a:avLst/>
              <a:gdLst/>
              <a:ahLst/>
              <a:cxnLst>
                <a:cxn ang="0">
                  <a:pos x="30" y="60"/>
                </a:cxn>
                <a:cxn ang="0">
                  <a:pos x="24" y="60"/>
                </a:cxn>
                <a:cxn ang="0">
                  <a:pos x="20" y="48"/>
                </a:cxn>
                <a:cxn ang="0">
                  <a:pos x="8" y="48"/>
                </a:cxn>
                <a:cxn ang="0">
                  <a:pos x="6" y="60"/>
                </a:cxn>
                <a:cxn ang="0">
                  <a:pos x="0" y="60"/>
                </a:cxn>
                <a:cxn ang="0">
                  <a:pos x="12" y="0"/>
                </a:cxn>
                <a:cxn ang="0">
                  <a:pos x="16" y="0"/>
                </a:cxn>
                <a:cxn ang="0">
                  <a:pos x="30" y="60"/>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0">
                  <a:moveTo>
                    <a:pt x="30" y="60"/>
                  </a:moveTo>
                  <a:lnTo>
                    <a:pt x="24" y="60"/>
                  </a:lnTo>
                  <a:lnTo>
                    <a:pt x="20" y="48"/>
                  </a:lnTo>
                  <a:lnTo>
                    <a:pt x="8" y="48"/>
                  </a:lnTo>
                  <a:lnTo>
                    <a:pt x="6" y="60"/>
                  </a:lnTo>
                  <a:lnTo>
                    <a:pt x="0" y="60"/>
                  </a:lnTo>
                  <a:lnTo>
                    <a:pt x="12" y="0"/>
                  </a:lnTo>
                  <a:lnTo>
                    <a:pt x="16" y="0"/>
                  </a:lnTo>
                  <a:lnTo>
                    <a:pt x="30" y="60"/>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32" name="Freeform 5855">
              <a:extLst>
                <a:ext uri="{FF2B5EF4-FFF2-40B4-BE49-F238E27FC236}">
                  <a16:creationId xmlns:a16="http://schemas.microsoft.com/office/drawing/2014/main" id="{BEB24D89-23CA-0844-8300-1907290E08B9}"/>
                </a:ext>
              </a:extLst>
            </p:cNvPr>
            <p:cNvSpPr>
              <a:spLocks noEditPoints="1"/>
            </p:cNvSpPr>
            <p:nvPr/>
          </p:nvSpPr>
          <p:spPr bwMode="auto">
            <a:xfrm>
              <a:off x="7014354" y="4915564"/>
              <a:ext cx="38063" cy="96759"/>
            </a:xfrm>
            <a:custGeom>
              <a:avLst/>
              <a:gdLst/>
              <a:ahLst/>
              <a:cxnLst>
                <a:cxn ang="0">
                  <a:pos x="0" y="60"/>
                </a:cxn>
                <a:cxn ang="0">
                  <a:pos x="0" y="0"/>
                </a:cxn>
                <a:cxn ang="0">
                  <a:pos x="6" y="0"/>
                </a:cxn>
                <a:cxn ang="0">
                  <a:pos x="6" y="0"/>
                </a:cxn>
                <a:cxn ang="0">
                  <a:pos x="12" y="0"/>
                </a:cxn>
                <a:cxn ang="0">
                  <a:pos x="18" y="2"/>
                </a:cxn>
                <a:cxn ang="0">
                  <a:pos x="20" y="8"/>
                </a:cxn>
                <a:cxn ang="0">
                  <a:pos x="22" y="16"/>
                </a:cxn>
                <a:cxn ang="0">
                  <a:pos x="22" y="16"/>
                </a:cxn>
                <a:cxn ang="0">
                  <a:pos x="22" y="22"/>
                </a:cxn>
                <a:cxn ang="0">
                  <a:pos x="20" y="26"/>
                </a:cxn>
                <a:cxn ang="0">
                  <a:pos x="16" y="30"/>
                </a:cxn>
                <a:cxn ang="0">
                  <a:pos x="10" y="32"/>
                </a:cxn>
                <a:cxn ang="0">
                  <a:pos x="24" y="60"/>
                </a:cxn>
                <a:cxn ang="0">
                  <a:pos x="18" y="60"/>
                </a:cxn>
                <a:cxn ang="0">
                  <a:pos x="6" y="32"/>
                </a:cxn>
                <a:cxn ang="0">
                  <a:pos x="6" y="32"/>
                </a:cxn>
                <a:cxn ang="0">
                  <a:pos x="6" y="60"/>
                </a:cxn>
                <a:cxn ang="0">
                  <a:pos x="0" y="60"/>
                </a:cxn>
                <a:cxn ang="0">
                  <a:pos x="6" y="26"/>
                </a:cxn>
                <a:cxn ang="0">
                  <a:pos x="8" y="26"/>
                </a:cxn>
                <a:cxn ang="0">
                  <a:pos x="8" y="26"/>
                </a:cxn>
                <a:cxn ang="0">
                  <a:pos x="12" y="26"/>
                </a:cxn>
                <a:cxn ang="0">
                  <a:pos x="14" y="24"/>
                </a:cxn>
                <a:cxn ang="0">
                  <a:pos x="16" y="22"/>
                </a:cxn>
                <a:cxn ang="0">
                  <a:pos x="16" y="16"/>
                </a:cxn>
                <a:cxn ang="0">
                  <a:pos x="16" y="16"/>
                </a:cxn>
                <a:cxn ang="0">
                  <a:pos x="16" y="10"/>
                </a:cxn>
                <a:cxn ang="0">
                  <a:pos x="14" y="8"/>
                </a:cxn>
                <a:cxn ang="0">
                  <a:pos x="12" y="6"/>
                </a:cxn>
                <a:cxn ang="0">
                  <a:pos x="6" y="6"/>
                </a:cxn>
                <a:cxn ang="0">
                  <a:pos x="6" y="6"/>
                </a:cxn>
                <a:cxn ang="0">
                  <a:pos x="6" y="26"/>
                </a:cxn>
              </a:cxnLst>
              <a:rect l="0" t="0" r="r" b="b"/>
              <a:pathLst>
                <a:path w="24" h="60">
                  <a:moveTo>
                    <a:pt x="0" y="60"/>
                  </a:moveTo>
                  <a:lnTo>
                    <a:pt x="0" y="0"/>
                  </a:lnTo>
                  <a:lnTo>
                    <a:pt x="6" y="0"/>
                  </a:lnTo>
                  <a:lnTo>
                    <a:pt x="6" y="0"/>
                  </a:lnTo>
                  <a:lnTo>
                    <a:pt x="12" y="0"/>
                  </a:lnTo>
                  <a:lnTo>
                    <a:pt x="18" y="2"/>
                  </a:lnTo>
                  <a:lnTo>
                    <a:pt x="20" y="8"/>
                  </a:lnTo>
                  <a:lnTo>
                    <a:pt x="22" y="16"/>
                  </a:lnTo>
                  <a:lnTo>
                    <a:pt x="22" y="16"/>
                  </a:lnTo>
                  <a:lnTo>
                    <a:pt x="22" y="22"/>
                  </a:lnTo>
                  <a:lnTo>
                    <a:pt x="20" y="26"/>
                  </a:lnTo>
                  <a:lnTo>
                    <a:pt x="16" y="30"/>
                  </a:lnTo>
                  <a:lnTo>
                    <a:pt x="10" y="32"/>
                  </a:lnTo>
                  <a:lnTo>
                    <a:pt x="24" y="60"/>
                  </a:lnTo>
                  <a:lnTo>
                    <a:pt x="18" y="60"/>
                  </a:lnTo>
                  <a:lnTo>
                    <a:pt x="6" y="32"/>
                  </a:lnTo>
                  <a:lnTo>
                    <a:pt x="6" y="32"/>
                  </a:lnTo>
                  <a:lnTo>
                    <a:pt x="6" y="60"/>
                  </a:lnTo>
                  <a:lnTo>
                    <a:pt x="0" y="60"/>
                  </a:lnTo>
                  <a:close/>
                  <a:moveTo>
                    <a:pt x="6" y="26"/>
                  </a:moveTo>
                  <a:lnTo>
                    <a:pt x="8" y="26"/>
                  </a:lnTo>
                  <a:lnTo>
                    <a:pt x="8" y="26"/>
                  </a:lnTo>
                  <a:lnTo>
                    <a:pt x="12" y="26"/>
                  </a:lnTo>
                  <a:lnTo>
                    <a:pt x="14" y="24"/>
                  </a:lnTo>
                  <a:lnTo>
                    <a:pt x="16" y="22"/>
                  </a:lnTo>
                  <a:lnTo>
                    <a:pt x="16" y="16"/>
                  </a:lnTo>
                  <a:lnTo>
                    <a:pt x="16" y="16"/>
                  </a:lnTo>
                  <a:lnTo>
                    <a:pt x="16" y="10"/>
                  </a:lnTo>
                  <a:lnTo>
                    <a:pt x="14" y="8"/>
                  </a:lnTo>
                  <a:lnTo>
                    <a:pt x="12" y="6"/>
                  </a:lnTo>
                  <a:lnTo>
                    <a:pt x="6" y="6"/>
                  </a:lnTo>
                  <a:lnTo>
                    <a:pt x="6" y="6"/>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33" name="Freeform 5856">
              <a:extLst>
                <a:ext uri="{FF2B5EF4-FFF2-40B4-BE49-F238E27FC236}">
                  <a16:creationId xmlns:a16="http://schemas.microsoft.com/office/drawing/2014/main" id="{182A85FC-9CCA-4C4A-BE68-F1098B57E767}"/>
                </a:ext>
              </a:extLst>
            </p:cNvPr>
            <p:cNvSpPr>
              <a:spLocks/>
            </p:cNvSpPr>
            <p:nvPr/>
          </p:nvSpPr>
          <p:spPr bwMode="auto">
            <a:xfrm>
              <a:off x="6587206" y="4288833"/>
              <a:ext cx="38063" cy="96759"/>
            </a:xfrm>
            <a:custGeom>
              <a:avLst/>
              <a:gdLst/>
              <a:ahLst/>
              <a:cxnLst>
                <a:cxn ang="0">
                  <a:pos x="24" y="58"/>
                </a:cxn>
                <a:cxn ang="0">
                  <a:pos x="24" y="58"/>
                </a:cxn>
                <a:cxn ang="0">
                  <a:pos x="20" y="60"/>
                </a:cxn>
                <a:cxn ang="0">
                  <a:pos x="16" y="62"/>
                </a:cxn>
                <a:cxn ang="0">
                  <a:pos x="16" y="62"/>
                </a:cxn>
                <a:cxn ang="0">
                  <a:pos x="12" y="60"/>
                </a:cxn>
                <a:cxn ang="0">
                  <a:pos x="8" y="58"/>
                </a:cxn>
                <a:cxn ang="0">
                  <a:pos x="2" y="50"/>
                </a:cxn>
                <a:cxn ang="0">
                  <a:pos x="0" y="42"/>
                </a:cxn>
                <a:cxn ang="0">
                  <a:pos x="0" y="32"/>
                </a:cxn>
                <a:cxn ang="0">
                  <a:pos x="0" y="32"/>
                </a:cxn>
                <a:cxn ang="0">
                  <a:pos x="0" y="22"/>
                </a:cxn>
                <a:cxn ang="0">
                  <a:pos x="2" y="12"/>
                </a:cxn>
                <a:cxn ang="0">
                  <a:pos x="4" y="8"/>
                </a:cxn>
                <a:cxn ang="0">
                  <a:pos x="8" y="2"/>
                </a:cxn>
                <a:cxn ang="0">
                  <a:pos x="12" y="0"/>
                </a:cxn>
                <a:cxn ang="0">
                  <a:pos x="16" y="0"/>
                </a:cxn>
                <a:cxn ang="0">
                  <a:pos x="16" y="0"/>
                </a:cxn>
                <a:cxn ang="0">
                  <a:pos x="20" y="0"/>
                </a:cxn>
                <a:cxn ang="0">
                  <a:pos x="24" y="2"/>
                </a:cxn>
                <a:cxn ang="0">
                  <a:pos x="24" y="8"/>
                </a:cxn>
                <a:cxn ang="0">
                  <a:pos x="24" y="8"/>
                </a:cxn>
                <a:cxn ang="0">
                  <a:pos x="20" y="6"/>
                </a:cxn>
                <a:cxn ang="0">
                  <a:pos x="16" y="4"/>
                </a:cxn>
                <a:cxn ang="0">
                  <a:pos x="16" y="4"/>
                </a:cxn>
                <a:cxn ang="0">
                  <a:pos x="14" y="6"/>
                </a:cxn>
                <a:cxn ang="0">
                  <a:pos x="10" y="6"/>
                </a:cxn>
                <a:cxn ang="0">
                  <a:pos x="8" y="14"/>
                </a:cxn>
                <a:cxn ang="0">
                  <a:pos x="6" y="22"/>
                </a:cxn>
                <a:cxn ang="0">
                  <a:pos x="6" y="30"/>
                </a:cxn>
                <a:cxn ang="0">
                  <a:pos x="6" y="30"/>
                </a:cxn>
                <a:cxn ang="0">
                  <a:pos x="6" y="36"/>
                </a:cxn>
                <a:cxn ang="0">
                  <a:pos x="6" y="46"/>
                </a:cxn>
                <a:cxn ang="0">
                  <a:pos x="10" y="52"/>
                </a:cxn>
                <a:cxn ang="0">
                  <a:pos x="12" y="54"/>
                </a:cxn>
                <a:cxn ang="0">
                  <a:pos x="16" y="56"/>
                </a:cxn>
                <a:cxn ang="0">
                  <a:pos x="16" y="56"/>
                </a:cxn>
                <a:cxn ang="0">
                  <a:pos x="20" y="54"/>
                </a:cxn>
                <a:cxn ang="0">
                  <a:pos x="24" y="52"/>
                </a:cxn>
                <a:cxn ang="0">
                  <a:pos x="24" y="58"/>
                </a:cxn>
              </a:cxnLst>
              <a:rect l="0" t="0" r="r" b="b"/>
              <a:pathLst>
                <a:path w="24" h="62">
                  <a:moveTo>
                    <a:pt x="24" y="58"/>
                  </a:moveTo>
                  <a:lnTo>
                    <a:pt x="24" y="58"/>
                  </a:lnTo>
                  <a:lnTo>
                    <a:pt x="20" y="60"/>
                  </a:lnTo>
                  <a:lnTo>
                    <a:pt x="16" y="62"/>
                  </a:lnTo>
                  <a:lnTo>
                    <a:pt x="16" y="62"/>
                  </a:lnTo>
                  <a:lnTo>
                    <a:pt x="12" y="60"/>
                  </a:lnTo>
                  <a:lnTo>
                    <a:pt x="8" y="58"/>
                  </a:lnTo>
                  <a:lnTo>
                    <a:pt x="2" y="50"/>
                  </a:lnTo>
                  <a:lnTo>
                    <a:pt x="0" y="42"/>
                  </a:lnTo>
                  <a:lnTo>
                    <a:pt x="0" y="32"/>
                  </a:lnTo>
                  <a:lnTo>
                    <a:pt x="0" y="32"/>
                  </a:lnTo>
                  <a:lnTo>
                    <a:pt x="0" y="22"/>
                  </a:lnTo>
                  <a:lnTo>
                    <a:pt x="2" y="12"/>
                  </a:lnTo>
                  <a:lnTo>
                    <a:pt x="4" y="8"/>
                  </a:lnTo>
                  <a:lnTo>
                    <a:pt x="8" y="2"/>
                  </a:lnTo>
                  <a:lnTo>
                    <a:pt x="12" y="0"/>
                  </a:lnTo>
                  <a:lnTo>
                    <a:pt x="16" y="0"/>
                  </a:lnTo>
                  <a:lnTo>
                    <a:pt x="16" y="0"/>
                  </a:lnTo>
                  <a:lnTo>
                    <a:pt x="20" y="0"/>
                  </a:lnTo>
                  <a:lnTo>
                    <a:pt x="24" y="2"/>
                  </a:lnTo>
                  <a:lnTo>
                    <a:pt x="24" y="8"/>
                  </a:lnTo>
                  <a:lnTo>
                    <a:pt x="24" y="8"/>
                  </a:lnTo>
                  <a:lnTo>
                    <a:pt x="20" y="6"/>
                  </a:lnTo>
                  <a:lnTo>
                    <a:pt x="16" y="4"/>
                  </a:lnTo>
                  <a:lnTo>
                    <a:pt x="16" y="4"/>
                  </a:lnTo>
                  <a:lnTo>
                    <a:pt x="14" y="6"/>
                  </a:lnTo>
                  <a:lnTo>
                    <a:pt x="10" y="6"/>
                  </a:lnTo>
                  <a:lnTo>
                    <a:pt x="8" y="14"/>
                  </a:lnTo>
                  <a:lnTo>
                    <a:pt x="6" y="22"/>
                  </a:lnTo>
                  <a:lnTo>
                    <a:pt x="6" y="30"/>
                  </a:lnTo>
                  <a:lnTo>
                    <a:pt x="6" y="30"/>
                  </a:lnTo>
                  <a:lnTo>
                    <a:pt x="6" y="36"/>
                  </a:lnTo>
                  <a:lnTo>
                    <a:pt x="6" y="46"/>
                  </a:lnTo>
                  <a:lnTo>
                    <a:pt x="10" y="52"/>
                  </a:lnTo>
                  <a:lnTo>
                    <a:pt x="12" y="54"/>
                  </a:lnTo>
                  <a:lnTo>
                    <a:pt x="16" y="56"/>
                  </a:lnTo>
                  <a:lnTo>
                    <a:pt x="16" y="56"/>
                  </a:lnTo>
                  <a:lnTo>
                    <a:pt x="20" y="54"/>
                  </a:lnTo>
                  <a:lnTo>
                    <a:pt x="24" y="52"/>
                  </a:lnTo>
                  <a:lnTo>
                    <a:pt x="24" y="5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34" name="Freeform 5857">
              <a:extLst>
                <a:ext uri="{FF2B5EF4-FFF2-40B4-BE49-F238E27FC236}">
                  <a16:creationId xmlns:a16="http://schemas.microsoft.com/office/drawing/2014/main" id="{7BBC1A80-1BD1-E143-B331-B1B80CBDDC36}"/>
                </a:ext>
              </a:extLst>
            </p:cNvPr>
            <p:cNvSpPr>
              <a:spLocks noEditPoints="1"/>
            </p:cNvSpPr>
            <p:nvPr/>
          </p:nvSpPr>
          <p:spPr bwMode="auto">
            <a:xfrm>
              <a:off x="6635841" y="4288833"/>
              <a:ext cx="44407" cy="96759"/>
            </a:xfrm>
            <a:custGeom>
              <a:avLst/>
              <a:gdLst/>
              <a:ahLst/>
              <a:cxnLst>
                <a:cxn ang="0">
                  <a:pos x="28" y="30"/>
                </a:cxn>
                <a:cxn ang="0">
                  <a:pos x="28" y="30"/>
                </a:cxn>
                <a:cxn ang="0">
                  <a:pos x="28" y="40"/>
                </a:cxn>
                <a:cxn ang="0">
                  <a:pos x="26" y="50"/>
                </a:cxn>
                <a:cxn ang="0">
                  <a:pos x="24" y="54"/>
                </a:cxn>
                <a:cxn ang="0">
                  <a:pos x="22" y="58"/>
                </a:cxn>
                <a:cxn ang="0">
                  <a:pos x="18" y="60"/>
                </a:cxn>
                <a:cxn ang="0">
                  <a:pos x="14" y="62"/>
                </a:cxn>
                <a:cxn ang="0">
                  <a:pos x="14" y="62"/>
                </a:cxn>
                <a:cxn ang="0">
                  <a:pos x="10" y="60"/>
                </a:cxn>
                <a:cxn ang="0">
                  <a:pos x="6" y="58"/>
                </a:cxn>
                <a:cxn ang="0">
                  <a:pos x="2" y="50"/>
                </a:cxn>
                <a:cxn ang="0">
                  <a:pos x="0" y="40"/>
                </a:cxn>
                <a:cxn ang="0">
                  <a:pos x="0" y="30"/>
                </a:cxn>
                <a:cxn ang="0">
                  <a:pos x="0" y="30"/>
                </a:cxn>
                <a:cxn ang="0">
                  <a:pos x="0" y="18"/>
                </a:cxn>
                <a:cxn ang="0">
                  <a:pos x="2" y="8"/>
                </a:cxn>
                <a:cxn ang="0">
                  <a:pos x="6" y="2"/>
                </a:cxn>
                <a:cxn ang="0">
                  <a:pos x="10" y="0"/>
                </a:cxn>
                <a:cxn ang="0">
                  <a:pos x="14" y="0"/>
                </a:cxn>
                <a:cxn ang="0">
                  <a:pos x="14" y="0"/>
                </a:cxn>
                <a:cxn ang="0">
                  <a:pos x="18" y="0"/>
                </a:cxn>
                <a:cxn ang="0">
                  <a:pos x="22" y="2"/>
                </a:cxn>
                <a:cxn ang="0">
                  <a:pos x="26" y="10"/>
                </a:cxn>
                <a:cxn ang="0">
                  <a:pos x="28" y="20"/>
                </a:cxn>
                <a:cxn ang="0">
                  <a:pos x="28" y="30"/>
                </a:cxn>
                <a:cxn ang="0">
                  <a:pos x="28" y="30"/>
                </a:cxn>
                <a:cxn ang="0">
                  <a:pos x="6" y="30"/>
                </a:cxn>
                <a:cxn ang="0">
                  <a:pos x="6" y="30"/>
                </a:cxn>
                <a:cxn ang="0">
                  <a:pos x="6" y="46"/>
                </a:cxn>
                <a:cxn ang="0">
                  <a:pos x="8" y="54"/>
                </a:cxn>
                <a:cxn ang="0">
                  <a:pos x="12" y="54"/>
                </a:cxn>
                <a:cxn ang="0">
                  <a:pos x="14" y="56"/>
                </a:cxn>
                <a:cxn ang="0">
                  <a:pos x="14" y="56"/>
                </a:cxn>
                <a:cxn ang="0">
                  <a:pos x="16" y="54"/>
                </a:cxn>
                <a:cxn ang="0">
                  <a:pos x="20" y="54"/>
                </a:cxn>
                <a:cxn ang="0">
                  <a:pos x="22" y="46"/>
                </a:cxn>
                <a:cxn ang="0">
                  <a:pos x="24" y="30"/>
                </a:cxn>
                <a:cxn ang="0">
                  <a:pos x="24" y="30"/>
                </a:cxn>
                <a:cxn ang="0">
                  <a:pos x="22" y="14"/>
                </a:cxn>
                <a:cxn ang="0">
                  <a:pos x="20" y="8"/>
                </a:cxn>
                <a:cxn ang="0">
                  <a:pos x="16" y="6"/>
                </a:cxn>
                <a:cxn ang="0">
                  <a:pos x="14" y="4"/>
                </a:cxn>
                <a:cxn ang="0">
                  <a:pos x="14" y="4"/>
                </a:cxn>
                <a:cxn ang="0">
                  <a:pos x="12" y="6"/>
                </a:cxn>
                <a:cxn ang="0">
                  <a:pos x="8" y="6"/>
                </a:cxn>
                <a:cxn ang="0">
                  <a:pos x="6" y="14"/>
                </a:cxn>
                <a:cxn ang="0">
                  <a:pos x="6" y="30"/>
                </a:cxn>
                <a:cxn ang="0">
                  <a:pos x="6" y="30"/>
                </a:cxn>
              </a:cxnLst>
              <a:rect l="0" t="0" r="r" b="b"/>
              <a:pathLst>
                <a:path w="28" h="62">
                  <a:moveTo>
                    <a:pt x="28" y="30"/>
                  </a:moveTo>
                  <a:lnTo>
                    <a:pt x="28" y="30"/>
                  </a:lnTo>
                  <a:lnTo>
                    <a:pt x="28" y="40"/>
                  </a:lnTo>
                  <a:lnTo>
                    <a:pt x="26" y="50"/>
                  </a:lnTo>
                  <a:lnTo>
                    <a:pt x="24" y="54"/>
                  </a:lnTo>
                  <a:lnTo>
                    <a:pt x="22" y="58"/>
                  </a:lnTo>
                  <a:lnTo>
                    <a:pt x="18" y="60"/>
                  </a:lnTo>
                  <a:lnTo>
                    <a:pt x="14" y="62"/>
                  </a:lnTo>
                  <a:lnTo>
                    <a:pt x="14" y="62"/>
                  </a:lnTo>
                  <a:lnTo>
                    <a:pt x="10" y="60"/>
                  </a:lnTo>
                  <a:lnTo>
                    <a:pt x="6" y="58"/>
                  </a:lnTo>
                  <a:lnTo>
                    <a:pt x="2" y="50"/>
                  </a:lnTo>
                  <a:lnTo>
                    <a:pt x="0" y="40"/>
                  </a:lnTo>
                  <a:lnTo>
                    <a:pt x="0" y="30"/>
                  </a:lnTo>
                  <a:lnTo>
                    <a:pt x="0" y="30"/>
                  </a:lnTo>
                  <a:lnTo>
                    <a:pt x="0" y="18"/>
                  </a:lnTo>
                  <a:lnTo>
                    <a:pt x="2" y="8"/>
                  </a:lnTo>
                  <a:lnTo>
                    <a:pt x="6" y="2"/>
                  </a:lnTo>
                  <a:lnTo>
                    <a:pt x="10" y="0"/>
                  </a:lnTo>
                  <a:lnTo>
                    <a:pt x="14" y="0"/>
                  </a:lnTo>
                  <a:lnTo>
                    <a:pt x="14" y="0"/>
                  </a:lnTo>
                  <a:lnTo>
                    <a:pt x="18" y="0"/>
                  </a:lnTo>
                  <a:lnTo>
                    <a:pt x="22" y="2"/>
                  </a:lnTo>
                  <a:lnTo>
                    <a:pt x="26" y="10"/>
                  </a:lnTo>
                  <a:lnTo>
                    <a:pt x="28" y="20"/>
                  </a:lnTo>
                  <a:lnTo>
                    <a:pt x="28" y="30"/>
                  </a:lnTo>
                  <a:lnTo>
                    <a:pt x="28" y="30"/>
                  </a:lnTo>
                  <a:close/>
                  <a:moveTo>
                    <a:pt x="6" y="30"/>
                  </a:moveTo>
                  <a:lnTo>
                    <a:pt x="6" y="30"/>
                  </a:lnTo>
                  <a:lnTo>
                    <a:pt x="6" y="46"/>
                  </a:lnTo>
                  <a:lnTo>
                    <a:pt x="8" y="54"/>
                  </a:lnTo>
                  <a:lnTo>
                    <a:pt x="12" y="54"/>
                  </a:lnTo>
                  <a:lnTo>
                    <a:pt x="14" y="56"/>
                  </a:lnTo>
                  <a:lnTo>
                    <a:pt x="14" y="56"/>
                  </a:lnTo>
                  <a:lnTo>
                    <a:pt x="16" y="54"/>
                  </a:lnTo>
                  <a:lnTo>
                    <a:pt x="20" y="54"/>
                  </a:lnTo>
                  <a:lnTo>
                    <a:pt x="22" y="46"/>
                  </a:lnTo>
                  <a:lnTo>
                    <a:pt x="24" y="30"/>
                  </a:lnTo>
                  <a:lnTo>
                    <a:pt x="24" y="30"/>
                  </a:lnTo>
                  <a:lnTo>
                    <a:pt x="22" y="14"/>
                  </a:lnTo>
                  <a:lnTo>
                    <a:pt x="20" y="8"/>
                  </a:lnTo>
                  <a:lnTo>
                    <a:pt x="16" y="6"/>
                  </a:lnTo>
                  <a:lnTo>
                    <a:pt x="14" y="4"/>
                  </a:lnTo>
                  <a:lnTo>
                    <a:pt x="14" y="4"/>
                  </a:lnTo>
                  <a:lnTo>
                    <a:pt x="12" y="6"/>
                  </a:lnTo>
                  <a:lnTo>
                    <a:pt x="8" y="6"/>
                  </a:lnTo>
                  <a:lnTo>
                    <a:pt x="6" y="14"/>
                  </a:lnTo>
                  <a:lnTo>
                    <a:pt x="6" y="30"/>
                  </a:lnTo>
                  <a:lnTo>
                    <a:pt x="6"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35" name="Freeform 5858">
              <a:extLst>
                <a:ext uri="{FF2B5EF4-FFF2-40B4-BE49-F238E27FC236}">
                  <a16:creationId xmlns:a16="http://schemas.microsoft.com/office/drawing/2014/main" id="{7CDC7BBF-6D03-5941-8160-51C6599C4782}"/>
                </a:ext>
              </a:extLst>
            </p:cNvPr>
            <p:cNvSpPr>
              <a:spLocks/>
            </p:cNvSpPr>
            <p:nvPr/>
          </p:nvSpPr>
          <p:spPr bwMode="auto">
            <a:xfrm>
              <a:off x="6688707" y="4288833"/>
              <a:ext cx="65552" cy="94559"/>
            </a:xfrm>
            <a:custGeom>
              <a:avLst/>
              <a:gdLst/>
              <a:ahLst/>
              <a:cxnLst>
                <a:cxn ang="0">
                  <a:pos x="40" y="60"/>
                </a:cxn>
                <a:cxn ang="0">
                  <a:pos x="36" y="60"/>
                </a:cxn>
                <a:cxn ang="0">
                  <a:pos x="32" y="16"/>
                </a:cxn>
                <a:cxn ang="0">
                  <a:pos x="32" y="16"/>
                </a:cxn>
                <a:cxn ang="0">
                  <a:pos x="30" y="10"/>
                </a:cxn>
                <a:cxn ang="0">
                  <a:pos x="30" y="10"/>
                </a:cxn>
                <a:cxn ang="0">
                  <a:pos x="30" y="10"/>
                </a:cxn>
                <a:cxn ang="0">
                  <a:pos x="30" y="22"/>
                </a:cxn>
                <a:cxn ang="0">
                  <a:pos x="22" y="60"/>
                </a:cxn>
                <a:cxn ang="0">
                  <a:pos x="18" y="60"/>
                </a:cxn>
                <a:cxn ang="0">
                  <a:pos x="12" y="16"/>
                </a:cxn>
                <a:cxn ang="0">
                  <a:pos x="12" y="16"/>
                </a:cxn>
                <a:cxn ang="0">
                  <a:pos x="10" y="10"/>
                </a:cxn>
                <a:cxn ang="0">
                  <a:pos x="10" y="10"/>
                </a:cxn>
                <a:cxn ang="0">
                  <a:pos x="10" y="10"/>
                </a:cxn>
                <a:cxn ang="0">
                  <a:pos x="10" y="22"/>
                </a:cxn>
                <a:cxn ang="0">
                  <a:pos x="6" y="60"/>
                </a:cxn>
                <a:cxn ang="0">
                  <a:pos x="0" y="60"/>
                </a:cxn>
                <a:cxn ang="0">
                  <a:pos x="8" y="0"/>
                </a:cxn>
                <a:cxn ang="0">
                  <a:pos x="12" y="0"/>
                </a:cxn>
                <a:cxn ang="0">
                  <a:pos x="20" y="44"/>
                </a:cxn>
                <a:cxn ang="0">
                  <a:pos x="20" y="44"/>
                </a:cxn>
                <a:cxn ang="0">
                  <a:pos x="20" y="50"/>
                </a:cxn>
                <a:cxn ang="0">
                  <a:pos x="20" y="50"/>
                </a:cxn>
                <a:cxn ang="0">
                  <a:pos x="20" y="50"/>
                </a:cxn>
                <a:cxn ang="0">
                  <a:pos x="22" y="40"/>
                </a:cxn>
                <a:cxn ang="0">
                  <a:pos x="28" y="0"/>
                </a:cxn>
                <a:cxn ang="0">
                  <a:pos x="34" y="0"/>
                </a:cxn>
                <a:cxn ang="0">
                  <a:pos x="40" y="60"/>
                </a:cxn>
              </a:cxnLst>
              <a:rect l="0" t="0" r="r" b="b"/>
              <a:pathLst>
                <a:path w="40" h="60">
                  <a:moveTo>
                    <a:pt x="40" y="60"/>
                  </a:moveTo>
                  <a:lnTo>
                    <a:pt x="36" y="60"/>
                  </a:lnTo>
                  <a:lnTo>
                    <a:pt x="32" y="16"/>
                  </a:lnTo>
                  <a:lnTo>
                    <a:pt x="32" y="16"/>
                  </a:lnTo>
                  <a:lnTo>
                    <a:pt x="30" y="10"/>
                  </a:lnTo>
                  <a:lnTo>
                    <a:pt x="30" y="10"/>
                  </a:lnTo>
                  <a:lnTo>
                    <a:pt x="30" y="10"/>
                  </a:lnTo>
                  <a:lnTo>
                    <a:pt x="30" y="22"/>
                  </a:lnTo>
                  <a:lnTo>
                    <a:pt x="22" y="60"/>
                  </a:lnTo>
                  <a:lnTo>
                    <a:pt x="18" y="60"/>
                  </a:lnTo>
                  <a:lnTo>
                    <a:pt x="12" y="16"/>
                  </a:lnTo>
                  <a:lnTo>
                    <a:pt x="12" y="16"/>
                  </a:lnTo>
                  <a:lnTo>
                    <a:pt x="10" y="10"/>
                  </a:lnTo>
                  <a:lnTo>
                    <a:pt x="10" y="10"/>
                  </a:lnTo>
                  <a:lnTo>
                    <a:pt x="10" y="10"/>
                  </a:lnTo>
                  <a:lnTo>
                    <a:pt x="10" y="22"/>
                  </a:lnTo>
                  <a:lnTo>
                    <a:pt x="6" y="60"/>
                  </a:lnTo>
                  <a:lnTo>
                    <a:pt x="0" y="60"/>
                  </a:lnTo>
                  <a:lnTo>
                    <a:pt x="8" y="0"/>
                  </a:lnTo>
                  <a:lnTo>
                    <a:pt x="12" y="0"/>
                  </a:lnTo>
                  <a:lnTo>
                    <a:pt x="20" y="44"/>
                  </a:lnTo>
                  <a:lnTo>
                    <a:pt x="20" y="44"/>
                  </a:lnTo>
                  <a:lnTo>
                    <a:pt x="20" y="50"/>
                  </a:lnTo>
                  <a:lnTo>
                    <a:pt x="20" y="50"/>
                  </a:lnTo>
                  <a:lnTo>
                    <a:pt x="20" y="50"/>
                  </a:lnTo>
                  <a:lnTo>
                    <a:pt x="22" y="40"/>
                  </a:lnTo>
                  <a:lnTo>
                    <a:pt x="28" y="0"/>
                  </a:lnTo>
                  <a:lnTo>
                    <a:pt x="34" y="0"/>
                  </a:lnTo>
                  <a:lnTo>
                    <a:pt x="40"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36" name="Freeform 5859">
              <a:extLst>
                <a:ext uri="{FF2B5EF4-FFF2-40B4-BE49-F238E27FC236}">
                  <a16:creationId xmlns:a16="http://schemas.microsoft.com/office/drawing/2014/main" id="{955CE832-248B-D941-9A54-8F65606C6F33}"/>
                </a:ext>
              </a:extLst>
            </p:cNvPr>
            <p:cNvSpPr>
              <a:spLocks noEditPoints="1"/>
            </p:cNvSpPr>
            <p:nvPr/>
          </p:nvSpPr>
          <p:spPr bwMode="auto">
            <a:xfrm>
              <a:off x="6762717" y="4288833"/>
              <a:ext cx="48636" cy="96759"/>
            </a:xfrm>
            <a:custGeom>
              <a:avLst/>
              <a:gdLst/>
              <a:ahLst/>
              <a:cxnLst>
                <a:cxn ang="0">
                  <a:pos x="30" y="30"/>
                </a:cxn>
                <a:cxn ang="0">
                  <a:pos x="30" y="30"/>
                </a:cxn>
                <a:cxn ang="0">
                  <a:pos x="30" y="40"/>
                </a:cxn>
                <a:cxn ang="0">
                  <a:pos x="28" y="50"/>
                </a:cxn>
                <a:cxn ang="0">
                  <a:pos x="26" y="54"/>
                </a:cxn>
                <a:cxn ang="0">
                  <a:pos x="22" y="58"/>
                </a:cxn>
                <a:cxn ang="0">
                  <a:pos x="20" y="60"/>
                </a:cxn>
                <a:cxn ang="0">
                  <a:pos x="14" y="62"/>
                </a:cxn>
                <a:cxn ang="0">
                  <a:pos x="14" y="62"/>
                </a:cxn>
                <a:cxn ang="0">
                  <a:pos x="10" y="60"/>
                </a:cxn>
                <a:cxn ang="0">
                  <a:pos x="6" y="58"/>
                </a:cxn>
                <a:cxn ang="0">
                  <a:pos x="2" y="50"/>
                </a:cxn>
                <a:cxn ang="0">
                  <a:pos x="0" y="40"/>
                </a:cxn>
                <a:cxn ang="0">
                  <a:pos x="0" y="30"/>
                </a:cxn>
                <a:cxn ang="0">
                  <a:pos x="0" y="30"/>
                </a:cxn>
                <a:cxn ang="0">
                  <a:pos x="0" y="18"/>
                </a:cxn>
                <a:cxn ang="0">
                  <a:pos x="2" y="8"/>
                </a:cxn>
                <a:cxn ang="0">
                  <a:pos x="6" y="2"/>
                </a:cxn>
                <a:cxn ang="0">
                  <a:pos x="10" y="0"/>
                </a:cxn>
                <a:cxn ang="0">
                  <a:pos x="14" y="0"/>
                </a:cxn>
                <a:cxn ang="0">
                  <a:pos x="14" y="0"/>
                </a:cxn>
                <a:cxn ang="0">
                  <a:pos x="20" y="0"/>
                </a:cxn>
                <a:cxn ang="0">
                  <a:pos x="22" y="2"/>
                </a:cxn>
                <a:cxn ang="0">
                  <a:pos x="28" y="10"/>
                </a:cxn>
                <a:cxn ang="0">
                  <a:pos x="30" y="20"/>
                </a:cxn>
                <a:cxn ang="0">
                  <a:pos x="30" y="30"/>
                </a:cxn>
                <a:cxn ang="0">
                  <a:pos x="30" y="30"/>
                </a:cxn>
                <a:cxn ang="0">
                  <a:pos x="6" y="30"/>
                </a:cxn>
                <a:cxn ang="0">
                  <a:pos x="6" y="30"/>
                </a:cxn>
                <a:cxn ang="0">
                  <a:pos x="6" y="46"/>
                </a:cxn>
                <a:cxn ang="0">
                  <a:pos x="10" y="54"/>
                </a:cxn>
                <a:cxn ang="0">
                  <a:pos x="12" y="54"/>
                </a:cxn>
                <a:cxn ang="0">
                  <a:pos x="14" y="56"/>
                </a:cxn>
                <a:cxn ang="0">
                  <a:pos x="14" y="56"/>
                </a:cxn>
                <a:cxn ang="0">
                  <a:pos x="18" y="54"/>
                </a:cxn>
                <a:cxn ang="0">
                  <a:pos x="20" y="54"/>
                </a:cxn>
                <a:cxn ang="0">
                  <a:pos x="22" y="46"/>
                </a:cxn>
                <a:cxn ang="0">
                  <a:pos x="24" y="30"/>
                </a:cxn>
                <a:cxn ang="0">
                  <a:pos x="24" y="30"/>
                </a:cxn>
                <a:cxn ang="0">
                  <a:pos x="22" y="14"/>
                </a:cxn>
                <a:cxn ang="0">
                  <a:pos x="20" y="8"/>
                </a:cxn>
                <a:cxn ang="0">
                  <a:pos x="18" y="6"/>
                </a:cxn>
                <a:cxn ang="0">
                  <a:pos x="14" y="4"/>
                </a:cxn>
                <a:cxn ang="0">
                  <a:pos x="14" y="4"/>
                </a:cxn>
                <a:cxn ang="0">
                  <a:pos x="12" y="6"/>
                </a:cxn>
                <a:cxn ang="0">
                  <a:pos x="10" y="6"/>
                </a:cxn>
                <a:cxn ang="0">
                  <a:pos x="6" y="14"/>
                </a:cxn>
                <a:cxn ang="0">
                  <a:pos x="6" y="30"/>
                </a:cxn>
                <a:cxn ang="0">
                  <a:pos x="6" y="30"/>
                </a:cxn>
              </a:cxnLst>
              <a:rect l="0" t="0" r="r" b="b"/>
              <a:pathLst>
                <a:path w="30" h="62">
                  <a:moveTo>
                    <a:pt x="30" y="30"/>
                  </a:moveTo>
                  <a:lnTo>
                    <a:pt x="30" y="30"/>
                  </a:lnTo>
                  <a:lnTo>
                    <a:pt x="30" y="40"/>
                  </a:lnTo>
                  <a:lnTo>
                    <a:pt x="28" y="50"/>
                  </a:lnTo>
                  <a:lnTo>
                    <a:pt x="26" y="54"/>
                  </a:lnTo>
                  <a:lnTo>
                    <a:pt x="22" y="58"/>
                  </a:lnTo>
                  <a:lnTo>
                    <a:pt x="20" y="60"/>
                  </a:lnTo>
                  <a:lnTo>
                    <a:pt x="14" y="62"/>
                  </a:lnTo>
                  <a:lnTo>
                    <a:pt x="14" y="62"/>
                  </a:lnTo>
                  <a:lnTo>
                    <a:pt x="10" y="60"/>
                  </a:lnTo>
                  <a:lnTo>
                    <a:pt x="6" y="58"/>
                  </a:lnTo>
                  <a:lnTo>
                    <a:pt x="2" y="50"/>
                  </a:lnTo>
                  <a:lnTo>
                    <a:pt x="0" y="40"/>
                  </a:lnTo>
                  <a:lnTo>
                    <a:pt x="0" y="30"/>
                  </a:lnTo>
                  <a:lnTo>
                    <a:pt x="0" y="30"/>
                  </a:lnTo>
                  <a:lnTo>
                    <a:pt x="0" y="18"/>
                  </a:lnTo>
                  <a:lnTo>
                    <a:pt x="2" y="8"/>
                  </a:lnTo>
                  <a:lnTo>
                    <a:pt x="6" y="2"/>
                  </a:lnTo>
                  <a:lnTo>
                    <a:pt x="10" y="0"/>
                  </a:lnTo>
                  <a:lnTo>
                    <a:pt x="14" y="0"/>
                  </a:lnTo>
                  <a:lnTo>
                    <a:pt x="14" y="0"/>
                  </a:lnTo>
                  <a:lnTo>
                    <a:pt x="20" y="0"/>
                  </a:lnTo>
                  <a:lnTo>
                    <a:pt x="22" y="2"/>
                  </a:lnTo>
                  <a:lnTo>
                    <a:pt x="28" y="10"/>
                  </a:lnTo>
                  <a:lnTo>
                    <a:pt x="30" y="20"/>
                  </a:lnTo>
                  <a:lnTo>
                    <a:pt x="30" y="30"/>
                  </a:lnTo>
                  <a:lnTo>
                    <a:pt x="30" y="30"/>
                  </a:lnTo>
                  <a:close/>
                  <a:moveTo>
                    <a:pt x="6" y="30"/>
                  </a:moveTo>
                  <a:lnTo>
                    <a:pt x="6" y="30"/>
                  </a:lnTo>
                  <a:lnTo>
                    <a:pt x="6" y="46"/>
                  </a:lnTo>
                  <a:lnTo>
                    <a:pt x="10" y="54"/>
                  </a:lnTo>
                  <a:lnTo>
                    <a:pt x="12" y="54"/>
                  </a:lnTo>
                  <a:lnTo>
                    <a:pt x="14" y="56"/>
                  </a:lnTo>
                  <a:lnTo>
                    <a:pt x="14" y="56"/>
                  </a:lnTo>
                  <a:lnTo>
                    <a:pt x="18" y="54"/>
                  </a:lnTo>
                  <a:lnTo>
                    <a:pt x="20" y="54"/>
                  </a:lnTo>
                  <a:lnTo>
                    <a:pt x="22" y="46"/>
                  </a:lnTo>
                  <a:lnTo>
                    <a:pt x="24" y="30"/>
                  </a:lnTo>
                  <a:lnTo>
                    <a:pt x="24" y="30"/>
                  </a:lnTo>
                  <a:lnTo>
                    <a:pt x="22" y="14"/>
                  </a:lnTo>
                  <a:lnTo>
                    <a:pt x="20" y="8"/>
                  </a:lnTo>
                  <a:lnTo>
                    <a:pt x="18" y="6"/>
                  </a:lnTo>
                  <a:lnTo>
                    <a:pt x="14" y="4"/>
                  </a:lnTo>
                  <a:lnTo>
                    <a:pt x="14" y="4"/>
                  </a:lnTo>
                  <a:lnTo>
                    <a:pt x="12" y="6"/>
                  </a:lnTo>
                  <a:lnTo>
                    <a:pt x="10" y="6"/>
                  </a:lnTo>
                  <a:lnTo>
                    <a:pt x="6" y="14"/>
                  </a:lnTo>
                  <a:lnTo>
                    <a:pt x="6" y="30"/>
                  </a:lnTo>
                  <a:lnTo>
                    <a:pt x="6"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37" name="Freeform 5860">
              <a:extLst>
                <a:ext uri="{FF2B5EF4-FFF2-40B4-BE49-F238E27FC236}">
                  <a16:creationId xmlns:a16="http://schemas.microsoft.com/office/drawing/2014/main" id="{8BEE7EDD-B85E-5A4D-AF56-E342FFE20967}"/>
                </a:ext>
              </a:extLst>
            </p:cNvPr>
            <p:cNvSpPr>
              <a:spLocks noEditPoints="1"/>
            </p:cNvSpPr>
            <p:nvPr/>
          </p:nvSpPr>
          <p:spPr bwMode="auto">
            <a:xfrm>
              <a:off x="6824041" y="4288833"/>
              <a:ext cx="38063" cy="94559"/>
            </a:xfrm>
            <a:custGeom>
              <a:avLst/>
              <a:gdLst/>
              <a:ahLst/>
              <a:cxnLst>
                <a:cxn ang="0">
                  <a:pos x="0" y="60"/>
                </a:cxn>
                <a:cxn ang="0">
                  <a:pos x="0" y="0"/>
                </a:cxn>
                <a:cxn ang="0">
                  <a:pos x="6" y="0"/>
                </a:cxn>
                <a:cxn ang="0">
                  <a:pos x="6" y="0"/>
                </a:cxn>
                <a:cxn ang="0">
                  <a:pos x="12" y="0"/>
                </a:cxn>
                <a:cxn ang="0">
                  <a:pos x="16" y="2"/>
                </a:cxn>
                <a:cxn ang="0">
                  <a:pos x="20" y="6"/>
                </a:cxn>
                <a:cxn ang="0">
                  <a:pos x="22" y="16"/>
                </a:cxn>
                <a:cxn ang="0">
                  <a:pos x="22" y="16"/>
                </a:cxn>
                <a:cxn ang="0">
                  <a:pos x="22" y="20"/>
                </a:cxn>
                <a:cxn ang="0">
                  <a:pos x="20" y="26"/>
                </a:cxn>
                <a:cxn ang="0">
                  <a:pos x="16" y="30"/>
                </a:cxn>
                <a:cxn ang="0">
                  <a:pos x="10" y="30"/>
                </a:cxn>
                <a:cxn ang="0">
                  <a:pos x="24" y="60"/>
                </a:cxn>
                <a:cxn ang="0">
                  <a:pos x="18" y="60"/>
                </a:cxn>
                <a:cxn ang="0">
                  <a:pos x="6" y="30"/>
                </a:cxn>
                <a:cxn ang="0">
                  <a:pos x="4" y="30"/>
                </a:cxn>
                <a:cxn ang="0">
                  <a:pos x="4" y="60"/>
                </a:cxn>
                <a:cxn ang="0">
                  <a:pos x="0" y="60"/>
                </a:cxn>
                <a:cxn ang="0">
                  <a:pos x="4" y="26"/>
                </a:cxn>
                <a:cxn ang="0">
                  <a:pos x="6" y="26"/>
                </a:cxn>
                <a:cxn ang="0">
                  <a:pos x="6" y="26"/>
                </a:cxn>
                <a:cxn ang="0">
                  <a:pos x="12" y="26"/>
                </a:cxn>
                <a:cxn ang="0">
                  <a:pos x="14" y="24"/>
                </a:cxn>
                <a:cxn ang="0">
                  <a:pos x="16" y="20"/>
                </a:cxn>
                <a:cxn ang="0">
                  <a:pos x="16" y="16"/>
                </a:cxn>
                <a:cxn ang="0">
                  <a:pos x="16" y="16"/>
                </a:cxn>
                <a:cxn ang="0">
                  <a:pos x="16" y="10"/>
                </a:cxn>
                <a:cxn ang="0">
                  <a:pos x="14" y="6"/>
                </a:cxn>
                <a:cxn ang="0">
                  <a:pos x="10" y="6"/>
                </a:cxn>
                <a:cxn ang="0">
                  <a:pos x="6" y="6"/>
                </a:cxn>
                <a:cxn ang="0">
                  <a:pos x="4" y="6"/>
                </a:cxn>
                <a:cxn ang="0">
                  <a:pos x="4" y="26"/>
                </a:cxn>
              </a:cxnLst>
              <a:rect l="0" t="0" r="r" b="b"/>
              <a:pathLst>
                <a:path w="24" h="60">
                  <a:moveTo>
                    <a:pt x="0" y="60"/>
                  </a:moveTo>
                  <a:lnTo>
                    <a:pt x="0" y="0"/>
                  </a:lnTo>
                  <a:lnTo>
                    <a:pt x="6" y="0"/>
                  </a:lnTo>
                  <a:lnTo>
                    <a:pt x="6" y="0"/>
                  </a:lnTo>
                  <a:lnTo>
                    <a:pt x="12" y="0"/>
                  </a:lnTo>
                  <a:lnTo>
                    <a:pt x="16" y="2"/>
                  </a:lnTo>
                  <a:lnTo>
                    <a:pt x="20" y="6"/>
                  </a:lnTo>
                  <a:lnTo>
                    <a:pt x="22" y="16"/>
                  </a:lnTo>
                  <a:lnTo>
                    <a:pt x="22" y="16"/>
                  </a:lnTo>
                  <a:lnTo>
                    <a:pt x="22" y="20"/>
                  </a:lnTo>
                  <a:lnTo>
                    <a:pt x="20" y="26"/>
                  </a:lnTo>
                  <a:lnTo>
                    <a:pt x="16" y="30"/>
                  </a:lnTo>
                  <a:lnTo>
                    <a:pt x="10" y="30"/>
                  </a:lnTo>
                  <a:lnTo>
                    <a:pt x="24" y="60"/>
                  </a:lnTo>
                  <a:lnTo>
                    <a:pt x="18" y="60"/>
                  </a:lnTo>
                  <a:lnTo>
                    <a:pt x="6" y="30"/>
                  </a:lnTo>
                  <a:lnTo>
                    <a:pt x="4" y="30"/>
                  </a:lnTo>
                  <a:lnTo>
                    <a:pt x="4" y="60"/>
                  </a:lnTo>
                  <a:lnTo>
                    <a:pt x="0" y="60"/>
                  </a:lnTo>
                  <a:close/>
                  <a:moveTo>
                    <a:pt x="4" y="26"/>
                  </a:moveTo>
                  <a:lnTo>
                    <a:pt x="6" y="26"/>
                  </a:lnTo>
                  <a:lnTo>
                    <a:pt x="6" y="26"/>
                  </a:lnTo>
                  <a:lnTo>
                    <a:pt x="12" y="26"/>
                  </a:lnTo>
                  <a:lnTo>
                    <a:pt x="14" y="24"/>
                  </a:lnTo>
                  <a:lnTo>
                    <a:pt x="16" y="20"/>
                  </a:lnTo>
                  <a:lnTo>
                    <a:pt x="16" y="16"/>
                  </a:lnTo>
                  <a:lnTo>
                    <a:pt x="16" y="16"/>
                  </a:lnTo>
                  <a:lnTo>
                    <a:pt x="16" y="10"/>
                  </a:lnTo>
                  <a:lnTo>
                    <a:pt x="14" y="6"/>
                  </a:lnTo>
                  <a:lnTo>
                    <a:pt x="10" y="6"/>
                  </a:lnTo>
                  <a:lnTo>
                    <a:pt x="6" y="6"/>
                  </a:lnTo>
                  <a:lnTo>
                    <a:pt x="4" y="6"/>
                  </a:lnTo>
                  <a:lnTo>
                    <a:pt x="4"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38" name="Freeform 5861">
              <a:extLst>
                <a:ext uri="{FF2B5EF4-FFF2-40B4-BE49-F238E27FC236}">
                  <a16:creationId xmlns:a16="http://schemas.microsoft.com/office/drawing/2014/main" id="{A6B4AE8A-0021-0D46-BAF4-E9086505F970}"/>
                </a:ext>
              </a:extLst>
            </p:cNvPr>
            <p:cNvSpPr>
              <a:spLocks noEditPoints="1"/>
            </p:cNvSpPr>
            <p:nvPr/>
          </p:nvSpPr>
          <p:spPr bwMode="auto">
            <a:xfrm>
              <a:off x="6868446" y="4288833"/>
              <a:ext cx="46521" cy="96759"/>
            </a:xfrm>
            <a:custGeom>
              <a:avLst/>
              <a:gdLst/>
              <a:ahLst/>
              <a:cxnLst>
                <a:cxn ang="0">
                  <a:pos x="30" y="30"/>
                </a:cxn>
                <a:cxn ang="0">
                  <a:pos x="30" y="30"/>
                </a:cxn>
                <a:cxn ang="0">
                  <a:pos x="30" y="40"/>
                </a:cxn>
                <a:cxn ang="0">
                  <a:pos x="28" y="50"/>
                </a:cxn>
                <a:cxn ang="0">
                  <a:pos x="26" y="54"/>
                </a:cxn>
                <a:cxn ang="0">
                  <a:pos x="24" y="58"/>
                </a:cxn>
                <a:cxn ang="0">
                  <a:pos x="20" y="60"/>
                </a:cxn>
                <a:cxn ang="0">
                  <a:pos x="14" y="62"/>
                </a:cxn>
                <a:cxn ang="0">
                  <a:pos x="14" y="62"/>
                </a:cxn>
                <a:cxn ang="0">
                  <a:pos x="10" y="60"/>
                </a:cxn>
                <a:cxn ang="0">
                  <a:pos x="6" y="58"/>
                </a:cxn>
                <a:cxn ang="0">
                  <a:pos x="2" y="50"/>
                </a:cxn>
                <a:cxn ang="0">
                  <a:pos x="0" y="40"/>
                </a:cxn>
                <a:cxn ang="0">
                  <a:pos x="0" y="30"/>
                </a:cxn>
                <a:cxn ang="0">
                  <a:pos x="0" y="30"/>
                </a:cxn>
                <a:cxn ang="0">
                  <a:pos x="0" y="18"/>
                </a:cxn>
                <a:cxn ang="0">
                  <a:pos x="2" y="8"/>
                </a:cxn>
                <a:cxn ang="0">
                  <a:pos x="8" y="2"/>
                </a:cxn>
                <a:cxn ang="0">
                  <a:pos x="10" y="0"/>
                </a:cxn>
                <a:cxn ang="0">
                  <a:pos x="14" y="0"/>
                </a:cxn>
                <a:cxn ang="0">
                  <a:pos x="14" y="0"/>
                </a:cxn>
                <a:cxn ang="0">
                  <a:pos x="20" y="0"/>
                </a:cxn>
                <a:cxn ang="0">
                  <a:pos x="22" y="2"/>
                </a:cxn>
                <a:cxn ang="0">
                  <a:pos x="28" y="10"/>
                </a:cxn>
                <a:cxn ang="0">
                  <a:pos x="30" y="20"/>
                </a:cxn>
                <a:cxn ang="0">
                  <a:pos x="30" y="30"/>
                </a:cxn>
                <a:cxn ang="0">
                  <a:pos x="30" y="30"/>
                </a:cxn>
                <a:cxn ang="0">
                  <a:pos x="6" y="30"/>
                </a:cxn>
                <a:cxn ang="0">
                  <a:pos x="6" y="30"/>
                </a:cxn>
                <a:cxn ang="0">
                  <a:pos x="8" y="46"/>
                </a:cxn>
                <a:cxn ang="0">
                  <a:pos x="10" y="54"/>
                </a:cxn>
                <a:cxn ang="0">
                  <a:pos x="12" y="54"/>
                </a:cxn>
                <a:cxn ang="0">
                  <a:pos x="14" y="56"/>
                </a:cxn>
                <a:cxn ang="0">
                  <a:pos x="14" y="56"/>
                </a:cxn>
                <a:cxn ang="0">
                  <a:pos x="18" y="54"/>
                </a:cxn>
                <a:cxn ang="0">
                  <a:pos x="20" y="54"/>
                </a:cxn>
                <a:cxn ang="0">
                  <a:pos x="22" y="46"/>
                </a:cxn>
                <a:cxn ang="0">
                  <a:pos x="24" y="30"/>
                </a:cxn>
                <a:cxn ang="0">
                  <a:pos x="24" y="30"/>
                </a:cxn>
                <a:cxn ang="0">
                  <a:pos x="22" y="14"/>
                </a:cxn>
                <a:cxn ang="0">
                  <a:pos x="20" y="8"/>
                </a:cxn>
                <a:cxn ang="0">
                  <a:pos x="18" y="6"/>
                </a:cxn>
                <a:cxn ang="0">
                  <a:pos x="14" y="4"/>
                </a:cxn>
                <a:cxn ang="0">
                  <a:pos x="14" y="4"/>
                </a:cxn>
                <a:cxn ang="0">
                  <a:pos x="12" y="6"/>
                </a:cxn>
                <a:cxn ang="0">
                  <a:pos x="10" y="6"/>
                </a:cxn>
                <a:cxn ang="0">
                  <a:pos x="8" y="14"/>
                </a:cxn>
                <a:cxn ang="0">
                  <a:pos x="6" y="30"/>
                </a:cxn>
                <a:cxn ang="0">
                  <a:pos x="6" y="30"/>
                </a:cxn>
              </a:cxnLst>
              <a:rect l="0" t="0" r="r" b="b"/>
              <a:pathLst>
                <a:path w="30" h="62">
                  <a:moveTo>
                    <a:pt x="30" y="30"/>
                  </a:moveTo>
                  <a:lnTo>
                    <a:pt x="30" y="30"/>
                  </a:lnTo>
                  <a:lnTo>
                    <a:pt x="30" y="40"/>
                  </a:lnTo>
                  <a:lnTo>
                    <a:pt x="28" y="50"/>
                  </a:lnTo>
                  <a:lnTo>
                    <a:pt x="26" y="54"/>
                  </a:lnTo>
                  <a:lnTo>
                    <a:pt x="24" y="58"/>
                  </a:lnTo>
                  <a:lnTo>
                    <a:pt x="20" y="60"/>
                  </a:lnTo>
                  <a:lnTo>
                    <a:pt x="14" y="62"/>
                  </a:lnTo>
                  <a:lnTo>
                    <a:pt x="14" y="62"/>
                  </a:lnTo>
                  <a:lnTo>
                    <a:pt x="10" y="60"/>
                  </a:lnTo>
                  <a:lnTo>
                    <a:pt x="6" y="58"/>
                  </a:lnTo>
                  <a:lnTo>
                    <a:pt x="2" y="50"/>
                  </a:lnTo>
                  <a:lnTo>
                    <a:pt x="0" y="40"/>
                  </a:lnTo>
                  <a:lnTo>
                    <a:pt x="0" y="30"/>
                  </a:lnTo>
                  <a:lnTo>
                    <a:pt x="0" y="30"/>
                  </a:lnTo>
                  <a:lnTo>
                    <a:pt x="0" y="18"/>
                  </a:lnTo>
                  <a:lnTo>
                    <a:pt x="2" y="8"/>
                  </a:lnTo>
                  <a:lnTo>
                    <a:pt x="8" y="2"/>
                  </a:lnTo>
                  <a:lnTo>
                    <a:pt x="10" y="0"/>
                  </a:lnTo>
                  <a:lnTo>
                    <a:pt x="14" y="0"/>
                  </a:lnTo>
                  <a:lnTo>
                    <a:pt x="14" y="0"/>
                  </a:lnTo>
                  <a:lnTo>
                    <a:pt x="20" y="0"/>
                  </a:lnTo>
                  <a:lnTo>
                    <a:pt x="22" y="2"/>
                  </a:lnTo>
                  <a:lnTo>
                    <a:pt x="28" y="10"/>
                  </a:lnTo>
                  <a:lnTo>
                    <a:pt x="30" y="20"/>
                  </a:lnTo>
                  <a:lnTo>
                    <a:pt x="30" y="30"/>
                  </a:lnTo>
                  <a:lnTo>
                    <a:pt x="30" y="30"/>
                  </a:lnTo>
                  <a:close/>
                  <a:moveTo>
                    <a:pt x="6" y="30"/>
                  </a:moveTo>
                  <a:lnTo>
                    <a:pt x="6" y="30"/>
                  </a:lnTo>
                  <a:lnTo>
                    <a:pt x="8" y="46"/>
                  </a:lnTo>
                  <a:lnTo>
                    <a:pt x="10" y="54"/>
                  </a:lnTo>
                  <a:lnTo>
                    <a:pt x="12" y="54"/>
                  </a:lnTo>
                  <a:lnTo>
                    <a:pt x="14" y="56"/>
                  </a:lnTo>
                  <a:lnTo>
                    <a:pt x="14" y="56"/>
                  </a:lnTo>
                  <a:lnTo>
                    <a:pt x="18" y="54"/>
                  </a:lnTo>
                  <a:lnTo>
                    <a:pt x="20" y="54"/>
                  </a:lnTo>
                  <a:lnTo>
                    <a:pt x="22" y="46"/>
                  </a:lnTo>
                  <a:lnTo>
                    <a:pt x="24" y="30"/>
                  </a:lnTo>
                  <a:lnTo>
                    <a:pt x="24" y="30"/>
                  </a:lnTo>
                  <a:lnTo>
                    <a:pt x="22" y="14"/>
                  </a:lnTo>
                  <a:lnTo>
                    <a:pt x="20" y="8"/>
                  </a:lnTo>
                  <a:lnTo>
                    <a:pt x="18" y="6"/>
                  </a:lnTo>
                  <a:lnTo>
                    <a:pt x="14" y="4"/>
                  </a:lnTo>
                  <a:lnTo>
                    <a:pt x="14" y="4"/>
                  </a:lnTo>
                  <a:lnTo>
                    <a:pt x="12" y="6"/>
                  </a:lnTo>
                  <a:lnTo>
                    <a:pt x="10" y="6"/>
                  </a:lnTo>
                  <a:lnTo>
                    <a:pt x="8" y="14"/>
                  </a:lnTo>
                  <a:lnTo>
                    <a:pt x="6" y="30"/>
                  </a:lnTo>
                  <a:lnTo>
                    <a:pt x="6"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39" name="Freeform 5862">
              <a:extLst>
                <a:ext uri="{FF2B5EF4-FFF2-40B4-BE49-F238E27FC236}">
                  <a16:creationId xmlns:a16="http://schemas.microsoft.com/office/drawing/2014/main" id="{4AA09E24-D45E-8749-931F-3E4F0D159454}"/>
                </a:ext>
              </a:extLst>
            </p:cNvPr>
            <p:cNvSpPr>
              <a:spLocks/>
            </p:cNvSpPr>
            <p:nvPr/>
          </p:nvSpPr>
          <p:spPr bwMode="auto">
            <a:xfrm>
              <a:off x="6925541" y="4288833"/>
              <a:ext cx="40177" cy="96759"/>
            </a:xfrm>
            <a:custGeom>
              <a:avLst/>
              <a:gdLst/>
              <a:ahLst/>
              <a:cxnLst>
                <a:cxn ang="0">
                  <a:pos x="22" y="10"/>
                </a:cxn>
                <a:cxn ang="0">
                  <a:pos x="22" y="10"/>
                </a:cxn>
                <a:cxn ang="0">
                  <a:pos x="18" y="6"/>
                </a:cxn>
                <a:cxn ang="0">
                  <a:pos x="14" y="4"/>
                </a:cxn>
                <a:cxn ang="0">
                  <a:pos x="14" y="4"/>
                </a:cxn>
                <a:cxn ang="0">
                  <a:pos x="10" y="6"/>
                </a:cxn>
                <a:cxn ang="0">
                  <a:pos x="8" y="8"/>
                </a:cxn>
                <a:cxn ang="0">
                  <a:pos x="6" y="10"/>
                </a:cxn>
                <a:cxn ang="0">
                  <a:pos x="4" y="14"/>
                </a:cxn>
                <a:cxn ang="0">
                  <a:pos x="4" y="14"/>
                </a:cxn>
                <a:cxn ang="0">
                  <a:pos x="6" y="18"/>
                </a:cxn>
                <a:cxn ang="0">
                  <a:pos x="8" y="22"/>
                </a:cxn>
                <a:cxn ang="0">
                  <a:pos x="16" y="28"/>
                </a:cxn>
                <a:cxn ang="0">
                  <a:pos x="16" y="28"/>
                </a:cxn>
                <a:cxn ang="0">
                  <a:pos x="22" y="34"/>
                </a:cxn>
                <a:cxn ang="0">
                  <a:pos x="24" y="38"/>
                </a:cxn>
                <a:cxn ang="0">
                  <a:pos x="26" y="44"/>
                </a:cxn>
                <a:cxn ang="0">
                  <a:pos x="26" y="44"/>
                </a:cxn>
                <a:cxn ang="0">
                  <a:pos x="24" y="50"/>
                </a:cxn>
                <a:cxn ang="0">
                  <a:pos x="22" y="56"/>
                </a:cxn>
                <a:cxn ang="0">
                  <a:pos x="16" y="60"/>
                </a:cxn>
                <a:cxn ang="0">
                  <a:pos x="10" y="62"/>
                </a:cxn>
                <a:cxn ang="0">
                  <a:pos x="10" y="62"/>
                </a:cxn>
                <a:cxn ang="0">
                  <a:pos x="6" y="60"/>
                </a:cxn>
                <a:cxn ang="0">
                  <a:pos x="0" y="58"/>
                </a:cxn>
                <a:cxn ang="0">
                  <a:pos x="0" y="50"/>
                </a:cxn>
                <a:cxn ang="0">
                  <a:pos x="0" y="50"/>
                </a:cxn>
                <a:cxn ang="0">
                  <a:pos x="6" y="54"/>
                </a:cxn>
                <a:cxn ang="0">
                  <a:pos x="10" y="56"/>
                </a:cxn>
                <a:cxn ang="0">
                  <a:pos x="10" y="56"/>
                </a:cxn>
                <a:cxn ang="0">
                  <a:pos x="14" y="54"/>
                </a:cxn>
                <a:cxn ang="0">
                  <a:pos x="18" y="52"/>
                </a:cxn>
                <a:cxn ang="0">
                  <a:pos x="20" y="48"/>
                </a:cxn>
                <a:cxn ang="0">
                  <a:pos x="20" y="44"/>
                </a:cxn>
                <a:cxn ang="0">
                  <a:pos x="20" y="44"/>
                </a:cxn>
                <a:cxn ang="0">
                  <a:pos x="18" y="40"/>
                </a:cxn>
                <a:cxn ang="0">
                  <a:pos x="16" y="36"/>
                </a:cxn>
                <a:cxn ang="0">
                  <a:pos x="10" y="32"/>
                </a:cxn>
                <a:cxn ang="0">
                  <a:pos x="10" y="32"/>
                </a:cxn>
                <a:cxn ang="0">
                  <a:pos x="2" y="26"/>
                </a:cxn>
                <a:cxn ang="0">
                  <a:pos x="0" y="20"/>
                </a:cxn>
                <a:cxn ang="0">
                  <a:pos x="0" y="16"/>
                </a:cxn>
                <a:cxn ang="0">
                  <a:pos x="0" y="16"/>
                </a:cxn>
                <a:cxn ang="0">
                  <a:pos x="0" y="10"/>
                </a:cxn>
                <a:cxn ang="0">
                  <a:pos x="2" y="4"/>
                </a:cxn>
                <a:cxn ang="0">
                  <a:pos x="8" y="0"/>
                </a:cxn>
                <a:cxn ang="0">
                  <a:pos x="12" y="0"/>
                </a:cxn>
                <a:cxn ang="0">
                  <a:pos x="12" y="0"/>
                </a:cxn>
                <a:cxn ang="0">
                  <a:pos x="18" y="0"/>
                </a:cxn>
                <a:cxn ang="0">
                  <a:pos x="22" y="2"/>
                </a:cxn>
                <a:cxn ang="0">
                  <a:pos x="22" y="10"/>
                </a:cxn>
              </a:cxnLst>
              <a:rect l="0" t="0" r="r" b="b"/>
              <a:pathLst>
                <a:path w="26" h="62">
                  <a:moveTo>
                    <a:pt x="22" y="10"/>
                  </a:moveTo>
                  <a:lnTo>
                    <a:pt x="22" y="10"/>
                  </a:lnTo>
                  <a:lnTo>
                    <a:pt x="18" y="6"/>
                  </a:lnTo>
                  <a:lnTo>
                    <a:pt x="14" y="4"/>
                  </a:lnTo>
                  <a:lnTo>
                    <a:pt x="14" y="4"/>
                  </a:lnTo>
                  <a:lnTo>
                    <a:pt x="10" y="6"/>
                  </a:lnTo>
                  <a:lnTo>
                    <a:pt x="8" y="8"/>
                  </a:lnTo>
                  <a:lnTo>
                    <a:pt x="6" y="10"/>
                  </a:lnTo>
                  <a:lnTo>
                    <a:pt x="4" y="14"/>
                  </a:lnTo>
                  <a:lnTo>
                    <a:pt x="4" y="14"/>
                  </a:lnTo>
                  <a:lnTo>
                    <a:pt x="6" y="18"/>
                  </a:lnTo>
                  <a:lnTo>
                    <a:pt x="8" y="22"/>
                  </a:lnTo>
                  <a:lnTo>
                    <a:pt x="16" y="28"/>
                  </a:lnTo>
                  <a:lnTo>
                    <a:pt x="16" y="28"/>
                  </a:lnTo>
                  <a:lnTo>
                    <a:pt x="22" y="34"/>
                  </a:lnTo>
                  <a:lnTo>
                    <a:pt x="24" y="38"/>
                  </a:lnTo>
                  <a:lnTo>
                    <a:pt x="26" y="44"/>
                  </a:lnTo>
                  <a:lnTo>
                    <a:pt x="26" y="44"/>
                  </a:lnTo>
                  <a:lnTo>
                    <a:pt x="24" y="50"/>
                  </a:lnTo>
                  <a:lnTo>
                    <a:pt x="22" y="56"/>
                  </a:lnTo>
                  <a:lnTo>
                    <a:pt x="16" y="60"/>
                  </a:lnTo>
                  <a:lnTo>
                    <a:pt x="10" y="62"/>
                  </a:lnTo>
                  <a:lnTo>
                    <a:pt x="10" y="62"/>
                  </a:lnTo>
                  <a:lnTo>
                    <a:pt x="6" y="60"/>
                  </a:lnTo>
                  <a:lnTo>
                    <a:pt x="0" y="58"/>
                  </a:lnTo>
                  <a:lnTo>
                    <a:pt x="0" y="50"/>
                  </a:lnTo>
                  <a:lnTo>
                    <a:pt x="0" y="50"/>
                  </a:lnTo>
                  <a:lnTo>
                    <a:pt x="6" y="54"/>
                  </a:lnTo>
                  <a:lnTo>
                    <a:pt x="10" y="56"/>
                  </a:lnTo>
                  <a:lnTo>
                    <a:pt x="10" y="56"/>
                  </a:lnTo>
                  <a:lnTo>
                    <a:pt x="14" y="54"/>
                  </a:lnTo>
                  <a:lnTo>
                    <a:pt x="18" y="52"/>
                  </a:lnTo>
                  <a:lnTo>
                    <a:pt x="20" y="48"/>
                  </a:lnTo>
                  <a:lnTo>
                    <a:pt x="20" y="44"/>
                  </a:lnTo>
                  <a:lnTo>
                    <a:pt x="20" y="44"/>
                  </a:lnTo>
                  <a:lnTo>
                    <a:pt x="18" y="40"/>
                  </a:lnTo>
                  <a:lnTo>
                    <a:pt x="16" y="36"/>
                  </a:lnTo>
                  <a:lnTo>
                    <a:pt x="10" y="32"/>
                  </a:lnTo>
                  <a:lnTo>
                    <a:pt x="10" y="32"/>
                  </a:lnTo>
                  <a:lnTo>
                    <a:pt x="2" y="26"/>
                  </a:lnTo>
                  <a:lnTo>
                    <a:pt x="0" y="20"/>
                  </a:lnTo>
                  <a:lnTo>
                    <a:pt x="0" y="16"/>
                  </a:lnTo>
                  <a:lnTo>
                    <a:pt x="0" y="16"/>
                  </a:lnTo>
                  <a:lnTo>
                    <a:pt x="0" y="10"/>
                  </a:lnTo>
                  <a:lnTo>
                    <a:pt x="2" y="4"/>
                  </a:lnTo>
                  <a:lnTo>
                    <a:pt x="8" y="0"/>
                  </a:lnTo>
                  <a:lnTo>
                    <a:pt x="12" y="0"/>
                  </a:lnTo>
                  <a:lnTo>
                    <a:pt x="12" y="0"/>
                  </a:lnTo>
                  <a:lnTo>
                    <a:pt x="18" y="0"/>
                  </a:lnTo>
                  <a:lnTo>
                    <a:pt x="22" y="2"/>
                  </a:lnTo>
                  <a:lnTo>
                    <a:pt x="22"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40" name="Freeform 5863">
              <a:extLst>
                <a:ext uri="{FF2B5EF4-FFF2-40B4-BE49-F238E27FC236}">
                  <a16:creationId xmlns:a16="http://schemas.microsoft.com/office/drawing/2014/main" id="{46298C04-62EB-A843-AD22-F82DBE120129}"/>
                </a:ext>
              </a:extLst>
            </p:cNvPr>
            <p:cNvSpPr>
              <a:spLocks/>
            </p:cNvSpPr>
            <p:nvPr/>
          </p:nvSpPr>
          <p:spPr bwMode="auto">
            <a:xfrm>
              <a:off x="6900166" y="3996358"/>
              <a:ext cx="40177" cy="96759"/>
            </a:xfrm>
            <a:custGeom>
              <a:avLst/>
              <a:gdLst/>
              <a:ahLst/>
              <a:cxnLst>
                <a:cxn ang="0">
                  <a:pos x="24" y="10"/>
                </a:cxn>
                <a:cxn ang="0">
                  <a:pos x="24" y="10"/>
                </a:cxn>
                <a:cxn ang="0">
                  <a:pos x="20" y="8"/>
                </a:cxn>
                <a:cxn ang="0">
                  <a:pos x="14" y="6"/>
                </a:cxn>
                <a:cxn ang="0">
                  <a:pos x="14" y="6"/>
                </a:cxn>
                <a:cxn ang="0">
                  <a:pos x="10" y="6"/>
                </a:cxn>
                <a:cxn ang="0">
                  <a:pos x="8" y="8"/>
                </a:cxn>
                <a:cxn ang="0">
                  <a:pos x="6" y="12"/>
                </a:cxn>
                <a:cxn ang="0">
                  <a:pos x="6" y="16"/>
                </a:cxn>
                <a:cxn ang="0">
                  <a:pos x="6" y="16"/>
                </a:cxn>
                <a:cxn ang="0">
                  <a:pos x="6" y="20"/>
                </a:cxn>
                <a:cxn ang="0">
                  <a:pos x="8" y="24"/>
                </a:cxn>
                <a:cxn ang="0">
                  <a:pos x="16" y="30"/>
                </a:cxn>
                <a:cxn ang="0">
                  <a:pos x="16" y="30"/>
                </a:cxn>
                <a:cxn ang="0">
                  <a:pos x="22" y="36"/>
                </a:cxn>
                <a:cxn ang="0">
                  <a:pos x="26" y="40"/>
                </a:cxn>
                <a:cxn ang="0">
                  <a:pos x="26" y="46"/>
                </a:cxn>
                <a:cxn ang="0">
                  <a:pos x="26" y="46"/>
                </a:cxn>
                <a:cxn ang="0">
                  <a:pos x="24" y="52"/>
                </a:cxn>
                <a:cxn ang="0">
                  <a:pos x="22" y="58"/>
                </a:cxn>
                <a:cxn ang="0">
                  <a:pos x="18" y="60"/>
                </a:cxn>
                <a:cxn ang="0">
                  <a:pos x="10" y="62"/>
                </a:cxn>
                <a:cxn ang="0">
                  <a:pos x="10" y="62"/>
                </a:cxn>
                <a:cxn ang="0">
                  <a:pos x="6" y="62"/>
                </a:cxn>
                <a:cxn ang="0">
                  <a:pos x="2" y="60"/>
                </a:cxn>
                <a:cxn ang="0">
                  <a:pos x="2" y="52"/>
                </a:cxn>
                <a:cxn ang="0">
                  <a:pos x="2" y="52"/>
                </a:cxn>
                <a:cxn ang="0">
                  <a:pos x="6" y="56"/>
                </a:cxn>
                <a:cxn ang="0">
                  <a:pos x="12" y="56"/>
                </a:cxn>
                <a:cxn ang="0">
                  <a:pos x="12" y="56"/>
                </a:cxn>
                <a:cxn ang="0">
                  <a:pos x="16" y="56"/>
                </a:cxn>
                <a:cxn ang="0">
                  <a:pos x="18" y="54"/>
                </a:cxn>
                <a:cxn ang="0">
                  <a:pos x="20" y="50"/>
                </a:cxn>
                <a:cxn ang="0">
                  <a:pos x="20" y="46"/>
                </a:cxn>
                <a:cxn ang="0">
                  <a:pos x="20" y="46"/>
                </a:cxn>
                <a:cxn ang="0">
                  <a:pos x="20" y="42"/>
                </a:cxn>
                <a:cxn ang="0">
                  <a:pos x="18" y="38"/>
                </a:cxn>
                <a:cxn ang="0">
                  <a:pos x="10" y="32"/>
                </a:cxn>
                <a:cxn ang="0">
                  <a:pos x="10" y="32"/>
                </a:cxn>
                <a:cxn ang="0">
                  <a:pos x="2" y="26"/>
                </a:cxn>
                <a:cxn ang="0">
                  <a:pos x="0" y="22"/>
                </a:cxn>
                <a:cxn ang="0">
                  <a:pos x="0" y="16"/>
                </a:cxn>
                <a:cxn ang="0">
                  <a:pos x="0" y="16"/>
                </a:cxn>
                <a:cxn ang="0">
                  <a:pos x="0" y="10"/>
                </a:cxn>
                <a:cxn ang="0">
                  <a:pos x="4" y="6"/>
                </a:cxn>
                <a:cxn ang="0">
                  <a:pos x="8" y="2"/>
                </a:cxn>
                <a:cxn ang="0">
                  <a:pos x="14" y="0"/>
                </a:cxn>
                <a:cxn ang="0">
                  <a:pos x="14" y="0"/>
                </a:cxn>
                <a:cxn ang="0">
                  <a:pos x="18" y="2"/>
                </a:cxn>
                <a:cxn ang="0">
                  <a:pos x="24" y="4"/>
                </a:cxn>
                <a:cxn ang="0">
                  <a:pos x="24" y="10"/>
                </a:cxn>
              </a:cxnLst>
              <a:rect l="0" t="0" r="r" b="b"/>
              <a:pathLst>
                <a:path w="26" h="62">
                  <a:moveTo>
                    <a:pt x="24" y="10"/>
                  </a:moveTo>
                  <a:lnTo>
                    <a:pt x="24" y="10"/>
                  </a:lnTo>
                  <a:lnTo>
                    <a:pt x="20" y="8"/>
                  </a:lnTo>
                  <a:lnTo>
                    <a:pt x="14" y="6"/>
                  </a:lnTo>
                  <a:lnTo>
                    <a:pt x="14" y="6"/>
                  </a:lnTo>
                  <a:lnTo>
                    <a:pt x="10" y="6"/>
                  </a:lnTo>
                  <a:lnTo>
                    <a:pt x="8" y="8"/>
                  </a:lnTo>
                  <a:lnTo>
                    <a:pt x="6" y="12"/>
                  </a:lnTo>
                  <a:lnTo>
                    <a:pt x="6" y="16"/>
                  </a:lnTo>
                  <a:lnTo>
                    <a:pt x="6" y="16"/>
                  </a:lnTo>
                  <a:lnTo>
                    <a:pt x="6" y="20"/>
                  </a:lnTo>
                  <a:lnTo>
                    <a:pt x="8" y="24"/>
                  </a:lnTo>
                  <a:lnTo>
                    <a:pt x="16" y="30"/>
                  </a:lnTo>
                  <a:lnTo>
                    <a:pt x="16" y="30"/>
                  </a:lnTo>
                  <a:lnTo>
                    <a:pt x="22" y="36"/>
                  </a:lnTo>
                  <a:lnTo>
                    <a:pt x="26" y="40"/>
                  </a:lnTo>
                  <a:lnTo>
                    <a:pt x="26" y="46"/>
                  </a:lnTo>
                  <a:lnTo>
                    <a:pt x="26" y="46"/>
                  </a:lnTo>
                  <a:lnTo>
                    <a:pt x="24" y="52"/>
                  </a:lnTo>
                  <a:lnTo>
                    <a:pt x="22" y="58"/>
                  </a:lnTo>
                  <a:lnTo>
                    <a:pt x="18" y="60"/>
                  </a:lnTo>
                  <a:lnTo>
                    <a:pt x="10" y="62"/>
                  </a:lnTo>
                  <a:lnTo>
                    <a:pt x="10" y="62"/>
                  </a:lnTo>
                  <a:lnTo>
                    <a:pt x="6" y="62"/>
                  </a:lnTo>
                  <a:lnTo>
                    <a:pt x="2" y="60"/>
                  </a:lnTo>
                  <a:lnTo>
                    <a:pt x="2" y="52"/>
                  </a:lnTo>
                  <a:lnTo>
                    <a:pt x="2" y="52"/>
                  </a:lnTo>
                  <a:lnTo>
                    <a:pt x="6" y="56"/>
                  </a:lnTo>
                  <a:lnTo>
                    <a:pt x="12" y="56"/>
                  </a:lnTo>
                  <a:lnTo>
                    <a:pt x="12" y="56"/>
                  </a:lnTo>
                  <a:lnTo>
                    <a:pt x="16" y="56"/>
                  </a:lnTo>
                  <a:lnTo>
                    <a:pt x="18" y="54"/>
                  </a:lnTo>
                  <a:lnTo>
                    <a:pt x="20" y="50"/>
                  </a:lnTo>
                  <a:lnTo>
                    <a:pt x="20" y="46"/>
                  </a:lnTo>
                  <a:lnTo>
                    <a:pt x="20" y="46"/>
                  </a:lnTo>
                  <a:lnTo>
                    <a:pt x="20" y="42"/>
                  </a:lnTo>
                  <a:lnTo>
                    <a:pt x="18" y="38"/>
                  </a:lnTo>
                  <a:lnTo>
                    <a:pt x="10" y="32"/>
                  </a:lnTo>
                  <a:lnTo>
                    <a:pt x="10" y="32"/>
                  </a:lnTo>
                  <a:lnTo>
                    <a:pt x="2" y="26"/>
                  </a:lnTo>
                  <a:lnTo>
                    <a:pt x="0" y="22"/>
                  </a:lnTo>
                  <a:lnTo>
                    <a:pt x="0" y="16"/>
                  </a:lnTo>
                  <a:lnTo>
                    <a:pt x="0" y="16"/>
                  </a:lnTo>
                  <a:lnTo>
                    <a:pt x="0" y="10"/>
                  </a:lnTo>
                  <a:lnTo>
                    <a:pt x="4" y="6"/>
                  </a:lnTo>
                  <a:lnTo>
                    <a:pt x="8" y="2"/>
                  </a:lnTo>
                  <a:lnTo>
                    <a:pt x="14" y="0"/>
                  </a:lnTo>
                  <a:lnTo>
                    <a:pt x="14" y="0"/>
                  </a:lnTo>
                  <a:lnTo>
                    <a:pt x="18" y="2"/>
                  </a:lnTo>
                  <a:lnTo>
                    <a:pt x="24" y="4"/>
                  </a:lnTo>
                  <a:lnTo>
                    <a:pt x="24"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41" name="Freeform 5864">
              <a:extLst>
                <a:ext uri="{FF2B5EF4-FFF2-40B4-BE49-F238E27FC236}">
                  <a16:creationId xmlns:a16="http://schemas.microsoft.com/office/drawing/2014/main" id="{6617CF99-5B55-0645-BD46-E0295ABA0A65}"/>
                </a:ext>
              </a:extLst>
            </p:cNvPr>
            <p:cNvSpPr>
              <a:spLocks/>
            </p:cNvSpPr>
            <p:nvPr/>
          </p:nvSpPr>
          <p:spPr bwMode="auto">
            <a:xfrm>
              <a:off x="6953030" y="3998557"/>
              <a:ext cx="29604" cy="94559"/>
            </a:xfrm>
            <a:custGeom>
              <a:avLst/>
              <a:gdLst/>
              <a:ahLst/>
              <a:cxnLst>
                <a:cxn ang="0">
                  <a:pos x="18" y="4"/>
                </a:cxn>
                <a:cxn ang="0">
                  <a:pos x="4" y="4"/>
                </a:cxn>
                <a:cxn ang="0">
                  <a:pos x="4" y="26"/>
                </a:cxn>
                <a:cxn ang="0">
                  <a:pos x="18" y="26"/>
                </a:cxn>
                <a:cxn ang="0">
                  <a:pos x="18" y="30"/>
                </a:cxn>
                <a:cxn ang="0">
                  <a:pos x="4" y="30"/>
                </a:cxn>
                <a:cxn ang="0">
                  <a:pos x="4" y="54"/>
                </a:cxn>
                <a:cxn ang="0">
                  <a:pos x="18" y="54"/>
                </a:cxn>
                <a:cxn ang="0">
                  <a:pos x="18" y="60"/>
                </a:cxn>
                <a:cxn ang="0">
                  <a:pos x="0" y="60"/>
                </a:cxn>
                <a:cxn ang="0">
                  <a:pos x="0" y="0"/>
                </a:cxn>
                <a:cxn ang="0">
                  <a:pos x="18" y="0"/>
                </a:cxn>
                <a:cxn ang="0">
                  <a:pos x="18" y="4"/>
                </a:cxn>
              </a:cxnLst>
              <a:rect l="0" t="0" r="r" b="b"/>
              <a:pathLst>
                <a:path w="18" h="60">
                  <a:moveTo>
                    <a:pt x="18" y="4"/>
                  </a:moveTo>
                  <a:lnTo>
                    <a:pt x="4" y="4"/>
                  </a:lnTo>
                  <a:lnTo>
                    <a:pt x="4" y="26"/>
                  </a:lnTo>
                  <a:lnTo>
                    <a:pt x="18" y="26"/>
                  </a:lnTo>
                  <a:lnTo>
                    <a:pt x="18" y="30"/>
                  </a:lnTo>
                  <a:lnTo>
                    <a:pt x="4" y="30"/>
                  </a:lnTo>
                  <a:lnTo>
                    <a:pt x="4" y="54"/>
                  </a:lnTo>
                  <a:lnTo>
                    <a:pt x="18" y="54"/>
                  </a:lnTo>
                  <a:lnTo>
                    <a:pt x="18" y="60"/>
                  </a:lnTo>
                  <a:lnTo>
                    <a:pt x="0" y="60"/>
                  </a:lnTo>
                  <a:lnTo>
                    <a:pt x="0" y="0"/>
                  </a:lnTo>
                  <a:lnTo>
                    <a:pt x="18" y="0"/>
                  </a:lnTo>
                  <a:lnTo>
                    <a:pt x="1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42" name="Freeform 5865">
              <a:extLst>
                <a:ext uri="{FF2B5EF4-FFF2-40B4-BE49-F238E27FC236}">
                  <a16:creationId xmlns:a16="http://schemas.microsoft.com/office/drawing/2014/main" id="{C9ED1C07-4396-8047-8A56-C2EA75FC1E32}"/>
                </a:ext>
              </a:extLst>
            </p:cNvPr>
            <p:cNvSpPr>
              <a:spLocks/>
            </p:cNvSpPr>
            <p:nvPr/>
          </p:nvSpPr>
          <p:spPr bwMode="auto">
            <a:xfrm>
              <a:off x="6988979" y="3998557"/>
              <a:ext cx="46521" cy="94559"/>
            </a:xfrm>
            <a:custGeom>
              <a:avLst/>
              <a:gdLst/>
              <a:ahLst/>
              <a:cxnLst>
                <a:cxn ang="0">
                  <a:pos x="18" y="34"/>
                </a:cxn>
                <a:cxn ang="0">
                  <a:pos x="18" y="60"/>
                </a:cxn>
                <a:cxn ang="0">
                  <a:pos x="12" y="60"/>
                </a:cxn>
                <a:cxn ang="0">
                  <a:pos x="12" y="34"/>
                </a:cxn>
                <a:cxn ang="0">
                  <a:pos x="0" y="0"/>
                </a:cxn>
                <a:cxn ang="0">
                  <a:pos x="6" y="0"/>
                </a:cxn>
                <a:cxn ang="0">
                  <a:pos x="12" y="20"/>
                </a:cxn>
                <a:cxn ang="0">
                  <a:pos x="12" y="20"/>
                </a:cxn>
                <a:cxn ang="0">
                  <a:pos x="16" y="28"/>
                </a:cxn>
                <a:cxn ang="0">
                  <a:pos x="16" y="28"/>
                </a:cxn>
                <a:cxn ang="0">
                  <a:pos x="16" y="28"/>
                </a:cxn>
                <a:cxn ang="0">
                  <a:pos x="18" y="20"/>
                </a:cxn>
                <a:cxn ang="0">
                  <a:pos x="24" y="0"/>
                </a:cxn>
                <a:cxn ang="0">
                  <a:pos x="30" y="0"/>
                </a:cxn>
                <a:cxn ang="0">
                  <a:pos x="18" y="34"/>
                </a:cxn>
              </a:cxnLst>
              <a:rect l="0" t="0" r="r" b="b"/>
              <a:pathLst>
                <a:path w="30" h="60">
                  <a:moveTo>
                    <a:pt x="18" y="34"/>
                  </a:moveTo>
                  <a:lnTo>
                    <a:pt x="18" y="60"/>
                  </a:lnTo>
                  <a:lnTo>
                    <a:pt x="12" y="60"/>
                  </a:lnTo>
                  <a:lnTo>
                    <a:pt x="12" y="34"/>
                  </a:lnTo>
                  <a:lnTo>
                    <a:pt x="0" y="0"/>
                  </a:lnTo>
                  <a:lnTo>
                    <a:pt x="6" y="0"/>
                  </a:lnTo>
                  <a:lnTo>
                    <a:pt x="12" y="20"/>
                  </a:lnTo>
                  <a:lnTo>
                    <a:pt x="12" y="20"/>
                  </a:lnTo>
                  <a:lnTo>
                    <a:pt x="16" y="28"/>
                  </a:lnTo>
                  <a:lnTo>
                    <a:pt x="16" y="28"/>
                  </a:lnTo>
                  <a:lnTo>
                    <a:pt x="16" y="28"/>
                  </a:lnTo>
                  <a:lnTo>
                    <a:pt x="18" y="20"/>
                  </a:lnTo>
                  <a:lnTo>
                    <a:pt x="24" y="0"/>
                  </a:lnTo>
                  <a:lnTo>
                    <a:pt x="30" y="0"/>
                  </a:lnTo>
                  <a:lnTo>
                    <a:pt x="18" y="3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43" name="Freeform 5866">
              <a:extLst>
                <a:ext uri="{FF2B5EF4-FFF2-40B4-BE49-F238E27FC236}">
                  <a16:creationId xmlns:a16="http://schemas.microsoft.com/office/drawing/2014/main" id="{F07AA836-5044-F448-BCDC-BA225B6E177F}"/>
                </a:ext>
              </a:extLst>
            </p:cNvPr>
            <p:cNvSpPr>
              <a:spLocks/>
            </p:cNvSpPr>
            <p:nvPr/>
          </p:nvSpPr>
          <p:spPr bwMode="auto">
            <a:xfrm>
              <a:off x="7041843" y="3996358"/>
              <a:ext cx="38063" cy="96759"/>
            </a:xfrm>
            <a:custGeom>
              <a:avLst/>
              <a:gdLst/>
              <a:ahLst/>
              <a:cxnLst>
                <a:cxn ang="0">
                  <a:pos x="24" y="60"/>
                </a:cxn>
                <a:cxn ang="0">
                  <a:pos x="24" y="60"/>
                </a:cxn>
                <a:cxn ang="0">
                  <a:pos x="20" y="62"/>
                </a:cxn>
                <a:cxn ang="0">
                  <a:pos x="16" y="62"/>
                </a:cxn>
                <a:cxn ang="0">
                  <a:pos x="16" y="62"/>
                </a:cxn>
                <a:cxn ang="0">
                  <a:pos x="12" y="62"/>
                </a:cxn>
                <a:cxn ang="0">
                  <a:pos x="8" y="60"/>
                </a:cxn>
                <a:cxn ang="0">
                  <a:pos x="2" y="52"/>
                </a:cxn>
                <a:cxn ang="0">
                  <a:pos x="0" y="42"/>
                </a:cxn>
                <a:cxn ang="0">
                  <a:pos x="0" y="34"/>
                </a:cxn>
                <a:cxn ang="0">
                  <a:pos x="0" y="34"/>
                </a:cxn>
                <a:cxn ang="0">
                  <a:pos x="0" y="24"/>
                </a:cxn>
                <a:cxn ang="0">
                  <a:pos x="2" y="14"/>
                </a:cxn>
                <a:cxn ang="0">
                  <a:pos x="4" y="8"/>
                </a:cxn>
                <a:cxn ang="0">
                  <a:pos x="8" y="4"/>
                </a:cxn>
                <a:cxn ang="0">
                  <a:pos x="12" y="2"/>
                </a:cxn>
                <a:cxn ang="0">
                  <a:pos x="16" y="0"/>
                </a:cxn>
                <a:cxn ang="0">
                  <a:pos x="16" y="0"/>
                </a:cxn>
                <a:cxn ang="0">
                  <a:pos x="20" y="0"/>
                </a:cxn>
                <a:cxn ang="0">
                  <a:pos x="24" y="2"/>
                </a:cxn>
                <a:cxn ang="0">
                  <a:pos x="24" y="8"/>
                </a:cxn>
                <a:cxn ang="0">
                  <a:pos x="24" y="8"/>
                </a:cxn>
                <a:cxn ang="0">
                  <a:pos x="20" y="6"/>
                </a:cxn>
                <a:cxn ang="0">
                  <a:pos x="16" y="6"/>
                </a:cxn>
                <a:cxn ang="0">
                  <a:pos x="16" y="6"/>
                </a:cxn>
                <a:cxn ang="0">
                  <a:pos x="14" y="6"/>
                </a:cxn>
                <a:cxn ang="0">
                  <a:pos x="10" y="8"/>
                </a:cxn>
                <a:cxn ang="0">
                  <a:pos x="8" y="14"/>
                </a:cxn>
                <a:cxn ang="0">
                  <a:pos x="6" y="22"/>
                </a:cxn>
                <a:cxn ang="0">
                  <a:pos x="6" y="32"/>
                </a:cxn>
                <a:cxn ang="0">
                  <a:pos x="6" y="32"/>
                </a:cxn>
                <a:cxn ang="0">
                  <a:pos x="6" y="38"/>
                </a:cxn>
                <a:cxn ang="0">
                  <a:pos x="6" y="46"/>
                </a:cxn>
                <a:cxn ang="0">
                  <a:pos x="10" y="54"/>
                </a:cxn>
                <a:cxn ang="0">
                  <a:pos x="12" y="56"/>
                </a:cxn>
                <a:cxn ang="0">
                  <a:pos x="16" y="56"/>
                </a:cxn>
                <a:cxn ang="0">
                  <a:pos x="16" y="56"/>
                </a:cxn>
                <a:cxn ang="0">
                  <a:pos x="20" y="56"/>
                </a:cxn>
                <a:cxn ang="0">
                  <a:pos x="24" y="54"/>
                </a:cxn>
                <a:cxn ang="0">
                  <a:pos x="24" y="60"/>
                </a:cxn>
              </a:cxnLst>
              <a:rect l="0" t="0" r="r" b="b"/>
              <a:pathLst>
                <a:path w="24" h="62">
                  <a:moveTo>
                    <a:pt x="24" y="60"/>
                  </a:moveTo>
                  <a:lnTo>
                    <a:pt x="24" y="60"/>
                  </a:lnTo>
                  <a:lnTo>
                    <a:pt x="20" y="62"/>
                  </a:lnTo>
                  <a:lnTo>
                    <a:pt x="16" y="62"/>
                  </a:lnTo>
                  <a:lnTo>
                    <a:pt x="16" y="62"/>
                  </a:lnTo>
                  <a:lnTo>
                    <a:pt x="12" y="62"/>
                  </a:lnTo>
                  <a:lnTo>
                    <a:pt x="8" y="60"/>
                  </a:lnTo>
                  <a:lnTo>
                    <a:pt x="2" y="52"/>
                  </a:lnTo>
                  <a:lnTo>
                    <a:pt x="0" y="42"/>
                  </a:lnTo>
                  <a:lnTo>
                    <a:pt x="0" y="34"/>
                  </a:lnTo>
                  <a:lnTo>
                    <a:pt x="0" y="34"/>
                  </a:lnTo>
                  <a:lnTo>
                    <a:pt x="0" y="24"/>
                  </a:lnTo>
                  <a:lnTo>
                    <a:pt x="2" y="14"/>
                  </a:lnTo>
                  <a:lnTo>
                    <a:pt x="4" y="8"/>
                  </a:lnTo>
                  <a:lnTo>
                    <a:pt x="8" y="4"/>
                  </a:lnTo>
                  <a:lnTo>
                    <a:pt x="12" y="2"/>
                  </a:lnTo>
                  <a:lnTo>
                    <a:pt x="16" y="0"/>
                  </a:lnTo>
                  <a:lnTo>
                    <a:pt x="16" y="0"/>
                  </a:lnTo>
                  <a:lnTo>
                    <a:pt x="20" y="0"/>
                  </a:lnTo>
                  <a:lnTo>
                    <a:pt x="24" y="2"/>
                  </a:lnTo>
                  <a:lnTo>
                    <a:pt x="24" y="8"/>
                  </a:lnTo>
                  <a:lnTo>
                    <a:pt x="24" y="8"/>
                  </a:lnTo>
                  <a:lnTo>
                    <a:pt x="20" y="6"/>
                  </a:lnTo>
                  <a:lnTo>
                    <a:pt x="16" y="6"/>
                  </a:lnTo>
                  <a:lnTo>
                    <a:pt x="16" y="6"/>
                  </a:lnTo>
                  <a:lnTo>
                    <a:pt x="14" y="6"/>
                  </a:lnTo>
                  <a:lnTo>
                    <a:pt x="10" y="8"/>
                  </a:lnTo>
                  <a:lnTo>
                    <a:pt x="8" y="14"/>
                  </a:lnTo>
                  <a:lnTo>
                    <a:pt x="6" y="22"/>
                  </a:lnTo>
                  <a:lnTo>
                    <a:pt x="6" y="32"/>
                  </a:lnTo>
                  <a:lnTo>
                    <a:pt x="6" y="32"/>
                  </a:lnTo>
                  <a:lnTo>
                    <a:pt x="6" y="38"/>
                  </a:lnTo>
                  <a:lnTo>
                    <a:pt x="6" y="46"/>
                  </a:lnTo>
                  <a:lnTo>
                    <a:pt x="10" y="54"/>
                  </a:lnTo>
                  <a:lnTo>
                    <a:pt x="12" y="56"/>
                  </a:lnTo>
                  <a:lnTo>
                    <a:pt x="16" y="56"/>
                  </a:lnTo>
                  <a:lnTo>
                    <a:pt x="16" y="56"/>
                  </a:lnTo>
                  <a:lnTo>
                    <a:pt x="20" y="56"/>
                  </a:lnTo>
                  <a:lnTo>
                    <a:pt x="24" y="54"/>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44" name="Freeform 5867">
              <a:extLst>
                <a:ext uri="{FF2B5EF4-FFF2-40B4-BE49-F238E27FC236}">
                  <a16:creationId xmlns:a16="http://schemas.microsoft.com/office/drawing/2014/main" id="{FF82384F-06E9-A241-B091-0F21CFD8C619}"/>
                </a:ext>
              </a:extLst>
            </p:cNvPr>
            <p:cNvSpPr>
              <a:spLocks/>
            </p:cNvSpPr>
            <p:nvPr/>
          </p:nvSpPr>
          <p:spPr bwMode="auto">
            <a:xfrm>
              <a:off x="7090479" y="3998557"/>
              <a:ext cx="40177" cy="94559"/>
            </a:xfrm>
            <a:custGeom>
              <a:avLst/>
              <a:gdLst/>
              <a:ahLst/>
              <a:cxnLst>
                <a:cxn ang="0">
                  <a:pos x="26" y="60"/>
                </a:cxn>
                <a:cxn ang="0">
                  <a:pos x="20" y="60"/>
                </a:cxn>
                <a:cxn ang="0">
                  <a:pos x="20" y="28"/>
                </a:cxn>
                <a:cxn ang="0">
                  <a:pos x="6" y="28"/>
                </a:cxn>
                <a:cxn ang="0">
                  <a:pos x="6" y="60"/>
                </a:cxn>
                <a:cxn ang="0">
                  <a:pos x="0" y="60"/>
                </a:cxn>
                <a:cxn ang="0">
                  <a:pos x="0" y="0"/>
                </a:cxn>
                <a:cxn ang="0">
                  <a:pos x="6" y="0"/>
                </a:cxn>
                <a:cxn ang="0">
                  <a:pos x="6" y="24"/>
                </a:cxn>
                <a:cxn ang="0">
                  <a:pos x="20" y="24"/>
                </a:cxn>
                <a:cxn ang="0">
                  <a:pos x="20" y="0"/>
                </a:cxn>
                <a:cxn ang="0">
                  <a:pos x="26" y="0"/>
                </a:cxn>
                <a:cxn ang="0">
                  <a:pos x="26" y="60"/>
                </a:cxn>
              </a:cxnLst>
              <a:rect l="0" t="0" r="r" b="b"/>
              <a:pathLst>
                <a:path w="26" h="60">
                  <a:moveTo>
                    <a:pt x="26" y="60"/>
                  </a:moveTo>
                  <a:lnTo>
                    <a:pt x="20" y="60"/>
                  </a:lnTo>
                  <a:lnTo>
                    <a:pt x="20" y="28"/>
                  </a:lnTo>
                  <a:lnTo>
                    <a:pt x="6" y="28"/>
                  </a:lnTo>
                  <a:lnTo>
                    <a:pt x="6" y="60"/>
                  </a:lnTo>
                  <a:lnTo>
                    <a:pt x="0" y="60"/>
                  </a:lnTo>
                  <a:lnTo>
                    <a:pt x="0" y="0"/>
                  </a:lnTo>
                  <a:lnTo>
                    <a:pt x="6" y="0"/>
                  </a:lnTo>
                  <a:lnTo>
                    <a:pt x="6" y="24"/>
                  </a:lnTo>
                  <a:lnTo>
                    <a:pt x="20" y="24"/>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45" name="Freeform 5868">
              <a:extLst>
                <a:ext uri="{FF2B5EF4-FFF2-40B4-BE49-F238E27FC236}">
                  <a16:creationId xmlns:a16="http://schemas.microsoft.com/office/drawing/2014/main" id="{534327B8-9161-7848-9908-8007CD9801C6}"/>
                </a:ext>
              </a:extLst>
            </p:cNvPr>
            <p:cNvSpPr>
              <a:spLocks/>
            </p:cNvSpPr>
            <p:nvPr/>
          </p:nvSpPr>
          <p:spPr bwMode="auto">
            <a:xfrm>
              <a:off x="7147572" y="3998557"/>
              <a:ext cx="27490" cy="94559"/>
            </a:xfrm>
            <a:custGeom>
              <a:avLst/>
              <a:gdLst/>
              <a:ahLst/>
              <a:cxnLst>
                <a:cxn ang="0">
                  <a:pos x="18" y="4"/>
                </a:cxn>
                <a:cxn ang="0">
                  <a:pos x="6" y="4"/>
                </a:cxn>
                <a:cxn ang="0">
                  <a:pos x="6" y="26"/>
                </a:cxn>
                <a:cxn ang="0">
                  <a:pos x="18" y="26"/>
                </a:cxn>
                <a:cxn ang="0">
                  <a:pos x="18" y="30"/>
                </a:cxn>
                <a:cxn ang="0">
                  <a:pos x="6" y="30"/>
                </a:cxn>
                <a:cxn ang="0">
                  <a:pos x="6" y="54"/>
                </a:cxn>
                <a:cxn ang="0">
                  <a:pos x="18" y="54"/>
                </a:cxn>
                <a:cxn ang="0">
                  <a:pos x="18" y="60"/>
                </a:cxn>
                <a:cxn ang="0">
                  <a:pos x="0" y="60"/>
                </a:cxn>
                <a:cxn ang="0">
                  <a:pos x="0" y="0"/>
                </a:cxn>
                <a:cxn ang="0">
                  <a:pos x="18" y="0"/>
                </a:cxn>
                <a:cxn ang="0">
                  <a:pos x="18" y="4"/>
                </a:cxn>
              </a:cxnLst>
              <a:rect l="0" t="0" r="r" b="b"/>
              <a:pathLst>
                <a:path w="18" h="60">
                  <a:moveTo>
                    <a:pt x="18" y="4"/>
                  </a:moveTo>
                  <a:lnTo>
                    <a:pt x="6" y="4"/>
                  </a:lnTo>
                  <a:lnTo>
                    <a:pt x="6" y="26"/>
                  </a:lnTo>
                  <a:lnTo>
                    <a:pt x="18" y="26"/>
                  </a:lnTo>
                  <a:lnTo>
                    <a:pt x="18" y="30"/>
                  </a:lnTo>
                  <a:lnTo>
                    <a:pt x="6" y="30"/>
                  </a:lnTo>
                  <a:lnTo>
                    <a:pt x="6" y="54"/>
                  </a:lnTo>
                  <a:lnTo>
                    <a:pt x="18" y="54"/>
                  </a:lnTo>
                  <a:lnTo>
                    <a:pt x="18" y="60"/>
                  </a:lnTo>
                  <a:lnTo>
                    <a:pt x="0" y="60"/>
                  </a:lnTo>
                  <a:lnTo>
                    <a:pt x="0" y="0"/>
                  </a:lnTo>
                  <a:lnTo>
                    <a:pt x="18" y="0"/>
                  </a:lnTo>
                  <a:lnTo>
                    <a:pt x="1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46" name="Freeform 5869">
              <a:extLst>
                <a:ext uri="{FF2B5EF4-FFF2-40B4-BE49-F238E27FC236}">
                  <a16:creationId xmlns:a16="http://schemas.microsoft.com/office/drawing/2014/main" id="{303750B5-35E9-3C48-8C3F-AA87E6D38FE1}"/>
                </a:ext>
              </a:extLst>
            </p:cNvPr>
            <p:cNvSpPr>
              <a:spLocks/>
            </p:cNvSpPr>
            <p:nvPr/>
          </p:nvSpPr>
          <p:spPr bwMode="auto">
            <a:xfrm>
              <a:off x="7187750" y="3998557"/>
              <a:ext cx="31718" cy="94559"/>
            </a:xfrm>
            <a:custGeom>
              <a:avLst/>
              <a:gdLst/>
              <a:ahLst/>
              <a:cxnLst>
                <a:cxn ang="0">
                  <a:pos x="6" y="54"/>
                </a:cxn>
                <a:cxn ang="0">
                  <a:pos x="20" y="54"/>
                </a:cxn>
                <a:cxn ang="0">
                  <a:pos x="20" y="60"/>
                </a:cxn>
                <a:cxn ang="0">
                  <a:pos x="0" y="60"/>
                </a:cxn>
                <a:cxn ang="0">
                  <a:pos x="0" y="0"/>
                </a:cxn>
                <a:cxn ang="0">
                  <a:pos x="6" y="0"/>
                </a:cxn>
                <a:cxn ang="0">
                  <a:pos x="6" y="54"/>
                </a:cxn>
              </a:cxnLst>
              <a:rect l="0" t="0" r="r" b="b"/>
              <a:pathLst>
                <a:path w="20" h="60">
                  <a:moveTo>
                    <a:pt x="6" y="54"/>
                  </a:moveTo>
                  <a:lnTo>
                    <a:pt x="20" y="54"/>
                  </a:lnTo>
                  <a:lnTo>
                    <a:pt x="20" y="60"/>
                  </a:lnTo>
                  <a:lnTo>
                    <a:pt x="0" y="60"/>
                  </a:lnTo>
                  <a:lnTo>
                    <a:pt x="0" y="0"/>
                  </a:lnTo>
                  <a:lnTo>
                    <a:pt x="6" y="0"/>
                  </a:lnTo>
                  <a:lnTo>
                    <a:pt x="6"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47" name="Freeform 5870">
              <a:extLst>
                <a:ext uri="{FF2B5EF4-FFF2-40B4-BE49-F238E27FC236}">
                  <a16:creationId xmlns:a16="http://schemas.microsoft.com/office/drawing/2014/main" id="{B9DC0BC2-CCFE-2D40-A45F-DE50B3751036}"/>
                </a:ext>
              </a:extLst>
            </p:cNvPr>
            <p:cNvSpPr>
              <a:spLocks/>
            </p:cNvSpPr>
            <p:nvPr/>
          </p:nvSpPr>
          <p:spPr bwMode="auto">
            <a:xfrm>
              <a:off x="7225813" y="3998557"/>
              <a:ext cx="29604" cy="94559"/>
            </a:xfrm>
            <a:custGeom>
              <a:avLst/>
              <a:gdLst/>
              <a:ahLst/>
              <a:cxnLst>
                <a:cxn ang="0">
                  <a:pos x="6" y="54"/>
                </a:cxn>
                <a:cxn ang="0">
                  <a:pos x="18" y="54"/>
                </a:cxn>
                <a:cxn ang="0">
                  <a:pos x="18" y="60"/>
                </a:cxn>
                <a:cxn ang="0">
                  <a:pos x="0" y="60"/>
                </a:cxn>
                <a:cxn ang="0">
                  <a:pos x="0" y="0"/>
                </a:cxn>
                <a:cxn ang="0">
                  <a:pos x="6" y="0"/>
                </a:cxn>
                <a:cxn ang="0">
                  <a:pos x="6" y="54"/>
                </a:cxn>
              </a:cxnLst>
              <a:rect l="0" t="0" r="r" b="b"/>
              <a:pathLst>
                <a:path w="18" h="60">
                  <a:moveTo>
                    <a:pt x="6" y="54"/>
                  </a:moveTo>
                  <a:lnTo>
                    <a:pt x="18" y="54"/>
                  </a:lnTo>
                  <a:lnTo>
                    <a:pt x="18" y="60"/>
                  </a:lnTo>
                  <a:lnTo>
                    <a:pt x="0" y="60"/>
                  </a:lnTo>
                  <a:lnTo>
                    <a:pt x="0" y="0"/>
                  </a:lnTo>
                  <a:lnTo>
                    <a:pt x="6" y="0"/>
                  </a:lnTo>
                  <a:lnTo>
                    <a:pt x="6"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48" name="Freeform 5871">
              <a:extLst>
                <a:ext uri="{FF2B5EF4-FFF2-40B4-BE49-F238E27FC236}">
                  <a16:creationId xmlns:a16="http://schemas.microsoft.com/office/drawing/2014/main" id="{770ADF65-1CEA-E34E-9F9F-2BAFD9CAE86E}"/>
                </a:ext>
              </a:extLst>
            </p:cNvPr>
            <p:cNvSpPr>
              <a:spLocks/>
            </p:cNvSpPr>
            <p:nvPr/>
          </p:nvSpPr>
          <p:spPr bwMode="auto">
            <a:xfrm>
              <a:off x="7263876" y="3998557"/>
              <a:ext cx="29604" cy="94559"/>
            </a:xfrm>
            <a:custGeom>
              <a:avLst/>
              <a:gdLst/>
              <a:ahLst/>
              <a:cxnLst>
                <a:cxn ang="0">
                  <a:pos x="18" y="4"/>
                </a:cxn>
                <a:cxn ang="0">
                  <a:pos x="6" y="4"/>
                </a:cxn>
                <a:cxn ang="0">
                  <a:pos x="6" y="26"/>
                </a:cxn>
                <a:cxn ang="0">
                  <a:pos x="18" y="26"/>
                </a:cxn>
                <a:cxn ang="0">
                  <a:pos x="18" y="30"/>
                </a:cxn>
                <a:cxn ang="0">
                  <a:pos x="6" y="30"/>
                </a:cxn>
                <a:cxn ang="0">
                  <a:pos x="6" y="54"/>
                </a:cxn>
                <a:cxn ang="0">
                  <a:pos x="18" y="54"/>
                </a:cxn>
                <a:cxn ang="0">
                  <a:pos x="18" y="60"/>
                </a:cxn>
                <a:cxn ang="0">
                  <a:pos x="0" y="60"/>
                </a:cxn>
                <a:cxn ang="0">
                  <a:pos x="0" y="0"/>
                </a:cxn>
                <a:cxn ang="0">
                  <a:pos x="18" y="0"/>
                </a:cxn>
                <a:cxn ang="0">
                  <a:pos x="18" y="4"/>
                </a:cxn>
              </a:cxnLst>
              <a:rect l="0" t="0" r="r" b="b"/>
              <a:pathLst>
                <a:path w="18" h="60">
                  <a:moveTo>
                    <a:pt x="18" y="4"/>
                  </a:moveTo>
                  <a:lnTo>
                    <a:pt x="6" y="4"/>
                  </a:lnTo>
                  <a:lnTo>
                    <a:pt x="6" y="26"/>
                  </a:lnTo>
                  <a:lnTo>
                    <a:pt x="18" y="26"/>
                  </a:lnTo>
                  <a:lnTo>
                    <a:pt x="18" y="30"/>
                  </a:lnTo>
                  <a:lnTo>
                    <a:pt x="6" y="30"/>
                  </a:lnTo>
                  <a:lnTo>
                    <a:pt x="6" y="54"/>
                  </a:lnTo>
                  <a:lnTo>
                    <a:pt x="18" y="54"/>
                  </a:lnTo>
                  <a:lnTo>
                    <a:pt x="18" y="60"/>
                  </a:lnTo>
                  <a:lnTo>
                    <a:pt x="0" y="60"/>
                  </a:lnTo>
                  <a:lnTo>
                    <a:pt x="0" y="0"/>
                  </a:lnTo>
                  <a:lnTo>
                    <a:pt x="18" y="0"/>
                  </a:lnTo>
                  <a:lnTo>
                    <a:pt x="1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49" name="Freeform 5872">
              <a:extLst>
                <a:ext uri="{FF2B5EF4-FFF2-40B4-BE49-F238E27FC236}">
                  <a16:creationId xmlns:a16="http://schemas.microsoft.com/office/drawing/2014/main" id="{3188D4D7-F10D-4E46-8D4B-377667B52896}"/>
                </a:ext>
              </a:extLst>
            </p:cNvPr>
            <p:cNvSpPr>
              <a:spLocks/>
            </p:cNvSpPr>
            <p:nvPr/>
          </p:nvSpPr>
          <p:spPr bwMode="auto">
            <a:xfrm>
              <a:off x="7301938" y="3996358"/>
              <a:ext cx="42292" cy="96759"/>
            </a:xfrm>
            <a:custGeom>
              <a:avLst/>
              <a:gdLst/>
              <a:ahLst/>
              <a:cxnLst>
                <a:cxn ang="0">
                  <a:pos x="24" y="10"/>
                </a:cxn>
                <a:cxn ang="0">
                  <a:pos x="24" y="10"/>
                </a:cxn>
                <a:cxn ang="0">
                  <a:pos x="20" y="8"/>
                </a:cxn>
                <a:cxn ang="0">
                  <a:pos x="14" y="6"/>
                </a:cxn>
                <a:cxn ang="0">
                  <a:pos x="14" y="6"/>
                </a:cxn>
                <a:cxn ang="0">
                  <a:pos x="12" y="6"/>
                </a:cxn>
                <a:cxn ang="0">
                  <a:pos x="8" y="8"/>
                </a:cxn>
                <a:cxn ang="0">
                  <a:pos x="6" y="12"/>
                </a:cxn>
                <a:cxn ang="0">
                  <a:pos x="6" y="16"/>
                </a:cxn>
                <a:cxn ang="0">
                  <a:pos x="6" y="16"/>
                </a:cxn>
                <a:cxn ang="0">
                  <a:pos x="6" y="20"/>
                </a:cxn>
                <a:cxn ang="0">
                  <a:pos x="10" y="24"/>
                </a:cxn>
                <a:cxn ang="0">
                  <a:pos x="16" y="30"/>
                </a:cxn>
                <a:cxn ang="0">
                  <a:pos x="16" y="30"/>
                </a:cxn>
                <a:cxn ang="0">
                  <a:pos x="24" y="36"/>
                </a:cxn>
                <a:cxn ang="0">
                  <a:pos x="26" y="40"/>
                </a:cxn>
                <a:cxn ang="0">
                  <a:pos x="26" y="46"/>
                </a:cxn>
                <a:cxn ang="0">
                  <a:pos x="26" y="46"/>
                </a:cxn>
                <a:cxn ang="0">
                  <a:pos x="26" y="52"/>
                </a:cxn>
                <a:cxn ang="0">
                  <a:pos x="22" y="58"/>
                </a:cxn>
                <a:cxn ang="0">
                  <a:pos x="18" y="60"/>
                </a:cxn>
                <a:cxn ang="0">
                  <a:pos x="12" y="62"/>
                </a:cxn>
                <a:cxn ang="0">
                  <a:pos x="12" y="62"/>
                </a:cxn>
                <a:cxn ang="0">
                  <a:pos x="6" y="62"/>
                </a:cxn>
                <a:cxn ang="0">
                  <a:pos x="2" y="60"/>
                </a:cxn>
                <a:cxn ang="0">
                  <a:pos x="2" y="52"/>
                </a:cxn>
                <a:cxn ang="0">
                  <a:pos x="2" y="52"/>
                </a:cxn>
                <a:cxn ang="0">
                  <a:pos x="6" y="56"/>
                </a:cxn>
                <a:cxn ang="0">
                  <a:pos x="12" y="56"/>
                </a:cxn>
                <a:cxn ang="0">
                  <a:pos x="12" y="56"/>
                </a:cxn>
                <a:cxn ang="0">
                  <a:pos x="16" y="56"/>
                </a:cxn>
                <a:cxn ang="0">
                  <a:pos x="18" y="54"/>
                </a:cxn>
                <a:cxn ang="0">
                  <a:pos x="20" y="50"/>
                </a:cxn>
                <a:cxn ang="0">
                  <a:pos x="20" y="46"/>
                </a:cxn>
                <a:cxn ang="0">
                  <a:pos x="20" y="46"/>
                </a:cxn>
                <a:cxn ang="0">
                  <a:pos x="20" y="42"/>
                </a:cxn>
                <a:cxn ang="0">
                  <a:pos x="18" y="38"/>
                </a:cxn>
                <a:cxn ang="0">
                  <a:pos x="10" y="32"/>
                </a:cxn>
                <a:cxn ang="0">
                  <a:pos x="10" y="32"/>
                </a:cxn>
                <a:cxn ang="0">
                  <a:pos x="4" y="26"/>
                </a:cxn>
                <a:cxn ang="0">
                  <a:pos x="2" y="22"/>
                </a:cxn>
                <a:cxn ang="0">
                  <a:pos x="0" y="16"/>
                </a:cxn>
                <a:cxn ang="0">
                  <a:pos x="0" y="16"/>
                </a:cxn>
                <a:cxn ang="0">
                  <a:pos x="2" y="10"/>
                </a:cxn>
                <a:cxn ang="0">
                  <a:pos x="4" y="6"/>
                </a:cxn>
                <a:cxn ang="0">
                  <a:pos x="8" y="2"/>
                </a:cxn>
                <a:cxn ang="0">
                  <a:pos x="14" y="0"/>
                </a:cxn>
                <a:cxn ang="0">
                  <a:pos x="14" y="0"/>
                </a:cxn>
                <a:cxn ang="0">
                  <a:pos x="20" y="2"/>
                </a:cxn>
                <a:cxn ang="0">
                  <a:pos x="24" y="4"/>
                </a:cxn>
                <a:cxn ang="0">
                  <a:pos x="24" y="10"/>
                </a:cxn>
              </a:cxnLst>
              <a:rect l="0" t="0" r="r" b="b"/>
              <a:pathLst>
                <a:path w="26" h="62">
                  <a:moveTo>
                    <a:pt x="24" y="10"/>
                  </a:moveTo>
                  <a:lnTo>
                    <a:pt x="24" y="10"/>
                  </a:lnTo>
                  <a:lnTo>
                    <a:pt x="20" y="8"/>
                  </a:lnTo>
                  <a:lnTo>
                    <a:pt x="14" y="6"/>
                  </a:lnTo>
                  <a:lnTo>
                    <a:pt x="14" y="6"/>
                  </a:lnTo>
                  <a:lnTo>
                    <a:pt x="12" y="6"/>
                  </a:lnTo>
                  <a:lnTo>
                    <a:pt x="8" y="8"/>
                  </a:lnTo>
                  <a:lnTo>
                    <a:pt x="6" y="12"/>
                  </a:lnTo>
                  <a:lnTo>
                    <a:pt x="6" y="16"/>
                  </a:lnTo>
                  <a:lnTo>
                    <a:pt x="6" y="16"/>
                  </a:lnTo>
                  <a:lnTo>
                    <a:pt x="6" y="20"/>
                  </a:lnTo>
                  <a:lnTo>
                    <a:pt x="10" y="24"/>
                  </a:lnTo>
                  <a:lnTo>
                    <a:pt x="16" y="30"/>
                  </a:lnTo>
                  <a:lnTo>
                    <a:pt x="16" y="30"/>
                  </a:lnTo>
                  <a:lnTo>
                    <a:pt x="24" y="36"/>
                  </a:lnTo>
                  <a:lnTo>
                    <a:pt x="26" y="40"/>
                  </a:lnTo>
                  <a:lnTo>
                    <a:pt x="26" y="46"/>
                  </a:lnTo>
                  <a:lnTo>
                    <a:pt x="26" y="46"/>
                  </a:lnTo>
                  <a:lnTo>
                    <a:pt x="26" y="52"/>
                  </a:lnTo>
                  <a:lnTo>
                    <a:pt x="22" y="58"/>
                  </a:lnTo>
                  <a:lnTo>
                    <a:pt x="18" y="60"/>
                  </a:lnTo>
                  <a:lnTo>
                    <a:pt x="12" y="62"/>
                  </a:lnTo>
                  <a:lnTo>
                    <a:pt x="12" y="62"/>
                  </a:lnTo>
                  <a:lnTo>
                    <a:pt x="6" y="62"/>
                  </a:lnTo>
                  <a:lnTo>
                    <a:pt x="2" y="60"/>
                  </a:lnTo>
                  <a:lnTo>
                    <a:pt x="2" y="52"/>
                  </a:lnTo>
                  <a:lnTo>
                    <a:pt x="2" y="52"/>
                  </a:lnTo>
                  <a:lnTo>
                    <a:pt x="6" y="56"/>
                  </a:lnTo>
                  <a:lnTo>
                    <a:pt x="12" y="56"/>
                  </a:lnTo>
                  <a:lnTo>
                    <a:pt x="12" y="56"/>
                  </a:lnTo>
                  <a:lnTo>
                    <a:pt x="16" y="56"/>
                  </a:lnTo>
                  <a:lnTo>
                    <a:pt x="18" y="54"/>
                  </a:lnTo>
                  <a:lnTo>
                    <a:pt x="20" y="50"/>
                  </a:lnTo>
                  <a:lnTo>
                    <a:pt x="20" y="46"/>
                  </a:lnTo>
                  <a:lnTo>
                    <a:pt x="20" y="46"/>
                  </a:lnTo>
                  <a:lnTo>
                    <a:pt x="20" y="42"/>
                  </a:lnTo>
                  <a:lnTo>
                    <a:pt x="18" y="38"/>
                  </a:lnTo>
                  <a:lnTo>
                    <a:pt x="10" y="32"/>
                  </a:lnTo>
                  <a:lnTo>
                    <a:pt x="10" y="32"/>
                  </a:lnTo>
                  <a:lnTo>
                    <a:pt x="4" y="26"/>
                  </a:lnTo>
                  <a:lnTo>
                    <a:pt x="2" y="22"/>
                  </a:lnTo>
                  <a:lnTo>
                    <a:pt x="0" y="16"/>
                  </a:lnTo>
                  <a:lnTo>
                    <a:pt x="0" y="16"/>
                  </a:lnTo>
                  <a:lnTo>
                    <a:pt x="2" y="10"/>
                  </a:lnTo>
                  <a:lnTo>
                    <a:pt x="4" y="6"/>
                  </a:lnTo>
                  <a:lnTo>
                    <a:pt x="8" y="2"/>
                  </a:lnTo>
                  <a:lnTo>
                    <a:pt x="14" y="0"/>
                  </a:lnTo>
                  <a:lnTo>
                    <a:pt x="14" y="0"/>
                  </a:lnTo>
                  <a:lnTo>
                    <a:pt x="20" y="2"/>
                  </a:lnTo>
                  <a:lnTo>
                    <a:pt x="24" y="4"/>
                  </a:lnTo>
                  <a:lnTo>
                    <a:pt x="24"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50" name="Freeform 5873">
              <a:extLst>
                <a:ext uri="{FF2B5EF4-FFF2-40B4-BE49-F238E27FC236}">
                  <a16:creationId xmlns:a16="http://schemas.microsoft.com/office/drawing/2014/main" id="{D09E6503-4B08-BF40-8386-C1AAB4FCAB36}"/>
                </a:ext>
              </a:extLst>
            </p:cNvPr>
            <p:cNvSpPr>
              <a:spLocks/>
            </p:cNvSpPr>
            <p:nvPr/>
          </p:nvSpPr>
          <p:spPr bwMode="auto">
            <a:xfrm>
              <a:off x="7352688" y="4911166"/>
              <a:ext cx="67667" cy="94560"/>
            </a:xfrm>
            <a:custGeom>
              <a:avLst/>
              <a:gdLst/>
              <a:ahLst/>
              <a:cxnLst>
                <a:cxn ang="0">
                  <a:pos x="42" y="60"/>
                </a:cxn>
                <a:cxn ang="0">
                  <a:pos x="36" y="60"/>
                </a:cxn>
                <a:cxn ang="0">
                  <a:pos x="32" y="16"/>
                </a:cxn>
                <a:cxn ang="0">
                  <a:pos x="32" y="16"/>
                </a:cxn>
                <a:cxn ang="0">
                  <a:pos x="32" y="10"/>
                </a:cxn>
                <a:cxn ang="0">
                  <a:pos x="32" y="10"/>
                </a:cxn>
                <a:cxn ang="0">
                  <a:pos x="32" y="10"/>
                </a:cxn>
                <a:cxn ang="0">
                  <a:pos x="30" y="22"/>
                </a:cxn>
                <a:cxn ang="0">
                  <a:pos x="24" y="60"/>
                </a:cxn>
                <a:cxn ang="0">
                  <a:pos x="20" y="60"/>
                </a:cxn>
                <a:cxn ang="0">
                  <a:pos x="12" y="16"/>
                </a:cxn>
                <a:cxn ang="0">
                  <a:pos x="12" y="16"/>
                </a:cxn>
                <a:cxn ang="0">
                  <a:pos x="12" y="10"/>
                </a:cxn>
                <a:cxn ang="0">
                  <a:pos x="12" y="10"/>
                </a:cxn>
                <a:cxn ang="0">
                  <a:pos x="12" y="10"/>
                </a:cxn>
                <a:cxn ang="0">
                  <a:pos x="12" y="22"/>
                </a:cxn>
                <a:cxn ang="0">
                  <a:pos x="6" y="60"/>
                </a:cxn>
                <a:cxn ang="0">
                  <a:pos x="0" y="60"/>
                </a:cxn>
                <a:cxn ang="0">
                  <a:pos x="10" y="0"/>
                </a:cxn>
                <a:cxn ang="0">
                  <a:pos x="14" y="0"/>
                </a:cxn>
                <a:cxn ang="0">
                  <a:pos x="20" y="46"/>
                </a:cxn>
                <a:cxn ang="0">
                  <a:pos x="20" y="46"/>
                </a:cxn>
                <a:cxn ang="0">
                  <a:pos x="22" y="52"/>
                </a:cxn>
                <a:cxn ang="0">
                  <a:pos x="22" y="52"/>
                </a:cxn>
                <a:cxn ang="0">
                  <a:pos x="22" y="52"/>
                </a:cxn>
                <a:cxn ang="0">
                  <a:pos x="24" y="42"/>
                </a:cxn>
                <a:cxn ang="0">
                  <a:pos x="30" y="0"/>
                </a:cxn>
                <a:cxn ang="0">
                  <a:pos x="34" y="0"/>
                </a:cxn>
                <a:cxn ang="0">
                  <a:pos x="42" y="60"/>
                </a:cxn>
              </a:cxnLst>
              <a:rect l="0" t="0" r="r" b="b"/>
              <a:pathLst>
                <a:path w="42" h="60">
                  <a:moveTo>
                    <a:pt x="42" y="60"/>
                  </a:moveTo>
                  <a:lnTo>
                    <a:pt x="36" y="60"/>
                  </a:lnTo>
                  <a:lnTo>
                    <a:pt x="32" y="16"/>
                  </a:lnTo>
                  <a:lnTo>
                    <a:pt x="32" y="16"/>
                  </a:lnTo>
                  <a:lnTo>
                    <a:pt x="32" y="10"/>
                  </a:lnTo>
                  <a:lnTo>
                    <a:pt x="32" y="10"/>
                  </a:lnTo>
                  <a:lnTo>
                    <a:pt x="32" y="10"/>
                  </a:lnTo>
                  <a:lnTo>
                    <a:pt x="30" y="22"/>
                  </a:lnTo>
                  <a:lnTo>
                    <a:pt x="24" y="60"/>
                  </a:lnTo>
                  <a:lnTo>
                    <a:pt x="20" y="60"/>
                  </a:lnTo>
                  <a:lnTo>
                    <a:pt x="12" y="16"/>
                  </a:lnTo>
                  <a:lnTo>
                    <a:pt x="12" y="16"/>
                  </a:lnTo>
                  <a:lnTo>
                    <a:pt x="12" y="10"/>
                  </a:lnTo>
                  <a:lnTo>
                    <a:pt x="12" y="10"/>
                  </a:lnTo>
                  <a:lnTo>
                    <a:pt x="12" y="10"/>
                  </a:lnTo>
                  <a:lnTo>
                    <a:pt x="12" y="22"/>
                  </a:lnTo>
                  <a:lnTo>
                    <a:pt x="6" y="60"/>
                  </a:lnTo>
                  <a:lnTo>
                    <a:pt x="0" y="60"/>
                  </a:lnTo>
                  <a:lnTo>
                    <a:pt x="10" y="0"/>
                  </a:lnTo>
                  <a:lnTo>
                    <a:pt x="14" y="0"/>
                  </a:lnTo>
                  <a:lnTo>
                    <a:pt x="20" y="46"/>
                  </a:lnTo>
                  <a:lnTo>
                    <a:pt x="20" y="46"/>
                  </a:lnTo>
                  <a:lnTo>
                    <a:pt x="22" y="52"/>
                  </a:lnTo>
                  <a:lnTo>
                    <a:pt x="22" y="52"/>
                  </a:lnTo>
                  <a:lnTo>
                    <a:pt x="22" y="52"/>
                  </a:lnTo>
                  <a:lnTo>
                    <a:pt x="24" y="42"/>
                  </a:lnTo>
                  <a:lnTo>
                    <a:pt x="30" y="0"/>
                  </a:lnTo>
                  <a:lnTo>
                    <a:pt x="34" y="0"/>
                  </a:lnTo>
                  <a:lnTo>
                    <a:pt x="42"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51" name="Freeform 5874">
              <a:extLst>
                <a:ext uri="{FF2B5EF4-FFF2-40B4-BE49-F238E27FC236}">
                  <a16:creationId xmlns:a16="http://schemas.microsoft.com/office/drawing/2014/main" id="{4310E9DE-6F65-6F46-A067-CD87BC6F0C41}"/>
                </a:ext>
              </a:extLst>
            </p:cNvPr>
            <p:cNvSpPr>
              <a:spLocks noEditPoints="1"/>
            </p:cNvSpPr>
            <p:nvPr/>
          </p:nvSpPr>
          <p:spPr bwMode="auto">
            <a:xfrm>
              <a:off x="7422469" y="4911166"/>
              <a:ext cx="48636" cy="94560"/>
            </a:xfrm>
            <a:custGeom>
              <a:avLst/>
              <a:gdLst/>
              <a:ahLst/>
              <a:cxnLst>
                <a:cxn ang="0">
                  <a:pos x="30" y="60"/>
                </a:cxn>
                <a:cxn ang="0">
                  <a:pos x="24" y="60"/>
                </a:cxn>
                <a:cxn ang="0">
                  <a:pos x="20" y="48"/>
                </a:cxn>
                <a:cxn ang="0">
                  <a:pos x="8" y="48"/>
                </a:cxn>
                <a:cxn ang="0">
                  <a:pos x="6" y="60"/>
                </a:cxn>
                <a:cxn ang="0">
                  <a:pos x="0" y="60"/>
                </a:cxn>
                <a:cxn ang="0">
                  <a:pos x="12" y="0"/>
                </a:cxn>
                <a:cxn ang="0">
                  <a:pos x="18" y="0"/>
                </a:cxn>
                <a:cxn ang="0">
                  <a:pos x="30" y="60"/>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0">
                  <a:moveTo>
                    <a:pt x="30" y="60"/>
                  </a:moveTo>
                  <a:lnTo>
                    <a:pt x="24" y="60"/>
                  </a:lnTo>
                  <a:lnTo>
                    <a:pt x="20" y="48"/>
                  </a:lnTo>
                  <a:lnTo>
                    <a:pt x="8" y="48"/>
                  </a:lnTo>
                  <a:lnTo>
                    <a:pt x="6" y="60"/>
                  </a:lnTo>
                  <a:lnTo>
                    <a:pt x="0" y="60"/>
                  </a:lnTo>
                  <a:lnTo>
                    <a:pt x="12" y="0"/>
                  </a:lnTo>
                  <a:lnTo>
                    <a:pt x="18" y="0"/>
                  </a:lnTo>
                  <a:lnTo>
                    <a:pt x="30" y="60"/>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52" name="Freeform 5875">
              <a:extLst>
                <a:ext uri="{FF2B5EF4-FFF2-40B4-BE49-F238E27FC236}">
                  <a16:creationId xmlns:a16="http://schemas.microsoft.com/office/drawing/2014/main" id="{827EA107-3D08-074E-BD91-81D25E1B3CF1}"/>
                </a:ext>
              </a:extLst>
            </p:cNvPr>
            <p:cNvSpPr>
              <a:spLocks/>
            </p:cNvSpPr>
            <p:nvPr/>
          </p:nvSpPr>
          <p:spPr bwMode="auto">
            <a:xfrm>
              <a:off x="7477449" y="4911166"/>
              <a:ext cx="38063" cy="96759"/>
            </a:xfrm>
            <a:custGeom>
              <a:avLst/>
              <a:gdLst/>
              <a:ahLst/>
              <a:cxnLst>
                <a:cxn ang="0">
                  <a:pos x="24" y="42"/>
                </a:cxn>
                <a:cxn ang="0">
                  <a:pos x="24" y="42"/>
                </a:cxn>
                <a:cxn ang="0">
                  <a:pos x="24" y="50"/>
                </a:cxn>
                <a:cxn ang="0">
                  <a:pos x="24" y="56"/>
                </a:cxn>
                <a:cxn ang="0">
                  <a:pos x="20" y="60"/>
                </a:cxn>
                <a:cxn ang="0">
                  <a:pos x="12" y="62"/>
                </a:cxn>
                <a:cxn ang="0">
                  <a:pos x="12" y="62"/>
                </a:cxn>
                <a:cxn ang="0">
                  <a:pos x="6" y="60"/>
                </a:cxn>
                <a:cxn ang="0">
                  <a:pos x="2" y="56"/>
                </a:cxn>
                <a:cxn ang="0">
                  <a:pos x="0" y="50"/>
                </a:cxn>
                <a:cxn ang="0">
                  <a:pos x="0" y="42"/>
                </a:cxn>
                <a:cxn ang="0">
                  <a:pos x="0" y="0"/>
                </a:cxn>
                <a:cxn ang="0">
                  <a:pos x="6" y="0"/>
                </a:cxn>
                <a:cxn ang="0">
                  <a:pos x="6" y="42"/>
                </a:cxn>
                <a:cxn ang="0">
                  <a:pos x="6" y="42"/>
                </a:cxn>
                <a:cxn ang="0">
                  <a:pos x="6" y="52"/>
                </a:cxn>
                <a:cxn ang="0">
                  <a:pos x="8" y="56"/>
                </a:cxn>
                <a:cxn ang="0">
                  <a:pos x="12" y="56"/>
                </a:cxn>
                <a:cxn ang="0">
                  <a:pos x="12" y="56"/>
                </a:cxn>
                <a:cxn ang="0">
                  <a:pos x="16" y="56"/>
                </a:cxn>
                <a:cxn ang="0">
                  <a:pos x="18" y="52"/>
                </a:cxn>
                <a:cxn ang="0">
                  <a:pos x="20" y="42"/>
                </a:cxn>
                <a:cxn ang="0">
                  <a:pos x="20" y="0"/>
                </a:cxn>
                <a:cxn ang="0">
                  <a:pos x="24" y="0"/>
                </a:cxn>
                <a:cxn ang="0">
                  <a:pos x="24" y="42"/>
                </a:cxn>
              </a:cxnLst>
              <a:rect l="0" t="0" r="r" b="b"/>
              <a:pathLst>
                <a:path w="24" h="62">
                  <a:moveTo>
                    <a:pt x="24" y="42"/>
                  </a:moveTo>
                  <a:lnTo>
                    <a:pt x="24" y="42"/>
                  </a:lnTo>
                  <a:lnTo>
                    <a:pt x="24" y="50"/>
                  </a:lnTo>
                  <a:lnTo>
                    <a:pt x="24" y="56"/>
                  </a:lnTo>
                  <a:lnTo>
                    <a:pt x="20" y="60"/>
                  </a:lnTo>
                  <a:lnTo>
                    <a:pt x="12" y="62"/>
                  </a:lnTo>
                  <a:lnTo>
                    <a:pt x="12" y="62"/>
                  </a:lnTo>
                  <a:lnTo>
                    <a:pt x="6" y="60"/>
                  </a:lnTo>
                  <a:lnTo>
                    <a:pt x="2" y="56"/>
                  </a:lnTo>
                  <a:lnTo>
                    <a:pt x="0" y="50"/>
                  </a:lnTo>
                  <a:lnTo>
                    <a:pt x="0" y="42"/>
                  </a:lnTo>
                  <a:lnTo>
                    <a:pt x="0" y="0"/>
                  </a:lnTo>
                  <a:lnTo>
                    <a:pt x="6" y="0"/>
                  </a:lnTo>
                  <a:lnTo>
                    <a:pt x="6" y="42"/>
                  </a:lnTo>
                  <a:lnTo>
                    <a:pt x="6" y="42"/>
                  </a:lnTo>
                  <a:lnTo>
                    <a:pt x="6" y="52"/>
                  </a:lnTo>
                  <a:lnTo>
                    <a:pt x="8" y="56"/>
                  </a:lnTo>
                  <a:lnTo>
                    <a:pt x="12" y="56"/>
                  </a:lnTo>
                  <a:lnTo>
                    <a:pt x="12" y="56"/>
                  </a:lnTo>
                  <a:lnTo>
                    <a:pt x="16" y="56"/>
                  </a:lnTo>
                  <a:lnTo>
                    <a:pt x="18" y="52"/>
                  </a:lnTo>
                  <a:lnTo>
                    <a:pt x="20" y="42"/>
                  </a:lnTo>
                  <a:lnTo>
                    <a:pt x="20" y="0"/>
                  </a:lnTo>
                  <a:lnTo>
                    <a:pt x="24" y="0"/>
                  </a:lnTo>
                  <a:lnTo>
                    <a:pt x="24"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53" name="Freeform 5876">
              <a:extLst>
                <a:ext uri="{FF2B5EF4-FFF2-40B4-BE49-F238E27FC236}">
                  <a16:creationId xmlns:a16="http://schemas.microsoft.com/office/drawing/2014/main" id="{9B31A82E-549F-844C-AB98-6C98339EC254}"/>
                </a:ext>
              </a:extLst>
            </p:cNvPr>
            <p:cNvSpPr>
              <a:spLocks noEditPoints="1"/>
            </p:cNvSpPr>
            <p:nvPr/>
          </p:nvSpPr>
          <p:spPr bwMode="auto">
            <a:xfrm>
              <a:off x="7530314" y="4911166"/>
              <a:ext cx="38063" cy="94560"/>
            </a:xfrm>
            <a:custGeom>
              <a:avLst/>
              <a:gdLst/>
              <a:ahLst/>
              <a:cxnLst>
                <a:cxn ang="0">
                  <a:pos x="0" y="60"/>
                </a:cxn>
                <a:cxn ang="0">
                  <a:pos x="0" y="0"/>
                </a:cxn>
                <a:cxn ang="0">
                  <a:pos x="6" y="0"/>
                </a:cxn>
                <a:cxn ang="0">
                  <a:pos x="6" y="0"/>
                </a:cxn>
                <a:cxn ang="0">
                  <a:pos x="12" y="0"/>
                </a:cxn>
                <a:cxn ang="0">
                  <a:pos x="18" y="2"/>
                </a:cxn>
                <a:cxn ang="0">
                  <a:pos x="22" y="8"/>
                </a:cxn>
                <a:cxn ang="0">
                  <a:pos x="22" y="16"/>
                </a:cxn>
                <a:cxn ang="0">
                  <a:pos x="22" y="16"/>
                </a:cxn>
                <a:cxn ang="0">
                  <a:pos x="22" y="22"/>
                </a:cxn>
                <a:cxn ang="0">
                  <a:pos x="20" y="26"/>
                </a:cxn>
                <a:cxn ang="0">
                  <a:pos x="18" y="30"/>
                </a:cxn>
                <a:cxn ang="0">
                  <a:pos x="12" y="32"/>
                </a:cxn>
                <a:cxn ang="0">
                  <a:pos x="24" y="60"/>
                </a:cxn>
                <a:cxn ang="0">
                  <a:pos x="18" y="60"/>
                </a:cxn>
                <a:cxn ang="0">
                  <a:pos x="6" y="32"/>
                </a:cxn>
                <a:cxn ang="0">
                  <a:pos x="6" y="32"/>
                </a:cxn>
                <a:cxn ang="0">
                  <a:pos x="6" y="60"/>
                </a:cxn>
                <a:cxn ang="0">
                  <a:pos x="0" y="60"/>
                </a:cxn>
                <a:cxn ang="0">
                  <a:pos x="6" y="26"/>
                </a:cxn>
                <a:cxn ang="0">
                  <a:pos x="8" y="26"/>
                </a:cxn>
                <a:cxn ang="0">
                  <a:pos x="8" y="26"/>
                </a:cxn>
                <a:cxn ang="0">
                  <a:pos x="12" y="26"/>
                </a:cxn>
                <a:cxn ang="0">
                  <a:pos x="16" y="24"/>
                </a:cxn>
                <a:cxn ang="0">
                  <a:pos x="16" y="22"/>
                </a:cxn>
                <a:cxn ang="0">
                  <a:pos x="18" y="16"/>
                </a:cxn>
                <a:cxn ang="0">
                  <a:pos x="18" y="16"/>
                </a:cxn>
                <a:cxn ang="0">
                  <a:pos x="16" y="10"/>
                </a:cxn>
                <a:cxn ang="0">
                  <a:pos x="14" y="8"/>
                </a:cxn>
                <a:cxn ang="0">
                  <a:pos x="12" y="6"/>
                </a:cxn>
                <a:cxn ang="0">
                  <a:pos x="8" y="6"/>
                </a:cxn>
                <a:cxn ang="0">
                  <a:pos x="6" y="6"/>
                </a:cxn>
                <a:cxn ang="0">
                  <a:pos x="6" y="26"/>
                </a:cxn>
              </a:cxnLst>
              <a:rect l="0" t="0" r="r" b="b"/>
              <a:pathLst>
                <a:path w="24" h="60">
                  <a:moveTo>
                    <a:pt x="0" y="60"/>
                  </a:moveTo>
                  <a:lnTo>
                    <a:pt x="0" y="0"/>
                  </a:lnTo>
                  <a:lnTo>
                    <a:pt x="6" y="0"/>
                  </a:lnTo>
                  <a:lnTo>
                    <a:pt x="6" y="0"/>
                  </a:lnTo>
                  <a:lnTo>
                    <a:pt x="12" y="0"/>
                  </a:lnTo>
                  <a:lnTo>
                    <a:pt x="18" y="2"/>
                  </a:lnTo>
                  <a:lnTo>
                    <a:pt x="22" y="8"/>
                  </a:lnTo>
                  <a:lnTo>
                    <a:pt x="22" y="16"/>
                  </a:lnTo>
                  <a:lnTo>
                    <a:pt x="22" y="16"/>
                  </a:lnTo>
                  <a:lnTo>
                    <a:pt x="22" y="22"/>
                  </a:lnTo>
                  <a:lnTo>
                    <a:pt x="20" y="26"/>
                  </a:lnTo>
                  <a:lnTo>
                    <a:pt x="18" y="30"/>
                  </a:lnTo>
                  <a:lnTo>
                    <a:pt x="12" y="32"/>
                  </a:lnTo>
                  <a:lnTo>
                    <a:pt x="24" y="60"/>
                  </a:lnTo>
                  <a:lnTo>
                    <a:pt x="18" y="60"/>
                  </a:lnTo>
                  <a:lnTo>
                    <a:pt x="6" y="32"/>
                  </a:lnTo>
                  <a:lnTo>
                    <a:pt x="6" y="32"/>
                  </a:lnTo>
                  <a:lnTo>
                    <a:pt x="6" y="60"/>
                  </a:lnTo>
                  <a:lnTo>
                    <a:pt x="0" y="60"/>
                  </a:lnTo>
                  <a:close/>
                  <a:moveTo>
                    <a:pt x="6" y="26"/>
                  </a:moveTo>
                  <a:lnTo>
                    <a:pt x="8" y="26"/>
                  </a:lnTo>
                  <a:lnTo>
                    <a:pt x="8" y="26"/>
                  </a:lnTo>
                  <a:lnTo>
                    <a:pt x="12" y="26"/>
                  </a:lnTo>
                  <a:lnTo>
                    <a:pt x="16" y="24"/>
                  </a:lnTo>
                  <a:lnTo>
                    <a:pt x="16" y="22"/>
                  </a:lnTo>
                  <a:lnTo>
                    <a:pt x="18" y="16"/>
                  </a:lnTo>
                  <a:lnTo>
                    <a:pt x="18" y="16"/>
                  </a:lnTo>
                  <a:lnTo>
                    <a:pt x="16" y="10"/>
                  </a:lnTo>
                  <a:lnTo>
                    <a:pt x="14" y="8"/>
                  </a:lnTo>
                  <a:lnTo>
                    <a:pt x="12" y="6"/>
                  </a:lnTo>
                  <a:lnTo>
                    <a:pt x="8" y="6"/>
                  </a:lnTo>
                  <a:lnTo>
                    <a:pt x="6" y="6"/>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54" name="Rectangle 5877">
              <a:extLst>
                <a:ext uri="{FF2B5EF4-FFF2-40B4-BE49-F238E27FC236}">
                  <a16:creationId xmlns:a16="http://schemas.microsoft.com/office/drawing/2014/main" id="{7CF85F65-DD19-AC4D-877E-6C756979C86A}"/>
                </a:ext>
              </a:extLst>
            </p:cNvPr>
            <p:cNvSpPr>
              <a:spLocks noChangeArrowheads="1"/>
            </p:cNvSpPr>
            <p:nvPr/>
          </p:nvSpPr>
          <p:spPr bwMode="auto">
            <a:xfrm>
              <a:off x="7578949" y="4911166"/>
              <a:ext cx="8458"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55" name="Freeform 5878">
              <a:extLst>
                <a:ext uri="{FF2B5EF4-FFF2-40B4-BE49-F238E27FC236}">
                  <a16:creationId xmlns:a16="http://schemas.microsoft.com/office/drawing/2014/main" id="{D2BD45C5-C26E-B44E-BB97-8F6DE70A1593}"/>
                </a:ext>
              </a:extLst>
            </p:cNvPr>
            <p:cNvSpPr>
              <a:spLocks/>
            </p:cNvSpPr>
            <p:nvPr/>
          </p:nvSpPr>
          <p:spPr bwMode="auto">
            <a:xfrm>
              <a:off x="7597981" y="4911166"/>
              <a:ext cx="38063" cy="94560"/>
            </a:xfrm>
            <a:custGeom>
              <a:avLst/>
              <a:gdLst/>
              <a:ahLst/>
              <a:cxnLst>
                <a:cxn ang="0">
                  <a:pos x="24" y="6"/>
                </a:cxn>
                <a:cxn ang="0">
                  <a:pos x="14" y="6"/>
                </a:cxn>
                <a:cxn ang="0">
                  <a:pos x="14" y="60"/>
                </a:cxn>
                <a:cxn ang="0">
                  <a:pos x="8" y="60"/>
                </a:cxn>
                <a:cxn ang="0">
                  <a:pos x="8" y="6"/>
                </a:cxn>
                <a:cxn ang="0">
                  <a:pos x="0" y="6"/>
                </a:cxn>
                <a:cxn ang="0">
                  <a:pos x="0" y="0"/>
                </a:cxn>
                <a:cxn ang="0">
                  <a:pos x="24" y="0"/>
                </a:cxn>
                <a:cxn ang="0">
                  <a:pos x="24" y="6"/>
                </a:cxn>
              </a:cxnLst>
              <a:rect l="0" t="0" r="r" b="b"/>
              <a:pathLst>
                <a:path w="24" h="60">
                  <a:moveTo>
                    <a:pt x="24" y="6"/>
                  </a:moveTo>
                  <a:lnTo>
                    <a:pt x="14" y="6"/>
                  </a:lnTo>
                  <a:lnTo>
                    <a:pt x="14" y="60"/>
                  </a:lnTo>
                  <a:lnTo>
                    <a:pt x="8" y="60"/>
                  </a:lnTo>
                  <a:lnTo>
                    <a:pt x="8" y="6"/>
                  </a:lnTo>
                  <a:lnTo>
                    <a:pt x="0" y="6"/>
                  </a:lnTo>
                  <a:lnTo>
                    <a:pt x="0" y="0"/>
                  </a:lnTo>
                  <a:lnTo>
                    <a:pt x="24" y="0"/>
                  </a:lnTo>
                  <a:lnTo>
                    <a:pt x="24"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56" name="Rectangle 5879">
              <a:extLst>
                <a:ext uri="{FF2B5EF4-FFF2-40B4-BE49-F238E27FC236}">
                  <a16:creationId xmlns:a16="http://schemas.microsoft.com/office/drawing/2014/main" id="{2A75E4C2-72AC-284F-9E59-330D0B8F9E8A}"/>
                </a:ext>
              </a:extLst>
            </p:cNvPr>
            <p:cNvSpPr>
              <a:spLocks noChangeArrowheads="1"/>
            </p:cNvSpPr>
            <p:nvPr/>
          </p:nvSpPr>
          <p:spPr bwMode="auto">
            <a:xfrm>
              <a:off x="7642387" y="4911166"/>
              <a:ext cx="8458"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57" name="Freeform 5880">
              <a:extLst>
                <a:ext uri="{FF2B5EF4-FFF2-40B4-BE49-F238E27FC236}">
                  <a16:creationId xmlns:a16="http://schemas.microsoft.com/office/drawing/2014/main" id="{C52C6A1F-BE02-B949-8C97-ACA2A55F04B9}"/>
                </a:ext>
              </a:extLst>
            </p:cNvPr>
            <p:cNvSpPr>
              <a:spLocks/>
            </p:cNvSpPr>
            <p:nvPr/>
          </p:nvSpPr>
          <p:spPr bwMode="auto">
            <a:xfrm>
              <a:off x="7667762" y="4911166"/>
              <a:ext cx="40178" cy="96759"/>
            </a:xfrm>
            <a:custGeom>
              <a:avLst/>
              <a:gdLst/>
              <a:ahLst/>
              <a:cxnLst>
                <a:cxn ang="0">
                  <a:pos x="26" y="42"/>
                </a:cxn>
                <a:cxn ang="0">
                  <a:pos x="26" y="42"/>
                </a:cxn>
                <a:cxn ang="0">
                  <a:pos x="24" y="50"/>
                </a:cxn>
                <a:cxn ang="0">
                  <a:pos x="24" y="56"/>
                </a:cxn>
                <a:cxn ang="0">
                  <a:pos x="20" y="60"/>
                </a:cxn>
                <a:cxn ang="0">
                  <a:pos x="12" y="62"/>
                </a:cxn>
                <a:cxn ang="0">
                  <a:pos x="12" y="62"/>
                </a:cxn>
                <a:cxn ang="0">
                  <a:pos x="6" y="60"/>
                </a:cxn>
                <a:cxn ang="0">
                  <a:pos x="2" y="56"/>
                </a:cxn>
                <a:cxn ang="0">
                  <a:pos x="0" y="50"/>
                </a:cxn>
                <a:cxn ang="0">
                  <a:pos x="0" y="42"/>
                </a:cxn>
                <a:cxn ang="0">
                  <a:pos x="0" y="0"/>
                </a:cxn>
                <a:cxn ang="0">
                  <a:pos x="6" y="0"/>
                </a:cxn>
                <a:cxn ang="0">
                  <a:pos x="6" y="42"/>
                </a:cxn>
                <a:cxn ang="0">
                  <a:pos x="6" y="42"/>
                </a:cxn>
                <a:cxn ang="0">
                  <a:pos x="6" y="52"/>
                </a:cxn>
                <a:cxn ang="0">
                  <a:pos x="8" y="56"/>
                </a:cxn>
                <a:cxn ang="0">
                  <a:pos x="12" y="56"/>
                </a:cxn>
                <a:cxn ang="0">
                  <a:pos x="12" y="56"/>
                </a:cxn>
                <a:cxn ang="0">
                  <a:pos x="16" y="56"/>
                </a:cxn>
                <a:cxn ang="0">
                  <a:pos x="18" y="52"/>
                </a:cxn>
                <a:cxn ang="0">
                  <a:pos x="20" y="42"/>
                </a:cxn>
                <a:cxn ang="0">
                  <a:pos x="20" y="0"/>
                </a:cxn>
                <a:cxn ang="0">
                  <a:pos x="26" y="0"/>
                </a:cxn>
                <a:cxn ang="0">
                  <a:pos x="26" y="42"/>
                </a:cxn>
              </a:cxnLst>
              <a:rect l="0" t="0" r="r" b="b"/>
              <a:pathLst>
                <a:path w="26" h="62">
                  <a:moveTo>
                    <a:pt x="26" y="42"/>
                  </a:moveTo>
                  <a:lnTo>
                    <a:pt x="26" y="42"/>
                  </a:lnTo>
                  <a:lnTo>
                    <a:pt x="24" y="50"/>
                  </a:lnTo>
                  <a:lnTo>
                    <a:pt x="24" y="56"/>
                  </a:lnTo>
                  <a:lnTo>
                    <a:pt x="20" y="60"/>
                  </a:lnTo>
                  <a:lnTo>
                    <a:pt x="12" y="62"/>
                  </a:lnTo>
                  <a:lnTo>
                    <a:pt x="12" y="62"/>
                  </a:lnTo>
                  <a:lnTo>
                    <a:pt x="6" y="60"/>
                  </a:lnTo>
                  <a:lnTo>
                    <a:pt x="2" y="56"/>
                  </a:lnTo>
                  <a:lnTo>
                    <a:pt x="0" y="50"/>
                  </a:lnTo>
                  <a:lnTo>
                    <a:pt x="0" y="42"/>
                  </a:lnTo>
                  <a:lnTo>
                    <a:pt x="0" y="0"/>
                  </a:lnTo>
                  <a:lnTo>
                    <a:pt x="6" y="0"/>
                  </a:lnTo>
                  <a:lnTo>
                    <a:pt x="6" y="42"/>
                  </a:lnTo>
                  <a:lnTo>
                    <a:pt x="6" y="42"/>
                  </a:lnTo>
                  <a:lnTo>
                    <a:pt x="6" y="52"/>
                  </a:lnTo>
                  <a:lnTo>
                    <a:pt x="8" y="56"/>
                  </a:lnTo>
                  <a:lnTo>
                    <a:pt x="12" y="56"/>
                  </a:lnTo>
                  <a:lnTo>
                    <a:pt x="12" y="56"/>
                  </a:lnTo>
                  <a:lnTo>
                    <a:pt x="16" y="56"/>
                  </a:lnTo>
                  <a:lnTo>
                    <a:pt x="18" y="52"/>
                  </a:lnTo>
                  <a:lnTo>
                    <a:pt x="20" y="42"/>
                  </a:lnTo>
                  <a:lnTo>
                    <a:pt x="20" y="0"/>
                  </a:lnTo>
                  <a:lnTo>
                    <a:pt x="26" y="0"/>
                  </a:lnTo>
                  <a:lnTo>
                    <a:pt x="26"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58" name="Freeform 5881">
              <a:extLst>
                <a:ext uri="{FF2B5EF4-FFF2-40B4-BE49-F238E27FC236}">
                  <a16:creationId xmlns:a16="http://schemas.microsoft.com/office/drawing/2014/main" id="{C59F4690-7E73-8346-8460-E4092C03631D}"/>
                </a:ext>
              </a:extLst>
            </p:cNvPr>
            <p:cNvSpPr>
              <a:spLocks/>
            </p:cNvSpPr>
            <p:nvPr/>
          </p:nvSpPr>
          <p:spPr bwMode="auto">
            <a:xfrm>
              <a:off x="7718512" y="4911166"/>
              <a:ext cx="40178" cy="96759"/>
            </a:xfrm>
            <a:custGeom>
              <a:avLst/>
              <a:gdLst/>
              <a:ahLst/>
              <a:cxnLst>
                <a:cxn ang="0">
                  <a:pos x="24" y="10"/>
                </a:cxn>
                <a:cxn ang="0">
                  <a:pos x="24" y="10"/>
                </a:cxn>
                <a:cxn ang="0">
                  <a:pos x="20" y="6"/>
                </a:cxn>
                <a:cxn ang="0">
                  <a:pos x="14" y="6"/>
                </a:cxn>
                <a:cxn ang="0">
                  <a:pos x="14" y="6"/>
                </a:cxn>
                <a:cxn ang="0">
                  <a:pos x="10" y="6"/>
                </a:cxn>
                <a:cxn ang="0">
                  <a:pos x="8" y="8"/>
                </a:cxn>
                <a:cxn ang="0">
                  <a:pos x="6" y="12"/>
                </a:cxn>
                <a:cxn ang="0">
                  <a:pos x="6" y="14"/>
                </a:cxn>
                <a:cxn ang="0">
                  <a:pos x="6" y="14"/>
                </a:cxn>
                <a:cxn ang="0">
                  <a:pos x="6" y="20"/>
                </a:cxn>
                <a:cxn ang="0">
                  <a:pos x="10" y="24"/>
                </a:cxn>
                <a:cxn ang="0">
                  <a:pos x="16" y="28"/>
                </a:cxn>
                <a:cxn ang="0">
                  <a:pos x="16" y="28"/>
                </a:cxn>
                <a:cxn ang="0">
                  <a:pos x="24" y="34"/>
                </a:cxn>
                <a:cxn ang="0">
                  <a:pos x="26" y="38"/>
                </a:cxn>
                <a:cxn ang="0">
                  <a:pos x="26" y="44"/>
                </a:cxn>
                <a:cxn ang="0">
                  <a:pos x="26" y="44"/>
                </a:cxn>
                <a:cxn ang="0">
                  <a:pos x="26" y="50"/>
                </a:cxn>
                <a:cxn ang="0">
                  <a:pos x="22" y="56"/>
                </a:cxn>
                <a:cxn ang="0">
                  <a:pos x="18" y="60"/>
                </a:cxn>
                <a:cxn ang="0">
                  <a:pos x="12" y="62"/>
                </a:cxn>
                <a:cxn ang="0">
                  <a:pos x="12" y="62"/>
                </a:cxn>
                <a:cxn ang="0">
                  <a:pos x="6" y="60"/>
                </a:cxn>
                <a:cxn ang="0">
                  <a:pos x="2" y="58"/>
                </a:cxn>
                <a:cxn ang="0">
                  <a:pos x="2" y="52"/>
                </a:cxn>
                <a:cxn ang="0">
                  <a:pos x="2" y="52"/>
                </a:cxn>
                <a:cxn ang="0">
                  <a:pos x="6" y="54"/>
                </a:cxn>
                <a:cxn ang="0">
                  <a:pos x="12" y="56"/>
                </a:cxn>
                <a:cxn ang="0">
                  <a:pos x="12" y="56"/>
                </a:cxn>
                <a:cxn ang="0">
                  <a:pos x="16" y="56"/>
                </a:cxn>
                <a:cxn ang="0">
                  <a:pos x="18" y="52"/>
                </a:cxn>
                <a:cxn ang="0">
                  <a:pos x="20" y="50"/>
                </a:cxn>
                <a:cxn ang="0">
                  <a:pos x="20" y="46"/>
                </a:cxn>
                <a:cxn ang="0">
                  <a:pos x="20" y="46"/>
                </a:cxn>
                <a:cxn ang="0">
                  <a:pos x="20" y="40"/>
                </a:cxn>
                <a:cxn ang="0">
                  <a:pos x="18" y="38"/>
                </a:cxn>
                <a:cxn ang="0">
                  <a:pos x="10" y="32"/>
                </a:cxn>
                <a:cxn ang="0">
                  <a:pos x="10" y="32"/>
                </a:cxn>
                <a:cxn ang="0">
                  <a:pos x="4" y="26"/>
                </a:cxn>
                <a:cxn ang="0">
                  <a:pos x="0" y="22"/>
                </a:cxn>
                <a:cxn ang="0">
                  <a:pos x="0" y="16"/>
                </a:cxn>
                <a:cxn ang="0">
                  <a:pos x="0" y="16"/>
                </a:cxn>
                <a:cxn ang="0">
                  <a:pos x="2" y="10"/>
                </a:cxn>
                <a:cxn ang="0">
                  <a:pos x="4" y="4"/>
                </a:cxn>
                <a:cxn ang="0">
                  <a:pos x="8" y="2"/>
                </a:cxn>
                <a:cxn ang="0">
                  <a:pos x="14" y="0"/>
                </a:cxn>
                <a:cxn ang="0">
                  <a:pos x="14" y="0"/>
                </a:cxn>
                <a:cxn ang="0">
                  <a:pos x="18" y="0"/>
                </a:cxn>
                <a:cxn ang="0">
                  <a:pos x="24" y="2"/>
                </a:cxn>
                <a:cxn ang="0">
                  <a:pos x="24" y="10"/>
                </a:cxn>
              </a:cxnLst>
              <a:rect l="0" t="0" r="r" b="b"/>
              <a:pathLst>
                <a:path w="26" h="62">
                  <a:moveTo>
                    <a:pt x="24" y="10"/>
                  </a:moveTo>
                  <a:lnTo>
                    <a:pt x="24" y="10"/>
                  </a:lnTo>
                  <a:lnTo>
                    <a:pt x="20" y="6"/>
                  </a:lnTo>
                  <a:lnTo>
                    <a:pt x="14" y="6"/>
                  </a:lnTo>
                  <a:lnTo>
                    <a:pt x="14" y="6"/>
                  </a:lnTo>
                  <a:lnTo>
                    <a:pt x="10" y="6"/>
                  </a:lnTo>
                  <a:lnTo>
                    <a:pt x="8" y="8"/>
                  </a:lnTo>
                  <a:lnTo>
                    <a:pt x="6" y="12"/>
                  </a:lnTo>
                  <a:lnTo>
                    <a:pt x="6" y="14"/>
                  </a:lnTo>
                  <a:lnTo>
                    <a:pt x="6" y="14"/>
                  </a:lnTo>
                  <a:lnTo>
                    <a:pt x="6" y="20"/>
                  </a:lnTo>
                  <a:lnTo>
                    <a:pt x="10" y="24"/>
                  </a:lnTo>
                  <a:lnTo>
                    <a:pt x="16" y="28"/>
                  </a:lnTo>
                  <a:lnTo>
                    <a:pt x="16" y="28"/>
                  </a:lnTo>
                  <a:lnTo>
                    <a:pt x="24" y="34"/>
                  </a:lnTo>
                  <a:lnTo>
                    <a:pt x="26" y="38"/>
                  </a:lnTo>
                  <a:lnTo>
                    <a:pt x="26" y="44"/>
                  </a:lnTo>
                  <a:lnTo>
                    <a:pt x="26" y="44"/>
                  </a:lnTo>
                  <a:lnTo>
                    <a:pt x="26" y="50"/>
                  </a:lnTo>
                  <a:lnTo>
                    <a:pt x="22" y="56"/>
                  </a:lnTo>
                  <a:lnTo>
                    <a:pt x="18" y="60"/>
                  </a:lnTo>
                  <a:lnTo>
                    <a:pt x="12" y="62"/>
                  </a:lnTo>
                  <a:lnTo>
                    <a:pt x="12" y="62"/>
                  </a:lnTo>
                  <a:lnTo>
                    <a:pt x="6" y="60"/>
                  </a:lnTo>
                  <a:lnTo>
                    <a:pt x="2" y="58"/>
                  </a:lnTo>
                  <a:lnTo>
                    <a:pt x="2" y="52"/>
                  </a:lnTo>
                  <a:lnTo>
                    <a:pt x="2" y="52"/>
                  </a:lnTo>
                  <a:lnTo>
                    <a:pt x="6" y="54"/>
                  </a:lnTo>
                  <a:lnTo>
                    <a:pt x="12" y="56"/>
                  </a:lnTo>
                  <a:lnTo>
                    <a:pt x="12" y="56"/>
                  </a:lnTo>
                  <a:lnTo>
                    <a:pt x="16" y="56"/>
                  </a:lnTo>
                  <a:lnTo>
                    <a:pt x="18" y="52"/>
                  </a:lnTo>
                  <a:lnTo>
                    <a:pt x="20" y="50"/>
                  </a:lnTo>
                  <a:lnTo>
                    <a:pt x="20" y="46"/>
                  </a:lnTo>
                  <a:lnTo>
                    <a:pt x="20" y="46"/>
                  </a:lnTo>
                  <a:lnTo>
                    <a:pt x="20" y="40"/>
                  </a:lnTo>
                  <a:lnTo>
                    <a:pt x="18" y="38"/>
                  </a:lnTo>
                  <a:lnTo>
                    <a:pt x="10" y="32"/>
                  </a:lnTo>
                  <a:lnTo>
                    <a:pt x="10" y="32"/>
                  </a:lnTo>
                  <a:lnTo>
                    <a:pt x="4" y="26"/>
                  </a:lnTo>
                  <a:lnTo>
                    <a:pt x="0" y="22"/>
                  </a:lnTo>
                  <a:lnTo>
                    <a:pt x="0" y="16"/>
                  </a:lnTo>
                  <a:lnTo>
                    <a:pt x="0" y="16"/>
                  </a:lnTo>
                  <a:lnTo>
                    <a:pt x="2" y="10"/>
                  </a:lnTo>
                  <a:lnTo>
                    <a:pt x="4" y="4"/>
                  </a:lnTo>
                  <a:lnTo>
                    <a:pt x="8" y="2"/>
                  </a:lnTo>
                  <a:lnTo>
                    <a:pt x="14" y="0"/>
                  </a:lnTo>
                  <a:lnTo>
                    <a:pt x="14" y="0"/>
                  </a:lnTo>
                  <a:lnTo>
                    <a:pt x="18" y="0"/>
                  </a:lnTo>
                  <a:lnTo>
                    <a:pt x="24" y="2"/>
                  </a:lnTo>
                  <a:lnTo>
                    <a:pt x="24"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59" name="Freeform 5882">
              <a:extLst>
                <a:ext uri="{FF2B5EF4-FFF2-40B4-BE49-F238E27FC236}">
                  <a16:creationId xmlns:a16="http://schemas.microsoft.com/office/drawing/2014/main" id="{C4769FB2-541C-8C42-84DF-69DB9645A68B}"/>
                </a:ext>
              </a:extLst>
            </p:cNvPr>
            <p:cNvSpPr>
              <a:spLocks/>
            </p:cNvSpPr>
            <p:nvPr/>
          </p:nvSpPr>
          <p:spPr bwMode="auto">
            <a:xfrm>
              <a:off x="5823838" y="4462558"/>
              <a:ext cx="65553" cy="94560"/>
            </a:xfrm>
            <a:custGeom>
              <a:avLst/>
              <a:gdLst/>
              <a:ahLst/>
              <a:cxnLst>
                <a:cxn ang="0">
                  <a:pos x="42" y="60"/>
                </a:cxn>
                <a:cxn ang="0">
                  <a:pos x="36" y="60"/>
                </a:cxn>
                <a:cxn ang="0">
                  <a:pos x="32" y="16"/>
                </a:cxn>
                <a:cxn ang="0">
                  <a:pos x="32" y="16"/>
                </a:cxn>
                <a:cxn ang="0">
                  <a:pos x="32" y="10"/>
                </a:cxn>
                <a:cxn ang="0">
                  <a:pos x="32" y="10"/>
                </a:cxn>
                <a:cxn ang="0">
                  <a:pos x="32" y="10"/>
                </a:cxn>
                <a:cxn ang="0">
                  <a:pos x="30" y="22"/>
                </a:cxn>
                <a:cxn ang="0">
                  <a:pos x="24" y="60"/>
                </a:cxn>
                <a:cxn ang="0">
                  <a:pos x="18" y="60"/>
                </a:cxn>
                <a:cxn ang="0">
                  <a:pos x="12" y="16"/>
                </a:cxn>
                <a:cxn ang="0">
                  <a:pos x="12" y="16"/>
                </a:cxn>
                <a:cxn ang="0">
                  <a:pos x="12" y="10"/>
                </a:cxn>
                <a:cxn ang="0">
                  <a:pos x="12" y="10"/>
                </a:cxn>
                <a:cxn ang="0">
                  <a:pos x="12" y="10"/>
                </a:cxn>
                <a:cxn ang="0">
                  <a:pos x="10" y="22"/>
                </a:cxn>
                <a:cxn ang="0">
                  <a:pos x="6" y="60"/>
                </a:cxn>
                <a:cxn ang="0">
                  <a:pos x="0" y="60"/>
                </a:cxn>
                <a:cxn ang="0">
                  <a:pos x="8" y="0"/>
                </a:cxn>
                <a:cxn ang="0">
                  <a:pos x="14" y="0"/>
                </a:cxn>
                <a:cxn ang="0">
                  <a:pos x="20" y="44"/>
                </a:cxn>
                <a:cxn ang="0">
                  <a:pos x="20" y="44"/>
                </a:cxn>
                <a:cxn ang="0">
                  <a:pos x="22" y="50"/>
                </a:cxn>
                <a:cxn ang="0">
                  <a:pos x="22" y="50"/>
                </a:cxn>
                <a:cxn ang="0">
                  <a:pos x="22" y="50"/>
                </a:cxn>
                <a:cxn ang="0">
                  <a:pos x="22" y="40"/>
                </a:cxn>
                <a:cxn ang="0">
                  <a:pos x="30" y="0"/>
                </a:cxn>
                <a:cxn ang="0">
                  <a:pos x="34" y="0"/>
                </a:cxn>
                <a:cxn ang="0">
                  <a:pos x="42" y="60"/>
                </a:cxn>
              </a:cxnLst>
              <a:rect l="0" t="0" r="r" b="b"/>
              <a:pathLst>
                <a:path w="42" h="60">
                  <a:moveTo>
                    <a:pt x="42" y="60"/>
                  </a:moveTo>
                  <a:lnTo>
                    <a:pt x="36" y="60"/>
                  </a:lnTo>
                  <a:lnTo>
                    <a:pt x="32" y="16"/>
                  </a:lnTo>
                  <a:lnTo>
                    <a:pt x="32" y="16"/>
                  </a:lnTo>
                  <a:lnTo>
                    <a:pt x="32" y="10"/>
                  </a:lnTo>
                  <a:lnTo>
                    <a:pt x="32" y="10"/>
                  </a:lnTo>
                  <a:lnTo>
                    <a:pt x="32" y="10"/>
                  </a:lnTo>
                  <a:lnTo>
                    <a:pt x="30" y="22"/>
                  </a:lnTo>
                  <a:lnTo>
                    <a:pt x="24" y="60"/>
                  </a:lnTo>
                  <a:lnTo>
                    <a:pt x="18" y="60"/>
                  </a:lnTo>
                  <a:lnTo>
                    <a:pt x="12" y="16"/>
                  </a:lnTo>
                  <a:lnTo>
                    <a:pt x="12" y="16"/>
                  </a:lnTo>
                  <a:lnTo>
                    <a:pt x="12" y="10"/>
                  </a:lnTo>
                  <a:lnTo>
                    <a:pt x="12" y="10"/>
                  </a:lnTo>
                  <a:lnTo>
                    <a:pt x="12" y="10"/>
                  </a:lnTo>
                  <a:lnTo>
                    <a:pt x="10" y="22"/>
                  </a:lnTo>
                  <a:lnTo>
                    <a:pt x="6" y="60"/>
                  </a:lnTo>
                  <a:lnTo>
                    <a:pt x="0" y="60"/>
                  </a:lnTo>
                  <a:lnTo>
                    <a:pt x="8" y="0"/>
                  </a:lnTo>
                  <a:lnTo>
                    <a:pt x="14" y="0"/>
                  </a:lnTo>
                  <a:lnTo>
                    <a:pt x="20" y="44"/>
                  </a:lnTo>
                  <a:lnTo>
                    <a:pt x="20" y="44"/>
                  </a:lnTo>
                  <a:lnTo>
                    <a:pt x="22" y="50"/>
                  </a:lnTo>
                  <a:lnTo>
                    <a:pt x="22" y="50"/>
                  </a:lnTo>
                  <a:lnTo>
                    <a:pt x="22" y="50"/>
                  </a:lnTo>
                  <a:lnTo>
                    <a:pt x="22" y="40"/>
                  </a:lnTo>
                  <a:lnTo>
                    <a:pt x="30" y="0"/>
                  </a:lnTo>
                  <a:lnTo>
                    <a:pt x="34" y="0"/>
                  </a:lnTo>
                  <a:lnTo>
                    <a:pt x="42"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60" name="Freeform 5883">
              <a:extLst>
                <a:ext uri="{FF2B5EF4-FFF2-40B4-BE49-F238E27FC236}">
                  <a16:creationId xmlns:a16="http://schemas.microsoft.com/office/drawing/2014/main" id="{CDFA5A5D-B94B-2149-96A1-0B11B8767FDB}"/>
                </a:ext>
              </a:extLst>
            </p:cNvPr>
            <p:cNvSpPr>
              <a:spLocks noEditPoints="1"/>
            </p:cNvSpPr>
            <p:nvPr/>
          </p:nvSpPr>
          <p:spPr bwMode="auto">
            <a:xfrm>
              <a:off x="5893620" y="4462558"/>
              <a:ext cx="44406" cy="94560"/>
            </a:xfrm>
            <a:custGeom>
              <a:avLst/>
              <a:gdLst/>
              <a:ahLst/>
              <a:cxnLst>
                <a:cxn ang="0">
                  <a:pos x="28" y="60"/>
                </a:cxn>
                <a:cxn ang="0">
                  <a:pos x="22" y="60"/>
                </a:cxn>
                <a:cxn ang="0">
                  <a:pos x="20" y="48"/>
                </a:cxn>
                <a:cxn ang="0">
                  <a:pos x="8" y="48"/>
                </a:cxn>
                <a:cxn ang="0">
                  <a:pos x="6" y="60"/>
                </a:cxn>
                <a:cxn ang="0">
                  <a:pos x="0" y="60"/>
                </a:cxn>
                <a:cxn ang="0">
                  <a:pos x="12" y="0"/>
                </a:cxn>
                <a:cxn ang="0">
                  <a:pos x="16" y="0"/>
                </a:cxn>
                <a:cxn ang="0">
                  <a:pos x="28" y="60"/>
                </a:cxn>
                <a:cxn ang="0">
                  <a:pos x="20" y="42"/>
                </a:cxn>
                <a:cxn ang="0">
                  <a:pos x="16" y="20"/>
                </a:cxn>
                <a:cxn ang="0">
                  <a:pos x="16" y="20"/>
                </a:cxn>
                <a:cxn ang="0">
                  <a:pos x="14" y="6"/>
                </a:cxn>
                <a:cxn ang="0">
                  <a:pos x="14" y="6"/>
                </a:cxn>
                <a:cxn ang="0">
                  <a:pos x="14" y="6"/>
                </a:cxn>
                <a:cxn ang="0">
                  <a:pos x="12" y="20"/>
                </a:cxn>
                <a:cxn ang="0">
                  <a:pos x="8" y="42"/>
                </a:cxn>
                <a:cxn ang="0">
                  <a:pos x="20" y="42"/>
                </a:cxn>
              </a:cxnLst>
              <a:rect l="0" t="0" r="r" b="b"/>
              <a:pathLst>
                <a:path w="28" h="60">
                  <a:moveTo>
                    <a:pt x="28" y="60"/>
                  </a:moveTo>
                  <a:lnTo>
                    <a:pt x="22" y="60"/>
                  </a:lnTo>
                  <a:lnTo>
                    <a:pt x="20" y="48"/>
                  </a:lnTo>
                  <a:lnTo>
                    <a:pt x="8" y="48"/>
                  </a:lnTo>
                  <a:lnTo>
                    <a:pt x="6" y="60"/>
                  </a:lnTo>
                  <a:lnTo>
                    <a:pt x="0" y="60"/>
                  </a:lnTo>
                  <a:lnTo>
                    <a:pt x="12" y="0"/>
                  </a:lnTo>
                  <a:lnTo>
                    <a:pt x="16" y="0"/>
                  </a:lnTo>
                  <a:lnTo>
                    <a:pt x="28" y="60"/>
                  </a:lnTo>
                  <a:close/>
                  <a:moveTo>
                    <a:pt x="20" y="42"/>
                  </a:moveTo>
                  <a:lnTo>
                    <a:pt x="16" y="20"/>
                  </a:lnTo>
                  <a:lnTo>
                    <a:pt x="16" y="20"/>
                  </a:lnTo>
                  <a:lnTo>
                    <a:pt x="14" y="6"/>
                  </a:lnTo>
                  <a:lnTo>
                    <a:pt x="14" y="6"/>
                  </a:lnTo>
                  <a:lnTo>
                    <a:pt x="14" y="6"/>
                  </a:lnTo>
                  <a:lnTo>
                    <a:pt x="12" y="20"/>
                  </a:lnTo>
                  <a:lnTo>
                    <a:pt x="8"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61" name="Freeform 5884">
              <a:extLst>
                <a:ext uri="{FF2B5EF4-FFF2-40B4-BE49-F238E27FC236}">
                  <a16:creationId xmlns:a16="http://schemas.microsoft.com/office/drawing/2014/main" id="{58077348-0A8F-9145-8966-452C74EC5FDD}"/>
                </a:ext>
              </a:extLst>
            </p:cNvPr>
            <p:cNvSpPr>
              <a:spLocks/>
            </p:cNvSpPr>
            <p:nvPr/>
          </p:nvSpPr>
          <p:spPr bwMode="auto">
            <a:xfrm>
              <a:off x="5946484" y="4462558"/>
              <a:ext cx="29604" cy="94560"/>
            </a:xfrm>
            <a:custGeom>
              <a:avLst/>
              <a:gdLst/>
              <a:ahLst/>
              <a:cxnLst>
                <a:cxn ang="0">
                  <a:pos x="6" y="54"/>
                </a:cxn>
                <a:cxn ang="0">
                  <a:pos x="18" y="54"/>
                </a:cxn>
                <a:cxn ang="0">
                  <a:pos x="18" y="60"/>
                </a:cxn>
                <a:cxn ang="0">
                  <a:pos x="0" y="60"/>
                </a:cxn>
                <a:cxn ang="0">
                  <a:pos x="0" y="0"/>
                </a:cxn>
                <a:cxn ang="0">
                  <a:pos x="6" y="0"/>
                </a:cxn>
                <a:cxn ang="0">
                  <a:pos x="6" y="54"/>
                </a:cxn>
              </a:cxnLst>
              <a:rect l="0" t="0" r="r" b="b"/>
              <a:pathLst>
                <a:path w="18" h="60">
                  <a:moveTo>
                    <a:pt x="6" y="54"/>
                  </a:moveTo>
                  <a:lnTo>
                    <a:pt x="18" y="54"/>
                  </a:lnTo>
                  <a:lnTo>
                    <a:pt x="18" y="60"/>
                  </a:lnTo>
                  <a:lnTo>
                    <a:pt x="0" y="60"/>
                  </a:lnTo>
                  <a:lnTo>
                    <a:pt x="0" y="0"/>
                  </a:lnTo>
                  <a:lnTo>
                    <a:pt x="6" y="0"/>
                  </a:lnTo>
                  <a:lnTo>
                    <a:pt x="6"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62" name="Freeform 5885">
              <a:extLst>
                <a:ext uri="{FF2B5EF4-FFF2-40B4-BE49-F238E27FC236}">
                  <a16:creationId xmlns:a16="http://schemas.microsoft.com/office/drawing/2014/main" id="{7EE41009-5EAB-034F-9E0D-0A06625E00C5}"/>
                </a:ext>
              </a:extLst>
            </p:cNvPr>
            <p:cNvSpPr>
              <a:spLocks noEditPoints="1"/>
            </p:cNvSpPr>
            <p:nvPr/>
          </p:nvSpPr>
          <p:spPr bwMode="auto">
            <a:xfrm>
              <a:off x="5976089" y="4462558"/>
              <a:ext cx="46521" cy="94560"/>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2"/>
                </a:cxn>
                <a:cxn ang="0">
                  <a:pos x="16" y="20"/>
                </a:cxn>
                <a:cxn ang="0">
                  <a:pos x="16" y="20"/>
                </a:cxn>
                <a:cxn ang="0">
                  <a:pos x="14" y="6"/>
                </a:cxn>
                <a:cxn ang="0">
                  <a:pos x="14" y="6"/>
                </a:cxn>
                <a:cxn ang="0">
                  <a:pos x="14" y="6"/>
                </a:cxn>
                <a:cxn ang="0">
                  <a:pos x="12" y="20"/>
                </a:cxn>
                <a:cxn ang="0">
                  <a:pos x="10" y="42"/>
                </a:cxn>
                <a:cxn ang="0">
                  <a:pos x="20" y="42"/>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2"/>
                  </a:moveTo>
                  <a:lnTo>
                    <a:pt x="16" y="20"/>
                  </a:lnTo>
                  <a:lnTo>
                    <a:pt x="16" y="20"/>
                  </a:lnTo>
                  <a:lnTo>
                    <a:pt x="14" y="6"/>
                  </a:lnTo>
                  <a:lnTo>
                    <a:pt x="14" y="6"/>
                  </a:lnTo>
                  <a:lnTo>
                    <a:pt x="14" y="6"/>
                  </a:lnTo>
                  <a:lnTo>
                    <a:pt x="12"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63" name="Freeform 5886">
              <a:extLst>
                <a:ext uri="{FF2B5EF4-FFF2-40B4-BE49-F238E27FC236}">
                  <a16:creationId xmlns:a16="http://schemas.microsoft.com/office/drawing/2014/main" id="{DABA918D-5779-4645-9B0F-A3AF34F30905}"/>
                </a:ext>
              </a:extLst>
            </p:cNvPr>
            <p:cNvSpPr>
              <a:spLocks/>
            </p:cNvSpPr>
            <p:nvPr/>
          </p:nvSpPr>
          <p:spPr bwMode="auto">
            <a:xfrm>
              <a:off x="6020496" y="4462558"/>
              <a:ext cx="71896" cy="94560"/>
            </a:xfrm>
            <a:custGeom>
              <a:avLst/>
              <a:gdLst/>
              <a:ahLst/>
              <a:cxnLst>
                <a:cxn ang="0">
                  <a:pos x="36" y="60"/>
                </a:cxn>
                <a:cxn ang="0">
                  <a:pos x="30" y="60"/>
                </a:cxn>
                <a:cxn ang="0">
                  <a:pos x="24" y="18"/>
                </a:cxn>
                <a:cxn ang="0">
                  <a:pos x="24" y="18"/>
                </a:cxn>
                <a:cxn ang="0">
                  <a:pos x="24" y="10"/>
                </a:cxn>
                <a:cxn ang="0">
                  <a:pos x="24" y="10"/>
                </a:cxn>
                <a:cxn ang="0">
                  <a:pos x="24" y="10"/>
                </a:cxn>
                <a:cxn ang="0">
                  <a:pos x="22" y="18"/>
                </a:cxn>
                <a:cxn ang="0">
                  <a:pos x="16" y="60"/>
                </a:cxn>
                <a:cxn ang="0">
                  <a:pos x="10" y="60"/>
                </a:cxn>
                <a:cxn ang="0">
                  <a:pos x="0" y="0"/>
                </a:cxn>
                <a:cxn ang="0">
                  <a:pos x="6" y="0"/>
                </a:cxn>
                <a:cxn ang="0">
                  <a:pos x="12" y="40"/>
                </a:cxn>
                <a:cxn ang="0">
                  <a:pos x="12" y="40"/>
                </a:cxn>
                <a:cxn ang="0">
                  <a:pos x="12" y="48"/>
                </a:cxn>
                <a:cxn ang="0">
                  <a:pos x="12" y="48"/>
                </a:cxn>
                <a:cxn ang="0">
                  <a:pos x="12" y="48"/>
                </a:cxn>
                <a:cxn ang="0">
                  <a:pos x="14" y="40"/>
                </a:cxn>
                <a:cxn ang="0">
                  <a:pos x="22" y="0"/>
                </a:cxn>
                <a:cxn ang="0">
                  <a:pos x="26" y="0"/>
                </a:cxn>
                <a:cxn ang="0">
                  <a:pos x="32" y="40"/>
                </a:cxn>
                <a:cxn ang="0">
                  <a:pos x="32" y="40"/>
                </a:cxn>
                <a:cxn ang="0">
                  <a:pos x="32" y="48"/>
                </a:cxn>
                <a:cxn ang="0">
                  <a:pos x="34" y="48"/>
                </a:cxn>
                <a:cxn ang="0">
                  <a:pos x="34" y="48"/>
                </a:cxn>
                <a:cxn ang="0">
                  <a:pos x="34" y="40"/>
                </a:cxn>
                <a:cxn ang="0">
                  <a:pos x="40" y="0"/>
                </a:cxn>
                <a:cxn ang="0">
                  <a:pos x="46" y="0"/>
                </a:cxn>
                <a:cxn ang="0">
                  <a:pos x="36" y="60"/>
                </a:cxn>
              </a:cxnLst>
              <a:rect l="0" t="0" r="r" b="b"/>
              <a:pathLst>
                <a:path w="46" h="60">
                  <a:moveTo>
                    <a:pt x="36" y="60"/>
                  </a:moveTo>
                  <a:lnTo>
                    <a:pt x="30" y="60"/>
                  </a:lnTo>
                  <a:lnTo>
                    <a:pt x="24" y="18"/>
                  </a:lnTo>
                  <a:lnTo>
                    <a:pt x="24" y="18"/>
                  </a:lnTo>
                  <a:lnTo>
                    <a:pt x="24" y="10"/>
                  </a:lnTo>
                  <a:lnTo>
                    <a:pt x="24" y="10"/>
                  </a:lnTo>
                  <a:lnTo>
                    <a:pt x="24" y="10"/>
                  </a:lnTo>
                  <a:lnTo>
                    <a:pt x="22" y="18"/>
                  </a:lnTo>
                  <a:lnTo>
                    <a:pt x="16" y="60"/>
                  </a:lnTo>
                  <a:lnTo>
                    <a:pt x="10" y="60"/>
                  </a:lnTo>
                  <a:lnTo>
                    <a:pt x="0" y="0"/>
                  </a:lnTo>
                  <a:lnTo>
                    <a:pt x="6" y="0"/>
                  </a:lnTo>
                  <a:lnTo>
                    <a:pt x="12" y="40"/>
                  </a:lnTo>
                  <a:lnTo>
                    <a:pt x="12" y="40"/>
                  </a:lnTo>
                  <a:lnTo>
                    <a:pt x="12" y="48"/>
                  </a:lnTo>
                  <a:lnTo>
                    <a:pt x="12" y="48"/>
                  </a:lnTo>
                  <a:lnTo>
                    <a:pt x="12" y="48"/>
                  </a:lnTo>
                  <a:lnTo>
                    <a:pt x="14" y="40"/>
                  </a:lnTo>
                  <a:lnTo>
                    <a:pt x="22" y="0"/>
                  </a:lnTo>
                  <a:lnTo>
                    <a:pt x="26" y="0"/>
                  </a:lnTo>
                  <a:lnTo>
                    <a:pt x="32" y="40"/>
                  </a:lnTo>
                  <a:lnTo>
                    <a:pt x="32" y="40"/>
                  </a:lnTo>
                  <a:lnTo>
                    <a:pt x="32" y="48"/>
                  </a:lnTo>
                  <a:lnTo>
                    <a:pt x="34" y="48"/>
                  </a:lnTo>
                  <a:lnTo>
                    <a:pt x="34" y="48"/>
                  </a:lnTo>
                  <a:lnTo>
                    <a:pt x="34" y="40"/>
                  </a:lnTo>
                  <a:lnTo>
                    <a:pt x="40" y="0"/>
                  </a:lnTo>
                  <a:lnTo>
                    <a:pt x="46" y="0"/>
                  </a:lnTo>
                  <a:lnTo>
                    <a:pt x="3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64" name="Rectangle 5887">
              <a:extLst>
                <a:ext uri="{FF2B5EF4-FFF2-40B4-BE49-F238E27FC236}">
                  <a16:creationId xmlns:a16="http://schemas.microsoft.com/office/drawing/2014/main" id="{A4896442-1B43-BC46-804F-4998DBA0CC30}"/>
                </a:ext>
              </a:extLst>
            </p:cNvPr>
            <p:cNvSpPr>
              <a:spLocks noChangeArrowheads="1"/>
            </p:cNvSpPr>
            <p:nvPr/>
          </p:nvSpPr>
          <p:spPr bwMode="auto">
            <a:xfrm>
              <a:off x="6102964" y="4462558"/>
              <a:ext cx="8458"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65" name="Freeform 5888">
              <a:extLst>
                <a:ext uri="{FF2B5EF4-FFF2-40B4-BE49-F238E27FC236}">
                  <a16:creationId xmlns:a16="http://schemas.microsoft.com/office/drawing/2014/main" id="{6E6E0B78-1CE4-6244-BB92-56803875497F}"/>
                </a:ext>
              </a:extLst>
            </p:cNvPr>
            <p:cNvSpPr>
              <a:spLocks/>
            </p:cNvSpPr>
            <p:nvPr/>
          </p:nvSpPr>
          <p:spPr bwMode="auto">
            <a:xfrm>
              <a:off x="5743484" y="3978765"/>
              <a:ext cx="38063" cy="96759"/>
            </a:xfrm>
            <a:custGeom>
              <a:avLst/>
              <a:gdLst/>
              <a:ahLst/>
              <a:cxnLst>
                <a:cxn ang="0">
                  <a:pos x="24" y="6"/>
                </a:cxn>
                <a:cxn ang="0">
                  <a:pos x="14" y="6"/>
                </a:cxn>
                <a:cxn ang="0">
                  <a:pos x="14" y="60"/>
                </a:cxn>
                <a:cxn ang="0">
                  <a:pos x="8" y="60"/>
                </a:cxn>
                <a:cxn ang="0">
                  <a:pos x="8" y="6"/>
                </a:cxn>
                <a:cxn ang="0">
                  <a:pos x="0" y="6"/>
                </a:cxn>
                <a:cxn ang="0">
                  <a:pos x="0" y="0"/>
                </a:cxn>
                <a:cxn ang="0">
                  <a:pos x="24" y="0"/>
                </a:cxn>
                <a:cxn ang="0">
                  <a:pos x="24" y="6"/>
                </a:cxn>
              </a:cxnLst>
              <a:rect l="0" t="0" r="r" b="b"/>
              <a:pathLst>
                <a:path w="24" h="60">
                  <a:moveTo>
                    <a:pt x="24" y="6"/>
                  </a:moveTo>
                  <a:lnTo>
                    <a:pt x="14" y="6"/>
                  </a:lnTo>
                  <a:lnTo>
                    <a:pt x="14" y="60"/>
                  </a:lnTo>
                  <a:lnTo>
                    <a:pt x="8" y="60"/>
                  </a:lnTo>
                  <a:lnTo>
                    <a:pt x="8" y="6"/>
                  </a:lnTo>
                  <a:lnTo>
                    <a:pt x="0" y="6"/>
                  </a:lnTo>
                  <a:lnTo>
                    <a:pt x="0" y="0"/>
                  </a:lnTo>
                  <a:lnTo>
                    <a:pt x="24" y="0"/>
                  </a:lnTo>
                  <a:lnTo>
                    <a:pt x="24"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66" name="Freeform 5889">
              <a:extLst>
                <a:ext uri="{FF2B5EF4-FFF2-40B4-BE49-F238E27FC236}">
                  <a16:creationId xmlns:a16="http://schemas.microsoft.com/office/drawing/2014/main" id="{BF58563F-F726-3A4D-8F70-AA38F3033CB4}"/>
                </a:ext>
              </a:extLst>
            </p:cNvPr>
            <p:cNvSpPr>
              <a:spLocks noEditPoints="1"/>
            </p:cNvSpPr>
            <p:nvPr/>
          </p:nvSpPr>
          <p:spPr bwMode="auto">
            <a:xfrm>
              <a:off x="5779432" y="3978765"/>
              <a:ext cx="44406" cy="96759"/>
            </a:xfrm>
            <a:custGeom>
              <a:avLst/>
              <a:gdLst/>
              <a:ahLst/>
              <a:cxnLst>
                <a:cxn ang="0">
                  <a:pos x="28" y="60"/>
                </a:cxn>
                <a:cxn ang="0">
                  <a:pos x="22" y="60"/>
                </a:cxn>
                <a:cxn ang="0">
                  <a:pos x="20" y="48"/>
                </a:cxn>
                <a:cxn ang="0">
                  <a:pos x="8" y="48"/>
                </a:cxn>
                <a:cxn ang="0">
                  <a:pos x="6" y="60"/>
                </a:cxn>
                <a:cxn ang="0">
                  <a:pos x="0" y="60"/>
                </a:cxn>
                <a:cxn ang="0">
                  <a:pos x="12" y="0"/>
                </a:cxn>
                <a:cxn ang="0">
                  <a:pos x="16" y="0"/>
                </a:cxn>
                <a:cxn ang="0">
                  <a:pos x="28" y="60"/>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0">
                  <a:moveTo>
                    <a:pt x="28" y="60"/>
                  </a:moveTo>
                  <a:lnTo>
                    <a:pt x="22" y="60"/>
                  </a:lnTo>
                  <a:lnTo>
                    <a:pt x="20" y="48"/>
                  </a:lnTo>
                  <a:lnTo>
                    <a:pt x="8" y="48"/>
                  </a:lnTo>
                  <a:lnTo>
                    <a:pt x="6" y="60"/>
                  </a:lnTo>
                  <a:lnTo>
                    <a:pt x="0" y="60"/>
                  </a:lnTo>
                  <a:lnTo>
                    <a:pt x="12" y="0"/>
                  </a:lnTo>
                  <a:lnTo>
                    <a:pt x="16" y="0"/>
                  </a:lnTo>
                  <a:lnTo>
                    <a:pt x="28" y="60"/>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67" name="Freeform 5890">
              <a:extLst>
                <a:ext uri="{FF2B5EF4-FFF2-40B4-BE49-F238E27FC236}">
                  <a16:creationId xmlns:a16="http://schemas.microsoft.com/office/drawing/2014/main" id="{3ED49072-9629-3A42-9F78-92B9BEA47D17}"/>
                </a:ext>
              </a:extLst>
            </p:cNvPr>
            <p:cNvSpPr>
              <a:spLocks/>
            </p:cNvSpPr>
            <p:nvPr/>
          </p:nvSpPr>
          <p:spPr bwMode="auto">
            <a:xfrm>
              <a:off x="5832297" y="3978765"/>
              <a:ext cx="38063" cy="96759"/>
            </a:xfrm>
            <a:custGeom>
              <a:avLst/>
              <a:gdLst/>
              <a:ahLst/>
              <a:cxnLst>
                <a:cxn ang="0">
                  <a:pos x="24" y="60"/>
                </a:cxn>
                <a:cxn ang="0">
                  <a:pos x="20" y="60"/>
                </a:cxn>
                <a:cxn ang="0">
                  <a:pos x="6" y="20"/>
                </a:cxn>
                <a:cxn ang="0">
                  <a:pos x="6" y="20"/>
                </a:cxn>
                <a:cxn ang="0">
                  <a:pos x="4" y="12"/>
                </a:cxn>
                <a:cxn ang="0">
                  <a:pos x="4" y="12"/>
                </a:cxn>
                <a:cxn ang="0">
                  <a:pos x="4" y="12"/>
                </a:cxn>
                <a:cxn ang="0">
                  <a:pos x="4" y="24"/>
                </a:cxn>
                <a:cxn ang="0">
                  <a:pos x="4" y="60"/>
                </a:cxn>
                <a:cxn ang="0">
                  <a:pos x="0" y="60"/>
                </a:cxn>
                <a:cxn ang="0">
                  <a:pos x="0" y="0"/>
                </a:cxn>
                <a:cxn ang="0">
                  <a:pos x="4" y="0"/>
                </a:cxn>
                <a:cxn ang="0">
                  <a:pos x="18" y="42"/>
                </a:cxn>
                <a:cxn ang="0">
                  <a:pos x="18" y="42"/>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20"/>
                  </a:lnTo>
                  <a:lnTo>
                    <a:pt x="6" y="20"/>
                  </a:lnTo>
                  <a:lnTo>
                    <a:pt x="4" y="12"/>
                  </a:lnTo>
                  <a:lnTo>
                    <a:pt x="4" y="12"/>
                  </a:lnTo>
                  <a:lnTo>
                    <a:pt x="4" y="12"/>
                  </a:lnTo>
                  <a:lnTo>
                    <a:pt x="4" y="24"/>
                  </a:lnTo>
                  <a:lnTo>
                    <a:pt x="4" y="60"/>
                  </a:lnTo>
                  <a:lnTo>
                    <a:pt x="0" y="60"/>
                  </a:lnTo>
                  <a:lnTo>
                    <a:pt x="0" y="0"/>
                  </a:lnTo>
                  <a:lnTo>
                    <a:pt x="4" y="0"/>
                  </a:lnTo>
                  <a:lnTo>
                    <a:pt x="18" y="42"/>
                  </a:lnTo>
                  <a:lnTo>
                    <a:pt x="18" y="42"/>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68" name="Freeform 5891">
              <a:extLst>
                <a:ext uri="{FF2B5EF4-FFF2-40B4-BE49-F238E27FC236}">
                  <a16:creationId xmlns:a16="http://schemas.microsoft.com/office/drawing/2014/main" id="{FA68B949-4B69-2D49-92BE-23A332BE3AC0}"/>
                </a:ext>
              </a:extLst>
            </p:cNvPr>
            <p:cNvSpPr>
              <a:spLocks/>
            </p:cNvSpPr>
            <p:nvPr/>
          </p:nvSpPr>
          <p:spPr bwMode="auto">
            <a:xfrm>
              <a:off x="5880933" y="3978765"/>
              <a:ext cx="38063" cy="96759"/>
            </a:xfrm>
            <a:custGeom>
              <a:avLst/>
              <a:gdLst/>
              <a:ahLst/>
              <a:cxnLst>
                <a:cxn ang="0">
                  <a:pos x="8" y="56"/>
                </a:cxn>
                <a:cxn ang="0">
                  <a:pos x="22" y="56"/>
                </a:cxn>
                <a:cxn ang="0">
                  <a:pos x="22" y="60"/>
                </a:cxn>
                <a:cxn ang="0">
                  <a:pos x="0" y="60"/>
                </a:cxn>
                <a:cxn ang="0">
                  <a:pos x="18" y="6"/>
                </a:cxn>
                <a:cxn ang="0">
                  <a:pos x="2" y="6"/>
                </a:cxn>
                <a:cxn ang="0">
                  <a:pos x="2" y="0"/>
                </a:cxn>
                <a:cxn ang="0">
                  <a:pos x="24" y="0"/>
                </a:cxn>
                <a:cxn ang="0">
                  <a:pos x="8" y="56"/>
                </a:cxn>
              </a:cxnLst>
              <a:rect l="0" t="0" r="r" b="b"/>
              <a:pathLst>
                <a:path w="24" h="60">
                  <a:moveTo>
                    <a:pt x="8" y="56"/>
                  </a:moveTo>
                  <a:lnTo>
                    <a:pt x="22" y="56"/>
                  </a:lnTo>
                  <a:lnTo>
                    <a:pt x="22" y="60"/>
                  </a:lnTo>
                  <a:lnTo>
                    <a:pt x="0" y="60"/>
                  </a:lnTo>
                  <a:lnTo>
                    <a:pt x="18" y="6"/>
                  </a:lnTo>
                  <a:lnTo>
                    <a:pt x="2" y="6"/>
                  </a:lnTo>
                  <a:lnTo>
                    <a:pt x="2" y="0"/>
                  </a:lnTo>
                  <a:lnTo>
                    <a:pt x="24" y="0"/>
                  </a:lnTo>
                  <a:lnTo>
                    <a:pt x="8"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69" name="Freeform 5892">
              <a:extLst>
                <a:ext uri="{FF2B5EF4-FFF2-40B4-BE49-F238E27FC236}">
                  <a16:creationId xmlns:a16="http://schemas.microsoft.com/office/drawing/2014/main" id="{04B09660-9839-9B46-9930-758778C4A05C}"/>
                </a:ext>
              </a:extLst>
            </p:cNvPr>
            <p:cNvSpPr>
              <a:spLocks noEditPoints="1"/>
            </p:cNvSpPr>
            <p:nvPr/>
          </p:nvSpPr>
          <p:spPr bwMode="auto">
            <a:xfrm>
              <a:off x="5921109" y="3978765"/>
              <a:ext cx="48636" cy="96759"/>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70" name="Freeform 5893">
              <a:extLst>
                <a:ext uri="{FF2B5EF4-FFF2-40B4-BE49-F238E27FC236}">
                  <a16:creationId xmlns:a16="http://schemas.microsoft.com/office/drawing/2014/main" id="{F3195440-CEA7-8A43-8806-651A6466FB60}"/>
                </a:ext>
              </a:extLst>
            </p:cNvPr>
            <p:cNvSpPr>
              <a:spLocks/>
            </p:cNvSpPr>
            <p:nvPr/>
          </p:nvSpPr>
          <p:spPr bwMode="auto">
            <a:xfrm>
              <a:off x="5976089" y="3978765"/>
              <a:ext cx="40178" cy="96759"/>
            </a:xfrm>
            <a:custGeom>
              <a:avLst/>
              <a:gdLst/>
              <a:ahLst/>
              <a:cxnLst>
                <a:cxn ang="0">
                  <a:pos x="26" y="60"/>
                </a:cxn>
                <a:cxn ang="0">
                  <a:pos x="20" y="60"/>
                </a:cxn>
                <a:cxn ang="0">
                  <a:pos x="6" y="20"/>
                </a:cxn>
                <a:cxn ang="0">
                  <a:pos x="6" y="20"/>
                </a:cxn>
                <a:cxn ang="0">
                  <a:pos x="4" y="12"/>
                </a:cxn>
                <a:cxn ang="0">
                  <a:pos x="4" y="12"/>
                </a:cxn>
                <a:cxn ang="0">
                  <a:pos x="4" y="12"/>
                </a:cxn>
                <a:cxn ang="0">
                  <a:pos x="6" y="24"/>
                </a:cxn>
                <a:cxn ang="0">
                  <a:pos x="6" y="60"/>
                </a:cxn>
                <a:cxn ang="0">
                  <a:pos x="0" y="60"/>
                </a:cxn>
                <a:cxn ang="0">
                  <a:pos x="0" y="0"/>
                </a:cxn>
                <a:cxn ang="0">
                  <a:pos x="6" y="0"/>
                </a:cxn>
                <a:cxn ang="0">
                  <a:pos x="18" y="42"/>
                </a:cxn>
                <a:cxn ang="0">
                  <a:pos x="18" y="42"/>
                </a:cxn>
                <a:cxn ang="0">
                  <a:pos x="20" y="48"/>
                </a:cxn>
                <a:cxn ang="0">
                  <a:pos x="20" y="48"/>
                </a:cxn>
                <a:cxn ang="0">
                  <a:pos x="20" y="48"/>
                </a:cxn>
                <a:cxn ang="0">
                  <a:pos x="20" y="40"/>
                </a:cxn>
                <a:cxn ang="0">
                  <a:pos x="20" y="0"/>
                </a:cxn>
                <a:cxn ang="0">
                  <a:pos x="26" y="0"/>
                </a:cxn>
                <a:cxn ang="0">
                  <a:pos x="26" y="60"/>
                </a:cxn>
              </a:cxnLst>
              <a:rect l="0" t="0" r="r" b="b"/>
              <a:pathLst>
                <a:path w="26" h="60">
                  <a:moveTo>
                    <a:pt x="26" y="60"/>
                  </a:moveTo>
                  <a:lnTo>
                    <a:pt x="20" y="60"/>
                  </a:lnTo>
                  <a:lnTo>
                    <a:pt x="6" y="20"/>
                  </a:lnTo>
                  <a:lnTo>
                    <a:pt x="6" y="20"/>
                  </a:lnTo>
                  <a:lnTo>
                    <a:pt x="4" y="12"/>
                  </a:lnTo>
                  <a:lnTo>
                    <a:pt x="4" y="12"/>
                  </a:lnTo>
                  <a:lnTo>
                    <a:pt x="4" y="12"/>
                  </a:lnTo>
                  <a:lnTo>
                    <a:pt x="6" y="24"/>
                  </a:lnTo>
                  <a:lnTo>
                    <a:pt x="6" y="60"/>
                  </a:lnTo>
                  <a:lnTo>
                    <a:pt x="0" y="60"/>
                  </a:lnTo>
                  <a:lnTo>
                    <a:pt x="0" y="0"/>
                  </a:lnTo>
                  <a:lnTo>
                    <a:pt x="6" y="0"/>
                  </a:lnTo>
                  <a:lnTo>
                    <a:pt x="18" y="42"/>
                  </a:lnTo>
                  <a:lnTo>
                    <a:pt x="18" y="42"/>
                  </a:lnTo>
                  <a:lnTo>
                    <a:pt x="20" y="48"/>
                  </a:lnTo>
                  <a:lnTo>
                    <a:pt x="20" y="48"/>
                  </a:lnTo>
                  <a:lnTo>
                    <a:pt x="20" y="48"/>
                  </a:lnTo>
                  <a:lnTo>
                    <a:pt x="20" y="40"/>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71" name="Rectangle 5894">
              <a:extLst>
                <a:ext uri="{FF2B5EF4-FFF2-40B4-BE49-F238E27FC236}">
                  <a16:creationId xmlns:a16="http://schemas.microsoft.com/office/drawing/2014/main" id="{1B979F41-4053-FC4C-B198-4F8F6B5B6E31}"/>
                </a:ext>
              </a:extLst>
            </p:cNvPr>
            <p:cNvSpPr>
              <a:spLocks noChangeArrowheads="1"/>
            </p:cNvSpPr>
            <p:nvPr/>
          </p:nvSpPr>
          <p:spPr bwMode="auto">
            <a:xfrm>
              <a:off x="6028954" y="3978765"/>
              <a:ext cx="10572" cy="967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72" name="Freeform 5895">
              <a:extLst>
                <a:ext uri="{FF2B5EF4-FFF2-40B4-BE49-F238E27FC236}">
                  <a16:creationId xmlns:a16="http://schemas.microsoft.com/office/drawing/2014/main" id="{030491D9-4F7F-FB48-A0BC-8BA9462B4D21}"/>
                </a:ext>
              </a:extLst>
            </p:cNvPr>
            <p:cNvSpPr>
              <a:spLocks noEditPoints="1"/>
            </p:cNvSpPr>
            <p:nvPr/>
          </p:nvSpPr>
          <p:spPr bwMode="auto">
            <a:xfrm>
              <a:off x="6047985" y="3978765"/>
              <a:ext cx="44407" cy="96759"/>
            </a:xfrm>
            <a:custGeom>
              <a:avLst/>
              <a:gdLst/>
              <a:ahLst/>
              <a:cxnLst>
                <a:cxn ang="0">
                  <a:pos x="28" y="60"/>
                </a:cxn>
                <a:cxn ang="0">
                  <a:pos x="22" y="60"/>
                </a:cxn>
                <a:cxn ang="0">
                  <a:pos x="20" y="48"/>
                </a:cxn>
                <a:cxn ang="0">
                  <a:pos x="8" y="48"/>
                </a:cxn>
                <a:cxn ang="0">
                  <a:pos x="6" y="60"/>
                </a:cxn>
                <a:cxn ang="0">
                  <a:pos x="0" y="60"/>
                </a:cxn>
                <a:cxn ang="0">
                  <a:pos x="12" y="0"/>
                </a:cxn>
                <a:cxn ang="0">
                  <a:pos x="16" y="0"/>
                </a:cxn>
                <a:cxn ang="0">
                  <a:pos x="28" y="60"/>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0">
                  <a:moveTo>
                    <a:pt x="28" y="60"/>
                  </a:moveTo>
                  <a:lnTo>
                    <a:pt x="22" y="60"/>
                  </a:lnTo>
                  <a:lnTo>
                    <a:pt x="20" y="48"/>
                  </a:lnTo>
                  <a:lnTo>
                    <a:pt x="8" y="48"/>
                  </a:lnTo>
                  <a:lnTo>
                    <a:pt x="6" y="60"/>
                  </a:lnTo>
                  <a:lnTo>
                    <a:pt x="0" y="60"/>
                  </a:lnTo>
                  <a:lnTo>
                    <a:pt x="12" y="0"/>
                  </a:lnTo>
                  <a:lnTo>
                    <a:pt x="16" y="0"/>
                  </a:lnTo>
                  <a:lnTo>
                    <a:pt x="28" y="60"/>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73" name="Freeform 5896">
              <a:extLst>
                <a:ext uri="{FF2B5EF4-FFF2-40B4-BE49-F238E27FC236}">
                  <a16:creationId xmlns:a16="http://schemas.microsoft.com/office/drawing/2014/main" id="{4E0B10B1-9B84-A249-8E26-42083B848F66}"/>
                </a:ext>
              </a:extLst>
            </p:cNvPr>
            <p:cNvSpPr>
              <a:spLocks noEditPoints="1"/>
            </p:cNvSpPr>
            <p:nvPr/>
          </p:nvSpPr>
          <p:spPr bwMode="auto">
            <a:xfrm>
              <a:off x="5548941" y="3763257"/>
              <a:ext cx="35949" cy="96759"/>
            </a:xfrm>
            <a:custGeom>
              <a:avLst/>
              <a:gdLst/>
              <a:ahLst/>
              <a:cxnLst>
                <a:cxn ang="0">
                  <a:pos x="0" y="60"/>
                </a:cxn>
                <a:cxn ang="0">
                  <a:pos x="0" y="0"/>
                </a:cxn>
                <a:cxn ang="0">
                  <a:pos x="8" y="0"/>
                </a:cxn>
                <a:cxn ang="0">
                  <a:pos x="8" y="0"/>
                </a:cxn>
                <a:cxn ang="0">
                  <a:pos x="12" y="0"/>
                </a:cxn>
                <a:cxn ang="0">
                  <a:pos x="18" y="2"/>
                </a:cxn>
                <a:cxn ang="0">
                  <a:pos x="20" y="6"/>
                </a:cxn>
                <a:cxn ang="0">
                  <a:pos x="22" y="16"/>
                </a:cxn>
                <a:cxn ang="0">
                  <a:pos x="22" y="16"/>
                </a:cxn>
                <a:cxn ang="0">
                  <a:pos x="20" y="24"/>
                </a:cxn>
                <a:cxn ang="0">
                  <a:pos x="18" y="26"/>
                </a:cxn>
                <a:cxn ang="0">
                  <a:pos x="14" y="30"/>
                </a:cxn>
                <a:cxn ang="0">
                  <a:pos x="14" y="30"/>
                </a:cxn>
                <a:cxn ang="0">
                  <a:pos x="14" y="30"/>
                </a:cxn>
                <a:cxn ang="0">
                  <a:pos x="18" y="32"/>
                </a:cxn>
                <a:cxn ang="0">
                  <a:pos x="22" y="34"/>
                </a:cxn>
                <a:cxn ang="0">
                  <a:pos x="22" y="38"/>
                </a:cxn>
                <a:cxn ang="0">
                  <a:pos x="22" y="44"/>
                </a:cxn>
                <a:cxn ang="0">
                  <a:pos x="22" y="44"/>
                </a:cxn>
                <a:cxn ang="0">
                  <a:pos x="22" y="52"/>
                </a:cxn>
                <a:cxn ang="0">
                  <a:pos x="20" y="56"/>
                </a:cxn>
                <a:cxn ang="0">
                  <a:pos x="14" y="60"/>
                </a:cxn>
                <a:cxn ang="0">
                  <a:pos x="6" y="60"/>
                </a:cxn>
                <a:cxn ang="0">
                  <a:pos x="0" y="60"/>
                </a:cxn>
                <a:cxn ang="0">
                  <a:pos x="4" y="26"/>
                </a:cxn>
                <a:cxn ang="0">
                  <a:pos x="6" y="26"/>
                </a:cxn>
                <a:cxn ang="0">
                  <a:pos x="6" y="26"/>
                </a:cxn>
                <a:cxn ang="0">
                  <a:pos x="10" y="26"/>
                </a:cxn>
                <a:cxn ang="0">
                  <a:pos x="12" y="26"/>
                </a:cxn>
                <a:cxn ang="0">
                  <a:pos x="14" y="22"/>
                </a:cxn>
                <a:cxn ang="0">
                  <a:pos x="16" y="16"/>
                </a:cxn>
                <a:cxn ang="0">
                  <a:pos x="16" y="16"/>
                </a:cxn>
                <a:cxn ang="0">
                  <a:pos x="16" y="10"/>
                </a:cxn>
                <a:cxn ang="0">
                  <a:pos x="14" y="6"/>
                </a:cxn>
                <a:cxn ang="0">
                  <a:pos x="10" y="6"/>
                </a:cxn>
                <a:cxn ang="0">
                  <a:pos x="6" y="4"/>
                </a:cxn>
                <a:cxn ang="0">
                  <a:pos x="4" y="4"/>
                </a:cxn>
                <a:cxn ang="0">
                  <a:pos x="4" y="26"/>
                </a:cxn>
                <a:cxn ang="0">
                  <a:pos x="4" y="56"/>
                </a:cxn>
                <a:cxn ang="0">
                  <a:pos x="6" y="56"/>
                </a:cxn>
                <a:cxn ang="0">
                  <a:pos x="6" y="56"/>
                </a:cxn>
                <a:cxn ang="0">
                  <a:pos x="12" y="56"/>
                </a:cxn>
                <a:cxn ang="0">
                  <a:pos x="14" y="54"/>
                </a:cxn>
                <a:cxn ang="0">
                  <a:pos x="16" y="50"/>
                </a:cxn>
                <a:cxn ang="0">
                  <a:pos x="18" y="44"/>
                </a:cxn>
                <a:cxn ang="0">
                  <a:pos x="18" y="44"/>
                </a:cxn>
                <a:cxn ang="0">
                  <a:pos x="16" y="38"/>
                </a:cxn>
                <a:cxn ang="0">
                  <a:pos x="14" y="34"/>
                </a:cxn>
                <a:cxn ang="0">
                  <a:pos x="12" y="32"/>
                </a:cxn>
                <a:cxn ang="0">
                  <a:pos x="6" y="32"/>
                </a:cxn>
                <a:cxn ang="0">
                  <a:pos x="4" y="32"/>
                </a:cxn>
                <a:cxn ang="0">
                  <a:pos x="4" y="56"/>
                </a:cxn>
              </a:cxnLst>
              <a:rect l="0" t="0" r="r" b="b"/>
              <a:pathLst>
                <a:path w="22" h="60">
                  <a:moveTo>
                    <a:pt x="0" y="60"/>
                  </a:moveTo>
                  <a:lnTo>
                    <a:pt x="0" y="0"/>
                  </a:lnTo>
                  <a:lnTo>
                    <a:pt x="8" y="0"/>
                  </a:lnTo>
                  <a:lnTo>
                    <a:pt x="8" y="0"/>
                  </a:lnTo>
                  <a:lnTo>
                    <a:pt x="12" y="0"/>
                  </a:lnTo>
                  <a:lnTo>
                    <a:pt x="18" y="2"/>
                  </a:lnTo>
                  <a:lnTo>
                    <a:pt x="20" y="6"/>
                  </a:lnTo>
                  <a:lnTo>
                    <a:pt x="22" y="16"/>
                  </a:lnTo>
                  <a:lnTo>
                    <a:pt x="22" y="16"/>
                  </a:lnTo>
                  <a:lnTo>
                    <a:pt x="20" y="24"/>
                  </a:lnTo>
                  <a:lnTo>
                    <a:pt x="18" y="26"/>
                  </a:lnTo>
                  <a:lnTo>
                    <a:pt x="14" y="30"/>
                  </a:lnTo>
                  <a:lnTo>
                    <a:pt x="14" y="30"/>
                  </a:lnTo>
                  <a:lnTo>
                    <a:pt x="14" y="30"/>
                  </a:lnTo>
                  <a:lnTo>
                    <a:pt x="18" y="32"/>
                  </a:lnTo>
                  <a:lnTo>
                    <a:pt x="22" y="34"/>
                  </a:lnTo>
                  <a:lnTo>
                    <a:pt x="22" y="38"/>
                  </a:lnTo>
                  <a:lnTo>
                    <a:pt x="22" y="44"/>
                  </a:lnTo>
                  <a:lnTo>
                    <a:pt x="22" y="44"/>
                  </a:lnTo>
                  <a:lnTo>
                    <a:pt x="22" y="52"/>
                  </a:lnTo>
                  <a:lnTo>
                    <a:pt x="20" y="56"/>
                  </a:lnTo>
                  <a:lnTo>
                    <a:pt x="14" y="60"/>
                  </a:lnTo>
                  <a:lnTo>
                    <a:pt x="6" y="60"/>
                  </a:lnTo>
                  <a:lnTo>
                    <a:pt x="0" y="60"/>
                  </a:lnTo>
                  <a:close/>
                  <a:moveTo>
                    <a:pt x="4" y="26"/>
                  </a:moveTo>
                  <a:lnTo>
                    <a:pt x="6" y="26"/>
                  </a:lnTo>
                  <a:lnTo>
                    <a:pt x="6" y="26"/>
                  </a:lnTo>
                  <a:lnTo>
                    <a:pt x="10" y="26"/>
                  </a:lnTo>
                  <a:lnTo>
                    <a:pt x="12" y="26"/>
                  </a:lnTo>
                  <a:lnTo>
                    <a:pt x="14" y="22"/>
                  </a:lnTo>
                  <a:lnTo>
                    <a:pt x="16" y="16"/>
                  </a:lnTo>
                  <a:lnTo>
                    <a:pt x="16" y="16"/>
                  </a:lnTo>
                  <a:lnTo>
                    <a:pt x="16" y="10"/>
                  </a:lnTo>
                  <a:lnTo>
                    <a:pt x="14" y="6"/>
                  </a:lnTo>
                  <a:lnTo>
                    <a:pt x="10" y="6"/>
                  </a:lnTo>
                  <a:lnTo>
                    <a:pt x="6" y="4"/>
                  </a:lnTo>
                  <a:lnTo>
                    <a:pt x="4" y="4"/>
                  </a:lnTo>
                  <a:lnTo>
                    <a:pt x="4" y="26"/>
                  </a:lnTo>
                  <a:close/>
                  <a:moveTo>
                    <a:pt x="4" y="56"/>
                  </a:moveTo>
                  <a:lnTo>
                    <a:pt x="6" y="56"/>
                  </a:lnTo>
                  <a:lnTo>
                    <a:pt x="6" y="56"/>
                  </a:lnTo>
                  <a:lnTo>
                    <a:pt x="12" y="56"/>
                  </a:lnTo>
                  <a:lnTo>
                    <a:pt x="14" y="54"/>
                  </a:lnTo>
                  <a:lnTo>
                    <a:pt x="16" y="50"/>
                  </a:lnTo>
                  <a:lnTo>
                    <a:pt x="18" y="44"/>
                  </a:lnTo>
                  <a:lnTo>
                    <a:pt x="18" y="44"/>
                  </a:lnTo>
                  <a:lnTo>
                    <a:pt x="16" y="38"/>
                  </a:lnTo>
                  <a:lnTo>
                    <a:pt x="14" y="34"/>
                  </a:lnTo>
                  <a:lnTo>
                    <a:pt x="12" y="32"/>
                  </a:lnTo>
                  <a:lnTo>
                    <a:pt x="6" y="32"/>
                  </a:lnTo>
                  <a:lnTo>
                    <a:pt x="4" y="32"/>
                  </a:lnTo>
                  <a:lnTo>
                    <a:pt x="4"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74" name="Freeform 5897">
              <a:extLst>
                <a:ext uri="{FF2B5EF4-FFF2-40B4-BE49-F238E27FC236}">
                  <a16:creationId xmlns:a16="http://schemas.microsoft.com/office/drawing/2014/main" id="{31BBFEF2-5045-7F42-9653-0D9B4DD87C78}"/>
                </a:ext>
              </a:extLst>
            </p:cNvPr>
            <p:cNvSpPr>
              <a:spLocks/>
            </p:cNvSpPr>
            <p:nvPr/>
          </p:nvSpPr>
          <p:spPr bwMode="auto">
            <a:xfrm>
              <a:off x="5597578" y="3763257"/>
              <a:ext cx="40177" cy="98958"/>
            </a:xfrm>
            <a:custGeom>
              <a:avLst/>
              <a:gdLst/>
              <a:ahLst/>
              <a:cxnLst>
                <a:cxn ang="0">
                  <a:pos x="26" y="42"/>
                </a:cxn>
                <a:cxn ang="0">
                  <a:pos x="26" y="42"/>
                </a:cxn>
                <a:cxn ang="0">
                  <a:pos x="26" y="50"/>
                </a:cxn>
                <a:cxn ang="0">
                  <a:pos x="24" y="56"/>
                </a:cxn>
                <a:cxn ang="0">
                  <a:pos x="20" y="60"/>
                </a:cxn>
                <a:cxn ang="0">
                  <a:pos x="14" y="62"/>
                </a:cxn>
                <a:cxn ang="0">
                  <a:pos x="14" y="62"/>
                </a:cxn>
                <a:cxn ang="0">
                  <a:pos x="6" y="60"/>
                </a:cxn>
                <a:cxn ang="0">
                  <a:pos x="2" y="56"/>
                </a:cxn>
                <a:cxn ang="0">
                  <a:pos x="2" y="48"/>
                </a:cxn>
                <a:cxn ang="0">
                  <a:pos x="0" y="42"/>
                </a:cxn>
                <a:cxn ang="0">
                  <a:pos x="0" y="0"/>
                </a:cxn>
                <a:cxn ang="0">
                  <a:pos x="6" y="0"/>
                </a:cxn>
                <a:cxn ang="0">
                  <a:pos x="6" y="42"/>
                </a:cxn>
                <a:cxn ang="0">
                  <a:pos x="6" y="42"/>
                </a:cxn>
                <a:cxn ang="0">
                  <a:pos x="8" y="52"/>
                </a:cxn>
                <a:cxn ang="0">
                  <a:pos x="10" y="54"/>
                </a:cxn>
                <a:cxn ang="0">
                  <a:pos x="14" y="56"/>
                </a:cxn>
                <a:cxn ang="0">
                  <a:pos x="14" y="56"/>
                </a:cxn>
                <a:cxn ang="0">
                  <a:pos x="18" y="54"/>
                </a:cxn>
                <a:cxn ang="0">
                  <a:pos x="20" y="52"/>
                </a:cxn>
                <a:cxn ang="0">
                  <a:pos x="20" y="42"/>
                </a:cxn>
                <a:cxn ang="0">
                  <a:pos x="20" y="0"/>
                </a:cxn>
                <a:cxn ang="0">
                  <a:pos x="26" y="0"/>
                </a:cxn>
                <a:cxn ang="0">
                  <a:pos x="26" y="42"/>
                </a:cxn>
              </a:cxnLst>
              <a:rect l="0" t="0" r="r" b="b"/>
              <a:pathLst>
                <a:path w="26" h="62">
                  <a:moveTo>
                    <a:pt x="26" y="42"/>
                  </a:moveTo>
                  <a:lnTo>
                    <a:pt x="26" y="42"/>
                  </a:lnTo>
                  <a:lnTo>
                    <a:pt x="26" y="50"/>
                  </a:lnTo>
                  <a:lnTo>
                    <a:pt x="24" y="56"/>
                  </a:lnTo>
                  <a:lnTo>
                    <a:pt x="20" y="60"/>
                  </a:lnTo>
                  <a:lnTo>
                    <a:pt x="14" y="62"/>
                  </a:lnTo>
                  <a:lnTo>
                    <a:pt x="14" y="62"/>
                  </a:lnTo>
                  <a:lnTo>
                    <a:pt x="6" y="60"/>
                  </a:lnTo>
                  <a:lnTo>
                    <a:pt x="2" y="56"/>
                  </a:lnTo>
                  <a:lnTo>
                    <a:pt x="2" y="48"/>
                  </a:lnTo>
                  <a:lnTo>
                    <a:pt x="0" y="42"/>
                  </a:lnTo>
                  <a:lnTo>
                    <a:pt x="0" y="0"/>
                  </a:lnTo>
                  <a:lnTo>
                    <a:pt x="6" y="0"/>
                  </a:lnTo>
                  <a:lnTo>
                    <a:pt x="6" y="42"/>
                  </a:lnTo>
                  <a:lnTo>
                    <a:pt x="6" y="42"/>
                  </a:lnTo>
                  <a:lnTo>
                    <a:pt x="8" y="52"/>
                  </a:lnTo>
                  <a:lnTo>
                    <a:pt x="10" y="54"/>
                  </a:lnTo>
                  <a:lnTo>
                    <a:pt x="14" y="56"/>
                  </a:lnTo>
                  <a:lnTo>
                    <a:pt x="14" y="56"/>
                  </a:lnTo>
                  <a:lnTo>
                    <a:pt x="18" y="54"/>
                  </a:lnTo>
                  <a:lnTo>
                    <a:pt x="20" y="52"/>
                  </a:lnTo>
                  <a:lnTo>
                    <a:pt x="20" y="42"/>
                  </a:lnTo>
                  <a:lnTo>
                    <a:pt x="20" y="0"/>
                  </a:lnTo>
                  <a:lnTo>
                    <a:pt x="26" y="0"/>
                  </a:lnTo>
                  <a:lnTo>
                    <a:pt x="26"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75" name="Freeform 5898">
              <a:extLst>
                <a:ext uri="{FF2B5EF4-FFF2-40B4-BE49-F238E27FC236}">
                  <a16:creationId xmlns:a16="http://schemas.microsoft.com/office/drawing/2014/main" id="{E0EB2179-83A2-9147-BF0B-8F4C9C737BC6}"/>
                </a:ext>
              </a:extLst>
            </p:cNvPr>
            <p:cNvSpPr>
              <a:spLocks noEditPoints="1"/>
            </p:cNvSpPr>
            <p:nvPr/>
          </p:nvSpPr>
          <p:spPr bwMode="auto">
            <a:xfrm>
              <a:off x="5654671" y="3763257"/>
              <a:ext cx="38063" cy="96759"/>
            </a:xfrm>
            <a:custGeom>
              <a:avLst/>
              <a:gdLst/>
              <a:ahLst/>
              <a:cxnLst>
                <a:cxn ang="0">
                  <a:pos x="0" y="60"/>
                </a:cxn>
                <a:cxn ang="0">
                  <a:pos x="0" y="0"/>
                </a:cxn>
                <a:cxn ang="0">
                  <a:pos x="6" y="0"/>
                </a:cxn>
                <a:cxn ang="0">
                  <a:pos x="6" y="0"/>
                </a:cxn>
                <a:cxn ang="0">
                  <a:pos x="12" y="0"/>
                </a:cxn>
                <a:cxn ang="0">
                  <a:pos x="16" y="2"/>
                </a:cxn>
                <a:cxn ang="0">
                  <a:pos x="20" y="6"/>
                </a:cxn>
                <a:cxn ang="0">
                  <a:pos x="22" y="16"/>
                </a:cxn>
                <a:cxn ang="0">
                  <a:pos x="22" y="16"/>
                </a:cxn>
                <a:cxn ang="0">
                  <a:pos x="22" y="22"/>
                </a:cxn>
                <a:cxn ang="0">
                  <a:pos x="20" y="26"/>
                </a:cxn>
                <a:cxn ang="0">
                  <a:pos x="16" y="30"/>
                </a:cxn>
                <a:cxn ang="0">
                  <a:pos x="10" y="32"/>
                </a:cxn>
                <a:cxn ang="0">
                  <a:pos x="24" y="60"/>
                </a:cxn>
                <a:cxn ang="0">
                  <a:pos x="18" y="60"/>
                </a:cxn>
                <a:cxn ang="0">
                  <a:pos x="6" y="30"/>
                </a:cxn>
                <a:cxn ang="0">
                  <a:pos x="6" y="30"/>
                </a:cxn>
                <a:cxn ang="0">
                  <a:pos x="6" y="60"/>
                </a:cxn>
                <a:cxn ang="0">
                  <a:pos x="0" y="60"/>
                </a:cxn>
                <a:cxn ang="0">
                  <a:pos x="6" y="26"/>
                </a:cxn>
                <a:cxn ang="0">
                  <a:pos x="8" y="26"/>
                </a:cxn>
                <a:cxn ang="0">
                  <a:pos x="8" y="26"/>
                </a:cxn>
                <a:cxn ang="0">
                  <a:pos x="12" y="26"/>
                </a:cxn>
                <a:cxn ang="0">
                  <a:pos x="14" y="24"/>
                </a:cxn>
                <a:cxn ang="0">
                  <a:pos x="16" y="20"/>
                </a:cxn>
                <a:cxn ang="0">
                  <a:pos x="16" y="16"/>
                </a:cxn>
                <a:cxn ang="0">
                  <a:pos x="16" y="16"/>
                </a:cxn>
                <a:cxn ang="0">
                  <a:pos x="16" y="10"/>
                </a:cxn>
                <a:cxn ang="0">
                  <a:pos x="14" y="6"/>
                </a:cxn>
                <a:cxn ang="0">
                  <a:pos x="10" y="6"/>
                </a:cxn>
                <a:cxn ang="0">
                  <a:pos x="6" y="6"/>
                </a:cxn>
                <a:cxn ang="0">
                  <a:pos x="6" y="6"/>
                </a:cxn>
                <a:cxn ang="0">
                  <a:pos x="6" y="26"/>
                </a:cxn>
              </a:cxnLst>
              <a:rect l="0" t="0" r="r" b="b"/>
              <a:pathLst>
                <a:path w="24" h="60">
                  <a:moveTo>
                    <a:pt x="0" y="60"/>
                  </a:moveTo>
                  <a:lnTo>
                    <a:pt x="0" y="0"/>
                  </a:lnTo>
                  <a:lnTo>
                    <a:pt x="6" y="0"/>
                  </a:lnTo>
                  <a:lnTo>
                    <a:pt x="6" y="0"/>
                  </a:lnTo>
                  <a:lnTo>
                    <a:pt x="12" y="0"/>
                  </a:lnTo>
                  <a:lnTo>
                    <a:pt x="16" y="2"/>
                  </a:lnTo>
                  <a:lnTo>
                    <a:pt x="20" y="6"/>
                  </a:lnTo>
                  <a:lnTo>
                    <a:pt x="22" y="16"/>
                  </a:lnTo>
                  <a:lnTo>
                    <a:pt x="22" y="16"/>
                  </a:lnTo>
                  <a:lnTo>
                    <a:pt x="22" y="22"/>
                  </a:lnTo>
                  <a:lnTo>
                    <a:pt x="20" y="26"/>
                  </a:lnTo>
                  <a:lnTo>
                    <a:pt x="16" y="30"/>
                  </a:lnTo>
                  <a:lnTo>
                    <a:pt x="10" y="32"/>
                  </a:lnTo>
                  <a:lnTo>
                    <a:pt x="24" y="60"/>
                  </a:lnTo>
                  <a:lnTo>
                    <a:pt x="18" y="60"/>
                  </a:lnTo>
                  <a:lnTo>
                    <a:pt x="6" y="30"/>
                  </a:lnTo>
                  <a:lnTo>
                    <a:pt x="6" y="30"/>
                  </a:lnTo>
                  <a:lnTo>
                    <a:pt x="6" y="60"/>
                  </a:lnTo>
                  <a:lnTo>
                    <a:pt x="0" y="60"/>
                  </a:lnTo>
                  <a:close/>
                  <a:moveTo>
                    <a:pt x="6" y="26"/>
                  </a:moveTo>
                  <a:lnTo>
                    <a:pt x="8" y="26"/>
                  </a:lnTo>
                  <a:lnTo>
                    <a:pt x="8" y="26"/>
                  </a:lnTo>
                  <a:lnTo>
                    <a:pt x="12" y="26"/>
                  </a:lnTo>
                  <a:lnTo>
                    <a:pt x="14" y="24"/>
                  </a:lnTo>
                  <a:lnTo>
                    <a:pt x="16" y="20"/>
                  </a:lnTo>
                  <a:lnTo>
                    <a:pt x="16" y="16"/>
                  </a:lnTo>
                  <a:lnTo>
                    <a:pt x="16" y="16"/>
                  </a:lnTo>
                  <a:lnTo>
                    <a:pt x="16" y="10"/>
                  </a:lnTo>
                  <a:lnTo>
                    <a:pt x="14" y="6"/>
                  </a:lnTo>
                  <a:lnTo>
                    <a:pt x="10" y="6"/>
                  </a:lnTo>
                  <a:lnTo>
                    <a:pt x="6" y="6"/>
                  </a:lnTo>
                  <a:lnTo>
                    <a:pt x="6" y="6"/>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76" name="Freeform 5899">
              <a:extLst>
                <a:ext uri="{FF2B5EF4-FFF2-40B4-BE49-F238E27FC236}">
                  <a16:creationId xmlns:a16="http://schemas.microsoft.com/office/drawing/2014/main" id="{99FA7497-23FD-6D4C-BE2B-1022B422B992}"/>
                </a:ext>
              </a:extLst>
            </p:cNvPr>
            <p:cNvSpPr>
              <a:spLocks/>
            </p:cNvSpPr>
            <p:nvPr/>
          </p:nvSpPr>
          <p:spPr bwMode="auto">
            <a:xfrm>
              <a:off x="5703307" y="3763257"/>
              <a:ext cx="38063" cy="98958"/>
            </a:xfrm>
            <a:custGeom>
              <a:avLst/>
              <a:gdLst/>
              <a:ahLst/>
              <a:cxnLst>
                <a:cxn ang="0">
                  <a:pos x="24" y="42"/>
                </a:cxn>
                <a:cxn ang="0">
                  <a:pos x="24" y="42"/>
                </a:cxn>
                <a:cxn ang="0">
                  <a:pos x="24" y="50"/>
                </a:cxn>
                <a:cxn ang="0">
                  <a:pos x="24" y="56"/>
                </a:cxn>
                <a:cxn ang="0">
                  <a:pos x="20" y="60"/>
                </a:cxn>
                <a:cxn ang="0">
                  <a:pos x="12" y="62"/>
                </a:cxn>
                <a:cxn ang="0">
                  <a:pos x="12" y="62"/>
                </a:cxn>
                <a:cxn ang="0">
                  <a:pos x="6" y="60"/>
                </a:cxn>
                <a:cxn ang="0">
                  <a:pos x="2" y="56"/>
                </a:cxn>
                <a:cxn ang="0">
                  <a:pos x="0" y="48"/>
                </a:cxn>
                <a:cxn ang="0">
                  <a:pos x="0" y="42"/>
                </a:cxn>
                <a:cxn ang="0">
                  <a:pos x="0" y="0"/>
                </a:cxn>
                <a:cxn ang="0">
                  <a:pos x="6" y="0"/>
                </a:cxn>
                <a:cxn ang="0">
                  <a:pos x="6" y="42"/>
                </a:cxn>
                <a:cxn ang="0">
                  <a:pos x="6" y="42"/>
                </a:cxn>
                <a:cxn ang="0">
                  <a:pos x="6" y="52"/>
                </a:cxn>
                <a:cxn ang="0">
                  <a:pos x="8" y="54"/>
                </a:cxn>
                <a:cxn ang="0">
                  <a:pos x="12" y="56"/>
                </a:cxn>
                <a:cxn ang="0">
                  <a:pos x="12" y="56"/>
                </a:cxn>
                <a:cxn ang="0">
                  <a:pos x="16" y="54"/>
                </a:cxn>
                <a:cxn ang="0">
                  <a:pos x="18" y="52"/>
                </a:cxn>
                <a:cxn ang="0">
                  <a:pos x="20" y="42"/>
                </a:cxn>
                <a:cxn ang="0">
                  <a:pos x="20" y="0"/>
                </a:cxn>
                <a:cxn ang="0">
                  <a:pos x="24" y="0"/>
                </a:cxn>
                <a:cxn ang="0">
                  <a:pos x="24" y="42"/>
                </a:cxn>
              </a:cxnLst>
              <a:rect l="0" t="0" r="r" b="b"/>
              <a:pathLst>
                <a:path w="24" h="62">
                  <a:moveTo>
                    <a:pt x="24" y="42"/>
                  </a:moveTo>
                  <a:lnTo>
                    <a:pt x="24" y="42"/>
                  </a:lnTo>
                  <a:lnTo>
                    <a:pt x="24" y="50"/>
                  </a:lnTo>
                  <a:lnTo>
                    <a:pt x="24" y="56"/>
                  </a:lnTo>
                  <a:lnTo>
                    <a:pt x="20" y="60"/>
                  </a:lnTo>
                  <a:lnTo>
                    <a:pt x="12" y="62"/>
                  </a:lnTo>
                  <a:lnTo>
                    <a:pt x="12" y="62"/>
                  </a:lnTo>
                  <a:lnTo>
                    <a:pt x="6" y="60"/>
                  </a:lnTo>
                  <a:lnTo>
                    <a:pt x="2" y="56"/>
                  </a:lnTo>
                  <a:lnTo>
                    <a:pt x="0" y="48"/>
                  </a:lnTo>
                  <a:lnTo>
                    <a:pt x="0" y="42"/>
                  </a:lnTo>
                  <a:lnTo>
                    <a:pt x="0" y="0"/>
                  </a:lnTo>
                  <a:lnTo>
                    <a:pt x="6" y="0"/>
                  </a:lnTo>
                  <a:lnTo>
                    <a:pt x="6" y="42"/>
                  </a:lnTo>
                  <a:lnTo>
                    <a:pt x="6" y="42"/>
                  </a:lnTo>
                  <a:lnTo>
                    <a:pt x="6" y="52"/>
                  </a:lnTo>
                  <a:lnTo>
                    <a:pt x="8" y="54"/>
                  </a:lnTo>
                  <a:lnTo>
                    <a:pt x="12" y="56"/>
                  </a:lnTo>
                  <a:lnTo>
                    <a:pt x="12" y="56"/>
                  </a:lnTo>
                  <a:lnTo>
                    <a:pt x="16" y="54"/>
                  </a:lnTo>
                  <a:lnTo>
                    <a:pt x="18" y="52"/>
                  </a:lnTo>
                  <a:lnTo>
                    <a:pt x="20" y="42"/>
                  </a:lnTo>
                  <a:lnTo>
                    <a:pt x="20" y="0"/>
                  </a:lnTo>
                  <a:lnTo>
                    <a:pt x="24" y="0"/>
                  </a:lnTo>
                  <a:lnTo>
                    <a:pt x="24"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77" name="Freeform 5900">
              <a:extLst>
                <a:ext uri="{FF2B5EF4-FFF2-40B4-BE49-F238E27FC236}">
                  <a16:creationId xmlns:a16="http://schemas.microsoft.com/office/drawing/2014/main" id="{A913D7E0-B3C5-1643-8580-51CB96500E2B}"/>
                </a:ext>
              </a:extLst>
            </p:cNvPr>
            <p:cNvSpPr>
              <a:spLocks/>
            </p:cNvSpPr>
            <p:nvPr/>
          </p:nvSpPr>
          <p:spPr bwMode="auto">
            <a:xfrm>
              <a:off x="5756171" y="3763257"/>
              <a:ext cx="42292" cy="96759"/>
            </a:xfrm>
            <a:custGeom>
              <a:avLst/>
              <a:gdLst/>
              <a:ahLst/>
              <a:cxnLst>
                <a:cxn ang="0">
                  <a:pos x="26" y="60"/>
                </a:cxn>
                <a:cxn ang="0">
                  <a:pos x="20" y="60"/>
                </a:cxn>
                <a:cxn ang="0">
                  <a:pos x="6" y="20"/>
                </a:cxn>
                <a:cxn ang="0">
                  <a:pos x="6" y="20"/>
                </a:cxn>
                <a:cxn ang="0">
                  <a:pos x="4" y="12"/>
                </a:cxn>
                <a:cxn ang="0">
                  <a:pos x="4" y="12"/>
                </a:cxn>
                <a:cxn ang="0">
                  <a:pos x="4" y="12"/>
                </a:cxn>
                <a:cxn ang="0">
                  <a:pos x="6" y="24"/>
                </a:cxn>
                <a:cxn ang="0">
                  <a:pos x="6" y="60"/>
                </a:cxn>
                <a:cxn ang="0">
                  <a:pos x="0" y="60"/>
                </a:cxn>
                <a:cxn ang="0">
                  <a:pos x="0" y="0"/>
                </a:cxn>
                <a:cxn ang="0">
                  <a:pos x="6" y="0"/>
                </a:cxn>
                <a:cxn ang="0">
                  <a:pos x="20" y="42"/>
                </a:cxn>
                <a:cxn ang="0">
                  <a:pos x="20" y="42"/>
                </a:cxn>
                <a:cxn ang="0">
                  <a:pos x="20" y="48"/>
                </a:cxn>
                <a:cxn ang="0">
                  <a:pos x="22" y="48"/>
                </a:cxn>
                <a:cxn ang="0">
                  <a:pos x="22" y="48"/>
                </a:cxn>
                <a:cxn ang="0">
                  <a:pos x="20" y="40"/>
                </a:cxn>
                <a:cxn ang="0">
                  <a:pos x="20" y="0"/>
                </a:cxn>
                <a:cxn ang="0">
                  <a:pos x="26" y="0"/>
                </a:cxn>
                <a:cxn ang="0">
                  <a:pos x="26" y="60"/>
                </a:cxn>
              </a:cxnLst>
              <a:rect l="0" t="0" r="r" b="b"/>
              <a:pathLst>
                <a:path w="26" h="60">
                  <a:moveTo>
                    <a:pt x="26" y="60"/>
                  </a:moveTo>
                  <a:lnTo>
                    <a:pt x="20" y="60"/>
                  </a:lnTo>
                  <a:lnTo>
                    <a:pt x="6" y="20"/>
                  </a:lnTo>
                  <a:lnTo>
                    <a:pt x="6" y="20"/>
                  </a:lnTo>
                  <a:lnTo>
                    <a:pt x="4" y="12"/>
                  </a:lnTo>
                  <a:lnTo>
                    <a:pt x="4" y="12"/>
                  </a:lnTo>
                  <a:lnTo>
                    <a:pt x="4" y="12"/>
                  </a:lnTo>
                  <a:lnTo>
                    <a:pt x="6" y="24"/>
                  </a:lnTo>
                  <a:lnTo>
                    <a:pt x="6" y="60"/>
                  </a:lnTo>
                  <a:lnTo>
                    <a:pt x="0" y="60"/>
                  </a:lnTo>
                  <a:lnTo>
                    <a:pt x="0" y="0"/>
                  </a:lnTo>
                  <a:lnTo>
                    <a:pt x="6" y="0"/>
                  </a:lnTo>
                  <a:lnTo>
                    <a:pt x="20" y="42"/>
                  </a:lnTo>
                  <a:lnTo>
                    <a:pt x="20" y="42"/>
                  </a:lnTo>
                  <a:lnTo>
                    <a:pt x="20" y="48"/>
                  </a:lnTo>
                  <a:lnTo>
                    <a:pt x="22" y="48"/>
                  </a:lnTo>
                  <a:lnTo>
                    <a:pt x="22" y="48"/>
                  </a:lnTo>
                  <a:lnTo>
                    <a:pt x="20" y="40"/>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78" name="Freeform 5901">
              <a:extLst>
                <a:ext uri="{FF2B5EF4-FFF2-40B4-BE49-F238E27FC236}">
                  <a16:creationId xmlns:a16="http://schemas.microsoft.com/office/drawing/2014/main" id="{1BF94F0C-29F7-AF4E-B46A-B6FC8D7549F1}"/>
                </a:ext>
              </a:extLst>
            </p:cNvPr>
            <p:cNvSpPr>
              <a:spLocks noEditPoints="1"/>
            </p:cNvSpPr>
            <p:nvPr/>
          </p:nvSpPr>
          <p:spPr bwMode="auto">
            <a:xfrm>
              <a:off x="5813266" y="3763257"/>
              <a:ext cx="38063" cy="96759"/>
            </a:xfrm>
            <a:custGeom>
              <a:avLst/>
              <a:gdLst/>
              <a:ahLst/>
              <a:cxnLst>
                <a:cxn ang="0">
                  <a:pos x="0" y="0"/>
                </a:cxn>
                <a:cxn ang="0">
                  <a:pos x="6" y="0"/>
                </a:cxn>
                <a:cxn ang="0">
                  <a:pos x="6" y="0"/>
                </a:cxn>
                <a:cxn ang="0">
                  <a:pos x="14" y="0"/>
                </a:cxn>
                <a:cxn ang="0">
                  <a:pos x="16" y="2"/>
                </a:cxn>
                <a:cxn ang="0">
                  <a:pos x="20" y="4"/>
                </a:cxn>
                <a:cxn ang="0">
                  <a:pos x="22" y="8"/>
                </a:cxn>
                <a:cxn ang="0">
                  <a:pos x="22" y="14"/>
                </a:cxn>
                <a:cxn ang="0">
                  <a:pos x="24" y="30"/>
                </a:cxn>
                <a:cxn ang="0">
                  <a:pos x="24" y="30"/>
                </a:cxn>
                <a:cxn ang="0">
                  <a:pos x="24" y="44"/>
                </a:cxn>
                <a:cxn ang="0">
                  <a:pos x="20" y="54"/>
                </a:cxn>
                <a:cxn ang="0">
                  <a:pos x="18" y="58"/>
                </a:cxn>
                <a:cxn ang="0">
                  <a:pos x="14" y="60"/>
                </a:cxn>
                <a:cxn ang="0">
                  <a:pos x="6" y="60"/>
                </a:cxn>
                <a:cxn ang="0">
                  <a:pos x="0" y="60"/>
                </a:cxn>
                <a:cxn ang="0">
                  <a:pos x="0" y="0"/>
                </a:cxn>
                <a:cxn ang="0">
                  <a:pos x="4" y="56"/>
                </a:cxn>
                <a:cxn ang="0">
                  <a:pos x="6" y="56"/>
                </a:cxn>
                <a:cxn ang="0">
                  <a:pos x="6" y="56"/>
                </a:cxn>
                <a:cxn ang="0">
                  <a:pos x="12" y="54"/>
                </a:cxn>
                <a:cxn ang="0">
                  <a:pos x="16" y="50"/>
                </a:cxn>
                <a:cxn ang="0">
                  <a:pos x="18" y="42"/>
                </a:cxn>
                <a:cxn ang="0">
                  <a:pos x="18" y="30"/>
                </a:cxn>
                <a:cxn ang="0">
                  <a:pos x="18" y="30"/>
                </a:cxn>
                <a:cxn ang="0">
                  <a:pos x="18" y="18"/>
                </a:cxn>
                <a:cxn ang="0">
                  <a:pos x="16" y="10"/>
                </a:cxn>
                <a:cxn ang="0">
                  <a:pos x="12" y="6"/>
                </a:cxn>
                <a:cxn ang="0">
                  <a:pos x="6" y="6"/>
                </a:cxn>
                <a:cxn ang="0">
                  <a:pos x="4" y="6"/>
                </a:cxn>
                <a:cxn ang="0">
                  <a:pos x="4" y="56"/>
                </a:cxn>
              </a:cxnLst>
              <a:rect l="0" t="0" r="r" b="b"/>
              <a:pathLst>
                <a:path w="24" h="60">
                  <a:moveTo>
                    <a:pt x="0" y="0"/>
                  </a:moveTo>
                  <a:lnTo>
                    <a:pt x="6" y="0"/>
                  </a:lnTo>
                  <a:lnTo>
                    <a:pt x="6" y="0"/>
                  </a:lnTo>
                  <a:lnTo>
                    <a:pt x="14" y="0"/>
                  </a:lnTo>
                  <a:lnTo>
                    <a:pt x="16" y="2"/>
                  </a:lnTo>
                  <a:lnTo>
                    <a:pt x="20" y="4"/>
                  </a:lnTo>
                  <a:lnTo>
                    <a:pt x="22" y="8"/>
                  </a:lnTo>
                  <a:lnTo>
                    <a:pt x="22" y="14"/>
                  </a:lnTo>
                  <a:lnTo>
                    <a:pt x="24" y="30"/>
                  </a:lnTo>
                  <a:lnTo>
                    <a:pt x="24" y="30"/>
                  </a:lnTo>
                  <a:lnTo>
                    <a:pt x="24" y="44"/>
                  </a:lnTo>
                  <a:lnTo>
                    <a:pt x="20" y="54"/>
                  </a:lnTo>
                  <a:lnTo>
                    <a:pt x="18" y="58"/>
                  </a:lnTo>
                  <a:lnTo>
                    <a:pt x="14" y="60"/>
                  </a:lnTo>
                  <a:lnTo>
                    <a:pt x="6" y="60"/>
                  </a:lnTo>
                  <a:lnTo>
                    <a:pt x="0" y="60"/>
                  </a:lnTo>
                  <a:lnTo>
                    <a:pt x="0" y="0"/>
                  </a:lnTo>
                  <a:close/>
                  <a:moveTo>
                    <a:pt x="4" y="56"/>
                  </a:moveTo>
                  <a:lnTo>
                    <a:pt x="6" y="56"/>
                  </a:lnTo>
                  <a:lnTo>
                    <a:pt x="6" y="56"/>
                  </a:lnTo>
                  <a:lnTo>
                    <a:pt x="12" y="54"/>
                  </a:lnTo>
                  <a:lnTo>
                    <a:pt x="16" y="50"/>
                  </a:lnTo>
                  <a:lnTo>
                    <a:pt x="18" y="42"/>
                  </a:lnTo>
                  <a:lnTo>
                    <a:pt x="18" y="30"/>
                  </a:lnTo>
                  <a:lnTo>
                    <a:pt x="18" y="30"/>
                  </a:lnTo>
                  <a:lnTo>
                    <a:pt x="18" y="18"/>
                  </a:lnTo>
                  <a:lnTo>
                    <a:pt x="16" y="10"/>
                  </a:lnTo>
                  <a:lnTo>
                    <a:pt x="12" y="6"/>
                  </a:lnTo>
                  <a:lnTo>
                    <a:pt x="6" y="6"/>
                  </a:lnTo>
                  <a:lnTo>
                    <a:pt x="4" y="6"/>
                  </a:lnTo>
                  <a:lnTo>
                    <a:pt x="4"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79" name="Rectangle 5902">
              <a:extLst>
                <a:ext uri="{FF2B5EF4-FFF2-40B4-BE49-F238E27FC236}">
                  <a16:creationId xmlns:a16="http://schemas.microsoft.com/office/drawing/2014/main" id="{9D440826-54B9-5D45-9381-B4CAB23485D9}"/>
                </a:ext>
              </a:extLst>
            </p:cNvPr>
            <p:cNvSpPr>
              <a:spLocks noChangeArrowheads="1"/>
            </p:cNvSpPr>
            <p:nvPr/>
          </p:nvSpPr>
          <p:spPr bwMode="auto">
            <a:xfrm>
              <a:off x="5864016" y="3763257"/>
              <a:ext cx="10572" cy="967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80" name="Freeform 5903">
              <a:extLst>
                <a:ext uri="{FF2B5EF4-FFF2-40B4-BE49-F238E27FC236}">
                  <a16:creationId xmlns:a16="http://schemas.microsoft.com/office/drawing/2014/main" id="{0BEFB1B1-4F3A-5E47-82DC-B8E0EB5DC322}"/>
                </a:ext>
              </a:extLst>
            </p:cNvPr>
            <p:cNvSpPr>
              <a:spLocks noEditPoints="1"/>
            </p:cNvSpPr>
            <p:nvPr/>
          </p:nvSpPr>
          <p:spPr bwMode="auto">
            <a:xfrm>
              <a:off x="5168315" y="3567542"/>
              <a:ext cx="42292" cy="98957"/>
            </a:xfrm>
            <a:custGeom>
              <a:avLst/>
              <a:gdLst/>
              <a:ahLst/>
              <a:cxnLst>
                <a:cxn ang="0">
                  <a:pos x="0" y="62"/>
                </a:cxn>
                <a:cxn ang="0">
                  <a:pos x="0" y="0"/>
                </a:cxn>
                <a:cxn ang="0">
                  <a:pos x="6" y="0"/>
                </a:cxn>
                <a:cxn ang="0">
                  <a:pos x="6" y="0"/>
                </a:cxn>
                <a:cxn ang="0">
                  <a:pos x="12" y="2"/>
                </a:cxn>
                <a:cxn ang="0">
                  <a:pos x="18" y="2"/>
                </a:cxn>
                <a:cxn ang="0">
                  <a:pos x="22" y="8"/>
                </a:cxn>
                <a:cxn ang="0">
                  <a:pos x="24" y="16"/>
                </a:cxn>
                <a:cxn ang="0">
                  <a:pos x="24" y="16"/>
                </a:cxn>
                <a:cxn ang="0">
                  <a:pos x="22" y="22"/>
                </a:cxn>
                <a:cxn ang="0">
                  <a:pos x="22" y="26"/>
                </a:cxn>
                <a:cxn ang="0">
                  <a:pos x="18" y="30"/>
                </a:cxn>
                <a:cxn ang="0">
                  <a:pos x="12" y="32"/>
                </a:cxn>
                <a:cxn ang="0">
                  <a:pos x="26" y="62"/>
                </a:cxn>
                <a:cxn ang="0">
                  <a:pos x="20" y="62"/>
                </a:cxn>
                <a:cxn ang="0">
                  <a:pos x="6" y="32"/>
                </a:cxn>
                <a:cxn ang="0">
                  <a:pos x="6" y="32"/>
                </a:cxn>
                <a:cxn ang="0">
                  <a:pos x="6" y="62"/>
                </a:cxn>
                <a:cxn ang="0">
                  <a:pos x="0" y="62"/>
                </a:cxn>
                <a:cxn ang="0">
                  <a:pos x="6" y="28"/>
                </a:cxn>
                <a:cxn ang="0">
                  <a:pos x="8" y="28"/>
                </a:cxn>
                <a:cxn ang="0">
                  <a:pos x="8" y="28"/>
                </a:cxn>
                <a:cxn ang="0">
                  <a:pos x="14" y="26"/>
                </a:cxn>
                <a:cxn ang="0">
                  <a:pos x="16" y="24"/>
                </a:cxn>
                <a:cxn ang="0">
                  <a:pos x="18" y="22"/>
                </a:cxn>
                <a:cxn ang="0">
                  <a:pos x="18" y="16"/>
                </a:cxn>
                <a:cxn ang="0">
                  <a:pos x="18" y="16"/>
                </a:cxn>
                <a:cxn ang="0">
                  <a:pos x="18" y="10"/>
                </a:cxn>
                <a:cxn ang="0">
                  <a:pos x="16" y="8"/>
                </a:cxn>
                <a:cxn ang="0">
                  <a:pos x="12" y="6"/>
                </a:cxn>
                <a:cxn ang="0">
                  <a:pos x="8" y="6"/>
                </a:cxn>
                <a:cxn ang="0">
                  <a:pos x="6" y="6"/>
                </a:cxn>
                <a:cxn ang="0">
                  <a:pos x="6" y="28"/>
                </a:cxn>
              </a:cxnLst>
              <a:rect l="0" t="0" r="r" b="b"/>
              <a:pathLst>
                <a:path w="26" h="62">
                  <a:moveTo>
                    <a:pt x="0" y="62"/>
                  </a:moveTo>
                  <a:lnTo>
                    <a:pt x="0" y="0"/>
                  </a:lnTo>
                  <a:lnTo>
                    <a:pt x="6" y="0"/>
                  </a:lnTo>
                  <a:lnTo>
                    <a:pt x="6" y="0"/>
                  </a:lnTo>
                  <a:lnTo>
                    <a:pt x="12" y="2"/>
                  </a:lnTo>
                  <a:lnTo>
                    <a:pt x="18" y="2"/>
                  </a:lnTo>
                  <a:lnTo>
                    <a:pt x="22" y="8"/>
                  </a:lnTo>
                  <a:lnTo>
                    <a:pt x="24" y="16"/>
                  </a:lnTo>
                  <a:lnTo>
                    <a:pt x="24" y="16"/>
                  </a:lnTo>
                  <a:lnTo>
                    <a:pt x="22" y="22"/>
                  </a:lnTo>
                  <a:lnTo>
                    <a:pt x="22" y="26"/>
                  </a:lnTo>
                  <a:lnTo>
                    <a:pt x="18" y="30"/>
                  </a:lnTo>
                  <a:lnTo>
                    <a:pt x="12" y="32"/>
                  </a:lnTo>
                  <a:lnTo>
                    <a:pt x="26" y="62"/>
                  </a:lnTo>
                  <a:lnTo>
                    <a:pt x="20" y="62"/>
                  </a:lnTo>
                  <a:lnTo>
                    <a:pt x="6" y="32"/>
                  </a:lnTo>
                  <a:lnTo>
                    <a:pt x="6" y="32"/>
                  </a:lnTo>
                  <a:lnTo>
                    <a:pt x="6" y="62"/>
                  </a:lnTo>
                  <a:lnTo>
                    <a:pt x="0" y="62"/>
                  </a:lnTo>
                  <a:close/>
                  <a:moveTo>
                    <a:pt x="6" y="28"/>
                  </a:moveTo>
                  <a:lnTo>
                    <a:pt x="8" y="28"/>
                  </a:lnTo>
                  <a:lnTo>
                    <a:pt x="8" y="28"/>
                  </a:lnTo>
                  <a:lnTo>
                    <a:pt x="14" y="26"/>
                  </a:lnTo>
                  <a:lnTo>
                    <a:pt x="16" y="24"/>
                  </a:lnTo>
                  <a:lnTo>
                    <a:pt x="18" y="22"/>
                  </a:lnTo>
                  <a:lnTo>
                    <a:pt x="18" y="16"/>
                  </a:lnTo>
                  <a:lnTo>
                    <a:pt x="18" y="16"/>
                  </a:lnTo>
                  <a:lnTo>
                    <a:pt x="18" y="10"/>
                  </a:lnTo>
                  <a:lnTo>
                    <a:pt x="16" y="8"/>
                  </a:lnTo>
                  <a:lnTo>
                    <a:pt x="12" y="6"/>
                  </a:lnTo>
                  <a:lnTo>
                    <a:pt x="8" y="6"/>
                  </a:lnTo>
                  <a:lnTo>
                    <a:pt x="6" y="6"/>
                  </a:lnTo>
                  <a:lnTo>
                    <a:pt x="6" y="2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81" name="Freeform 5904">
              <a:extLst>
                <a:ext uri="{FF2B5EF4-FFF2-40B4-BE49-F238E27FC236}">
                  <a16:creationId xmlns:a16="http://schemas.microsoft.com/office/drawing/2014/main" id="{1B27987D-7E48-5B4C-A65E-3982EE237C09}"/>
                </a:ext>
              </a:extLst>
            </p:cNvPr>
            <p:cNvSpPr>
              <a:spLocks/>
            </p:cNvSpPr>
            <p:nvPr/>
          </p:nvSpPr>
          <p:spPr bwMode="auto">
            <a:xfrm>
              <a:off x="5212722" y="3567542"/>
              <a:ext cx="69781" cy="98957"/>
            </a:xfrm>
            <a:custGeom>
              <a:avLst/>
              <a:gdLst/>
              <a:ahLst/>
              <a:cxnLst>
                <a:cxn ang="0">
                  <a:pos x="34" y="62"/>
                </a:cxn>
                <a:cxn ang="0">
                  <a:pos x="30" y="62"/>
                </a:cxn>
                <a:cxn ang="0">
                  <a:pos x="24" y="20"/>
                </a:cxn>
                <a:cxn ang="0">
                  <a:pos x="24" y="20"/>
                </a:cxn>
                <a:cxn ang="0">
                  <a:pos x="22" y="10"/>
                </a:cxn>
                <a:cxn ang="0">
                  <a:pos x="22" y="10"/>
                </a:cxn>
                <a:cxn ang="0">
                  <a:pos x="22" y="10"/>
                </a:cxn>
                <a:cxn ang="0">
                  <a:pos x="22" y="20"/>
                </a:cxn>
                <a:cxn ang="0">
                  <a:pos x="14" y="62"/>
                </a:cxn>
                <a:cxn ang="0">
                  <a:pos x="10" y="62"/>
                </a:cxn>
                <a:cxn ang="0">
                  <a:pos x="0" y="0"/>
                </a:cxn>
                <a:cxn ang="0">
                  <a:pos x="6" y="0"/>
                </a:cxn>
                <a:cxn ang="0">
                  <a:pos x="10" y="42"/>
                </a:cxn>
                <a:cxn ang="0">
                  <a:pos x="10" y="42"/>
                </a:cxn>
                <a:cxn ang="0">
                  <a:pos x="12" y="50"/>
                </a:cxn>
                <a:cxn ang="0">
                  <a:pos x="12" y="50"/>
                </a:cxn>
                <a:cxn ang="0">
                  <a:pos x="12" y="50"/>
                </a:cxn>
                <a:cxn ang="0">
                  <a:pos x="12" y="42"/>
                </a:cxn>
                <a:cxn ang="0">
                  <a:pos x="20" y="0"/>
                </a:cxn>
                <a:cxn ang="0">
                  <a:pos x="24" y="0"/>
                </a:cxn>
                <a:cxn ang="0">
                  <a:pos x="30" y="42"/>
                </a:cxn>
                <a:cxn ang="0">
                  <a:pos x="30" y="42"/>
                </a:cxn>
                <a:cxn ang="0">
                  <a:pos x="32" y="50"/>
                </a:cxn>
                <a:cxn ang="0">
                  <a:pos x="32" y="50"/>
                </a:cxn>
                <a:cxn ang="0">
                  <a:pos x="32" y="50"/>
                </a:cxn>
                <a:cxn ang="0">
                  <a:pos x="32" y="42"/>
                </a:cxn>
                <a:cxn ang="0">
                  <a:pos x="40" y="0"/>
                </a:cxn>
                <a:cxn ang="0">
                  <a:pos x="44" y="0"/>
                </a:cxn>
                <a:cxn ang="0">
                  <a:pos x="34" y="62"/>
                </a:cxn>
              </a:cxnLst>
              <a:rect l="0" t="0" r="r" b="b"/>
              <a:pathLst>
                <a:path w="44" h="62">
                  <a:moveTo>
                    <a:pt x="34" y="62"/>
                  </a:moveTo>
                  <a:lnTo>
                    <a:pt x="30" y="62"/>
                  </a:lnTo>
                  <a:lnTo>
                    <a:pt x="24" y="20"/>
                  </a:lnTo>
                  <a:lnTo>
                    <a:pt x="24" y="20"/>
                  </a:lnTo>
                  <a:lnTo>
                    <a:pt x="22" y="10"/>
                  </a:lnTo>
                  <a:lnTo>
                    <a:pt x="22" y="10"/>
                  </a:lnTo>
                  <a:lnTo>
                    <a:pt x="22" y="10"/>
                  </a:lnTo>
                  <a:lnTo>
                    <a:pt x="22" y="20"/>
                  </a:lnTo>
                  <a:lnTo>
                    <a:pt x="14" y="62"/>
                  </a:lnTo>
                  <a:lnTo>
                    <a:pt x="10" y="62"/>
                  </a:lnTo>
                  <a:lnTo>
                    <a:pt x="0" y="0"/>
                  </a:lnTo>
                  <a:lnTo>
                    <a:pt x="6" y="0"/>
                  </a:lnTo>
                  <a:lnTo>
                    <a:pt x="10" y="42"/>
                  </a:lnTo>
                  <a:lnTo>
                    <a:pt x="10" y="42"/>
                  </a:lnTo>
                  <a:lnTo>
                    <a:pt x="12" y="50"/>
                  </a:lnTo>
                  <a:lnTo>
                    <a:pt x="12" y="50"/>
                  </a:lnTo>
                  <a:lnTo>
                    <a:pt x="12" y="50"/>
                  </a:lnTo>
                  <a:lnTo>
                    <a:pt x="12" y="42"/>
                  </a:lnTo>
                  <a:lnTo>
                    <a:pt x="20" y="0"/>
                  </a:lnTo>
                  <a:lnTo>
                    <a:pt x="24" y="0"/>
                  </a:lnTo>
                  <a:lnTo>
                    <a:pt x="30" y="42"/>
                  </a:lnTo>
                  <a:lnTo>
                    <a:pt x="30" y="42"/>
                  </a:lnTo>
                  <a:lnTo>
                    <a:pt x="32" y="50"/>
                  </a:lnTo>
                  <a:lnTo>
                    <a:pt x="32" y="50"/>
                  </a:lnTo>
                  <a:lnTo>
                    <a:pt x="32" y="50"/>
                  </a:lnTo>
                  <a:lnTo>
                    <a:pt x="32" y="42"/>
                  </a:lnTo>
                  <a:lnTo>
                    <a:pt x="40" y="0"/>
                  </a:lnTo>
                  <a:lnTo>
                    <a:pt x="44" y="0"/>
                  </a:lnTo>
                  <a:lnTo>
                    <a:pt x="34" y="6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82" name="Freeform 5905">
              <a:extLst>
                <a:ext uri="{FF2B5EF4-FFF2-40B4-BE49-F238E27FC236}">
                  <a16:creationId xmlns:a16="http://schemas.microsoft.com/office/drawing/2014/main" id="{E3914C9A-F2D4-8440-8C70-A84D7940C2A7}"/>
                </a:ext>
              </a:extLst>
            </p:cNvPr>
            <p:cNvSpPr>
              <a:spLocks noEditPoints="1"/>
            </p:cNvSpPr>
            <p:nvPr/>
          </p:nvSpPr>
          <p:spPr bwMode="auto">
            <a:xfrm>
              <a:off x="5282503" y="3567542"/>
              <a:ext cx="48636" cy="98957"/>
            </a:xfrm>
            <a:custGeom>
              <a:avLst/>
              <a:gdLst/>
              <a:ahLst/>
              <a:cxnLst>
                <a:cxn ang="0">
                  <a:pos x="30" y="62"/>
                </a:cxn>
                <a:cxn ang="0">
                  <a:pos x="24" y="62"/>
                </a:cxn>
                <a:cxn ang="0">
                  <a:pos x="22" y="48"/>
                </a:cxn>
                <a:cxn ang="0">
                  <a:pos x="8" y="48"/>
                </a:cxn>
                <a:cxn ang="0">
                  <a:pos x="6" y="62"/>
                </a:cxn>
                <a:cxn ang="0">
                  <a:pos x="0" y="62"/>
                </a:cxn>
                <a:cxn ang="0">
                  <a:pos x="12" y="0"/>
                </a:cxn>
                <a:cxn ang="0">
                  <a:pos x="18" y="0"/>
                </a:cxn>
                <a:cxn ang="0">
                  <a:pos x="30" y="62"/>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2">
                  <a:moveTo>
                    <a:pt x="30" y="62"/>
                  </a:moveTo>
                  <a:lnTo>
                    <a:pt x="24" y="62"/>
                  </a:lnTo>
                  <a:lnTo>
                    <a:pt x="22" y="48"/>
                  </a:lnTo>
                  <a:lnTo>
                    <a:pt x="8" y="48"/>
                  </a:lnTo>
                  <a:lnTo>
                    <a:pt x="6" y="62"/>
                  </a:lnTo>
                  <a:lnTo>
                    <a:pt x="0" y="62"/>
                  </a:lnTo>
                  <a:lnTo>
                    <a:pt x="12" y="0"/>
                  </a:lnTo>
                  <a:lnTo>
                    <a:pt x="18" y="0"/>
                  </a:lnTo>
                  <a:lnTo>
                    <a:pt x="30" y="62"/>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83" name="Freeform 5906">
              <a:extLst>
                <a:ext uri="{FF2B5EF4-FFF2-40B4-BE49-F238E27FC236}">
                  <a16:creationId xmlns:a16="http://schemas.microsoft.com/office/drawing/2014/main" id="{64C4C6B6-C34F-0347-9215-31A363BB814D}"/>
                </a:ext>
              </a:extLst>
            </p:cNvPr>
            <p:cNvSpPr>
              <a:spLocks/>
            </p:cNvSpPr>
            <p:nvPr/>
          </p:nvSpPr>
          <p:spPr bwMode="auto">
            <a:xfrm>
              <a:off x="5337482" y="3567542"/>
              <a:ext cx="40178" cy="98957"/>
            </a:xfrm>
            <a:custGeom>
              <a:avLst/>
              <a:gdLst/>
              <a:ahLst/>
              <a:cxnLst>
                <a:cxn ang="0">
                  <a:pos x="26" y="62"/>
                </a:cxn>
                <a:cxn ang="0">
                  <a:pos x="20" y="62"/>
                </a:cxn>
                <a:cxn ang="0">
                  <a:pos x="6" y="20"/>
                </a:cxn>
                <a:cxn ang="0">
                  <a:pos x="6" y="20"/>
                </a:cxn>
                <a:cxn ang="0">
                  <a:pos x="4" y="12"/>
                </a:cxn>
                <a:cxn ang="0">
                  <a:pos x="4" y="12"/>
                </a:cxn>
                <a:cxn ang="0">
                  <a:pos x="4" y="12"/>
                </a:cxn>
                <a:cxn ang="0">
                  <a:pos x="6" y="24"/>
                </a:cxn>
                <a:cxn ang="0">
                  <a:pos x="6" y="62"/>
                </a:cxn>
                <a:cxn ang="0">
                  <a:pos x="0" y="62"/>
                </a:cxn>
                <a:cxn ang="0">
                  <a:pos x="0" y="0"/>
                </a:cxn>
                <a:cxn ang="0">
                  <a:pos x="6" y="0"/>
                </a:cxn>
                <a:cxn ang="0">
                  <a:pos x="18" y="42"/>
                </a:cxn>
                <a:cxn ang="0">
                  <a:pos x="18" y="42"/>
                </a:cxn>
                <a:cxn ang="0">
                  <a:pos x="20" y="48"/>
                </a:cxn>
                <a:cxn ang="0">
                  <a:pos x="20" y="48"/>
                </a:cxn>
                <a:cxn ang="0">
                  <a:pos x="20" y="48"/>
                </a:cxn>
                <a:cxn ang="0">
                  <a:pos x="20" y="40"/>
                </a:cxn>
                <a:cxn ang="0">
                  <a:pos x="20" y="0"/>
                </a:cxn>
                <a:cxn ang="0">
                  <a:pos x="26" y="0"/>
                </a:cxn>
                <a:cxn ang="0">
                  <a:pos x="26" y="62"/>
                </a:cxn>
              </a:cxnLst>
              <a:rect l="0" t="0" r="r" b="b"/>
              <a:pathLst>
                <a:path w="26" h="62">
                  <a:moveTo>
                    <a:pt x="26" y="62"/>
                  </a:moveTo>
                  <a:lnTo>
                    <a:pt x="20" y="62"/>
                  </a:lnTo>
                  <a:lnTo>
                    <a:pt x="6" y="20"/>
                  </a:lnTo>
                  <a:lnTo>
                    <a:pt x="6" y="20"/>
                  </a:lnTo>
                  <a:lnTo>
                    <a:pt x="4" y="12"/>
                  </a:lnTo>
                  <a:lnTo>
                    <a:pt x="4" y="12"/>
                  </a:lnTo>
                  <a:lnTo>
                    <a:pt x="4" y="12"/>
                  </a:lnTo>
                  <a:lnTo>
                    <a:pt x="6" y="24"/>
                  </a:lnTo>
                  <a:lnTo>
                    <a:pt x="6" y="62"/>
                  </a:lnTo>
                  <a:lnTo>
                    <a:pt x="0" y="62"/>
                  </a:lnTo>
                  <a:lnTo>
                    <a:pt x="0" y="0"/>
                  </a:lnTo>
                  <a:lnTo>
                    <a:pt x="6" y="0"/>
                  </a:lnTo>
                  <a:lnTo>
                    <a:pt x="18" y="42"/>
                  </a:lnTo>
                  <a:lnTo>
                    <a:pt x="18" y="42"/>
                  </a:lnTo>
                  <a:lnTo>
                    <a:pt x="20" y="48"/>
                  </a:lnTo>
                  <a:lnTo>
                    <a:pt x="20" y="48"/>
                  </a:lnTo>
                  <a:lnTo>
                    <a:pt x="20" y="48"/>
                  </a:lnTo>
                  <a:lnTo>
                    <a:pt x="20" y="40"/>
                  </a:lnTo>
                  <a:lnTo>
                    <a:pt x="20" y="0"/>
                  </a:lnTo>
                  <a:lnTo>
                    <a:pt x="26" y="0"/>
                  </a:lnTo>
                  <a:lnTo>
                    <a:pt x="26" y="6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84" name="Freeform 5907">
              <a:extLst>
                <a:ext uri="{FF2B5EF4-FFF2-40B4-BE49-F238E27FC236}">
                  <a16:creationId xmlns:a16="http://schemas.microsoft.com/office/drawing/2014/main" id="{8F44A001-EC1B-FC46-A41A-992DC330B166}"/>
                </a:ext>
              </a:extLst>
            </p:cNvPr>
            <p:cNvSpPr>
              <a:spLocks noEditPoints="1"/>
            </p:cNvSpPr>
            <p:nvPr/>
          </p:nvSpPr>
          <p:spPr bwMode="auto">
            <a:xfrm>
              <a:off x="5390348" y="3567542"/>
              <a:ext cx="42292" cy="98957"/>
            </a:xfrm>
            <a:custGeom>
              <a:avLst/>
              <a:gdLst/>
              <a:ahLst/>
              <a:cxnLst>
                <a:cxn ang="0">
                  <a:pos x="0" y="0"/>
                </a:cxn>
                <a:cxn ang="0">
                  <a:pos x="8" y="0"/>
                </a:cxn>
                <a:cxn ang="0">
                  <a:pos x="8" y="0"/>
                </a:cxn>
                <a:cxn ang="0">
                  <a:pos x="14" y="2"/>
                </a:cxn>
                <a:cxn ang="0">
                  <a:pos x="18" y="2"/>
                </a:cxn>
                <a:cxn ang="0">
                  <a:pos x="20" y="6"/>
                </a:cxn>
                <a:cxn ang="0">
                  <a:pos x="24" y="8"/>
                </a:cxn>
                <a:cxn ang="0">
                  <a:pos x="24" y="14"/>
                </a:cxn>
                <a:cxn ang="0">
                  <a:pos x="26" y="30"/>
                </a:cxn>
                <a:cxn ang="0">
                  <a:pos x="26" y="30"/>
                </a:cxn>
                <a:cxn ang="0">
                  <a:pos x="26" y="46"/>
                </a:cxn>
                <a:cxn ang="0">
                  <a:pos x="22" y="54"/>
                </a:cxn>
                <a:cxn ang="0">
                  <a:pos x="20" y="58"/>
                </a:cxn>
                <a:cxn ang="0">
                  <a:pos x="16" y="60"/>
                </a:cxn>
                <a:cxn ang="0">
                  <a:pos x="8" y="62"/>
                </a:cxn>
                <a:cxn ang="0">
                  <a:pos x="0" y="62"/>
                </a:cxn>
                <a:cxn ang="0">
                  <a:pos x="0" y="0"/>
                </a:cxn>
                <a:cxn ang="0">
                  <a:pos x="6" y="56"/>
                </a:cxn>
                <a:cxn ang="0">
                  <a:pos x="8" y="56"/>
                </a:cxn>
                <a:cxn ang="0">
                  <a:pos x="8" y="56"/>
                </a:cxn>
                <a:cxn ang="0">
                  <a:pos x="14" y="54"/>
                </a:cxn>
                <a:cxn ang="0">
                  <a:pos x="18" y="50"/>
                </a:cxn>
                <a:cxn ang="0">
                  <a:pos x="20" y="42"/>
                </a:cxn>
                <a:cxn ang="0">
                  <a:pos x="20" y="30"/>
                </a:cxn>
                <a:cxn ang="0">
                  <a:pos x="20" y="30"/>
                </a:cxn>
                <a:cxn ang="0">
                  <a:pos x="20" y="18"/>
                </a:cxn>
                <a:cxn ang="0">
                  <a:pos x="18" y="10"/>
                </a:cxn>
                <a:cxn ang="0">
                  <a:pos x="14" y="6"/>
                </a:cxn>
                <a:cxn ang="0">
                  <a:pos x="8" y="6"/>
                </a:cxn>
                <a:cxn ang="0">
                  <a:pos x="6" y="6"/>
                </a:cxn>
                <a:cxn ang="0">
                  <a:pos x="6" y="56"/>
                </a:cxn>
              </a:cxnLst>
              <a:rect l="0" t="0" r="r" b="b"/>
              <a:pathLst>
                <a:path w="26" h="62">
                  <a:moveTo>
                    <a:pt x="0" y="0"/>
                  </a:moveTo>
                  <a:lnTo>
                    <a:pt x="8" y="0"/>
                  </a:lnTo>
                  <a:lnTo>
                    <a:pt x="8" y="0"/>
                  </a:lnTo>
                  <a:lnTo>
                    <a:pt x="14" y="2"/>
                  </a:lnTo>
                  <a:lnTo>
                    <a:pt x="18" y="2"/>
                  </a:lnTo>
                  <a:lnTo>
                    <a:pt x="20" y="6"/>
                  </a:lnTo>
                  <a:lnTo>
                    <a:pt x="24" y="8"/>
                  </a:lnTo>
                  <a:lnTo>
                    <a:pt x="24" y="14"/>
                  </a:lnTo>
                  <a:lnTo>
                    <a:pt x="26" y="30"/>
                  </a:lnTo>
                  <a:lnTo>
                    <a:pt x="26" y="30"/>
                  </a:lnTo>
                  <a:lnTo>
                    <a:pt x="26" y="46"/>
                  </a:lnTo>
                  <a:lnTo>
                    <a:pt x="22" y="54"/>
                  </a:lnTo>
                  <a:lnTo>
                    <a:pt x="20" y="58"/>
                  </a:lnTo>
                  <a:lnTo>
                    <a:pt x="16" y="60"/>
                  </a:lnTo>
                  <a:lnTo>
                    <a:pt x="8" y="62"/>
                  </a:lnTo>
                  <a:lnTo>
                    <a:pt x="0" y="62"/>
                  </a:lnTo>
                  <a:lnTo>
                    <a:pt x="0" y="0"/>
                  </a:lnTo>
                  <a:close/>
                  <a:moveTo>
                    <a:pt x="6" y="56"/>
                  </a:moveTo>
                  <a:lnTo>
                    <a:pt x="8" y="56"/>
                  </a:lnTo>
                  <a:lnTo>
                    <a:pt x="8" y="56"/>
                  </a:lnTo>
                  <a:lnTo>
                    <a:pt x="14" y="54"/>
                  </a:lnTo>
                  <a:lnTo>
                    <a:pt x="18" y="50"/>
                  </a:lnTo>
                  <a:lnTo>
                    <a:pt x="20" y="42"/>
                  </a:lnTo>
                  <a:lnTo>
                    <a:pt x="20" y="30"/>
                  </a:lnTo>
                  <a:lnTo>
                    <a:pt x="20" y="30"/>
                  </a:lnTo>
                  <a:lnTo>
                    <a:pt x="20" y="18"/>
                  </a:lnTo>
                  <a:lnTo>
                    <a:pt x="18" y="10"/>
                  </a:lnTo>
                  <a:lnTo>
                    <a:pt x="14" y="6"/>
                  </a:lnTo>
                  <a:lnTo>
                    <a:pt x="8" y="6"/>
                  </a:lnTo>
                  <a:lnTo>
                    <a:pt x="6" y="6"/>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85" name="Freeform 5908">
              <a:extLst>
                <a:ext uri="{FF2B5EF4-FFF2-40B4-BE49-F238E27FC236}">
                  <a16:creationId xmlns:a16="http://schemas.microsoft.com/office/drawing/2014/main" id="{E26ED1B1-1CD5-B04F-8629-101DA75C2AD4}"/>
                </a:ext>
              </a:extLst>
            </p:cNvPr>
            <p:cNvSpPr>
              <a:spLocks noEditPoints="1"/>
            </p:cNvSpPr>
            <p:nvPr/>
          </p:nvSpPr>
          <p:spPr bwMode="auto">
            <a:xfrm>
              <a:off x="5438983" y="3567542"/>
              <a:ext cx="44407" cy="98957"/>
            </a:xfrm>
            <a:custGeom>
              <a:avLst/>
              <a:gdLst/>
              <a:ahLst/>
              <a:cxnLst>
                <a:cxn ang="0">
                  <a:pos x="28" y="62"/>
                </a:cxn>
                <a:cxn ang="0">
                  <a:pos x="22" y="62"/>
                </a:cxn>
                <a:cxn ang="0">
                  <a:pos x="20" y="48"/>
                </a:cxn>
                <a:cxn ang="0">
                  <a:pos x="8" y="48"/>
                </a:cxn>
                <a:cxn ang="0">
                  <a:pos x="6" y="62"/>
                </a:cxn>
                <a:cxn ang="0">
                  <a:pos x="0" y="62"/>
                </a:cxn>
                <a:cxn ang="0">
                  <a:pos x="10" y="0"/>
                </a:cxn>
                <a:cxn ang="0">
                  <a:pos x="16" y="0"/>
                </a:cxn>
                <a:cxn ang="0">
                  <a:pos x="28" y="62"/>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2">
                  <a:moveTo>
                    <a:pt x="28" y="62"/>
                  </a:moveTo>
                  <a:lnTo>
                    <a:pt x="22" y="62"/>
                  </a:lnTo>
                  <a:lnTo>
                    <a:pt x="20" y="48"/>
                  </a:lnTo>
                  <a:lnTo>
                    <a:pt x="8" y="48"/>
                  </a:lnTo>
                  <a:lnTo>
                    <a:pt x="6" y="62"/>
                  </a:lnTo>
                  <a:lnTo>
                    <a:pt x="0" y="62"/>
                  </a:lnTo>
                  <a:lnTo>
                    <a:pt x="10" y="0"/>
                  </a:lnTo>
                  <a:lnTo>
                    <a:pt x="16" y="0"/>
                  </a:lnTo>
                  <a:lnTo>
                    <a:pt x="28" y="62"/>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86" name="Freeform 5909">
              <a:extLst>
                <a:ext uri="{FF2B5EF4-FFF2-40B4-BE49-F238E27FC236}">
                  <a16:creationId xmlns:a16="http://schemas.microsoft.com/office/drawing/2014/main" id="{07FBCAD9-7337-D54A-8785-B8A4DC06D6A5}"/>
                </a:ext>
              </a:extLst>
            </p:cNvPr>
            <p:cNvSpPr>
              <a:spLocks/>
            </p:cNvSpPr>
            <p:nvPr/>
          </p:nvSpPr>
          <p:spPr bwMode="auto">
            <a:xfrm>
              <a:off x="4658699" y="2894630"/>
              <a:ext cx="38063" cy="96759"/>
            </a:xfrm>
            <a:custGeom>
              <a:avLst/>
              <a:gdLst/>
              <a:ahLst/>
              <a:cxnLst>
                <a:cxn ang="0">
                  <a:pos x="24" y="58"/>
                </a:cxn>
                <a:cxn ang="0">
                  <a:pos x="24" y="58"/>
                </a:cxn>
                <a:cxn ang="0">
                  <a:pos x="20" y="60"/>
                </a:cxn>
                <a:cxn ang="0">
                  <a:pos x="16" y="62"/>
                </a:cxn>
                <a:cxn ang="0">
                  <a:pos x="16" y="62"/>
                </a:cxn>
                <a:cxn ang="0">
                  <a:pos x="10" y="60"/>
                </a:cxn>
                <a:cxn ang="0">
                  <a:pos x="6" y="58"/>
                </a:cxn>
                <a:cxn ang="0">
                  <a:pos x="2" y="50"/>
                </a:cxn>
                <a:cxn ang="0">
                  <a:pos x="0" y="42"/>
                </a:cxn>
                <a:cxn ang="0">
                  <a:pos x="0" y="32"/>
                </a:cxn>
                <a:cxn ang="0">
                  <a:pos x="0" y="32"/>
                </a:cxn>
                <a:cxn ang="0">
                  <a:pos x="0" y="24"/>
                </a:cxn>
                <a:cxn ang="0">
                  <a:pos x="2" y="12"/>
                </a:cxn>
                <a:cxn ang="0">
                  <a:pos x="4" y="8"/>
                </a:cxn>
                <a:cxn ang="0">
                  <a:pos x="6" y="4"/>
                </a:cxn>
                <a:cxn ang="0">
                  <a:pos x="10" y="0"/>
                </a:cxn>
                <a:cxn ang="0">
                  <a:pos x="16" y="0"/>
                </a:cxn>
                <a:cxn ang="0">
                  <a:pos x="16" y="0"/>
                </a:cxn>
                <a:cxn ang="0">
                  <a:pos x="20" y="0"/>
                </a:cxn>
                <a:cxn ang="0">
                  <a:pos x="24" y="2"/>
                </a:cxn>
                <a:cxn ang="0">
                  <a:pos x="24" y="8"/>
                </a:cxn>
                <a:cxn ang="0">
                  <a:pos x="24" y="8"/>
                </a:cxn>
                <a:cxn ang="0">
                  <a:pos x="20" y="6"/>
                </a:cxn>
                <a:cxn ang="0">
                  <a:pos x="16" y="6"/>
                </a:cxn>
                <a:cxn ang="0">
                  <a:pos x="16" y="6"/>
                </a:cxn>
                <a:cxn ang="0">
                  <a:pos x="12" y="6"/>
                </a:cxn>
                <a:cxn ang="0">
                  <a:pos x="10" y="8"/>
                </a:cxn>
                <a:cxn ang="0">
                  <a:pos x="6" y="14"/>
                </a:cxn>
                <a:cxn ang="0">
                  <a:pos x="6" y="22"/>
                </a:cxn>
                <a:cxn ang="0">
                  <a:pos x="4" y="30"/>
                </a:cxn>
                <a:cxn ang="0">
                  <a:pos x="4" y="30"/>
                </a:cxn>
                <a:cxn ang="0">
                  <a:pos x="6" y="38"/>
                </a:cxn>
                <a:cxn ang="0">
                  <a:pos x="6" y="46"/>
                </a:cxn>
                <a:cxn ang="0">
                  <a:pos x="10" y="52"/>
                </a:cxn>
                <a:cxn ang="0">
                  <a:pos x="12" y="56"/>
                </a:cxn>
                <a:cxn ang="0">
                  <a:pos x="16" y="56"/>
                </a:cxn>
                <a:cxn ang="0">
                  <a:pos x="16" y="56"/>
                </a:cxn>
                <a:cxn ang="0">
                  <a:pos x="20" y="56"/>
                </a:cxn>
                <a:cxn ang="0">
                  <a:pos x="24" y="54"/>
                </a:cxn>
                <a:cxn ang="0">
                  <a:pos x="24" y="58"/>
                </a:cxn>
              </a:cxnLst>
              <a:rect l="0" t="0" r="r" b="b"/>
              <a:pathLst>
                <a:path w="24" h="62">
                  <a:moveTo>
                    <a:pt x="24" y="58"/>
                  </a:moveTo>
                  <a:lnTo>
                    <a:pt x="24" y="58"/>
                  </a:lnTo>
                  <a:lnTo>
                    <a:pt x="20" y="60"/>
                  </a:lnTo>
                  <a:lnTo>
                    <a:pt x="16" y="62"/>
                  </a:lnTo>
                  <a:lnTo>
                    <a:pt x="16" y="62"/>
                  </a:lnTo>
                  <a:lnTo>
                    <a:pt x="10" y="60"/>
                  </a:lnTo>
                  <a:lnTo>
                    <a:pt x="6" y="58"/>
                  </a:lnTo>
                  <a:lnTo>
                    <a:pt x="2" y="50"/>
                  </a:lnTo>
                  <a:lnTo>
                    <a:pt x="0" y="42"/>
                  </a:lnTo>
                  <a:lnTo>
                    <a:pt x="0" y="32"/>
                  </a:lnTo>
                  <a:lnTo>
                    <a:pt x="0" y="32"/>
                  </a:lnTo>
                  <a:lnTo>
                    <a:pt x="0" y="24"/>
                  </a:lnTo>
                  <a:lnTo>
                    <a:pt x="2" y="12"/>
                  </a:lnTo>
                  <a:lnTo>
                    <a:pt x="4" y="8"/>
                  </a:lnTo>
                  <a:lnTo>
                    <a:pt x="6" y="4"/>
                  </a:lnTo>
                  <a:lnTo>
                    <a:pt x="10" y="0"/>
                  </a:lnTo>
                  <a:lnTo>
                    <a:pt x="16" y="0"/>
                  </a:lnTo>
                  <a:lnTo>
                    <a:pt x="16" y="0"/>
                  </a:lnTo>
                  <a:lnTo>
                    <a:pt x="20" y="0"/>
                  </a:lnTo>
                  <a:lnTo>
                    <a:pt x="24" y="2"/>
                  </a:lnTo>
                  <a:lnTo>
                    <a:pt x="24" y="8"/>
                  </a:lnTo>
                  <a:lnTo>
                    <a:pt x="24" y="8"/>
                  </a:lnTo>
                  <a:lnTo>
                    <a:pt x="20" y="6"/>
                  </a:lnTo>
                  <a:lnTo>
                    <a:pt x="16" y="6"/>
                  </a:lnTo>
                  <a:lnTo>
                    <a:pt x="16" y="6"/>
                  </a:lnTo>
                  <a:lnTo>
                    <a:pt x="12" y="6"/>
                  </a:lnTo>
                  <a:lnTo>
                    <a:pt x="10" y="8"/>
                  </a:lnTo>
                  <a:lnTo>
                    <a:pt x="6" y="14"/>
                  </a:lnTo>
                  <a:lnTo>
                    <a:pt x="6" y="22"/>
                  </a:lnTo>
                  <a:lnTo>
                    <a:pt x="4" y="30"/>
                  </a:lnTo>
                  <a:lnTo>
                    <a:pt x="4" y="30"/>
                  </a:lnTo>
                  <a:lnTo>
                    <a:pt x="6" y="38"/>
                  </a:lnTo>
                  <a:lnTo>
                    <a:pt x="6" y="46"/>
                  </a:lnTo>
                  <a:lnTo>
                    <a:pt x="10" y="52"/>
                  </a:lnTo>
                  <a:lnTo>
                    <a:pt x="12" y="56"/>
                  </a:lnTo>
                  <a:lnTo>
                    <a:pt x="16" y="56"/>
                  </a:lnTo>
                  <a:lnTo>
                    <a:pt x="16" y="56"/>
                  </a:lnTo>
                  <a:lnTo>
                    <a:pt x="20" y="56"/>
                  </a:lnTo>
                  <a:lnTo>
                    <a:pt x="24" y="54"/>
                  </a:lnTo>
                  <a:lnTo>
                    <a:pt x="24" y="5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87" name="Freeform 5910">
              <a:extLst>
                <a:ext uri="{FF2B5EF4-FFF2-40B4-BE49-F238E27FC236}">
                  <a16:creationId xmlns:a16="http://schemas.microsoft.com/office/drawing/2014/main" id="{2256202A-02F3-944B-A575-2467008CF90D}"/>
                </a:ext>
              </a:extLst>
            </p:cNvPr>
            <p:cNvSpPr>
              <a:spLocks/>
            </p:cNvSpPr>
            <p:nvPr/>
          </p:nvSpPr>
          <p:spPr bwMode="auto">
            <a:xfrm>
              <a:off x="4705220" y="2894630"/>
              <a:ext cx="31718" cy="94559"/>
            </a:xfrm>
            <a:custGeom>
              <a:avLst/>
              <a:gdLst/>
              <a:ahLst/>
              <a:cxnLst>
                <a:cxn ang="0">
                  <a:pos x="20" y="6"/>
                </a:cxn>
                <a:cxn ang="0">
                  <a:pos x="6" y="6"/>
                </a:cxn>
                <a:cxn ang="0">
                  <a:pos x="6" y="26"/>
                </a:cxn>
                <a:cxn ang="0">
                  <a:pos x="18" y="26"/>
                </a:cxn>
                <a:cxn ang="0">
                  <a:pos x="18" y="32"/>
                </a:cxn>
                <a:cxn ang="0">
                  <a:pos x="6" y="32"/>
                </a:cxn>
                <a:cxn ang="0">
                  <a:pos x="6" y="56"/>
                </a:cxn>
                <a:cxn ang="0">
                  <a:pos x="20" y="56"/>
                </a:cxn>
                <a:cxn ang="0">
                  <a:pos x="20" y="60"/>
                </a:cxn>
                <a:cxn ang="0">
                  <a:pos x="0" y="60"/>
                </a:cxn>
                <a:cxn ang="0">
                  <a:pos x="0" y="0"/>
                </a:cxn>
                <a:cxn ang="0">
                  <a:pos x="20" y="0"/>
                </a:cxn>
                <a:cxn ang="0">
                  <a:pos x="20" y="6"/>
                </a:cxn>
              </a:cxnLst>
              <a:rect l="0" t="0" r="r" b="b"/>
              <a:pathLst>
                <a:path w="20" h="60">
                  <a:moveTo>
                    <a:pt x="20" y="6"/>
                  </a:moveTo>
                  <a:lnTo>
                    <a:pt x="6" y="6"/>
                  </a:lnTo>
                  <a:lnTo>
                    <a:pt x="6" y="26"/>
                  </a:lnTo>
                  <a:lnTo>
                    <a:pt x="18" y="26"/>
                  </a:lnTo>
                  <a:lnTo>
                    <a:pt x="18" y="32"/>
                  </a:lnTo>
                  <a:lnTo>
                    <a:pt x="6" y="32"/>
                  </a:lnTo>
                  <a:lnTo>
                    <a:pt x="6" y="56"/>
                  </a:lnTo>
                  <a:lnTo>
                    <a:pt x="20" y="56"/>
                  </a:lnTo>
                  <a:lnTo>
                    <a:pt x="20" y="60"/>
                  </a:lnTo>
                  <a:lnTo>
                    <a:pt x="0" y="60"/>
                  </a:lnTo>
                  <a:lnTo>
                    <a:pt x="0" y="0"/>
                  </a:lnTo>
                  <a:lnTo>
                    <a:pt x="20" y="0"/>
                  </a:lnTo>
                  <a:lnTo>
                    <a:pt x="20"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88" name="Freeform 5911">
              <a:extLst>
                <a:ext uri="{FF2B5EF4-FFF2-40B4-BE49-F238E27FC236}">
                  <a16:creationId xmlns:a16="http://schemas.microsoft.com/office/drawing/2014/main" id="{421150ED-1E39-2A48-B752-4C96F81AC44B}"/>
                </a:ext>
              </a:extLst>
            </p:cNvPr>
            <p:cNvSpPr>
              <a:spLocks/>
            </p:cNvSpPr>
            <p:nvPr/>
          </p:nvSpPr>
          <p:spPr bwMode="auto">
            <a:xfrm>
              <a:off x="4749626" y="2894630"/>
              <a:ext cx="38063" cy="94559"/>
            </a:xfrm>
            <a:custGeom>
              <a:avLst/>
              <a:gdLst/>
              <a:ahLst/>
              <a:cxnLst>
                <a:cxn ang="0">
                  <a:pos x="24" y="60"/>
                </a:cxn>
                <a:cxn ang="0">
                  <a:pos x="20" y="60"/>
                </a:cxn>
                <a:cxn ang="0">
                  <a:pos x="6" y="20"/>
                </a:cxn>
                <a:cxn ang="0">
                  <a:pos x="6" y="20"/>
                </a:cxn>
                <a:cxn ang="0">
                  <a:pos x="4" y="12"/>
                </a:cxn>
                <a:cxn ang="0">
                  <a:pos x="4" y="12"/>
                </a:cxn>
                <a:cxn ang="0">
                  <a:pos x="4" y="12"/>
                </a:cxn>
                <a:cxn ang="0">
                  <a:pos x="4" y="24"/>
                </a:cxn>
                <a:cxn ang="0">
                  <a:pos x="4" y="60"/>
                </a:cxn>
                <a:cxn ang="0">
                  <a:pos x="0" y="60"/>
                </a:cxn>
                <a:cxn ang="0">
                  <a:pos x="0" y="0"/>
                </a:cxn>
                <a:cxn ang="0">
                  <a:pos x="4" y="0"/>
                </a:cxn>
                <a:cxn ang="0">
                  <a:pos x="18" y="42"/>
                </a:cxn>
                <a:cxn ang="0">
                  <a:pos x="18" y="42"/>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20"/>
                  </a:lnTo>
                  <a:lnTo>
                    <a:pt x="6" y="20"/>
                  </a:lnTo>
                  <a:lnTo>
                    <a:pt x="4" y="12"/>
                  </a:lnTo>
                  <a:lnTo>
                    <a:pt x="4" y="12"/>
                  </a:lnTo>
                  <a:lnTo>
                    <a:pt x="4" y="12"/>
                  </a:lnTo>
                  <a:lnTo>
                    <a:pt x="4" y="24"/>
                  </a:lnTo>
                  <a:lnTo>
                    <a:pt x="4" y="60"/>
                  </a:lnTo>
                  <a:lnTo>
                    <a:pt x="0" y="60"/>
                  </a:lnTo>
                  <a:lnTo>
                    <a:pt x="0" y="0"/>
                  </a:lnTo>
                  <a:lnTo>
                    <a:pt x="4" y="0"/>
                  </a:lnTo>
                  <a:lnTo>
                    <a:pt x="18" y="42"/>
                  </a:lnTo>
                  <a:lnTo>
                    <a:pt x="18" y="42"/>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89" name="Freeform 5912">
              <a:extLst>
                <a:ext uri="{FF2B5EF4-FFF2-40B4-BE49-F238E27FC236}">
                  <a16:creationId xmlns:a16="http://schemas.microsoft.com/office/drawing/2014/main" id="{B64687D6-6C78-8B4A-B895-AFE933485881}"/>
                </a:ext>
              </a:extLst>
            </p:cNvPr>
            <p:cNvSpPr>
              <a:spLocks/>
            </p:cNvSpPr>
            <p:nvPr/>
          </p:nvSpPr>
          <p:spPr bwMode="auto">
            <a:xfrm>
              <a:off x="4798262" y="2894630"/>
              <a:ext cx="38063" cy="94559"/>
            </a:xfrm>
            <a:custGeom>
              <a:avLst/>
              <a:gdLst/>
              <a:ahLst/>
              <a:cxnLst>
                <a:cxn ang="0">
                  <a:pos x="24" y="6"/>
                </a:cxn>
                <a:cxn ang="0">
                  <a:pos x="14" y="6"/>
                </a:cxn>
                <a:cxn ang="0">
                  <a:pos x="14" y="60"/>
                </a:cxn>
                <a:cxn ang="0">
                  <a:pos x="8" y="60"/>
                </a:cxn>
                <a:cxn ang="0">
                  <a:pos x="8" y="6"/>
                </a:cxn>
                <a:cxn ang="0">
                  <a:pos x="0" y="6"/>
                </a:cxn>
                <a:cxn ang="0">
                  <a:pos x="0" y="0"/>
                </a:cxn>
                <a:cxn ang="0">
                  <a:pos x="24" y="0"/>
                </a:cxn>
                <a:cxn ang="0">
                  <a:pos x="24" y="6"/>
                </a:cxn>
              </a:cxnLst>
              <a:rect l="0" t="0" r="r" b="b"/>
              <a:pathLst>
                <a:path w="24" h="60">
                  <a:moveTo>
                    <a:pt x="24" y="6"/>
                  </a:moveTo>
                  <a:lnTo>
                    <a:pt x="14" y="6"/>
                  </a:lnTo>
                  <a:lnTo>
                    <a:pt x="14" y="60"/>
                  </a:lnTo>
                  <a:lnTo>
                    <a:pt x="8" y="60"/>
                  </a:lnTo>
                  <a:lnTo>
                    <a:pt x="8" y="6"/>
                  </a:lnTo>
                  <a:lnTo>
                    <a:pt x="0" y="6"/>
                  </a:lnTo>
                  <a:lnTo>
                    <a:pt x="0" y="0"/>
                  </a:lnTo>
                  <a:lnTo>
                    <a:pt x="24" y="0"/>
                  </a:lnTo>
                  <a:lnTo>
                    <a:pt x="24"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90" name="Freeform 5913">
              <a:extLst>
                <a:ext uri="{FF2B5EF4-FFF2-40B4-BE49-F238E27FC236}">
                  <a16:creationId xmlns:a16="http://schemas.microsoft.com/office/drawing/2014/main" id="{0D13A484-6238-C545-8E21-7E00269809CB}"/>
                </a:ext>
              </a:extLst>
            </p:cNvPr>
            <p:cNvSpPr>
              <a:spLocks noEditPoints="1"/>
            </p:cNvSpPr>
            <p:nvPr/>
          </p:nvSpPr>
          <p:spPr bwMode="auto">
            <a:xfrm>
              <a:off x="4842668" y="2894630"/>
              <a:ext cx="40178" cy="94559"/>
            </a:xfrm>
            <a:custGeom>
              <a:avLst/>
              <a:gdLst/>
              <a:ahLst/>
              <a:cxnLst>
                <a:cxn ang="0">
                  <a:pos x="0" y="60"/>
                </a:cxn>
                <a:cxn ang="0">
                  <a:pos x="0" y="0"/>
                </a:cxn>
                <a:cxn ang="0">
                  <a:pos x="6" y="0"/>
                </a:cxn>
                <a:cxn ang="0">
                  <a:pos x="6" y="0"/>
                </a:cxn>
                <a:cxn ang="0">
                  <a:pos x="14" y="0"/>
                </a:cxn>
                <a:cxn ang="0">
                  <a:pos x="18" y="2"/>
                </a:cxn>
                <a:cxn ang="0">
                  <a:pos x="22" y="8"/>
                </a:cxn>
                <a:cxn ang="0">
                  <a:pos x="24" y="16"/>
                </a:cxn>
                <a:cxn ang="0">
                  <a:pos x="24" y="16"/>
                </a:cxn>
                <a:cxn ang="0">
                  <a:pos x="24" y="22"/>
                </a:cxn>
                <a:cxn ang="0">
                  <a:pos x="22" y="26"/>
                </a:cxn>
                <a:cxn ang="0">
                  <a:pos x="18" y="30"/>
                </a:cxn>
                <a:cxn ang="0">
                  <a:pos x="12" y="32"/>
                </a:cxn>
                <a:cxn ang="0">
                  <a:pos x="26" y="60"/>
                </a:cxn>
                <a:cxn ang="0">
                  <a:pos x="20" y="60"/>
                </a:cxn>
                <a:cxn ang="0">
                  <a:pos x="6" y="32"/>
                </a:cxn>
                <a:cxn ang="0">
                  <a:pos x="6" y="32"/>
                </a:cxn>
                <a:cxn ang="0">
                  <a:pos x="6" y="60"/>
                </a:cxn>
                <a:cxn ang="0">
                  <a:pos x="0" y="60"/>
                </a:cxn>
                <a:cxn ang="0">
                  <a:pos x="6" y="26"/>
                </a:cxn>
                <a:cxn ang="0">
                  <a:pos x="8" y="26"/>
                </a:cxn>
                <a:cxn ang="0">
                  <a:pos x="8" y="26"/>
                </a:cxn>
                <a:cxn ang="0">
                  <a:pos x="14" y="26"/>
                </a:cxn>
                <a:cxn ang="0">
                  <a:pos x="16" y="24"/>
                </a:cxn>
                <a:cxn ang="0">
                  <a:pos x="18" y="20"/>
                </a:cxn>
                <a:cxn ang="0">
                  <a:pos x="18" y="16"/>
                </a:cxn>
                <a:cxn ang="0">
                  <a:pos x="18" y="16"/>
                </a:cxn>
                <a:cxn ang="0">
                  <a:pos x="18" y="10"/>
                </a:cxn>
                <a:cxn ang="0">
                  <a:pos x="16" y="8"/>
                </a:cxn>
                <a:cxn ang="0">
                  <a:pos x="12" y="6"/>
                </a:cxn>
                <a:cxn ang="0">
                  <a:pos x="8" y="6"/>
                </a:cxn>
                <a:cxn ang="0">
                  <a:pos x="6" y="6"/>
                </a:cxn>
                <a:cxn ang="0">
                  <a:pos x="6" y="26"/>
                </a:cxn>
              </a:cxnLst>
              <a:rect l="0" t="0" r="r" b="b"/>
              <a:pathLst>
                <a:path w="26" h="60">
                  <a:moveTo>
                    <a:pt x="0" y="60"/>
                  </a:moveTo>
                  <a:lnTo>
                    <a:pt x="0" y="0"/>
                  </a:lnTo>
                  <a:lnTo>
                    <a:pt x="6" y="0"/>
                  </a:lnTo>
                  <a:lnTo>
                    <a:pt x="6" y="0"/>
                  </a:lnTo>
                  <a:lnTo>
                    <a:pt x="14" y="0"/>
                  </a:lnTo>
                  <a:lnTo>
                    <a:pt x="18" y="2"/>
                  </a:lnTo>
                  <a:lnTo>
                    <a:pt x="22" y="8"/>
                  </a:lnTo>
                  <a:lnTo>
                    <a:pt x="24" y="16"/>
                  </a:lnTo>
                  <a:lnTo>
                    <a:pt x="24" y="16"/>
                  </a:lnTo>
                  <a:lnTo>
                    <a:pt x="24" y="22"/>
                  </a:lnTo>
                  <a:lnTo>
                    <a:pt x="22" y="26"/>
                  </a:lnTo>
                  <a:lnTo>
                    <a:pt x="18" y="30"/>
                  </a:lnTo>
                  <a:lnTo>
                    <a:pt x="12" y="32"/>
                  </a:lnTo>
                  <a:lnTo>
                    <a:pt x="26" y="60"/>
                  </a:lnTo>
                  <a:lnTo>
                    <a:pt x="20" y="60"/>
                  </a:lnTo>
                  <a:lnTo>
                    <a:pt x="6" y="32"/>
                  </a:lnTo>
                  <a:lnTo>
                    <a:pt x="6" y="32"/>
                  </a:lnTo>
                  <a:lnTo>
                    <a:pt x="6" y="60"/>
                  </a:lnTo>
                  <a:lnTo>
                    <a:pt x="0" y="60"/>
                  </a:lnTo>
                  <a:close/>
                  <a:moveTo>
                    <a:pt x="6" y="26"/>
                  </a:moveTo>
                  <a:lnTo>
                    <a:pt x="8" y="26"/>
                  </a:lnTo>
                  <a:lnTo>
                    <a:pt x="8" y="26"/>
                  </a:lnTo>
                  <a:lnTo>
                    <a:pt x="14" y="26"/>
                  </a:lnTo>
                  <a:lnTo>
                    <a:pt x="16" y="24"/>
                  </a:lnTo>
                  <a:lnTo>
                    <a:pt x="18" y="20"/>
                  </a:lnTo>
                  <a:lnTo>
                    <a:pt x="18" y="16"/>
                  </a:lnTo>
                  <a:lnTo>
                    <a:pt x="18" y="16"/>
                  </a:lnTo>
                  <a:lnTo>
                    <a:pt x="18" y="10"/>
                  </a:lnTo>
                  <a:lnTo>
                    <a:pt x="16" y="8"/>
                  </a:lnTo>
                  <a:lnTo>
                    <a:pt x="12" y="6"/>
                  </a:lnTo>
                  <a:lnTo>
                    <a:pt x="8" y="6"/>
                  </a:lnTo>
                  <a:lnTo>
                    <a:pt x="6" y="6"/>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91" name="Freeform 5914">
              <a:extLst>
                <a:ext uri="{FF2B5EF4-FFF2-40B4-BE49-F238E27FC236}">
                  <a16:creationId xmlns:a16="http://schemas.microsoft.com/office/drawing/2014/main" id="{B2104828-7D2E-F649-AAA3-F237DE09412E}"/>
                </a:ext>
              </a:extLst>
            </p:cNvPr>
            <p:cNvSpPr>
              <a:spLocks noEditPoints="1"/>
            </p:cNvSpPr>
            <p:nvPr/>
          </p:nvSpPr>
          <p:spPr bwMode="auto">
            <a:xfrm>
              <a:off x="4882846" y="2894630"/>
              <a:ext cx="48635" cy="94559"/>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4"/>
                </a:cxn>
                <a:cxn ang="0">
                  <a:pos x="16" y="20"/>
                </a:cxn>
                <a:cxn ang="0">
                  <a:pos x="16" y="20"/>
                </a:cxn>
                <a:cxn ang="0">
                  <a:pos x="16" y="8"/>
                </a:cxn>
                <a:cxn ang="0">
                  <a:pos x="14" y="8"/>
                </a:cxn>
                <a:cxn ang="0">
                  <a:pos x="14" y="8"/>
                </a:cxn>
                <a:cxn ang="0">
                  <a:pos x="14" y="20"/>
                </a:cxn>
                <a:cxn ang="0">
                  <a:pos x="10" y="44"/>
                </a:cxn>
                <a:cxn ang="0">
                  <a:pos x="20" y="44"/>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4"/>
                  </a:moveTo>
                  <a:lnTo>
                    <a:pt x="16" y="20"/>
                  </a:lnTo>
                  <a:lnTo>
                    <a:pt x="16" y="20"/>
                  </a:lnTo>
                  <a:lnTo>
                    <a:pt x="16" y="8"/>
                  </a:lnTo>
                  <a:lnTo>
                    <a:pt x="14" y="8"/>
                  </a:lnTo>
                  <a:lnTo>
                    <a:pt x="14" y="8"/>
                  </a:lnTo>
                  <a:lnTo>
                    <a:pt x="14"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92" name="Freeform 5915">
              <a:extLst>
                <a:ext uri="{FF2B5EF4-FFF2-40B4-BE49-F238E27FC236}">
                  <a16:creationId xmlns:a16="http://schemas.microsoft.com/office/drawing/2014/main" id="{CA91EB4E-4432-CD49-9271-5C23406B1985}"/>
                </a:ext>
              </a:extLst>
            </p:cNvPr>
            <p:cNvSpPr>
              <a:spLocks/>
            </p:cNvSpPr>
            <p:nvPr/>
          </p:nvSpPr>
          <p:spPr bwMode="auto">
            <a:xfrm>
              <a:off x="4937825" y="2894630"/>
              <a:ext cx="31718" cy="94559"/>
            </a:xfrm>
            <a:custGeom>
              <a:avLst/>
              <a:gdLst/>
              <a:ahLst/>
              <a:cxnLst>
                <a:cxn ang="0">
                  <a:pos x="6" y="56"/>
                </a:cxn>
                <a:cxn ang="0">
                  <a:pos x="20" y="56"/>
                </a:cxn>
                <a:cxn ang="0">
                  <a:pos x="20" y="60"/>
                </a:cxn>
                <a:cxn ang="0">
                  <a:pos x="0" y="60"/>
                </a:cxn>
                <a:cxn ang="0">
                  <a:pos x="0" y="0"/>
                </a:cxn>
                <a:cxn ang="0">
                  <a:pos x="6" y="0"/>
                </a:cxn>
                <a:cxn ang="0">
                  <a:pos x="6" y="56"/>
                </a:cxn>
              </a:cxnLst>
              <a:rect l="0" t="0" r="r" b="b"/>
              <a:pathLst>
                <a:path w="20" h="60">
                  <a:moveTo>
                    <a:pt x="6" y="56"/>
                  </a:moveTo>
                  <a:lnTo>
                    <a:pt x="20" y="56"/>
                  </a:lnTo>
                  <a:lnTo>
                    <a:pt x="20" y="60"/>
                  </a:lnTo>
                  <a:lnTo>
                    <a:pt x="0" y="60"/>
                  </a:lnTo>
                  <a:lnTo>
                    <a:pt x="0" y="0"/>
                  </a:lnTo>
                  <a:lnTo>
                    <a:pt x="6" y="0"/>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93" name="Freeform 5916">
              <a:extLst>
                <a:ext uri="{FF2B5EF4-FFF2-40B4-BE49-F238E27FC236}">
                  <a16:creationId xmlns:a16="http://schemas.microsoft.com/office/drawing/2014/main" id="{B204A2CD-2E5C-7D4E-8DB5-F917360CB2AC}"/>
                </a:ext>
              </a:extLst>
            </p:cNvPr>
            <p:cNvSpPr>
              <a:spLocks noEditPoints="1"/>
            </p:cNvSpPr>
            <p:nvPr/>
          </p:nvSpPr>
          <p:spPr bwMode="auto">
            <a:xfrm>
              <a:off x="4466270" y="3033170"/>
              <a:ext cx="44407" cy="96759"/>
            </a:xfrm>
            <a:custGeom>
              <a:avLst/>
              <a:gdLst/>
              <a:ahLst/>
              <a:cxnLst>
                <a:cxn ang="0">
                  <a:pos x="28" y="60"/>
                </a:cxn>
                <a:cxn ang="0">
                  <a:pos x="22" y="60"/>
                </a:cxn>
                <a:cxn ang="0">
                  <a:pos x="20" y="48"/>
                </a:cxn>
                <a:cxn ang="0">
                  <a:pos x="8" y="48"/>
                </a:cxn>
                <a:cxn ang="0">
                  <a:pos x="6" y="60"/>
                </a:cxn>
                <a:cxn ang="0">
                  <a:pos x="0" y="60"/>
                </a:cxn>
                <a:cxn ang="0">
                  <a:pos x="12" y="0"/>
                </a:cxn>
                <a:cxn ang="0">
                  <a:pos x="16" y="0"/>
                </a:cxn>
                <a:cxn ang="0">
                  <a:pos x="28" y="60"/>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0">
                  <a:moveTo>
                    <a:pt x="28" y="60"/>
                  </a:moveTo>
                  <a:lnTo>
                    <a:pt x="22" y="60"/>
                  </a:lnTo>
                  <a:lnTo>
                    <a:pt x="20" y="48"/>
                  </a:lnTo>
                  <a:lnTo>
                    <a:pt x="8" y="48"/>
                  </a:lnTo>
                  <a:lnTo>
                    <a:pt x="6" y="60"/>
                  </a:lnTo>
                  <a:lnTo>
                    <a:pt x="0" y="60"/>
                  </a:lnTo>
                  <a:lnTo>
                    <a:pt x="12" y="0"/>
                  </a:lnTo>
                  <a:lnTo>
                    <a:pt x="16" y="0"/>
                  </a:lnTo>
                  <a:lnTo>
                    <a:pt x="28" y="60"/>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94" name="Freeform 5917">
              <a:extLst>
                <a:ext uri="{FF2B5EF4-FFF2-40B4-BE49-F238E27FC236}">
                  <a16:creationId xmlns:a16="http://schemas.microsoft.com/office/drawing/2014/main" id="{7EF4EA68-B502-5E49-9196-DB23445AB18D}"/>
                </a:ext>
              </a:extLst>
            </p:cNvPr>
            <p:cNvSpPr>
              <a:spLocks/>
            </p:cNvSpPr>
            <p:nvPr/>
          </p:nvSpPr>
          <p:spPr bwMode="auto">
            <a:xfrm>
              <a:off x="4521250" y="3033170"/>
              <a:ext cx="27490" cy="96759"/>
            </a:xfrm>
            <a:custGeom>
              <a:avLst/>
              <a:gdLst/>
              <a:ahLst/>
              <a:cxnLst>
                <a:cxn ang="0">
                  <a:pos x="18" y="6"/>
                </a:cxn>
                <a:cxn ang="0">
                  <a:pos x="4" y="6"/>
                </a:cxn>
                <a:cxn ang="0">
                  <a:pos x="4" y="26"/>
                </a:cxn>
                <a:cxn ang="0">
                  <a:pos x="18" y="26"/>
                </a:cxn>
                <a:cxn ang="0">
                  <a:pos x="18" y="32"/>
                </a:cxn>
                <a:cxn ang="0">
                  <a:pos x="4" y="32"/>
                </a:cxn>
                <a:cxn ang="0">
                  <a:pos x="4" y="60"/>
                </a:cxn>
                <a:cxn ang="0">
                  <a:pos x="0" y="60"/>
                </a:cxn>
                <a:cxn ang="0">
                  <a:pos x="0" y="0"/>
                </a:cxn>
                <a:cxn ang="0">
                  <a:pos x="18" y="0"/>
                </a:cxn>
                <a:cxn ang="0">
                  <a:pos x="18" y="6"/>
                </a:cxn>
              </a:cxnLst>
              <a:rect l="0" t="0" r="r" b="b"/>
              <a:pathLst>
                <a:path w="18" h="60">
                  <a:moveTo>
                    <a:pt x="18" y="6"/>
                  </a:moveTo>
                  <a:lnTo>
                    <a:pt x="4" y="6"/>
                  </a:lnTo>
                  <a:lnTo>
                    <a:pt x="4" y="26"/>
                  </a:lnTo>
                  <a:lnTo>
                    <a:pt x="18" y="26"/>
                  </a:lnTo>
                  <a:lnTo>
                    <a:pt x="18" y="32"/>
                  </a:lnTo>
                  <a:lnTo>
                    <a:pt x="4" y="32"/>
                  </a:lnTo>
                  <a:lnTo>
                    <a:pt x="4" y="60"/>
                  </a:lnTo>
                  <a:lnTo>
                    <a:pt x="0" y="60"/>
                  </a:lnTo>
                  <a:lnTo>
                    <a:pt x="0" y="0"/>
                  </a:lnTo>
                  <a:lnTo>
                    <a:pt x="18" y="0"/>
                  </a:lnTo>
                  <a:lnTo>
                    <a:pt x="18"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95" name="Freeform 5918">
              <a:extLst>
                <a:ext uri="{FF2B5EF4-FFF2-40B4-BE49-F238E27FC236}">
                  <a16:creationId xmlns:a16="http://schemas.microsoft.com/office/drawing/2014/main" id="{F1AABDD1-B812-9745-9E85-C595E69E2013}"/>
                </a:ext>
              </a:extLst>
            </p:cNvPr>
            <p:cNvSpPr>
              <a:spLocks noEditPoints="1"/>
            </p:cNvSpPr>
            <p:nvPr/>
          </p:nvSpPr>
          <p:spPr bwMode="auto">
            <a:xfrm>
              <a:off x="4561428" y="3033170"/>
              <a:ext cx="42292" cy="96759"/>
            </a:xfrm>
            <a:custGeom>
              <a:avLst/>
              <a:gdLst/>
              <a:ahLst/>
              <a:cxnLst>
                <a:cxn ang="0">
                  <a:pos x="0" y="60"/>
                </a:cxn>
                <a:cxn ang="0">
                  <a:pos x="0" y="0"/>
                </a:cxn>
                <a:cxn ang="0">
                  <a:pos x="6" y="0"/>
                </a:cxn>
                <a:cxn ang="0">
                  <a:pos x="6" y="0"/>
                </a:cxn>
                <a:cxn ang="0">
                  <a:pos x="12" y="0"/>
                </a:cxn>
                <a:cxn ang="0">
                  <a:pos x="18" y="2"/>
                </a:cxn>
                <a:cxn ang="0">
                  <a:pos x="22" y="8"/>
                </a:cxn>
                <a:cxn ang="0">
                  <a:pos x="24" y="16"/>
                </a:cxn>
                <a:cxn ang="0">
                  <a:pos x="24" y="16"/>
                </a:cxn>
                <a:cxn ang="0">
                  <a:pos x="22" y="22"/>
                </a:cxn>
                <a:cxn ang="0">
                  <a:pos x="22" y="26"/>
                </a:cxn>
                <a:cxn ang="0">
                  <a:pos x="18" y="30"/>
                </a:cxn>
                <a:cxn ang="0">
                  <a:pos x="12" y="32"/>
                </a:cxn>
                <a:cxn ang="0">
                  <a:pos x="26" y="60"/>
                </a:cxn>
                <a:cxn ang="0">
                  <a:pos x="20" y="60"/>
                </a:cxn>
                <a:cxn ang="0">
                  <a:pos x="6" y="32"/>
                </a:cxn>
                <a:cxn ang="0">
                  <a:pos x="6" y="32"/>
                </a:cxn>
                <a:cxn ang="0">
                  <a:pos x="6" y="60"/>
                </a:cxn>
                <a:cxn ang="0">
                  <a:pos x="0" y="60"/>
                </a:cxn>
                <a:cxn ang="0">
                  <a:pos x="6" y="26"/>
                </a:cxn>
                <a:cxn ang="0">
                  <a:pos x="8" y="26"/>
                </a:cxn>
                <a:cxn ang="0">
                  <a:pos x="8" y="26"/>
                </a:cxn>
                <a:cxn ang="0">
                  <a:pos x="14" y="26"/>
                </a:cxn>
                <a:cxn ang="0">
                  <a:pos x="16" y="24"/>
                </a:cxn>
                <a:cxn ang="0">
                  <a:pos x="18" y="20"/>
                </a:cxn>
                <a:cxn ang="0">
                  <a:pos x="18" y="16"/>
                </a:cxn>
                <a:cxn ang="0">
                  <a:pos x="18" y="16"/>
                </a:cxn>
                <a:cxn ang="0">
                  <a:pos x="16" y="10"/>
                </a:cxn>
                <a:cxn ang="0">
                  <a:pos x="16" y="8"/>
                </a:cxn>
                <a:cxn ang="0">
                  <a:pos x="12" y="6"/>
                </a:cxn>
                <a:cxn ang="0">
                  <a:pos x="8" y="6"/>
                </a:cxn>
                <a:cxn ang="0">
                  <a:pos x="6" y="6"/>
                </a:cxn>
                <a:cxn ang="0">
                  <a:pos x="6" y="26"/>
                </a:cxn>
              </a:cxnLst>
              <a:rect l="0" t="0" r="r" b="b"/>
              <a:pathLst>
                <a:path w="26" h="60">
                  <a:moveTo>
                    <a:pt x="0" y="60"/>
                  </a:moveTo>
                  <a:lnTo>
                    <a:pt x="0" y="0"/>
                  </a:lnTo>
                  <a:lnTo>
                    <a:pt x="6" y="0"/>
                  </a:lnTo>
                  <a:lnTo>
                    <a:pt x="6" y="0"/>
                  </a:lnTo>
                  <a:lnTo>
                    <a:pt x="12" y="0"/>
                  </a:lnTo>
                  <a:lnTo>
                    <a:pt x="18" y="2"/>
                  </a:lnTo>
                  <a:lnTo>
                    <a:pt x="22" y="8"/>
                  </a:lnTo>
                  <a:lnTo>
                    <a:pt x="24" y="16"/>
                  </a:lnTo>
                  <a:lnTo>
                    <a:pt x="24" y="16"/>
                  </a:lnTo>
                  <a:lnTo>
                    <a:pt x="22" y="22"/>
                  </a:lnTo>
                  <a:lnTo>
                    <a:pt x="22" y="26"/>
                  </a:lnTo>
                  <a:lnTo>
                    <a:pt x="18" y="30"/>
                  </a:lnTo>
                  <a:lnTo>
                    <a:pt x="12" y="32"/>
                  </a:lnTo>
                  <a:lnTo>
                    <a:pt x="26" y="60"/>
                  </a:lnTo>
                  <a:lnTo>
                    <a:pt x="20" y="60"/>
                  </a:lnTo>
                  <a:lnTo>
                    <a:pt x="6" y="32"/>
                  </a:lnTo>
                  <a:lnTo>
                    <a:pt x="6" y="32"/>
                  </a:lnTo>
                  <a:lnTo>
                    <a:pt x="6" y="60"/>
                  </a:lnTo>
                  <a:lnTo>
                    <a:pt x="0" y="60"/>
                  </a:lnTo>
                  <a:close/>
                  <a:moveTo>
                    <a:pt x="6" y="26"/>
                  </a:moveTo>
                  <a:lnTo>
                    <a:pt x="8" y="26"/>
                  </a:lnTo>
                  <a:lnTo>
                    <a:pt x="8" y="26"/>
                  </a:lnTo>
                  <a:lnTo>
                    <a:pt x="14" y="26"/>
                  </a:lnTo>
                  <a:lnTo>
                    <a:pt x="16" y="24"/>
                  </a:lnTo>
                  <a:lnTo>
                    <a:pt x="18" y="20"/>
                  </a:lnTo>
                  <a:lnTo>
                    <a:pt x="18" y="16"/>
                  </a:lnTo>
                  <a:lnTo>
                    <a:pt x="18" y="16"/>
                  </a:lnTo>
                  <a:lnTo>
                    <a:pt x="16" y="10"/>
                  </a:lnTo>
                  <a:lnTo>
                    <a:pt x="16" y="8"/>
                  </a:lnTo>
                  <a:lnTo>
                    <a:pt x="12" y="6"/>
                  </a:lnTo>
                  <a:lnTo>
                    <a:pt x="8" y="6"/>
                  </a:lnTo>
                  <a:lnTo>
                    <a:pt x="6" y="6"/>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96" name="Rectangle 5919">
              <a:extLst>
                <a:ext uri="{FF2B5EF4-FFF2-40B4-BE49-F238E27FC236}">
                  <a16:creationId xmlns:a16="http://schemas.microsoft.com/office/drawing/2014/main" id="{8A936BAE-F3D3-8C48-A041-BAC38DE73AC3}"/>
                </a:ext>
              </a:extLst>
            </p:cNvPr>
            <p:cNvSpPr>
              <a:spLocks noChangeArrowheads="1"/>
            </p:cNvSpPr>
            <p:nvPr/>
          </p:nvSpPr>
          <p:spPr bwMode="auto">
            <a:xfrm>
              <a:off x="4614292" y="3033170"/>
              <a:ext cx="6344" cy="967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97" name="Freeform 5920">
              <a:extLst>
                <a:ext uri="{FF2B5EF4-FFF2-40B4-BE49-F238E27FC236}">
                  <a16:creationId xmlns:a16="http://schemas.microsoft.com/office/drawing/2014/main" id="{38F61C63-6D57-224A-88F7-110B994FC226}"/>
                </a:ext>
              </a:extLst>
            </p:cNvPr>
            <p:cNvSpPr>
              <a:spLocks/>
            </p:cNvSpPr>
            <p:nvPr/>
          </p:nvSpPr>
          <p:spPr bwMode="auto">
            <a:xfrm>
              <a:off x="4633324" y="3033170"/>
              <a:ext cx="38063" cy="98958"/>
            </a:xfrm>
            <a:custGeom>
              <a:avLst/>
              <a:gdLst/>
              <a:ahLst/>
              <a:cxnLst>
                <a:cxn ang="0">
                  <a:pos x="24" y="58"/>
                </a:cxn>
                <a:cxn ang="0">
                  <a:pos x="24" y="58"/>
                </a:cxn>
                <a:cxn ang="0">
                  <a:pos x="20" y="60"/>
                </a:cxn>
                <a:cxn ang="0">
                  <a:pos x="16" y="62"/>
                </a:cxn>
                <a:cxn ang="0">
                  <a:pos x="16" y="62"/>
                </a:cxn>
                <a:cxn ang="0">
                  <a:pos x="12" y="60"/>
                </a:cxn>
                <a:cxn ang="0">
                  <a:pos x="8" y="58"/>
                </a:cxn>
                <a:cxn ang="0">
                  <a:pos x="4" y="50"/>
                </a:cxn>
                <a:cxn ang="0">
                  <a:pos x="2" y="42"/>
                </a:cxn>
                <a:cxn ang="0">
                  <a:pos x="0" y="32"/>
                </a:cxn>
                <a:cxn ang="0">
                  <a:pos x="0" y="32"/>
                </a:cxn>
                <a:cxn ang="0">
                  <a:pos x="2" y="24"/>
                </a:cxn>
                <a:cxn ang="0">
                  <a:pos x="2" y="12"/>
                </a:cxn>
                <a:cxn ang="0">
                  <a:pos x="4" y="8"/>
                </a:cxn>
                <a:cxn ang="0">
                  <a:pos x="8" y="4"/>
                </a:cxn>
                <a:cxn ang="0">
                  <a:pos x="12" y="0"/>
                </a:cxn>
                <a:cxn ang="0">
                  <a:pos x="18" y="0"/>
                </a:cxn>
                <a:cxn ang="0">
                  <a:pos x="18" y="0"/>
                </a:cxn>
                <a:cxn ang="0">
                  <a:pos x="22" y="0"/>
                </a:cxn>
                <a:cxn ang="0">
                  <a:pos x="24" y="2"/>
                </a:cxn>
                <a:cxn ang="0">
                  <a:pos x="24" y="8"/>
                </a:cxn>
                <a:cxn ang="0">
                  <a:pos x="24" y="8"/>
                </a:cxn>
                <a:cxn ang="0">
                  <a:pos x="22" y="6"/>
                </a:cxn>
                <a:cxn ang="0">
                  <a:pos x="18" y="6"/>
                </a:cxn>
                <a:cxn ang="0">
                  <a:pos x="18" y="6"/>
                </a:cxn>
                <a:cxn ang="0">
                  <a:pos x="14" y="6"/>
                </a:cxn>
                <a:cxn ang="0">
                  <a:pos x="12" y="8"/>
                </a:cxn>
                <a:cxn ang="0">
                  <a:pos x="8" y="14"/>
                </a:cxn>
                <a:cxn ang="0">
                  <a:pos x="6" y="22"/>
                </a:cxn>
                <a:cxn ang="0">
                  <a:pos x="6" y="30"/>
                </a:cxn>
                <a:cxn ang="0">
                  <a:pos x="6" y="30"/>
                </a:cxn>
                <a:cxn ang="0">
                  <a:pos x="6" y="38"/>
                </a:cxn>
                <a:cxn ang="0">
                  <a:pos x="8" y="46"/>
                </a:cxn>
                <a:cxn ang="0">
                  <a:pos x="10" y="52"/>
                </a:cxn>
                <a:cxn ang="0">
                  <a:pos x="14" y="56"/>
                </a:cxn>
                <a:cxn ang="0">
                  <a:pos x="18" y="56"/>
                </a:cxn>
                <a:cxn ang="0">
                  <a:pos x="18" y="56"/>
                </a:cxn>
                <a:cxn ang="0">
                  <a:pos x="22" y="56"/>
                </a:cxn>
                <a:cxn ang="0">
                  <a:pos x="24" y="54"/>
                </a:cxn>
                <a:cxn ang="0">
                  <a:pos x="24" y="58"/>
                </a:cxn>
              </a:cxnLst>
              <a:rect l="0" t="0" r="r" b="b"/>
              <a:pathLst>
                <a:path w="24" h="62">
                  <a:moveTo>
                    <a:pt x="24" y="58"/>
                  </a:moveTo>
                  <a:lnTo>
                    <a:pt x="24" y="58"/>
                  </a:lnTo>
                  <a:lnTo>
                    <a:pt x="20" y="60"/>
                  </a:lnTo>
                  <a:lnTo>
                    <a:pt x="16" y="62"/>
                  </a:lnTo>
                  <a:lnTo>
                    <a:pt x="16" y="62"/>
                  </a:lnTo>
                  <a:lnTo>
                    <a:pt x="12" y="60"/>
                  </a:lnTo>
                  <a:lnTo>
                    <a:pt x="8" y="58"/>
                  </a:lnTo>
                  <a:lnTo>
                    <a:pt x="4" y="50"/>
                  </a:lnTo>
                  <a:lnTo>
                    <a:pt x="2" y="42"/>
                  </a:lnTo>
                  <a:lnTo>
                    <a:pt x="0" y="32"/>
                  </a:lnTo>
                  <a:lnTo>
                    <a:pt x="0" y="32"/>
                  </a:lnTo>
                  <a:lnTo>
                    <a:pt x="2" y="24"/>
                  </a:lnTo>
                  <a:lnTo>
                    <a:pt x="2" y="12"/>
                  </a:lnTo>
                  <a:lnTo>
                    <a:pt x="4" y="8"/>
                  </a:lnTo>
                  <a:lnTo>
                    <a:pt x="8" y="4"/>
                  </a:lnTo>
                  <a:lnTo>
                    <a:pt x="12" y="0"/>
                  </a:lnTo>
                  <a:lnTo>
                    <a:pt x="18" y="0"/>
                  </a:lnTo>
                  <a:lnTo>
                    <a:pt x="18" y="0"/>
                  </a:lnTo>
                  <a:lnTo>
                    <a:pt x="22" y="0"/>
                  </a:lnTo>
                  <a:lnTo>
                    <a:pt x="24" y="2"/>
                  </a:lnTo>
                  <a:lnTo>
                    <a:pt x="24" y="8"/>
                  </a:lnTo>
                  <a:lnTo>
                    <a:pt x="24" y="8"/>
                  </a:lnTo>
                  <a:lnTo>
                    <a:pt x="22" y="6"/>
                  </a:lnTo>
                  <a:lnTo>
                    <a:pt x="18" y="6"/>
                  </a:lnTo>
                  <a:lnTo>
                    <a:pt x="18" y="6"/>
                  </a:lnTo>
                  <a:lnTo>
                    <a:pt x="14" y="6"/>
                  </a:lnTo>
                  <a:lnTo>
                    <a:pt x="12" y="8"/>
                  </a:lnTo>
                  <a:lnTo>
                    <a:pt x="8" y="14"/>
                  </a:lnTo>
                  <a:lnTo>
                    <a:pt x="6" y="22"/>
                  </a:lnTo>
                  <a:lnTo>
                    <a:pt x="6" y="30"/>
                  </a:lnTo>
                  <a:lnTo>
                    <a:pt x="6" y="30"/>
                  </a:lnTo>
                  <a:lnTo>
                    <a:pt x="6" y="38"/>
                  </a:lnTo>
                  <a:lnTo>
                    <a:pt x="8" y="46"/>
                  </a:lnTo>
                  <a:lnTo>
                    <a:pt x="10" y="52"/>
                  </a:lnTo>
                  <a:lnTo>
                    <a:pt x="14" y="56"/>
                  </a:lnTo>
                  <a:lnTo>
                    <a:pt x="18" y="56"/>
                  </a:lnTo>
                  <a:lnTo>
                    <a:pt x="18" y="56"/>
                  </a:lnTo>
                  <a:lnTo>
                    <a:pt x="22" y="56"/>
                  </a:lnTo>
                  <a:lnTo>
                    <a:pt x="24" y="54"/>
                  </a:lnTo>
                  <a:lnTo>
                    <a:pt x="24" y="5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98" name="Freeform 5921">
              <a:extLst>
                <a:ext uri="{FF2B5EF4-FFF2-40B4-BE49-F238E27FC236}">
                  <a16:creationId xmlns:a16="http://schemas.microsoft.com/office/drawing/2014/main" id="{C20556EC-BB45-784E-95F1-A53862263357}"/>
                </a:ext>
              </a:extLst>
            </p:cNvPr>
            <p:cNvSpPr>
              <a:spLocks noEditPoints="1"/>
            </p:cNvSpPr>
            <p:nvPr/>
          </p:nvSpPr>
          <p:spPr bwMode="auto">
            <a:xfrm>
              <a:off x="4677730" y="3033170"/>
              <a:ext cx="44407" cy="96759"/>
            </a:xfrm>
            <a:custGeom>
              <a:avLst/>
              <a:gdLst/>
              <a:ahLst/>
              <a:cxnLst>
                <a:cxn ang="0">
                  <a:pos x="28" y="60"/>
                </a:cxn>
                <a:cxn ang="0">
                  <a:pos x="22" y="60"/>
                </a:cxn>
                <a:cxn ang="0">
                  <a:pos x="20" y="48"/>
                </a:cxn>
                <a:cxn ang="0">
                  <a:pos x="8" y="48"/>
                </a:cxn>
                <a:cxn ang="0">
                  <a:pos x="6" y="60"/>
                </a:cxn>
                <a:cxn ang="0">
                  <a:pos x="0" y="60"/>
                </a:cxn>
                <a:cxn ang="0">
                  <a:pos x="10" y="0"/>
                </a:cxn>
                <a:cxn ang="0">
                  <a:pos x="16" y="0"/>
                </a:cxn>
                <a:cxn ang="0">
                  <a:pos x="28" y="60"/>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0">
                  <a:moveTo>
                    <a:pt x="28" y="60"/>
                  </a:moveTo>
                  <a:lnTo>
                    <a:pt x="22" y="60"/>
                  </a:lnTo>
                  <a:lnTo>
                    <a:pt x="20" y="48"/>
                  </a:lnTo>
                  <a:lnTo>
                    <a:pt x="8" y="48"/>
                  </a:lnTo>
                  <a:lnTo>
                    <a:pt x="6" y="60"/>
                  </a:lnTo>
                  <a:lnTo>
                    <a:pt x="0" y="60"/>
                  </a:lnTo>
                  <a:lnTo>
                    <a:pt x="10" y="0"/>
                  </a:lnTo>
                  <a:lnTo>
                    <a:pt x="16" y="0"/>
                  </a:lnTo>
                  <a:lnTo>
                    <a:pt x="28" y="60"/>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099" name="Freeform 5922">
              <a:extLst>
                <a:ext uri="{FF2B5EF4-FFF2-40B4-BE49-F238E27FC236}">
                  <a16:creationId xmlns:a16="http://schemas.microsoft.com/office/drawing/2014/main" id="{153B3B1F-52B0-8D43-80C1-732351880263}"/>
                </a:ext>
              </a:extLst>
            </p:cNvPr>
            <p:cNvSpPr>
              <a:spLocks/>
            </p:cNvSpPr>
            <p:nvPr/>
          </p:nvSpPr>
          <p:spPr bwMode="auto">
            <a:xfrm>
              <a:off x="4730595" y="3033170"/>
              <a:ext cx="38063" cy="96759"/>
            </a:xfrm>
            <a:custGeom>
              <a:avLst/>
              <a:gdLst/>
              <a:ahLst/>
              <a:cxnLst>
                <a:cxn ang="0">
                  <a:pos x="24" y="60"/>
                </a:cxn>
                <a:cxn ang="0">
                  <a:pos x="20" y="60"/>
                </a:cxn>
                <a:cxn ang="0">
                  <a:pos x="6" y="20"/>
                </a:cxn>
                <a:cxn ang="0">
                  <a:pos x="6" y="20"/>
                </a:cxn>
                <a:cxn ang="0">
                  <a:pos x="4" y="12"/>
                </a:cxn>
                <a:cxn ang="0">
                  <a:pos x="4" y="12"/>
                </a:cxn>
                <a:cxn ang="0">
                  <a:pos x="4" y="12"/>
                </a:cxn>
                <a:cxn ang="0">
                  <a:pos x="4" y="24"/>
                </a:cxn>
                <a:cxn ang="0">
                  <a:pos x="4" y="60"/>
                </a:cxn>
                <a:cxn ang="0">
                  <a:pos x="0" y="60"/>
                </a:cxn>
                <a:cxn ang="0">
                  <a:pos x="0" y="0"/>
                </a:cxn>
                <a:cxn ang="0">
                  <a:pos x="4" y="0"/>
                </a:cxn>
                <a:cxn ang="0">
                  <a:pos x="18" y="42"/>
                </a:cxn>
                <a:cxn ang="0">
                  <a:pos x="18" y="42"/>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20"/>
                  </a:lnTo>
                  <a:lnTo>
                    <a:pt x="6" y="20"/>
                  </a:lnTo>
                  <a:lnTo>
                    <a:pt x="4" y="12"/>
                  </a:lnTo>
                  <a:lnTo>
                    <a:pt x="4" y="12"/>
                  </a:lnTo>
                  <a:lnTo>
                    <a:pt x="4" y="12"/>
                  </a:lnTo>
                  <a:lnTo>
                    <a:pt x="4" y="24"/>
                  </a:lnTo>
                  <a:lnTo>
                    <a:pt x="4" y="60"/>
                  </a:lnTo>
                  <a:lnTo>
                    <a:pt x="0" y="60"/>
                  </a:lnTo>
                  <a:lnTo>
                    <a:pt x="0" y="0"/>
                  </a:lnTo>
                  <a:lnTo>
                    <a:pt x="4" y="0"/>
                  </a:lnTo>
                  <a:lnTo>
                    <a:pt x="18" y="42"/>
                  </a:lnTo>
                  <a:lnTo>
                    <a:pt x="18" y="42"/>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00" name="Freeform 5923">
              <a:extLst>
                <a:ext uri="{FF2B5EF4-FFF2-40B4-BE49-F238E27FC236}">
                  <a16:creationId xmlns:a16="http://schemas.microsoft.com/office/drawing/2014/main" id="{19ACE285-FA65-A049-B5FE-B2B605A3D191}"/>
                </a:ext>
              </a:extLst>
            </p:cNvPr>
            <p:cNvSpPr>
              <a:spLocks noEditPoints="1"/>
            </p:cNvSpPr>
            <p:nvPr/>
          </p:nvSpPr>
          <p:spPr bwMode="auto">
            <a:xfrm>
              <a:off x="4810950" y="3033170"/>
              <a:ext cx="38063" cy="96759"/>
            </a:xfrm>
            <a:custGeom>
              <a:avLst/>
              <a:gdLst/>
              <a:ahLst/>
              <a:cxnLst>
                <a:cxn ang="0">
                  <a:pos x="0" y="60"/>
                </a:cxn>
                <a:cxn ang="0">
                  <a:pos x="0" y="0"/>
                </a:cxn>
                <a:cxn ang="0">
                  <a:pos x="6" y="0"/>
                </a:cxn>
                <a:cxn ang="0">
                  <a:pos x="6" y="0"/>
                </a:cxn>
                <a:cxn ang="0">
                  <a:pos x="12" y="0"/>
                </a:cxn>
                <a:cxn ang="0">
                  <a:pos x="18" y="2"/>
                </a:cxn>
                <a:cxn ang="0">
                  <a:pos x="22" y="8"/>
                </a:cxn>
                <a:cxn ang="0">
                  <a:pos x="22" y="16"/>
                </a:cxn>
                <a:cxn ang="0">
                  <a:pos x="22" y="16"/>
                </a:cxn>
                <a:cxn ang="0">
                  <a:pos x="22" y="22"/>
                </a:cxn>
                <a:cxn ang="0">
                  <a:pos x="20" y="26"/>
                </a:cxn>
                <a:cxn ang="0">
                  <a:pos x="18" y="30"/>
                </a:cxn>
                <a:cxn ang="0">
                  <a:pos x="12" y="32"/>
                </a:cxn>
                <a:cxn ang="0">
                  <a:pos x="24" y="60"/>
                </a:cxn>
                <a:cxn ang="0">
                  <a:pos x="20" y="60"/>
                </a:cxn>
                <a:cxn ang="0">
                  <a:pos x="6" y="32"/>
                </a:cxn>
                <a:cxn ang="0">
                  <a:pos x="6" y="32"/>
                </a:cxn>
                <a:cxn ang="0">
                  <a:pos x="6" y="60"/>
                </a:cxn>
                <a:cxn ang="0">
                  <a:pos x="0" y="60"/>
                </a:cxn>
                <a:cxn ang="0">
                  <a:pos x="6" y="26"/>
                </a:cxn>
                <a:cxn ang="0">
                  <a:pos x="8" y="26"/>
                </a:cxn>
                <a:cxn ang="0">
                  <a:pos x="8" y="26"/>
                </a:cxn>
                <a:cxn ang="0">
                  <a:pos x="12" y="26"/>
                </a:cxn>
                <a:cxn ang="0">
                  <a:pos x="16" y="24"/>
                </a:cxn>
                <a:cxn ang="0">
                  <a:pos x="16" y="20"/>
                </a:cxn>
                <a:cxn ang="0">
                  <a:pos x="18" y="16"/>
                </a:cxn>
                <a:cxn ang="0">
                  <a:pos x="18" y="16"/>
                </a:cxn>
                <a:cxn ang="0">
                  <a:pos x="16" y="10"/>
                </a:cxn>
                <a:cxn ang="0">
                  <a:pos x="14" y="8"/>
                </a:cxn>
                <a:cxn ang="0">
                  <a:pos x="12" y="6"/>
                </a:cxn>
                <a:cxn ang="0">
                  <a:pos x="8" y="6"/>
                </a:cxn>
                <a:cxn ang="0">
                  <a:pos x="6" y="6"/>
                </a:cxn>
                <a:cxn ang="0">
                  <a:pos x="6" y="26"/>
                </a:cxn>
              </a:cxnLst>
              <a:rect l="0" t="0" r="r" b="b"/>
              <a:pathLst>
                <a:path w="24" h="60">
                  <a:moveTo>
                    <a:pt x="0" y="60"/>
                  </a:moveTo>
                  <a:lnTo>
                    <a:pt x="0" y="0"/>
                  </a:lnTo>
                  <a:lnTo>
                    <a:pt x="6" y="0"/>
                  </a:lnTo>
                  <a:lnTo>
                    <a:pt x="6" y="0"/>
                  </a:lnTo>
                  <a:lnTo>
                    <a:pt x="12" y="0"/>
                  </a:lnTo>
                  <a:lnTo>
                    <a:pt x="18" y="2"/>
                  </a:lnTo>
                  <a:lnTo>
                    <a:pt x="22" y="8"/>
                  </a:lnTo>
                  <a:lnTo>
                    <a:pt x="22" y="16"/>
                  </a:lnTo>
                  <a:lnTo>
                    <a:pt x="22" y="16"/>
                  </a:lnTo>
                  <a:lnTo>
                    <a:pt x="22" y="22"/>
                  </a:lnTo>
                  <a:lnTo>
                    <a:pt x="20" y="26"/>
                  </a:lnTo>
                  <a:lnTo>
                    <a:pt x="18" y="30"/>
                  </a:lnTo>
                  <a:lnTo>
                    <a:pt x="12" y="32"/>
                  </a:lnTo>
                  <a:lnTo>
                    <a:pt x="24" y="60"/>
                  </a:lnTo>
                  <a:lnTo>
                    <a:pt x="20" y="60"/>
                  </a:lnTo>
                  <a:lnTo>
                    <a:pt x="6" y="32"/>
                  </a:lnTo>
                  <a:lnTo>
                    <a:pt x="6" y="32"/>
                  </a:lnTo>
                  <a:lnTo>
                    <a:pt x="6" y="60"/>
                  </a:lnTo>
                  <a:lnTo>
                    <a:pt x="0" y="60"/>
                  </a:lnTo>
                  <a:close/>
                  <a:moveTo>
                    <a:pt x="6" y="26"/>
                  </a:moveTo>
                  <a:lnTo>
                    <a:pt x="8" y="26"/>
                  </a:lnTo>
                  <a:lnTo>
                    <a:pt x="8" y="26"/>
                  </a:lnTo>
                  <a:lnTo>
                    <a:pt x="12" y="26"/>
                  </a:lnTo>
                  <a:lnTo>
                    <a:pt x="16" y="24"/>
                  </a:lnTo>
                  <a:lnTo>
                    <a:pt x="16" y="20"/>
                  </a:lnTo>
                  <a:lnTo>
                    <a:pt x="18" y="16"/>
                  </a:lnTo>
                  <a:lnTo>
                    <a:pt x="18" y="16"/>
                  </a:lnTo>
                  <a:lnTo>
                    <a:pt x="16" y="10"/>
                  </a:lnTo>
                  <a:lnTo>
                    <a:pt x="14" y="8"/>
                  </a:lnTo>
                  <a:lnTo>
                    <a:pt x="12" y="6"/>
                  </a:lnTo>
                  <a:lnTo>
                    <a:pt x="8" y="6"/>
                  </a:lnTo>
                  <a:lnTo>
                    <a:pt x="6" y="6"/>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01" name="Freeform 5924">
              <a:extLst>
                <a:ext uri="{FF2B5EF4-FFF2-40B4-BE49-F238E27FC236}">
                  <a16:creationId xmlns:a16="http://schemas.microsoft.com/office/drawing/2014/main" id="{C5A2B1BB-E1F3-044A-9712-473DDE01F965}"/>
                </a:ext>
              </a:extLst>
            </p:cNvPr>
            <p:cNvSpPr>
              <a:spLocks/>
            </p:cNvSpPr>
            <p:nvPr/>
          </p:nvSpPr>
          <p:spPr bwMode="auto">
            <a:xfrm>
              <a:off x="4857471" y="3033170"/>
              <a:ext cx="31718" cy="96759"/>
            </a:xfrm>
            <a:custGeom>
              <a:avLst/>
              <a:gdLst/>
              <a:ahLst/>
              <a:cxnLst>
                <a:cxn ang="0">
                  <a:pos x="20" y="6"/>
                </a:cxn>
                <a:cxn ang="0">
                  <a:pos x="6" y="6"/>
                </a:cxn>
                <a:cxn ang="0">
                  <a:pos x="6" y="26"/>
                </a:cxn>
                <a:cxn ang="0">
                  <a:pos x="20" y="26"/>
                </a:cxn>
                <a:cxn ang="0">
                  <a:pos x="20" y="32"/>
                </a:cxn>
                <a:cxn ang="0">
                  <a:pos x="6" y="32"/>
                </a:cxn>
                <a:cxn ang="0">
                  <a:pos x="6" y="56"/>
                </a:cxn>
                <a:cxn ang="0">
                  <a:pos x="20" y="56"/>
                </a:cxn>
                <a:cxn ang="0">
                  <a:pos x="20" y="60"/>
                </a:cxn>
                <a:cxn ang="0">
                  <a:pos x="0" y="60"/>
                </a:cxn>
                <a:cxn ang="0">
                  <a:pos x="0" y="0"/>
                </a:cxn>
                <a:cxn ang="0">
                  <a:pos x="20" y="0"/>
                </a:cxn>
                <a:cxn ang="0">
                  <a:pos x="20" y="6"/>
                </a:cxn>
              </a:cxnLst>
              <a:rect l="0" t="0" r="r" b="b"/>
              <a:pathLst>
                <a:path w="20" h="60">
                  <a:moveTo>
                    <a:pt x="20" y="6"/>
                  </a:moveTo>
                  <a:lnTo>
                    <a:pt x="6" y="6"/>
                  </a:lnTo>
                  <a:lnTo>
                    <a:pt x="6" y="26"/>
                  </a:lnTo>
                  <a:lnTo>
                    <a:pt x="20" y="26"/>
                  </a:lnTo>
                  <a:lnTo>
                    <a:pt x="20" y="32"/>
                  </a:lnTo>
                  <a:lnTo>
                    <a:pt x="6" y="32"/>
                  </a:lnTo>
                  <a:lnTo>
                    <a:pt x="6" y="56"/>
                  </a:lnTo>
                  <a:lnTo>
                    <a:pt x="20" y="56"/>
                  </a:lnTo>
                  <a:lnTo>
                    <a:pt x="20" y="60"/>
                  </a:lnTo>
                  <a:lnTo>
                    <a:pt x="0" y="60"/>
                  </a:lnTo>
                  <a:lnTo>
                    <a:pt x="0" y="0"/>
                  </a:lnTo>
                  <a:lnTo>
                    <a:pt x="20" y="0"/>
                  </a:lnTo>
                  <a:lnTo>
                    <a:pt x="20"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02" name="Freeform 5925">
              <a:extLst>
                <a:ext uri="{FF2B5EF4-FFF2-40B4-BE49-F238E27FC236}">
                  <a16:creationId xmlns:a16="http://schemas.microsoft.com/office/drawing/2014/main" id="{EBDCCC8B-A53A-9F43-B330-0B619C6619DA}"/>
                </a:ext>
              </a:extLst>
            </p:cNvPr>
            <p:cNvSpPr>
              <a:spLocks noEditPoints="1"/>
            </p:cNvSpPr>
            <p:nvPr/>
          </p:nvSpPr>
          <p:spPr bwMode="auto">
            <a:xfrm>
              <a:off x="4901876" y="3033170"/>
              <a:ext cx="35949" cy="96759"/>
            </a:xfrm>
            <a:custGeom>
              <a:avLst/>
              <a:gdLst/>
              <a:ahLst/>
              <a:cxnLst>
                <a:cxn ang="0">
                  <a:pos x="0" y="60"/>
                </a:cxn>
                <a:cxn ang="0">
                  <a:pos x="0" y="0"/>
                </a:cxn>
                <a:cxn ang="0">
                  <a:pos x="6" y="0"/>
                </a:cxn>
                <a:cxn ang="0">
                  <a:pos x="6" y="0"/>
                </a:cxn>
                <a:cxn ang="0">
                  <a:pos x="12" y="0"/>
                </a:cxn>
                <a:cxn ang="0">
                  <a:pos x="18" y="2"/>
                </a:cxn>
                <a:cxn ang="0">
                  <a:pos x="22" y="8"/>
                </a:cxn>
                <a:cxn ang="0">
                  <a:pos x="22" y="16"/>
                </a:cxn>
                <a:cxn ang="0">
                  <a:pos x="22" y="16"/>
                </a:cxn>
                <a:cxn ang="0">
                  <a:pos x="22" y="24"/>
                </a:cxn>
                <a:cxn ang="0">
                  <a:pos x="20" y="28"/>
                </a:cxn>
                <a:cxn ang="0">
                  <a:pos x="14" y="30"/>
                </a:cxn>
                <a:cxn ang="0">
                  <a:pos x="8" y="32"/>
                </a:cxn>
                <a:cxn ang="0">
                  <a:pos x="6" y="32"/>
                </a:cxn>
                <a:cxn ang="0">
                  <a:pos x="6" y="60"/>
                </a:cxn>
                <a:cxn ang="0">
                  <a:pos x="0" y="60"/>
                </a:cxn>
                <a:cxn ang="0">
                  <a:pos x="6" y="26"/>
                </a:cxn>
                <a:cxn ang="0">
                  <a:pos x="8" y="26"/>
                </a:cxn>
                <a:cxn ang="0">
                  <a:pos x="8" y="26"/>
                </a:cxn>
                <a:cxn ang="0">
                  <a:pos x="12" y="26"/>
                </a:cxn>
                <a:cxn ang="0">
                  <a:pos x="16" y="24"/>
                </a:cxn>
                <a:cxn ang="0">
                  <a:pos x="16" y="20"/>
                </a:cxn>
                <a:cxn ang="0">
                  <a:pos x="16" y="16"/>
                </a:cxn>
                <a:cxn ang="0">
                  <a:pos x="16" y="16"/>
                </a:cxn>
                <a:cxn ang="0">
                  <a:pos x="16" y="10"/>
                </a:cxn>
                <a:cxn ang="0">
                  <a:pos x="14" y="8"/>
                </a:cxn>
                <a:cxn ang="0">
                  <a:pos x="12" y="6"/>
                </a:cxn>
                <a:cxn ang="0">
                  <a:pos x="6" y="6"/>
                </a:cxn>
                <a:cxn ang="0">
                  <a:pos x="6" y="6"/>
                </a:cxn>
                <a:cxn ang="0">
                  <a:pos x="6" y="26"/>
                </a:cxn>
              </a:cxnLst>
              <a:rect l="0" t="0" r="r" b="b"/>
              <a:pathLst>
                <a:path w="22" h="60">
                  <a:moveTo>
                    <a:pt x="0" y="60"/>
                  </a:moveTo>
                  <a:lnTo>
                    <a:pt x="0" y="0"/>
                  </a:lnTo>
                  <a:lnTo>
                    <a:pt x="6" y="0"/>
                  </a:lnTo>
                  <a:lnTo>
                    <a:pt x="6" y="0"/>
                  </a:lnTo>
                  <a:lnTo>
                    <a:pt x="12" y="0"/>
                  </a:lnTo>
                  <a:lnTo>
                    <a:pt x="18" y="2"/>
                  </a:lnTo>
                  <a:lnTo>
                    <a:pt x="22" y="8"/>
                  </a:lnTo>
                  <a:lnTo>
                    <a:pt x="22" y="16"/>
                  </a:lnTo>
                  <a:lnTo>
                    <a:pt x="22" y="16"/>
                  </a:lnTo>
                  <a:lnTo>
                    <a:pt x="22" y="24"/>
                  </a:lnTo>
                  <a:lnTo>
                    <a:pt x="20" y="28"/>
                  </a:lnTo>
                  <a:lnTo>
                    <a:pt x="14" y="30"/>
                  </a:lnTo>
                  <a:lnTo>
                    <a:pt x="8" y="32"/>
                  </a:lnTo>
                  <a:lnTo>
                    <a:pt x="6" y="32"/>
                  </a:lnTo>
                  <a:lnTo>
                    <a:pt x="6" y="60"/>
                  </a:lnTo>
                  <a:lnTo>
                    <a:pt x="0" y="60"/>
                  </a:lnTo>
                  <a:close/>
                  <a:moveTo>
                    <a:pt x="6" y="26"/>
                  </a:moveTo>
                  <a:lnTo>
                    <a:pt x="8" y="26"/>
                  </a:lnTo>
                  <a:lnTo>
                    <a:pt x="8" y="26"/>
                  </a:lnTo>
                  <a:lnTo>
                    <a:pt x="12" y="26"/>
                  </a:lnTo>
                  <a:lnTo>
                    <a:pt x="16" y="24"/>
                  </a:lnTo>
                  <a:lnTo>
                    <a:pt x="16" y="20"/>
                  </a:lnTo>
                  <a:lnTo>
                    <a:pt x="16" y="16"/>
                  </a:lnTo>
                  <a:lnTo>
                    <a:pt x="16" y="16"/>
                  </a:lnTo>
                  <a:lnTo>
                    <a:pt x="16" y="10"/>
                  </a:lnTo>
                  <a:lnTo>
                    <a:pt x="14" y="8"/>
                  </a:lnTo>
                  <a:lnTo>
                    <a:pt x="12" y="6"/>
                  </a:lnTo>
                  <a:lnTo>
                    <a:pt x="6" y="6"/>
                  </a:lnTo>
                  <a:lnTo>
                    <a:pt x="6" y="6"/>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03" name="Freeform 5926">
              <a:extLst>
                <a:ext uri="{FF2B5EF4-FFF2-40B4-BE49-F238E27FC236}">
                  <a16:creationId xmlns:a16="http://schemas.microsoft.com/office/drawing/2014/main" id="{4FF08AF1-CF78-D24D-B8C2-DD229A602193}"/>
                </a:ext>
              </a:extLst>
            </p:cNvPr>
            <p:cNvSpPr>
              <a:spLocks/>
            </p:cNvSpPr>
            <p:nvPr/>
          </p:nvSpPr>
          <p:spPr bwMode="auto">
            <a:xfrm>
              <a:off x="4946283" y="3033170"/>
              <a:ext cx="42292" cy="98958"/>
            </a:xfrm>
            <a:custGeom>
              <a:avLst/>
              <a:gdLst/>
              <a:ahLst/>
              <a:cxnLst>
                <a:cxn ang="0">
                  <a:pos x="26" y="42"/>
                </a:cxn>
                <a:cxn ang="0">
                  <a:pos x="26" y="42"/>
                </a:cxn>
                <a:cxn ang="0">
                  <a:pos x="26" y="50"/>
                </a:cxn>
                <a:cxn ang="0">
                  <a:pos x="24" y="56"/>
                </a:cxn>
                <a:cxn ang="0">
                  <a:pos x="20" y="60"/>
                </a:cxn>
                <a:cxn ang="0">
                  <a:pos x="14" y="62"/>
                </a:cxn>
                <a:cxn ang="0">
                  <a:pos x="14" y="62"/>
                </a:cxn>
                <a:cxn ang="0">
                  <a:pos x="6" y="60"/>
                </a:cxn>
                <a:cxn ang="0">
                  <a:pos x="2" y="56"/>
                </a:cxn>
                <a:cxn ang="0">
                  <a:pos x="0" y="50"/>
                </a:cxn>
                <a:cxn ang="0">
                  <a:pos x="0" y="42"/>
                </a:cxn>
                <a:cxn ang="0">
                  <a:pos x="0" y="0"/>
                </a:cxn>
                <a:cxn ang="0">
                  <a:pos x="6" y="0"/>
                </a:cxn>
                <a:cxn ang="0">
                  <a:pos x="6" y="42"/>
                </a:cxn>
                <a:cxn ang="0">
                  <a:pos x="6" y="42"/>
                </a:cxn>
                <a:cxn ang="0">
                  <a:pos x="8" y="52"/>
                </a:cxn>
                <a:cxn ang="0">
                  <a:pos x="10" y="56"/>
                </a:cxn>
                <a:cxn ang="0">
                  <a:pos x="14" y="56"/>
                </a:cxn>
                <a:cxn ang="0">
                  <a:pos x="14" y="56"/>
                </a:cxn>
                <a:cxn ang="0">
                  <a:pos x="16" y="56"/>
                </a:cxn>
                <a:cxn ang="0">
                  <a:pos x="18" y="52"/>
                </a:cxn>
                <a:cxn ang="0">
                  <a:pos x="20" y="42"/>
                </a:cxn>
                <a:cxn ang="0">
                  <a:pos x="20" y="0"/>
                </a:cxn>
                <a:cxn ang="0">
                  <a:pos x="26" y="0"/>
                </a:cxn>
                <a:cxn ang="0">
                  <a:pos x="26" y="42"/>
                </a:cxn>
              </a:cxnLst>
              <a:rect l="0" t="0" r="r" b="b"/>
              <a:pathLst>
                <a:path w="26" h="62">
                  <a:moveTo>
                    <a:pt x="26" y="42"/>
                  </a:moveTo>
                  <a:lnTo>
                    <a:pt x="26" y="42"/>
                  </a:lnTo>
                  <a:lnTo>
                    <a:pt x="26" y="50"/>
                  </a:lnTo>
                  <a:lnTo>
                    <a:pt x="24" y="56"/>
                  </a:lnTo>
                  <a:lnTo>
                    <a:pt x="20" y="60"/>
                  </a:lnTo>
                  <a:lnTo>
                    <a:pt x="14" y="62"/>
                  </a:lnTo>
                  <a:lnTo>
                    <a:pt x="14" y="62"/>
                  </a:lnTo>
                  <a:lnTo>
                    <a:pt x="6" y="60"/>
                  </a:lnTo>
                  <a:lnTo>
                    <a:pt x="2" y="56"/>
                  </a:lnTo>
                  <a:lnTo>
                    <a:pt x="0" y="50"/>
                  </a:lnTo>
                  <a:lnTo>
                    <a:pt x="0" y="42"/>
                  </a:lnTo>
                  <a:lnTo>
                    <a:pt x="0" y="0"/>
                  </a:lnTo>
                  <a:lnTo>
                    <a:pt x="6" y="0"/>
                  </a:lnTo>
                  <a:lnTo>
                    <a:pt x="6" y="42"/>
                  </a:lnTo>
                  <a:lnTo>
                    <a:pt x="6" y="42"/>
                  </a:lnTo>
                  <a:lnTo>
                    <a:pt x="8" y="52"/>
                  </a:lnTo>
                  <a:lnTo>
                    <a:pt x="10" y="56"/>
                  </a:lnTo>
                  <a:lnTo>
                    <a:pt x="14" y="56"/>
                  </a:lnTo>
                  <a:lnTo>
                    <a:pt x="14" y="56"/>
                  </a:lnTo>
                  <a:lnTo>
                    <a:pt x="16" y="56"/>
                  </a:lnTo>
                  <a:lnTo>
                    <a:pt x="18" y="52"/>
                  </a:lnTo>
                  <a:lnTo>
                    <a:pt x="20" y="42"/>
                  </a:lnTo>
                  <a:lnTo>
                    <a:pt x="20" y="0"/>
                  </a:lnTo>
                  <a:lnTo>
                    <a:pt x="26" y="0"/>
                  </a:lnTo>
                  <a:lnTo>
                    <a:pt x="26"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04" name="Freeform 5927">
              <a:extLst>
                <a:ext uri="{FF2B5EF4-FFF2-40B4-BE49-F238E27FC236}">
                  <a16:creationId xmlns:a16="http://schemas.microsoft.com/office/drawing/2014/main" id="{FBD99739-B29D-9141-82C7-4818B7DFEC1E}"/>
                </a:ext>
              </a:extLst>
            </p:cNvPr>
            <p:cNvSpPr>
              <a:spLocks noEditPoints="1"/>
            </p:cNvSpPr>
            <p:nvPr/>
          </p:nvSpPr>
          <p:spPr bwMode="auto">
            <a:xfrm>
              <a:off x="5003377" y="3033170"/>
              <a:ext cx="35949" cy="96759"/>
            </a:xfrm>
            <a:custGeom>
              <a:avLst/>
              <a:gdLst/>
              <a:ahLst/>
              <a:cxnLst>
                <a:cxn ang="0">
                  <a:pos x="0" y="60"/>
                </a:cxn>
                <a:cxn ang="0">
                  <a:pos x="0" y="0"/>
                </a:cxn>
                <a:cxn ang="0">
                  <a:pos x="6" y="0"/>
                </a:cxn>
                <a:cxn ang="0">
                  <a:pos x="6" y="0"/>
                </a:cxn>
                <a:cxn ang="0">
                  <a:pos x="12" y="0"/>
                </a:cxn>
                <a:cxn ang="0">
                  <a:pos x="18" y="2"/>
                </a:cxn>
                <a:cxn ang="0">
                  <a:pos x="20" y="8"/>
                </a:cxn>
                <a:cxn ang="0">
                  <a:pos x="22" y="16"/>
                </a:cxn>
                <a:cxn ang="0">
                  <a:pos x="22" y="16"/>
                </a:cxn>
                <a:cxn ang="0">
                  <a:pos x="20" y="24"/>
                </a:cxn>
                <a:cxn ang="0">
                  <a:pos x="18" y="28"/>
                </a:cxn>
                <a:cxn ang="0">
                  <a:pos x="14" y="30"/>
                </a:cxn>
                <a:cxn ang="0">
                  <a:pos x="14" y="30"/>
                </a:cxn>
                <a:cxn ang="0">
                  <a:pos x="14" y="30"/>
                </a:cxn>
                <a:cxn ang="0">
                  <a:pos x="18" y="32"/>
                </a:cxn>
                <a:cxn ang="0">
                  <a:pos x="22" y="34"/>
                </a:cxn>
                <a:cxn ang="0">
                  <a:pos x="22" y="40"/>
                </a:cxn>
                <a:cxn ang="0">
                  <a:pos x="22" y="44"/>
                </a:cxn>
                <a:cxn ang="0">
                  <a:pos x="22" y="44"/>
                </a:cxn>
                <a:cxn ang="0">
                  <a:pos x="22" y="52"/>
                </a:cxn>
                <a:cxn ang="0">
                  <a:pos x="20" y="58"/>
                </a:cxn>
                <a:cxn ang="0">
                  <a:pos x="14" y="60"/>
                </a:cxn>
                <a:cxn ang="0">
                  <a:pos x="6" y="60"/>
                </a:cxn>
                <a:cxn ang="0">
                  <a:pos x="0" y="60"/>
                </a:cxn>
                <a:cxn ang="0">
                  <a:pos x="4" y="26"/>
                </a:cxn>
                <a:cxn ang="0">
                  <a:pos x="6" y="26"/>
                </a:cxn>
                <a:cxn ang="0">
                  <a:pos x="6" y="26"/>
                </a:cxn>
                <a:cxn ang="0">
                  <a:pos x="10" y="26"/>
                </a:cxn>
                <a:cxn ang="0">
                  <a:pos x="12" y="26"/>
                </a:cxn>
                <a:cxn ang="0">
                  <a:pos x="14" y="22"/>
                </a:cxn>
                <a:cxn ang="0">
                  <a:pos x="16" y="16"/>
                </a:cxn>
                <a:cxn ang="0">
                  <a:pos x="16" y="16"/>
                </a:cxn>
                <a:cxn ang="0">
                  <a:pos x="16" y="10"/>
                </a:cxn>
                <a:cxn ang="0">
                  <a:pos x="14" y="6"/>
                </a:cxn>
                <a:cxn ang="0">
                  <a:pos x="10" y="6"/>
                </a:cxn>
                <a:cxn ang="0">
                  <a:pos x="6" y="6"/>
                </a:cxn>
                <a:cxn ang="0">
                  <a:pos x="4" y="6"/>
                </a:cxn>
                <a:cxn ang="0">
                  <a:pos x="4" y="26"/>
                </a:cxn>
                <a:cxn ang="0">
                  <a:pos x="4" y="56"/>
                </a:cxn>
                <a:cxn ang="0">
                  <a:pos x="6" y="56"/>
                </a:cxn>
                <a:cxn ang="0">
                  <a:pos x="6" y="56"/>
                </a:cxn>
                <a:cxn ang="0">
                  <a:pos x="12" y="56"/>
                </a:cxn>
                <a:cxn ang="0">
                  <a:pos x="14" y="54"/>
                </a:cxn>
                <a:cxn ang="0">
                  <a:pos x="16" y="50"/>
                </a:cxn>
                <a:cxn ang="0">
                  <a:pos x="18" y="44"/>
                </a:cxn>
                <a:cxn ang="0">
                  <a:pos x="18" y="44"/>
                </a:cxn>
                <a:cxn ang="0">
                  <a:pos x="16" y="38"/>
                </a:cxn>
                <a:cxn ang="0">
                  <a:pos x="14" y="34"/>
                </a:cxn>
                <a:cxn ang="0">
                  <a:pos x="10" y="32"/>
                </a:cxn>
                <a:cxn ang="0">
                  <a:pos x="6" y="32"/>
                </a:cxn>
                <a:cxn ang="0">
                  <a:pos x="4" y="32"/>
                </a:cxn>
                <a:cxn ang="0">
                  <a:pos x="4" y="56"/>
                </a:cxn>
              </a:cxnLst>
              <a:rect l="0" t="0" r="r" b="b"/>
              <a:pathLst>
                <a:path w="22" h="60">
                  <a:moveTo>
                    <a:pt x="0" y="60"/>
                  </a:moveTo>
                  <a:lnTo>
                    <a:pt x="0" y="0"/>
                  </a:lnTo>
                  <a:lnTo>
                    <a:pt x="6" y="0"/>
                  </a:lnTo>
                  <a:lnTo>
                    <a:pt x="6" y="0"/>
                  </a:lnTo>
                  <a:lnTo>
                    <a:pt x="12" y="0"/>
                  </a:lnTo>
                  <a:lnTo>
                    <a:pt x="18" y="2"/>
                  </a:lnTo>
                  <a:lnTo>
                    <a:pt x="20" y="8"/>
                  </a:lnTo>
                  <a:lnTo>
                    <a:pt x="22" y="16"/>
                  </a:lnTo>
                  <a:lnTo>
                    <a:pt x="22" y="16"/>
                  </a:lnTo>
                  <a:lnTo>
                    <a:pt x="20" y="24"/>
                  </a:lnTo>
                  <a:lnTo>
                    <a:pt x="18" y="28"/>
                  </a:lnTo>
                  <a:lnTo>
                    <a:pt x="14" y="30"/>
                  </a:lnTo>
                  <a:lnTo>
                    <a:pt x="14" y="30"/>
                  </a:lnTo>
                  <a:lnTo>
                    <a:pt x="14" y="30"/>
                  </a:lnTo>
                  <a:lnTo>
                    <a:pt x="18" y="32"/>
                  </a:lnTo>
                  <a:lnTo>
                    <a:pt x="22" y="34"/>
                  </a:lnTo>
                  <a:lnTo>
                    <a:pt x="22" y="40"/>
                  </a:lnTo>
                  <a:lnTo>
                    <a:pt x="22" y="44"/>
                  </a:lnTo>
                  <a:lnTo>
                    <a:pt x="22" y="44"/>
                  </a:lnTo>
                  <a:lnTo>
                    <a:pt x="22" y="52"/>
                  </a:lnTo>
                  <a:lnTo>
                    <a:pt x="20" y="58"/>
                  </a:lnTo>
                  <a:lnTo>
                    <a:pt x="14" y="60"/>
                  </a:lnTo>
                  <a:lnTo>
                    <a:pt x="6" y="60"/>
                  </a:lnTo>
                  <a:lnTo>
                    <a:pt x="0" y="60"/>
                  </a:lnTo>
                  <a:close/>
                  <a:moveTo>
                    <a:pt x="4" y="26"/>
                  </a:moveTo>
                  <a:lnTo>
                    <a:pt x="6" y="26"/>
                  </a:lnTo>
                  <a:lnTo>
                    <a:pt x="6" y="26"/>
                  </a:lnTo>
                  <a:lnTo>
                    <a:pt x="10" y="26"/>
                  </a:lnTo>
                  <a:lnTo>
                    <a:pt x="12" y="26"/>
                  </a:lnTo>
                  <a:lnTo>
                    <a:pt x="14" y="22"/>
                  </a:lnTo>
                  <a:lnTo>
                    <a:pt x="16" y="16"/>
                  </a:lnTo>
                  <a:lnTo>
                    <a:pt x="16" y="16"/>
                  </a:lnTo>
                  <a:lnTo>
                    <a:pt x="16" y="10"/>
                  </a:lnTo>
                  <a:lnTo>
                    <a:pt x="14" y="6"/>
                  </a:lnTo>
                  <a:lnTo>
                    <a:pt x="10" y="6"/>
                  </a:lnTo>
                  <a:lnTo>
                    <a:pt x="6" y="6"/>
                  </a:lnTo>
                  <a:lnTo>
                    <a:pt x="4" y="6"/>
                  </a:lnTo>
                  <a:lnTo>
                    <a:pt x="4" y="26"/>
                  </a:lnTo>
                  <a:close/>
                  <a:moveTo>
                    <a:pt x="4" y="56"/>
                  </a:moveTo>
                  <a:lnTo>
                    <a:pt x="6" y="56"/>
                  </a:lnTo>
                  <a:lnTo>
                    <a:pt x="6" y="56"/>
                  </a:lnTo>
                  <a:lnTo>
                    <a:pt x="12" y="56"/>
                  </a:lnTo>
                  <a:lnTo>
                    <a:pt x="14" y="54"/>
                  </a:lnTo>
                  <a:lnTo>
                    <a:pt x="16" y="50"/>
                  </a:lnTo>
                  <a:lnTo>
                    <a:pt x="18" y="44"/>
                  </a:lnTo>
                  <a:lnTo>
                    <a:pt x="18" y="44"/>
                  </a:lnTo>
                  <a:lnTo>
                    <a:pt x="16" y="38"/>
                  </a:lnTo>
                  <a:lnTo>
                    <a:pt x="14" y="34"/>
                  </a:lnTo>
                  <a:lnTo>
                    <a:pt x="10" y="32"/>
                  </a:lnTo>
                  <a:lnTo>
                    <a:pt x="6" y="32"/>
                  </a:lnTo>
                  <a:lnTo>
                    <a:pt x="4" y="32"/>
                  </a:lnTo>
                  <a:lnTo>
                    <a:pt x="4"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05" name="Freeform 5928">
              <a:extLst>
                <a:ext uri="{FF2B5EF4-FFF2-40B4-BE49-F238E27FC236}">
                  <a16:creationId xmlns:a16="http://schemas.microsoft.com/office/drawing/2014/main" id="{395F3A69-6744-654A-952C-C1DD10CCAB35}"/>
                </a:ext>
              </a:extLst>
            </p:cNvPr>
            <p:cNvSpPr>
              <a:spLocks/>
            </p:cNvSpPr>
            <p:nvPr/>
          </p:nvSpPr>
          <p:spPr bwMode="auto">
            <a:xfrm>
              <a:off x="5052013" y="3033170"/>
              <a:ext cx="31718" cy="96759"/>
            </a:xfrm>
            <a:custGeom>
              <a:avLst/>
              <a:gdLst/>
              <a:ahLst/>
              <a:cxnLst>
                <a:cxn ang="0">
                  <a:pos x="6" y="56"/>
                </a:cxn>
                <a:cxn ang="0">
                  <a:pos x="20" y="56"/>
                </a:cxn>
                <a:cxn ang="0">
                  <a:pos x="20" y="60"/>
                </a:cxn>
                <a:cxn ang="0">
                  <a:pos x="0" y="60"/>
                </a:cxn>
                <a:cxn ang="0">
                  <a:pos x="0" y="0"/>
                </a:cxn>
                <a:cxn ang="0">
                  <a:pos x="6" y="0"/>
                </a:cxn>
                <a:cxn ang="0">
                  <a:pos x="6" y="56"/>
                </a:cxn>
              </a:cxnLst>
              <a:rect l="0" t="0" r="r" b="b"/>
              <a:pathLst>
                <a:path w="20" h="60">
                  <a:moveTo>
                    <a:pt x="6" y="56"/>
                  </a:moveTo>
                  <a:lnTo>
                    <a:pt x="20" y="56"/>
                  </a:lnTo>
                  <a:lnTo>
                    <a:pt x="20" y="60"/>
                  </a:lnTo>
                  <a:lnTo>
                    <a:pt x="0" y="60"/>
                  </a:lnTo>
                  <a:lnTo>
                    <a:pt x="0" y="0"/>
                  </a:lnTo>
                  <a:lnTo>
                    <a:pt x="6" y="0"/>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06" name="Rectangle 5929">
              <a:extLst>
                <a:ext uri="{FF2B5EF4-FFF2-40B4-BE49-F238E27FC236}">
                  <a16:creationId xmlns:a16="http://schemas.microsoft.com/office/drawing/2014/main" id="{EEB6EF01-24B8-9343-9880-BBB60A65AA23}"/>
                </a:ext>
              </a:extLst>
            </p:cNvPr>
            <p:cNvSpPr>
              <a:spLocks noChangeArrowheads="1"/>
            </p:cNvSpPr>
            <p:nvPr/>
          </p:nvSpPr>
          <p:spPr bwMode="auto">
            <a:xfrm>
              <a:off x="5090076" y="3033170"/>
              <a:ext cx="8458" cy="967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07" name="Freeform 5930">
              <a:extLst>
                <a:ext uri="{FF2B5EF4-FFF2-40B4-BE49-F238E27FC236}">
                  <a16:creationId xmlns:a16="http://schemas.microsoft.com/office/drawing/2014/main" id="{04DE77AF-35C7-C244-BA08-57E783A33ED0}"/>
                </a:ext>
              </a:extLst>
            </p:cNvPr>
            <p:cNvSpPr>
              <a:spLocks/>
            </p:cNvSpPr>
            <p:nvPr/>
          </p:nvSpPr>
          <p:spPr bwMode="auto">
            <a:xfrm>
              <a:off x="5111221" y="3033170"/>
              <a:ext cx="38063" cy="98958"/>
            </a:xfrm>
            <a:custGeom>
              <a:avLst/>
              <a:gdLst/>
              <a:ahLst/>
              <a:cxnLst>
                <a:cxn ang="0">
                  <a:pos x="24" y="58"/>
                </a:cxn>
                <a:cxn ang="0">
                  <a:pos x="24" y="58"/>
                </a:cxn>
                <a:cxn ang="0">
                  <a:pos x="20" y="60"/>
                </a:cxn>
                <a:cxn ang="0">
                  <a:pos x="16" y="62"/>
                </a:cxn>
                <a:cxn ang="0">
                  <a:pos x="16" y="62"/>
                </a:cxn>
                <a:cxn ang="0">
                  <a:pos x="12" y="60"/>
                </a:cxn>
                <a:cxn ang="0">
                  <a:pos x="8" y="58"/>
                </a:cxn>
                <a:cxn ang="0">
                  <a:pos x="2" y="50"/>
                </a:cxn>
                <a:cxn ang="0">
                  <a:pos x="0" y="42"/>
                </a:cxn>
                <a:cxn ang="0">
                  <a:pos x="0" y="32"/>
                </a:cxn>
                <a:cxn ang="0">
                  <a:pos x="0" y="32"/>
                </a:cxn>
                <a:cxn ang="0">
                  <a:pos x="0" y="24"/>
                </a:cxn>
                <a:cxn ang="0">
                  <a:pos x="2" y="12"/>
                </a:cxn>
                <a:cxn ang="0">
                  <a:pos x="4" y="8"/>
                </a:cxn>
                <a:cxn ang="0">
                  <a:pos x="8" y="4"/>
                </a:cxn>
                <a:cxn ang="0">
                  <a:pos x="12" y="0"/>
                </a:cxn>
                <a:cxn ang="0">
                  <a:pos x="16" y="0"/>
                </a:cxn>
                <a:cxn ang="0">
                  <a:pos x="16" y="0"/>
                </a:cxn>
                <a:cxn ang="0">
                  <a:pos x="20" y="0"/>
                </a:cxn>
                <a:cxn ang="0">
                  <a:pos x="24" y="2"/>
                </a:cxn>
                <a:cxn ang="0">
                  <a:pos x="24" y="8"/>
                </a:cxn>
                <a:cxn ang="0">
                  <a:pos x="24" y="8"/>
                </a:cxn>
                <a:cxn ang="0">
                  <a:pos x="20" y="6"/>
                </a:cxn>
                <a:cxn ang="0">
                  <a:pos x="16" y="6"/>
                </a:cxn>
                <a:cxn ang="0">
                  <a:pos x="16" y="6"/>
                </a:cxn>
                <a:cxn ang="0">
                  <a:pos x="14" y="6"/>
                </a:cxn>
                <a:cxn ang="0">
                  <a:pos x="10" y="8"/>
                </a:cxn>
                <a:cxn ang="0">
                  <a:pos x="8" y="14"/>
                </a:cxn>
                <a:cxn ang="0">
                  <a:pos x="6" y="22"/>
                </a:cxn>
                <a:cxn ang="0">
                  <a:pos x="6" y="30"/>
                </a:cxn>
                <a:cxn ang="0">
                  <a:pos x="6" y="30"/>
                </a:cxn>
                <a:cxn ang="0">
                  <a:pos x="6" y="38"/>
                </a:cxn>
                <a:cxn ang="0">
                  <a:pos x="6" y="46"/>
                </a:cxn>
                <a:cxn ang="0">
                  <a:pos x="10" y="52"/>
                </a:cxn>
                <a:cxn ang="0">
                  <a:pos x="12" y="56"/>
                </a:cxn>
                <a:cxn ang="0">
                  <a:pos x="16" y="56"/>
                </a:cxn>
                <a:cxn ang="0">
                  <a:pos x="16" y="56"/>
                </a:cxn>
                <a:cxn ang="0">
                  <a:pos x="20" y="56"/>
                </a:cxn>
                <a:cxn ang="0">
                  <a:pos x="24" y="54"/>
                </a:cxn>
                <a:cxn ang="0">
                  <a:pos x="24" y="58"/>
                </a:cxn>
              </a:cxnLst>
              <a:rect l="0" t="0" r="r" b="b"/>
              <a:pathLst>
                <a:path w="24" h="62">
                  <a:moveTo>
                    <a:pt x="24" y="58"/>
                  </a:moveTo>
                  <a:lnTo>
                    <a:pt x="24" y="58"/>
                  </a:lnTo>
                  <a:lnTo>
                    <a:pt x="20" y="60"/>
                  </a:lnTo>
                  <a:lnTo>
                    <a:pt x="16" y="62"/>
                  </a:lnTo>
                  <a:lnTo>
                    <a:pt x="16" y="62"/>
                  </a:lnTo>
                  <a:lnTo>
                    <a:pt x="12" y="60"/>
                  </a:lnTo>
                  <a:lnTo>
                    <a:pt x="8" y="58"/>
                  </a:lnTo>
                  <a:lnTo>
                    <a:pt x="2" y="50"/>
                  </a:lnTo>
                  <a:lnTo>
                    <a:pt x="0" y="42"/>
                  </a:lnTo>
                  <a:lnTo>
                    <a:pt x="0" y="32"/>
                  </a:lnTo>
                  <a:lnTo>
                    <a:pt x="0" y="32"/>
                  </a:lnTo>
                  <a:lnTo>
                    <a:pt x="0" y="24"/>
                  </a:lnTo>
                  <a:lnTo>
                    <a:pt x="2" y="12"/>
                  </a:lnTo>
                  <a:lnTo>
                    <a:pt x="4" y="8"/>
                  </a:lnTo>
                  <a:lnTo>
                    <a:pt x="8" y="4"/>
                  </a:lnTo>
                  <a:lnTo>
                    <a:pt x="12" y="0"/>
                  </a:lnTo>
                  <a:lnTo>
                    <a:pt x="16" y="0"/>
                  </a:lnTo>
                  <a:lnTo>
                    <a:pt x="16" y="0"/>
                  </a:lnTo>
                  <a:lnTo>
                    <a:pt x="20" y="0"/>
                  </a:lnTo>
                  <a:lnTo>
                    <a:pt x="24" y="2"/>
                  </a:lnTo>
                  <a:lnTo>
                    <a:pt x="24" y="8"/>
                  </a:lnTo>
                  <a:lnTo>
                    <a:pt x="24" y="8"/>
                  </a:lnTo>
                  <a:lnTo>
                    <a:pt x="20" y="6"/>
                  </a:lnTo>
                  <a:lnTo>
                    <a:pt x="16" y="6"/>
                  </a:lnTo>
                  <a:lnTo>
                    <a:pt x="16" y="6"/>
                  </a:lnTo>
                  <a:lnTo>
                    <a:pt x="14" y="6"/>
                  </a:lnTo>
                  <a:lnTo>
                    <a:pt x="10" y="8"/>
                  </a:lnTo>
                  <a:lnTo>
                    <a:pt x="8" y="14"/>
                  </a:lnTo>
                  <a:lnTo>
                    <a:pt x="6" y="22"/>
                  </a:lnTo>
                  <a:lnTo>
                    <a:pt x="6" y="30"/>
                  </a:lnTo>
                  <a:lnTo>
                    <a:pt x="6" y="30"/>
                  </a:lnTo>
                  <a:lnTo>
                    <a:pt x="6" y="38"/>
                  </a:lnTo>
                  <a:lnTo>
                    <a:pt x="6" y="46"/>
                  </a:lnTo>
                  <a:lnTo>
                    <a:pt x="10" y="52"/>
                  </a:lnTo>
                  <a:lnTo>
                    <a:pt x="12" y="56"/>
                  </a:lnTo>
                  <a:lnTo>
                    <a:pt x="16" y="56"/>
                  </a:lnTo>
                  <a:lnTo>
                    <a:pt x="16" y="56"/>
                  </a:lnTo>
                  <a:lnTo>
                    <a:pt x="20" y="56"/>
                  </a:lnTo>
                  <a:lnTo>
                    <a:pt x="24" y="54"/>
                  </a:lnTo>
                  <a:lnTo>
                    <a:pt x="24" y="5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08" name="Freeform 5931">
              <a:extLst>
                <a:ext uri="{FF2B5EF4-FFF2-40B4-BE49-F238E27FC236}">
                  <a16:creationId xmlns:a16="http://schemas.microsoft.com/office/drawing/2014/main" id="{D984C29A-638F-D34C-BE0D-AE0378E12766}"/>
                </a:ext>
              </a:extLst>
            </p:cNvPr>
            <p:cNvSpPr>
              <a:spLocks/>
            </p:cNvSpPr>
            <p:nvPr/>
          </p:nvSpPr>
          <p:spPr bwMode="auto">
            <a:xfrm>
              <a:off x="3971456" y="3096943"/>
              <a:ext cx="38063" cy="98957"/>
            </a:xfrm>
            <a:custGeom>
              <a:avLst/>
              <a:gdLst/>
              <a:ahLst/>
              <a:cxnLst>
                <a:cxn ang="0">
                  <a:pos x="24" y="60"/>
                </a:cxn>
                <a:cxn ang="0">
                  <a:pos x="24" y="60"/>
                </a:cxn>
                <a:cxn ang="0">
                  <a:pos x="20" y="62"/>
                </a:cxn>
                <a:cxn ang="0">
                  <a:pos x="16" y="62"/>
                </a:cxn>
                <a:cxn ang="0">
                  <a:pos x="16" y="62"/>
                </a:cxn>
                <a:cxn ang="0">
                  <a:pos x="10" y="60"/>
                </a:cxn>
                <a:cxn ang="0">
                  <a:pos x="6" y="58"/>
                </a:cxn>
                <a:cxn ang="0">
                  <a:pos x="2" y="52"/>
                </a:cxn>
                <a:cxn ang="0">
                  <a:pos x="0" y="42"/>
                </a:cxn>
                <a:cxn ang="0">
                  <a:pos x="0" y="34"/>
                </a:cxn>
                <a:cxn ang="0">
                  <a:pos x="0" y="34"/>
                </a:cxn>
                <a:cxn ang="0">
                  <a:pos x="0" y="24"/>
                </a:cxn>
                <a:cxn ang="0">
                  <a:pos x="2" y="12"/>
                </a:cxn>
                <a:cxn ang="0">
                  <a:pos x="4" y="8"/>
                </a:cxn>
                <a:cxn ang="0">
                  <a:pos x="6" y="4"/>
                </a:cxn>
                <a:cxn ang="0">
                  <a:pos x="10" y="0"/>
                </a:cxn>
                <a:cxn ang="0">
                  <a:pos x="16" y="0"/>
                </a:cxn>
                <a:cxn ang="0">
                  <a:pos x="16" y="0"/>
                </a:cxn>
                <a:cxn ang="0">
                  <a:pos x="20" y="0"/>
                </a:cxn>
                <a:cxn ang="0">
                  <a:pos x="24" y="2"/>
                </a:cxn>
                <a:cxn ang="0">
                  <a:pos x="24" y="8"/>
                </a:cxn>
                <a:cxn ang="0">
                  <a:pos x="24" y="8"/>
                </a:cxn>
                <a:cxn ang="0">
                  <a:pos x="20" y="6"/>
                </a:cxn>
                <a:cxn ang="0">
                  <a:pos x="16" y="6"/>
                </a:cxn>
                <a:cxn ang="0">
                  <a:pos x="16" y="6"/>
                </a:cxn>
                <a:cxn ang="0">
                  <a:pos x="12" y="6"/>
                </a:cxn>
                <a:cxn ang="0">
                  <a:pos x="10" y="8"/>
                </a:cxn>
                <a:cxn ang="0">
                  <a:pos x="6" y="14"/>
                </a:cxn>
                <a:cxn ang="0">
                  <a:pos x="6" y="22"/>
                </a:cxn>
                <a:cxn ang="0">
                  <a:pos x="4" y="30"/>
                </a:cxn>
                <a:cxn ang="0">
                  <a:pos x="4" y="30"/>
                </a:cxn>
                <a:cxn ang="0">
                  <a:pos x="6" y="38"/>
                </a:cxn>
                <a:cxn ang="0">
                  <a:pos x="6" y="46"/>
                </a:cxn>
                <a:cxn ang="0">
                  <a:pos x="10" y="54"/>
                </a:cxn>
                <a:cxn ang="0">
                  <a:pos x="12" y="56"/>
                </a:cxn>
                <a:cxn ang="0">
                  <a:pos x="16" y="56"/>
                </a:cxn>
                <a:cxn ang="0">
                  <a:pos x="16" y="56"/>
                </a:cxn>
                <a:cxn ang="0">
                  <a:pos x="20" y="56"/>
                </a:cxn>
                <a:cxn ang="0">
                  <a:pos x="24" y="54"/>
                </a:cxn>
                <a:cxn ang="0">
                  <a:pos x="24" y="60"/>
                </a:cxn>
              </a:cxnLst>
              <a:rect l="0" t="0" r="r" b="b"/>
              <a:pathLst>
                <a:path w="24" h="62">
                  <a:moveTo>
                    <a:pt x="24" y="60"/>
                  </a:moveTo>
                  <a:lnTo>
                    <a:pt x="24" y="60"/>
                  </a:lnTo>
                  <a:lnTo>
                    <a:pt x="20" y="62"/>
                  </a:lnTo>
                  <a:lnTo>
                    <a:pt x="16" y="62"/>
                  </a:lnTo>
                  <a:lnTo>
                    <a:pt x="16" y="62"/>
                  </a:lnTo>
                  <a:lnTo>
                    <a:pt x="10" y="60"/>
                  </a:lnTo>
                  <a:lnTo>
                    <a:pt x="6" y="58"/>
                  </a:lnTo>
                  <a:lnTo>
                    <a:pt x="2" y="52"/>
                  </a:lnTo>
                  <a:lnTo>
                    <a:pt x="0" y="42"/>
                  </a:lnTo>
                  <a:lnTo>
                    <a:pt x="0" y="34"/>
                  </a:lnTo>
                  <a:lnTo>
                    <a:pt x="0" y="34"/>
                  </a:lnTo>
                  <a:lnTo>
                    <a:pt x="0" y="24"/>
                  </a:lnTo>
                  <a:lnTo>
                    <a:pt x="2" y="12"/>
                  </a:lnTo>
                  <a:lnTo>
                    <a:pt x="4" y="8"/>
                  </a:lnTo>
                  <a:lnTo>
                    <a:pt x="6" y="4"/>
                  </a:lnTo>
                  <a:lnTo>
                    <a:pt x="10" y="0"/>
                  </a:lnTo>
                  <a:lnTo>
                    <a:pt x="16" y="0"/>
                  </a:lnTo>
                  <a:lnTo>
                    <a:pt x="16" y="0"/>
                  </a:lnTo>
                  <a:lnTo>
                    <a:pt x="20" y="0"/>
                  </a:lnTo>
                  <a:lnTo>
                    <a:pt x="24" y="2"/>
                  </a:lnTo>
                  <a:lnTo>
                    <a:pt x="24" y="8"/>
                  </a:lnTo>
                  <a:lnTo>
                    <a:pt x="24" y="8"/>
                  </a:lnTo>
                  <a:lnTo>
                    <a:pt x="20" y="6"/>
                  </a:lnTo>
                  <a:lnTo>
                    <a:pt x="16" y="6"/>
                  </a:lnTo>
                  <a:lnTo>
                    <a:pt x="16" y="6"/>
                  </a:lnTo>
                  <a:lnTo>
                    <a:pt x="12" y="6"/>
                  </a:lnTo>
                  <a:lnTo>
                    <a:pt x="10" y="8"/>
                  </a:lnTo>
                  <a:lnTo>
                    <a:pt x="6" y="14"/>
                  </a:lnTo>
                  <a:lnTo>
                    <a:pt x="6" y="22"/>
                  </a:lnTo>
                  <a:lnTo>
                    <a:pt x="4" y="30"/>
                  </a:lnTo>
                  <a:lnTo>
                    <a:pt x="4" y="30"/>
                  </a:lnTo>
                  <a:lnTo>
                    <a:pt x="6" y="38"/>
                  </a:lnTo>
                  <a:lnTo>
                    <a:pt x="6" y="46"/>
                  </a:lnTo>
                  <a:lnTo>
                    <a:pt x="10" y="54"/>
                  </a:lnTo>
                  <a:lnTo>
                    <a:pt x="12" y="56"/>
                  </a:lnTo>
                  <a:lnTo>
                    <a:pt x="16" y="56"/>
                  </a:lnTo>
                  <a:lnTo>
                    <a:pt x="16" y="56"/>
                  </a:lnTo>
                  <a:lnTo>
                    <a:pt x="20" y="56"/>
                  </a:lnTo>
                  <a:lnTo>
                    <a:pt x="24" y="54"/>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09" name="Freeform 5932">
              <a:extLst>
                <a:ext uri="{FF2B5EF4-FFF2-40B4-BE49-F238E27FC236}">
                  <a16:creationId xmlns:a16="http://schemas.microsoft.com/office/drawing/2014/main" id="{687C06CD-C8FB-4444-889F-2590EF636C82}"/>
                </a:ext>
              </a:extLst>
            </p:cNvPr>
            <p:cNvSpPr>
              <a:spLocks noEditPoints="1"/>
            </p:cNvSpPr>
            <p:nvPr/>
          </p:nvSpPr>
          <p:spPr bwMode="auto">
            <a:xfrm>
              <a:off x="4013748" y="3096943"/>
              <a:ext cx="44407" cy="94559"/>
            </a:xfrm>
            <a:custGeom>
              <a:avLst/>
              <a:gdLst/>
              <a:ahLst/>
              <a:cxnLst>
                <a:cxn ang="0">
                  <a:pos x="28" y="60"/>
                </a:cxn>
                <a:cxn ang="0">
                  <a:pos x="22" y="60"/>
                </a:cxn>
                <a:cxn ang="0">
                  <a:pos x="20" y="48"/>
                </a:cxn>
                <a:cxn ang="0">
                  <a:pos x="8" y="48"/>
                </a:cxn>
                <a:cxn ang="0">
                  <a:pos x="6" y="60"/>
                </a:cxn>
                <a:cxn ang="0">
                  <a:pos x="0" y="60"/>
                </a:cxn>
                <a:cxn ang="0">
                  <a:pos x="12" y="0"/>
                </a:cxn>
                <a:cxn ang="0">
                  <a:pos x="16" y="0"/>
                </a:cxn>
                <a:cxn ang="0">
                  <a:pos x="28" y="60"/>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0">
                  <a:moveTo>
                    <a:pt x="28" y="60"/>
                  </a:moveTo>
                  <a:lnTo>
                    <a:pt x="22" y="60"/>
                  </a:lnTo>
                  <a:lnTo>
                    <a:pt x="20" y="48"/>
                  </a:lnTo>
                  <a:lnTo>
                    <a:pt x="8" y="48"/>
                  </a:lnTo>
                  <a:lnTo>
                    <a:pt x="6" y="60"/>
                  </a:lnTo>
                  <a:lnTo>
                    <a:pt x="0" y="60"/>
                  </a:lnTo>
                  <a:lnTo>
                    <a:pt x="12" y="0"/>
                  </a:lnTo>
                  <a:lnTo>
                    <a:pt x="16" y="0"/>
                  </a:lnTo>
                  <a:lnTo>
                    <a:pt x="28" y="60"/>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10" name="Freeform 5933">
              <a:extLst>
                <a:ext uri="{FF2B5EF4-FFF2-40B4-BE49-F238E27FC236}">
                  <a16:creationId xmlns:a16="http://schemas.microsoft.com/office/drawing/2014/main" id="{A018821D-B7D7-C84D-B2B4-A41F0C5F3A44}"/>
                </a:ext>
              </a:extLst>
            </p:cNvPr>
            <p:cNvSpPr>
              <a:spLocks/>
            </p:cNvSpPr>
            <p:nvPr/>
          </p:nvSpPr>
          <p:spPr bwMode="auto">
            <a:xfrm>
              <a:off x="4060269" y="3096943"/>
              <a:ext cx="67667" cy="94559"/>
            </a:xfrm>
            <a:custGeom>
              <a:avLst/>
              <a:gdLst/>
              <a:ahLst/>
              <a:cxnLst>
                <a:cxn ang="0">
                  <a:pos x="42" y="60"/>
                </a:cxn>
                <a:cxn ang="0">
                  <a:pos x="36" y="60"/>
                </a:cxn>
                <a:cxn ang="0">
                  <a:pos x="32" y="16"/>
                </a:cxn>
                <a:cxn ang="0">
                  <a:pos x="32" y="16"/>
                </a:cxn>
                <a:cxn ang="0">
                  <a:pos x="32" y="10"/>
                </a:cxn>
                <a:cxn ang="0">
                  <a:pos x="32" y="10"/>
                </a:cxn>
                <a:cxn ang="0">
                  <a:pos x="32" y="10"/>
                </a:cxn>
                <a:cxn ang="0">
                  <a:pos x="30" y="22"/>
                </a:cxn>
                <a:cxn ang="0">
                  <a:pos x="24" y="60"/>
                </a:cxn>
                <a:cxn ang="0">
                  <a:pos x="18" y="60"/>
                </a:cxn>
                <a:cxn ang="0">
                  <a:pos x="12" y="16"/>
                </a:cxn>
                <a:cxn ang="0">
                  <a:pos x="12" y="16"/>
                </a:cxn>
                <a:cxn ang="0">
                  <a:pos x="12" y="10"/>
                </a:cxn>
                <a:cxn ang="0">
                  <a:pos x="12" y="10"/>
                </a:cxn>
                <a:cxn ang="0">
                  <a:pos x="12" y="10"/>
                </a:cxn>
                <a:cxn ang="0">
                  <a:pos x="10" y="22"/>
                </a:cxn>
                <a:cxn ang="0">
                  <a:pos x="6" y="60"/>
                </a:cxn>
                <a:cxn ang="0">
                  <a:pos x="0" y="60"/>
                </a:cxn>
                <a:cxn ang="0">
                  <a:pos x="8" y="0"/>
                </a:cxn>
                <a:cxn ang="0">
                  <a:pos x="14" y="0"/>
                </a:cxn>
                <a:cxn ang="0">
                  <a:pos x="20" y="46"/>
                </a:cxn>
                <a:cxn ang="0">
                  <a:pos x="20" y="46"/>
                </a:cxn>
                <a:cxn ang="0">
                  <a:pos x="22" y="52"/>
                </a:cxn>
                <a:cxn ang="0">
                  <a:pos x="22" y="52"/>
                </a:cxn>
                <a:cxn ang="0">
                  <a:pos x="22" y="52"/>
                </a:cxn>
                <a:cxn ang="0">
                  <a:pos x="22" y="42"/>
                </a:cxn>
                <a:cxn ang="0">
                  <a:pos x="30" y="0"/>
                </a:cxn>
                <a:cxn ang="0">
                  <a:pos x="34" y="0"/>
                </a:cxn>
                <a:cxn ang="0">
                  <a:pos x="42" y="60"/>
                </a:cxn>
              </a:cxnLst>
              <a:rect l="0" t="0" r="r" b="b"/>
              <a:pathLst>
                <a:path w="42" h="60">
                  <a:moveTo>
                    <a:pt x="42" y="60"/>
                  </a:moveTo>
                  <a:lnTo>
                    <a:pt x="36" y="60"/>
                  </a:lnTo>
                  <a:lnTo>
                    <a:pt x="32" y="16"/>
                  </a:lnTo>
                  <a:lnTo>
                    <a:pt x="32" y="16"/>
                  </a:lnTo>
                  <a:lnTo>
                    <a:pt x="32" y="10"/>
                  </a:lnTo>
                  <a:lnTo>
                    <a:pt x="32" y="10"/>
                  </a:lnTo>
                  <a:lnTo>
                    <a:pt x="32" y="10"/>
                  </a:lnTo>
                  <a:lnTo>
                    <a:pt x="30" y="22"/>
                  </a:lnTo>
                  <a:lnTo>
                    <a:pt x="24" y="60"/>
                  </a:lnTo>
                  <a:lnTo>
                    <a:pt x="18" y="60"/>
                  </a:lnTo>
                  <a:lnTo>
                    <a:pt x="12" y="16"/>
                  </a:lnTo>
                  <a:lnTo>
                    <a:pt x="12" y="16"/>
                  </a:lnTo>
                  <a:lnTo>
                    <a:pt x="12" y="10"/>
                  </a:lnTo>
                  <a:lnTo>
                    <a:pt x="12" y="10"/>
                  </a:lnTo>
                  <a:lnTo>
                    <a:pt x="12" y="10"/>
                  </a:lnTo>
                  <a:lnTo>
                    <a:pt x="10" y="22"/>
                  </a:lnTo>
                  <a:lnTo>
                    <a:pt x="6" y="60"/>
                  </a:lnTo>
                  <a:lnTo>
                    <a:pt x="0" y="60"/>
                  </a:lnTo>
                  <a:lnTo>
                    <a:pt x="8" y="0"/>
                  </a:lnTo>
                  <a:lnTo>
                    <a:pt x="14" y="0"/>
                  </a:lnTo>
                  <a:lnTo>
                    <a:pt x="20" y="46"/>
                  </a:lnTo>
                  <a:lnTo>
                    <a:pt x="20" y="46"/>
                  </a:lnTo>
                  <a:lnTo>
                    <a:pt x="22" y="52"/>
                  </a:lnTo>
                  <a:lnTo>
                    <a:pt x="22" y="52"/>
                  </a:lnTo>
                  <a:lnTo>
                    <a:pt x="22" y="52"/>
                  </a:lnTo>
                  <a:lnTo>
                    <a:pt x="22" y="42"/>
                  </a:lnTo>
                  <a:lnTo>
                    <a:pt x="30" y="0"/>
                  </a:lnTo>
                  <a:lnTo>
                    <a:pt x="34" y="0"/>
                  </a:lnTo>
                  <a:lnTo>
                    <a:pt x="42"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11" name="Freeform 5934">
              <a:extLst>
                <a:ext uri="{FF2B5EF4-FFF2-40B4-BE49-F238E27FC236}">
                  <a16:creationId xmlns:a16="http://schemas.microsoft.com/office/drawing/2014/main" id="{4E026446-B3D5-124B-B45A-69FF3926F528}"/>
                </a:ext>
              </a:extLst>
            </p:cNvPr>
            <p:cNvSpPr>
              <a:spLocks/>
            </p:cNvSpPr>
            <p:nvPr/>
          </p:nvSpPr>
          <p:spPr bwMode="auto">
            <a:xfrm>
              <a:off x="4136394" y="3096943"/>
              <a:ext cx="31720" cy="94559"/>
            </a:xfrm>
            <a:custGeom>
              <a:avLst/>
              <a:gdLst/>
              <a:ahLst/>
              <a:cxnLst>
                <a:cxn ang="0">
                  <a:pos x="20" y="6"/>
                </a:cxn>
                <a:cxn ang="0">
                  <a:pos x="6" y="6"/>
                </a:cxn>
                <a:cxn ang="0">
                  <a:pos x="6" y="28"/>
                </a:cxn>
                <a:cxn ang="0">
                  <a:pos x="18" y="28"/>
                </a:cxn>
                <a:cxn ang="0">
                  <a:pos x="18" y="32"/>
                </a:cxn>
                <a:cxn ang="0">
                  <a:pos x="6" y="32"/>
                </a:cxn>
                <a:cxn ang="0">
                  <a:pos x="6" y="56"/>
                </a:cxn>
                <a:cxn ang="0">
                  <a:pos x="20" y="56"/>
                </a:cxn>
                <a:cxn ang="0">
                  <a:pos x="20" y="60"/>
                </a:cxn>
                <a:cxn ang="0">
                  <a:pos x="0" y="60"/>
                </a:cxn>
                <a:cxn ang="0">
                  <a:pos x="0" y="0"/>
                </a:cxn>
                <a:cxn ang="0">
                  <a:pos x="20" y="0"/>
                </a:cxn>
                <a:cxn ang="0">
                  <a:pos x="20" y="6"/>
                </a:cxn>
              </a:cxnLst>
              <a:rect l="0" t="0" r="r" b="b"/>
              <a:pathLst>
                <a:path w="20" h="60">
                  <a:moveTo>
                    <a:pt x="20" y="6"/>
                  </a:moveTo>
                  <a:lnTo>
                    <a:pt x="6" y="6"/>
                  </a:lnTo>
                  <a:lnTo>
                    <a:pt x="6" y="28"/>
                  </a:lnTo>
                  <a:lnTo>
                    <a:pt x="18" y="28"/>
                  </a:lnTo>
                  <a:lnTo>
                    <a:pt x="18" y="32"/>
                  </a:lnTo>
                  <a:lnTo>
                    <a:pt x="6" y="32"/>
                  </a:lnTo>
                  <a:lnTo>
                    <a:pt x="6" y="56"/>
                  </a:lnTo>
                  <a:lnTo>
                    <a:pt x="20" y="56"/>
                  </a:lnTo>
                  <a:lnTo>
                    <a:pt x="20" y="60"/>
                  </a:lnTo>
                  <a:lnTo>
                    <a:pt x="0" y="60"/>
                  </a:lnTo>
                  <a:lnTo>
                    <a:pt x="0" y="0"/>
                  </a:lnTo>
                  <a:lnTo>
                    <a:pt x="20" y="0"/>
                  </a:lnTo>
                  <a:lnTo>
                    <a:pt x="20"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12" name="Freeform 5935">
              <a:extLst>
                <a:ext uri="{FF2B5EF4-FFF2-40B4-BE49-F238E27FC236}">
                  <a16:creationId xmlns:a16="http://schemas.microsoft.com/office/drawing/2014/main" id="{1CBB7B43-E7CC-AA4E-8F21-F52282ACB4F1}"/>
                </a:ext>
              </a:extLst>
            </p:cNvPr>
            <p:cNvSpPr>
              <a:spLocks noEditPoints="1"/>
            </p:cNvSpPr>
            <p:nvPr/>
          </p:nvSpPr>
          <p:spPr bwMode="auto">
            <a:xfrm>
              <a:off x="4180801" y="3096943"/>
              <a:ext cx="38063" cy="94559"/>
            </a:xfrm>
            <a:custGeom>
              <a:avLst/>
              <a:gdLst/>
              <a:ahLst/>
              <a:cxnLst>
                <a:cxn ang="0">
                  <a:pos x="0" y="60"/>
                </a:cxn>
                <a:cxn ang="0">
                  <a:pos x="0" y="0"/>
                </a:cxn>
                <a:cxn ang="0">
                  <a:pos x="6" y="0"/>
                </a:cxn>
                <a:cxn ang="0">
                  <a:pos x="6" y="0"/>
                </a:cxn>
                <a:cxn ang="0">
                  <a:pos x="12" y="2"/>
                </a:cxn>
                <a:cxn ang="0">
                  <a:pos x="16" y="2"/>
                </a:cxn>
                <a:cxn ang="0">
                  <a:pos x="20" y="8"/>
                </a:cxn>
                <a:cxn ang="0">
                  <a:pos x="22" y="16"/>
                </a:cxn>
                <a:cxn ang="0">
                  <a:pos x="22" y="16"/>
                </a:cxn>
                <a:cxn ang="0">
                  <a:pos x="22" y="22"/>
                </a:cxn>
                <a:cxn ang="0">
                  <a:pos x="20" y="26"/>
                </a:cxn>
                <a:cxn ang="0">
                  <a:pos x="16" y="30"/>
                </a:cxn>
                <a:cxn ang="0">
                  <a:pos x="10" y="32"/>
                </a:cxn>
                <a:cxn ang="0">
                  <a:pos x="24" y="60"/>
                </a:cxn>
                <a:cxn ang="0">
                  <a:pos x="18" y="60"/>
                </a:cxn>
                <a:cxn ang="0">
                  <a:pos x="6" y="32"/>
                </a:cxn>
                <a:cxn ang="0">
                  <a:pos x="6" y="32"/>
                </a:cxn>
                <a:cxn ang="0">
                  <a:pos x="6" y="60"/>
                </a:cxn>
                <a:cxn ang="0">
                  <a:pos x="0" y="60"/>
                </a:cxn>
                <a:cxn ang="0">
                  <a:pos x="6" y="26"/>
                </a:cxn>
                <a:cxn ang="0">
                  <a:pos x="8" y="26"/>
                </a:cxn>
                <a:cxn ang="0">
                  <a:pos x="8" y="26"/>
                </a:cxn>
                <a:cxn ang="0">
                  <a:pos x="12" y="26"/>
                </a:cxn>
                <a:cxn ang="0">
                  <a:pos x="14" y="24"/>
                </a:cxn>
                <a:cxn ang="0">
                  <a:pos x="16" y="22"/>
                </a:cxn>
                <a:cxn ang="0">
                  <a:pos x="16" y="16"/>
                </a:cxn>
                <a:cxn ang="0">
                  <a:pos x="16" y="16"/>
                </a:cxn>
                <a:cxn ang="0">
                  <a:pos x="16" y="10"/>
                </a:cxn>
                <a:cxn ang="0">
                  <a:pos x="14" y="8"/>
                </a:cxn>
                <a:cxn ang="0">
                  <a:pos x="10" y="6"/>
                </a:cxn>
                <a:cxn ang="0">
                  <a:pos x="6" y="6"/>
                </a:cxn>
                <a:cxn ang="0">
                  <a:pos x="6" y="6"/>
                </a:cxn>
                <a:cxn ang="0">
                  <a:pos x="6" y="26"/>
                </a:cxn>
              </a:cxnLst>
              <a:rect l="0" t="0" r="r" b="b"/>
              <a:pathLst>
                <a:path w="24" h="60">
                  <a:moveTo>
                    <a:pt x="0" y="60"/>
                  </a:moveTo>
                  <a:lnTo>
                    <a:pt x="0" y="0"/>
                  </a:lnTo>
                  <a:lnTo>
                    <a:pt x="6" y="0"/>
                  </a:lnTo>
                  <a:lnTo>
                    <a:pt x="6" y="0"/>
                  </a:lnTo>
                  <a:lnTo>
                    <a:pt x="12" y="2"/>
                  </a:lnTo>
                  <a:lnTo>
                    <a:pt x="16" y="2"/>
                  </a:lnTo>
                  <a:lnTo>
                    <a:pt x="20" y="8"/>
                  </a:lnTo>
                  <a:lnTo>
                    <a:pt x="22" y="16"/>
                  </a:lnTo>
                  <a:lnTo>
                    <a:pt x="22" y="16"/>
                  </a:lnTo>
                  <a:lnTo>
                    <a:pt x="22" y="22"/>
                  </a:lnTo>
                  <a:lnTo>
                    <a:pt x="20" y="26"/>
                  </a:lnTo>
                  <a:lnTo>
                    <a:pt x="16" y="30"/>
                  </a:lnTo>
                  <a:lnTo>
                    <a:pt x="10" y="32"/>
                  </a:lnTo>
                  <a:lnTo>
                    <a:pt x="24" y="60"/>
                  </a:lnTo>
                  <a:lnTo>
                    <a:pt x="18" y="60"/>
                  </a:lnTo>
                  <a:lnTo>
                    <a:pt x="6" y="32"/>
                  </a:lnTo>
                  <a:lnTo>
                    <a:pt x="6" y="32"/>
                  </a:lnTo>
                  <a:lnTo>
                    <a:pt x="6" y="60"/>
                  </a:lnTo>
                  <a:lnTo>
                    <a:pt x="0" y="60"/>
                  </a:lnTo>
                  <a:close/>
                  <a:moveTo>
                    <a:pt x="6" y="26"/>
                  </a:moveTo>
                  <a:lnTo>
                    <a:pt x="8" y="26"/>
                  </a:lnTo>
                  <a:lnTo>
                    <a:pt x="8" y="26"/>
                  </a:lnTo>
                  <a:lnTo>
                    <a:pt x="12" y="26"/>
                  </a:lnTo>
                  <a:lnTo>
                    <a:pt x="14" y="24"/>
                  </a:lnTo>
                  <a:lnTo>
                    <a:pt x="16" y="22"/>
                  </a:lnTo>
                  <a:lnTo>
                    <a:pt x="16" y="16"/>
                  </a:lnTo>
                  <a:lnTo>
                    <a:pt x="16" y="16"/>
                  </a:lnTo>
                  <a:lnTo>
                    <a:pt x="16" y="10"/>
                  </a:lnTo>
                  <a:lnTo>
                    <a:pt x="14" y="8"/>
                  </a:lnTo>
                  <a:lnTo>
                    <a:pt x="10" y="6"/>
                  </a:lnTo>
                  <a:lnTo>
                    <a:pt x="6" y="6"/>
                  </a:lnTo>
                  <a:lnTo>
                    <a:pt x="6" y="6"/>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13" name="Freeform 5936">
              <a:extLst>
                <a:ext uri="{FF2B5EF4-FFF2-40B4-BE49-F238E27FC236}">
                  <a16:creationId xmlns:a16="http://schemas.microsoft.com/office/drawing/2014/main" id="{ABE9FD8A-7247-4D40-96B6-867135620FFF}"/>
                </a:ext>
              </a:extLst>
            </p:cNvPr>
            <p:cNvSpPr>
              <a:spLocks noEditPoints="1"/>
            </p:cNvSpPr>
            <p:nvPr/>
          </p:nvSpPr>
          <p:spPr bwMode="auto">
            <a:xfrm>
              <a:off x="4225207" y="3096943"/>
              <a:ext cx="48636" cy="98957"/>
            </a:xfrm>
            <a:custGeom>
              <a:avLst/>
              <a:gdLst/>
              <a:ahLst/>
              <a:cxnLst>
                <a:cxn ang="0">
                  <a:pos x="30" y="30"/>
                </a:cxn>
                <a:cxn ang="0">
                  <a:pos x="30" y="30"/>
                </a:cxn>
                <a:cxn ang="0">
                  <a:pos x="30" y="40"/>
                </a:cxn>
                <a:cxn ang="0">
                  <a:pos x="28" y="50"/>
                </a:cxn>
                <a:cxn ang="0">
                  <a:pos x="26" y="54"/>
                </a:cxn>
                <a:cxn ang="0">
                  <a:pos x="24" y="58"/>
                </a:cxn>
                <a:cxn ang="0">
                  <a:pos x="20" y="60"/>
                </a:cxn>
                <a:cxn ang="0">
                  <a:pos x="14" y="62"/>
                </a:cxn>
                <a:cxn ang="0">
                  <a:pos x="14" y="62"/>
                </a:cxn>
                <a:cxn ang="0">
                  <a:pos x="10" y="62"/>
                </a:cxn>
                <a:cxn ang="0">
                  <a:pos x="8" y="58"/>
                </a:cxn>
                <a:cxn ang="0">
                  <a:pos x="2" y="52"/>
                </a:cxn>
                <a:cxn ang="0">
                  <a:pos x="0" y="42"/>
                </a:cxn>
                <a:cxn ang="0">
                  <a:pos x="0" y="30"/>
                </a:cxn>
                <a:cxn ang="0">
                  <a:pos x="0" y="30"/>
                </a:cxn>
                <a:cxn ang="0">
                  <a:pos x="0" y="20"/>
                </a:cxn>
                <a:cxn ang="0">
                  <a:pos x="2" y="10"/>
                </a:cxn>
                <a:cxn ang="0">
                  <a:pos x="8" y="2"/>
                </a:cxn>
                <a:cxn ang="0">
                  <a:pos x="10" y="0"/>
                </a:cxn>
                <a:cxn ang="0">
                  <a:pos x="14" y="0"/>
                </a:cxn>
                <a:cxn ang="0">
                  <a:pos x="14" y="0"/>
                </a:cxn>
                <a:cxn ang="0">
                  <a:pos x="20" y="0"/>
                </a:cxn>
                <a:cxn ang="0">
                  <a:pos x="22" y="2"/>
                </a:cxn>
                <a:cxn ang="0">
                  <a:pos x="28" y="10"/>
                </a:cxn>
                <a:cxn ang="0">
                  <a:pos x="30" y="20"/>
                </a:cxn>
                <a:cxn ang="0">
                  <a:pos x="30" y="30"/>
                </a:cxn>
                <a:cxn ang="0">
                  <a:pos x="30" y="30"/>
                </a:cxn>
                <a:cxn ang="0">
                  <a:pos x="6" y="30"/>
                </a:cxn>
                <a:cxn ang="0">
                  <a:pos x="6" y="30"/>
                </a:cxn>
                <a:cxn ang="0">
                  <a:pos x="8" y="48"/>
                </a:cxn>
                <a:cxn ang="0">
                  <a:pos x="10" y="54"/>
                </a:cxn>
                <a:cxn ang="0">
                  <a:pos x="12" y="56"/>
                </a:cxn>
                <a:cxn ang="0">
                  <a:pos x="14" y="56"/>
                </a:cxn>
                <a:cxn ang="0">
                  <a:pos x="14" y="56"/>
                </a:cxn>
                <a:cxn ang="0">
                  <a:pos x="18" y="56"/>
                </a:cxn>
                <a:cxn ang="0">
                  <a:pos x="20" y="54"/>
                </a:cxn>
                <a:cxn ang="0">
                  <a:pos x="22" y="48"/>
                </a:cxn>
                <a:cxn ang="0">
                  <a:pos x="24" y="30"/>
                </a:cxn>
                <a:cxn ang="0">
                  <a:pos x="24" y="30"/>
                </a:cxn>
                <a:cxn ang="0">
                  <a:pos x="22" y="14"/>
                </a:cxn>
                <a:cxn ang="0">
                  <a:pos x="20" y="8"/>
                </a:cxn>
                <a:cxn ang="0">
                  <a:pos x="18" y="6"/>
                </a:cxn>
                <a:cxn ang="0">
                  <a:pos x="14" y="6"/>
                </a:cxn>
                <a:cxn ang="0">
                  <a:pos x="14" y="6"/>
                </a:cxn>
                <a:cxn ang="0">
                  <a:pos x="12" y="6"/>
                </a:cxn>
                <a:cxn ang="0">
                  <a:pos x="10" y="8"/>
                </a:cxn>
                <a:cxn ang="0">
                  <a:pos x="8" y="14"/>
                </a:cxn>
                <a:cxn ang="0">
                  <a:pos x="6" y="30"/>
                </a:cxn>
                <a:cxn ang="0">
                  <a:pos x="6" y="30"/>
                </a:cxn>
              </a:cxnLst>
              <a:rect l="0" t="0" r="r" b="b"/>
              <a:pathLst>
                <a:path w="30" h="62">
                  <a:moveTo>
                    <a:pt x="30" y="30"/>
                  </a:moveTo>
                  <a:lnTo>
                    <a:pt x="30" y="30"/>
                  </a:lnTo>
                  <a:lnTo>
                    <a:pt x="30" y="40"/>
                  </a:lnTo>
                  <a:lnTo>
                    <a:pt x="28" y="50"/>
                  </a:lnTo>
                  <a:lnTo>
                    <a:pt x="26" y="54"/>
                  </a:lnTo>
                  <a:lnTo>
                    <a:pt x="24" y="58"/>
                  </a:lnTo>
                  <a:lnTo>
                    <a:pt x="20" y="60"/>
                  </a:lnTo>
                  <a:lnTo>
                    <a:pt x="14" y="62"/>
                  </a:lnTo>
                  <a:lnTo>
                    <a:pt x="14" y="62"/>
                  </a:lnTo>
                  <a:lnTo>
                    <a:pt x="10" y="62"/>
                  </a:lnTo>
                  <a:lnTo>
                    <a:pt x="8" y="58"/>
                  </a:lnTo>
                  <a:lnTo>
                    <a:pt x="2" y="52"/>
                  </a:lnTo>
                  <a:lnTo>
                    <a:pt x="0" y="42"/>
                  </a:lnTo>
                  <a:lnTo>
                    <a:pt x="0" y="30"/>
                  </a:lnTo>
                  <a:lnTo>
                    <a:pt x="0" y="30"/>
                  </a:lnTo>
                  <a:lnTo>
                    <a:pt x="0" y="20"/>
                  </a:lnTo>
                  <a:lnTo>
                    <a:pt x="2" y="10"/>
                  </a:lnTo>
                  <a:lnTo>
                    <a:pt x="8" y="2"/>
                  </a:lnTo>
                  <a:lnTo>
                    <a:pt x="10" y="0"/>
                  </a:lnTo>
                  <a:lnTo>
                    <a:pt x="14" y="0"/>
                  </a:lnTo>
                  <a:lnTo>
                    <a:pt x="14" y="0"/>
                  </a:lnTo>
                  <a:lnTo>
                    <a:pt x="20" y="0"/>
                  </a:lnTo>
                  <a:lnTo>
                    <a:pt x="22" y="2"/>
                  </a:lnTo>
                  <a:lnTo>
                    <a:pt x="28" y="10"/>
                  </a:lnTo>
                  <a:lnTo>
                    <a:pt x="30" y="20"/>
                  </a:lnTo>
                  <a:lnTo>
                    <a:pt x="30" y="30"/>
                  </a:lnTo>
                  <a:lnTo>
                    <a:pt x="30" y="30"/>
                  </a:lnTo>
                  <a:close/>
                  <a:moveTo>
                    <a:pt x="6" y="30"/>
                  </a:moveTo>
                  <a:lnTo>
                    <a:pt x="6" y="30"/>
                  </a:lnTo>
                  <a:lnTo>
                    <a:pt x="8" y="48"/>
                  </a:lnTo>
                  <a:lnTo>
                    <a:pt x="10" y="54"/>
                  </a:lnTo>
                  <a:lnTo>
                    <a:pt x="12" y="56"/>
                  </a:lnTo>
                  <a:lnTo>
                    <a:pt x="14" y="56"/>
                  </a:lnTo>
                  <a:lnTo>
                    <a:pt x="14" y="56"/>
                  </a:lnTo>
                  <a:lnTo>
                    <a:pt x="18" y="56"/>
                  </a:lnTo>
                  <a:lnTo>
                    <a:pt x="20" y="54"/>
                  </a:lnTo>
                  <a:lnTo>
                    <a:pt x="22" y="48"/>
                  </a:lnTo>
                  <a:lnTo>
                    <a:pt x="24" y="30"/>
                  </a:lnTo>
                  <a:lnTo>
                    <a:pt x="24" y="30"/>
                  </a:lnTo>
                  <a:lnTo>
                    <a:pt x="22" y="14"/>
                  </a:lnTo>
                  <a:lnTo>
                    <a:pt x="20" y="8"/>
                  </a:lnTo>
                  <a:lnTo>
                    <a:pt x="18" y="6"/>
                  </a:lnTo>
                  <a:lnTo>
                    <a:pt x="14" y="6"/>
                  </a:lnTo>
                  <a:lnTo>
                    <a:pt x="14" y="6"/>
                  </a:lnTo>
                  <a:lnTo>
                    <a:pt x="12" y="6"/>
                  </a:lnTo>
                  <a:lnTo>
                    <a:pt x="10" y="8"/>
                  </a:lnTo>
                  <a:lnTo>
                    <a:pt x="8" y="14"/>
                  </a:lnTo>
                  <a:lnTo>
                    <a:pt x="6" y="30"/>
                  </a:lnTo>
                  <a:lnTo>
                    <a:pt x="6"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14" name="Freeform 5937">
              <a:extLst>
                <a:ext uri="{FF2B5EF4-FFF2-40B4-BE49-F238E27FC236}">
                  <a16:creationId xmlns:a16="http://schemas.microsoft.com/office/drawing/2014/main" id="{27059C88-6474-C448-BBC8-E3343B770C02}"/>
                </a:ext>
              </a:extLst>
            </p:cNvPr>
            <p:cNvSpPr>
              <a:spLocks noEditPoints="1"/>
            </p:cNvSpPr>
            <p:nvPr/>
          </p:nvSpPr>
          <p:spPr bwMode="auto">
            <a:xfrm>
              <a:off x="4282302" y="3096943"/>
              <a:ext cx="48635" cy="98957"/>
            </a:xfrm>
            <a:custGeom>
              <a:avLst/>
              <a:gdLst/>
              <a:ahLst/>
              <a:cxnLst>
                <a:cxn ang="0">
                  <a:pos x="30" y="30"/>
                </a:cxn>
                <a:cxn ang="0">
                  <a:pos x="30" y="30"/>
                </a:cxn>
                <a:cxn ang="0">
                  <a:pos x="30" y="40"/>
                </a:cxn>
                <a:cxn ang="0">
                  <a:pos x="28" y="50"/>
                </a:cxn>
                <a:cxn ang="0">
                  <a:pos x="26" y="54"/>
                </a:cxn>
                <a:cxn ang="0">
                  <a:pos x="22" y="58"/>
                </a:cxn>
                <a:cxn ang="0">
                  <a:pos x="20" y="60"/>
                </a:cxn>
                <a:cxn ang="0">
                  <a:pos x="14" y="62"/>
                </a:cxn>
                <a:cxn ang="0">
                  <a:pos x="14" y="62"/>
                </a:cxn>
                <a:cxn ang="0">
                  <a:pos x="10" y="62"/>
                </a:cxn>
                <a:cxn ang="0">
                  <a:pos x="6" y="58"/>
                </a:cxn>
                <a:cxn ang="0">
                  <a:pos x="2" y="52"/>
                </a:cxn>
                <a:cxn ang="0">
                  <a:pos x="0" y="42"/>
                </a:cxn>
                <a:cxn ang="0">
                  <a:pos x="0" y="30"/>
                </a:cxn>
                <a:cxn ang="0">
                  <a:pos x="0" y="30"/>
                </a:cxn>
                <a:cxn ang="0">
                  <a:pos x="0" y="20"/>
                </a:cxn>
                <a:cxn ang="0">
                  <a:pos x="2" y="10"/>
                </a:cxn>
                <a:cxn ang="0">
                  <a:pos x="6" y="2"/>
                </a:cxn>
                <a:cxn ang="0">
                  <a:pos x="10" y="0"/>
                </a:cxn>
                <a:cxn ang="0">
                  <a:pos x="14" y="0"/>
                </a:cxn>
                <a:cxn ang="0">
                  <a:pos x="14" y="0"/>
                </a:cxn>
                <a:cxn ang="0">
                  <a:pos x="20" y="0"/>
                </a:cxn>
                <a:cxn ang="0">
                  <a:pos x="22" y="2"/>
                </a:cxn>
                <a:cxn ang="0">
                  <a:pos x="28" y="10"/>
                </a:cxn>
                <a:cxn ang="0">
                  <a:pos x="30" y="20"/>
                </a:cxn>
                <a:cxn ang="0">
                  <a:pos x="30" y="30"/>
                </a:cxn>
                <a:cxn ang="0">
                  <a:pos x="30" y="30"/>
                </a:cxn>
                <a:cxn ang="0">
                  <a:pos x="6" y="30"/>
                </a:cxn>
                <a:cxn ang="0">
                  <a:pos x="6" y="30"/>
                </a:cxn>
                <a:cxn ang="0">
                  <a:pos x="6" y="48"/>
                </a:cxn>
                <a:cxn ang="0">
                  <a:pos x="10" y="54"/>
                </a:cxn>
                <a:cxn ang="0">
                  <a:pos x="12" y="56"/>
                </a:cxn>
                <a:cxn ang="0">
                  <a:pos x="14" y="56"/>
                </a:cxn>
                <a:cxn ang="0">
                  <a:pos x="14" y="56"/>
                </a:cxn>
                <a:cxn ang="0">
                  <a:pos x="18" y="56"/>
                </a:cxn>
                <a:cxn ang="0">
                  <a:pos x="20" y="54"/>
                </a:cxn>
                <a:cxn ang="0">
                  <a:pos x="22" y="48"/>
                </a:cxn>
                <a:cxn ang="0">
                  <a:pos x="24" y="30"/>
                </a:cxn>
                <a:cxn ang="0">
                  <a:pos x="24" y="30"/>
                </a:cxn>
                <a:cxn ang="0">
                  <a:pos x="22" y="14"/>
                </a:cxn>
                <a:cxn ang="0">
                  <a:pos x="20" y="8"/>
                </a:cxn>
                <a:cxn ang="0">
                  <a:pos x="18" y="6"/>
                </a:cxn>
                <a:cxn ang="0">
                  <a:pos x="14" y="6"/>
                </a:cxn>
                <a:cxn ang="0">
                  <a:pos x="14" y="6"/>
                </a:cxn>
                <a:cxn ang="0">
                  <a:pos x="12" y="6"/>
                </a:cxn>
                <a:cxn ang="0">
                  <a:pos x="10" y="8"/>
                </a:cxn>
                <a:cxn ang="0">
                  <a:pos x="6" y="14"/>
                </a:cxn>
                <a:cxn ang="0">
                  <a:pos x="6" y="30"/>
                </a:cxn>
                <a:cxn ang="0">
                  <a:pos x="6" y="30"/>
                </a:cxn>
              </a:cxnLst>
              <a:rect l="0" t="0" r="r" b="b"/>
              <a:pathLst>
                <a:path w="30" h="62">
                  <a:moveTo>
                    <a:pt x="30" y="30"/>
                  </a:moveTo>
                  <a:lnTo>
                    <a:pt x="30" y="30"/>
                  </a:lnTo>
                  <a:lnTo>
                    <a:pt x="30" y="40"/>
                  </a:lnTo>
                  <a:lnTo>
                    <a:pt x="28" y="50"/>
                  </a:lnTo>
                  <a:lnTo>
                    <a:pt x="26" y="54"/>
                  </a:lnTo>
                  <a:lnTo>
                    <a:pt x="22" y="58"/>
                  </a:lnTo>
                  <a:lnTo>
                    <a:pt x="20" y="60"/>
                  </a:lnTo>
                  <a:lnTo>
                    <a:pt x="14" y="62"/>
                  </a:lnTo>
                  <a:lnTo>
                    <a:pt x="14" y="62"/>
                  </a:lnTo>
                  <a:lnTo>
                    <a:pt x="10" y="62"/>
                  </a:lnTo>
                  <a:lnTo>
                    <a:pt x="6" y="58"/>
                  </a:lnTo>
                  <a:lnTo>
                    <a:pt x="2" y="52"/>
                  </a:lnTo>
                  <a:lnTo>
                    <a:pt x="0" y="42"/>
                  </a:lnTo>
                  <a:lnTo>
                    <a:pt x="0" y="30"/>
                  </a:lnTo>
                  <a:lnTo>
                    <a:pt x="0" y="30"/>
                  </a:lnTo>
                  <a:lnTo>
                    <a:pt x="0" y="20"/>
                  </a:lnTo>
                  <a:lnTo>
                    <a:pt x="2" y="10"/>
                  </a:lnTo>
                  <a:lnTo>
                    <a:pt x="6" y="2"/>
                  </a:lnTo>
                  <a:lnTo>
                    <a:pt x="10" y="0"/>
                  </a:lnTo>
                  <a:lnTo>
                    <a:pt x="14" y="0"/>
                  </a:lnTo>
                  <a:lnTo>
                    <a:pt x="14" y="0"/>
                  </a:lnTo>
                  <a:lnTo>
                    <a:pt x="20" y="0"/>
                  </a:lnTo>
                  <a:lnTo>
                    <a:pt x="22" y="2"/>
                  </a:lnTo>
                  <a:lnTo>
                    <a:pt x="28" y="10"/>
                  </a:lnTo>
                  <a:lnTo>
                    <a:pt x="30" y="20"/>
                  </a:lnTo>
                  <a:lnTo>
                    <a:pt x="30" y="30"/>
                  </a:lnTo>
                  <a:lnTo>
                    <a:pt x="30" y="30"/>
                  </a:lnTo>
                  <a:close/>
                  <a:moveTo>
                    <a:pt x="6" y="30"/>
                  </a:moveTo>
                  <a:lnTo>
                    <a:pt x="6" y="30"/>
                  </a:lnTo>
                  <a:lnTo>
                    <a:pt x="6" y="48"/>
                  </a:lnTo>
                  <a:lnTo>
                    <a:pt x="10" y="54"/>
                  </a:lnTo>
                  <a:lnTo>
                    <a:pt x="12" y="56"/>
                  </a:lnTo>
                  <a:lnTo>
                    <a:pt x="14" y="56"/>
                  </a:lnTo>
                  <a:lnTo>
                    <a:pt x="14" y="56"/>
                  </a:lnTo>
                  <a:lnTo>
                    <a:pt x="18" y="56"/>
                  </a:lnTo>
                  <a:lnTo>
                    <a:pt x="20" y="54"/>
                  </a:lnTo>
                  <a:lnTo>
                    <a:pt x="22" y="48"/>
                  </a:lnTo>
                  <a:lnTo>
                    <a:pt x="24" y="30"/>
                  </a:lnTo>
                  <a:lnTo>
                    <a:pt x="24" y="30"/>
                  </a:lnTo>
                  <a:lnTo>
                    <a:pt x="22" y="14"/>
                  </a:lnTo>
                  <a:lnTo>
                    <a:pt x="20" y="8"/>
                  </a:lnTo>
                  <a:lnTo>
                    <a:pt x="18" y="6"/>
                  </a:lnTo>
                  <a:lnTo>
                    <a:pt x="14" y="6"/>
                  </a:lnTo>
                  <a:lnTo>
                    <a:pt x="14" y="6"/>
                  </a:lnTo>
                  <a:lnTo>
                    <a:pt x="12" y="6"/>
                  </a:lnTo>
                  <a:lnTo>
                    <a:pt x="10" y="8"/>
                  </a:lnTo>
                  <a:lnTo>
                    <a:pt x="6" y="14"/>
                  </a:lnTo>
                  <a:lnTo>
                    <a:pt x="6" y="30"/>
                  </a:lnTo>
                  <a:lnTo>
                    <a:pt x="6"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15" name="Freeform 5938">
              <a:extLst>
                <a:ext uri="{FF2B5EF4-FFF2-40B4-BE49-F238E27FC236}">
                  <a16:creationId xmlns:a16="http://schemas.microsoft.com/office/drawing/2014/main" id="{04352119-F212-C74B-AC54-637090817934}"/>
                </a:ext>
              </a:extLst>
            </p:cNvPr>
            <p:cNvSpPr>
              <a:spLocks/>
            </p:cNvSpPr>
            <p:nvPr/>
          </p:nvSpPr>
          <p:spPr bwMode="auto">
            <a:xfrm>
              <a:off x="4343624" y="3096943"/>
              <a:ext cx="38063" cy="94559"/>
            </a:xfrm>
            <a:custGeom>
              <a:avLst/>
              <a:gdLst/>
              <a:ahLst/>
              <a:cxnLst>
                <a:cxn ang="0">
                  <a:pos x="24" y="60"/>
                </a:cxn>
                <a:cxn ang="0">
                  <a:pos x="20" y="60"/>
                </a:cxn>
                <a:cxn ang="0">
                  <a:pos x="6" y="20"/>
                </a:cxn>
                <a:cxn ang="0">
                  <a:pos x="6" y="20"/>
                </a:cxn>
                <a:cxn ang="0">
                  <a:pos x="4" y="12"/>
                </a:cxn>
                <a:cxn ang="0">
                  <a:pos x="4" y="12"/>
                </a:cxn>
                <a:cxn ang="0">
                  <a:pos x="4" y="12"/>
                </a:cxn>
                <a:cxn ang="0">
                  <a:pos x="4" y="24"/>
                </a:cxn>
                <a:cxn ang="0">
                  <a:pos x="4" y="60"/>
                </a:cxn>
                <a:cxn ang="0">
                  <a:pos x="0" y="60"/>
                </a:cxn>
                <a:cxn ang="0">
                  <a:pos x="0" y="0"/>
                </a:cxn>
                <a:cxn ang="0">
                  <a:pos x="4" y="0"/>
                </a:cxn>
                <a:cxn ang="0">
                  <a:pos x="18" y="42"/>
                </a:cxn>
                <a:cxn ang="0">
                  <a:pos x="18" y="42"/>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20"/>
                  </a:lnTo>
                  <a:lnTo>
                    <a:pt x="6" y="20"/>
                  </a:lnTo>
                  <a:lnTo>
                    <a:pt x="4" y="12"/>
                  </a:lnTo>
                  <a:lnTo>
                    <a:pt x="4" y="12"/>
                  </a:lnTo>
                  <a:lnTo>
                    <a:pt x="4" y="12"/>
                  </a:lnTo>
                  <a:lnTo>
                    <a:pt x="4" y="24"/>
                  </a:lnTo>
                  <a:lnTo>
                    <a:pt x="4" y="60"/>
                  </a:lnTo>
                  <a:lnTo>
                    <a:pt x="0" y="60"/>
                  </a:lnTo>
                  <a:lnTo>
                    <a:pt x="0" y="0"/>
                  </a:lnTo>
                  <a:lnTo>
                    <a:pt x="4" y="0"/>
                  </a:lnTo>
                  <a:lnTo>
                    <a:pt x="18" y="42"/>
                  </a:lnTo>
                  <a:lnTo>
                    <a:pt x="18" y="42"/>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16" name="Freeform 5939">
              <a:extLst>
                <a:ext uri="{FF2B5EF4-FFF2-40B4-BE49-F238E27FC236}">
                  <a16:creationId xmlns:a16="http://schemas.microsoft.com/office/drawing/2014/main" id="{3C8CC01B-1DF3-964D-AA18-11EA242037D0}"/>
                </a:ext>
              </a:extLst>
            </p:cNvPr>
            <p:cNvSpPr>
              <a:spLocks/>
            </p:cNvSpPr>
            <p:nvPr/>
          </p:nvSpPr>
          <p:spPr bwMode="auto">
            <a:xfrm>
              <a:off x="4364770" y="3448793"/>
              <a:ext cx="38063" cy="98957"/>
            </a:xfrm>
            <a:custGeom>
              <a:avLst/>
              <a:gdLst/>
              <a:ahLst/>
              <a:cxnLst>
                <a:cxn ang="0">
                  <a:pos x="24" y="60"/>
                </a:cxn>
                <a:cxn ang="0">
                  <a:pos x="24" y="60"/>
                </a:cxn>
                <a:cxn ang="0">
                  <a:pos x="20" y="62"/>
                </a:cxn>
                <a:cxn ang="0">
                  <a:pos x="16" y="62"/>
                </a:cxn>
                <a:cxn ang="0">
                  <a:pos x="16" y="62"/>
                </a:cxn>
                <a:cxn ang="0">
                  <a:pos x="12" y="62"/>
                </a:cxn>
                <a:cxn ang="0">
                  <a:pos x="8" y="60"/>
                </a:cxn>
                <a:cxn ang="0">
                  <a:pos x="4" y="52"/>
                </a:cxn>
                <a:cxn ang="0">
                  <a:pos x="2" y="42"/>
                </a:cxn>
                <a:cxn ang="0">
                  <a:pos x="0" y="34"/>
                </a:cxn>
                <a:cxn ang="0">
                  <a:pos x="0" y="34"/>
                </a:cxn>
                <a:cxn ang="0">
                  <a:pos x="0" y="24"/>
                </a:cxn>
                <a:cxn ang="0">
                  <a:pos x="2" y="14"/>
                </a:cxn>
                <a:cxn ang="0">
                  <a:pos x="4" y="8"/>
                </a:cxn>
                <a:cxn ang="0">
                  <a:pos x="8" y="4"/>
                </a:cxn>
                <a:cxn ang="0">
                  <a:pos x="12" y="2"/>
                </a:cxn>
                <a:cxn ang="0">
                  <a:pos x="18" y="0"/>
                </a:cxn>
                <a:cxn ang="0">
                  <a:pos x="18" y="0"/>
                </a:cxn>
                <a:cxn ang="0">
                  <a:pos x="22" y="2"/>
                </a:cxn>
                <a:cxn ang="0">
                  <a:pos x="24" y="2"/>
                </a:cxn>
                <a:cxn ang="0">
                  <a:pos x="24" y="8"/>
                </a:cxn>
                <a:cxn ang="0">
                  <a:pos x="24" y="8"/>
                </a:cxn>
                <a:cxn ang="0">
                  <a:pos x="22" y="8"/>
                </a:cxn>
                <a:cxn ang="0">
                  <a:pos x="18" y="6"/>
                </a:cxn>
                <a:cxn ang="0">
                  <a:pos x="18" y="6"/>
                </a:cxn>
                <a:cxn ang="0">
                  <a:pos x="14" y="6"/>
                </a:cxn>
                <a:cxn ang="0">
                  <a:pos x="12" y="8"/>
                </a:cxn>
                <a:cxn ang="0">
                  <a:pos x="8" y="14"/>
                </a:cxn>
                <a:cxn ang="0">
                  <a:pos x="6" y="24"/>
                </a:cxn>
                <a:cxn ang="0">
                  <a:pos x="6" y="32"/>
                </a:cxn>
                <a:cxn ang="0">
                  <a:pos x="6" y="32"/>
                </a:cxn>
                <a:cxn ang="0">
                  <a:pos x="6" y="38"/>
                </a:cxn>
                <a:cxn ang="0">
                  <a:pos x="8" y="48"/>
                </a:cxn>
                <a:cxn ang="0">
                  <a:pos x="10" y="54"/>
                </a:cxn>
                <a:cxn ang="0">
                  <a:pos x="14" y="56"/>
                </a:cxn>
                <a:cxn ang="0">
                  <a:pos x="18" y="58"/>
                </a:cxn>
                <a:cxn ang="0">
                  <a:pos x="18" y="58"/>
                </a:cxn>
                <a:cxn ang="0">
                  <a:pos x="20" y="56"/>
                </a:cxn>
                <a:cxn ang="0">
                  <a:pos x="24" y="54"/>
                </a:cxn>
                <a:cxn ang="0">
                  <a:pos x="24" y="60"/>
                </a:cxn>
              </a:cxnLst>
              <a:rect l="0" t="0" r="r" b="b"/>
              <a:pathLst>
                <a:path w="24" h="62">
                  <a:moveTo>
                    <a:pt x="24" y="60"/>
                  </a:moveTo>
                  <a:lnTo>
                    <a:pt x="24" y="60"/>
                  </a:lnTo>
                  <a:lnTo>
                    <a:pt x="20" y="62"/>
                  </a:lnTo>
                  <a:lnTo>
                    <a:pt x="16" y="62"/>
                  </a:lnTo>
                  <a:lnTo>
                    <a:pt x="16" y="62"/>
                  </a:lnTo>
                  <a:lnTo>
                    <a:pt x="12" y="62"/>
                  </a:lnTo>
                  <a:lnTo>
                    <a:pt x="8" y="60"/>
                  </a:lnTo>
                  <a:lnTo>
                    <a:pt x="4" y="52"/>
                  </a:lnTo>
                  <a:lnTo>
                    <a:pt x="2" y="42"/>
                  </a:lnTo>
                  <a:lnTo>
                    <a:pt x="0" y="34"/>
                  </a:lnTo>
                  <a:lnTo>
                    <a:pt x="0" y="34"/>
                  </a:lnTo>
                  <a:lnTo>
                    <a:pt x="0" y="24"/>
                  </a:lnTo>
                  <a:lnTo>
                    <a:pt x="2" y="14"/>
                  </a:lnTo>
                  <a:lnTo>
                    <a:pt x="4" y="8"/>
                  </a:lnTo>
                  <a:lnTo>
                    <a:pt x="8" y="4"/>
                  </a:lnTo>
                  <a:lnTo>
                    <a:pt x="12" y="2"/>
                  </a:lnTo>
                  <a:lnTo>
                    <a:pt x="18" y="0"/>
                  </a:lnTo>
                  <a:lnTo>
                    <a:pt x="18" y="0"/>
                  </a:lnTo>
                  <a:lnTo>
                    <a:pt x="22" y="2"/>
                  </a:lnTo>
                  <a:lnTo>
                    <a:pt x="24" y="2"/>
                  </a:lnTo>
                  <a:lnTo>
                    <a:pt x="24" y="8"/>
                  </a:lnTo>
                  <a:lnTo>
                    <a:pt x="24" y="8"/>
                  </a:lnTo>
                  <a:lnTo>
                    <a:pt x="22" y="8"/>
                  </a:lnTo>
                  <a:lnTo>
                    <a:pt x="18" y="6"/>
                  </a:lnTo>
                  <a:lnTo>
                    <a:pt x="18" y="6"/>
                  </a:lnTo>
                  <a:lnTo>
                    <a:pt x="14" y="6"/>
                  </a:lnTo>
                  <a:lnTo>
                    <a:pt x="12" y="8"/>
                  </a:lnTo>
                  <a:lnTo>
                    <a:pt x="8" y="14"/>
                  </a:lnTo>
                  <a:lnTo>
                    <a:pt x="6" y="24"/>
                  </a:lnTo>
                  <a:lnTo>
                    <a:pt x="6" y="32"/>
                  </a:lnTo>
                  <a:lnTo>
                    <a:pt x="6" y="32"/>
                  </a:lnTo>
                  <a:lnTo>
                    <a:pt x="6" y="38"/>
                  </a:lnTo>
                  <a:lnTo>
                    <a:pt x="8" y="48"/>
                  </a:lnTo>
                  <a:lnTo>
                    <a:pt x="10" y="54"/>
                  </a:lnTo>
                  <a:lnTo>
                    <a:pt x="14" y="56"/>
                  </a:lnTo>
                  <a:lnTo>
                    <a:pt x="18" y="58"/>
                  </a:lnTo>
                  <a:lnTo>
                    <a:pt x="18" y="58"/>
                  </a:lnTo>
                  <a:lnTo>
                    <a:pt x="20" y="56"/>
                  </a:lnTo>
                  <a:lnTo>
                    <a:pt x="24" y="54"/>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17" name="Freeform 5940">
              <a:extLst>
                <a:ext uri="{FF2B5EF4-FFF2-40B4-BE49-F238E27FC236}">
                  <a16:creationId xmlns:a16="http://schemas.microsoft.com/office/drawing/2014/main" id="{9005B3E6-9FD6-C347-8CE5-48882E7794BF}"/>
                </a:ext>
              </a:extLst>
            </p:cNvPr>
            <p:cNvSpPr>
              <a:spLocks noEditPoints="1"/>
            </p:cNvSpPr>
            <p:nvPr/>
          </p:nvSpPr>
          <p:spPr bwMode="auto">
            <a:xfrm>
              <a:off x="4413406" y="3448793"/>
              <a:ext cx="46521" cy="98957"/>
            </a:xfrm>
            <a:custGeom>
              <a:avLst/>
              <a:gdLst/>
              <a:ahLst/>
              <a:cxnLst>
                <a:cxn ang="0">
                  <a:pos x="30" y="32"/>
                </a:cxn>
                <a:cxn ang="0">
                  <a:pos x="30" y="32"/>
                </a:cxn>
                <a:cxn ang="0">
                  <a:pos x="30" y="42"/>
                </a:cxn>
                <a:cxn ang="0">
                  <a:pos x="28" y="52"/>
                </a:cxn>
                <a:cxn ang="0">
                  <a:pos x="26" y="56"/>
                </a:cxn>
                <a:cxn ang="0">
                  <a:pos x="22" y="60"/>
                </a:cxn>
                <a:cxn ang="0">
                  <a:pos x="20" y="62"/>
                </a:cxn>
                <a:cxn ang="0">
                  <a:pos x="14" y="62"/>
                </a:cxn>
                <a:cxn ang="0">
                  <a:pos x="14" y="62"/>
                </a:cxn>
                <a:cxn ang="0">
                  <a:pos x="10" y="62"/>
                </a:cxn>
                <a:cxn ang="0">
                  <a:pos x="6" y="60"/>
                </a:cxn>
                <a:cxn ang="0">
                  <a:pos x="2" y="52"/>
                </a:cxn>
                <a:cxn ang="0">
                  <a:pos x="0" y="42"/>
                </a:cxn>
                <a:cxn ang="0">
                  <a:pos x="0" y="32"/>
                </a:cxn>
                <a:cxn ang="0">
                  <a:pos x="0" y="32"/>
                </a:cxn>
                <a:cxn ang="0">
                  <a:pos x="0" y="20"/>
                </a:cxn>
                <a:cxn ang="0">
                  <a:pos x="2" y="10"/>
                </a:cxn>
                <a:cxn ang="0">
                  <a:pos x="8" y="4"/>
                </a:cxn>
                <a:cxn ang="0">
                  <a:pos x="10" y="2"/>
                </a:cxn>
                <a:cxn ang="0">
                  <a:pos x="14" y="0"/>
                </a:cxn>
                <a:cxn ang="0">
                  <a:pos x="14" y="0"/>
                </a:cxn>
                <a:cxn ang="0">
                  <a:pos x="20" y="2"/>
                </a:cxn>
                <a:cxn ang="0">
                  <a:pos x="22" y="4"/>
                </a:cxn>
                <a:cxn ang="0">
                  <a:pos x="28" y="12"/>
                </a:cxn>
                <a:cxn ang="0">
                  <a:pos x="30" y="22"/>
                </a:cxn>
                <a:cxn ang="0">
                  <a:pos x="30" y="32"/>
                </a:cxn>
                <a:cxn ang="0">
                  <a:pos x="30" y="32"/>
                </a:cxn>
                <a:cxn ang="0">
                  <a:pos x="6" y="32"/>
                </a:cxn>
                <a:cxn ang="0">
                  <a:pos x="6" y="32"/>
                </a:cxn>
                <a:cxn ang="0">
                  <a:pos x="6" y="48"/>
                </a:cxn>
                <a:cxn ang="0">
                  <a:pos x="10" y="54"/>
                </a:cxn>
                <a:cxn ang="0">
                  <a:pos x="12" y="56"/>
                </a:cxn>
                <a:cxn ang="0">
                  <a:pos x="14" y="58"/>
                </a:cxn>
                <a:cxn ang="0">
                  <a:pos x="14" y="58"/>
                </a:cxn>
                <a:cxn ang="0">
                  <a:pos x="18" y="56"/>
                </a:cxn>
                <a:cxn ang="0">
                  <a:pos x="20" y="54"/>
                </a:cxn>
                <a:cxn ang="0">
                  <a:pos x="22" y="48"/>
                </a:cxn>
                <a:cxn ang="0">
                  <a:pos x="24" y="32"/>
                </a:cxn>
                <a:cxn ang="0">
                  <a:pos x="24" y="32"/>
                </a:cxn>
                <a:cxn ang="0">
                  <a:pos x="22" y="16"/>
                </a:cxn>
                <a:cxn ang="0">
                  <a:pos x="20" y="8"/>
                </a:cxn>
                <a:cxn ang="0">
                  <a:pos x="18" y="8"/>
                </a:cxn>
                <a:cxn ang="0">
                  <a:pos x="14" y="6"/>
                </a:cxn>
                <a:cxn ang="0">
                  <a:pos x="14" y="6"/>
                </a:cxn>
                <a:cxn ang="0">
                  <a:pos x="12" y="6"/>
                </a:cxn>
                <a:cxn ang="0">
                  <a:pos x="10" y="8"/>
                </a:cxn>
                <a:cxn ang="0">
                  <a:pos x="6" y="14"/>
                </a:cxn>
                <a:cxn ang="0">
                  <a:pos x="6" y="32"/>
                </a:cxn>
                <a:cxn ang="0">
                  <a:pos x="6" y="32"/>
                </a:cxn>
              </a:cxnLst>
              <a:rect l="0" t="0" r="r" b="b"/>
              <a:pathLst>
                <a:path w="30" h="62">
                  <a:moveTo>
                    <a:pt x="30" y="32"/>
                  </a:moveTo>
                  <a:lnTo>
                    <a:pt x="30" y="32"/>
                  </a:lnTo>
                  <a:lnTo>
                    <a:pt x="30" y="42"/>
                  </a:lnTo>
                  <a:lnTo>
                    <a:pt x="28" y="52"/>
                  </a:lnTo>
                  <a:lnTo>
                    <a:pt x="26" y="56"/>
                  </a:lnTo>
                  <a:lnTo>
                    <a:pt x="22" y="60"/>
                  </a:lnTo>
                  <a:lnTo>
                    <a:pt x="20" y="62"/>
                  </a:lnTo>
                  <a:lnTo>
                    <a:pt x="14" y="62"/>
                  </a:lnTo>
                  <a:lnTo>
                    <a:pt x="14" y="62"/>
                  </a:lnTo>
                  <a:lnTo>
                    <a:pt x="10" y="62"/>
                  </a:lnTo>
                  <a:lnTo>
                    <a:pt x="6" y="60"/>
                  </a:lnTo>
                  <a:lnTo>
                    <a:pt x="2" y="52"/>
                  </a:lnTo>
                  <a:lnTo>
                    <a:pt x="0" y="42"/>
                  </a:lnTo>
                  <a:lnTo>
                    <a:pt x="0" y="32"/>
                  </a:lnTo>
                  <a:lnTo>
                    <a:pt x="0" y="32"/>
                  </a:lnTo>
                  <a:lnTo>
                    <a:pt x="0" y="20"/>
                  </a:lnTo>
                  <a:lnTo>
                    <a:pt x="2" y="10"/>
                  </a:lnTo>
                  <a:lnTo>
                    <a:pt x="8" y="4"/>
                  </a:lnTo>
                  <a:lnTo>
                    <a:pt x="10" y="2"/>
                  </a:lnTo>
                  <a:lnTo>
                    <a:pt x="14" y="0"/>
                  </a:lnTo>
                  <a:lnTo>
                    <a:pt x="14" y="0"/>
                  </a:lnTo>
                  <a:lnTo>
                    <a:pt x="20" y="2"/>
                  </a:lnTo>
                  <a:lnTo>
                    <a:pt x="22" y="4"/>
                  </a:lnTo>
                  <a:lnTo>
                    <a:pt x="28" y="12"/>
                  </a:lnTo>
                  <a:lnTo>
                    <a:pt x="30" y="22"/>
                  </a:lnTo>
                  <a:lnTo>
                    <a:pt x="30" y="32"/>
                  </a:lnTo>
                  <a:lnTo>
                    <a:pt x="30" y="32"/>
                  </a:lnTo>
                  <a:close/>
                  <a:moveTo>
                    <a:pt x="6" y="32"/>
                  </a:moveTo>
                  <a:lnTo>
                    <a:pt x="6" y="32"/>
                  </a:lnTo>
                  <a:lnTo>
                    <a:pt x="6" y="48"/>
                  </a:lnTo>
                  <a:lnTo>
                    <a:pt x="10" y="54"/>
                  </a:lnTo>
                  <a:lnTo>
                    <a:pt x="12" y="56"/>
                  </a:lnTo>
                  <a:lnTo>
                    <a:pt x="14" y="58"/>
                  </a:lnTo>
                  <a:lnTo>
                    <a:pt x="14" y="58"/>
                  </a:lnTo>
                  <a:lnTo>
                    <a:pt x="18" y="56"/>
                  </a:lnTo>
                  <a:lnTo>
                    <a:pt x="20" y="54"/>
                  </a:lnTo>
                  <a:lnTo>
                    <a:pt x="22" y="48"/>
                  </a:lnTo>
                  <a:lnTo>
                    <a:pt x="24" y="32"/>
                  </a:lnTo>
                  <a:lnTo>
                    <a:pt x="24" y="32"/>
                  </a:lnTo>
                  <a:lnTo>
                    <a:pt x="22" y="16"/>
                  </a:lnTo>
                  <a:lnTo>
                    <a:pt x="20" y="8"/>
                  </a:lnTo>
                  <a:lnTo>
                    <a:pt x="18" y="8"/>
                  </a:lnTo>
                  <a:lnTo>
                    <a:pt x="14" y="6"/>
                  </a:lnTo>
                  <a:lnTo>
                    <a:pt x="14" y="6"/>
                  </a:lnTo>
                  <a:lnTo>
                    <a:pt x="12" y="6"/>
                  </a:lnTo>
                  <a:lnTo>
                    <a:pt x="10" y="8"/>
                  </a:lnTo>
                  <a:lnTo>
                    <a:pt x="6" y="14"/>
                  </a:lnTo>
                  <a:lnTo>
                    <a:pt x="6" y="32"/>
                  </a:lnTo>
                  <a:lnTo>
                    <a:pt x="6"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18" name="Freeform 5941">
              <a:extLst>
                <a:ext uri="{FF2B5EF4-FFF2-40B4-BE49-F238E27FC236}">
                  <a16:creationId xmlns:a16="http://schemas.microsoft.com/office/drawing/2014/main" id="{532958A7-D863-8C4A-95BD-074BF02FA489}"/>
                </a:ext>
              </a:extLst>
            </p:cNvPr>
            <p:cNvSpPr>
              <a:spLocks/>
            </p:cNvSpPr>
            <p:nvPr/>
          </p:nvSpPr>
          <p:spPr bwMode="auto">
            <a:xfrm>
              <a:off x="4472615" y="3453191"/>
              <a:ext cx="38063" cy="94559"/>
            </a:xfrm>
            <a:custGeom>
              <a:avLst/>
              <a:gdLst/>
              <a:ahLst/>
              <a:cxnLst>
                <a:cxn ang="0">
                  <a:pos x="24" y="60"/>
                </a:cxn>
                <a:cxn ang="0">
                  <a:pos x="20" y="60"/>
                </a:cxn>
                <a:cxn ang="0">
                  <a:pos x="6" y="20"/>
                </a:cxn>
                <a:cxn ang="0">
                  <a:pos x="6" y="20"/>
                </a:cxn>
                <a:cxn ang="0">
                  <a:pos x="4" y="12"/>
                </a:cxn>
                <a:cxn ang="0">
                  <a:pos x="4" y="12"/>
                </a:cxn>
                <a:cxn ang="0">
                  <a:pos x="4" y="12"/>
                </a:cxn>
                <a:cxn ang="0">
                  <a:pos x="4" y="24"/>
                </a:cxn>
                <a:cxn ang="0">
                  <a:pos x="4" y="60"/>
                </a:cxn>
                <a:cxn ang="0">
                  <a:pos x="0" y="60"/>
                </a:cxn>
                <a:cxn ang="0">
                  <a:pos x="0" y="0"/>
                </a:cxn>
                <a:cxn ang="0">
                  <a:pos x="4" y="0"/>
                </a:cxn>
                <a:cxn ang="0">
                  <a:pos x="18" y="42"/>
                </a:cxn>
                <a:cxn ang="0">
                  <a:pos x="18" y="42"/>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20"/>
                  </a:lnTo>
                  <a:lnTo>
                    <a:pt x="6" y="20"/>
                  </a:lnTo>
                  <a:lnTo>
                    <a:pt x="4" y="12"/>
                  </a:lnTo>
                  <a:lnTo>
                    <a:pt x="4" y="12"/>
                  </a:lnTo>
                  <a:lnTo>
                    <a:pt x="4" y="12"/>
                  </a:lnTo>
                  <a:lnTo>
                    <a:pt x="4" y="24"/>
                  </a:lnTo>
                  <a:lnTo>
                    <a:pt x="4" y="60"/>
                  </a:lnTo>
                  <a:lnTo>
                    <a:pt x="0" y="60"/>
                  </a:lnTo>
                  <a:lnTo>
                    <a:pt x="0" y="0"/>
                  </a:lnTo>
                  <a:lnTo>
                    <a:pt x="4" y="0"/>
                  </a:lnTo>
                  <a:lnTo>
                    <a:pt x="18" y="42"/>
                  </a:lnTo>
                  <a:lnTo>
                    <a:pt x="18" y="42"/>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19" name="Freeform 5942">
              <a:extLst>
                <a:ext uri="{FF2B5EF4-FFF2-40B4-BE49-F238E27FC236}">
                  <a16:creationId xmlns:a16="http://schemas.microsoft.com/office/drawing/2014/main" id="{BC5A671A-B99F-D143-A6DF-DA5F153AF7C8}"/>
                </a:ext>
              </a:extLst>
            </p:cNvPr>
            <p:cNvSpPr>
              <a:spLocks/>
            </p:cNvSpPr>
            <p:nvPr/>
          </p:nvSpPr>
          <p:spPr bwMode="auto">
            <a:xfrm>
              <a:off x="4523365" y="3448793"/>
              <a:ext cx="44406" cy="98957"/>
            </a:xfrm>
            <a:custGeom>
              <a:avLst/>
              <a:gdLst/>
              <a:ahLst/>
              <a:cxnLst>
                <a:cxn ang="0">
                  <a:pos x="14" y="30"/>
                </a:cxn>
                <a:cxn ang="0">
                  <a:pos x="28" y="30"/>
                </a:cxn>
                <a:cxn ang="0">
                  <a:pos x="28" y="42"/>
                </a:cxn>
                <a:cxn ang="0">
                  <a:pos x="28" y="42"/>
                </a:cxn>
                <a:cxn ang="0">
                  <a:pos x="26" y="48"/>
                </a:cxn>
                <a:cxn ang="0">
                  <a:pos x="26" y="56"/>
                </a:cxn>
                <a:cxn ang="0">
                  <a:pos x="22" y="60"/>
                </a:cxn>
                <a:cxn ang="0">
                  <a:pos x="18" y="62"/>
                </a:cxn>
                <a:cxn ang="0">
                  <a:pos x="14" y="62"/>
                </a:cxn>
                <a:cxn ang="0">
                  <a:pos x="14" y="62"/>
                </a:cxn>
                <a:cxn ang="0">
                  <a:pos x="10" y="62"/>
                </a:cxn>
                <a:cxn ang="0">
                  <a:pos x="6" y="60"/>
                </a:cxn>
                <a:cxn ang="0">
                  <a:pos x="2" y="54"/>
                </a:cxn>
                <a:cxn ang="0">
                  <a:pos x="0" y="44"/>
                </a:cxn>
                <a:cxn ang="0">
                  <a:pos x="0" y="30"/>
                </a:cxn>
                <a:cxn ang="0">
                  <a:pos x="0" y="30"/>
                </a:cxn>
                <a:cxn ang="0">
                  <a:pos x="0" y="20"/>
                </a:cxn>
                <a:cxn ang="0">
                  <a:pos x="2" y="10"/>
                </a:cxn>
                <a:cxn ang="0">
                  <a:pos x="8" y="4"/>
                </a:cxn>
                <a:cxn ang="0">
                  <a:pos x="10" y="2"/>
                </a:cxn>
                <a:cxn ang="0">
                  <a:pos x="14" y="0"/>
                </a:cxn>
                <a:cxn ang="0">
                  <a:pos x="14" y="0"/>
                </a:cxn>
                <a:cxn ang="0">
                  <a:pos x="20" y="2"/>
                </a:cxn>
                <a:cxn ang="0">
                  <a:pos x="24" y="4"/>
                </a:cxn>
                <a:cxn ang="0">
                  <a:pos x="26" y="8"/>
                </a:cxn>
                <a:cxn ang="0">
                  <a:pos x="28" y="12"/>
                </a:cxn>
                <a:cxn ang="0">
                  <a:pos x="22" y="14"/>
                </a:cxn>
                <a:cxn ang="0">
                  <a:pos x="22" y="14"/>
                </a:cxn>
                <a:cxn ang="0">
                  <a:pos x="20" y="10"/>
                </a:cxn>
                <a:cxn ang="0">
                  <a:pos x="18" y="8"/>
                </a:cxn>
                <a:cxn ang="0">
                  <a:pos x="16" y="6"/>
                </a:cxn>
                <a:cxn ang="0">
                  <a:pos x="16" y="6"/>
                </a:cxn>
                <a:cxn ang="0">
                  <a:pos x="12" y="6"/>
                </a:cxn>
                <a:cxn ang="0">
                  <a:pos x="10" y="8"/>
                </a:cxn>
                <a:cxn ang="0">
                  <a:pos x="8" y="14"/>
                </a:cxn>
                <a:cxn ang="0">
                  <a:pos x="6" y="22"/>
                </a:cxn>
                <a:cxn ang="0">
                  <a:pos x="6" y="30"/>
                </a:cxn>
                <a:cxn ang="0">
                  <a:pos x="6" y="30"/>
                </a:cxn>
                <a:cxn ang="0">
                  <a:pos x="6" y="44"/>
                </a:cxn>
                <a:cxn ang="0">
                  <a:pos x="8" y="52"/>
                </a:cxn>
                <a:cxn ang="0">
                  <a:pos x="10" y="56"/>
                </a:cxn>
                <a:cxn ang="0">
                  <a:pos x="14" y="58"/>
                </a:cxn>
                <a:cxn ang="0">
                  <a:pos x="14" y="58"/>
                </a:cxn>
                <a:cxn ang="0">
                  <a:pos x="18" y="56"/>
                </a:cxn>
                <a:cxn ang="0">
                  <a:pos x="20" y="54"/>
                </a:cxn>
                <a:cxn ang="0">
                  <a:pos x="22" y="40"/>
                </a:cxn>
                <a:cxn ang="0">
                  <a:pos x="22" y="36"/>
                </a:cxn>
                <a:cxn ang="0">
                  <a:pos x="14" y="36"/>
                </a:cxn>
                <a:cxn ang="0">
                  <a:pos x="14" y="30"/>
                </a:cxn>
              </a:cxnLst>
              <a:rect l="0" t="0" r="r" b="b"/>
              <a:pathLst>
                <a:path w="28" h="62">
                  <a:moveTo>
                    <a:pt x="14" y="30"/>
                  </a:moveTo>
                  <a:lnTo>
                    <a:pt x="28" y="30"/>
                  </a:lnTo>
                  <a:lnTo>
                    <a:pt x="28" y="42"/>
                  </a:lnTo>
                  <a:lnTo>
                    <a:pt x="28" y="42"/>
                  </a:lnTo>
                  <a:lnTo>
                    <a:pt x="26" y="48"/>
                  </a:lnTo>
                  <a:lnTo>
                    <a:pt x="26" y="56"/>
                  </a:lnTo>
                  <a:lnTo>
                    <a:pt x="22" y="60"/>
                  </a:lnTo>
                  <a:lnTo>
                    <a:pt x="18" y="62"/>
                  </a:lnTo>
                  <a:lnTo>
                    <a:pt x="14" y="62"/>
                  </a:lnTo>
                  <a:lnTo>
                    <a:pt x="14" y="62"/>
                  </a:lnTo>
                  <a:lnTo>
                    <a:pt x="10" y="62"/>
                  </a:lnTo>
                  <a:lnTo>
                    <a:pt x="6" y="60"/>
                  </a:lnTo>
                  <a:lnTo>
                    <a:pt x="2" y="54"/>
                  </a:lnTo>
                  <a:lnTo>
                    <a:pt x="0" y="44"/>
                  </a:lnTo>
                  <a:lnTo>
                    <a:pt x="0" y="30"/>
                  </a:lnTo>
                  <a:lnTo>
                    <a:pt x="0" y="30"/>
                  </a:lnTo>
                  <a:lnTo>
                    <a:pt x="0" y="20"/>
                  </a:lnTo>
                  <a:lnTo>
                    <a:pt x="2" y="10"/>
                  </a:lnTo>
                  <a:lnTo>
                    <a:pt x="8" y="4"/>
                  </a:lnTo>
                  <a:lnTo>
                    <a:pt x="10" y="2"/>
                  </a:lnTo>
                  <a:lnTo>
                    <a:pt x="14" y="0"/>
                  </a:lnTo>
                  <a:lnTo>
                    <a:pt x="14" y="0"/>
                  </a:lnTo>
                  <a:lnTo>
                    <a:pt x="20" y="2"/>
                  </a:lnTo>
                  <a:lnTo>
                    <a:pt x="24" y="4"/>
                  </a:lnTo>
                  <a:lnTo>
                    <a:pt x="26" y="8"/>
                  </a:lnTo>
                  <a:lnTo>
                    <a:pt x="28" y="12"/>
                  </a:lnTo>
                  <a:lnTo>
                    <a:pt x="22" y="14"/>
                  </a:lnTo>
                  <a:lnTo>
                    <a:pt x="22" y="14"/>
                  </a:lnTo>
                  <a:lnTo>
                    <a:pt x="20" y="10"/>
                  </a:lnTo>
                  <a:lnTo>
                    <a:pt x="18" y="8"/>
                  </a:lnTo>
                  <a:lnTo>
                    <a:pt x="16" y="6"/>
                  </a:lnTo>
                  <a:lnTo>
                    <a:pt x="16" y="6"/>
                  </a:lnTo>
                  <a:lnTo>
                    <a:pt x="12" y="6"/>
                  </a:lnTo>
                  <a:lnTo>
                    <a:pt x="10" y="8"/>
                  </a:lnTo>
                  <a:lnTo>
                    <a:pt x="8" y="14"/>
                  </a:lnTo>
                  <a:lnTo>
                    <a:pt x="6" y="22"/>
                  </a:lnTo>
                  <a:lnTo>
                    <a:pt x="6" y="30"/>
                  </a:lnTo>
                  <a:lnTo>
                    <a:pt x="6" y="30"/>
                  </a:lnTo>
                  <a:lnTo>
                    <a:pt x="6" y="44"/>
                  </a:lnTo>
                  <a:lnTo>
                    <a:pt x="8" y="52"/>
                  </a:lnTo>
                  <a:lnTo>
                    <a:pt x="10" y="56"/>
                  </a:lnTo>
                  <a:lnTo>
                    <a:pt x="14" y="58"/>
                  </a:lnTo>
                  <a:lnTo>
                    <a:pt x="14" y="58"/>
                  </a:lnTo>
                  <a:lnTo>
                    <a:pt x="18" y="56"/>
                  </a:lnTo>
                  <a:lnTo>
                    <a:pt x="20" y="54"/>
                  </a:lnTo>
                  <a:lnTo>
                    <a:pt x="22" y="40"/>
                  </a:lnTo>
                  <a:lnTo>
                    <a:pt x="22" y="36"/>
                  </a:lnTo>
                  <a:lnTo>
                    <a:pt x="14" y="36"/>
                  </a:lnTo>
                  <a:lnTo>
                    <a:pt x="14"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0" name="Freeform 5943">
              <a:extLst>
                <a:ext uri="{FF2B5EF4-FFF2-40B4-BE49-F238E27FC236}">
                  <a16:creationId xmlns:a16="http://schemas.microsoft.com/office/drawing/2014/main" id="{5E2CF267-F749-2644-95E2-BD3EE69038C9}"/>
                </a:ext>
              </a:extLst>
            </p:cNvPr>
            <p:cNvSpPr>
              <a:spLocks noEditPoints="1"/>
            </p:cNvSpPr>
            <p:nvPr/>
          </p:nvSpPr>
          <p:spPr bwMode="auto">
            <a:xfrm>
              <a:off x="4578344" y="3448793"/>
              <a:ext cx="44406" cy="98957"/>
            </a:xfrm>
            <a:custGeom>
              <a:avLst/>
              <a:gdLst/>
              <a:ahLst/>
              <a:cxnLst>
                <a:cxn ang="0">
                  <a:pos x="28" y="32"/>
                </a:cxn>
                <a:cxn ang="0">
                  <a:pos x="28" y="32"/>
                </a:cxn>
                <a:cxn ang="0">
                  <a:pos x="28" y="42"/>
                </a:cxn>
                <a:cxn ang="0">
                  <a:pos x="26" y="52"/>
                </a:cxn>
                <a:cxn ang="0">
                  <a:pos x="24" y="56"/>
                </a:cxn>
                <a:cxn ang="0">
                  <a:pos x="22" y="60"/>
                </a:cxn>
                <a:cxn ang="0">
                  <a:pos x="18" y="62"/>
                </a:cxn>
                <a:cxn ang="0">
                  <a:pos x="14" y="62"/>
                </a:cxn>
                <a:cxn ang="0">
                  <a:pos x="14" y="62"/>
                </a:cxn>
                <a:cxn ang="0">
                  <a:pos x="10" y="62"/>
                </a:cxn>
                <a:cxn ang="0">
                  <a:pos x="6" y="60"/>
                </a:cxn>
                <a:cxn ang="0">
                  <a:pos x="2" y="52"/>
                </a:cxn>
                <a:cxn ang="0">
                  <a:pos x="0" y="42"/>
                </a:cxn>
                <a:cxn ang="0">
                  <a:pos x="0" y="32"/>
                </a:cxn>
                <a:cxn ang="0">
                  <a:pos x="0" y="32"/>
                </a:cxn>
                <a:cxn ang="0">
                  <a:pos x="0" y="20"/>
                </a:cxn>
                <a:cxn ang="0">
                  <a:pos x="2" y="10"/>
                </a:cxn>
                <a:cxn ang="0">
                  <a:pos x="6" y="4"/>
                </a:cxn>
                <a:cxn ang="0">
                  <a:pos x="10" y="2"/>
                </a:cxn>
                <a:cxn ang="0">
                  <a:pos x="14" y="0"/>
                </a:cxn>
                <a:cxn ang="0">
                  <a:pos x="14" y="0"/>
                </a:cxn>
                <a:cxn ang="0">
                  <a:pos x="18" y="2"/>
                </a:cxn>
                <a:cxn ang="0">
                  <a:pos x="22" y="4"/>
                </a:cxn>
                <a:cxn ang="0">
                  <a:pos x="26" y="12"/>
                </a:cxn>
                <a:cxn ang="0">
                  <a:pos x="28" y="22"/>
                </a:cxn>
                <a:cxn ang="0">
                  <a:pos x="28" y="32"/>
                </a:cxn>
                <a:cxn ang="0">
                  <a:pos x="28" y="32"/>
                </a:cxn>
                <a:cxn ang="0">
                  <a:pos x="6" y="32"/>
                </a:cxn>
                <a:cxn ang="0">
                  <a:pos x="6" y="32"/>
                </a:cxn>
                <a:cxn ang="0">
                  <a:pos x="6" y="48"/>
                </a:cxn>
                <a:cxn ang="0">
                  <a:pos x="10" y="54"/>
                </a:cxn>
                <a:cxn ang="0">
                  <a:pos x="12" y="56"/>
                </a:cxn>
                <a:cxn ang="0">
                  <a:pos x="14" y="58"/>
                </a:cxn>
                <a:cxn ang="0">
                  <a:pos x="14" y="58"/>
                </a:cxn>
                <a:cxn ang="0">
                  <a:pos x="18" y="56"/>
                </a:cxn>
                <a:cxn ang="0">
                  <a:pos x="20" y="54"/>
                </a:cxn>
                <a:cxn ang="0">
                  <a:pos x="22" y="48"/>
                </a:cxn>
                <a:cxn ang="0">
                  <a:pos x="24" y="32"/>
                </a:cxn>
                <a:cxn ang="0">
                  <a:pos x="24" y="32"/>
                </a:cxn>
                <a:cxn ang="0">
                  <a:pos x="22" y="16"/>
                </a:cxn>
                <a:cxn ang="0">
                  <a:pos x="20" y="8"/>
                </a:cxn>
                <a:cxn ang="0">
                  <a:pos x="18" y="8"/>
                </a:cxn>
                <a:cxn ang="0">
                  <a:pos x="14" y="6"/>
                </a:cxn>
                <a:cxn ang="0">
                  <a:pos x="14" y="6"/>
                </a:cxn>
                <a:cxn ang="0">
                  <a:pos x="12" y="6"/>
                </a:cxn>
                <a:cxn ang="0">
                  <a:pos x="10" y="8"/>
                </a:cxn>
                <a:cxn ang="0">
                  <a:pos x="6" y="14"/>
                </a:cxn>
                <a:cxn ang="0">
                  <a:pos x="6" y="32"/>
                </a:cxn>
                <a:cxn ang="0">
                  <a:pos x="6" y="32"/>
                </a:cxn>
              </a:cxnLst>
              <a:rect l="0" t="0" r="r" b="b"/>
              <a:pathLst>
                <a:path w="28" h="62">
                  <a:moveTo>
                    <a:pt x="28" y="32"/>
                  </a:moveTo>
                  <a:lnTo>
                    <a:pt x="28" y="32"/>
                  </a:lnTo>
                  <a:lnTo>
                    <a:pt x="28" y="42"/>
                  </a:lnTo>
                  <a:lnTo>
                    <a:pt x="26" y="52"/>
                  </a:lnTo>
                  <a:lnTo>
                    <a:pt x="24" y="56"/>
                  </a:lnTo>
                  <a:lnTo>
                    <a:pt x="22" y="60"/>
                  </a:lnTo>
                  <a:lnTo>
                    <a:pt x="18" y="62"/>
                  </a:lnTo>
                  <a:lnTo>
                    <a:pt x="14" y="62"/>
                  </a:lnTo>
                  <a:lnTo>
                    <a:pt x="14" y="62"/>
                  </a:lnTo>
                  <a:lnTo>
                    <a:pt x="10" y="62"/>
                  </a:lnTo>
                  <a:lnTo>
                    <a:pt x="6" y="60"/>
                  </a:lnTo>
                  <a:lnTo>
                    <a:pt x="2" y="52"/>
                  </a:lnTo>
                  <a:lnTo>
                    <a:pt x="0" y="42"/>
                  </a:lnTo>
                  <a:lnTo>
                    <a:pt x="0" y="32"/>
                  </a:lnTo>
                  <a:lnTo>
                    <a:pt x="0" y="32"/>
                  </a:lnTo>
                  <a:lnTo>
                    <a:pt x="0" y="20"/>
                  </a:lnTo>
                  <a:lnTo>
                    <a:pt x="2" y="10"/>
                  </a:lnTo>
                  <a:lnTo>
                    <a:pt x="6" y="4"/>
                  </a:lnTo>
                  <a:lnTo>
                    <a:pt x="10" y="2"/>
                  </a:lnTo>
                  <a:lnTo>
                    <a:pt x="14" y="0"/>
                  </a:lnTo>
                  <a:lnTo>
                    <a:pt x="14" y="0"/>
                  </a:lnTo>
                  <a:lnTo>
                    <a:pt x="18" y="2"/>
                  </a:lnTo>
                  <a:lnTo>
                    <a:pt x="22" y="4"/>
                  </a:lnTo>
                  <a:lnTo>
                    <a:pt x="26" y="12"/>
                  </a:lnTo>
                  <a:lnTo>
                    <a:pt x="28" y="22"/>
                  </a:lnTo>
                  <a:lnTo>
                    <a:pt x="28" y="32"/>
                  </a:lnTo>
                  <a:lnTo>
                    <a:pt x="28" y="32"/>
                  </a:lnTo>
                  <a:close/>
                  <a:moveTo>
                    <a:pt x="6" y="32"/>
                  </a:moveTo>
                  <a:lnTo>
                    <a:pt x="6" y="32"/>
                  </a:lnTo>
                  <a:lnTo>
                    <a:pt x="6" y="48"/>
                  </a:lnTo>
                  <a:lnTo>
                    <a:pt x="10" y="54"/>
                  </a:lnTo>
                  <a:lnTo>
                    <a:pt x="12" y="56"/>
                  </a:lnTo>
                  <a:lnTo>
                    <a:pt x="14" y="58"/>
                  </a:lnTo>
                  <a:lnTo>
                    <a:pt x="14" y="58"/>
                  </a:lnTo>
                  <a:lnTo>
                    <a:pt x="18" y="56"/>
                  </a:lnTo>
                  <a:lnTo>
                    <a:pt x="20" y="54"/>
                  </a:lnTo>
                  <a:lnTo>
                    <a:pt x="22" y="48"/>
                  </a:lnTo>
                  <a:lnTo>
                    <a:pt x="24" y="32"/>
                  </a:lnTo>
                  <a:lnTo>
                    <a:pt x="24" y="32"/>
                  </a:lnTo>
                  <a:lnTo>
                    <a:pt x="22" y="16"/>
                  </a:lnTo>
                  <a:lnTo>
                    <a:pt x="20" y="8"/>
                  </a:lnTo>
                  <a:lnTo>
                    <a:pt x="18" y="8"/>
                  </a:lnTo>
                  <a:lnTo>
                    <a:pt x="14" y="6"/>
                  </a:lnTo>
                  <a:lnTo>
                    <a:pt x="14" y="6"/>
                  </a:lnTo>
                  <a:lnTo>
                    <a:pt x="12" y="6"/>
                  </a:lnTo>
                  <a:lnTo>
                    <a:pt x="10" y="8"/>
                  </a:lnTo>
                  <a:lnTo>
                    <a:pt x="6" y="14"/>
                  </a:lnTo>
                  <a:lnTo>
                    <a:pt x="6" y="32"/>
                  </a:lnTo>
                  <a:lnTo>
                    <a:pt x="6"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1" name="Freeform 5944">
              <a:extLst>
                <a:ext uri="{FF2B5EF4-FFF2-40B4-BE49-F238E27FC236}">
                  <a16:creationId xmlns:a16="http://schemas.microsoft.com/office/drawing/2014/main" id="{C753EC73-0E1D-5843-9926-57566FE81EC8}"/>
                </a:ext>
              </a:extLst>
            </p:cNvPr>
            <p:cNvSpPr>
              <a:spLocks/>
            </p:cNvSpPr>
            <p:nvPr/>
          </p:nvSpPr>
          <p:spPr bwMode="auto">
            <a:xfrm>
              <a:off x="4047581" y="3505968"/>
              <a:ext cx="42292" cy="98957"/>
            </a:xfrm>
            <a:custGeom>
              <a:avLst/>
              <a:gdLst/>
              <a:ahLst/>
              <a:cxnLst>
                <a:cxn ang="0">
                  <a:pos x="12" y="30"/>
                </a:cxn>
                <a:cxn ang="0">
                  <a:pos x="26" y="30"/>
                </a:cxn>
                <a:cxn ang="0">
                  <a:pos x="26" y="40"/>
                </a:cxn>
                <a:cxn ang="0">
                  <a:pos x="26" y="40"/>
                </a:cxn>
                <a:cxn ang="0">
                  <a:pos x="26" y="48"/>
                </a:cxn>
                <a:cxn ang="0">
                  <a:pos x="24" y="54"/>
                </a:cxn>
                <a:cxn ang="0">
                  <a:pos x="20" y="60"/>
                </a:cxn>
                <a:cxn ang="0">
                  <a:pos x="18" y="62"/>
                </a:cxn>
                <a:cxn ang="0">
                  <a:pos x="14" y="62"/>
                </a:cxn>
                <a:cxn ang="0">
                  <a:pos x="14" y="62"/>
                </a:cxn>
                <a:cxn ang="0">
                  <a:pos x="8" y="62"/>
                </a:cxn>
                <a:cxn ang="0">
                  <a:pos x="6" y="60"/>
                </a:cxn>
                <a:cxn ang="0">
                  <a:pos x="2" y="52"/>
                </a:cxn>
                <a:cxn ang="0">
                  <a:pos x="0" y="42"/>
                </a:cxn>
                <a:cxn ang="0">
                  <a:pos x="0" y="30"/>
                </a:cxn>
                <a:cxn ang="0">
                  <a:pos x="0" y="30"/>
                </a:cxn>
                <a:cxn ang="0">
                  <a:pos x="0" y="18"/>
                </a:cxn>
                <a:cxn ang="0">
                  <a:pos x="2" y="10"/>
                </a:cxn>
                <a:cxn ang="0">
                  <a:pos x="6" y="2"/>
                </a:cxn>
                <a:cxn ang="0">
                  <a:pos x="10" y="0"/>
                </a:cxn>
                <a:cxn ang="0">
                  <a:pos x="14" y="0"/>
                </a:cxn>
                <a:cxn ang="0">
                  <a:pos x="14" y="0"/>
                </a:cxn>
                <a:cxn ang="0">
                  <a:pos x="18" y="0"/>
                </a:cxn>
                <a:cxn ang="0">
                  <a:pos x="22" y="4"/>
                </a:cxn>
                <a:cxn ang="0">
                  <a:pos x="24" y="6"/>
                </a:cxn>
                <a:cxn ang="0">
                  <a:pos x="26" y="12"/>
                </a:cxn>
                <a:cxn ang="0">
                  <a:pos x="20" y="14"/>
                </a:cxn>
                <a:cxn ang="0">
                  <a:pos x="20" y="14"/>
                </a:cxn>
                <a:cxn ang="0">
                  <a:pos x="18" y="8"/>
                </a:cxn>
                <a:cxn ang="0">
                  <a:pos x="16" y="6"/>
                </a:cxn>
                <a:cxn ang="0">
                  <a:pos x="14" y="6"/>
                </a:cxn>
                <a:cxn ang="0">
                  <a:pos x="14" y="6"/>
                </a:cxn>
                <a:cxn ang="0">
                  <a:pos x="12" y="6"/>
                </a:cxn>
                <a:cxn ang="0">
                  <a:pos x="10" y="8"/>
                </a:cxn>
                <a:cxn ang="0">
                  <a:pos x="6" y="14"/>
                </a:cxn>
                <a:cxn ang="0">
                  <a:pos x="6" y="20"/>
                </a:cxn>
                <a:cxn ang="0">
                  <a:pos x="4" y="28"/>
                </a:cxn>
                <a:cxn ang="0">
                  <a:pos x="4" y="28"/>
                </a:cxn>
                <a:cxn ang="0">
                  <a:pos x="6" y="42"/>
                </a:cxn>
                <a:cxn ang="0">
                  <a:pos x="8" y="52"/>
                </a:cxn>
                <a:cxn ang="0">
                  <a:pos x="10" y="56"/>
                </a:cxn>
                <a:cxn ang="0">
                  <a:pos x="14" y="56"/>
                </a:cxn>
                <a:cxn ang="0">
                  <a:pos x="14" y="56"/>
                </a:cxn>
                <a:cxn ang="0">
                  <a:pos x="18" y="56"/>
                </a:cxn>
                <a:cxn ang="0">
                  <a:pos x="20" y="52"/>
                </a:cxn>
                <a:cxn ang="0">
                  <a:pos x="20" y="38"/>
                </a:cxn>
                <a:cxn ang="0">
                  <a:pos x="20" y="34"/>
                </a:cxn>
                <a:cxn ang="0">
                  <a:pos x="12" y="34"/>
                </a:cxn>
                <a:cxn ang="0">
                  <a:pos x="12" y="30"/>
                </a:cxn>
              </a:cxnLst>
              <a:rect l="0" t="0" r="r" b="b"/>
              <a:pathLst>
                <a:path w="26" h="62">
                  <a:moveTo>
                    <a:pt x="12" y="30"/>
                  </a:moveTo>
                  <a:lnTo>
                    <a:pt x="26" y="30"/>
                  </a:lnTo>
                  <a:lnTo>
                    <a:pt x="26" y="40"/>
                  </a:lnTo>
                  <a:lnTo>
                    <a:pt x="26" y="40"/>
                  </a:lnTo>
                  <a:lnTo>
                    <a:pt x="26" y="48"/>
                  </a:lnTo>
                  <a:lnTo>
                    <a:pt x="24" y="54"/>
                  </a:lnTo>
                  <a:lnTo>
                    <a:pt x="20" y="60"/>
                  </a:lnTo>
                  <a:lnTo>
                    <a:pt x="18" y="62"/>
                  </a:lnTo>
                  <a:lnTo>
                    <a:pt x="14" y="62"/>
                  </a:lnTo>
                  <a:lnTo>
                    <a:pt x="14" y="62"/>
                  </a:lnTo>
                  <a:lnTo>
                    <a:pt x="8" y="62"/>
                  </a:lnTo>
                  <a:lnTo>
                    <a:pt x="6" y="60"/>
                  </a:lnTo>
                  <a:lnTo>
                    <a:pt x="2" y="52"/>
                  </a:lnTo>
                  <a:lnTo>
                    <a:pt x="0" y="42"/>
                  </a:lnTo>
                  <a:lnTo>
                    <a:pt x="0" y="30"/>
                  </a:lnTo>
                  <a:lnTo>
                    <a:pt x="0" y="30"/>
                  </a:lnTo>
                  <a:lnTo>
                    <a:pt x="0" y="18"/>
                  </a:lnTo>
                  <a:lnTo>
                    <a:pt x="2" y="10"/>
                  </a:lnTo>
                  <a:lnTo>
                    <a:pt x="6" y="2"/>
                  </a:lnTo>
                  <a:lnTo>
                    <a:pt x="10" y="0"/>
                  </a:lnTo>
                  <a:lnTo>
                    <a:pt x="14" y="0"/>
                  </a:lnTo>
                  <a:lnTo>
                    <a:pt x="14" y="0"/>
                  </a:lnTo>
                  <a:lnTo>
                    <a:pt x="18" y="0"/>
                  </a:lnTo>
                  <a:lnTo>
                    <a:pt x="22" y="4"/>
                  </a:lnTo>
                  <a:lnTo>
                    <a:pt x="24" y="6"/>
                  </a:lnTo>
                  <a:lnTo>
                    <a:pt x="26" y="12"/>
                  </a:lnTo>
                  <a:lnTo>
                    <a:pt x="20" y="14"/>
                  </a:lnTo>
                  <a:lnTo>
                    <a:pt x="20" y="14"/>
                  </a:lnTo>
                  <a:lnTo>
                    <a:pt x="18" y="8"/>
                  </a:lnTo>
                  <a:lnTo>
                    <a:pt x="16" y="6"/>
                  </a:lnTo>
                  <a:lnTo>
                    <a:pt x="14" y="6"/>
                  </a:lnTo>
                  <a:lnTo>
                    <a:pt x="14" y="6"/>
                  </a:lnTo>
                  <a:lnTo>
                    <a:pt x="12" y="6"/>
                  </a:lnTo>
                  <a:lnTo>
                    <a:pt x="10" y="8"/>
                  </a:lnTo>
                  <a:lnTo>
                    <a:pt x="6" y="14"/>
                  </a:lnTo>
                  <a:lnTo>
                    <a:pt x="6" y="20"/>
                  </a:lnTo>
                  <a:lnTo>
                    <a:pt x="4" y="28"/>
                  </a:lnTo>
                  <a:lnTo>
                    <a:pt x="4" y="28"/>
                  </a:lnTo>
                  <a:lnTo>
                    <a:pt x="6" y="42"/>
                  </a:lnTo>
                  <a:lnTo>
                    <a:pt x="8" y="52"/>
                  </a:lnTo>
                  <a:lnTo>
                    <a:pt x="10" y="56"/>
                  </a:lnTo>
                  <a:lnTo>
                    <a:pt x="14" y="56"/>
                  </a:lnTo>
                  <a:lnTo>
                    <a:pt x="14" y="56"/>
                  </a:lnTo>
                  <a:lnTo>
                    <a:pt x="18" y="56"/>
                  </a:lnTo>
                  <a:lnTo>
                    <a:pt x="20" y="52"/>
                  </a:lnTo>
                  <a:lnTo>
                    <a:pt x="20" y="38"/>
                  </a:lnTo>
                  <a:lnTo>
                    <a:pt x="20" y="34"/>
                  </a:lnTo>
                  <a:lnTo>
                    <a:pt x="12" y="34"/>
                  </a:lnTo>
                  <a:lnTo>
                    <a:pt x="12"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2" name="Freeform 5945">
              <a:extLst>
                <a:ext uri="{FF2B5EF4-FFF2-40B4-BE49-F238E27FC236}">
                  <a16:creationId xmlns:a16="http://schemas.microsoft.com/office/drawing/2014/main" id="{2D79E712-94F8-4841-A647-9BAB334314B4}"/>
                </a:ext>
              </a:extLst>
            </p:cNvPr>
            <p:cNvSpPr>
              <a:spLocks noEditPoints="1"/>
            </p:cNvSpPr>
            <p:nvPr/>
          </p:nvSpPr>
          <p:spPr bwMode="auto">
            <a:xfrm>
              <a:off x="4096218" y="3505968"/>
              <a:ext cx="44406" cy="98957"/>
            </a:xfrm>
            <a:custGeom>
              <a:avLst/>
              <a:gdLst/>
              <a:ahLst/>
              <a:cxnLst>
                <a:cxn ang="0">
                  <a:pos x="28" y="62"/>
                </a:cxn>
                <a:cxn ang="0">
                  <a:pos x="22" y="62"/>
                </a:cxn>
                <a:cxn ang="0">
                  <a:pos x="20" y="48"/>
                </a:cxn>
                <a:cxn ang="0">
                  <a:pos x="8" y="48"/>
                </a:cxn>
                <a:cxn ang="0">
                  <a:pos x="6" y="62"/>
                </a:cxn>
                <a:cxn ang="0">
                  <a:pos x="0" y="62"/>
                </a:cxn>
                <a:cxn ang="0">
                  <a:pos x="10" y="0"/>
                </a:cxn>
                <a:cxn ang="0">
                  <a:pos x="16" y="0"/>
                </a:cxn>
                <a:cxn ang="0">
                  <a:pos x="28" y="62"/>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2">
                  <a:moveTo>
                    <a:pt x="28" y="62"/>
                  </a:moveTo>
                  <a:lnTo>
                    <a:pt x="22" y="62"/>
                  </a:lnTo>
                  <a:lnTo>
                    <a:pt x="20" y="48"/>
                  </a:lnTo>
                  <a:lnTo>
                    <a:pt x="8" y="48"/>
                  </a:lnTo>
                  <a:lnTo>
                    <a:pt x="6" y="62"/>
                  </a:lnTo>
                  <a:lnTo>
                    <a:pt x="0" y="62"/>
                  </a:lnTo>
                  <a:lnTo>
                    <a:pt x="10" y="0"/>
                  </a:lnTo>
                  <a:lnTo>
                    <a:pt x="16" y="0"/>
                  </a:lnTo>
                  <a:lnTo>
                    <a:pt x="28" y="62"/>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3" name="Freeform 5946">
              <a:extLst>
                <a:ext uri="{FF2B5EF4-FFF2-40B4-BE49-F238E27FC236}">
                  <a16:creationId xmlns:a16="http://schemas.microsoft.com/office/drawing/2014/main" id="{010069D5-850D-1A42-82E2-DFD7B97393E3}"/>
                </a:ext>
              </a:extLst>
            </p:cNvPr>
            <p:cNvSpPr>
              <a:spLocks noEditPoints="1"/>
            </p:cNvSpPr>
            <p:nvPr/>
          </p:nvSpPr>
          <p:spPr bwMode="auto">
            <a:xfrm>
              <a:off x="4149082" y="3505968"/>
              <a:ext cx="35949" cy="98957"/>
            </a:xfrm>
            <a:custGeom>
              <a:avLst/>
              <a:gdLst/>
              <a:ahLst/>
              <a:cxnLst>
                <a:cxn ang="0">
                  <a:pos x="0" y="62"/>
                </a:cxn>
                <a:cxn ang="0">
                  <a:pos x="0" y="0"/>
                </a:cxn>
                <a:cxn ang="0">
                  <a:pos x="6" y="0"/>
                </a:cxn>
                <a:cxn ang="0">
                  <a:pos x="6" y="0"/>
                </a:cxn>
                <a:cxn ang="0">
                  <a:pos x="12" y="2"/>
                </a:cxn>
                <a:cxn ang="0">
                  <a:pos x="18" y="2"/>
                </a:cxn>
                <a:cxn ang="0">
                  <a:pos x="20" y="8"/>
                </a:cxn>
                <a:cxn ang="0">
                  <a:pos x="22" y="16"/>
                </a:cxn>
                <a:cxn ang="0">
                  <a:pos x="22" y="16"/>
                </a:cxn>
                <a:cxn ang="0">
                  <a:pos x="20" y="24"/>
                </a:cxn>
                <a:cxn ang="0">
                  <a:pos x="18" y="28"/>
                </a:cxn>
                <a:cxn ang="0">
                  <a:pos x="14" y="30"/>
                </a:cxn>
                <a:cxn ang="0">
                  <a:pos x="14" y="30"/>
                </a:cxn>
                <a:cxn ang="0">
                  <a:pos x="14" y="30"/>
                </a:cxn>
                <a:cxn ang="0">
                  <a:pos x="18" y="32"/>
                </a:cxn>
                <a:cxn ang="0">
                  <a:pos x="22" y="36"/>
                </a:cxn>
                <a:cxn ang="0">
                  <a:pos x="22" y="40"/>
                </a:cxn>
                <a:cxn ang="0">
                  <a:pos x="22" y="44"/>
                </a:cxn>
                <a:cxn ang="0">
                  <a:pos x="22" y="44"/>
                </a:cxn>
                <a:cxn ang="0">
                  <a:pos x="22" y="52"/>
                </a:cxn>
                <a:cxn ang="0">
                  <a:pos x="20" y="58"/>
                </a:cxn>
                <a:cxn ang="0">
                  <a:pos x="14" y="60"/>
                </a:cxn>
                <a:cxn ang="0">
                  <a:pos x="6" y="62"/>
                </a:cxn>
                <a:cxn ang="0">
                  <a:pos x="0" y="62"/>
                </a:cxn>
                <a:cxn ang="0">
                  <a:pos x="4" y="28"/>
                </a:cxn>
                <a:cxn ang="0">
                  <a:pos x="6" y="28"/>
                </a:cxn>
                <a:cxn ang="0">
                  <a:pos x="6" y="28"/>
                </a:cxn>
                <a:cxn ang="0">
                  <a:pos x="10" y="28"/>
                </a:cxn>
                <a:cxn ang="0">
                  <a:pos x="12" y="26"/>
                </a:cxn>
                <a:cxn ang="0">
                  <a:pos x="14" y="22"/>
                </a:cxn>
                <a:cxn ang="0">
                  <a:pos x="16" y="16"/>
                </a:cxn>
                <a:cxn ang="0">
                  <a:pos x="16" y="16"/>
                </a:cxn>
                <a:cxn ang="0">
                  <a:pos x="16" y="10"/>
                </a:cxn>
                <a:cxn ang="0">
                  <a:pos x="14" y="8"/>
                </a:cxn>
                <a:cxn ang="0">
                  <a:pos x="10" y="6"/>
                </a:cxn>
                <a:cxn ang="0">
                  <a:pos x="6" y="6"/>
                </a:cxn>
                <a:cxn ang="0">
                  <a:pos x="4" y="6"/>
                </a:cxn>
                <a:cxn ang="0">
                  <a:pos x="4" y="28"/>
                </a:cxn>
                <a:cxn ang="0">
                  <a:pos x="4" y="56"/>
                </a:cxn>
                <a:cxn ang="0">
                  <a:pos x="6" y="56"/>
                </a:cxn>
                <a:cxn ang="0">
                  <a:pos x="6" y="56"/>
                </a:cxn>
                <a:cxn ang="0">
                  <a:pos x="12" y="56"/>
                </a:cxn>
                <a:cxn ang="0">
                  <a:pos x="14" y="54"/>
                </a:cxn>
                <a:cxn ang="0">
                  <a:pos x="16" y="50"/>
                </a:cxn>
                <a:cxn ang="0">
                  <a:pos x="18" y="44"/>
                </a:cxn>
                <a:cxn ang="0">
                  <a:pos x="18" y="44"/>
                </a:cxn>
                <a:cxn ang="0">
                  <a:pos x="16" y="38"/>
                </a:cxn>
                <a:cxn ang="0">
                  <a:pos x="14" y="34"/>
                </a:cxn>
                <a:cxn ang="0">
                  <a:pos x="12" y="32"/>
                </a:cxn>
                <a:cxn ang="0">
                  <a:pos x="6" y="32"/>
                </a:cxn>
                <a:cxn ang="0">
                  <a:pos x="4" y="32"/>
                </a:cxn>
                <a:cxn ang="0">
                  <a:pos x="4" y="56"/>
                </a:cxn>
              </a:cxnLst>
              <a:rect l="0" t="0" r="r" b="b"/>
              <a:pathLst>
                <a:path w="22" h="62">
                  <a:moveTo>
                    <a:pt x="0" y="62"/>
                  </a:moveTo>
                  <a:lnTo>
                    <a:pt x="0" y="0"/>
                  </a:lnTo>
                  <a:lnTo>
                    <a:pt x="6" y="0"/>
                  </a:lnTo>
                  <a:lnTo>
                    <a:pt x="6" y="0"/>
                  </a:lnTo>
                  <a:lnTo>
                    <a:pt x="12" y="2"/>
                  </a:lnTo>
                  <a:lnTo>
                    <a:pt x="18" y="2"/>
                  </a:lnTo>
                  <a:lnTo>
                    <a:pt x="20" y="8"/>
                  </a:lnTo>
                  <a:lnTo>
                    <a:pt x="22" y="16"/>
                  </a:lnTo>
                  <a:lnTo>
                    <a:pt x="22" y="16"/>
                  </a:lnTo>
                  <a:lnTo>
                    <a:pt x="20" y="24"/>
                  </a:lnTo>
                  <a:lnTo>
                    <a:pt x="18" y="28"/>
                  </a:lnTo>
                  <a:lnTo>
                    <a:pt x="14" y="30"/>
                  </a:lnTo>
                  <a:lnTo>
                    <a:pt x="14" y="30"/>
                  </a:lnTo>
                  <a:lnTo>
                    <a:pt x="14" y="30"/>
                  </a:lnTo>
                  <a:lnTo>
                    <a:pt x="18" y="32"/>
                  </a:lnTo>
                  <a:lnTo>
                    <a:pt x="22" y="36"/>
                  </a:lnTo>
                  <a:lnTo>
                    <a:pt x="22" y="40"/>
                  </a:lnTo>
                  <a:lnTo>
                    <a:pt x="22" y="44"/>
                  </a:lnTo>
                  <a:lnTo>
                    <a:pt x="22" y="44"/>
                  </a:lnTo>
                  <a:lnTo>
                    <a:pt x="22" y="52"/>
                  </a:lnTo>
                  <a:lnTo>
                    <a:pt x="20" y="58"/>
                  </a:lnTo>
                  <a:lnTo>
                    <a:pt x="14" y="60"/>
                  </a:lnTo>
                  <a:lnTo>
                    <a:pt x="6" y="62"/>
                  </a:lnTo>
                  <a:lnTo>
                    <a:pt x="0" y="62"/>
                  </a:lnTo>
                  <a:close/>
                  <a:moveTo>
                    <a:pt x="4" y="28"/>
                  </a:moveTo>
                  <a:lnTo>
                    <a:pt x="6" y="28"/>
                  </a:lnTo>
                  <a:lnTo>
                    <a:pt x="6" y="28"/>
                  </a:lnTo>
                  <a:lnTo>
                    <a:pt x="10" y="28"/>
                  </a:lnTo>
                  <a:lnTo>
                    <a:pt x="12" y="26"/>
                  </a:lnTo>
                  <a:lnTo>
                    <a:pt x="14" y="22"/>
                  </a:lnTo>
                  <a:lnTo>
                    <a:pt x="16" y="16"/>
                  </a:lnTo>
                  <a:lnTo>
                    <a:pt x="16" y="16"/>
                  </a:lnTo>
                  <a:lnTo>
                    <a:pt x="16" y="10"/>
                  </a:lnTo>
                  <a:lnTo>
                    <a:pt x="14" y="8"/>
                  </a:lnTo>
                  <a:lnTo>
                    <a:pt x="10" y="6"/>
                  </a:lnTo>
                  <a:lnTo>
                    <a:pt x="6" y="6"/>
                  </a:lnTo>
                  <a:lnTo>
                    <a:pt x="4" y="6"/>
                  </a:lnTo>
                  <a:lnTo>
                    <a:pt x="4" y="28"/>
                  </a:lnTo>
                  <a:close/>
                  <a:moveTo>
                    <a:pt x="4" y="56"/>
                  </a:moveTo>
                  <a:lnTo>
                    <a:pt x="6" y="56"/>
                  </a:lnTo>
                  <a:lnTo>
                    <a:pt x="6" y="56"/>
                  </a:lnTo>
                  <a:lnTo>
                    <a:pt x="12" y="56"/>
                  </a:lnTo>
                  <a:lnTo>
                    <a:pt x="14" y="54"/>
                  </a:lnTo>
                  <a:lnTo>
                    <a:pt x="16" y="50"/>
                  </a:lnTo>
                  <a:lnTo>
                    <a:pt x="18" y="44"/>
                  </a:lnTo>
                  <a:lnTo>
                    <a:pt x="18" y="44"/>
                  </a:lnTo>
                  <a:lnTo>
                    <a:pt x="16" y="38"/>
                  </a:lnTo>
                  <a:lnTo>
                    <a:pt x="14" y="34"/>
                  </a:lnTo>
                  <a:lnTo>
                    <a:pt x="12" y="32"/>
                  </a:lnTo>
                  <a:lnTo>
                    <a:pt x="6" y="32"/>
                  </a:lnTo>
                  <a:lnTo>
                    <a:pt x="4" y="32"/>
                  </a:lnTo>
                  <a:lnTo>
                    <a:pt x="4"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4" name="Freeform 5947">
              <a:extLst>
                <a:ext uri="{FF2B5EF4-FFF2-40B4-BE49-F238E27FC236}">
                  <a16:creationId xmlns:a16="http://schemas.microsoft.com/office/drawing/2014/main" id="{7B48792F-3508-6943-B3E4-7E6E955F01E0}"/>
                </a:ext>
              </a:extLst>
            </p:cNvPr>
            <p:cNvSpPr>
              <a:spLocks noEditPoints="1"/>
            </p:cNvSpPr>
            <p:nvPr/>
          </p:nvSpPr>
          <p:spPr bwMode="auto">
            <a:xfrm>
              <a:off x="4197718" y="3505968"/>
              <a:ext cx="44406" cy="98957"/>
            </a:xfrm>
            <a:custGeom>
              <a:avLst/>
              <a:gdLst/>
              <a:ahLst/>
              <a:cxnLst>
                <a:cxn ang="0">
                  <a:pos x="28" y="30"/>
                </a:cxn>
                <a:cxn ang="0">
                  <a:pos x="28" y="30"/>
                </a:cxn>
                <a:cxn ang="0">
                  <a:pos x="28" y="40"/>
                </a:cxn>
                <a:cxn ang="0">
                  <a:pos x="26" y="50"/>
                </a:cxn>
                <a:cxn ang="0">
                  <a:pos x="24" y="56"/>
                </a:cxn>
                <a:cxn ang="0">
                  <a:pos x="22" y="58"/>
                </a:cxn>
                <a:cxn ang="0">
                  <a:pos x="18" y="60"/>
                </a:cxn>
                <a:cxn ang="0">
                  <a:pos x="14" y="62"/>
                </a:cxn>
                <a:cxn ang="0">
                  <a:pos x="14" y="62"/>
                </a:cxn>
                <a:cxn ang="0">
                  <a:pos x="10" y="62"/>
                </a:cxn>
                <a:cxn ang="0">
                  <a:pos x="6" y="58"/>
                </a:cxn>
                <a:cxn ang="0">
                  <a:pos x="2" y="52"/>
                </a:cxn>
                <a:cxn ang="0">
                  <a:pos x="0" y="42"/>
                </a:cxn>
                <a:cxn ang="0">
                  <a:pos x="0" y="30"/>
                </a:cxn>
                <a:cxn ang="0">
                  <a:pos x="0" y="30"/>
                </a:cxn>
                <a:cxn ang="0">
                  <a:pos x="0" y="20"/>
                </a:cxn>
                <a:cxn ang="0">
                  <a:pos x="2" y="10"/>
                </a:cxn>
                <a:cxn ang="0">
                  <a:pos x="6" y="2"/>
                </a:cxn>
                <a:cxn ang="0">
                  <a:pos x="10" y="0"/>
                </a:cxn>
                <a:cxn ang="0">
                  <a:pos x="14" y="0"/>
                </a:cxn>
                <a:cxn ang="0">
                  <a:pos x="14" y="0"/>
                </a:cxn>
                <a:cxn ang="0">
                  <a:pos x="18" y="0"/>
                </a:cxn>
                <a:cxn ang="0">
                  <a:pos x="22" y="2"/>
                </a:cxn>
                <a:cxn ang="0">
                  <a:pos x="26" y="10"/>
                </a:cxn>
                <a:cxn ang="0">
                  <a:pos x="28" y="20"/>
                </a:cxn>
                <a:cxn ang="0">
                  <a:pos x="28" y="30"/>
                </a:cxn>
                <a:cxn ang="0">
                  <a:pos x="28" y="30"/>
                </a:cxn>
                <a:cxn ang="0">
                  <a:pos x="4" y="30"/>
                </a:cxn>
                <a:cxn ang="0">
                  <a:pos x="4" y="30"/>
                </a:cxn>
                <a:cxn ang="0">
                  <a:pos x="6" y="48"/>
                </a:cxn>
                <a:cxn ang="0">
                  <a:pos x="8" y="54"/>
                </a:cxn>
                <a:cxn ang="0">
                  <a:pos x="12" y="56"/>
                </a:cxn>
                <a:cxn ang="0">
                  <a:pos x="14" y="56"/>
                </a:cxn>
                <a:cxn ang="0">
                  <a:pos x="14" y="56"/>
                </a:cxn>
                <a:cxn ang="0">
                  <a:pos x="16" y="56"/>
                </a:cxn>
                <a:cxn ang="0">
                  <a:pos x="20" y="54"/>
                </a:cxn>
                <a:cxn ang="0">
                  <a:pos x="22" y="48"/>
                </a:cxn>
                <a:cxn ang="0">
                  <a:pos x="24" y="30"/>
                </a:cxn>
                <a:cxn ang="0">
                  <a:pos x="24" y="30"/>
                </a:cxn>
                <a:cxn ang="0">
                  <a:pos x="22" y="14"/>
                </a:cxn>
                <a:cxn ang="0">
                  <a:pos x="20" y="8"/>
                </a:cxn>
                <a:cxn ang="0">
                  <a:pos x="16" y="6"/>
                </a:cxn>
                <a:cxn ang="0">
                  <a:pos x="14" y="6"/>
                </a:cxn>
                <a:cxn ang="0">
                  <a:pos x="14" y="6"/>
                </a:cxn>
                <a:cxn ang="0">
                  <a:pos x="12" y="6"/>
                </a:cxn>
                <a:cxn ang="0">
                  <a:pos x="8" y="8"/>
                </a:cxn>
                <a:cxn ang="0">
                  <a:pos x="6" y="14"/>
                </a:cxn>
                <a:cxn ang="0">
                  <a:pos x="4" y="30"/>
                </a:cxn>
                <a:cxn ang="0">
                  <a:pos x="4" y="30"/>
                </a:cxn>
              </a:cxnLst>
              <a:rect l="0" t="0" r="r" b="b"/>
              <a:pathLst>
                <a:path w="28" h="62">
                  <a:moveTo>
                    <a:pt x="28" y="30"/>
                  </a:moveTo>
                  <a:lnTo>
                    <a:pt x="28" y="30"/>
                  </a:lnTo>
                  <a:lnTo>
                    <a:pt x="28" y="40"/>
                  </a:lnTo>
                  <a:lnTo>
                    <a:pt x="26" y="50"/>
                  </a:lnTo>
                  <a:lnTo>
                    <a:pt x="24" y="56"/>
                  </a:lnTo>
                  <a:lnTo>
                    <a:pt x="22" y="58"/>
                  </a:lnTo>
                  <a:lnTo>
                    <a:pt x="18" y="60"/>
                  </a:lnTo>
                  <a:lnTo>
                    <a:pt x="14" y="62"/>
                  </a:lnTo>
                  <a:lnTo>
                    <a:pt x="14" y="62"/>
                  </a:lnTo>
                  <a:lnTo>
                    <a:pt x="10" y="62"/>
                  </a:lnTo>
                  <a:lnTo>
                    <a:pt x="6" y="58"/>
                  </a:lnTo>
                  <a:lnTo>
                    <a:pt x="2" y="52"/>
                  </a:lnTo>
                  <a:lnTo>
                    <a:pt x="0" y="42"/>
                  </a:lnTo>
                  <a:lnTo>
                    <a:pt x="0" y="30"/>
                  </a:lnTo>
                  <a:lnTo>
                    <a:pt x="0" y="30"/>
                  </a:lnTo>
                  <a:lnTo>
                    <a:pt x="0" y="20"/>
                  </a:lnTo>
                  <a:lnTo>
                    <a:pt x="2" y="10"/>
                  </a:lnTo>
                  <a:lnTo>
                    <a:pt x="6" y="2"/>
                  </a:lnTo>
                  <a:lnTo>
                    <a:pt x="10" y="0"/>
                  </a:lnTo>
                  <a:lnTo>
                    <a:pt x="14" y="0"/>
                  </a:lnTo>
                  <a:lnTo>
                    <a:pt x="14" y="0"/>
                  </a:lnTo>
                  <a:lnTo>
                    <a:pt x="18" y="0"/>
                  </a:lnTo>
                  <a:lnTo>
                    <a:pt x="22" y="2"/>
                  </a:lnTo>
                  <a:lnTo>
                    <a:pt x="26" y="10"/>
                  </a:lnTo>
                  <a:lnTo>
                    <a:pt x="28" y="20"/>
                  </a:lnTo>
                  <a:lnTo>
                    <a:pt x="28" y="30"/>
                  </a:lnTo>
                  <a:lnTo>
                    <a:pt x="28" y="30"/>
                  </a:lnTo>
                  <a:close/>
                  <a:moveTo>
                    <a:pt x="4" y="30"/>
                  </a:moveTo>
                  <a:lnTo>
                    <a:pt x="4" y="30"/>
                  </a:lnTo>
                  <a:lnTo>
                    <a:pt x="6" y="48"/>
                  </a:lnTo>
                  <a:lnTo>
                    <a:pt x="8" y="54"/>
                  </a:lnTo>
                  <a:lnTo>
                    <a:pt x="12" y="56"/>
                  </a:lnTo>
                  <a:lnTo>
                    <a:pt x="14" y="56"/>
                  </a:lnTo>
                  <a:lnTo>
                    <a:pt x="14" y="56"/>
                  </a:lnTo>
                  <a:lnTo>
                    <a:pt x="16" y="56"/>
                  </a:lnTo>
                  <a:lnTo>
                    <a:pt x="20" y="54"/>
                  </a:lnTo>
                  <a:lnTo>
                    <a:pt x="22" y="48"/>
                  </a:lnTo>
                  <a:lnTo>
                    <a:pt x="24" y="30"/>
                  </a:lnTo>
                  <a:lnTo>
                    <a:pt x="24" y="30"/>
                  </a:lnTo>
                  <a:lnTo>
                    <a:pt x="22" y="14"/>
                  </a:lnTo>
                  <a:lnTo>
                    <a:pt x="20" y="8"/>
                  </a:lnTo>
                  <a:lnTo>
                    <a:pt x="16" y="6"/>
                  </a:lnTo>
                  <a:lnTo>
                    <a:pt x="14" y="6"/>
                  </a:lnTo>
                  <a:lnTo>
                    <a:pt x="14" y="6"/>
                  </a:lnTo>
                  <a:lnTo>
                    <a:pt x="12" y="6"/>
                  </a:lnTo>
                  <a:lnTo>
                    <a:pt x="8" y="8"/>
                  </a:lnTo>
                  <a:lnTo>
                    <a:pt x="6" y="14"/>
                  </a:lnTo>
                  <a:lnTo>
                    <a:pt x="4" y="30"/>
                  </a:lnTo>
                  <a:lnTo>
                    <a:pt x="4"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5" name="Freeform 5948">
              <a:extLst>
                <a:ext uri="{FF2B5EF4-FFF2-40B4-BE49-F238E27FC236}">
                  <a16:creationId xmlns:a16="http://schemas.microsoft.com/office/drawing/2014/main" id="{A49A0986-7D8D-2744-B8AC-FBAF09341285}"/>
                </a:ext>
              </a:extLst>
            </p:cNvPr>
            <p:cNvSpPr>
              <a:spLocks/>
            </p:cNvSpPr>
            <p:nvPr/>
          </p:nvSpPr>
          <p:spPr bwMode="auto">
            <a:xfrm>
              <a:off x="4254811" y="3505968"/>
              <a:ext cx="40178" cy="98957"/>
            </a:xfrm>
            <a:custGeom>
              <a:avLst/>
              <a:gdLst/>
              <a:ahLst/>
              <a:cxnLst>
                <a:cxn ang="0">
                  <a:pos x="26" y="62"/>
                </a:cxn>
                <a:cxn ang="0">
                  <a:pos x="20" y="62"/>
                </a:cxn>
                <a:cxn ang="0">
                  <a:pos x="8" y="20"/>
                </a:cxn>
                <a:cxn ang="0">
                  <a:pos x="8" y="20"/>
                </a:cxn>
                <a:cxn ang="0">
                  <a:pos x="6" y="12"/>
                </a:cxn>
                <a:cxn ang="0">
                  <a:pos x="4" y="12"/>
                </a:cxn>
                <a:cxn ang="0">
                  <a:pos x="4" y="12"/>
                </a:cxn>
                <a:cxn ang="0">
                  <a:pos x="6" y="24"/>
                </a:cxn>
                <a:cxn ang="0">
                  <a:pos x="6" y="62"/>
                </a:cxn>
                <a:cxn ang="0">
                  <a:pos x="0" y="62"/>
                </a:cxn>
                <a:cxn ang="0">
                  <a:pos x="0" y="0"/>
                </a:cxn>
                <a:cxn ang="0">
                  <a:pos x="6" y="0"/>
                </a:cxn>
                <a:cxn ang="0">
                  <a:pos x="20" y="42"/>
                </a:cxn>
                <a:cxn ang="0">
                  <a:pos x="20" y="42"/>
                </a:cxn>
                <a:cxn ang="0">
                  <a:pos x="22" y="48"/>
                </a:cxn>
                <a:cxn ang="0">
                  <a:pos x="22" y="48"/>
                </a:cxn>
                <a:cxn ang="0">
                  <a:pos x="22" y="48"/>
                </a:cxn>
                <a:cxn ang="0">
                  <a:pos x="20" y="40"/>
                </a:cxn>
                <a:cxn ang="0">
                  <a:pos x="20" y="0"/>
                </a:cxn>
                <a:cxn ang="0">
                  <a:pos x="26" y="0"/>
                </a:cxn>
                <a:cxn ang="0">
                  <a:pos x="26" y="62"/>
                </a:cxn>
              </a:cxnLst>
              <a:rect l="0" t="0" r="r" b="b"/>
              <a:pathLst>
                <a:path w="26" h="62">
                  <a:moveTo>
                    <a:pt x="26" y="62"/>
                  </a:moveTo>
                  <a:lnTo>
                    <a:pt x="20" y="62"/>
                  </a:lnTo>
                  <a:lnTo>
                    <a:pt x="8" y="20"/>
                  </a:lnTo>
                  <a:lnTo>
                    <a:pt x="8" y="20"/>
                  </a:lnTo>
                  <a:lnTo>
                    <a:pt x="6" y="12"/>
                  </a:lnTo>
                  <a:lnTo>
                    <a:pt x="4" y="12"/>
                  </a:lnTo>
                  <a:lnTo>
                    <a:pt x="4" y="12"/>
                  </a:lnTo>
                  <a:lnTo>
                    <a:pt x="6" y="24"/>
                  </a:lnTo>
                  <a:lnTo>
                    <a:pt x="6" y="62"/>
                  </a:lnTo>
                  <a:lnTo>
                    <a:pt x="0" y="62"/>
                  </a:lnTo>
                  <a:lnTo>
                    <a:pt x="0" y="0"/>
                  </a:lnTo>
                  <a:lnTo>
                    <a:pt x="6" y="0"/>
                  </a:lnTo>
                  <a:lnTo>
                    <a:pt x="20" y="42"/>
                  </a:lnTo>
                  <a:lnTo>
                    <a:pt x="20" y="42"/>
                  </a:lnTo>
                  <a:lnTo>
                    <a:pt x="22" y="48"/>
                  </a:lnTo>
                  <a:lnTo>
                    <a:pt x="22" y="48"/>
                  </a:lnTo>
                  <a:lnTo>
                    <a:pt x="22" y="48"/>
                  </a:lnTo>
                  <a:lnTo>
                    <a:pt x="20" y="40"/>
                  </a:lnTo>
                  <a:lnTo>
                    <a:pt x="20" y="0"/>
                  </a:lnTo>
                  <a:lnTo>
                    <a:pt x="26" y="0"/>
                  </a:lnTo>
                  <a:lnTo>
                    <a:pt x="26" y="6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6" name="Freeform 5949">
              <a:extLst>
                <a:ext uri="{FF2B5EF4-FFF2-40B4-BE49-F238E27FC236}">
                  <a16:creationId xmlns:a16="http://schemas.microsoft.com/office/drawing/2014/main" id="{F4838D06-0A45-F642-BF5E-A91F7228B7A2}"/>
                </a:ext>
              </a:extLst>
            </p:cNvPr>
            <p:cNvSpPr>
              <a:spLocks/>
            </p:cNvSpPr>
            <p:nvPr/>
          </p:nvSpPr>
          <p:spPr bwMode="auto">
            <a:xfrm>
              <a:off x="3019890" y="3310251"/>
              <a:ext cx="27490" cy="94560"/>
            </a:xfrm>
            <a:custGeom>
              <a:avLst/>
              <a:gdLst/>
              <a:ahLst/>
              <a:cxnLst>
                <a:cxn ang="0">
                  <a:pos x="18" y="4"/>
                </a:cxn>
                <a:cxn ang="0">
                  <a:pos x="6" y="4"/>
                </a:cxn>
                <a:cxn ang="0">
                  <a:pos x="6" y="26"/>
                </a:cxn>
                <a:cxn ang="0">
                  <a:pos x="18" y="26"/>
                </a:cxn>
                <a:cxn ang="0">
                  <a:pos x="18" y="32"/>
                </a:cxn>
                <a:cxn ang="0">
                  <a:pos x="6" y="32"/>
                </a:cxn>
                <a:cxn ang="0">
                  <a:pos x="6" y="54"/>
                </a:cxn>
                <a:cxn ang="0">
                  <a:pos x="18" y="54"/>
                </a:cxn>
                <a:cxn ang="0">
                  <a:pos x="18" y="60"/>
                </a:cxn>
                <a:cxn ang="0">
                  <a:pos x="0" y="60"/>
                </a:cxn>
                <a:cxn ang="0">
                  <a:pos x="0" y="0"/>
                </a:cxn>
                <a:cxn ang="0">
                  <a:pos x="18" y="0"/>
                </a:cxn>
                <a:cxn ang="0">
                  <a:pos x="18" y="4"/>
                </a:cxn>
              </a:cxnLst>
              <a:rect l="0" t="0" r="r" b="b"/>
              <a:pathLst>
                <a:path w="18" h="60">
                  <a:moveTo>
                    <a:pt x="18" y="4"/>
                  </a:moveTo>
                  <a:lnTo>
                    <a:pt x="6" y="4"/>
                  </a:lnTo>
                  <a:lnTo>
                    <a:pt x="6" y="26"/>
                  </a:lnTo>
                  <a:lnTo>
                    <a:pt x="18" y="26"/>
                  </a:lnTo>
                  <a:lnTo>
                    <a:pt x="18" y="32"/>
                  </a:lnTo>
                  <a:lnTo>
                    <a:pt x="6" y="32"/>
                  </a:lnTo>
                  <a:lnTo>
                    <a:pt x="6" y="54"/>
                  </a:lnTo>
                  <a:lnTo>
                    <a:pt x="18" y="54"/>
                  </a:lnTo>
                  <a:lnTo>
                    <a:pt x="18" y="60"/>
                  </a:lnTo>
                  <a:lnTo>
                    <a:pt x="0" y="60"/>
                  </a:lnTo>
                  <a:lnTo>
                    <a:pt x="0" y="0"/>
                  </a:lnTo>
                  <a:lnTo>
                    <a:pt x="18" y="0"/>
                  </a:lnTo>
                  <a:lnTo>
                    <a:pt x="1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7" name="Freeform 5950">
              <a:extLst>
                <a:ext uri="{FF2B5EF4-FFF2-40B4-BE49-F238E27FC236}">
                  <a16:creationId xmlns:a16="http://schemas.microsoft.com/office/drawing/2014/main" id="{0AE12F57-23A7-9A48-B3C9-E3DF23886A2D}"/>
                </a:ext>
              </a:extLst>
            </p:cNvPr>
            <p:cNvSpPr>
              <a:spLocks noEditPoints="1"/>
            </p:cNvSpPr>
            <p:nvPr/>
          </p:nvSpPr>
          <p:spPr bwMode="auto">
            <a:xfrm>
              <a:off x="3060068" y="3305853"/>
              <a:ext cx="48635" cy="105555"/>
            </a:xfrm>
            <a:custGeom>
              <a:avLst/>
              <a:gdLst/>
              <a:ahLst/>
              <a:cxnLst>
                <a:cxn ang="0">
                  <a:pos x="24" y="56"/>
                </a:cxn>
                <a:cxn ang="0">
                  <a:pos x="30" y="64"/>
                </a:cxn>
                <a:cxn ang="0">
                  <a:pos x="24" y="66"/>
                </a:cxn>
                <a:cxn ang="0">
                  <a:pos x="22" y="60"/>
                </a:cxn>
                <a:cxn ang="0">
                  <a:pos x="22" y="60"/>
                </a:cxn>
                <a:cxn ang="0">
                  <a:pos x="18" y="62"/>
                </a:cxn>
                <a:cxn ang="0">
                  <a:pos x="14" y="62"/>
                </a:cxn>
                <a:cxn ang="0">
                  <a:pos x="14" y="62"/>
                </a:cxn>
                <a:cxn ang="0">
                  <a:pos x="8" y="62"/>
                </a:cxn>
                <a:cxn ang="0">
                  <a:pos x="4" y="56"/>
                </a:cxn>
                <a:cxn ang="0">
                  <a:pos x="0" y="46"/>
                </a:cxn>
                <a:cxn ang="0">
                  <a:pos x="0" y="32"/>
                </a:cxn>
                <a:cxn ang="0">
                  <a:pos x="0" y="32"/>
                </a:cxn>
                <a:cxn ang="0">
                  <a:pos x="0" y="18"/>
                </a:cxn>
                <a:cxn ang="0">
                  <a:pos x="2" y="8"/>
                </a:cxn>
                <a:cxn ang="0">
                  <a:pos x="8" y="2"/>
                </a:cxn>
                <a:cxn ang="0">
                  <a:pos x="14" y="0"/>
                </a:cxn>
                <a:cxn ang="0">
                  <a:pos x="14" y="0"/>
                </a:cxn>
                <a:cxn ang="0">
                  <a:pos x="18" y="2"/>
                </a:cxn>
                <a:cxn ang="0">
                  <a:pos x="22" y="4"/>
                </a:cxn>
                <a:cxn ang="0">
                  <a:pos x="24" y="8"/>
                </a:cxn>
                <a:cxn ang="0">
                  <a:pos x="26" y="12"/>
                </a:cxn>
                <a:cxn ang="0">
                  <a:pos x="28" y="22"/>
                </a:cxn>
                <a:cxn ang="0">
                  <a:pos x="28" y="32"/>
                </a:cxn>
                <a:cxn ang="0">
                  <a:pos x="28" y="32"/>
                </a:cxn>
                <a:cxn ang="0">
                  <a:pos x="28" y="44"/>
                </a:cxn>
                <a:cxn ang="0">
                  <a:pos x="28" y="50"/>
                </a:cxn>
                <a:cxn ang="0">
                  <a:pos x="24" y="56"/>
                </a:cxn>
                <a:cxn ang="0">
                  <a:pos x="24" y="56"/>
                </a:cxn>
                <a:cxn ang="0">
                  <a:pos x="12" y="48"/>
                </a:cxn>
                <a:cxn ang="0">
                  <a:pos x="18" y="44"/>
                </a:cxn>
                <a:cxn ang="0">
                  <a:pos x="22" y="52"/>
                </a:cxn>
                <a:cxn ang="0">
                  <a:pos x="22" y="52"/>
                </a:cxn>
                <a:cxn ang="0">
                  <a:pos x="22" y="42"/>
                </a:cxn>
                <a:cxn ang="0">
                  <a:pos x="24" y="32"/>
                </a:cxn>
                <a:cxn ang="0">
                  <a:pos x="24" y="32"/>
                </a:cxn>
                <a:cxn ang="0">
                  <a:pos x="22" y="24"/>
                </a:cxn>
                <a:cxn ang="0">
                  <a:pos x="22" y="14"/>
                </a:cxn>
                <a:cxn ang="0">
                  <a:pos x="20" y="8"/>
                </a:cxn>
                <a:cxn ang="0">
                  <a:pos x="16" y="6"/>
                </a:cxn>
                <a:cxn ang="0">
                  <a:pos x="14" y="6"/>
                </a:cxn>
                <a:cxn ang="0">
                  <a:pos x="14" y="6"/>
                </a:cxn>
                <a:cxn ang="0">
                  <a:pos x="10" y="8"/>
                </a:cxn>
                <a:cxn ang="0">
                  <a:pos x="8" y="12"/>
                </a:cxn>
                <a:cxn ang="0">
                  <a:pos x="6" y="20"/>
                </a:cxn>
                <a:cxn ang="0">
                  <a:pos x="6" y="32"/>
                </a:cxn>
                <a:cxn ang="0">
                  <a:pos x="6" y="32"/>
                </a:cxn>
                <a:cxn ang="0">
                  <a:pos x="6" y="44"/>
                </a:cxn>
                <a:cxn ang="0">
                  <a:pos x="8" y="52"/>
                </a:cxn>
                <a:cxn ang="0">
                  <a:pos x="10" y="56"/>
                </a:cxn>
                <a:cxn ang="0">
                  <a:pos x="14" y="58"/>
                </a:cxn>
                <a:cxn ang="0">
                  <a:pos x="14" y="58"/>
                </a:cxn>
                <a:cxn ang="0">
                  <a:pos x="18" y="56"/>
                </a:cxn>
                <a:cxn ang="0">
                  <a:pos x="12" y="48"/>
                </a:cxn>
              </a:cxnLst>
              <a:rect l="0" t="0" r="r" b="b"/>
              <a:pathLst>
                <a:path w="30" h="66">
                  <a:moveTo>
                    <a:pt x="24" y="56"/>
                  </a:moveTo>
                  <a:lnTo>
                    <a:pt x="30" y="64"/>
                  </a:lnTo>
                  <a:lnTo>
                    <a:pt x="24" y="66"/>
                  </a:lnTo>
                  <a:lnTo>
                    <a:pt x="22" y="60"/>
                  </a:lnTo>
                  <a:lnTo>
                    <a:pt x="22" y="60"/>
                  </a:lnTo>
                  <a:lnTo>
                    <a:pt x="18" y="62"/>
                  </a:lnTo>
                  <a:lnTo>
                    <a:pt x="14" y="62"/>
                  </a:lnTo>
                  <a:lnTo>
                    <a:pt x="14" y="62"/>
                  </a:lnTo>
                  <a:lnTo>
                    <a:pt x="8" y="62"/>
                  </a:lnTo>
                  <a:lnTo>
                    <a:pt x="4" y="56"/>
                  </a:lnTo>
                  <a:lnTo>
                    <a:pt x="0" y="46"/>
                  </a:lnTo>
                  <a:lnTo>
                    <a:pt x="0" y="32"/>
                  </a:lnTo>
                  <a:lnTo>
                    <a:pt x="0" y="32"/>
                  </a:lnTo>
                  <a:lnTo>
                    <a:pt x="0" y="18"/>
                  </a:lnTo>
                  <a:lnTo>
                    <a:pt x="2" y="8"/>
                  </a:lnTo>
                  <a:lnTo>
                    <a:pt x="8" y="2"/>
                  </a:lnTo>
                  <a:lnTo>
                    <a:pt x="14" y="0"/>
                  </a:lnTo>
                  <a:lnTo>
                    <a:pt x="14" y="0"/>
                  </a:lnTo>
                  <a:lnTo>
                    <a:pt x="18" y="2"/>
                  </a:lnTo>
                  <a:lnTo>
                    <a:pt x="22" y="4"/>
                  </a:lnTo>
                  <a:lnTo>
                    <a:pt x="24" y="8"/>
                  </a:lnTo>
                  <a:lnTo>
                    <a:pt x="26" y="12"/>
                  </a:lnTo>
                  <a:lnTo>
                    <a:pt x="28" y="22"/>
                  </a:lnTo>
                  <a:lnTo>
                    <a:pt x="28" y="32"/>
                  </a:lnTo>
                  <a:lnTo>
                    <a:pt x="28" y="32"/>
                  </a:lnTo>
                  <a:lnTo>
                    <a:pt x="28" y="44"/>
                  </a:lnTo>
                  <a:lnTo>
                    <a:pt x="28" y="50"/>
                  </a:lnTo>
                  <a:lnTo>
                    <a:pt x="24" y="56"/>
                  </a:lnTo>
                  <a:lnTo>
                    <a:pt x="24" y="56"/>
                  </a:lnTo>
                  <a:close/>
                  <a:moveTo>
                    <a:pt x="12" y="48"/>
                  </a:moveTo>
                  <a:lnTo>
                    <a:pt x="18" y="44"/>
                  </a:lnTo>
                  <a:lnTo>
                    <a:pt x="22" y="52"/>
                  </a:lnTo>
                  <a:lnTo>
                    <a:pt x="22" y="52"/>
                  </a:lnTo>
                  <a:lnTo>
                    <a:pt x="22" y="42"/>
                  </a:lnTo>
                  <a:lnTo>
                    <a:pt x="24" y="32"/>
                  </a:lnTo>
                  <a:lnTo>
                    <a:pt x="24" y="32"/>
                  </a:lnTo>
                  <a:lnTo>
                    <a:pt x="22" y="24"/>
                  </a:lnTo>
                  <a:lnTo>
                    <a:pt x="22" y="14"/>
                  </a:lnTo>
                  <a:lnTo>
                    <a:pt x="20" y="8"/>
                  </a:lnTo>
                  <a:lnTo>
                    <a:pt x="16" y="6"/>
                  </a:lnTo>
                  <a:lnTo>
                    <a:pt x="14" y="6"/>
                  </a:lnTo>
                  <a:lnTo>
                    <a:pt x="14" y="6"/>
                  </a:lnTo>
                  <a:lnTo>
                    <a:pt x="10" y="8"/>
                  </a:lnTo>
                  <a:lnTo>
                    <a:pt x="8" y="12"/>
                  </a:lnTo>
                  <a:lnTo>
                    <a:pt x="6" y="20"/>
                  </a:lnTo>
                  <a:lnTo>
                    <a:pt x="6" y="32"/>
                  </a:lnTo>
                  <a:lnTo>
                    <a:pt x="6" y="32"/>
                  </a:lnTo>
                  <a:lnTo>
                    <a:pt x="6" y="44"/>
                  </a:lnTo>
                  <a:lnTo>
                    <a:pt x="8" y="52"/>
                  </a:lnTo>
                  <a:lnTo>
                    <a:pt x="10" y="56"/>
                  </a:lnTo>
                  <a:lnTo>
                    <a:pt x="14" y="58"/>
                  </a:lnTo>
                  <a:lnTo>
                    <a:pt x="14" y="58"/>
                  </a:lnTo>
                  <a:lnTo>
                    <a:pt x="18" y="56"/>
                  </a:lnTo>
                  <a:lnTo>
                    <a:pt x="12" y="4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8" name="Freeform 5951">
              <a:extLst>
                <a:ext uri="{FF2B5EF4-FFF2-40B4-BE49-F238E27FC236}">
                  <a16:creationId xmlns:a16="http://schemas.microsoft.com/office/drawing/2014/main" id="{3430EFDC-896A-0C46-991E-CED222CB311B}"/>
                </a:ext>
              </a:extLst>
            </p:cNvPr>
            <p:cNvSpPr>
              <a:spLocks/>
            </p:cNvSpPr>
            <p:nvPr/>
          </p:nvSpPr>
          <p:spPr bwMode="auto">
            <a:xfrm>
              <a:off x="3117161" y="3310251"/>
              <a:ext cx="42292" cy="94560"/>
            </a:xfrm>
            <a:custGeom>
              <a:avLst/>
              <a:gdLst/>
              <a:ahLst/>
              <a:cxnLst>
                <a:cxn ang="0">
                  <a:pos x="26" y="40"/>
                </a:cxn>
                <a:cxn ang="0">
                  <a:pos x="26" y="40"/>
                </a:cxn>
                <a:cxn ang="0">
                  <a:pos x="26" y="48"/>
                </a:cxn>
                <a:cxn ang="0">
                  <a:pos x="24" y="54"/>
                </a:cxn>
                <a:cxn ang="0">
                  <a:pos x="20" y="60"/>
                </a:cxn>
                <a:cxn ang="0">
                  <a:pos x="14" y="60"/>
                </a:cxn>
                <a:cxn ang="0">
                  <a:pos x="14" y="60"/>
                </a:cxn>
                <a:cxn ang="0">
                  <a:pos x="6" y="60"/>
                </a:cxn>
                <a:cxn ang="0">
                  <a:pos x="2" y="54"/>
                </a:cxn>
                <a:cxn ang="0">
                  <a:pos x="0" y="48"/>
                </a:cxn>
                <a:cxn ang="0">
                  <a:pos x="0" y="40"/>
                </a:cxn>
                <a:cxn ang="0">
                  <a:pos x="0" y="0"/>
                </a:cxn>
                <a:cxn ang="0">
                  <a:pos x="6" y="0"/>
                </a:cxn>
                <a:cxn ang="0">
                  <a:pos x="6" y="40"/>
                </a:cxn>
                <a:cxn ang="0">
                  <a:pos x="6" y="40"/>
                </a:cxn>
                <a:cxn ang="0">
                  <a:pos x="8" y="52"/>
                </a:cxn>
                <a:cxn ang="0">
                  <a:pos x="10" y="54"/>
                </a:cxn>
                <a:cxn ang="0">
                  <a:pos x="14" y="56"/>
                </a:cxn>
                <a:cxn ang="0">
                  <a:pos x="14" y="56"/>
                </a:cxn>
                <a:cxn ang="0">
                  <a:pos x="16" y="54"/>
                </a:cxn>
                <a:cxn ang="0">
                  <a:pos x="20" y="52"/>
                </a:cxn>
                <a:cxn ang="0">
                  <a:pos x="20" y="40"/>
                </a:cxn>
                <a:cxn ang="0">
                  <a:pos x="20" y="0"/>
                </a:cxn>
                <a:cxn ang="0">
                  <a:pos x="26" y="0"/>
                </a:cxn>
                <a:cxn ang="0">
                  <a:pos x="26" y="40"/>
                </a:cxn>
              </a:cxnLst>
              <a:rect l="0" t="0" r="r" b="b"/>
              <a:pathLst>
                <a:path w="26" h="60">
                  <a:moveTo>
                    <a:pt x="26" y="40"/>
                  </a:moveTo>
                  <a:lnTo>
                    <a:pt x="26" y="40"/>
                  </a:lnTo>
                  <a:lnTo>
                    <a:pt x="26" y="48"/>
                  </a:lnTo>
                  <a:lnTo>
                    <a:pt x="24" y="54"/>
                  </a:lnTo>
                  <a:lnTo>
                    <a:pt x="20" y="60"/>
                  </a:lnTo>
                  <a:lnTo>
                    <a:pt x="14" y="60"/>
                  </a:lnTo>
                  <a:lnTo>
                    <a:pt x="14" y="60"/>
                  </a:lnTo>
                  <a:lnTo>
                    <a:pt x="6" y="60"/>
                  </a:lnTo>
                  <a:lnTo>
                    <a:pt x="2" y="54"/>
                  </a:lnTo>
                  <a:lnTo>
                    <a:pt x="0" y="48"/>
                  </a:lnTo>
                  <a:lnTo>
                    <a:pt x="0" y="40"/>
                  </a:lnTo>
                  <a:lnTo>
                    <a:pt x="0" y="0"/>
                  </a:lnTo>
                  <a:lnTo>
                    <a:pt x="6" y="0"/>
                  </a:lnTo>
                  <a:lnTo>
                    <a:pt x="6" y="40"/>
                  </a:lnTo>
                  <a:lnTo>
                    <a:pt x="6" y="40"/>
                  </a:lnTo>
                  <a:lnTo>
                    <a:pt x="8" y="52"/>
                  </a:lnTo>
                  <a:lnTo>
                    <a:pt x="10" y="54"/>
                  </a:lnTo>
                  <a:lnTo>
                    <a:pt x="14" y="56"/>
                  </a:lnTo>
                  <a:lnTo>
                    <a:pt x="14" y="56"/>
                  </a:lnTo>
                  <a:lnTo>
                    <a:pt x="16" y="54"/>
                  </a:lnTo>
                  <a:lnTo>
                    <a:pt x="20" y="52"/>
                  </a:lnTo>
                  <a:lnTo>
                    <a:pt x="20" y="40"/>
                  </a:lnTo>
                  <a:lnTo>
                    <a:pt x="20" y="0"/>
                  </a:lnTo>
                  <a:lnTo>
                    <a:pt x="26" y="0"/>
                  </a:lnTo>
                  <a:lnTo>
                    <a:pt x="26" y="4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9" name="Freeform 5952">
              <a:extLst>
                <a:ext uri="{FF2B5EF4-FFF2-40B4-BE49-F238E27FC236}">
                  <a16:creationId xmlns:a16="http://schemas.microsoft.com/office/drawing/2014/main" id="{D39415EA-646C-E14F-994F-4C7F425EC16D}"/>
                </a:ext>
              </a:extLst>
            </p:cNvPr>
            <p:cNvSpPr>
              <a:spLocks noEditPoints="1"/>
            </p:cNvSpPr>
            <p:nvPr/>
          </p:nvSpPr>
          <p:spPr bwMode="auto">
            <a:xfrm>
              <a:off x="3165797" y="3310251"/>
              <a:ext cx="46521" cy="94560"/>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2"/>
                </a:cxn>
                <a:cxn ang="0">
                  <a:pos x="16" y="20"/>
                </a:cxn>
                <a:cxn ang="0">
                  <a:pos x="16" y="20"/>
                </a:cxn>
                <a:cxn ang="0">
                  <a:pos x="14" y="8"/>
                </a:cxn>
                <a:cxn ang="0">
                  <a:pos x="14" y="8"/>
                </a:cxn>
                <a:cxn ang="0">
                  <a:pos x="14" y="8"/>
                </a:cxn>
                <a:cxn ang="0">
                  <a:pos x="12" y="20"/>
                </a:cxn>
                <a:cxn ang="0">
                  <a:pos x="10" y="42"/>
                </a:cxn>
                <a:cxn ang="0">
                  <a:pos x="20" y="42"/>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2"/>
                  </a:moveTo>
                  <a:lnTo>
                    <a:pt x="16" y="20"/>
                  </a:lnTo>
                  <a:lnTo>
                    <a:pt x="16" y="20"/>
                  </a:lnTo>
                  <a:lnTo>
                    <a:pt x="14" y="8"/>
                  </a:lnTo>
                  <a:lnTo>
                    <a:pt x="14" y="8"/>
                  </a:lnTo>
                  <a:lnTo>
                    <a:pt x="14" y="8"/>
                  </a:lnTo>
                  <a:lnTo>
                    <a:pt x="12"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30" name="Freeform 5953">
              <a:extLst>
                <a:ext uri="{FF2B5EF4-FFF2-40B4-BE49-F238E27FC236}">
                  <a16:creationId xmlns:a16="http://schemas.microsoft.com/office/drawing/2014/main" id="{61972126-98CE-6F41-8C15-0404057E0839}"/>
                </a:ext>
              </a:extLst>
            </p:cNvPr>
            <p:cNvSpPr>
              <a:spLocks/>
            </p:cNvSpPr>
            <p:nvPr/>
          </p:nvSpPr>
          <p:spPr bwMode="auto">
            <a:xfrm>
              <a:off x="3210203" y="3310251"/>
              <a:ext cx="38063" cy="94560"/>
            </a:xfrm>
            <a:custGeom>
              <a:avLst/>
              <a:gdLst/>
              <a:ahLst/>
              <a:cxnLst>
                <a:cxn ang="0">
                  <a:pos x="24" y="4"/>
                </a:cxn>
                <a:cxn ang="0">
                  <a:pos x="14" y="4"/>
                </a:cxn>
                <a:cxn ang="0">
                  <a:pos x="14" y="60"/>
                </a:cxn>
                <a:cxn ang="0">
                  <a:pos x="8" y="60"/>
                </a:cxn>
                <a:cxn ang="0">
                  <a:pos x="8" y="4"/>
                </a:cxn>
                <a:cxn ang="0">
                  <a:pos x="0" y="4"/>
                </a:cxn>
                <a:cxn ang="0">
                  <a:pos x="0" y="0"/>
                </a:cxn>
                <a:cxn ang="0">
                  <a:pos x="24" y="0"/>
                </a:cxn>
                <a:cxn ang="0">
                  <a:pos x="24" y="4"/>
                </a:cxn>
              </a:cxnLst>
              <a:rect l="0" t="0" r="r" b="b"/>
              <a:pathLst>
                <a:path w="24" h="60">
                  <a:moveTo>
                    <a:pt x="24" y="4"/>
                  </a:moveTo>
                  <a:lnTo>
                    <a:pt x="14" y="4"/>
                  </a:lnTo>
                  <a:lnTo>
                    <a:pt x="14" y="60"/>
                  </a:lnTo>
                  <a:lnTo>
                    <a:pt x="8" y="60"/>
                  </a:lnTo>
                  <a:lnTo>
                    <a:pt x="8" y="4"/>
                  </a:lnTo>
                  <a:lnTo>
                    <a:pt x="0" y="4"/>
                  </a:lnTo>
                  <a:lnTo>
                    <a:pt x="0" y="0"/>
                  </a:lnTo>
                  <a:lnTo>
                    <a:pt x="24" y="0"/>
                  </a:lnTo>
                  <a:lnTo>
                    <a:pt x="24"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31" name="Freeform 5954">
              <a:extLst>
                <a:ext uri="{FF2B5EF4-FFF2-40B4-BE49-F238E27FC236}">
                  <a16:creationId xmlns:a16="http://schemas.microsoft.com/office/drawing/2014/main" id="{7E19F37D-7D84-CA46-A821-0859D45D9485}"/>
                </a:ext>
              </a:extLst>
            </p:cNvPr>
            <p:cNvSpPr>
              <a:spLocks noEditPoints="1"/>
            </p:cNvSpPr>
            <p:nvPr/>
          </p:nvSpPr>
          <p:spPr bwMode="auto">
            <a:xfrm>
              <a:off x="3250381" y="3305853"/>
              <a:ext cx="48635" cy="98958"/>
            </a:xfrm>
            <a:custGeom>
              <a:avLst/>
              <a:gdLst/>
              <a:ahLst/>
              <a:cxnLst>
                <a:cxn ang="0">
                  <a:pos x="30" y="32"/>
                </a:cxn>
                <a:cxn ang="0">
                  <a:pos x="30" y="32"/>
                </a:cxn>
                <a:cxn ang="0">
                  <a:pos x="30" y="42"/>
                </a:cxn>
                <a:cxn ang="0">
                  <a:pos x="28" y="52"/>
                </a:cxn>
                <a:cxn ang="0">
                  <a:pos x="26" y="56"/>
                </a:cxn>
                <a:cxn ang="0">
                  <a:pos x="24" y="60"/>
                </a:cxn>
                <a:cxn ang="0">
                  <a:pos x="20" y="62"/>
                </a:cxn>
                <a:cxn ang="0">
                  <a:pos x="16" y="62"/>
                </a:cxn>
                <a:cxn ang="0">
                  <a:pos x="16" y="62"/>
                </a:cxn>
                <a:cxn ang="0">
                  <a:pos x="12" y="62"/>
                </a:cxn>
                <a:cxn ang="0">
                  <a:pos x="8" y="60"/>
                </a:cxn>
                <a:cxn ang="0">
                  <a:pos x="4" y="52"/>
                </a:cxn>
                <a:cxn ang="0">
                  <a:pos x="2" y="42"/>
                </a:cxn>
                <a:cxn ang="0">
                  <a:pos x="0" y="32"/>
                </a:cxn>
                <a:cxn ang="0">
                  <a:pos x="0" y="32"/>
                </a:cxn>
                <a:cxn ang="0">
                  <a:pos x="2" y="20"/>
                </a:cxn>
                <a:cxn ang="0">
                  <a:pos x="4" y="10"/>
                </a:cxn>
                <a:cxn ang="0">
                  <a:pos x="8" y="4"/>
                </a:cxn>
                <a:cxn ang="0">
                  <a:pos x="12" y="2"/>
                </a:cxn>
                <a:cxn ang="0">
                  <a:pos x="16" y="0"/>
                </a:cxn>
                <a:cxn ang="0">
                  <a:pos x="16" y="0"/>
                </a:cxn>
                <a:cxn ang="0">
                  <a:pos x="20" y="2"/>
                </a:cxn>
                <a:cxn ang="0">
                  <a:pos x="24" y="4"/>
                </a:cxn>
                <a:cxn ang="0">
                  <a:pos x="28" y="12"/>
                </a:cxn>
                <a:cxn ang="0">
                  <a:pos x="30" y="22"/>
                </a:cxn>
                <a:cxn ang="0">
                  <a:pos x="30" y="32"/>
                </a:cxn>
                <a:cxn ang="0">
                  <a:pos x="30" y="32"/>
                </a:cxn>
                <a:cxn ang="0">
                  <a:pos x="6" y="32"/>
                </a:cxn>
                <a:cxn ang="0">
                  <a:pos x="6" y="32"/>
                </a:cxn>
                <a:cxn ang="0">
                  <a:pos x="8" y="48"/>
                </a:cxn>
                <a:cxn ang="0">
                  <a:pos x="10" y="54"/>
                </a:cxn>
                <a:cxn ang="0">
                  <a:pos x="12" y="56"/>
                </a:cxn>
                <a:cxn ang="0">
                  <a:pos x="16" y="58"/>
                </a:cxn>
                <a:cxn ang="0">
                  <a:pos x="16" y="58"/>
                </a:cxn>
                <a:cxn ang="0">
                  <a:pos x="18" y="56"/>
                </a:cxn>
                <a:cxn ang="0">
                  <a:pos x="20" y="54"/>
                </a:cxn>
                <a:cxn ang="0">
                  <a:pos x="24" y="48"/>
                </a:cxn>
                <a:cxn ang="0">
                  <a:pos x="24" y="32"/>
                </a:cxn>
                <a:cxn ang="0">
                  <a:pos x="24" y="32"/>
                </a:cxn>
                <a:cxn ang="0">
                  <a:pos x="24" y="14"/>
                </a:cxn>
                <a:cxn ang="0">
                  <a:pos x="20" y="8"/>
                </a:cxn>
                <a:cxn ang="0">
                  <a:pos x="18" y="6"/>
                </a:cxn>
                <a:cxn ang="0">
                  <a:pos x="16" y="6"/>
                </a:cxn>
                <a:cxn ang="0">
                  <a:pos x="16" y="6"/>
                </a:cxn>
                <a:cxn ang="0">
                  <a:pos x="12" y="6"/>
                </a:cxn>
                <a:cxn ang="0">
                  <a:pos x="10" y="8"/>
                </a:cxn>
                <a:cxn ang="0">
                  <a:pos x="8" y="14"/>
                </a:cxn>
                <a:cxn ang="0">
                  <a:pos x="6" y="32"/>
                </a:cxn>
                <a:cxn ang="0">
                  <a:pos x="6" y="32"/>
                </a:cxn>
              </a:cxnLst>
              <a:rect l="0" t="0" r="r" b="b"/>
              <a:pathLst>
                <a:path w="30" h="62">
                  <a:moveTo>
                    <a:pt x="30" y="32"/>
                  </a:moveTo>
                  <a:lnTo>
                    <a:pt x="30" y="32"/>
                  </a:lnTo>
                  <a:lnTo>
                    <a:pt x="30" y="42"/>
                  </a:lnTo>
                  <a:lnTo>
                    <a:pt x="28" y="52"/>
                  </a:lnTo>
                  <a:lnTo>
                    <a:pt x="26" y="56"/>
                  </a:lnTo>
                  <a:lnTo>
                    <a:pt x="24" y="60"/>
                  </a:lnTo>
                  <a:lnTo>
                    <a:pt x="20" y="62"/>
                  </a:lnTo>
                  <a:lnTo>
                    <a:pt x="16" y="62"/>
                  </a:lnTo>
                  <a:lnTo>
                    <a:pt x="16" y="62"/>
                  </a:lnTo>
                  <a:lnTo>
                    <a:pt x="12" y="62"/>
                  </a:lnTo>
                  <a:lnTo>
                    <a:pt x="8" y="60"/>
                  </a:lnTo>
                  <a:lnTo>
                    <a:pt x="4" y="52"/>
                  </a:lnTo>
                  <a:lnTo>
                    <a:pt x="2" y="42"/>
                  </a:lnTo>
                  <a:lnTo>
                    <a:pt x="0" y="32"/>
                  </a:lnTo>
                  <a:lnTo>
                    <a:pt x="0" y="32"/>
                  </a:lnTo>
                  <a:lnTo>
                    <a:pt x="2" y="20"/>
                  </a:lnTo>
                  <a:lnTo>
                    <a:pt x="4" y="10"/>
                  </a:lnTo>
                  <a:lnTo>
                    <a:pt x="8" y="4"/>
                  </a:lnTo>
                  <a:lnTo>
                    <a:pt x="12" y="2"/>
                  </a:lnTo>
                  <a:lnTo>
                    <a:pt x="16" y="0"/>
                  </a:lnTo>
                  <a:lnTo>
                    <a:pt x="16" y="0"/>
                  </a:lnTo>
                  <a:lnTo>
                    <a:pt x="20" y="2"/>
                  </a:lnTo>
                  <a:lnTo>
                    <a:pt x="24" y="4"/>
                  </a:lnTo>
                  <a:lnTo>
                    <a:pt x="28" y="12"/>
                  </a:lnTo>
                  <a:lnTo>
                    <a:pt x="30" y="22"/>
                  </a:lnTo>
                  <a:lnTo>
                    <a:pt x="30" y="32"/>
                  </a:lnTo>
                  <a:lnTo>
                    <a:pt x="30" y="32"/>
                  </a:lnTo>
                  <a:close/>
                  <a:moveTo>
                    <a:pt x="6" y="32"/>
                  </a:moveTo>
                  <a:lnTo>
                    <a:pt x="6" y="32"/>
                  </a:lnTo>
                  <a:lnTo>
                    <a:pt x="8" y="48"/>
                  </a:lnTo>
                  <a:lnTo>
                    <a:pt x="10" y="54"/>
                  </a:lnTo>
                  <a:lnTo>
                    <a:pt x="12" y="56"/>
                  </a:lnTo>
                  <a:lnTo>
                    <a:pt x="16" y="58"/>
                  </a:lnTo>
                  <a:lnTo>
                    <a:pt x="16" y="58"/>
                  </a:lnTo>
                  <a:lnTo>
                    <a:pt x="18" y="56"/>
                  </a:lnTo>
                  <a:lnTo>
                    <a:pt x="20" y="54"/>
                  </a:lnTo>
                  <a:lnTo>
                    <a:pt x="24" y="48"/>
                  </a:lnTo>
                  <a:lnTo>
                    <a:pt x="24" y="32"/>
                  </a:lnTo>
                  <a:lnTo>
                    <a:pt x="24" y="32"/>
                  </a:lnTo>
                  <a:lnTo>
                    <a:pt x="24" y="14"/>
                  </a:lnTo>
                  <a:lnTo>
                    <a:pt x="20" y="8"/>
                  </a:lnTo>
                  <a:lnTo>
                    <a:pt x="18" y="6"/>
                  </a:lnTo>
                  <a:lnTo>
                    <a:pt x="16" y="6"/>
                  </a:lnTo>
                  <a:lnTo>
                    <a:pt x="16" y="6"/>
                  </a:lnTo>
                  <a:lnTo>
                    <a:pt x="12" y="6"/>
                  </a:lnTo>
                  <a:lnTo>
                    <a:pt x="10" y="8"/>
                  </a:lnTo>
                  <a:lnTo>
                    <a:pt x="8" y="14"/>
                  </a:lnTo>
                  <a:lnTo>
                    <a:pt x="6" y="32"/>
                  </a:lnTo>
                  <a:lnTo>
                    <a:pt x="6"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32" name="Freeform 5955">
              <a:extLst>
                <a:ext uri="{FF2B5EF4-FFF2-40B4-BE49-F238E27FC236}">
                  <a16:creationId xmlns:a16="http://schemas.microsoft.com/office/drawing/2014/main" id="{D1F913FC-BD2D-6A43-BF79-F2D5EE4A5C23}"/>
                </a:ext>
              </a:extLst>
            </p:cNvPr>
            <p:cNvSpPr>
              <a:spLocks noEditPoints="1"/>
            </p:cNvSpPr>
            <p:nvPr/>
          </p:nvSpPr>
          <p:spPr bwMode="auto">
            <a:xfrm>
              <a:off x="3311703" y="3310251"/>
              <a:ext cx="38063" cy="94560"/>
            </a:xfrm>
            <a:custGeom>
              <a:avLst/>
              <a:gdLst/>
              <a:ahLst/>
              <a:cxnLst>
                <a:cxn ang="0">
                  <a:pos x="0" y="60"/>
                </a:cxn>
                <a:cxn ang="0">
                  <a:pos x="0" y="0"/>
                </a:cxn>
                <a:cxn ang="0">
                  <a:pos x="6" y="0"/>
                </a:cxn>
                <a:cxn ang="0">
                  <a:pos x="6" y="0"/>
                </a:cxn>
                <a:cxn ang="0">
                  <a:pos x="12" y="0"/>
                </a:cxn>
                <a:cxn ang="0">
                  <a:pos x="18" y="2"/>
                </a:cxn>
                <a:cxn ang="0">
                  <a:pos x="22" y="6"/>
                </a:cxn>
                <a:cxn ang="0">
                  <a:pos x="22" y="14"/>
                </a:cxn>
                <a:cxn ang="0">
                  <a:pos x="22" y="14"/>
                </a:cxn>
                <a:cxn ang="0">
                  <a:pos x="22" y="20"/>
                </a:cxn>
                <a:cxn ang="0">
                  <a:pos x="20" y="26"/>
                </a:cxn>
                <a:cxn ang="0">
                  <a:pos x="18" y="28"/>
                </a:cxn>
                <a:cxn ang="0">
                  <a:pos x="12" y="30"/>
                </a:cxn>
                <a:cxn ang="0">
                  <a:pos x="24" y="60"/>
                </a:cxn>
                <a:cxn ang="0">
                  <a:pos x="18" y="60"/>
                </a:cxn>
                <a:cxn ang="0">
                  <a:pos x="6" y="30"/>
                </a:cxn>
                <a:cxn ang="0">
                  <a:pos x="6" y="30"/>
                </a:cxn>
                <a:cxn ang="0">
                  <a:pos x="6" y="60"/>
                </a:cxn>
                <a:cxn ang="0">
                  <a:pos x="0" y="60"/>
                </a:cxn>
                <a:cxn ang="0">
                  <a:pos x="6" y="26"/>
                </a:cxn>
                <a:cxn ang="0">
                  <a:pos x="8" y="26"/>
                </a:cxn>
                <a:cxn ang="0">
                  <a:pos x="8" y="26"/>
                </a:cxn>
                <a:cxn ang="0">
                  <a:pos x="12" y="26"/>
                </a:cxn>
                <a:cxn ang="0">
                  <a:pos x="16" y="24"/>
                </a:cxn>
                <a:cxn ang="0">
                  <a:pos x="16" y="20"/>
                </a:cxn>
                <a:cxn ang="0">
                  <a:pos x="16" y="16"/>
                </a:cxn>
                <a:cxn ang="0">
                  <a:pos x="16" y="16"/>
                </a:cxn>
                <a:cxn ang="0">
                  <a:pos x="16" y="10"/>
                </a:cxn>
                <a:cxn ang="0">
                  <a:pos x="14" y="6"/>
                </a:cxn>
                <a:cxn ang="0">
                  <a:pos x="12" y="4"/>
                </a:cxn>
                <a:cxn ang="0">
                  <a:pos x="6" y="4"/>
                </a:cxn>
                <a:cxn ang="0">
                  <a:pos x="6" y="4"/>
                </a:cxn>
                <a:cxn ang="0">
                  <a:pos x="6" y="26"/>
                </a:cxn>
              </a:cxnLst>
              <a:rect l="0" t="0" r="r" b="b"/>
              <a:pathLst>
                <a:path w="24" h="60">
                  <a:moveTo>
                    <a:pt x="0" y="60"/>
                  </a:moveTo>
                  <a:lnTo>
                    <a:pt x="0" y="0"/>
                  </a:lnTo>
                  <a:lnTo>
                    <a:pt x="6" y="0"/>
                  </a:lnTo>
                  <a:lnTo>
                    <a:pt x="6" y="0"/>
                  </a:lnTo>
                  <a:lnTo>
                    <a:pt x="12" y="0"/>
                  </a:lnTo>
                  <a:lnTo>
                    <a:pt x="18" y="2"/>
                  </a:lnTo>
                  <a:lnTo>
                    <a:pt x="22" y="6"/>
                  </a:lnTo>
                  <a:lnTo>
                    <a:pt x="22" y="14"/>
                  </a:lnTo>
                  <a:lnTo>
                    <a:pt x="22" y="14"/>
                  </a:lnTo>
                  <a:lnTo>
                    <a:pt x="22" y="20"/>
                  </a:lnTo>
                  <a:lnTo>
                    <a:pt x="20" y="26"/>
                  </a:lnTo>
                  <a:lnTo>
                    <a:pt x="18" y="28"/>
                  </a:lnTo>
                  <a:lnTo>
                    <a:pt x="12" y="30"/>
                  </a:lnTo>
                  <a:lnTo>
                    <a:pt x="24" y="60"/>
                  </a:lnTo>
                  <a:lnTo>
                    <a:pt x="18" y="60"/>
                  </a:lnTo>
                  <a:lnTo>
                    <a:pt x="6" y="30"/>
                  </a:lnTo>
                  <a:lnTo>
                    <a:pt x="6" y="30"/>
                  </a:lnTo>
                  <a:lnTo>
                    <a:pt x="6" y="60"/>
                  </a:lnTo>
                  <a:lnTo>
                    <a:pt x="0" y="60"/>
                  </a:lnTo>
                  <a:close/>
                  <a:moveTo>
                    <a:pt x="6" y="26"/>
                  </a:moveTo>
                  <a:lnTo>
                    <a:pt x="8" y="26"/>
                  </a:lnTo>
                  <a:lnTo>
                    <a:pt x="8" y="26"/>
                  </a:lnTo>
                  <a:lnTo>
                    <a:pt x="12" y="26"/>
                  </a:lnTo>
                  <a:lnTo>
                    <a:pt x="16" y="24"/>
                  </a:lnTo>
                  <a:lnTo>
                    <a:pt x="16" y="20"/>
                  </a:lnTo>
                  <a:lnTo>
                    <a:pt x="16" y="16"/>
                  </a:lnTo>
                  <a:lnTo>
                    <a:pt x="16" y="16"/>
                  </a:lnTo>
                  <a:lnTo>
                    <a:pt x="16" y="10"/>
                  </a:lnTo>
                  <a:lnTo>
                    <a:pt x="14" y="6"/>
                  </a:lnTo>
                  <a:lnTo>
                    <a:pt x="12" y="4"/>
                  </a:lnTo>
                  <a:lnTo>
                    <a:pt x="6"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33" name="Rectangle 5956">
              <a:extLst>
                <a:ext uri="{FF2B5EF4-FFF2-40B4-BE49-F238E27FC236}">
                  <a16:creationId xmlns:a16="http://schemas.microsoft.com/office/drawing/2014/main" id="{743EF014-98DF-8A49-8918-E830876812D6}"/>
                </a:ext>
              </a:extLst>
            </p:cNvPr>
            <p:cNvSpPr>
              <a:spLocks noChangeArrowheads="1"/>
            </p:cNvSpPr>
            <p:nvPr/>
          </p:nvSpPr>
          <p:spPr bwMode="auto">
            <a:xfrm>
              <a:off x="3358224" y="3310251"/>
              <a:ext cx="10574"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34" name="Freeform 5957">
              <a:extLst>
                <a:ext uri="{FF2B5EF4-FFF2-40B4-BE49-F238E27FC236}">
                  <a16:creationId xmlns:a16="http://schemas.microsoft.com/office/drawing/2014/main" id="{14B89CAC-1582-D44F-97FC-30FA9E71AB80}"/>
                </a:ext>
              </a:extLst>
            </p:cNvPr>
            <p:cNvSpPr>
              <a:spLocks noEditPoints="1"/>
            </p:cNvSpPr>
            <p:nvPr/>
          </p:nvSpPr>
          <p:spPr bwMode="auto">
            <a:xfrm>
              <a:off x="3375141" y="3310251"/>
              <a:ext cx="46521" cy="94560"/>
            </a:xfrm>
            <a:custGeom>
              <a:avLst/>
              <a:gdLst/>
              <a:ahLst/>
              <a:cxnLst>
                <a:cxn ang="0">
                  <a:pos x="30" y="60"/>
                </a:cxn>
                <a:cxn ang="0">
                  <a:pos x="24" y="60"/>
                </a:cxn>
                <a:cxn ang="0">
                  <a:pos x="22" y="48"/>
                </a:cxn>
                <a:cxn ang="0">
                  <a:pos x="10" y="48"/>
                </a:cxn>
                <a:cxn ang="0">
                  <a:pos x="6" y="60"/>
                </a:cxn>
                <a:cxn ang="0">
                  <a:pos x="0" y="60"/>
                </a:cxn>
                <a:cxn ang="0">
                  <a:pos x="12" y="0"/>
                </a:cxn>
                <a:cxn ang="0">
                  <a:pos x="18" y="0"/>
                </a:cxn>
                <a:cxn ang="0">
                  <a:pos x="30" y="60"/>
                </a:cxn>
                <a:cxn ang="0">
                  <a:pos x="22" y="42"/>
                </a:cxn>
                <a:cxn ang="0">
                  <a:pos x="18" y="20"/>
                </a:cxn>
                <a:cxn ang="0">
                  <a:pos x="18" y="20"/>
                </a:cxn>
                <a:cxn ang="0">
                  <a:pos x="16" y="8"/>
                </a:cxn>
                <a:cxn ang="0">
                  <a:pos x="16" y="8"/>
                </a:cxn>
                <a:cxn ang="0">
                  <a:pos x="16" y="8"/>
                </a:cxn>
                <a:cxn ang="0">
                  <a:pos x="14" y="20"/>
                </a:cxn>
                <a:cxn ang="0">
                  <a:pos x="10" y="42"/>
                </a:cxn>
                <a:cxn ang="0">
                  <a:pos x="22" y="42"/>
                </a:cxn>
              </a:cxnLst>
              <a:rect l="0" t="0" r="r" b="b"/>
              <a:pathLst>
                <a:path w="30" h="60">
                  <a:moveTo>
                    <a:pt x="30" y="60"/>
                  </a:moveTo>
                  <a:lnTo>
                    <a:pt x="24" y="60"/>
                  </a:lnTo>
                  <a:lnTo>
                    <a:pt x="22" y="48"/>
                  </a:lnTo>
                  <a:lnTo>
                    <a:pt x="10" y="48"/>
                  </a:lnTo>
                  <a:lnTo>
                    <a:pt x="6" y="60"/>
                  </a:lnTo>
                  <a:lnTo>
                    <a:pt x="0" y="60"/>
                  </a:lnTo>
                  <a:lnTo>
                    <a:pt x="12" y="0"/>
                  </a:lnTo>
                  <a:lnTo>
                    <a:pt x="18" y="0"/>
                  </a:lnTo>
                  <a:lnTo>
                    <a:pt x="30" y="60"/>
                  </a:lnTo>
                  <a:close/>
                  <a:moveTo>
                    <a:pt x="22" y="42"/>
                  </a:moveTo>
                  <a:lnTo>
                    <a:pt x="18" y="20"/>
                  </a:lnTo>
                  <a:lnTo>
                    <a:pt x="18" y="20"/>
                  </a:lnTo>
                  <a:lnTo>
                    <a:pt x="16" y="8"/>
                  </a:lnTo>
                  <a:lnTo>
                    <a:pt x="16" y="8"/>
                  </a:lnTo>
                  <a:lnTo>
                    <a:pt x="16" y="8"/>
                  </a:lnTo>
                  <a:lnTo>
                    <a:pt x="14" y="20"/>
                  </a:lnTo>
                  <a:lnTo>
                    <a:pt x="10" y="42"/>
                  </a:lnTo>
                  <a:lnTo>
                    <a:pt x="22"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35" name="Freeform 5958">
              <a:extLst>
                <a:ext uri="{FF2B5EF4-FFF2-40B4-BE49-F238E27FC236}">
                  <a16:creationId xmlns:a16="http://schemas.microsoft.com/office/drawing/2014/main" id="{D0C1FF73-877A-2F43-BF00-C536DF3913A6}"/>
                </a:ext>
              </a:extLst>
            </p:cNvPr>
            <p:cNvSpPr>
              <a:spLocks/>
            </p:cNvSpPr>
            <p:nvPr/>
          </p:nvSpPr>
          <p:spPr bwMode="auto">
            <a:xfrm>
              <a:off x="3428007" y="3310251"/>
              <a:ext cx="31718" cy="94560"/>
            </a:xfrm>
            <a:custGeom>
              <a:avLst/>
              <a:gdLst/>
              <a:ahLst/>
              <a:cxnLst>
                <a:cxn ang="0">
                  <a:pos x="6" y="54"/>
                </a:cxn>
                <a:cxn ang="0">
                  <a:pos x="20" y="54"/>
                </a:cxn>
                <a:cxn ang="0">
                  <a:pos x="20" y="60"/>
                </a:cxn>
                <a:cxn ang="0">
                  <a:pos x="0" y="60"/>
                </a:cxn>
                <a:cxn ang="0">
                  <a:pos x="0" y="0"/>
                </a:cxn>
                <a:cxn ang="0">
                  <a:pos x="6" y="0"/>
                </a:cxn>
                <a:cxn ang="0">
                  <a:pos x="6" y="54"/>
                </a:cxn>
              </a:cxnLst>
              <a:rect l="0" t="0" r="r" b="b"/>
              <a:pathLst>
                <a:path w="20" h="60">
                  <a:moveTo>
                    <a:pt x="6" y="54"/>
                  </a:moveTo>
                  <a:lnTo>
                    <a:pt x="20" y="54"/>
                  </a:lnTo>
                  <a:lnTo>
                    <a:pt x="20" y="60"/>
                  </a:lnTo>
                  <a:lnTo>
                    <a:pt x="0" y="60"/>
                  </a:lnTo>
                  <a:lnTo>
                    <a:pt x="0" y="0"/>
                  </a:lnTo>
                  <a:lnTo>
                    <a:pt x="6" y="0"/>
                  </a:lnTo>
                  <a:lnTo>
                    <a:pt x="6"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36" name="Freeform 5959">
              <a:extLst>
                <a:ext uri="{FF2B5EF4-FFF2-40B4-BE49-F238E27FC236}">
                  <a16:creationId xmlns:a16="http://schemas.microsoft.com/office/drawing/2014/main" id="{78D35DCF-809E-A146-8D4E-D9A6292621D1}"/>
                </a:ext>
              </a:extLst>
            </p:cNvPr>
            <p:cNvSpPr>
              <a:spLocks/>
            </p:cNvSpPr>
            <p:nvPr/>
          </p:nvSpPr>
          <p:spPr bwMode="auto">
            <a:xfrm>
              <a:off x="3491444" y="3305853"/>
              <a:ext cx="42292" cy="98958"/>
            </a:xfrm>
            <a:custGeom>
              <a:avLst/>
              <a:gdLst/>
              <a:ahLst/>
              <a:cxnLst>
                <a:cxn ang="0">
                  <a:pos x="12" y="30"/>
                </a:cxn>
                <a:cxn ang="0">
                  <a:pos x="26" y="30"/>
                </a:cxn>
                <a:cxn ang="0">
                  <a:pos x="26" y="42"/>
                </a:cxn>
                <a:cxn ang="0">
                  <a:pos x="26" y="42"/>
                </a:cxn>
                <a:cxn ang="0">
                  <a:pos x="26" y="48"/>
                </a:cxn>
                <a:cxn ang="0">
                  <a:pos x="24" y="56"/>
                </a:cxn>
                <a:cxn ang="0">
                  <a:pos x="20" y="60"/>
                </a:cxn>
                <a:cxn ang="0">
                  <a:pos x="18" y="62"/>
                </a:cxn>
                <a:cxn ang="0">
                  <a:pos x="14" y="62"/>
                </a:cxn>
                <a:cxn ang="0">
                  <a:pos x="14" y="62"/>
                </a:cxn>
                <a:cxn ang="0">
                  <a:pos x="10" y="62"/>
                </a:cxn>
                <a:cxn ang="0">
                  <a:pos x="6" y="60"/>
                </a:cxn>
                <a:cxn ang="0">
                  <a:pos x="2" y="54"/>
                </a:cxn>
                <a:cxn ang="0">
                  <a:pos x="0" y="44"/>
                </a:cxn>
                <a:cxn ang="0">
                  <a:pos x="0" y="30"/>
                </a:cxn>
                <a:cxn ang="0">
                  <a:pos x="0" y="30"/>
                </a:cxn>
                <a:cxn ang="0">
                  <a:pos x="0" y="20"/>
                </a:cxn>
                <a:cxn ang="0">
                  <a:pos x="2" y="10"/>
                </a:cxn>
                <a:cxn ang="0">
                  <a:pos x="6" y="4"/>
                </a:cxn>
                <a:cxn ang="0">
                  <a:pos x="10" y="2"/>
                </a:cxn>
                <a:cxn ang="0">
                  <a:pos x="14" y="0"/>
                </a:cxn>
                <a:cxn ang="0">
                  <a:pos x="14" y="0"/>
                </a:cxn>
                <a:cxn ang="0">
                  <a:pos x="18" y="2"/>
                </a:cxn>
                <a:cxn ang="0">
                  <a:pos x="22" y="4"/>
                </a:cxn>
                <a:cxn ang="0">
                  <a:pos x="24" y="8"/>
                </a:cxn>
                <a:cxn ang="0">
                  <a:pos x="26" y="12"/>
                </a:cxn>
                <a:cxn ang="0">
                  <a:pos x="20" y="14"/>
                </a:cxn>
                <a:cxn ang="0">
                  <a:pos x="20" y="14"/>
                </a:cxn>
                <a:cxn ang="0">
                  <a:pos x="18" y="8"/>
                </a:cxn>
                <a:cxn ang="0">
                  <a:pos x="16" y="6"/>
                </a:cxn>
                <a:cxn ang="0">
                  <a:pos x="14" y="6"/>
                </a:cxn>
                <a:cxn ang="0">
                  <a:pos x="14" y="6"/>
                </a:cxn>
                <a:cxn ang="0">
                  <a:pos x="12" y="6"/>
                </a:cxn>
                <a:cxn ang="0">
                  <a:pos x="10" y="8"/>
                </a:cxn>
                <a:cxn ang="0">
                  <a:pos x="6" y="14"/>
                </a:cxn>
                <a:cxn ang="0">
                  <a:pos x="6" y="22"/>
                </a:cxn>
                <a:cxn ang="0">
                  <a:pos x="6" y="30"/>
                </a:cxn>
                <a:cxn ang="0">
                  <a:pos x="6" y="30"/>
                </a:cxn>
                <a:cxn ang="0">
                  <a:pos x="6" y="44"/>
                </a:cxn>
                <a:cxn ang="0">
                  <a:pos x="8" y="52"/>
                </a:cxn>
                <a:cxn ang="0">
                  <a:pos x="10" y="56"/>
                </a:cxn>
                <a:cxn ang="0">
                  <a:pos x="14" y="58"/>
                </a:cxn>
                <a:cxn ang="0">
                  <a:pos x="14" y="58"/>
                </a:cxn>
                <a:cxn ang="0">
                  <a:pos x="18" y="56"/>
                </a:cxn>
                <a:cxn ang="0">
                  <a:pos x="20" y="54"/>
                </a:cxn>
                <a:cxn ang="0">
                  <a:pos x="20" y="40"/>
                </a:cxn>
                <a:cxn ang="0">
                  <a:pos x="20" y="36"/>
                </a:cxn>
                <a:cxn ang="0">
                  <a:pos x="12" y="36"/>
                </a:cxn>
                <a:cxn ang="0">
                  <a:pos x="12" y="30"/>
                </a:cxn>
              </a:cxnLst>
              <a:rect l="0" t="0" r="r" b="b"/>
              <a:pathLst>
                <a:path w="26" h="62">
                  <a:moveTo>
                    <a:pt x="12" y="30"/>
                  </a:moveTo>
                  <a:lnTo>
                    <a:pt x="26" y="30"/>
                  </a:lnTo>
                  <a:lnTo>
                    <a:pt x="26" y="42"/>
                  </a:lnTo>
                  <a:lnTo>
                    <a:pt x="26" y="42"/>
                  </a:lnTo>
                  <a:lnTo>
                    <a:pt x="26" y="48"/>
                  </a:lnTo>
                  <a:lnTo>
                    <a:pt x="24" y="56"/>
                  </a:lnTo>
                  <a:lnTo>
                    <a:pt x="20" y="60"/>
                  </a:lnTo>
                  <a:lnTo>
                    <a:pt x="18" y="62"/>
                  </a:lnTo>
                  <a:lnTo>
                    <a:pt x="14" y="62"/>
                  </a:lnTo>
                  <a:lnTo>
                    <a:pt x="14" y="62"/>
                  </a:lnTo>
                  <a:lnTo>
                    <a:pt x="10" y="62"/>
                  </a:lnTo>
                  <a:lnTo>
                    <a:pt x="6" y="60"/>
                  </a:lnTo>
                  <a:lnTo>
                    <a:pt x="2" y="54"/>
                  </a:lnTo>
                  <a:lnTo>
                    <a:pt x="0" y="44"/>
                  </a:lnTo>
                  <a:lnTo>
                    <a:pt x="0" y="30"/>
                  </a:lnTo>
                  <a:lnTo>
                    <a:pt x="0" y="30"/>
                  </a:lnTo>
                  <a:lnTo>
                    <a:pt x="0" y="20"/>
                  </a:lnTo>
                  <a:lnTo>
                    <a:pt x="2" y="10"/>
                  </a:lnTo>
                  <a:lnTo>
                    <a:pt x="6" y="4"/>
                  </a:lnTo>
                  <a:lnTo>
                    <a:pt x="10" y="2"/>
                  </a:lnTo>
                  <a:lnTo>
                    <a:pt x="14" y="0"/>
                  </a:lnTo>
                  <a:lnTo>
                    <a:pt x="14" y="0"/>
                  </a:lnTo>
                  <a:lnTo>
                    <a:pt x="18" y="2"/>
                  </a:lnTo>
                  <a:lnTo>
                    <a:pt x="22" y="4"/>
                  </a:lnTo>
                  <a:lnTo>
                    <a:pt x="24" y="8"/>
                  </a:lnTo>
                  <a:lnTo>
                    <a:pt x="26" y="12"/>
                  </a:lnTo>
                  <a:lnTo>
                    <a:pt x="20" y="14"/>
                  </a:lnTo>
                  <a:lnTo>
                    <a:pt x="20" y="14"/>
                  </a:lnTo>
                  <a:lnTo>
                    <a:pt x="18" y="8"/>
                  </a:lnTo>
                  <a:lnTo>
                    <a:pt x="16" y="6"/>
                  </a:lnTo>
                  <a:lnTo>
                    <a:pt x="14" y="6"/>
                  </a:lnTo>
                  <a:lnTo>
                    <a:pt x="14" y="6"/>
                  </a:lnTo>
                  <a:lnTo>
                    <a:pt x="12" y="6"/>
                  </a:lnTo>
                  <a:lnTo>
                    <a:pt x="10" y="8"/>
                  </a:lnTo>
                  <a:lnTo>
                    <a:pt x="6" y="14"/>
                  </a:lnTo>
                  <a:lnTo>
                    <a:pt x="6" y="22"/>
                  </a:lnTo>
                  <a:lnTo>
                    <a:pt x="6" y="30"/>
                  </a:lnTo>
                  <a:lnTo>
                    <a:pt x="6" y="30"/>
                  </a:lnTo>
                  <a:lnTo>
                    <a:pt x="6" y="44"/>
                  </a:lnTo>
                  <a:lnTo>
                    <a:pt x="8" y="52"/>
                  </a:lnTo>
                  <a:lnTo>
                    <a:pt x="10" y="56"/>
                  </a:lnTo>
                  <a:lnTo>
                    <a:pt x="14" y="58"/>
                  </a:lnTo>
                  <a:lnTo>
                    <a:pt x="14" y="58"/>
                  </a:lnTo>
                  <a:lnTo>
                    <a:pt x="18" y="56"/>
                  </a:lnTo>
                  <a:lnTo>
                    <a:pt x="20" y="54"/>
                  </a:lnTo>
                  <a:lnTo>
                    <a:pt x="20" y="40"/>
                  </a:lnTo>
                  <a:lnTo>
                    <a:pt x="20" y="36"/>
                  </a:lnTo>
                  <a:lnTo>
                    <a:pt x="12" y="36"/>
                  </a:lnTo>
                  <a:lnTo>
                    <a:pt x="12"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37" name="Freeform 5960">
              <a:extLst>
                <a:ext uri="{FF2B5EF4-FFF2-40B4-BE49-F238E27FC236}">
                  <a16:creationId xmlns:a16="http://schemas.microsoft.com/office/drawing/2014/main" id="{8DD4EDAE-D7CE-2B42-A651-67180C4E799E}"/>
                </a:ext>
              </a:extLst>
            </p:cNvPr>
            <p:cNvSpPr>
              <a:spLocks/>
            </p:cNvSpPr>
            <p:nvPr/>
          </p:nvSpPr>
          <p:spPr bwMode="auto">
            <a:xfrm>
              <a:off x="3546424" y="3310251"/>
              <a:ext cx="42292" cy="94560"/>
            </a:xfrm>
            <a:custGeom>
              <a:avLst/>
              <a:gdLst/>
              <a:ahLst/>
              <a:cxnLst>
                <a:cxn ang="0">
                  <a:pos x="26" y="40"/>
                </a:cxn>
                <a:cxn ang="0">
                  <a:pos x="26" y="40"/>
                </a:cxn>
                <a:cxn ang="0">
                  <a:pos x="24" y="48"/>
                </a:cxn>
                <a:cxn ang="0">
                  <a:pos x="24" y="54"/>
                </a:cxn>
                <a:cxn ang="0">
                  <a:pos x="20" y="60"/>
                </a:cxn>
                <a:cxn ang="0">
                  <a:pos x="12" y="60"/>
                </a:cxn>
                <a:cxn ang="0">
                  <a:pos x="12" y="60"/>
                </a:cxn>
                <a:cxn ang="0">
                  <a:pos x="6" y="60"/>
                </a:cxn>
                <a:cxn ang="0">
                  <a:pos x="2" y="54"/>
                </a:cxn>
                <a:cxn ang="0">
                  <a:pos x="0" y="48"/>
                </a:cxn>
                <a:cxn ang="0">
                  <a:pos x="0" y="40"/>
                </a:cxn>
                <a:cxn ang="0">
                  <a:pos x="0" y="0"/>
                </a:cxn>
                <a:cxn ang="0">
                  <a:pos x="6" y="0"/>
                </a:cxn>
                <a:cxn ang="0">
                  <a:pos x="6" y="40"/>
                </a:cxn>
                <a:cxn ang="0">
                  <a:pos x="6" y="40"/>
                </a:cxn>
                <a:cxn ang="0">
                  <a:pos x="6" y="52"/>
                </a:cxn>
                <a:cxn ang="0">
                  <a:pos x="8" y="54"/>
                </a:cxn>
                <a:cxn ang="0">
                  <a:pos x="12" y="56"/>
                </a:cxn>
                <a:cxn ang="0">
                  <a:pos x="12" y="56"/>
                </a:cxn>
                <a:cxn ang="0">
                  <a:pos x="16" y="54"/>
                </a:cxn>
                <a:cxn ang="0">
                  <a:pos x="18" y="52"/>
                </a:cxn>
                <a:cxn ang="0">
                  <a:pos x="20" y="40"/>
                </a:cxn>
                <a:cxn ang="0">
                  <a:pos x="20" y="0"/>
                </a:cxn>
                <a:cxn ang="0">
                  <a:pos x="26" y="0"/>
                </a:cxn>
                <a:cxn ang="0">
                  <a:pos x="26" y="40"/>
                </a:cxn>
              </a:cxnLst>
              <a:rect l="0" t="0" r="r" b="b"/>
              <a:pathLst>
                <a:path w="26" h="60">
                  <a:moveTo>
                    <a:pt x="26" y="40"/>
                  </a:moveTo>
                  <a:lnTo>
                    <a:pt x="26" y="40"/>
                  </a:lnTo>
                  <a:lnTo>
                    <a:pt x="24" y="48"/>
                  </a:lnTo>
                  <a:lnTo>
                    <a:pt x="24" y="54"/>
                  </a:lnTo>
                  <a:lnTo>
                    <a:pt x="20" y="60"/>
                  </a:lnTo>
                  <a:lnTo>
                    <a:pt x="12" y="60"/>
                  </a:lnTo>
                  <a:lnTo>
                    <a:pt x="12" y="60"/>
                  </a:lnTo>
                  <a:lnTo>
                    <a:pt x="6" y="60"/>
                  </a:lnTo>
                  <a:lnTo>
                    <a:pt x="2" y="54"/>
                  </a:lnTo>
                  <a:lnTo>
                    <a:pt x="0" y="48"/>
                  </a:lnTo>
                  <a:lnTo>
                    <a:pt x="0" y="40"/>
                  </a:lnTo>
                  <a:lnTo>
                    <a:pt x="0" y="0"/>
                  </a:lnTo>
                  <a:lnTo>
                    <a:pt x="6" y="0"/>
                  </a:lnTo>
                  <a:lnTo>
                    <a:pt x="6" y="40"/>
                  </a:lnTo>
                  <a:lnTo>
                    <a:pt x="6" y="40"/>
                  </a:lnTo>
                  <a:lnTo>
                    <a:pt x="6" y="52"/>
                  </a:lnTo>
                  <a:lnTo>
                    <a:pt x="8" y="54"/>
                  </a:lnTo>
                  <a:lnTo>
                    <a:pt x="12" y="56"/>
                  </a:lnTo>
                  <a:lnTo>
                    <a:pt x="12" y="56"/>
                  </a:lnTo>
                  <a:lnTo>
                    <a:pt x="16" y="54"/>
                  </a:lnTo>
                  <a:lnTo>
                    <a:pt x="18" y="52"/>
                  </a:lnTo>
                  <a:lnTo>
                    <a:pt x="20" y="40"/>
                  </a:lnTo>
                  <a:lnTo>
                    <a:pt x="20" y="0"/>
                  </a:lnTo>
                  <a:lnTo>
                    <a:pt x="26" y="0"/>
                  </a:lnTo>
                  <a:lnTo>
                    <a:pt x="26" y="4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38" name="Rectangle 5961">
              <a:extLst>
                <a:ext uri="{FF2B5EF4-FFF2-40B4-BE49-F238E27FC236}">
                  <a16:creationId xmlns:a16="http://schemas.microsoft.com/office/drawing/2014/main" id="{4D908B8B-525B-C747-B7DE-25172E5800DC}"/>
                </a:ext>
              </a:extLst>
            </p:cNvPr>
            <p:cNvSpPr>
              <a:spLocks noChangeArrowheads="1"/>
            </p:cNvSpPr>
            <p:nvPr/>
          </p:nvSpPr>
          <p:spPr bwMode="auto">
            <a:xfrm>
              <a:off x="3601403" y="3310251"/>
              <a:ext cx="8458"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39" name="Freeform 5962">
              <a:extLst>
                <a:ext uri="{FF2B5EF4-FFF2-40B4-BE49-F238E27FC236}">
                  <a16:creationId xmlns:a16="http://schemas.microsoft.com/office/drawing/2014/main" id="{480F2D33-C29E-DD42-B028-9C632E5F8504}"/>
                </a:ext>
              </a:extLst>
            </p:cNvPr>
            <p:cNvSpPr>
              <a:spLocks/>
            </p:cNvSpPr>
            <p:nvPr/>
          </p:nvSpPr>
          <p:spPr bwMode="auto">
            <a:xfrm>
              <a:off x="3626778" y="3310251"/>
              <a:ext cx="38063" cy="94560"/>
            </a:xfrm>
            <a:custGeom>
              <a:avLst/>
              <a:gdLst/>
              <a:ahLst/>
              <a:cxnLst>
                <a:cxn ang="0">
                  <a:pos x="24" y="60"/>
                </a:cxn>
                <a:cxn ang="0">
                  <a:pos x="20" y="60"/>
                </a:cxn>
                <a:cxn ang="0">
                  <a:pos x="6" y="20"/>
                </a:cxn>
                <a:cxn ang="0">
                  <a:pos x="6" y="20"/>
                </a:cxn>
                <a:cxn ang="0">
                  <a:pos x="4" y="12"/>
                </a:cxn>
                <a:cxn ang="0">
                  <a:pos x="4" y="12"/>
                </a:cxn>
                <a:cxn ang="0">
                  <a:pos x="4" y="12"/>
                </a:cxn>
                <a:cxn ang="0">
                  <a:pos x="4" y="24"/>
                </a:cxn>
                <a:cxn ang="0">
                  <a:pos x="4" y="60"/>
                </a:cxn>
                <a:cxn ang="0">
                  <a:pos x="0" y="60"/>
                </a:cxn>
                <a:cxn ang="0">
                  <a:pos x="0" y="0"/>
                </a:cxn>
                <a:cxn ang="0">
                  <a:pos x="4" y="0"/>
                </a:cxn>
                <a:cxn ang="0">
                  <a:pos x="18" y="42"/>
                </a:cxn>
                <a:cxn ang="0">
                  <a:pos x="18" y="42"/>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20"/>
                  </a:lnTo>
                  <a:lnTo>
                    <a:pt x="6" y="20"/>
                  </a:lnTo>
                  <a:lnTo>
                    <a:pt x="4" y="12"/>
                  </a:lnTo>
                  <a:lnTo>
                    <a:pt x="4" y="12"/>
                  </a:lnTo>
                  <a:lnTo>
                    <a:pt x="4" y="12"/>
                  </a:lnTo>
                  <a:lnTo>
                    <a:pt x="4" y="24"/>
                  </a:lnTo>
                  <a:lnTo>
                    <a:pt x="4" y="60"/>
                  </a:lnTo>
                  <a:lnTo>
                    <a:pt x="0" y="60"/>
                  </a:lnTo>
                  <a:lnTo>
                    <a:pt x="0" y="0"/>
                  </a:lnTo>
                  <a:lnTo>
                    <a:pt x="4" y="0"/>
                  </a:lnTo>
                  <a:lnTo>
                    <a:pt x="18" y="42"/>
                  </a:lnTo>
                  <a:lnTo>
                    <a:pt x="18" y="42"/>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40" name="Freeform 5963">
              <a:extLst>
                <a:ext uri="{FF2B5EF4-FFF2-40B4-BE49-F238E27FC236}">
                  <a16:creationId xmlns:a16="http://schemas.microsoft.com/office/drawing/2014/main" id="{E494E161-8134-A242-9FA3-04EC495BC7F5}"/>
                </a:ext>
              </a:extLst>
            </p:cNvPr>
            <p:cNvSpPr>
              <a:spLocks/>
            </p:cNvSpPr>
            <p:nvPr/>
          </p:nvSpPr>
          <p:spPr bwMode="auto">
            <a:xfrm>
              <a:off x="3679642" y="3310251"/>
              <a:ext cx="31720" cy="94560"/>
            </a:xfrm>
            <a:custGeom>
              <a:avLst/>
              <a:gdLst/>
              <a:ahLst/>
              <a:cxnLst>
                <a:cxn ang="0">
                  <a:pos x="20" y="4"/>
                </a:cxn>
                <a:cxn ang="0">
                  <a:pos x="6" y="4"/>
                </a:cxn>
                <a:cxn ang="0">
                  <a:pos x="6" y="26"/>
                </a:cxn>
                <a:cxn ang="0">
                  <a:pos x="20" y="26"/>
                </a:cxn>
                <a:cxn ang="0">
                  <a:pos x="20" y="32"/>
                </a:cxn>
                <a:cxn ang="0">
                  <a:pos x="6" y="32"/>
                </a:cxn>
                <a:cxn ang="0">
                  <a:pos x="6" y="54"/>
                </a:cxn>
                <a:cxn ang="0">
                  <a:pos x="20" y="54"/>
                </a:cxn>
                <a:cxn ang="0">
                  <a:pos x="20" y="60"/>
                </a:cxn>
                <a:cxn ang="0">
                  <a:pos x="0" y="60"/>
                </a:cxn>
                <a:cxn ang="0">
                  <a:pos x="0" y="0"/>
                </a:cxn>
                <a:cxn ang="0">
                  <a:pos x="20" y="0"/>
                </a:cxn>
                <a:cxn ang="0">
                  <a:pos x="20" y="4"/>
                </a:cxn>
              </a:cxnLst>
              <a:rect l="0" t="0" r="r" b="b"/>
              <a:pathLst>
                <a:path w="20" h="60">
                  <a:moveTo>
                    <a:pt x="20" y="4"/>
                  </a:moveTo>
                  <a:lnTo>
                    <a:pt x="6" y="4"/>
                  </a:lnTo>
                  <a:lnTo>
                    <a:pt x="6" y="26"/>
                  </a:lnTo>
                  <a:lnTo>
                    <a:pt x="20" y="26"/>
                  </a:lnTo>
                  <a:lnTo>
                    <a:pt x="20" y="32"/>
                  </a:lnTo>
                  <a:lnTo>
                    <a:pt x="6" y="32"/>
                  </a:lnTo>
                  <a:lnTo>
                    <a:pt x="6" y="54"/>
                  </a:lnTo>
                  <a:lnTo>
                    <a:pt x="20" y="54"/>
                  </a:lnTo>
                  <a:lnTo>
                    <a:pt x="20" y="60"/>
                  </a:lnTo>
                  <a:lnTo>
                    <a:pt x="0" y="60"/>
                  </a:lnTo>
                  <a:lnTo>
                    <a:pt x="0" y="0"/>
                  </a:lnTo>
                  <a:lnTo>
                    <a:pt x="20" y="0"/>
                  </a:lnTo>
                  <a:lnTo>
                    <a:pt x="20"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41" name="Freeform 5964">
              <a:extLst>
                <a:ext uri="{FF2B5EF4-FFF2-40B4-BE49-F238E27FC236}">
                  <a16:creationId xmlns:a16="http://schemas.microsoft.com/office/drawing/2014/main" id="{66817E96-1CCC-CB4F-8AD1-42DDAFC2D2DE}"/>
                </a:ext>
              </a:extLst>
            </p:cNvPr>
            <p:cNvSpPr>
              <a:spLocks noEditPoints="1"/>
            </p:cNvSpPr>
            <p:nvPr/>
          </p:nvSpPr>
          <p:spPr bwMode="auto">
            <a:xfrm>
              <a:off x="3715591" y="3310251"/>
              <a:ext cx="46521" cy="94560"/>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2"/>
                </a:cxn>
                <a:cxn ang="0">
                  <a:pos x="16" y="20"/>
                </a:cxn>
                <a:cxn ang="0">
                  <a:pos x="16" y="20"/>
                </a:cxn>
                <a:cxn ang="0">
                  <a:pos x="16" y="8"/>
                </a:cxn>
                <a:cxn ang="0">
                  <a:pos x="14" y="8"/>
                </a:cxn>
                <a:cxn ang="0">
                  <a:pos x="14" y="8"/>
                </a:cxn>
                <a:cxn ang="0">
                  <a:pos x="14" y="20"/>
                </a:cxn>
                <a:cxn ang="0">
                  <a:pos x="10" y="42"/>
                </a:cxn>
                <a:cxn ang="0">
                  <a:pos x="20" y="42"/>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2"/>
                  </a:moveTo>
                  <a:lnTo>
                    <a:pt x="16" y="20"/>
                  </a:lnTo>
                  <a:lnTo>
                    <a:pt x="16" y="20"/>
                  </a:lnTo>
                  <a:lnTo>
                    <a:pt x="16" y="8"/>
                  </a:lnTo>
                  <a:lnTo>
                    <a:pt x="14" y="8"/>
                  </a:lnTo>
                  <a:lnTo>
                    <a:pt x="14" y="8"/>
                  </a:lnTo>
                  <a:lnTo>
                    <a:pt x="14"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42" name="Freeform 5965">
              <a:extLst>
                <a:ext uri="{FF2B5EF4-FFF2-40B4-BE49-F238E27FC236}">
                  <a16:creationId xmlns:a16="http://schemas.microsoft.com/office/drawing/2014/main" id="{CB6D642D-9258-F740-854E-A48108871AEE}"/>
                </a:ext>
              </a:extLst>
            </p:cNvPr>
            <p:cNvSpPr>
              <a:spLocks/>
            </p:cNvSpPr>
            <p:nvPr/>
          </p:nvSpPr>
          <p:spPr bwMode="auto">
            <a:xfrm>
              <a:off x="2658295" y="3532357"/>
              <a:ext cx="40177" cy="94559"/>
            </a:xfrm>
            <a:custGeom>
              <a:avLst/>
              <a:gdLst/>
              <a:ahLst/>
              <a:cxnLst>
                <a:cxn ang="0">
                  <a:pos x="22" y="10"/>
                </a:cxn>
                <a:cxn ang="0">
                  <a:pos x="22" y="10"/>
                </a:cxn>
                <a:cxn ang="0">
                  <a:pos x="18" y="6"/>
                </a:cxn>
                <a:cxn ang="0">
                  <a:pos x="14" y="4"/>
                </a:cxn>
                <a:cxn ang="0">
                  <a:pos x="14" y="4"/>
                </a:cxn>
                <a:cxn ang="0">
                  <a:pos x="10" y="6"/>
                </a:cxn>
                <a:cxn ang="0">
                  <a:pos x="8" y="8"/>
                </a:cxn>
                <a:cxn ang="0">
                  <a:pos x="6" y="10"/>
                </a:cxn>
                <a:cxn ang="0">
                  <a:pos x="4" y="14"/>
                </a:cxn>
                <a:cxn ang="0">
                  <a:pos x="4" y="14"/>
                </a:cxn>
                <a:cxn ang="0">
                  <a:pos x="6" y="18"/>
                </a:cxn>
                <a:cxn ang="0">
                  <a:pos x="8" y="22"/>
                </a:cxn>
                <a:cxn ang="0">
                  <a:pos x="16" y="28"/>
                </a:cxn>
                <a:cxn ang="0">
                  <a:pos x="16" y="28"/>
                </a:cxn>
                <a:cxn ang="0">
                  <a:pos x="22" y="34"/>
                </a:cxn>
                <a:cxn ang="0">
                  <a:pos x="24" y="38"/>
                </a:cxn>
                <a:cxn ang="0">
                  <a:pos x="26" y="44"/>
                </a:cxn>
                <a:cxn ang="0">
                  <a:pos x="26" y="44"/>
                </a:cxn>
                <a:cxn ang="0">
                  <a:pos x="24" y="50"/>
                </a:cxn>
                <a:cxn ang="0">
                  <a:pos x="22" y="56"/>
                </a:cxn>
                <a:cxn ang="0">
                  <a:pos x="16" y="60"/>
                </a:cxn>
                <a:cxn ang="0">
                  <a:pos x="10" y="60"/>
                </a:cxn>
                <a:cxn ang="0">
                  <a:pos x="10" y="60"/>
                </a:cxn>
                <a:cxn ang="0">
                  <a:pos x="6" y="60"/>
                </a:cxn>
                <a:cxn ang="0">
                  <a:pos x="0" y="58"/>
                </a:cxn>
                <a:cxn ang="0">
                  <a:pos x="0" y="50"/>
                </a:cxn>
                <a:cxn ang="0">
                  <a:pos x="0" y="50"/>
                </a:cxn>
                <a:cxn ang="0">
                  <a:pos x="6" y="54"/>
                </a:cxn>
                <a:cxn ang="0">
                  <a:pos x="10" y="56"/>
                </a:cxn>
                <a:cxn ang="0">
                  <a:pos x="10" y="56"/>
                </a:cxn>
                <a:cxn ang="0">
                  <a:pos x="14" y="54"/>
                </a:cxn>
                <a:cxn ang="0">
                  <a:pos x="18" y="52"/>
                </a:cxn>
                <a:cxn ang="0">
                  <a:pos x="20" y="48"/>
                </a:cxn>
                <a:cxn ang="0">
                  <a:pos x="20" y="44"/>
                </a:cxn>
                <a:cxn ang="0">
                  <a:pos x="20" y="44"/>
                </a:cxn>
                <a:cxn ang="0">
                  <a:pos x="18" y="40"/>
                </a:cxn>
                <a:cxn ang="0">
                  <a:pos x="16" y="36"/>
                </a:cxn>
                <a:cxn ang="0">
                  <a:pos x="10" y="32"/>
                </a:cxn>
                <a:cxn ang="0">
                  <a:pos x="10" y="32"/>
                </a:cxn>
                <a:cxn ang="0">
                  <a:pos x="2" y="24"/>
                </a:cxn>
                <a:cxn ang="0">
                  <a:pos x="0" y="20"/>
                </a:cxn>
                <a:cxn ang="0">
                  <a:pos x="0" y="16"/>
                </a:cxn>
                <a:cxn ang="0">
                  <a:pos x="0" y="16"/>
                </a:cxn>
                <a:cxn ang="0">
                  <a:pos x="0" y="10"/>
                </a:cxn>
                <a:cxn ang="0">
                  <a:pos x="2" y="4"/>
                </a:cxn>
                <a:cxn ang="0">
                  <a:pos x="6" y="0"/>
                </a:cxn>
                <a:cxn ang="0">
                  <a:pos x="12" y="0"/>
                </a:cxn>
                <a:cxn ang="0">
                  <a:pos x="12" y="0"/>
                </a:cxn>
                <a:cxn ang="0">
                  <a:pos x="18" y="0"/>
                </a:cxn>
                <a:cxn ang="0">
                  <a:pos x="22" y="2"/>
                </a:cxn>
                <a:cxn ang="0">
                  <a:pos x="22" y="10"/>
                </a:cxn>
              </a:cxnLst>
              <a:rect l="0" t="0" r="r" b="b"/>
              <a:pathLst>
                <a:path w="26" h="60">
                  <a:moveTo>
                    <a:pt x="22" y="10"/>
                  </a:moveTo>
                  <a:lnTo>
                    <a:pt x="22" y="10"/>
                  </a:lnTo>
                  <a:lnTo>
                    <a:pt x="18" y="6"/>
                  </a:lnTo>
                  <a:lnTo>
                    <a:pt x="14" y="4"/>
                  </a:lnTo>
                  <a:lnTo>
                    <a:pt x="14" y="4"/>
                  </a:lnTo>
                  <a:lnTo>
                    <a:pt x="10" y="6"/>
                  </a:lnTo>
                  <a:lnTo>
                    <a:pt x="8" y="8"/>
                  </a:lnTo>
                  <a:lnTo>
                    <a:pt x="6" y="10"/>
                  </a:lnTo>
                  <a:lnTo>
                    <a:pt x="4" y="14"/>
                  </a:lnTo>
                  <a:lnTo>
                    <a:pt x="4" y="14"/>
                  </a:lnTo>
                  <a:lnTo>
                    <a:pt x="6" y="18"/>
                  </a:lnTo>
                  <a:lnTo>
                    <a:pt x="8" y="22"/>
                  </a:lnTo>
                  <a:lnTo>
                    <a:pt x="16" y="28"/>
                  </a:lnTo>
                  <a:lnTo>
                    <a:pt x="16" y="28"/>
                  </a:lnTo>
                  <a:lnTo>
                    <a:pt x="22" y="34"/>
                  </a:lnTo>
                  <a:lnTo>
                    <a:pt x="24" y="38"/>
                  </a:lnTo>
                  <a:lnTo>
                    <a:pt x="26" y="44"/>
                  </a:lnTo>
                  <a:lnTo>
                    <a:pt x="26" y="44"/>
                  </a:lnTo>
                  <a:lnTo>
                    <a:pt x="24" y="50"/>
                  </a:lnTo>
                  <a:lnTo>
                    <a:pt x="22" y="56"/>
                  </a:lnTo>
                  <a:lnTo>
                    <a:pt x="16" y="60"/>
                  </a:lnTo>
                  <a:lnTo>
                    <a:pt x="10" y="60"/>
                  </a:lnTo>
                  <a:lnTo>
                    <a:pt x="10" y="60"/>
                  </a:lnTo>
                  <a:lnTo>
                    <a:pt x="6" y="60"/>
                  </a:lnTo>
                  <a:lnTo>
                    <a:pt x="0" y="58"/>
                  </a:lnTo>
                  <a:lnTo>
                    <a:pt x="0" y="50"/>
                  </a:lnTo>
                  <a:lnTo>
                    <a:pt x="0" y="50"/>
                  </a:lnTo>
                  <a:lnTo>
                    <a:pt x="6" y="54"/>
                  </a:lnTo>
                  <a:lnTo>
                    <a:pt x="10" y="56"/>
                  </a:lnTo>
                  <a:lnTo>
                    <a:pt x="10" y="56"/>
                  </a:lnTo>
                  <a:lnTo>
                    <a:pt x="14" y="54"/>
                  </a:lnTo>
                  <a:lnTo>
                    <a:pt x="18" y="52"/>
                  </a:lnTo>
                  <a:lnTo>
                    <a:pt x="20" y="48"/>
                  </a:lnTo>
                  <a:lnTo>
                    <a:pt x="20" y="44"/>
                  </a:lnTo>
                  <a:lnTo>
                    <a:pt x="20" y="44"/>
                  </a:lnTo>
                  <a:lnTo>
                    <a:pt x="18" y="40"/>
                  </a:lnTo>
                  <a:lnTo>
                    <a:pt x="16" y="36"/>
                  </a:lnTo>
                  <a:lnTo>
                    <a:pt x="10" y="32"/>
                  </a:lnTo>
                  <a:lnTo>
                    <a:pt x="10" y="32"/>
                  </a:lnTo>
                  <a:lnTo>
                    <a:pt x="2" y="24"/>
                  </a:lnTo>
                  <a:lnTo>
                    <a:pt x="0" y="20"/>
                  </a:lnTo>
                  <a:lnTo>
                    <a:pt x="0" y="16"/>
                  </a:lnTo>
                  <a:lnTo>
                    <a:pt x="0" y="16"/>
                  </a:lnTo>
                  <a:lnTo>
                    <a:pt x="0" y="10"/>
                  </a:lnTo>
                  <a:lnTo>
                    <a:pt x="2" y="4"/>
                  </a:lnTo>
                  <a:lnTo>
                    <a:pt x="6" y="0"/>
                  </a:lnTo>
                  <a:lnTo>
                    <a:pt x="12" y="0"/>
                  </a:lnTo>
                  <a:lnTo>
                    <a:pt x="12" y="0"/>
                  </a:lnTo>
                  <a:lnTo>
                    <a:pt x="18" y="0"/>
                  </a:lnTo>
                  <a:lnTo>
                    <a:pt x="22" y="2"/>
                  </a:lnTo>
                  <a:lnTo>
                    <a:pt x="22"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43" name="Freeform 5966">
              <a:extLst>
                <a:ext uri="{FF2B5EF4-FFF2-40B4-BE49-F238E27FC236}">
                  <a16:creationId xmlns:a16="http://schemas.microsoft.com/office/drawing/2014/main" id="{6A102ED3-87B8-1842-BF5F-8119F5BCA496}"/>
                </a:ext>
              </a:extLst>
            </p:cNvPr>
            <p:cNvSpPr>
              <a:spLocks noEditPoints="1"/>
            </p:cNvSpPr>
            <p:nvPr/>
          </p:nvSpPr>
          <p:spPr bwMode="auto">
            <a:xfrm>
              <a:off x="2702701" y="3510366"/>
              <a:ext cx="44407" cy="116549"/>
            </a:xfrm>
            <a:custGeom>
              <a:avLst/>
              <a:gdLst/>
              <a:ahLst/>
              <a:cxnLst>
                <a:cxn ang="0">
                  <a:pos x="28" y="74"/>
                </a:cxn>
                <a:cxn ang="0">
                  <a:pos x="22" y="74"/>
                </a:cxn>
                <a:cxn ang="0">
                  <a:pos x="20" y="62"/>
                </a:cxn>
                <a:cxn ang="0">
                  <a:pos x="8" y="62"/>
                </a:cxn>
                <a:cxn ang="0">
                  <a:pos x="6" y="74"/>
                </a:cxn>
                <a:cxn ang="0">
                  <a:pos x="0" y="74"/>
                </a:cxn>
                <a:cxn ang="0">
                  <a:pos x="12" y="14"/>
                </a:cxn>
                <a:cxn ang="0">
                  <a:pos x="16" y="14"/>
                </a:cxn>
                <a:cxn ang="0">
                  <a:pos x="28" y="74"/>
                </a:cxn>
                <a:cxn ang="0">
                  <a:pos x="10" y="8"/>
                </a:cxn>
                <a:cxn ang="0">
                  <a:pos x="4" y="8"/>
                </a:cxn>
                <a:cxn ang="0">
                  <a:pos x="4" y="8"/>
                </a:cxn>
                <a:cxn ang="0">
                  <a:pos x="6" y="2"/>
                </a:cxn>
                <a:cxn ang="0">
                  <a:pos x="8" y="2"/>
                </a:cxn>
                <a:cxn ang="0">
                  <a:pos x="10" y="0"/>
                </a:cxn>
                <a:cxn ang="0">
                  <a:pos x="10" y="0"/>
                </a:cxn>
                <a:cxn ang="0">
                  <a:pos x="14" y="2"/>
                </a:cxn>
                <a:cxn ang="0">
                  <a:pos x="18" y="4"/>
                </a:cxn>
                <a:cxn ang="0">
                  <a:pos x="18" y="4"/>
                </a:cxn>
                <a:cxn ang="0">
                  <a:pos x="20" y="2"/>
                </a:cxn>
                <a:cxn ang="0">
                  <a:pos x="20" y="0"/>
                </a:cxn>
                <a:cxn ang="0">
                  <a:pos x="24" y="0"/>
                </a:cxn>
                <a:cxn ang="0">
                  <a:pos x="24" y="0"/>
                </a:cxn>
                <a:cxn ang="0">
                  <a:pos x="24" y="6"/>
                </a:cxn>
                <a:cxn ang="0">
                  <a:pos x="22" y="8"/>
                </a:cxn>
                <a:cxn ang="0">
                  <a:pos x="18" y="8"/>
                </a:cxn>
                <a:cxn ang="0">
                  <a:pos x="18" y="8"/>
                </a:cxn>
                <a:cxn ang="0">
                  <a:pos x="14" y="6"/>
                </a:cxn>
                <a:cxn ang="0">
                  <a:pos x="10" y="6"/>
                </a:cxn>
                <a:cxn ang="0">
                  <a:pos x="10" y="6"/>
                </a:cxn>
                <a:cxn ang="0">
                  <a:pos x="10" y="8"/>
                </a:cxn>
                <a:cxn ang="0">
                  <a:pos x="10" y="8"/>
                </a:cxn>
                <a:cxn ang="0">
                  <a:pos x="20" y="56"/>
                </a:cxn>
                <a:cxn ang="0">
                  <a:pos x="16" y="34"/>
                </a:cxn>
                <a:cxn ang="0">
                  <a:pos x="16" y="34"/>
                </a:cxn>
                <a:cxn ang="0">
                  <a:pos x="14" y="22"/>
                </a:cxn>
                <a:cxn ang="0">
                  <a:pos x="14" y="22"/>
                </a:cxn>
                <a:cxn ang="0">
                  <a:pos x="14" y="22"/>
                </a:cxn>
                <a:cxn ang="0">
                  <a:pos x="12" y="34"/>
                </a:cxn>
                <a:cxn ang="0">
                  <a:pos x="8" y="56"/>
                </a:cxn>
                <a:cxn ang="0">
                  <a:pos x="20" y="56"/>
                </a:cxn>
              </a:cxnLst>
              <a:rect l="0" t="0" r="r" b="b"/>
              <a:pathLst>
                <a:path w="28" h="74">
                  <a:moveTo>
                    <a:pt x="28" y="74"/>
                  </a:moveTo>
                  <a:lnTo>
                    <a:pt x="22" y="74"/>
                  </a:lnTo>
                  <a:lnTo>
                    <a:pt x="20" y="62"/>
                  </a:lnTo>
                  <a:lnTo>
                    <a:pt x="8" y="62"/>
                  </a:lnTo>
                  <a:lnTo>
                    <a:pt x="6" y="74"/>
                  </a:lnTo>
                  <a:lnTo>
                    <a:pt x="0" y="74"/>
                  </a:lnTo>
                  <a:lnTo>
                    <a:pt x="12" y="14"/>
                  </a:lnTo>
                  <a:lnTo>
                    <a:pt x="16" y="14"/>
                  </a:lnTo>
                  <a:lnTo>
                    <a:pt x="28" y="74"/>
                  </a:lnTo>
                  <a:close/>
                  <a:moveTo>
                    <a:pt x="10" y="8"/>
                  </a:moveTo>
                  <a:lnTo>
                    <a:pt x="4" y="8"/>
                  </a:lnTo>
                  <a:lnTo>
                    <a:pt x="4" y="8"/>
                  </a:lnTo>
                  <a:lnTo>
                    <a:pt x="6" y="2"/>
                  </a:lnTo>
                  <a:lnTo>
                    <a:pt x="8" y="2"/>
                  </a:lnTo>
                  <a:lnTo>
                    <a:pt x="10" y="0"/>
                  </a:lnTo>
                  <a:lnTo>
                    <a:pt x="10" y="0"/>
                  </a:lnTo>
                  <a:lnTo>
                    <a:pt x="14" y="2"/>
                  </a:lnTo>
                  <a:lnTo>
                    <a:pt x="18" y="4"/>
                  </a:lnTo>
                  <a:lnTo>
                    <a:pt x="18" y="4"/>
                  </a:lnTo>
                  <a:lnTo>
                    <a:pt x="20" y="2"/>
                  </a:lnTo>
                  <a:lnTo>
                    <a:pt x="20" y="0"/>
                  </a:lnTo>
                  <a:lnTo>
                    <a:pt x="24" y="0"/>
                  </a:lnTo>
                  <a:lnTo>
                    <a:pt x="24" y="0"/>
                  </a:lnTo>
                  <a:lnTo>
                    <a:pt x="24" y="6"/>
                  </a:lnTo>
                  <a:lnTo>
                    <a:pt x="22" y="8"/>
                  </a:lnTo>
                  <a:lnTo>
                    <a:pt x="18" y="8"/>
                  </a:lnTo>
                  <a:lnTo>
                    <a:pt x="18" y="8"/>
                  </a:lnTo>
                  <a:lnTo>
                    <a:pt x="14" y="6"/>
                  </a:lnTo>
                  <a:lnTo>
                    <a:pt x="10" y="6"/>
                  </a:lnTo>
                  <a:lnTo>
                    <a:pt x="10" y="6"/>
                  </a:lnTo>
                  <a:lnTo>
                    <a:pt x="10" y="8"/>
                  </a:lnTo>
                  <a:lnTo>
                    <a:pt x="10" y="8"/>
                  </a:lnTo>
                  <a:close/>
                  <a:moveTo>
                    <a:pt x="20" y="56"/>
                  </a:moveTo>
                  <a:lnTo>
                    <a:pt x="16" y="34"/>
                  </a:lnTo>
                  <a:lnTo>
                    <a:pt x="16" y="34"/>
                  </a:lnTo>
                  <a:lnTo>
                    <a:pt x="14" y="22"/>
                  </a:lnTo>
                  <a:lnTo>
                    <a:pt x="14" y="22"/>
                  </a:lnTo>
                  <a:lnTo>
                    <a:pt x="14" y="22"/>
                  </a:lnTo>
                  <a:lnTo>
                    <a:pt x="12" y="34"/>
                  </a:lnTo>
                  <a:lnTo>
                    <a:pt x="8" y="56"/>
                  </a:lnTo>
                  <a:lnTo>
                    <a:pt x="20"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44" name="Freeform 5967">
              <a:extLst>
                <a:ext uri="{FF2B5EF4-FFF2-40B4-BE49-F238E27FC236}">
                  <a16:creationId xmlns:a16="http://schemas.microsoft.com/office/drawing/2014/main" id="{6FE38D21-D86A-B444-BA47-5FB01E8E05FE}"/>
                </a:ext>
              </a:extLst>
            </p:cNvPr>
            <p:cNvSpPr>
              <a:spLocks noEditPoints="1"/>
            </p:cNvSpPr>
            <p:nvPr/>
          </p:nvSpPr>
          <p:spPr bwMode="auto">
            <a:xfrm>
              <a:off x="2753451" y="3532357"/>
              <a:ext cx="46521" cy="94559"/>
            </a:xfrm>
            <a:custGeom>
              <a:avLst/>
              <a:gdLst/>
              <a:ahLst/>
              <a:cxnLst>
                <a:cxn ang="0">
                  <a:pos x="30" y="30"/>
                </a:cxn>
                <a:cxn ang="0">
                  <a:pos x="30" y="30"/>
                </a:cxn>
                <a:cxn ang="0">
                  <a:pos x="30" y="40"/>
                </a:cxn>
                <a:cxn ang="0">
                  <a:pos x="28" y="50"/>
                </a:cxn>
                <a:cxn ang="0">
                  <a:pos x="26" y="54"/>
                </a:cxn>
                <a:cxn ang="0">
                  <a:pos x="24" y="58"/>
                </a:cxn>
                <a:cxn ang="0">
                  <a:pos x="20" y="60"/>
                </a:cxn>
                <a:cxn ang="0">
                  <a:pos x="14" y="60"/>
                </a:cxn>
                <a:cxn ang="0">
                  <a:pos x="14" y="60"/>
                </a:cxn>
                <a:cxn ang="0">
                  <a:pos x="10" y="60"/>
                </a:cxn>
                <a:cxn ang="0">
                  <a:pos x="6" y="58"/>
                </a:cxn>
                <a:cxn ang="0">
                  <a:pos x="2" y="50"/>
                </a:cxn>
                <a:cxn ang="0">
                  <a:pos x="0" y="40"/>
                </a:cxn>
                <a:cxn ang="0">
                  <a:pos x="0" y="30"/>
                </a:cxn>
                <a:cxn ang="0">
                  <a:pos x="0" y="30"/>
                </a:cxn>
                <a:cxn ang="0">
                  <a:pos x="0" y="18"/>
                </a:cxn>
                <a:cxn ang="0">
                  <a:pos x="2" y="8"/>
                </a:cxn>
                <a:cxn ang="0">
                  <a:pos x="8" y="2"/>
                </a:cxn>
                <a:cxn ang="0">
                  <a:pos x="10" y="0"/>
                </a:cxn>
                <a:cxn ang="0">
                  <a:pos x="14" y="0"/>
                </a:cxn>
                <a:cxn ang="0">
                  <a:pos x="14" y="0"/>
                </a:cxn>
                <a:cxn ang="0">
                  <a:pos x="20" y="0"/>
                </a:cxn>
                <a:cxn ang="0">
                  <a:pos x="22" y="2"/>
                </a:cxn>
                <a:cxn ang="0">
                  <a:pos x="28" y="10"/>
                </a:cxn>
                <a:cxn ang="0">
                  <a:pos x="30" y="20"/>
                </a:cxn>
                <a:cxn ang="0">
                  <a:pos x="30" y="30"/>
                </a:cxn>
                <a:cxn ang="0">
                  <a:pos x="30" y="30"/>
                </a:cxn>
                <a:cxn ang="0">
                  <a:pos x="6" y="30"/>
                </a:cxn>
                <a:cxn ang="0">
                  <a:pos x="6" y="30"/>
                </a:cxn>
                <a:cxn ang="0">
                  <a:pos x="8" y="46"/>
                </a:cxn>
                <a:cxn ang="0">
                  <a:pos x="10" y="52"/>
                </a:cxn>
                <a:cxn ang="0">
                  <a:pos x="12" y="54"/>
                </a:cxn>
                <a:cxn ang="0">
                  <a:pos x="14" y="56"/>
                </a:cxn>
                <a:cxn ang="0">
                  <a:pos x="14" y="56"/>
                </a:cxn>
                <a:cxn ang="0">
                  <a:pos x="18" y="54"/>
                </a:cxn>
                <a:cxn ang="0">
                  <a:pos x="20" y="52"/>
                </a:cxn>
                <a:cxn ang="0">
                  <a:pos x="22" y="46"/>
                </a:cxn>
                <a:cxn ang="0">
                  <a:pos x="24" y="30"/>
                </a:cxn>
                <a:cxn ang="0">
                  <a:pos x="24" y="30"/>
                </a:cxn>
                <a:cxn ang="0">
                  <a:pos x="22" y="14"/>
                </a:cxn>
                <a:cxn ang="0">
                  <a:pos x="20" y="6"/>
                </a:cxn>
                <a:cxn ang="0">
                  <a:pos x="18" y="6"/>
                </a:cxn>
                <a:cxn ang="0">
                  <a:pos x="14" y="4"/>
                </a:cxn>
                <a:cxn ang="0">
                  <a:pos x="14" y="4"/>
                </a:cxn>
                <a:cxn ang="0">
                  <a:pos x="12" y="4"/>
                </a:cxn>
                <a:cxn ang="0">
                  <a:pos x="10" y="6"/>
                </a:cxn>
                <a:cxn ang="0">
                  <a:pos x="8" y="14"/>
                </a:cxn>
                <a:cxn ang="0">
                  <a:pos x="6" y="30"/>
                </a:cxn>
                <a:cxn ang="0">
                  <a:pos x="6" y="30"/>
                </a:cxn>
              </a:cxnLst>
              <a:rect l="0" t="0" r="r" b="b"/>
              <a:pathLst>
                <a:path w="30" h="60">
                  <a:moveTo>
                    <a:pt x="30" y="30"/>
                  </a:moveTo>
                  <a:lnTo>
                    <a:pt x="30" y="30"/>
                  </a:lnTo>
                  <a:lnTo>
                    <a:pt x="30" y="40"/>
                  </a:lnTo>
                  <a:lnTo>
                    <a:pt x="28" y="50"/>
                  </a:lnTo>
                  <a:lnTo>
                    <a:pt x="26" y="54"/>
                  </a:lnTo>
                  <a:lnTo>
                    <a:pt x="24" y="58"/>
                  </a:lnTo>
                  <a:lnTo>
                    <a:pt x="20" y="60"/>
                  </a:lnTo>
                  <a:lnTo>
                    <a:pt x="14" y="60"/>
                  </a:lnTo>
                  <a:lnTo>
                    <a:pt x="14" y="60"/>
                  </a:lnTo>
                  <a:lnTo>
                    <a:pt x="10" y="60"/>
                  </a:lnTo>
                  <a:lnTo>
                    <a:pt x="6" y="58"/>
                  </a:lnTo>
                  <a:lnTo>
                    <a:pt x="2" y="50"/>
                  </a:lnTo>
                  <a:lnTo>
                    <a:pt x="0" y="40"/>
                  </a:lnTo>
                  <a:lnTo>
                    <a:pt x="0" y="30"/>
                  </a:lnTo>
                  <a:lnTo>
                    <a:pt x="0" y="30"/>
                  </a:lnTo>
                  <a:lnTo>
                    <a:pt x="0" y="18"/>
                  </a:lnTo>
                  <a:lnTo>
                    <a:pt x="2" y="8"/>
                  </a:lnTo>
                  <a:lnTo>
                    <a:pt x="8" y="2"/>
                  </a:lnTo>
                  <a:lnTo>
                    <a:pt x="10" y="0"/>
                  </a:lnTo>
                  <a:lnTo>
                    <a:pt x="14" y="0"/>
                  </a:lnTo>
                  <a:lnTo>
                    <a:pt x="14" y="0"/>
                  </a:lnTo>
                  <a:lnTo>
                    <a:pt x="20" y="0"/>
                  </a:lnTo>
                  <a:lnTo>
                    <a:pt x="22" y="2"/>
                  </a:lnTo>
                  <a:lnTo>
                    <a:pt x="28" y="10"/>
                  </a:lnTo>
                  <a:lnTo>
                    <a:pt x="30" y="20"/>
                  </a:lnTo>
                  <a:lnTo>
                    <a:pt x="30" y="30"/>
                  </a:lnTo>
                  <a:lnTo>
                    <a:pt x="30" y="30"/>
                  </a:lnTo>
                  <a:close/>
                  <a:moveTo>
                    <a:pt x="6" y="30"/>
                  </a:moveTo>
                  <a:lnTo>
                    <a:pt x="6" y="30"/>
                  </a:lnTo>
                  <a:lnTo>
                    <a:pt x="8" y="46"/>
                  </a:lnTo>
                  <a:lnTo>
                    <a:pt x="10" y="52"/>
                  </a:lnTo>
                  <a:lnTo>
                    <a:pt x="12" y="54"/>
                  </a:lnTo>
                  <a:lnTo>
                    <a:pt x="14" y="56"/>
                  </a:lnTo>
                  <a:lnTo>
                    <a:pt x="14" y="56"/>
                  </a:lnTo>
                  <a:lnTo>
                    <a:pt x="18" y="54"/>
                  </a:lnTo>
                  <a:lnTo>
                    <a:pt x="20" y="52"/>
                  </a:lnTo>
                  <a:lnTo>
                    <a:pt x="22" y="46"/>
                  </a:lnTo>
                  <a:lnTo>
                    <a:pt x="24" y="30"/>
                  </a:lnTo>
                  <a:lnTo>
                    <a:pt x="24" y="30"/>
                  </a:lnTo>
                  <a:lnTo>
                    <a:pt x="22" y="14"/>
                  </a:lnTo>
                  <a:lnTo>
                    <a:pt x="20" y="6"/>
                  </a:lnTo>
                  <a:lnTo>
                    <a:pt x="18" y="6"/>
                  </a:lnTo>
                  <a:lnTo>
                    <a:pt x="14" y="4"/>
                  </a:lnTo>
                  <a:lnTo>
                    <a:pt x="14" y="4"/>
                  </a:lnTo>
                  <a:lnTo>
                    <a:pt x="12" y="4"/>
                  </a:lnTo>
                  <a:lnTo>
                    <a:pt x="10" y="6"/>
                  </a:lnTo>
                  <a:lnTo>
                    <a:pt x="8" y="14"/>
                  </a:lnTo>
                  <a:lnTo>
                    <a:pt x="6" y="30"/>
                  </a:lnTo>
                  <a:lnTo>
                    <a:pt x="6"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45" name="Freeform 5968">
              <a:extLst>
                <a:ext uri="{FF2B5EF4-FFF2-40B4-BE49-F238E27FC236}">
                  <a16:creationId xmlns:a16="http://schemas.microsoft.com/office/drawing/2014/main" id="{5FA3735C-6F7E-F149-9EF2-44827446E6BF}"/>
                </a:ext>
              </a:extLst>
            </p:cNvPr>
            <p:cNvSpPr>
              <a:spLocks/>
            </p:cNvSpPr>
            <p:nvPr/>
          </p:nvSpPr>
          <p:spPr bwMode="auto">
            <a:xfrm>
              <a:off x="2831692" y="3532357"/>
              <a:ext cx="38063" cy="94559"/>
            </a:xfrm>
            <a:custGeom>
              <a:avLst/>
              <a:gdLst/>
              <a:ahLst/>
              <a:cxnLst>
                <a:cxn ang="0">
                  <a:pos x="24" y="4"/>
                </a:cxn>
                <a:cxn ang="0">
                  <a:pos x="14" y="4"/>
                </a:cxn>
                <a:cxn ang="0">
                  <a:pos x="14" y="60"/>
                </a:cxn>
                <a:cxn ang="0">
                  <a:pos x="8" y="60"/>
                </a:cxn>
                <a:cxn ang="0">
                  <a:pos x="8" y="4"/>
                </a:cxn>
                <a:cxn ang="0">
                  <a:pos x="0" y="4"/>
                </a:cxn>
                <a:cxn ang="0">
                  <a:pos x="0" y="0"/>
                </a:cxn>
                <a:cxn ang="0">
                  <a:pos x="24" y="0"/>
                </a:cxn>
                <a:cxn ang="0">
                  <a:pos x="24" y="4"/>
                </a:cxn>
              </a:cxnLst>
              <a:rect l="0" t="0" r="r" b="b"/>
              <a:pathLst>
                <a:path w="24" h="60">
                  <a:moveTo>
                    <a:pt x="24" y="4"/>
                  </a:moveTo>
                  <a:lnTo>
                    <a:pt x="14" y="4"/>
                  </a:lnTo>
                  <a:lnTo>
                    <a:pt x="14" y="60"/>
                  </a:lnTo>
                  <a:lnTo>
                    <a:pt x="8" y="60"/>
                  </a:lnTo>
                  <a:lnTo>
                    <a:pt x="8" y="4"/>
                  </a:lnTo>
                  <a:lnTo>
                    <a:pt x="0" y="4"/>
                  </a:lnTo>
                  <a:lnTo>
                    <a:pt x="0" y="0"/>
                  </a:lnTo>
                  <a:lnTo>
                    <a:pt x="24" y="0"/>
                  </a:lnTo>
                  <a:lnTo>
                    <a:pt x="24"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46" name="Freeform 5969">
              <a:extLst>
                <a:ext uri="{FF2B5EF4-FFF2-40B4-BE49-F238E27FC236}">
                  <a16:creationId xmlns:a16="http://schemas.microsoft.com/office/drawing/2014/main" id="{31131546-8922-2B4B-B24F-0A15D3CDFC1C}"/>
                </a:ext>
              </a:extLst>
            </p:cNvPr>
            <p:cNvSpPr>
              <a:spLocks noEditPoints="1"/>
            </p:cNvSpPr>
            <p:nvPr/>
          </p:nvSpPr>
          <p:spPr bwMode="auto">
            <a:xfrm>
              <a:off x="2876098" y="3532357"/>
              <a:ext cx="44407" cy="94559"/>
            </a:xfrm>
            <a:custGeom>
              <a:avLst/>
              <a:gdLst/>
              <a:ahLst/>
              <a:cxnLst>
                <a:cxn ang="0">
                  <a:pos x="28" y="30"/>
                </a:cxn>
                <a:cxn ang="0">
                  <a:pos x="28" y="30"/>
                </a:cxn>
                <a:cxn ang="0">
                  <a:pos x="28" y="40"/>
                </a:cxn>
                <a:cxn ang="0">
                  <a:pos x="26" y="50"/>
                </a:cxn>
                <a:cxn ang="0">
                  <a:pos x="24" y="54"/>
                </a:cxn>
                <a:cxn ang="0">
                  <a:pos x="22" y="58"/>
                </a:cxn>
                <a:cxn ang="0">
                  <a:pos x="18" y="60"/>
                </a:cxn>
                <a:cxn ang="0">
                  <a:pos x="14" y="60"/>
                </a:cxn>
                <a:cxn ang="0">
                  <a:pos x="14" y="60"/>
                </a:cxn>
                <a:cxn ang="0">
                  <a:pos x="10" y="60"/>
                </a:cxn>
                <a:cxn ang="0">
                  <a:pos x="6" y="58"/>
                </a:cxn>
                <a:cxn ang="0">
                  <a:pos x="2" y="50"/>
                </a:cxn>
                <a:cxn ang="0">
                  <a:pos x="0" y="40"/>
                </a:cxn>
                <a:cxn ang="0">
                  <a:pos x="0" y="30"/>
                </a:cxn>
                <a:cxn ang="0">
                  <a:pos x="0" y="30"/>
                </a:cxn>
                <a:cxn ang="0">
                  <a:pos x="0" y="18"/>
                </a:cxn>
                <a:cxn ang="0">
                  <a:pos x="2" y="8"/>
                </a:cxn>
                <a:cxn ang="0">
                  <a:pos x="6" y="2"/>
                </a:cxn>
                <a:cxn ang="0">
                  <a:pos x="10" y="0"/>
                </a:cxn>
                <a:cxn ang="0">
                  <a:pos x="14" y="0"/>
                </a:cxn>
                <a:cxn ang="0">
                  <a:pos x="14" y="0"/>
                </a:cxn>
                <a:cxn ang="0">
                  <a:pos x="18" y="0"/>
                </a:cxn>
                <a:cxn ang="0">
                  <a:pos x="22" y="2"/>
                </a:cxn>
                <a:cxn ang="0">
                  <a:pos x="26" y="10"/>
                </a:cxn>
                <a:cxn ang="0">
                  <a:pos x="28" y="20"/>
                </a:cxn>
                <a:cxn ang="0">
                  <a:pos x="28" y="30"/>
                </a:cxn>
                <a:cxn ang="0">
                  <a:pos x="28" y="30"/>
                </a:cxn>
                <a:cxn ang="0">
                  <a:pos x="4" y="30"/>
                </a:cxn>
                <a:cxn ang="0">
                  <a:pos x="4" y="30"/>
                </a:cxn>
                <a:cxn ang="0">
                  <a:pos x="6" y="46"/>
                </a:cxn>
                <a:cxn ang="0">
                  <a:pos x="8" y="52"/>
                </a:cxn>
                <a:cxn ang="0">
                  <a:pos x="12" y="54"/>
                </a:cxn>
                <a:cxn ang="0">
                  <a:pos x="14" y="56"/>
                </a:cxn>
                <a:cxn ang="0">
                  <a:pos x="14" y="56"/>
                </a:cxn>
                <a:cxn ang="0">
                  <a:pos x="16" y="54"/>
                </a:cxn>
                <a:cxn ang="0">
                  <a:pos x="20" y="52"/>
                </a:cxn>
                <a:cxn ang="0">
                  <a:pos x="22" y="46"/>
                </a:cxn>
                <a:cxn ang="0">
                  <a:pos x="24" y="30"/>
                </a:cxn>
                <a:cxn ang="0">
                  <a:pos x="24" y="30"/>
                </a:cxn>
                <a:cxn ang="0">
                  <a:pos x="22" y="14"/>
                </a:cxn>
                <a:cxn ang="0">
                  <a:pos x="20" y="6"/>
                </a:cxn>
                <a:cxn ang="0">
                  <a:pos x="16" y="6"/>
                </a:cxn>
                <a:cxn ang="0">
                  <a:pos x="14" y="4"/>
                </a:cxn>
                <a:cxn ang="0">
                  <a:pos x="14" y="4"/>
                </a:cxn>
                <a:cxn ang="0">
                  <a:pos x="12" y="4"/>
                </a:cxn>
                <a:cxn ang="0">
                  <a:pos x="8" y="6"/>
                </a:cxn>
                <a:cxn ang="0">
                  <a:pos x="6" y="14"/>
                </a:cxn>
                <a:cxn ang="0">
                  <a:pos x="4" y="30"/>
                </a:cxn>
                <a:cxn ang="0">
                  <a:pos x="4" y="30"/>
                </a:cxn>
              </a:cxnLst>
              <a:rect l="0" t="0" r="r" b="b"/>
              <a:pathLst>
                <a:path w="28" h="60">
                  <a:moveTo>
                    <a:pt x="28" y="30"/>
                  </a:moveTo>
                  <a:lnTo>
                    <a:pt x="28" y="30"/>
                  </a:lnTo>
                  <a:lnTo>
                    <a:pt x="28" y="40"/>
                  </a:lnTo>
                  <a:lnTo>
                    <a:pt x="26" y="50"/>
                  </a:lnTo>
                  <a:lnTo>
                    <a:pt x="24" y="54"/>
                  </a:lnTo>
                  <a:lnTo>
                    <a:pt x="22" y="58"/>
                  </a:lnTo>
                  <a:lnTo>
                    <a:pt x="18" y="60"/>
                  </a:lnTo>
                  <a:lnTo>
                    <a:pt x="14" y="60"/>
                  </a:lnTo>
                  <a:lnTo>
                    <a:pt x="14" y="60"/>
                  </a:lnTo>
                  <a:lnTo>
                    <a:pt x="10" y="60"/>
                  </a:lnTo>
                  <a:lnTo>
                    <a:pt x="6" y="58"/>
                  </a:lnTo>
                  <a:lnTo>
                    <a:pt x="2" y="50"/>
                  </a:lnTo>
                  <a:lnTo>
                    <a:pt x="0" y="40"/>
                  </a:lnTo>
                  <a:lnTo>
                    <a:pt x="0" y="30"/>
                  </a:lnTo>
                  <a:lnTo>
                    <a:pt x="0" y="30"/>
                  </a:lnTo>
                  <a:lnTo>
                    <a:pt x="0" y="18"/>
                  </a:lnTo>
                  <a:lnTo>
                    <a:pt x="2" y="8"/>
                  </a:lnTo>
                  <a:lnTo>
                    <a:pt x="6" y="2"/>
                  </a:lnTo>
                  <a:lnTo>
                    <a:pt x="10" y="0"/>
                  </a:lnTo>
                  <a:lnTo>
                    <a:pt x="14" y="0"/>
                  </a:lnTo>
                  <a:lnTo>
                    <a:pt x="14" y="0"/>
                  </a:lnTo>
                  <a:lnTo>
                    <a:pt x="18" y="0"/>
                  </a:lnTo>
                  <a:lnTo>
                    <a:pt x="22" y="2"/>
                  </a:lnTo>
                  <a:lnTo>
                    <a:pt x="26" y="10"/>
                  </a:lnTo>
                  <a:lnTo>
                    <a:pt x="28" y="20"/>
                  </a:lnTo>
                  <a:lnTo>
                    <a:pt x="28" y="30"/>
                  </a:lnTo>
                  <a:lnTo>
                    <a:pt x="28" y="30"/>
                  </a:lnTo>
                  <a:close/>
                  <a:moveTo>
                    <a:pt x="4" y="30"/>
                  </a:moveTo>
                  <a:lnTo>
                    <a:pt x="4" y="30"/>
                  </a:lnTo>
                  <a:lnTo>
                    <a:pt x="6" y="46"/>
                  </a:lnTo>
                  <a:lnTo>
                    <a:pt x="8" y="52"/>
                  </a:lnTo>
                  <a:lnTo>
                    <a:pt x="12" y="54"/>
                  </a:lnTo>
                  <a:lnTo>
                    <a:pt x="14" y="56"/>
                  </a:lnTo>
                  <a:lnTo>
                    <a:pt x="14" y="56"/>
                  </a:lnTo>
                  <a:lnTo>
                    <a:pt x="16" y="54"/>
                  </a:lnTo>
                  <a:lnTo>
                    <a:pt x="20" y="52"/>
                  </a:lnTo>
                  <a:lnTo>
                    <a:pt x="22" y="46"/>
                  </a:lnTo>
                  <a:lnTo>
                    <a:pt x="24" y="30"/>
                  </a:lnTo>
                  <a:lnTo>
                    <a:pt x="24" y="30"/>
                  </a:lnTo>
                  <a:lnTo>
                    <a:pt x="22" y="14"/>
                  </a:lnTo>
                  <a:lnTo>
                    <a:pt x="20" y="6"/>
                  </a:lnTo>
                  <a:lnTo>
                    <a:pt x="16" y="6"/>
                  </a:lnTo>
                  <a:lnTo>
                    <a:pt x="14" y="4"/>
                  </a:lnTo>
                  <a:lnTo>
                    <a:pt x="14" y="4"/>
                  </a:lnTo>
                  <a:lnTo>
                    <a:pt x="12" y="4"/>
                  </a:lnTo>
                  <a:lnTo>
                    <a:pt x="8" y="6"/>
                  </a:lnTo>
                  <a:lnTo>
                    <a:pt x="6" y="14"/>
                  </a:lnTo>
                  <a:lnTo>
                    <a:pt x="4" y="30"/>
                  </a:lnTo>
                  <a:lnTo>
                    <a:pt x="4"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47" name="Freeform 5970">
              <a:extLst>
                <a:ext uri="{FF2B5EF4-FFF2-40B4-BE49-F238E27FC236}">
                  <a16:creationId xmlns:a16="http://schemas.microsoft.com/office/drawing/2014/main" id="{A8B09264-A20D-4F40-AE30-A93ED77FA4FF}"/>
                </a:ext>
              </a:extLst>
            </p:cNvPr>
            <p:cNvSpPr>
              <a:spLocks/>
            </p:cNvSpPr>
            <p:nvPr/>
          </p:nvSpPr>
          <p:spPr bwMode="auto">
            <a:xfrm>
              <a:off x="2931077" y="3532357"/>
              <a:ext cx="63438" cy="94559"/>
            </a:xfrm>
            <a:custGeom>
              <a:avLst/>
              <a:gdLst/>
              <a:ahLst/>
              <a:cxnLst>
                <a:cxn ang="0">
                  <a:pos x="40" y="60"/>
                </a:cxn>
                <a:cxn ang="0">
                  <a:pos x="36" y="60"/>
                </a:cxn>
                <a:cxn ang="0">
                  <a:pos x="32" y="16"/>
                </a:cxn>
                <a:cxn ang="0">
                  <a:pos x="32" y="16"/>
                </a:cxn>
                <a:cxn ang="0">
                  <a:pos x="30" y="10"/>
                </a:cxn>
                <a:cxn ang="0">
                  <a:pos x="30" y="10"/>
                </a:cxn>
                <a:cxn ang="0">
                  <a:pos x="30" y="10"/>
                </a:cxn>
                <a:cxn ang="0">
                  <a:pos x="30" y="22"/>
                </a:cxn>
                <a:cxn ang="0">
                  <a:pos x="22" y="60"/>
                </a:cxn>
                <a:cxn ang="0">
                  <a:pos x="18" y="60"/>
                </a:cxn>
                <a:cxn ang="0">
                  <a:pos x="12" y="16"/>
                </a:cxn>
                <a:cxn ang="0">
                  <a:pos x="12" y="16"/>
                </a:cxn>
                <a:cxn ang="0">
                  <a:pos x="10" y="10"/>
                </a:cxn>
                <a:cxn ang="0">
                  <a:pos x="10" y="10"/>
                </a:cxn>
                <a:cxn ang="0">
                  <a:pos x="10" y="10"/>
                </a:cxn>
                <a:cxn ang="0">
                  <a:pos x="10" y="22"/>
                </a:cxn>
                <a:cxn ang="0">
                  <a:pos x="6" y="60"/>
                </a:cxn>
                <a:cxn ang="0">
                  <a:pos x="0" y="60"/>
                </a:cxn>
                <a:cxn ang="0">
                  <a:pos x="8" y="0"/>
                </a:cxn>
                <a:cxn ang="0">
                  <a:pos x="12" y="0"/>
                </a:cxn>
                <a:cxn ang="0">
                  <a:pos x="20" y="44"/>
                </a:cxn>
                <a:cxn ang="0">
                  <a:pos x="20" y="44"/>
                </a:cxn>
                <a:cxn ang="0">
                  <a:pos x="20" y="50"/>
                </a:cxn>
                <a:cxn ang="0">
                  <a:pos x="20" y="50"/>
                </a:cxn>
                <a:cxn ang="0">
                  <a:pos x="20" y="50"/>
                </a:cxn>
                <a:cxn ang="0">
                  <a:pos x="22" y="40"/>
                </a:cxn>
                <a:cxn ang="0">
                  <a:pos x="28" y="0"/>
                </a:cxn>
                <a:cxn ang="0">
                  <a:pos x="34" y="0"/>
                </a:cxn>
                <a:cxn ang="0">
                  <a:pos x="40" y="60"/>
                </a:cxn>
              </a:cxnLst>
              <a:rect l="0" t="0" r="r" b="b"/>
              <a:pathLst>
                <a:path w="40" h="60">
                  <a:moveTo>
                    <a:pt x="40" y="60"/>
                  </a:moveTo>
                  <a:lnTo>
                    <a:pt x="36" y="60"/>
                  </a:lnTo>
                  <a:lnTo>
                    <a:pt x="32" y="16"/>
                  </a:lnTo>
                  <a:lnTo>
                    <a:pt x="32" y="16"/>
                  </a:lnTo>
                  <a:lnTo>
                    <a:pt x="30" y="10"/>
                  </a:lnTo>
                  <a:lnTo>
                    <a:pt x="30" y="10"/>
                  </a:lnTo>
                  <a:lnTo>
                    <a:pt x="30" y="10"/>
                  </a:lnTo>
                  <a:lnTo>
                    <a:pt x="30" y="22"/>
                  </a:lnTo>
                  <a:lnTo>
                    <a:pt x="22" y="60"/>
                  </a:lnTo>
                  <a:lnTo>
                    <a:pt x="18" y="60"/>
                  </a:lnTo>
                  <a:lnTo>
                    <a:pt x="12" y="16"/>
                  </a:lnTo>
                  <a:lnTo>
                    <a:pt x="12" y="16"/>
                  </a:lnTo>
                  <a:lnTo>
                    <a:pt x="10" y="10"/>
                  </a:lnTo>
                  <a:lnTo>
                    <a:pt x="10" y="10"/>
                  </a:lnTo>
                  <a:lnTo>
                    <a:pt x="10" y="10"/>
                  </a:lnTo>
                  <a:lnTo>
                    <a:pt x="10" y="22"/>
                  </a:lnTo>
                  <a:lnTo>
                    <a:pt x="6" y="60"/>
                  </a:lnTo>
                  <a:lnTo>
                    <a:pt x="0" y="60"/>
                  </a:lnTo>
                  <a:lnTo>
                    <a:pt x="8" y="0"/>
                  </a:lnTo>
                  <a:lnTo>
                    <a:pt x="12" y="0"/>
                  </a:lnTo>
                  <a:lnTo>
                    <a:pt x="20" y="44"/>
                  </a:lnTo>
                  <a:lnTo>
                    <a:pt x="20" y="44"/>
                  </a:lnTo>
                  <a:lnTo>
                    <a:pt x="20" y="50"/>
                  </a:lnTo>
                  <a:lnTo>
                    <a:pt x="20" y="50"/>
                  </a:lnTo>
                  <a:lnTo>
                    <a:pt x="20" y="50"/>
                  </a:lnTo>
                  <a:lnTo>
                    <a:pt x="22" y="40"/>
                  </a:lnTo>
                  <a:lnTo>
                    <a:pt x="28" y="0"/>
                  </a:lnTo>
                  <a:lnTo>
                    <a:pt x="34" y="0"/>
                  </a:lnTo>
                  <a:lnTo>
                    <a:pt x="40"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48" name="Freeform 5971">
              <a:extLst>
                <a:ext uri="{FF2B5EF4-FFF2-40B4-BE49-F238E27FC236}">
                  <a16:creationId xmlns:a16="http://schemas.microsoft.com/office/drawing/2014/main" id="{92B3BE36-12CA-1C4E-8843-6D9A35815D02}"/>
                </a:ext>
              </a:extLst>
            </p:cNvPr>
            <p:cNvSpPr>
              <a:spLocks noEditPoints="1"/>
            </p:cNvSpPr>
            <p:nvPr/>
          </p:nvSpPr>
          <p:spPr bwMode="auto">
            <a:xfrm>
              <a:off x="3007202" y="3505968"/>
              <a:ext cx="27490" cy="120948"/>
            </a:xfrm>
            <a:custGeom>
              <a:avLst/>
              <a:gdLst/>
              <a:ahLst/>
              <a:cxnLst>
                <a:cxn ang="0">
                  <a:pos x="18" y="20"/>
                </a:cxn>
                <a:cxn ang="0">
                  <a:pos x="6" y="20"/>
                </a:cxn>
                <a:cxn ang="0">
                  <a:pos x="6" y="42"/>
                </a:cxn>
                <a:cxn ang="0">
                  <a:pos x="18" y="42"/>
                </a:cxn>
                <a:cxn ang="0">
                  <a:pos x="18" y="48"/>
                </a:cxn>
                <a:cxn ang="0">
                  <a:pos x="6" y="48"/>
                </a:cxn>
                <a:cxn ang="0">
                  <a:pos x="6" y="70"/>
                </a:cxn>
                <a:cxn ang="0">
                  <a:pos x="18" y="70"/>
                </a:cxn>
                <a:cxn ang="0">
                  <a:pos x="18" y="76"/>
                </a:cxn>
                <a:cxn ang="0">
                  <a:pos x="0" y="76"/>
                </a:cxn>
                <a:cxn ang="0">
                  <a:pos x="0" y="16"/>
                </a:cxn>
                <a:cxn ang="0">
                  <a:pos x="18" y="16"/>
                </a:cxn>
                <a:cxn ang="0">
                  <a:pos x="18" y="20"/>
                </a:cxn>
                <a:cxn ang="0">
                  <a:pos x="18" y="4"/>
                </a:cxn>
                <a:cxn ang="0">
                  <a:pos x="8" y="12"/>
                </a:cxn>
                <a:cxn ang="0">
                  <a:pos x="4" y="10"/>
                </a:cxn>
                <a:cxn ang="0">
                  <a:pos x="12" y="0"/>
                </a:cxn>
                <a:cxn ang="0">
                  <a:pos x="18" y="4"/>
                </a:cxn>
              </a:cxnLst>
              <a:rect l="0" t="0" r="r" b="b"/>
              <a:pathLst>
                <a:path w="18" h="76">
                  <a:moveTo>
                    <a:pt x="18" y="20"/>
                  </a:moveTo>
                  <a:lnTo>
                    <a:pt x="6" y="20"/>
                  </a:lnTo>
                  <a:lnTo>
                    <a:pt x="6" y="42"/>
                  </a:lnTo>
                  <a:lnTo>
                    <a:pt x="18" y="42"/>
                  </a:lnTo>
                  <a:lnTo>
                    <a:pt x="18" y="48"/>
                  </a:lnTo>
                  <a:lnTo>
                    <a:pt x="6" y="48"/>
                  </a:lnTo>
                  <a:lnTo>
                    <a:pt x="6" y="70"/>
                  </a:lnTo>
                  <a:lnTo>
                    <a:pt x="18" y="70"/>
                  </a:lnTo>
                  <a:lnTo>
                    <a:pt x="18" y="76"/>
                  </a:lnTo>
                  <a:lnTo>
                    <a:pt x="0" y="76"/>
                  </a:lnTo>
                  <a:lnTo>
                    <a:pt x="0" y="16"/>
                  </a:lnTo>
                  <a:lnTo>
                    <a:pt x="18" y="16"/>
                  </a:lnTo>
                  <a:lnTo>
                    <a:pt x="18" y="20"/>
                  </a:lnTo>
                  <a:close/>
                  <a:moveTo>
                    <a:pt x="18" y="4"/>
                  </a:moveTo>
                  <a:lnTo>
                    <a:pt x="8" y="12"/>
                  </a:lnTo>
                  <a:lnTo>
                    <a:pt x="4" y="10"/>
                  </a:lnTo>
                  <a:lnTo>
                    <a:pt x="12" y="0"/>
                  </a:lnTo>
                  <a:lnTo>
                    <a:pt x="1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49" name="Freeform 5972">
              <a:extLst>
                <a:ext uri="{FF2B5EF4-FFF2-40B4-BE49-F238E27FC236}">
                  <a16:creationId xmlns:a16="http://schemas.microsoft.com/office/drawing/2014/main" id="{16A5AF70-3459-1944-8E8D-A38C4EED01C1}"/>
                </a:ext>
              </a:extLst>
            </p:cNvPr>
            <p:cNvSpPr>
              <a:spLocks noEditPoints="1"/>
            </p:cNvSpPr>
            <p:nvPr/>
          </p:nvSpPr>
          <p:spPr bwMode="auto">
            <a:xfrm>
              <a:off x="3066411" y="3532357"/>
              <a:ext cx="48636" cy="94559"/>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2"/>
                </a:cxn>
                <a:cxn ang="0">
                  <a:pos x="16" y="20"/>
                </a:cxn>
                <a:cxn ang="0">
                  <a:pos x="16" y="20"/>
                </a:cxn>
                <a:cxn ang="0">
                  <a:pos x="16" y="8"/>
                </a:cxn>
                <a:cxn ang="0">
                  <a:pos x="14" y="8"/>
                </a:cxn>
                <a:cxn ang="0">
                  <a:pos x="14" y="8"/>
                </a:cxn>
                <a:cxn ang="0">
                  <a:pos x="14" y="20"/>
                </a:cxn>
                <a:cxn ang="0">
                  <a:pos x="10" y="42"/>
                </a:cxn>
                <a:cxn ang="0">
                  <a:pos x="20" y="42"/>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2"/>
                  </a:moveTo>
                  <a:lnTo>
                    <a:pt x="16" y="20"/>
                  </a:lnTo>
                  <a:lnTo>
                    <a:pt x="16" y="20"/>
                  </a:lnTo>
                  <a:lnTo>
                    <a:pt x="16" y="8"/>
                  </a:lnTo>
                  <a:lnTo>
                    <a:pt x="14" y="8"/>
                  </a:lnTo>
                  <a:lnTo>
                    <a:pt x="14" y="8"/>
                  </a:lnTo>
                  <a:lnTo>
                    <a:pt x="14"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50" name="Freeform 5973">
              <a:extLst>
                <a:ext uri="{FF2B5EF4-FFF2-40B4-BE49-F238E27FC236}">
                  <a16:creationId xmlns:a16="http://schemas.microsoft.com/office/drawing/2014/main" id="{27ED15EA-1BE9-8E42-82CD-97DD12CA4201}"/>
                </a:ext>
              </a:extLst>
            </p:cNvPr>
            <p:cNvSpPr>
              <a:spLocks/>
            </p:cNvSpPr>
            <p:nvPr/>
          </p:nvSpPr>
          <p:spPr bwMode="auto">
            <a:xfrm>
              <a:off x="3121390" y="3532357"/>
              <a:ext cx="40178" cy="94559"/>
            </a:xfrm>
            <a:custGeom>
              <a:avLst/>
              <a:gdLst/>
              <a:ahLst/>
              <a:cxnLst>
                <a:cxn ang="0">
                  <a:pos x="26" y="60"/>
                </a:cxn>
                <a:cxn ang="0">
                  <a:pos x="20" y="60"/>
                </a:cxn>
                <a:cxn ang="0">
                  <a:pos x="8" y="20"/>
                </a:cxn>
                <a:cxn ang="0">
                  <a:pos x="8" y="20"/>
                </a:cxn>
                <a:cxn ang="0">
                  <a:pos x="6" y="12"/>
                </a:cxn>
                <a:cxn ang="0">
                  <a:pos x="4" y="12"/>
                </a:cxn>
                <a:cxn ang="0">
                  <a:pos x="4" y="12"/>
                </a:cxn>
                <a:cxn ang="0">
                  <a:pos x="6" y="24"/>
                </a:cxn>
                <a:cxn ang="0">
                  <a:pos x="6" y="60"/>
                </a:cxn>
                <a:cxn ang="0">
                  <a:pos x="0" y="60"/>
                </a:cxn>
                <a:cxn ang="0">
                  <a:pos x="0" y="0"/>
                </a:cxn>
                <a:cxn ang="0">
                  <a:pos x="6" y="0"/>
                </a:cxn>
                <a:cxn ang="0">
                  <a:pos x="20" y="42"/>
                </a:cxn>
                <a:cxn ang="0">
                  <a:pos x="20" y="42"/>
                </a:cxn>
                <a:cxn ang="0">
                  <a:pos x="22" y="48"/>
                </a:cxn>
                <a:cxn ang="0">
                  <a:pos x="22" y="48"/>
                </a:cxn>
                <a:cxn ang="0">
                  <a:pos x="22" y="48"/>
                </a:cxn>
                <a:cxn ang="0">
                  <a:pos x="20" y="40"/>
                </a:cxn>
                <a:cxn ang="0">
                  <a:pos x="20" y="0"/>
                </a:cxn>
                <a:cxn ang="0">
                  <a:pos x="26" y="0"/>
                </a:cxn>
                <a:cxn ang="0">
                  <a:pos x="26" y="60"/>
                </a:cxn>
              </a:cxnLst>
              <a:rect l="0" t="0" r="r" b="b"/>
              <a:pathLst>
                <a:path w="26" h="60">
                  <a:moveTo>
                    <a:pt x="26" y="60"/>
                  </a:moveTo>
                  <a:lnTo>
                    <a:pt x="20" y="60"/>
                  </a:lnTo>
                  <a:lnTo>
                    <a:pt x="8" y="20"/>
                  </a:lnTo>
                  <a:lnTo>
                    <a:pt x="8" y="20"/>
                  </a:lnTo>
                  <a:lnTo>
                    <a:pt x="6" y="12"/>
                  </a:lnTo>
                  <a:lnTo>
                    <a:pt x="4" y="12"/>
                  </a:lnTo>
                  <a:lnTo>
                    <a:pt x="4" y="12"/>
                  </a:lnTo>
                  <a:lnTo>
                    <a:pt x="6" y="24"/>
                  </a:lnTo>
                  <a:lnTo>
                    <a:pt x="6" y="60"/>
                  </a:lnTo>
                  <a:lnTo>
                    <a:pt x="0" y="60"/>
                  </a:lnTo>
                  <a:lnTo>
                    <a:pt x="0" y="0"/>
                  </a:lnTo>
                  <a:lnTo>
                    <a:pt x="6" y="0"/>
                  </a:lnTo>
                  <a:lnTo>
                    <a:pt x="20" y="42"/>
                  </a:lnTo>
                  <a:lnTo>
                    <a:pt x="20" y="42"/>
                  </a:lnTo>
                  <a:lnTo>
                    <a:pt x="22" y="48"/>
                  </a:lnTo>
                  <a:lnTo>
                    <a:pt x="22" y="48"/>
                  </a:lnTo>
                  <a:lnTo>
                    <a:pt x="22" y="48"/>
                  </a:lnTo>
                  <a:lnTo>
                    <a:pt x="20" y="40"/>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51" name="Freeform 5974">
              <a:extLst>
                <a:ext uri="{FF2B5EF4-FFF2-40B4-BE49-F238E27FC236}">
                  <a16:creationId xmlns:a16="http://schemas.microsoft.com/office/drawing/2014/main" id="{F7FCD396-090D-2041-B0F0-08C4B93F5418}"/>
                </a:ext>
              </a:extLst>
            </p:cNvPr>
            <p:cNvSpPr>
              <a:spLocks noEditPoints="1"/>
            </p:cNvSpPr>
            <p:nvPr/>
          </p:nvSpPr>
          <p:spPr bwMode="auto">
            <a:xfrm>
              <a:off x="3178485" y="3532357"/>
              <a:ext cx="38063" cy="94559"/>
            </a:xfrm>
            <a:custGeom>
              <a:avLst/>
              <a:gdLst/>
              <a:ahLst/>
              <a:cxnLst>
                <a:cxn ang="0">
                  <a:pos x="0" y="0"/>
                </a:cxn>
                <a:cxn ang="0">
                  <a:pos x="6" y="0"/>
                </a:cxn>
                <a:cxn ang="0">
                  <a:pos x="6" y="0"/>
                </a:cxn>
                <a:cxn ang="0">
                  <a:pos x="14" y="0"/>
                </a:cxn>
                <a:cxn ang="0">
                  <a:pos x="16" y="2"/>
                </a:cxn>
                <a:cxn ang="0">
                  <a:pos x="20" y="4"/>
                </a:cxn>
                <a:cxn ang="0">
                  <a:pos x="22" y="8"/>
                </a:cxn>
                <a:cxn ang="0">
                  <a:pos x="24" y="14"/>
                </a:cxn>
                <a:cxn ang="0">
                  <a:pos x="24" y="30"/>
                </a:cxn>
                <a:cxn ang="0">
                  <a:pos x="24" y="30"/>
                </a:cxn>
                <a:cxn ang="0">
                  <a:pos x="24" y="44"/>
                </a:cxn>
                <a:cxn ang="0">
                  <a:pos x="20" y="54"/>
                </a:cxn>
                <a:cxn ang="0">
                  <a:pos x="18" y="56"/>
                </a:cxn>
                <a:cxn ang="0">
                  <a:pos x="14" y="58"/>
                </a:cxn>
                <a:cxn ang="0">
                  <a:pos x="6" y="60"/>
                </a:cxn>
                <a:cxn ang="0">
                  <a:pos x="0" y="60"/>
                </a:cxn>
                <a:cxn ang="0">
                  <a:pos x="0" y="0"/>
                </a:cxn>
                <a:cxn ang="0">
                  <a:pos x="4" y="54"/>
                </a:cxn>
                <a:cxn ang="0">
                  <a:pos x="6" y="54"/>
                </a:cxn>
                <a:cxn ang="0">
                  <a:pos x="6" y="54"/>
                </a:cxn>
                <a:cxn ang="0">
                  <a:pos x="12" y="54"/>
                </a:cxn>
                <a:cxn ang="0">
                  <a:pos x="16" y="50"/>
                </a:cxn>
                <a:cxn ang="0">
                  <a:pos x="18" y="42"/>
                </a:cxn>
                <a:cxn ang="0">
                  <a:pos x="18" y="30"/>
                </a:cxn>
                <a:cxn ang="0">
                  <a:pos x="18" y="30"/>
                </a:cxn>
                <a:cxn ang="0">
                  <a:pos x="18" y="18"/>
                </a:cxn>
                <a:cxn ang="0">
                  <a:pos x="16" y="10"/>
                </a:cxn>
                <a:cxn ang="0">
                  <a:pos x="12" y="6"/>
                </a:cxn>
                <a:cxn ang="0">
                  <a:pos x="6" y="4"/>
                </a:cxn>
                <a:cxn ang="0">
                  <a:pos x="4" y="4"/>
                </a:cxn>
                <a:cxn ang="0">
                  <a:pos x="4" y="54"/>
                </a:cxn>
              </a:cxnLst>
              <a:rect l="0" t="0" r="r" b="b"/>
              <a:pathLst>
                <a:path w="24" h="60">
                  <a:moveTo>
                    <a:pt x="0" y="0"/>
                  </a:moveTo>
                  <a:lnTo>
                    <a:pt x="6" y="0"/>
                  </a:lnTo>
                  <a:lnTo>
                    <a:pt x="6" y="0"/>
                  </a:lnTo>
                  <a:lnTo>
                    <a:pt x="14" y="0"/>
                  </a:lnTo>
                  <a:lnTo>
                    <a:pt x="16" y="2"/>
                  </a:lnTo>
                  <a:lnTo>
                    <a:pt x="20" y="4"/>
                  </a:lnTo>
                  <a:lnTo>
                    <a:pt x="22" y="8"/>
                  </a:lnTo>
                  <a:lnTo>
                    <a:pt x="24" y="14"/>
                  </a:lnTo>
                  <a:lnTo>
                    <a:pt x="24" y="30"/>
                  </a:lnTo>
                  <a:lnTo>
                    <a:pt x="24" y="30"/>
                  </a:lnTo>
                  <a:lnTo>
                    <a:pt x="24" y="44"/>
                  </a:lnTo>
                  <a:lnTo>
                    <a:pt x="20" y="54"/>
                  </a:lnTo>
                  <a:lnTo>
                    <a:pt x="18" y="56"/>
                  </a:lnTo>
                  <a:lnTo>
                    <a:pt x="14" y="58"/>
                  </a:lnTo>
                  <a:lnTo>
                    <a:pt x="6" y="60"/>
                  </a:lnTo>
                  <a:lnTo>
                    <a:pt x="0" y="60"/>
                  </a:lnTo>
                  <a:lnTo>
                    <a:pt x="0" y="0"/>
                  </a:lnTo>
                  <a:close/>
                  <a:moveTo>
                    <a:pt x="4" y="54"/>
                  </a:moveTo>
                  <a:lnTo>
                    <a:pt x="6" y="54"/>
                  </a:lnTo>
                  <a:lnTo>
                    <a:pt x="6" y="54"/>
                  </a:lnTo>
                  <a:lnTo>
                    <a:pt x="12" y="54"/>
                  </a:lnTo>
                  <a:lnTo>
                    <a:pt x="16" y="50"/>
                  </a:lnTo>
                  <a:lnTo>
                    <a:pt x="18" y="42"/>
                  </a:lnTo>
                  <a:lnTo>
                    <a:pt x="18" y="30"/>
                  </a:lnTo>
                  <a:lnTo>
                    <a:pt x="18" y="30"/>
                  </a:lnTo>
                  <a:lnTo>
                    <a:pt x="18" y="18"/>
                  </a:lnTo>
                  <a:lnTo>
                    <a:pt x="16" y="10"/>
                  </a:lnTo>
                  <a:lnTo>
                    <a:pt x="12" y="6"/>
                  </a:lnTo>
                  <a:lnTo>
                    <a:pt x="6" y="4"/>
                  </a:lnTo>
                  <a:lnTo>
                    <a:pt x="4" y="4"/>
                  </a:lnTo>
                  <a:lnTo>
                    <a:pt x="4"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52" name="Freeform 5975">
              <a:extLst>
                <a:ext uri="{FF2B5EF4-FFF2-40B4-BE49-F238E27FC236}">
                  <a16:creationId xmlns:a16="http://schemas.microsoft.com/office/drawing/2014/main" id="{63399CD9-7ACE-0E41-9A37-49CFF1DB89E8}"/>
                </a:ext>
              </a:extLst>
            </p:cNvPr>
            <p:cNvSpPr>
              <a:spLocks noEditPoints="1"/>
            </p:cNvSpPr>
            <p:nvPr/>
          </p:nvSpPr>
          <p:spPr bwMode="auto">
            <a:xfrm>
              <a:off x="3254610" y="3532357"/>
              <a:ext cx="38063" cy="94559"/>
            </a:xfrm>
            <a:custGeom>
              <a:avLst/>
              <a:gdLst/>
              <a:ahLst/>
              <a:cxnLst>
                <a:cxn ang="0">
                  <a:pos x="0" y="60"/>
                </a:cxn>
                <a:cxn ang="0">
                  <a:pos x="0" y="0"/>
                </a:cxn>
                <a:cxn ang="0">
                  <a:pos x="8" y="0"/>
                </a:cxn>
                <a:cxn ang="0">
                  <a:pos x="8" y="0"/>
                </a:cxn>
                <a:cxn ang="0">
                  <a:pos x="14" y="0"/>
                </a:cxn>
                <a:cxn ang="0">
                  <a:pos x="18" y="2"/>
                </a:cxn>
                <a:cxn ang="0">
                  <a:pos x="22" y="6"/>
                </a:cxn>
                <a:cxn ang="0">
                  <a:pos x="24" y="16"/>
                </a:cxn>
                <a:cxn ang="0">
                  <a:pos x="24" y="16"/>
                </a:cxn>
                <a:cxn ang="0">
                  <a:pos x="22" y="22"/>
                </a:cxn>
                <a:cxn ang="0">
                  <a:pos x="20" y="28"/>
                </a:cxn>
                <a:cxn ang="0">
                  <a:pos x="16" y="30"/>
                </a:cxn>
                <a:cxn ang="0">
                  <a:pos x="8" y="32"/>
                </a:cxn>
                <a:cxn ang="0">
                  <a:pos x="6" y="32"/>
                </a:cxn>
                <a:cxn ang="0">
                  <a:pos x="6" y="60"/>
                </a:cxn>
                <a:cxn ang="0">
                  <a:pos x="0" y="60"/>
                </a:cxn>
                <a:cxn ang="0">
                  <a:pos x="6" y="26"/>
                </a:cxn>
                <a:cxn ang="0">
                  <a:pos x="8" y="26"/>
                </a:cxn>
                <a:cxn ang="0">
                  <a:pos x="8" y="26"/>
                </a:cxn>
                <a:cxn ang="0">
                  <a:pos x="14" y="26"/>
                </a:cxn>
                <a:cxn ang="0">
                  <a:pos x="16" y="24"/>
                </a:cxn>
                <a:cxn ang="0">
                  <a:pos x="18" y="20"/>
                </a:cxn>
                <a:cxn ang="0">
                  <a:pos x="18" y="16"/>
                </a:cxn>
                <a:cxn ang="0">
                  <a:pos x="18" y="16"/>
                </a:cxn>
                <a:cxn ang="0">
                  <a:pos x="18" y="10"/>
                </a:cxn>
                <a:cxn ang="0">
                  <a:pos x="16" y="8"/>
                </a:cxn>
                <a:cxn ang="0">
                  <a:pos x="12" y="6"/>
                </a:cxn>
                <a:cxn ang="0">
                  <a:pos x="8" y="4"/>
                </a:cxn>
                <a:cxn ang="0">
                  <a:pos x="6" y="4"/>
                </a:cxn>
                <a:cxn ang="0">
                  <a:pos x="6" y="26"/>
                </a:cxn>
              </a:cxnLst>
              <a:rect l="0" t="0" r="r" b="b"/>
              <a:pathLst>
                <a:path w="24" h="60">
                  <a:moveTo>
                    <a:pt x="0" y="60"/>
                  </a:moveTo>
                  <a:lnTo>
                    <a:pt x="0" y="0"/>
                  </a:lnTo>
                  <a:lnTo>
                    <a:pt x="8" y="0"/>
                  </a:lnTo>
                  <a:lnTo>
                    <a:pt x="8" y="0"/>
                  </a:lnTo>
                  <a:lnTo>
                    <a:pt x="14" y="0"/>
                  </a:lnTo>
                  <a:lnTo>
                    <a:pt x="18" y="2"/>
                  </a:lnTo>
                  <a:lnTo>
                    <a:pt x="22" y="6"/>
                  </a:lnTo>
                  <a:lnTo>
                    <a:pt x="24" y="16"/>
                  </a:lnTo>
                  <a:lnTo>
                    <a:pt x="24" y="16"/>
                  </a:lnTo>
                  <a:lnTo>
                    <a:pt x="22" y="22"/>
                  </a:lnTo>
                  <a:lnTo>
                    <a:pt x="20" y="28"/>
                  </a:lnTo>
                  <a:lnTo>
                    <a:pt x="16" y="30"/>
                  </a:lnTo>
                  <a:lnTo>
                    <a:pt x="8" y="32"/>
                  </a:lnTo>
                  <a:lnTo>
                    <a:pt x="6" y="32"/>
                  </a:lnTo>
                  <a:lnTo>
                    <a:pt x="6" y="60"/>
                  </a:lnTo>
                  <a:lnTo>
                    <a:pt x="0" y="60"/>
                  </a:lnTo>
                  <a:close/>
                  <a:moveTo>
                    <a:pt x="6" y="26"/>
                  </a:moveTo>
                  <a:lnTo>
                    <a:pt x="8" y="26"/>
                  </a:lnTo>
                  <a:lnTo>
                    <a:pt x="8" y="26"/>
                  </a:lnTo>
                  <a:lnTo>
                    <a:pt x="14" y="26"/>
                  </a:lnTo>
                  <a:lnTo>
                    <a:pt x="16" y="24"/>
                  </a:lnTo>
                  <a:lnTo>
                    <a:pt x="18" y="20"/>
                  </a:lnTo>
                  <a:lnTo>
                    <a:pt x="18" y="16"/>
                  </a:lnTo>
                  <a:lnTo>
                    <a:pt x="18" y="16"/>
                  </a:lnTo>
                  <a:lnTo>
                    <a:pt x="18" y="10"/>
                  </a:lnTo>
                  <a:lnTo>
                    <a:pt x="16" y="8"/>
                  </a:lnTo>
                  <a:lnTo>
                    <a:pt x="12" y="6"/>
                  </a:lnTo>
                  <a:lnTo>
                    <a:pt x="8"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53" name="Freeform 5976">
              <a:extLst>
                <a:ext uri="{FF2B5EF4-FFF2-40B4-BE49-F238E27FC236}">
                  <a16:creationId xmlns:a16="http://schemas.microsoft.com/office/drawing/2014/main" id="{BB3F3BF8-705D-DD4E-9496-3D4545762FCC}"/>
                </a:ext>
              </a:extLst>
            </p:cNvPr>
            <p:cNvSpPr>
              <a:spLocks noEditPoints="1"/>
            </p:cNvSpPr>
            <p:nvPr/>
          </p:nvSpPr>
          <p:spPr bwMode="auto">
            <a:xfrm>
              <a:off x="3301131" y="3532357"/>
              <a:ext cx="38063" cy="94559"/>
            </a:xfrm>
            <a:custGeom>
              <a:avLst/>
              <a:gdLst/>
              <a:ahLst/>
              <a:cxnLst>
                <a:cxn ang="0">
                  <a:pos x="0" y="60"/>
                </a:cxn>
                <a:cxn ang="0">
                  <a:pos x="0" y="0"/>
                </a:cxn>
                <a:cxn ang="0">
                  <a:pos x="6" y="0"/>
                </a:cxn>
                <a:cxn ang="0">
                  <a:pos x="6" y="0"/>
                </a:cxn>
                <a:cxn ang="0">
                  <a:pos x="12" y="0"/>
                </a:cxn>
                <a:cxn ang="0">
                  <a:pos x="16" y="2"/>
                </a:cxn>
                <a:cxn ang="0">
                  <a:pos x="20" y="6"/>
                </a:cxn>
                <a:cxn ang="0">
                  <a:pos x="22" y="16"/>
                </a:cxn>
                <a:cxn ang="0">
                  <a:pos x="22" y="16"/>
                </a:cxn>
                <a:cxn ang="0">
                  <a:pos x="22" y="20"/>
                </a:cxn>
                <a:cxn ang="0">
                  <a:pos x="20" y="26"/>
                </a:cxn>
                <a:cxn ang="0">
                  <a:pos x="16" y="30"/>
                </a:cxn>
                <a:cxn ang="0">
                  <a:pos x="10" y="30"/>
                </a:cxn>
                <a:cxn ang="0">
                  <a:pos x="24" y="60"/>
                </a:cxn>
                <a:cxn ang="0">
                  <a:pos x="18" y="60"/>
                </a:cxn>
                <a:cxn ang="0">
                  <a:pos x="6" y="30"/>
                </a:cxn>
                <a:cxn ang="0">
                  <a:pos x="6" y="30"/>
                </a:cxn>
                <a:cxn ang="0">
                  <a:pos x="6" y="60"/>
                </a:cxn>
                <a:cxn ang="0">
                  <a:pos x="0" y="60"/>
                </a:cxn>
                <a:cxn ang="0">
                  <a:pos x="6" y="26"/>
                </a:cxn>
                <a:cxn ang="0">
                  <a:pos x="8" y="26"/>
                </a:cxn>
                <a:cxn ang="0">
                  <a:pos x="8" y="26"/>
                </a:cxn>
                <a:cxn ang="0">
                  <a:pos x="12" y="26"/>
                </a:cxn>
                <a:cxn ang="0">
                  <a:pos x="14" y="24"/>
                </a:cxn>
                <a:cxn ang="0">
                  <a:pos x="16" y="20"/>
                </a:cxn>
                <a:cxn ang="0">
                  <a:pos x="16" y="16"/>
                </a:cxn>
                <a:cxn ang="0">
                  <a:pos x="16" y="16"/>
                </a:cxn>
                <a:cxn ang="0">
                  <a:pos x="16" y="10"/>
                </a:cxn>
                <a:cxn ang="0">
                  <a:pos x="14" y="6"/>
                </a:cxn>
                <a:cxn ang="0">
                  <a:pos x="10" y="6"/>
                </a:cxn>
                <a:cxn ang="0">
                  <a:pos x="6" y="4"/>
                </a:cxn>
                <a:cxn ang="0">
                  <a:pos x="6" y="4"/>
                </a:cxn>
                <a:cxn ang="0">
                  <a:pos x="6" y="26"/>
                </a:cxn>
              </a:cxnLst>
              <a:rect l="0" t="0" r="r" b="b"/>
              <a:pathLst>
                <a:path w="24" h="60">
                  <a:moveTo>
                    <a:pt x="0" y="60"/>
                  </a:moveTo>
                  <a:lnTo>
                    <a:pt x="0" y="0"/>
                  </a:lnTo>
                  <a:lnTo>
                    <a:pt x="6" y="0"/>
                  </a:lnTo>
                  <a:lnTo>
                    <a:pt x="6" y="0"/>
                  </a:lnTo>
                  <a:lnTo>
                    <a:pt x="12" y="0"/>
                  </a:lnTo>
                  <a:lnTo>
                    <a:pt x="16" y="2"/>
                  </a:lnTo>
                  <a:lnTo>
                    <a:pt x="20" y="6"/>
                  </a:lnTo>
                  <a:lnTo>
                    <a:pt x="22" y="16"/>
                  </a:lnTo>
                  <a:lnTo>
                    <a:pt x="22" y="16"/>
                  </a:lnTo>
                  <a:lnTo>
                    <a:pt x="22" y="20"/>
                  </a:lnTo>
                  <a:lnTo>
                    <a:pt x="20" y="26"/>
                  </a:lnTo>
                  <a:lnTo>
                    <a:pt x="16" y="30"/>
                  </a:lnTo>
                  <a:lnTo>
                    <a:pt x="10" y="30"/>
                  </a:lnTo>
                  <a:lnTo>
                    <a:pt x="24" y="60"/>
                  </a:lnTo>
                  <a:lnTo>
                    <a:pt x="18" y="60"/>
                  </a:lnTo>
                  <a:lnTo>
                    <a:pt x="6" y="30"/>
                  </a:lnTo>
                  <a:lnTo>
                    <a:pt x="6" y="30"/>
                  </a:lnTo>
                  <a:lnTo>
                    <a:pt x="6" y="60"/>
                  </a:lnTo>
                  <a:lnTo>
                    <a:pt x="0" y="60"/>
                  </a:lnTo>
                  <a:close/>
                  <a:moveTo>
                    <a:pt x="6" y="26"/>
                  </a:moveTo>
                  <a:lnTo>
                    <a:pt x="8" y="26"/>
                  </a:lnTo>
                  <a:lnTo>
                    <a:pt x="8" y="26"/>
                  </a:lnTo>
                  <a:lnTo>
                    <a:pt x="12" y="26"/>
                  </a:lnTo>
                  <a:lnTo>
                    <a:pt x="14" y="24"/>
                  </a:lnTo>
                  <a:lnTo>
                    <a:pt x="16" y="20"/>
                  </a:lnTo>
                  <a:lnTo>
                    <a:pt x="16" y="16"/>
                  </a:lnTo>
                  <a:lnTo>
                    <a:pt x="16" y="16"/>
                  </a:lnTo>
                  <a:lnTo>
                    <a:pt x="16" y="10"/>
                  </a:lnTo>
                  <a:lnTo>
                    <a:pt x="14" y="6"/>
                  </a:lnTo>
                  <a:lnTo>
                    <a:pt x="10" y="6"/>
                  </a:lnTo>
                  <a:lnTo>
                    <a:pt x="6"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54" name="Freeform 5977">
              <a:extLst>
                <a:ext uri="{FF2B5EF4-FFF2-40B4-BE49-F238E27FC236}">
                  <a16:creationId xmlns:a16="http://schemas.microsoft.com/office/drawing/2014/main" id="{E1DE3648-F7BE-8A42-85E4-203042C1F8C0}"/>
                </a:ext>
              </a:extLst>
            </p:cNvPr>
            <p:cNvSpPr>
              <a:spLocks noEditPoints="1"/>
            </p:cNvSpPr>
            <p:nvPr/>
          </p:nvSpPr>
          <p:spPr bwMode="auto">
            <a:xfrm>
              <a:off x="3343423" y="3505968"/>
              <a:ext cx="21146" cy="120948"/>
            </a:xfrm>
            <a:custGeom>
              <a:avLst/>
              <a:gdLst/>
              <a:ahLst/>
              <a:cxnLst>
                <a:cxn ang="0">
                  <a:pos x="14" y="4"/>
                </a:cxn>
                <a:cxn ang="0">
                  <a:pos x="4" y="12"/>
                </a:cxn>
                <a:cxn ang="0">
                  <a:pos x="0" y="10"/>
                </a:cxn>
                <a:cxn ang="0">
                  <a:pos x="10" y="0"/>
                </a:cxn>
                <a:cxn ang="0">
                  <a:pos x="14" y="4"/>
                </a:cxn>
                <a:cxn ang="0">
                  <a:pos x="10" y="76"/>
                </a:cxn>
                <a:cxn ang="0">
                  <a:pos x="4" y="76"/>
                </a:cxn>
                <a:cxn ang="0">
                  <a:pos x="4" y="16"/>
                </a:cxn>
                <a:cxn ang="0">
                  <a:pos x="10" y="16"/>
                </a:cxn>
                <a:cxn ang="0">
                  <a:pos x="10" y="76"/>
                </a:cxn>
              </a:cxnLst>
              <a:rect l="0" t="0" r="r" b="b"/>
              <a:pathLst>
                <a:path w="14" h="76">
                  <a:moveTo>
                    <a:pt x="14" y="4"/>
                  </a:moveTo>
                  <a:lnTo>
                    <a:pt x="4" y="12"/>
                  </a:lnTo>
                  <a:lnTo>
                    <a:pt x="0" y="10"/>
                  </a:lnTo>
                  <a:lnTo>
                    <a:pt x="10" y="0"/>
                  </a:lnTo>
                  <a:lnTo>
                    <a:pt x="14" y="4"/>
                  </a:lnTo>
                  <a:close/>
                  <a:moveTo>
                    <a:pt x="10" y="76"/>
                  </a:moveTo>
                  <a:lnTo>
                    <a:pt x="4" y="76"/>
                  </a:lnTo>
                  <a:lnTo>
                    <a:pt x="4" y="16"/>
                  </a:lnTo>
                  <a:lnTo>
                    <a:pt x="10" y="16"/>
                  </a:lnTo>
                  <a:lnTo>
                    <a:pt x="10" y="7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55" name="Freeform 5978">
              <a:extLst>
                <a:ext uri="{FF2B5EF4-FFF2-40B4-BE49-F238E27FC236}">
                  <a16:creationId xmlns:a16="http://schemas.microsoft.com/office/drawing/2014/main" id="{F9F84A15-05CA-FC4A-AEAD-B0DE9A864EE9}"/>
                </a:ext>
              </a:extLst>
            </p:cNvPr>
            <p:cNvSpPr>
              <a:spLocks/>
            </p:cNvSpPr>
            <p:nvPr/>
          </p:nvSpPr>
          <p:spPr bwMode="auto">
            <a:xfrm>
              <a:off x="3375141" y="3532357"/>
              <a:ext cx="38063" cy="94559"/>
            </a:xfrm>
            <a:custGeom>
              <a:avLst/>
              <a:gdLst/>
              <a:ahLst/>
              <a:cxnLst>
                <a:cxn ang="0">
                  <a:pos x="24" y="60"/>
                </a:cxn>
                <a:cxn ang="0">
                  <a:pos x="20" y="60"/>
                </a:cxn>
                <a:cxn ang="0">
                  <a:pos x="6" y="20"/>
                </a:cxn>
                <a:cxn ang="0">
                  <a:pos x="6" y="20"/>
                </a:cxn>
                <a:cxn ang="0">
                  <a:pos x="4" y="12"/>
                </a:cxn>
                <a:cxn ang="0">
                  <a:pos x="4" y="12"/>
                </a:cxn>
                <a:cxn ang="0">
                  <a:pos x="4" y="12"/>
                </a:cxn>
                <a:cxn ang="0">
                  <a:pos x="4" y="24"/>
                </a:cxn>
                <a:cxn ang="0">
                  <a:pos x="4" y="60"/>
                </a:cxn>
                <a:cxn ang="0">
                  <a:pos x="0" y="60"/>
                </a:cxn>
                <a:cxn ang="0">
                  <a:pos x="0" y="0"/>
                </a:cxn>
                <a:cxn ang="0">
                  <a:pos x="4" y="0"/>
                </a:cxn>
                <a:cxn ang="0">
                  <a:pos x="18" y="42"/>
                </a:cxn>
                <a:cxn ang="0">
                  <a:pos x="18" y="42"/>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20"/>
                  </a:lnTo>
                  <a:lnTo>
                    <a:pt x="6" y="20"/>
                  </a:lnTo>
                  <a:lnTo>
                    <a:pt x="4" y="12"/>
                  </a:lnTo>
                  <a:lnTo>
                    <a:pt x="4" y="12"/>
                  </a:lnTo>
                  <a:lnTo>
                    <a:pt x="4" y="12"/>
                  </a:lnTo>
                  <a:lnTo>
                    <a:pt x="4" y="24"/>
                  </a:lnTo>
                  <a:lnTo>
                    <a:pt x="4" y="60"/>
                  </a:lnTo>
                  <a:lnTo>
                    <a:pt x="0" y="60"/>
                  </a:lnTo>
                  <a:lnTo>
                    <a:pt x="0" y="0"/>
                  </a:lnTo>
                  <a:lnTo>
                    <a:pt x="4" y="0"/>
                  </a:lnTo>
                  <a:lnTo>
                    <a:pt x="18" y="42"/>
                  </a:lnTo>
                  <a:lnTo>
                    <a:pt x="18" y="42"/>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56" name="Freeform 5979">
              <a:extLst>
                <a:ext uri="{FF2B5EF4-FFF2-40B4-BE49-F238E27FC236}">
                  <a16:creationId xmlns:a16="http://schemas.microsoft.com/office/drawing/2014/main" id="{8595DCED-8405-6D4B-871C-A352B43BF8FF}"/>
                </a:ext>
              </a:extLst>
            </p:cNvPr>
            <p:cNvSpPr>
              <a:spLocks/>
            </p:cNvSpPr>
            <p:nvPr/>
          </p:nvSpPr>
          <p:spPr bwMode="auto">
            <a:xfrm>
              <a:off x="3425891" y="3532357"/>
              <a:ext cx="38063" cy="94559"/>
            </a:xfrm>
            <a:custGeom>
              <a:avLst/>
              <a:gdLst/>
              <a:ahLst/>
              <a:cxnLst>
                <a:cxn ang="0">
                  <a:pos x="24" y="58"/>
                </a:cxn>
                <a:cxn ang="0">
                  <a:pos x="24" y="58"/>
                </a:cxn>
                <a:cxn ang="0">
                  <a:pos x="20" y="60"/>
                </a:cxn>
                <a:cxn ang="0">
                  <a:pos x="16" y="60"/>
                </a:cxn>
                <a:cxn ang="0">
                  <a:pos x="16" y="60"/>
                </a:cxn>
                <a:cxn ang="0">
                  <a:pos x="12" y="60"/>
                </a:cxn>
                <a:cxn ang="0">
                  <a:pos x="8" y="58"/>
                </a:cxn>
                <a:cxn ang="0">
                  <a:pos x="4" y="50"/>
                </a:cxn>
                <a:cxn ang="0">
                  <a:pos x="0" y="40"/>
                </a:cxn>
                <a:cxn ang="0">
                  <a:pos x="0" y="32"/>
                </a:cxn>
                <a:cxn ang="0">
                  <a:pos x="0" y="32"/>
                </a:cxn>
                <a:cxn ang="0">
                  <a:pos x="0" y="22"/>
                </a:cxn>
                <a:cxn ang="0">
                  <a:pos x="2" y="12"/>
                </a:cxn>
                <a:cxn ang="0">
                  <a:pos x="4" y="6"/>
                </a:cxn>
                <a:cxn ang="0">
                  <a:pos x="8" y="2"/>
                </a:cxn>
                <a:cxn ang="0">
                  <a:pos x="12" y="0"/>
                </a:cxn>
                <a:cxn ang="0">
                  <a:pos x="18" y="0"/>
                </a:cxn>
                <a:cxn ang="0">
                  <a:pos x="18" y="0"/>
                </a:cxn>
                <a:cxn ang="0">
                  <a:pos x="20" y="0"/>
                </a:cxn>
                <a:cxn ang="0">
                  <a:pos x="24" y="0"/>
                </a:cxn>
                <a:cxn ang="0">
                  <a:pos x="24" y="8"/>
                </a:cxn>
                <a:cxn ang="0">
                  <a:pos x="24" y="8"/>
                </a:cxn>
                <a:cxn ang="0">
                  <a:pos x="20" y="6"/>
                </a:cxn>
                <a:cxn ang="0">
                  <a:pos x="18" y="4"/>
                </a:cxn>
                <a:cxn ang="0">
                  <a:pos x="18" y="4"/>
                </a:cxn>
                <a:cxn ang="0">
                  <a:pos x="14" y="6"/>
                </a:cxn>
                <a:cxn ang="0">
                  <a:pos x="12" y="6"/>
                </a:cxn>
                <a:cxn ang="0">
                  <a:pos x="8" y="12"/>
                </a:cxn>
                <a:cxn ang="0">
                  <a:pos x="6" y="22"/>
                </a:cxn>
                <a:cxn ang="0">
                  <a:pos x="6" y="30"/>
                </a:cxn>
                <a:cxn ang="0">
                  <a:pos x="6" y="30"/>
                </a:cxn>
                <a:cxn ang="0">
                  <a:pos x="6" y="36"/>
                </a:cxn>
                <a:cxn ang="0">
                  <a:pos x="8" y="46"/>
                </a:cxn>
                <a:cxn ang="0">
                  <a:pos x="10" y="52"/>
                </a:cxn>
                <a:cxn ang="0">
                  <a:pos x="14" y="54"/>
                </a:cxn>
                <a:cxn ang="0">
                  <a:pos x="16" y="56"/>
                </a:cxn>
                <a:cxn ang="0">
                  <a:pos x="16" y="56"/>
                </a:cxn>
                <a:cxn ang="0">
                  <a:pos x="20" y="54"/>
                </a:cxn>
                <a:cxn ang="0">
                  <a:pos x="24" y="52"/>
                </a:cxn>
                <a:cxn ang="0">
                  <a:pos x="24" y="58"/>
                </a:cxn>
              </a:cxnLst>
              <a:rect l="0" t="0" r="r" b="b"/>
              <a:pathLst>
                <a:path w="24" h="60">
                  <a:moveTo>
                    <a:pt x="24" y="58"/>
                  </a:moveTo>
                  <a:lnTo>
                    <a:pt x="24" y="58"/>
                  </a:lnTo>
                  <a:lnTo>
                    <a:pt x="20" y="60"/>
                  </a:lnTo>
                  <a:lnTo>
                    <a:pt x="16" y="60"/>
                  </a:lnTo>
                  <a:lnTo>
                    <a:pt x="16" y="60"/>
                  </a:lnTo>
                  <a:lnTo>
                    <a:pt x="12" y="60"/>
                  </a:lnTo>
                  <a:lnTo>
                    <a:pt x="8" y="58"/>
                  </a:lnTo>
                  <a:lnTo>
                    <a:pt x="4" y="50"/>
                  </a:lnTo>
                  <a:lnTo>
                    <a:pt x="0" y="40"/>
                  </a:lnTo>
                  <a:lnTo>
                    <a:pt x="0" y="32"/>
                  </a:lnTo>
                  <a:lnTo>
                    <a:pt x="0" y="32"/>
                  </a:lnTo>
                  <a:lnTo>
                    <a:pt x="0" y="22"/>
                  </a:lnTo>
                  <a:lnTo>
                    <a:pt x="2" y="12"/>
                  </a:lnTo>
                  <a:lnTo>
                    <a:pt x="4" y="6"/>
                  </a:lnTo>
                  <a:lnTo>
                    <a:pt x="8" y="2"/>
                  </a:lnTo>
                  <a:lnTo>
                    <a:pt x="12" y="0"/>
                  </a:lnTo>
                  <a:lnTo>
                    <a:pt x="18" y="0"/>
                  </a:lnTo>
                  <a:lnTo>
                    <a:pt x="18" y="0"/>
                  </a:lnTo>
                  <a:lnTo>
                    <a:pt x="20" y="0"/>
                  </a:lnTo>
                  <a:lnTo>
                    <a:pt x="24" y="0"/>
                  </a:lnTo>
                  <a:lnTo>
                    <a:pt x="24" y="8"/>
                  </a:lnTo>
                  <a:lnTo>
                    <a:pt x="24" y="8"/>
                  </a:lnTo>
                  <a:lnTo>
                    <a:pt x="20" y="6"/>
                  </a:lnTo>
                  <a:lnTo>
                    <a:pt x="18" y="4"/>
                  </a:lnTo>
                  <a:lnTo>
                    <a:pt x="18" y="4"/>
                  </a:lnTo>
                  <a:lnTo>
                    <a:pt x="14" y="6"/>
                  </a:lnTo>
                  <a:lnTo>
                    <a:pt x="12" y="6"/>
                  </a:lnTo>
                  <a:lnTo>
                    <a:pt x="8" y="12"/>
                  </a:lnTo>
                  <a:lnTo>
                    <a:pt x="6" y="22"/>
                  </a:lnTo>
                  <a:lnTo>
                    <a:pt x="6" y="30"/>
                  </a:lnTo>
                  <a:lnTo>
                    <a:pt x="6" y="30"/>
                  </a:lnTo>
                  <a:lnTo>
                    <a:pt x="6" y="36"/>
                  </a:lnTo>
                  <a:lnTo>
                    <a:pt x="8" y="46"/>
                  </a:lnTo>
                  <a:lnTo>
                    <a:pt x="10" y="52"/>
                  </a:lnTo>
                  <a:lnTo>
                    <a:pt x="14" y="54"/>
                  </a:lnTo>
                  <a:lnTo>
                    <a:pt x="16" y="56"/>
                  </a:lnTo>
                  <a:lnTo>
                    <a:pt x="16" y="56"/>
                  </a:lnTo>
                  <a:lnTo>
                    <a:pt x="20" y="54"/>
                  </a:lnTo>
                  <a:lnTo>
                    <a:pt x="24" y="52"/>
                  </a:lnTo>
                  <a:lnTo>
                    <a:pt x="24" y="5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57" name="Rectangle 5980">
              <a:extLst>
                <a:ext uri="{FF2B5EF4-FFF2-40B4-BE49-F238E27FC236}">
                  <a16:creationId xmlns:a16="http://schemas.microsoft.com/office/drawing/2014/main" id="{1B1A9384-7720-3B40-8439-7460F2F335B5}"/>
                </a:ext>
              </a:extLst>
            </p:cNvPr>
            <p:cNvSpPr>
              <a:spLocks noChangeArrowheads="1"/>
            </p:cNvSpPr>
            <p:nvPr/>
          </p:nvSpPr>
          <p:spPr bwMode="auto">
            <a:xfrm>
              <a:off x="3476642" y="3532357"/>
              <a:ext cx="6344" cy="945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58" name="Freeform 5981">
              <a:extLst>
                <a:ext uri="{FF2B5EF4-FFF2-40B4-BE49-F238E27FC236}">
                  <a16:creationId xmlns:a16="http://schemas.microsoft.com/office/drawing/2014/main" id="{FC816FAA-44D2-EA4F-80FE-CC4BF8430987}"/>
                </a:ext>
              </a:extLst>
            </p:cNvPr>
            <p:cNvSpPr>
              <a:spLocks noEditPoints="1"/>
            </p:cNvSpPr>
            <p:nvPr/>
          </p:nvSpPr>
          <p:spPr bwMode="auto">
            <a:xfrm>
              <a:off x="3499903" y="3532357"/>
              <a:ext cx="38063" cy="94559"/>
            </a:xfrm>
            <a:custGeom>
              <a:avLst/>
              <a:gdLst/>
              <a:ahLst/>
              <a:cxnLst>
                <a:cxn ang="0">
                  <a:pos x="0" y="60"/>
                </a:cxn>
                <a:cxn ang="0">
                  <a:pos x="0" y="0"/>
                </a:cxn>
                <a:cxn ang="0">
                  <a:pos x="6" y="0"/>
                </a:cxn>
                <a:cxn ang="0">
                  <a:pos x="6" y="0"/>
                </a:cxn>
                <a:cxn ang="0">
                  <a:pos x="12" y="0"/>
                </a:cxn>
                <a:cxn ang="0">
                  <a:pos x="18" y="2"/>
                </a:cxn>
                <a:cxn ang="0">
                  <a:pos x="22" y="6"/>
                </a:cxn>
                <a:cxn ang="0">
                  <a:pos x="24" y="16"/>
                </a:cxn>
                <a:cxn ang="0">
                  <a:pos x="24" y="16"/>
                </a:cxn>
                <a:cxn ang="0">
                  <a:pos x="22" y="22"/>
                </a:cxn>
                <a:cxn ang="0">
                  <a:pos x="20" y="28"/>
                </a:cxn>
                <a:cxn ang="0">
                  <a:pos x="14" y="30"/>
                </a:cxn>
                <a:cxn ang="0">
                  <a:pos x="8" y="32"/>
                </a:cxn>
                <a:cxn ang="0">
                  <a:pos x="6" y="32"/>
                </a:cxn>
                <a:cxn ang="0">
                  <a:pos x="6" y="60"/>
                </a:cxn>
                <a:cxn ang="0">
                  <a:pos x="0" y="60"/>
                </a:cxn>
                <a:cxn ang="0">
                  <a:pos x="6" y="26"/>
                </a:cxn>
                <a:cxn ang="0">
                  <a:pos x="8" y="26"/>
                </a:cxn>
                <a:cxn ang="0">
                  <a:pos x="8" y="26"/>
                </a:cxn>
                <a:cxn ang="0">
                  <a:pos x="14" y="26"/>
                </a:cxn>
                <a:cxn ang="0">
                  <a:pos x="16" y="24"/>
                </a:cxn>
                <a:cxn ang="0">
                  <a:pos x="16" y="20"/>
                </a:cxn>
                <a:cxn ang="0">
                  <a:pos x="18" y="16"/>
                </a:cxn>
                <a:cxn ang="0">
                  <a:pos x="18" y="16"/>
                </a:cxn>
                <a:cxn ang="0">
                  <a:pos x="16" y="10"/>
                </a:cxn>
                <a:cxn ang="0">
                  <a:pos x="16" y="8"/>
                </a:cxn>
                <a:cxn ang="0">
                  <a:pos x="12" y="6"/>
                </a:cxn>
                <a:cxn ang="0">
                  <a:pos x="8" y="4"/>
                </a:cxn>
                <a:cxn ang="0">
                  <a:pos x="6" y="4"/>
                </a:cxn>
                <a:cxn ang="0">
                  <a:pos x="6" y="26"/>
                </a:cxn>
              </a:cxnLst>
              <a:rect l="0" t="0" r="r" b="b"/>
              <a:pathLst>
                <a:path w="24" h="60">
                  <a:moveTo>
                    <a:pt x="0" y="60"/>
                  </a:moveTo>
                  <a:lnTo>
                    <a:pt x="0" y="0"/>
                  </a:lnTo>
                  <a:lnTo>
                    <a:pt x="6" y="0"/>
                  </a:lnTo>
                  <a:lnTo>
                    <a:pt x="6" y="0"/>
                  </a:lnTo>
                  <a:lnTo>
                    <a:pt x="12" y="0"/>
                  </a:lnTo>
                  <a:lnTo>
                    <a:pt x="18" y="2"/>
                  </a:lnTo>
                  <a:lnTo>
                    <a:pt x="22" y="6"/>
                  </a:lnTo>
                  <a:lnTo>
                    <a:pt x="24" y="16"/>
                  </a:lnTo>
                  <a:lnTo>
                    <a:pt x="24" y="16"/>
                  </a:lnTo>
                  <a:lnTo>
                    <a:pt x="22" y="22"/>
                  </a:lnTo>
                  <a:lnTo>
                    <a:pt x="20" y="28"/>
                  </a:lnTo>
                  <a:lnTo>
                    <a:pt x="14" y="30"/>
                  </a:lnTo>
                  <a:lnTo>
                    <a:pt x="8" y="32"/>
                  </a:lnTo>
                  <a:lnTo>
                    <a:pt x="6" y="32"/>
                  </a:lnTo>
                  <a:lnTo>
                    <a:pt x="6" y="60"/>
                  </a:lnTo>
                  <a:lnTo>
                    <a:pt x="0" y="60"/>
                  </a:lnTo>
                  <a:close/>
                  <a:moveTo>
                    <a:pt x="6" y="26"/>
                  </a:moveTo>
                  <a:lnTo>
                    <a:pt x="8" y="26"/>
                  </a:lnTo>
                  <a:lnTo>
                    <a:pt x="8" y="26"/>
                  </a:lnTo>
                  <a:lnTo>
                    <a:pt x="14" y="26"/>
                  </a:lnTo>
                  <a:lnTo>
                    <a:pt x="16" y="24"/>
                  </a:lnTo>
                  <a:lnTo>
                    <a:pt x="16" y="20"/>
                  </a:lnTo>
                  <a:lnTo>
                    <a:pt x="18" y="16"/>
                  </a:lnTo>
                  <a:lnTo>
                    <a:pt x="18" y="16"/>
                  </a:lnTo>
                  <a:lnTo>
                    <a:pt x="16" y="10"/>
                  </a:lnTo>
                  <a:lnTo>
                    <a:pt x="16" y="8"/>
                  </a:lnTo>
                  <a:lnTo>
                    <a:pt x="12" y="6"/>
                  </a:lnTo>
                  <a:lnTo>
                    <a:pt x="8"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59" name="Freeform 5982">
              <a:extLst>
                <a:ext uri="{FF2B5EF4-FFF2-40B4-BE49-F238E27FC236}">
                  <a16:creationId xmlns:a16="http://schemas.microsoft.com/office/drawing/2014/main" id="{D43C0C7E-519F-F34E-8D35-F23E35918269}"/>
                </a:ext>
              </a:extLst>
            </p:cNvPr>
            <p:cNvSpPr>
              <a:spLocks/>
            </p:cNvSpPr>
            <p:nvPr/>
          </p:nvSpPr>
          <p:spPr bwMode="auto">
            <a:xfrm>
              <a:off x="3546424" y="3532357"/>
              <a:ext cx="29604" cy="94559"/>
            </a:xfrm>
            <a:custGeom>
              <a:avLst/>
              <a:gdLst/>
              <a:ahLst/>
              <a:cxnLst>
                <a:cxn ang="0">
                  <a:pos x="18" y="4"/>
                </a:cxn>
                <a:cxn ang="0">
                  <a:pos x="4" y="4"/>
                </a:cxn>
                <a:cxn ang="0">
                  <a:pos x="4" y="26"/>
                </a:cxn>
                <a:cxn ang="0">
                  <a:pos x="18" y="26"/>
                </a:cxn>
                <a:cxn ang="0">
                  <a:pos x="18" y="32"/>
                </a:cxn>
                <a:cxn ang="0">
                  <a:pos x="4" y="32"/>
                </a:cxn>
                <a:cxn ang="0">
                  <a:pos x="4" y="54"/>
                </a:cxn>
                <a:cxn ang="0">
                  <a:pos x="18" y="54"/>
                </a:cxn>
                <a:cxn ang="0">
                  <a:pos x="18" y="60"/>
                </a:cxn>
                <a:cxn ang="0">
                  <a:pos x="0" y="60"/>
                </a:cxn>
                <a:cxn ang="0">
                  <a:pos x="0" y="0"/>
                </a:cxn>
                <a:cxn ang="0">
                  <a:pos x="18" y="0"/>
                </a:cxn>
                <a:cxn ang="0">
                  <a:pos x="18" y="4"/>
                </a:cxn>
              </a:cxnLst>
              <a:rect l="0" t="0" r="r" b="b"/>
              <a:pathLst>
                <a:path w="18" h="60">
                  <a:moveTo>
                    <a:pt x="18" y="4"/>
                  </a:moveTo>
                  <a:lnTo>
                    <a:pt x="4" y="4"/>
                  </a:lnTo>
                  <a:lnTo>
                    <a:pt x="4" y="26"/>
                  </a:lnTo>
                  <a:lnTo>
                    <a:pt x="18" y="26"/>
                  </a:lnTo>
                  <a:lnTo>
                    <a:pt x="18" y="32"/>
                  </a:lnTo>
                  <a:lnTo>
                    <a:pt x="4" y="32"/>
                  </a:lnTo>
                  <a:lnTo>
                    <a:pt x="4" y="54"/>
                  </a:lnTo>
                  <a:lnTo>
                    <a:pt x="18" y="54"/>
                  </a:lnTo>
                  <a:lnTo>
                    <a:pt x="18" y="60"/>
                  </a:lnTo>
                  <a:lnTo>
                    <a:pt x="0" y="60"/>
                  </a:lnTo>
                  <a:lnTo>
                    <a:pt x="0" y="0"/>
                  </a:lnTo>
                  <a:lnTo>
                    <a:pt x="18" y="0"/>
                  </a:lnTo>
                  <a:lnTo>
                    <a:pt x="1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60" name="Freeform 5983">
              <a:extLst>
                <a:ext uri="{FF2B5EF4-FFF2-40B4-BE49-F238E27FC236}">
                  <a16:creationId xmlns:a16="http://schemas.microsoft.com/office/drawing/2014/main" id="{1982A277-86FE-3F4F-B4BB-DB1AF820D46A}"/>
                </a:ext>
              </a:extLst>
            </p:cNvPr>
            <p:cNvSpPr>
              <a:spLocks/>
            </p:cNvSpPr>
            <p:nvPr/>
          </p:nvSpPr>
          <p:spPr bwMode="auto">
            <a:xfrm>
              <a:off x="3791716" y="2751690"/>
              <a:ext cx="40177" cy="94560"/>
            </a:xfrm>
            <a:custGeom>
              <a:avLst/>
              <a:gdLst/>
              <a:ahLst/>
              <a:cxnLst>
                <a:cxn ang="0">
                  <a:pos x="26" y="60"/>
                </a:cxn>
                <a:cxn ang="0">
                  <a:pos x="20" y="60"/>
                </a:cxn>
                <a:cxn ang="0">
                  <a:pos x="8" y="20"/>
                </a:cxn>
                <a:cxn ang="0">
                  <a:pos x="8" y="20"/>
                </a:cxn>
                <a:cxn ang="0">
                  <a:pos x="6" y="12"/>
                </a:cxn>
                <a:cxn ang="0">
                  <a:pos x="4" y="12"/>
                </a:cxn>
                <a:cxn ang="0">
                  <a:pos x="4" y="12"/>
                </a:cxn>
                <a:cxn ang="0">
                  <a:pos x="6" y="22"/>
                </a:cxn>
                <a:cxn ang="0">
                  <a:pos x="6" y="60"/>
                </a:cxn>
                <a:cxn ang="0">
                  <a:pos x="0" y="60"/>
                </a:cxn>
                <a:cxn ang="0">
                  <a:pos x="0" y="0"/>
                </a:cxn>
                <a:cxn ang="0">
                  <a:pos x="6" y="0"/>
                </a:cxn>
                <a:cxn ang="0">
                  <a:pos x="20" y="42"/>
                </a:cxn>
                <a:cxn ang="0">
                  <a:pos x="20" y="42"/>
                </a:cxn>
                <a:cxn ang="0">
                  <a:pos x="22" y="48"/>
                </a:cxn>
                <a:cxn ang="0">
                  <a:pos x="22" y="48"/>
                </a:cxn>
                <a:cxn ang="0">
                  <a:pos x="22" y="48"/>
                </a:cxn>
                <a:cxn ang="0">
                  <a:pos x="20" y="40"/>
                </a:cxn>
                <a:cxn ang="0">
                  <a:pos x="20" y="0"/>
                </a:cxn>
                <a:cxn ang="0">
                  <a:pos x="26" y="0"/>
                </a:cxn>
                <a:cxn ang="0">
                  <a:pos x="26" y="60"/>
                </a:cxn>
              </a:cxnLst>
              <a:rect l="0" t="0" r="r" b="b"/>
              <a:pathLst>
                <a:path w="26" h="60">
                  <a:moveTo>
                    <a:pt x="26" y="60"/>
                  </a:moveTo>
                  <a:lnTo>
                    <a:pt x="20" y="60"/>
                  </a:lnTo>
                  <a:lnTo>
                    <a:pt x="8" y="20"/>
                  </a:lnTo>
                  <a:lnTo>
                    <a:pt x="8" y="20"/>
                  </a:lnTo>
                  <a:lnTo>
                    <a:pt x="6" y="12"/>
                  </a:lnTo>
                  <a:lnTo>
                    <a:pt x="4" y="12"/>
                  </a:lnTo>
                  <a:lnTo>
                    <a:pt x="4" y="12"/>
                  </a:lnTo>
                  <a:lnTo>
                    <a:pt x="6" y="22"/>
                  </a:lnTo>
                  <a:lnTo>
                    <a:pt x="6" y="60"/>
                  </a:lnTo>
                  <a:lnTo>
                    <a:pt x="0" y="60"/>
                  </a:lnTo>
                  <a:lnTo>
                    <a:pt x="0" y="0"/>
                  </a:lnTo>
                  <a:lnTo>
                    <a:pt x="6" y="0"/>
                  </a:lnTo>
                  <a:lnTo>
                    <a:pt x="20" y="42"/>
                  </a:lnTo>
                  <a:lnTo>
                    <a:pt x="20" y="42"/>
                  </a:lnTo>
                  <a:lnTo>
                    <a:pt x="22" y="48"/>
                  </a:lnTo>
                  <a:lnTo>
                    <a:pt x="22" y="48"/>
                  </a:lnTo>
                  <a:lnTo>
                    <a:pt x="22" y="48"/>
                  </a:lnTo>
                  <a:lnTo>
                    <a:pt x="20" y="40"/>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61" name="Rectangle 5984">
              <a:extLst>
                <a:ext uri="{FF2B5EF4-FFF2-40B4-BE49-F238E27FC236}">
                  <a16:creationId xmlns:a16="http://schemas.microsoft.com/office/drawing/2014/main" id="{445EDF73-3971-8A48-BC9C-D01F8F7BED40}"/>
                </a:ext>
              </a:extLst>
            </p:cNvPr>
            <p:cNvSpPr>
              <a:spLocks noChangeArrowheads="1"/>
            </p:cNvSpPr>
            <p:nvPr/>
          </p:nvSpPr>
          <p:spPr bwMode="auto">
            <a:xfrm>
              <a:off x="3848810" y="2751690"/>
              <a:ext cx="6344"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62" name="Freeform 5985">
              <a:extLst>
                <a:ext uri="{FF2B5EF4-FFF2-40B4-BE49-F238E27FC236}">
                  <a16:creationId xmlns:a16="http://schemas.microsoft.com/office/drawing/2014/main" id="{312E3C90-B318-FA44-B6B2-97767E691C68}"/>
                </a:ext>
              </a:extLst>
            </p:cNvPr>
            <p:cNvSpPr>
              <a:spLocks/>
            </p:cNvSpPr>
            <p:nvPr/>
          </p:nvSpPr>
          <p:spPr bwMode="auto">
            <a:xfrm>
              <a:off x="3867842" y="2747292"/>
              <a:ext cx="44406" cy="98958"/>
            </a:xfrm>
            <a:custGeom>
              <a:avLst/>
              <a:gdLst/>
              <a:ahLst/>
              <a:cxnLst>
                <a:cxn ang="0">
                  <a:pos x="14" y="30"/>
                </a:cxn>
                <a:cxn ang="0">
                  <a:pos x="28" y="30"/>
                </a:cxn>
                <a:cxn ang="0">
                  <a:pos x="28" y="40"/>
                </a:cxn>
                <a:cxn ang="0">
                  <a:pos x="28" y="40"/>
                </a:cxn>
                <a:cxn ang="0">
                  <a:pos x="28" y="48"/>
                </a:cxn>
                <a:cxn ang="0">
                  <a:pos x="26" y="56"/>
                </a:cxn>
                <a:cxn ang="0">
                  <a:pos x="22" y="60"/>
                </a:cxn>
                <a:cxn ang="0">
                  <a:pos x="18" y="62"/>
                </a:cxn>
                <a:cxn ang="0">
                  <a:pos x="14" y="62"/>
                </a:cxn>
                <a:cxn ang="0">
                  <a:pos x="14" y="62"/>
                </a:cxn>
                <a:cxn ang="0">
                  <a:pos x="10" y="62"/>
                </a:cxn>
                <a:cxn ang="0">
                  <a:pos x="8" y="60"/>
                </a:cxn>
                <a:cxn ang="0">
                  <a:pos x="2" y="54"/>
                </a:cxn>
                <a:cxn ang="0">
                  <a:pos x="2" y="44"/>
                </a:cxn>
                <a:cxn ang="0">
                  <a:pos x="0" y="30"/>
                </a:cxn>
                <a:cxn ang="0">
                  <a:pos x="0" y="30"/>
                </a:cxn>
                <a:cxn ang="0">
                  <a:pos x="2" y="20"/>
                </a:cxn>
                <a:cxn ang="0">
                  <a:pos x="4" y="10"/>
                </a:cxn>
                <a:cxn ang="0">
                  <a:pos x="8" y="4"/>
                </a:cxn>
                <a:cxn ang="0">
                  <a:pos x="10" y="2"/>
                </a:cxn>
                <a:cxn ang="0">
                  <a:pos x="16" y="0"/>
                </a:cxn>
                <a:cxn ang="0">
                  <a:pos x="16" y="0"/>
                </a:cxn>
                <a:cxn ang="0">
                  <a:pos x="20" y="2"/>
                </a:cxn>
                <a:cxn ang="0">
                  <a:pos x="24" y="4"/>
                </a:cxn>
                <a:cxn ang="0">
                  <a:pos x="26" y="8"/>
                </a:cxn>
                <a:cxn ang="0">
                  <a:pos x="28" y="12"/>
                </a:cxn>
                <a:cxn ang="0">
                  <a:pos x="22" y="14"/>
                </a:cxn>
                <a:cxn ang="0">
                  <a:pos x="22" y="14"/>
                </a:cxn>
                <a:cxn ang="0">
                  <a:pos x="20" y="8"/>
                </a:cxn>
                <a:cxn ang="0">
                  <a:pos x="18" y="6"/>
                </a:cxn>
                <a:cxn ang="0">
                  <a:pos x="16" y="6"/>
                </a:cxn>
                <a:cxn ang="0">
                  <a:pos x="16" y="6"/>
                </a:cxn>
                <a:cxn ang="0">
                  <a:pos x="12" y="6"/>
                </a:cxn>
                <a:cxn ang="0">
                  <a:pos x="10" y="8"/>
                </a:cxn>
                <a:cxn ang="0">
                  <a:pos x="8" y="14"/>
                </a:cxn>
                <a:cxn ang="0">
                  <a:pos x="6" y="22"/>
                </a:cxn>
                <a:cxn ang="0">
                  <a:pos x="6" y="30"/>
                </a:cxn>
                <a:cxn ang="0">
                  <a:pos x="6" y="30"/>
                </a:cxn>
                <a:cxn ang="0">
                  <a:pos x="6" y="44"/>
                </a:cxn>
                <a:cxn ang="0">
                  <a:pos x="8" y="52"/>
                </a:cxn>
                <a:cxn ang="0">
                  <a:pos x="12" y="56"/>
                </a:cxn>
                <a:cxn ang="0">
                  <a:pos x="16" y="56"/>
                </a:cxn>
                <a:cxn ang="0">
                  <a:pos x="16" y="56"/>
                </a:cxn>
                <a:cxn ang="0">
                  <a:pos x="18" y="56"/>
                </a:cxn>
                <a:cxn ang="0">
                  <a:pos x="20" y="54"/>
                </a:cxn>
                <a:cxn ang="0">
                  <a:pos x="22" y="40"/>
                </a:cxn>
                <a:cxn ang="0">
                  <a:pos x="22" y="34"/>
                </a:cxn>
                <a:cxn ang="0">
                  <a:pos x="14" y="34"/>
                </a:cxn>
                <a:cxn ang="0">
                  <a:pos x="14" y="30"/>
                </a:cxn>
              </a:cxnLst>
              <a:rect l="0" t="0" r="r" b="b"/>
              <a:pathLst>
                <a:path w="28" h="62">
                  <a:moveTo>
                    <a:pt x="14" y="30"/>
                  </a:moveTo>
                  <a:lnTo>
                    <a:pt x="28" y="30"/>
                  </a:lnTo>
                  <a:lnTo>
                    <a:pt x="28" y="40"/>
                  </a:lnTo>
                  <a:lnTo>
                    <a:pt x="28" y="40"/>
                  </a:lnTo>
                  <a:lnTo>
                    <a:pt x="28" y="48"/>
                  </a:lnTo>
                  <a:lnTo>
                    <a:pt x="26" y="56"/>
                  </a:lnTo>
                  <a:lnTo>
                    <a:pt x="22" y="60"/>
                  </a:lnTo>
                  <a:lnTo>
                    <a:pt x="18" y="62"/>
                  </a:lnTo>
                  <a:lnTo>
                    <a:pt x="14" y="62"/>
                  </a:lnTo>
                  <a:lnTo>
                    <a:pt x="14" y="62"/>
                  </a:lnTo>
                  <a:lnTo>
                    <a:pt x="10" y="62"/>
                  </a:lnTo>
                  <a:lnTo>
                    <a:pt x="8" y="60"/>
                  </a:lnTo>
                  <a:lnTo>
                    <a:pt x="2" y="54"/>
                  </a:lnTo>
                  <a:lnTo>
                    <a:pt x="2" y="44"/>
                  </a:lnTo>
                  <a:lnTo>
                    <a:pt x="0" y="30"/>
                  </a:lnTo>
                  <a:lnTo>
                    <a:pt x="0" y="30"/>
                  </a:lnTo>
                  <a:lnTo>
                    <a:pt x="2" y="20"/>
                  </a:lnTo>
                  <a:lnTo>
                    <a:pt x="4" y="10"/>
                  </a:lnTo>
                  <a:lnTo>
                    <a:pt x="8" y="4"/>
                  </a:lnTo>
                  <a:lnTo>
                    <a:pt x="10" y="2"/>
                  </a:lnTo>
                  <a:lnTo>
                    <a:pt x="16" y="0"/>
                  </a:lnTo>
                  <a:lnTo>
                    <a:pt x="16" y="0"/>
                  </a:lnTo>
                  <a:lnTo>
                    <a:pt x="20" y="2"/>
                  </a:lnTo>
                  <a:lnTo>
                    <a:pt x="24" y="4"/>
                  </a:lnTo>
                  <a:lnTo>
                    <a:pt x="26" y="8"/>
                  </a:lnTo>
                  <a:lnTo>
                    <a:pt x="28" y="12"/>
                  </a:lnTo>
                  <a:lnTo>
                    <a:pt x="22" y="14"/>
                  </a:lnTo>
                  <a:lnTo>
                    <a:pt x="22" y="14"/>
                  </a:lnTo>
                  <a:lnTo>
                    <a:pt x="20" y="8"/>
                  </a:lnTo>
                  <a:lnTo>
                    <a:pt x="18" y="6"/>
                  </a:lnTo>
                  <a:lnTo>
                    <a:pt x="16" y="6"/>
                  </a:lnTo>
                  <a:lnTo>
                    <a:pt x="16" y="6"/>
                  </a:lnTo>
                  <a:lnTo>
                    <a:pt x="12" y="6"/>
                  </a:lnTo>
                  <a:lnTo>
                    <a:pt x="10" y="8"/>
                  </a:lnTo>
                  <a:lnTo>
                    <a:pt x="8" y="14"/>
                  </a:lnTo>
                  <a:lnTo>
                    <a:pt x="6" y="22"/>
                  </a:lnTo>
                  <a:lnTo>
                    <a:pt x="6" y="30"/>
                  </a:lnTo>
                  <a:lnTo>
                    <a:pt x="6" y="30"/>
                  </a:lnTo>
                  <a:lnTo>
                    <a:pt x="6" y="44"/>
                  </a:lnTo>
                  <a:lnTo>
                    <a:pt x="8" y="52"/>
                  </a:lnTo>
                  <a:lnTo>
                    <a:pt x="12" y="56"/>
                  </a:lnTo>
                  <a:lnTo>
                    <a:pt x="16" y="56"/>
                  </a:lnTo>
                  <a:lnTo>
                    <a:pt x="16" y="56"/>
                  </a:lnTo>
                  <a:lnTo>
                    <a:pt x="18" y="56"/>
                  </a:lnTo>
                  <a:lnTo>
                    <a:pt x="20" y="54"/>
                  </a:lnTo>
                  <a:lnTo>
                    <a:pt x="22" y="40"/>
                  </a:lnTo>
                  <a:lnTo>
                    <a:pt x="22" y="34"/>
                  </a:lnTo>
                  <a:lnTo>
                    <a:pt x="14" y="34"/>
                  </a:lnTo>
                  <a:lnTo>
                    <a:pt x="14"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63" name="Freeform 5986">
              <a:extLst>
                <a:ext uri="{FF2B5EF4-FFF2-40B4-BE49-F238E27FC236}">
                  <a16:creationId xmlns:a16="http://schemas.microsoft.com/office/drawing/2014/main" id="{D134456D-F633-BE41-A310-46975AA3E4E4}"/>
                </a:ext>
              </a:extLst>
            </p:cNvPr>
            <p:cNvSpPr>
              <a:spLocks/>
            </p:cNvSpPr>
            <p:nvPr/>
          </p:nvSpPr>
          <p:spPr bwMode="auto">
            <a:xfrm>
              <a:off x="3924935" y="2751690"/>
              <a:ext cx="27490" cy="94560"/>
            </a:xfrm>
            <a:custGeom>
              <a:avLst/>
              <a:gdLst/>
              <a:ahLst/>
              <a:cxnLst>
                <a:cxn ang="0">
                  <a:pos x="18" y="4"/>
                </a:cxn>
                <a:cxn ang="0">
                  <a:pos x="6" y="4"/>
                </a:cxn>
                <a:cxn ang="0">
                  <a:pos x="6" y="26"/>
                </a:cxn>
                <a:cxn ang="0">
                  <a:pos x="18" y="26"/>
                </a:cxn>
                <a:cxn ang="0">
                  <a:pos x="18" y="30"/>
                </a:cxn>
                <a:cxn ang="0">
                  <a:pos x="6" y="30"/>
                </a:cxn>
                <a:cxn ang="0">
                  <a:pos x="6" y="54"/>
                </a:cxn>
                <a:cxn ang="0">
                  <a:pos x="18" y="54"/>
                </a:cxn>
                <a:cxn ang="0">
                  <a:pos x="18" y="60"/>
                </a:cxn>
                <a:cxn ang="0">
                  <a:pos x="0" y="60"/>
                </a:cxn>
                <a:cxn ang="0">
                  <a:pos x="0" y="0"/>
                </a:cxn>
                <a:cxn ang="0">
                  <a:pos x="18" y="0"/>
                </a:cxn>
                <a:cxn ang="0">
                  <a:pos x="18" y="4"/>
                </a:cxn>
              </a:cxnLst>
              <a:rect l="0" t="0" r="r" b="b"/>
              <a:pathLst>
                <a:path w="18" h="60">
                  <a:moveTo>
                    <a:pt x="18" y="4"/>
                  </a:moveTo>
                  <a:lnTo>
                    <a:pt x="6" y="4"/>
                  </a:lnTo>
                  <a:lnTo>
                    <a:pt x="6" y="26"/>
                  </a:lnTo>
                  <a:lnTo>
                    <a:pt x="18" y="26"/>
                  </a:lnTo>
                  <a:lnTo>
                    <a:pt x="18" y="30"/>
                  </a:lnTo>
                  <a:lnTo>
                    <a:pt x="6" y="30"/>
                  </a:lnTo>
                  <a:lnTo>
                    <a:pt x="6" y="54"/>
                  </a:lnTo>
                  <a:lnTo>
                    <a:pt x="18" y="54"/>
                  </a:lnTo>
                  <a:lnTo>
                    <a:pt x="18" y="60"/>
                  </a:lnTo>
                  <a:lnTo>
                    <a:pt x="0" y="60"/>
                  </a:lnTo>
                  <a:lnTo>
                    <a:pt x="0" y="0"/>
                  </a:lnTo>
                  <a:lnTo>
                    <a:pt x="18" y="0"/>
                  </a:lnTo>
                  <a:lnTo>
                    <a:pt x="1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64" name="Freeform 5987">
              <a:extLst>
                <a:ext uri="{FF2B5EF4-FFF2-40B4-BE49-F238E27FC236}">
                  <a16:creationId xmlns:a16="http://schemas.microsoft.com/office/drawing/2014/main" id="{B6C77A5F-35AD-AC47-97A3-E66BBBB690AD}"/>
                </a:ext>
              </a:extLst>
            </p:cNvPr>
            <p:cNvSpPr>
              <a:spLocks noEditPoints="1"/>
            </p:cNvSpPr>
            <p:nvPr/>
          </p:nvSpPr>
          <p:spPr bwMode="auto">
            <a:xfrm>
              <a:off x="3965113" y="2751690"/>
              <a:ext cx="38063" cy="94560"/>
            </a:xfrm>
            <a:custGeom>
              <a:avLst/>
              <a:gdLst/>
              <a:ahLst/>
              <a:cxnLst>
                <a:cxn ang="0">
                  <a:pos x="0" y="60"/>
                </a:cxn>
                <a:cxn ang="0">
                  <a:pos x="0" y="0"/>
                </a:cxn>
                <a:cxn ang="0">
                  <a:pos x="6" y="0"/>
                </a:cxn>
                <a:cxn ang="0">
                  <a:pos x="6" y="0"/>
                </a:cxn>
                <a:cxn ang="0">
                  <a:pos x="12" y="0"/>
                </a:cxn>
                <a:cxn ang="0">
                  <a:pos x="18" y="2"/>
                </a:cxn>
                <a:cxn ang="0">
                  <a:pos x="22" y="6"/>
                </a:cxn>
                <a:cxn ang="0">
                  <a:pos x="22" y="14"/>
                </a:cxn>
                <a:cxn ang="0">
                  <a:pos x="22" y="14"/>
                </a:cxn>
                <a:cxn ang="0">
                  <a:pos x="22" y="20"/>
                </a:cxn>
                <a:cxn ang="0">
                  <a:pos x="20" y="26"/>
                </a:cxn>
                <a:cxn ang="0">
                  <a:pos x="18" y="28"/>
                </a:cxn>
                <a:cxn ang="0">
                  <a:pos x="12" y="30"/>
                </a:cxn>
                <a:cxn ang="0">
                  <a:pos x="24" y="60"/>
                </a:cxn>
                <a:cxn ang="0">
                  <a:pos x="20" y="60"/>
                </a:cxn>
                <a:cxn ang="0">
                  <a:pos x="6" y="30"/>
                </a:cxn>
                <a:cxn ang="0">
                  <a:pos x="6" y="30"/>
                </a:cxn>
                <a:cxn ang="0">
                  <a:pos x="6" y="60"/>
                </a:cxn>
                <a:cxn ang="0">
                  <a:pos x="0" y="60"/>
                </a:cxn>
                <a:cxn ang="0">
                  <a:pos x="6" y="26"/>
                </a:cxn>
                <a:cxn ang="0">
                  <a:pos x="8" y="26"/>
                </a:cxn>
                <a:cxn ang="0">
                  <a:pos x="8" y="26"/>
                </a:cxn>
                <a:cxn ang="0">
                  <a:pos x="12" y="24"/>
                </a:cxn>
                <a:cxn ang="0">
                  <a:pos x="16" y="24"/>
                </a:cxn>
                <a:cxn ang="0">
                  <a:pos x="16" y="20"/>
                </a:cxn>
                <a:cxn ang="0">
                  <a:pos x="18" y="14"/>
                </a:cxn>
                <a:cxn ang="0">
                  <a:pos x="18" y="14"/>
                </a:cxn>
                <a:cxn ang="0">
                  <a:pos x="16" y="10"/>
                </a:cxn>
                <a:cxn ang="0">
                  <a:pos x="14" y="6"/>
                </a:cxn>
                <a:cxn ang="0">
                  <a:pos x="12" y="4"/>
                </a:cxn>
                <a:cxn ang="0">
                  <a:pos x="8" y="4"/>
                </a:cxn>
                <a:cxn ang="0">
                  <a:pos x="6" y="4"/>
                </a:cxn>
                <a:cxn ang="0">
                  <a:pos x="6" y="26"/>
                </a:cxn>
              </a:cxnLst>
              <a:rect l="0" t="0" r="r" b="b"/>
              <a:pathLst>
                <a:path w="24" h="60">
                  <a:moveTo>
                    <a:pt x="0" y="60"/>
                  </a:moveTo>
                  <a:lnTo>
                    <a:pt x="0" y="0"/>
                  </a:lnTo>
                  <a:lnTo>
                    <a:pt x="6" y="0"/>
                  </a:lnTo>
                  <a:lnTo>
                    <a:pt x="6" y="0"/>
                  </a:lnTo>
                  <a:lnTo>
                    <a:pt x="12" y="0"/>
                  </a:lnTo>
                  <a:lnTo>
                    <a:pt x="18" y="2"/>
                  </a:lnTo>
                  <a:lnTo>
                    <a:pt x="22" y="6"/>
                  </a:lnTo>
                  <a:lnTo>
                    <a:pt x="22" y="14"/>
                  </a:lnTo>
                  <a:lnTo>
                    <a:pt x="22" y="14"/>
                  </a:lnTo>
                  <a:lnTo>
                    <a:pt x="22" y="20"/>
                  </a:lnTo>
                  <a:lnTo>
                    <a:pt x="20" y="26"/>
                  </a:lnTo>
                  <a:lnTo>
                    <a:pt x="18" y="28"/>
                  </a:lnTo>
                  <a:lnTo>
                    <a:pt x="12" y="30"/>
                  </a:lnTo>
                  <a:lnTo>
                    <a:pt x="24" y="60"/>
                  </a:lnTo>
                  <a:lnTo>
                    <a:pt x="20" y="60"/>
                  </a:lnTo>
                  <a:lnTo>
                    <a:pt x="6" y="30"/>
                  </a:lnTo>
                  <a:lnTo>
                    <a:pt x="6" y="30"/>
                  </a:lnTo>
                  <a:lnTo>
                    <a:pt x="6" y="60"/>
                  </a:lnTo>
                  <a:lnTo>
                    <a:pt x="0" y="60"/>
                  </a:lnTo>
                  <a:close/>
                  <a:moveTo>
                    <a:pt x="6" y="26"/>
                  </a:moveTo>
                  <a:lnTo>
                    <a:pt x="8" y="26"/>
                  </a:lnTo>
                  <a:lnTo>
                    <a:pt x="8" y="26"/>
                  </a:lnTo>
                  <a:lnTo>
                    <a:pt x="12" y="24"/>
                  </a:lnTo>
                  <a:lnTo>
                    <a:pt x="16" y="24"/>
                  </a:lnTo>
                  <a:lnTo>
                    <a:pt x="16" y="20"/>
                  </a:lnTo>
                  <a:lnTo>
                    <a:pt x="18" y="14"/>
                  </a:lnTo>
                  <a:lnTo>
                    <a:pt x="18" y="14"/>
                  </a:lnTo>
                  <a:lnTo>
                    <a:pt x="16" y="10"/>
                  </a:lnTo>
                  <a:lnTo>
                    <a:pt x="14" y="6"/>
                  </a:lnTo>
                  <a:lnTo>
                    <a:pt x="12" y="4"/>
                  </a:lnTo>
                  <a:lnTo>
                    <a:pt x="8"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65" name="Rectangle 5988">
              <a:extLst>
                <a:ext uri="{FF2B5EF4-FFF2-40B4-BE49-F238E27FC236}">
                  <a16:creationId xmlns:a16="http://schemas.microsoft.com/office/drawing/2014/main" id="{BBDCA1E4-FB0D-5D4E-80AB-B61A5AA91BAB}"/>
                </a:ext>
              </a:extLst>
            </p:cNvPr>
            <p:cNvSpPr>
              <a:spLocks noChangeArrowheads="1"/>
            </p:cNvSpPr>
            <p:nvPr/>
          </p:nvSpPr>
          <p:spPr bwMode="auto">
            <a:xfrm>
              <a:off x="4013748" y="2751690"/>
              <a:ext cx="8458"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66" name="Freeform 5989">
              <a:extLst>
                <a:ext uri="{FF2B5EF4-FFF2-40B4-BE49-F238E27FC236}">
                  <a16:creationId xmlns:a16="http://schemas.microsoft.com/office/drawing/2014/main" id="{B86D1132-FD99-874C-81C6-033F719789ED}"/>
                </a:ext>
              </a:extLst>
            </p:cNvPr>
            <p:cNvSpPr>
              <a:spLocks noEditPoints="1"/>
            </p:cNvSpPr>
            <p:nvPr/>
          </p:nvSpPr>
          <p:spPr bwMode="auto">
            <a:xfrm>
              <a:off x="4032780" y="2751690"/>
              <a:ext cx="44406" cy="94560"/>
            </a:xfrm>
            <a:custGeom>
              <a:avLst/>
              <a:gdLst/>
              <a:ahLst/>
              <a:cxnLst>
                <a:cxn ang="0">
                  <a:pos x="28" y="60"/>
                </a:cxn>
                <a:cxn ang="0">
                  <a:pos x="22" y="60"/>
                </a:cxn>
                <a:cxn ang="0">
                  <a:pos x="20" y="48"/>
                </a:cxn>
                <a:cxn ang="0">
                  <a:pos x="8" y="48"/>
                </a:cxn>
                <a:cxn ang="0">
                  <a:pos x="6" y="60"/>
                </a:cxn>
                <a:cxn ang="0">
                  <a:pos x="0" y="60"/>
                </a:cxn>
                <a:cxn ang="0">
                  <a:pos x="12" y="0"/>
                </a:cxn>
                <a:cxn ang="0">
                  <a:pos x="16" y="0"/>
                </a:cxn>
                <a:cxn ang="0">
                  <a:pos x="28" y="60"/>
                </a:cxn>
                <a:cxn ang="0">
                  <a:pos x="20" y="42"/>
                </a:cxn>
                <a:cxn ang="0">
                  <a:pos x="16" y="20"/>
                </a:cxn>
                <a:cxn ang="0">
                  <a:pos x="16" y="20"/>
                </a:cxn>
                <a:cxn ang="0">
                  <a:pos x="14" y="6"/>
                </a:cxn>
                <a:cxn ang="0">
                  <a:pos x="14" y="6"/>
                </a:cxn>
                <a:cxn ang="0">
                  <a:pos x="14" y="6"/>
                </a:cxn>
                <a:cxn ang="0">
                  <a:pos x="12" y="20"/>
                </a:cxn>
                <a:cxn ang="0">
                  <a:pos x="8" y="42"/>
                </a:cxn>
                <a:cxn ang="0">
                  <a:pos x="20" y="42"/>
                </a:cxn>
              </a:cxnLst>
              <a:rect l="0" t="0" r="r" b="b"/>
              <a:pathLst>
                <a:path w="28" h="60">
                  <a:moveTo>
                    <a:pt x="28" y="60"/>
                  </a:moveTo>
                  <a:lnTo>
                    <a:pt x="22" y="60"/>
                  </a:lnTo>
                  <a:lnTo>
                    <a:pt x="20" y="48"/>
                  </a:lnTo>
                  <a:lnTo>
                    <a:pt x="8" y="48"/>
                  </a:lnTo>
                  <a:lnTo>
                    <a:pt x="6" y="60"/>
                  </a:lnTo>
                  <a:lnTo>
                    <a:pt x="0" y="60"/>
                  </a:lnTo>
                  <a:lnTo>
                    <a:pt x="12" y="0"/>
                  </a:lnTo>
                  <a:lnTo>
                    <a:pt x="16" y="0"/>
                  </a:lnTo>
                  <a:lnTo>
                    <a:pt x="28" y="60"/>
                  </a:lnTo>
                  <a:close/>
                  <a:moveTo>
                    <a:pt x="20" y="42"/>
                  </a:moveTo>
                  <a:lnTo>
                    <a:pt x="16" y="20"/>
                  </a:lnTo>
                  <a:lnTo>
                    <a:pt x="16" y="20"/>
                  </a:lnTo>
                  <a:lnTo>
                    <a:pt x="14" y="6"/>
                  </a:lnTo>
                  <a:lnTo>
                    <a:pt x="14" y="6"/>
                  </a:lnTo>
                  <a:lnTo>
                    <a:pt x="14" y="6"/>
                  </a:lnTo>
                  <a:lnTo>
                    <a:pt x="12" y="20"/>
                  </a:lnTo>
                  <a:lnTo>
                    <a:pt x="8"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67" name="Freeform 5990">
              <a:extLst>
                <a:ext uri="{FF2B5EF4-FFF2-40B4-BE49-F238E27FC236}">
                  <a16:creationId xmlns:a16="http://schemas.microsoft.com/office/drawing/2014/main" id="{6460F55A-D038-9244-938B-FA4E197575EC}"/>
                </a:ext>
              </a:extLst>
            </p:cNvPr>
            <p:cNvSpPr>
              <a:spLocks/>
            </p:cNvSpPr>
            <p:nvPr/>
          </p:nvSpPr>
          <p:spPr bwMode="auto">
            <a:xfrm>
              <a:off x="4584688" y="2382248"/>
              <a:ext cx="38063" cy="98958"/>
            </a:xfrm>
            <a:custGeom>
              <a:avLst/>
              <a:gdLst/>
              <a:ahLst/>
              <a:cxnLst>
                <a:cxn ang="0">
                  <a:pos x="24" y="60"/>
                </a:cxn>
                <a:cxn ang="0">
                  <a:pos x="24" y="60"/>
                </a:cxn>
                <a:cxn ang="0">
                  <a:pos x="20" y="62"/>
                </a:cxn>
                <a:cxn ang="0">
                  <a:pos x="16" y="62"/>
                </a:cxn>
                <a:cxn ang="0">
                  <a:pos x="16" y="62"/>
                </a:cxn>
                <a:cxn ang="0">
                  <a:pos x="12" y="62"/>
                </a:cxn>
                <a:cxn ang="0">
                  <a:pos x="8" y="60"/>
                </a:cxn>
                <a:cxn ang="0">
                  <a:pos x="4" y="52"/>
                </a:cxn>
                <a:cxn ang="0">
                  <a:pos x="0" y="42"/>
                </a:cxn>
                <a:cxn ang="0">
                  <a:pos x="0" y="34"/>
                </a:cxn>
                <a:cxn ang="0">
                  <a:pos x="0" y="34"/>
                </a:cxn>
                <a:cxn ang="0">
                  <a:pos x="0" y="24"/>
                </a:cxn>
                <a:cxn ang="0">
                  <a:pos x="2" y="14"/>
                </a:cxn>
                <a:cxn ang="0">
                  <a:pos x="4" y="8"/>
                </a:cxn>
                <a:cxn ang="0">
                  <a:pos x="8" y="4"/>
                </a:cxn>
                <a:cxn ang="0">
                  <a:pos x="12" y="2"/>
                </a:cxn>
                <a:cxn ang="0">
                  <a:pos x="18" y="0"/>
                </a:cxn>
                <a:cxn ang="0">
                  <a:pos x="18" y="0"/>
                </a:cxn>
                <a:cxn ang="0">
                  <a:pos x="20" y="0"/>
                </a:cxn>
                <a:cxn ang="0">
                  <a:pos x="24" y="2"/>
                </a:cxn>
                <a:cxn ang="0">
                  <a:pos x="24" y="8"/>
                </a:cxn>
                <a:cxn ang="0">
                  <a:pos x="24" y="8"/>
                </a:cxn>
                <a:cxn ang="0">
                  <a:pos x="20" y="6"/>
                </a:cxn>
                <a:cxn ang="0">
                  <a:pos x="18" y="6"/>
                </a:cxn>
                <a:cxn ang="0">
                  <a:pos x="18" y="6"/>
                </a:cxn>
                <a:cxn ang="0">
                  <a:pos x="14" y="6"/>
                </a:cxn>
                <a:cxn ang="0">
                  <a:pos x="12" y="8"/>
                </a:cxn>
                <a:cxn ang="0">
                  <a:pos x="8" y="14"/>
                </a:cxn>
                <a:cxn ang="0">
                  <a:pos x="6" y="22"/>
                </a:cxn>
                <a:cxn ang="0">
                  <a:pos x="6" y="32"/>
                </a:cxn>
                <a:cxn ang="0">
                  <a:pos x="6" y="32"/>
                </a:cxn>
                <a:cxn ang="0">
                  <a:pos x="6" y="38"/>
                </a:cxn>
                <a:cxn ang="0">
                  <a:pos x="8" y="46"/>
                </a:cxn>
                <a:cxn ang="0">
                  <a:pos x="10" y="54"/>
                </a:cxn>
                <a:cxn ang="0">
                  <a:pos x="14" y="56"/>
                </a:cxn>
                <a:cxn ang="0">
                  <a:pos x="16" y="56"/>
                </a:cxn>
                <a:cxn ang="0">
                  <a:pos x="16" y="56"/>
                </a:cxn>
                <a:cxn ang="0">
                  <a:pos x="20" y="56"/>
                </a:cxn>
                <a:cxn ang="0">
                  <a:pos x="24" y="54"/>
                </a:cxn>
                <a:cxn ang="0">
                  <a:pos x="24" y="60"/>
                </a:cxn>
              </a:cxnLst>
              <a:rect l="0" t="0" r="r" b="b"/>
              <a:pathLst>
                <a:path w="24" h="62">
                  <a:moveTo>
                    <a:pt x="24" y="60"/>
                  </a:moveTo>
                  <a:lnTo>
                    <a:pt x="24" y="60"/>
                  </a:lnTo>
                  <a:lnTo>
                    <a:pt x="20" y="62"/>
                  </a:lnTo>
                  <a:lnTo>
                    <a:pt x="16" y="62"/>
                  </a:lnTo>
                  <a:lnTo>
                    <a:pt x="16" y="62"/>
                  </a:lnTo>
                  <a:lnTo>
                    <a:pt x="12" y="62"/>
                  </a:lnTo>
                  <a:lnTo>
                    <a:pt x="8" y="60"/>
                  </a:lnTo>
                  <a:lnTo>
                    <a:pt x="4" y="52"/>
                  </a:lnTo>
                  <a:lnTo>
                    <a:pt x="0" y="42"/>
                  </a:lnTo>
                  <a:lnTo>
                    <a:pt x="0" y="34"/>
                  </a:lnTo>
                  <a:lnTo>
                    <a:pt x="0" y="34"/>
                  </a:lnTo>
                  <a:lnTo>
                    <a:pt x="0" y="24"/>
                  </a:lnTo>
                  <a:lnTo>
                    <a:pt x="2" y="14"/>
                  </a:lnTo>
                  <a:lnTo>
                    <a:pt x="4" y="8"/>
                  </a:lnTo>
                  <a:lnTo>
                    <a:pt x="8" y="4"/>
                  </a:lnTo>
                  <a:lnTo>
                    <a:pt x="12" y="2"/>
                  </a:lnTo>
                  <a:lnTo>
                    <a:pt x="18" y="0"/>
                  </a:lnTo>
                  <a:lnTo>
                    <a:pt x="18" y="0"/>
                  </a:lnTo>
                  <a:lnTo>
                    <a:pt x="20" y="0"/>
                  </a:lnTo>
                  <a:lnTo>
                    <a:pt x="24" y="2"/>
                  </a:lnTo>
                  <a:lnTo>
                    <a:pt x="24" y="8"/>
                  </a:lnTo>
                  <a:lnTo>
                    <a:pt x="24" y="8"/>
                  </a:lnTo>
                  <a:lnTo>
                    <a:pt x="20" y="6"/>
                  </a:lnTo>
                  <a:lnTo>
                    <a:pt x="18" y="6"/>
                  </a:lnTo>
                  <a:lnTo>
                    <a:pt x="18" y="6"/>
                  </a:lnTo>
                  <a:lnTo>
                    <a:pt x="14" y="6"/>
                  </a:lnTo>
                  <a:lnTo>
                    <a:pt x="12" y="8"/>
                  </a:lnTo>
                  <a:lnTo>
                    <a:pt x="8" y="14"/>
                  </a:lnTo>
                  <a:lnTo>
                    <a:pt x="6" y="22"/>
                  </a:lnTo>
                  <a:lnTo>
                    <a:pt x="6" y="32"/>
                  </a:lnTo>
                  <a:lnTo>
                    <a:pt x="6" y="32"/>
                  </a:lnTo>
                  <a:lnTo>
                    <a:pt x="6" y="38"/>
                  </a:lnTo>
                  <a:lnTo>
                    <a:pt x="8" y="46"/>
                  </a:lnTo>
                  <a:lnTo>
                    <a:pt x="10" y="54"/>
                  </a:lnTo>
                  <a:lnTo>
                    <a:pt x="14" y="56"/>
                  </a:lnTo>
                  <a:lnTo>
                    <a:pt x="16" y="56"/>
                  </a:lnTo>
                  <a:lnTo>
                    <a:pt x="16" y="56"/>
                  </a:lnTo>
                  <a:lnTo>
                    <a:pt x="20" y="56"/>
                  </a:lnTo>
                  <a:lnTo>
                    <a:pt x="24" y="54"/>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68" name="Freeform 5991">
              <a:extLst>
                <a:ext uri="{FF2B5EF4-FFF2-40B4-BE49-F238E27FC236}">
                  <a16:creationId xmlns:a16="http://schemas.microsoft.com/office/drawing/2014/main" id="{C1D54D78-4EF2-3C46-AD6B-1927C05F836B}"/>
                </a:ext>
              </a:extLst>
            </p:cNvPr>
            <p:cNvSpPr>
              <a:spLocks/>
            </p:cNvSpPr>
            <p:nvPr/>
          </p:nvSpPr>
          <p:spPr bwMode="auto">
            <a:xfrm>
              <a:off x="4635438" y="2386647"/>
              <a:ext cx="38063" cy="94560"/>
            </a:xfrm>
            <a:custGeom>
              <a:avLst/>
              <a:gdLst/>
              <a:ahLst/>
              <a:cxnLst>
                <a:cxn ang="0">
                  <a:pos x="24" y="60"/>
                </a:cxn>
                <a:cxn ang="0">
                  <a:pos x="18" y="60"/>
                </a:cxn>
                <a:cxn ang="0">
                  <a:pos x="18" y="28"/>
                </a:cxn>
                <a:cxn ang="0">
                  <a:pos x="4" y="28"/>
                </a:cxn>
                <a:cxn ang="0">
                  <a:pos x="4" y="60"/>
                </a:cxn>
                <a:cxn ang="0">
                  <a:pos x="0" y="60"/>
                </a:cxn>
                <a:cxn ang="0">
                  <a:pos x="0" y="0"/>
                </a:cxn>
                <a:cxn ang="0">
                  <a:pos x="4" y="0"/>
                </a:cxn>
                <a:cxn ang="0">
                  <a:pos x="4" y="24"/>
                </a:cxn>
                <a:cxn ang="0">
                  <a:pos x="18" y="24"/>
                </a:cxn>
                <a:cxn ang="0">
                  <a:pos x="18" y="0"/>
                </a:cxn>
                <a:cxn ang="0">
                  <a:pos x="24" y="0"/>
                </a:cxn>
                <a:cxn ang="0">
                  <a:pos x="24" y="60"/>
                </a:cxn>
              </a:cxnLst>
              <a:rect l="0" t="0" r="r" b="b"/>
              <a:pathLst>
                <a:path w="24" h="60">
                  <a:moveTo>
                    <a:pt x="24" y="60"/>
                  </a:moveTo>
                  <a:lnTo>
                    <a:pt x="18" y="60"/>
                  </a:lnTo>
                  <a:lnTo>
                    <a:pt x="18" y="28"/>
                  </a:lnTo>
                  <a:lnTo>
                    <a:pt x="4" y="28"/>
                  </a:lnTo>
                  <a:lnTo>
                    <a:pt x="4" y="60"/>
                  </a:lnTo>
                  <a:lnTo>
                    <a:pt x="0" y="60"/>
                  </a:lnTo>
                  <a:lnTo>
                    <a:pt x="0" y="0"/>
                  </a:lnTo>
                  <a:lnTo>
                    <a:pt x="4" y="0"/>
                  </a:lnTo>
                  <a:lnTo>
                    <a:pt x="4" y="24"/>
                  </a:lnTo>
                  <a:lnTo>
                    <a:pt x="18" y="24"/>
                  </a:lnTo>
                  <a:lnTo>
                    <a:pt x="18"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69" name="Freeform 5992">
              <a:extLst>
                <a:ext uri="{FF2B5EF4-FFF2-40B4-BE49-F238E27FC236}">
                  <a16:creationId xmlns:a16="http://schemas.microsoft.com/office/drawing/2014/main" id="{F6C8E9EB-BD7A-0340-9CD3-2920C609F10E}"/>
                </a:ext>
              </a:extLst>
            </p:cNvPr>
            <p:cNvSpPr>
              <a:spLocks noEditPoints="1"/>
            </p:cNvSpPr>
            <p:nvPr/>
          </p:nvSpPr>
          <p:spPr bwMode="auto">
            <a:xfrm>
              <a:off x="4684074" y="2386647"/>
              <a:ext cx="44406" cy="94560"/>
            </a:xfrm>
            <a:custGeom>
              <a:avLst/>
              <a:gdLst/>
              <a:ahLst/>
              <a:cxnLst>
                <a:cxn ang="0">
                  <a:pos x="28" y="60"/>
                </a:cxn>
                <a:cxn ang="0">
                  <a:pos x="22" y="60"/>
                </a:cxn>
                <a:cxn ang="0">
                  <a:pos x="20" y="48"/>
                </a:cxn>
                <a:cxn ang="0">
                  <a:pos x="8" y="48"/>
                </a:cxn>
                <a:cxn ang="0">
                  <a:pos x="6" y="60"/>
                </a:cxn>
                <a:cxn ang="0">
                  <a:pos x="0" y="60"/>
                </a:cxn>
                <a:cxn ang="0">
                  <a:pos x="12" y="0"/>
                </a:cxn>
                <a:cxn ang="0">
                  <a:pos x="16" y="0"/>
                </a:cxn>
                <a:cxn ang="0">
                  <a:pos x="28" y="60"/>
                </a:cxn>
                <a:cxn ang="0">
                  <a:pos x="20" y="42"/>
                </a:cxn>
                <a:cxn ang="0">
                  <a:pos x="16" y="20"/>
                </a:cxn>
                <a:cxn ang="0">
                  <a:pos x="16" y="20"/>
                </a:cxn>
                <a:cxn ang="0">
                  <a:pos x="14" y="6"/>
                </a:cxn>
                <a:cxn ang="0">
                  <a:pos x="14" y="6"/>
                </a:cxn>
                <a:cxn ang="0">
                  <a:pos x="14" y="6"/>
                </a:cxn>
                <a:cxn ang="0">
                  <a:pos x="12" y="20"/>
                </a:cxn>
                <a:cxn ang="0">
                  <a:pos x="8" y="42"/>
                </a:cxn>
                <a:cxn ang="0">
                  <a:pos x="20" y="42"/>
                </a:cxn>
              </a:cxnLst>
              <a:rect l="0" t="0" r="r" b="b"/>
              <a:pathLst>
                <a:path w="28" h="60">
                  <a:moveTo>
                    <a:pt x="28" y="60"/>
                  </a:moveTo>
                  <a:lnTo>
                    <a:pt x="22" y="60"/>
                  </a:lnTo>
                  <a:lnTo>
                    <a:pt x="20" y="48"/>
                  </a:lnTo>
                  <a:lnTo>
                    <a:pt x="8" y="48"/>
                  </a:lnTo>
                  <a:lnTo>
                    <a:pt x="6" y="60"/>
                  </a:lnTo>
                  <a:lnTo>
                    <a:pt x="0" y="60"/>
                  </a:lnTo>
                  <a:lnTo>
                    <a:pt x="12" y="0"/>
                  </a:lnTo>
                  <a:lnTo>
                    <a:pt x="16" y="0"/>
                  </a:lnTo>
                  <a:lnTo>
                    <a:pt x="28" y="60"/>
                  </a:lnTo>
                  <a:close/>
                  <a:moveTo>
                    <a:pt x="20" y="42"/>
                  </a:moveTo>
                  <a:lnTo>
                    <a:pt x="16" y="20"/>
                  </a:lnTo>
                  <a:lnTo>
                    <a:pt x="16" y="20"/>
                  </a:lnTo>
                  <a:lnTo>
                    <a:pt x="14" y="6"/>
                  </a:lnTo>
                  <a:lnTo>
                    <a:pt x="14" y="6"/>
                  </a:lnTo>
                  <a:lnTo>
                    <a:pt x="14" y="6"/>
                  </a:lnTo>
                  <a:lnTo>
                    <a:pt x="12" y="20"/>
                  </a:lnTo>
                  <a:lnTo>
                    <a:pt x="8"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70" name="Freeform 5993">
              <a:extLst>
                <a:ext uri="{FF2B5EF4-FFF2-40B4-BE49-F238E27FC236}">
                  <a16:creationId xmlns:a16="http://schemas.microsoft.com/office/drawing/2014/main" id="{9937A0F2-8CB2-A744-A2B8-EA750AE5A4A2}"/>
                </a:ext>
              </a:extLst>
            </p:cNvPr>
            <p:cNvSpPr>
              <a:spLocks noEditPoints="1"/>
            </p:cNvSpPr>
            <p:nvPr/>
          </p:nvSpPr>
          <p:spPr bwMode="auto">
            <a:xfrm>
              <a:off x="4736938" y="2386647"/>
              <a:ext cx="38063" cy="94560"/>
            </a:xfrm>
            <a:custGeom>
              <a:avLst/>
              <a:gdLst/>
              <a:ahLst/>
              <a:cxnLst>
                <a:cxn ang="0">
                  <a:pos x="0" y="0"/>
                </a:cxn>
                <a:cxn ang="0">
                  <a:pos x="6" y="0"/>
                </a:cxn>
                <a:cxn ang="0">
                  <a:pos x="6" y="0"/>
                </a:cxn>
                <a:cxn ang="0">
                  <a:pos x="14" y="0"/>
                </a:cxn>
                <a:cxn ang="0">
                  <a:pos x="16" y="2"/>
                </a:cxn>
                <a:cxn ang="0">
                  <a:pos x="20" y="4"/>
                </a:cxn>
                <a:cxn ang="0">
                  <a:pos x="22" y="8"/>
                </a:cxn>
                <a:cxn ang="0">
                  <a:pos x="22" y="12"/>
                </a:cxn>
                <a:cxn ang="0">
                  <a:pos x="24" y="30"/>
                </a:cxn>
                <a:cxn ang="0">
                  <a:pos x="24" y="30"/>
                </a:cxn>
                <a:cxn ang="0">
                  <a:pos x="24" y="44"/>
                </a:cxn>
                <a:cxn ang="0">
                  <a:pos x="20" y="54"/>
                </a:cxn>
                <a:cxn ang="0">
                  <a:pos x="18" y="56"/>
                </a:cxn>
                <a:cxn ang="0">
                  <a:pos x="14" y="58"/>
                </a:cxn>
                <a:cxn ang="0">
                  <a:pos x="6" y="60"/>
                </a:cxn>
                <a:cxn ang="0">
                  <a:pos x="0" y="60"/>
                </a:cxn>
                <a:cxn ang="0">
                  <a:pos x="0" y="0"/>
                </a:cxn>
                <a:cxn ang="0">
                  <a:pos x="4" y="54"/>
                </a:cxn>
                <a:cxn ang="0">
                  <a:pos x="6" y="54"/>
                </a:cxn>
                <a:cxn ang="0">
                  <a:pos x="6" y="54"/>
                </a:cxn>
                <a:cxn ang="0">
                  <a:pos x="12" y="54"/>
                </a:cxn>
                <a:cxn ang="0">
                  <a:pos x="16" y="48"/>
                </a:cxn>
                <a:cxn ang="0">
                  <a:pos x="18" y="40"/>
                </a:cxn>
                <a:cxn ang="0">
                  <a:pos x="18" y="30"/>
                </a:cxn>
                <a:cxn ang="0">
                  <a:pos x="18" y="30"/>
                </a:cxn>
                <a:cxn ang="0">
                  <a:pos x="18" y="16"/>
                </a:cxn>
                <a:cxn ang="0">
                  <a:pos x="16" y="10"/>
                </a:cxn>
                <a:cxn ang="0">
                  <a:pos x="12" y="6"/>
                </a:cxn>
                <a:cxn ang="0">
                  <a:pos x="6" y="4"/>
                </a:cxn>
                <a:cxn ang="0">
                  <a:pos x="4" y="4"/>
                </a:cxn>
                <a:cxn ang="0">
                  <a:pos x="4" y="54"/>
                </a:cxn>
              </a:cxnLst>
              <a:rect l="0" t="0" r="r" b="b"/>
              <a:pathLst>
                <a:path w="24" h="60">
                  <a:moveTo>
                    <a:pt x="0" y="0"/>
                  </a:moveTo>
                  <a:lnTo>
                    <a:pt x="6" y="0"/>
                  </a:lnTo>
                  <a:lnTo>
                    <a:pt x="6" y="0"/>
                  </a:lnTo>
                  <a:lnTo>
                    <a:pt x="14" y="0"/>
                  </a:lnTo>
                  <a:lnTo>
                    <a:pt x="16" y="2"/>
                  </a:lnTo>
                  <a:lnTo>
                    <a:pt x="20" y="4"/>
                  </a:lnTo>
                  <a:lnTo>
                    <a:pt x="22" y="8"/>
                  </a:lnTo>
                  <a:lnTo>
                    <a:pt x="22" y="12"/>
                  </a:lnTo>
                  <a:lnTo>
                    <a:pt x="24" y="30"/>
                  </a:lnTo>
                  <a:lnTo>
                    <a:pt x="24" y="30"/>
                  </a:lnTo>
                  <a:lnTo>
                    <a:pt x="24" y="44"/>
                  </a:lnTo>
                  <a:lnTo>
                    <a:pt x="20" y="54"/>
                  </a:lnTo>
                  <a:lnTo>
                    <a:pt x="18" y="56"/>
                  </a:lnTo>
                  <a:lnTo>
                    <a:pt x="14" y="58"/>
                  </a:lnTo>
                  <a:lnTo>
                    <a:pt x="6" y="60"/>
                  </a:lnTo>
                  <a:lnTo>
                    <a:pt x="0" y="60"/>
                  </a:lnTo>
                  <a:lnTo>
                    <a:pt x="0" y="0"/>
                  </a:lnTo>
                  <a:close/>
                  <a:moveTo>
                    <a:pt x="4" y="54"/>
                  </a:moveTo>
                  <a:lnTo>
                    <a:pt x="6" y="54"/>
                  </a:lnTo>
                  <a:lnTo>
                    <a:pt x="6" y="54"/>
                  </a:lnTo>
                  <a:lnTo>
                    <a:pt x="12" y="54"/>
                  </a:lnTo>
                  <a:lnTo>
                    <a:pt x="16" y="48"/>
                  </a:lnTo>
                  <a:lnTo>
                    <a:pt x="18" y="40"/>
                  </a:lnTo>
                  <a:lnTo>
                    <a:pt x="18" y="30"/>
                  </a:lnTo>
                  <a:lnTo>
                    <a:pt x="18" y="30"/>
                  </a:lnTo>
                  <a:lnTo>
                    <a:pt x="18" y="16"/>
                  </a:lnTo>
                  <a:lnTo>
                    <a:pt x="16" y="10"/>
                  </a:lnTo>
                  <a:lnTo>
                    <a:pt x="12" y="6"/>
                  </a:lnTo>
                  <a:lnTo>
                    <a:pt x="6" y="4"/>
                  </a:lnTo>
                  <a:lnTo>
                    <a:pt x="4" y="4"/>
                  </a:lnTo>
                  <a:lnTo>
                    <a:pt x="4"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71" name="Freeform 5994">
              <a:extLst>
                <a:ext uri="{FF2B5EF4-FFF2-40B4-BE49-F238E27FC236}">
                  <a16:creationId xmlns:a16="http://schemas.microsoft.com/office/drawing/2014/main" id="{21B3C090-187E-194D-B7D6-E391635BA187}"/>
                </a:ext>
              </a:extLst>
            </p:cNvPr>
            <p:cNvSpPr>
              <a:spLocks/>
            </p:cNvSpPr>
            <p:nvPr/>
          </p:nvSpPr>
          <p:spPr bwMode="auto">
            <a:xfrm>
              <a:off x="3857268" y="2208524"/>
              <a:ext cx="42292" cy="94559"/>
            </a:xfrm>
            <a:custGeom>
              <a:avLst/>
              <a:gdLst/>
              <a:ahLst/>
              <a:cxnLst>
                <a:cxn ang="0">
                  <a:pos x="26" y="60"/>
                </a:cxn>
                <a:cxn ang="0">
                  <a:pos x="20" y="60"/>
                </a:cxn>
                <a:cxn ang="0">
                  <a:pos x="8" y="20"/>
                </a:cxn>
                <a:cxn ang="0">
                  <a:pos x="8" y="20"/>
                </a:cxn>
                <a:cxn ang="0">
                  <a:pos x="6" y="12"/>
                </a:cxn>
                <a:cxn ang="0">
                  <a:pos x="4" y="12"/>
                </a:cxn>
                <a:cxn ang="0">
                  <a:pos x="4" y="12"/>
                </a:cxn>
                <a:cxn ang="0">
                  <a:pos x="6" y="24"/>
                </a:cxn>
                <a:cxn ang="0">
                  <a:pos x="6" y="60"/>
                </a:cxn>
                <a:cxn ang="0">
                  <a:pos x="0" y="60"/>
                </a:cxn>
                <a:cxn ang="0">
                  <a:pos x="0" y="0"/>
                </a:cxn>
                <a:cxn ang="0">
                  <a:pos x="6" y="0"/>
                </a:cxn>
                <a:cxn ang="0">
                  <a:pos x="20" y="42"/>
                </a:cxn>
                <a:cxn ang="0">
                  <a:pos x="20" y="42"/>
                </a:cxn>
                <a:cxn ang="0">
                  <a:pos x="22" y="48"/>
                </a:cxn>
                <a:cxn ang="0">
                  <a:pos x="22" y="48"/>
                </a:cxn>
                <a:cxn ang="0">
                  <a:pos x="22" y="48"/>
                </a:cxn>
                <a:cxn ang="0">
                  <a:pos x="20" y="40"/>
                </a:cxn>
                <a:cxn ang="0">
                  <a:pos x="20" y="0"/>
                </a:cxn>
                <a:cxn ang="0">
                  <a:pos x="26" y="0"/>
                </a:cxn>
                <a:cxn ang="0">
                  <a:pos x="26" y="60"/>
                </a:cxn>
              </a:cxnLst>
              <a:rect l="0" t="0" r="r" b="b"/>
              <a:pathLst>
                <a:path w="26" h="60">
                  <a:moveTo>
                    <a:pt x="26" y="60"/>
                  </a:moveTo>
                  <a:lnTo>
                    <a:pt x="20" y="60"/>
                  </a:lnTo>
                  <a:lnTo>
                    <a:pt x="8" y="20"/>
                  </a:lnTo>
                  <a:lnTo>
                    <a:pt x="8" y="20"/>
                  </a:lnTo>
                  <a:lnTo>
                    <a:pt x="6" y="12"/>
                  </a:lnTo>
                  <a:lnTo>
                    <a:pt x="4" y="12"/>
                  </a:lnTo>
                  <a:lnTo>
                    <a:pt x="4" y="12"/>
                  </a:lnTo>
                  <a:lnTo>
                    <a:pt x="6" y="24"/>
                  </a:lnTo>
                  <a:lnTo>
                    <a:pt x="6" y="60"/>
                  </a:lnTo>
                  <a:lnTo>
                    <a:pt x="0" y="60"/>
                  </a:lnTo>
                  <a:lnTo>
                    <a:pt x="0" y="0"/>
                  </a:lnTo>
                  <a:lnTo>
                    <a:pt x="6" y="0"/>
                  </a:lnTo>
                  <a:lnTo>
                    <a:pt x="20" y="42"/>
                  </a:lnTo>
                  <a:lnTo>
                    <a:pt x="20" y="42"/>
                  </a:lnTo>
                  <a:lnTo>
                    <a:pt x="22" y="48"/>
                  </a:lnTo>
                  <a:lnTo>
                    <a:pt x="22" y="48"/>
                  </a:lnTo>
                  <a:lnTo>
                    <a:pt x="22" y="48"/>
                  </a:lnTo>
                  <a:lnTo>
                    <a:pt x="20" y="40"/>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72" name="Rectangle 5995">
              <a:extLst>
                <a:ext uri="{FF2B5EF4-FFF2-40B4-BE49-F238E27FC236}">
                  <a16:creationId xmlns:a16="http://schemas.microsoft.com/office/drawing/2014/main" id="{6D9C6334-E203-3B43-8080-1C74B25FEAB3}"/>
                </a:ext>
              </a:extLst>
            </p:cNvPr>
            <p:cNvSpPr>
              <a:spLocks noChangeArrowheads="1"/>
            </p:cNvSpPr>
            <p:nvPr/>
          </p:nvSpPr>
          <p:spPr bwMode="auto">
            <a:xfrm>
              <a:off x="3914363" y="2208524"/>
              <a:ext cx="6343" cy="945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73" name="Freeform 5996">
              <a:extLst>
                <a:ext uri="{FF2B5EF4-FFF2-40B4-BE49-F238E27FC236}">
                  <a16:creationId xmlns:a16="http://schemas.microsoft.com/office/drawing/2014/main" id="{2EC2C4D6-4589-3340-9336-7C62C39E1362}"/>
                </a:ext>
              </a:extLst>
            </p:cNvPr>
            <p:cNvSpPr>
              <a:spLocks/>
            </p:cNvSpPr>
            <p:nvPr/>
          </p:nvSpPr>
          <p:spPr bwMode="auto">
            <a:xfrm>
              <a:off x="3933393" y="2204125"/>
              <a:ext cx="44407" cy="98957"/>
            </a:xfrm>
            <a:custGeom>
              <a:avLst/>
              <a:gdLst/>
              <a:ahLst/>
              <a:cxnLst>
                <a:cxn ang="0">
                  <a:pos x="14" y="30"/>
                </a:cxn>
                <a:cxn ang="0">
                  <a:pos x="28" y="30"/>
                </a:cxn>
                <a:cxn ang="0">
                  <a:pos x="28" y="40"/>
                </a:cxn>
                <a:cxn ang="0">
                  <a:pos x="28" y="40"/>
                </a:cxn>
                <a:cxn ang="0">
                  <a:pos x="28" y="48"/>
                </a:cxn>
                <a:cxn ang="0">
                  <a:pos x="26" y="56"/>
                </a:cxn>
                <a:cxn ang="0">
                  <a:pos x="22" y="60"/>
                </a:cxn>
                <a:cxn ang="0">
                  <a:pos x="18" y="62"/>
                </a:cxn>
                <a:cxn ang="0">
                  <a:pos x="14" y="62"/>
                </a:cxn>
                <a:cxn ang="0">
                  <a:pos x="14" y="62"/>
                </a:cxn>
                <a:cxn ang="0">
                  <a:pos x="10" y="62"/>
                </a:cxn>
                <a:cxn ang="0">
                  <a:pos x="8" y="60"/>
                </a:cxn>
                <a:cxn ang="0">
                  <a:pos x="2" y="54"/>
                </a:cxn>
                <a:cxn ang="0">
                  <a:pos x="2" y="44"/>
                </a:cxn>
                <a:cxn ang="0">
                  <a:pos x="0" y="30"/>
                </a:cxn>
                <a:cxn ang="0">
                  <a:pos x="0" y="30"/>
                </a:cxn>
                <a:cxn ang="0">
                  <a:pos x="2" y="20"/>
                </a:cxn>
                <a:cxn ang="0">
                  <a:pos x="4" y="10"/>
                </a:cxn>
                <a:cxn ang="0">
                  <a:pos x="8" y="4"/>
                </a:cxn>
                <a:cxn ang="0">
                  <a:pos x="10" y="2"/>
                </a:cxn>
                <a:cxn ang="0">
                  <a:pos x="16" y="0"/>
                </a:cxn>
                <a:cxn ang="0">
                  <a:pos x="16" y="0"/>
                </a:cxn>
                <a:cxn ang="0">
                  <a:pos x="20" y="2"/>
                </a:cxn>
                <a:cxn ang="0">
                  <a:pos x="24" y="4"/>
                </a:cxn>
                <a:cxn ang="0">
                  <a:pos x="26" y="8"/>
                </a:cxn>
                <a:cxn ang="0">
                  <a:pos x="28" y="12"/>
                </a:cxn>
                <a:cxn ang="0">
                  <a:pos x="22" y="14"/>
                </a:cxn>
                <a:cxn ang="0">
                  <a:pos x="22" y="14"/>
                </a:cxn>
                <a:cxn ang="0">
                  <a:pos x="20" y="8"/>
                </a:cxn>
                <a:cxn ang="0">
                  <a:pos x="18" y="6"/>
                </a:cxn>
                <a:cxn ang="0">
                  <a:pos x="16" y="6"/>
                </a:cxn>
                <a:cxn ang="0">
                  <a:pos x="16" y="6"/>
                </a:cxn>
                <a:cxn ang="0">
                  <a:pos x="12" y="6"/>
                </a:cxn>
                <a:cxn ang="0">
                  <a:pos x="10" y="8"/>
                </a:cxn>
                <a:cxn ang="0">
                  <a:pos x="8" y="14"/>
                </a:cxn>
                <a:cxn ang="0">
                  <a:pos x="6" y="22"/>
                </a:cxn>
                <a:cxn ang="0">
                  <a:pos x="6" y="30"/>
                </a:cxn>
                <a:cxn ang="0">
                  <a:pos x="6" y="30"/>
                </a:cxn>
                <a:cxn ang="0">
                  <a:pos x="8" y="44"/>
                </a:cxn>
                <a:cxn ang="0">
                  <a:pos x="8" y="52"/>
                </a:cxn>
                <a:cxn ang="0">
                  <a:pos x="12" y="56"/>
                </a:cxn>
                <a:cxn ang="0">
                  <a:pos x="16" y="58"/>
                </a:cxn>
                <a:cxn ang="0">
                  <a:pos x="16" y="58"/>
                </a:cxn>
                <a:cxn ang="0">
                  <a:pos x="18" y="56"/>
                </a:cxn>
                <a:cxn ang="0">
                  <a:pos x="20" y="54"/>
                </a:cxn>
                <a:cxn ang="0">
                  <a:pos x="22" y="40"/>
                </a:cxn>
                <a:cxn ang="0">
                  <a:pos x="22" y="34"/>
                </a:cxn>
                <a:cxn ang="0">
                  <a:pos x="14" y="34"/>
                </a:cxn>
                <a:cxn ang="0">
                  <a:pos x="14" y="30"/>
                </a:cxn>
              </a:cxnLst>
              <a:rect l="0" t="0" r="r" b="b"/>
              <a:pathLst>
                <a:path w="28" h="62">
                  <a:moveTo>
                    <a:pt x="14" y="30"/>
                  </a:moveTo>
                  <a:lnTo>
                    <a:pt x="28" y="30"/>
                  </a:lnTo>
                  <a:lnTo>
                    <a:pt x="28" y="40"/>
                  </a:lnTo>
                  <a:lnTo>
                    <a:pt x="28" y="40"/>
                  </a:lnTo>
                  <a:lnTo>
                    <a:pt x="28" y="48"/>
                  </a:lnTo>
                  <a:lnTo>
                    <a:pt x="26" y="56"/>
                  </a:lnTo>
                  <a:lnTo>
                    <a:pt x="22" y="60"/>
                  </a:lnTo>
                  <a:lnTo>
                    <a:pt x="18" y="62"/>
                  </a:lnTo>
                  <a:lnTo>
                    <a:pt x="14" y="62"/>
                  </a:lnTo>
                  <a:lnTo>
                    <a:pt x="14" y="62"/>
                  </a:lnTo>
                  <a:lnTo>
                    <a:pt x="10" y="62"/>
                  </a:lnTo>
                  <a:lnTo>
                    <a:pt x="8" y="60"/>
                  </a:lnTo>
                  <a:lnTo>
                    <a:pt x="2" y="54"/>
                  </a:lnTo>
                  <a:lnTo>
                    <a:pt x="2" y="44"/>
                  </a:lnTo>
                  <a:lnTo>
                    <a:pt x="0" y="30"/>
                  </a:lnTo>
                  <a:lnTo>
                    <a:pt x="0" y="30"/>
                  </a:lnTo>
                  <a:lnTo>
                    <a:pt x="2" y="20"/>
                  </a:lnTo>
                  <a:lnTo>
                    <a:pt x="4" y="10"/>
                  </a:lnTo>
                  <a:lnTo>
                    <a:pt x="8" y="4"/>
                  </a:lnTo>
                  <a:lnTo>
                    <a:pt x="10" y="2"/>
                  </a:lnTo>
                  <a:lnTo>
                    <a:pt x="16" y="0"/>
                  </a:lnTo>
                  <a:lnTo>
                    <a:pt x="16" y="0"/>
                  </a:lnTo>
                  <a:lnTo>
                    <a:pt x="20" y="2"/>
                  </a:lnTo>
                  <a:lnTo>
                    <a:pt x="24" y="4"/>
                  </a:lnTo>
                  <a:lnTo>
                    <a:pt x="26" y="8"/>
                  </a:lnTo>
                  <a:lnTo>
                    <a:pt x="28" y="12"/>
                  </a:lnTo>
                  <a:lnTo>
                    <a:pt x="22" y="14"/>
                  </a:lnTo>
                  <a:lnTo>
                    <a:pt x="22" y="14"/>
                  </a:lnTo>
                  <a:lnTo>
                    <a:pt x="20" y="8"/>
                  </a:lnTo>
                  <a:lnTo>
                    <a:pt x="18" y="6"/>
                  </a:lnTo>
                  <a:lnTo>
                    <a:pt x="16" y="6"/>
                  </a:lnTo>
                  <a:lnTo>
                    <a:pt x="16" y="6"/>
                  </a:lnTo>
                  <a:lnTo>
                    <a:pt x="12" y="6"/>
                  </a:lnTo>
                  <a:lnTo>
                    <a:pt x="10" y="8"/>
                  </a:lnTo>
                  <a:lnTo>
                    <a:pt x="8" y="14"/>
                  </a:lnTo>
                  <a:lnTo>
                    <a:pt x="6" y="22"/>
                  </a:lnTo>
                  <a:lnTo>
                    <a:pt x="6" y="30"/>
                  </a:lnTo>
                  <a:lnTo>
                    <a:pt x="6" y="30"/>
                  </a:lnTo>
                  <a:lnTo>
                    <a:pt x="8" y="44"/>
                  </a:lnTo>
                  <a:lnTo>
                    <a:pt x="8" y="52"/>
                  </a:lnTo>
                  <a:lnTo>
                    <a:pt x="12" y="56"/>
                  </a:lnTo>
                  <a:lnTo>
                    <a:pt x="16" y="58"/>
                  </a:lnTo>
                  <a:lnTo>
                    <a:pt x="16" y="58"/>
                  </a:lnTo>
                  <a:lnTo>
                    <a:pt x="18" y="56"/>
                  </a:lnTo>
                  <a:lnTo>
                    <a:pt x="20" y="54"/>
                  </a:lnTo>
                  <a:lnTo>
                    <a:pt x="22" y="40"/>
                  </a:lnTo>
                  <a:lnTo>
                    <a:pt x="22" y="34"/>
                  </a:lnTo>
                  <a:lnTo>
                    <a:pt x="14" y="34"/>
                  </a:lnTo>
                  <a:lnTo>
                    <a:pt x="14"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74" name="Freeform 5997">
              <a:extLst>
                <a:ext uri="{FF2B5EF4-FFF2-40B4-BE49-F238E27FC236}">
                  <a16:creationId xmlns:a16="http://schemas.microsoft.com/office/drawing/2014/main" id="{69D9F974-73F3-154D-A9C3-CE8D60844315}"/>
                </a:ext>
              </a:extLst>
            </p:cNvPr>
            <p:cNvSpPr>
              <a:spLocks/>
            </p:cNvSpPr>
            <p:nvPr/>
          </p:nvSpPr>
          <p:spPr bwMode="auto">
            <a:xfrm>
              <a:off x="3990488" y="2208524"/>
              <a:ext cx="29604" cy="94559"/>
            </a:xfrm>
            <a:custGeom>
              <a:avLst/>
              <a:gdLst/>
              <a:ahLst/>
              <a:cxnLst>
                <a:cxn ang="0">
                  <a:pos x="18" y="4"/>
                </a:cxn>
                <a:cxn ang="0">
                  <a:pos x="6" y="4"/>
                </a:cxn>
                <a:cxn ang="0">
                  <a:pos x="6" y="26"/>
                </a:cxn>
                <a:cxn ang="0">
                  <a:pos x="18" y="26"/>
                </a:cxn>
                <a:cxn ang="0">
                  <a:pos x="18" y="30"/>
                </a:cxn>
                <a:cxn ang="0">
                  <a:pos x="6" y="30"/>
                </a:cxn>
                <a:cxn ang="0">
                  <a:pos x="6" y="54"/>
                </a:cxn>
                <a:cxn ang="0">
                  <a:pos x="18" y="54"/>
                </a:cxn>
                <a:cxn ang="0">
                  <a:pos x="18" y="60"/>
                </a:cxn>
                <a:cxn ang="0">
                  <a:pos x="0" y="60"/>
                </a:cxn>
                <a:cxn ang="0">
                  <a:pos x="0" y="0"/>
                </a:cxn>
                <a:cxn ang="0">
                  <a:pos x="18" y="0"/>
                </a:cxn>
                <a:cxn ang="0">
                  <a:pos x="18" y="4"/>
                </a:cxn>
              </a:cxnLst>
              <a:rect l="0" t="0" r="r" b="b"/>
              <a:pathLst>
                <a:path w="18" h="60">
                  <a:moveTo>
                    <a:pt x="18" y="4"/>
                  </a:moveTo>
                  <a:lnTo>
                    <a:pt x="6" y="4"/>
                  </a:lnTo>
                  <a:lnTo>
                    <a:pt x="6" y="26"/>
                  </a:lnTo>
                  <a:lnTo>
                    <a:pt x="18" y="26"/>
                  </a:lnTo>
                  <a:lnTo>
                    <a:pt x="18" y="30"/>
                  </a:lnTo>
                  <a:lnTo>
                    <a:pt x="6" y="30"/>
                  </a:lnTo>
                  <a:lnTo>
                    <a:pt x="6" y="54"/>
                  </a:lnTo>
                  <a:lnTo>
                    <a:pt x="18" y="54"/>
                  </a:lnTo>
                  <a:lnTo>
                    <a:pt x="18" y="60"/>
                  </a:lnTo>
                  <a:lnTo>
                    <a:pt x="0" y="60"/>
                  </a:lnTo>
                  <a:lnTo>
                    <a:pt x="0" y="0"/>
                  </a:lnTo>
                  <a:lnTo>
                    <a:pt x="18" y="0"/>
                  </a:lnTo>
                  <a:lnTo>
                    <a:pt x="1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75" name="Freeform 5998">
              <a:extLst>
                <a:ext uri="{FF2B5EF4-FFF2-40B4-BE49-F238E27FC236}">
                  <a16:creationId xmlns:a16="http://schemas.microsoft.com/office/drawing/2014/main" id="{0031E5B2-3098-6C4C-9CE9-285FDF94256A}"/>
                </a:ext>
              </a:extLst>
            </p:cNvPr>
            <p:cNvSpPr>
              <a:spLocks noEditPoints="1"/>
            </p:cNvSpPr>
            <p:nvPr/>
          </p:nvSpPr>
          <p:spPr bwMode="auto">
            <a:xfrm>
              <a:off x="4032780" y="2208524"/>
              <a:ext cx="40177" cy="94559"/>
            </a:xfrm>
            <a:custGeom>
              <a:avLst/>
              <a:gdLst/>
              <a:ahLst/>
              <a:cxnLst>
                <a:cxn ang="0">
                  <a:pos x="0" y="60"/>
                </a:cxn>
                <a:cxn ang="0">
                  <a:pos x="0" y="0"/>
                </a:cxn>
                <a:cxn ang="0">
                  <a:pos x="6" y="0"/>
                </a:cxn>
                <a:cxn ang="0">
                  <a:pos x="6" y="0"/>
                </a:cxn>
                <a:cxn ang="0">
                  <a:pos x="12" y="0"/>
                </a:cxn>
                <a:cxn ang="0">
                  <a:pos x="18" y="2"/>
                </a:cxn>
                <a:cxn ang="0">
                  <a:pos x="22" y="6"/>
                </a:cxn>
                <a:cxn ang="0">
                  <a:pos x="24" y="14"/>
                </a:cxn>
                <a:cxn ang="0">
                  <a:pos x="24" y="14"/>
                </a:cxn>
                <a:cxn ang="0">
                  <a:pos x="22" y="20"/>
                </a:cxn>
                <a:cxn ang="0">
                  <a:pos x="20" y="26"/>
                </a:cxn>
                <a:cxn ang="0">
                  <a:pos x="18" y="28"/>
                </a:cxn>
                <a:cxn ang="0">
                  <a:pos x="12" y="30"/>
                </a:cxn>
                <a:cxn ang="0">
                  <a:pos x="26" y="60"/>
                </a:cxn>
                <a:cxn ang="0">
                  <a:pos x="20" y="60"/>
                </a:cxn>
                <a:cxn ang="0">
                  <a:pos x="6" y="30"/>
                </a:cxn>
                <a:cxn ang="0">
                  <a:pos x="6" y="30"/>
                </a:cxn>
                <a:cxn ang="0">
                  <a:pos x="6" y="60"/>
                </a:cxn>
                <a:cxn ang="0">
                  <a:pos x="0" y="60"/>
                </a:cxn>
                <a:cxn ang="0">
                  <a:pos x="6" y="26"/>
                </a:cxn>
                <a:cxn ang="0">
                  <a:pos x="8" y="26"/>
                </a:cxn>
                <a:cxn ang="0">
                  <a:pos x="8" y="26"/>
                </a:cxn>
                <a:cxn ang="0">
                  <a:pos x="12" y="26"/>
                </a:cxn>
                <a:cxn ang="0">
                  <a:pos x="16" y="24"/>
                </a:cxn>
                <a:cxn ang="0">
                  <a:pos x="16" y="20"/>
                </a:cxn>
                <a:cxn ang="0">
                  <a:pos x="18" y="14"/>
                </a:cxn>
                <a:cxn ang="0">
                  <a:pos x="18" y="14"/>
                </a:cxn>
                <a:cxn ang="0">
                  <a:pos x="16" y="10"/>
                </a:cxn>
                <a:cxn ang="0">
                  <a:pos x="14" y="6"/>
                </a:cxn>
                <a:cxn ang="0">
                  <a:pos x="12" y="4"/>
                </a:cxn>
                <a:cxn ang="0">
                  <a:pos x="8" y="4"/>
                </a:cxn>
                <a:cxn ang="0">
                  <a:pos x="6" y="4"/>
                </a:cxn>
                <a:cxn ang="0">
                  <a:pos x="6" y="26"/>
                </a:cxn>
              </a:cxnLst>
              <a:rect l="0" t="0" r="r" b="b"/>
              <a:pathLst>
                <a:path w="26" h="60">
                  <a:moveTo>
                    <a:pt x="0" y="60"/>
                  </a:moveTo>
                  <a:lnTo>
                    <a:pt x="0" y="0"/>
                  </a:lnTo>
                  <a:lnTo>
                    <a:pt x="6" y="0"/>
                  </a:lnTo>
                  <a:lnTo>
                    <a:pt x="6" y="0"/>
                  </a:lnTo>
                  <a:lnTo>
                    <a:pt x="12" y="0"/>
                  </a:lnTo>
                  <a:lnTo>
                    <a:pt x="18" y="2"/>
                  </a:lnTo>
                  <a:lnTo>
                    <a:pt x="22" y="6"/>
                  </a:lnTo>
                  <a:lnTo>
                    <a:pt x="24" y="14"/>
                  </a:lnTo>
                  <a:lnTo>
                    <a:pt x="24" y="14"/>
                  </a:lnTo>
                  <a:lnTo>
                    <a:pt x="22" y="20"/>
                  </a:lnTo>
                  <a:lnTo>
                    <a:pt x="20" y="26"/>
                  </a:lnTo>
                  <a:lnTo>
                    <a:pt x="18" y="28"/>
                  </a:lnTo>
                  <a:lnTo>
                    <a:pt x="12" y="30"/>
                  </a:lnTo>
                  <a:lnTo>
                    <a:pt x="26" y="60"/>
                  </a:lnTo>
                  <a:lnTo>
                    <a:pt x="20" y="60"/>
                  </a:lnTo>
                  <a:lnTo>
                    <a:pt x="6" y="30"/>
                  </a:lnTo>
                  <a:lnTo>
                    <a:pt x="6" y="30"/>
                  </a:lnTo>
                  <a:lnTo>
                    <a:pt x="6" y="60"/>
                  </a:lnTo>
                  <a:lnTo>
                    <a:pt x="0" y="60"/>
                  </a:lnTo>
                  <a:close/>
                  <a:moveTo>
                    <a:pt x="6" y="26"/>
                  </a:moveTo>
                  <a:lnTo>
                    <a:pt x="8" y="26"/>
                  </a:lnTo>
                  <a:lnTo>
                    <a:pt x="8" y="26"/>
                  </a:lnTo>
                  <a:lnTo>
                    <a:pt x="12" y="26"/>
                  </a:lnTo>
                  <a:lnTo>
                    <a:pt x="16" y="24"/>
                  </a:lnTo>
                  <a:lnTo>
                    <a:pt x="16" y="20"/>
                  </a:lnTo>
                  <a:lnTo>
                    <a:pt x="18" y="14"/>
                  </a:lnTo>
                  <a:lnTo>
                    <a:pt x="18" y="14"/>
                  </a:lnTo>
                  <a:lnTo>
                    <a:pt x="16" y="10"/>
                  </a:lnTo>
                  <a:lnTo>
                    <a:pt x="14" y="6"/>
                  </a:lnTo>
                  <a:lnTo>
                    <a:pt x="12" y="4"/>
                  </a:lnTo>
                  <a:lnTo>
                    <a:pt x="8"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76" name="Freeform 5999">
              <a:extLst>
                <a:ext uri="{FF2B5EF4-FFF2-40B4-BE49-F238E27FC236}">
                  <a16:creationId xmlns:a16="http://schemas.microsoft.com/office/drawing/2014/main" id="{7AB5BC15-DE7C-C942-AAA0-0F830CF3DCB1}"/>
                </a:ext>
              </a:extLst>
            </p:cNvPr>
            <p:cNvSpPr>
              <a:spLocks/>
            </p:cNvSpPr>
            <p:nvPr/>
          </p:nvSpPr>
          <p:spPr bwMode="auto">
            <a:xfrm>
              <a:off x="3034693" y="2160144"/>
              <a:ext cx="67667" cy="98957"/>
            </a:xfrm>
            <a:custGeom>
              <a:avLst/>
              <a:gdLst/>
              <a:ahLst/>
              <a:cxnLst>
                <a:cxn ang="0">
                  <a:pos x="42" y="62"/>
                </a:cxn>
                <a:cxn ang="0">
                  <a:pos x="36" y="62"/>
                </a:cxn>
                <a:cxn ang="0">
                  <a:pos x="32" y="16"/>
                </a:cxn>
                <a:cxn ang="0">
                  <a:pos x="32" y="16"/>
                </a:cxn>
                <a:cxn ang="0">
                  <a:pos x="32" y="12"/>
                </a:cxn>
                <a:cxn ang="0">
                  <a:pos x="32" y="12"/>
                </a:cxn>
                <a:cxn ang="0">
                  <a:pos x="32" y="12"/>
                </a:cxn>
                <a:cxn ang="0">
                  <a:pos x="30" y="22"/>
                </a:cxn>
                <a:cxn ang="0">
                  <a:pos x="24" y="62"/>
                </a:cxn>
                <a:cxn ang="0">
                  <a:pos x="18" y="62"/>
                </a:cxn>
                <a:cxn ang="0">
                  <a:pos x="12" y="16"/>
                </a:cxn>
                <a:cxn ang="0">
                  <a:pos x="12" y="16"/>
                </a:cxn>
                <a:cxn ang="0">
                  <a:pos x="12" y="12"/>
                </a:cxn>
                <a:cxn ang="0">
                  <a:pos x="12" y="12"/>
                </a:cxn>
                <a:cxn ang="0">
                  <a:pos x="12" y="12"/>
                </a:cxn>
                <a:cxn ang="0">
                  <a:pos x="10" y="22"/>
                </a:cxn>
                <a:cxn ang="0">
                  <a:pos x="6" y="62"/>
                </a:cxn>
                <a:cxn ang="0">
                  <a:pos x="0" y="62"/>
                </a:cxn>
                <a:cxn ang="0">
                  <a:pos x="8" y="0"/>
                </a:cxn>
                <a:cxn ang="0">
                  <a:pos x="14" y="0"/>
                </a:cxn>
                <a:cxn ang="0">
                  <a:pos x="20" y="46"/>
                </a:cxn>
                <a:cxn ang="0">
                  <a:pos x="20" y="46"/>
                </a:cxn>
                <a:cxn ang="0">
                  <a:pos x="22" y="52"/>
                </a:cxn>
                <a:cxn ang="0">
                  <a:pos x="22" y="52"/>
                </a:cxn>
                <a:cxn ang="0">
                  <a:pos x="22" y="52"/>
                </a:cxn>
                <a:cxn ang="0">
                  <a:pos x="22" y="42"/>
                </a:cxn>
                <a:cxn ang="0">
                  <a:pos x="30" y="0"/>
                </a:cxn>
                <a:cxn ang="0">
                  <a:pos x="34" y="0"/>
                </a:cxn>
                <a:cxn ang="0">
                  <a:pos x="42" y="62"/>
                </a:cxn>
              </a:cxnLst>
              <a:rect l="0" t="0" r="r" b="b"/>
              <a:pathLst>
                <a:path w="42" h="62">
                  <a:moveTo>
                    <a:pt x="42" y="62"/>
                  </a:moveTo>
                  <a:lnTo>
                    <a:pt x="36" y="62"/>
                  </a:lnTo>
                  <a:lnTo>
                    <a:pt x="32" y="16"/>
                  </a:lnTo>
                  <a:lnTo>
                    <a:pt x="32" y="16"/>
                  </a:lnTo>
                  <a:lnTo>
                    <a:pt x="32" y="12"/>
                  </a:lnTo>
                  <a:lnTo>
                    <a:pt x="32" y="12"/>
                  </a:lnTo>
                  <a:lnTo>
                    <a:pt x="32" y="12"/>
                  </a:lnTo>
                  <a:lnTo>
                    <a:pt x="30" y="22"/>
                  </a:lnTo>
                  <a:lnTo>
                    <a:pt x="24" y="62"/>
                  </a:lnTo>
                  <a:lnTo>
                    <a:pt x="18" y="62"/>
                  </a:lnTo>
                  <a:lnTo>
                    <a:pt x="12" y="16"/>
                  </a:lnTo>
                  <a:lnTo>
                    <a:pt x="12" y="16"/>
                  </a:lnTo>
                  <a:lnTo>
                    <a:pt x="12" y="12"/>
                  </a:lnTo>
                  <a:lnTo>
                    <a:pt x="12" y="12"/>
                  </a:lnTo>
                  <a:lnTo>
                    <a:pt x="12" y="12"/>
                  </a:lnTo>
                  <a:lnTo>
                    <a:pt x="10" y="22"/>
                  </a:lnTo>
                  <a:lnTo>
                    <a:pt x="6" y="62"/>
                  </a:lnTo>
                  <a:lnTo>
                    <a:pt x="0" y="62"/>
                  </a:lnTo>
                  <a:lnTo>
                    <a:pt x="8" y="0"/>
                  </a:lnTo>
                  <a:lnTo>
                    <a:pt x="14" y="0"/>
                  </a:lnTo>
                  <a:lnTo>
                    <a:pt x="20" y="46"/>
                  </a:lnTo>
                  <a:lnTo>
                    <a:pt x="20" y="46"/>
                  </a:lnTo>
                  <a:lnTo>
                    <a:pt x="22" y="52"/>
                  </a:lnTo>
                  <a:lnTo>
                    <a:pt x="22" y="52"/>
                  </a:lnTo>
                  <a:lnTo>
                    <a:pt x="22" y="52"/>
                  </a:lnTo>
                  <a:lnTo>
                    <a:pt x="22" y="42"/>
                  </a:lnTo>
                  <a:lnTo>
                    <a:pt x="30" y="0"/>
                  </a:lnTo>
                  <a:lnTo>
                    <a:pt x="34" y="0"/>
                  </a:lnTo>
                  <a:lnTo>
                    <a:pt x="42" y="6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77" name="Freeform 6000">
              <a:extLst>
                <a:ext uri="{FF2B5EF4-FFF2-40B4-BE49-F238E27FC236}">
                  <a16:creationId xmlns:a16="http://schemas.microsoft.com/office/drawing/2014/main" id="{E17DA975-2DAC-4840-BAFA-730B84806C41}"/>
                </a:ext>
              </a:extLst>
            </p:cNvPr>
            <p:cNvSpPr>
              <a:spLocks noEditPoints="1"/>
            </p:cNvSpPr>
            <p:nvPr/>
          </p:nvSpPr>
          <p:spPr bwMode="auto">
            <a:xfrm>
              <a:off x="3104473" y="2160144"/>
              <a:ext cx="44407" cy="98957"/>
            </a:xfrm>
            <a:custGeom>
              <a:avLst/>
              <a:gdLst/>
              <a:ahLst/>
              <a:cxnLst>
                <a:cxn ang="0">
                  <a:pos x="28" y="62"/>
                </a:cxn>
                <a:cxn ang="0">
                  <a:pos x="22" y="62"/>
                </a:cxn>
                <a:cxn ang="0">
                  <a:pos x="20" y="48"/>
                </a:cxn>
                <a:cxn ang="0">
                  <a:pos x="8" y="48"/>
                </a:cxn>
                <a:cxn ang="0">
                  <a:pos x="6" y="62"/>
                </a:cxn>
                <a:cxn ang="0">
                  <a:pos x="0" y="62"/>
                </a:cxn>
                <a:cxn ang="0">
                  <a:pos x="12" y="0"/>
                </a:cxn>
                <a:cxn ang="0">
                  <a:pos x="16" y="0"/>
                </a:cxn>
                <a:cxn ang="0">
                  <a:pos x="28" y="62"/>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2">
                  <a:moveTo>
                    <a:pt x="28" y="62"/>
                  </a:moveTo>
                  <a:lnTo>
                    <a:pt x="22" y="62"/>
                  </a:lnTo>
                  <a:lnTo>
                    <a:pt x="20" y="48"/>
                  </a:lnTo>
                  <a:lnTo>
                    <a:pt x="8" y="48"/>
                  </a:lnTo>
                  <a:lnTo>
                    <a:pt x="6" y="62"/>
                  </a:lnTo>
                  <a:lnTo>
                    <a:pt x="0" y="62"/>
                  </a:lnTo>
                  <a:lnTo>
                    <a:pt x="12" y="0"/>
                  </a:lnTo>
                  <a:lnTo>
                    <a:pt x="16" y="0"/>
                  </a:lnTo>
                  <a:lnTo>
                    <a:pt x="28" y="62"/>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78" name="Freeform 6001">
              <a:extLst>
                <a:ext uri="{FF2B5EF4-FFF2-40B4-BE49-F238E27FC236}">
                  <a16:creationId xmlns:a16="http://schemas.microsoft.com/office/drawing/2014/main" id="{D1BC7E81-2EAA-1545-92D2-49A0BAF3659E}"/>
                </a:ext>
              </a:extLst>
            </p:cNvPr>
            <p:cNvSpPr>
              <a:spLocks/>
            </p:cNvSpPr>
            <p:nvPr/>
          </p:nvSpPr>
          <p:spPr bwMode="auto">
            <a:xfrm>
              <a:off x="3159453" y="2160144"/>
              <a:ext cx="27490" cy="98957"/>
            </a:xfrm>
            <a:custGeom>
              <a:avLst/>
              <a:gdLst/>
              <a:ahLst/>
              <a:cxnLst>
                <a:cxn ang="0">
                  <a:pos x="6" y="56"/>
                </a:cxn>
                <a:cxn ang="0">
                  <a:pos x="18" y="56"/>
                </a:cxn>
                <a:cxn ang="0">
                  <a:pos x="18" y="62"/>
                </a:cxn>
                <a:cxn ang="0">
                  <a:pos x="0" y="62"/>
                </a:cxn>
                <a:cxn ang="0">
                  <a:pos x="0" y="0"/>
                </a:cxn>
                <a:cxn ang="0">
                  <a:pos x="6" y="0"/>
                </a:cxn>
                <a:cxn ang="0">
                  <a:pos x="6" y="56"/>
                </a:cxn>
              </a:cxnLst>
              <a:rect l="0" t="0" r="r" b="b"/>
              <a:pathLst>
                <a:path w="18" h="62">
                  <a:moveTo>
                    <a:pt x="6" y="56"/>
                  </a:moveTo>
                  <a:lnTo>
                    <a:pt x="18" y="56"/>
                  </a:lnTo>
                  <a:lnTo>
                    <a:pt x="18" y="62"/>
                  </a:lnTo>
                  <a:lnTo>
                    <a:pt x="0" y="62"/>
                  </a:lnTo>
                  <a:lnTo>
                    <a:pt x="0" y="0"/>
                  </a:lnTo>
                  <a:lnTo>
                    <a:pt x="6" y="0"/>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79" name="Rectangle 6002">
              <a:extLst>
                <a:ext uri="{FF2B5EF4-FFF2-40B4-BE49-F238E27FC236}">
                  <a16:creationId xmlns:a16="http://schemas.microsoft.com/office/drawing/2014/main" id="{E510B7B4-F00A-2B4E-9B54-EEC901F83C87}"/>
                </a:ext>
              </a:extLst>
            </p:cNvPr>
            <p:cNvSpPr>
              <a:spLocks noChangeArrowheads="1"/>
            </p:cNvSpPr>
            <p:nvPr/>
          </p:nvSpPr>
          <p:spPr bwMode="auto">
            <a:xfrm>
              <a:off x="3193286" y="2160144"/>
              <a:ext cx="10574" cy="98957"/>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80" name="Freeform 6003">
              <a:extLst>
                <a:ext uri="{FF2B5EF4-FFF2-40B4-BE49-F238E27FC236}">
                  <a16:creationId xmlns:a16="http://schemas.microsoft.com/office/drawing/2014/main" id="{28EEFF89-AAFB-3449-8AFE-B27A3BCADE02}"/>
                </a:ext>
              </a:extLst>
            </p:cNvPr>
            <p:cNvSpPr>
              <a:spLocks noEditPoints="1"/>
            </p:cNvSpPr>
            <p:nvPr/>
          </p:nvSpPr>
          <p:spPr bwMode="auto">
            <a:xfrm>
              <a:off x="3351881" y="2701113"/>
              <a:ext cx="38063" cy="94559"/>
            </a:xfrm>
            <a:custGeom>
              <a:avLst/>
              <a:gdLst/>
              <a:ahLst/>
              <a:cxnLst>
                <a:cxn ang="0">
                  <a:pos x="0" y="60"/>
                </a:cxn>
                <a:cxn ang="0">
                  <a:pos x="0" y="0"/>
                </a:cxn>
                <a:cxn ang="0">
                  <a:pos x="8" y="0"/>
                </a:cxn>
                <a:cxn ang="0">
                  <a:pos x="8" y="0"/>
                </a:cxn>
                <a:cxn ang="0">
                  <a:pos x="12" y="0"/>
                </a:cxn>
                <a:cxn ang="0">
                  <a:pos x="18" y="2"/>
                </a:cxn>
                <a:cxn ang="0">
                  <a:pos x="20" y="6"/>
                </a:cxn>
                <a:cxn ang="0">
                  <a:pos x="22" y="16"/>
                </a:cxn>
                <a:cxn ang="0">
                  <a:pos x="22" y="16"/>
                </a:cxn>
                <a:cxn ang="0">
                  <a:pos x="20" y="24"/>
                </a:cxn>
                <a:cxn ang="0">
                  <a:pos x="18" y="26"/>
                </a:cxn>
                <a:cxn ang="0">
                  <a:pos x="14" y="30"/>
                </a:cxn>
                <a:cxn ang="0">
                  <a:pos x="14" y="30"/>
                </a:cxn>
                <a:cxn ang="0">
                  <a:pos x="14" y="30"/>
                </a:cxn>
                <a:cxn ang="0">
                  <a:pos x="18" y="32"/>
                </a:cxn>
                <a:cxn ang="0">
                  <a:pos x="22" y="34"/>
                </a:cxn>
                <a:cxn ang="0">
                  <a:pos x="22" y="38"/>
                </a:cxn>
                <a:cxn ang="0">
                  <a:pos x="24" y="44"/>
                </a:cxn>
                <a:cxn ang="0">
                  <a:pos x="24" y="44"/>
                </a:cxn>
                <a:cxn ang="0">
                  <a:pos x="22" y="52"/>
                </a:cxn>
                <a:cxn ang="0">
                  <a:pos x="20" y="56"/>
                </a:cxn>
                <a:cxn ang="0">
                  <a:pos x="14" y="60"/>
                </a:cxn>
                <a:cxn ang="0">
                  <a:pos x="6" y="60"/>
                </a:cxn>
                <a:cxn ang="0">
                  <a:pos x="0" y="60"/>
                </a:cxn>
                <a:cxn ang="0">
                  <a:pos x="4" y="26"/>
                </a:cxn>
                <a:cxn ang="0">
                  <a:pos x="6" y="26"/>
                </a:cxn>
                <a:cxn ang="0">
                  <a:pos x="6" y="26"/>
                </a:cxn>
                <a:cxn ang="0">
                  <a:pos x="10" y="26"/>
                </a:cxn>
                <a:cxn ang="0">
                  <a:pos x="12" y="26"/>
                </a:cxn>
                <a:cxn ang="0">
                  <a:pos x="16" y="22"/>
                </a:cxn>
                <a:cxn ang="0">
                  <a:pos x="16" y="16"/>
                </a:cxn>
                <a:cxn ang="0">
                  <a:pos x="16" y="16"/>
                </a:cxn>
                <a:cxn ang="0">
                  <a:pos x="16" y="10"/>
                </a:cxn>
                <a:cxn ang="0">
                  <a:pos x="14" y="6"/>
                </a:cxn>
                <a:cxn ang="0">
                  <a:pos x="10" y="6"/>
                </a:cxn>
                <a:cxn ang="0">
                  <a:pos x="6" y="4"/>
                </a:cxn>
                <a:cxn ang="0">
                  <a:pos x="4" y="4"/>
                </a:cxn>
                <a:cxn ang="0">
                  <a:pos x="4" y="26"/>
                </a:cxn>
                <a:cxn ang="0">
                  <a:pos x="4" y="56"/>
                </a:cxn>
                <a:cxn ang="0">
                  <a:pos x="6" y="56"/>
                </a:cxn>
                <a:cxn ang="0">
                  <a:pos x="6" y="56"/>
                </a:cxn>
                <a:cxn ang="0">
                  <a:pos x="12" y="56"/>
                </a:cxn>
                <a:cxn ang="0">
                  <a:pos x="16" y="54"/>
                </a:cxn>
                <a:cxn ang="0">
                  <a:pos x="16" y="50"/>
                </a:cxn>
                <a:cxn ang="0">
                  <a:pos x="18" y="44"/>
                </a:cxn>
                <a:cxn ang="0">
                  <a:pos x="18" y="44"/>
                </a:cxn>
                <a:cxn ang="0">
                  <a:pos x="16" y="38"/>
                </a:cxn>
                <a:cxn ang="0">
                  <a:pos x="14" y="34"/>
                </a:cxn>
                <a:cxn ang="0">
                  <a:pos x="12" y="32"/>
                </a:cxn>
                <a:cxn ang="0">
                  <a:pos x="6" y="32"/>
                </a:cxn>
                <a:cxn ang="0">
                  <a:pos x="4" y="32"/>
                </a:cxn>
                <a:cxn ang="0">
                  <a:pos x="4" y="56"/>
                </a:cxn>
              </a:cxnLst>
              <a:rect l="0" t="0" r="r" b="b"/>
              <a:pathLst>
                <a:path w="24" h="60">
                  <a:moveTo>
                    <a:pt x="0" y="60"/>
                  </a:moveTo>
                  <a:lnTo>
                    <a:pt x="0" y="0"/>
                  </a:lnTo>
                  <a:lnTo>
                    <a:pt x="8" y="0"/>
                  </a:lnTo>
                  <a:lnTo>
                    <a:pt x="8" y="0"/>
                  </a:lnTo>
                  <a:lnTo>
                    <a:pt x="12" y="0"/>
                  </a:lnTo>
                  <a:lnTo>
                    <a:pt x="18" y="2"/>
                  </a:lnTo>
                  <a:lnTo>
                    <a:pt x="20" y="6"/>
                  </a:lnTo>
                  <a:lnTo>
                    <a:pt x="22" y="16"/>
                  </a:lnTo>
                  <a:lnTo>
                    <a:pt x="22" y="16"/>
                  </a:lnTo>
                  <a:lnTo>
                    <a:pt x="20" y="24"/>
                  </a:lnTo>
                  <a:lnTo>
                    <a:pt x="18" y="26"/>
                  </a:lnTo>
                  <a:lnTo>
                    <a:pt x="14" y="30"/>
                  </a:lnTo>
                  <a:lnTo>
                    <a:pt x="14" y="30"/>
                  </a:lnTo>
                  <a:lnTo>
                    <a:pt x="14" y="30"/>
                  </a:lnTo>
                  <a:lnTo>
                    <a:pt x="18" y="32"/>
                  </a:lnTo>
                  <a:lnTo>
                    <a:pt x="22" y="34"/>
                  </a:lnTo>
                  <a:lnTo>
                    <a:pt x="22" y="38"/>
                  </a:lnTo>
                  <a:lnTo>
                    <a:pt x="24" y="44"/>
                  </a:lnTo>
                  <a:lnTo>
                    <a:pt x="24" y="44"/>
                  </a:lnTo>
                  <a:lnTo>
                    <a:pt x="22" y="52"/>
                  </a:lnTo>
                  <a:lnTo>
                    <a:pt x="20" y="56"/>
                  </a:lnTo>
                  <a:lnTo>
                    <a:pt x="14" y="60"/>
                  </a:lnTo>
                  <a:lnTo>
                    <a:pt x="6" y="60"/>
                  </a:lnTo>
                  <a:lnTo>
                    <a:pt x="0" y="60"/>
                  </a:lnTo>
                  <a:close/>
                  <a:moveTo>
                    <a:pt x="4" y="26"/>
                  </a:moveTo>
                  <a:lnTo>
                    <a:pt x="6" y="26"/>
                  </a:lnTo>
                  <a:lnTo>
                    <a:pt x="6" y="26"/>
                  </a:lnTo>
                  <a:lnTo>
                    <a:pt x="10" y="26"/>
                  </a:lnTo>
                  <a:lnTo>
                    <a:pt x="12" y="26"/>
                  </a:lnTo>
                  <a:lnTo>
                    <a:pt x="16" y="22"/>
                  </a:lnTo>
                  <a:lnTo>
                    <a:pt x="16" y="16"/>
                  </a:lnTo>
                  <a:lnTo>
                    <a:pt x="16" y="16"/>
                  </a:lnTo>
                  <a:lnTo>
                    <a:pt x="16" y="10"/>
                  </a:lnTo>
                  <a:lnTo>
                    <a:pt x="14" y="6"/>
                  </a:lnTo>
                  <a:lnTo>
                    <a:pt x="10" y="6"/>
                  </a:lnTo>
                  <a:lnTo>
                    <a:pt x="6" y="4"/>
                  </a:lnTo>
                  <a:lnTo>
                    <a:pt x="4" y="4"/>
                  </a:lnTo>
                  <a:lnTo>
                    <a:pt x="4" y="26"/>
                  </a:lnTo>
                  <a:close/>
                  <a:moveTo>
                    <a:pt x="4" y="56"/>
                  </a:moveTo>
                  <a:lnTo>
                    <a:pt x="6" y="56"/>
                  </a:lnTo>
                  <a:lnTo>
                    <a:pt x="6" y="56"/>
                  </a:lnTo>
                  <a:lnTo>
                    <a:pt x="12" y="56"/>
                  </a:lnTo>
                  <a:lnTo>
                    <a:pt x="16" y="54"/>
                  </a:lnTo>
                  <a:lnTo>
                    <a:pt x="16" y="50"/>
                  </a:lnTo>
                  <a:lnTo>
                    <a:pt x="18" y="44"/>
                  </a:lnTo>
                  <a:lnTo>
                    <a:pt x="18" y="44"/>
                  </a:lnTo>
                  <a:lnTo>
                    <a:pt x="16" y="38"/>
                  </a:lnTo>
                  <a:lnTo>
                    <a:pt x="14" y="34"/>
                  </a:lnTo>
                  <a:lnTo>
                    <a:pt x="12" y="32"/>
                  </a:lnTo>
                  <a:lnTo>
                    <a:pt x="6" y="32"/>
                  </a:lnTo>
                  <a:lnTo>
                    <a:pt x="4" y="32"/>
                  </a:lnTo>
                  <a:lnTo>
                    <a:pt x="4"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81" name="Freeform 6004">
              <a:extLst>
                <a:ext uri="{FF2B5EF4-FFF2-40B4-BE49-F238E27FC236}">
                  <a16:creationId xmlns:a16="http://schemas.microsoft.com/office/drawing/2014/main" id="{70037345-0D37-DE4F-8079-896BF5EEEF43}"/>
                </a:ext>
              </a:extLst>
            </p:cNvPr>
            <p:cNvSpPr>
              <a:spLocks/>
            </p:cNvSpPr>
            <p:nvPr/>
          </p:nvSpPr>
          <p:spPr bwMode="auto">
            <a:xfrm>
              <a:off x="3402632" y="2701113"/>
              <a:ext cx="29604" cy="94559"/>
            </a:xfrm>
            <a:custGeom>
              <a:avLst/>
              <a:gdLst/>
              <a:ahLst/>
              <a:cxnLst>
                <a:cxn ang="0">
                  <a:pos x="18" y="6"/>
                </a:cxn>
                <a:cxn ang="0">
                  <a:pos x="4" y="6"/>
                </a:cxn>
                <a:cxn ang="0">
                  <a:pos x="4" y="26"/>
                </a:cxn>
                <a:cxn ang="0">
                  <a:pos x="18" y="26"/>
                </a:cxn>
                <a:cxn ang="0">
                  <a:pos x="18" y="32"/>
                </a:cxn>
                <a:cxn ang="0">
                  <a:pos x="4" y="32"/>
                </a:cxn>
                <a:cxn ang="0">
                  <a:pos x="4" y="56"/>
                </a:cxn>
                <a:cxn ang="0">
                  <a:pos x="18" y="56"/>
                </a:cxn>
                <a:cxn ang="0">
                  <a:pos x="18" y="60"/>
                </a:cxn>
                <a:cxn ang="0">
                  <a:pos x="0" y="60"/>
                </a:cxn>
                <a:cxn ang="0">
                  <a:pos x="0" y="0"/>
                </a:cxn>
                <a:cxn ang="0">
                  <a:pos x="18" y="0"/>
                </a:cxn>
                <a:cxn ang="0">
                  <a:pos x="18" y="6"/>
                </a:cxn>
              </a:cxnLst>
              <a:rect l="0" t="0" r="r" b="b"/>
              <a:pathLst>
                <a:path w="18" h="60">
                  <a:moveTo>
                    <a:pt x="18" y="6"/>
                  </a:moveTo>
                  <a:lnTo>
                    <a:pt x="4" y="6"/>
                  </a:lnTo>
                  <a:lnTo>
                    <a:pt x="4" y="26"/>
                  </a:lnTo>
                  <a:lnTo>
                    <a:pt x="18" y="26"/>
                  </a:lnTo>
                  <a:lnTo>
                    <a:pt x="18" y="32"/>
                  </a:lnTo>
                  <a:lnTo>
                    <a:pt x="4" y="32"/>
                  </a:lnTo>
                  <a:lnTo>
                    <a:pt x="4" y="56"/>
                  </a:lnTo>
                  <a:lnTo>
                    <a:pt x="18" y="56"/>
                  </a:lnTo>
                  <a:lnTo>
                    <a:pt x="18" y="60"/>
                  </a:lnTo>
                  <a:lnTo>
                    <a:pt x="0" y="60"/>
                  </a:lnTo>
                  <a:lnTo>
                    <a:pt x="0" y="0"/>
                  </a:lnTo>
                  <a:lnTo>
                    <a:pt x="18" y="0"/>
                  </a:lnTo>
                  <a:lnTo>
                    <a:pt x="18"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82" name="Freeform 6005">
              <a:extLst>
                <a:ext uri="{FF2B5EF4-FFF2-40B4-BE49-F238E27FC236}">
                  <a16:creationId xmlns:a16="http://schemas.microsoft.com/office/drawing/2014/main" id="{03D6549A-1BE4-7D4C-ACD1-382251CFDE5B}"/>
                </a:ext>
              </a:extLst>
            </p:cNvPr>
            <p:cNvSpPr>
              <a:spLocks/>
            </p:cNvSpPr>
            <p:nvPr/>
          </p:nvSpPr>
          <p:spPr bwMode="auto">
            <a:xfrm>
              <a:off x="3444923" y="2701113"/>
              <a:ext cx="40177" cy="94559"/>
            </a:xfrm>
            <a:custGeom>
              <a:avLst/>
              <a:gdLst/>
              <a:ahLst/>
              <a:cxnLst>
                <a:cxn ang="0">
                  <a:pos x="26" y="60"/>
                </a:cxn>
                <a:cxn ang="0">
                  <a:pos x="20" y="60"/>
                </a:cxn>
                <a:cxn ang="0">
                  <a:pos x="6" y="20"/>
                </a:cxn>
                <a:cxn ang="0">
                  <a:pos x="6" y="20"/>
                </a:cxn>
                <a:cxn ang="0">
                  <a:pos x="4" y="12"/>
                </a:cxn>
                <a:cxn ang="0">
                  <a:pos x="4" y="12"/>
                </a:cxn>
                <a:cxn ang="0">
                  <a:pos x="4" y="12"/>
                </a:cxn>
                <a:cxn ang="0">
                  <a:pos x="6" y="24"/>
                </a:cxn>
                <a:cxn ang="0">
                  <a:pos x="6" y="60"/>
                </a:cxn>
                <a:cxn ang="0">
                  <a:pos x="0" y="60"/>
                </a:cxn>
                <a:cxn ang="0">
                  <a:pos x="0" y="0"/>
                </a:cxn>
                <a:cxn ang="0">
                  <a:pos x="6" y="0"/>
                </a:cxn>
                <a:cxn ang="0">
                  <a:pos x="18" y="42"/>
                </a:cxn>
                <a:cxn ang="0">
                  <a:pos x="18" y="42"/>
                </a:cxn>
                <a:cxn ang="0">
                  <a:pos x="20" y="48"/>
                </a:cxn>
                <a:cxn ang="0">
                  <a:pos x="22" y="48"/>
                </a:cxn>
                <a:cxn ang="0">
                  <a:pos x="22" y="48"/>
                </a:cxn>
                <a:cxn ang="0">
                  <a:pos x="20" y="40"/>
                </a:cxn>
                <a:cxn ang="0">
                  <a:pos x="20" y="0"/>
                </a:cxn>
                <a:cxn ang="0">
                  <a:pos x="26" y="0"/>
                </a:cxn>
                <a:cxn ang="0">
                  <a:pos x="26" y="60"/>
                </a:cxn>
              </a:cxnLst>
              <a:rect l="0" t="0" r="r" b="b"/>
              <a:pathLst>
                <a:path w="26" h="60">
                  <a:moveTo>
                    <a:pt x="26" y="60"/>
                  </a:moveTo>
                  <a:lnTo>
                    <a:pt x="20" y="60"/>
                  </a:lnTo>
                  <a:lnTo>
                    <a:pt x="6" y="20"/>
                  </a:lnTo>
                  <a:lnTo>
                    <a:pt x="6" y="20"/>
                  </a:lnTo>
                  <a:lnTo>
                    <a:pt x="4" y="12"/>
                  </a:lnTo>
                  <a:lnTo>
                    <a:pt x="4" y="12"/>
                  </a:lnTo>
                  <a:lnTo>
                    <a:pt x="4" y="12"/>
                  </a:lnTo>
                  <a:lnTo>
                    <a:pt x="6" y="24"/>
                  </a:lnTo>
                  <a:lnTo>
                    <a:pt x="6" y="60"/>
                  </a:lnTo>
                  <a:lnTo>
                    <a:pt x="0" y="60"/>
                  </a:lnTo>
                  <a:lnTo>
                    <a:pt x="0" y="0"/>
                  </a:lnTo>
                  <a:lnTo>
                    <a:pt x="6" y="0"/>
                  </a:lnTo>
                  <a:lnTo>
                    <a:pt x="18" y="42"/>
                  </a:lnTo>
                  <a:lnTo>
                    <a:pt x="18" y="42"/>
                  </a:lnTo>
                  <a:lnTo>
                    <a:pt x="20" y="48"/>
                  </a:lnTo>
                  <a:lnTo>
                    <a:pt x="22" y="48"/>
                  </a:lnTo>
                  <a:lnTo>
                    <a:pt x="22" y="48"/>
                  </a:lnTo>
                  <a:lnTo>
                    <a:pt x="20" y="40"/>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83" name="Rectangle 6006">
              <a:extLst>
                <a:ext uri="{FF2B5EF4-FFF2-40B4-BE49-F238E27FC236}">
                  <a16:creationId xmlns:a16="http://schemas.microsoft.com/office/drawing/2014/main" id="{8C19D159-10CF-8A4C-B544-7FD5F7802F9A}"/>
                </a:ext>
              </a:extLst>
            </p:cNvPr>
            <p:cNvSpPr>
              <a:spLocks noChangeArrowheads="1"/>
            </p:cNvSpPr>
            <p:nvPr/>
          </p:nvSpPr>
          <p:spPr bwMode="auto">
            <a:xfrm>
              <a:off x="3502017" y="2701113"/>
              <a:ext cx="6344" cy="945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84" name="Freeform 6007">
              <a:extLst>
                <a:ext uri="{FF2B5EF4-FFF2-40B4-BE49-F238E27FC236}">
                  <a16:creationId xmlns:a16="http://schemas.microsoft.com/office/drawing/2014/main" id="{1355E06A-B07E-0344-BBBB-F58497BF0025}"/>
                </a:ext>
              </a:extLst>
            </p:cNvPr>
            <p:cNvSpPr>
              <a:spLocks/>
            </p:cNvSpPr>
            <p:nvPr/>
          </p:nvSpPr>
          <p:spPr bwMode="auto">
            <a:xfrm>
              <a:off x="3525278" y="2701113"/>
              <a:ext cx="40177" cy="94559"/>
            </a:xfrm>
            <a:custGeom>
              <a:avLst/>
              <a:gdLst/>
              <a:ahLst/>
              <a:cxnLst>
                <a:cxn ang="0">
                  <a:pos x="26" y="60"/>
                </a:cxn>
                <a:cxn ang="0">
                  <a:pos x="20" y="60"/>
                </a:cxn>
                <a:cxn ang="0">
                  <a:pos x="6" y="20"/>
                </a:cxn>
                <a:cxn ang="0">
                  <a:pos x="6" y="20"/>
                </a:cxn>
                <a:cxn ang="0">
                  <a:pos x="4" y="12"/>
                </a:cxn>
                <a:cxn ang="0">
                  <a:pos x="4" y="12"/>
                </a:cxn>
                <a:cxn ang="0">
                  <a:pos x="4" y="12"/>
                </a:cxn>
                <a:cxn ang="0">
                  <a:pos x="6" y="24"/>
                </a:cxn>
                <a:cxn ang="0">
                  <a:pos x="6" y="60"/>
                </a:cxn>
                <a:cxn ang="0">
                  <a:pos x="0" y="60"/>
                </a:cxn>
                <a:cxn ang="0">
                  <a:pos x="0" y="0"/>
                </a:cxn>
                <a:cxn ang="0">
                  <a:pos x="6" y="0"/>
                </a:cxn>
                <a:cxn ang="0">
                  <a:pos x="18" y="42"/>
                </a:cxn>
                <a:cxn ang="0">
                  <a:pos x="18" y="42"/>
                </a:cxn>
                <a:cxn ang="0">
                  <a:pos x="20" y="48"/>
                </a:cxn>
                <a:cxn ang="0">
                  <a:pos x="22" y="48"/>
                </a:cxn>
                <a:cxn ang="0">
                  <a:pos x="22" y="48"/>
                </a:cxn>
                <a:cxn ang="0">
                  <a:pos x="20" y="40"/>
                </a:cxn>
                <a:cxn ang="0">
                  <a:pos x="20" y="0"/>
                </a:cxn>
                <a:cxn ang="0">
                  <a:pos x="26" y="0"/>
                </a:cxn>
                <a:cxn ang="0">
                  <a:pos x="26" y="60"/>
                </a:cxn>
              </a:cxnLst>
              <a:rect l="0" t="0" r="r" b="b"/>
              <a:pathLst>
                <a:path w="26" h="60">
                  <a:moveTo>
                    <a:pt x="26" y="60"/>
                  </a:moveTo>
                  <a:lnTo>
                    <a:pt x="20" y="60"/>
                  </a:lnTo>
                  <a:lnTo>
                    <a:pt x="6" y="20"/>
                  </a:lnTo>
                  <a:lnTo>
                    <a:pt x="6" y="20"/>
                  </a:lnTo>
                  <a:lnTo>
                    <a:pt x="4" y="12"/>
                  </a:lnTo>
                  <a:lnTo>
                    <a:pt x="4" y="12"/>
                  </a:lnTo>
                  <a:lnTo>
                    <a:pt x="4" y="12"/>
                  </a:lnTo>
                  <a:lnTo>
                    <a:pt x="6" y="24"/>
                  </a:lnTo>
                  <a:lnTo>
                    <a:pt x="6" y="60"/>
                  </a:lnTo>
                  <a:lnTo>
                    <a:pt x="0" y="60"/>
                  </a:lnTo>
                  <a:lnTo>
                    <a:pt x="0" y="0"/>
                  </a:lnTo>
                  <a:lnTo>
                    <a:pt x="6" y="0"/>
                  </a:lnTo>
                  <a:lnTo>
                    <a:pt x="18" y="42"/>
                  </a:lnTo>
                  <a:lnTo>
                    <a:pt x="18" y="42"/>
                  </a:lnTo>
                  <a:lnTo>
                    <a:pt x="20" y="48"/>
                  </a:lnTo>
                  <a:lnTo>
                    <a:pt x="22" y="48"/>
                  </a:lnTo>
                  <a:lnTo>
                    <a:pt x="22" y="48"/>
                  </a:lnTo>
                  <a:lnTo>
                    <a:pt x="20" y="40"/>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85" name="Freeform 6008">
              <a:extLst>
                <a:ext uri="{FF2B5EF4-FFF2-40B4-BE49-F238E27FC236}">
                  <a16:creationId xmlns:a16="http://schemas.microsoft.com/office/drawing/2014/main" id="{3BFCD3FA-E109-1E4F-830D-8C10FCAB503E}"/>
                </a:ext>
              </a:extLst>
            </p:cNvPr>
            <p:cNvSpPr>
              <a:spLocks/>
            </p:cNvSpPr>
            <p:nvPr/>
          </p:nvSpPr>
          <p:spPr bwMode="auto">
            <a:xfrm>
              <a:off x="3079098" y="2945208"/>
              <a:ext cx="42292" cy="98958"/>
            </a:xfrm>
            <a:custGeom>
              <a:avLst/>
              <a:gdLst/>
              <a:ahLst/>
              <a:cxnLst>
                <a:cxn ang="0">
                  <a:pos x="12" y="28"/>
                </a:cxn>
                <a:cxn ang="0">
                  <a:pos x="26" y="28"/>
                </a:cxn>
                <a:cxn ang="0">
                  <a:pos x="26" y="40"/>
                </a:cxn>
                <a:cxn ang="0">
                  <a:pos x="26" y="40"/>
                </a:cxn>
                <a:cxn ang="0">
                  <a:pos x="26" y="46"/>
                </a:cxn>
                <a:cxn ang="0">
                  <a:pos x="24" y="54"/>
                </a:cxn>
                <a:cxn ang="0">
                  <a:pos x="20" y="60"/>
                </a:cxn>
                <a:cxn ang="0">
                  <a:pos x="18" y="60"/>
                </a:cxn>
                <a:cxn ang="0">
                  <a:pos x="14" y="62"/>
                </a:cxn>
                <a:cxn ang="0">
                  <a:pos x="14" y="62"/>
                </a:cxn>
                <a:cxn ang="0">
                  <a:pos x="10" y="60"/>
                </a:cxn>
                <a:cxn ang="0">
                  <a:pos x="6" y="58"/>
                </a:cxn>
                <a:cxn ang="0">
                  <a:pos x="2" y="52"/>
                </a:cxn>
                <a:cxn ang="0">
                  <a:pos x="0" y="42"/>
                </a:cxn>
                <a:cxn ang="0">
                  <a:pos x="0" y="28"/>
                </a:cxn>
                <a:cxn ang="0">
                  <a:pos x="0" y="28"/>
                </a:cxn>
                <a:cxn ang="0">
                  <a:pos x="0" y="18"/>
                </a:cxn>
                <a:cxn ang="0">
                  <a:pos x="2" y="8"/>
                </a:cxn>
                <a:cxn ang="0">
                  <a:pos x="6" y="2"/>
                </a:cxn>
                <a:cxn ang="0">
                  <a:pos x="10" y="0"/>
                </a:cxn>
                <a:cxn ang="0">
                  <a:pos x="14" y="0"/>
                </a:cxn>
                <a:cxn ang="0">
                  <a:pos x="14" y="0"/>
                </a:cxn>
                <a:cxn ang="0">
                  <a:pos x="18" y="0"/>
                </a:cxn>
                <a:cxn ang="0">
                  <a:pos x="22" y="2"/>
                </a:cxn>
                <a:cxn ang="0">
                  <a:pos x="24" y="6"/>
                </a:cxn>
                <a:cxn ang="0">
                  <a:pos x="26" y="10"/>
                </a:cxn>
                <a:cxn ang="0">
                  <a:pos x="22" y="12"/>
                </a:cxn>
                <a:cxn ang="0">
                  <a:pos x="22" y="12"/>
                </a:cxn>
                <a:cxn ang="0">
                  <a:pos x="20" y="8"/>
                </a:cxn>
                <a:cxn ang="0">
                  <a:pos x="18" y="6"/>
                </a:cxn>
                <a:cxn ang="0">
                  <a:pos x="14" y="4"/>
                </a:cxn>
                <a:cxn ang="0">
                  <a:pos x="14" y="4"/>
                </a:cxn>
                <a:cxn ang="0">
                  <a:pos x="12" y="6"/>
                </a:cxn>
                <a:cxn ang="0">
                  <a:pos x="10" y="6"/>
                </a:cxn>
                <a:cxn ang="0">
                  <a:pos x="6" y="12"/>
                </a:cxn>
                <a:cxn ang="0">
                  <a:pos x="6" y="20"/>
                </a:cxn>
                <a:cxn ang="0">
                  <a:pos x="6" y="28"/>
                </a:cxn>
                <a:cxn ang="0">
                  <a:pos x="6" y="28"/>
                </a:cxn>
                <a:cxn ang="0">
                  <a:pos x="6" y="42"/>
                </a:cxn>
                <a:cxn ang="0">
                  <a:pos x="8" y="50"/>
                </a:cxn>
                <a:cxn ang="0">
                  <a:pos x="10" y="54"/>
                </a:cxn>
                <a:cxn ang="0">
                  <a:pos x="14" y="56"/>
                </a:cxn>
                <a:cxn ang="0">
                  <a:pos x="14" y="56"/>
                </a:cxn>
                <a:cxn ang="0">
                  <a:pos x="18" y="54"/>
                </a:cxn>
                <a:cxn ang="0">
                  <a:pos x="20" y="52"/>
                </a:cxn>
                <a:cxn ang="0">
                  <a:pos x="22" y="38"/>
                </a:cxn>
                <a:cxn ang="0">
                  <a:pos x="22" y="34"/>
                </a:cxn>
                <a:cxn ang="0">
                  <a:pos x="12" y="34"/>
                </a:cxn>
                <a:cxn ang="0">
                  <a:pos x="12" y="28"/>
                </a:cxn>
              </a:cxnLst>
              <a:rect l="0" t="0" r="r" b="b"/>
              <a:pathLst>
                <a:path w="26" h="62">
                  <a:moveTo>
                    <a:pt x="12" y="28"/>
                  </a:moveTo>
                  <a:lnTo>
                    <a:pt x="26" y="28"/>
                  </a:lnTo>
                  <a:lnTo>
                    <a:pt x="26" y="40"/>
                  </a:lnTo>
                  <a:lnTo>
                    <a:pt x="26" y="40"/>
                  </a:lnTo>
                  <a:lnTo>
                    <a:pt x="26" y="46"/>
                  </a:lnTo>
                  <a:lnTo>
                    <a:pt x="24" y="54"/>
                  </a:lnTo>
                  <a:lnTo>
                    <a:pt x="20" y="60"/>
                  </a:lnTo>
                  <a:lnTo>
                    <a:pt x="18" y="60"/>
                  </a:lnTo>
                  <a:lnTo>
                    <a:pt x="14" y="62"/>
                  </a:lnTo>
                  <a:lnTo>
                    <a:pt x="14" y="62"/>
                  </a:lnTo>
                  <a:lnTo>
                    <a:pt x="10" y="60"/>
                  </a:lnTo>
                  <a:lnTo>
                    <a:pt x="6" y="58"/>
                  </a:lnTo>
                  <a:lnTo>
                    <a:pt x="2" y="52"/>
                  </a:lnTo>
                  <a:lnTo>
                    <a:pt x="0" y="42"/>
                  </a:lnTo>
                  <a:lnTo>
                    <a:pt x="0" y="28"/>
                  </a:lnTo>
                  <a:lnTo>
                    <a:pt x="0" y="28"/>
                  </a:lnTo>
                  <a:lnTo>
                    <a:pt x="0" y="18"/>
                  </a:lnTo>
                  <a:lnTo>
                    <a:pt x="2" y="8"/>
                  </a:lnTo>
                  <a:lnTo>
                    <a:pt x="6" y="2"/>
                  </a:lnTo>
                  <a:lnTo>
                    <a:pt x="10" y="0"/>
                  </a:lnTo>
                  <a:lnTo>
                    <a:pt x="14" y="0"/>
                  </a:lnTo>
                  <a:lnTo>
                    <a:pt x="14" y="0"/>
                  </a:lnTo>
                  <a:lnTo>
                    <a:pt x="18" y="0"/>
                  </a:lnTo>
                  <a:lnTo>
                    <a:pt x="22" y="2"/>
                  </a:lnTo>
                  <a:lnTo>
                    <a:pt x="24" y="6"/>
                  </a:lnTo>
                  <a:lnTo>
                    <a:pt x="26" y="10"/>
                  </a:lnTo>
                  <a:lnTo>
                    <a:pt x="22" y="12"/>
                  </a:lnTo>
                  <a:lnTo>
                    <a:pt x="22" y="12"/>
                  </a:lnTo>
                  <a:lnTo>
                    <a:pt x="20" y="8"/>
                  </a:lnTo>
                  <a:lnTo>
                    <a:pt x="18" y="6"/>
                  </a:lnTo>
                  <a:lnTo>
                    <a:pt x="14" y="4"/>
                  </a:lnTo>
                  <a:lnTo>
                    <a:pt x="14" y="4"/>
                  </a:lnTo>
                  <a:lnTo>
                    <a:pt x="12" y="6"/>
                  </a:lnTo>
                  <a:lnTo>
                    <a:pt x="10" y="6"/>
                  </a:lnTo>
                  <a:lnTo>
                    <a:pt x="6" y="12"/>
                  </a:lnTo>
                  <a:lnTo>
                    <a:pt x="6" y="20"/>
                  </a:lnTo>
                  <a:lnTo>
                    <a:pt x="6" y="28"/>
                  </a:lnTo>
                  <a:lnTo>
                    <a:pt x="6" y="28"/>
                  </a:lnTo>
                  <a:lnTo>
                    <a:pt x="6" y="42"/>
                  </a:lnTo>
                  <a:lnTo>
                    <a:pt x="8" y="50"/>
                  </a:lnTo>
                  <a:lnTo>
                    <a:pt x="10" y="54"/>
                  </a:lnTo>
                  <a:lnTo>
                    <a:pt x="14" y="56"/>
                  </a:lnTo>
                  <a:lnTo>
                    <a:pt x="14" y="56"/>
                  </a:lnTo>
                  <a:lnTo>
                    <a:pt x="18" y="54"/>
                  </a:lnTo>
                  <a:lnTo>
                    <a:pt x="20" y="52"/>
                  </a:lnTo>
                  <a:lnTo>
                    <a:pt x="22" y="38"/>
                  </a:lnTo>
                  <a:lnTo>
                    <a:pt x="22" y="34"/>
                  </a:lnTo>
                  <a:lnTo>
                    <a:pt x="12" y="34"/>
                  </a:lnTo>
                  <a:lnTo>
                    <a:pt x="12" y="2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86" name="Freeform 6009">
              <a:extLst>
                <a:ext uri="{FF2B5EF4-FFF2-40B4-BE49-F238E27FC236}">
                  <a16:creationId xmlns:a16="http://schemas.microsoft.com/office/drawing/2014/main" id="{9040FFF0-494B-4B4C-8D79-C71D64CA40C5}"/>
                </a:ext>
              </a:extLst>
            </p:cNvPr>
            <p:cNvSpPr>
              <a:spLocks/>
            </p:cNvSpPr>
            <p:nvPr/>
          </p:nvSpPr>
          <p:spPr bwMode="auto">
            <a:xfrm>
              <a:off x="3134078" y="2945208"/>
              <a:ext cx="40178" cy="94560"/>
            </a:xfrm>
            <a:custGeom>
              <a:avLst/>
              <a:gdLst/>
              <a:ahLst/>
              <a:cxnLst>
                <a:cxn ang="0">
                  <a:pos x="26" y="60"/>
                </a:cxn>
                <a:cxn ang="0">
                  <a:pos x="20" y="60"/>
                </a:cxn>
                <a:cxn ang="0">
                  <a:pos x="20" y="30"/>
                </a:cxn>
                <a:cxn ang="0">
                  <a:pos x="6" y="30"/>
                </a:cxn>
                <a:cxn ang="0">
                  <a:pos x="6" y="60"/>
                </a:cxn>
                <a:cxn ang="0">
                  <a:pos x="0" y="60"/>
                </a:cxn>
                <a:cxn ang="0">
                  <a:pos x="0" y="0"/>
                </a:cxn>
                <a:cxn ang="0">
                  <a:pos x="6" y="0"/>
                </a:cxn>
                <a:cxn ang="0">
                  <a:pos x="6" y="24"/>
                </a:cxn>
                <a:cxn ang="0">
                  <a:pos x="20" y="24"/>
                </a:cxn>
                <a:cxn ang="0">
                  <a:pos x="20" y="0"/>
                </a:cxn>
                <a:cxn ang="0">
                  <a:pos x="26" y="0"/>
                </a:cxn>
                <a:cxn ang="0">
                  <a:pos x="26" y="60"/>
                </a:cxn>
              </a:cxnLst>
              <a:rect l="0" t="0" r="r" b="b"/>
              <a:pathLst>
                <a:path w="26" h="60">
                  <a:moveTo>
                    <a:pt x="26" y="60"/>
                  </a:moveTo>
                  <a:lnTo>
                    <a:pt x="20" y="60"/>
                  </a:lnTo>
                  <a:lnTo>
                    <a:pt x="20" y="30"/>
                  </a:lnTo>
                  <a:lnTo>
                    <a:pt x="6" y="30"/>
                  </a:lnTo>
                  <a:lnTo>
                    <a:pt x="6" y="60"/>
                  </a:lnTo>
                  <a:lnTo>
                    <a:pt x="0" y="60"/>
                  </a:lnTo>
                  <a:lnTo>
                    <a:pt x="0" y="0"/>
                  </a:lnTo>
                  <a:lnTo>
                    <a:pt x="6" y="0"/>
                  </a:lnTo>
                  <a:lnTo>
                    <a:pt x="6" y="24"/>
                  </a:lnTo>
                  <a:lnTo>
                    <a:pt x="20" y="24"/>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87" name="Freeform 6010">
              <a:extLst>
                <a:ext uri="{FF2B5EF4-FFF2-40B4-BE49-F238E27FC236}">
                  <a16:creationId xmlns:a16="http://schemas.microsoft.com/office/drawing/2014/main" id="{27105BF6-5C6D-7046-A01A-8B8D3E9915D3}"/>
                </a:ext>
              </a:extLst>
            </p:cNvPr>
            <p:cNvSpPr>
              <a:spLocks noEditPoints="1"/>
            </p:cNvSpPr>
            <p:nvPr/>
          </p:nvSpPr>
          <p:spPr bwMode="auto">
            <a:xfrm>
              <a:off x="3180599" y="2945208"/>
              <a:ext cx="48636" cy="94560"/>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2"/>
                </a:cxn>
                <a:cxn ang="0">
                  <a:pos x="16" y="20"/>
                </a:cxn>
                <a:cxn ang="0">
                  <a:pos x="16" y="20"/>
                </a:cxn>
                <a:cxn ang="0">
                  <a:pos x="14" y="8"/>
                </a:cxn>
                <a:cxn ang="0">
                  <a:pos x="14" y="8"/>
                </a:cxn>
                <a:cxn ang="0">
                  <a:pos x="14" y="8"/>
                </a:cxn>
                <a:cxn ang="0">
                  <a:pos x="12" y="20"/>
                </a:cxn>
                <a:cxn ang="0">
                  <a:pos x="10" y="42"/>
                </a:cxn>
                <a:cxn ang="0">
                  <a:pos x="20" y="42"/>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2"/>
                  </a:moveTo>
                  <a:lnTo>
                    <a:pt x="16" y="20"/>
                  </a:lnTo>
                  <a:lnTo>
                    <a:pt x="16" y="20"/>
                  </a:lnTo>
                  <a:lnTo>
                    <a:pt x="14" y="8"/>
                  </a:lnTo>
                  <a:lnTo>
                    <a:pt x="14" y="8"/>
                  </a:lnTo>
                  <a:lnTo>
                    <a:pt x="14" y="8"/>
                  </a:lnTo>
                  <a:lnTo>
                    <a:pt x="12"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88" name="Freeform 6011">
              <a:extLst>
                <a:ext uri="{FF2B5EF4-FFF2-40B4-BE49-F238E27FC236}">
                  <a16:creationId xmlns:a16="http://schemas.microsoft.com/office/drawing/2014/main" id="{A41C4ED3-7E3B-0443-A046-430103C56772}"/>
                </a:ext>
              </a:extLst>
            </p:cNvPr>
            <p:cNvSpPr>
              <a:spLocks/>
            </p:cNvSpPr>
            <p:nvPr/>
          </p:nvSpPr>
          <p:spPr bwMode="auto">
            <a:xfrm>
              <a:off x="3235578" y="2945208"/>
              <a:ext cx="40178" cy="94560"/>
            </a:xfrm>
            <a:custGeom>
              <a:avLst/>
              <a:gdLst/>
              <a:ahLst/>
              <a:cxnLst>
                <a:cxn ang="0">
                  <a:pos x="26" y="60"/>
                </a:cxn>
                <a:cxn ang="0">
                  <a:pos x="20" y="60"/>
                </a:cxn>
                <a:cxn ang="0">
                  <a:pos x="6" y="20"/>
                </a:cxn>
                <a:cxn ang="0">
                  <a:pos x="6" y="20"/>
                </a:cxn>
                <a:cxn ang="0">
                  <a:pos x="4" y="12"/>
                </a:cxn>
                <a:cxn ang="0">
                  <a:pos x="4" y="12"/>
                </a:cxn>
                <a:cxn ang="0">
                  <a:pos x="4" y="12"/>
                </a:cxn>
                <a:cxn ang="0">
                  <a:pos x="6" y="24"/>
                </a:cxn>
                <a:cxn ang="0">
                  <a:pos x="6" y="60"/>
                </a:cxn>
                <a:cxn ang="0">
                  <a:pos x="0" y="60"/>
                </a:cxn>
                <a:cxn ang="0">
                  <a:pos x="0" y="0"/>
                </a:cxn>
                <a:cxn ang="0">
                  <a:pos x="6" y="0"/>
                </a:cxn>
                <a:cxn ang="0">
                  <a:pos x="20" y="42"/>
                </a:cxn>
                <a:cxn ang="0">
                  <a:pos x="20" y="42"/>
                </a:cxn>
                <a:cxn ang="0">
                  <a:pos x="20" y="48"/>
                </a:cxn>
                <a:cxn ang="0">
                  <a:pos x="22" y="48"/>
                </a:cxn>
                <a:cxn ang="0">
                  <a:pos x="22" y="48"/>
                </a:cxn>
                <a:cxn ang="0">
                  <a:pos x="20" y="40"/>
                </a:cxn>
                <a:cxn ang="0">
                  <a:pos x="20" y="0"/>
                </a:cxn>
                <a:cxn ang="0">
                  <a:pos x="26" y="0"/>
                </a:cxn>
                <a:cxn ang="0">
                  <a:pos x="26" y="60"/>
                </a:cxn>
              </a:cxnLst>
              <a:rect l="0" t="0" r="r" b="b"/>
              <a:pathLst>
                <a:path w="26" h="60">
                  <a:moveTo>
                    <a:pt x="26" y="60"/>
                  </a:moveTo>
                  <a:lnTo>
                    <a:pt x="20" y="60"/>
                  </a:lnTo>
                  <a:lnTo>
                    <a:pt x="6" y="20"/>
                  </a:lnTo>
                  <a:lnTo>
                    <a:pt x="6" y="20"/>
                  </a:lnTo>
                  <a:lnTo>
                    <a:pt x="4" y="12"/>
                  </a:lnTo>
                  <a:lnTo>
                    <a:pt x="4" y="12"/>
                  </a:lnTo>
                  <a:lnTo>
                    <a:pt x="4" y="12"/>
                  </a:lnTo>
                  <a:lnTo>
                    <a:pt x="6" y="24"/>
                  </a:lnTo>
                  <a:lnTo>
                    <a:pt x="6" y="60"/>
                  </a:lnTo>
                  <a:lnTo>
                    <a:pt x="0" y="60"/>
                  </a:lnTo>
                  <a:lnTo>
                    <a:pt x="0" y="0"/>
                  </a:lnTo>
                  <a:lnTo>
                    <a:pt x="6" y="0"/>
                  </a:lnTo>
                  <a:lnTo>
                    <a:pt x="20" y="42"/>
                  </a:lnTo>
                  <a:lnTo>
                    <a:pt x="20" y="42"/>
                  </a:lnTo>
                  <a:lnTo>
                    <a:pt x="20" y="48"/>
                  </a:lnTo>
                  <a:lnTo>
                    <a:pt x="22" y="48"/>
                  </a:lnTo>
                  <a:lnTo>
                    <a:pt x="22" y="48"/>
                  </a:lnTo>
                  <a:lnTo>
                    <a:pt x="20" y="40"/>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89" name="Freeform 6012">
              <a:extLst>
                <a:ext uri="{FF2B5EF4-FFF2-40B4-BE49-F238E27FC236}">
                  <a16:creationId xmlns:a16="http://schemas.microsoft.com/office/drawing/2014/main" id="{0DB9624F-C456-9E41-98E5-4C96B788B068}"/>
                </a:ext>
              </a:extLst>
            </p:cNvPr>
            <p:cNvSpPr>
              <a:spLocks noEditPoints="1"/>
            </p:cNvSpPr>
            <p:nvPr/>
          </p:nvSpPr>
          <p:spPr bwMode="auto">
            <a:xfrm>
              <a:off x="3282099" y="2945208"/>
              <a:ext cx="48636" cy="94560"/>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2"/>
                </a:cxn>
                <a:cxn ang="0">
                  <a:pos x="16" y="20"/>
                </a:cxn>
                <a:cxn ang="0">
                  <a:pos x="16" y="20"/>
                </a:cxn>
                <a:cxn ang="0">
                  <a:pos x="14" y="8"/>
                </a:cxn>
                <a:cxn ang="0">
                  <a:pos x="14" y="8"/>
                </a:cxn>
                <a:cxn ang="0">
                  <a:pos x="14" y="8"/>
                </a:cxn>
                <a:cxn ang="0">
                  <a:pos x="12" y="20"/>
                </a:cxn>
                <a:cxn ang="0">
                  <a:pos x="10" y="42"/>
                </a:cxn>
                <a:cxn ang="0">
                  <a:pos x="20" y="42"/>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2"/>
                  </a:moveTo>
                  <a:lnTo>
                    <a:pt x="16" y="20"/>
                  </a:lnTo>
                  <a:lnTo>
                    <a:pt x="16" y="20"/>
                  </a:lnTo>
                  <a:lnTo>
                    <a:pt x="14" y="8"/>
                  </a:lnTo>
                  <a:lnTo>
                    <a:pt x="14" y="8"/>
                  </a:lnTo>
                  <a:lnTo>
                    <a:pt x="14" y="8"/>
                  </a:lnTo>
                  <a:lnTo>
                    <a:pt x="12"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90" name="Freeform 6013">
              <a:extLst>
                <a:ext uri="{FF2B5EF4-FFF2-40B4-BE49-F238E27FC236}">
                  <a16:creationId xmlns:a16="http://schemas.microsoft.com/office/drawing/2014/main" id="{5D5392A1-84B7-A14C-A99F-C288CCE884D6}"/>
                </a:ext>
              </a:extLst>
            </p:cNvPr>
            <p:cNvSpPr>
              <a:spLocks/>
            </p:cNvSpPr>
            <p:nvPr/>
          </p:nvSpPr>
          <p:spPr bwMode="auto">
            <a:xfrm>
              <a:off x="3292673" y="3187104"/>
              <a:ext cx="38063" cy="94560"/>
            </a:xfrm>
            <a:custGeom>
              <a:avLst/>
              <a:gdLst/>
              <a:ahLst/>
              <a:cxnLst>
                <a:cxn ang="0">
                  <a:pos x="24" y="4"/>
                </a:cxn>
                <a:cxn ang="0">
                  <a:pos x="14" y="4"/>
                </a:cxn>
                <a:cxn ang="0">
                  <a:pos x="14" y="60"/>
                </a:cxn>
                <a:cxn ang="0">
                  <a:pos x="8" y="60"/>
                </a:cxn>
                <a:cxn ang="0">
                  <a:pos x="8" y="4"/>
                </a:cxn>
                <a:cxn ang="0">
                  <a:pos x="0" y="4"/>
                </a:cxn>
                <a:cxn ang="0">
                  <a:pos x="0" y="0"/>
                </a:cxn>
                <a:cxn ang="0">
                  <a:pos x="24" y="0"/>
                </a:cxn>
                <a:cxn ang="0">
                  <a:pos x="24" y="4"/>
                </a:cxn>
              </a:cxnLst>
              <a:rect l="0" t="0" r="r" b="b"/>
              <a:pathLst>
                <a:path w="24" h="60">
                  <a:moveTo>
                    <a:pt x="24" y="4"/>
                  </a:moveTo>
                  <a:lnTo>
                    <a:pt x="14" y="4"/>
                  </a:lnTo>
                  <a:lnTo>
                    <a:pt x="14" y="60"/>
                  </a:lnTo>
                  <a:lnTo>
                    <a:pt x="8" y="60"/>
                  </a:lnTo>
                  <a:lnTo>
                    <a:pt x="8" y="4"/>
                  </a:lnTo>
                  <a:lnTo>
                    <a:pt x="0" y="4"/>
                  </a:lnTo>
                  <a:lnTo>
                    <a:pt x="0" y="0"/>
                  </a:lnTo>
                  <a:lnTo>
                    <a:pt x="24" y="0"/>
                  </a:lnTo>
                  <a:lnTo>
                    <a:pt x="24"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91" name="Freeform 6014">
              <a:extLst>
                <a:ext uri="{FF2B5EF4-FFF2-40B4-BE49-F238E27FC236}">
                  <a16:creationId xmlns:a16="http://schemas.microsoft.com/office/drawing/2014/main" id="{65CAF4C3-59F3-9142-A4BD-1AFD037DBD27}"/>
                </a:ext>
              </a:extLst>
            </p:cNvPr>
            <p:cNvSpPr>
              <a:spLocks noEditPoints="1"/>
            </p:cNvSpPr>
            <p:nvPr/>
          </p:nvSpPr>
          <p:spPr bwMode="auto">
            <a:xfrm>
              <a:off x="3332849" y="3182706"/>
              <a:ext cx="48636" cy="98958"/>
            </a:xfrm>
            <a:custGeom>
              <a:avLst/>
              <a:gdLst/>
              <a:ahLst/>
              <a:cxnLst>
                <a:cxn ang="0">
                  <a:pos x="30" y="32"/>
                </a:cxn>
                <a:cxn ang="0">
                  <a:pos x="30" y="32"/>
                </a:cxn>
                <a:cxn ang="0">
                  <a:pos x="30" y="42"/>
                </a:cxn>
                <a:cxn ang="0">
                  <a:pos x="28" y="52"/>
                </a:cxn>
                <a:cxn ang="0">
                  <a:pos x="26" y="56"/>
                </a:cxn>
                <a:cxn ang="0">
                  <a:pos x="24" y="60"/>
                </a:cxn>
                <a:cxn ang="0">
                  <a:pos x="20" y="62"/>
                </a:cxn>
                <a:cxn ang="0">
                  <a:pos x="16" y="62"/>
                </a:cxn>
                <a:cxn ang="0">
                  <a:pos x="16" y="62"/>
                </a:cxn>
                <a:cxn ang="0">
                  <a:pos x="12" y="62"/>
                </a:cxn>
                <a:cxn ang="0">
                  <a:pos x="8" y="60"/>
                </a:cxn>
                <a:cxn ang="0">
                  <a:pos x="4" y="52"/>
                </a:cxn>
                <a:cxn ang="0">
                  <a:pos x="2" y="42"/>
                </a:cxn>
                <a:cxn ang="0">
                  <a:pos x="0" y="32"/>
                </a:cxn>
                <a:cxn ang="0">
                  <a:pos x="0" y="32"/>
                </a:cxn>
                <a:cxn ang="0">
                  <a:pos x="2" y="20"/>
                </a:cxn>
                <a:cxn ang="0">
                  <a:pos x="4" y="10"/>
                </a:cxn>
                <a:cxn ang="0">
                  <a:pos x="8" y="4"/>
                </a:cxn>
                <a:cxn ang="0">
                  <a:pos x="12" y="2"/>
                </a:cxn>
                <a:cxn ang="0">
                  <a:pos x="16" y="0"/>
                </a:cxn>
                <a:cxn ang="0">
                  <a:pos x="16" y="0"/>
                </a:cxn>
                <a:cxn ang="0">
                  <a:pos x="20" y="2"/>
                </a:cxn>
                <a:cxn ang="0">
                  <a:pos x="24" y="4"/>
                </a:cxn>
                <a:cxn ang="0">
                  <a:pos x="28" y="10"/>
                </a:cxn>
                <a:cxn ang="0">
                  <a:pos x="30" y="20"/>
                </a:cxn>
                <a:cxn ang="0">
                  <a:pos x="30" y="32"/>
                </a:cxn>
                <a:cxn ang="0">
                  <a:pos x="30" y="32"/>
                </a:cxn>
                <a:cxn ang="0">
                  <a:pos x="6" y="32"/>
                </a:cxn>
                <a:cxn ang="0">
                  <a:pos x="6" y="32"/>
                </a:cxn>
                <a:cxn ang="0">
                  <a:pos x="8" y="48"/>
                </a:cxn>
                <a:cxn ang="0">
                  <a:pos x="10" y="54"/>
                </a:cxn>
                <a:cxn ang="0">
                  <a:pos x="12" y="56"/>
                </a:cxn>
                <a:cxn ang="0">
                  <a:pos x="16" y="56"/>
                </a:cxn>
                <a:cxn ang="0">
                  <a:pos x="16" y="56"/>
                </a:cxn>
                <a:cxn ang="0">
                  <a:pos x="18" y="56"/>
                </a:cxn>
                <a:cxn ang="0">
                  <a:pos x="20" y="54"/>
                </a:cxn>
                <a:cxn ang="0">
                  <a:pos x="24" y="48"/>
                </a:cxn>
                <a:cxn ang="0">
                  <a:pos x="24" y="32"/>
                </a:cxn>
                <a:cxn ang="0">
                  <a:pos x="24" y="32"/>
                </a:cxn>
                <a:cxn ang="0">
                  <a:pos x="24" y="14"/>
                </a:cxn>
                <a:cxn ang="0">
                  <a:pos x="20" y="8"/>
                </a:cxn>
                <a:cxn ang="0">
                  <a:pos x="18" y="6"/>
                </a:cxn>
                <a:cxn ang="0">
                  <a:pos x="16" y="6"/>
                </a:cxn>
                <a:cxn ang="0">
                  <a:pos x="16" y="6"/>
                </a:cxn>
                <a:cxn ang="0">
                  <a:pos x="12" y="6"/>
                </a:cxn>
                <a:cxn ang="0">
                  <a:pos x="10" y="8"/>
                </a:cxn>
                <a:cxn ang="0">
                  <a:pos x="8" y="14"/>
                </a:cxn>
                <a:cxn ang="0">
                  <a:pos x="6" y="32"/>
                </a:cxn>
                <a:cxn ang="0">
                  <a:pos x="6" y="32"/>
                </a:cxn>
              </a:cxnLst>
              <a:rect l="0" t="0" r="r" b="b"/>
              <a:pathLst>
                <a:path w="30" h="62">
                  <a:moveTo>
                    <a:pt x="30" y="32"/>
                  </a:moveTo>
                  <a:lnTo>
                    <a:pt x="30" y="32"/>
                  </a:lnTo>
                  <a:lnTo>
                    <a:pt x="30" y="42"/>
                  </a:lnTo>
                  <a:lnTo>
                    <a:pt x="28" y="52"/>
                  </a:lnTo>
                  <a:lnTo>
                    <a:pt x="26" y="56"/>
                  </a:lnTo>
                  <a:lnTo>
                    <a:pt x="24" y="60"/>
                  </a:lnTo>
                  <a:lnTo>
                    <a:pt x="20" y="62"/>
                  </a:lnTo>
                  <a:lnTo>
                    <a:pt x="16" y="62"/>
                  </a:lnTo>
                  <a:lnTo>
                    <a:pt x="16" y="62"/>
                  </a:lnTo>
                  <a:lnTo>
                    <a:pt x="12" y="62"/>
                  </a:lnTo>
                  <a:lnTo>
                    <a:pt x="8" y="60"/>
                  </a:lnTo>
                  <a:lnTo>
                    <a:pt x="4" y="52"/>
                  </a:lnTo>
                  <a:lnTo>
                    <a:pt x="2" y="42"/>
                  </a:lnTo>
                  <a:lnTo>
                    <a:pt x="0" y="32"/>
                  </a:lnTo>
                  <a:lnTo>
                    <a:pt x="0" y="32"/>
                  </a:lnTo>
                  <a:lnTo>
                    <a:pt x="2" y="20"/>
                  </a:lnTo>
                  <a:lnTo>
                    <a:pt x="4" y="10"/>
                  </a:lnTo>
                  <a:lnTo>
                    <a:pt x="8" y="4"/>
                  </a:lnTo>
                  <a:lnTo>
                    <a:pt x="12" y="2"/>
                  </a:lnTo>
                  <a:lnTo>
                    <a:pt x="16" y="0"/>
                  </a:lnTo>
                  <a:lnTo>
                    <a:pt x="16" y="0"/>
                  </a:lnTo>
                  <a:lnTo>
                    <a:pt x="20" y="2"/>
                  </a:lnTo>
                  <a:lnTo>
                    <a:pt x="24" y="4"/>
                  </a:lnTo>
                  <a:lnTo>
                    <a:pt x="28" y="10"/>
                  </a:lnTo>
                  <a:lnTo>
                    <a:pt x="30" y="20"/>
                  </a:lnTo>
                  <a:lnTo>
                    <a:pt x="30" y="32"/>
                  </a:lnTo>
                  <a:lnTo>
                    <a:pt x="30" y="32"/>
                  </a:lnTo>
                  <a:close/>
                  <a:moveTo>
                    <a:pt x="6" y="32"/>
                  </a:moveTo>
                  <a:lnTo>
                    <a:pt x="6" y="32"/>
                  </a:lnTo>
                  <a:lnTo>
                    <a:pt x="8" y="48"/>
                  </a:lnTo>
                  <a:lnTo>
                    <a:pt x="10" y="54"/>
                  </a:lnTo>
                  <a:lnTo>
                    <a:pt x="12" y="56"/>
                  </a:lnTo>
                  <a:lnTo>
                    <a:pt x="16" y="56"/>
                  </a:lnTo>
                  <a:lnTo>
                    <a:pt x="16" y="56"/>
                  </a:lnTo>
                  <a:lnTo>
                    <a:pt x="18" y="56"/>
                  </a:lnTo>
                  <a:lnTo>
                    <a:pt x="20" y="54"/>
                  </a:lnTo>
                  <a:lnTo>
                    <a:pt x="24" y="48"/>
                  </a:lnTo>
                  <a:lnTo>
                    <a:pt x="24" y="32"/>
                  </a:lnTo>
                  <a:lnTo>
                    <a:pt x="24" y="32"/>
                  </a:lnTo>
                  <a:lnTo>
                    <a:pt x="24" y="14"/>
                  </a:lnTo>
                  <a:lnTo>
                    <a:pt x="20" y="8"/>
                  </a:lnTo>
                  <a:lnTo>
                    <a:pt x="18" y="6"/>
                  </a:lnTo>
                  <a:lnTo>
                    <a:pt x="16" y="6"/>
                  </a:lnTo>
                  <a:lnTo>
                    <a:pt x="16" y="6"/>
                  </a:lnTo>
                  <a:lnTo>
                    <a:pt x="12" y="6"/>
                  </a:lnTo>
                  <a:lnTo>
                    <a:pt x="10" y="8"/>
                  </a:lnTo>
                  <a:lnTo>
                    <a:pt x="8" y="14"/>
                  </a:lnTo>
                  <a:lnTo>
                    <a:pt x="6" y="32"/>
                  </a:lnTo>
                  <a:lnTo>
                    <a:pt x="6"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92" name="Freeform 6015">
              <a:extLst>
                <a:ext uri="{FF2B5EF4-FFF2-40B4-BE49-F238E27FC236}">
                  <a16:creationId xmlns:a16="http://schemas.microsoft.com/office/drawing/2014/main" id="{B538B2C8-F4B2-B247-B151-1D43A64552BD}"/>
                </a:ext>
              </a:extLst>
            </p:cNvPr>
            <p:cNvSpPr>
              <a:spLocks/>
            </p:cNvSpPr>
            <p:nvPr/>
          </p:nvSpPr>
          <p:spPr bwMode="auto">
            <a:xfrm>
              <a:off x="3389944" y="3182706"/>
              <a:ext cx="44406" cy="98958"/>
            </a:xfrm>
            <a:custGeom>
              <a:avLst/>
              <a:gdLst/>
              <a:ahLst/>
              <a:cxnLst>
                <a:cxn ang="0">
                  <a:pos x="14" y="30"/>
                </a:cxn>
                <a:cxn ang="0">
                  <a:pos x="28" y="30"/>
                </a:cxn>
                <a:cxn ang="0">
                  <a:pos x="28" y="40"/>
                </a:cxn>
                <a:cxn ang="0">
                  <a:pos x="28" y="40"/>
                </a:cxn>
                <a:cxn ang="0">
                  <a:pos x="28" y="48"/>
                </a:cxn>
                <a:cxn ang="0">
                  <a:pos x="26" y="56"/>
                </a:cxn>
                <a:cxn ang="0">
                  <a:pos x="22" y="60"/>
                </a:cxn>
                <a:cxn ang="0">
                  <a:pos x="18" y="62"/>
                </a:cxn>
                <a:cxn ang="0">
                  <a:pos x="14" y="62"/>
                </a:cxn>
                <a:cxn ang="0">
                  <a:pos x="14" y="62"/>
                </a:cxn>
                <a:cxn ang="0">
                  <a:pos x="10" y="62"/>
                </a:cxn>
                <a:cxn ang="0">
                  <a:pos x="6" y="60"/>
                </a:cxn>
                <a:cxn ang="0">
                  <a:pos x="2" y="54"/>
                </a:cxn>
                <a:cxn ang="0">
                  <a:pos x="2" y="44"/>
                </a:cxn>
                <a:cxn ang="0">
                  <a:pos x="0" y="30"/>
                </a:cxn>
                <a:cxn ang="0">
                  <a:pos x="0" y="30"/>
                </a:cxn>
                <a:cxn ang="0">
                  <a:pos x="2" y="20"/>
                </a:cxn>
                <a:cxn ang="0">
                  <a:pos x="4" y="10"/>
                </a:cxn>
                <a:cxn ang="0">
                  <a:pos x="8" y="4"/>
                </a:cxn>
                <a:cxn ang="0">
                  <a:pos x="10" y="2"/>
                </a:cxn>
                <a:cxn ang="0">
                  <a:pos x="16" y="0"/>
                </a:cxn>
                <a:cxn ang="0">
                  <a:pos x="16" y="0"/>
                </a:cxn>
                <a:cxn ang="0">
                  <a:pos x="20" y="2"/>
                </a:cxn>
                <a:cxn ang="0">
                  <a:pos x="24" y="4"/>
                </a:cxn>
                <a:cxn ang="0">
                  <a:pos x="26" y="8"/>
                </a:cxn>
                <a:cxn ang="0">
                  <a:pos x="28" y="12"/>
                </a:cxn>
                <a:cxn ang="0">
                  <a:pos x="22" y="14"/>
                </a:cxn>
                <a:cxn ang="0">
                  <a:pos x="22" y="14"/>
                </a:cxn>
                <a:cxn ang="0">
                  <a:pos x="20" y="8"/>
                </a:cxn>
                <a:cxn ang="0">
                  <a:pos x="18" y="6"/>
                </a:cxn>
                <a:cxn ang="0">
                  <a:pos x="16" y="6"/>
                </a:cxn>
                <a:cxn ang="0">
                  <a:pos x="16" y="6"/>
                </a:cxn>
                <a:cxn ang="0">
                  <a:pos x="12" y="6"/>
                </a:cxn>
                <a:cxn ang="0">
                  <a:pos x="10" y="8"/>
                </a:cxn>
                <a:cxn ang="0">
                  <a:pos x="8" y="14"/>
                </a:cxn>
                <a:cxn ang="0">
                  <a:pos x="6" y="22"/>
                </a:cxn>
                <a:cxn ang="0">
                  <a:pos x="6" y="30"/>
                </a:cxn>
                <a:cxn ang="0">
                  <a:pos x="6" y="30"/>
                </a:cxn>
                <a:cxn ang="0">
                  <a:pos x="6" y="44"/>
                </a:cxn>
                <a:cxn ang="0">
                  <a:pos x="8" y="52"/>
                </a:cxn>
                <a:cxn ang="0">
                  <a:pos x="12" y="56"/>
                </a:cxn>
                <a:cxn ang="0">
                  <a:pos x="16" y="56"/>
                </a:cxn>
                <a:cxn ang="0">
                  <a:pos x="16" y="56"/>
                </a:cxn>
                <a:cxn ang="0">
                  <a:pos x="18" y="56"/>
                </a:cxn>
                <a:cxn ang="0">
                  <a:pos x="20" y="54"/>
                </a:cxn>
                <a:cxn ang="0">
                  <a:pos x="22" y="40"/>
                </a:cxn>
                <a:cxn ang="0">
                  <a:pos x="22" y="34"/>
                </a:cxn>
                <a:cxn ang="0">
                  <a:pos x="14" y="34"/>
                </a:cxn>
                <a:cxn ang="0">
                  <a:pos x="14" y="30"/>
                </a:cxn>
              </a:cxnLst>
              <a:rect l="0" t="0" r="r" b="b"/>
              <a:pathLst>
                <a:path w="28" h="62">
                  <a:moveTo>
                    <a:pt x="14" y="30"/>
                  </a:moveTo>
                  <a:lnTo>
                    <a:pt x="28" y="30"/>
                  </a:lnTo>
                  <a:lnTo>
                    <a:pt x="28" y="40"/>
                  </a:lnTo>
                  <a:lnTo>
                    <a:pt x="28" y="40"/>
                  </a:lnTo>
                  <a:lnTo>
                    <a:pt x="28" y="48"/>
                  </a:lnTo>
                  <a:lnTo>
                    <a:pt x="26" y="56"/>
                  </a:lnTo>
                  <a:lnTo>
                    <a:pt x="22" y="60"/>
                  </a:lnTo>
                  <a:lnTo>
                    <a:pt x="18" y="62"/>
                  </a:lnTo>
                  <a:lnTo>
                    <a:pt x="14" y="62"/>
                  </a:lnTo>
                  <a:lnTo>
                    <a:pt x="14" y="62"/>
                  </a:lnTo>
                  <a:lnTo>
                    <a:pt x="10" y="62"/>
                  </a:lnTo>
                  <a:lnTo>
                    <a:pt x="6" y="60"/>
                  </a:lnTo>
                  <a:lnTo>
                    <a:pt x="2" y="54"/>
                  </a:lnTo>
                  <a:lnTo>
                    <a:pt x="2" y="44"/>
                  </a:lnTo>
                  <a:lnTo>
                    <a:pt x="0" y="30"/>
                  </a:lnTo>
                  <a:lnTo>
                    <a:pt x="0" y="30"/>
                  </a:lnTo>
                  <a:lnTo>
                    <a:pt x="2" y="20"/>
                  </a:lnTo>
                  <a:lnTo>
                    <a:pt x="4" y="10"/>
                  </a:lnTo>
                  <a:lnTo>
                    <a:pt x="8" y="4"/>
                  </a:lnTo>
                  <a:lnTo>
                    <a:pt x="10" y="2"/>
                  </a:lnTo>
                  <a:lnTo>
                    <a:pt x="16" y="0"/>
                  </a:lnTo>
                  <a:lnTo>
                    <a:pt x="16" y="0"/>
                  </a:lnTo>
                  <a:lnTo>
                    <a:pt x="20" y="2"/>
                  </a:lnTo>
                  <a:lnTo>
                    <a:pt x="24" y="4"/>
                  </a:lnTo>
                  <a:lnTo>
                    <a:pt x="26" y="8"/>
                  </a:lnTo>
                  <a:lnTo>
                    <a:pt x="28" y="12"/>
                  </a:lnTo>
                  <a:lnTo>
                    <a:pt x="22" y="14"/>
                  </a:lnTo>
                  <a:lnTo>
                    <a:pt x="22" y="14"/>
                  </a:lnTo>
                  <a:lnTo>
                    <a:pt x="20" y="8"/>
                  </a:lnTo>
                  <a:lnTo>
                    <a:pt x="18" y="6"/>
                  </a:lnTo>
                  <a:lnTo>
                    <a:pt x="16" y="6"/>
                  </a:lnTo>
                  <a:lnTo>
                    <a:pt x="16" y="6"/>
                  </a:lnTo>
                  <a:lnTo>
                    <a:pt x="12" y="6"/>
                  </a:lnTo>
                  <a:lnTo>
                    <a:pt x="10" y="8"/>
                  </a:lnTo>
                  <a:lnTo>
                    <a:pt x="8" y="14"/>
                  </a:lnTo>
                  <a:lnTo>
                    <a:pt x="6" y="22"/>
                  </a:lnTo>
                  <a:lnTo>
                    <a:pt x="6" y="30"/>
                  </a:lnTo>
                  <a:lnTo>
                    <a:pt x="6" y="30"/>
                  </a:lnTo>
                  <a:lnTo>
                    <a:pt x="6" y="44"/>
                  </a:lnTo>
                  <a:lnTo>
                    <a:pt x="8" y="52"/>
                  </a:lnTo>
                  <a:lnTo>
                    <a:pt x="12" y="56"/>
                  </a:lnTo>
                  <a:lnTo>
                    <a:pt x="16" y="56"/>
                  </a:lnTo>
                  <a:lnTo>
                    <a:pt x="16" y="56"/>
                  </a:lnTo>
                  <a:lnTo>
                    <a:pt x="18" y="56"/>
                  </a:lnTo>
                  <a:lnTo>
                    <a:pt x="20" y="54"/>
                  </a:lnTo>
                  <a:lnTo>
                    <a:pt x="22" y="40"/>
                  </a:lnTo>
                  <a:lnTo>
                    <a:pt x="22" y="34"/>
                  </a:lnTo>
                  <a:lnTo>
                    <a:pt x="14" y="34"/>
                  </a:lnTo>
                  <a:lnTo>
                    <a:pt x="14"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93" name="Freeform 6016">
              <a:extLst>
                <a:ext uri="{FF2B5EF4-FFF2-40B4-BE49-F238E27FC236}">
                  <a16:creationId xmlns:a16="http://schemas.microsoft.com/office/drawing/2014/main" id="{5687AC6D-5DF7-DF42-8BDE-E69C56C952ED}"/>
                </a:ext>
              </a:extLst>
            </p:cNvPr>
            <p:cNvSpPr>
              <a:spLocks noEditPoints="1"/>
            </p:cNvSpPr>
            <p:nvPr/>
          </p:nvSpPr>
          <p:spPr bwMode="auto">
            <a:xfrm>
              <a:off x="3444923" y="3182706"/>
              <a:ext cx="46521" cy="98958"/>
            </a:xfrm>
            <a:custGeom>
              <a:avLst/>
              <a:gdLst/>
              <a:ahLst/>
              <a:cxnLst>
                <a:cxn ang="0">
                  <a:pos x="30" y="32"/>
                </a:cxn>
                <a:cxn ang="0">
                  <a:pos x="30" y="32"/>
                </a:cxn>
                <a:cxn ang="0">
                  <a:pos x="28" y="42"/>
                </a:cxn>
                <a:cxn ang="0">
                  <a:pos x="28" y="52"/>
                </a:cxn>
                <a:cxn ang="0">
                  <a:pos x="26" y="56"/>
                </a:cxn>
                <a:cxn ang="0">
                  <a:pos x="22" y="60"/>
                </a:cxn>
                <a:cxn ang="0">
                  <a:pos x="20" y="62"/>
                </a:cxn>
                <a:cxn ang="0">
                  <a:pos x="14" y="62"/>
                </a:cxn>
                <a:cxn ang="0">
                  <a:pos x="14" y="62"/>
                </a:cxn>
                <a:cxn ang="0">
                  <a:pos x="10" y="62"/>
                </a:cxn>
                <a:cxn ang="0">
                  <a:pos x="6" y="60"/>
                </a:cxn>
                <a:cxn ang="0">
                  <a:pos x="2" y="52"/>
                </a:cxn>
                <a:cxn ang="0">
                  <a:pos x="0" y="42"/>
                </a:cxn>
                <a:cxn ang="0">
                  <a:pos x="0" y="32"/>
                </a:cxn>
                <a:cxn ang="0">
                  <a:pos x="0" y="32"/>
                </a:cxn>
                <a:cxn ang="0">
                  <a:pos x="0" y="20"/>
                </a:cxn>
                <a:cxn ang="0">
                  <a:pos x="2" y="10"/>
                </a:cxn>
                <a:cxn ang="0">
                  <a:pos x="6" y="4"/>
                </a:cxn>
                <a:cxn ang="0">
                  <a:pos x="10" y="2"/>
                </a:cxn>
                <a:cxn ang="0">
                  <a:pos x="14" y="0"/>
                </a:cxn>
                <a:cxn ang="0">
                  <a:pos x="14" y="0"/>
                </a:cxn>
                <a:cxn ang="0">
                  <a:pos x="18" y="2"/>
                </a:cxn>
                <a:cxn ang="0">
                  <a:pos x="22" y="4"/>
                </a:cxn>
                <a:cxn ang="0">
                  <a:pos x="26" y="10"/>
                </a:cxn>
                <a:cxn ang="0">
                  <a:pos x="28" y="20"/>
                </a:cxn>
                <a:cxn ang="0">
                  <a:pos x="30" y="32"/>
                </a:cxn>
                <a:cxn ang="0">
                  <a:pos x="30" y="32"/>
                </a:cxn>
                <a:cxn ang="0">
                  <a:pos x="6" y="32"/>
                </a:cxn>
                <a:cxn ang="0">
                  <a:pos x="6" y="32"/>
                </a:cxn>
                <a:cxn ang="0">
                  <a:pos x="6" y="48"/>
                </a:cxn>
                <a:cxn ang="0">
                  <a:pos x="10" y="54"/>
                </a:cxn>
                <a:cxn ang="0">
                  <a:pos x="12" y="56"/>
                </a:cxn>
                <a:cxn ang="0">
                  <a:pos x="14" y="56"/>
                </a:cxn>
                <a:cxn ang="0">
                  <a:pos x="14" y="56"/>
                </a:cxn>
                <a:cxn ang="0">
                  <a:pos x="18" y="56"/>
                </a:cxn>
                <a:cxn ang="0">
                  <a:pos x="20" y="54"/>
                </a:cxn>
                <a:cxn ang="0">
                  <a:pos x="22" y="48"/>
                </a:cxn>
                <a:cxn ang="0">
                  <a:pos x="24" y="32"/>
                </a:cxn>
                <a:cxn ang="0">
                  <a:pos x="24" y="32"/>
                </a:cxn>
                <a:cxn ang="0">
                  <a:pos x="22" y="14"/>
                </a:cxn>
                <a:cxn ang="0">
                  <a:pos x="20" y="8"/>
                </a:cxn>
                <a:cxn ang="0">
                  <a:pos x="18" y="6"/>
                </a:cxn>
                <a:cxn ang="0">
                  <a:pos x="14" y="6"/>
                </a:cxn>
                <a:cxn ang="0">
                  <a:pos x="14" y="6"/>
                </a:cxn>
                <a:cxn ang="0">
                  <a:pos x="12" y="6"/>
                </a:cxn>
                <a:cxn ang="0">
                  <a:pos x="10" y="8"/>
                </a:cxn>
                <a:cxn ang="0">
                  <a:pos x="6" y="14"/>
                </a:cxn>
                <a:cxn ang="0">
                  <a:pos x="6" y="32"/>
                </a:cxn>
                <a:cxn ang="0">
                  <a:pos x="6" y="32"/>
                </a:cxn>
              </a:cxnLst>
              <a:rect l="0" t="0" r="r" b="b"/>
              <a:pathLst>
                <a:path w="30" h="62">
                  <a:moveTo>
                    <a:pt x="30" y="32"/>
                  </a:moveTo>
                  <a:lnTo>
                    <a:pt x="30" y="32"/>
                  </a:lnTo>
                  <a:lnTo>
                    <a:pt x="28" y="42"/>
                  </a:lnTo>
                  <a:lnTo>
                    <a:pt x="28" y="52"/>
                  </a:lnTo>
                  <a:lnTo>
                    <a:pt x="26" y="56"/>
                  </a:lnTo>
                  <a:lnTo>
                    <a:pt x="22" y="60"/>
                  </a:lnTo>
                  <a:lnTo>
                    <a:pt x="20" y="62"/>
                  </a:lnTo>
                  <a:lnTo>
                    <a:pt x="14" y="62"/>
                  </a:lnTo>
                  <a:lnTo>
                    <a:pt x="14" y="62"/>
                  </a:lnTo>
                  <a:lnTo>
                    <a:pt x="10" y="62"/>
                  </a:lnTo>
                  <a:lnTo>
                    <a:pt x="6" y="60"/>
                  </a:lnTo>
                  <a:lnTo>
                    <a:pt x="2" y="52"/>
                  </a:lnTo>
                  <a:lnTo>
                    <a:pt x="0" y="42"/>
                  </a:lnTo>
                  <a:lnTo>
                    <a:pt x="0" y="32"/>
                  </a:lnTo>
                  <a:lnTo>
                    <a:pt x="0" y="32"/>
                  </a:lnTo>
                  <a:lnTo>
                    <a:pt x="0" y="20"/>
                  </a:lnTo>
                  <a:lnTo>
                    <a:pt x="2" y="10"/>
                  </a:lnTo>
                  <a:lnTo>
                    <a:pt x="6" y="4"/>
                  </a:lnTo>
                  <a:lnTo>
                    <a:pt x="10" y="2"/>
                  </a:lnTo>
                  <a:lnTo>
                    <a:pt x="14" y="0"/>
                  </a:lnTo>
                  <a:lnTo>
                    <a:pt x="14" y="0"/>
                  </a:lnTo>
                  <a:lnTo>
                    <a:pt x="18" y="2"/>
                  </a:lnTo>
                  <a:lnTo>
                    <a:pt x="22" y="4"/>
                  </a:lnTo>
                  <a:lnTo>
                    <a:pt x="26" y="10"/>
                  </a:lnTo>
                  <a:lnTo>
                    <a:pt x="28" y="20"/>
                  </a:lnTo>
                  <a:lnTo>
                    <a:pt x="30" y="32"/>
                  </a:lnTo>
                  <a:lnTo>
                    <a:pt x="30" y="32"/>
                  </a:lnTo>
                  <a:close/>
                  <a:moveTo>
                    <a:pt x="6" y="32"/>
                  </a:moveTo>
                  <a:lnTo>
                    <a:pt x="6" y="32"/>
                  </a:lnTo>
                  <a:lnTo>
                    <a:pt x="6" y="48"/>
                  </a:lnTo>
                  <a:lnTo>
                    <a:pt x="10" y="54"/>
                  </a:lnTo>
                  <a:lnTo>
                    <a:pt x="12" y="56"/>
                  </a:lnTo>
                  <a:lnTo>
                    <a:pt x="14" y="56"/>
                  </a:lnTo>
                  <a:lnTo>
                    <a:pt x="14" y="56"/>
                  </a:lnTo>
                  <a:lnTo>
                    <a:pt x="18" y="56"/>
                  </a:lnTo>
                  <a:lnTo>
                    <a:pt x="20" y="54"/>
                  </a:lnTo>
                  <a:lnTo>
                    <a:pt x="22" y="48"/>
                  </a:lnTo>
                  <a:lnTo>
                    <a:pt x="24" y="32"/>
                  </a:lnTo>
                  <a:lnTo>
                    <a:pt x="24" y="32"/>
                  </a:lnTo>
                  <a:lnTo>
                    <a:pt x="22" y="14"/>
                  </a:lnTo>
                  <a:lnTo>
                    <a:pt x="20" y="8"/>
                  </a:lnTo>
                  <a:lnTo>
                    <a:pt x="18" y="6"/>
                  </a:lnTo>
                  <a:lnTo>
                    <a:pt x="14" y="6"/>
                  </a:lnTo>
                  <a:lnTo>
                    <a:pt x="14" y="6"/>
                  </a:lnTo>
                  <a:lnTo>
                    <a:pt x="12" y="6"/>
                  </a:lnTo>
                  <a:lnTo>
                    <a:pt x="10" y="8"/>
                  </a:lnTo>
                  <a:lnTo>
                    <a:pt x="6" y="14"/>
                  </a:lnTo>
                  <a:lnTo>
                    <a:pt x="6" y="32"/>
                  </a:lnTo>
                  <a:lnTo>
                    <a:pt x="6"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94" name="Freeform 6017">
              <a:extLst>
                <a:ext uri="{FF2B5EF4-FFF2-40B4-BE49-F238E27FC236}">
                  <a16:creationId xmlns:a16="http://schemas.microsoft.com/office/drawing/2014/main" id="{1FC3CEE6-A916-D148-A59D-063089C65E3B}"/>
                </a:ext>
              </a:extLst>
            </p:cNvPr>
            <p:cNvSpPr>
              <a:spLocks noEditPoints="1"/>
            </p:cNvSpPr>
            <p:nvPr/>
          </p:nvSpPr>
          <p:spPr bwMode="auto">
            <a:xfrm>
              <a:off x="2920505" y="2551577"/>
              <a:ext cx="38063" cy="94559"/>
            </a:xfrm>
            <a:custGeom>
              <a:avLst/>
              <a:gdLst/>
              <a:ahLst/>
              <a:cxnLst>
                <a:cxn ang="0">
                  <a:pos x="0" y="60"/>
                </a:cxn>
                <a:cxn ang="0">
                  <a:pos x="0" y="0"/>
                </a:cxn>
                <a:cxn ang="0">
                  <a:pos x="8" y="0"/>
                </a:cxn>
                <a:cxn ang="0">
                  <a:pos x="8" y="0"/>
                </a:cxn>
                <a:cxn ang="0">
                  <a:pos x="14" y="0"/>
                </a:cxn>
                <a:cxn ang="0">
                  <a:pos x="18" y="2"/>
                </a:cxn>
                <a:cxn ang="0">
                  <a:pos x="22" y="6"/>
                </a:cxn>
                <a:cxn ang="0">
                  <a:pos x="22" y="14"/>
                </a:cxn>
                <a:cxn ang="0">
                  <a:pos x="22" y="14"/>
                </a:cxn>
                <a:cxn ang="0">
                  <a:pos x="22" y="22"/>
                </a:cxn>
                <a:cxn ang="0">
                  <a:pos x="20" y="26"/>
                </a:cxn>
                <a:cxn ang="0">
                  <a:pos x="16" y="28"/>
                </a:cxn>
                <a:cxn ang="0">
                  <a:pos x="16" y="28"/>
                </a:cxn>
                <a:cxn ang="0">
                  <a:pos x="16" y="28"/>
                </a:cxn>
                <a:cxn ang="0">
                  <a:pos x="20" y="30"/>
                </a:cxn>
                <a:cxn ang="0">
                  <a:pos x="22" y="34"/>
                </a:cxn>
                <a:cxn ang="0">
                  <a:pos x="24" y="38"/>
                </a:cxn>
                <a:cxn ang="0">
                  <a:pos x="24" y="44"/>
                </a:cxn>
                <a:cxn ang="0">
                  <a:pos x="24" y="44"/>
                </a:cxn>
                <a:cxn ang="0">
                  <a:pos x="24" y="52"/>
                </a:cxn>
                <a:cxn ang="0">
                  <a:pos x="20" y="56"/>
                </a:cxn>
                <a:cxn ang="0">
                  <a:pos x="16" y="60"/>
                </a:cxn>
                <a:cxn ang="0">
                  <a:pos x="8" y="60"/>
                </a:cxn>
                <a:cxn ang="0">
                  <a:pos x="0" y="60"/>
                </a:cxn>
                <a:cxn ang="0">
                  <a:pos x="6" y="26"/>
                </a:cxn>
                <a:cxn ang="0">
                  <a:pos x="8" y="26"/>
                </a:cxn>
                <a:cxn ang="0">
                  <a:pos x="8" y="26"/>
                </a:cxn>
                <a:cxn ang="0">
                  <a:pos x="12" y="26"/>
                </a:cxn>
                <a:cxn ang="0">
                  <a:pos x="14" y="26"/>
                </a:cxn>
                <a:cxn ang="0">
                  <a:pos x="16" y="22"/>
                </a:cxn>
                <a:cxn ang="0">
                  <a:pos x="18" y="14"/>
                </a:cxn>
                <a:cxn ang="0">
                  <a:pos x="18" y="14"/>
                </a:cxn>
                <a:cxn ang="0">
                  <a:pos x="16" y="10"/>
                </a:cxn>
                <a:cxn ang="0">
                  <a:pos x="16" y="6"/>
                </a:cxn>
                <a:cxn ang="0">
                  <a:pos x="12" y="4"/>
                </a:cxn>
                <a:cxn ang="0">
                  <a:pos x="8" y="4"/>
                </a:cxn>
                <a:cxn ang="0">
                  <a:pos x="6" y="4"/>
                </a:cxn>
                <a:cxn ang="0">
                  <a:pos x="6" y="26"/>
                </a:cxn>
                <a:cxn ang="0">
                  <a:pos x="6" y="56"/>
                </a:cxn>
                <a:cxn ang="0">
                  <a:pos x="8" y="56"/>
                </a:cxn>
                <a:cxn ang="0">
                  <a:pos x="8" y="56"/>
                </a:cxn>
                <a:cxn ang="0">
                  <a:pos x="12" y="54"/>
                </a:cxn>
                <a:cxn ang="0">
                  <a:pos x="16" y="52"/>
                </a:cxn>
                <a:cxn ang="0">
                  <a:pos x="18" y="50"/>
                </a:cxn>
                <a:cxn ang="0">
                  <a:pos x="18" y="44"/>
                </a:cxn>
                <a:cxn ang="0">
                  <a:pos x="18" y="44"/>
                </a:cxn>
                <a:cxn ang="0">
                  <a:pos x="18" y="38"/>
                </a:cxn>
                <a:cxn ang="0">
                  <a:pos x="16" y="34"/>
                </a:cxn>
                <a:cxn ang="0">
                  <a:pos x="12" y="32"/>
                </a:cxn>
                <a:cxn ang="0">
                  <a:pos x="8" y="32"/>
                </a:cxn>
                <a:cxn ang="0">
                  <a:pos x="6" y="32"/>
                </a:cxn>
                <a:cxn ang="0">
                  <a:pos x="6" y="56"/>
                </a:cxn>
              </a:cxnLst>
              <a:rect l="0" t="0" r="r" b="b"/>
              <a:pathLst>
                <a:path w="24" h="60">
                  <a:moveTo>
                    <a:pt x="0" y="60"/>
                  </a:moveTo>
                  <a:lnTo>
                    <a:pt x="0" y="0"/>
                  </a:lnTo>
                  <a:lnTo>
                    <a:pt x="8" y="0"/>
                  </a:lnTo>
                  <a:lnTo>
                    <a:pt x="8" y="0"/>
                  </a:lnTo>
                  <a:lnTo>
                    <a:pt x="14" y="0"/>
                  </a:lnTo>
                  <a:lnTo>
                    <a:pt x="18" y="2"/>
                  </a:lnTo>
                  <a:lnTo>
                    <a:pt x="22" y="6"/>
                  </a:lnTo>
                  <a:lnTo>
                    <a:pt x="22" y="14"/>
                  </a:lnTo>
                  <a:lnTo>
                    <a:pt x="22" y="14"/>
                  </a:lnTo>
                  <a:lnTo>
                    <a:pt x="22" y="22"/>
                  </a:lnTo>
                  <a:lnTo>
                    <a:pt x="20" y="26"/>
                  </a:lnTo>
                  <a:lnTo>
                    <a:pt x="16" y="28"/>
                  </a:lnTo>
                  <a:lnTo>
                    <a:pt x="16" y="28"/>
                  </a:lnTo>
                  <a:lnTo>
                    <a:pt x="16" y="28"/>
                  </a:lnTo>
                  <a:lnTo>
                    <a:pt x="20" y="30"/>
                  </a:lnTo>
                  <a:lnTo>
                    <a:pt x="22" y="34"/>
                  </a:lnTo>
                  <a:lnTo>
                    <a:pt x="24" y="38"/>
                  </a:lnTo>
                  <a:lnTo>
                    <a:pt x="24" y="44"/>
                  </a:lnTo>
                  <a:lnTo>
                    <a:pt x="24" y="44"/>
                  </a:lnTo>
                  <a:lnTo>
                    <a:pt x="24" y="52"/>
                  </a:lnTo>
                  <a:lnTo>
                    <a:pt x="20" y="56"/>
                  </a:lnTo>
                  <a:lnTo>
                    <a:pt x="16" y="60"/>
                  </a:lnTo>
                  <a:lnTo>
                    <a:pt x="8" y="60"/>
                  </a:lnTo>
                  <a:lnTo>
                    <a:pt x="0" y="60"/>
                  </a:lnTo>
                  <a:close/>
                  <a:moveTo>
                    <a:pt x="6" y="26"/>
                  </a:moveTo>
                  <a:lnTo>
                    <a:pt x="8" y="26"/>
                  </a:lnTo>
                  <a:lnTo>
                    <a:pt x="8" y="26"/>
                  </a:lnTo>
                  <a:lnTo>
                    <a:pt x="12" y="26"/>
                  </a:lnTo>
                  <a:lnTo>
                    <a:pt x="14" y="26"/>
                  </a:lnTo>
                  <a:lnTo>
                    <a:pt x="16" y="22"/>
                  </a:lnTo>
                  <a:lnTo>
                    <a:pt x="18" y="14"/>
                  </a:lnTo>
                  <a:lnTo>
                    <a:pt x="18" y="14"/>
                  </a:lnTo>
                  <a:lnTo>
                    <a:pt x="16" y="10"/>
                  </a:lnTo>
                  <a:lnTo>
                    <a:pt x="16" y="6"/>
                  </a:lnTo>
                  <a:lnTo>
                    <a:pt x="12" y="4"/>
                  </a:lnTo>
                  <a:lnTo>
                    <a:pt x="8" y="4"/>
                  </a:lnTo>
                  <a:lnTo>
                    <a:pt x="6" y="4"/>
                  </a:lnTo>
                  <a:lnTo>
                    <a:pt x="6" y="26"/>
                  </a:lnTo>
                  <a:close/>
                  <a:moveTo>
                    <a:pt x="6" y="56"/>
                  </a:moveTo>
                  <a:lnTo>
                    <a:pt x="8" y="56"/>
                  </a:lnTo>
                  <a:lnTo>
                    <a:pt x="8" y="56"/>
                  </a:lnTo>
                  <a:lnTo>
                    <a:pt x="12" y="54"/>
                  </a:lnTo>
                  <a:lnTo>
                    <a:pt x="16" y="52"/>
                  </a:lnTo>
                  <a:lnTo>
                    <a:pt x="18" y="50"/>
                  </a:lnTo>
                  <a:lnTo>
                    <a:pt x="18" y="44"/>
                  </a:lnTo>
                  <a:lnTo>
                    <a:pt x="18" y="44"/>
                  </a:lnTo>
                  <a:lnTo>
                    <a:pt x="18" y="38"/>
                  </a:lnTo>
                  <a:lnTo>
                    <a:pt x="16" y="34"/>
                  </a:lnTo>
                  <a:lnTo>
                    <a:pt x="12" y="32"/>
                  </a:lnTo>
                  <a:lnTo>
                    <a:pt x="8" y="32"/>
                  </a:lnTo>
                  <a:lnTo>
                    <a:pt x="6" y="32"/>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95" name="Freeform 6018">
              <a:extLst>
                <a:ext uri="{FF2B5EF4-FFF2-40B4-BE49-F238E27FC236}">
                  <a16:creationId xmlns:a16="http://schemas.microsoft.com/office/drawing/2014/main" id="{3D70E077-1C13-2049-A47B-0675C0272391}"/>
                </a:ext>
              </a:extLst>
            </p:cNvPr>
            <p:cNvSpPr>
              <a:spLocks/>
            </p:cNvSpPr>
            <p:nvPr/>
          </p:nvSpPr>
          <p:spPr bwMode="auto">
            <a:xfrm>
              <a:off x="2971255" y="2551577"/>
              <a:ext cx="42292" cy="94559"/>
            </a:xfrm>
            <a:custGeom>
              <a:avLst/>
              <a:gdLst/>
              <a:ahLst/>
              <a:cxnLst>
                <a:cxn ang="0">
                  <a:pos x="26" y="40"/>
                </a:cxn>
                <a:cxn ang="0">
                  <a:pos x="26" y="40"/>
                </a:cxn>
                <a:cxn ang="0">
                  <a:pos x="26" y="48"/>
                </a:cxn>
                <a:cxn ang="0">
                  <a:pos x="24" y="54"/>
                </a:cxn>
                <a:cxn ang="0">
                  <a:pos x="20" y="60"/>
                </a:cxn>
                <a:cxn ang="0">
                  <a:pos x="12" y="60"/>
                </a:cxn>
                <a:cxn ang="0">
                  <a:pos x="12" y="60"/>
                </a:cxn>
                <a:cxn ang="0">
                  <a:pos x="6" y="60"/>
                </a:cxn>
                <a:cxn ang="0">
                  <a:pos x="2" y="54"/>
                </a:cxn>
                <a:cxn ang="0">
                  <a:pos x="0" y="48"/>
                </a:cxn>
                <a:cxn ang="0">
                  <a:pos x="0" y="40"/>
                </a:cxn>
                <a:cxn ang="0">
                  <a:pos x="0" y="0"/>
                </a:cxn>
                <a:cxn ang="0">
                  <a:pos x="6" y="0"/>
                </a:cxn>
                <a:cxn ang="0">
                  <a:pos x="6" y="40"/>
                </a:cxn>
                <a:cxn ang="0">
                  <a:pos x="6" y="40"/>
                </a:cxn>
                <a:cxn ang="0">
                  <a:pos x="6" y="52"/>
                </a:cxn>
                <a:cxn ang="0">
                  <a:pos x="8" y="54"/>
                </a:cxn>
                <a:cxn ang="0">
                  <a:pos x="12" y="56"/>
                </a:cxn>
                <a:cxn ang="0">
                  <a:pos x="12" y="56"/>
                </a:cxn>
                <a:cxn ang="0">
                  <a:pos x="16" y="54"/>
                </a:cxn>
                <a:cxn ang="0">
                  <a:pos x="18" y="52"/>
                </a:cxn>
                <a:cxn ang="0">
                  <a:pos x="20" y="40"/>
                </a:cxn>
                <a:cxn ang="0">
                  <a:pos x="20" y="0"/>
                </a:cxn>
                <a:cxn ang="0">
                  <a:pos x="26" y="0"/>
                </a:cxn>
                <a:cxn ang="0">
                  <a:pos x="26" y="40"/>
                </a:cxn>
              </a:cxnLst>
              <a:rect l="0" t="0" r="r" b="b"/>
              <a:pathLst>
                <a:path w="26" h="60">
                  <a:moveTo>
                    <a:pt x="26" y="40"/>
                  </a:moveTo>
                  <a:lnTo>
                    <a:pt x="26" y="40"/>
                  </a:lnTo>
                  <a:lnTo>
                    <a:pt x="26" y="48"/>
                  </a:lnTo>
                  <a:lnTo>
                    <a:pt x="24" y="54"/>
                  </a:lnTo>
                  <a:lnTo>
                    <a:pt x="20" y="60"/>
                  </a:lnTo>
                  <a:lnTo>
                    <a:pt x="12" y="60"/>
                  </a:lnTo>
                  <a:lnTo>
                    <a:pt x="12" y="60"/>
                  </a:lnTo>
                  <a:lnTo>
                    <a:pt x="6" y="60"/>
                  </a:lnTo>
                  <a:lnTo>
                    <a:pt x="2" y="54"/>
                  </a:lnTo>
                  <a:lnTo>
                    <a:pt x="0" y="48"/>
                  </a:lnTo>
                  <a:lnTo>
                    <a:pt x="0" y="40"/>
                  </a:lnTo>
                  <a:lnTo>
                    <a:pt x="0" y="0"/>
                  </a:lnTo>
                  <a:lnTo>
                    <a:pt x="6" y="0"/>
                  </a:lnTo>
                  <a:lnTo>
                    <a:pt x="6" y="40"/>
                  </a:lnTo>
                  <a:lnTo>
                    <a:pt x="6" y="40"/>
                  </a:lnTo>
                  <a:lnTo>
                    <a:pt x="6" y="52"/>
                  </a:lnTo>
                  <a:lnTo>
                    <a:pt x="8" y="54"/>
                  </a:lnTo>
                  <a:lnTo>
                    <a:pt x="12" y="56"/>
                  </a:lnTo>
                  <a:lnTo>
                    <a:pt x="12" y="56"/>
                  </a:lnTo>
                  <a:lnTo>
                    <a:pt x="16" y="54"/>
                  </a:lnTo>
                  <a:lnTo>
                    <a:pt x="18" y="52"/>
                  </a:lnTo>
                  <a:lnTo>
                    <a:pt x="20" y="40"/>
                  </a:lnTo>
                  <a:lnTo>
                    <a:pt x="20" y="0"/>
                  </a:lnTo>
                  <a:lnTo>
                    <a:pt x="26" y="0"/>
                  </a:lnTo>
                  <a:lnTo>
                    <a:pt x="26" y="4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96" name="Freeform 6019">
              <a:extLst>
                <a:ext uri="{FF2B5EF4-FFF2-40B4-BE49-F238E27FC236}">
                  <a16:creationId xmlns:a16="http://schemas.microsoft.com/office/drawing/2014/main" id="{D55A6439-A9D8-B542-B968-C92FD6063B86}"/>
                </a:ext>
              </a:extLst>
            </p:cNvPr>
            <p:cNvSpPr>
              <a:spLocks noEditPoints="1"/>
            </p:cNvSpPr>
            <p:nvPr/>
          </p:nvSpPr>
          <p:spPr bwMode="auto">
            <a:xfrm>
              <a:off x="3026234" y="2551577"/>
              <a:ext cx="40177" cy="94559"/>
            </a:xfrm>
            <a:custGeom>
              <a:avLst/>
              <a:gdLst/>
              <a:ahLst/>
              <a:cxnLst>
                <a:cxn ang="0">
                  <a:pos x="0" y="60"/>
                </a:cxn>
                <a:cxn ang="0">
                  <a:pos x="0" y="0"/>
                </a:cxn>
                <a:cxn ang="0">
                  <a:pos x="6" y="0"/>
                </a:cxn>
                <a:cxn ang="0">
                  <a:pos x="6" y="0"/>
                </a:cxn>
                <a:cxn ang="0">
                  <a:pos x="12" y="0"/>
                </a:cxn>
                <a:cxn ang="0">
                  <a:pos x="18" y="2"/>
                </a:cxn>
                <a:cxn ang="0">
                  <a:pos x="22" y="6"/>
                </a:cxn>
                <a:cxn ang="0">
                  <a:pos x="24" y="14"/>
                </a:cxn>
                <a:cxn ang="0">
                  <a:pos x="24" y="14"/>
                </a:cxn>
                <a:cxn ang="0">
                  <a:pos x="22" y="20"/>
                </a:cxn>
                <a:cxn ang="0">
                  <a:pos x="22" y="26"/>
                </a:cxn>
                <a:cxn ang="0">
                  <a:pos x="18" y="28"/>
                </a:cxn>
                <a:cxn ang="0">
                  <a:pos x="12" y="30"/>
                </a:cxn>
                <a:cxn ang="0">
                  <a:pos x="26" y="60"/>
                </a:cxn>
                <a:cxn ang="0">
                  <a:pos x="20" y="60"/>
                </a:cxn>
                <a:cxn ang="0">
                  <a:pos x="6" y="30"/>
                </a:cxn>
                <a:cxn ang="0">
                  <a:pos x="6" y="30"/>
                </a:cxn>
                <a:cxn ang="0">
                  <a:pos x="6" y="60"/>
                </a:cxn>
                <a:cxn ang="0">
                  <a:pos x="0" y="60"/>
                </a:cxn>
                <a:cxn ang="0">
                  <a:pos x="6" y="26"/>
                </a:cxn>
                <a:cxn ang="0">
                  <a:pos x="8" y="26"/>
                </a:cxn>
                <a:cxn ang="0">
                  <a:pos x="8" y="26"/>
                </a:cxn>
                <a:cxn ang="0">
                  <a:pos x="14" y="26"/>
                </a:cxn>
                <a:cxn ang="0">
                  <a:pos x="16" y="24"/>
                </a:cxn>
                <a:cxn ang="0">
                  <a:pos x="18" y="20"/>
                </a:cxn>
                <a:cxn ang="0">
                  <a:pos x="18" y="16"/>
                </a:cxn>
                <a:cxn ang="0">
                  <a:pos x="18" y="16"/>
                </a:cxn>
                <a:cxn ang="0">
                  <a:pos x="16" y="10"/>
                </a:cxn>
                <a:cxn ang="0">
                  <a:pos x="16" y="6"/>
                </a:cxn>
                <a:cxn ang="0">
                  <a:pos x="12" y="6"/>
                </a:cxn>
                <a:cxn ang="0">
                  <a:pos x="8" y="4"/>
                </a:cxn>
                <a:cxn ang="0">
                  <a:pos x="6" y="4"/>
                </a:cxn>
                <a:cxn ang="0">
                  <a:pos x="6" y="26"/>
                </a:cxn>
              </a:cxnLst>
              <a:rect l="0" t="0" r="r" b="b"/>
              <a:pathLst>
                <a:path w="26" h="60">
                  <a:moveTo>
                    <a:pt x="0" y="60"/>
                  </a:moveTo>
                  <a:lnTo>
                    <a:pt x="0" y="0"/>
                  </a:lnTo>
                  <a:lnTo>
                    <a:pt x="6" y="0"/>
                  </a:lnTo>
                  <a:lnTo>
                    <a:pt x="6" y="0"/>
                  </a:lnTo>
                  <a:lnTo>
                    <a:pt x="12" y="0"/>
                  </a:lnTo>
                  <a:lnTo>
                    <a:pt x="18" y="2"/>
                  </a:lnTo>
                  <a:lnTo>
                    <a:pt x="22" y="6"/>
                  </a:lnTo>
                  <a:lnTo>
                    <a:pt x="24" y="14"/>
                  </a:lnTo>
                  <a:lnTo>
                    <a:pt x="24" y="14"/>
                  </a:lnTo>
                  <a:lnTo>
                    <a:pt x="22" y="20"/>
                  </a:lnTo>
                  <a:lnTo>
                    <a:pt x="22" y="26"/>
                  </a:lnTo>
                  <a:lnTo>
                    <a:pt x="18" y="28"/>
                  </a:lnTo>
                  <a:lnTo>
                    <a:pt x="12" y="30"/>
                  </a:lnTo>
                  <a:lnTo>
                    <a:pt x="26" y="60"/>
                  </a:lnTo>
                  <a:lnTo>
                    <a:pt x="20" y="60"/>
                  </a:lnTo>
                  <a:lnTo>
                    <a:pt x="6" y="30"/>
                  </a:lnTo>
                  <a:lnTo>
                    <a:pt x="6" y="30"/>
                  </a:lnTo>
                  <a:lnTo>
                    <a:pt x="6" y="60"/>
                  </a:lnTo>
                  <a:lnTo>
                    <a:pt x="0" y="60"/>
                  </a:lnTo>
                  <a:close/>
                  <a:moveTo>
                    <a:pt x="6" y="26"/>
                  </a:moveTo>
                  <a:lnTo>
                    <a:pt x="8" y="26"/>
                  </a:lnTo>
                  <a:lnTo>
                    <a:pt x="8" y="26"/>
                  </a:lnTo>
                  <a:lnTo>
                    <a:pt x="14" y="26"/>
                  </a:lnTo>
                  <a:lnTo>
                    <a:pt x="16" y="24"/>
                  </a:lnTo>
                  <a:lnTo>
                    <a:pt x="18" y="20"/>
                  </a:lnTo>
                  <a:lnTo>
                    <a:pt x="18" y="16"/>
                  </a:lnTo>
                  <a:lnTo>
                    <a:pt x="18" y="16"/>
                  </a:lnTo>
                  <a:lnTo>
                    <a:pt x="16" y="10"/>
                  </a:lnTo>
                  <a:lnTo>
                    <a:pt x="16" y="6"/>
                  </a:lnTo>
                  <a:lnTo>
                    <a:pt x="12" y="6"/>
                  </a:lnTo>
                  <a:lnTo>
                    <a:pt x="8"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97" name="Freeform 6020">
              <a:extLst>
                <a:ext uri="{FF2B5EF4-FFF2-40B4-BE49-F238E27FC236}">
                  <a16:creationId xmlns:a16="http://schemas.microsoft.com/office/drawing/2014/main" id="{AE88A367-5F9F-B74F-9E57-585F8517E0F2}"/>
                </a:ext>
              </a:extLst>
            </p:cNvPr>
            <p:cNvSpPr>
              <a:spLocks/>
            </p:cNvSpPr>
            <p:nvPr/>
          </p:nvSpPr>
          <p:spPr bwMode="auto">
            <a:xfrm>
              <a:off x="3076984" y="2551577"/>
              <a:ext cx="38063" cy="94559"/>
            </a:xfrm>
            <a:custGeom>
              <a:avLst/>
              <a:gdLst/>
              <a:ahLst/>
              <a:cxnLst>
                <a:cxn ang="0">
                  <a:pos x="10" y="28"/>
                </a:cxn>
                <a:cxn ang="0">
                  <a:pos x="24" y="60"/>
                </a:cxn>
                <a:cxn ang="0">
                  <a:pos x="16" y="60"/>
                </a:cxn>
                <a:cxn ang="0">
                  <a:pos x="4" y="30"/>
                </a:cxn>
                <a:cxn ang="0">
                  <a:pos x="4" y="30"/>
                </a:cxn>
                <a:cxn ang="0">
                  <a:pos x="4" y="60"/>
                </a:cxn>
                <a:cxn ang="0">
                  <a:pos x="0" y="60"/>
                </a:cxn>
                <a:cxn ang="0">
                  <a:pos x="0" y="0"/>
                </a:cxn>
                <a:cxn ang="0">
                  <a:pos x="4" y="0"/>
                </a:cxn>
                <a:cxn ang="0">
                  <a:pos x="4" y="26"/>
                </a:cxn>
                <a:cxn ang="0">
                  <a:pos x="4" y="26"/>
                </a:cxn>
                <a:cxn ang="0">
                  <a:pos x="16" y="0"/>
                </a:cxn>
                <a:cxn ang="0">
                  <a:pos x="24" y="0"/>
                </a:cxn>
                <a:cxn ang="0">
                  <a:pos x="10" y="28"/>
                </a:cxn>
              </a:cxnLst>
              <a:rect l="0" t="0" r="r" b="b"/>
              <a:pathLst>
                <a:path w="24" h="60">
                  <a:moveTo>
                    <a:pt x="10" y="28"/>
                  </a:moveTo>
                  <a:lnTo>
                    <a:pt x="24" y="60"/>
                  </a:lnTo>
                  <a:lnTo>
                    <a:pt x="16" y="60"/>
                  </a:lnTo>
                  <a:lnTo>
                    <a:pt x="4" y="30"/>
                  </a:lnTo>
                  <a:lnTo>
                    <a:pt x="4" y="30"/>
                  </a:lnTo>
                  <a:lnTo>
                    <a:pt x="4" y="60"/>
                  </a:lnTo>
                  <a:lnTo>
                    <a:pt x="0" y="60"/>
                  </a:lnTo>
                  <a:lnTo>
                    <a:pt x="0" y="0"/>
                  </a:lnTo>
                  <a:lnTo>
                    <a:pt x="4" y="0"/>
                  </a:lnTo>
                  <a:lnTo>
                    <a:pt x="4" y="26"/>
                  </a:lnTo>
                  <a:lnTo>
                    <a:pt x="4" y="26"/>
                  </a:lnTo>
                  <a:lnTo>
                    <a:pt x="16" y="0"/>
                  </a:lnTo>
                  <a:lnTo>
                    <a:pt x="24" y="0"/>
                  </a:lnTo>
                  <a:lnTo>
                    <a:pt x="10" y="2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98" name="Rectangle 6021">
              <a:extLst>
                <a:ext uri="{FF2B5EF4-FFF2-40B4-BE49-F238E27FC236}">
                  <a16:creationId xmlns:a16="http://schemas.microsoft.com/office/drawing/2014/main" id="{1C718BC1-C9EA-1649-9EC7-FCEA8E9D3119}"/>
                </a:ext>
              </a:extLst>
            </p:cNvPr>
            <p:cNvSpPr>
              <a:spLocks noChangeArrowheads="1"/>
            </p:cNvSpPr>
            <p:nvPr/>
          </p:nvSpPr>
          <p:spPr bwMode="auto">
            <a:xfrm>
              <a:off x="3121390" y="2551577"/>
              <a:ext cx="8458" cy="945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99" name="Freeform 6022">
              <a:extLst>
                <a:ext uri="{FF2B5EF4-FFF2-40B4-BE49-F238E27FC236}">
                  <a16:creationId xmlns:a16="http://schemas.microsoft.com/office/drawing/2014/main" id="{76B23846-F192-014A-A033-6FD21FAA7836}"/>
                </a:ext>
              </a:extLst>
            </p:cNvPr>
            <p:cNvSpPr>
              <a:spLocks/>
            </p:cNvSpPr>
            <p:nvPr/>
          </p:nvSpPr>
          <p:spPr bwMode="auto">
            <a:xfrm>
              <a:off x="3146765" y="2551577"/>
              <a:ext cx="40178" cy="94559"/>
            </a:xfrm>
            <a:custGeom>
              <a:avLst/>
              <a:gdLst/>
              <a:ahLst/>
              <a:cxnLst>
                <a:cxn ang="0">
                  <a:pos x="26" y="60"/>
                </a:cxn>
                <a:cxn ang="0">
                  <a:pos x="20" y="60"/>
                </a:cxn>
                <a:cxn ang="0">
                  <a:pos x="6" y="20"/>
                </a:cxn>
                <a:cxn ang="0">
                  <a:pos x="6" y="20"/>
                </a:cxn>
                <a:cxn ang="0">
                  <a:pos x="4" y="12"/>
                </a:cxn>
                <a:cxn ang="0">
                  <a:pos x="4" y="12"/>
                </a:cxn>
                <a:cxn ang="0">
                  <a:pos x="4" y="12"/>
                </a:cxn>
                <a:cxn ang="0">
                  <a:pos x="4" y="24"/>
                </a:cxn>
                <a:cxn ang="0">
                  <a:pos x="4" y="60"/>
                </a:cxn>
                <a:cxn ang="0">
                  <a:pos x="0" y="60"/>
                </a:cxn>
                <a:cxn ang="0">
                  <a:pos x="0" y="0"/>
                </a:cxn>
                <a:cxn ang="0">
                  <a:pos x="4" y="0"/>
                </a:cxn>
                <a:cxn ang="0">
                  <a:pos x="18" y="42"/>
                </a:cxn>
                <a:cxn ang="0">
                  <a:pos x="18" y="42"/>
                </a:cxn>
                <a:cxn ang="0">
                  <a:pos x="20" y="48"/>
                </a:cxn>
                <a:cxn ang="0">
                  <a:pos x="20" y="48"/>
                </a:cxn>
                <a:cxn ang="0">
                  <a:pos x="20" y="48"/>
                </a:cxn>
                <a:cxn ang="0">
                  <a:pos x="20" y="40"/>
                </a:cxn>
                <a:cxn ang="0">
                  <a:pos x="20" y="0"/>
                </a:cxn>
                <a:cxn ang="0">
                  <a:pos x="26" y="0"/>
                </a:cxn>
                <a:cxn ang="0">
                  <a:pos x="26" y="60"/>
                </a:cxn>
              </a:cxnLst>
              <a:rect l="0" t="0" r="r" b="b"/>
              <a:pathLst>
                <a:path w="26" h="60">
                  <a:moveTo>
                    <a:pt x="26" y="60"/>
                  </a:moveTo>
                  <a:lnTo>
                    <a:pt x="20" y="60"/>
                  </a:lnTo>
                  <a:lnTo>
                    <a:pt x="6" y="20"/>
                  </a:lnTo>
                  <a:lnTo>
                    <a:pt x="6" y="20"/>
                  </a:lnTo>
                  <a:lnTo>
                    <a:pt x="4" y="12"/>
                  </a:lnTo>
                  <a:lnTo>
                    <a:pt x="4" y="12"/>
                  </a:lnTo>
                  <a:lnTo>
                    <a:pt x="4" y="12"/>
                  </a:lnTo>
                  <a:lnTo>
                    <a:pt x="4" y="24"/>
                  </a:lnTo>
                  <a:lnTo>
                    <a:pt x="4" y="60"/>
                  </a:lnTo>
                  <a:lnTo>
                    <a:pt x="0" y="60"/>
                  </a:lnTo>
                  <a:lnTo>
                    <a:pt x="0" y="0"/>
                  </a:lnTo>
                  <a:lnTo>
                    <a:pt x="4" y="0"/>
                  </a:lnTo>
                  <a:lnTo>
                    <a:pt x="18" y="42"/>
                  </a:lnTo>
                  <a:lnTo>
                    <a:pt x="18" y="42"/>
                  </a:lnTo>
                  <a:lnTo>
                    <a:pt x="20" y="48"/>
                  </a:lnTo>
                  <a:lnTo>
                    <a:pt x="20" y="48"/>
                  </a:lnTo>
                  <a:lnTo>
                    <a:pt x="20" y="48"/>
                  </a:lnTo>
                  <a:lnTo>
                    <a:pt x="20" y="40"/>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00" name="Freeform 6023">
              <a:extLst>
                <a:ext uri="{FF2B5EF4-FFF2-40B4-BE49-F238E27FC236}">
                  <a16:creationId xmlns:a16="http://schemas.microsoft.com/office/drawing/2014/main" id="{79F58B01-28E7-1C44-B4F1-A2D216D2C070}"/>
                </a:ext>
              </a:extLst>
            </p:cNvPr>
            <p:cNvSpPr>
              <a:spLocks noEditPoints="1"/>
            </p:cNvSpPr>
            <p:nvPr/>
          </p:nvSpPr>
          <p:spPr bwMode="auto">
            <a:xfrm>
              <a:off x="3193286" y="2551577"/>
              <a:ext cx="48636" cy="94559"/>
            </a:xfrm>
            <a:custGeom>
              <a:avLst/>
              <a:gdLst/>
              <a:ahLst/>
              <a:cxnLst>
                <a:cxn ang="0">
                  <a:pos x="30" y="60"/>
                </a:cxn>
                <a:cxn ang="0">
                  <a:pos x="24" y="60"/>
                </a:cxn>
                <a:cxn ang="0">
                  <a:pos x="20" y="48"/>
                </a:cxn>
                <a:cxn ang="0">
                  <a:pos x="8" y="48"/>
                </a:cxn>
                <a:cxn ang="0">
                  <a:pos x="6" y="60"/>
                </a:cxn>
                <a:cxn ang="0">
                  <a:pos x="0" y="60"/>
                </a:cxn>
                <a:cxn ang="0">
                  <a:pos x="12" y="0"/>
                </a:cxn>
                <a:cxn ang="0">
                  <a:pos x="18" y="0"/>
                </a:cxn>
                <a:cxn ang="0">
                  <a:pos x="30" y="60"/>
                </a:cxn>
                <a:cxn ang="0">
                  <a:pos x="20" y="42"/>
                </a:cxn>
                <a:cxn ang="0">
                  <a:pos x="16" y="20"/>
                </a:cxn>
                <a:cxn ang="0">
                  <a:pos x="16" y="20"/>
                </a:cxn>
                <a:cxn ang="0">
                  <a:pos x="14" y="8"/>
                </a:cxn>
                <a:cxn ang="0">
                  <a:pos x="14" y="8"/>
                </a:cxn>
                <a:cxn ang="0">
                  <a:pos x="14" y="8"/>
                </a:cxn>
                <a:cxn ang="0">
                  <a:pos x="12" y="20"/>
                </a:cxn>
                <a:cxn ang="0">
                  <a:pos x="10" y="42"/>
                </a:cxn>
                <a:cxn ang="0">
                  <a:pos x="20" y="42"/>
                </a:cxn>
              </a:cxnLst>
              <a:rect l="0" t="0" r="r" b="b"/>
              <a:pathLst>
                <a:path w="30" h="60">
                  <a:moveTo>
                    <a:pt x="30" y="60"/>
                  </a:moveTo>
                  <a:lnTo>
                    <a:pt x="24" y="60"/>
                  </a:lnTo>
                  <a:lnTo>
                    <a:pt x="20" y="48"/>
                  </a:lnTo>
                  <a:lnTo>
                    <a:pt x="8" y="48"/>
                  </a:lnTo>
                  <a:lnTo>
                    <a:pt x="6" y="60"/>
                  </a:lnTo>
                  <a:lnTo>
                    <a:pt x="0" y="60"/>
                  </a:lnTo>
                  <a:lnTo>
                    <a:pt x="12" y="0"/>
                  </a:lnTo>
                  <a:lnTo>
                    <a:pt x="18" y="0"/>
                  </a:lnTo>
                  <a:lnTo>
                    <a:pt x="30" y="60"/>
                  </a:lnTo>
                  <a:close/>
                  <a:moveTo>
                    <a:pt x="20" y="42"/>
                  </a:moveTo>
                  <a:lnTo>
                    <a:pt x="16" y="20"/>
                  </a:lnTo>
                  <a:lnTo>
                    <a:pt x="16" y="20"/>
                  </a:lnTo>
                  <a:lnTo>
                    <a:pt x="14" y="8"/>
                  </a:lnTo>
                  <a:lnTo>
                    <a:pt x="14" y="8"/>
                  </a:lnTo>
                  <a:lnTo>
                    <a:pt x="14" y="8"/>
                  </a:lnTo>
                  <a:lnTo>
                    <a:pt x="12"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01" name="Freeform 6024">
              <a:extLst>
                <a:ext uri="{FF2B5EF4-FFF2-40B4-BE49-F238E27FC236}">
                  <a16:creationId xmlns:a16="http://schemas.microsoft.com/office/drawing/2014/main" id="{F078A7D0-14D2-9641-A255-12549B571801}"/>
                </a:ext>
              </a:extLst>
            </p:cNvPr>
            <p:cNvSpPr>
              <a:spLocks/>
            </p:cNvSpPr>
            <p:nvPr/>
          </p:nvSpPr>
          <p:spPr bwMode="auto">
            <a:xfrm>
              <a:off x="3273641" y="2551577"/>
              <a:ext cx="31720" cy="94559"/>
            </a:xfrm>
            <a:custGeom>
              <a:avLst/>
              <a:gdLst/>
              <a:ahLst/>
              <a:cxnLst>
                <a:cxn ang="0">
                  <a:pos x="20" y="4"/>
                </a:cxn>
                <a:cxn ang="0">
                  <a:pos x="6" y="4"/>
                </a:cxn>
                <a:cxn ang="0">
                  <a:pos x="6" y="26"/>
                </a:cxn>
                <a:cxn ang="0">
                  <a:pos x="20" y="26"/>
                </a:cxn>
                <a:cxn ang="0">
                  <a:pos x="20" y="32"/>
                </a:cxn>
                <a:cxn ang="0">
                  <a:pos x="6" y="32"/>
                </a:cxn>
                <a:cxn ang="0">
                  <a:pos x="6" y="60"/>
                </a:cxn>
                <a:cxn ang="0">
                  <a:pos x="0" y="60"/>
                </a:cxn>
                <a:cxn ang="0">
                  <a:pos x="0" y="0"/>
                </a:cxn>
                <a:cxn ang="0">
                  <a:pos x="20" y="0"/>
                </a:cxn>
                <a:cxn ang="0">
                  <a:pos x="20" y="4"/>
                </a:cxn>
              </a:cxnLst>
              <a:rect l="0" t="0" r="r" b="b"/>
              <a:pathLst>
                <a:path w="20" h="60">
                  <a:moveTo>
                    <a:pt x="20" y="4"/>
                  </a:moveTo>
                  <a:lnTo>
                    <a:pt x="6" y="4"/>
                  </a:lnTo>
                  <a:lnTo>
                    <a:pt x="6" y="26"/>
                  </a:lnTo>
                  <a:lnTo>
                    <a:pt x="20" y="26"/>
                  </a:lnTo>
                  <a:lnTo>
                    <a:pt x="20" y="32"/>
                  </a:lnTo>
                  <a:lnTo>
                    <a:pt x="6" y="32"/>
                  </a:lnTo>
                  <a:lnTo>
                    <a:pt x="6" y="60"/>
                  </a:lnTo>
                  <a:lnTo>
                    <a:pt x="0" y="60"/>
                  </a:lnTo>
                  <a:lnTo>
                    <a:pt x="0" y="0"/>
                  </a:lnTo>
                  <a:lnTo>
                    <a:pt x="20" y="0"/>
                  </a:lnTo>
                  <a:lnTo>
                    <a:pt x="20"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02" name="Freeform 6025">
              <a:extLst>
                <a:ext uri="{FF2B5EF4-FFF2-40B4-BE49-F238E27FC236}">
                  <a16:creationId xmlns:a16="http://schemas.microsoft.com/office/drawing/2014/main" id="{92B4442F-D375-9243-86B8-4824D6A0503E}"/>
                </a:ext>
              </a:extLst>
            </p:cNvPr>
            <p:cNvSpPr>
              <a:spLocks noEditPoints="1"/>
            </p:cNvSpPr>
            <p:nvPr/>
          </p:nvSpPr>
          <p:spPr bwMode="auto">
            <a:xfrm>
              <a:off x="3294787" y="2551577"/>
              <a:ext cx="48636" cy="94559"/>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2"/>
                </a:cxn>
                <a:cxn ang="0">
                  <a:pos x="16" y="20"/>
                </a:cxn>
                <a:cxn ang="0">
                  <a:pos x="16" y="20"/>
                </a:cxn>
                <a:cxn ang="0">
                  <a:pos x="16" y="8"/>
                </a:cxn>
                <a:cxn ang="0">
                  <a:pos x="14" y="8"/>
                </a:cxn>
                <a:cxn ang="0">
                  <a:pos x="14" y="8"/>
                </a:cxn>
                <a:cxn ang="0">
                  <a:pos x="14" y="20"/>
                </a:cxn>
                <a:cxn ang="0">
                  <a:pos x="10" y="42"/>
                </a:cxn>
                <a:cxn ang="0">
                  <a:pos x="20" y="42"/>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2"/>
                  </a:moveTo>
                  <a:lnTo>
                    <a:pt x="16" y="20"/>
                  </a:lnTo>
                  <a:lnTo>
                    <a:pt x="16" y="20"/>
                  </a:lnTo>
                  <a:lnTo>
                    <a:pt x="16" y="8"/>
                  </a:lnTo>
                  <a:lnTo>
                    <a:pt x="14" y="8"/>
                  </a:lnTo>
                  <a:lnTo>
                    <a:pt x="14" y="8"/>
                  </a:lnTo>
                  <a:lnTo>
                    <a:pt x="14"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03" name="Freeform 6026">
              <a:extLst>
                <a:ext uri="{FF2B5EF4-FFF2-40B4-BE49-F238E27FC236}">
                  <a16:creationId xmlns:a16="http://schemas.microsoft.com/office/drawing/2014/main" id="{8C26FD88-EDAE-5C40-9BEA-317BFF134DF4}"/>
                </a:ext>
              </a:extLst>
            </p:cNvPr>
            <p:cNvSpPr>
              <a:spLocks/>
            </p:cNvSpPr>
            <p:nvPr/>
          </p:nvSpPr>
          <p:spPr bwMode="auto">
            <a:xfrm>
              <a:off x="3345537" y="2547179"/>
              <a:ext cx="42292" cy="98957"/>
            </a:xfrm>
            <a:custGeom>
              <a:avLst/>
              <a:gdLst/>
              <a:ahLst/>
              <a:cxnLst>
                <a:cxn ang="0">
                  <a:pos x="24" y="12"/>
                </a:cxn>
                <a:cxn ang="0">
                  <a:pos x="24" y="12"/>
                </a:cxn>
                <a:cxn ang="0">
                  <a:pos x="20" y="8"/>
                </a:cxn>
                <a:cxn ang="0">
                  <a:pos x="14" y="6"/>
                </a:cxn>
                <a:cxn ang="0">
                  <a:pos x="14" y="6"/>
                </a:cxn>
                <a:cxn ang="0">
                  <a:pos x="10" y="8"/>
                </a:cxn>
                <a:cxn ang="0">
                  <a:pos x="8" y="10"/>
                </a:cxn>
                <a:cxn ang="0">
                  <a:pos x="6" y="12"/>
                </a:cxn>
                <a:cxn ang="0">
                  <a:pos x="6" y="16"/>
                </a:cxn>
                <a:cxn ang="0">
                  <a:pos x="6" y="16"/>
                </a:cxn>
                <a:cxn ang="0">
                  <a:pos x="6" y="20"/>
                </a:cxn>
                <a:cxn ang="0">
                  <a:pos x="10" y="24"/>
                </a:cxn>
                <a:cxn ang="0">
                  <a:pos x="16" y="30"/>
                </a:cxn>
                <a:cxn ang="0">
                  <a:pos x="16" y="30"/>
                </a:cxn>
                <a:cxn ang="0">
                  <a:pos x="24" y="36"/>
                </a:cxn>
                <a:cxn ang="0">
                  <a:pos x="26" y="40"/>
                </a:cxn>
                <a:cxn ang="0">
                  <a:pos x="26" y="46"/>
                </a:cxn>
                <a:cxn ang="0">
                  <a:pos x="26" y="46"/>
                </a:cxn>
                <a:cxn ang="0">
                  <a:pos x="26" y="52"/>
                </a:cxn>
                <a:cxn ang="0">
                  <a:pos x="22" y="58"/>
                </a:cxn>
                <a:cxn ang="0">
                  <a:pos x="18" y="62"/>
                </a:cxn>
                <a:cxn ang="0">
                  <a:pos x="12" y="62"/>
                </a:cxn>
                <a:cxn ang="0">
                  <a:pos x="12" y="62"/>
                </a:cxn>
                <a:cxn ang="0">
                  <a:pos x="6" y="62"/>
                </a:cxn>
                <a:cxn ang="0">
                  <a:pos x="2" y="60"/>
                </a:cxn>
                <a:cxn ang="0">
                  <a:pos x="2" y="52"/>
                </a:cxn>
                <a:cxn ang="0">
                  <a:pos x="2" y="52"/>
                </a:cxn>
                <a:cxn ang="0">
                  <a:pos x="6" y="56"/>
                </a:cxn>
                <a:cxn ang="0">
                  <a:pos x="12" y="58"/>
                </a:cxn>
                <a:cxn ang="0">
                  <a:pos x="12" y="58"/>
                </a:cxn>
                <a:cxn ang="0">
                  <a:pos x="16" y="56"/>
                </a:cxn>
                <a:cxn ang="0">
                  <a:pos x="18" y="54"/>
                </a:cxn>
                <a:cxn ang="0">
                  <a:pos x="20" y="50"/>
                </a:cxn>
                <a:cxn ang="0">
                  <a:pos x="20" y="46"/>
                </a:cxn>
                <a:cxn ang="0">
                  <a:pos x="20" y="46"/>
                </a:cxn>
                <a:cxn ang="0">
                  <a:pos x="20" y="42"/>
                </a:cxn>
                <a:cxn ang="0">
                  <a:pos x="18" y="38"/>
                </a:cxn>
                <a:cxn ang="0">
                  <a:pos x="10" y="32"/>
                </a:cxn>
                <a:cxn ang="0">
                  <a:pos x="10" y="32"/>
                </a:cxn>
                <a:cxn ang="0">
                  <a:pos x="4" y="26"/>
                </a:cxn>
                <a:cxn ang="0">
                  <a:pos x="0" y="22"/>
                </a:cxn>
                <a:cxn ang="0">
                  <a:pos x="0" y="16"/>
                </a:cxn>
                <a:cxn ang="0">
                  <a:pos x="0" y="16"/>
                </a:cxn>
                <a:cxn ang="0">
                  <a:pos x="2" y="10"/>
                </a:cxn>
                <a:cxn ang="0">
                  <a:pos x="4" y="6"/>
                </a:cxn>
                <a:cxn ang="0">
                  <a:pos x="8" y="2"/>
                </a:cxn>
                <a:cxn ang="0">
                  <a:pos x="14" y="0"/>
                </a:cxn>
                <a:cxn ang="0">
                  <a:pos x="14" y="0"/>
                </a:cxn>
                <a:cxn ang="0">
                  <a:pos x="18" y="2"/>
                </a:cxn>
                <a:cxn ang="0">
                  <a:pos x="24" y="4"/>
                </a:cxn>
                <a:cxn ang="0">
                  <a:pos x="24" y="12"/>
                </a:cxn>
              </a:cxnLst>
              <a:rect l="0" t="0" r="r" b="b"/>
              <a:pathLst>
                <a:path w="26" h="62">
                  <a:moveTo>
                    <a:pt x="24" y="12"/>
                  </a:moveTo>
                  <a:lnTo>
                    <a:pt x="24" y="12"/>
                  </a:lnTo>
                  <a:lnTo>
                    <a:pt x="20" y="8"/>
                  </a:lnTo>
                  <a:lnTo>
                    <a:pt x="14" y="6"/>
                  </a:lnTo>
                  <a:lnTo>
                    <a:pt x="14" y="6"/>
                  </a:lnTo>
                  <a:lnTo>
                    <a:pt x="10" y="8"/>
                  </a:lnTo>
                  <a:lnTo>
                    <a:pt x="8" y="10"/>
                  </a:lnTo>
                  <a:lnTo>
                    <a:pt x="6" y="12"/>
                  </a:lnTo>
                  <a:lnTo>
                    <a:pt x="6" y="16"/>
                  </a:lnTo>
                  <a:lnTo>
                    <a:pt x="6" y="16"/>
                  </a:lnTo>
                  <a:lnTo>
                    <a:pt x="6" y="20"/>
                  </a:lnTo>
                  <a:lnTo>
                    <a:pt x="10" y="24"/>
                  </a:lnTo>
                  <a:lnTo>
                    <a:pt x="16" y="30"/>
                  </a:lnTo>
                  <a:lnTo>
                    <a:pt x="16" y="30"/>
                  </a:lnTo>
                  <a:lnTo>
                    <a:pt x="24" y="36"/>
                  </a:lnTo>
                  <a:lnTo>
                    <a:pt x="26" y="40"/>
                  </a:lnTo>
                  <a:lnTo>
                    <a:pt x="26" y="46"/>
                  </a:lnTo>
                  <a:lnTo>
                    <a:pt x="26" y="46"/>
                  </a:lnTo>
                  <a:lnTo>
                    <a:pt x="26" y="52"/>
                  </a:lnTo>
                  <a:lnTo>
                    <a:pt x="22" y="58"/>
                  </a:lnTo>
                  <a:lnTo>
                    <a:pt x="18" y="62"/>
                  </a:lnTo>
                  <a:lnTo>
                    <a:pt x="12" y="62"/>
                  </a:lnTo>
                  <a:lnTo>
                    <a:pt x="12" y="62"/>
                  </a:lnTo>
                  <a:lnTo>
                    <a:pt x="6" y="62"/>
                  </a:lnTo>
                  <a:lnTo>
                    <a:pt x="2" y="60"/>
                  </a:lnTo>
                  <a:lnTo>
                    <a:pt x="2" y="52"/>
                  </a:lnTo>
                  <a:lnTo>
                    <a:pt x="2" y="52"/>
                  </a:lnTo>
                  <a:lnTo>
                    <a:pt x="6" y="56"/>
                  </a:lnTo>
                  <a:lnTo>
                    <a:pt x="12" y="58"/>
                  </a:lnTo>
                  <a:lnTo>
                    <a:pt x="12" y="58"/>
                  </a:lnTo>
                  <a:lnTo>
                    <a:pt x="16" y="56"/>
                  </a:lnTo>
                  <a:lnTo>
                    <a:pt x="18" y="54"/>
                  </a:lnTo>
                  <a:lnTo>
                    <a:pt x="20" y="50"/>
                  </a:lnTo>
                  <a:lnTo>
                    <a:pt x="20" y="46"/>
                  </a:lnTo>
                  <a:lnTo>
                    <a:pt x="20" y="46"/>
                  </a:lnTo>
                  <a:lnTo>
                    <a:pt x="20" y="42"/>
                  </a:lnTo>
                  <a:lnTo>
                    <a:pt x="18" y="38"/>
                  </a:lnTo>
                  <a:lnTo>
                    <a:pt x="10" y="32"/>
                  </a:lnTo>
                  <a:lnTo>
                    <a:pt x="10" y="32"/>
                  </a:lnTo>
                  <a:lnTo>
                    <a:pt x="4" y="26"/>
                  </a:lnTo>
                  <a:lnTo>
                    <a:pt x="0" y="22"/>
                  </a:lnTo>
                  <a:lnTo>
                    <a:pt x="0" y="16"/>
                  </a:lnTo>
                  <a:lnTo>
                    <a:pt x="0" y="16"/>
                  </a:lnTo>
                  <a:lnTo>
                    <a:pt x="2" y="10"/>
                  </a:lnTo>
                  <a:lnTo>
                    <a:pt x="4" y="6"/>
                  </a:lnTo>
                  <a:lnTo>
                    <a:pt x="8" y="2"/>
                  </a:lnTo>
                  <a:lnTo>
                    <a:pt x="14" y="0"/>
                  </a:lnTo>
                  <a:lnTo>
                    <a:pt x="14" y="0"/>
                  </a:lnTo>
                  <a:lnTo>
                    <a:pt x="18" y="2"/>
                  </a:lnTo>
                  <a:lnTo>
                    <a:pt x="24" y="4"/>
                  </a:lnTo>
                  <a:lnTo>
                    <a:pt x="24" y="1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04" name="Freeform 6027">
              <a:extLst>
                <a:ext uri="{FF2B5EF4-FFF2-40B4-BE49-F238E27FC236}">
                  <a16:creationId xmlns:a16="http://schemas.microsoft.com/office/drawing/2014/main" id="{44F2FA98-98B0-A047-AADD-489C9A70F03F}"/>
                </a:ext>
              </a:extLst>
            </p:cNvPr>
            <p:cNvSpPr>
              <a:spLocks noEditPoints="1"/>
            </p:cNvSpPr>
            <p:nvPr/>
          </p:nvSpPr>
          <p:spPr bwMode="auto">
            <a:xfrm>
              <a:off x="3396287" y="2547179"/>
              <a:ext cx="48636" cy="98957"/>
            </a:xfrm>
            <a:custGeom>
              <a:avLst/>
              <a:gdLst/>
              <a:ahLst/>
              <a:cxnLst>
                <a:cxn ang="0">
                  <a:pos x="30" y="32"/>
                </a:cxn>
                <a:cxn ang="0">
                  <a:pos x="30" y="32"/>
                </a:cxn>
                <a:cxn ang="0">
                  <a:pos x="30" y="42"/>
                </a:cxn>
                <a:cxn ang="0">
                  <a:pos x="28" y="52"/>
                </a:cxn>
                <a:cxn ang="0">
                  <a:pos x="26" y="56"/>
                </a:cxn>
                <a:cxn ang="0">
                  <a:pos x="22" y="60"/>
                </a:cxn>
                <a:cxn ang="0">
                  <a:pos x="20" y="62"/>
                </a:cxn>
                <a:cxn ang="0">
                  <a:pos x="14" y="62"/>
                </a:cxn>
                <a:cxn ang="0">
                  <a:pos x="14" y="62"/>
                </a:cxn>
                <a:cxn ang="0">
                  <a:pos x="10" y="62"/>
                </a:cxn>
                <a:cxn ang="0">
                  <a:pos x="6" y="60"/>
                </a:cxn>
                <a:cxn ang="0">
                  <a:pos x="2" y="52"/>
                </a:cxn>
                <a:cxn ang="0">
                  <a:pos x="0" y="42"/>
                </a:cxn>
                <a:cxn ang="0">
                  <a:pos x="0" y="32"/>
                </a:cxn>
                <a:cxn ang="0">
                  <a:pos x="0" y="32"/>
                </a:cxn>
                <a:cxn ang="0">
                  <a:pos x="0" y="20"/>
                </a:cxn>
                <a:cxn ang="0">
                  <a:pos x="2" y="10"/>
                </a:cxn>
                <a:cxn ang="0">
                  <a:pos x="6" y="4"/>
                </a:cxn>
                <a:cxn ang="0">
                  <a:pos x="10" y="2"/>
                </a:cxn>
                <a:cxn ang="0">
                  <a:pos x="14" y="0"/>
                </a:cxn>
                <a:cxn ang="0">
                  <a:pos x="14" y="0"/>
                </a:cxn>
                <a:cxn ang="0">
                  <a:pos x="20" y="2"/>
                </a:cxn>
                <a:cxn ang="0">
                  <a:pos x="22" y="4"/>
                </a:cxn>
                <a:cxn ang="0">
                  <a:pos x="28" y="12"/>
                </a:cxn>
                <a:cxn ang="0">
                  <a:pos x="30" y="22"/>
                </a:cxn>
                <a:cxn ang="0">
                  <a:pos x="30" y="32"/>
                </a:cxn>
                <a:cxn ang="0">
                  <a:pos x="30" y="32"/>
                </a:cxn>
                <a:cxn ang="0">
                  <a:pos x="6" y="32"/>
                </a:cxn>
                <a:cxn ang="0">
                  <a:pos x="6" y="32"/>
                </a:cxn>
                <a:cxn ang="0">
                  <a:pos x="6" y="48"/>
                </a:cxn>
                <a:cxn ang="0">
                  <a:pos x="10" y="54"/>
                </a:cxn>
                <a:cxn ang="0">
                  <a:pos x="12" y="56"/>
                </a:cxn>
                <a:cxn ang="0">
                  <a:pos x="14" y="58"/>
                </a:cxn>
                <a:cxn ang="0">
                  <a:pos x="14" y="58"/>
                </a:cxn>
                <a:cxn ang="0">
                  <a:pos x="18" y="56"/>
                </a:cxn>
                <a:cxn ang="0">
                  <a:pos x="20" y="54"/>
                </a:cxn>
                <a:cxn ang="0">
                  <a:pos x="22" y="48"/>
                </a:cxn>
                <a:cxn ang="0">
                  <a:pos x="24" y="32"/>
                </a:cxn>
                <a:cxn ang="0">
                  <a:pos x="24" y="32"/>
                </a:cxn>
                <a:cxn ang="0">
                  <a:pos x="22" y="16"/>
                </a:cxn>
                <a:cxn ang="0">
                  <a:pos x="20" y="8"/>
                </a:cxn>
                <a:cxn ang="0">
                  <a:pos x="18" y="6"/>
                </a:cxn>
                <a:cxn ang="0">
                  <a:pos x="14" y="6"/>
                </a:cxn>
                <a:cxn ang="0">
                  <a:pos x="14" y="6"/>
                </a:cxn>
                <a:cxn ang="0">
                  <a:pos x="12" y="6"/>
                </a:cxn>
                <a:cxn ang="0">
                  <a:pos x="10" y="8"/>
                </a:cxn>
                <a:cxn ang="0">
                  <a:pos x="6" y="14"/>
                </a:cxn>
                <a:cxn ang="0">
                  <a:pos x="6" y="32"/>
                </a:cxn>
                <a:cxn ang="0">
                  <a:pos x="6" y="32"/>
                </a:cxn>
              </a:cxnLst>
              <a:rect l="0" t="0" r="r" b="b"/>
              <a:pathLst>
                <a:path w="30" h="62">
                  <a:moveTo>
                    <a:pt x="30" y="32"/>
                  </a:moveTo>
                  <a:lnTo>
                    <a:pt x="30" y="32"/>
                  </a:lnTo>
                  <a:lnTo>
                    <a:pt x="30" y="42"/>
                  </a:lnTo>
                  <a:lnTo>
                    <a:pt x="28" y="52"/>
                  </a:lnTo>
                  <a:lnTo>
                    <a:pt x="26" y="56"/>
                  </a:lnTo>
                  <a:lnTo>
                    <a:pt x="22" y="60"/>
                  </a:lnTo>
                  <a:lnTo>
                    <a:pt x="20" y="62"/>
                  </a:lnTo>
                  <a:lnTo>
                    <a:pt x="14" y="62"/>
                  </a:lnTo>
                  <a:lnTo>
                    <a:pt x="14" y="62"/>
                  </a:lnTo>
                  <a:lnTo>
                    <a:pt x="10" y="62"/>
                  </a:lnTo>
                  <a:lnTo>
                    <a:pt x="6" y="60"/>
                  </a:lnTo>
                  <a:lnTo>
                    <a:pt x="2" y="52"/>
                  </a:lnTo>
                  <a:lnTo>
                    <a:pt x="0" y="42"/>
                  </a:lnTo>
                  <a:lnTo>
                    <a:pt x="0" y="32"/>
                  </a:lnTo>
                  <a:lnTo>
                    <a:pt x="0" y="32"/>
                  </a:lnTo>
                  <a:lnTo>
                    <a:pt x="0" y="20"/>
                  </a:lnTo>
                  <a:lnTo>
                    <a:pt x="2" y="10"/>
                  </a:lnTo>
                  <a:lnTo>
                    <a:pt x="6" y="4"/>
                  </a:lnTo>
                  <a:lnTo>
                    <a:pt x="10" y="2"/>
                  </a:lnTo>
                  <a:lnTo>
                    <a:pt x="14" y="0"/>
                  </a:lnTo>
                  <a:lnTo>
                    <a:pt x="14" y="0"/>
                  </a:lnTo>
                  <a:lnTo>
                    <a:pt x="20" y="2"/>
                  </a:lnTo>
                  <a:lnTo>
                    <a:pt x="22" y="4"/>
                  </a:lnTo>
                  <a:lnTo>
                    <a:pt x="28" y="12"/>
                  </a:lnTo>
                  <a:lnTo>
                    <a:pt x="30" y="22"/>
                  </a:lnTo>
                  <a:lnTo>
                    <a:pt x="30" y="32"/>
                  </a:lnTo>
                  <a:lnTo>
                    <a:pt x="30" y="32"/>
                  </a:lnTo>
                  <a:close/>
                  <a:moveTo>
                    <a:pt x="6" y="32"/>
                  </a:moveTo>
                  <a:lnTo>
                    <a:pt x="6" y="32"/>
                  </a:lnTo>
                  <a:lnTo>
                    <a:pt x="6" y="48"/>
                  </a:lnTo>
                  <a:lnTo>
                    <a:pt x="10" y="54"/>
                  </a:lnTo>
                  <a:lnTo>
                    <a:pt x="12" y="56"/>
                  </a:lnTo>
                  <a:lnTo>
                    <a:pt x="14" y="58"/>
                  </a:lnTo>
                  <a:lnTo>
                    <a:pt x="14" y="58"/>
                  </a:lnTo>
                  <a:lnTo>
                    <a:pt x="18" y="56"/>
                  </a:lnTo>
                  <a:lnTo>
                    <a:pt x="20" y="54"/>
                  </a:lnTo>
                  <a:lnTo>
                    <a:pt x="22" y="48"/>
                  </a:lnTo>
                  <a:lnTo>
                    <a:pt x="24" y="32"/>
                  </a:lnTo>
                  <a:lnTo>
                    <a:pt x="24" y="32"/>
                  </a:lnTo>
                  <a:lnTo>
                    <a:pt x="22" y="16"/>
                  </a:lnTo>
                  <a:lnTo>
                    <a:pt x="20" y="8"/>
                  </a:lnTo>
                  <a:lnTo>
                    <a:pt x="18" y="6"/>
                  </a:lnTo>
                  <a:lnTo>
                    <a:pt x="14" y="6"/>
                  </a:lnTo>
                  <a:lnTo>
                    <a:pt x="14" y="6"/>
                  </a:lnTo>
                  <a:lnTo>
                    <a:pt x="12" y="6"/>
                  </a:lnTo>
                  <a:lnTo>
                    <a:pt x="10" y="8"/>
                  </a:lnTo>
                  <a:lnTo>
                    <a:pt x="6" y="14"/>
                  </a:lnTo>
                  <a:lnTo>
                    <a:pt x="6" y="32"/>
                  </a:lnTo>
                  <a:lnTo>
                    <a:pt x="6"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05" name="Freeform 6028">
              <a:extLst>
                <a:ext uri="{FF2B5EF4-FFF2-40B4-BE49-F238E27FC236}">
                  <a16:creationId xmlns:a16="http://schemas.microsoft.com/office/drawing/2014/main" id="{5D01D10E-CB17-BF44-95FD-866454D3E14F}"/>
                </a:ext>
              </a:extLst>
            </p:cNvPr>
            <p:cNvSpPr>
              <a:spLocks/>
            </p:cNvSpPr>
            <p:nvPr/>
          </p:nvSpPr>
          <p:spPr bwMode="auto">
            <a:xfrm>
              <a:off x="1880126" y="2336069"/>
              <a:ext cx="40177" cy="96759"/>
            </a:xfrm>
            <a:custGeom>
              <a:avLst/>
              <a:gdLst/>
              <a:ahLst/>
              <a:cxnLst>
                <a:cxn ang="0">
                  <a:pos x="22" y="10"/>
                </a:cxn>
                <a:cxn ang="0">
                  <a:pos x="22" y="10"/>
                </a:cxn>
                <a:cxn ang="0">
                  <a:pos x="18" y="6"/>
                </a:cxn>
                <a:cxn ang="0">
                  <a:pos x="14" y="4"/>
                </a:cxn>
                <a:cxn ang="0">
                  <a:pos x="14" y="4"/>
                </a:cxn>
                <a:cxn ang="0">
                  <a:pos x="10" y="6"/>
                </a:cxn>
                <a:cxn ang="0">
                  <a:pos x="8" y="8"/>
                </a:cxn>
                <a:cxn ang="0">
                  <a:pos x="6" y="10"/>
                </a:cxn>
                <a:cxn ang="0">
                  <a:pos x="4" y="14"/>
                </a:cxn>
                <a:cxn ang="0">
                  <a:pos x="4" y="14"/>
                </a:cxn>
                <a:cxn ang="0">
                  <a:pos x="6" y="20"/>
                </a:cxn>
                <a:cxn ang="0">
                  <a:pos x="8" y="22"/>
                </a:cxn>
                <a:cxn ang="0">
                  <a:pos x="16" y="28"/>
                </a:cxn>
                <a:cxn ang="0">
                  <a:pos x="16" y="28"/>
                </a:cxn>
                <a:cxn ang="0">
                  <a:pos x="22" y="34"/>
                </a:cxn>
                <a:cxn ang="0">
                  <a:pos x="24" y="38"/>
                </a:cxn>
                <a:cxn ang="0">
                  <a:pos x="26" y="44"/>
                </a:cxn>
                <a:cxn ang="0">
                  <a:pos x="26" y="44"/>
                </a:cxn>
                <a:cxn ang="0">
                  <a:pos x="24" y="50"/>
                </a:cxn>
                <a:cxn ang="0">
                  <a:pos x="22" y="56"/>
                </a:cxn>
                <a:cxn ang="0">
                  <a:pos x="16" y="60"/>
                </a:cxn>
                <a:cxn ang="0">
                  <a:pos x="10" y="62"/>
                </a:cxn>
                <a:cxn ang="0">
                  <a:pos x="10" y="62"/>
                </a:cxn>
                <a:cxn ang="0">
                  <a:pos x="6" y="60"/>
                </a:cxn>
                <a:cxn ang="0">
                  <a:pos x="0" y="58"/>
                </a:cxn>
                <a:cxn ang="0">
                  <a:pos x="0" y="50"/>
                </a:cxn>
                <a:cxn ang="0">
                  <a:pos x="0" y="50"/>
                </a:cxn>
                <a:cxn ang="0">
                  <a:pos x="6" y="54"/>
                </a:cxn>
                <a:cxn ang="0">
                  <a:pos x="10" y="56"/>
                </a:cxn>
                <a:cxn ang="0">
                  <a:pos x="10" y="56"/>
                </a:cxn>
                <a:cxn ang="0">
                  <a:pos x="14" y="54"/>
                </a:cxn>
                <a:cxn ang="0">
                  <a:pos x="18" y="52"/>
                </a:cxn>
                <a:cxn ang="0">
                  <a:pos x="20" y="48"/>
                </a:cxn>
                <a:cxn ang="0">
                  <a:pos x="20" y="46"/>
                </a:cxn>
                <a:cxn ang="0">
                  <a:pos x="20" y="46"/>
                </a:cxn>
                <a:cxn ang="0">
                  <a:pos x="18" y="40"/>
                </a:cxn>
                <a:cxn ang="0">
                  <a:pos x="16" y="36"/>
                </a:cxn>
                <a:cxn ang="0">
                  <a:pos x="10" y="32"/>
                </a:cxn>
                <a:cxn ang="0">
                  <a:pos x="10" y="32"/>
                </a:cxn>
                <a:cxn ang="0">
                  <a:pos x="2" y="26"/>
                </a:cxn>
                <a:cxn ang="0">
                  <a:pos x="0" y="20"/>
                </a:cxn>
                <a:cxn ang="0">
                  <a:pos x="0" y="16"/>
                </a:cxn>
                <a:cxn ang="0">
                  <a:pos x="0" y="16"/>
                </a:cxn>
                <a:cxn ang="0">
                  <a:pos x="0" y="10"/>
                </a:cxn>
                <a:cxn ang="0">
                  <a:pos x="2" y="4"/>
                </a:cxn>
                <a:cxn ang="0">
                  <a:pos x="8" y="0"/>
                </a:cxn>
                <a:cxn ang="0">
                  <a:pos x="12" y="0"/>
                </a:cxn>
                <a:cxn ang="0">
                  <a:pos x="12" y="0"/>
                </a:cxn>
                <a:cxn ang="0">
                  <a:pos x="18" y="0"/>
                </a:cxn>
                <a:cxn ang="0">
                  <a:pos x="22" y="2"/>
                </a:cxn>
                <a:cxn ang="0">
                  <a:pos x="22" y="10"/>
                </a:cxn>
              </a:cxnLst>
              <a:rect l="0" t="0" r="r" b="b"/>
              <a:pathLst>
                <a:path w="26" h="62">
                  <a:moveTo>
                    <a:pt x="22" y="10"/>
                  </a:moveTo>
                  <a:lnTo>
                    <a:pt x="22" y="10"/>
                  </a:lnTo>
                  <a:lnTo>
                    <a:pt x="18" y="6"/>
                  </a:lnTo>
                  <a:lnTo>
                    <a:pt x="14" y="4"/>
                  </a:lnTo>
                  <a:lnTo>
                    <a:pt x="14" y="4"/>
                  </a:lnTo>
                  <a:lnTo>
                    <a:pt x="10" y="6"/>
                  </a:lnTo>
                  <a:lnTo>
                    <a:pt x="8" y="8"/>
                  </a:lnTo>
                  <a:lnTo>
                    <a:pt x="6" y="10"/>
                  </a:lnTo>
                  <a:lnTo>
                    <a:pt x="4" y="14"/>
                  </a:lnTo>
                  <a:lnTo>
                    <a:pt x="4" y="14"/>
                  </a:lnTo>
                  <a:lnTo>
                    <a:pt x="6" y="20"/>
                  </a:lnTo>
                  <a:lnTo>
                    <a:pt x="8" y="22"/>
                  </a:lnTo>
                  <a:lnTo>
                    <a:pt x="16" y="28"/>
                  </a:lnTo>
                  <a:lnTo>
                    <a:pt x="16" y="28"/>
                  </a:lnTo>
                  <a:lnTo>
                    <a:pt x="22" y="34"/>
                  </a:lnTo>
                  <a:lnTo>
                    <a:pt x="24" y="38"/>
                  </a:lnTo>
                  <a:lnTo>
                    <a:pt x="26" y="44"/>
                  </a:lnTo>
                  <a:lnTo>
                    <a:pt x="26" y="44"/>
                  </a:lnTo>
                  <a:lnTo>
                    <a:pt x="24" y="50"/>
                  </a:lnTo>
                  <a:lnTo>
                    <a:pt x="22" y="56"/>
                  </a:lnTo>
                  <a:lnTo>
                    <a:pt x="16" y="60"/>
                  </a:lnTo>
                  <a:lnTo>
                    <a:pt x="10" y="62"/>
                  </a:lnTo>
                  <a:lnTo>
                    <a:pt x="10" y="62"/>
                  </a:lnTo>
                  <a:lnTo>
                    <a:pt x="6" y="60"/>
                  </a:lnTo>
                  <a:lnTo>
                    <a:pt x="0" y="58"/>
                  </a:lnTo>
                  <a:lnTo>
                    <a:pt x="0" y="50"/>
                  </a:lnTo>
                  <a:lnTo>
                    <a:pt x="0" y="50"/>
                  </a:lnTo>
                  <a:lnTo>
                    <a:pt x="6" y="54"/>
                  </a:lnTo>
                  <a:lnTo>
                    <a:pt x="10" y="56"/>
                  </a:lnTo>
                  <a:lnTo>
                    <a:pt x="10" y="56"/>
                  </a:lnTo>
                  <a:lnTo>
                    <a:pt x="14" y="54"/>
                  </a:lnTo>
                  <a:lnTo>
                    <a:pt x="18" y="52"/>
                  </a:lnTo>
                  <a:lnTo>
                    <a:pt x="20" y="48"/>
                  </a:lnTo>
                  <a:lnTo>
                    <a:pt x="20" y="46"/>
                  </a:lnTo>
                  <a:lnTo>
                    <a:pt x="20" y="46"/>
                  </a:lnTo>
                  <a:lnTo>
                    <a:pt x="18" y="40"/>
                  </a:lnTo>
                  <a:lnTo>
                    <a:pt x="16" y="36"/>
                  </a:lnTo>
                  <a:lnTo>
                    <a:pt x="10" y="32"/>
                  </a:lnTo>
                  <a:lnTo>
                    <a:pt x="10" y="32"/>
                  </a:lnTo>
                  <a:lnTo>
                    <a:pt x="2" y="26"/>
                  </a:lnTo>
                  <a:lnTo>
                    <a:pt x="0" y="20"/>
                  </a:lnTo>
                  <a:lnTo>
                    <a:pt x="0" y="16"/>
                  </a:lnTo>
                  <a:lnTo>
                    <a:pt x="0" y="16"/>
                  </a:lnTo>
                  <a:lnTo>
                    <a:pt x="0" y="10"/>
                  </a:lnTo>
                  <a:lnTo>
                    <a:pt x="2" y="4"/>
                  </a:lnTo>
                  <a:lnTo>
                    <a:pt x="8" y="0"/>
                  </a:lnTo>
                  <a:lnTo>
                    <a:pt x="12" y="0"/>
                  </a:lnTo>
                  <a:lnTo>
                    <a:pt x="12" y="0"/>
                  </a:lnTo>
                  <a:lnTo>
                    <a:pt x="18" y="0"/>
                  </a:lnTo>
                  <a:lnTo>
                    <a:pt x="22" y="2"/>
                  </a:lnTo>
                  <a:lnTo>
                    <a:pt x="22"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06" name="Freeform 6029">
              <a:extLst>
                <a:ext uri="{FF2B5EF4-FFF2-40B4-BE49-F238E27FC236}">
                  <a16:creationId xmlns:a16="http://schemas.microsoft.com/office/drawing/2014/main" id="{1E50E9DD-8B5B-A644-90A2-D58982A91487}"/>
                </a:ext>
              </a:extLst>
            </p:cNvPr>
            <p:cNvSpPr>
              <a:spLocks/>
            </p:cNvSpPr>
            <p:nvPr/>
          </p:nvSpPr>
          <p:spPr bwMode="auto">
            <a:xfrm>
              <a:off x="1930876" y="2336069"/>
              <a:ext cx="31718" cy="94559"/>
            </a:xfrm>
            <a:custGeom>
              <a:avLst/>
              <a:gdLst/>
              <a:ahLst/>
              <a:cxnLst>
                <a:cxn ang="0">
                  <a:pos x="20" y="6"/>
                </a:cxn>
                <a:cxn ang="0">
                  <a:pos x="6" y="6"/>
                </a:cxn>
                <a:cxn ang="0">
                  <a:pos x="6" y="26"/>
                </a:cxn>
                <a:cxn ang="0">
                  <a:pos x="20" y="26"/>
                </a:cxn>
                <a:cxn ang="0">
                  <a:pos x="20" y="32"/>
                </a:cxn>
                <a:cxn ang="0">
                  <a:pos x="6" y="32"/>
                </a:cxn>
                <a:cxn ang="0">
                  <a:pos x="6" y="56"/>
                </a:cxn>
                <a:cxn ang="0">
                  <a:pos x="20" y="56"/>
                </a:cxn>
                <a:cxn ang="0">
                  <a:pos x="20" y="60"/>
                </a:cxn>
                <a:cxn ang="0">
                  <a:pos x="0" y="60"/>
                </a:cxn>
                <a:cxn ang="0">
                  <a:pos x="0" y="0"/>
                </a:cxn>
                <a:cxn ang="0">
                  <a:pos x="20" y="0"/>
                </a:cxn>
                <a:cxn ang="0">
                  <a:pos x="20" y="6"/>
                </a:cxn>
              </a:cxnLst>
              <a:rect l="0" t="0" r="r" b="b"/>
              <a:pathLst>
                <a:path w="20" h="60">
                  <a:moveTo>
                    <a:pt x="20" y="6"/>
                  </a:moveTo>
                  <a:lnTo>
                    <a:pt x="6" y="6"/>
                  </a:lnTo>
                  <a:lnTo>
                    <a:pt x="6" y="26"/>
                  </a:lnTo>
                  <a:lnTo>
                    <a:pt x="20" y="26"/>
                  </a:lnTo>
                  <a:lnTo>
                    <a:pt x="20" y="32"/>
                  </a:lnTo>
                  <a:lnTo>
                    <a:pt x="6" y="32"/>
                  </a:lnTo>
                  <a:lnTo>
                    <a:pt x="6" y="56"/>
                  </a:lnTo>
                  <a:lnTo>
                    <a:pt x="20" y="56"/>
                  </a:lnTo>
                  <a:lnTo>
                    <a:pt x="20" y="60"/>
                  </a:lnTo>
                  <a:lnTo>
                    <a:pt x="0" y="60"/>
                  </a:lnTo>
                  <a:lnTo>
                    <a:pt x="0" y="0"/>
                  </a:lnTo>
                  <a:lnTo>
                    <a:pt x="20" y="0"/>
                  </a:lnTo>
                  <a:lnTo>
                    <a:pt x="20"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07" name="Freeform 6030">
              <a:extLst>
                <a:ext uri="{FF2B5EF4-FFF2-40B4-BE49-F238E27FC236}">
                  <a16:creationId xmlns:a16="http://schemas.microsoft.com/office/drawing/2014/main" id="{06D73854-BB41-9D48-9C2F-4040FE34477C}"/>
                </a:ext>
              </a:extLst>
            </p:cNvPr>
            <p:cNvSpPr>
              <a:spLocks/>
            </p:cNvSpPr>
            <p:nvPr/>
          </p:nvSpPr>
          <p:spPr bwMode="auto">
            <a:xfrm>
              <a:off x="1975282" y="2336069"/>
              <a:ext cx="38063" cy="94559"/>
            </a:xfrm>
            <a:custGeom>
              <a:avLst/>
              <a:gdLst/>
              <a:ahLst/>
              <a:cxnLst>
                <a:cxn ang="0">
                  <a:pos x="24" y="60"/>
                </a:cxn>
                <a:cxn ang="0">
                  <a:pos x="20" y="60"/>
                </a:cxn>
                <a:cxn ang="0">
                  <a:pos x="6" y="20"/>
                </a:cxn>
                <a:cxn ang="0">
                  <a:pos x="6" y="20"/>
                </a:cxn>
                <a:cxn ang="0">
                  <a:pos x="4" y="12"/>
                </a:cxn>
                <a:cxn ang="0">
                  <a:pos x="4" y="12"/>
                </a:cxn>
                <a:cxn ang="0">
                  <a:pos x="4" y="12"/>
                </a:cxn>
                <a:cxn ang="0">
                  <a:pos x="4" y="24"/>
                </a:cxn>
                <a:cxn ang="0">
                  <a:pos x="4" y="60"/>
                </a:cxn>
                <a:cxn ang="0">
                  <a:pos x="0" y="60"/>
                </a:cxn>
                <a:cxn ang="0">
                  <a:pos x="0" y="0"/>
                </a:cxn>
                <a:cxn ang="0">
                  <a:pos x="4" y="0"/>
                </a:cxn>
                <a:cxn ang="0">
                  <a:pos x="18" y="42"/>
                </a:cxn>
                <a:cxn ang="0">
                  <a:pos x="18" y="42"/>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20"/>
                  </a:lnTo>
                  <a:lnTo>
                    <a:pt x="6" y="20"/>
                  </a:lnTo>
                  <a:lnTo>
                    <a:pt x="4" y="12"/>
                  </a:lnTo>
                  <a:lnTo>
                    <a:pt x="4" y="12"/>
                  </a:lnTo>
                  <a:lnTo>
                    <a:pt x="4" y="12"/>
                  </a:lnTo>
                  <a:lnTo>
                    <a:pt x="4" y="24"/>
                  </a:lnTo>
                  <a:lnTo>
                    <a:pt x="4" y="60"/>
                  </a:lnTo>
                  <a:lnTo>
                    <a:pt x="0" y="60"/>
                  </a:lnTo>
                  <a:lnTo>
                    <a:pt x="0" y="0"/>
                  </a:lnTo>
                  <a:lnTo>
                    <a:pt x="4" y="0"/>
                  </a:lnTo>
                  <a:lnTo>
                    <a:pt x="18" y="42"/>
                  </a:lnTo>
                  <a:lnTo>
                    <a:pt x="18" y="42"/>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08" name="Freeform 6031">
              <a:extLst>
                <a:ext uri="{FF2B5EF4-FFF2-40B4-BE49-F238E27FC236}">
                  <a16:creationId xmlns:a16="http://schemas.microsoft.com/office/drawing/2014/main" id="{74A48908-03BE-6D42-AF89-DEF050FA7AC7}"/>
                </a:ext>
              </a:extLst>
            </p:cNvPr>
            <p:cNvSpPr>
              <a:spLocks/>
            </p:cNvSpPr>
            <p:nvPr/>
          </p:nvSpPr>
          <p:spPr bwMode="auto">
            <a:xfrm>
              <a:off x="2028147" y="2336069"/>
              <a:ext cx="31718" cy="94559"/>
            </a:xfrm>
            <a:custGeom>
              <a:avLst/>
              <a:gdLst/>
              <a:ahLst/>
              <a:cxnLst>
                <a:cxn ang="0">
                  <a:pos x="20" y="6"/>
                </a:cxn>
                <a:cxn ang="0">
                  <a:pos x="6" y="6"/>
                </a:cxn>
                <a:cxn ang="0">
                  <a:pos x="6" y="26"/>
                </a:cxn>
                <a:cxn ang="0">
                  <a:pos x="20" y="26"/>
                </a:cxn>
                <a:cxn ang="0">
                  <a:pos x="20" y="32"/>
                </a:cxn>
                <a:cxn ang="0">
                  <a:pos x="6" y="32"/>
                </a:cxn>
                <a:cxn ang="0">
                  <a:pos x="6" y="56"/>
                </a:cxn>
                <a:cxn ang="0">
                  <a:pos x="20" y="56"/>
                </a:cxn>
                <a:cxn ang="0">
                  <a:pos x="20" y="60"/>
                </a:cxn>
                <a:cxn ang="0">
                  <a:pos x="0" y="60"/>
                </a:cxn>
                <a:cxn ang="0">
                  <a:pos x="0" y="0"/>
                </a:cxn>
                <a:cxn ang="0">
                  <a:pos x="20" y="0"/>
                </a:cxn>
                <a:cxn ang="0">
                  <a:pos x="20" y="6"/>
                </a:cxn>
              </a:cxnLst>
              <a:rect l="0" t="0" r="r" b="b"/>
              <a:pathLst>
                <a:path w="20" h="60">
                  <a:moveTo>
                    <a:pt x="20" y="6"/>
                  </a:moveTo>
                  <a:lnTo>
                    <a:pt x="6" y="6"/>
                  </a:lnTo>
                  <a:lnTo>
                    <a:pt x="6" y="26"/>
                  </a:lnTo>
                  <a:lnTo>
                    <a:pt x="20" y="26"/>
                  </a:lnTo>
                  <a:lnTo>
                    <a:pt x="20" y="32"/>
                  </a:lnTo>
                  <a:lnTo>
                    <a:pt x="6" y="32"/>
                  </a:lnTo>
                  <a:lnTo>
                    <a:pt x="6" y="56"/>
                  </a:lnTo>
                  <a:lnTo>
                    <a:pt x="20" y="56"/>
                  </a:lnTo>
                  <a:lnTo>
                    <a:pt x="20" y="60"/>
                  </a:lnTo>
                  <a:lnTo>
                    <a:pt x="0" y="60"/>
                  </a:lnTo>
                  <a:lnTo>
                    <a:pt x="0" y="0"/>
                  </a:lnTo>
                  <a:lnTo>
                    <a:pt x="20" y="0"/>
                  </a:lnTo>
                  <a:lnTo>
                    <a:pt x="20"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09" name="Freeform 6032">
              <a:extLst>
                <a:ext uri="{FF2B5EF4-FFF2-40B4-BE49-F238E27FC236}">
                  <a16:creationId xmlns:a16="http://schemas.microsoft.com/office/drawing/2014/main" id="{98139DBE-5DF6-6849-8204-15C7C3D973BC}"/>
                </a:ext>
              </a:extLst>
            </p:cNvPr>
            <p:cNvSpPr>
              <a:spLocks/>
            </p:cNvSpPr>
            <p:nvPr/>
          </p:nvSpPr>
          <p:spPr bwMode="auto">
            <a:xfrm>
              <a:off x="2070439" y="2336069"/>
              <a:ext cx="40177" cy="96759"/>
            </a:xfrm>
            <a:custGeom>
              <a:avLst/>
              <a:gdLst/>
              <a:ahLst/>
              <a:cxnLst>
                <a:cxn ang="0">
                  <a:pos x="12" y="28"/>
                </a:cxn>
                <a:cxn ang="0">
                  <a:pos x="26" y="28"/>
                </a:cxn>
                <a:cxn ang="0">
                  <a:pos x="26" y="40"/>
                </a:cxn>
                <a:cxn ang="0">
                  <a:pos x="26" y="40"/>
                </a:cxn>
                <a:cxn ang="0">
                  <a:pos x="26" y="46"/>
                </a:cxn>
                <a:cxn ang="0">
                  <a:pos x="24" y="54"/>
                </a:cxn>
                <a:cxn ang="0">
                  <a:pos x="20" y="60"/>
                </a:cxn>
                <a:cxn ang="0">
                  <a:pos x="18" y="60"/>
                </a:cxn>
                <a:cxn ang="0">
                  <a:pos x="14" y="62"/>
                </a:cxn>
                <a:cxn ang="0">
                  <a:pos x="14" y="62"/>
                </a:cxn>
                <a:cxn ang="0">
                  <a:pos x="10" y="60"/>
                </a:cxn>
                <a:cxn ang="0">
                  <a:pos x="6" y="58"/>
                </a:cxn>
                <a:cxn ang="0">
                  <a:pos x="2" y="52"/>
                </a:cxn>
                <a:cxn ang="0">
                  <a:pos x="0" y="42"/>
                </a:cxn>
                <a:cxn ang="0">
                  <a:pos x="0" y="28"/>
                </a:cxn>
                <a:cxn ang="0">
                  <a:pos x="0" y="28"/>
                </a:cxn>
                <a:cxn ang="0">
                  <a:pos x="0" y="18"/>
                </a:cxn>
                <a:cxn ang="0">
                  <a:pos x="2" y="8"/>
                </a:cxn>
                <a:cxn ang="0">
                  <a:pos x="6" y="2"/>
                </a:cxn>
                <a:cxn ang="0">
                  <a:pos x="10" y="0"/>
                </a:cxn>
                <a:cxn ang="0">
                  <a:pos x="14" y="0"/>
                </a:cxn>
                <a:cxn ang="0">
                  <a:pos x="14" y="0"/>
                </a:cxn>
                <a:cxn ang="0">
                  <a:pos x="18" y="0"/>
                </a:cxn>
                <a:cxn ang="0">
                  <a:pos x="22" y="2"/>
                </a:cxn>
                <a:cxn ang="0">
                  <a:pos x="24" y="6"/>
                </a:cxn>
                <a:cxn ang="0">
                  <a:pos x="26" y="10"/>
                </a:cxn>
                <a:cxn ang="0">
                  <a:pos x="22" y="12"/>
                </a:cxn>
                <a:cxn ang="0">
                  <a:pos x="22" y="12"/>
                </a:cxn>
                <a:cxn ang="0">
                  <a:pos x="20" y="8"/>
                </a:cxn>
                <a:cxn ang="0">
                  <a:pos x="18" y="6"/>
                </a:cxn>
                <a:cxn ang="0">
                  <a:pos x="14" y="4"/>
                </a:cxn>
                <a:cxn ang="0">
                  <a:pos x="14" y="4"/>
                </a:cxn>
                <a:cxn ang="0">
                  <a:pos x="12" y="6"/>
                </a:cxn>
                <a:cxn ang="0">
                  <a:pos x="10" y="6"/>
                </a:cxn>
                <a:cxn ang="0">
                  <a:pos x="6" y="12"/>
                </a:cxn>
                <a:cxn ang="0">
                  <a:pos x="6" y="20"/>
                </a:cxn>
                <a:cxn ang="0">
                  <a:pos x="6" y="28"/>
                </a:cxn>
                <a:cxn ang="0">
                  <a:pos x="6" y="28"/>
                </a:cxn>
                <a:cxn ang="0">
                  <a:pos x="6" y="42"/>
                </a:cxn>
                <a:cxn ang="0">
                  <a:pos x="8" y="50"/>
                </a:cxn>
                <a:cxn ang="0">
                  <a:pos x="10" y="54"/>
                </a:cxn>
                <a:cxn ang="0">
                  <a:pos x="14" y="56"/>
                </a:cxn>
                <a:cxn ang="0">
                  <a:pos x="14" y="56"/>
                </a:cxn>
                <a:cxn ang="0">
                  <a:pos x="18" y="54"/>
                </a:cxn>
                <a:cxn ang="0">
                  <a:pos x="20" y="52"/>
                </a:cxn>
                <a:cxn ang="0">
                  <a:pos x="22" y="38"/>
                </a:cxn>
                <a:cxn ang="0">
                  <a:pos x="22" y="34"/>
                </a:cxn>
                <a:cxn ang="0">
                  <a:pos x="12" y="34"/>
                </a:cxn>
                <a:cxn ang="0">
                  <a:pos x="12" y="28"/>
                </a:cxn>
              </a:cxnLst>
              <a:rect l="0" t="0" r="r" b="b"/>
              <a:pathLst>
                <a:path w="26" h="62">
                  <a:moveTo>
                    <a:pt x="12" y="28"/>
                  </a:moveTo>
                  <a:lnTo>
                    <a:pt x="26" y="28"/>
                  </a:lnTo>
                  <a:lnTo>
                    <a:pt x="26" y="40"/>
                  </a:lnTo>
                  <a:lnTo>
                    <a:pt x="26" y="40"/>
                  </a:lnTo>
                  <a:lnTo>
                    <a:pt x="26" y="46"/>
                  </a:lnTo>
                  <a:lnTo>
                    <a:pt x="24" y="54"/>
                  </a:lnTo>
                  <a:lnTo>
                    <a:pt x="20" y="60"/>
                  </a:lnTo>
                  <a:lnTo>
                    <a:pt x="18" y="60"/>
                  </a:lnTo>
                  <a:lnTo>
                    <a:pt x="14" y="62"/>
                  </a:lnTo>
                  <a:lnTo>
                    <a:pt x="14" y="62"/>
                  </a:lnTo>
                  <a:lnTo>
                    <a:pt x="10" y="60"/>
                  </a:lnTo>
                  <a:lnTo>
                    <a:pt x="6" y="58"/>
                  </a:lnTo>
                  <a:lnTo>
                    <a:pt x="2" y="52"/>
                  </a:lnTo>
                  <a:lnTo>
                    <a:pt x="0" y="42"/>
                  </a:lnTo>
                  <a:lnTo>
                    <a:pt x="0" y="28"/>
                  </a:lnTo>
                  <a:lnTo>
                    <a:pt x="0" y="28"/>
                  </a:lnTo>
                  <a:lnTo>
                    <a:pt x="0" y="18"/>
                  </a:lnTo>
                  <a:lnTo>
                    <a:pt x="2" y="8"/>
                  </a:lnTo>
                  <a:lnTo>
                    <a:pt x="6" y="2"/>
                  </a:lnTo>
                  <a:lnTo>
                    <a:pt x="10" y="0"/>
                  </a:lnTo>
                  <a:lnTo>
                    <a:pt x="14" y="0"/>
                  </a:lnTo>
                  <a:lnTo>
                    <a:pt x="14" y="0"/>
                  </a:lnTo>
                  <a:lnTo>
                    <a:pt x="18" y="0"/>
                  </a:lnTo>
                  <a:lnTo>
                    <a:pt x="22" y="2"/>
                  </a:lnTo>
                  <a:lnTo>
                    <a:pt x="24" y="6"/>
                  </a:lnTo>
                  <a:lnTo>
                    <a:pt x="26" y="10"/>
                  </a:lnTo>
                  <a:lnTo>
                    <a:pt x="22" y="12"/>
                  </a:lnTo>
                  <a:lnTo>
                    <a:pt x="22" y="12"/>
                  </a:lnTo>
                  <a:lnTo>
                    <a:pt x="20" y="8"/>
                  </a:lnTo>
                  <a:lnTo>
                    <a:pt x="18" y="6"/>
                  </a:lnTo>
                  <a:lnTo>
                    <a:pt x="14" y="4"/>
                  </a:lnTo>
                  <a:lnTo>
                    <a:pt x="14" y="4"/>
                  </a:lnTo>
                  <a:lnTo>
                    <a:pt x="12" y="6"/>
                  </a:lnTo>
                  <a:lnTo>
                    <a:pt x="10" y="6"/>
                  </a:lnTo>
                  <a:lnTo>
                    <a:pt x="6" y="12"/>
                  </a:lnTo>
                  <a:lnTo>
                    <a:pt x="6" y="20"/>
                  </a:lnTo>
                  <a:lnTo>
                    <a:pt x="6" y="28"/>
                  </a:lnTo>
                  <a:lnTo>
                    <a:pt x="6" y="28"/>
                  </a:lnTo>
                  <a:lnTo>
                    <a:pt x="6" y="42"/>
                  </a:lnTo>
                  <a:lnTo>
                    <a:pt x="8" y="50"/>
                  </a:lnTo>
                  <a:lnTo>
                    <a:pt x="10" y="54"/>
                  </a:lnTo>
                  <a:lnTo>
                    <a:pt x="14" y="56"/>
                  </a:lnTo>
                  <a:lnTo>
                    <a:pt x="14" y="56"/>
                  </a:lnTo>
                  <a:lnTo>
                    <a:pt x="18" y="54"/>
                  </a:lnTo>
                  <a:lnTo>
                    <a:pt x="20" y="52"/>
                  </a:lnTo>
                  <a:lnTo>
                    <a:pt x="22" y="38"/>
                  </a:lnTo>
                  <a:lnTo>
                    <a:pt x="22" y="34"/>
                  </a:lnTo>
                  <a:lnTo>
                    <a:pt x="12" y="34"/>
                  </a:lnTo>
                  <a:lnTo>
                    <a:pt x="12" y="2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10" name="Freeform 6033">
              <a:extLst>
                <a:ext uri="{FF2B5EF4-FFF2-40B4-BE49-F238E27FC236}">
                  <a16:creationId xmlns:a16="http://schemas.microsoft.com/office/drawing/2014/main" id="{574DA63E-9830-8144-AB9C-40F305482A9C}"/>
                </a:ext>
              </a:extLst>
            </p:cNvPr>
            <p:cNvSpPr>
              <a:spLocks noEditPoints="1"/>
            </p:cNvSpPr>
            <p:nvPr/>
          </p:nvSpPr>
          <p:spPr bwMode="auto">
            <a:xfrm>
              <a:off x="2116960" y="2336069"/>
              <a:ext cx="44406" cy="94559"/>
            </a:xfrm>
            <a:custGeom>
              <a:avLst/>
              <a:gdLst/>
              <a:ahLst/>
              <a:cxnLst>
                <a:cxn ang="0">
                  <a:pos x="28" y="60"/>
                </a:cxn>
                <a:cxn ang="0">
                  <a:pos x="22" y="60"/>
                </a:cxn>
                <a:cxn ang="0">
                  <a:pos x="20" y="48"/>
                </a:cxn>
                <a:cxn ang="0">
                  <a:pos x="8" y="48"/>
                </a:cxn>
                <a:cxn ang="0">
                  <a:pos x="6" y="60"/>
                </a:cxn>
                <a:cxn ang="0">
                  <a:pos x="0" y="60"/>
                </a:cxn>
                <a:cxn ang="0">
                  <a:pos x="12" y="0"/>
                </a:cxn>
                <a:cxn ang="0">
                  <a:pos x="16" y="0"/>
                </a:cxn>
                <a:cxn ang="0">
                  <a:pos x="28" y="60"/>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0">
                  <a:moveTo>
                    <a:pt x="28" y="60"/>
                  </a:moveTo>
                  <a:lnTo>
                    <a:pt x="22" y="60"/>
                  </a:lnTo>
                  <a:lnTo>
                    <a:pt x="20" y="48"/>
                  </a:lnTo>
                  <a:lnTo>
                    <a:pt x="8" y="48"/>
                  </a:lnTo>
                  <a:lnTo>
                    <a:pt x="6" y="60"/>
                  </a:lnTo>
                  <a:lnTo>
                    <a:pt x="0" y="60"/>
                  </a:lnTo>
                  <a:lnTo>
                    <a:pt x="12" y="0"/>
                  </a:lnTo>
                  <a:lnTo>
                    <a:pt x="16" y="0"/>
                  </a:lnTo>
                  <a:lnTo>
                    <a:pt x="28" y="60"/>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11" name="Freeform 6034">
              <a:extLst>
                <a:ext uri="{FF2B5EF4-FFF2-40B4-BE49-F238E27FC236}">
                  <a16:creationId xmlns:a16="http://schemas.microsoft.com/office/drawing/2014/main" id="{E01F85AA-25CD-6849-9684-39CEAFABEBED}"/>
                </a:ext>
              </a:extLst>
            </p:cNvPr>
            <p:cNvSpPr>
              <a:spLocks/>
            </p:cNvSpPr>
            <p:nvPr/>
          </p:nvSpPr>
          <p:spPr bwMode="auto">
            <a:xfrm>
              <a:off x="2171939" y="2336069"/>
              <a:ext cx="27489" cy="94559"/>
            </a:xfrm>
            <a:custGeom>
              <a:avLst/>
              <a:gdLst/>
              <a:ahLst/>
              <a:cxnLst>
                <a:cxn ang="0">
                  <a:pos x="6" y="56"/>
                </a:cxn>
                <a:cxn ang="0">
                  <a:pos x="18" y="56"/>
                </a:cxn>
                <a:cxn ang="0">
                  <a:pos x="18" y="60"/>
                </a:cxn>
                <a:cxn ang="0">
                  <a:pos x="0" y="60"/>
                </a:cxn>
                <a:cxn ang="0">
                  <a:pos x="0" y="0"/>
                </a:cxn>
                <a:cxn ang="0">
                  <a:pos x="6" y="0"/>
                </a:cxn>
                <a:cxn ang="0">
                  <a:pos x="6" y="56"/>
                </a:cxn>
              </a:cxnLst>
              <a:rect l="0" t="0" r="r" b="b"/>
              <a:pathLst>
                <a:path w="18" h="60">
                  <a:moveTo>
                    <a:pt x="6" y="56"/>
                  </a:moveTo>
                  <a:lnTo>
                    <a:pt x="18" y="56"/>
                  </a:lnTo>
                  <a:lnTo>
                    <a:pt x="18" y="60"/>
                  </a:lnTo>
                  <a:lnTo>
                    <a:pt x="0" y="60"/>
                  </a:lnTo>
                  <a:lnTo>
                    <a:pt x="0" y="0"/>
                  </a:lnTo>
                  <a:lnTo>
                    <a:pt x="6" y="0"/>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12" name="Freeform 6035">
              <a:extLst>
                <a:ext uri="{FF2B5EF4-FFF2-40B4-BE49-F238E27FC236}">
                  <a16:creationId xmlns:a16="http://schemas.microsoft.com/office/drawing/2014/main" id="{E7E535A8-D9A2-6040-8014-84B58CB8EEF1}"/>
                </a:ext>
              </a:extLst>
            </p:cNvPr>
            <p:cNvSpPr>
              <a:spLocks/>
            </p:cNvSpPr>
            <p:nvPr/>
          </p:nvSpPr>
          <p:spPr bwMode="auto">
            <a:xfrm>
              <a:off x="1444520" y="1944636"/>
              <a:ext cx="38063" cy="98957"/>
            </a:xfrm>
            <a:custGeom>
              <a:avLst/>
              <a:gdLst/>
              <a:ahLst/>
              <a:cxnLst>
                <a:cxn ang="0">
                  <a:pos x="24" y="60"/>
                </a:cxn>
                <a:cxn ang="0">
                  <a:pos x="24" y="60"/>
                </a:cxn>
                <a:cxn ang="0">
                  <a:pos x="20" y="62"/>
                </a:cxn>
                <a:cxn ang="0">
                  <a:pos x="16" y="62"/>
                </a:cxn>
                <a:cxn ang="0">
                  <a:pos x="16" y="62"/>
                </a:cxn>
                <a:cxn ang="0">
                  <a:pos x="12" y="62"/>
                </a:cxn>
                <a:cxn ang="0">
                  <a:pos x="8" y="58"/>
                </a:cxn>
                <a:cxn ang="0">
                  <a:pos x="2" y="52"/>
                </a:cxn>
                <a:cxn ang="0">
                  <a:pos x="0" y="42"/>
                </a:cxn>
                <a:cxn ang="0">
                  <a:pos x="0" y="34"/>
                </a:cxn>
                <a:cxn ang="0">
                  <a:pos x="0" y="34"/>
                </a:cxn>
                <a:cxn ang="0">
                  <a:pos x="0" y="24"/>
                </a:cxn>
                <a:cxn ang="0">
                  <a:pos x="2" y="12"/>
                </a:cxn>
                <a:cxn ang="0">
                  <a:pos x="4" y="8"/>
                </a:cxn>
                <a:cxn ang="0">
                  <a:pos x="6" y="4"/>
                </a:cxn>
                <a:cxn ang="0">
                  <a:pos x="10" y="2"/>
                </a:cxn>
                <a:cxn ang="0">
                  <a:pos x="16" y="0"/>
                </a:cxn>
                <a:cxn ang="0">
                  <a:pos x="16" y="0"/>
                </a:cxn>
                <a:cxn ang="0">
                  <a:pos x="20" y="0"/>
                </a:cxn>
                <a:cxn ang="0">
                  <a:pos x="24" y="2"/>
                </a:cxn>
                <a:cxn ang="0">
                  <a:pos x="24" y="8"/>
                </a:cxn>
                <a:cxn ang="0">
                  <a:pos x="24" y="8"/>
                </a:cxn>
                <a:cxn ang="0">
                  <a:pos x="20" y="6"/>
                </a:cxn>
                <a:cxn ang="0">
                  <a:pos x="16" y="6"/>
                </a:cxn>
                <a:cxn ang="0">
                  <a:pos x="16" y="6"/>
                </a:cxn>
                <a:cxn ang="0">
                  <a:pos x="14" y="6"/>
                </a:cxn>
                <a:cxn ang="0">
                  <a:pos x="10" y="8"/>
                </a:cxn>
                <a:cxn ang="0">
                  <a:pos x="8" y="14"/>
                </a:cxn>
                <a:cxn ang="0">
                  <a:pos x="6" y="22"/>
                </a:cxn>
                <a:cxn ang="0">
                  <a:pos x="6" y="30"/>
                </a:cxn>
                <a:cxn ang="0">
                  <a:pos x="6" y="30"/>
                </a:cxn>
                <a:cxn ang="0">
                  <a:pos x="6" y="38"/>
                </a:cxn>
                <a:cxn ang="0">
                  <a:pos x="6" y="46"/>
                </a:cxn>
                <a:cxn ang="0">
                  <a:pos x="10" y="54"/>
                </a:cxn>
                <a:cxn ang="0">
                  <a:pos x="12" y="56"/>
                </a:cxn>
                <a:cxn ang="0">
                  <a:pos x="16" y="56"/>
                </a:cxn>
                <a:cxn ang="0">
                  <a:pos x="16" y="56"/>
                </a:cxn>
                <a:cxn ang="0">
                  <a:pos x="20" y="56"/>
                </a:cxn>
                <a:cxn ang="0">
                  <a:pos x="24" y="54"/>
                </a:cxn>
                <a:cxn ang="0">
                  <a:pos x="24" y="60"/>
                </a:cxn>
              </a:cxnLst>
              <a:rect l="0" t="0" r="r" b="b"/>
              <a:pathLst>
                <a:path w="24" h="62">
                  <a:moveTo>
                    <a:pt x="24" y="60"/>
                  </a:moveTo>
                  <a:lnTo>
                    <a:pt x="24" y="60"/>
                  </a:lnTo>
                  <a:lnTo>
                    <a:pt x="20" y="62"/>
                  </a:lnTo>
                  <a:lnTo>
                    <a:pt x="16" y="62"/>
                  </a:lnTo>
                  <a:lnTo>
                    <a:pt x="16" y="62"/>
                  </a:lnTo>
                  <a:lnTo>
                    <a:pt x="12" y="62"/>
                  </a:lnTo>
                  <a:lnTo>
                    <a:pt x="8" y="58"/>
                  </a:lnTo>
                  <a:lnTo>
                    <a:pt x="2" y="52"/>
                  </a:lnTo>
                  <a:lnTo>
                    <a:pt x="0" y="42"/>
                  </a:lnTo>
                  <a:lnTo>
                    <a:pt x="0" y="34"/>
                  </a:lnTo>
                  <a:lnTo>
                    <a:pt x="0" y="34"/>
                  </a:lnTo>
                  <a:lnTo>
                    <a:pt x="0" y="24"/>
                  </a:lnTo>
                  <a:lnTo>
                    <a:pt x="2" y="12"/>
                  </a:lnTo>
                  <a:lnTo>
                    <a:pt x="4" y="8"/>
                  </a:lnTo>
                  <a:lnTo>
                    <a:pt x="6" y="4"/>
                  </a:lnTo>
                  <a:lnTo>
                    <a:pt x="10" y="2"/>
                  </a:lnTo>
                  <a:lnTo>
                    <a:pt x="16" y="0"/>
                  </a:lnTo>
                  <a:lnTo>
                    <a:pt x="16" y="0"/>
                  </a:lnTo>
                  <a:lnTo>
                    <a:pt x="20" y="0"/>
                  </a:lnTo>
                  <a:lnTo>
                    <a:pt x="24" y="2"/>
                  </a:lnTo>
                  <a:lnTo>
                    <a:pt x="24" y="8"/>
                  </a:lnTo>
                  <a:lnTo>
                    <a:pt x="24" y="8"/>
                  </a:lnTo>
                  <a:lnTo>
                    <a:pt x="20" y="6"/>
                  </a:lnTo>
                  <a:lnTo>
                    <a:pt x="16" y="6"/>
                  </a:lnTo>
                  <a:lnTo>
                    <a:pt x="16" y="6"/>
                  </a:lnTo>
                  <a:lnTo>
                    <a:pt x="14" y="6"/>
                  </a:lnTo>
                  <a:lnTo>
                    <a:pt x="10" y="8"/>
                  </a:lnTo>
                  <a:lnTo>
                    <a:pt x="8" y="14"/>
                  </a:lnTo>
                  <a:lnTo>
                    <a:pt x="6" y="22"/>
                  </a:lnTo>
                  <a:lnTo>
                    <a:pt x="6" y="30"/>
                  </a:lnTo>
                  <a:lnTo>
                    <a:pt x="6" y="30"/>
                  </a:lnTo>
                  <a:lnTo>
                    <a:pt x="6" y="38"/>
                  </a:lnTo>
                  <a:lnTo>
                    <a:pt x="6" y="46"/>
                  </a:lnTo>
                  <a:lnTo>
                    <a:pt x="10" y="54"/>
                  </a:lnTo>
                  <a:lnTo>
                    <a:pt x="12" y="56"/>
                  </a:lnTo>
                  <a:lnTo>
                    <a:pt x="16" y="56"/>
                  </a:lnTo>
                  <a:lnTo>
                    <a:pt x="16" y="56"/>
                  </a:lnTo>
                  <a:lnTo>
                    <a:pt x="20" y="56"/>
                  </a:lnTo>
                  <a:lnTo>
                    <a:pt x="24" y="54"/>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13" name="Freeform 6036">
              <a:extLst>
                <a:ext uri="{FF2B5EF4-FFF2-40B4-BE49-F238E27FC236}">
                  <a16:creationId xmlns:a16="http://schemas.microsoft.com/office/drawing/2014/main" id="{839C336C-EB36-5749-A676-0B2F44FEB026}"/>
                </a:ext>
              </a:extLst>
            </p:cNvPr>
            <p:cNvSpPr>
              <a:spLocks noEditPoints="1"/>
            </p:cNvSpPr>
            <p:nvPr/>
          </p:nvSpPr>
          <p:spPr bwMode="auto">
            <a:xfrm>
              <a:off x="1486812" y="1944636"/>
              <a:ext cx="46521" cy="98957"/>
            </a:xfrm>
            <a:custGeom>
              <a:avLst/>
              <a:gdLst/>
              <a:ahLst/>
              <a:cxnLst>
                <a:cxn ang="0">
                  <a:pos x="30" y="62"/>
                </a:cxn>
                <a:cxn ang="0">
                  <a:pos x="24" y="62"/>
                </a:cxn>
                <a:cxn ang="0">
                  <a:pos x="20" y="48"/>
                </a:cxn>
                <a:cxn ang="0">
                  <a:pos x="8" y="48"/>
                </a:cxn>
                <a:cxn ang="0">
                  <a:pos x="6" y="62"/>
                </a:cxn>
                <a:cxn ang="0">
                  <a:pos x="0" y="62"/>
                </a:cxn>
                <a:cxn ang="0">
                  <a:pos x="12" y="0"/>
                </a:cxn>
                <a:cxn ang="0">
                  <a:pos x="18" y="0"/>
                </a:cxn>
                <a:cxn ang="0">
                  <a:pos x="30" y="62"/>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2">
                  <a:moveTo>
                    <a:pt x="30" y="62"/>
                  </a:moveTo>
                  <a:lnTo>
                    <a:pt x="24" y="62"/>
                  </a:lnTo>
                  <a:lnTo>
                    <a:pt x="20" y="48"/>
                  </a:lnTo>
                  <a:lnTo>
                    <a:pt x="8" y="48"/>
                  </a:lnTo>
                  <a:lnTo>
                    <a:pt x="6" y="62"/>
                  </a:lnTo>
                  <a:lnTo>
                    <a:pt x="0" y="62"/>
                  </a:lnTo>
                  <a:lnTo>
                    <a:pt x="12" y="0"/>
                  </a:lnTo>
                  <a:lnTo>
                    <a:pt x="18" y="0"/>
                  </a:lnTo>
                  <a:lnTo>
                    <a:pt x="30" y="62"/>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14" name="Freeform 6037">
              <a:extLst>
                <a:ext uri="{FF2B5EF4-FFF2-40B4-BE49-F238E27FC236}">
                  <a16:creationId xmlns:a16="http://schemas.microsoft.com/office/drawing/2014/main" id="{56C829D2-2188-A04F-93EC-50074764BF4A}"/>
                </a:ext>
              </a:extLst>
            </p:cNvPr>
            <p:cNvSpPr>
              <a:spLocks noEditPoints="1"/>
            </p:cNvSpPr>
            <p:nvPr/>
          </p:nvSpPr>
          <p:spPr bwMode="auto">
            <a:xfrm>
              <a:off x="1539676" y="1944636"/>
              <a:ext cx="35949" cy="98957"/>
            </a:xfrm>
            <a:custGeom>
              <a:avLst/>
              <a:gdLst/>
              <a:ahLst/>
              <a:cxnLst>
                <a:cxn ang="0">
                  <a:pos x="0" y="62"/>
                </a:cxn>
                <a:cxn ang="0">
                  <a:pos x="0" y="0"/>
                </a:cxn>
                <a:cxn ang="0">
                  <a:pos x="6" y="0"/>
                </a:cxn>
                <a:cxn ang="0">
                  <a:pos x="6" y="0"/>
                </a:cxn>
                <a:cxn ang="0">
                  <a:pos x="12" y="2"/>
                </a:cxn>
                <a:cxn ang="0">
                  <a:pos x="18" y="4"/>
                </a:cxn>
                <a:cxn ang="0">
                  <a:pos x="22" y="8"/>
                </a:cxn>
                <a:cxn ang="0">
                  <a:pos x="22" y="16"/>
                </a:cxn>
                <a:cxn ang="0">
                  <a:pos x="22" y="16"/>
                </a:cxn>
                <a:cxn ang="0">
                  <a:pos x="22" y="24"/>
                </a:cxn>
                <a:cxn ang="0">
                  <a:pos x="20" y="28"/>
                </a:cxn>
                <a:cxn ang="0">
                  <a:pos x="14" y="32"/>
                </a:cxn>
                <a:cxn ang="0">
                  <a:pos x="6" y="32"/>
                </a:cxn>
                <a:cxn ang="0">
                  <a:pos x="6" y="32"/>
                </a:cxn>
                <a:cxn ang="0">
                  <a:pos x="6" y="62"/>
                </a:cxn>
                <a:cxn ang="0">
                  <a:pos x="0" y="62"/>
                </a:cxn>
                <a:cxn ang="0">
                  <a:pos x="6" y="28"/>
                </a:cxn>
                <a:cxn ang="0">
                  <a:pos x="8" y="28"/>
                </a:cxn>
                <a:cxn ang="0">
                  <a:pos x="8" y="28"/>
                </a:cxn>
                <a:cxn ang="0">
                  <a:pos x="12" y="26"/>
                </a:cxn>
                <a:cxn ang="0">
                  <a:pos x="16" y="24"/>
                </a:cxn>
                <a:cxn ang="0">
                  <a:pos x="16" y="22"/>
                </a:cxn>
                <a:cxn ang="0">
                  <a:pos x="16" y="16"/>
                </a:cxn>
                <a:cxn ang="0">
                  <a:pos x="16" y="16"/>
                </a:cxn>
                <a:cxn ang="0">
                  <a:pos x="16" y="12"/>
                </a:cxn>
                <a:cxn ang="0">
                  <a:pos x="14" y="8"/>
                </a:cxn>
                <a:cxn ang="0">
                  <a:pos x="12" y="6"/>
                </a:cxn>
                <a:cxn ang="0">
                  <a:pos x="6" y="6"/>
                </a:cxn>
                <a:cxn ang="0">
                  <a:pos x="6" y="6"/>
                </a:cxn>
                <a:cxn ang="0">
                  <a:pos x="6" y="28"/>
                </a:cxn>
              </a:cxnLst>
              <a:rect l="0" t="0" r="r" b="b"/>
              <a:pathLst>
                <a:path w="22" h="62">
                  <a:moveTo>
                    <a:pt x="0" y="62"/>
                  </a:moveTo>
                  <a:lnTo>
                    <a:pt x="0" y="0"/>
                  </a:lnTo>
                  <a:lnTo>
                    <a:pt x="6" y="0"/>
                  </a:lnTo>
                  <a:lnTo>
                    <a:pt x="6" y="0"/>
                  </a:lnTo>
                  <a:lnTo>
                    <a:pt x="12" y="2"/>
                  </a:lnTo>
                  <a:lnTo>
                    <a:pt x="18" y="4"/>
                  </a:lnTo>
                  <a:lnTo>
                    <a:pt x="22" y="8"/>
                  </a:lnTo>
                  <a:lnTo>
                    <a:pt x="22" y="16"/>
                  </a:lnTo>
                  <a:lnTo>
                    <a:pt x="22" y="16"/>
                  </a:lnTo>
                  <a:lnTo>
                    <a:pt x="22" y="24"/>
                  </a:lnTo>
                  <a:lnTo>
                    <a:pt x="20" y="28"/>
                  </a:lnTo>
                  <a:lnTo>
                    <a:pt x="14" y="32"/>
                  </a:lnTo>
                  <a:lnTo>
                    <a:pt x="6" y="32"/>
                  </a:lnTo>
                  <a:lnTo>
                    <a:pt x="6" y="32"/>
                  </a:lnTo>
                  <a:lnTo>
                    <a:pt x="6" y="62"/>
                  </a:lnTo>
                  <a:lnTo>
                    <a:pt x="0" y="62"/>
                  </a:lnTo>
                  <a:close/>
                  <a:moveTo>
                    <a:pt x="6" y="28"/>
                  </a:moveTo>
                  <a:lnTo>
                    <a:pt x="8" y="28"/>
                  </a:lnTo>
                  <a:lnTo>
                    <a:pt x="8" y="28"/>
                  </a:lnTo>
                  <a:lnTo>
                    <a:pt x="12" y="26"/>
                  </a:lnTo>
                  <a:lnTo>
                    <a:pt x="16" y="24"/>
                  </a:lnTo>
                  <a:lnTo>
                    <a:pt x="16" y="22"/>
                  </a:lnTo>
                  <a:lnTo>
                    <a:pt x="16" y="16"/>
                  </a:lnTo>
                  <a:lnTo>
                    <a:pt x="16" y="16"/>
                  </a:lnTo>
                  <a:lnTo>
                    <a:pt x="16" y="12"/>
                  </a:lnTo>
                  <a:lnTo>
                    <a:pt x="14" y="8"/>
                  </a:lnTo>
                  <a:lnTo>
                    <a:pt x="12" y="6"/>
                  </a:lnTo>
                  <a:lnTo>
                    <a:pt x="6" y="6"/>
                  </a:lnTo>
                  <a:lnTo>
                    <a:pt x="6" y="6"/>
                  </a:lnTo>
                  <a:lnTo>
                    <a:pt x="6" y="2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15" name="Freeform 6038">
              <a:extLst>
                <a:ext uri="{FF2B5EF4-FFF2-40B4-BE49-F238E27FC236}">
                  <a16:creationId xmlns:a16="http://schemas.microsoft.com/office/drawing/2014/main" id="{6DB0E154-4342-E741-9B3B-BF24D4A13475}"/>
                </a:ext>
              </a:extLst>
            </p:cNvPr>
            <p:cNvSpPr>
              <a:spLocks/>
            </p:cNvSpPr>
            <p:nvPr/>
          </p:nvSpPr>
          <p:spPr bwMode="auto">
            <a:xfrm>
              <a:off x="1584083" y="1944636"/>
              <a:ext cx="31718" cy="98957"/>
            </a:xfrm>
            <a:custGeom>
              <a:avLst/>
              <a:gdLst/>
              <a:ahLst/>
              <a:cxnLst>
                <a:cxn ang="0">
                  <a:pos x="20" y="6"/>
                </a:cxn>
                <a:cxn ang="0">
                  <a:pos x="6" y="6"/>
                </a:cxn>
                <a:cxn ang="0">
                  <a:pos x="6" y="28"/>
                </a:cxn>
                <a:cxn ang="0">
                  <a:pos x="20" y="28"/>
                </a:cxn>
                <a:cxn ang="0">
                  <a:pos x="20" y="32"/>
                </a:cxn>
                <a:cxn ang="0">
                  <a:pos x="6" y="32"/>
                </a:cxn>
                <a:cxn ang="0">
                  <a:pos x="6" y="56"/>
                </a:cxn>
                <a:cxn ang="0">
                  <a:pos x="20" y="56"/>
                </a:cxn>
                <a:cxn ang="0">
                  <a:pos x="20" y="62"/>
                </a:cxn>
                <a:cxn ang="0">
                  <a:pos x="0" y="62"/>
                </a:cxn>
                <a:cxn ang="0">
                  <a:pos x="0" y="0"/>
                </a:cxn>
                <a:cxn ang="0">
                  <a:pos x="20" y="0"/>
                </a:cxn>
                <a:cxn ang="0">
                  <a:pos x="20" y="6"/>
                </a:cxn>
              </a:cxnLst>
              <a:rect l="0" t="0" r="r" b="b"/>
              <a:pathLst>
                <a:path w="20" h="62">
                  <a:moveTo>
                    <a:pt x="20" y="6"/>
                  </a:moveTo>
                  <a:lnTo>
                    <a:pt x="6" y="6"/>
                  </a:lnTo>
                  <a:lnTo>
                    <a:pt x="6" y="28"/>
                  </a:lnTo>
                  <a:lnTo>
                    <a:pt x="20" y="28"/>
                  </a:lnTo>
                  <a:lnTo>
                    <a:pt x="20" y="32"/>
                  </a:lnTo>
                  <a:lnTo>
                    <a:pt x="6" y="32"/>
                  </a:lnTo>
                  <a:lnTo>
                    <a:pt x="6" y="56"/>
                  </a:lnTo>
                  <a:lnTo>
                    <a:pt x="20" y="56"/>
                  </a:lnTo>
                  <a:lnTo>
                    <a:pt x="20" y="62"/>
                  </a:lnTo>
                  <a:lnTo>
                    <a:pt x="0" y="62"/>
                  </a:lnTo>
                  <a:lnTo>
                    <a:pt x="0" y="0"/>
                  </a:lnTo>
                  <a:lnTo>
                    <a:pt x="20" y="0"/>
                  </a:lnTo>
                  <a:lnTo>
                    <a:pt x="20"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16" name="Freeform 6039">
              <a:extLst>
                <a:ext uri="{FF2B5EF4-FFF2-40B4-BE49-F238E27FC236}">
                  <a16:creationId xmlns:a16="http://schemas.microsoft.com/office/drawing/2014/main" id="{541B473F-08CF-D045-A81E-0A0487D4F245}"/>
                </a:ext>
              </a:extLst>
            </p:cNvPr>
            <p:cNvSpPr>
              <a:spLocks/>
            </p:cNvSpPr>
            <p:nvPr/>
          </p:nvSpPr>
          <p:spPr bwMode="auto">
            <a:xfrm>
              <a:off x="1412800" y="2085376"/>
              <a:ext cx="48636" cy="96759"/>
            </a:xfrm>
            <a:custGeom>
              <a:avLst/>
              <a:gdLst/>
              <a:ahLst/>
              <a:cxnLst>
                <a:cxn ang="0">
                  <a:pos x="18" y="62"/>
                </a:cxn>
                <a:cxn ang="0">
                  <a:pos x="12" y="62"/>
                </a:cxn>
                <a:cxn ang="0">
                  <a:pos x="0" y="0"/>
                </a:cxn>
                <a:cxn ang="0">
                  <a:pos x="6" y="0"/>
                </a:cxn>
                <a:cxn ang="0">
                  <a:pos x="14" y="44"/>
                </a:cxn>
                <a:cxn ang="0">
                  <a:pos x="14" y="44"/>
                </a:cxn>
                <a:cxn ang="0">
                  <a:pos x="14" y="52"/>
                </a:cxn>
                <a:cxn ang="0">
                  <a:pos x="16" y="52"/>
                </a:cxn>
                <a:cxn ang="0">
                  <a:pos x="16" y="52"/>
                </a:cxn>
                <a:cxn ang="0">
                  <a:pos x="16" y="44"/>
                </a:cxn>
                <a:cxn ang="0">
                  <a:pos x="24" y="0"/>
                </a:cxn>
                <a:cxn ang="0">
                  <a:pos x="30" y="0"/>
                </a:cxn>
                <a:cxn ang="0">
                  <a:pos x="18" y="62"/>
                </a:cxn>
              </a:cxnLst>
              <a:rect l="0" t="0" r="r" b="b"/>
              <a:pathLst>
                <a:path w="30" h="62">
                  <a:moveTo>
                    <a:pt x="18" y="62"/>
                  </a:moveTo>
                  <a:lnTo>
                    <a:pt x="12" y="62"/>
                  </a:lnTo>
                  <a:lnTo>
                    <a:pt x="0" y="0"/>
                  </a:lnTo>
                  <a:lnTo>
                    <a:pt x="6" y="0"/>
                  </a:lnTo>
                  <a:lnTo>
                    <a:pt x="14" y="44"/>
                  </a:lnTo>
                  <a:lnTo>
                    <a:pt x="14" y="44"/>
                  </a:lnTo>
                  <a:lnTo>
                    <a:pt x="14" y="52"/>
                  </a:lnTo>
                  <a:lnTo>
                    <a:pt x="16" y="52"/>
                  </a:lnTo>
                  <a:lnTo>
                    <a:pt x="16" y="52"/>
                  </a:lnTo>
                  <a:lnTo>
                    <a:pt x="16" y="44"/>
                  </a:lnTo>
                  <a:lnTo>
                    <a:pt x="24" y="0"/>
                  </a:lnTo>
                  <a:lnTo>
                    <a:pt x="30" y="0"/>
                  </a:lnTo>
                  <a:lnTo>
                    <a:pt x="18" y="6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17" name="Freeform 6040">
              <a:extLst>
                <a:ext uri="{FF2B5EF4-FFF2-40B4-BE49-F238E27FC236}">
                  <a16:creationId xmlns:a16="http://schemas.microsoft.com/office/drawing/2014/main" id="{4BAD92D1-0B12-9B42-BB8A-9265B94AC108}"/>
                </a:ext>
              </a:extLst>
            </p:cNvPr>
            <p:cNvSpPr>
              <a:spLocks/>
            </p:cNvSpPr>
            <p:nvPr/>
          </p:nvSpPr>
          <p:spPr bwMode="auto">
            <a:xfrm>
              <a:off x="1469895" y="2085376"/>
              <a:ext cx="29604" cy="96759"/>
            </a:xfrm>
            <a:custGeom>
              <a:avLst/>
              <a:gdLst/>
              <a:ahLst/>
              <a:cxnLst>
                <a:cxn ang="0">
                  <a:pos x="18" y="6"/>
                </a:cxn>
                <a:cxn ang="0">
                  <a:pos x="4" y="6"/>
                </a:cxn>
                <a:cxn ang="0">
                  <a:pos x="4" y="28"/>
                </a:cxn>
                <a:cxn ang="0">
                  <a:pos x="18" y="28"/>
                </a:cxn>
                <a:cxn ang="0">
                  <a:pos x="18" y="32"/>
                </a:cxn>
                <a:cxn ang="0">
                  <a:pos x="4" y="32"/>
                </a:cxn>
                <a:cxn ang="0">
                  <a:pos x="4" y="56"/>
                </a:cxn>
                <a:cxn ang="0">
                  <a:pos x="18" y="56"/>
                </a:cxn>
                <a:cxn ang="0">
                  <a:pos x="18" y="62"/>
                </a:cxn>
                <a:cxn ang="0">
                  <a:pos x="0" y="62"/>
                </a:cxn>
                <a:cxn ang="0">
                  <a:pos x="0" y="0"/>
                </a:cxn>
                <a:cxn ang="0">
                  <a:pos x="18" y="0"/>
                </a:cxn>
                <a:cxn ang="0">
                  <a:pos x="18" y="6"/>
                </a:cxn>
              </a:cxnLst>
              <a:rect l="0" t="0" r="r" b="b"/>
              <a:pathLst>
                <a:path w="18" h="62">
                  <a:moveTo>
                    <a:pt x="18" y="6"/>
                  </a:moveTo>
                  <a:lnTo>
                    <a:pt x="4" y="6"/>
                  </a:lnTo>
                  <a:lnTo>
                    <a:pt x="4" y="28"/>
                  </a:lnTo>
                  <a:lnTo>
                    <a:pt x="18" y="28"/>
                  </a:lnTo>
                  <a:lnTo>
                    <a:pt x="18" y="32"/>
                  </a:lnTo>
                  <a:lnTo>
                    <a:pt x="4" y="32"/>
                  </a:lnTo>
                  <a:lnTo>
                    <a:pt x="4" y="56"/>
                  </a:lnTo>
                  <a:lnTo>
                    <a:pt x="18" y="56"/>
                  </a:lnTo>
                  <a:lnTo>
                    <a:pt x="18" y="62"/>
                  </a:lnTo>
                  <a:lnTo>
                    <a:pt x="0" y="62"/>
                  </a:lnTo>
                  <a:lnTo>
                    <a:pt x="0" y="0"/>
                  </a:lnTo>
                  <a:lnTo>
                    <a:pt x="18" y="0"/>
                  </a:lnTo>
                  <a:lnTo>
                    <a:pt x="18"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18" name="Freeform 6041">
              <a:extLst>
                <a:ext uri="{FF2B5EF4-FFF2-40B4-BE49-F238E27FC236}">
                  <a16:creationId xmlns:a16="http://schemas.microsoft.com/office/drawing/2014/main" id="{C672AC21-44F9-B941-B041-E48ADF4260BC}"/>
                </a:ext>
              </a:extLst>
            </p:cNvPr>
            <p:cNvSpPr>
              <a:spLocks noEditPoints="1"/>
            </p:cNvSpPr>
            <p:nvPr/>
          </p:nvSpPr>
          <p:spPr bwMode="auto">
            <a:xfrm>
              <a:off x="1512187" y="2085376"/>
              <a:ext cx="38063" cy="96759"/>
            </a:xfrm>
            <a:custGeom>
              <a:avLst/>
              <a:gdLst/>
              <a:ahLst/>
              <a:cxnLst>
                <a:cxn ang="0">
                  <a:pos x="0" y="62"/>
                </a:cxn>
                <a:cxn ang="0">
                  <a:pos x="0" y="0"/>
                </a:cxn>
                <a:cxn ang="0">
                  <a:pos x="6" y="0"/>
                </a:cxn>
                <a:cxn ang="0">
                  <a:pos x="6" y="0"/>
                </a:cxn>
                <a:cxn ang="0">
                  <a:pos x="12" y="2"/>
                </a:cxn>
                <a:cxn ang="0">
                  <a:pos x="18" y="4"/>
                </a:cxn>
                <a:cxn ang="0">
                  <a:pos x="22" y="8"/>
                </a:cxn>
                <a:cxn ang="0">
                  <a:pos x="22" y="16"/>
                </a:cxn>
                <a:cxn ang="0">
                  <a:pos x="22" y="16"/>
                </a:cxn>
                <a:cxn ang="0">
                  <a:pos x="22" y="22"/>
                </a:cxn>
                <a:cxn ang="0">
                  <a:pos x="20" y="26"/>
                </a:cxn>
                <a:cxn ang="0">
                  <a:pos x="18" y="30"/>
                </a:cxn>
                <a:cxn ang="0">
                  <a:pos x="12" y="32"/>
                </a:cxn>
                <a:cxn ang="0">
                  <a:pos x="24" y="62"/>
                </a:cxn>
                <a:cxn ang="0">
                  <a:pos x="18" y="62"/>
                </a:cxn>
                <a:cxn ang="0">
                  <a:pos x="6" y="32"/>
                </a:cxn>
                <a:cxn ang="0">
                  <a:pos x="6" y="32"/>
                </a:cxn>
                <a:cxn ang="0">
                  <a:pos x="6" y="62"/>
                </a:cxn>
                <a:cxn ang="0">
                  <a:pos x="0" y="62"/>
                </a:cxn>
                <a:cxn ang="0">
                  <a:pos x="6" y="28"/>
                </a:cxn>
                <a:cxn ang="0">
                  <a:pos x="8" y="28"/>
                </a:cxn>
                <a:cxn ang="0">
                  <a:pos x="8" y="28"/>
                </a:cxn>
                <a:cxn ang="0">
                  <a:pos x="12" y="26"/>
                </a:cxn>
                <a:cxn ang="0">
                  <a:pos x="16" y="24"/>
                </a:cxn>
                <a:cxn ang="0">
                  <a:pos x="16" y="22"/>
                </a:cxn>
                <a:cxn ang="0">
                  <a:pos x="18" y="16"/>
                </a:cxn>
                <a:cxn ang="0">
                  <a:pos x="18" y="16"/>
                </a:cxn>
                <a:cxn ang="0">
                  <a:pos x="16" y="10"/>
                </a:cxn>
                <a:cxn ang="0">
                  <a:pos x="14" y="8"/>
                </a:cxn>
                <a:cxn ang="0">
                  <a:pos x="12" y="6"/>
                </a:cxn>
                <a:cxn ang="0">
                  <a:pos x="8" y="6"/>
                </a:cxn>
                <a:cxn ang="0">
                  <a:pos x="6" y="6"/>
                </a:cxn>
                <a:cxn ang="0">
                  <a:pos x="6" y="28"/>
                </a:cxn>
              </a:cxnLst>
              <a:rect l="0" t="0" r="r" b="b"/>
              <a:pathLst>
                <a:path w="24" h="62">
                  <a:moveTo>
                    <a:pt x="0" y="62"/>
                  </a:moveTo>
                  <a:lnTo>
                    <a:pt x="0" y="0"/>
                  </a:lnTo>
                  <a:lnTo>
                    <a:pt x="6" y="0"/>
                  </a:lnTo>
                  <a:lnTo>
                    <a:pt x="6" y="0"/>
                  </a:lnTo>
                  <a:lnTo>
                    <a:pt x="12" y="2"/>
                  </a:lnTo>
                  <a:lnTo>
                    <a:pt x="18" y="4"/>
                  </a:lnTo>
                  <a:lnTo>
                    <a:pt x="22" y="8"/>
                  </a:lnTo>
                  <a:lnTo>
                    <a:pt x="22" y="16"/>
                  </a:lnTo>
                  <a:lnTo>
                    <a:pt x="22" y="16"/>
                  </a:lnTo>
                  <a:lnTo>
                    <a:pt x="22" y="22"/>
                  </a:lnTo>
                  <a:lnTo>
                    <a:pt x="20" y="26"/>
                  </a:lnTo>
                  <a:lnTo>
                    <a:pt x="18" y="30"/>
                  </a:lnTo>
                  <a:lnTo>
                    <a:pt x="12" y="32"/>
                  </a:lnTo>
                  <a:lnTo>
                    <a:pt x="24" y="62"/>
                  </a:lnTo>
                  <a:lnTo>
                    <a:pt x="18" y="62"/>
                  </a:lnTo>
                  <a:lnTo>
                    <a:pt x="6" y="32"/>
                  </a:lnTo>
                  <a:lnTo>
                    <a:pt x="6" y="32"/>
                  </a:lnTo>
                  <a:lnTo>
                    <a:pt x="6" y="62"/>
                  </a:lnTo>
                  <a:lnTo>
                    <a:pt x="0" y="62"/>
                  </a:lnTo>
                  <a:close/>
                  <a:moveTo>
                    <a:pt x="6" y="28"/>
                  </a:moveTo>
                  <a:lnTo>
                    <a:pt x="8" y="28"/>
                  </a:lnTo>
                  <a:lnTo>
                    <a:pt x="8" y="28"/>
                  </a:lnTo>
                  <a:lnTo>
                    <a:pt x="12" y="26"/>
                  </a:lnTo>
                  <a:lnTo>
                    <a:pt x="16" y="24"/>
                  </a:lnTo>
                  <a:lnTo>
                    <a:pt x="16" y="22"/>
                  </a:lnTo>
                  <a:lnTo>
                    <a:pt x="18" y="16"/>
                  </a:lnTo>
                  <a:lnTo>
                    <a:pt x="18" y="16"/>
                  </a:lnTo>
                  <a:lnTo>
                    <a:pt x="16" y="10"/>
                  </a:lnTo>
                  <a:lnTo>
                    <a:pt x="14" y="8"/>
                  </a:lnTo>
                  <a:lnTo>
                    <a:pt x="12" y="6"/>
                  </a:lnTo>
                  <a:lnTo>
                    <a:pt x="8" y="6"/>
                  </a:lnTo>
                  <a:lnTo>
                    <a:pt x="6" y="6"/>
                  </a:lnTo>
                  <a:lnTo>
                    <a:pt x="6" y="2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19" name="Freeform 6042">
              <a:extLst>
                <a:ext uri="{FF2B5EF4-FFF2-40B4-BE49-F238E27FC236}">
                  <a16:creationId xmlns:a16="http://schemas.microsoft.com/office/drawing/2014/main" id="{E5DE72EE-F804-6B46-BA5D-7F96D8315293}"/>
                </a:ext>
              </a:extLst>
            </p:cNvPr>
            <p:cNvSpPr>
              <a:spLocks noEditPoints="1"/>
            </p:cNvSpPr>
            <p:nvPr/>
          </p:nvSpPr>
          <p:spPr bwMode="auto">
            <a:xfrm>
              <a:off x="1558708" y="2085376"/>
              <a:ext cx="42292" cy="96759"/>
            </a:xfrm>
            <a:custGeom>
              <a:avLst/>
              <a:gdLst/>
              <a:ahLst/>
              <a:cxnLst>
                <a:cxn ang="0">
                  <a:pos x="0" y="0"/>
                </a:cxn>
                <a:cxn ang="0">
                  <a:pos x="6" y="0"/>
                </a:cxn>
                <a:cxn ang="0">
                  <a:pos x="6" y="0"/>
                </a:cxn>
                <a:cxn ang="0">
                  <a:pos x="14" y="2"/>
                </a:cxn>
                <a:cxn ang="0">
                  <a:pos x="18" y="2"/>
                </a:cxn>
                <a:cxn ang="0">
                  <a:pos x="20" y="6"/>
                </a:cxn>
                <a:cxn ang="0">
                  <a:pos x="22" y="8"/>
                </a:cxn>
                <a:cxn ang="0">
                  <a:pos x="24" y="14"/>
                </a:cxn>
                <a:cxn ang="0">
                  <a:pos x="26" y="30"/>
                </a:cxn>
                <a:cxn ang="0">
                  <a:pos x="26" y="30"/>
                </a:cxn>
                <a:cxn ang="0">
                  <a:pos x="26" y="46"/>
                </a:cxn>
                <a:cxn ang="0">
                  <a:pos x="22" y="54"/>
                </a:cxn>
                <a:cxn ang="0">
                  <a:pos x="20" y="58"/>
                </a:cxn>
                <a:cxn ang="0">
                  <a:pos x="16" y="60"/>
                </a:cxn>
                <a:cxn ang="0">
                  <a:pos x="8" y="62"/>
                </a:cxn>
                <a:cxn ang="0">
                  <a:pos x="0" y="62"/>
                </a:cxn>
                <a:cxn ang="0">
                  <a:pos x="0" y="0"/>
                </a:cxn>
                <a:cxn ang="0">
                  <a:pos x="6" y="56"/>
                </a:cxn>
                <a:cxn ang="0">
                  <a:pos x="8" y="56"/>
                </a:cxn>
                <a:cxn ang="0">
                  <a:pos x="8" y="56"/>
                </a:cxn>
                <a:cxn ang="0">
                  <a:pos x="14" y="54"/>
                </a:cxn>
                <a:cxn ang="0">
                  <a:pos x="18" y="50"/>
                </a:cxn>
                <a:cxn ang="0">
                  <a:pos x="20" y="42"/>
                </a:cxn>
                <a:cxn ang="0">
                  <a:pos x="20" y="30"/>
                </a:cxn>
                <a:cxn ang="0">
                  <a:pos x="20" y="30"/>
                </a:cxn>
                <a:cxn ang="0">
                  <a:pos x="20" y="18"/>
                </a:cxn>
                <a:cxn ang="0">
                  <a:pos x="18" y="10"/>
                </a:cxn>
                <a:cxn ang="0">
                  <a:pos x="14" y="6"/>
                </a:cxn>
                <a:cxn ang="0">
                  <a:pos x="8" y="6"/>
                </a:cxn>
                <a:cxn ang="0">
                  <a:pos x="6" y="6"/>
                </a:cxn>
                <a:cxn ang="0">
                  <a:pos x="6" y="56"/>
                </a:cxn>
              </a:cxnLst>
              <a:rect l="0" t="0" r="r" b="b"/>
              <a:pathLst>
                <a:path w="26" h="62">
                  <a:moveTo>
                    <a:pt x="0" y="0"/>
                  </a:moveTo>
                  <a:lnTo>
                    <a:pt x="6" y="0"/>
                  </a:lnTo>
                  <a:lnTo>
                    <a:pt x="6" y="0"/>
                  </a:lnTo>
                  <a:lnTo>
                    <a:pt x="14" y="2"/>
                  </a:lnTo>
                  <a:lnTo>
                    <a:pt x="18" y="2"/>
                  </a:lnTo>
                  <a:lnTo>
                    <a:pt x="20" y="6"/>
                  </a:lnTo>
                  <a:lnTo>
                    <a:pt x="22" y="8"/>
                  </a:lnTo>
                  <a:lnTo>
                    <a:pt x="24" y="14"/>
                  </a:lnTo>
                  <a:lnTo>
                    <a:pt x="26" y="30"/>
                  </a:lnTo>
                  <a:lnTo>
                    <a:pt x="26" y="30"/>
                  </a:lnTo>
                  <a:lnTo>
                    <a:pt x="26" y="46"/>
                  </a:lnTo>
                  <a:lnTo>
                    <a:pt x="22" y="54"/>
                  </a:lnTo>
                  <a:lnTo>
                    <a:pt x="20" y="58"/>
                  </a:lnTo>
                  <a:lnTo>
                    <a:pt x="16" y="60"/>
                  </a:lnTo>
                  <a:lnTo>
                    <a:pt x="8" y="62"/>
                  </a:lnTo>
                  <a:lnTo>
                    <a:pt x="0" y="62"/>
                  </a:lnTo>
                  <a:lnTo>
                    <a:pt x="0" y="0"/>
                  </a:lnTo>
                  <a:close/>
                  <a:moveTo>
                    <a:pt x="6" y="56"/>
                  </a:moveTo>
                  <a:lnTo>
                    <a:pt x="8" y="56"/>
                  </a:lnTo>
                  <a:lnTo>
                    <a:pt x="8" y="56"/>
                  </a:lnTo>
                  <a:lnTo>
                    <a:pt x="14" y="54"/>
                  </a:lnTo>
                  <a:lnTo>
                    <a:pt x="18" y="50"/>
                  </a:lnTo>
                  <a:lnTo>
                    <a:pt x="20" y="42"/>
                  </a:lnTo>
                  <a:lnTo>
                    <a:pt x="20" y="30"/>
                  </a:lnTo>
                  <a:lnTo>
                    <a:pt x="20" y="30"/>
                  </a:lnTo>
                  <a:lnTo>
                    <a:pt x="20" y="18"/>
                  </a:lnTo>
                  <a:lnTo>
                    <a:pt x="18" y="10"/>
                  </a:lnTo>
                  <a:lnTo>
                    <a:pt x="14" y="6"/>
                  </a:lnTo>
                  <a:lnTo>
                    <a:pt x="8" y="6"/>
                  </a:lnTo>
                  <a:lnTo>
                    <a:pt x="6" y="6"/>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20" name="Freeform 6043">
              <a:extLst>
                <a:ext uri="{FF2B5EF4-FFF2-40B4-BE49-F238E27FC236}">
                  <a16:creationId xmlns:a16="http://schemas.microsoft.com/office/drawing/2014/main" id="{8A8FB211-7C83-7E42-9ADA-C39A0C3445C5}"/>
                </a:ext>
              </a:extLst>
            </p:cNvPr>
            <p:cNvSpPr>
              <a:spLocks/>
            </p:cNvSpPr>
            <p:nvPr/>
          </p:nvSpPr>
          <p:spPr bwMode="auto">
            <a:xfrm>
              <a:off x="1613687" y="2085376"/>
              <a:ext cx="27489" cy="96759"/>
            </a:xfrm>
            <a:custGeom>
              <a:avLst/>
              <a:gdLst/>
              <a:ahLst/>
              <a:cxnLst>
                <a:cxn ang="0">
                  <a:pos x="18" y="6"/>
                </a:cxn>
                <a:cxn ang="0">
                  <a:pos x="6" y="6"/>
                </a:cxn>
                <a:cxn ang="0">
                  <a:pos x="6" y="28"/>
                </a:cxn>
                <a:cxn ang="0">
                  <a:pos x="18" y="28"/>
                </a:cxn>
                <a:cxn ang="0">
                  <a:pos x="18" y="32"/>
                </a:cxn>
                <a:cxn ang="0">
                  <a:pos x="6" y="32"/>
                </a:cxn>
                <a:cxn ang="0">
                  <a:pos x="6" y="56"/>
                </a:cxn>
                <a:cxn ang="0">
                  <a:pos x="18" y="56"/>
                </a:cxn>
                <a:cxn ang="0">
                  <a:pos x="18" y="62"/>
                </a:cxn>
                <a:cxn ang="0">
                  <a:pos x="0" y="62"/>
                </a:cxn>
                <a:cxn ang="0">
                  <a:pos x="0" y="0"/>
                </a:cxn>
                <a:cxn ang="0">
                  <a:pos x="18" y="0"/>
                </a:cxn>
                <a:cxn ang="0">
                  <a:pos x="18" y="6"/>
                </a:cxn>
              </a:cxnLst>
              <a:rect l="0" t="0" r="r" b="b"/>
              <a:pathLst>
                <a:path w="18" h="62">
                  <a:moveTo>
                    <a:pt x="18" y="6"/>
                  </a:moveTo>
                  <a:lnTo>
                    <a:pt x="6" y="6"/>
                  </a:lnTo>
                  <a:lnTo>
                    <a:pt x="6" y="28"/>
                  </a:lnTo>
                  <a:lnTo>
                    <a:pt x="18" y="28"/>
                  </a:lnTo>
                  <a:lnTo>
                    <a:pt x="18" y="32"/>
                  </a:lnTo>
                  <a:lnTo>
                    <a:pt x="6" y="32"/>
                  </a:lnTo>
                  <a:lnTo>
                    <a:pt x="6" y="56"/>
                  </a:lnTo>
                  <a:lnTo>
                    <a:pt x="18" y="56"/>
                  </a:lnTo>
                  <a:lnTo>
                    <a:pt x="18" y="62"/>
                  </a:lnTo>
                  <a:lnTo>
                    <a:pt x="0" y="62"/>
                  </a:lnTo>
                  <a:lnTo>
                    <a:pt x="0" y="0"/>
                  </a:lnTo>
                  <a:lnTo>
                    <a:pt x="18" y="0"/>
                  </a:lnTo>
                  <a:lnTo>
                    <a:pt x="18"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21" name="Freeform 6044">
              <a:extLst>
                <a:ext uri="{FF2B5EF4-FFF2-40B4-BE49-F238E27FC236}">
                  <a16:creationId xmlns:a16="http://schemas.microsoft.com/office/drawing/2014/main" id="{D70AF4B3-42D7-E443-BEFB-C81801EE8C53}"/>
                </a:ext>
              </a:extLst>
            </p:cNvPr>
            <p:cNvSpPr>
              <a:spLocks/>
            </p:cNvSpPr>
            <p:nvPr/>
          </p:nvSpPr>
          <p:spPr bwMode="auto">
            <a:xfrm>
              <a:off x="1391654" y="2454818"/>
              <a:ext cx="33833" cy="96759"/>
            </a:xfrm>
            <a:custGeom>
              <a:avLst/>
              <a:gdLst/>
              <a:ahLst/>
              <a:cxnLst>
                <a:cxn ang="0">
                  <a:pos x="22" y="4"/>
                </a:cxn>
                <a:cxn ang="0">
                  <a:pos x="14" y="4"/>
                </a:cxn>
                <a:cxn ang="0">
                  <a:pos x="14" y="60"/>
                </a:cxn>
                <a:cxn ang="0">
                  <a:pos x="8" y="60"/>
                </a:cxn>
                <a:cxn ang="0">
                  <a:pos x="8" y="4"/>
                </a:cxn>
                <a:cxn ang="0">
                  <a:pos x="0" y="4"/>
                </a:cxn>
                <a:cxn ang="0">
                  <a:pos x="0" y="0"/>
                </a:cxn>
                <a:cxn ang="0">
                  <a:pos x="22" y="0"/>
                </a:cxn>
                <a:cxn ang="0">
                  <a:pos x="22" y="4"/>
                </a:cxn>
              </a:cxnLst>
              <a:rect l="0" t="0" r="r" b="b"/>
              <a:pathLst>
                <a:path w="22" h="60">
                  <a:moveTo>
                    <a:pt x="22" y="4"/>
                  </a:moveTo>
                  <a:lnTo>
                    <a:pt x="14" y="4"/>
                  </a:lnTo>
                  <a:lnTo>
                    <a:pt x="14" y="60"/>
                  </a:lnTo>
                  <a:lnTo>
                    <a:pt x="8" y="60"/>
                  </a:lnTo>
                  <a:lnTo>
                    <a:pt x="8" y="4"/>
                  </a:lnTo>
                  <a:lnTo>
                    <a:pt x="0" y="4"/>
                  </a:lnTo>
                  <a:lnTo>
                    <a:pt x="0" y="0"/>
                  </a:lnTo>
                  <a:lnTo>
                    <a:pt x="22" y="0"/>
                  </a:lnTo>
                  <a:lnTo>
                    <a:pt x="22"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22" name="Freeform 6045">
              <a:extLst>
                <a:ext uri="{FF2B5EF4-FFF2-40B4-BE49-F238E27FC236}">
                  <a16:creationId xmlns:a16="http://schemas.microsoft.com/office/drawing/2014/main" id="{FDA0FC81-C1F1-A34F-9DC3-990C11AC2A5D}"/>
                </a:ext>
              </a:extLst>
            </p:cNvPr>
            <p:cNvSpPr>
              <a:spLocks/>
            </p:cNvSpPr>
            <p:nvPr/>
          </p:nvSpPr>
          <p:spPr bwMode="auto">
            <a:xfrm>
              <a:off x="1436061" y="2454818"/>
              <a:ext cx="40177" cy="96759"/>
            </a:xfrm>
            <a:custGeom>
              <a:avLst/>
              <a:gdLst/>
              <a:ahLst/>
              <a:cxnLst>
                <a:cxn ang="0">
                  <a:pos x="26" y="60"/>
                </a:cxn>
                <a:cxn ang="0">
                  <a:pos x="20" y="60"/>
                </a:cxn>
                <a:cxn ang="0">
                  <a:pos x="20" y="28"/>
                </a:cxn>
                <a:cxn ang="0">
                  <a:pos x="6" y="28"/>
                </a:cxn>
                <a:cxn ang="0">
                  <a:pos x="6" y="60"/>
                </a:cxn>
                <a:cxn ang="0">
                  <a:pos x="0" y="60"/>
                </a:cxn>
                <a:cxn ang="0">
                  <a:pos x="0" y="0"/>
                </a:cxn>
                <a:cxn ang="0">
                  <a:pos x="6" y="0"/>
                </a:cxn>
                <a:cxn ang="0">
                  <a:pos x="6" y="24"/>
                </a:cxn>
                <a:cxn ang="0">
                  <a:pos x="20" y="24"/>
                </a:cxn>
                <a:cxn ang="0">
                  <a:pos x="20" y="0"/>
                </a:cxn>
                <a:cxn ang="0">
                  <a:pos x="26" y="0"/>
                </a:cxn>
                <a:cxn ang="0">
                  <a:pos x="26" y="60"/>
                </a:cxn>
              </a:cxnLst>
              <a:rect l="0" t="0" r="r" b="b"/>
              <a:pathLst>
                <a:path w="26" h="60">
                  <a:moveTo>
                    <a:pt x="26" y="60"/>
                  </a:moveTo>
                  <a:lnTo>
                    <a:pt x="20" y="60"/>
                  </a:lnTo>
                  <a:lnTo>
                    <a:pt x="20" y="28"/>
                  </a:lnTo>
                  <a:lnTo>
                    <a:pt x="6" y="28"/>
                  </a:lnTo>
                  <a:lnTo>
                    <a:pt x="6" y="60"/>
                  </a:lnTo>
                  <a:lnTo>
                    <a:pt x="0" y="60"/>
                  </a:lnTo>
                  <a:lnTo>
                    <a:pt x="0" y="0"/>
                  </a:lnTo>
                  <a:lnTo>
                    <a:pt x="6" y="0"/>
                  </a:lnTo>
                  <a:lnTo>
                    <a:pt x="6" y="24"/>
                  </a:lnTo>
                  <a:lnTo>
                    <a:pt x="20" y="24"/>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23" name="Freeform 6046">
              <a:extLst>
                <a:ext uri="{FF2B5EF4-FFF2-40B4-BE49-F238E27FC236}">
                  <a16:creationId xmlns:a16="http://schemas.microsoft.com/office/drawing/2014/main" id="{C9356BE9-85D5-6740-B6CB-C967686945B7}"/>
                </a:ext>
              </a:extLst>
            </p:cNvPr>
            <p:cNvSpPr>
              <a:spLocks/>
            </p:cNvSpPr>
            <p:nvPr/>
          </p:nvSpPr>
          <p:spPr bwMode="auto">
            <a:xfrm>
              <a:off x="1488926" y="2454818"/>
              <a:ext cx="31720" cy="96759"/>
            </a:xfrm>
            <a:custGeom>
              <a:avLst/>
              <a:gdLst/>
              <a:ahLst/>
              <a:cxnLst>
                <a:cxn ang="0">
                  <a:pos x="20" y="4"/>
                </a:cxn>
                <a:cxn ang="0">
                  <a:pos x="6" y="4"/>
                </a:cxn>
                <a:cxn ang="0">
                  <a:pos x="6" y="26"/>
                </a:cxn>
                <a:cxn ang="0">
                  <a:pos x="20" y="26"/>
                </a:cxn>
                <a:cxn ang="0">
                  <a:pos x="20" y="30"/>
                </a:cxn>
                <a:cxn ang="0">
                  <a:pos x="6" y="30"/>
                </a:cxn>
                <a:cxn ang="0">
                  <a:pos x="6" y="54"/>
                </a:cxn>
                <a:cxn ang="0">
                  <a:pos x="20" y="54"/>
                </a:cxn>
                <a:cxn ang="0">
                  <a:pos x="20" y="60"/>
                </a:cxn>
                <a:cxn ang="0">
                  <a:pos x="0" y="60"/>
                </a:cxn>
                <a:cxn ang="0">
                  <a:pos x="0" y="0"/>
                </a:cxn>
                <a:cxn ang="0">
                  <a:pos x="20" y="0"/>
                </a:cxn>
                <a:cxn ang="0">
                  <a:pos x="20" y="4"/>
                </a:cxn>
              </a:cxnLst>
              <a:rect l="0" t="0" r="r" b="b"/>
              <a:pathLst>
                <a:path w="20" h="60">
                  <a:moveTo>
                    <a:pt x="20" y="4"/>
                  </a:moveTo>
                  <a:lnTo>
                    <a:pt x="6" y="4"/>
                  </a:lnTo>
                  <a:lnTo>
                    <a:pt x="6" y="26"/>
                  </a:lnTo>
                  <a:lnTo>
                    <a:pt x="20" y="26"/>
                  </a:lnTo>
                  <a:lnTo>
                    <a:pt x="20" y="30"/>
                  </a:lnTo>
                  <a:lnTo>
                    <a:pt x="6" y="30"/>
                  </a:lnTo>
                  <a:lnTo>
                    <a:pt x="6" y="54"/>
                  </a:lnTo>
                  <a:lnTo>
                    <a:pt x="20" y="54"/>
                  </a:lnTo>
                  <a:lnTo>
                    <a:pt x="20" y="60"/>
                  </a:lnTo>
                  <a:lnTo>
                    <a:pt x="0" y="60"/>
                  </a:lnTo>
                  <a:lnTo>
                    <a:pt x="0" y="0"/>
                  </a:lnTo>
                  <a:lnTo>
                    <a:pt x="20" y="0"/>
                  </a:lnTo>
                  <a:lnTo>
                    <a:pt x="20"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24" name="Freeform 6047">
              <a:extLst>
                <a:ext uri="{FF2B5EF4-FFF2-40B4-BE49-F238E27FC236}">
                  <a16:creationId xmlns:a16="http://schemas.microsoft.com/office/drawing/2014/main" id="{6D5D84ED-C15A-3E46-A95A-5DBC6B94FD13}"/>
                </a:ext>
              </a:extLst>
            </p:cNvPr>
            <p:cNvSpPr>
              <a:spLocks/>
            </p:cNvSpPr>
            <p:nvPr/>
          </p:nvSpPr>
          <p:spPr bwMode="auto">
            <a:xfrm>
              <a:off x="1556593" y="2452618"/>
              <a:ext cx="44407" cy="98958"/>
            </a:xfrm>
            <a:custGeom>
              <a:avLst/>
              <a:gdLst/>
              <a:ahLst/>
              <a:cxnLst>
                <a:cxn ang="0">
                  <a:pos x="14" y="30"/>
                </a:cxn>
                <a:cxn ang="0">
                  <a:pos x="28" y="30"/>
                </a:cxn>
                <a:cxn ang="0">
                  <a:pos x="28" y="40"/>
                </a:cxn>
                <a:cxn ang="0">
                  <a:pos x="28" y="40"/>
                </a:cxn>
                <a:cxn ang="0">
                  <a:pos x="28" y="48"/>
                </a:cxn>
                <a:cxn ang="0">
                  <a:pos x="26" y="56"/>
                </a:cxn>
                <a:cxn ang="0">
                  <a:pos x="22" y="60"/>
                </a:cxn>
                <a:cxn ang="0">
                  <a:pos x="18" y="62"/>
                </a:cxn>
                <a:cxn ang="0">
                  <a:pos x="14" y="62"/>
                </a:cxn>
                <a:cxn ang="0">
                  <a:pos x="14" y="62"/>
                </a:cxn>
                <a:cxn ang="0">
                  <a:pos x="10" y="62"/>
                </a:cxn>
                <a:cxn ang="0">
                  <a:pos x="8" y="60"/>
                </a:cxn>
                <a:cxn ang="0">
                  <a:pos x="2" y="54"/>
                </a:cxn>
                <a:cxn ang="0">
                  <a:pos x="2" y="44"/>
                </a:cxn>
                <a:cxn ang="0">
                  <a:pos x="0" y="30"/>
                </a:cxn>
                <a:cxn ang="0">
                  <a:pos x="0" y="30"/>
                </a:cxn>
                <a:cxn ang="0">
                  <a:pos x="2" y="20"/>
                </a:cxn>
                <a:cxn ang="0">
                  <a:pos x="4" y="10"/>
                </a:cxn>
                <a:cxn ang="0">
                  <a:pos x="8" y="4"/>
                </a:cxn>
                <a:cxn ang="0">
                  <a:pos x="10" y="2"/>
                </a:cxn>
                <a:cxn ang="0">
                  <a:pos x="16" y="0"/>
                </a:cxn>
                <a:cxn ang="0">
                  <a:pos x="16" y="0"/>
                </a:cxn>
                <a:cxn ang="0">
                  <a:pos x="20" y="2"/>
                </a:cxn>
                <a:cxn ang="0">
                  <a:pos x="24" y="4"/>
                </a:cxn>
                <a:cxn ang="0">
                  <a:pos x="26" y="8"/>
                </a:cxn>
                <a:cxn ang="0">
                  <a:pos x="28" y="12"/>
                </a:cxn>
                <a:cxn ang="0">
                  <a:pos x="22" y="14"/>
                </a:cxn>
                <a:cxn ang="0">
                  <a:pos x="22" y="14"/>
                </a:cxn>
                <a:cxn ang="0">
                  <a:pos x="20" y="8"/>
                </a:cxn>
                <a:cxn ang="0">
                  <a:pos x="18" y="6"/>
                </a:cxn>
                <a:cxn ang="0">
                  <a:pos x="16" y="6"/>
                </a:cxn>
                <a:cxn ang="0">
                  <a:pos x="16" y="6"/>
                </a:cxn>
                <a:cxn ang="0">
                  <a:pos x="12" y="6"/>
                </a:cxn>
                <a:cxn ang="0">
                  <a:pos x="10" y="8"/>
                </a:cxn>
                <a:cxn ang="0">
                  <a:pos x="8" y="14"/>
                </a:cxn>
                <a:cxn ang="0">
                  <a:pos x="6" y="22"/>
                </a:cxn>
                <a:cxn ang="0">
                  <a:pos x="6" y="30"/>
                </a:cxn>
                <a:cxn ang="0">
                  <a:pos x="6" y="30"/>
                </a:cxn>
                <a:cxn ang="0">
                  <a:pos x="6" y="44"/>
                </a:cxn>
                <a:cxn ang="0">
                  <a:pos x="8" y="52"/>
                </a:cxn>
                <a:cxn ang="0">
                  <a:pos x="12" y="56"/>
                </a:cxn>
                <a:cxn ang="0">
                  <a:pos x="16" y="58"/>
                </a:cxn>
                <a:cxn ang="0">
                  <a:pos x="16" y="58"/>
                </a:cxn>
                <a:cxn ang="0">
                  <a:pos x="18" y="56"/>
                </a:cxn>
                <a:cxn ang="0">
                  <a:pos x="20" y="54"/>
                </a:cxn>
                <a:cxn ang="0">
                  <a:pos x="22" y="40"/>
                </a:cxn>
                <a:cxn ang="0">
                  <a:pos x="22" y="34"/>
                </a:cxn>
                <a:cxn ang="0">
                  <a:pos x="14" y="34"/>
                </a:cxn>
                <a:cxn ang="0">
                  <a:pos x="14" y="30"/>
                </a:cxn>
              </a:cxnLst>
              <a:rect l="0" t="0" r="r" b="b"/>
              <a:pathLst>
                <a:path w="28" h="62">
                  <a:moveTo>
                    <a:pt x="14" y="30"/>
                  </a:moveTo>
                  <a:lnTo>
                    <a:pt x="28" y="30"/>
                  </a:lnTo>
                  <a:lnTo>
                    <a:pt x="28" y="40"/>
                  </a:lnTo>
                  <a:lnTo>
                    <a:pt x="28" y="40"/>
                  </a:lnTo>
                  <a:lnTo>
                    <a:pt x="28" y="48"/>
                  </a:lnTo>
                  <a:lnTo>
                    <a:pt x="26" y="56"/>
                  </a:lnTo>
                  <a:lnTo>
                    <a:pt x="22" y="60"/>
                  </a:lnTo>
                  <a:lnTo>
                    <a:pt x="18" y="62"/>
                  </a:lnTo>
                  <a:lnTo>
                    <a:pt x="14" y="62"/>
                  </a:lnTo>
                  <a:lnTo>
                    <a:pt x="14" y="62"/>
                  </a:lnTo>
                  <a:lnTo>
                    <a:pt x="10" y="62"/>
                  </a:lnTo>
                  <a:lnTo>
                    <a:pt x="8" y="60"/>
                  </a:lnTo>
                  <a:lnTo>
                    <a:pt x="2" y="54"/>
                  </a:lnTo>
                  <a:lnTo>
                    <a:pt x="2" y="44"/>
                  </a:lnTo>
                  <a:lnTo>
                    <a:pt x="0" y="30"/>
                  </a:lnTo>
                  <a:lnTo>
                    <a:pt x="0" y="30"/>
                  </a:lnTo>
                  <a:lnTo>
                    <a:pt x="2" y="20"/>
                  </a:lnTo>
                  <a:lnTo>
                    <a:pt x="4" y="10"/>
                  </a:lnTo>
                  <a:lnTo>
                    <a:pt x="8" y="4"/>
                  </a:lnTo>
                  <a:lnTo>
                    <a:pt x="10" y="2"/>
                  </a:lnTo>
                  <a:lnTo>
                    <a:pt x="16" y="0"/>
                  </a:lnTo>
                  <a:lnTo>
                    <a:pt x="16" y="0"/>
                  </a:lnTo>
                  <a:lnTo>
                    <a:pt x="20" y="2"/>
                  </a:lnTo>
                  <a:lnTo>
                    <a:pt x="24" y="4"/>
                  </a:lnTo>
                  <a:lnTo>
                    <a:pt x="26" y="8"/>
                  </a:lnTo>
                  <a:lnTo>
                    <a:pt x="28" y="12"/>
                  </a:lnTo>
                  <a:lnTo>
                    <a:pt x="22" y="14"/>
                  </a:lnTo>
                  <a:lnTo>
                    <a:pt x="22" y="14"/>
                  </a:lnTo>
                  <a:lnTo>
                    <a:pt x="20" y="8"/>
                  </a:lnTo>
                  <a:lnTo>
                    <a:pt x="18" y="6"/>
                  </a:lnTo>
                  <a:lnTo>
                    <a:pt x="16" y="6"/>
                  </a:lnTo>
                  <a:lnTo>
                    <a:pt x="16" y="6"/>
                  </a:lnTo>
                  <a:lnTo>
                    <a:pt x="12" y="6"/>
                  </a:lnTo>
                  <a:lnTo>
                    <a:pt x="10" y="8"/>
                  </a:lnTo>
                  <a:lnTo>
                    <a:pt x="8" y="14"/>
                  </a:lnTo>
                  <a:lnTo>
                    <a:pt x="6" y="22"/>
                  </a:lnTo>
                  <a:lnTo>
                    <a:pt x="6" y="30"/>
                  </a:lnTo>
                  <a:lnTo>
                    <a:pt x="6" y="30"/>
                  </a:lnTo>
                  <a:lnTo>
                    <a:pt x="6" y="44"/>
                  </a:lnTo>
                  <a:lnTo>
                    <a:pt x="8" y="52"/>
                  </a:lnTo>
                  <a:lnTo>
                    <a:pt x="12" y="56"/>
                  </a:lnTo>
                  <a:lnTo>
                    <a:pt x="16" y="58"/>
                  </a:lnTo>
                  <a:lnTo>
                    <a:pt x="16" y="58"/>
                  </a:lnTo>
                  <a:lnTo>
                    <a:pt x="18" y="56"/>
                  </a:lnTo>
                  <a:lnTo>
                    <a:pt x="20" y="54"/>
                  </a:lnTo>
                  <a:lnTo>
                    <a:pt x="22" y="40"/>
                  </a:lnTo>
                  <a:lnTo>
                    <a:pt x="22" y="34"/>
                  </a:lnTo>
                  <a:lnTo>
                    <a:pt x="14" y="34"/>
                  </a:lnTo>
                  <a:lnTo>
                    <a:pt x="14"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25" name="Freeform 6048">
              <a:extLst>
                <a:ext uri="{FF2B5EF4-FFF2-40B4-BE49-F238E27FC236}">
                  <a16:creationId xmlns:a16="http://schemas.microsoft.com/office/drawing/2014/main" id="{81170CD7-7EBA-0240-8038-F22A0EADB7F8}"/>
                </a:ext>
              </a:extLst>
            </p:cNvPr>
            <p:cNvSpPr>
              <a:spLocks noEditPoints="1"/>
            </p:cNvSpPr>
            <p:nvPr/>
          </p:nvSpPr>
          <p:spPr bwMode="auto">
            <a:xfrm>
              <a:off x="1603114" y="2454818"/>
              <a:ext cx="48636" cy="96759"/>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2"/>
                </a:cxn>
                <a:cxn ang="0">
                  <a:pos x="16" y="20"/>
                </a:cxn>
                <a:cxn ang="0">
                  <a:pos x="16" y="20"/>
                </a:cxn>
                <a:cxn ang="0">
                  <a:pos x="16" y="8"/>
                </a:cxn>
                <a:cxn ang="0">
                  <a:pos x="14" y="8"/>
                </a:cxn>
                <a:cxn ang="0">
                  <a:pos x="14" y="8"/>
                </a:cxn>
                <a:cxn ang="0">
                  <a:pos x="14" y="20"/>
                </a:cxn>
                <a:cxn ang="0">
                  <a:pos x="10" y="42"/>
                </a:cxn>
                <a:cxn ang="0">
                  <a:pos x="20" y="42"/>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2"/>
                  </a:moveTo>
                  <a:lnTo>
                    <a:pt x="16" y="20"/>
                  </a:lnTo>
                  <a:lnTo>
                    <a:pt x="16" y="20"/>
                  </a:lnTo>
                  <a:lnTo>
                    <a:pt x="16" y="8"/>
                  </a:lnTo>
                  <a:lnTo>
                    <a:pt x="14" y="8"/>
                  </a:lnTo>
                  <a:lnTo>
                    <a:pt x="14" y="8"/>
                  </a:lnTo>
                  <a:lnTo>
                    <a:pt x="14"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26" name="Freeform 6049">
              <a:extLst>
                <a:ext uri="{FF2B5EF4-FFF2-40B4-BE49-F238E27FC236}">
                  <a16:creationId xmlns:a16="http://schemas.microsoft.com/office/drawing/2014/main" id="{BBD5B1D1-ACC5-AC4C-BA53-98A8AEEB69EB}"/>
                </a:ext>
              </a:extLst>
            </p:cNvPr>
            <p:cNvSpPr>
              <a:spLocks/>
            </p:cNvSpPr>
            <p:nvPr/>
          </p:nvSpPr>
          <p:spPr bwMode="auto">
            <a:xfrm>
              <a:off x="1653864" y="2454818"/>
              <a:ext cx="63438" cy="96759"/>
            </a:xfrm>
            <a:custGeom>
              <a:avLst/>
              <a:gdLst/>
              <a:ahLst/>
              <a:cxnLst>
                <a:cxn ang="0">
                  <a:pos x="40" y="60"/>
                </a:cxn>
                <a:cxn ang="0">
                  <a:pos x="36" y="60"/>
                </a:cxn>
                <a:cxn ang="0">
                  <a:pos x="32" y="16"/>
                </a:cxn>
                <a:cxn ang="0">
                  <a:pos x="32" y="16"/>
                </a:cxn>
                <a:cxn ang="0">
                  <a:pos x="30" y="10"/>
                </a:cxn>
                <a:cxn ang="0">
                  <a:pos x="30" y="10"/>
                </a:cxn>
                <a:cxn ang="0">
                  <a:pos x="30" y="10"/>
                </a:cxn>
                <a:cxn ang="0">
                  <a:pos x="30" y="22"/>
                </a:cxn>
                <a:cxn ang="0">
                  <a:pos x="22" y="60"/>
                </a:cxn>
                <a:cxn ang="0">
                  <a:pos x="18" y="60"/>
                </a:cxn>
                <a:cxn ang="0">
                  <a:pos x="12" y="16"/>
                </a:cxn>
                <a:cxn ang="0">
                  <a:pos x="12" y="16"/>
                </a:cxn>
                <a:cxn ang="0">
                  <a:pos x="10" y="10"/>
                </a:cxn>
                <a:cxn ang="0">
                  <a:pos x="10" y="10"/>
                </a:cxn>
                <a:cxn ang="0">
                  <a:pos x="10" y="10"/>
                </a:cxn>
                <a:cxn ang="0">
                  <a:pos x="10" y="22"/>
                </a:cxn>
                <a:cxn ang="0">
                  <a:pos x="6" y="60"/>
                </a:cxn>
                <a:cxn ang="0">
                  <a:pos x="0" y="60"/>
                </a:cxn>
                <a:cxn ang="0">
                  <a:pos x="8" y="0"/>
                </a:cxn>
                <a:cxn ang="0">
                  <a:pos x="12" y="0"/>
                </a:cxn>
                <a:cxn ang="0">
                  <a:pos x="20" y="44"/>
                </a:cxn>
                <a:cxn ang="0">
                  <a:pos x="20" y="44"/>
                </a:cxn>
                <a:cxn ang="0">
                  <a:pos x="20" y="50"/>
                </a:cxn>
                <a:cxn ang="0">
                  <a:pos x="20" y="50"/>
                </a:cxn>
                <a:cxn ang="0">
                  <a:pos x="20" y="50"/>
                </a:cxn>
                <a:cxn ang="0">
                  <a:pos x="22" y="40"/>
                </a:cxn>
                <a:cxn ang="0">
                  <a:pos x="28" y="0"/>
                </a:cxn>
                <a:cxn ang="0">
                  <a:pos x="34" y="0"/>
                </a:cxn>
                <a:cxn ang="0">
                  <a:pos x="40" y="60"/>
                </a:cxn>
              </a:cxnLst>
              <a:rect l="0" t="0" r="r" b="b"/>
              <a:pathLst>
                <a:path w="40" h="60">
                  <a:moveTo>
                    <a:pt x="40" y="60"/>
                  </a:moveTo>
                  <a:lnTo>
                    <a:pt x="36" y="60"/>
                  </a:lnTo>
                  <a:lnTo>
                    <a:pt x="32" y="16"/>
                  </a:lnTo>
                  <a:lnTo>
                    <a:pt x="32" y="16"/>
                  </a:lnTo>
                  <a:lnTo>
                    <a:pt x="30" y="10"/>
                  </a:lnTo>
                  <a:lnTo>
                    <a:pt x="30" y="10"/>
                  </a:lnTo>
                  <a:lnTo>
                    <a:pt x="30" y="10"/>
                  </a:lnTo>
                  <a:lnTo>
                    <a:pt x="30" y="22"/>
                  </a:lnTo>
                  <a:lnTo>
                    <a:pt x="22" y="60"/>
                  </a:lnTo>
                  <a:lnTo>
                    <a:pt x="18" y="60"/>
                  </a:lnTo>
                  <a:lnTo>
                    <a:pt x="12" y="16"/>
                  </a:lnTo>
                  <a:lnTo>
                    <a:pt x="12" y="16"/>
                  </a:lnTo>
                  <a:lnTo>
                    <a:pt x="10" y="10"/>
                  </a:lnTo>
                  <a:lnTo>
                    <a:pt x="10" y="10"/>
                  </a:lnTo>
                  <a:lnTo>
                    <a:pt x="10" y="10"/>
                  </a:lnTo>
                  <a:lnTo>
                    <a:pt x="10" y="22"/>
                  </a:lnTo>
                  <a:lnTo>
                    <a:pt x="6" y="60"/>
                  </a:lnTo>
                  <a:lnTo>
                    <a:pt x="0" y="60"/>
                  </a:lnTo>
                  <a:lnTo>
                    <a:pt x="8" y="0"/>
                  </a:lnTo>
                  <a:lnTo>
                    <a:pt x="12" y="0"/>
                  </a:lnTo>
                  <a:lnTo>
                    <a:pt x="20" y="44"/>
                  </a:lnTo>
                  <a:lnTo>
                    <a:pt x="20" y="44"/>
                  </a:lnTo>
                  <a:lnTo>
                    <a:pt x="20" y="50"/>
                  </a:lnTo>
                  <a:lnTo>
                    <a:pt x="20" y="50"/>
                  </a:lnTo>
                  <a:lnTo>
                    <a:pt x="20" y="50"/>
                  </a:lnTo>
                  <a:lnTo>
                    <a:pt x="22" y="40"/>
                  </a:lnTo>
                  <a:lnTo>
                    <a:pt x="28" y="0"/>
                  </a:lnTo>
                  <a:lnTo>
                    <a:pt x="34" y="0"/>
                  </a:lnTo>
                  <a:lnTo>
                    <a:pt x="40"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27" name="Freeform 6050">
              <a:extLst>
                <a:ext uri="{FF2B5EF4-FFF2-40B4-BE49-F238E27FC236}">
                  <a16:creationId xmlns:a16="http://schemas.microsoft.com/office/drawing/2014/main" id="{3EE15188-0E2E-3148-A62B-017ED80C4E53}"/>
                </a:ext>
              </a:extLst>
            </p:cNvPr>
            <p:cNvSpPr>
              <a:spLocks noEditPoints="1"/>
            </p:cNvSpPr>
            <p:nvPr/>
          </p:nvSpPr>
          <p:spPr bwMode="auto">
            <a:xfrm>
              <a:off x="1729989" y="2454818"/>
              <a:ext cx="38063" cy="96759"/>
            </a:xfrm>
            <a:custGeom>
              <a:avLst/>
              <a:gdLst/>
              <a:ahLst/>
              <a:cxnLst>
                <a:cxn ang="0">
                  <a:pos x="0" y="60"/>
                </a:cxn>
                <a:cxn ang="0">
                  <a:pos x="0" y="0"/>
                </a:cxn>
                <a:cxn ang="0">
                  <a:pos x="8" y="0"/>
                </a:cxn>
                <a:cxn ang="0">
                  <a:pos x="8" y="0"/>
                </a:cxn>
                <a:cxn ang="0">
                  <a:pos x="12" y="0"/>
                </a:cxn>
                <a:cxn ang="0">
                  <a:pos x="18" y="2"/>
                </a:cxn>
                <a:cxn ang="0">
                  <a:pos x="20" y="6"/>
                </a:cxn>
                <a:cxn ang="0">
                  <a:pos x="22" y="14"/>
                </a:cxn>
                <a:cxn ang="0">
                  <a:pos x="22" y="14"/>
                </a:cxn>
                <a:cxn ang="0">
                  <a:pos x="20" y="22"/>
                </a:cxn>
                <a:cxn ang="0">
                  <a:pos x="18" y="26"/>
                </a:cxn>
                <a:cxn ang="0">
                  <a:pos x="14" y="28"/>
                </a:cxn>
                <a:cxn ang="0">
                  <a:pos x="14" y="28"/>
                </a:cxn>
                <a:cxn ang="0">
                  <a:pos x="14" y="28"/>
                </a:cxn>
                <a:cxn ang="0">
                  <a:pos x="18" y="30"/>
                </a:cxn>
                <a:cxn ang="0">
                  <a:pos x="22" y="34"/>
                </a:cxn>
                <a:cxn ang="0">
                  <a:pos x="22" y="38"/>
                </a:cxn>
                <a:cxn ang="0">
                  <a:pos x="24" y="44"/>
                </a:cxn>
                <a:cxn ang="0">
                  <a:pos x="24" y="44"/>
                </a:cxn>
                <a:cxn ang="0">
                  <a:pos x="22" y="52"/>
                </a:cxn>
                <a:cxn ang="0">
                  <a:pos x="20" y="56"/>
                </a:cxn>
                <a:cxn ang="0">
                  <a:pos x="14" y="58"/>
                </a:cxn>
                <a:cxn ang="0">
                  <a:pos x="6" y="60"/>
                </a:cxn>
                <a:cxn ang="0">
                  <a:pos x="0" y="60"/>
                </a:cxn>
                <a:cxn ang="0">
                  <a:pos x="6" y="26"/>
                </a:cxn>
                <a:cxn ang="0">
                  <a:pos x="6" y="26"/>
                </a:cxn>
                <a:cxn ang="0">
                  <a:pos x="6" y="26"/>
                </a:cxn>
                <a:cxn ang="0">
                  <a:pos x="10" y="26"/>
                </a:cxn>
                <a:cxn ang="0">
                  <a:pos x="14" y="24"/>
                </a:cxn>
                <a:cxn ang="0">
                  <a:pos x="16" y="22"/>
                </a:cxn>
                <a:cxn ang="0">
                  <a:pos x="16" y="14"/>
                </a:cxn>
                <a:cxn ang="0">
                  <a:pos x="16" y="14"/>
                </a:cxn>
                <a:cxn ang="0">
                  <a:pos x="16" y="10"/>
                </a:cxn>
                <a:cxn ang="0">
                  <a:pos x="14" y="6"/>
                </a:cxn>
                <a:cxn ang="0">
                  <a:pos x="12" y="4"/>
                </a:cxn>
                <a:cxn ang="0">
                  <a:pos x="6" y="4"/>
                </a:cxn>
                <a:cxn ang="0">
                  <a:pos x="6" y="4"/>
                </a:cxn>
                <a:cxn ang="0">
                  <a:pos x="6" y="26"/>
                </a:cxn>
                <a:cxn ang="0">
                  <a:pos x="6" y="54"/>
                </a:cxn>
                <a:cxn ang="0">
                  <a:pos x="6" y="54"/>
                </a:cxn>
                <a:cxn ang="0">
                  <a:pos x="6" y="54"/>
                </a:cxn>
                <a:cxn ang="0">
                  <a:pos x="12" y="54"/>
                </a:cxn>
                <a:cxn ang="0">
                  <a:pos x="16" y="52"/>
                </a:cxn>
                <a:cxn ang="0">
                  <a:pos x="18" y="48"/>
                </a:cxn>
                <a:cxn ang="0">
                  <a:pos x="18" y="44"/>
                </a:cxn>
                <a:cxn ang="0">
                  <a:pos x="18" y="44"/>
                </a:cxn>
                <a:cxn ang="0">
                  <a:pos x="16" y="38"/>
                </a:cxn>
                <a:cxn ang="0">
                  <a:pos x="14" y="34"/>
                </a:cxn>
                <a:cxn ang="0">
                  <a:pos x="12" y="32"/>
                </a:cxn>
                <a:cxn ang="0">
                  <a:pos x="6" y="30"/>
                </a:cxn>
                <a:cxn ang="0">
                  <a:pos x="6" y="30"/>
                </a:cxn>
                <a:cxn ang="0">
                  <a:pos x="6" y="54"/>
                </a:cxn>
              </a:cxnLst>
              <a:rect l="0" t="0" r="r" b="b"/>
              <a:pathLst>
                <a:path w="24" h="60">
                  <a:moveTo>
                    <a:pt x="0" y="60"/>
                  </a:moveTo>
                  <a:lnTo>
                    <a:pt x="0" y="0"/>
                  </a:lnTo>
                  <a:lnTo>
                    <a:pt x="8" y="0"/>
                  </a:lnTo>
                  <a:lnTo>
                    <a:pt x="8" y="0"/>
                  </a:lnTo>
                  <a:lnTo>
                    <a:pt x="12" y="0"/>
                  </a:lnTo>
                  <a:lnTo>
                    <a:pt x="18" y="2"/>
                  </a:lnTo>
                  <a:lnTo>
                    <a:pt x="20" y="6"/>
                  </a:lnTo>
                  <a:lnTo>
                    <a:pt x="22" y="14"/>
                  </a:lnTo>
                  <a:lnTo>
                    <a:pt x="22" y="14"/>
                  </a:lnTo>
                  <a:lnTo>
                    <a:pt x="20" y="22"/>
                  </a:lnTo>
                  <a:lnTo>
                    <a:pt x="18" y="26"/>
                  </a:lnTo>
                  <a:lnTo>
                    <a:pt x="14" y="28"/>
                  </a:lnTo>
                  <a:lnTo>
                    <a:pt x="14" y="28"/>
                  </a:lnTo>
                  <a:lnTo>
                    <a:pt x="14" y="28"/>
                  </a:lnTo>
                  <a:lnTo>
                    <a:pt x="18" y="30"/>
                  </a:lnTo>
                  <a:lnTo>
                    <a:pt x="22" y="34"/>
                  </a:lnTo>
                  <a:lnTo>
                    <a:pt x="22" y="38"/>
                  </a:lnTo>
                  <a:lnTo>
                    <a:pt x="24" y="44"/>
                  </a:lnTo>
                  <a:lnTo>
                    <a:pt x="24" y="44"/>
                  </a:lnTo>
                  <a:lnTo>
                    <a:pt x="22" y="52"/>
                  </a:lnTo>
                  <a:lnTo>
                    <a:pt x="20" y="56"/>
                  </a:lnTo>
                  <a:lnTo>
                    <a:pt x="14" y="58"/>
                  </a:lnTo>
                  <a:lnTo>
                    <a:pt x="6" y="60"/>
                  </a:lnTo>
                  <a:lnTo>
                    <a:pt x="0" y="60"/>
                  </a:lnTo>
                  <a:close/>
                  <a:moveTo>
                    <a:pt x="6" y="26"/>
                  </a:moveTo>
                  <a:lnTo>
                    <a:pt x="6" y="26"/>
                  </a:lnTo>
                  <a:lnTo>
                    <a:pt x="6" y="26"/>
                  </a:lnTo>
                  <a:lnTo>
                    <a:pt x="10" y="26"/>
                  </a:lnTo>
                  <a:lnTo>
                    <a:pt x="14" y="24"/>
                  </a:lnTo>
                  <a:lnTo>
                    <a:pt x="16" y="22"/>
                  </a:lnTo>
                  <a:lnTo>
                    <a:pt x="16" y="14"/>
                  </a:lnTo>
                  <a:lnTo>
                    <a:pt x="16" y="14"/>
                  </a:lnTo>
                  <a:lnTo>
                    <a:pt x="16" y="10"/>
                  </a:lnTo>
                  <a:lnTo>
                    <a:pt x="14" y="6"/>
                  </a:lnTo>
                  <a:lnTo>
                    <a:pt x="12" y="4"/>
                  </a:lnTo>
                  <a:lnTo>
                    <a:pt x="6" y="4"/>
                  </a:lnTo>
                  <a:lnTo>
                    <a:pt x="6" y="4"/>
                  </a:lnTo>
                  <a:lnTo>
                    <a:pt x="6" y="26"/>
                  </a:lnTo>
                  <a:close/>
                  <a:moveTo>
                    <a:pt x="6" y="54"/>
                  </a:moveTo>
                  <a:lnTo>
                    <a:pt x="6" y="54"/>
                  </a:lnTo>
                  <a:lnTo>
                    <a:pt x="6" y="54"/>
                  </a:lnTo>
                  <a:lnTo>
                    <a:pt x="12" y="54"/>
                  </a:lnTo>
                  <a:lnTo>
                    <a:pt x="16" y="52"/>
                  </a:lnTo>
                  <a:lnTo>
                    <a:pt x="18" y="48"/>
                  </a:lnTo>
                  <a:lnTo>
                    <a:pt x="18" y="44"/>
                  </a:lnTo>
                  <a:lnTo>
                    <a:pt x="18" y="44"/>
                  </a:lnTo>
                  <a:lnTo>
                    <a:pt x="16" y="38"/>
                  </a:lnTo>
                  <a:lnTo>
                    <a:pt x="14" y="34"/>
                  </a:lnTo>
                  <a:lnTo>
                    <a:pt x="12" y="32"/>
                  </a:lnTo>
                  <a:lnTo>
                    <a:pt x="6" y="30"/>
                  </a:lnTo>
                  <a:lnTo>
                    <a:pt x="6" y="30"/>
                  </a:lnTo>
                  <a:lnTo>
                    <a:pt x="6"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28" name="Rectangle 6051">
              <a:extLst>
                <a:ext uri="{FF2B5EF4-FFF2-40B4-BE49-F238E27FC236}">
                  <a16:creationId xmlns:a16="http://schemas.microsoft.com/office/drawing/2014/main" id="{997B2129-471E-024A-9B1C-04A02810C991}"/>
                </a:ext>
              </a:extLst>
            </p:cNvPr>
            <p:cNvSpPr>
              <a:spLocks noChangeArrowheads="1"/>
            </p:cNvSpPr>
            <p:nvPr/>
          </p:nvSpPr>
          <p:spPr bwMode="auto">
            <a:xfrm>
              <a:off x="1780739" y="2454818"/>
              <a:ext cx="6344" cy="967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29" name="Freeform 6053">
              <a:extLst>
                <a:ext uri="{FF2B5EF4-FFF2-40B4-BE49-F238E27FC236}">
                  <a16:creationId xmlns:a16="http://schemas.microsoft.com/office/drawing/2014/main" id="{B86DFE65-BE3C-8140-8649-86479A9A52CF}"/>
                </a:ext>
              </a:extLst>
            </p:cNvPr>
            <p:cNvSpPr>
              <a:spLocks noEditPoints="1"/>
            </p:cNvSpPr>
            <p:nvPr/>
          </p:nvSpPr>
          <p:spPr bwMode="auto">
            <a:xfrm>
              <a:off x="1797656" y="2454818"/>
              <a:ext cx="44407" cy="96759"/>
            </a:xfrm>
            <a:custGeom>
              <a:avLst/>
              <a:gdLst/>
              <a:ahLst/>
              <a:cxnLst>
                <a:cxn ang="0">
                  <a:pos x="28" y="60"/>
                </a:cxn>
                <a:cxn ang="0">
                  <a:pos x="22" y="60"/>
                </a:cxn>
                <a:cxn ang="0">
                  <a:pos x="20" y="48"/>
                </a:cxn>
                <a:cxn ang="0">
                  <a:pos x="8" y="48"/>
                </a:cxn>
                <a:cxn ang="0">
                  <a:pos x="6" y="60"/>
                </a:cxn>
                <a:cxn ang="0">
                  <a:pos x="0" y="60"/>
                </a:cxn>
                <a:cxn ang="0">
                  <a:pos x="12" y="0"/>
                </a:cxn>
                <a:cxn ang="0">
                  <a:pos x="16" y="0"/>
                </a:cxn>
                <a:cxn ang="0">
                  <a:pos x="28" y="60"/>
                </a:cxn>
                <a:cxn ang="0">
                  <a:pos x="20" y="42"/>
                </a:cxn>
                <a:cxn ang="0">
                  <a:pos x="16" y="20"/>
                </a:cxn>
                <a:cxn ang="0">
                  <a:pos x="16" y="20"/>
                </a:cxn>
                <a:cxn ang="0">
                  <a:pos x="14" y="8"/>
                </a:cxn>
                <a:cxn ang="0">
                  <a:pos x="14" y="8"/>
                </a:cxn>
                <a:cxn ang="0">
                  <a:pos x="14" y="8"/>
                </a:cxn>
                <a:cxn ang="0">
                  <a:pos x="12" y="20"/>
                </a:cxn>
                <a:cxn ang="0">
                  <a:pos x="8" y="42"/>
                </a:cxn>
                <a:cxn ang="0">
                  <a:pos x="20" y="42"/>
                </a:cxn>
              </a:cxnLst>
              <a:rect l="0" t="0" r="r" b="b"/>
              <a:pathLst>
                <a:path w="28" h="60">
                  <a:moveTo>
                    <a:pt x="28" y="60"/>
                  </a:moveTo>
                  <a:lnTo>
                    <a:pt x="22" y="60"/>
                  </a:lnTo>
                  <a:lnTo>
                    <a:pt x="20" y="48"/>
                  </a:lnTo>
                  <a:lnTo>
                    <a:pt x="8" y="48"/>
                  </a:lnTo>
                  <a:lnTo>
                    <a:pt x="6" y="60"/>
                  </a:lnTo>
                  <a:lnTo>
                    <a:pt x="0" y="60"/>
                  </a:lnTo>
                  <a:lnTo>
                    <a:pt x="12" y="0"/>
                  </a:lnTo>
                  <a:lnTo>
                    <a:pt x="16" y="0"/>
                  </a:lnTo>
                  <a:lnTo>
                    <a:pt x="28" y="60"/>
                  </a:lnTo>
                  <a:close/>
                  <a:moveTo>
                    <a:pt x="20" y="42"/>
                  </a:moveTo>
                  <a:lnTo>
                    <a:pt x="16" y="20"/>
                  </a:lnTo>
                  <a:lnTo>
                    <a:pt x="16" y="20"/>
                  </a:lnTo>
                  <a:lnTo>
                    <a:pt x="14" y="8"/>
                  </a:lnTo>
                  <a:lnTo>
                    <a:pt x="14" y="8"/>
                  </a:lnTo>
                  <a:lnTo>
                    <a:pt x="14" y="8"/>
                  </a:lnTo>
                  <a:lnTo>
                    <a:pt x="12" y="20"/>
                  </a:lnTo>
                  <a:lnTo>
                    <a:pt x="8"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30" name="Freeform 6054">
              <a:extLst>
                <a:ext uri="{FF2B5EF4-FFF2-40B4-BE49-F238E27FC236}">
                  <a16:creationId xmlns:a16="http://schemas.microsoft.com/office/drawing/2014/main" id="{64366AA1-0EBC-1E4E-8B77-F52BBD393A71}"/>
                </a:ext>
              </a:extLst>
            </p:cNvPr>
            <p:cNvSpPr>
              <a:spLocks/>
            </p:cNvSpPr>
            <p:nvPr/>
          </p:nvSpPr>
          <p:spPr bwMode="auto">
            <a:xfrm>
              <a:off x="1772281" y="2910023"/>
              <a:ext cx="40178" cy="98958"/>
            </a:xfrm>
            <a:custGeom>
              <a:avLst/>
              <a:gdLst/>
              <a:ahLst/>
              <a:cxnLst>
                <a:cxn ang="0">
                  <a:pos x="24" y="10"/>
                </a:cxn>
                <a:cxn ang="0">
                  <a:pos x="24" y="10"/>
                </a:cxn>
                <a:cxn ang="0">
                  <a:pos x="20" y="8"/>
                </a:cxn>
                <a:cxn ang="0">
                  <a:pos x="14" y="6"/>
                </a:cxn>
                <a:cxn ang="0">
                  <a:pos x="14" y="6"/>
                </a:cxn>
                <a:cxn ang="0">
                  <a:pos x="10" y="6"/>
                </a:cxn>
                <a:cxn ang="0">
                  <a:pos x="8" y="8"/>
                </a:cxn>
                <a:cxn ang="0">
                  <a:pos x="6" y="12"/>
                </a:cxn>
                <a:cxn ang="0">
                  <a:pos x="6" y="16"/>
                </a:cxn>
                <a:cxn ang="0">
                  <a:pos x="6" y="16"/>
                </a:cxn>
                <a:cxn ang="0">
                  <a:pos x="6" y="20"/>
                </a:cxn>
                <a:cxn ang="0">
                  <a:pos x="8" y="24"/>
                </a:cxn>
                <a:cxn ang="0">
                  <a:pos x="16" y="30"/>
                </a:cxn>
                <a:cxn ang="0">
                  <a:pos x="16" y="30"/>
                </a:cxn>
                <a:cxn ang="0">
                  <a:pos x="22" y="36"/>
                </a:cxn>
                <a:cxn ang="0">
                  <a:pos x="26" y="40"/>
                </a:cxn>
                <a:cxn ang="0">
                  <a:pos x="26" y="44"/>
                </a:cxn>
                <a:cxn ang="0">
                  <a:pos x="26" y="44"/>
                </a:cxn>
                <a:cxn ang="0">
                  <a:pos x="26" y="52"/>
                </a:cxn>
                <a:cxn ang="0">
                  <a:pos x="22" y="56"/>
                </a:cxn>
                <a:cxn ang="0">
                  <a:pos x="18" y="60"/>
                </a:cxn>
                <a:cxn ang="0">
                  <a:pos x="12" y="62"/>
                </a:cxn>
                <a:cxn ang="0">
                  <a:pos x="12" y="62"/>
                </a:cxn>
                <a:cxn ang="0">
                  <a:pos x="6" y="62"/>
                </a:cxn>
                <a:cxn ang="0">
                  <a:pos x="2" y="60"/>
                </a:cxn>
                <a:cxn ang="0">
                  <a:pos x="2" y="52"/>
                </a:cxn>
                <a:cxn ang="0">
                  <a:pos x="2" y="52"/>
                </a:cxn>
                <a:cxn ang="0">
                  <a:pos x="6" y="56"/>
                </a:cxn>
                <a:cxn ang="0">
                  <a:pos x="12" y="56"/>
                </a:cxn>
                <a:cxn ang="0">
                  <a:pos x="12" y="56"/>
                </a:cxn>
                <a:cxn ang="0">
                  <a:pos x="16" y="56"/>
                </a:cxn>
                <a:cxn ang="0">
                  <a:pos x="18" y="54"/>
                </a:cxn>
                <a:cxn ang="0">
                  <a:pos x="20" y="50"/>
                </a:cxn>
                <a:cxn ang="0">
                  <a:pos x="20" y="46"/>
                </a:cxn>
                <a:cxn ang="0">
                  <a:pos x="20" y="46"/>
                </a:cxn>
                <a:cxn ang="0">
                  <a:pos x="20" y="42"/>
                </a:cxn>
                <a:cxn ang="0">
                  <a:pos x="18" y="38"/>
                </a:cxn>
                <a:cxn ang="0">
                  <a:pos x="10" y="32"/>
                </a:cxn>
                <a:cxn ang="0">
                  <a:pos x="10" y="32"/>
                </a:cxn>
                <a:cxn ang="0">
                  <a:pos x="4" y="26"/>
                </a:cxn>
                <a:cxn ang="0">
                  <a:pos x="0" y="22"/>
                </a:cxn>
                <a:cxn ang="0">
                  <a:pos x="0" y="16"/>
                </a:cxn>
                <a:cxn ang="0">
                  <a:pos x="0" y="16"/>
                </a:cxn>
                <a:cxn ang="0">
                  <a:pos x="0" y="10"/>
                </a:cxn>
                <a:cxn ang="0">
                  <a:pos x="4" y="6"/>
                </a:cxn>
                <a:cxn ang="0">
                  <a:pos x="8" y="2"/>
                </a:cxn>
                <a:cxn ang="0">
                  <a:pos x="14" y="0"/>
                </a:cxn>
                <a:cxn ang="0">
                  <a:pos x="14" y="0"/>
                </a:cxn>
                <a:cxn ang="0">
                  <a:pos x="18" y="2"/>
                </a:cxn>
                <a:cxn ang="0">
                  <a:pos x="24" y="4"/>
                </a:cxn>
                <a:cxn ang="0">
                  <a:pos x="24" y="10"/>
                </a:cxn>
              </a:cxnLst>
              <a:rect l="0" t="0" r="r" b="b"/>
              <a:pathLst>
                <a:path w="26" h="62">
                  <a:moveTo>
                    <a:pt x="24" y="10"/>
                  </a:moveTo>
                  <a:lnTo>
                    <a:pt x="24" y="10"/>
                  </a:lnTo>
                  <a:lnTo>
                    <a:pt x="20" y="8"/>
                  </a:lnTo>
                  <a:lnTo>
                    <a:pt x="14" y="6"/>
                  </a:lnTo>
                  <a:lnTo>
                    <a:pt x="14" y="6"/>
                  </a:lnTo>
                  <a:lnTo>
                    <a:pt x="10" y="6"/>
                  </a:lnTo>
                  <a:lnTo>
                    <a:pt x="8" y="8"/>
                  </a:lnTo>
                  <a:lnTo>
                    <a:pt x="6" y="12"/>
                  </a:lnTo>
                  <a:lnTo>
                    <a:pt x="6" y="16"/>
                  </a:lnTo>
                  <a:lnTo>
                    <a:pt x="6" y="16"/>
                  </a:lnTo>
                  <a:lnTo>
                    <a:pt x="6" y="20"/>
                  </a:lnTo>
                  <a:lnTo>
                    <a:pt x="8" y="24"/>
                  </a:lnTo>
                  <a:lnTo>
                    <a:pt x="16" y="30"/>
                  </a:lnTo>
                  <a:lnTo>
                    <a:pt x="16" y="30"/>
                  </a:lnTo>
                  <a:lnTo>
                    <a:pt x="22" y="36"/>
                  </a:lnTo>
                  <a:lnTo>
                    <a:pt x="26" y="40"/>
                  </a:lnTo>
                  <a:lnTo>
                    <a:pt x="26" y="44"/>
                  </a:lnTo>
                  <a:lnTo>
                    <a:pt x="26" y="44"/>
                  </a:lnTo>
                  <a:lnTo>
                    <a:pt x="26" y="52"/>
                  </a:lnTo>
                  <a:lnTo>
                    <a:pt x="22" y="56"/>
                  </a:lnTo>
                  <a:lnTo>
                    <a:pt x="18" y="60"/>
                  </a:lnTo>
                  <a:lnTo>
                    <a:pt x="12" y="62"/>
                  </a:lnTo>
                  <a:lnTo>
                    <a:pt x="12" y="62"/>
                  </a:lnTo>
                  <a:lnTo>
                    <a:pt x="6" y="62"/>
                  </a:lnTo>
                  <a:lnTo>
                    <a:pt x="2" y="60"/>
                  </a:lnTo>
                  <a:lnTo>
                    <a:pt x="2" y="52"/>
                  </a:lnTo>
                  <a:lnTo>
                    <a:pt x="2" y="52"/>
                  </a:lnTo>
                  <a:lnTo>
                    <a:pt x="6" y="56"/>
                  </a:lnTo>
                  <a:lnTo>
                    <a:pt x="12" y="56"/>
                  </a:lnTo>
                  <a:lnTo>
                    <a:pt x="12" y="56"/>
                  </a:lnTo>
                  <a:lnTo>
                    <a:pt x="16" y="56"/>
                  </a:lnTo>
                  <a:lnTo>
                    <a:pt x="18" y="54"/>
                  </a:lnTo>
                  <a:lnTo>
                    <a:pt x="20" y="50"/>
                  </a:lnTo>
                  <a:lnTo>
                    <a:pt x="20" y="46"/>
                  </a:lnTo>
                  <a:lnTo>
                    <a:pt x="20" y="46"/>
                  </a:lnTo>
                  <a:lnTo>
                    <a:pt x="20" y="42"/>
                  </a:lnTo>
                  <a:lnTo>
                    <a:pt x="18" y="38"/>
                  </a:lnTo>
                  <a:lnTo>
                    <a:pt x="10" y="32"/>
                  </a:lnTo>
                  <a:lnTo>
                    <a:pt x="10" y="32"/>
                  </a:lnTo>
                  <a:lnTo>
                    <a:pt x="4" y="26"/>
                  </a:lnTo>
                  <a:lnTo>
                    <a:pt x="0" y="22"/>
                  </a:lnTo>
                  <a:lnTo>
                    <a:pt x="0" y="16"/>
                  </a:lnTo>
                  <a:lnTo>
                    <a:pt x="0" y="16"/>
                  </a:lnTo>
                  <a:lnTo>
                    <a:pt x="0" y="10"/>
                  </a:lnTo>
                  <a:lnTo>
                    <a:pt x="4" y="6"/>
                  </a:lnTo>
                  <a:lnTo>
                    <a:pt x="8" y="2"/>
                  </a:lnTo>
                  <a:lnTo>
                    <a:pt x="14" y="0"/>
                  </a:lnTo>
                  <a:lnTo>
                    <a:pt x="14" y="0"/>
                  </a:lnTo>
                  <a:lnTo>
                    <a:pt x="18" y="2"/>
                  </a:lnTo>
                  <a:lnTo>
                    <a:pt x="24" y="4"/>
                  </a:lnTo>
                  <a:lnTo>
                    <a:pt x="24"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31" name="Rectangle 6055">
              <a:extLst>
                <a:ext uri="{FF2B5EF4-FFF2-40B4-BE49-F238E27FC236}">
                  <a16:creationId xmlns:a16="http://schemas.microsoft.com/office/drawing/2014/main" id="{CED7A40C-DD89-4442-930E-AB4B949F909F}"/>
                </a:ext>
              </a:extLst>
            </p:cNvPr>
            <p:cNvSpPr>
              <a:spLocks noChangeArrowheads="1"/>
            </p:cNvSpPr>
            <p:nvPr/>
          </p:nvSpPr>
          <p:spPr bwMode="auto">
            <a:xfrm>
              <a:off x="1825146" y="2912222"/>
              <a:ext cx="6343" cy="967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32" name="Freeform 6056">
              <a:extLst>
                <a:ext uri="{FF2B5EF4-FFF2-40B4-BE49-F238E27FC236}">
                  <a16:creationId xmlns:a16="http://schemas.microsoft.com/office/drawing/2014/main" id="{1C7B79E2-4E9C-9049-9A34-D6097E8C740F}"/>
                </a:ext>
              </a:extLst>
            </p:cNvPr>
            <p:cNvSpPr>
              <a:spLocks/>
            </p:cNvSpPr>
            <p:nvPr/>
          </p:nvSpPr>
          <p:spPr bwMode="auto">
            <a:xfrm>
              <a:off x="1848406" y="2912222"/>
              <a:ext cx="31720" cy="96759"/>
            </a:xfrm>
            <a:custGeom>
              <a:avLst/>
              <a:gdLst/>
              <a:ahLst/>
              <a:cxnLst>
                <a:cxn ang="0">
                  <a:pos x="20" y="4"/>
                </a:cxn>
                <a:cxn ang="0">
                  <a:pos x="6" y="4"/>
                </a:cxn>
                <a:cxn ang="0">
                  <a:pos x="6" y="26"/>
                </a:cxn>
                <a:cxn ang="0">
                  <a:pos x="20" y="26"/>
                </a:cxn>
                <a:cxn ang="0">
                  <a:pos x="20" y="30"/>
                </a:cxn>
                <a:cxn ang="0">
                  <a:pos x="6" y="30"/>
                </a:cxn>
                <a:cxn ang="0">
                  <a:pos x="6" y="54"/>
                </a:cxn>
                <a:cxn ang="0">
                  <a:pos x="20" y="54"/>
                </a:cxn>
                <a:cxn ang="0">
                  <a:pos x="20" y="60"/>
                </a:cxn>
                <a:cxn ang="0">
                  <a:pos x="0" y="60"/>
                </a:cxn>
                <a:cxn ang="0">
                  <a:pos x="0" y="0"/>
                </a:cxn>
                <a:cxn ang="0">
                  <a:pos x="20" y="0"/>
                </a:cxn>
                <a:cxn ang="0">
                  <a:pos x="20" y="4"/>
                </a:cxn>
              </a:cxnLst>
              <a:rect l="0" t="0" r="r" b="b"/>
              <a:pathLst>
                <a:path w="20" h="60">
                  <a:moveTo>
                    <a:pt x="20" y="4"/>
                  </a:moveTo>
                  <a:lnTo>
                    <a:pt x="6" y="4"/>
                  </a:lnTo>
                  <a:lnTo>
                    <a:pt x="6" y="26"/>
                  </a:lnTo>
                  <a:lnTo>
                    <a:pt x="20" y="26"/>
                  </a:lnTo>
                  <a:lnTo>
                    <a:pt x="20" y="30"/>
                  </a:lnTo>
                  <a:lnTo>
                    <a:pt x="6" y="30"/>
                  </a:lnTo>
                  <a:lnTo>
                    <a:pt x="6" y="54"/>
                  </a:lnTo>
                  <a:lnTo>
                    <a:pt x="20" y="54"/>
                  </a:lnTo>
                  <a:lnTo>
                    <a:pt x="20" y="60"/>
                  </a:lnTo>
                  <a:lnTo>
                    <a:pt x="0" y="60"/>
                  </a:lnTo>
                  <a:lnTo>
                    <a:pt x="0" y="0"/>
                  </a:lnTo>
                  <a:lnTo>
                    <a:pt x="20" y="0"/>
                  </a:lnTo>
                  <a:lnTo>
                    <a:pt x="20"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33" name="Freeform 6057">
              <a:extLst>
                <a:ext uri="{FF2B5EF4-FFF2-40B4-BE49-F238E27FC236}">
                  <a16:creationId xmlns:a16="http://schemas.microsoft.com/office/drawing/2014/main" id="{37818139-46E3-8C49-84F3-D08CAEBA2052}"/>
                </a:ext>
              </a:extLst>
            </p:cNvPr>
            <p:cNvSpPr>
              <a:spLocks noEditPoints="1"/>
            </p:cNvSpPr>
            <p:nvPr/>
          </p:nvSpPr>
          <p:spPr bwMode="auto">
            <a:xfrm>
              <a:off x="1892813" y="2912222"/>
              <a:ext cx="38063" cy="96759"/>
            </a:xfrm>
            <a:custGeom>
              <a:avLst/>
              <a:gdLst/>
              <a:ahLst/>
              <a:cxnLst>
                <a:cxn ang="0">
                  <a:pos x="0" y="60"/>
                </a:cxn>
                <a:cxn ang="0">
                  <a:pos x="0" y="0"/>
                </a:cxn>
                <a:cxn ang="0">
                  <a:pos x="6" y="0"/>
                </a:cxn>
                <a:cxn ang="0">
                  <a:pos x="6" y="0"/>
                </a:cxn>
                <a:cxn ang="0">
                  <a:pos x="12" y="0"/>
                </a:cxn>
                <a:cxn ang="0">
                  <a:pos x="16" y="2"/>
                </a:cxn>
                <a:cxn ang="0">
                  <a:pos x="20" y="6"/>
                </a:cxn>
                <a:cxn ang="0">
                  <a:pos x="22" y="14"/>
                </a:cxn>
                <a:cxn ang="0">
                  <a:pos x="22" y="14"/>
                </a:cxn>
                <a:cxn ang="0">
                  <a:pos x="22" y="20"/>
                </a:cxn>
                <a:cxn ang="0">
                  <a:pos x="20" y="24"/>
                </a:cxn>
                <a:cxn ang="0">
                  <a:pos x="16" y="28"/>
                </a:cxn>
                <a:cxn ang="0">
                  <a:pos x="10" y="30"/>
                </a:cxn>
                <a:cxn ang="0">
                  <a:pos x="24" y="60"/>
                </a:cxn>
                <a:cxn ang="0">
                  <a:pos x="18" y="60"/>
                </a:cxn>
                <a:cxn ang="0">
                  <a:pos x="6" y="30"/>
                </a:cxn>
                <a:cxn ang="0">
                  <a:pos x="6" y="30"/>
                </a:cxn>
                <a:cxn ang="0">
                  <a:pos x="6" y="60"/>
                </a:cxn>
                <a:cxn ang="0">
                  <a:pos x="0" y="60"/>
                </a:cxn>
                <a:cxn ang="0">
                  <a:pos x="6" y="26"/>
                </a:cxn>
                <a:cxn ang="0">
                  <a:pos x="8" y="26"/>
                </a:cxn>
                <a:cxn ang="0">
                  <a:pos x="8" y="26"/>
                </a:cxn>
                <a:cxn ang="0">
                  <a:pos x="12" y="24"/>
                </a:cxn>
                <a:cxn ang="0">
                  <a:pos x="14" y="22"/>
                </a:cxn>
                <a:cxn ang="0">
                  <a:pos x="16" y="20"/>
                </a:cxn>
                <a:cxn ang="0">
                  <a:pos x="16" y="14"/>
                </a:cxn>
                <a:cxn ang="0">
                  <a:pos x="16" y="14"/>
                </a:cxn>
                <a:cxn ang="0">
                  <a:pos x="16" y="8"/>
                </a:cxn>
                <a:cxn ang="0">
                  <a:pos x="14" y="6"/>
                </a:cxn>
                <a:cxn ang="0">
                  <a:pos x="10" y="4"/>
                </a:cxn>
                <a:cxn ang="0">
                  <a:pos x="6" y="4"/>
                </a:cxn>
                <a:cxn ang="0">
                  <a:pos x="6" y="4"/>
                </a:cxn>
                <a:cxn ang="0">
                  <a:pos x="6" y="26"/>
                </a:cxn>
              </a:cxnLst>
              <a:rect l="0" t="0" r="r" b="b"/>
              <a:pathLst>
                <a:path w="24" h="60">
                  <a:moveTo>
                    <a:pt x="0" y="60"/>
                  </a:moveTo>
                  <a:lnTo>
                    <a:pt x="0" y="0"/>
                  </a:lnTo>
                  <a:lnTo>
                    <a:pt x="6" y="0"/>
                  </a:lnTo>
                  <a:lnTo>
                    <a:pt x="6" y="0"/>
                  </a:lnTo>
                  <a:lnTo>
                    <a:pt x="12" y="0"/>
                  </a:lnTo>
                  <a:lnTo>
                    <a:pt x="16" y="2"/>
                  </a:lnTo>
                  <a:lnTo>
                    <a:pt x="20" y="6"/>
                  </a:lnTo>
                  <a:lnTo>
                    <a:pt x="22" y="14"/>
                  </a:lnTo>
                  <a:lnTo>
                    <a:pt x="22" y="14"/>
                  </a:lnTo>
                  <a:lnTo>
                    <a:pt x="22" y="20"/>
                  </a:lnTo>
                  <a:lnTo>
                    <a:pt x="20" y="24"/>
                  </a:lnTo>
                  <a:lnTo>
                    <a:pt x="16" y="28"/>
                  </a:lnTo>
                  <a:lnTo>
                    <a:pt x="10" y="30"/>
                  </a:lnTo>
                  <a:lnTo>
                    <a:pt x="24" y="60"/>
                  </a:lnTo>
                  <a:lnTo>
                    <a:pt x="18" y="60"/>
                  </a:lnTo>
                  <a:lnTo>
                    <a:pt x="6" y="30"/>
                  </a:lnTo>
                  <a:lnTo>
                    <a:pt x="6" y="30"/>
                  </a:lnTo>
                  <a:lnTo>
                    <a:pt x="6" y="60"/>
                  </a:lnTo>
                  <a:lnTo>
                    <a:pt x="0" y="60"/>
                  </a:lnTo>
                  <a:close/>
                  <a:moveTo>
                    <a:pt x="6" y="26"/>
                  </a:moveTo>
                  <a:lnTo>
                    <a:pt x="8" y="26"/>
                  </a:lnTo>
                  <a:lnTo>
                    <a:pt x="8" y="26"/>
                  </a:lnTo>
                  <a:lnTo>
                    <a:pt x="12" y="24"/>
                  </a:lnTo>
                  <a:lnTo>
                    <a:pt x="14" y="22"/>
                  </a:lnTo>
                  <a:lnTo>
                    <a:pt x="16" y="20"/>
                  </a:lnTo>
                  <a:lnTo>
                    <a:pt x="16" y="14"/>
                  </a:lnTo>
                  <a:lnTo>
                    <a:pt x="16" y="14"/>
                  </a:lnTo>
                  <a:lnTo>
                    <a:pt x="16" y="8"/>
                  </a:lnTo>
                  <a:lnTo>
                    <a:pt x="14" y="6"/>
                  </a:lnTo>
                  <a:lnTo>
                    <a:pt x="10" y="4"/>
                  </a:lnTo>
                  <a:lnTo>
                    <a:pt x="6"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34" name="Freeform 6058">
              <a:extLst>
                <a:ext uri="{FF2B5EF4-FFF2-40B4-BE49-F238E27FC236}">
                  <a16:creationId xmlns:a16="http://schemas.microsoft.com/office/drawing/2014/main" id="{03554915-D89F-2449-B91E-AB1015D92753}"/>
                </a:ext>
              </a:extLst>
            </p:cNvPr>
            <p:cNvSpPr>
              <a:spLocks noEditPoints="1"/>
            </p:cNvSpPr>
            <p:nvPr/>
          </p:nvSpPr>
          <p:spPr bwMode="auto">
            <a:xfrm>
              <a:off x="1939334" y="2912222"/>
              <a:ext cx="38063" cy="96759"/>
            </a:xfrm>
            <a:custGeom>
              <a:avLst/>
              <a:gdLst/>
              <a:ahLst/>
              <a:cxnLst>
                <a:cxn ang="0">
                  <a:pos x="0" y="60"/>
                </a:cxn>
                <a:cxn ang="0">
                  <a:pos x="0" y="0"/>
                </a:cxn>
                <a:cxn ang="0">
                  <a:pos x="6" y="0"/>
                </a:cxn>
                <a:cxn ang="0">
                  <a:pos x="6" y="0"/>
                </a:cxn>
                <a:cxn ang="0">
                  <a:pos x="12" y="0"/>
                </a:cxn>
                <a:cxn ang="0">
                  <a:pos x="18" y="2"/>
                </a:cxn>
                <a:cxn ang="0">
                  <a:pos x="22" y="6"/>
                </a:cxn>
                <a:cxn ang="0">
                  <a:pos x="22" y="14"/>
                </a:cxn>
                <a:cxn ang="0">
                  <a:pos x="22" y="14"/>
                </a:cxn>
                <a:cxn ang="0">
                  <a:pos x="22" y="20"/>
                </a:cxn>
                <a:cxn ang="0">
                  <a:pos x="20" y="24"/>
                </a:cxn>
                <a:cxn ang="0">
                  <a:pos x="18" y="28"/>
                </a:cxn>
                <a:cxn ang="0">
                  <a:pos x="12" y="30"/>
                </a:cxn>
                <a:cxn ang="0">
                  <a:pos x="24" y="60"/>
                </a:cxn>
                <a:cxn ang="0">
                  <a:pos x="18" y="60"/>
                </a:cxn>
                <a:cxn ang="0">
                  <a:pos x="6" y="30"/>
                </a:cxn>
                <a:cxn ang="0">
                  <a:pos x="6" y="30"/>
                </a:cxn>
                <a:cxn ang="0">
                  <a:pos x="6" y="60"/>
                </a:cxn>
                <a:cxn ang="0">
                  <a:pos x="0" y="60"/>
                </a:cxn>
                <a:cxn ang="0">
                  <a:pos x="6" y="26"/>
                </a:cxn>
                <a:cxn ang="0">
                  <a:pos x="8" y="26"/>
                </a:cxn>
                <a:cxn ang="0">
                  <a:pos x="8" y="26"/>
                </a:cxn>
                <a:cxn ang="0">
                  <a:pos x="12" y="24"/>
                </a:cxn>
                <a:cxn ang="0">
                  <a:pos x="16" y="22"/>
                </a:cxn>
                <a:cxn ang="0">
                  <a:pos x="16" y="20"/>
                </a:cxn>
                <a:cxn ang="0">
                  <a:pos x="16" y="14"/>
                </a:cxn>
                <a:cxn ang="0">
                  <a:pos x="16" y="14"/>
                </a:cxn>
                <a:cxn ang="0">
                  <a:pos x="16" y="8"/>
                </a:cxn>
                <a:cxn ang="0">
                  <a:pos x="14" y="6"/>
                </a:cxn>
                <a:cxn ang="0">
                  <a:pos x="12" y="4"/>
                </a:cxn>
                <a:cxn ang="0">
                  <a:pos x="6" y="4"/>
                </a:cxn>
                <a:cxn ang="0">
                  <a:pos x="6" y="4"/>
                </a:cxn>
                <a:cxn ang="0">
                  <a:pos x="6" y="26"/>
                </a:cxn>
              </a:cxnLst>
              <a:rect l="0" t="0" r="r" b="b"/>
              <a:pathLst>
                <a:path w="24" h="60">
                  <a:moveTo>
                    <a:pt x="0" y="60"/>
                  </a:moveTo>
                  <a:lnTo>
                    <a:pt x="0" y="0"/>
                  </a:lnTo>
                  <a:lnTo>
                    <a:pt x="6" y="0"/>
                  </a:lnTo>
                  <a:lnTo>
                    <a:pt x="6" y="0"/>
                  </a:lnTo>
                  <a:lnTo>
                    <a:pt x="12" y="0"/>
                  </a:lnTo>
                  <a:lnTo>
                    <a:pt x="18" y="2"/>
                  </a:lnTo>
                  <a:lnTo>
                    <a:pt x="22" y="6"/>
                  </a:lnTo>
                  <a:lnTo>
                    <a:pt x="22" y="14"/>
                  </a:lnTo>
                  <a:lnTo>
                    <a:pt x="22" y="14"/>
                  </a:lnTo>
                  <a:lnTo>
                    <a:pt x="22" y="20"/>
                  </a:lnTo>
                  <a:lnTo>
                    <a:pt x="20" y="24"/>
                  </a:lnTo>
                  <a:lnTo>
                    <a:pt x="18" y="28"/>
                  </a:lnTo>
                  <a:lnTo>
                    <a:pt x="12" y="30"/>
                  </a:lnTo>
                  <a:lnTo>
                    <a:pt x="24" y="60"/>
                  </a:lnTo>
                  <a:lnTo>
                    <a:pt x="18" y="60"/>
                  </a:lnTo>
                  <a:lnTo>
                    <a:pt x="6" y="30"/>
                  </a:lnTo>
                  <a:lnTo>
                    <a:pt x="6" y="30"/>
                  </a:lnTo>
                  <a:lnTo>
                    <a:pt x="6" y="60"/>
                  </a:lnTo>
                  <a:lnTo>
                    <a:pt x="0" y="60"/>
                  </a:lnTo>
                  <a:close/>
                  <a:moveTo>
                    <a:pt x="6" y="26"/>
                  </a:moveTo>
                  <a:lnTo>
                    <a:pt x="8" y="26"/>
                  </a:lnTo>
                  <a:lnTo>
                    <a:pt x="8" y="26"/>
                  </a:lnTo>
                  <a:lnTo>
                    <a:pt x="12" y="24"/>
                  </a:lnTo>
                  <a:lnTo>
                    <a:pt x="16" y="22"/>
                  </a:lnTo>
                  <a:lnTo>
                    <a:pt x="16" y="20"/>
                  </a:lnTo>
                  <a:lnTo>
                    <a:pt x="16" y="14"/>
                  </a:lnTo>
                  <a:lnTo>
                    <a:pt x="16" y="14"/>
                  </a:lnTo>
                  <a:lnTo>
                    <a:pt x="16" y="8"/>
                  </a:lnTo>
                  <a:lnTo>
                    <a:pt x="14" y="6"/>
                  </a:lnTo>
                  <a:lnTo>
                    <a:pt x="12" y="4"/>
                  </a:lnTo>
                  <a:lnTo>
                    <a:pt x="6"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35" name="Freeform 6059">
              <a:extLst>
                <a:ext uri="{FF2B5EF4-FFF2-40B4-BE49-F238E27FC236}">
                  <a16:creationId xmlns:a16="http://schemas.microsoft.com/office/drawing/2014/main" id="{AFB7784F-EA46-FC43-B220-1B7521AEAE4E}"/>
                </a:ext>
              </a:extLst>
            </p:cNvPr>
            <p:cNvSpPr>
              <a:spLocks noEditPoints="1"/>
            </p:cNvSpPr>
            <p:nvPr/>
          </p:nvSpPr>
          <p:spPr bwMode="auto">
            <a:xfrm>
              <a:off x="1981626" y="2912222"/>
              <a:ext cx="44406" cy="96759"/>
            </a:xfrm>
            <a:custGeom>
              <a:avLst/>
              <a:gdLst/>
              <a:ahLst/>
              <a:cxnLst>
                <a:cxn ang="0">
                  <a:pos x="28" y="60"/>
                </a:cxn>
                <a:cxn ang="0">
                  <a:pos x="22" y="60"/>
                </a:cxn>
                <a:cxn ang="0">
                  <a:pos x="20" y="46"/>
                </a:cxn>
                <a:cxn ang="0">
                  <a:pos x="8" y="46"/>
                </a:cxn>
                <a:cxn ang="0">
                  <a:pos x="6" y="60"/>
                </a:cxn>
                <a:cxn ang="0">
                  <a:pos x="0" y="60"/>
                </a:cxn>
                <a:cxn ang="0">
                  <a:pos x="12" y="0"/>
                </a:cxn>
                <a:cxn ang="0">
                  <a:pos x="16" y="0"/>
                </a:cxn>
                <a:cxn ang="0">
                  <a:pos x="28" y="60"/>
                </a:cxn>
                <a:cxn ang="0">
                  <a:pos x="20" y="42"/>
                </a:cxn>
                <a:cxn ang="0">
                  <a:pos x="16" y="18"/>
                </a:cxn>
                <a:cxn ang="0">
                  <a:pos x="16" y="18"/>
                </a:cxn>
                <a:cxn ang="0">
                  <a:pos x="14" y="6"/>
                </a:cxn>
                <a:cxn ang="0">
                  <a:pos x="14" y="6"/>
                </a:cxn>
                <a:cxn ang="0">
                  <a:pos x="14" y="6"/>
                </a:cxn>
                <a:cxn ang="0">
                  <a:pos x="12" y="18"/>
                </a:cxn>
                <a:cxn ang="0">
                  <a:pos x="8" y="42"/>
                </a:cxn>
                <a:cxn ang="0">
                  <a:pos x="20" y="42"/>
                </a:cxn>
              </a:cxnLst>
              <a:rect l="0" t="0" r="r" b="b"/>
              <a:pathLst>
                <a:path w="28" h="60">
                  <a:moveTo>
                    <a:pt x="28" y="60"/>
                  </a:moveTo>
                  <a:lnTo>
                    <a:pt x="22" y="60"/>
                  </a:lnTo>
                  <a:lnTo>
                    <a:pt x="20" y="46"/>
                  </a:lnTo>
                  <a:lnTo>
                    <a:pt x="8" y="46"/>
                  </a:lnTo>
                  <a:lnTo>
                    <a:pt x="6" y="60"/>
                  </a:lnTo>
                  <a:lnTo>
                    <a:pt x="0" y="60"/>
                  </a:lnTo>
                  <a:lnTo>
                    <a:pt x="12" y="0"/>
                  </a:lnTo>
                  <a:lnTo>
                    <a:pt x="16" y="0"/>
                  </a:lnTo>
                  <a:lnTo>
                    <a:pt x="28" y="60"/>
                  </a:lnTo>
                  <a:close/>
                  <a:moveTo>
                    <a:pt x="20" y="42"/>
                  </a:moveTo>
                  <a:lnTo>
                    <a:pt x="16" y="18"/>
                  </a:lnTo>
                  <a:lnTo>
                    <a:pt x="16" y="18"/>
                  </a:lnTo>
                  <a:lnTo>
                    <a:pt x="14" y="6"/>
                  </a:lnTo>
                  <a:lnTo>
                    <a:pt x="14" y="6"/>
                  </a:lnTo>
                  <a:lnTo>
                    <a:pt x="14" y="6"/>
                  </a:lnTo>
                  <a:lnTo>
                    <a:pt x="12" y="18"/>
                  </a:lnTo>
                  <a:lnTo>
                    <a:pt x="8"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36" name="Freeform 6060">
              <a:extLst>
                <a:ext uri="{FF2B5EF4-FFF2-40B4-BE49-F238E27FC236}">
                  <a16:creationId xmlns:a16="http://schemas.microsoft.com/office/drawing/2014/main" id="{75E26632-B0F1-0F4D-A2AA-3837F3A99D9E}"/>
                </a:ext>
              </a:extLst>
            </p:cNvPr>
            <p:cNvSpPr>
              <a:spLocks/>
            </p:cNvSpPr>
            <p:nvPr/>
          </p:nvSpPr>
          <p:spPr bwMode="auto">
            <a:xfrm>
              <a:off x="2059865" y="2912222"/>
              <a:ext cx="31720" cy="96759"/>
            </a:xfrm>
            <a:custGeom>
              <a:avLst/>
              <a:gdLst/>
              <a:ahLst/>
              <a:cxnLst>
                <a:cxn ang="0">
                  <a:pos x="6" y="54"/>
                </a:cxn>
                <a:cxn ang="0">
                  <a:pos x="20" y="54"/>
                </a:cxn>
                <a:cxn ang="0">
                  <a:pos x="20" y="60"/>
                </a:cxn>
                <a:cxn ang="0">
                  <a:pos x="0" y="60"/>
                </a:cxn>
                <a:cxn ang="0">
                  <a:pos x="0" y="0"/>
                </a:cxn>
                <a:cxn ang="0">
                  <a:pos x="6" y="0"/>
                </a:cxn>
                <a:cxn ang="0">
                  <a:pos x="6" y="54"/>
                </a:cxn>
              </a:cxnLst>
              <a:rect l="0" t="0" r="r" b="b"/>
              <a:pathLst>
                <a:path w="20" h="60">
                  <a:moveTo>
                    <a:pt x="6" y="54"/>
                  </a:moveTo>
                  <a:lnTo>
                    <a:pt x="20" y="54"/>
                  </a:lnTo>
                  <a:lnTo>
                    <a:pt x="20" y="60"/>
                  </a:lnTo>
                  <a:lnTo>
                    <a:pt x="0" y="60"/>
                  </a:lnTo>
                  <a:lnTo>
                    <a:pt x="0" y="0"/>
                  </a:lnTo>
                  <a:lnTo>
                    <a:pt x="6" y="0"/>
                  </a:lnTo>
                  <a:lnTo>
                    <a:pt x="6"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37" name="Freeform 6061">
              <a:extLst>
                <a:ext uri="{FF2B5EF4-FFF2-40B4-BE49-F238E27FC236}">
                  <a16:creationId xmlns:a16="http://schemas.microsoft.com/office/drawing/2014/main" id="{C44EC743-0E35-444F-B3DA-1586E920AE44}"/>
                </a:ext>
              </a:extLst>
            </p:cNvPr>
            <p:cNvSpPr>
              <a:spLocks/>
            </p:cNvSpPr>
            <p:nvPr/>
          </p:nvSpPr>
          <p:spPr bwMode="auto">
            <a:xfrm>
              <a:off x="2097928" y="2912222"/>
              <a:ext cx="29604" cy="96759"/>
            </a:xfrm>
            <a:custGeom>
              <a:avLst/>
              <a:gdLst/>
              <a:ahLst/>
              <a:cxnLst>
                <a:cxn ang="0">
                  <a:pos x="18" y="4"/>
                </a:cxn>
                <a:cxn ang="0">
                  <a:pos x="6" y="4"/>
                </a:cxn>
                <a:cxn ang="0">
                  <a:pos x="6" y="26"/>
                </a:cxn>
                <a:cxn ang="0">
                  <a:pos x="18" y="26"/>
                </a:cxn>
                <a:cxn ang="0">
                  <a:pos x="18" y="30"/>
                </a:cxn>
                <a:cxn ang="0">
                  <a:pos x="6" y="30"/>
                </a:cxn>
                <a:cxn ang="0">
                  <a:pos x="6" y="54"/>
                </a:cxn>
                <a:cxn ang="0">
                  <a:pos x="18" y="54"/>
                </a:cxn>
                <a:cxn ang="0">
                  <a:pos x="18" y="60"/>
                </a:cxn>
                <a:cxn ang="0">
                  <a:pos x="0" y="60"/>
                </a:cxn>
                <a:cxn ang="0">
                  <a:pos x="0" y="0"/>
                </a:cxn>
                <a:cxn ang="0">
                  <a:pos x="18" y="0"/>
                </a:cxn>
                <a:cxn ang="0">
                  <a:pos x="18" y="4"/>
                </a:cxn>
              </a:cxnLst>
              <a:rect l="0" t="0" r="r" b="b"/>
              <a:pathLst>
                <a:path w="18" h="60">
                  <a:moveTo>
                    <a:pt x="18" y="4"/>
                  </a:moveTo>
                  <a:lnTo>
                    <a:pt x="6" y="4"/>
                  </a:lnTo>
                  <a:lnTo>
                    <a:pt x="6" y="26"/>
                  </a:lnTo>
                  <a:lnTo>
                    <a:pt x="18" y="26"/>
                  </a:lnTo>
                  <a:lnTo>
                    <a:pt x="18" y="30"/>
                  </a:lnTo>
                  <a:lnTo>
                    <a:pt x="6" y="30"/>
                  </a:lnTo>
                  <a:lnTo>
                    <a:pt x="6" y="54"/>
                  </a:lnTo>
                  <a:lnTo>
                    <a:pt x="18" y="54"/>
                  </a:lnTo>
                  <a:lnTo>
                    <a:pt x="18" y="60"/>
                  </a:lnTo>
                  <a:lnTo>
                    <a:pt x="0" y="60"/>
                  </a:lnTo>
                  <a:lnTo>
                    <a:pt x="0" y="0"/>
                  </a:lnTo>
                  <a:lnTo>
                    <a:pt x="18" y="0"/>
                  </a:lnTo>
                  <a:lnTo>
                    <a:pt x="1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38" name="Freeform 6062">
              <a:extLst>
                <a:ext uri="{FF2B5EF4-FFF2-40B4-BE49-F238E27FC236}">
                  <a16:creationId xmlns:a16="http://schemas.microsoft.com/office/drawing/2014/main" id="{0CBC64A6-75B7-C449-8EFE-725981899CE0}"/>
                </a:ext>
              </a:extLst>
            </p:cNvPr>
            <p:cNvSpPr>
              <a:spLocks noEditPoints="1"/>
            </p:cNvSpPr>
            <p:nvPr/>
          </p:nvSpPr>
          <p:spPr bwMode="auto">
            <a:xfrm>
              <a:off x="2140220" y="2910023"/>
              <a:ext cx="44407" cy="98958"/>
            </a:xfrm>
            <a:custGeom>
              <a:avLst/>
              <a:gdLst/>
              <a:ahLst/>
              <a:cxnLst>
                <a:cxn ang="0">
                  <a:pos x="28" y="32"/>
                </a:cxn>
                <a:cxn ang="0">
                  <a:pos x="28" y="32"/>
                </a:cxn>
                <a:cxn ang="0">
                  <a:pos x="28" y="40"/>
                </a:cxn>
                <a:cxn ang="0">
                  <a:pos x="26" y="50"/>
                </a:cxn>
                <a:cxn ang="0">
                  <a:pos x="24" y="56"/>
                </a:cxn>
                <a:cxn ang="0">
                  <a:pos x="22" y="58"/>
                </a:cxn>
                <a:cxn ang="0">
                  <a:pos x="18" y="62"/>
                </a:cxn>
                <a:cxn ang="0">
                  <a:pos x="14" y="62"/>
                </a:cxn>
                <a:cxn ang="0">
                  <a:pos x="14" y="62"/>
                </a:cxn>
                <a:cxn ang="0">
                  <a:pos x="10" y="62"/>
                </a:cxn>
                <a:cxn ang="0">
                  <a:pos x="6" y="60"/>
                </a:cxn>
                <a:cxn ang="0">
                  <a:pos x="2" y="52"/>
                </a:cxn>
                <a:cxn ang="0">
                  <a:pos x="0" y="42"/>
                </a:cxn>
                <a:cxn ang="0">
                  <a:pos x="0" y="32"/>
                </a:cxn>
                <a:cxn ang="0">
                  <a:pos x="0" y="32"/>
                </a:cxn>
                <a:cxn ang="0">
                  <a:pos x="0" y="20"/>
                </a:cxn>
                <a:cxn ang="0">
                  <a:pos x="2" y="10"/>
                </a:cxn>
                <a:cxn ang="0">
                  <a:pos x="6" y="2"/>
                </a:cxn>
                <a:cxn ang="0">
                  <a:pos x="10" y="0"/>
                </a:cxn>
                <a:cxn ang="0">
                  <a:pos x="14" y="0"/>
                </a:cxn>
                <a:cxn ang="0">
                  <a:pos x="14" y="0"/>
                </a:cxn>
                <a:cxn ang="0">
                  <a:pos x="18" y="0"/>
                </a:cxn>
                <a:cxn ang="0">
                  <a:pos x="22" y="4"/>
                </a:cxn>
                <a:cxn ang="0">
                  <a:pos x="26" y="10"/>
                </a:cxn>
                <a:cxn ang="0">
                  <a:pos x="28" y="20"/>
                </a:cxn>
                <a:cxn ang="0">
                  <a:pos x="28" y="32"/>
                </a:cxn>
                <a:cxn ang="0">
                  <a:pos x="28" y="32"/>
                </a:cxn>
                <a:cxn ang="0">
                  <a:pos x="4" y="32"/>
                </a:cxn>
                <a:cxn ang="0">
                  <a:pos x="4" y="32"/>
                </a:cxn>
                <a:cxn ang="0">
                  <a:pos x="6" y="48"/>
                </a:cxn>
                <a:cxn ang="0">
                  <a:pos x="8" y="54"/>
                </a:cxn>
                <a:cxn ang="0">
                  <a:pos x="12" y="56"/>
                </a:cxn>
                <a:cxn ang="0">
                  <a:pos x="14" y="56"/>
                </a:cxn>
                <a:cxn ang="0">
                  <a:pos x="14" y="56"/>
                </a:cxn>
                <a:cxn ang="0">
                  <a:pos x="16" y="56"/>
                </a:cxn>
                <a:cxn ang="0">
                  <a:pos x="20" y="54"/>
                </a:cxn>
                <a:cxn ang="0">
                  <a:pos x="22" y="48"/>
                </a:cxn>
                <a:cxn ang="0">
                  <a:pos x="24" y="32"/>
                </a:cxn>
                <a:cxn ang="0">
                  <a:pos x="24" y="32"/>
                </a:cxn>
                <a:cxn ang="0">
                  <a:pos x="22" y="14"/>
                </a:cxn>
                <a:cxn ang="0">
                  <a:pos x="20" y="8"/>
                </a:cxn>
                <a:cxn ang="0">
                  <a:pos x="16" y="6"/>
                </a:cxn>
                <a:cxn ang="0">
                  <a:pos x="14" y="6"/>
                </a:cxn>
                <a:cxn ang="0">
                  <a:pos x="14" y="6"/>
                </a:cxn>
                <a:cxn ang="0">
                  <a:pos x="12" y="6"/>
                </a:cxn>
                <a:cxn ang="0">
                  <a:pos x="8" y="8"/>
                </a:cxn>
                <a:cxn ang="0">
                  <a:pos x="6" y="14"/>
                </a:cxn>
                <a:cxn ang="0">
                  <a:pos x="4" y="32"/>
                </a:cxn>
                <a:cxn ang="0">
                  <a:pos x="4" y="32"/>
                </a:cxn>
              </a:cxnLst>
              <a:rect l="0" t="0" r="r" b="b"/>
              <a:pathLst>
                <a:path w="28" h="62">
                  <a:moveTo>
                    <a:pt x="28" y="32"/>
                  </a:moveTo>
                  <a:lnTo>
                    <a:pt x="28" y="32"/>
                  </a:lnTo>
                  <a:lnTo>
                    <a:pt x="28" y="40"/>
                  </a:lnTo>
                  <a:lnTo>
                    <a:pt x="26" y="50"/>
                  </a:lnTo>
                  <a:lnTo>
                    <a:pt x="24" y="56"/>
                  </a:lnTo>
                  <a:lnTo>
                    <a:pt x="22" y="58"/>
                  </a:lnTo>
                  <a:lnTo>
                    <a:pt x="18" y="62"/>
                  </a:lnTo>
                  <a:lnTo>
                    <a:pt x="14" y="62"/>
                  </a:lnTo>
                  <a:lnTo>
                    <a:pt x="14" y="62"/>
                  </a:lnTo>
                  <a:lnTo>
                    <a:pt x="10" y="62"/>
                  </a:lnTo>
                  <a:lnTo>
                    <a:pt x="6" y="60"/>
                  </a:lnTo>
                  <a:lnTo>
                    <a:pt x="2" y="52"/>
                  </a:lnTo>
                  <a:lnTo>
                    <a:pt x="0" y="42"/>
                  </a:lnTo>
                  <a:lnTo>
                    <a:pt x="0" y="32"/>
                  </a:lnTo>
                  <a:lnTo>
                    <a:pt x="0" y="32"/>
                  </a:lnTo>
                  <a:lnTo>
                    <a:pt x="0" y="20"/>
                  </a:lnTo>
                  <a:lnTo>
                    <a:pt x="2" y="10"/>
                  </a:lnTo>
                  <a:lnTo>
                    <a:pt x="6" y="2"/>
                  </a:lnTo>
                  <a:lnTo>
                    <a:pt x="10" y="0"/>
                  </a:lnTo>
                  <a:lnTo>
                    <a:pt x="14" y="0"/>
                  </a:lnTo>
                  <a:lnTo>
                    <a:pt x="14" y="0"/>
                  </a:lnTo>
                  <a:lnTo>
                    <a:pt x="18" y="0"/>
                  </a:lnTo>
                  <a:lnTo>
                    <a:pt x="22" y="4"/>
                  </a:lnTo>
                  <a:lnTo>
                    <a:pt x="26" y="10"/>
                  </a:lnTo>
                  <a:lnTo>
                    <a:pt x="28" y="20"/>
                  </a:lnTo>
                  <a:lnTo>
                    <a:pt x="28" y="32"/>
                  </a:lnTo>
                  <a:lnTo>
                    <a:pt x="28" y="32"/>
                  </a:lnTo>
                  <a:close/>
                  <a:moveTo>
                    <a:pt x="4" y="32"/>
                  </a:moveTo>
                  <a:lnTo>
                    <a:pt x="4" y="32"/>
                  </a:lnTo>
                  <a:lnTo>
                    <a:pt x="6" y="48"/>
                  </a:lnTo>
                  <a:lnTo>
                    <a:pt x="8" y="54"/>
                  </a:lnTo>
                  <a:lnTo>
                    <a:pt x="12" y="56"/>
                  </a:lnTo>
                  <a:lnTo>
                    <a:pt x="14" y="56"/>
                  </a:lnTo>
                  <a:lnTo>
                    <a:pt x="14" y="56"/>
                  </a:lnTo>
                  <a:lnTo>
                    <a:pt x="16" y="56"/>
                  </a:lnTo>
                  <a:lnTo>
                    <a:pt x="20" y="54"/>
                  </a:lnTo>
                  <a:lnTo>
                    <a:pt x="22" y="48"/>
                  </a:lnTo>
                  <a:lnTo>
                    <a:pt x="24" y="32"/>
                  </a:lnTo>
                  <a:lnTo>
                    <a:pt x="24" y="32"/>
                  </a:lnTo>
                  <a:lnTo>
                    <a:pt x="22" y="14"/>
                  </a:lnTo>
                  <a:lnTo>
                    <a:pt x="20" y="8"/>
                  </a:lnTo>
                  <a:lnTo>
                    <a:pt x="16" y="6"/>
                  </a:lnTo>
                  <a:lnTo>
                    <a:pt x="14" y="6"/>
                  </a:lnTo>
                  <a:lnTo>
                    <a:pt x="14" y="6"/>
                  </a:lnTo>
                  <a:lnTo>
                    <a:pt x="12" y="6"/>
                  </a:lnTo>
                  <a:lnTo>
                    <a:pt x="8" y="8"/>
                  </a:lnTo>
                  <a:lnTo>
                    <a:pt x="6" y="14"/>
                  </a:lnTo>
                  <a:lnTo>
                    <a:pt x="4" y="32"/>
                  </a:lnTo>
                  <a:lnTo>
                    <a:pt x="4"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39" name="Freeform 6063">
              <a:extLst>
                <a:ext uri="{FF2B5EF4-FFF2-40B4-BE49-F238E27FC236}">
                  <a16:creationId xmlns:a16="http://schemas.microsoft.com/office/drawing/2014/main" id="{D8461F0C-5B28-D347-A797-2755CB6861C3}"/>
                </a:ext>
              </a:extLst>
            </p:cNvPr>
            <p:cNvSpPr>
              <a:spLocks/>
            </p:cNvSpPr>
            <p:nvPr/>
          </p:nvSpPr>
          <p:spPr bwMode="auto">
            <a:xfrm>
              <a:off x="2197314" y="2912222"/>
              <a:ext cx="40177" cy="96759"/>
            </a:xfrm>
            <a:custGeom>
              <a:avLst/>
              <a:gdLst/>
              <a:ahLst/>
              <a:cxnLst>
                <a:cxn ang="0">
                  <a:pos x="26" y="60"/>
                </a:cxn>
                <a:cxn ang="0">
                  <a:pos x="20" y="60"/>
                </a:cxn>
                <a:cxn ang="0">
                  <a:pos x="8" y="18"/>
                </a:cxn>
                <a:cxn ang="0">
                  <a:pos x="8" y="18"/>
                </a:cxn>
                <a:cxn ang="0">
                  <a:pos x="6" y="10"/>
                </a:cxn>
                <a:cxn ang="0">
                  <a:pos x="4" y="10"/>
                </a:cxn>
                <a:cxn ang="0">
                  <a:pos x="4" y="10"/>
                </a:cxn>
                <a:cxn ang="0">
                  <a:pos x="6" y="22"/>
                </a:cxn>
                <a:cxn ang="0">
                  <a:pos x="6" y="60"/>
                </a:cxn>
                <a:cxn ang="0">
                  <a:pos x="0" y="60"/>
                </a:cxn>
                <a:cxn ang="0">
                  <a:pos x="0" y="0"/>
                </a:cxn>
                <a:cxn ang="0">
                  <a:pos x="6" y="0"/>
                </a:cxn>
                <a:cxn ang="0">
                  <a:pos x="20" y="40"/>
                </a:cxn>
                <a:cxn ang="0">
                  <a:pos x="20" y="40"/>
                </a:cxn>
                <a:cxn ang="0">
                  <a:pos x="22" y="48"/>
                </a:cxn>
                <a:cxn ang="0">
                  <a:pos x="22" y="48"/>
                </a:cxn>
                <a:cxn ang="0">
                  <a:pos x="22" y="48"/>
                </a:cxn>
                <a:cxn ang="0">
                  <a:pos x="20" y="40"/>
                </a:cxn>
                <a:cxn ang="0">
                  <a:pos x="20" y="0"/>
                </a:cxn>
                <a:cxn ang="0">
                  <a:pos x="26" y="0"/>
                </a:cxn>
                <a:cxn ang="0">
                  <a:pos x="26" y="60"/>
                </a:cxn>
              </a:cxnLst>
              <a:rect l="0" t="0" r="r" b="b"/>
              <a:pathLst>
                <a:path w="26" h="60">
                  <a:moveTo>
                    <a:pt x="26" y="60"/>
                  </a:moveTo>
                  <a:lnTo>
                    <a:pt x="20" y="60"/>
                  </a:lnTo>
                  <a:lnTo>
                    <a:pt x="8" y="18"/>
                  </a:lnTo>
                  <a:lnTo>
                    <a:pt x="8" y="18"/>
                  </a:lnTo>
                  <a:lnTo>
                    <a:pt x="6" y="10"/>
                  </a:lnTo>
                  <a:lnTo>
                    <a:pt x="4" y="10"/>
                  </a:lnTo>
                  <a:lnTo>
                    <a:pt x="4" y="10"/>
                  </a:lnTo>
                  <a:lnTo>
                    <a:pt x="6" y="22"/>
                  </a:lnTo>
                  <a:lnTo>
                    <a:pt x="6" y="60"/>
                  </a:lnTo>
                  <a:lnTo>
                    <a:pt x="0" y="60"/>
                  </a:lnTo>
                  <a:lnTo>
                    <a:pt x="0" y="0"/>
                  </a:lnTo>
                  <a:lnTo>
                    <a:pt x="6" y="0"/>
                  </a:lnTo>
                  <a:lnTo>
                    <a:pt x="20" y="40"/>
                  </a:lnTo>
                  <a:lnTo>
                    <a:pt x="20" y="40"/>
                  </a:lnTo>
                  <a:lnTo>
                    <a:pt x="22" y="48"/>
                  </a:lnTo>
                  <a:lnTo>
                    <a:pt x="22" y="48"/>
                  </a:lnTo>
                  <a:lnTo>
                    <a:pt x="22" y="48"/>
                  </a:lnTo>
                  <a:lnTo>
                    <a:pt x="20" y="40"/>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40" name="Freeform 6064">
              <a:extLst>
                <a:ext uri="{FF2B5EF4-FFF2-40B4-BE49-F238E27FC236}">
                  <a16:creationId xmlns:a16="http://schemas.microsoft.com/office/drawing/2014/main" id="{2933AF9E-5FDD-7A46-A7A8-046D22B3771B}"/>
                </a:ext>
              </a:extLst>
            </p:cNvPr>
            <p:cNvSpPr>
              <a:spLocks/>
            </p:cNvSpPr>
            <p:nvPr/>
          </p:nvSpPr>
          <p:spPr bwMode="auto">
            <a:xfrm>
              <a:off x="2254408" y="2912222"/>
              <a:ext cx="27490" cy="96759"/>
            </a:xfrm>
            <a:custGeom>
              <a:avLst/>
              <a:gdLst/>
              <a:ahLst/>
              <a:cxnLst>
                <a:cxn ang="0">
                  <a:pos x="18" y="4"/>
                </a:cxn>
                <a:cxn ang="0">
                  <a:pos x="6" y="4"/>
                </a:cxn>
                <a:cxn ang="0">
                  <a:pos x="6" y="26"/>
                </a:cxn>
                <a:cxn ang="0">
                  <a:pos x="18" y="26"/>
                </a:cxn>
                <a:cxn ang="0">
                  <a:pos x="18" y="30"/>
                </a:cxn>
                <a:cxn ang="0">
                  <a:pos x="6" y="30"/>
                </a:cxn>
                <a:cxn ang="0">
                  <a:pos x="6" y="54"/>
                </a:cxn>
                <a:cxn ang="0">
                  <a:pos x="18" y="54"/>
                </a:cxn>
                <a:cxn ang="0">
                  <a:pos x="18" y="60"/>
                </a:cxn>
                <a:cxn ang="0">
                  <a:pos x="0" y="60"/>
                </a:cxn>
                <a:cxn ang="0">
                  <a:pos x="0" y="0"/>
                </a:cxn>
                <a:cxn ang="0">
                  <a:pos x="18" y="0"/>
                </a:cxn>
                <a:cxn ang="0">
                  <a:pos x="18" y="4"/>
                </a:cxn>
              </a:cxnLst>
              <a:rect l="0" t="0" r="r" b="b"/>
              <a:pathLst>
                <a:path w="18" h="60">
                  <a:moveTo>
                    <a:pt x="18" y="4"/>
                  </a:moveTo>
                  <a:lnTo>
                    <a:pt x="6" y="4"/>
                  </a:lnTo>
                  <a:lnTo>
                    <a:pt x="6" y="26"/>
                  </a:lnTo>
                  <a:lnTo>
                    <a:pt x="18" y="26"/>
                  </a:lnTo>
                  <a:lnTo>
                    <a:pt x="18" y="30"/>
                  </a:lnTo>
                  <a:lnTo>
                    <a:pt x="6" y="30"/>
                  </a:lnTo>
                  <a:lnTo>
                    <a:pt x="6" y="54"/>
                  </a:lnTo>
                  <a:lnTo>
                    <a:pt x="18" y="54"/>
                  </a:lnTo>
                  <a:lnTo>
                    <a:pt x="18" y="60"/>
                  </a:lnTo>
                  <a:lnTo>
                    <a:pt x="0" y="60"/>
                  </a:lnTo>
                  <a:lnTo>
                    <a:pt x="0" y="0"/>
                  </a:lnTo>
                  <a:lnTo>
                    <a:pt x="18" y="0"/>
                  </a:lnTo>
                  <a:lnTo>
                    <a:pt x="1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41" name="Freeform 6065">
              <a:extLst>
                <a:ext uri="{FF2B5EF4-FFF2-40B4-BE49-F238E27FC236}">
                  <a16:creationId xmlns:a16="http://schemas.microsoft.com/office/drawing/2014/main" id="{779B7823-8593-EB41-9141-C82703DF934D}"/>
                </a:ext>
              </a:extLst>
            </p:cNvPr>
            <p:cNvSpPr>
              <a:spLocks/>
            </p:cNvSpPr>
            <p:nvPr/>
          </p:nvSpPr>
          <p:spPr bwMode="auto">
            <a:xfrm>
              <a:off x="2273440" y="3103540"/>
              <a:ext cx="27489" cy="94560"/>
            </a:xfrm>
            <a:custGeom>
              <a:avLst/>
              <a:gdLst/>
              <a:ahLst/>
              <a:cxnLst>
                <a:cxn ang="0">
                  <a:pos x="6" y="54"/>
                </a:cxn>
                <a:cxn ang="0">
                  <a:pos x="18" y="54"/>
                </a:cxn>
                <a:cxn ang="0">
                  <a:pos x="18" y="60"/>
                </a:cxn>
                <a:cxn ang="0">
                  <a:pos x="0" y="60"/>
                </a:cxn>
                <a:cxn ang="0">
                  <a:pos x="0" y="0"/>
                </a:cxn>
                <a:cxn ang="0">
                  <a:pos x="6" y="0"/>
                </a:cxn>
                <a:cxn ang="0">
                  <a:pos x="6" y="54"/>
                </a:cxn>
              </a:cxnLst>
              <a:rect l="0" t="0" r="r" b="b"/>
              <a:pathLst>
                <a:path w="18" h="60">
                  <a:moveTo>
                    <a:pt x="6" y="54"/>
                  </a:moveTo>
                  <a:lnTo>
                    <a:pt x="18" y="54"/>
                  </a:lnTo>
                  <a:lnTo>
                    <a:pt x="18" y="60"/>
                  </a:lnTo>
                  <a:lnTo>
                    <a:pt x="0" y="60"/>
                  </a:lnTo>
                  <a:lnTo>
                    <a:pt x="0" y="0"/>
                  </a:lnTo>
                  <a:lnTo>
                    <a:pt x="6" y="0"/>
                  </a:lnTo>
                  <a:lnTo>
                    <a:pt x="6"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42" name="Rectangle 6066">
              <a:extLst>
                <a:ext uri="{FF2B5EF4-FFF2-40B4-BE49-F238E27FC236}">
                  <a16:creationId xmlns:a16="http://schemas.microsoft.com/office/drawing/2014/main" id="{26E2D6A4-5AA9-8C4A-B97D-1D472C3E8497}"/>
                </a:ext>
              </a:extLst>
            </p:cNvPr>
            <p:cNvSpPr>
              <a:spLocks noChangeArrowheads="1"/>
            </p:cNvSpPr>
            <p:nvPr/>
          </p:nvSpPr>
          <p:spPr bwMode="auto">
            <a:xfrm>
              <a:off x="2311502" y="3103540"/>
              <a:ext cx="8458"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43" name="Freeform 6067">
              <a:extLst>
                <a:ext uri="{FF2B5EF4-FFF2-40B4-BE49-F238E27FC236}">
                  <a16:creationId xmlns:a16="http://schemas.microsoft.com/office/drawing/2014/main" id="{F0302D29-0BCA-BB4C-B535-CB6221983123}"/>
                </a:ext>
              </a:extLst>
            </p:cNvPr>
            <p:cNvSpPr>
              <a:spLocks noEditPoints="1"/>
            </p:cNvSpPr>
            <p:nvPr/>
          </p:nvSpPr>
          <p:spPr bwMode="auto">
            <a:xfrm>
              <a:off x="2332648" y="3103540"/>
              <a:ext cx="38063" cy="94560"/>
            </a:xfrm>
            <a:custGeom>
              <a:avLst/>
              <a:gdLst/>
              <a:ahLst/>
              <a:cxnLst>
                <a:cxn ang="0">
                  <a:pos x="0" y="60"/>
                </a:cxn>
                <a:cxn ang="0">
                  <a:pos x="0" y="0"/>
                </a:cxn>
                <a:cxn ang="0">
                  <a:pos x="8" y="0"/>
                </a:cxn>
                <a:cxn ang="0">
                  <a:pos x="8" y="0"/>
                </a:cxn>
                <a:cxn ang="0">
                  <a:pos x="14" y="0"/>
                </a:cxn>
                <a:cxn ang="0">
                  <a:pos x="18" y="2"/>
                </a:cxn>
                <a:cxn ang="0">
                  <a:pos x="22" y="6"/>
                </a:cxn>
                <a:cxn ang="0">
                  <a:pos x="22" y="14"/>
                </a:cxn>
                <a:cxn ang="0">
                  <a:pos x="22" y="14"/>
                </a:cxn>
                <a:cxn ang="0">
                  <a:pos x="22" y="22"/>
                </a:cxn>
                <a:cxn ang="0">
                  <a:pos x="20" y="26"/>
                </a:cxn>
                <a:cxn ang="0">
                  <a:pos x="16" y="28"/>
                </a:cxn>
                <a:cxn ang="0">
                  <a:pos x="16" y="28"/>
                </a:cxn>
                <a:cxn ang="0">
                  <a:pos x="16" y="28"/>
                </a:cxn>
                <a:cxn ang="0">
                  <a:pos x="20" y="30"/>
                </a:cxn>
                <a:cxn ang="0">
                  <a:pos x="22" y="34"/>
                </a:cxn>
                <a:cxn ang="0">
                  <a:pos x="24" y="38"/>
                </a:cxn>
                <a:cxn ang="0">
                  <a:pos x="24" y="44"/>
                </a:cxn>
                <a:cxn ang="0">
                  <a:pos x="24" y="44"/>
                </a:cxn>
                <a:cxn ang="0">
                  <a:pos x="24" y="52"/>
                </a:cxn>
                <a:cxn ang="0">
                  <a:pos x="20" y="56"/>
                </a:cxn>
                <a:cxn ang="0">
                  <a:pos x="16" y="60"/>
                </a:cxn>
                <a:cxn ang="0">
                  <a:pos x="8" y="60"/>
                </a:cxn>
                <a:cxn ang="0">
                  <a:pos x="0" y="60"/>
                </a:cxn>
                <a:cxn ang="0">
                  <a:pos x="6" y="26"/>
                </a:cxn>
                <a:cxn ang="0">
                  <a:pos x="8" y="26"/>
                </a:cxn>
                <a:cxn ang="0">
                  <a:pos x="8" y="26"/>
                </a:cxn>
                <a:cxn ang="0">
                  <a:pos x="12" y="26"/>
                </a:cxn>
                <a:cxn ang="0">
                  <a:pos x="14" y="26"/>
                </a:cxn>
                <a:cxn ang="0">
                  <a:pos x="16" y="22"/>
                </a:cxn>
                <a:cxn ang="0">
                  <a:pos x="18" y="14"/>
                </a:cxn>
                <a:cxn ang="0">
                  <a:pos x="18" y="14"/>
                </a:cxn>
                <a:cxn ang="0">
                  <a:pos x="16" y="10"/>
                </a:cxn>
                <a:cxn ang="0">
                  <a:pos x="16" y="6"/>
                </a:cxn>
                <a:cxn ang="0">
                  <a:pos x="12" y="4"/>
                </a:cxn>
                <a:cxn ang="0">
                  <a:pos x="8" y="4"/>
                </a:cxn>
                <a:cxn ang="0">
                  <a:pos x="6" y="4"/>
                </a:cxn>
                <a:cxn ang="0">
                  <a:pos x="6" y="26"/>
                </a:cxn>
                <a:cxn ang="0">
                  <a:pos x="6" y="56"/>
                </a:cxn>
                <a:cxn ang="0">
                  <a:pos x="8" y="56"/>
                </a:cxn>
                <a:cxn ang="0">
                  <a:pos x="8" y="56"/>
                </a:cxn>
                <a:cxn ang="0">
                  <a:pos x="14" y="54"/>
                </a:cxn>
                <a:cxn ang="0">
                  <a:pos x="16" y="52"/>
                </a:cxn>
                <a:cxn ang="0">
                  <a:pos x="18" y="50"/>
                </a:cxn>
                <a:cxn ang="0">
                  <a:pos x="18" y="44"/>
                </a:cxn>
                <a:cxn ang="0">
                  <a:pos x="18" y="44"/>
                </a:cxn>
                <a:cxn ang="0">
                  <a:pos x="18" y="38"/>
                </a:cxn>
                <a:cxn ang="0">
                  <a:pos x="16" y="34"/>
                </a:cxn>
                <a:cxn ang="0">
                  <a:pos x="12" y="32"/>
                </a:cxn>
                <a:cxn ang="0">
                  <a:pos x="8" y="30"/>
                </a:cxn>
                <a:cxn ang="0">
                  <a:pos x="6" y="30"/>
                </a:cxn>
                <a:cxn ang="0">
                  <a:pos x="6" y="56"/>
                </a:cxn>
              </a:cxnLst>
              <a:rect l="0" t="0" r="r" b="b"/>
              <a:pathLst>
                <a:path w="24" h="60">
                  <a:moveTo>
                    <a:pt x="0" y="60"/>
                  </a:moveTo>
                  <a:lnTo>
                    <a:pt x="0" y="0"/>
                  </a:lnTo>
                  <a:lnTo>
                    <a:pt x="8" y="0"/>
                  </a:lnTo>
                  <a:lnTo>
                    <a:pt x="8" y="0"/>
                  </a:lnTo>
                  <a:lnTo>
                    <a:pt x="14" y="0"/>
                  </a:lnTo>
                  <a:lnTo>
                    <a:pt x="18" y="2"/>
                  </a:lnTo>
                  <a:lnTo>
                    <a:pt x="22" y="6"/>
                  </a:lnTo>
                  <a:lnTo>
                    <a:pt x="22" y="14"/>
                  </a:lnTo>
                  <a:lnTo>
                    <a:pt x="22" y="14"/>
                  </a:lnTo>
                  <a:lnTo>
                    <a:pt x="22" y="22"/>
                  </a:lnTo>
                  <a:lnTo>
                    <a:pt x="20" y="26"/>
                  </a:lnTo>
                  <a:lnTo>
                    <a:pt x="16" y="28"/>
                  </a:lnTo>
                  <a:lnTo>
                    <a:pt x="16" y="28"/>
                  </a:lnTo>
                  <a:lnTo>
                    <a:pt x="16" y="28"/>
                  </a:lnTo>
                  <a:lnTo>
                    <a:pt x="20" y="30"/>
                  </a:lnTo>
                  <a:lnTo>
                    <a:pt x="22" y="34"/>
                  </a:lnTo>
                  <a:lnTo>
                    <a:pt x="24" y="38"/>
                  </a:lnTo>
                  <a:lnTo>
                    <a:pt x="24" y="44"/>
                  </a:lnTo>
                  <a:lnTo>
                    <a:pt x="24" y="44"/>
                  </a:lnTo>
                  <a:lnTo>
                    <a:pt x="24" y="52"/>
                  </a:lnTo>
                  <a:lnTo>
                    <a:pt x="20" y="56"/>
                  </a:lnTo>
                  <a:lnTo>
                    <a:pt x="16" y="60"/>
                  </a:lnTo>
                  <a:lnTo>
                    <a:pt x="8" y="60"/>
                  </a:lnTo>
                  <a:lnTo>
                    <a:pt x="0" y="60"/>
                  </a:lnTo>
                  <a:close/>
                  <a:moveTo>
                    <a:pt x="6" y="26"/>
                  </a:moveTo>
                  <a:lnTo>
                    <a:pt x="8" y="26"/>
                  </a:lnTo>
                  <a:lnTo>
                    <a:pt x="8" y="26"/>
                  </a:lnTo>
                  <a:lnTo>
                    <a:pt x="12" y="26"/>
                  </a:lnTo>
                  <a:lnTo>
                    <a:pt x="14" y="26"/>
                  </a:lnTo>
                  <a:lnTo>
                    <a:pt x="16" y="22"/>
                  </a:lnTo>
                  <a:lnTo>
                    <a:pt x="18" y="14"/>
                  </a:lnTo>
                  <a:lnTo>
                    <a:pt x="18" y="14"/>
                  </a:lnTo>
                  <a:lnTo>
                    <a:pt x="16" y="10"/>
                  </a:lnTo>
                  <a:lnTo>
                    <a:pt x="16" y="6"/>
                  </a:lnTo>
                  <a:lnTo>
                    <a:pt x="12" y="4"/>
                  </a:lnTo>
                  <a:lnTo>
                    <a:pt x="8" y="4"/>
                  </a:lnTo>
                  <a:lnTo>
                    <a:pt x="6" y="4"/>
                  </a:lnTo>
                  <a:lnTo>
                    <a:pt x="6" y="26"/>
                  </a:lnTo>
                  <a:close/>
                  <a:moveTo>
                    <a:pt x="6" y="56"/>
                  </a:moveTo>
                  <a:lnTo>
                    <a:pt x="8" y="56"/>
                  </a:lnTo>
                  <a:lnTo>
                    <a:pt x="8" y="56"/>
                  </a:lnTo>
                  <a:lnTo>
                    <a:pt x="14" y="54"/>
                  </a:lnTo>
                  <a:lnTo>
                    <a:pt x="16" y="52"/>
                  </a:lnTo>
                  <a:lnTo>
                    <a:pt x="18" y="50"/>
                  </a:lnTo>
                  <a:lnTo>
                    <a:pt x="18" y="44"/>
                  </a:lnTo>
                  <a:lnTo>
                    <a:pt x="18" y="44"/>
                  </a:lnTo>
                  <a:lnTo>
                    <a:pt x="18" y="38"/>
                  </a:lnTo>
                  <a:lnTo>
                    <a:pt x="16" y="34"/>
                  </a:lnTo>
                  <a:lnTo>
                    <a:pt x="12" y="32"/>
                  </a:lnTo>
                  <a:lnTo>
                    <a:pt x="8" y="30"/>
                  </a:lnTo>
                  <a:lnTo>
                    <a:pt x="6" y="30"/>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44" name="Freeform 6068">
              <a:extLst>
                <a:ext uri="{FF2B5EF4-FFF2-40B4-BE49-F238E27FC236}">
                  <a16:creationId xmlns:a16="http://schemas.microsoft.com/office/drawing/2014/main" id="{B1F2B832-9FFB-E643-B3C3-FF254E0A5BC6}"/>
                </a:ext>
              </a:extLst>
            </p:cNvPr>
            <p:cNvSpPr>
              <a:spLocks/>
            </p:cNvSpPr>
            <p:nvPr/>
          </p:nvSpPr>
          <p:spPr bwMode="auto">
            <a:xfrm>
              <a:off x="2383398" y="3103540"/>
              <a:ext cx="33833" cy="94560"/>
            </a:xfrm>
            <a:custGeom>
              <a:avLst/>
              <a:gdLst/>
              <a:ahLst/>
              <a:cxnLst>
                <a:cxn ang="0">
                  <a:pos x="20" y="4"/>
                </a:cxn>
                <a:cxn ang="0">
                  <a:pos x="6" y="4"/>
                </a:cxn>
                <a:cxn ang="0">
                  <a:pos x="6" y="26"/>
                </a:cxn>
                <a:cxn ang="0">
                  <a:pos x="20" y="26"/>
                </a:cxn>
                <a:cxn ang="0">
                  <a:pos x="20" y="32"/>
                </a:cxn>
                <a:cxn ang="0">
                  <a:pos x="6" y="32"/>
                </a:cxn>
                <a:cxn ang="0">
                  <a:pos x="6" y="54"/>
                </a:cxn>
                <a:cxn ang="0">
                  <a:pos x="20" y="54"/>
                </a:cxn>
                <a:cxn ang="0">
                  <a:pos x="20" y="60"/>
                </a:cxn>
                <a:cxn ang="0">
                  <a:pos x="0" y="60"/>
                </a:cxn>
                <a:cxn ang="0">
                  <a:pos x="0" y="0"/>
                </a:cxn>
                <a:cxn ang="0">
                  <a:pos x="20" y="0"/>
                </a:cxn>
                <a:cxn ang="0">
                  <a:pos x="20" y="4"/>
                </a:cxn>
              </a:cxnLst>
              <a:rect l="0" t="0" r="r" b="b"/>
              <a:pathLst>
                <a:path w="20" h="60">
                  <a:moveTo>
                    <a:pt x="20" y="4"/>
                  </a:moveTo>
                  <a:lnTo>
                    <a:pt x="6" y="4"/>
                  </a:lnTo>
                  <a:lnTo>
                    <a:pt x="6" y="26"/>
                  </a:lnTo>
                  <a:lnTo>
                    <a:pt x="20" y="26"/>
                  </a:lnTo>
                  <a:lnTo>
                    <a:pt x="20" y="32"/>
                  </a:lnTo>
                  <a:lnTo>
                    <a:pt x="6" y="32"/>
                  </a:lnTo>
                  <a:lnTo>
                    <a:pt x="6" y="54"/>
                  </a:lnTo>
                  <a:lnTo>
                    <a:pt x="20" y="54"/>
                  </a:lnTo>
                  <a:lnTo>
                    <a:pt x="20" y="60"/>
                  </a:lnTo>
                  <a:lnTo>
                    <a:pt x="0" y="60"/>
                  </a:lnTo>
                  <a:lnTo>
                    <a:pt x="0" y="0"/>
                  </a:lnTo>
                  <a:lnTo>
                    <a:pt x="20" y="0"/>
                  </a:lnTo>
                  <a:lnTo>
                    <a:pt x="20"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45" name="Freeform 6069">
              <a:extLst>
                <a:ext uri="{FF2B5EF4-FFF2-40B4-BE49-F238E27FC236}">
                  <a16:creationId xmlns:a16="http://schemas.microsoft.com/office/drawing/2014/main" id="{C9AC1EED-DD04-034D-B287-642C20F1B3BB}"/>
                </a:ext>
              </a:extLst>
            </p:cNvPr>
            <p:cNvSpPr>
              <a:spLocks noEditPoints="1"/>
            </p:cNvSpPr>
            <p:nvPr/>
          </p:nvSpPr>
          <p:spPr bwMode="auto">
            <a:xfrm>
              <a:off x="2429919" y="3103540"/>
              <a:ext cx="38063" cy="94560"/>
            </a:xfrm>
            <a:custGeom>
              <a:avLst/>
              <a:gdLst/>
              <a:ahLst/>
              <a:cxnLst>
                <a:cxn ang="0">
                  <a:pos x="0" y="60"/>
                </a:cxn>
                <a:cxn ang="0">
                  <a:pos x="0" y="0"/>
                </a:cxn>
                <a:cxn ang="0">
                  <a:pos x="6" y="0"/>
                </a:cxn>
                <a:cxn ang="0">
                  <a:pos x="6" y="0"/>
                </a:cxn>
                <a:cxn ang="0">
                  <a:pos x="12" y="0"/>
                </a:cxn>
                <a:cxn ang="0">
                  <a:pos x="16" y="2"/>
                </a:cxn>
                <a:cxn ang="0">
                  <a:pos x="20" y="6"/>
                </a:cxn>
                <a:cxn ang="0">
                  <a:pos x="22" y="14"/>
                </a:cxn>
                <a:cxn ang="0">
                  <a:pos x="22" y="14"/>
                </a:cxn>
                <a:cxn ang="0">
                  <a:pos x="22" y="20"/>
                </a:cxn>
                <a:cxn ang="0">
                  <a:pos x="20" y="26"/>
                </a:cxn>
                <a:cxn ang="0">
                  <a:pos x="16" y="28"/>
                </a:cxn>
                <a:cxn ang="0">
                  <a:pos x="10" y="30"/>
                </a:cxn>
                <a:cxn ang="0">
                  <a:pos x="24" y="60"/>
                </a:cxn>
                <a:cxn ang="0">
                  <a:pos x="18" y="60"/>
                </a:cxn>
                <a:cxn ang="0">
                  <a:pos x="6" y="30"/>
                </a:cxn>
                <a:cxn ang="0">
                  <a:pos x="6" y="30"/>
                </a:cxn>
                <a:cxn ang="0">
                  <a:pos x="6" y="60"/>
                </a:cxn>
                <a:cxn ang="0">
                  <a:pos x="0" y="60"/>
                </a:cxn>
                <a:cxn ang="0">
                  <a:pos x="6" y="26"/>
                </a:cxn>
                <a:cxn ang="0">
                  <a:pos x="8" y="26"/>
                </a:cxn>
                <a:cxn ang="0">
                  <a:pos x="8" y="26"/>
                </a:cxn>
                <a:cxn ang="0">
                  <a:pos x="12" y="26"/>
                </a:cxn>
                <a:cxn ang="0">
                  <a:pos x="14" y="24"/>
                </a:cxn>
                <a:cxn ang="0">
                  <a:pos x="16" y="20"/>
                </a:cxn>
                <a:cxn ang="0">
                  <a:pos x="16" y="16"/>
                </a:cxn>
                <a:cxn ang="0">
                  <a:pos x="16" y="16"/>
                </a:cxn>
                <a:cxn ang="0">
                  <a:pos x="16" y="10"/>
                </a:cxn>
                <a:cxn ang="0">
                  <a:pos x="14" y="6"/>
                </a:cxn>
                <a:cxn ang="0">
                  <a:pos x="10" y="4"/>
                </a:cxn>
                <a:cxn ang="0">
                  <a:pos x="6" y="4"/>
                </a:cxn>
                <a:cxn ang="0">
                  <a:pos x="6" y="4"/>
                </a:cxn>
                <a:cxn ang="0">
                  <a:pos x="6" y="26"/>
                </a:cxn>
              </a:cxnLst>
              <a:rect l="0" t="0" r="r" b="b"/>
              <a:pathLst>
                <a:path w="24" h="60">
                  <a:moveTo>
                    <a:pt x="0" y="60"/>
                  </a:moveTo>
                  <a:lnTo>
                    <a:pt x="0" y="0"/>
                  </a:lnTo>
                  <a:lnTo>
                    <a:pt x="6" y="0"/>
                  </a:lnTo>
                  <a:lnTo>
                    <a:pt x="6" y="0"/>
                  </a:lnTo>
                  <a:lnTo>
                    <a:pt x="12" y="0"/>
                  </a:lnTo>
                  <a:lnTo>
                    <a:pt x="16" y="2"/>
                  </a:lnTo>
                  <a:lnTo>
                    <a:pt x="20" y="6"/>
                  </a:lnTo>
                  <a:lnTo>
                    <a:pt x="22" y="14"/>
                  </a:lnTo>
                  <a:lnTo>
                    <a:pt x="22" y="14"/>
                  </a:lnTo>
                  <a:lnTo>
                    <a:pt x="22" y="20"/>
                  </a:lnTo>
                  <a:lnTo>
                    <a:pt x="20" y="26"/>
                  </a:lnTo>
                  <a:lnTo>
                    <a:pt x="16" y="28"/>
                  </a:lnTo>
                  <a:lnTo>
                    <a:pt x="10" y="30"/>
                  </a:lnTo>
                  <a:lnTo>
                    <a:pt x="24" y="60"/>
                  </a:lnTo>
                  <a:lnTo>
                    <a:pt x="18" y="60"/>
                  </a:lnTo>
                  <a:lnTo>
                    <a:pt x="6" y="30"/>
                  </a:lnTo>
                  <a:lnTo>
                    <a:pt x="6" y="30"/>
                  </a:lnTo>
                  <a:lnTo>
                    <a:pt x="6" y="60"/>
                  </a:lnTo>
                  <a:lnTo>
                    <a:pt x="0" y="60"/>
                  </a:lnTo>
                  <a:close/>
                  <a:moveTo>
                    <a:pt x="6" y="26"/>
                  </a:moveTo>
                  <a:lnTo>
                    <a:pt x="8" y="26"/>
                  </a:lnTo>
                  <a:lnTo>
                    <a:pt x="8" y="26"/>
                  </a:lnTo>
                  <a:lnTo>
                    <a:pt x="12" y="26"/>
                  </a:lnTo>
                  <a:lnTo>
                    <a:pt x="14" y="24"/>
                  </a:lnTo>
                  <a:lnTo>
                    <a:pt x="16" y="20"/>
                  </a:lnTo>
                  <a:lnTo>
                    <a:pt x="16" y="16"/>
                  </a:lnTo>
                  <a:lnTo>
                    <a:pt x="16" y="16"/>
                  </a:lnTo>
                  <a:lnTo>
                    <a:pt x="16" y="10"/>
                  </a:lnTo>
                  <a:lnTo>
                    <a:pt x="14" y="6"/>
                  </a:lnTo>
                  <a:lnTo>
                    <a:pt x="10" y="4"/>
                  </a:lnTo>
                  <a:lnTo>
                    <a:pt x="6"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46" name="Rectangle 6070">
              <a:extLst>
                <a:ext uri="{FF2B5EF4-FFF2-40B4-BE49-F238E27FC236}">
                  <a16:creationId xmlns:a16="http://schemas.microsoft.com/office/drawing/2014/main" id="{E8494FC5-F691-7446-8FF4-B2E85C627817}"/>
                </a:ext>
              </a:extLst>
            </p:cNvPr>
            <p:cNvSpPr>
              <a:spLocks noChangeArrowheads="1"/>
            </p:cNvSpPr>
            <p:nvPr/>
          </p:nvSpPr>
          <p:spPr bwMode="auto">
            <a:xfrm>
              <a:off x="2476440" y="3103540"/>
              <a:ext cx="10572"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47" name="Freeform 6071">
              <a:extLst>
                <a:ext uri="{FF2B5EF4-FFF2-40B4-BE49-F238E27FC236}">
                  <a16:creationId xmlns:a16="http://schemas.microsoft.com/office/drawing/2014/main" id="{00EC31DC-6CFE-2745-AF94-742205FF0780}"/>
                </a:ext>
              </a:extLst>
            </p:cNvPr>
            <p:cNvSpPr>
              <a:spLocks noEditPoints="1"/>
            </p:cNvSpPr>
            <p:nvPr/>
          </p:nvSpPr>
          <p:spPr bwMode="auto">
            <a:xfrm>
              <a:off x="2493357" y="3103540"/>
              <a:ext cx="46521" cy="94560"/>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2"/>
                </a:cxn>
                <a:cxn ang="0">
                  <a:pos x="16" y="20"/>
                </a:cxn>
                <a:cxn ang="0">
                  <a:pos x="16" y="20"/>
                </a:cxn>
                <a:cxn ang="0">
                  <a:pos x="14" y="8"/>
                </a:cxn>
                <a:cxn ang="0">
                  <a:pos x="14" y="8"/>
                </a:cxn>
                <a:cxn ang="0">
                  <a:pos x="14" y="8"/>
                </a:cxn>
                <a:cxn ang="0">
                  <a:pos x="14" y="20"/>
                </a:cxn>
                <a:cxn ang="0">
                  <a:pos x="10" y="42"/>
                </a:cxn>
                <a:cxn ang="0">
                  <a:pos x="20" y="42"/>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2"/>
                  </a:moveTo>
                  <a:lnTo>
                    <a:pt x="16" y="20"/>
                  </a:lnTo>
                  <a:lnTo>
                    <a:pt x="16" y="20"/>
                  </a:lnTo>
                  <a:lnTo>
                    <a:pt x="14" y="8"/>
                  </a:lnTo>
                  <a:lnTo>
                    <a:pt x="14" y="8"/>
                  </a:lnTo>
                  <a:lnTo>
                    <a:pt x="14" y="8"/>
                  </a:lnTo>
                  <a:lnTo>
                    <a:pt x="14"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48" name="Freeform 6072">
              <a:extLst>
                <a:ext uri="{FF2B5EF4-FFF2-40B4-BE49-F238E27FC236}">
                  <a16:creationId xmlns:a16="http://schemas.microsoft.com/office/drawing/2014/main" id="{BE032802-25FD-394D-B19E-C328F7116F2F}"/>
                </a:ext>
              </a:extLst>
            </p:cNvPr>
            <p:cNvSpPr>
              <a:spLocks/>
            </p:cNvSpPr>
            <p:nvPr/>
          </p:nvSpPr>
          <p:spPr bwMode="auto">
            <a:xfrm>
              <a:off x="2307273" y="2637339"/>
              <a:ext cx="44406" cy="98958"/>
            </a:xfrm>
            <a:custGeom>
              <a:avLst/>
              <a:gdLst/>
              <a:ahLst/>
              <a:cxnLst>
                <a:cxn ang="0">
                  <a:pos x="14" y="30"/>
                </a:cxn>
                <a:cxn ang="0">
                  <a:pos x="28" y="30"/>
                </a:cxn>
                <a:cxn ang="0">
                  <a:pos x="28" y="40"/>
                </a:cxn>
                <a:cxn ang="0">
                  <a:pos x="28" y="40"/>
                </a:cxn>
                <a:cxn ang="0">
                  <a:pos x="26" y="48"/>
                </a:cxn>
                <a:cxn ang="0">
                  <a:pos x="26" y="54"/>
                </a:cxn>
                <a:cxn ang="0">
                  <a:pos x="22" y="60"/>
                </a:cxn>
                <a:cxn ang="0">
                  <a:pos x="18" y="62"/>
                </a:cxn>
                <a:cxn ang="0">
                  <a:pos x="14" y="62"/>
                </a:cxn>
                <a:cxn ang="0">
                  <a:pos x="14" y="62"/>
                </a:cxn>
                <a:cxn ang="0">
                  <a:pos x="10" y="62"/>
                </a:cxn>
                <a:cxn ang="0">
                  <a:pos x="6" y="60"/>
                </a:cxn>
                <a:cxn ang="0">
                  <a:pos x="2" y="52"/>
                </a:cxn>
                <a:cxn ang="0">
                  <a:pos x="0" y="42"/>
                </a:cxn>
                <a:cxn ang="0">
                  <a:pos x="0" y="30"/>
                </a:cxn>
                <a:cxn ang="0">
                  <a:pos x="0" y="30"/>
                </a:cxn>
                <a:cxn ang="0">
                  <a:pos x="0" y="18"/>
                </a:cxn>
                <a:cxn ang="0">
                  <a:pos x="2" y="10"/>
                </a:cxn>
                <a:cxn ang="0">
                  <a:pos x="8" y="2"/>
                </a:cxn>
                <a:cxn ang="0">
                  <a:pos x="10" y="0"/>
                </a:cxn>
                <a:cxn ang="0">
                  <a:pos x="14" y="0"/>
                </a:cxn>
                <a:cxn ang="0">
                  <a:pos x="14" y="0"/>
                </a:cxn>
                <a:cxn ang="0">
                  <a:pos x="20" y="0"/>
                </a:cxn>
                <a:cxn ang="0">
                  <a:pos x="24" y="4"/>
                </a:cxn>
                <a:cxn ang="0">
                  <a:pos x="26" y="6"/>
                </a:cxn>
                <a:cxn ang="0">
                  <a:pos x="28" y="12"/>
                </a:cxn>
                <a:cxn ang="0">
                  <a:pos x="22" y="14"/>
                </a:cxn>
                <a:cxn ang="0">
                  <a:pos x="22" y="14"/>
                </a:cxn>
                <a:cxn ang="0">
                  <a:pos x="20" y="8"/>
                </a:cxn>
                <a:cxn ang="0">
                  <a:pos x="18" y="6"/>
                </a:cxn>
                <a:cxn ang="0">
                  <a:pos x="16" y="6"/>
                </a:cxn>
                <a:cxn ang="0">
                  <a:pos x="16" y="6"/>
                </a:cxn>
                <a:cxn ang="0">
                  <a:pos x="12" y="6"/>
                </a:cxn>
                <a:cxn ang="0">
                  <a:pos x="10" y="8"/>
                </a:cxn>
                <a:cxn ang="0">
                  <a:pos x="8" y="14"/>
                </a:cxn>
                <a:cxn ang="0">
                  <a:pos x="6" y="20"/>
                </a:cxn>
                <a:cxn ang="0">
                  <a:pos x="6" y="28"/>
                </a:cxn>
                <a:cxn ang="0">
                  <a:pos x="6" y="28"/>
                </a:cxn>
                <a:cxn ang="0">
                  <a:pos x="6" y="42"/>
                </a:cxn>
                <a:cxn ang="0">
                  <a:pos x="8" y="52"/>
                </a:cxn>
                <a:cxn ang="0">
                  <a:pos x="10" y="56"/>
                </a:cxn>
                <a:cxn ang="0">
                  <a:pos x="14" y="56"/>
                </a:cxn>
                <a:cxn ang="0">
                  <a:pos x="14" y="56"/>
                </a:cxn>
                <a:cxn ang="0">
                  <a:pos x="18" y="56"/>
                </a:cxn>
                <a:cxn ang="0">
                  <a:pos x="20" y="52"/>
                </a:cxn>
                <a:cxn ang="0">
                  <a:pos x="22" y="38"/>
                </a:cxn>
                <a:cxn ang="0">
                  <a:pos x="22" y="34"/>
                </a:cxn>
                <a:cxn ang="0">
                  <a:pos x="14" y="34"/>
                </a:cxn>
                <a:cxn ang="0">
                  <a:pos x="14" y="30"/>
                </a:cxn>
              </a:cxnLst>
              <a:rect l="0" t="0" r="r" b="b"/>
              <a:pathLst>
                <a:path w="28" h="62">
                  <a:moveTo>
                    <a:pt x="14" y="30"/>
                  </a:moveTo>
                  <a:lnTo>
                    <a:pt x="28" y="30"/>
                  </a:lnTo>
                  <a:lnTo>
                    <a:pt x="28" y="40"/>
                  </a:lnTo>
                  <a:lnTo>
                    <a:pt x="28" y="40"/>
                  </a:lnTo>
                  <a:lnTo>
                    <a:pt x="26" y="48"/>
                  </a:lnTo>
                  <a:lnTo>
                    <a:pt x="26" y="54"/>
                  </a:lnTo>
                  <a:lnTo>
                    <a:pt x="22" y="60"/>
                  </a:lnTo>
                  <a:lnTo>
                    <a:pt x="18" y="62"/>
                  </a:lnTo>
                  <a:lnTo>
                    <a:pt x="14" y="62"/>
                  </a:lnTo>
                  <a:lnTo>
                    <a:pt x="14" y="62"/>
                  </a:lnTo>
                  <a:lnTo>
                    <a:pt x="10" y="62"/>
                  </a:lnTo>
                  <a:lnTo>
                    <a:pt x="6" y="60"/>
                  </a:lnTo>
                  <a:lnTo>
                    <a:pt x="2" y="52"/>
                  </a:lnTo>
                  <a:lnTo>
                    <a:pt x="0" y="42"/>
                  </a:lnTo>
                  <a:lnTo>
                    <a:pt x="0" y="30"/>
                  </a:lnTo>
                  <a:lnTo>
                    <a:pt x="0" y="30"/>
                  </a:lnTo>
                  <a:lnTo>
                    <a:pt x="0" y="18"/>
                  </a:lnTo>
                  <a:lnTo>
                    <a:pt x="2" y="10"/>
                  </a:lnTo>
                  <a:lnTo>
                    <a:pt x="8" y="2"/>
                  </a:lnTo>
                  <a:lnTo>
                    <a:pt x="10" y="0"/>
                  </a:lnTo>
                  <a:lnTo>
                    <a:pt x="14" y="0"/>
                  </a:lnTo>
                  <a:lnTo>
                    <a:pt x="14" y="0"/>
                  </a:lnTo>
                  <a:lnTo>
                    <a:pt x="20" y="0"/>
                  </a:lnTo>
                  <a:lnTo>
                    <a:pt x="24" y="4"/>
                  </a:lnTo>
                  <a:lnTo>
                    <a:pt x="26" y="6"/>
                  </a:lnTo>
                  <a:lnTo>
                    <a:pt x="28" y="12"/>
                  </a:lnTo>
                  <a:lnTo>
                    <a:pt x="22" y="14"/>
                  </a:lnTo>
                  <a:lnTo>
                    <a:pt x="22" y="14"/>
                  </a:lnTo>
                  <a:lnTo>
                    <a:pt x="20" y="8"/>
                  </a:lnTo>
                  <a:lnTo>
                    <a:pt x="18" y="6"/>
                  </a:lnTo>
                  <a:lnTo>
                    <a:pt x="16" y="6"/>
                  </a:lnTo>
                  <a:lnTo>
                    <a:pt x="16" y="6"/>
                  </a:lnTo>
                  <a:lnTo>
                    <a:pt x="12" y="6"/>
                  </a:lnTo>
                  <a:lnTo>
                    <a:pt x="10" y="8"/>
                  </a:lnTo>
                  <a:lnTo>
                    <a:pt x="8" y="14"/>
                  </a:lnTo>
                  <a:lnTo>
                    <a:pt x="6" y="20"/>
                  </a:lnTo>
                  <a:lnTo>
                    <a:pt x="6" y="28"/>
                  </a:lnTo>
                  <a:lnTo>
                    <a:pt x="6" y="28"/>
                  </a:lnTo>
                  <a:lnTo>
                    <a:pt x="6" y="42"/>
                  </a:lnTo>
                  <a:lnTo>
                    <a:pt x="8" y="52"/>
                  </a:lnTo>
                  <a:lnTo>
                    <a:pt x="10" y="56"/>
                  </a:lnTo>
                  <a:lnTo>
                    <a:pt x="14" y="56"/>
                  </a:lnTo>
                  <a:lnTo>
                    <a:pt x="14" y="56"/>
                  </a:lnTo>
                  <a:lnTo>
                    <a:pt x="18" y="56"/>
                  </a:lnTo>
                  <a:lnTo>
                    <a:pt x="20" y="52"/>
                  </a:lnTo>
                  <a:lnTo>
                    <a:pt x="22" y="38"/>
                  </a:lnTo>
                  <a:lnTo>
                    <a:pt x="22" y="34"/>
                  </a:lnTo>
                  <a:lnTo>
                    <a:pt x="14" y="34"/>
                  </a:lnTo>
                  <a:lnTo>
                    <a:pt x="14"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49" name="Freeform 6073">
              <a:extLst>
                <a:ext uri="{FF2B5EF4-FFF2-40B4-BE49-F238E27FC236}">
                  <a16:creationId xmlns:a16="http://schemas.microsoft.com/office/drawing/2014/main" id="{2387AB46-460E-584A-990E-6CDFB683BF29}"/>
                </a:ext>
              </a:extLst>
            </p:cNvPr>
            <p:cNvSpPr>
              <a:spLocks/>
            </p:cNvSpPr>
            <p:nvPr/>
          </p:nvSpPr>
          <p:spPr bwMode="auto">
            <a:xfrm>
              <a:off x="2362253" y="2637339"/>
              <a:ext cx="40177" cy="98958"/>
            </a:xfrm>
            <a:custGeom>
              <a:avLst/>
              <a:gdLst/>
              <a:ahLst/>
              <a:cxnLst>
                <a:cxn ang="0">
                  <a:pos x="26" y="42"/>
                </a:cxn>
                <a:cxn ang="0">
                  <a:pos x="26" y="42"/>
                </a:cxn>
                <a:cxn ang="0">
                  <a:pos x="26" y="50"/>
                </a:cxn>
                <a:cxn ang="0">
                  <a:pos x="24" y="56"/>
                </a:cxn>
                <a:cxn ang="0">
                  <a:pos x="20" y="60"/>
                </a:cxn>
                <a:cxn ang="0">
                  <a:pos x="14" y="62"/>
                </a:cxn>
                <a:cxn ang="0">
                  <a:pos x="14" y="62"/>
                </a:cxn>
                <a:cxn ang="0">
                  <a:pos x="6" y="60"/>
                </a:cxn>
                <a:cxn ang="0">
                  <a:pos x="2" y="56"/>
                </a:cxn>
                <a:cxn ang="0">
                  <a:pos x="2" y="50"/>
                </a:cxn>
                <a:cxn ang="0">
                  <a:pos x="0" y="42"/>
                </a:cxn>
                <a:cxn ang="0">
                  <a:pos x="0" y="0"/>
                </a:cxn>
                <a:cxn ang="0">
                  <a:pos x="6" y="0"/>
                </a:cxn>
                <a:cxn ang="0">
                  <a:pos x="6" y="42"/>
                </a:cxn>
                <a:cxn ang="0">
                  <a:pos x="6" y="42"/>
                </a:cxn>
                <a:cxn ang="0">
                  <a:pos x="8" y="52"/>
                </a:cxn>
                <a:cxn ang="0">
                  <a:pos x="10" y="56"/>
                </a:cxn>
                <a:cxn ang="0">
                  <a:pos x="14" y="56"/>
                </a:cxn>
                <a:cxn ang="0">
                  <a:pos x="14" y="56"/>
                </a:cxn>
                <a:cxn ang="0">
                  <a:pos x="18" y="56"/>
                </a:cxn>
                <a:cxn ang="0">
                  <a:pos x="20" y="52"/>
                </a:cxn>
                <a:cxn ang="0">
                  <a:pos x="20" y="42"/>
                </a:cxn>
                <a:cxn ang="0">
                  <a:pos x="20" y="0"/>
                </a:cxn>
                <a:cxn ang="0">
                  <a:pos x="26" y="0"/>
                </a:cxn>
                <a:cxn ang="0">
                  <a:pos x="26" y="42"/>
                </a:cxn>
              </a:cxnLst>
              <a:rect l="0" t="0" r="r" b="b"/>
              <a:pathLst>
                <a:path w="26" h="62">
                  <a:moveTo>
                    <a:pt x="26" y="42"/>
                  </a:moveTo>
                  <a:lnTo>
                    <a:pt x="26" y="42"/>
                  </a:lnTo>
                  <a:lnTo>
                    <a:pt x="26" y="50"/>
                  </a:lnTo>
                  <a:lnTo>
                    <a:pt x="24" y="56"/>
                  </a:lnTo>
                  <a:lnTo>
                    <a:pt x="20" y="60"/>
                  </a:lnTo>
                  <a:lnTo>
                    <a:pt x="14" y="62"/>
                  </a:lnTo>
                  <a:lnTo>
                    <a:pt x="14" y="62"/>
                  </a:lnTo>
                  <a:lnTo>
                    <a:pt x="6" y="60"/>
                  </a:lnTo>
                  <a:lnTo>
                    <a:pt x="2" y="56"/>
                  </a:lnTo>
                  <a:lnTo>
                    <a:pt x="2" y="50"/>
                  </a:lnTo>
                  <a:lnTo>
                    <a:pt x="0" y="42"/>
                  </a:lnTo>
                  <a:lnTo>
                    <a:pt x="0" y="0"/>
                  </a:lnTo>
                  <a:lnTo>
                    <a:pt x="6" y="0"/>
                  </a:lnTo>
                  <a:lnTo>
                    <a:pt x="6" y="42"/>
                  </a:lnTo>
                  <a:lnTo>
                    <a:pt x="6" y="42"/>
                  </a:lnTo>
                  <a:lnTo>
                    <a:pt x="8" y="52"/>
                  </a:lnTo>
                  <a:lnTo>
                    <a:pt x="10" y="56"/>
                  </a:lnTo>
                  <a:lnTo>
                    <a:pt x="14" y="56"/>
                  </a:lnTo>
                  <a:lnTo>
                    <a:pt x="14" y="56"/>
                  </a:lnTo>
                  <a:lnTo>
                    <a:pt x="18" y="56"/>
                  </a:lnTo>
                  <a:lnTo>
                    <a:pt x="20" y="52"/>
                  </a:lnTo>
                  <a:lnTo>
                    <a:pt x="20" y="42"/>
                  </a:lnTo>
                  <a:lnTo>
                    <a:pt x="20" y="0"/>
                  </a:lnTo>
                  <a:lnTo>
                    <a:pt x="26" y="0"/>
                  </a:lnTo>
                  <a:lnTo>
                    <a:pt x="26"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50" name="Rectangle 6074">
              <a:extLst>
                <a:ext uri="{FF2B5EF4-FFF2-40B4-BE49-F238E27FC236}">
                  <a16:creationId xmlns:a16="http://schemas.microsoft.com/office/drawing/2014/main" id="{AEF2F3B6-9387-1642-89EB-00C09ECE3EA4}"/>
                </a:ext>
              </a:extLst>
            </p:cNvPr>
            <p:cNvSpPr>
              <a:spLocks noChangeArrowheads="1"/>
            </p:cNvSpPr>
            <p:nvPr/>
          </p:nvSpPr>
          <p:spPr bwMode="auto">
            <a:xfrm>
              <a:off x="2419346" y="2637339"/>
              <a:ext cx="10574" cy="98958"/>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51" name="Freeform 6075">
              <a:extLst>
                <a:ext uri="{FF2B5EF4-FFF2-40B4-BE49-F238E27FC236}">
                  <a16:creationId xmlns:a16="http://schemas.microsoft.com/office/drawing/2014/main" id="{3BE54E7B-BEA5-B84A-A512-18D9C0E5D62A}"/>
                </a:ext>
              </a:extLst>
            </p:cNvPr>
            <p:cNvSpPr>
              <a:spLocks/>
            </p:cNvSpPr>
            <p:nvPr/>
          </p:nvSpPr>
          <p:spPr bwMode="auto">
            <a:xfrm>
              <a:off x="2442607" y="2637339"/>
              <a:ext cx="40177" cy="98958"/>
            </a:xfrm>
            <a:custGeom>
              <a:avLst/>
              <a:gdLst/>
              <a:ahLst/>
              <a:cxnLst>
                <a:cxn ang="0">
                  <a:pos x="26" y="62"/>
                </a:cxn>
                <a:cxn ang="0">
                  <a:pos x="20" y="62"/>
                </a:cxn>
                <a:cxn ang="0">
                  <a:pos x="8" y="20"/>
                </a:cxn>
                <a:cxn ang="0">
                  <a:pos x="8" y="20"/>
                </a:cxn>
                <a:cxn ang="0">
                  <a:pos x="6" y="12"/>
                </a:cxn>
                <a:cxn ang="0">
                  <a:pos x="4" y="12"/>
                </a:cxn>
                <a:cxn ang="0">
                  <a:pos x="4" y="12"/>
                </a:cxn>
                <a:cxn ang="0">
                  <a:pos x="6" y="24"/>
                </a:cxn>
                <a:cxn ang="0">
                  <a:pos x="6" y="62"/>
                </a:cxn>
                <a:cxn ang="0">
                  <a:pos x="0" y="62"/>
                </a:cxn>
                <a:cxn ang="0">
                  <a:pos x="0" y="0"/>
                </a:cxn>
                <a:cxn ang="0">
                  <a:pos x="6" y="0"/>
                </a:cxn>
                <a:cxn ang="0">
                  <a:pos x="20" y="42"/>
                </a:cxn>
                <a:cxn ang="0">
                  <a:pos x="20" y="42"/>
                </a:cxn>
                <a:cxn ang="0">
                  <a:pos x="22" y="48"/>
                </a:cxn>
                <a:cxn ang="0">
                  <a:pos x="22" y="48"/>
                </a:cxn>
                <a:cxn ang="0">
                  <a:pos x="22" y="48"/>
                </a:cxn>
                <a:cxn ang="0">
                  <a:pos x="20" y="40"/>
                </a:cxn>
                <a:cxn ang="0">
                  <a:pos x="20" y="0"/>
                </a:cxn>
                <a:cxn ang="0">
                  <a:pos x="26" y="0"/>
                </a:cxn>
                <a:cxn ang="0">
                  <a:pos x="26" y="62"/>
                </a:cxn>
              </a:cxnLst>
              <a:rect l="0" t="0" r="r" b="b"/>
              <a:pathLst>
                <a:path w="26" h="62">
                  <a:moveTo>
                    <a:pt x="26" y="62"/>
                  </a:moveTo>
                  <a:lnTo>
                    <a:pt x="20" y="62"/>
                  </a:lnTo>
                  <a:lnTo>
                    <a:pt x="8" y="20"/>
                  </a:lnTo>
                  <a:lnTo>
                    <a:pt x="8" y="20"/>
                  </a:lnTo>
                  <a:lnTo>
                    <a:pt x="6" y="12"/>
                  </a:lnTo>
                  <a:lnTo>
                    <a:pt x="4" y="12"/>
                  </a:lnTo>
                  <a:lnTo>
                    <a:pt x="4" y="12"/>
                  </a:lnTo>
                  <a:lnTo>
                    <a:pt x="6" y="24"/>
                  </a:lnTo>
                  <a:lnTo>
                    <a:pt x="6" y="62"/>
                  </a:lnTo>
                  <a:lnTo>
                    <a:pt x="0" y="62"/>
                  </a:lnTo>
                  <a:lnTo>
                    <a:pt x="0" y="0"/>
                  </a:lnTo>
                  <a:lnTo>
                    <a:pt x="6" y="0"/>
                  </a:lnTo>
                  <a:lnTo>
                    <a:pt x="20" y="42"/>
                  </a:lnTo>
                  <a:lnTo>
                    <a:pt x="20" y="42"/>
                  </a:lnTo>
                  <a:lnTo>
                    <a:pt x="22" y="48"/>
                  </a:lnTo>
                  <a:lnTo>
                    <a:pt x="22" y="48"/>
                  </a:lnTo>
                  <a:lnTo>
                    <a:pt x="22" y="48"/>
                  </a:lnTo>
                  <a:lnTo>
                    <a:pt x="20" y="40"/>
                  </a:lnTo>
                  <a:lnTo>
                    <a:pt x="20" y="0"/>
                  </a:lnTo>
                  <a:lnTo>
                    <a:pt x="26" y="0"/>
                  </a:lnTo>
                  <a:lnTo>
                    <a:pt x="26" y="6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52" name="Freeform 6076">
              <a:extLst>
                <a:ext uri="{FF2B5EF4-FFF2-40B4-BE49-F238E27FC236}">
                  <a16:creationId xmlns:a16="http://schemas.microsoft.com/office/drawing/2014/main" id="{318ED1D4-1E5E-0E48-99F2-EF6EB7DFD0C3}"/>
                </a:ext>
              </a:extLst>
            </p:cNvPr>
            <p:cNvSpPr>
              <a:spLocks/>
            </p:cNvSpPr>
            <p:nvPr/>
          </p:nvSpPr>
          <p:spPr bwMode="auto">
            <a:xfrm>
              <a:off x="2499700" y="2637339"/>
              <a:ext cx="27490" cy="98958"/>
            </a:xfrm>
            <a:custGeom>
              <a:avLst/>
              <a:gdLst/>
              <a:ahLst/>
              <a:cxnLst>
                <a:cxn ang="0">
                  <a:pos x="18" y="6"/>
                </a:cxn>
                <a:cxn ang="0">
                  <a:pos x="6" y="6"/>
                </a:cxn>
                <a:cxn ang="0">
                  <a:pos x="6" y="28"/>
                </a:cxn>
                <a:cxn ang="0">
                  <a:pos x="18" y="28"/>
                </a:cxn>
                <a:cxn ang="0">
                  <a:pos x="18" y="32"/>
                </a:cxn>
                <a:cxn ang="0">
                  <a:pos x="6" y="32"/>
                </a:cxn>
                <a:cxn ang="0">
                  <a:pos x="6" y="56"/>
                </a:cxn>
                <a:cxn ang="0">
                  <a:pos x="18" y="56"/>
                </a:cxn>
                <a:cxn ang="0">
                  <a:pos x="18" y="62"/>
                </a:cxn>
                <a:cxn ang="0">
                  <a:pos x="0" y="62"/>
                </a:cxn>
                <a:cxn ang="0">
                  <a:pos x="0" y="0"/>
                </a:cxn>
                <a:cxn ang="0">
                  <a:pos x="18" y="0"/>
                </a:cxn>
                <a:cxn ang="0">
                  <a:pos x="18" y="6"/>
                </a:cxn>
              </a:cxnLst>
              <a:rect l="0" t="0" r="r" b="b"/>
              <a:pathLst>
                <a:path w="18" h="62">
                  <a:moveTo>
                    <a:pt x="18" y="6"/>
                  </a:moveTo>
                  <a:lnTo>
                    <a:pt x="6" y="6"/>
                  </a:lnTo>
                  <a:lnTo>
                    <a:pt x="6" y="28"/>
                  </a:lnTo>
                  <a:lnTo>
                    <a:pt x="18" y="28"/>
                  </a:lnTo>
                  <a:lnTo>
                    <a:pt x="18" y="32"/>
                  </a:lnTo>
                  <a:lnTo>
                    <a:pt x="6" y="32"/>
                  </a:lnTo>
                  <a:lnTo>
                    <a:pt x="6" y="56"/>
                  </a:lnTo>
                  <a:lnTo>
                    <a:pt x="18" y="56"/>
                  </a:lnTo>
                  <a:lnTo>
                    <a:pt x="18" y="62"/>
                  </a:lnTo>
                  <a:lnTo>
                    <a:pt x="0" y="62"/>
                  </a:lnTo>
                  <a:lnTo>
                    <a:pt x="0" y="0"/>
                  </a:lnTo>
                  <a:lnTo>
                    <a:pt x="18" y="0"/>
                  </a:lnTo>
                  <a:lnTo>
                    <a:pt x="18"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53" name="Freeform 6077">
              <a:extLst>
                <a:ext uri="{FF2B5EF4-FFF2-40B4-BE49-F238E27FC236}">
                  <a16:creationId xmlns:a16="http://schemas.microsoft.com/office/drawing/2014/main" id="{F537E12C-B340-3549-9A4F-E297A27EE43B}"/>
                </a:ext>
              </a:extLst>
            </p:cNvPr>
            <p:cNvSpPr>
              <a:spLocks noEditPoints="1"/>
            </p:cNvSpPr>
            <p:nvPr/>
          </p:nvSpPr>
          <p:spPr bwMode="auto">
            <a:xfrm>
              <a:off x="2533534" y="2637339"/>
              <a:ext cx="44407" cy="98958"/>
            </a:xfrm>
            <a:custGeom>
              <a:avLst/>
              <a:gdLst/>
              <a:ahLst/>
              <a:cxnLst>
                <a:cxn ang="0">
                  <a:pos x="28" y="62"/>
                </a:cxn>
                <a:cxn ang="0">
                  <a:pos x="22" y="62"/>
                </a:cxn>
                <a:cxn ang="0">
                  <a:pos x="20" y="48"/>
                </a:cxn>
                <a:cxn ang="0">
                  <a:pos x="8" y="48"/>
                </a:cxn>
                <a:cxn ang="0">
                  <a:pos x="6" y="62"/>
                </a:cxn>
                <a:cxn ang="0">
                  <a:pos x="0" y="62"/>
                </a:cxn>
                <a:cxn ang="0">
                  <a:pos x="12" y="0"/>
                </a:cxn>
                <a:cxn ang="0">
                  <a:pos x="16" y="0"/>
                </a:cxn>
                <a:cxn ang="0">
                  <a:pos x="28" y="62"/>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2">
                  <a:moveTo>
                    <a:pt x="28" y="62"/>
                  </a:moveTo>
                  <a:lnTo>
                    <a:pt x="22" y="62"/>
                  </a:lnTo>
                  <a:lnTo>
                    <a:pt x="20" y="48"/>
                  </a:lnTo>
                  <a:lnTo>
                    <a:pt x="8" y="48"/>
                  </a:lnTo>
                  <a:lnTo>
                    <a:pt x="6" y="62"/>
                  </a:lnTo>
                  <a:lnTo>
                    <a:pt x="0" y="62"/>
                  </a:lnTo>
                  <a:lnTo>
                    <a:pt x="12" y="0"/>
                  </a:lnTo>
                  <a:lnTo>
                    <a:pt x="16" y="0"/>
                  </a:lnTo>
                  <a:lnTo>
                    <a:pt x="28" y="62"/>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54" name="Freeform 6078">
              <a:extLst>
                <a:ext uri="{FF2B5EF4-FFF2-40B4-BE49-F238E27FC236}">
                  <a16:creationId xmlns:a16="http://schemas.microsoft.com/office/drawing/2014/main" id="{22A95F97-C196-5A43-886D-A8B0F0A91724}"/>
                </a:ext>
              </a:extLst>
            </p:cNvPr>
            <p:cNvSpPr>
              <a:spLocks/>
            </p:cNvSpPr>
            <p:nvPr/>
          </p:nvSpPr>
          <p:spPr bwMode="auto">
            <a:xfrm>
              <a:off x="2791514" y="2804468"/>
              <a:ext cx="38063" cy="98958"/>
            </a:xfrm>
            <a:custGeom>
              <a:avLst/>
              <a:gdLst/>
              <a:ahLst/>
              <a:cxnLst>
                <a:cxn ang="0">
                  <a:pos x="24" y="60"/>
                </a:cxn>
                <a:cxn ang="0">
                  <a:pos x="24" y="60"/>
                </a:cxn>
                <a:cxn ang="0">
                  <a:pos x="20" y="62"/>
                </a:cxn>
                <a:cxn ang="0">
                  <a:pos x="16" y="62"/>
                </a:cxn>
                <a:cxn ang="0">
                  <a:pos x="16" y="62"/>
                </a:cxn>
                <a:cxn ang="0">
                  <a:pos x="12" y="62"/>
                </a:cxn>
                <a:cxn ang="0">
                  <a:pos x="8" y="60"/>
                </a:cxn>
                <a:cxn ang="0">
                  <a:pos x="2" y="52"/>
                </a:cxn>
                <a:cxn ang="0">
                  <a:pos x="0" y="42"/>
                </a:cxn>
                <a:cxn ang="0">
                  <a:pos x="0" y="34"/>
                </a:cxn>
                <a:cxn ang="0">
                  <a:pos x="0" y="34"/>
                </a:cxn>
                <a:cxn ang="0">
                  <a:pos x="0" y="24"/>
                </a:cxn>
                <a:cxn ang="0">
                  <a:pos x="2" y="14"/>
                </a:cxn>
                <a:cxn ang="0">
                  <a:pos x="4" y="8"/>
                </a:cxn>
                <a:cxn ang="0">
                  <a:pos x="8" y="4"/>
                </a:cxn>
                <a:cxn ang="0">
                  <a:pos x="12" y="2"/>
                </a:cxn>
                <a:cxn ang="0">
                  <a:pos x="16" y="0"/>
                </a:cxn>
                <a:cxn ang="0">
                  <a:pos x="16" y="0"/>
                </a:cxn>
                <a:cxn ang="0">
                  <a:pos x="20" y="2"/>
                </a:cxn>
                <a:cxn ang="0">
                  <a:pos x="24" y="2"/>
                </a:cxn>
                <a:cxn ang="0">
                  <a:pos x="24" y="8"/>
                </a:cxn>
                <a:cxn ang="0">
                  <a:pos x="24" y="8"/>
                </a:cxn>
                <a:cxn ang="0">
                  <a:pos x="20" y="6"/>
                </a:cxn>
                <a:cxn ang="0">
                  <a:pos x="16" y="6"/>
                </a:cxn>
                <a:cxn ang="0">
                  <a:pos x="16" y="6"/>
                </a:cxn>
                <a:cxn ang="0">
                  <a:pos x="14" y="6"/>
                </a:cxn>
                <a:cxn ang="0">
                  <a:pos x="12" y="8"/>
                </a:cxn>
                <a:cxn ang="0">
                  <a:pos x="8" y="14"/>
                </a:cxn>
                <a:cxn ang="0">
                  <a:pos x="6" y="22"/>
                </a:cxn>
                <a:cxn ang="0">
                  <a:pos x="6" y="32"/>
                </a:cxn>
                <a:cxn ang="0">
                  <a:pos x="6" y="32"/>
                </a:cxn>
                <a:cxn ang="0">
                  <a:pos x="6" y="38"/>
                </a:cxn>
                <a:cxn ang="0">
                  <a:pos x="8" y="46"/>
                </a:cxn>
                <a:cxn ang="0">
                  <a:pos x="10" y="54"/>
                </a:cxn>
                <a:cxn ang="0">
                  <a:pos x="12" y="56"/>
                </a:cxn>
                <a:cxn ang="0">
                  <a:pos x="16" y="58"/>
                </a:cxn>
                <a:cxn ang="0">
                  <a:pos x="16" y="58"/>
                </a:cxn>
                <a:cxn ang="0">
                  <a:pos x="20" y="56"/>
                </a:cxn>
                <a:cxn ang="0">
                  <a:pos x="24" y="54"/>
                </a:cxn>
                <a:cxn ang="0">
                  <a:pos x="24" y="60"/>
                </a:cxn>
              </a:cxnLst>
              <a:rect l="0" t="0" r="r" b="b"/>
              <a:pathLst>
                <a:path w="24" h="62">
                  <a:moveTo>
                    <a:pt x="24" y="60"/>
                  </a:moveTo>
                  <a:lnTo>
                    <a:pt x="24" y="60"/>
                  </a:lnTo>
                  <a:lnTo>
                    <a:pt x="20" y="62"/>
                  </a:lnTo>
                  <a:lnTo>
                    <a:pt x="16" y="62"/>
                  </a:lnTo>
                  <a:lnTo>
                    <a:pt x="16" y="62"/>
                  </a:lnTo>
                  <a:lnTo>
                    <a:pt x="12" y="62"/>
                  </a:lnTo>
                  <a:lnTo>
                    <a:pt x="8" y="60"/>
                  </a:lnTo>
                  <a:lnTo>
                    <a:pt x="2" y="52"/>
                  </a:lnTo>
                  <a:lnTo>
                    <a:pt x="0" y="42"/>
                  </a:lnTo>
                  <a:lnTo>
                    <a:pt x="0" y="34"/>
                  </a:lnTo>
                  <a:lnTo>
                    <a:pt x="0" y="34"/>
                  </a:lnTo>
                  <a:lnTo>
                    <a:pt x="0" y="24"/>
                  </a:lnTo>
                  <a:lnTo>
                    <a:pt x="2" y="14"/>
                  </a:lnTo>
                  <a:lnTo>
                    <a:pt x="4" y="8"/>
                  </a:lnTo>
                  <a:lnTo>
                    <a:pt x="8" y="4"/>
                  </a:lnTo>
                  <a:lnTo>
                    <a:pt x="12" y="2"/>
                  </a:lnTo>
                  <a:lnTo>
                    <a:pt x="16" y="0"/>
                  </a:lnTo>
                  <a:lnTo>
                    <a:pt x="16" y="0"/>
                  </a:lnTo>
                  <a:lnTo>
                    <a:pt x="20" y="2"/>
                  </a:lnTo>
                  <a:lnTo>
                    <a:pt x="24" y="2"/>
                  </a:lnTo>
                  <a:lnTo>
                    <a:pt x="24" y="8"/>
                  </a:lnTo>
                  <a:lnTo>
                    <a:pt x="24" y="8"/>
                  </a:lnTo>
                  <a:lnTo>
                    <a:pt x="20" y="6"/>
                  </a:lnTo>
                  <a:lnTo>
                    <a:pt x="16" y="6"/>
                  </a:lnTo>
                  <a:lnTo>
                    <a:pt x="16" y="6"/>
                  </a:lnTo>
                  <a:lnTo>
                    <a:pt x="14" y="6"/>
                  </a:lnTo>
                  <a:lnTo>
                    <a:pt x="12" y="8"/>
                  </a:lnTo>
                  <a:lnTo>
                    <a:pt x="8" y="14"/>
                  </a:lnTo>
                  <a:lnTo>
                    <a:pt x="6" y="22"/>
                  </a:lnTo>
                  <a:lnTo>
                    <a:pt x="6" y="32"/>
                  </a:lnTo>
                  <a:lnTo>
                    <a:pt x="6" y="32"/>
                  </a:lnTo>
                  <a:lnTo>
                    <a:pt x="6" y="38"/>
                  </a:lnTo>
                  <a:lnTo>
                    <a:pt x="8" y="46"/>
                  </a:lnTo>
                  <a:lnTo>
                    <a:pt x="10" y="54"/>
                  </a:lnTo>
                  <a:lnTo>
                    <a:pt x="12" y="56"/>
                  </a:lnTo>
                  <a:lnTo>
                    <a:pt x="16" y="58"/>
                  </a:lnTo>
                  <a:lnTo>
                    <a:pt x="16" y="58"/>
                  </a:lnTo>
                  <a:lnTo>
                    <a:pt x="20" y="56"/>
                  </a:lnTo>
                  <a:lnTo>
                    <a:pt x="24" y="54"/>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55" name="Freeform 6079">
              <a:extLst>
                <a:ext uri="{FF2B5EF4-FFF2-40B4-BE49-F238E27FC236}">
                  <a16:creationId xmlns:a16="http://schemas.microsoft.com/office/drawing/2014/main" id="{A67E776E-3488-5243-B6E3-BB5DB5ED2901}"/>
                </a:ext>
              </a:extLst>
            </p:cNvPr>
            <p:cNvSpPr>
              <a:spLocks noEditPoints="1"/>
            </p:cNvSpPr>
            <p:nvPr/>
          </p:nvSpPr>
          <p:spPr bwMode="auto">
            <a:xfrm>
              <a:off x="2838035" y="2782477"/>
              <a:ext cx="44407" cy="120949"/>
            </a:xfrm>
            <a:custGeom>
              <a:avLst/>
              <a:gdLst/>
              <a:ahLst/>
              <a:cxnLst>
                <a:cxn ang="0">
                  <a:pos x="28" y="46"/>
                </a:cxn>
                <a:cxn ang="0">
                  <a:pos x="28" y="46"/>
                </a:cxn>
                <a:cxn ang="0">
                  <a:pos x="28" y="56"/>
                </a:cxn>
                <a:cxn ang="0">
                  <a:pos x="26" y="66"/>
                </a:cxn>
                <a:cxn ang="0">
                  <a:pos x="24" y="70"/>
                </a:cxn>
                <a:cxn ang="0">
                  <a:pos x="22" y="74"/>
                </a:cxn>
                <a:cxn ang="0">
                  <a:pos x="18" y="76"/>
                </a:cxn>
                <a:cxn ang="0">
                  <a:pos x="14" y="76"/>
                </a:cxn>
                <a:cxn ang="0">
                  <a:pos x="14" y="76"/>
                </a:cxn>
                <a:cxn ang="0">
                  <a:pos x="10" y="76"/>
                </a:cxn>
                <a:cxn ang="0">
                  <a:pos x="6" y="74"/>
                </a:cxn>
                <a:cxn ang="0">
                  <a:pos x="2" y="66"/>
                </a:cxn>
                <a:cxn ang="0">
                  <a:pos x="0" y="56"/>
                </a:cxn>
                <a:cxn ang="0">
                  <a:pos x="0" y="46"/>
                </a:cxn>
                <a:cxn ang="0">
                  <a:pos x="0" y="46"/>
                </a:cxn>
                <a:cxn ang="0">
                  <a:pos x="0" y="34"/>
                </a:cxn>
                <a:cxn ang="0">
                  <a:pos x="2" y="24"/>
                </a:cxn>
                <a:cxn ang="0">
                  <a:pos x="6" y="18"/>
                </a:cxn>
                <a:cxn ang="0">
                  <a:pos x="10" y="16"/>
                </a:cxn>
                <a:cxn ang="0">
                  <a:pos x="14" y="14"/>
                </a:cxn>
                <a:cxn ang="0">
                  <a:pos x="14" y="14"/>
                </a:cxn>
                <a:cxn ang="0">
                  <a:pos x="18" y="16"/>
                </a:cxn>
                <a:cxn ang="0">
                  <a:pos x="22" y="18"/>
                </a:cxn>
                <a:cxn ang="0">
                  <a:pos x="26" y="26"/>
                </a:cxn>
                <a:cxn ang="0">
                  <a:pos x="28" y="36"/>
                </a:cxn>
                <a:cxn ang="0">
                  <a:pos x="28" y="46"/>
                </a:cxn>
                <a:cxn ang="0">
                  <a:pos x="28" y="46"/>
                </a:cxn>
                <a:cxn ang="0">
                  <a:pos x="24" y="10"/>
                </a:cxn>
                <a:cxn ang="0">
                  <a:pos x="20" y="14"/>
                </a:cxn>
                <a:cxn ang="0">
                  <a:pos x="14" y="6"/>
                </a:cxn>
                <a:cxn ang="0">
                  <a:pos x="8" y="14"/>
                </a:cxn>
                <a:cxn ang="0">
                  <a:pos x="4" y="10"/>
                </a:cxn>
                <a:cxn ang="0">
                  <a:pos x="14" y="0"/>
                </a:cxn>
                <a:cxn ang="0">
                  <a:pos x="24" y="10"/>
                </a:cxn>
                <a:cxn ang="0">
                  <a:pos x="6" y="46"/>
                </a:cxn>
                <a:cxn ang="0">
                  <a:pos x="6" y="46"/>
                </a:cxn>
                <a:cxn ang="0">
                  <a:pos x="6" y="62"/>
                </a:cxn>
                <a:cxn ang="0">
                  <a:pos x="10" y="68"/>
                </a:cxn>
                <a:cxn ang="0">
                  <a:pos x="12" y="70"/>
                </a:cxn>
                <a:cxn ang="0">
                  <a:pos x="14" y="72"/>
                </a:cxn>
                <a:cxn ang="0">
                  <a:pos x="14" y="72"/>
                </a:cxn>
                <a:cxn ang="0">
                  <a:pos x="18" y="70"/>
                </a:cxn>
                <a:cxn ang="0">
                  <a:pos x="20" y="68"/>
                </a:cxn>
                <a:cxn ang="0">
                  <a:pos x="22" y="62"/>
                </a:cxn>
                <a:cxn ang="0">
                  <a:pos x="24" y="46"/>
                </a:cxn>
                <a:cxn ang="0">
                  <a:pos x="24" y="46"/>
                </a:cxn>
                <a:cxn ang="0">
                  <a:pos x="22" y="28"/>
                </a:cxn>
                <a:cxn ang="0">
                  <a:pos x="20" y="22"/>
                </a:cxn>
                <a:cxn ang="0">
                  <a:pos x="18" y="20"/>
                </a:cxn>
                <a:cxn ang="0">
                  <a:pos x="14" y="20"/>
                </a:cxn>
                <a:cxn ang="0">
                  <a:pos x="14" y="20"/>
                </a:cxn>
                <a:cxn ang="0">
                  <a:pos x="12" y="20"/>
                </a:cxn>
                <a:cxn ang="0">
                  <a:pos x="10" y="22"/>
                </a:cxn>
                <a:cxn ang="0">
                  <a:pos x="6" y="28"/>
                </a:cxn>
                <a:cxn ang="0">
                  <a:pos x="6" y="46"/>
                </a:cxn>
                <a:cxn ang="0">
                  <a:pos x="6" y="46"/>
                </a:cxn>
              </a:cxnLst>
              <a:rect l="0" t="0" r="r" b="b"/>
              <a:pathLst>
                <a:path w="28" h="76">
                  <a:moveTo>
                    <a:pt x="28" y="46"/>
                  </a:moveTo>
                  <a:lnTo>
                    <a:pt x="28" y="46"/>
                  </a:lnTo>
                  <a:lnTo>
                    <a:pt x="28" y="56"/>
                  </a:lnTo>
                  <a:lnTo>
                    <a:pt x="26" y="66"/>
                  </a:lnTo>
                  <a:lnTo>
                    <a:pt x="24" y="70"/>
                  </a:lnTo>
                  <a:lnTo>
                    <a:pt x="22" y="74"/>
                  </a:lnTo>
                  <a:lnTo>
                    <a:pt x="18" y="76"/>
                  </a:lnTo>
                  <a:lnTo>
                    <a:pt x="14" y="76"/>
                  </a:lnTo>
                  <a:lnTo>
                    <a:pt x="14" y="76"/>
                  </a:lnTo>
                  <a:lnTo>
                    <a:pt x="10" y="76"/>
                  </a:lnTo>
                  <a:lnTo>
                    <a:pt x="6" y="74"/>
                  </a:lnTo>
                  <a:lnTo>
                    <a:pt x="2" y="66"/>
                  </a:lnTo>
                  <a:lnTo>
                    <a:pt x="0" y="56"/>
                  </a:lnTo>
                  <a:lnTo>
                    <a:pt x="0" y="46"/>
                  </a:lnTo>
                  <a:lnTo>
                    <a:pt x="0" y="46"/>
                  </a:lnTo>
                  <a:lnTo>
                    <a:pt x="0" y="34"/>
                  </a:lnTo>
                  <a:lnTo>
                    <a:pt x="2" y="24"/>
                  </a:lnTo>
                  <a:lnTo>
                    <a:pt x="6" y="18"/>
                  </a:lnTo>
                  <a:lnTo>
                    <a:pt x="10" y="16"/>
                  </a:lnTo>
                  <a:lnTo>
                    <a:pt x="14" y="14"/>
                  </a:lnTo>
                  <a:lnTo>
                    <a:pt x="14" y="14"/>
                  </a:lnTo>
                  <a:lnTo>
                    <a:pt x="18" y="16"/>
                  </a:lnTo>
                  <a:lnTo>
                    <a:pt x="22" y="18"/>
                  </a:lnTo>
                  <a:lnTo>
                    <a:pt x="26" y="26"/>
                  </a:lnTo>
                  <a:lnTo>
                    <a:pt x="28" y="36"/>
                  </a:lnTo>
                  <a:lnTo>
                    <a:pt x="28" y="46"/>
                  </a:lnTo>
                  <a:lnTo>
                    <a:pt x="28" y="46"/>
                  </a:lnTo>
                  <a:close/>
                  <a:moveTo>
                    <a:pt x="24" y="10"/>
                  </a:moveTo>
                  <a:lnTo>
                    <a:pt x="20" y="14"/>
                  </a:lnTo>
                  <a:lnTo>
                    <a:pt x="14" y="6"/>
                  </a:lnTo>
                  <a:lnTo>
                    <a:pt x="8" y="14"/>
                  </a:lnTo>
                  <a:lnTo>
                    <a:pt x="4" y="10"/>
                  </a:lnTo>
                  <a:lnTo>
                    <a:pt x="14" y="0"/>
                  </a:lnTo>
                  <a:lnTo>
                    <a:pt x="24" y="10"/>
                  </a:lnTo>
                  <a:close/>
                  <a:moveTo>
                    <a:pt x="6" y="46"/>
                  </a:moveTo>
                  <a:lnTo>
                    <a:pt x="6" y="46"/>
                  </a:lnTo>
                  <a:lnTo>
                    <a:pt x="6" y="62"/>
                  </a:lnTo>
                  <a:lnTo>
                    <a:pt x="10" y="68"/>
                  </a:lnTo>
                  <a:lnTo>
                    <a:pt x="12" y="70"/>
                  </a:lnTo>
                  <a:lnTo>
                    <a:pt x="14" y="72"/>
                  </a:lnTo>
                  <a:lnTo>
                    <a:pt x="14" y="72"/>
                  </a:lnTo>
                  <a:lnTo>
                    <a:pt x="18" y="70"/>
                  </a:lnTo>
                  <a:lnTo>
                    <a:pt x="20" y="68"/>
                  </a:lnTo>
                  <a:lnTo>
                    <a:pt x="22" y="62"/>
                  </a:lnTo>
                  <a:lnTo>
                    <a:pt x="24" y="46"/>
                  </a:lnTo>
                  <a:lnTo>
                    <a:pt x="24" y="46"/>
                  </a:lnTo>
                  <a:lnTo>
                    <a:pt x="22" y="28"/>
                  </a:lnTo>
                  <a:lnTo>
                    <a:pt x="20" y="22"/>
                  </a:lnTo>
                  <a:lnTo>
                    <a:pt x="18" y="20"/>
                  </a:lnTo>
                  <a:lnTo>
                    <a:pt x="14" y="20"/>
                  </a:lnTo>
                  <a:lnTo>
                    <a:pt x="14" y="20"/>
                  </a:lnTo>
                  <a:lnTo>
                    <a:pt x="12" y="20"/>
                  </a:lnTo>
                  <a:lnTo>
                    <a:pt x="10" y="22"/>
                  </a:lnTo>
                  <a:lnTo>
                    <a:pt x="6" y="28"/>
                  </a:lnTo>
                  <a:lnTo>
                    <a:pt x="6" y="46"/>
                  </a:lnTo>
                  <a:lnTo>
                    <a:pt x="6" y="4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56" name="Freeform 6080">
              <a:extLst>
                <a:ext uri="{FF2B5EF4-FFF2-40B4-BE49-F238E27FC236}">
                  <a16:creationId xmlns:a16="http://schemas.microsoft.com/office/drawing/2014/main" id="{1AA8E34B-290D-994E-8C62-099AD49F3E51}"/>
                </a:ext>
              </a:extLst>
            </p:cNvPr>
            <p:cNvSpPr>
              <a:spLocks/>
            </p:cNvSpPr>
            <p:nvPr/>
          </p:nvSpPr>
          <p:spPr bwMode="auto">
            <a:xfrm>
              <a:off x="2888785" y="2808866"/>
              <a:ext cx="38063" cy="94560"/>
            </a:xfrm>
            <a:custGeom>
              <a:avLst/>
              <a:gdLst/>
              <a:ahLst/>
              <a:cxnLst>
                <a:cxn ang="0">
                  <a:pos x="24" y="4"/>
                </a:cxn>
                <a:cxn ang="0">
                  <a:pos x="16" y="4"/>
                </a:cxn>
                <a:cxn ang="0">
                  <a:pos x="16" y="60"/>
                </a:cxn>
                <a:cxn ang="0">
                  <a:pos x="10" y="60"/>
                </a:cxn>
                <a:cxn ang="0">
                  <a:pos x="10" y="4"/>
                </a:cxn>
                <a:cxn ang="0">
                  <a:pos x="0" y="4"/>
                </a:cxn>
                <a:cxn ang="0">
                  <a:pos x="0" y="0"/>
                </a:cxn>
                <a:cxn ang="0">
                  <a:pos x="24" y="0"/>
                </a:cxn>
                <a:cxn ang="0">
                  <a:pos x="24" y="4"/>
                </a:cxn>
              </a:cxnLst>
              <a:rect l="0" t="0" r="r" b="b"/>
              <a:pathLst>
                <a:path w="24" h="60">
                  <a:moveTo>
                    <a:pt x="24" y="4"/>
                  </a:moveTo>
                  <a:lnTo>
                    <a:pt x="16" y="4"/>
                  </a:lnTo>
                  <a:lnTo>
                    <a:pt x="16" y="60"/>
                  </a:lnTo>
                  <a:lnTo>
                    <a:pt x="10" y="60"/>
                  </a:lnTo>
                  <a:lnTo>
                    <a:pt x="10" y="4"/>
                  </a:lnTo>
                  <a:lnTo>
                    <a:pt x="0" y="4"/>
                  </a:lnTo>
                  <a:lnTo>
                    <a:pt x="0" y="0"/>
                  </a:lnTo>
                  <a:lnTo>
                    <a:pt x="24" y="0"/>
                  </a:lnTo>
                  <a:lnTo>
                    <a:pt x="24"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57" name="Freeform 6081">
              <a:extLst>
                <a:ext uri="{FF2B5EF4-FFF2-40B4-BE49-F238E27FC236}">
                  <a16:creationId xmlns:a16="http://schemas.microsoft.com/office/drawing/2014/main" id="{8A3A7423-134F-A249-8B32-47305078DE18}"/>
                </a:ext>
              </a:extLst>
            </p:cNvPr>
            <p:cNvSpPr>
              <a:spLocks/>
            </p:cNvSpPr>
            <p:nvPr/>
          </p:nvSpPr>
          <p:spPr bwMode="auto">
            <a:xfrm>
              <a:off x="2937421" y="2808866"/>
              <a:ext cx="27489" cy="94560"/>
            </a:xfrm>
            <a:custGeom>
              <a:avLst/>
              <a:gdLst/>
              <a:ahLst/>
              <a:cxnLst>
                <a:cxn ang="0">
                  <a:pos x="18" y="4"/>
                </a:cxn>
                <a:cxn ang="0">
                  <a:pos x="6" y="4"/>
                </a:cxn>
                <a:cxn ang="0">
                  <a:pos x="6" y="26"/>
                </a:cxn>
                <a:cxn ang="0">
                  <a:pos x="18" y="26"/>
                </a:cxn>
                <a:cxn ang="0">
                  <a:pos x="18" y="30"/>
                </a:cxn>
                <a:cxn ang="0">
                  <a:pos x="6" y="30"/>
                </a:cxn>
                <a:cxn ang="0">
                  <a:pos x="6" y="54"/>
                </a:cxn>
                <a:cxn ang="0">
                  <a:pos x="18" y="54"/>
                </a:cxn>
                <a:cxn ang="0">
                  <a:pos x="18" y="60"/>
                </a:cxn>
                <a:cxn ang="0">
                  <a:pos x="0" y="60"/>
                </a:cxn>
                <a:cxn ang="0">
                  <a:pos x="0" y="0"/>
                </a:cxn>
                <a:cxn ang="0">
                  <a:pos x="18" y="0"/>
                </a:cxn>
                <a:cxn ang="0">
                  <a:pos x="18" y="4"/>
                </a:cxn>
              </a:cxnLst>
              <a:rect l="0" t="0" r="r" b="b"/>
              <a:pathLst>
                <a:path w="18" h="60">
                  <a:moveTo>
                    <a:pt x="18" y="4"/>
                  </a:moveTo>
                  <a:lnTo>
                    <a:pt x="6" y="4"/>
                  </a:lnTo>
                  <a:lnTo>
                    <a:pt x="6" y="26"/>
                  </a:lnTo>
                  <a:lnTo>
                    <a:pt x="18" y="26"/>
                  </a:lnTo>
                  <a:lnTo>
                    <a:pt x="18" y="30"/>
                  </a:lnTo>
                  <a:lnTo>
                    <a:pt x="6" y="30"/>
                  </a:lnTo>
                  <a:lnTo>
                    <a:pt x="6" y="54"/>
                  </a:lnTo>
                  <a:lnTo>
                    <a:pt x="18" y="54"/>
                  </a:lnTo>
                  <a:lnTo>
                    <a:pt x="18" y="60"/>
                  </a:lnTo>
                  <a:lnTo>
                    <a:pt x="0" y="60"/>
                  </a:lnTo>
                  <a:lnTo>
                    <a:pt x="0" y="0"/>
                  </a:lnTo>
                  <a:lnTo>
                    <a:pt x="18" y="0"/>
                  </a:lnTo>
                  <a:lnTo>
                    <a:pt x="1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58" name="Freeform 6082">
              <a:extLst>
                <a:ext uri="{FF2B5EF4-FFF2-40B4-BE49-F238E27FC236}">
                  <a16:creationId xmlns:a16="http://schemas.microsoft.com/office/drawing/2014/main" id="{5FC15002-C22D-AF4A-BD42-065D3910F248}"/>
                </a:ext>
              </a:extLst>
            </p:cNvPr>
            <p:cNvSpPr>
              <a:spLocks noEditPoints="1"/>
            </p:cNvSpPr>
            <p:nvPr/>
          </p:nvSpPr>
          <p:spPr bwMode="auto">
            <a:xfrm>
              <a:off x="2723847" y="2947407"/>
              <a:ext cx="38063" cy="96759"/>
            </a:xfrm>
            <a:custGeom>
              <a:avLst/>
              <a:gdLst/>
              <a:ahLst/>
              <a:cxnLst>
                <a:cxn ang="0">
                  <a:pos x="0" y="0"/>
                </a:cxn>
                <a:cxn ang="0">
                  <a:pos x="6" y="0"/>
                </a:cxn>
                <a:cxn ang="0">
                  <a:pos x="6" y="0"/>
                </a:cxn>
                <a:cxn ang="0">
                  <a:pos x="14" y="0"/>
                </a:cxn>
                <a:cxn ang="0">
                  <a:pos x="16" y="2"/>
                </a:cxn>
                <a:cxn ang="0">
                  <a:pos x="20" y="4"/>
                </a:cxn>
                <a:cxn ang="0">
                  <a:pos x="22" y="8"/>
                </a:cxn>
                <a:cxn ang="0">
                  <a:pos x="24" y="12"/>
                </a:cxn>
                <a:cxn ang="0">
                  <a:pos x="24" y="30"/>
                </a:cxn>
                <a:cxn ang="0">
                  <a:pos x="24" y="30"/>
                </a:cxn>
                <a:cxn ang="0">
                  <a:pos x="24" y="44"/>
                </a:cxn>
                <a:cxn ang="0">
                  <a:pos x="20" y="54"/>
                </a:cxn>
                <a:cxn ang="0">
                  <a:pos x="18" y="56"/>
                </a:cxn>
                <a:cxn ang="0">
                  <a:pos x="16" y="58"/>
                </a:cxn>
                <a:cxn ang="0">
                  <a:pos x="6" y="60"/>
                </a:cxn>
                <a:cxn ang="0">
                  <a:pos x="0" y="60"/>
                </a:cxn>
                <a:cxn ang="0">
                  <a:pos x="0" y="0"/>
                </a:cxn>
                <a:cxn ang="0">
                  <a:pos x="6" y="54"/>
                </a:cxn>
                <a:cxn ang="0">
                  <a:pos x="6" y="54"/>
                </a:cxn>
                <a:cxn ang="0">
                  <a:pos x="6" y="54"/>
                </a:cxn>
                <a:cxn ang="0">
                  <a:pos x="14" y="54"/>
                </a:cxn>
                <a:cxn ang="0">
                  <a:pos x="16" y="48"/>
                </a:cxn>
                <a:cxn ang="0">
                  <a:pos x="18" y="40"/>
                </a:cxn>
                <a:cxn ang="0">
                  <a:pos x="18" y="30"/>
                </a:cxn>
                <a:cxn ang="0">
                  <a:pos x="18" y="30"/>
                </a:cxn>
                <a:cxn ang="0">
                  <a:pos x="18" y="16"/>
                </a:cxn>
                <a:cxn ang="0">
                  <a:pos x="16" y="10"/>
                </a:cxn>
                <a:cxn ang="0">
                  <a:pos x="12" y="6"/>
                </a:cxn>
                <a:cxn ang="0">
                  <a:pos x="6" y="4"/>
                </a:cxn>
                <a:cxn ang="0">
                  <a:pos x="6" y="4"/>
                </a:cxn>
                <a:cxn ang="0">
                  <a:pos x="6" y="54"/>
                </a:cxn>
              </a:cxnLst>
              <a:rect l="0" t="0" r="r" b="b"/>
              <a:pathLst>
                <a:path w="24" h="60">
                  <a:moveTo>
                    <a:pt x="0" y="0"/>
                  </a:moveTo>
                  <a:lnTo>
                    <a:pt x="6" y="0"/>
                  </a:lnTo>
                  <a:lnTo>
                    <a:pt x="6" y="0"/>
                  </a:lnTo>
                  <a:lnTo>
                    <a:pt x="14" y="0"/>
                  </a:lnTo>
                  <a:lnTo>
                    <a:pt x="16" y="2"/>
                  </a:lnTo>
                  <a:lnTo>
                    <a:pt x="20" y="4"/>
                  </a:lnTo>
                  <a:lnTo>
                    <a:pt x="22" y="8"/>
                  </a:lnTo>
                  <a:lnTo>
                    <a:pt x="24" y="12"/>
                  </a:lnTo>
                  <a:lnTo>
                    <a:pt x="24" y="30"/>
                  </a:lnTo>
                  <a:lnTo>
                    <a:pt x="24" y="30"/>
                  </a:lnTo>
                  <a:lnTo>
                    <a:pt x="24" y="44"/>
                  </a:lnTo>
                  <a:lnTo>
                    <a:pt x="20" y="54"/>
                  </a:lnTo>
                  <a:lnTo>
                    <a:pt x="18" y="56"/>
                  </a:lnTo>
                  <a:lnTo>
                    <a:pt x="16" y="58"/>
                  </a:lnTo>
                  <a:lnTo>
                    <a:pt x="6" y="60"/>
                  </a:lnTo>
                  <a:lnTo>
                    <a:pt x="0" y="60"/>
                  </a:lnTo>
                  <a:lnTo>
                    <a:pt x="0" y="0"/>
                  </a:lnTo>
                  <a:close/>
                  <a:moveTo>
                    <a:pt x="6" y="54"/>
                  </a:moveTo>
                  <a:lnTo>
                    <a:pt x="6" y="54"/>
                  </a:lnTo>
                  <a:lnTo>
                    <a:pt x="6" y="54"/>
                  </a:lnTo>
                  <a:lnTo>
                    <a:pt x="14" y="54"/>
                  </a:lnTo>
                  <a:lnTo>
                    <a:pt x="16" y="48"/>
                  </a:lnTo>
                  <a:lnTo>
                    <a:pt x="18" y="40"/>
                  </a:lnTo>
                  <a:lnTo>
                    <a:pt x="18" y="30"/>
                  </a:lnTo>
                  <a:lnTo>
                    <a:pt x="18" y="30"/>
                  </a:lnTo>
                  <a:lnTo>
                    <a:pt x="18" y="16"/>
                  </a:lnTo>
                  <a:lnTo>
                    <a:pt x="16" y="10"/>
                  </a:lnTo>
                  <a:lnTo>
                    <a:pt x="12" y="6"/>
                  </a:lnTo>
                  <a:lnTo>
                    <a:pt x="6" y="4"/>
                  </a:lnTo>
                  <a:lnTo>
                    <a:pt x="6" y="4"/>
                  </a:lnTo>
                  <a:lnTo>
                    <a:pt x="6"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59" name="Freeform 6083">
              <a:extLst>
                <a:ext uri="{FF2B5EF4-FFF2-40B4-BE49-F238E27FC236}">
                  <a16:creationId xmlns:a16="http://schemas.microsoft.com/office/drawing/2014/main" id="{E309FC0F-3390-0443-BD37-4C0E26BB5AE1}"/>
                </a:ext>
              </a:extLst>
            </p:cNvPr>
            <p:cNvSpPr>
              <a:spLocks/>
            </p:cNvSpPr>
            <p:nvPr/>
          </p:nvSpPr>
          <p:spPr bwMode="auto">
            <a:xfrm>
              <a:off x="2772483" y="2945208"/>
              <a:ext cx="19031" cy="35185"/>
            </a:xfrm>
            <a:custGeom>
              <a:avLst/>
              <a:gdLst/>
              <a:ahLst/>
              <a:cxnLst>
                <a:cxn ang="0">
                  <a:pos x="4" y="22"/>
                </a:cxn>
                <a:cxn ang="0">
                  <a:pos x="0" y="20"/>
                </a:cxn>
                <a:cxn ang="0">
                  <a:pos x="6" y="0"/>
                </a:cxn>
                <a:cxn ang="0">
                  <a:pos x="12" y="4"/>
                </a:cxn>
                <a:cxn ang="0">
                  <a:pos x="4" y="22"/>
                </a:cxn>
              </a:cxnLst>
              <a:rect l="0" t="0" r="r" b="b"/>
              <a:pathLst>
                <a:path w="12" h="22">
                  <a:moveTo>
                    <a:pt x="4" y="22"/>
                  </a:moveTo>
                  <a:lnTo>
                    <a:pt x="0" y="20"/>
                  </a:lnTo>
                  <a:lnTo>
                    <a:pt x="6" y="0"/>
                  </a:lnTo>
                  <a:lnTo>
                    <a:pt x="12" y="4"/>
                  </a:lnTo>
                  <a:lnTo>
                    <a:pt x="4" y="2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60" name="Rectangle 6084">
              <a:extLst>
                <a:ext uri="{FF2B5EF4-FFF2-40B4-BE49-F238E27FC236}">
                  <a16:creationId xmlns:a16="http://schemas.microsoft.com/office/drawing/2014/main" id="{6C7E32FA-2769-F443-9870-338105DAF797}"/>
                </a:ext>
              </a:extLst>
            </p:cNvPr>
            <p:cNvSpPr>
              <a:spLocks noChangeArrowheads="1"/>
            </p:cNvSpPr>
            <p:nvPr/>
          </p:nvSpPr>
          <p:spPr bwMode="auto">
            <a:xfrm>
              <a:off x="2804202" y="2947407"/>
              <a:ext cx="8458" cy="967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61" name="Freeform 6085">
              <a:extLst>
                <a:ext uri="{FF2B5EF4-FFF2-40B4-BE49-F238E27FC236}">
                  <a16:creationId xmlns:a16="http://schemas.microsoft.com/office/drawing/2014/main" id="{3FDDD47B-ACF5-0241-9229-04C690FFC086}"/>
                </a:ext>
              </a:extLst>
            </p:cNvPr>
            <p:cNvSpPr>
              <a:spLocks/>
            </p:cNvSpPr>
            <p:nvPr/>
          </p:nvSpPr>
          <p:spPr bwMode="auto">
            <a:xfrm>
              <a:off x="2823233" y="2947407"/>
              <a:ext cx="44406" cy="96759"/>
            </a:xfrm>
            <a:custGeom>
              <a:avLst/>
              <a:gdLst/>
              <a:ahLst/>
              <a:cxnLst>
                <a:cxn ang="0">
                  <a:pos x="16" y="60"/>
                </a:cxn>
                <a:cxn ang="0">
                  <a:pos x="12" y="60"/>
                </a:cxn>
                <a:cxn ang="0">
                  <a:pos x="0" y="0"/>
                </a:cxn>
                <a:cxn ang="0">
                  <a:pos x="6" y="0"/>
                </a:cxn>
                <a:cxn ang="0">
                  <a:pos x="14" y="44"/>
                </a:cxn>
                <a:cxn ang="0">
                  <a:pos x="14" y="44"/>
                </a:cxn>
                <a:cxn ang="0">
                  <a:pos x="14" y="52"/>
                </a:cxn>
                <a:cxn ang="0">
                  <a:pos x="14" y="52"/>
                </a:cxn>
                <a:cxn ang="0">
                  <a:pos x="14" y="52"/>
                </a:cxn>
                <a:cxn ang="0">
                  <a:pos x="16" y="44"/>
                </a:cxn>
                <a:cxn ang="0">
                  <a:pos x="24" y="0"/>
                </a:cxn>
                <a:cxn ang="0">
                  <a:pos x="28" y="0"/>
                </a:cxn>
                <a:cxn ang="0">
                  <a:pos x="16" y="60"/>
                </a:cxn>
              </a:cxnLst>
              <a:rect l="0" t="0" r="r" b="b"/>
              <a:pathLst>
                <a:path w="28" h="60">
                  <a:moveTo>
                    <a:pt x="16" y="60"/>
                  </a:moveTo>
                  <a:lnTo>
                    <a:pt x="12" y="60"/>
                  </a:lnTo>
                  <a:lnTo>
                    <a:pt x="0" y="0"/>
                  </a:lnTo>
                  <a:lnTo>
                    <a:pt x="6" y="0"/>
                  </a:lnTo>
                  <a:lnTo>
                    <a:pt x="14" y="44"/>
                  </a:lnTo>
                  <a:lnTo>
                    <a:pt x="14" y="44"/>
                  </a:lnTo>
                  <a:lnTo>
                    <a:pt x="14" y="52"/>
                  </a:lnTo>
                  <a:lnTo>
                    <a:pt x="14" y="52"/>
                  </a:lnTo>
                  <a:lnTo>
                    <a:pt x="14" y="52"/>
                  </a:lnTo>
                  <a:lnTo>
                    <a:pt x="16" y="44"/>
                  </a:lnTo>
                  <a:lnTo>
                    <a:pt x="24" y="0"/>
                  </a:lnTo>
                  <a:lnTo>
                    <a:pt x="28" y="0"/>
                  </a:lnTo>
                  <a:lnTo>
                    <a:pt x="1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62" name="Freeform 6086">
              <a:extLst>
                <a:ext uri="{FF2B5EF4-FFF2-40B4-BE49-F238E27FC236}">
                  <a16:creationId xmlns:a16="http://schemas.microsoft.com/office/drawing/2014/main" id="{5923EC9D-973C-8348-AD12-065072E472F8}"/>
                </a:ext>
              </a:extLst>
            </p:cNvPr>
            <p:cNvSpPr>
              <a:spLocks noEditPoints="1"/>
            </p:cNvSpPr>
            <p:nvPr/>
          </p:nvSpPr>
          <p:spPr bwMode="auto">
            <a:xfrm>
              <a:off x="2873984" y="2945208"/>
              <a:ext cx="46521" cy="98958"/>
            </a:xfrm>
            <a:custGeom>
              <a:avLst/>
              <a:gdLst/>
              <a:ahLst/>
              <a:cxnLst>
                <a:cxn ang="0">
                  <a:pos x="30" y="32"/>
                </a:cxn>
                <a:cxn ang="0">
                  <a:pos x="30" y="32"/>
                </a:cxn>
                <a:cxn ang="0">
                  <a:pos x="30" y="42"/>
                </a:cxn>
                <a:cxn ang="0">
                  <a:pos x="28" y="52"/>
                </a:cxn>
                <a:cxn ang="0">
                  <a:pos x="26" y="56"/>
                </a:cxn>
                <a:cxn ang="0">
                  <a:pos x="24" y="60"/>
                </a:cxn>
                <a:cxn ang="0">
                  <a:pos x="20" y="62"/>
                </a:cxn>
                <a:cxn ang="0">
                  <a:pos x="16" y="62"/>
                </a:cxn>
                <a:cxn ang="0">
                  <a:pos x="16" y="62"/>
                </a:cxn>
                <a:cxn ang="0">
                  <a:pos x="12" y="62"/>
                </a:cxn>
                <a:cxn ang="0">
                  <a:pos x="8" y="60"/>
                </a:cxn>
                <a:cxn ang="0">
                  <a:pos x="4" y="52"/>
                </a:cxn>
                <a:cxn ang="0">
                  <a:pos x="2" y="42"/>
                </a:cxn>
                <a:cxn ang="0">
                  <a:pos x="0" y="32"/>
                </a:cxn>
                <a:cxn ang="0">
                  <a:pos x="0" y="32"/>
                </a:cxn>
                <a:cxn ang="0">
                  <a:pos x="2" y="20"/>
                </a:cxn>
                <a:cxn ang="0">
                  <a:pos x="4" y="10"/>
                </a:cxn>
                <a:cxn ang="0">
                  <a:pos x="8" y="4"/>
                </a:cxn>
                <a:cxn ang="0">
                  <a:pos x="12" y="2"/>
                </a:cxn>
                <a:cxn ang="0">
                  <a:pos x="16" y="0"/>
                </a:cxn>
                <a:cxn ang="0">
                  <a:pos x="16" y="0"/>
                </a:cxn>
                <a:cxn ang="0">
                  <a:pos x="20" y="2"/>
                </a:cxn>
                <a:cxn ang="0">
                  <a:pos x="24" y="4"/>
                </a:cxn>
                <a:cxn ang="0">
                  <a:pos x="28" y="12"/>
                </a:cxn>
                <a:cxn ang="0">
                  <a:pos x="30" y="22"/>
                </a:cxn>
                <a:cxn ang="0">
                  <a:pos x="30" y="32"/>
                </a:cxn>
                <a:cxn ang="0">
                  <a:pos x="30" y="32"/>
                </a:cxn>
                <a:cxn ang="0">
                  <a:pos x="6" y="32"/>
                </a:cxn>
                <a:cxn ang="0">
                  <a:pos x="6" y="32"/>
                </a:cxn>
                <a:cxn ang="0">
                  <a:pos x="8" y="48"/>
                </a:cxn>
                <a:cxn ang="0">
                  <a:pos x="10" y="54"/>
                </a:cxn>
                <a:cxn ang="0">
                  <a:pos x="12" y="56"/>
                </a:cxn>
                <a:cxn ang="0">
                  <a:pos x="16" y="58"/>
                </a:cxn>
                <a:cxn ang="0">
                  <a:pos x="16" y="58"/>
                </a:cxn>
                <a:cxn ang="0">
                  <a:pos x="18" y="56"/>
                </a:cxn>
                <a:cxn ang="0">
                  <a:pos x="20" y="54"/>
                </a:cxn>
                <a:cxn ang="0">
                  <a:pos x="24" y="48"/>
                </a:cxn>
                <a:cxn ang="0">
                  <a:pos x="24" y="32"/>
                </a:cxn>
                <a:cxn ang="0">
                  <a:pos x="24" y="32"/>
                </a:cxn>
                <a:cxn ang="0">
                  <a:pos x="24" y="14"/>
                </a:cxn>
                <a:cxn ang="0">
                  <a:pos x="20" y="8"/>
                </a:cxn>
                <a:cxn ang="0">
                  <a:pos x="18" y="6"/>
                </a:cxn>
                <a:cxn ang="0">
                  <a:pos x="16" y="6"/>
                </a:cxn>
                <a:cxn ang="0">
                  <a:pos x="16" y="6"/>
                </a:cxn>
                <a:cxn ang="0">
                  <a:pos x="12" y="6"/>
                </a:cxn>
                <a:cxn ang="0">
                  <a:pos x="10" y="8"/>
                </a:cxn>
                <a:cxn ang="0">
                  <a:pos x="8" y="14"/>
                </a:cxn>
                <a:cxn ang="0">
                  <a:pos x="6" y="32"/>
                </a:cxn>
                <a:cxn ang="0">
                  <a:pos x="6" y="32"/>
                </a:cxn>
              </a:cxnLst>
              <a:rect l="0" t="0" r="r" b="b"/>
              <a:pathLst>
                <a:path w="30" h="62">
                  <a:moveTo>
                    <a:pt x="30" y="32"/>
                  </a:moveTo>
                  <a:lnTo>
                    <a:pt x="30" y="32"/>
                  </a:lnTo>
                  <a:lnTo>
                    <a:pt x="30" y="42"/>
                  </a:lnTo>
                  <a:lnTo>
                    <a:pt x="28" y="52"/>
                  </a:lnTo>
                  <a:lnTo>
                    <a:pt x="26" y="56"/>
                  </a:lnTo>
                  <a:lnTo>
                    <a:pt x="24" y="60"/>
                  </a:lnTo>
                  <a:lnTo>
                    <a:pt x="20" y="62"/>
                  </a:lnTo>
                  <a:lnTo>
                    <a:pt x="16" y="62"/>
                  </a:lnTo>
                  <a:lnTo>
                    <a:pt x="16" y="62"/>
                  </a:lnTo>
                  <a:lnTo>
                    <a:pt x="12" y="62"/>
                  </a:lnTo>
                  <a:lnTo>
                    <a:pt x="8" y="60"/>
                  </a:lnTo>
                  <a:lnTo>
                    <a:pt x="4" y="52"/>
                  </a:lnTo>
                  <a:lnTo>
                    <a:pt x="2" y="42"/>
                  </a:lnTo>
                  <a:lnTo>
                    <a:pt x="0" y="32"/>
                  </a:lnTo>
                  <a:lnTo>
                    <a:pt x="0" y="32"/>
                  </a:lnTo>
                  <a:lnTo>
                    <a:pt x="2" y="20"/>
                  </a:lnTo>
                  <a:lnTo>
                    <a:pt x="4" y="10"/>
                  </a:lnTo>
                  <a:lnTo>
                    <a:pt x="8" y="4"/>
                  </a:lnTo>
                  <a:lnTo>
                    <a:pt x="12" y="2"/>
                  </a:lnTo>
                  <a:lnTo>
                    <a:pt x="16" y="0"/>
                  </a:lnTo>
                  <a:lnTo>
                    <a:pt x="16" y="0"/>
                  </a:lnTo>
                  <a:lnTo>
                    <a:pt x="20" y="2"/>
                  </a:lnTo>
                  <a:lnTo>
                    <a:pt x="24" y="4"/>
                  </a:lnTo>
                  <a:lnTo>
                    <a:pt x="28" y="12"/>
                  </a:lnTo>
                  <a:lnTo>
                    <a:pt x="30" y="22"/>
                  </a:lnTo>
                  <a:lnTo>
                    <a:pt x="30" y="32"/>
                  </a:lnTo>
                  <a:lnTo>
                    <a:pt x="30" y="32"/>
                  </a:lnTo>
                  <a:close/>
                  <a:moveTo>
                    <a:pt x="6" y="32"/>
                  </a:moveTo>
                  <a:lnTo>
                    <a:pt x="6" y="32"/>
                  </a:lnTo>
                  <a:lnTo>
                    <a:pt x="8" y="48"/>
                  </a:lnTo>
                  <a:lnTo>
                    <a:pt x="10" y="54"/>
                  </a:lnTo>
                  <a:lnTo>
                    <a:pt x="12" y="56"/>
                  </a:lnTo>
                  <a:lnTo>
                    <a:pt x="16" y="58"/>
                  </a:lnTo>
                  <a:lnTo>
                    <a:pt x="16" y="58"/>
                  </a:lnTo>
                  <a:lnTo>
                    <a:pt x="18" y="56"/>
                  </a:lnTo>
                  <a:lnTo>
                    <a:pt x="20" y="54"/>
                  </a:lnTo>
                  <a:lnTo>
                    <a:pt x="24" y="48"/>
                  </a:lnTo>
                  <a:lnTo>
                    <a:pt x="24" y="32"/>
                  </a:lnTo>
                  <a:lnTo>
                    <a:pt x="24" y="32"/>
                  </a:lnTo>
                  <a:lnTo>
                    <a:pt x="24" y="14"/>
                  </a:lnTo>
                  <a:lnTo>
                    <a:pt x="20" y="8"/>
                  </a:lnTo>
                  <a:lnTo>
                    <a:pt x="18" y="6"/>
                  </a:lnTo>
                  <a:lnTo>
                    <a:pt x="16" y="6"/>
                  </a:lnTo>
                  <a:lnTo>
                    <a:pt x="16" y="6"/>
                  </a:lnTo>
                  <a:lnTo>
                    <a:pt x="12" y="6"/>
                  </a:lnTo>
                  <a:lnTo>
                    <a:pt x="10" y="8"/>
                  </a:lnTo>
                  <a:lnTo>
                    <a:pt x="8" y="14"/>
                  </a:lnTo>
                  <a:lnTo>
                    <a:pt x="6" y="32"/>
                  </a:lnTo>
                  <a:lnTo>
                    <a:pt x="6"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63" name="Rectangle 6087">
              <a:extLst>
                <a:ext uri="{FF2B5EF4-FFF2-40B4-BE49-F238E27FC236}">
                  <a16:creationId xmlns:a16="http://schemas.microsoft.com/office/drawing/2014/main" id="{32D441FF-AA64-744B-9207-522DB5FA05AB}"/>
                </a:ext>
              </a:extLst>
            </p:cNvPr>
            <p:cNvSpPr>
              <a:spLocks noChangeArrowheads="1"/>
            </p:cNvSpPr>
            <p:nvPr/>
          </p:nvSpPr>
          <p:spPr bwMode="auto">
            <a:xfrm>
              <a:off x="2933192" y="2947407"/>
              <a:ext cx="10572" cy="967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64" name="Freeform 6088">
              <a:extLst>
                <a:ext uri="{FF2B5EF4-FFF2-40B4-BE49-F238E27FC236}">
                  <a16:creationId xmlns:a16="http://schemas.microsoft.com/office/drawing/2014/main" id="{1AB67973-D28D-BF4D-A0F8-25B8B5B0889D}"/>
                </a:ext>
              </a:extLst>
            </p:cNvPr>
            <p:cNvSpPr>
              <a:spLocks noEditPoints="1"/>
            </p:cNvSpPr>
            <p:nvPr/>
          </p:nvSpPr>
          <p:spPr bwMode="auto">
            <a:xfrm>
              <a:off x="2958567" y="2947407"/>
              <a:ext cx="38063" cy="96759"/>
            </a:xfrm>
            <a:custGeom>
              <a:avLst/>
              <a:gdLst/>
              <a:ahLst/>
              <a:cxnLst>
                <a:cxn ang="0">
                  <a:pos x="0" y="60"/>
                </a:cxn>
                <a:cxn ang="0">
                  <a:pos x="0" y="0"/>
                </a:cxn>
                <a:cxn ang="0">
                  <a:pos x="6" y="0"/>
                </a:cxn>
                <a:cxn ang="0">
                  <a:pos x="6" y="0"/>
                </a:cxn>
                <a:cxn ang="0">
                  <a:pos x="12" y="0"/>
                </a:cxn>
                <a:cxn ang="0">
                  <a:pos x="16" y="2"/>
                </a:cxn>
                <a:cxn ang="0">
                  <a:pos x="20" y="6"/>
                </a:cxn>
                <a:cxn ang="0">
                  <a:pos x="22" y="14"/>
                </a:cxn>
                <a:cxn ang="0">
                  <a:pos x="22" y="14"/>
                </a:cxn>
                <a:cxn ang="0">
                  <a:pos x="22" y="20"/>
                </a:cxn>
                <a:cxn ang="0">
                  <a:pos x="20" y="26"/>
                </a:cxn>
                <a:cxn ang="0">
                  <a:pos x="16" y="28"/>
                </a:cxn>
                <a:cxn ang="0">
                  <a:pos x="10" y="30"/>
                </a:cxn>
                <a:cxn ang="0">
                  <a:pos x="24" y="60"/>
                </a:cxn>
                <a:cxn ang="0">
                  <a:pos x="18" y="60"/>
                </a:cxn>
                <a:cxn ang="0">
                  <a:pos x="6" y="30"/>
                </a:cxn>
                <a:cxn ang="0">
                  <a:pos x="6" y="30"/>
                </a:cxn>
                <a:cxn ang="0">
                  <a:pos x="6" y="60"/>
                </a:cxn>
                <a:cxn ang="0">
                  <a:pos x="0" y="60"/>
                </a:cxn>
                <a:cxn ang="0">
                  <a:pos x="6" y="26"/>
                </a:cxn>
                <a:cxn ang="0">
                  <a:pos x="8" y="26"/>
                </a:cxn>
                <a:cxn ang="0">
                  <a:pos x="8" y="26"/>
                </a:cxn>
                <a:cxn ang="0">
                  <a:pos x="12" y="26"/>
                </a:cxn>
                <a:cxn ang="0">
                  <a:pos x="14" y="24"/>
                </a:cxn>
                <a:cxn ang="0">
                  <a:pos x="16" y="20"/>
                </a:cxn>
                <a:cxn ang="0">
                  <a:pos x="16" y="16"/>
                </a:cxn>
                <a:cxn ang="0">
                  <a:pos x="16" y="16"/>
                </a:cxn>
                <a:cxn ang="0">
                  <a:pos x="16" y="10"/>
                </a:cxn>
                <a:cxn ang="0">
                  <a:pos x="14" y="6"/>
                </a:cxn>
                <a:cxn ang="0">
                  <a:pos x="10" y="4"/>
                </a:cxn>
                <a:cxn ang="0">
                  <a:pos x="6" y="4"/>
                </a:cxn>
                <a:cxn ang="0">
                  <a:pos x="6" y="4"/>
                </a:cxn>
                <a:cxn ang="0">
                  <a:pos x="6" y="26"/>
                </a:cxn>
              </a:cxnLst>
              <a:rect l="0" t="0" r="r" b="b"/>
              <a:pathLst>
                <a:path w="24" h="60">
                  <a:moveTo>
                    <a:pt x="0" y="60"/>
                  </a:moveTo>
                  <a:lnTo>
                    <a:pt x="0" y="0"/>
                  </a:lnTo>
                  <a:lnTo>
                    <a:pt x="6" y="0"/>
                  </a:lnTo>
                  <a:lnTo>
                    <a:pt x="6" y="0"/>
                  </a:lnTo>
                  <a:lnTo>
                    <a:pt x="12" y="0"/>
                  </a:lnTo>
                  <a:lnTo>
                    <a:pt x="16" y="2"/>
                  </a:lnTo>
                  <a:lnTo>
                    <a:pt x="20" y="6"/>
                  </a:lnTo>
                  <a:lnTo>
                    <a:pt x="22" y="14"/>
                  </a:lnTo>
                  <a:lnTo>
                    <a:pt x="22" y="14"/>
                  </a:lnTo>
                  <a:lnTo>
                    <a:pt x="22" y="20"/>
                  </a:lnTo>
                  <a:lnTo>
                    <a:pt x="20" y="26"/>
                  </a:lnTo>
                  <a:lnTo>
                    <a:pt x="16" y="28"/>
                  </a:lnTo>
                  <a:lnTo>
                    <a:pt x="10" y="30"/>
                  </a:lnTo>
                  <a:lnTo>
                    <a:pt x="24" y="60"/>
                  </a:lnTo>
                  <a:lnTo>
                    <a:pt x="18" y="60"/>
                  </a:lnTo>
                  <a:lnTo>
                    <a:pt x="6" y="30"/>
                  </a:lnTo>
                  <a:lnTo>
                    <a:pt x="6" y="30"/>
                  </a:lnTo>
                  <a:lnTo>
                    <a:pt x="6" y="60"/>
                  </a:lnTo>
                  <a:lnTo>
                    <a:pt x="0" y="60"/>
                  </a:lnTo>
                  <a:close/>
                  <a:moveTo>
                    <a:pt x="6" y="26"/>
                  </a:moveTo>
                  <a:lnTo>
                    <a:pt x="8" y="26"/>
                  </a:lnTo>
                  <a:lnTo>
                    <a:pt x="8" y="26"/>
                  </a:lnTo>
                  <a:lnTo>
                    <a:pt x="12" y="26"/>
                  </a:lnTo>
                  <a:lnTo>
                    <a:pt x="14" y="24"/>
                  </a:lnTo>
                  <a:lnTo>
                    <a:pt x="16" y="20"/>
                  </a:lnTo>
                  <a:lnTo>
                    <a:pt x="16" y="16"/>
                  </a:lnTo>
                  <a:lnTo>
                    <a:pt x="16" y="16"/>
                  </a:lnTo>
                  <a:lnTo>
                    <a:pt x="16" y="10"/>
                  </a:lnTo>
                  <a:lnTo>
                    <a:pt x="14" y="6"/>
                  </a:lnTo>
                  <a:lnTo>
                    <a:pt x="10" y="4"/>
                  </a:lnTo>
                  <a:lnTo>
                    <a:pt x="6"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65" name="Freeform 6089">
              <a:extLst>
                <a:ext uri="{FF2B5EF4-FFF2-40B4-BE49-F238E27FC236}">
                  <a16:creationId xmlns:a16="http://schemas.microsoft.com/office/drawing/2014/main" id="{5B654334-9BBF-5C4E-B8D9-FEF330BE228A}"/>
                </a:ext>
              </a:extLst>
            </p:cNvPr>
            <p:cNvSpPr>
              <a:spLocks/>
            </p:cNvSpPr>
            <p:nvPr/>
          </p:nvSpPr>
          <p:spPr bwMode="auto">
            <a:xfrm>
              <a:off x="3007202" y="2947407"/>
              <a:ext cx="27490" cy="96759"/>
            </a:xfrm>
            <a:custGeom>
              <a:avLst/>
              <a:gdLst/>
              <a:ahLst/>
              <a:cxnLst>
                <a:cxn ang="0">
                  <a:pos x="18" y="4"/>
                </a:cxn>
                <a:cxn ang="0">
                  <a:pos x="6" y="4"/>
                </a:cxn>
                <a:cxn ang="0">
                  <a:pos x="6" y="26"/>
                </a:cxn>
                <a:cxn ang="0">
                  <a:pos x="18" y="26"/>
                </a:cxn>
                <a:cxn ang="0">
                  <a:pos x="18" y="30"/>
                </a:cxn>
                <a:cxn ang="0">
                  <a:pos x="6" y="30"/>
                </a:cxn>
                <a:cxn ang="0">
                  <a:pos x="6" y="54"/>
                </a:cxn>
                <a:cxn ang="0">
                  <a:pos x="18" y="54"/>
                </a:cxn>
                <a:cxn ang="0">
                  <a:pos x="18" y="60"/>
                </a:cxn>
                <a:cxn ang="0">
                  <a:pos x="0" y="60"/>
                </a:cxn>
                <a:cxn ang="0">
                  <a:pos x="0" y="0"/>
                </a:cxn>
                <a:cxn ang="0">
                  <a:pos x="18" y="0"/>
                </a:cxn>
                <a:cxn ang="0">
                  <a:pos x="18" y="4"/>
                </a:cxn>
              </a:cxnLst>
              <a:rect l="0" t="0" r="r" b="b"/>
              <a:pathLst>
                <a:path w="18" h="60">
                  <a:moveTo>
                    <a:pt x="18" y="4"/>
                  </a:moveTo>
                  <a:lnTo>
                    <a:pt x="6" y="4"/>
                  </a:lnTo>
                  <a:lnTo>
                    <a:pt x="6" y="26"/>
                  </a:lnTo>
                  <a:lnTo>
                    <a:pt x="18" y="26"/>
                  </a:lnTo>
                  <a:lnTo>
                    <a:pt x="18" y="30"/>
                  </a:lnTo>
                  <a:lnTo>
                    <a:pt x="6" y="30"/>
                  </a:lnTo>
                  <a:lnTo>
                    <a:pt x="6" y="54"/>
                  </a:lnTo>
                  <a:lnTo>
                    <a:pt x="18" y="54"/>
                  </a:lnTo>
                  <a:lnTo>
                    <a:pt x="18" y="60"/>
                  </a:lnTo>
                  <a:lnTo>
                    <a:pt x="0" y="60"/>
                  </a:lnTo>
                  <a:lnTo>
                    <a:pt x="0" y="0"/>
                  </a:lnTo>
                  <a:lnTo>
                    <a:pt x="18" y="0"/>
                  </a:lnTo>
                  <a:lnTo>
                    <a:pt x="1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66" name="Freeform 6090">
              <a:extLst>
                <a:ext uri="{FF2B5EF4-FFF2-40B4-BE49-F238E27FC236}">
                  <a16:creationId xmlns:a16="http://schemas.microsoft.com/office/drawing/2014/main" id="{25C78C53-2356-574A-9437-F1041982CE1D}"/>
                </a:ext>
              </a:extLst>
            </p:cNvPr>
            <p:cNvSpPr>
              <a:spLocks/>
            </p:cNvSpPr>
            <p:nvPr/>
          </p:nvSpPr>
          <p:spPr bwMode="auto">
            <a:xfrm>
              <a:off x="1450863" y="2646136"/>
              <a:ext cx="44407" cy="98958"/>
            </a:xfrm>
            <a:custGeom>
              <a:avLst/>
              <a:gdLst/>
              <a:ahLst/>
              <a:cxnLst>
                <a:cxn ang="0">
                  <a:pos x="14" y="28"/>
                </a:cxn>
                <a:cxn ang="0">
                  <a:pos x="28" y="28"/>
                </a:cxn>
                <a:cxn ang="0">
                  <a:pos x="28" y="40"/>
                </a:cxn>
                <a:cxn ang="0">
                  <a:pos x="28" y="40"/>
                </a:cxn>
                <a:cxn ang="0">
                  <a:pos x="28" y="48"/>
                </a:cxn>
                <a:cxn ang="0">
                  <a:pos x="26" y="54"/>
                </a:cxn>
                <a:cxn ang="0">
                  <a:pos x="22" y="60"/>
                </a:cxn>
                <a:cxn ang="0">
                  <a:pos x="18" y="60"/>
                </a:cxn>
                <a:cxn ang="0">
                  <a:pos x="14" y="62"/>
                </a:cxn>
                <a:cxn ang="0">
                  <a:pos x="14" y="62"/>
                </a:cxn>
                <a:cxn ang="0">
                  <a:pos x="10" y="60"/>
                </a:cxn>
                <a:cxn ang="0">
                  <a:pos x="8" y="60"/>
                </a:cxn>
                <a:cxn ang="0">
                  <a:pos x="4" y="52"/>
                </a:cxn>
                <a:cxn ang="0">
                  <a:pos x="2" y="42"/>
                </a:cxn>
                <a:cxn ang="0">
                  <a:pos x="0" y="30"/>
                </a:cxn>
                <a:cxn ang="0">
                  <a:pos x="0" y="30"/>
                </a:cxn>
                <a:cxn ang="0">
                  <a:pos x="2" y="18"/>
                </a:cxn>
                <a:cxn ang="0">
                  <a:pos x="4" y="8"/>
                </a:cxn>
                <a:cxn ang="0">
                  <a:pos x="8" y="2"/>
                </a:cxn>
                <a:cxn ang="0">
                  <a:pos x="12" y="0"/>
                </a:cxn>
                <a:cxn ang="0">
                  <a:pos x="16" y="0"/>
                </a:cxn>
                <a:cxn ang="0">
                  <a:pos x="16" y="0"/>
                </a:cxn>
                <a:cxn ang="0">
                  <a:pos x="20" y="0"/>
                </a:cxn>
                <a:cxn ang="0">
                  <a:pos x="24" y="2"/>
                </a:cxn>
                <a:cxn ang="0">
                  <a:pos x="26" y="6"/>
                </a:cxn>
                <a:cxn ang="0">
                  <a:pos x="28" y="10"/>
                </a:cxn>
                <a:cxn ang="0">
                  <a:pos x="22" y="14"/>
                </a:cxn>
                <a:cxn ang="0">
                  <a:pos x="22" y="14"/>
                </a:cxn>
                <a:cxn ang="0">
                  <a:pos x="20" y="8"/>
                </a:cxn>
                <a:cxn ang="0">
                  <a:pos x="18" y="6"/>
                </a:cxn>
                <a:cxn ang="0">
                  <a:pos x="16" y="4"/>
                </a:cxn>
                <a:cxn ang="0">
                  <a:pos x="16" y="4"/>
                </a:cxn>
                <a:cxn ang="0">
                  <a:pos x="12" y="6"/>
                </a:cxn>
                <a:cxn ang="0">
                  <a:pos x="10" y="8"/>
                </a:cxn>
                <a:cxn ang="0">
                  <a:pos x="8" y="12"/>
                </a:cxn>
                <a:cxn ang="0">
                  <a:pos x="6" y="20"/>
                </a:cxn>
                <a:cxn ang="0">
                  <a:pos x="6" y="28"/>
                </a:cxn>
                <a:cxn ang="0">
                  <a:pos x="6" y="28"/>
                </a:cxn>
                <a:cxn ang="0">
                  <a:pos x="8" y="42"/>
                </a:cxn>
                <a:cxn ang="0">
                  <a:pos x="8" y="50"/>
                </a:cxn>
                <a:cxn ang="0">
                  <a:pos x="12" y="54"/>
                </a:cxn>
                <a:cxn ang="0">
                  <a:pos x="16" y="56"/>
                </a:cxn>
                <a:cxn ang="0">
                  <a:pos x="16" y="56"/>
                </a:cxn>
                <a:cxn ang="0">
                  <a:pos x="20" y="56"/>
                </a:cxn>
                <a:cxn ang="0">
                  <a:pos x="22" y="52"/>
                </a:cxn>
                <a:cxn ang="0">
                  <a:pos x="22" y="38"/>
                </a:cxn>
                <a:cxn ang="0">
                  <a:pos x="22" y="34"/>
                </a:cxn>
                <a:cxn ang="0">
                  <a:pos x="14" y="34"/>
                </a:cxn>
                <a:cxn ang="0">
                  <a:pos x="14" y="28"/>
                </a:cxn>
              </a:cxnLst>
              <a:rect l="0" t="0" r="r" b="b"/>
              <a:pathLst>
                <a:path w="28" h="62">
                  <a:moveTo>
                    <a:pt x="14" y="28"/>
                  </a:moveTo>
                  <a:lnTo>
                    <a:pt x="28" y="28"/>
                  </a:lnTo>
                  <a:lnTo>
                    <a:pt x="28" y="40"/>
                  </a:lnTo>
                  <a:lnTo>
                    <a:pt x="28" y="40"/>
                  </a:lnTo>
                  <a:lnTo>
                    <a:pt x="28" y="48"/>
                  </a:lnTo>
                  <a:lnTo>
                    <a:pt x="26" y="54"/>
                  </a:lnTo>
                  <a:lnTo>
                    <a:pt x="22" y="60"/>
                  </a:lnTo>
                  <a:lnTo>
                    <a:pt x="18" y="60"/>
                  </a:lnTo>
                  <a:lnTo>
                    <a:pt x="14" y="62"/>
                  </a:lnTo>
                  <a:lnTo>
                    <a:pt x="14" y="62"/>
                  </a:lnTo>
                  <a:lnTo>
                    <a:pt x="10" y="60"/>
                  </a:lnTo>
                  <a:lnTo>
                    <a:pt x="8" y="60"/>
                  </a:lnTo>
                  <a:lnTo>
                    <a:pt x="4" y="52"/>
                  </a:lnTo>
                  <a:lnTo>
                    <a:pt x="2" y="42"/>
                  </a:lnTo>
                  <a:lnTo>
                    <a:pt x="0" y="30"/>
                  </a:lnTo>
                  <a:lnTo>
                    <a:pt x="0" y="30"/>
                  </a:lnTo>
                  <a:lnTo>
                    <a:pt x="2" y="18"/>
                  </a:lnTo>
                  <a:lnTo>
                    <a:pt x="4" y="8"/>
                  </a:lnTo>
                  <a:lnTo>
                    <a:pt x="8" y="2"/>
                  </a:lnTo>
                  <a:lnTo>
                    <a:pt x="12" y="0"/>
                  </a:lnTo>
                  <a:lnTo>
                    <a:pt x="16" y="0"/>
                  </a:lnTo>
                  <a:lnTo>
                    <a:pt x="16" y="0"/>
                  </a:lnTo>
                  <a:lnTo>
                    <a:pt x="20" y="0"/>
                  </a:lnTo>
                  <a:lnTo>
                    <a:pt x="24" y="2"/>
                  </a:lnTo>
                  <a:lnTo>
                    <a:pt x="26" y="6"/>
                  </a:lnTo>
                  <a:lnTo>
                    <a:pt x="28" y="10"/>
                  </a:lnTo>
                  <a:lnTo>
                    <a:pt x="22" y="14"/>
                  </a:lnTo>
                  <a:lnTo>
                    <a:pt x="22" y="14"/>
                  </a:lnTo>
                  <a:lnTo>
                    <a:pt x="20" y="8"/>
                  </a:lnTo>
                  <a:lnTo>
                    <a:pt x="18" y="6"/>
                  </a:lnTo>
                  <a:lnTo>
                    <a:pt x="16" y="4"/>
                  </a:lnTo>
                  <a:lnTo>
                    <a:pt x="16" y="4"/>
                  </a:lnTo>
                  <a:lnTo>
                    <a:pt x="12" y="6"/>
                  </a:lnTo>
                  <a:lnTo>
                    <a:pt x="10" y="8"/>
                  </a:lnTo>
                  <a:lnTo>
                    <a:pt x="8" y="12"/>
                  </a:lnTo>
                  <a:lnTo>
                    <a:pt x="6" y="20"/>
                  </a:lnTo>
                  <a:lnTo>
                    <a:pt x="6" y="28"/>
                  </a:lnTo>
                  <a:lnTo>
                    <a:pt x="6" y="28"/>
                  </a:lnTo>
                  <a:lnTo>
                    <a:pt x="8" y="42"/>
                  </a:lnTo>
                  <a:lnTo>
                    <a:pt x="8" y="50"/>
                  </a:lnTo>
                  <a:lnTo>
                    <a:pt x="12" y="54"/>
                  </a:lnTo>
                  <a:lnTo>
                    <a:pt x="16" y="56"/>
                  </a:lnTo>
                  <a:lnTo>
                    <a:pt x="16" y="56"/>
                  </a:lnTo>
                  <a:lnTo>
                    <a:pt x="20" y="56"/>
                  </a:lnTo>
                  <a:lnTo>
                    <a:pt x="22" y="52"/>
                  </a:lnTo>
                  <a:lnTo>
                    <a:pt x="22" y="38"/>
                  </a:lnTo>
                  <a:lnTo>
                    <a:pt x="22" y="34"/>
                  </a:lnTo>
                  <a:lnTo>
                    <a:pt x="14" y="34"/>
                  </a:lnTo>
                  <a:lnTo>
                    <a:pt x="14" y="2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67" name="Freeform 6091">
              <a:extLst>
                <a:ext uri="{FF2B5EF4-FFF2-40B4-BE49-F238E27FC236}">
                  <a16:creationId xmlns:a16="http://schemas.microsoft.com/office/drawing/2014/main" id="{41125F98-336F-1349-8079-A8745D9B7FA4}"/>
                </a:ext>
              </a:extLst>
            </p:cNvPr>
            <p:cNvSpPr>
              <a:spLocks/>
            </p:cNvSpPr>
            <p:nvPr/>
          </p:nvSpPr>
          <p:spPr bwMode="auto">
            <a:xfrm>
              <a:off x="1507958" y="2646136"/>
              <a:ext cx="38063" cy="98958"/>
            </a:xfrm>
            <a:custGeom>
              <a:avLst/>
              <a:gdLst/>
              <a:ahLst/>
              <a:cxnLst>
                <a:cxn ang="0">
                  <a:pos x="24" y="42"/>
                </a:cxn>
                <a:cxn ang="0">
                  <a:pos x="24" y="42"/>
                </a:cxn>
                <a:cxn ang="0">
                  <a:pos x="24" y="50"/>
                </a:cxn>
                <a:cxn ang="0">
                  <a:pos x="22" y="56"/>
                </a:cxn>
                <a:cxn ang="0">
                  <a:pos x="18" y="60"/>
                </a:cxn>
                <a:cxn ang="0">
                  <a:pos x="12" y="62"/>
                </a:cxn>
                <a:cxn ang="0">
                  <a:pos x="12" y="62"/>
                </a:cxn>
                <a:cxn ang="0">
                  <a:pos x="4" y="60"/>
                </a:cxn>
                <a:cxn ang="0">
                  <a:pos x="2" y="56"/>
                </a:cxn>
                <a:cxn ang="0">
                  <a:pos x="0" y="50"/>
                </a:cxn>
                <a:cxn ang="0">
                  <a:pos x="0" y="42"/>
                </a:cxn>
                <a:cxn ang="0">
                  <a:pos x="0" y="0"/>
                </a:cxn>
                <a:cxn ang="0">
                  <a:pos x="4" y="0"/>
                </a:cxn>
                <a:cxn ang="0">
                  <a:pos x="4" y="42"/>
                </a:cxn>
                <a:cxn ang="0">
                  <a:pos x="4" y="42"/>
                </a:cxn>
                <a:cxn ang="0">
                  <a:pos x="6" y="52"/>
                </a:cxn>
                <a:cxn ang="0">
                  <a:pos x="8" y="56"/>
                </a:cxn>
                <a:cxn ang="0">
                  <a:pos x="12" y="56"/>
                </a:cxn>
                <a:cxn ang="0">
                  <a:pos x="12" y="56"/>
                </a:cxn>
                <a:cxn ang="0">
                  <a:pos x="16" y="56"/>
                </a:cxn>
                <a:cxn ang="0">
                  <a:pos x="18" y="52"/>
                </a:cxn>
                <a:cxn ang="0">
                  <a:pos x="20" y="42"/>
                </a:cxn>
                <a:cxn ang="0">
                  <a:pos x="20" y="0"/>
                </a:cxn>
                <a:cxn ang="0">
                  <a:pos x="24" y="0"/>
                </a:cxn>
                <a:cxn ang="0">
                  <a:pos x="24" y="42"/>
                </a:cxn>
              </a:cxnLst>
              <a:rect l="0" t="0" r="r" b="b"/>
              <a:pathLst>
                <a:path w="24" h="62">
                  <a:moveTo>
                    <a:pt x="24" y="42"/>
                  </a:moveTo>
                  <a:lnTo>
                    <a:pt x="24" y="42"/>
                  </a:lnTo>
                  <a:lnTo>
                    <a:pt x="24" y="50"/>
                  </a:lnTo>
                  <a:lnTo>
                    <a:pt x="22" y="56"/>
                  </a:lnTo>
                  <a:lnTo>
                    <a:pt x="18" y="60"/>
                  </a:lnTo>
                  <a:lnTo>
                    <a:pt x="12" y="62"/>
                  </a:lnTo>
                  <a:lnTo>
                    <a:pt x="12" y="62"/>
                  </a:lnTo>
                  <a:lnTo>
                    <a:pt x="4" y="60"/>
                  </a:lnTo>
                  <a:lnTo>
                    <a:pt x="2" y="56"/>
                  </a:lnTo>
                  <a:lnTo>
                    <a:pt x="0" y="50"/>
                  </a:lnTo>
                  <a:lnTo>
                    <a:pt x="0" y="42"/>
                  </a:lnTo>
                  <a:lnTo>
                    <a:pt x="0" y="0"/>
                  </a:lnTo>
                  <a:lnTo>
                    <a:pt x="4" y="0"/>
                  </a:lnTo>
                  <a:lnTo>
                    <a:pt x="4" y="42"/>
                  </a:lnTo>
                  <a:lnTo>
                    <a:pt x="4" y="42"/>
                  </a:lnTo>
                  <a:lnTo>
                    <a:pt x="6" y="52"/>
                  </a:lnTo>
                  <a:lnTo>
                    <a:pt x="8" y="56"/>
                  </a:lnTo>
                  <a:lnTo>
                    <a:pt x="12" y="56"/>
                  </a:lnTo>
                  <a:lnTo>
                    <a:pt x="12" y="56"/>
                  </a:lnTo>
                  <a:lnTo>
                    <a:pt x="16" y="56"/>
                  </a:lnTo>
                  <a:lnTo>
                    <a:pt x="18" y="52"/>
                  </a:lnTo>
                  <a:lnTo>
                    <a:pt x="20" y="42"/>
                  </a:lnTo>
                  <a:lnTo>
                    <a:pt x="20" y="0"/>
                  </a:lnTo>
                  <a:lnTo>
                    <a:pt x="24" y="0"/>
                  </a:lnTo>
                  <a:lnTo>
                    <a:pt x="24"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68" name="Rectangle 6092">
              <a:extLst>
                <a:ext uri="{FF2B5EF4-FFF2-40B4-BE49-F238E27FC236}">
                  <a16:creationId xmlns:a16="http://schemas.microsoft.com/office/drawing/2014/main" id="{A293C900-0DD5-7F46-A5BF-599DC2A29715}"/>
                </a:ext>
              </a:extLst>
            </p:cNvPr>
            <p:cNvSpPr>
              <a:spLocks noChangeArrowheads="1"/>
            </p:cNvSpPr>
            <p:nvPr/>
          </p:nvSpPr>
          <p:spPr bwMode="auto">
            <a:xfrm>
              <a:off x="1562937" y="2646136"/>
              <a:ext cx="8458"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69" name="Freeform 6093">
              <a:extLst>
                <a:ext uri="{FF2B5EF4-FFF2-40B4-BE49-F238E27FC236}">
                  <a16:creationId xmlns:a16="http://schemas.microsoft.com/office/drawing/2014/main" id="{A99F6714-ECCB-F74E-8BB0-47A5256A6F3D}"/>
                </a:ext>
              </a:extLst>
            </p:cNvPr>
            <p:cNvSpPr>
              <a:spLocks/>
            </p:cNvSpPr>
            <p:nvPr/>
          </p:nvSpPr>
          <p:spPr bwMode="auto">
            <a:xfrm>
              <a:off x="1588312" y="2646136"/>
              <a:ext cx="38063" cy="94560"/>
            </a:xfrm>
            <a:custGeom>
              <a:avLst/>
              <a:gdLst/>
              <a:ahLst/>
              <a:cxnLst>
                <a:cxn ang="0">
                  <a:pos x="24" y="60"/>
                </a:cxn>
                <a:cxn ang="0">
                  <a:pos x="20" y="60"/>
                </a:cxn>
                <a:cxn ang="0">
                  <a:pos x="6" y="20"/>
                </a:cxn>
                <a:cxn ang="0">
                  <a:pos x="6" y="20"/>
                </a:cxn>
                <a:cxn ang="0">
                  <a:pos x="4" y="12"/>
                </a:cxn>
                <a:cxn ang="0">
                  <a:pos x="4" y="12"/>
                </a:cxn>
                <a:cxn ang="0">
                  <a:pos x="4" y="12"/>
                </a:cxn>
                <a:cxn ang="0">
                  <a:pos x="4" y="24"/>
                </a:cxn>
                <a:cxn ang="0">
                  <a:pos x="4" y="60"/>
                </a:cxn>
                <a:cxn ang="0">
                  <a:pos x="0" y="60"/>
                </a:cxn>
                <a:cxn ang="0">
                  <a:pos x="0" y="0"/>
                </a:cxn>
                <a:cxn ang="0">
                  <a:pos x="4" y="0"/>
                </a:cxn>
                <a:cxn ang="0">
                  <a:pos x="18" y="42"/>
                </a:cxn>
                <a:cxn ang="0">
                  <a:pos x="18" y="42"/>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20"/>
                  </a:lnTo>
                  <a:lnTo>
                    <a:pt x="6" y="20"/>
                  </a:lnTo>
                  <a:lnTo>
                    <a:pt x="4" y="12"/>
                  </a:lnTo>
                  <a:lnTo>
                    <a:pt x="4" y="12"/>
                  </a:lnTo>
                  <a:lnTo>
                    <a:pt x="4" y="12"/>
                  </a:lnTo>
                  <a:lnTo>
                    <a:pt x="4" y="24"/>
                  </a:lnTo>
                  <a:lnTo>
                    <a:pt x="4" y="60"/>
                  </a:lnTo>
                  <a:lnTo>
                    <a:pt x="0" y="60"/>
                  </a:lnTo>
                  <a:lnTo>
                    <a:pt x="0" y="0"/>
                  </a:lnTo>
                  <a:lnTo>
                    <a:pt x="4" y="0"/>
                  </a:lnTo>
                  <a:lnTo>
                    <a:pt x="18" y="42"/>
                  </a:lnTo>
                  <a:lnTo>
                    <a:pt x="18" y="42"/>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70" name="Freeform 6094">
              <a:extLst>
                <a:ext uri="{FF2B5EF4-FFF2-40B4-BE49-F238E27FC236}">
                  <a16:creationId xmlns:a16="http://schemas.microsoft.com/office/drawing/2014/main" id="{29C5D4E5-D882-984C-A744-8A5E03F74F0A}"/>
                </a:ext>
              </a:extLst>
            </p:cNvPr>
            <p:cNvSpPr>
              <a:spLocks/>
            </p:cNvSpPr>
            <p:nvPr/>
          </p:nvSpPr>
          <p:spPr bwMode="auto">
            <a:xfrm>
              <a:off x="1641176" y="2646136"/>
              <a:ext cx="29604" cy="94560"/>
            </a:xfrm>
            <a:custGeom>
              <a:avLst/>
              <a:gdLst/>
              <a:ahLst/>
              <a:cxnLst>
                <a:cxn ang="0">
                  <a:pos x="18" y="6"/>
                </a:cxn>
                <a:cxn ang="0">
                  <a:pos x="6" y="6"/>
                </a:cxn>
                <a:cxn ang="0">
                  <a:pos x="6" y="26"/>
                </a:cxn>
                <a:cxn ang="0">
                  <a:pos x="18" y="26"/>
                </a:cxn>
                <a:cxn ang="0">
                  <a:pos x="18" y="32"/>
                </a:cxn>
                <a:cxn ang="0">
                  <a:pos x="6" y="32"/>
                </a:cxn>
                <a:cxn ang="0">
                  <a:pos x="6" y="56"/>
                </a:cxn>
                <a:cxn ang="0">
                  <a:pos x="18" y="56"/>
                </a:cxn>
                <a:cxn ang="0">
                  <a:pos x="18" y="60"/>
                </a:cxn>
                <a:cxn ang="0">
                  <a:pos x="0" y="60"/>
                </a:cxn>
                <a:cxn ang="0">
                  <a:pos x="0" y="0"/>
                </a:cxn>
                <a:cxn ang="0">
                  <a:pos x="18" y="0"/>
                </a:cxn>
                <a:cxn ang="0">
                  <a:pos x="18" y="6"/>
                </a:cxn>
              </a:cxnLst>
              <a:rect l="0" t="0" r="r" b="b"/>
              <a:pathLst>
                <a:path w="18" h="60">
                  <a:moveTo>
                    <a:pt x="18" y="6"/>
                  </a:moveTo>
                  <a:lnTo>
                    <a:pt x="6" y="6"/>
                  </a:lnTo>
                  <a:lnTo>
                    <a:pt x="6" y="26"/>
                  </a:lnTo>
                  <a:lnTo>
                    <a:pt x="18" y="26"/>
                  </a:lnTo>
                  <a:lnTo>
                    <a:pt x="18" y="32"/>
                  </a:lnTo>
                  <a:lnTo>
                    <a:pt x="6" y="32"/>
                  </a:lnTo>
                  <a:lnTo>
                    <a:pt x="6" y="56"/>
                  </a:lnTo>
                  <a:lnTo>
                    <a:pt x="18" y="56"/>
                  </a:lnTo>
                  <a:lnTo>
                    <a:pt x="18" y="60"/>
                  </a:lnTo>
                  <a:lnTo>
                    <a:pt x="0" y="60"/>
                  </a:lnTo>
                  <a:lnTo>
                    <a:pt x="0" y="0"/>
                  </a:lnTo>
                  <a:lnTo>
                    <a:pt x="18" y="0"/>
                  </a:lnTo>
                  <a:lnTo>
                    <a:pt x="18"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71" name="Freeform 6095">
              <a:extLst>
                <a:ext uri="{FF2B5EF4-FFF2-40B4-BE49-F238E27FC236}">
                  <a16:creationId xmlns:a16="http://schemas.microsoft.com/office/drawing/2014/main" id="{9AB7B73F-33CC-6B4E-8BCD-9550F4D9B2F3}"/>
                </a:ext>
              </a:extLst>
            </p:cNvPr>
            <p:cNvSpPr>
              <a:spLocks noEditPoints="1"/>
            </p:cNvSpPr>
            <p:nvPr/>
          </p:nvSpPr>
          <p:spPr bwMode="auto">
            <a:xfrm>
              <a:off x="1677125" y="2646136"/>
              <a:ext cx="46521" cy="94560"/>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72" name="Rectangle 6096">
              <a:extLst>
                <a:ext uri="{FF2B5EF4-FFF2-40B4-BE49-F238E27FC236}">
                  <a16:creationId xmlns:a16="http://schemas.microsoft.com/office/drawing/2014/main" id="{A2BDBF50-D1B0-7B44-9F59-4CFE95E1320A}"/>
                </a:ext>
              </a:extLst>
            </p:cNvPr>
            <p:cNvSpPr>
              <a:spLocks noChangeArrowheads="1"/>
            </p:cNvSpPr>
            <p:nvPr/>
          </p:nvSpPr>
          <p:spPr bwMode="auto">
            <a:xfrm>
              <a:off x="1723646" y="2696715"/>
              <a:ext cx="19031" cy="10995"/>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73" name="Freeform 6097">
              <a:extLst>
                <a:ext uri="{FF2B5EF4-FFF2-40B4-BE49-F238E27FC236}">
                  <a16:creationId xmlns:a16="http://schemas.microsoft.com/office/drawing/2014/main" id="{60B5C86E-831E-CE49-BD83-B0885576EFE4}"/>
                </a:ext>
              </a:extLst>
            </p:cNvPr>
            <p:cNvSpPr>
              <a:spLocks noEditPoints="1"/>
            </p:cNvSpPr>
            <p:nvPr/>
          </p:nvSpPr>
          <p:spPr bwMode="auto">
            <a:xfrm>
              <a:off x="1749021" y="2646136"/>
              <a:ext cx="38063" cy="94560"/>
            </a:xfrm>
            <a:custGeom>
              <a:avLst/>
              <a:gdLst/>
              <a:ahLst/>
              <a:cxnLst>
                <a:cxn ang="0">
                  <a:pos x="0" y="60"/>
                </a:cxn>
                <a:cxn ang="0">
                  <a:pos x="0" y="0"/>
                </a:cxn>
                <a:cxn ang="0">
                  <a:pos x="8" y="0"/>
                </a:cxn>
                <a:cxn ang="0">
                  <a:pos x="8" y="0"/>
                </a:cxn>
                <a:cxn ang="0">
                  <a:pos x="14" y="0"/>
                </a:cxn>
                <a:cxn ang="0">
                  <a:pos x="18" y="2"/>
                </a:cxn>
                <a:cxn ang="0">
                  <a:pos x="22" y="8"/>
                </a:cxn>
                <a:cxn ang="0">
                  <a:pos x="24" y="16"/>
                </a:cxn>
                <a:cxn ang="0">
                  <a:pos x="24" y="16"/>
                </a:cxn>
                <a:cxn ang="0">
                  <a:pos x="22" y="24"/>
                </a:cxn>
                <a:cxn ang="0">
                  <a:pos x="20" y="28"/>
                </a:cxn>
                <a:cxn ang="0">
                  <a:pos x="16" y="30"/>
                </a:cxn>
                <a:cxn ang="0">
                  <a:pos x="16" y="30"/>
                </a:cxn>
                <a:cxn ang="0">
                  <a:pos x="16" y="30"/>
                </a:cxn>
                <a:cxn ang="0">
                  <a:pos x="20" y="32"/>
                </a:cxn>
                <a:cxn ang="0">
                  <a:pos x="22" y="34"/>
                </a:cxn>
                <a:cxn ang="0">
                  <a:pos x="24" y="40"/>
                </a:cxn>
                <a:cxn ang="0">
                  <a:pos x="24" y="44"/>
                </a:cxn>
                <a:cxn ang="0">
                  <a:pos x="24" y="44"/>
                </a:cxn>
                <a:cxn ang="0">
                  <a:pos x="24" y="52"/>
                </a:cxn>
                <a:cxn ang="0">
                  <a:pos x="20" y="58"/>
                </a:cxn>
                <a:cxn ang="0">
                  <a:pos x="16" y="60"/>
                </a:cxn>
                <a:cxn ang="0">
                  <a:pos x="8" y="60"/>
                </a:cxn>
                <a:cxn ang="0">
                  <a:pos x="0" y="60"/>
                </a:cxn>
                <a:cxn ang="0">
                  <a:pos x="6" y="26"/>
                </a:cxn>
                <a:cxn ang="0">
                  <a:pos x="8" y="26"/>
                </a:cxn>
                <a:cxn ang="0">
                  <a:pos x="8" y="26"/>
                </a:cxn>
                <a:cxn ang="0">
                  <a:pos x="12" y="26"/>
                </a:cxn>
                <a:cxn ang="0">
                  <a:pos x="14" y="26"/>
                </a:cxn>
                <a:cxn ang="0">
                  <a:pos x="16" y="22"/>
                </a:cxn>
                <a:cxn ang="0">
                  <a:pos x="18" y="16"/>
                </a:cxn>
                <a:cxn ang="0">
                  <a:pos x="18" y="16"/>
                </a:cxn>
                <a:cxn ang="0">
                  <a:pos x="16" y="10"/>
                </a:cxn>
                <a:cxn ang="0">
                  <a:pos x="16" y="6"/>
                </a:cxn>
                <a:cxn ang="0">
                  <a:pos x="12" y="6"/>
                </a:cxn>
                <a:cxn ang="0">
                  <a:pos x="8" y="6"/>
                </a:cxn>
                <a:cxn ang="0">
                  <a:pos x="6" y="6"/>
                </a:cxn>
                <a:cxn ang="0">
                  <a:pos x="6" y="26"/>
                </a:cxn>
                <a:cxn ang="0">
                  <a:pos x="6" y="56"/>
                </a:cxn>
                <a:cxn ang="0">
                  <a:pos x="8" y="56"/>
                </a:cxn>
                <a:cxn ang="0">
                  <a:pos x="8" y="56"/>
                </a:cxn>
                <a:cxn ang="0">
                  <a:pos x="14" y="56"/>
                </a:cxn>
                <a:cxn ang="0">
                  <a:pos x="16" y="54"/>
                </a:cxn>
                <a:cxn ang="0">
                  <a:pos x="18" y="50"/>
                </a:cxn>
                <a:cxn ang="0">
                  <a:pos x="18" y="44"/>
                </a:cxn>
                <a:cxn ang="0">
                  <a:pos x="18" y="44"/>
                </a:cxn>
                <a:cxn ang="0">
                  <a:pos x="18" y="38"/>
                </a:cxn>
                <a:cxn ang="0">
                  <a:pos x="16" y="34"/>
                </a:cxn>
                <a:cxn ang="0">
                  <a:pos x="12" y="32"/>
                </a:cxn>
                <a:cxn ang="0">
                  <a:pos x="8" y="32"/>
                </a:cxn>
                <a:cxn ang="0">
                  <a:pos x="6" y="32"/>
                </a:cxn>
                <a:cxn ang="0">
                  <a:pos x="6" y="56"/>
                </a:cxn>
              </a:cxnLst>
              <a:rect l="0" t="0" r="r" b="b"/>
              <a:pathLst>
                <a:path w="24" h="60">
                  <a:moveTo>
                    <a:pt x="0" y="60"/>
                  </a:moveTo>
                  <a:lnTo>
                    <a:pt x="0" y="0"/>
                  </a:lnTo>
                  <a:lnTo>
                    <a:pt x="8" y="0"/>
                  </a:lnTo>
                  <a:lnTo>
                    <a:pt x="8" y="0"/>
                  </a:lnTo>
                  <a:lnTo>
                    <a:pt x="14" y="0"/>
                  </a:lnTo>
                  <a:lnTo>
                    <a:pt x="18" y="2"/>
                  </a:lnTo>
                  <a:lnTo>
                    <a:pt x="22" y="8"/>
                  </a:lnTo>
                  <a:lnTo>
                    <a:pt x="24" y="16"/>
                  </a:lnTo>
                  <a:lnTo>
                    <a:pt x="24" y="16"/>
                  </a:lnTo>
                  <a:lnTo>
                    <a:pt x="22" y="24"/>
                  </a:lnTo>
                  <a:lnTo>
                    <a:pt x="20" y="28"/>
                  </a:lnTo>
                  <a:lnTo>
                    <a:pt x="16" y="30"/>
                  </a:lnTo>
                  <a:lnTo>
                    <a:pt x="16" y="30"/>
                  </a:lnTo>
                  <a:lnTo>
                    <a:pt x="16" y="30"/>
                  </a:lnTo>
                  <a:lnTo>
                    <a:pt x="20" y="32"/>
                  </a:lnTo>
                  <a:lnTo>
                    <a:pt x="22" y="34"/>
                  </a:lnTo>
                  <a:lnTo>
                    <a:pt x="24" y="40"/>
                  </a:lnTo>
                  <a:lnTo>
                    <a:pt x="24" y="44"/>
                  </a:lnTo>
                  <a:lnTo>
                    <a:pt x="24" y="44"/>
                  </a:lnTo>
                  <a:lnTo>
                    <a:pt x="24" y="52"/>
                  </a:lnTo>
                  <a:lnTo>
                    <a:pt x="20" y="58"/>
                  </a:lnTo>
                  <a:lnTo>
                    <a:pt x="16" y="60"/>
                  </a:lnTo>
                  <a:lnTo>
                    <a:pt x="8" y="60"/>
                  </a:lnTo>
                  <a:lnTo>
                    <a:pt x="0" y="60"/>
                  </a:lnTo>
                  <a:close/>
                  <a:moveTo>
                    <a:pt x="6" y="26"/>
                  </a:moveTo>
                  <a:lnTo>
                    <a:pt x="8" y="26"/>
                  </a:lnTo>
                  <a:lnTo>
                    <a:pt x="8" y="26"/>
                  </a:lnTo>
                  <a:lnTo>
                    <a:pt x="12" y="26"/>
                  </a:lnTo>
                  <a:lnTo>
                    <a:pt x="14" y="26"/>
                  </a:lnTo>
                  <a:lnTo>
                    <a:pt x="16" y="22"/>
                  </a:lnTo>
                  <a:lnTo>
                    <a:pt x="18" y="16"/>
                  </a:lnTo>
                  <a:lnTo>
                    <a:pt x="18" y="16"/>
                  </a:lnTo>
                  <a:lnTo>
                    <a:pt x="16" y="10"/>
                  </a:lnTo>
                  <a:lnTo>
                    <a:pt x="16" y="6"/>
                  </a:lnTo>
                  <a:lnTo>
                    <a:pt x="12" y="6"/>
                  </a:lnTo>
                  <a:lnTo>
                    <a:pt x="8" y="6"/>
                  </a:lnTo>
                  <a:lnTo>
                    <a:pt x="6" y="6"/>
                  </a:lnTo>
                  <a:lnTo>
                    <a:pt x="6" y="26"/>
                  </a:lnTo>
                  <a:close/>
                  <a:moveTo>
                    <a:pt x="6" y="56"/>
                  </a:moveTo>
                  <a:lnTo>
                    <a:pt x="8" y="56"/>
                  </a:lnTo>
                  <a:lnTo>
                    <a:pt x="8" y="56"/>
                  </a:lnTo>
                  <a:lnTo>
                    <a:pt x="14" y="56"/>
                  </a:lnTo>
                  <a:lnTo>
                    <a:pt x="16" y="54"/>
                  </a:lnTo>
                  <a:lnTo>
                    <a:pt x="18" y="50"/>
                  </a:lnTo>
                  <a:lnTo>
                    <a:pt x="18" y="44"/>
                  </a:lnTo>
                  <a:lnTo>
                    <a:pt x="18" y="44"/>
                  </a:lnTo>
                  <a:lnTo>
                    <a:pt x="18" y="38"/>
                  </a:lnTo>
                  <a:lnTo>
                    <a:pt x="16" y="34"/>
                  </a:lnTo>
                  <a:lnTo>
                    <a:pt x="12" y="32"/>
                  </a:lnTo>
                  <a:lnTo>
                    <a:pt x="8" y="32"/>
                  </a:lnTo>
                  <a:lnTo>
                    <a:pt x="6" y="32"/>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74" name="Rectangle 6098">
              <a:extLst>
                <a:ext uri="{FF2B5EF4-FFF2-40B4-BE49-F238E27FC236}">
                  <a16:creationId xmlns:a16="http://schemas.microsoft.com/office/drawing/2014/main" id="{93E4F087-5AD9-9745-A875-52EB91CF8DEA}"/>
                </a:ext>
              </a:extLst>
            </p:cNvPr>
            <p:cNvSpPr>
              <a:spLocks noChangeArrowheads="1"/>
            </p:cNvSpPr>
            <p:nvPr/>
          </p:nvSpPr>
          <p:spPr bwMode="auto">
            <a:xfrm>
              <a:off x="1799771" y="2646136"/>
              <a:ext cx="10572"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75" name="Freeform 6099">
              <a:extLst>
                <a:ext uri="{FF2B5EF4-FFF2-40B4-BE49-F238E27FC236}">
                  <a16:creationId xmlns:a16="http://schemas.microsoft.com/office/drawing/2014/main" id="{D8F528AB-3B1D-B04E-B95B-39EEF510FB80}"/>
                </a:ext>
              </a:extLst>
            </p:cNvPr>
            <p:cNvSpPr>
              <a:spLocks/>
            </p:cNvSpPr>
            <p:nvPr/>
          </p:nvSpPr>
          <p:spPr bwMode="auto">
            <a:xfrm>
              <a:off x="1823031" y="2646136"/>
              <a:ext cx="40178" cy="98958"/>
            </a:xfrm>
            <a:custGeom>
              <a:avLst/>
              <a:gdLst/>
              <a:ahLst/>
              <a:cxnLst>
                <a:cxn ang="0">
                  <a:pos x="22" y="10"/>
                </a:cxn>
                <a:cxn ang="0">
                  <a:pos x="22" y="10"/>
                </a:cxn>
                <a:cxn ang="0">
                  <a:pos x="18" y="6"/>
                </a:cxn>
                <a:cxn ang="0">
                  <a:pos x="14" y="4"/>
                </a:cxn>
                <a:cxn ang="0">
                  <a:pos x="14" y="4"/>
                </a:cxn>
                <a:cxn ang="0">
                  <a:pos x="10" y="6"/>
                </a:cxn>
                <a:cxn ang="0">
                  <a:pos x="8" y="8"/>
                </a:cxn>
                <a:cxn ang="0">
                  <a:pos x="6" y="12"/>
                </a:cxn>
                <a:cxn ang="0">
                  <a:pos x="6" y="14"/>
                </a:cxn>
                <a:cxn ang="0">
                  <a:pos x="6" y="14"/>
                </a:cxn>
                <a:cxn ang="0">
                  <a:pos x="6" y="20"/>
                </a:cxn>
                <a:cxn ang="0">
                  <a:pos x="8" y="22"/>
                </a:cxn>
                <a:cxn ang="0">
                  <a:pos x="16" y="28"/>
                </a:cxn>
                <a:cxn ang="0">
                  <a:pos x="16" y="28"/>
                </a:cxn>
                <a:cxn ang="0">
                  <a:pos x="22" y="34"/>
                </a:cxn>
                <a:cxn ang="0">
                  <a:pos x="24" y="38"/>
                </a:cxn>
                <a:cxn ang="0">
                  <a:pos x="26" y="44"/>
                </a:cxn>
                <a:cxn ang="0">
                  <a:pos x="26" y="44"/>
                </a:cxn>
                <a:cxn ang="0">
                  <a:pos x="24" y="50"/>
                </a:cxn>
                <a:cxn ang="0">
                  <a:pos x="22" y="56"/>
                </a:cxn>
                <a:cxn ang="0">
                  <a:pos x="16" y="60"/>
                </a:cxn>
                <a:cxn ang="0">
                  <a:pos x="10" y="62"/>
                </a:cxn>
                <a:cxn ang="0">
                  <a:pos x="10" y="62"/>
                </a:cxn>
                <a:cxn ang="0">
                  <a:pos x="6" y="60"/>
                </a:cxn>
                <a:cxn ang="0">
                  <a:pos x="2" y="58"/>
                </a:cxn>
                <a:cxn ang="0">
                  <a:pos x="2" y="52"/>
                </a:cxn>
                <a:cxn ang="0">
                  <a:pos x="2" y="52"/>
                </a:cxn>
                <a:cxn ang="0">
                  <a:pos x="6" y="54"/>
                </a:cxn>
                <a:cxn ang="0">
                  <a:pos x="10" y="56"/>
                </a:cxn>
                <a:cxn ang="0">
                  <a:pos x="10" y="56"/>
                </a:cxn>
                <a:cxn ang="0">
                  <a:pos x="14" y="56"/>
                </a:cxn>
                <a:cxn ang="0">
                  <a:pos x="18" y="52"/>
                </a:cxn>
                <a:cxn ang="0">
                  <a:pos x="20" y="50"/>
                </a:cxn>
                <a:cxn ang="0">
                  <a:pos x="20" y="46"/>
                </a:cxn>
                <a:cxn ang="0">
                  <a:pos x="20" y="46"/>
                </a:cxn>
                <a:cxn ang="0">
                  <a:pos x="20" y="40"/>
                </a:cxn>
                <a:cxn ang="0">
                  <a:pos x="16" y="38"/>
                </a:cxn>
                <a:cxn ang="0">
                  <a:pos x="10" y="32"/>
                </a:cxn>
                <a:cxn ang="0">
                  <a:pos x="10" y="32"/>
                </a:cxn>
                <a:cxn ang="0">
                  <a:pos x="2" y="26"/>
                </a:cxn>
                <a:cxn ang="0">
                  <a:pos x="0" y="22"/>
                </a:cxn>
                <a:cxn ang="0">
                  <a:pos x="0" y="16"/>
                </a:cxn>
                <a:cxn ang="0">
                  <a:pos x="0" y="16"/>
                </a:cxn>
                <a:cxn ang="0">
                  <a:pos x="0" y="10"/>
                </a:cxn>
                <a:cxn ang="0">
                  <a:pos x="2" y="4"/>
                </a:cxn>
                <a:cxn ang="0">
                  <a:pos x="8" y="0"/>
                </a:cxn>
                <a:cxn ang="0">
                  <a:pos x="14" y="0"/>
                </a:cxn>
                <a:cxn ang="0">
                  <a:pos x="14" y="0"/>
                </a:cxn>
                <a:cxn ang="0">
                  <a:pos x="18" y="0"/>
                </a:cxn>
                <a:cxn ang="0">
                  <a:pos x="22" y="2"/>
                </a:cxn>
                <a:cxn ang="0">
                  <a:pos x="22" y="10"/>
                </a:cxn>
              </a:cxnLst>
              <a:rect l="0" t="0" r="r" b="b"/>
              <a:pathLst>
                <a:path w="26" h="62">
                  <a:moveTo>
                    <a:pt x="22" y="10"/>
                  </a:moveTo>
                  <a:lnTo>
                    <a:pt x="22" y="10"/>
                  </a:lnTo>
                  <a:lnTo>
                    <a:pt x="18" y="6"/>
                  </a:lnTo>
                  <a:lnTo>
                    <a:pt x="14" y="4"/>
                  </a:lnTo>
                  <a:lnTo>
                    <a:pt x="14" y="4"/>
                  </a:lnTo>
                  <a:lnTo>
                    <a:pt x="10" y="6"/>
                  </a:lnTo>
                  <a:lnTo>
                    <a:pt x="8" y="8"/>
                  </a:lnTo>
                  <a:lnTo>
                    <a:pt x="6" y="12"/>
                  </a:lnTo>
                  <a:lnTo>
                    <a:pt x="6" y="14"/>
                  </a:lnTo>
                  <a:lnTo>
                    <a:pt x="6" y="14"/>
                  </a:lnTo>
                  <a:lnTo>
                    <a:pt x="6" y="20"/>
                  </a:lnTo>
                  <a:lnTo>
                    <a:pt x="8" y="22"/>
                  </a:lnTo>
                  <a:lnTo>
                    <a:pt x="16" y="28"/>
                  </a:lnTo>
                  <a:lnTo>
                    <a:pt x="16" y="28"/>
                  </a:lnTo>
                  <a:lnTo>
                    <a:pt x="22" y="34"/>
                  </a:lnTo>
                  <a:lnTo>
                    <a:pt x="24" y="38"/>
                  </a:lnTo>
                  <a:lnTo>
                    <a:pt x="26" y="44"/>
                  </a:lnTo>
                  <a:lnTo>
                    <a:pt x="26" y="44"/>
                  </a:lnTo>
                  <a:lnTo>
                    <a:pt x="24" y="50"/>
                  </a:lnTo>
                  <a:lnTo>
                    <a:pt x="22" y="56"/>
                  </a:lnTo>
                  <a:lnTo>
                    <a:pt x="16" y="60"/>
                  </a:lnTo>
                  <a:lnTo>
                    <a:pt x="10" y="62"/>
                  </a:lnTo>
                  <a:lnTo>
                    <a:pt x="10" y="62"/>
                  </a:lnTo>
                  <a:lnTo>
                    <a:pt x="6" y="60"/>
                  </a:lnTo>
                  <a:lnTo>
                    <a:pt x="2" y="58"/>
                  </a:lnTo>
                  <a:lnTo>
                    <a:pt x="2" y="52"/>
                  </a:lnTo>
                  <a:lnTo>
                    <a:pt x="2" y="52"/>
                  </a:lnTo>
                  <a:lnTo>
                    <a:pt x="6" y="54"/>
                  </a:lnTo>
                  <a:lnTo>
                    <a:pt x="10" y="56"/>
                  </a:lnTo>
                  <a:lnTo>
                    <a:pt x="10" y="56"/>
                  </a:lnTo>
                  <a:lnTo>
                    <a:pt x="14" y="56"/>
                  </a:lnTo>
                  <a:lnTo>
                    <a:pt x="18" y="52"/>
                  </a:lnTo>
                  <a:lnTo>
                    <a:pt x="20" y="50"/>
                  </a:lnTo>
                  <a:lnTo>
                    <a:pt x="20" y="46"/>
                  </a:lnTo>
                  <a:lnTo>
                    <a:pt x="20" y="46"/>
                  </a:lnTo>
                  <a:lnTo>
                    <a:pt x="20" y="40"/>
                  </a:lnTo>
                  <a:lnTo>
                    <a:pt x="16" y="38"/>
                  </a:lnTo>
                  <a:lnTo>
                    <a:pt x="10" y="32"/>
                  </a:lnTo>
                  <a:lnTo>
                    <a:pt x="10" y="32"/>
                  </a:lnTo>
                  <a:lnTo>
                    <a:pt x="2" y="26"/>
                  </a:lnTo>
                  <a:lnTo>
                    <a:pt x="0" y="22"/>
                  </a:lnTo>
                  <a:lnTo>
                    <a:pt x="0" y="16"/>
                  </a:lnTo>
                  <a:lnTo>
                    <a:pt x="0" y="16"/>
                  </a:lnTo>
                  <a:lnTo>
                    <a:pt x="0" y="10"/>
                  </a:lnTo>
                  <a:lnTo>
                    <a:pt x="2" y="4"/>
                  </a:lnTo>
                  <a:lnTo>
                    <a:pt x="8" y="0"/>
                  </a:lnTo>
                  <a:lnTo>
                    <a:pt x="14" y="0"/>
                  </a:lnTo>
                  <a:lnTo>
                    <a:pt x="14" y="0"/>
                  </a:lnTo>
                  <a:lnTo>
                    <a:pt x="18" y="0"/>
                  </a:lnTo>
                  <a:lnTo>
                    <a:pt x="22" y="2"/>
                  </a:lnTo>
                  <a:lnTo>
                    <a:pt x="22"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76" name="Freeform 6100">
              <a:extLst>
                <a:ext uri="{FF2B5EF4-FFF2-40B4-BE49-F238E27FC236}">
                  <a16:creationId xmlns:a16="http://schemas.microsoft.com/office/drawing/2014/main" id="{3A59E863-07C0-3648-9954-A8108E9CDA73}"/>
                </a:ext>
              </a:extLst>
            </p:cNvPr>
            <p:cNvSpPr>
              <a:spLocks/>
            </p:cNvSpPr>
            <p:nvPr/>
          </p:nvSpPr>
          <p:spPr bwMode="auto">
            <a:xfrm>
              <a:off x="1869552" y="2646136"/>
              <a:ext cx="42292" cy="98958"/>
            </a:xfrm>
            <a:custGeom>
              <a:avLst/>
              <a:gdLst/>
              <a:ahLst/>
              <a:cxnLst>
                <a:cxn ang="0">
                  <a:pos x="24" y="10"/>
                </a:cxn>
                <a:cxn ang="0">
                  <a:pos x="24" y="10"/>
                </a:cxn>
                <a:cxn ang="0">
                  <a:pos x="20" y="6"/>
                </a:cxn>
                <a:cxn ang="0">
                  <a:pos x="14" y="4"/>
                </a:cxn>
                <a:cxn ang="0">
                  <a:pos x="14" y="4"/>
                </a:cxn>
                <a:cxn ang="0">
                  <a:pos x="12" y="6"/>
                </a:cxn>
                <a:cxn ang="0">
                  <a:pos x="8" y="8"/>
                </a:cxn>
                <a:cxn ang="0">
                  <a:pos x="6" y="12"/>
                </a:cxn>
                <a:cxn ang="0">
                  <a:pos x="6" y="14"/>
                </a:cxn>
                <a:cxn ang="0">
                  <a:pos x="6" y="14"/>
                </a:cxn>
                <a:cxn ang="0">
                  <a:pos x="8" y="20"/>
                </a:cxn>
                <a:cxn ang="0">
                  <a:pos x="10" y="22"/>
                </a:cxn>
                <a:cxn ang="0">
                  <a:pos x="16" y="28"/>
                </a:cxn>
                <a:cxn ang="0">
                  <a:pos x="16" y="28"/>
                </a:cxn>
                <a:cxn ang="0">
                  <a:pos x="24" y="34"/>
                </a:cxn>
                <a:cxn ang="0">
                  <a:pos x="26" y="38"/>
                </a:cxn>
                <a:cxn ang="0">
                  <a:pos x="26" y="44"/>
                </a:cxn>
                <a:cxn ang="0">
                  <a:pos x="26" y="44"/>
                </a:cxn>
                <a:cxn ang="0">
                  <a:pos x="26" y="50"/>
                </a:cxn>
                <a:cxn ang="0">
                  <a:pos x="22" y="56"/>
                </a:cxn>
                <a:cxn ang="0">
                  <a:pos x="18" y="60"/>
                </a:cxn>
                <a:cxn ang="0">
                  <a:pos x="12" y="62"/>
                </a:cxn>
                <a:cxn ang="0">
                  <a:pos x="12" y="62"/>
                </a:cxn>
                <a:cxn ang="0">
                  <a:pos x="6" y="60"/>
                </a:cxn>
                <a:cxn ang="0">
                  <a:pos x="2" y="58"/>
                </a:cxn>
                <a:cxn ang="0">
                  <a:pos x="2" y="52"/>
                </a:cxn>
                <a:cxn ang="0">
                  <a:pos x="2" y="52"/>
                </a:cxn>
                <a:cxn ang="0">
                  <a:pos x="6" y="54"/>
                </a:cxn>
                <a:cxn ang="0">
                  <a:pos x="12" y="56"/>
                </a:cxn>
                <a:cxn ang="0">
                  <a:pos x="12" y="56"/>
                </a:cxn>
                <a:cxn ang="0">
                  <a:pos x="16" y="56"/>
                </a:cxn>
                <a:cxn ang="0">
                  <a:pos x="18" y="52"/>
                </a:cxn>
                <a:cxn ang="0">
                  <a:pos x="20" y="50"/>
                </a:cxn>
                <a:cxn ang="0">
                  <a:pos x="22" y="46"/>
                </a:cxn>
                <a:cxn ang="0">
                  <a:pos x="22" y="46"/>
                </a:cxn>
                <a:cxn ang="0">
                  <a:pos x="20" y="40"/>
                </a:cxn>
                <a:cxn ang="0">
                  <a:pos x="18" y="38"/>
                </a:cxn>
                <a:cxn ang="0">
                  <a:pos x="10" y="32"/>
                </a:cxn>
                <a:cxn ang="0">
                  <a:pos x="10" y="32"/>
                </a:cxn>
                <a:cxn ang="0">
                  <a:pos x="4" y="26"/>
                </a:cxn>
                <a:cxn ang="0">
                  <a:pos x="2" y="22"/>
                </a:cxn>
                <a:cxn ang="0">
                  <a:pos x="0" y="16"/>
                </a:cxn>
                <a:cxn ang="0">
                  <a:pos x="0" y="16"/>
                </a:cxn>
                <a:cxn ang="0">
                  <a:pos x="2" y="10"/>
                </a:cxn>
                <a:cxn ang="0">
                  <a:pos x="4" y="4"/>
                </a:cxn>
                <a:cxn ang="0">
                  <a:pos x="8" y="0"/>
                </a:cxn>
                <a:cxn ang="0">
                  <a:pos x="14" y="0"/>
                </a:cxn>
                <a:cxn ang="0">
                  <a:pos x="14" y="0"/>
                </a:cxn>
                <a:cxn ang="0">
                  <a:pos x="20" y="0"/>
                </a:cxn>
                <a:cxn ang="0">
                  <a:pos x="24" y="2"/>
                </a:cxn>
                <a:cxn ang="0">
                  <a:pos x="24" y="10"/>
                </a:cxn>
              </a:cxnLst>
              <a:rect l="0" t="0" r="r" b="b"/>
              <a:pathLst>
                <a:path w="26" h="62">
                  <a:moveTo>
                    <a:pt x="24" y="10"/>
                  </a:moveTo>
                  <a:lnTo>
                    <a:pt x="24" y="10"/>
                  </a:lnTo>
                  <a:lnTo>
                    <a:pt x="20" y="6"/>
                  </a:lnTo>
                  <a:lnTo>
                    <a:pt x="14" y="4"/>
                  </a:lnTo>
                  <a:lnTo>
                    <a:pt x="14" y="4"/>
                  </a:lnTo>
                  <a:lnTo>
                    <a:pt x="12" y="6"/>
                  </a:lnTo>
                  <a:lnTo>
                    <a:pt x="8" y="8"/>
                  </a:lnTo>
                  <a:lnTo>
                    <a:pt x="6" y="12"/>
                  </a:lnTo>
                  <a:lnTo>
                    <a:pt x="6" y="14"/>
                  </a:lnTo>
                  <a:lnTo>
                    <a:pt x="6" y="14"/>
                  </a:lnTo>
                  <a:lnTo>
                    <a:pt x="8" y="20"/>
                  </a:lnTo>
                  <a:lnTo>
                    <a:pt x="10" y="22"/>
                  </a:lnTo>
                  <a:lnTo>
                    <a:pt x="16" y="28"/>
                  </a:lnTo>
                  <a:lnTo>
                    <a:pt x="16" y="28"/>
                  </a:lnTo>
                  <a:lnTo>
                    <a:pt x="24" y="34"/>
                  </a:lnTo>
                  <a:lnTo>
                    <a:pt x="26" y="38"/>
                  </a:lnTo>
                  <a:lnTo>
                    <a:pt x="26" y="44"/>
                  </a:lnTo>
                  <a:lnTo>
                    <a:pt x="26" y="44"/>
                  </a:lnTo>
                  <a:lnTo>
                    <a:pt x="26" y="50"/>
                  </a:lnTo>
                  <a:lnTo>
                    <a:pt x="22" y="56"/>
                  </a:lnTo>
                  <a:lnTo>
                    <a:pt x="18" y="60"/>
                  </a:lnTo>
                  <a:lnTo>
                    <a:pt x="12" y="62"/>
                  </a:lnTo>
                  <a:lnTo>
                    <a:pt x="12" y="62"/>
                  </a:lnTo>
                  <a:lnTo>
                    <a:pt x="6" y="60"/>
                  </a:lnTo>
                  <a:lnTo>
                    <a:pt x="2" y="58"/>
                  </a:lnTo>
                  <a:lnTo>
                    <a:pt x="2" y="52"/>
                  </a:lnTo>
                  <a:lnTo>
                    <a:pt x="2" y="52"/>
                  </a:lnTo>
                  <a:lnTo>
                    <a:pt x="6" y="54"/>
                  </a:lnTo>
                  <a:lnTo>
                    <a:pt x="12" y="56"/>
                  </a:lnTo>
                  <a:lnTo>
                    <a:pt x="12" y="56"/>
                  </a:lnTo>
                  <a:lnTo>
                    <a:pt x="16" y="56"/>
                  </a:lnTo>
                  <a:lnTo>
                    <a:pt x="18" y="52"/>
                  </a:lnTo>
                  <a:lnTo>
                    <a:pt x="20" y="50"/>
                  </a:lnTo>
                  <a:lnTo>
                    <a:pt x="22" y="46"/>
                  </a:lnTo>
                  <a:lnTo>
                    <a:pt x="22" y="46"/>
                  </a:lnTo>
                  <a:lnTo>
                    <a:pt x="20" y="40"/>
                  </a:lnTo>
                  <a:lnTo>
                    <a:pt x="18" y="38"/>
                  </a:lnTo>
                  <a:lnTo>
                    <a:pt x="10" y="32"/>
                  </a:lnTo>
                  <a:lnTo>
                    <a:pt x="10" y="32"/>
                  </a:lnTo>
                  <a:lnTo>
                    <a:pt x="4" y="26"/>
                  </a:lnTo>
                  <a:lnTo>
                    <a:pt x="2" y="22"/>
                  </a:lnTo>
                  <a:lnTo>
                    <a:pt x="0" y="16"/>
                  </a:lnTo>
                  <a:lnTo>
                    <a:pt x="0" y="16"/>
                  </a:lnTo>
                  <a:lnTo>
                    <a:pt x="2" y="10"/>
                  </a:lnTo>
                  <a:lnTo>
                    <a:pt x="4" y="4"/>
                  </a:lnTo>
                  <a:lnTo>
                    <a:pt x="8" y="0"/>
                  </a:lnTo>
                  <a:lnTo>
                    <a:pt x="14" y="0"/>
                  </a:lnTo>
                  <a:lnTo>
                    <a:pt x="14" y="0"/>
                  </a:lnTo>
                  <a:lnTo>
                    <a:pt x="20" y="0"/>
                  </a:lnTo>
                  <a:lnTo>
                    <a:pt x="24" y="2"/>
                  </a:lnTo>
                  <a:lnTo>
                    <a:pt x="24"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77" name="Freeform 6101">
              <a:extLst>
                <a:ext uri="{FF2B5EF4-FFF2-40B4-BE49-F238E27FC236}">
                  <a16:creationId xmlns:a16="http://schemas.microsoft.com/office/drawing/2014/main" id="{72C95C87-3F59-2641-9B50-5346ADAEE291}"/>
                </a:ext>
              </a:extLst>
            </p:cNvPr>
            <p:cNvSpPr>
              <a:spLocks noEditPoints="1"/>
            </p:cNvSpPr>
            <p:nvPr/>
          </p:nvSpPr>
          <p:spPr bwMode="auto">
            <a:xfrm>
              <a:off x="1918188" y="2646136"/>
              <a:ext cx="44406" cy="94560"/>
            </a:xfrm>
            <a:custGeom>
              <a:avLst/>
              <a:gdLst/>
              <a:ahLst/>
              <a:cxnLst>
                <a:cxn ang="0">
                  <a:pos x="28" y="60"/>
                </a:cxn>
                <a:cxn ang="0">
                  <a:pos x="22" y="60"/>
                </a:cxn>
                <a:cxn ang="0">
                  <a:pos x="20" y="48"/>
                </a:cxn>
                <a:cxn ang="0">
                  <a:pos x="8" y="48"/>
                </a:cxn>
                <a:cxn ang="0">
                  <a:pos x="6" y="60"/>
                </a:cxn>
                <a:cxn ang="0">
                  <a:pos x="0" y="60"/>
                </a:cxn>
                <a:cxn ang="0">
                  <a:pos x="12" y="0"/>
                </a:cxn>
                <a:cxn ang="0">
                  <a:pos x="16" y="0"/>
                </a:cxn>
                <a:cxn ang="0">
                  <a:pos x="28" y="60"/>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0">
                  <a:moveTo>
                    <a:pt x="28" y="60"/>
                  </a:moveTo>
                  <a:lnTo>
                    <a:pt x="22" y="60"/>
                  </a:lnTo>
                  <a:lnTo>
                    <a:pt x="20" y="48"/>
                  </a:lnTo>
                  <a:lnTo>
                    <a:pt x="8" y="48"/>
                  </a:lnTo>
                  <a:lnTo>
                    <a:pt x="6" y="60"/>
                  </a:lnTo>
                  <a:lnTo>
                    <a:pt x="0" y="60"/>
                  </a:lnTo>
                  <a:lnTo>
                    <a:pt x="12" y="0"/>
                  </a:lnTo>
                  <a:lnTo>
                    <a:pt x="16" y="0"/>
                  </a:lnTo>
                  <a:lnTo>
                    <a:pt x="28" y="60"/>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78" name="Freeform 6102">
              <a:extLst>
                <a:ext uri="{FF2B5EF4-FFF2-40B4-BE49-F238E27FC236}">
                  <a16:creationId xmlns:a16="http://schemas.microsoft.com/office/drawing/2014/main" id="{58C80075-8752-DC4F-B73E-94AB8F4C8292}"/>
                </a:ext>
              </a:extLst>
            </p:cNvPr>
            <p:cNvSpPr>
              <a:spLocks/>
            </p:cNvSpPr>
            <p:nvPr/>
          </p:nvSpPr>
          <p:spPr bwMode="auto">
            <a:xfrm>
              <a:off x="1968939" y="2646136"/>
              <a:ext cx="40177" cy="98958"/>
            </a:xfrm>
            <a:custGeom>
              <a:avLst/>
              <a:gdLst/>
              <a:ahLst/>
              <a:cxnLst>
                <a:cxn ang="0">
                  <a:pos x="26" y="42"/>
                </a:cxn>
                <a:cxn ang="0">
                  <a:pos x="26" y="42"/>
                </a:cxn>
                <a:cxn ang="0">
                  <a:pos x="26" y="50"/>
                </a:cxn>
                <a:cxn ang="0">
                  <a:pos x="24" y="56"/>
                </a:cxn>
                <a:cxn ang="0">
                  <a:pos x="20" y="60"/>
                </a:cxn>
                <a:cxn ang="0">
                  <a:pos x="14" y="62"/>
                </a:cxn>
                <a:cxn ang="0">
                  <a:pos x="14" y="62"/>
                </a:cxn>
                <a:cxn ang="0">
                  <a:pos x="6" y="60"/>
                </a:cxn>
                <a:cxn ang="0">
                  <a:pos x="2" y="56"/>
                </a:cxn>
                <a:cxn ang="0">
                  <a:pos x="2" y="50"/>
                </a:cxn>
                <a:cxn ang="0">
                  <a:pos x="0" y="42"/>
                </a:cxn>
                <a:cxn ang="0">
                  <a:pos x="0" y="0"/>
                </a:cxn>
                <a:cxn ang="0">
                  <a:pos x="6" y="0"/>
                </a:cxn>
                <a:cxn ang="0">
                  <a:pos x="6" y="42"/>
                </a:cxn>
                <a:cxn ang="0">
                  <a:pos x="6" y="42"/>
                </a:cxn>
                <a:cxn ang="0">
                  <a:pos x="8" y="52"/>
                </a:cxn>
                <a:cxn ang="0">
                  <a:pos x="10" y="56"/>
                </a:cxn>
                <a:cxn ang="0">
                  <a:pos x="14" y="56"/>
                </a:cxn>
                <a:cxn ang="0">
                  <a:pos x="14" y="56"/>
                </a:cxn>
                <a:cxn ang="0">
                  <a:pos x="18" y="56"/>
                </a:cxn>
                <a:cxn ang="0">
                  <a:pos x="20" y="52"/>
                </a:cxn>
                <a:cxn ang="0">
                  <a:pos x="20" y="42"/>
                </a:cxn>
                <a:cxn ang="0">
                  <a:pos x="20" y="0"/>
                </a:cxn>
                <a:cxn ang="0">
                  <a:pos x="26" y="0"/>
                </a:cxn>
                <a:cxn ang="0">
                  <a:pos x="26" y="42"/>
                </a:cxn>
              </a:cxnLst>
              <a:rect l="0" t="0" r="r" b="b"/>
              <a:pathLst>
                <a:path w="26" h="62">
                  <a:moveTo>
                    <a:pt x="26" y="42"/>
                  </a:moveTo>
                  <a:lnTo>
                    <a:pt x="26" y="42"/>
                  </a:lnTo>
                  <a:lnTo>
                    <a:pt x="26" y="50"/>
                  </a:lnTo>
                  <a:lnTo>
                    <a:pt x="24" y="56"/>
                  </a:lnTo>
                  <a:lnTo>
                    <a:pt x="20" y="60"/>
                  </a:lnTo>
                  <a:lnTo>
                    <a:pt x="14" y="62"/>
                  </a:lnTo>
                  <a:lnTo>
                    <a:pt x="14" y="62"/>
                  </a:lnTo>
                  <a:lnTo>
                    <a:pt x="6" y="60"/>
                  </a:lnTo>
                  <a:lnTo>
                    <a:pt x="2" y="56"/>
                  </a:lnTo>
                  <a:lnTo>
                    <a:pt x="2" y="50"/>
                  </a:lnTo>
                  <a:lnTo>
                    <a:pt x="0" y="42"/>
                  </a:lnTo>
                  <a:lnTo>
                    <a:pt x="0" y="0"/>
                  </a:lnTo>
                  <a:lnTo>
                    <a:pt x="6" y="0"/>
                  </a:lnTo>
                  <a:lnTo>
                    <a:pt x="6" y="42"/>
                  </a:lnTo>
                  <a:lnTo>
                    <a:pt x="6" y="42"/>
                  </a:lnTo>
                  <a:lnTo>
                    <a:pt x="8" y="52"/>
                  </a:lnTo>
                  <a:lnTo>
                    <a:pt x="10" y="56"/>
                  </a:lnTo>
                  <a:lnTo>
                    <a:pt x="14" y="56"/>
                  </a:lnTo>
                  <a:lnTo>
                    <a:pt x="14" y="56"/>
                  </a:lnTo>
                  <a:lnTo>
                    <a:pt x="18" y="56"/>
                  </a:lnTo>
                  <a:lnTo>
                    <a:pt x="20" y="52"/>
                  </a:lnTo>
                  <a:lnTo>
                    <a:pt x="20" y="42"/>
                  </a:lnTo>
                  <a:lnTo>
                    <a:pt x="20" y="0"/>
                  </a:lnTo>
                  <a:lnTo>
                    <a:pt x="26" y="0"/>
                  </a:lnTo>
                  <a:lnTo>
                    <a:pt x="26"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79" name="Freeform 6103">
              <a:extLst>
                <a:ext uri="{FF2B5EF4-FFF2-40B4-BE49-F238E27FC236}">
                  <a16:creationId xmlns:a16="http://schemas.microsoft.com/office/drawing/2014/main" id="{2195EE15-D915-2344-BB19-B71193BBD4E9}"/>
                </a:ext>
              </a:extLst>
            </p:cNvPr>
            <p:cNvSpPr>
              <a:spLocks/>
            </p:cNvSpPr>
            <p:nvPr/>
          </p:nvSpPr>
          <p:spPr bwMode="auto">
            <a:xfrm>
              <a:off x="5606036" y="3334442"/>
              <a:ext cx="42292" cy="98957"/>
            </a:xfrm>
            <a:custGeom>
              <a:avLst/>
              <a:gdLst/>
              <a:ahLst/>
              <a:cxnLst>
                <a:cxn ang="0">
                  <a:pos x="26" y="42"/>
                </a:cxn>
                <a:cxn ang="0">
                  <a:pos x="26" y="42"/>
                </a:cxn>
                <a:cxn ang="0">
                  <a:pos x="26" y="50"/>
                </a:cxn>
                <a:cxn ang="0">
                  <a:pos x="24" y="56"/>
                </a:cxn>
                <a:cxn ang="0">
                  <a:pos x="20" y="60"/>
                </a:cxn>
                <a:cxn ang="0">
                  <a:pos x="12" y="62"/>
                </a:cxn>
                <a:cxn ang="0">
                  <a:pos x="12" y="62"/>
                </a:cxn>
                <a:cxn ang="0">
                  <a:pos x="6" y="60"/>
                </a:cxn>
                <a:cxn ang="0">
                  <a:pos x="2" y="56"/>
                </a:cxn>
                <a:cxn ang="0">
                  <a:pos x="0" y="50"/>
                </a:cxn>
                <a:cxn ang="0">
                  <a:pos x="0" y="42"/>
                </a:cxn>
                <a:cxn ang="0">
                  <a:pos x="0" y="0"/>
                </a:cxn>
                <a:cxn ang="0">
                  <a:pos x="6" y="0"/>
                </a:cxn>
                <a:cxn ang="0">
                  <a:pos x="6" y="42"/>
                </a:cxn>
                <a:cxn ang="0">
                  <a:pos x="6" y="42"/>
                </a:cxn>
                <a:cxn ang="0">
                  <a:pos x="6" y="52"/>
                </a:cxn>
                <a:cxn ang="0">
                  <a:pos x="8" y="56"/>
                </a:cxn>
                <a:cxn ang="0">
                  <a:pos x="12" y="56"/>
                </a:cxn>
                <a:cxn ang="0">
                  <a:pos x="12" y="56"/>
                </a:cxn>
                <a:cxn ang="0">
                  <a:pos x="16" y="56"/>
                </a:cxn>
                <a:cxn ang="0">
                  <a:pos x="18" y="52"/>
                </a:cxn>
                <a:cxn ang="0">
                  <a:pos x="20" y="42"/>
                </a:cxn>
                <a:cxn ang="0">
                  <a:pos x="20" y="0"/>
                </a:cxn>
                <a:cxn ang="0">
                  <a:pos x="26" y="0"/>
                </a:cxn>
                <a:cxn ang="0">
                  <a:pos x="26" y="42"/>
                </a:cxn>
              </a:cxnLst>
              <a:rect l="0" t="0" r="r" b="b"/>
              <a:pathLst>
                <a:path w="26" h="62">
                  <a:moveTo>
                    <a:pt x="26" y="42"/>
                  </a:moveTo>
                  <a:lnTo>
                    <a:pt x="26" y="42"/>
                  </a:lnTo>
                  <a:lnTo>
                    <a:pt x="26" y="50"/>
                  </a:lnTo>
                  <a:lnTo>
                    <a:pt x="24" y="56"/>
                  </a:lnTo>
                  <a:lnTo>
                    <a:pt x="20" y="60"/>
                  </a:lnTo>
                  <a:lnTo>
                    <a:pt x="12" y="62"/>
                  </a:lnTo>
                  <a:lnTo>
                    <a:pt x="12" y="62"/>
                  </a:lnTo>
                  <a:lnTo>
                    <a:pt x="6" y="60"/>
                  </a:lnTo>
                  <a:lnTo>
                    <a:pt x="2" y="56"/>
                  </a:lnTo>
                  <a:lnTo>
                    <a:pt x="0" y="50"/>
                  </a:lnTo>
                  <a:lnTo>
                    <a:pt x="0" y="42"/>
                  </a:lnTo>
                  <a:lnTo>
                    <a:pt x="0" y="0"/>
                  </a:lnTo>
                  <a:lnTo>
                    <a:pt x="6" y="0"/>
                  </a:lnTo>
                  <a:lnTo>
                    <a:pt x="6" y="42"/>
                  </a:lnTo>
                  <a:lnTo>
                    <a:pt x="6" y="42"/>
                  </a:lnTo>
                  <a:lnTo>
                    <a:pt x="6" y="52"/>
                  </a:lnTo>
                  <a:lnTo>
                    <a:pt x="8" y="56"/>
                  </a:lnTo>
                  <a:lnTo>
                    <a:pt x="12" y="56"/>
                  </a:lnTo>
                  <a:lnTo>
                    <a:pt x="12" y="56"/>
                  </a:lnTo>
                  <a:lnTo>
                    <a:pt x="16" y="56"/>
                  </a:lnTo>
                  <a:lnTo>
                    <a:pt x="18" y="52"/>
                  </a:lnTo>
                  <a:lnTo>
                    <a:pt x="20" y="42"/>
                  </a:lnTo>
                  <a:lnTo>
                    <a:pt x="20" y="0"/>
                  </a:lnTo>
                  <a:lnTo>
                    <a:pt x="26" y="0"/>
                  </a:lnTo>
                  <a:lnTo>
                    <a:pt x="26"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80" name="Freeform 6104">
              <a:extLst>
                <a:ext uri="{FF2B5EF4-FFF2-40B4-BE49-F238E27FC236}">
                  <a16:creationId xmlns:a16="http://schemas.microsoft.com/office/drawing/2014/main" id="{027614C3-B275-7F41-B19F-02F481910F64}"/>
                </a:ext>
              </a:extLst>
            </p:cNvPr>
            <p:cNvSpPr>
              <a:spLocks/>
            </p:cNvSpPr>
            <p:nvPr/>
          </p:nvSpPr>
          <p:spPr bwMode="auto">
            <a:xfrm>
              <a:off x="5661015" y="3334442"/>
              <a:ext cx="42292" cy="98957"/>
            </a:xfrm>
            <a:custGeom>
              <a:avLst/>
              <a:gdLst/>
              <a:ahLst/>
              <a:cxnLst>
                <a:cxn ang="0">
                  <a:pos x="12" y="28"/>
                </a:cxn>
                <a:cxn ang="0">
                  <a:pos x="26" y="28"/>
                </a:cxn>
                <a:cxn ang="0">
                  <a:pos x="26" y="40"/>
                </a:cxn>
                <a:cxn ang="0">
                  <a:pos x="26" y="40"/>
                </a:cxn>
                <a:cxn ang="0">
                  <a:pos x="26" y="48"/>
                </a:cxn>
                <a:cxn ang="0">
                  <a:pos x="24" y="54"/>
                </a:cxn>
                <a:cxn ang="0">
                  <a:pos x="20" y="60"/>
                </a:cxn>
                <a:cxn ang="0">
                  <a:pos x="18" y="62"/>
                </a:cxn>
                <a:cxn ang="0">
                  <a:pos x="12" y="62"/>
                </a:cxn>
                <a:cxn ang="0">
                  <a:pos x="12" y="62"/>
                </a:cxn>
                <a:cxn ang="0">
                  <a:pos x="8" y="60"/>
                </a:cxn>
                <a:cxn ang="0">
                  <a:pos x="6" y="60"/>
                </a:cxn>
                <a:cxn ang="0">
                  <a:pos x="2" y="52"/>
                </a:cxn>
                <a:cxn ang="0">
                  <a:pos x="0" y="42"/>
                </a:cxn>
                <a:cxn ang="0">
                  <a:pos x="0" y="30"/>
                </a:cxn>
                <a:cxn ang="0">
                  <a:pos x="0" y="30"/>
                </a:cxn>
                <a:cxn ang="0">
                  <a:pos x="0" y="18"/>
                </a:cxn>
                <a:cxn ang="0">
                  <a:pos x="2" y="10"/>
                </a:cxn>
                <a:cxn ang="0">
                  <a:pos x="6" y="2"/>
                </a:cxn>
                <a:cxn ang="0">
                  <a:pos x="10" y="0"/>
                </a:cxn>
                <a:cxn ang="0">
                  <a:pos x="14" y="0"/>
                </a:cxn>
                <a:cxn ang="0">
                  <a:pos x="14" y="0"/>
                </a:cxn>
                <a:cxn ang="0">
                  <a:pos x="18" y="0"/>
                </a:cxn>
                <a:cxn ang="0">
                  <a:pos x="22" y="2"/>
                </a:cxn>
                <a:cxn ang="0">
                  <a:pos x="24" y="6"/>
                </a:cxn>
                <a:cxn ang="0">
                  <a:pos x="26" y="12"/>
                </a:cxn>
                <a:cxn ang="0">
                  <a:pos x="20" y="14"/>
                </a:cxn>
                <a:cxn ang="0">
                  <a:pos x="20" y="14"/>
                </a:cxn>
                <a:cxn ang="0">
                  <a:pos x="18" y="8"/>
                </a:cxn>
                <a:cxn ang="0">
                  <a:pos x="16" y="6"/>
                </a:cxn>
                <a:cxn ang="0">
                  <a:pos x="14" y="6"/>
                </a:cxn>
                <a:cxn ang="0">
                  <a:pos x="14" y="6"/>
                </a:cxn>
                <a:cxn ang="0">
                  <a:pos x="12" y="6"/>
                </a:cxn>
                <a:cxn ang="0">
                  <a:pos x="8" y="8"/>
                </a:cxn>
                <a:cxn ang="0">
                  <a:pos x="6" y="12"/>
                </a:cxn>
                <a:cxn ang="0">
                  <a:pos x="6" y="20"/>
                </a:cxn>
                <a:cxn ang="0">
                  <a:pos x="4" y="28"/>
                </a:cxn>
                <a:cxn ang="0">
                  <a:pos x="4" y="28"/>
                </a:cxn>
                <a:cxn ang="0">
                  <a:pos x="6" y="42"/>
                </a:cxn>
                <a:cxn ang="0">
                  <a:pos x="6" y="50"/>
                </a:cxn>
                <a:cxn ang="0">
                  <a:pos x="10" y="54"/>
                </a:cxn>
                <a:cxn ang="0">
                  <a:pos x="14" y="56"/>
                </a:cxn>
                <a:cxn ang="0">
                  <a:pos x="14" y="56"/>
                </a:cxn>
                <a:cxn ang="0">
                  <a:pos x="18" y="56"/>
                </a:cxn>
                <a:cxn ang="0">
                  <a:pos x="20" y="52"/>
                </a:cxn>
                <a:cxn ang="0">
                  <a:pos x="20" y="38"/>
                </a:cxn>
                <a:cxn ang="0">
                  <a:pos x="20" y="34"/>
                </a:cxn>
                <a:cxn ang="0">
                  <a:pos x="12" y="34"/>
                </a:cxn>
                <a:cxn ang="0">
                  <a:pos x="12" y="28"/>
                </a:cxn>
              </a:cxnLst>
              <a:rect l="0" t="0" r="r" b="b"/>
              <a:pathLst>
                <a:path w="26" h="62">
                  <a:moveTo>
                    <a:pt x="12" y="28"/>
                  </a:moveTo>
                  <a:lnTo>
                    <a:pt x="26" y="28"/>
                  </a:lnTo>
                  <a:lnTo>
                    <a:pt x="26" y="40"/>
                  </a:lnTo>
                  <a:lnTo>
                    <a:pt x="26" y="40"/>
                  </a:lnTo>
                  <a:lnTo>
                    <a:pt x="26" y="48"/>
                  </a:lnTo>
                  <a:lnTo>
                    <a:pt x="24" y="54"/>
                  </a:lnTo>
                  <a:lnTo>
                    <a:pt x="20" y="60"/>
                  </a:lnTo>
                  <a:lnTo>
                    <a:pt x="18" y="62"/>
                  </a:lnTo>
                  <a:lnTo>
                    <a:pt x="12" y="62"/>
                  </a:lnTo>
                  <a:lnTo>
                    <a:pt x="12" y="62"/>
                  </a:lnTo>
                  <a:lnTo>
                    <a:pt x="8" y="60"/>
                  </a:lnTo>
                  <a:lnTo>
                    <a:pt x="6" y="60"/>
                  </a:lnTo>
                  <a:lnTo>
                    <a:pt x="2" y="52"/>
                  </a:lnTo>
                  <a:lnTo>
                    <a:pt x="0" y="42"/>
                  </a:lnTo>
                  <a:lnTo>
                    <a:pt x="0" y="30"/>
                  </a:lnTo>
                  <a:lnTo>
                    <a:pt x="0" y="30"/>
                  </a:lnTo>
                  <a:lnTo>
                    <a:pt x="0" y="18"/>
                  </a:lnTo>
                  <a:lnTo>
                    <a:pt x="2" y="10"/>
                  </a:lnTo>
                  <a:lnTo>
                    <a:pt x="6" y="2"/>
                  </a:lnTo>
                  <a:lnTo>
                    <a:pt x="10" y="0"/>
                  </a:lnTo>
                  <a:lnTo>
                    <a:pt x="14" y="0"/>
                  </a:lnTo>
                  <a:lnTo>
                    <a:pt x="14" y="0"/>
                  </a:lnTo>
                  <a:lnTo>
                    <a:pt x="18" y="0"/>
                  </a:lnTo>
                  <a:lnTo>
                    <a:pt x="22" y="2"/>
                  </a:lnTo>
                  <a:lnTo>
                    <a:pt x="24" y="6"/>
                  </a:lnTo>
                  <a:lnTo>
                    <a:pt x="26" y="12"/>
                  </a:lnTo>
                  <a:lnTo>
                    <a:pt x="20" y="14"/>
                  </a:lnTo>
                  <a:lnTo>
                    <a:pt x="20" y="14"/>
                  </a:lnTo>
                  <a:lnTo>
                    <a:pt x="18" y="8"/>
                  </a:lnTo>
                  <a:lnTo>
                    <a:pt x="16" y="6"/>
                  </a:lnTo>
                  <a:lnTo>
                    <a:pt x="14" y="6"/>
                  </a:lnTo>
                  <a:lnTo>
                    <a:pt x="14" y="6"/>
                  </a:lnTo>
                  <a:lnTo>
                    <a:pt x="12" y="6"/>
                  </a:lnTo>
                  <a:lnTo>
                    <a:pt x="8" y="8"/>
                  </a:lnTo>
                  <a:lnTo>
                    <a:pt x="6" y="12"/>
                  </a:lnTo>
                  <a:lnTo>
                    <a:pt x="6" y="20"/>
                  </a:lnTo>
                  <a:lnTo>
                    <a:pt x="4" y="28"/>
                  </a:lnTo>
                  <a:lnTo>
                    <a:pt x="4" y="28"/>
                  </a:lnTo>
                  <a:lnTo>
                    <a:pt x="6" y="42"/>
                  </a:lnTo>
                  <a:lnTo>
                    <a:pt x="6" y="50"/>
                  </a:lnTo>
                  <a:lnTo>
                    <a:pt x="10" y="54"/>
                  </a:lnTo>
                  <a:lnTo>
                    <a:pt x="14" y="56"/>
                  </a:lnTo>
                  <a:lnTo>
                    <a:pt x="14" y="56"/>
                  </a:lnTo>
                  <a:lnTo>
                    <a:pt x="18" y="56"/>
                  </a:lnTo>
                  <a:lnTo>
                    <a:pt x="20" y="52"/>
                  </a:lnTo>
                  <a:lnTo>
                    <a:pt x="20" y="38"/>
                  </a:lnTo>
                  <a:lnTo>
                    <a:pt x="20" y="34"/>
                  </a:lnTo>
                  <a:lnTo>
                    <a:pt x="12" y="34"/>
                  </a:lnTo>
                  <a:lnTo>
                    <a:pt x="12" y="28"/>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81" name="Freeform 6105">
              <a:extLst>
                <a:ext uri="{FF2B5EF4-FFF2-40B4-BE49-F238E27FC236}">
                  <a16:creationId xmlns:a16="http://schemas.microsoft.com/office/drawing/2014/main" id="{9DD5D917-799C-2642-A1E0-9AFB1E8C9707}"/>
                </a:ext>
              </a:extLst>
            </p:cNvPr>
            <p:cNvSpPr>
              <a:spLocks noEditPoints="1"/>
            </p:cNvSpPr>
            <p:nvPr/>
          </p:nvSpPr>
          <p:spPr bwMode="auto">
            <a:xfrm>
              <a:off x="5705421" y="3334442"/>
              <a:ext cx="48636" cy="96759"/>
            </a:xfrm>
            <a:custGeom>
              <a:avLst/>
              <a:gdLst/>
              <a:ahLst/>
              <a:cxnLst>
                <a:cxn ang="0">
                  <a:pos x="30" y="60"/>
                </a:cxn>
                <a:cxn ang="0">
                  <a:pos x="24" y="60"/>
                </a:cxn>
                <a:cxn ang="0">
                  <a:pos x="22" y="48"/>
                </a:cxn>
                <a:cxn ang="0">
                  <a:pos x="10" y="48"/>
                </a:cxn>
                <a:cxn ang="0">
                  <a:pos x="6" y="60"/>
                </a:cxn>
                <a:cxn ang="0">
                  <a:pos x="0" y="60"/>
                </a:cxn>
                <a:cxn ang="0">
                  <a:pos x="12" y="0"/>
                </a:cxn>
                <a:cxn ang="0">
                  <a:pos x="18" y="0"/>
                </a:cxn>
                <a:cxn ang="0">
                  <a:pos x="30" y="60"/>
                </a:cxn>
                <a:cxn ang="0">
                  <a:pos x="22" y="44"/>
                </a:cxn>
                <a:cxn ang="0">
                  <a:pos x="18" y="20"/>
                </a:cxn>
                <a:cxn ang="0">
                  <a:pos x="18" y="20"/>
                </a:cxn>
                <a:cxn ang="0">
                  <a:pos x="16" y="8"/>
                </a:cxn>
                <a:cxn ang="0">
                  <a:pos x="16" y="8"/>
                </a:cxn>
                <a:cxn ang="0">
                  <a:pos x="16" y="8"/>
                </a:cxn>
                <a:cxn ang="0">
                  <a:pos x="14" y="20"/>
                </a:cxn>
                <a:cxn ang="0">
                  <a:pos x="10" y="44"/>
                </a:cxn>
                <a:cxn ang="0">
                  <a:pos x="22" y="44"/>
                </a:cxn>
              </a:cxnLst>
              <a:rect l="0" t="0" r="r" b="b"/>
              <a:pathLst>
                <a:path w="30" h="60">
                  <a:moveTo>
                    <a:pt x="30" y="60"/>
                  </a:moveTo>
                  <a:lnTo>
                    <a:pt x="24" y="60"/>
                  </a:lnTo>
                  <a:lnTo>
                    <a:pt x="22" y="48"/>
                  </a:lnTo>
                  <a:lnTo>
                    <a:pt x="10" y="48"/>
                  </a:lnTo>
                  <a:lnTo>
                    <a:pt x="6" y="60"/>
                  </a:lnTo>
                  <a:lnTo>
                    <a:pt x="0" y="60"/>
                  </a:lnTo>
                  <a:lnTo>
                    <a:pt x="12" y="0"/>
                  </a:lnTo>
                  <a:lnTo>
                    <a:pt x="18" y="0"/>
                  </a:lnTo>
                  <a:lnTo>
                    <a:pt x="30" y="60"/>
                  </a:lnTo>
                  <a:close/>
                  <a:moveTo>
                    <a:pt x="22" y="44"/>
                  </a:moveTo>
                  <a:lnTo>
                    <a:pt x="18" y="20"/>
                  </a:lnTo>
                  <a:lnTo>
                    <a:pt x="18" y="20"/>
                  </a:lnTo>
                  <a:lnTo>
                    <a:pt x="16" y="8"/>
                  </a:lnTo>
                  <a:lnTo>
                    <a:pt x="16" y="8"/>
                  </a:lnTo>
                  <a:lnTo>
                    <a:pt x="16" y="8"/>
                  </a:lnTo>
                  <a:lnTo>
                    <a:pt x="14" y="20"/>
                  </a:lnTo>
                  <a:lnTo>
                    <a:pt x="10" y="44"/>
                  </a:lnTo>
                  <a:lnTo>
                    <a:pt x="22"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82" name="Freeform 6106">
              <a:extLst>
                <a:ext uri="{FF2B5EF4-FFF2-40B4-BE49-F238E27FC236}">
                  <a16:creationId xmlns:a16="http://schemas.microsoft.com/office/drawing/2014/main" id="{B183DF9A-0335-FC4A-AD23-E032F541833E}"/>
                </a:ext>
              </a:extLst>
            </p:cNvPr>
            <p:cNvSpPr>
              <a:spLocks/>
            </p:cNvSpPr>
            <p:nvPr/>
          </p:nvSpPr>
          <p:spPr bwMode="auto">
            <a:xfrm>
              <a:off x="5760400" y="3334442"/>
              <a:ext cx="40178" cy="96759"/>
            </a:xfrm>
            <a:custGeom>
              <a:avLst/>
              <a:gdLst/>
              <a:ahLst/>
              <a:cxnLst>
                <a:cxn ang="0">
                  <a:pos x="26" y="60"/>
                </a:cxn>
                <a:cxn ang="0">
                  <a:pos x="22" y="60"/>
                </a:cxn>
                <a:cxn ang="0">
                  <a:pos x="8" y="20"/>
                </a:cxn>
                <a:cxn ang="0">
                  <a:pos x="8" y="20"/>
                </a:cxn>
                <a:cxn ang="0">
                  <a:pos x="6" y="12"/>
                </a:cxn>
                <a:cxn ang="0">
                  <a:pos x="6" y="12"/>
                </a:cxn>
                <a:cxn ang="0">
                  <a:pos x="6" y="12"/>
                </a:cxn>
                <a:cxn ang="0">
                  <a:pos x="6" y="24"/>
                </a:cxn>
                <a:cxn ang="0">
                  <a:pos x="6" y="60"/>
                </a:cxn>
                <a:cxn ang="0">
                  <a:pos x="0" y="60"/>
                </a:cxn>
                <a:cxn ang="0">
                  <a:pos x="0" y="0"/>
                </a:cxn>
                <a:cxn ang="0">
                  <a:pos x="6" y="0"/>
                </a:cxn>
                <a:cxn ang="0">
                  <a:pos x="20" y="42"/>
                </a:cxn>
                <a:cxn ang="0">
                  <a:pos x="20" y="42"/>
                </a:cxn>
                <a:cxn ang="0">
                  <a:pos x="22" y="48"/>
                </a:cxn>
                <a:cxn ang="0">
                  <a:pos x="22" y="48"/>
                </a:cxn>
                <a:cxn ang="0">
                  <a:pos x="22" y="48"/>
                </a:cxn>
                <a:cxn ang="0">
                  <a:pos x="22" y="40"/>
                </a:cxn>
                <a:cxn ang="0">
                  <a:pos x="22" y="0"/>
                </a:cxn>
                <a:cxn ang="0">
                  <a:pos x="26" y="0"/>
                </a:cxn>
                <a:cxn ang="0">
                  <a:pos x="26" y="60"/>
                </a:cxn>
              </a:cxnLst>
              <a:rect l="0" t="0" r="r" b="b"/>
              <a:pathLst>
                <a:path w="26" h="60">
                  <a:moveTo>
                    <a:pt x="26" y="60"/>
                  </a:moveTo>
                  <a:lnTo>
                    <a:pt x="22" y="60"/>
                  </a:lnTo>
                  <a:lnTo>
                    <a:pt x="8" y="20"/>
                  </a:lnTo>
                  <a:lnTo>
                    <a:pt x="8" y="20"/>
                  </a:lnTo>
                  <a:lnTo>
                    <a:pt x="6" y="12"/>
                  </a:lnTo>
                  <a:lnTo>
                    <a:pt x="6" y="12"/>
                  </a:lnTo>
                  <a:lnTo>
                    <a:pt x="6" y="12"/>
                  </a:lnTo>
                  <a:lnTo>
                    <a:pt x="6" y="24"/>
                  </a:lnTo>
                  <a:lnTo>
                    <a:pt x="6" y="60"/>
                  </a:lnTo>
                  <a:lnTo>
                    <a:pt x="0" y="60"/>
                  </a:lnTo>
                  <a:lnTo>
                    <a:pt x="0" y="0"/>
                  </a:lnTo>
                  <a:lnTo>
                    <a:pt x="6" y="0"/>
                  </a:lnTo>
                  <a:lnTo>
                    <a:pt x="20" y="42"/>
                  </a:lnTo>
                  <a:lnTo>
                    <a:pt x="20" y="42"/>
                  </a:lnTo>
                  <a:lnTo>
                    <a:pt x="22" y="48"/>
                  </a:lnTo>
                  <a:lnTo>
                    <a:pt x="22" y="48"/>
                  </a:lnTo>
                  <a:lnTo>
                    <a:pt x="22" y="48"/>
                  </a:lnTo>
                  <a:lnTo>
                    <a:pt x="22" y="40"/>
                  </a:lnTo>
                  <a:lnTo>
                    <a:pt x="22"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83" name="Freeform 6107">
              <a:extLst>
                <a:ext uri="{FF2B5EF4-FFF2-40B4-BE49-F238E27FC236}">
                  <a16:creationId xmlns:a16="http://schemas.microsoft.com/office/drawing/2014/main" id="{A8CF0035-8540-C646-A655-F07071F374D9}"/>
                </a:ext>
              </a:extLst>
            </p:cNvPr>
            <p:cNvSpPr>
              <a:spLocks noEditPoints="1"/>
            </p:cNvSpPr>
            <p:nvPr/>
          </p:nvSpPr>
          <p:spPr bwMode="auto">
            <a:xfrm>
              <a:off x="5817495" y="3334442"/>
              <a:ext cx="38063" cy="96759"/>
            </a:xfrm>
            <a:custGeom>
              <a:avLst/>
              <a:gdLst/>
              <a:ahLst/>
              <a:cxnLst>
                <a:cxn ang="0">
                  <a:pos x="0" y="0"/>
                </a:cxn>
                <a:cxn ang="0">
                  <a:pos x="6" y="0"/>
                </a:cxn>
                <a:cxn ang="0">
                  <a:pos x="6" y="0"/>
                </a:cxn>
                <a:cxn ang="0">
                  <a:pos x="14" y="2"/>
                </a:cxn>
                <a:cxn ang="0">
                  <a:pos x="16" y="2"/>
                </a:cxn>
                <a:cxn ang="0">
                  <a:pos x="20" y="4"/>
                </a:cxn>
                <a:cxn ang="0">
                  <a:pos x="22" y="8"/>
                </a:cxn>
                <a:cxn ang="0">
                  <a:pos x="24" y="14"/>
                </a:cxn>
                <a:cxn ang="0">
                  <a:pos x="24" y="30"/>
                </a:cxn>
                <a:cxn ang="0">
                  <a:pos x="24" y="30"/>
                </a:cxn>
                <a:cxn ang="0">
                  <a:pos x="24" y="46"/>
                </a:cxn>
                <a:cxn ang="0">
                  <a:pos x="22" y="54"/>
                </a:cxn>
                <a:cxn ang="0">
                  <a:pos x="18" y="58"/>
                </a:cxn>
                <a:cxn ang="0">
                  <a:pos x="16" y="60"/>
                </a:cxn>
                <a:cxn ang="0">
                  <a:pos x="6" y="60"/>
                </a:cxn>
                <a:cxn ang="0">
                  <a:pos x="0" y="60"/>
                </a:cxn>
                <a:cxn ang="0">
                  <a:pos x="0" y="0"/>
                </a:cxn>
                <a:cxn ang="0">
                  <a:pos x="6" y="56"/>
                </a:cxn>
                <a:cxn ang="0">
                  <a:pos x="6" y="56"/>
                </a:cxn>
                <a:cxn ang="0">
                  <a:pos x="6" y="56"/>
                </a:cxn>
                <a:cxn ang="0">
                  <a:pos x="14" y="54"/>
                </a:cxn>
                <a:cxn ang="0">
                  <a:pos x="18" y="50"/>
                </a:cxn>
                <a:cxn ang="0">
                  <a:pos x="18" y="42"/>
                </a:cxn>
                <a:cxn ang="0">
                  <a:pos x="20" y="30"/>
                </a:cxn>
                <a:cxn ang="0">
                  <a:pos x="20" y="30"/>
                </a:cxn>
                <a:cxn ang="0">
                  <a:pos x="18" y="18"/>
                </a:cxn>
                <a:cxn ang="0">
                  <a:pos x="16" y="10"/>
                </a:cxn>
                <a:cxn ang="0">
                  <a:pos x="12" y="6"/>
                </a:cxn>
                <a:cxn ang="0">
                  <a:pos x="6" y="6"/>
                </a:cxn>
                <a:cxn ang="0">
                  <a:pos x="6" y="6"/>
                </a:cxn>
                <a:cxn ang="0">
                  <a:pos x="6" y="56"/>
                </a:cxn>
              </a:cxnLst>
              <a:rect l="0" t="0" r="r" b="b"/>
              <a:pathLst>
                <a:path w="24" h="60">
                  <a:moveTo>
                    <a:pt x="0" y="0"/>
                  </a:moveTo>
                  <a:lnTo>
                    <a:pt x="6" y="0"/>
                  </a:lnTo>
                  <a:lnTo>
                    <a:pt x="6" y="0"/>
                  </a:lnTo>
                  <a:lnTo>
                    <a:pt x="14" y="2"/>
                  </a:lnTo>
                  <a:lnTo>
                    <a:pt x="16" y="2"/>
                  </a:lnTo>
                  <a:lnTo>
                    <a:pt x="20" y="4"/>
                  </a:lnTo>
                  <a:lnTo>
                    <a:pt x="22" y="8"/>
                  </a:lnTo>
                  <a:lnTo>
                    <a:pt x="24" y="14"/>
                  </a:lnTo>
                  <a:lnTo>
                    <a:pt x="24" y="30"/>
                  </a:lnTo>
                  <a:lnTo>
                    <a:pt x="24" y="30"/>
                  </a:lnTo>
                  <a:lnTo>
                    <a:pt x="24" y="46"/>
                  </a:lnTo>
                  <a:lnTo>
                    <a:pt x="22" y="54"/>
                  </a:lnTo>
                  <a:lnTo>
                    <a:pt x="18" y="58"/>
                  </a:lnTo>
                  <a:lnTo>
                    <a:pt x="16" y="60"/>
                  </a:lnTo>
                  <a:lnTo>
                    <a:pt x="6" y="60"/>
                  </a:lnTo>
                  <a:lnTo>
                    <a:pt x="0" y="60"/>
                  </a:lnTo>
                  <a:lnTo>
                    <a:pt x="0" y="0"/>
                  </a:lnTo>
                  <a:close/>
                  <a:moveTo>
                    <a:pt x="6" y="56"/>
                  </a:moveTo>
                  <a:lnTo>
                    <a:pt x="6" y="56"/>
                  </a:lnTo>
                  <a:lnTo>
                    <a:pt x="6" y="56"/>
                  </a:lnTo>
                  <a:lnTo>
                    <a:pt x="14" y="54"/>
                  </a:lnTo>
                  <a:lnTo>
                    <a:pt x="18" y="50"/>
                  </a:lnTo>
                  <a:lnTo>
                    <a:pt x="18" y="42"/>
                  </a:lnTo>
                  <a:lnTo>
                    <a:pt x="20" y="30"/>
                  </a:lnTo>
                  <a:lnTo>
                    <a:pt x="20" y="30"/>
                  </a:lnTo>
                  <a:lnTo>
                    <a:pt x="18" y="18"/>
                  </a:lnTo>
                  <a:lnTo>
                    <a:pt x="16" y="10"/>
                  </a:lnTo>
                  <a:lnTo>
                    <a:pt x="12" y="6"/>
                  </a:lnTo>
                  <a:lnTo>
                    <a:pt x="6" y="6"/>
                  </a:lnTo>
                  <a:lnTo>
                    <a:pt x="6" y="6"/>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84" name="Freeform 6108">
              <a:extLst>
                <a:ext uri="{FF2B5EF4-FFF2-40B4-BE49-F238E27FC236}">
                  <a16:creationId xmlns:a16="http://schemas.microsoft.com/office/drawing/2014/main" id="{748264F4-B3C0-3440-94D8-B8910EEB8686}"/>
                </a:ext>
              </a:extLst>
            </p:cNvPr>
            <p:cNvSpPr>
              <a:spLocks noEditPoints="1"/>
            </p:cNvSpPr>
            <p:nvPr/>
          </p:nvSpPr>
          <p:spPr bwMode="auto">
            <a:xfrm>
              <a:off x="5861901" y="3334442"/>
              <a:ext cx="46521" cy="96759"/>
            </a:xfrm>
            <a:custGeom>
              <a:avLst/>
              <a:gdLst/>
              <a:ahLst/>
              <a:cxnLst>
                <a:cxn ang="0">
                  <a:pos x="30" y="60"/>
                </a:cxn>
                <a:cxn ang="0">
                  <a:pos x="24" y="60"/>
                </a:cxn>
                <a:cxn ang="0">
                  <a:pos x="20" y="48"/>
                </a:cxn>
                <a:cxn ang="0">
                  <a:pos x="8" y="48"/>
                </a:cxn>
                <a:cxn ang="0">
                  <a:pos x="6" y="60"/>
                </a:cxn>
                <a:cxn ang="0">
                  <a:pos x="0" y="60"/>
                </a:cxn>
                <a:cxn ang="0">
                  <a:pos x="12" y="0"/>
                </a:cxn>
                <a:cxn ang="0">
                  <a:pos x="18" y="0"/>
                </a:cxn>
                <a:cxn ang="0">
                  <a:pos x="30" y="60"/>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0">
                  <a:moveTo>
                    <a:pt x="30" y="60"/>
                  </a:moveTo>
                  <a:lnTo>
                    <a:pt x="24" y="60"/>
                  </a:lnTo>
                  <a:lnTo>
                    <a:pt x="20" y="48"/>
                  </a:lnTo>
                  <a:lnTo>
                    <a:pt x="8" y="48"/>
                  </a:lnTo>
                  <a:lnTo>
                    <a:pt x="6" y="60"/>
                  </a:lnTo>
                  <a:lnTo>
                    <a:pt x="0" y="60"/>
                  </a:lnTo>
                  <a:lnTo>
                    <a:pt x="12" y="0"/>
                  </a:lnTo>
                  <a:lnTo>
                    <a:pt x="18" y="0"/>
                  </a:lnTo>
                  <a:lnTo>
                    <a:pt x="30" y="60"/>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85" name="Freeform 6109">
              <a:extLst>
                <a:ext uri="{FF2B5EF4-FFF2-40B4-BE49-F238E27FC236}">
                  <a16:creationId xmlns:a16="http://schemas.microsoft.com/office/drawing/2014/main" id="{3883C106-9FB2-F441-9A39-9EC0EC5A40CD}"/>
                </a:ext>
              </a:extLst>
            </p:cNvPr>
            <p:cNvSpPr>
              <a:spLocks/>
            </p:cNvSpPr>
            <p:nvPr/>
          </p:nvSpPr>
          <p:spPr bwMode="auto">
            <a:xfrm>
              <a:off x="6033183" y="3424602"/>
              <a:ext cx="38063" cy="98958"/>
            </a:xfrm>
            <a:custGeom>
              <a:avLst/>
              <a:gdLst/>
              <a:ahLst/>
              <a:cxnLst>
                <a:cxn ang="0">
                  <a:pos x="10" y="30"/>
                </a:cxn>
                <a:cxn ang="0">
                  <a:pos x="24" y="62"/>
                </a:cxn>
                <a:cxn ang="0">
                  <a:pos x="16" y="62"/>
                </a:cxn>
                <a:cxn ang="0">
                  <a:pos x="4" y="30"/>
                </a:cxn>
                <a:cxn ang="0">
                  <a:pos x="4" y="30"/>
                </a:cxn>
                <a:cxn ang="0">
                  <a:pos x="4" y="62"/>
                </a:cxn>
                <a:cxn ang="0">
                  <a:pos x="0" y="62"/>
                </a:cxn>
                <a:cxn ang="0">
                  <a:pos x="0" y="0"/>
                </a:cxn>
                <a:cxn ang="0">
                  <a:pos x="4" y="0"/>
                </a:cxn>
                <a:cxn ang="0">
                  <a:pos x="4" y="28"/>
                </a:cxn>
                <a:cxn ang="0">
                  <a:pos x="4" y="28"/>
                </a:cxn>
                <a:cxn ang="0">
                  <a:pos x="16" y="0"/>
                </a:cxn>
                <a:cxn ang="0">
                  <a:pos x="24" y="0"/>
                </a:cxn>
                <a:cxn ang="0">
                  <a:pos x="10" y="30"/>
                </a:cxn>
              </a:cxnLst>
              <a:rect l="0" t="0" r="r" b="b"/>
              <a:pathLst>
                <a:path w="24" h="62">
                  <a:moveTo>
                    <a:pt x="10" y="30"/>
                  </a:moveTo>
                  <a:lnTo>
                    <a:pt x="24" y="62"/>
                  </a:lnTo>
                  <a:lnTo>
                    <a:pt x="16" y="62"/>
                  </a:lnTo>
                  <a:lnTo>
                    <a:pt x="4" y="30"/>
                  </a:lnTo>
                  <a:lnTo>
                    <a:pt x="4" y="30"/>
                  </a:lnTo>
                  <a:lnTo>
                    <a:pt x="4" y="62"/>
                  </a:lnTo>
                  <a:lnTo>
                    <a:pt x="0" y="62"/>
                  </a:lnTo>
                  <a:lnTo>
                    <a:pt x="0" y="0"/>
                  </a:lnTo>
                  <a:lnTo>
                    <a:pt x="4" y="0"/>
                  </a:lnTo>
                  <a:lnTo>
                    <a:pt x="4" y="28"/>
                  </a:lnTo>
                  <a:lnTo>
                    <a:pt x="4" y="28"/>
                  </a:lnTo>
                  <a:lnTo>
                    <a:pt x="16" y="0"/>
                  </a:lnTo>
                  <a:lnTo>
                    <a:pt x="24" y="0"/>
                  </a:lnTo>
                  <a:lnTo>
                    <a:pt x="10"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86" name="Freeform 6110">
              <a:extLst>
                <a:ext uri="{FF2B5EF4-FFF2-40B4-BE49-F238E27FC236}">
                  <a16:creationId xmlns:a16="http://schemas.microsoft.com/office/drawing/2014/main" id="{0C6A6651-F6A2-474B-B954-E0BCFC518141}"/>
                </a:ext>
              </a:extLst>
            </p:cNvPr>
            <p:cNvSpPr>
              <a:spLocks/>
            </p:cNvSpPr>
            <p:nvPr/>
          </p:nvSpPr>
          <p:spPr bwMode="auto">
            <a:xfrm>
              <a:off x="6077589" y="3424602"/>
              <a:ext cx="31720" cy="98958"/>
            </a:xfrm>
            <a:custGeom>
              <a:avLst/>
              <a:gdLst/>
              <a:ahLst/>
              <a:cxnLst>
                <a:cxn ang="0">
                  <a:pos x="20" y="6"/>
                </a:cxn>
                <a:cxn ang="0">
                  <a:pos x="6" y="6"/>
                </a:cxn>
                <a:cxn ang="0">
                  <a:pos x="6" y="28"/>
                </a:cxn>
                <a:cxn ang="0">
                  <a:pos x="20" y="28"/>
                </a:cxn>
                <a:cxn ang="0">
                  <a:pos x="20" y="32"/>
                </a:cxn>
                <a:cxn ang="0">
                  <a:pos x="6" y="32"/>
                </a:cxn>
                <a:cxn ang="0">
                  <a:pos x="6" y="56"/>
                </a:cxn>
                <a:cxn ang="0">
                  <a:pos x="20" y="56"/>
                </a:cxn>
                <a:cxn ang="0">
                  <a:pos x="20" y="62"/>
                </a:cxn>
                <a:cxn ang="0">
                  <a:pos x="0" y="62"/>
                </a:cxn>
                <a:cxn ang="0">
                  <a:pos x="0" y="0"/>
                </a:cxn>
                <a:cxn ang="0">
                  <a:pos x="20" y="0"/>
                </a:cxn>
                <a:cxn ang="0">
                  <a:pos x="20" y="6"/>
                </a:cxn>
              </a:cxnLst>
              <a:rect l="0" t="0" r="r" b="b"/>
              <a:pathLst>
                <a:path w="20" h="62">
                  <a:moveTo>
                    <a:pt x="20" y="6"/>
                  </a:moveTo>
                  <a:lnTo>
                    <a:pt x="6" y="6"/>
                  </a:lnTo>
                  <a:lnTo>
                    <a:pt x="6" y="28"/>
                  </a:lnTo>
                  <a:lnTo>
                    <a:pt x="20" y="28"/>
                  </a:lnTo>
                  <a:lnTo>
                    <a:pt x="20" y="32"/>
                  </a:lnTo>
                  <a:lnTo>
                    <a:pt x="6" y="32"/>
                  </a:lnTo>
                  <a:lnTo>
                    <a:pt x="6" y="56"/>
                  </a:lnTo>
                  <a:lnTo>
                    <a:pt x="20" y="56"/>
                  </a:lnTo>
                  <a:lnTo>
                    <a:pt x="20" y="62"/>
                  </a:lnTo>
                  <a:lnTo>
                    <a:pt x="0" y="62"/>
                  </a:lnTo>
                  <a:lnTo>
                    <a:pt x="0" y="0"/>
                  </a:lnTo>
                  <a:lnTo>
                    <a:pt x="20" y="0"/>
                  </a:lnTo>
                  <a:lnTo>
                    <a:pt x="20"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87" name="Freeform 6111">
              <a:extLst>
                <a:ext uri="{FF2B5EF4-FFF2-40B4-BE49-F238E27FC236}">
                  <a16:creationId xmlns:a16="http://schemas.microsoft.com/office/drawing/2014/main" id="{0445F075-D390-4046-8CA0-722C9B8FE47E}"/>
                </a:ext>
              </a:extLst>
            </p:cNvPr>
            <p:cNvSpPr>
              <a:spLocks/>
            </p:cNvSpPr>
            <p:nvPr/>
          </p:nvSpPr>
          <p:spPr bwMode="auto">
            <a:xfrm>
              <a:off x="6121996" y="3424602"/>
              <a:ext cx="38063" cy="98958"/>
            </a:xfrm>
            <a:custGeom>
              <a:avLst/>
              <a:gdLst/>
              <a:ahLst/>
              <a:cxnLst>
                <a:cxn ang="0">
                  <a:pos x="24" y="62"/>
                </a:cxn>
                <a:cxn ang="0">
                  <a:pos x="20" y="62"/>
                </a:cxn>
                <a:cxn ang="0">
                  <a:pos x="6" y="20"/>
                </a:cxn>
                <a:cxn ang="0">
                  <a:pos x="6" y="20"/>
                </a:cxn>
                <a:cxn ang="0">
                  <a:pos x="4" y="12"/>
                </a:cxn>
                <a:cxn ang="0">
                  <a:pos x="4" y="12"/>
                </a:cxn>
                <a:cxn ang="0">
                  <a:pos x="4" y="12"/>
                </a:cxn>
                <a:cxn ang="0">
                  <a:pos x="4" y="24"/>
                </a:cxn>
                <a:cxn ang="0">
                  <a:pos x="4" y="62"/>
                </a:cxn>
                <a:cxn ang="0">
                  <a:pos x="0" y="62"/>
                </a:cxn>
                <a:cxn ang="0">
                  <a:pos x="0" y="0"/>
                </a:cxn>
                <a:cxn ang="0">
                  <a:pos x="4" y="0"/>
                </a:cxn>
                <a:cxn ang="0">
                  <a:pos x="18" y="42"/>
                </a:cxn>
                <a:cxn ang="0">
                  <a:pos x="18" y="42"/>
                </a:cxn>
                <a:cxn ang="0">
                  <a:pos x="20" y="50"/>
                </a:cxn>
                <a:cxn ang="0">
                  <a:pos x="20" y="50"/>
                </a:cxn>
                <a:cxn ang="0">
                  <a:pos x="20" y="50"/>
                </a:cxn>
                <a:cxn ang="0">
                  <a:pos x="20" y="42"/>
                </a:cxn>
                <a:cxn ang="0">
                  <a:pos x="20" y="0"/>
                </a:cxn>
                <a:cxn ang="0">
                  <a:pos x="24" y="0"/>
                </a:cxn>
                <a:cxn ang="0">
                  <a:pos x="24" y="62"/>
                </a:cxn>
              </a:cxnLst>
              <a:rect l="0" t="0" r="r" b="b"/>
              <a:pathLst>
                <a:path w="24" h="62">
                  <a:moveTo>
                    <a:pt x="24" y="62"/>
                  </a:moveTo>
                  <a:lnTo>
                    <a:pt x="20" y="62"/>
                  </a:lnTo>
                  <a:lnTo>
                    <a:pt x="6" y="20"/>
                  </a:lnTo>
                  <a:lnTo>
                    <a:pt x="6" y="20"/>
                  </a:lnTo>
                  <a:lnTo>
                    <a:pt x="4" y="12"/>
                  </a:lnTo>
                  <a:lnTo>
                    <a:pt x="4" y="12"/>
                  </a:lnTo>
                  <a:lnTo>
                    <a:pt x="4" y="12"/>
                  </a:lnTo>
                  <a:lnTo>
                    <a:pt x="4" y="24"/>
                  </a:lnTo>
                  <a:lnTo>
                    <a:pt x="4" y="62"/>
                  </a:lnTo>
                  <a:lnTo>
                    <a:pt x="0" y="62"/>
                  </a:lnTo>
                  <a:lnTo>
                    <a:pt x="0" y="0"/>
                  </a:lnTo>
                  <a:lnTo>
                    <a:pt x="4" y="0"/>
                  </a:lnTo>
                  <a:lnTo>
                    <a:pt x="18" y="42"/>
                  </a:lnTo>
                  <a:lnTo>
                    <a:pt x="18" y="42"/>
                  </a:lnTo>
                  <a:lnTo>
                    <a:pt x="20" y="50"/>
                  </a:lnTo>
                  <a:lnTo>
                    <a:pt x="20" y="50"/>
                  </a:lnTo>
                  <a:lnTo>
                    <a:pt x="20" y="50"/>
                  </a:lnTo>
                  <a:lnTo>
                    <a:pt x="20" y="42"/>
                  </a:lnTo>
                  <a:lnTo>
                    <a:pt x="20" y="0"/>
                  </a:lnTo>
                  <a:lnTo>
                    <a:pt x="24" y="0"/>
                  </a:lnTo>
                  <a:lnTo>
                    <a:pt x="24" y="6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88" name="Freeform 6112">
              <a:extLst>
                <a:ext uri="{FF2B5EF4-FFF2-40B4-BE49-F238E27FC236}">
                  <a16:creationId xmlns:a16="http://schemas.microsoft.com/office/drawing/2014/main" id="{79F92554-F869-604B-BF88-63281F4F0168}"/>
                </a:ext>
              </a:extLst>
            </p:cNvPr>
            <p:cNvSpPr>
              <a:spLocks/>
            </p:cNvSpPr>
            <p:nvPr/>
          </p:nvSpPr>
          <p:spPr bwMode="auto">
            <a:xfrm>
              <a:off x="6172746" y="3424602"/>
              <a:ext cx="44406" cy="98958"/>
            </a:xfrm>
            <a:custGeom>
              <a:avLst/>
              <a:gdLst/>
              <a:ahLst/>
              <a:cxnLst>
                <a:cxn ang="0">
                  <a:pos x="16" y="34"/>
                </a:cxn>
                <a:cxn ang="0">
                  <a:pos x="16" y="62"/>
                </a:cxn>
                <a:cxn ang="0">
                  <a:pos x="10" y="62"/>
                </a:cxn>
                <a:cxn ang="0">
                  <a:pos x="10" y="34"/>
                </a:cxn>
                <a:cxn ang="0">
                  <a:pos x="0" y="0"/>
                </a:cxn>
                <a:cxn ang="0">
                  <a:pos x="6" y="0"/>
                </a:cxn>
                <a:cxn ang="0">
                  <a:pos x="12" y="22"/>
                </a:cxn>
                <a:cxn ang="0">
                  <a:pos x="12" y="22"/>
                </a:cxn>
                <a:cxn ang="0">
                  <a:pos x="14" y="30"/>
                </a:cxn>
                <a:cxn ang="0">
                  <a:pos x="14" y="30"/>
                </a:cxn>
                <a:cxn ang="0">
                  <a:pos x="14" y="30"/>
                </a:cxn>
                <a:cxn ang="0">
                  <a:pos x="16" y="20"/>
                </a:cxn>
                <a:cxn ang="0">
                  <a:pos x="22" y="0"/>
                </a:cxn>
                <a:cxn ang="0">
                  <a:pos x="28" y="0"/>
                </a:cxn>
                <a:cxn ang="0">
                  <a:pos x="16" y="34"/>
                </a:cxn>
              </a:cxnLst>
              <a:rect l="0" t="0" r="r" b="b"/>
              <a:pathLst>
                <a:path w="28" h="62">
                  <a:moveTo>
                    <a:pt x="16" y="34"/>
                  </a:moveTo>
                  <a:lnTo>
                    <a:pt x="16" y="62"/>
                  </a:lnTo>
                  <a:lnTo>
                    <a:pt x="10" y="62"/>
                  </a:lnTo>
                  <a:lnTo>
                    <a:pt x="10" y="34"/>
                  </a:lnTo>
                  <a:lnTo>
                    <a:pt x="0" y="0"/>
                  </a:lnTo>
                  <a:lnTo>
                    <a:pt x="6" y="0"/>
                  </a:lnTo>
                  <a:lnTo>
                    <a:pt x="12" y="22"/>
                  </a:lnTo>
                  <a:lnTo>
                    <a:pt x="12" y="22"/>
                  </a:lnTo>
                  <a:lnTo>
                    <a:pt x="14" y="30"/>
                  </a:lnTo>
                  <a:lnTo>
                    <a:pt x="14" y="30"/>
                  </a:lnTo>
                  <a:lnTo>
                    <a:pt x="14" y="30"/>
                  </a:lnTo>
                  <a:lnTo>
                    <a:pt x="16" y="20"/>
                  </a:lnTo>
                  <a:lnTo>
                    <a:pt x="22" y="0"/>
                  </a:lnTo>
                  <a:lnTo>
                    <a:pt x="28" y="0"/>
                  </a:lnTo>
                  <a:lnTo>
                    <a:pt x="16" y="3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89" name="Freeform 6113">
              <a:extLst>
                <a:ext uri="{FF2B5EF4-FFF2-40B4-BE49-F238E27FC236}">
                  <a16:creationId xmlns:a16="http://schemas.microsoft.com/office/drawing/2014/main" id="{7DD36A65-5B79-4945-9499-AE7AB9F679F7}"/>
                </a:ext>
              </a:extLst>
            </p:cNvPr>
            <p:cNvSpPr>
              <a:spLocks noEditPoints="1"/>
            </p:cNvSpPr>
            <p:nvPr/>
          </p:nvSpPr>
          <p:spPr bwMode="auto">
            <a:xfrm>
              <a:off x="6219267" y="3424602"/>
              <a:ext cx="44406" cy="98958"/>
            </a:xfrm>
            <a:custGeom>
              <a:avLst/>
              <a:gdLst/>
              <a:ahLst/>
              <a:cxnLst>
                <a:cxn ang="0">
                  <a:pos x="28" y="62"/>
                </a:cxn>
                <a:cxn ang="0">
                  <a:pos x="22" y="62"/>
                </a:cxn>
                <a:cxn ang="0">
                  <a:pos x="20" y="48"/>
                </a:cxn>
                <a:cxn ang="0">
                  <a:pos x="8" y="48"/>
                </a:cxn>
                <a:cxn ang="0">
                  <a:pos x="6" y="62"/>
                </a:cxn>
                <a:cxn ang="0">
                  <a:pos x="0" y="62"/>
                </a:cxn>
                <a:cxn ang="0">
                  <a:pos x="10" y="0"/>
                </a:cxn>
                <a:cxn ang="0">
                  <a:pos x="16" y="0"/>
                </a:cxn>
                <a:cxn ang="0">
                  <a:pos x="28" y="62"/>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2">
                  <a:moveTo>
                    <a:pt x="28" y="62"/>
                  </a:moveTo>
                  <a:lnTo>
                    <a:pt x="22" y="62"/>
                  </a:lnTo>
                  <a:lnTo>
                    <a:pt x="20" y="48"/>
                  </a:lnTo>
                  <a:lnTo>
                    <a:pt x="8" y="48"/>
                  </a:lnTo>
                  <a:lnTo>
                    <a:pt x="6" y="62"/>
                  </a:lnTo>
                  <a:lnTo>
                    <a:pt x="0" y="62"/>
                  </a:lnTo>
                  <a:lnTo>
                    <a:pt x="10" y="0"/>
                  </a:lnTo>
                  <a:lnTo>
                    <a:pt x="16" y="0"/>
                  </a:lnTo>
                  <a:lnTo>
                    <a:pt x="28" y="62"/>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90" name="Freeform 6114">
              <a:extLst>
                <a:ext uri="{FF2B5EF4-FFF2-40B4-BE49-F238E27FC236}">
                  <a16:creationId xmlns:a16="http://schemas.microsoft.com/office/drawing/2014/main" id="{BE3213CF-5FB4-4842-AFE0-86826299F3C4}"/>
                </a:ext>
              </a:extLst>
            </p:cNvPr>
            <p:cNvSpPr>
              <a:spLocks/>
            </p:cNvSpPr>
            <p:nvPr/>
          </p:nvSpPr>
          <p:spPr bwMode="auto">
            <a:xfrm>
              <a:off x="6817696" y="3059559"/>
              <a:ext cx="40178" cy="98958"/>
            </a:xfrm>
            <a:custGeom>
              <a:avLst/>
              <a:gdLst/>
              <a:ahLst/>
              <a:cxnLst>
                <a:cxn ang="0">
                  <a:pos x="22" y="10"/>
                </a:cxn>
                <a:cxn ang="0">
                  <a:pos x="22" y="10"/>
                </a:cxn>
                <a:cxn ang="0">
                  <a:pos x="18" y="8"/>
                </a:cxn>
                <a:cxn ang="0">
                  <a:pos x="14" y="6"/>
                </a:cxn>
                <a:cxn ang="0">
                  <a:pos x="14" y="6"/>
                </a:cxn>
                <a:cxn ang="0">
                  <a:pos x="10" y="6"/>
                </a:cxn>
                <a:cxn ang="0">
                  <a:pos x="8" y="8"/>
                </a:cxn>
                <a:cxn ang="0">
                  <a:pos x="6" y="12"/>
                </a:cxn>
                <a:cxn ang="0">
                  <a:pos x="6" y="16"/>
                </a:cxn>
                <a:cxn ang="0">
                  <a:pos x="6" y="16"/>
                </a:cxn>
                <a:cxn ang="0">
                  <a:pos x="6" y="20"/>
                </a:cxn>
                <a:cxn ang="0">
                  <a:pos x="8" y="24"/>
                </a:cxn>
                <a:cxn ang="0">
                  <a:pos x="16" y="30"/>
                </a:cxn>
                <a:cxn ang="0">
                  <a:pos x="16" y="30"/>
                </a:cxn>
                <a:cxn ang="0">
                  <a:pos x="22" y="36"/>
                </a:cxn>
                <a:cxn ang="0">
                  <a:pos x="24" y="40"/>
                </a:cxn>
                <a:cxn ang="0">
                  <a:pos x="26" y="46"/>
                </a:cxn>
                <a:cxn ang="0">
                  <a:pos x="26" y="46"/>
                </a:cxn>
                <a:cxn ang="0">
                  <a:pos x="24" y="52"/>
                </a:cxn>
                <a:cxn ang="0">
                  <a:pos x="22" y="56"/>
                </a:cxn>
                <a:cxn ang="0">
                  <a:pos x="16" y="60"/>
                </a:cxn>
                <a:cxn ang="0">
                  <a:pos x="10" y="62"/>
                </a:cxn>
                <a:cxn ang="0">
                  <a:pos x="10" y="62"/>
                </a:cxn>
                <a:cxn ang="0">
                  <a:pos x="6" y="62"/>
                </a:cxn>
                <a:cxn ang="0">
                  <a:pos x="0" y="60"/>
                </a:cxn>
                <a:cxn ang="0">
                  <a:pos x="0" y="52"/>
                </a:cxn>
                <a:cxn ang="0">
                  <a:pos x="0" y="52"/>
                </a:cxn>
                <a:cxn ang="0">
                  <a:pos x="6" y="56"/>
                </a:cxn>
                <a:cxn ang="0">
                  <a:pos x="10" y="56"/>
                </a:cxn>
                <a:cxn ang="0">
                  <a:pos x="10" y="56"/>
                </a:cxn>
                <a:cxn ang="0">
                  <a:pos x="14" y="56"/>
                </a:cxn>
                <a:cxn ang="0">
                  <a:pos x="18" y="54"/>
                </a:cxn>
                <a:cxn ang="0">
                  <a:pos x="20" y="50"/>
                </a:cxn>
                <a:cxn ang="0">
                  <a:pos x="20" y="46"/>
                </a:cxn>
                <a:cxn ang="0">
                  <a:pos x="20" y="46"/>
                </a:cxn>
                <a:cxn ang="0">
                  <a:pos x="18" y="42"/>
                </a:cxn>
                <a:cxn ang="0">
                  <a:pos x="16" y="38"/>
                </a:cxn>
                <a:cxn ang="0">
                  <a:pos x="10" y="32"/>
                </a:cxn>
                <a:cxn ang="0">
                  <a:pos x="10" y="32"/>
                </a:cxn>
                <a:cxn ang="0">
                  <a:pos x="2" y="26"/>
                </a:cxn>
                <a:cxn ang="0">
                  <a:pos x="0" y="22"/>
                </a:cxn>
                <a:cxn ang="0">
                  <a:pos x="0" y="16"/>
                </a:cxn>
                <a:cxn ang="0">
                  <a:pos x="0" y="16"/>
                </a:cxn>
                <a:cxn ang="0">
                  <a:pos x="0" y="10"/>
                </a:cxn>
                <a:cxn ang="0">
                  <a:pos x="2" y="6"/>
                </a:cxn>
                <a:cxn ang="0">
                  <a:pos x="8" y="2"/>
                </a:cxn>
                <a:cxn ang="0">
                  <a:pos x="14" y="0"/>
                </a:cxn>
                <a:cxn ang="0">
                  <a:pos x="14" y="0"/>
                </a:cxn>
                <a:cxn ang="0">
                  <a:pos x="18" y="2"/>
                </a:cxn>
                <a:cxn ang="0">
                  <a:pos x="22" y="4"/>
                </a:cxn>
                <a:cxn ang="0">
                  <a:pos x="22" y="10"/>
                </a:cxn>
              </a:cxnLst>
              <a:rect l="0" t="0" r="r" b="b"/>
              <a:pathLst>
                <a:path w="26" h="62">
                  <a:moveTo>
                    <a:pt x="22" y="10"/>
                  </a:moveTo>
                  <a:lnTo>
                    <a:pt x="22" y="10"/>
                  </a:lnTo>
                  <a:lnTo>
                    <a:pt x="18" y="8"/>
                  </a:lnTo>
                  <a:lnTo>
                    <a:pt x="14" y="6"/>
                  </a:lnTo>
                  <a:lnTo>
                    <a:pt x="14" y="6"/>
                  </a:lnTo>
                  <a:lnTo>
                    <a:pt x="10" y="6"/>
                  </a:lnTo>
                  <a:lnTo>
                    <a:pt x="8" y="8"/>
                  </a:lnTo>
                  <a:lnTo>
                    <a:pt x="6" y="12"/>
                  </a:lnTo>
                  <a:lnTo>
                    <a:pt x="6" y="16"/>
                  </a:lnTo>
                  <a:lnTo>
                    <a:pt x="6" y="16"/>
                  </a:lnTo>
                  <a:lnTo>
                    <a:pt x="6" y="20"/>
                  </a:lnTo>
                  <a:lnTo>
                    <a:pt x="8" y="24"/>
                  </a:lnTo>
                  <a:lnTo>
                    <a:pt x="16" y="30"/>
                  </a:lnTo>
                  <a:lnTo>
                    <a:pt x="16" y="30"/>
                  </a:lnTo>
                  <a:lnTo>
                    <a:pt x="22" y="36"/>
                  </a:lnTo>
                  <a:lnTo>
                    <a:pt x="24" y="40"/>
                  </a:lnTo>
                  <a:lnTo>
                    <a:pt x="26" y="46"/>
                  </a:lnTo>
                  <a:lnTo>
                    <a:pt x="26" y="46"/>
                  </a:lnTo>
                  <a:lnTo>
                    <a:pt x="24" y="52"/>
                  </a:lnTo>
                  <a:lnTo>
                    <a:pt x="22" y="56"/>
                  </a:lnTo>
                  <a:lnTo>
                    <a:pt x="16" y="60"/>
                  </a:lnTo>
                  <a:lnTo>
                    <a:pt x="10" y="62"/>
                  </a:lnTo>
                  <a:lnTo>
                    <a:pt x="10" y="62"/>
                  </a:lnTo>
                  <a:lnTo>
                    <a:pt x="6" y="62"/>
                  </a:lnTo>
                  <a:lnTo>
                    <a:pt x="0" y="60"/>
                  </a:lnTo>
                  <a:lnTo>
                    <a:pt x="0" y="52"/>
                  </a:lnTo>
                  <a:lnTo>
                    <a:pt x="0" y="52"/>
                  </a:lnTo>
                  <a:lnTo>
                    <a:pt x="6" y="56"/>
                  </a:lnTo>
                  <a:lnTo>
                    <a:pt x="10" y="56"/>
                  </a:lnTo>
                  <a:lnTo>
                    <a:pt x="10" y="56"/>
                  </a:lnTo>
                  <a:lnTo>
                    <a:pt x="14" y="56"/>
                  </a:lnTo>
                  <a:lnTo>
                    <a:pt x="18" y="54"/>
                  </a:lnTo>
                  <a:lnTo>
                    <a:pt x="20" y="50"/>
                  </a:lnTo>
                  <a:lnTo>
                    <a:pt x="20" y="46"/>
                  </a:lnTo>
                  <a:lnTo>
                    <a:pt x="20" y="46"/>
                  </a:lnTo>
                  <a:lnTo>
                    <a:pt x="18" y="42"/>
                  </a:lnTo>
                  <a:lnTo>
                    <a:pt x="16" y="38"/>
                  </a:lnTo>
                  <a:lnTo>
                    <a:pt x="10" y="32"/>
                  </a:lnTo>
                  <a:lnTo>
                    <a:pt x="10" y="32"/>
                  </a:lnTo>
                  <a:lnTo>
                    <a:pt x="2" y="26"/>
                  </a:lnTo>
                  <a:lnTo>
                    <a:pt x="0" y="22"/>
                  </a:lnTo>
                  <a:lnTo>
                    <a:pt x="0" y="16"/>
                  </a:lnTo>
                  <a:lnTo>
                    <a:pt x="0" y="16"/>
                  </a:lnTo>
                  <a:lnTo>
                    <a:pt x="0" y="10"/>
                  </a:lnTo>
                  <a:lnTo>
                    <a:pt x="2" y="6"/>
                  </a:lnTo>
                  <a:lnTo>
                    <a:pt x="8" y="2"/>
                  </a:lnTo>
                  <a:lnTo>
                    <a:pt x="14" y="0"/>
                  </a:lnTo>
                  <a:lnTo>
                    <a:pt x="14" y="0"/>
                  </a:lnTo>
                  <a:lnTo>
                    <a:pt x="18" y="2"/>
                  </a:lnTo>
                  <a:lnTo>
                    <a:pt x="22" y="4"/>
                  </a:lnTo>
                  <a:lnTo>
                    <a:pt x="22"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91" name="Freeform 6115">
              <a:extLst>
                <a:ext uri="{FF2B5EF4-FFF2-40B4-BE49-F238E27FC236}">
                  <a16:creationId xmlns:a16="http://schemas.microsoft.com/office/drawing/2014/main" id="{741E6301-A360-0044-91B8-13BAB8AEAF92}"/>
                </a:ext>
              </a:extLst>
            </p:cNvPr>
            <p:cNvSpPr>
              <a:spLocks noEditPoints="1"/>
            </p:cNvSpPr>
            <p:nvPr/>
          </p:nvSpPr>
          <p:spPr bwMode="auto">
            <a:xfrm>
              <a:off x="6868446" y="3059559"/>
              <a:ext cx="44407" cy="98958"/>
            </a:xfrm>
            <a:custGeom>
              <a:avLst/>
              <a:gdLst/>
              <a:ahLst/>
              <a:cxnLst>
                <a:cxn ang="0">
                  <a:pos x="28" y="32"/>
                </a:cxn>
                <a:cxn ang="0">
                  <a:pos x="28" y="32"/>
                </a:cxn>
                <a:cxn ang="0">
                  <a:pos x="28" y="40"/>
                </a:cxn>
                <a:cxn ang="0">
                  <a:pos x="26" y="50"/>
                </a:cxn>
                <a:cxn ang="0">
                  <a:pos x="24" y="56"/>
                </a:cxn>
                <a:cxn ang="0">
                  <a:pos x="22" y="58"/>
                </a:cxn>
                <a:cxn ang="0">
                  <a:pos x="18" y="62"/>
                </a:cxn>
                <a:cxn ang="0">
                  <a:pos x="14" y="62"/>
                </a:cxn>
                <a:cxn ang="0">
                  <a:pos x="14" y="62"/>
                </a:cxn>
                <a:cxn ang="0">
                  <a:pos x="10" y="62"/>
                </a:cxn>
                <a:cxn ang="0">
                  <a:pos x="6" y="60"/>
                </a:cxn>
                <a:cxn ang="0">
                  <a:pos x="2" y="52"/>
                </a:cxn>
                <a:cxn ang="0">
                  <a:pos x="0" y="42"/>
                </a:cxn>
                <a:cxn ang="0">
                  <a:pos x="0" y="32"/>
                </a:cxn>
                <a:cxn ang="0">
                  <a:pos x="0" y="32"/>
                </a:cxn>
                <a:cxn ang="0">
                  <a:pos x="0" y="20"/>
                </a:cxn>
                <a:cxn ang="0">
                  <a:pos x="2" y="10"/>
                </a:cxn>
                <a:cxn ang="0">
                  <a:pos x="6" y="2"/>
                </a:cxn>
                <a:cxn ang="0">
                  <a:pos x="10" y="0"/>
                </a:cxn>
                <a:cxn ang="0">
                  <a:pos x="14" y="0"/>
                </a:cxn>
                <a:cxn ang="0">
                  <a:pos x="14" y="0"/>
                </a:cxn>
                <a:cxn ang="0">
                  <a:pos x="18" y="2"/>
                </a:cxn>
                <a:cxn ang="0">
                  <a:pos x="22" y="4"/>
                </a:cxn>
                <a:cxn ang="0">
                  <a:pos x="26" y="10"/>
                </a:cxn>
                <a:cxn ang="0">
                  <a:pos x="28" y="20"/>
                </a:cxn>
                <a:cxn ang="0">
                  <a:pos x="28" y="32"/>
                </a:cxn>
                <a:cxn ang="0">
                  <a:pos x="28" y="32"/>
                </a:cxn>
                <a:cxn ang="0">
                  <a:pos x="4" y="32"/>
                </a:cxn>
                <a:cxn ang="0">
                  <a:pos x="4" y="32"/>
                </a:cxn>
                <a:cxn ang="0">
                  <a:pos x="6" y="48"/>
                </a:cxn>
                <a:cxn ang="0">
                  <a:pos x="8" y="54"/>
                </a:cxn>
                <a:cxn ang="0">
                  <a:pos x="10" y="56"/>
                </a:cxn>
                <a:cxn ang="0">
                  <a:pos x="14" y="56"/>
                </a:cxn>
                <a:cxn ang="0">
                  <a:pos x="14" y="56"/>
                </a:cxn>
                <a:cxn ang="0">
                  <a:pos x="16" y="56"/>
                </a:cxn>
                <a:cxn ang="0">
                  <a:pos x="18" y="54"/>
                </a:cxn>
                <a:cxn ang="0">
                  <a:pos x="22" y="48"/>
                </a:cxn>
                <a:cxn ang="0">
                  <a:pos x="22" y="32"/>
                </a:cxn>
                <a:cxn ang="0">
                  <a:pos x="22" y="32"/>
                </a:cxn>
                <a:cxn ang="0">
                  <a:pos x="22" y="14"/>
                </a:cxn>
                <a:cxn ang="0">
                  <a:pos x="18" y="8"/>
                </a:cxn>
                <a:cxn ang="0">
                  <a:pos x="16" y="6"/>
                </a:cxn>
                <a:cxn ang="0">
                  <a:pos x="14" y="6"/>
                </a:cxn>
                <a:cxn ang="0">
                  <a:pos x="14" y="6"/>
                </a:cxn>
                <a:cxn ang="0">
                  <a:pos x="10" y="6"/>
                </a:cxn>
                <a:cxn ang="0">
                  <a:pos x="8" y="8"/>
                </a:cxn>
                <a:cxn ang="0">
                  <a:pos x="6" y="14"/>
                </a:cxn>
                <a:cxn ang="0">
                  <a:pos x="4" y="32"/>
                </a:cxn>
                <a:cxn ang="0">
                  <a:pos x="4" y="32"/>
                </a:cxn>
              </a:cxnLst>
              <a:rect l="0" t="0" r="r" b="b"/>
              <a:pathLst>
                <a:path w="28" h="62">
                  <a:moveTo>
                    <a:pt x="28" y="32"/>
                  </a:moveTo>
                  <a:lnTo>
                    <a:pt x="28" y="32"/>
                  </a:lnTo>
                  <a:lnTo>
                    <a:pt x="28" y="40"/>
                  </a:lnTo>
                  <a:lnTo>
                    <a:pt x="26" y="50"/>
                  </a:lnTo>
                  <a:lnTo>
                    <a:pt x="24" y="56"/>
                  </a:lnTo>
                  <a:lnTo>
                    <a:pt x="22" y="58"/>
                  </a:lnTo>
                  <a:lnTo>
                    <a:pt x="18" y="62"/>
                  </a:lnTo>
                  <a:lnTo>
                    <a:pt x="14" y="62"/>
                  </a:lnTo>
                  <a:lnTo>
                    <a:pt x="14" y="62"/>
                  </a:lnTo>
                  <a:lnTo>
                    <a:pt x="10" y="62"/>
                  </a:lnTo>
                  <a:lnTo>
                    <a:pt x="6" y="60"/>
                  </a:lnTo>
                  <a:lnTo>
                    <a:pt x="2" y="52"/>
                  </a:lnTo>
                  <a:lnTo>
                    <a:pt x="0" y="42"/>
                  </a:lnTo>
                  <a:lnTo>
                    <a:pt x="0" y="32"/>
                  </a:lnTo>
                  <a:lnTo>
                    <a:pt x="0" y="32"/>
                  </a:lnTo>
                  <a:lnTo>
                    <a:pt x="0" y="20"/>
                  </a:lnTo>
                  <a:lnTo>
                    <a:pt x="2" y="10"/>
                  </a:lnTo>
                  <a:lnTo>
                    <a:pt x="6" y="2"/>
                  </a:lnTo>
                  <a:lnTo>
                    <a:pt x="10" y="0"/>
                  </a:lnTo>
                  <a:lnTo>
                    <a:pt x="14" y="0"/>
                  </a:lnTo>
                  <a:lnTo>
                    <a:pt x="14" y="0"/>
                  </a:lnTo>
                  <a:lnTo>
                    <a:pt x="18" y="2"/>
                  </a:lnTo>
                  <a:lnTo>
                    <a:pt x="22" y="4"/>
                  </a:lnTo>
                  <a:lnTo>
                    <a:pt x="26" y="10"/>
                  </a:lnTo>
                  <a:lnTo>
                    <a:pt x="28" y="20"/>
                  </a:lnTo>
                  <a:lnTo>
                    <a:pt x="28" y="32"/>
                  </a:lnTo>
                  <a:lnTo>
                    <a:pt x="28" y="32"/>
                  </a:lnTo>
                  <a:close/>
                  <a:moveTo>
                    <a:pt x="4" y="32"/>
                  </a:moveTo>
                  <a:lnTo>
                    <a:pt x="4" y="32"/>
                  </a:lnTo>
                  <a:lnTo>
                    <a:pt x="6" y="48"/>
                  </a:lnTo>
                  <a:lnTo>
                    <a:pt x="8" y="54"/>
                  </a:lnTo>
                  <a:lnTo>
                    <a:pt x="10" y="56"/>
                  </a:lnTo>
                  <a:lnTo>
                    <a:pt x="14" y="56"/>
                  </a:lnTo>
                  <a:lnTo>
                    <a:pt x="14" y="56"/>
                  </a:lnTo>
                  <a:lnTo>
                    <a:pt x="16" y="56"/>
                  </a:lnTo>
                  <a:lnTo>
                    <a:pt x="18" y="54"/>
                  </a:lnTo>
                  <a:lnTo>
                    <a:pt x="22" y="48"/>
                  </a:lnTo>
                  <a:lnTo>
                    <a:pt x="22" y="32"/>
                  </a:lnTo>
                  <a:lnTo>
                    <a:pt x="22" y="32"/>
                  </a:lnTo>
                  <a:lnTo>
                    <a:pt x="22" y="14"/>
                  </a:lnTo>
                  <a:lnTo>
                    <a:pt x="18" y="8"/>
                  </a:lnTo>
                  <a:lnTo>
                    <a:pt x="16" y="6"/>
                  </a:lnTo>
                  <a:lnTo>
                    <a:pt x="14" y="6"/>
                  </a:lnTo>
                  <a:lnTo>
                    <a:pt x="14" y="6"/>
                  </a:lnTo>
                  <a:lnTo>
                    <a:pt x="10" y="6"/>
                  </a:lnTo>
                  <a:lnTo>
                    <a:pt x="8" y="8"/>
                  </a:lnTo>
                  <a:lnTo>
                    <a:pt x="6" y="14"/>
                  </a:lnTo>
                  <a:lnTo>
                    <a:pt x="4" y="32"/>
                  </a:lnTo>
                  <a:lnTo>
                    <a:pt x="4"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92" name="Freeform 6116">
              <a:extLst>
                <a:ext uri="{FF2B5EF4-FFF2-40B4-BE49-F238E27FC236}">
                  <a16:creationId xmlns:a16="http://schemas.microsoft.com/office/drawing/2014/main" id="{0B8165FF-AB69-9348-9621-DB5722082406}"/>
                </a:ext>
              </a:extLst>
            </p:cNvPr>
            <p:cNvSpPr>
              <a:spLocks/>
            </p:cNvSpPr>
            <p:nvPr/>
          </p:nvSpPr>
          <p:spPr bwMode="auto">
            <a:xfrm>
              <a:off x="6921312" y="3061758"/>
              <a:ext cx="63438" cy="96759"/>
            </a:xfrm>
            <a:custGeom>
              <a:avLst/>
              <a:gdLst/>
              <a:ahLst/>
              <a:cxnLst>
                <a:cxn ang="0">
                  <a:pos x="40" y="60"/>
                </a:cxn>
                <a:cxn ang="0">
                  <a:pos x="36" y="60"/>
                </a:cxn>
                <a:cxn ang="0">
                  <a:pos x="32" y="14"/>
                </a:cxn>
                <a:cxn ang="0">
                  <a:pos x="32" y="14"/>
                </a:cxn>
                <a:cxn ang="0">
                  <a:pos x="30" y="10"/>
                </a:cxn>
                <a:cxn ang="0">
                  <a:pos x="30" y="10"/>
                </a:cxn>
                <a:cxn ang="0">
                  <a:pos x="30" y="10"/>
                </a:cxn>
                <a:cxn ang="0">
                  <a:pos x="30" y="22"/>
                </a:cxn>
                <a:cxn ang="0">
                  <a:pos x="22" y="60"/>
                </a:cxn>
                <a:cxn ang="0">
                  <a:pos x="18" y="60"/>
                </a:cxn>
                <a:cxn ang="0">
                  <a:pos x="12" y="14"/>
                </a:cxn>
                <a:cxn ang="0">
                  <a:pos x="12" y="14"/>
                </a:cxn>
                <a:cxn ang="0">
                  <a:pos x="10" y="10"/>
                </a:cxn>
                <a:cxn ang="0">
                  <a:pos x="10" y="10"/>
                </a:cxn>
                <a:cxn ang="0">
                  <a:pos x="10" y="10"/>
                </a:cxn>
                <a:cxn ang="0">
                  <a:pos x="10" y="22"/>
                </a:cxn>
                <a:cxn ang="0">
                  <a:pos x="4" y="60"/>
                </a:cxn>
                <a:cxn ang="0">
                  <a:pos x="0" y="60"/>
                </a:cxn>
                <a:cxn ang="0">
                  <a:pos x="8" y="0"/>
                </a:cxn>
                <a:cxn ang="0">
                  <a:pos x="12" y="0"/>
                </a:cxn>
                <a:cxn ang="0">
                  <a:pos x="20" y="44"/>
                </a:cxn>
                <a:cxn ang="0">
                  <a:pos x="20" y="44"/>
                </a:cxn>
                <a:cxn ang="0">
                  <a:pos x="20" y="50"/>
                </a:cxn>
                <a:cxn ang="0">
                  <a:pos x="20" y="50"/>
                </a:cxn>
                <a:cxn ang="0">
                  <a:pos x="20" y="50"/>
                </a:cxn>
                <a:cxn ang="0">
                  <a:pos x="22" y="40"/>
                </a:cxn>
                <a:cxn ang="0">
                  <a:pos x="28" y="0"/>
                </a:cxn>
                <a:cxn ang="0">
                  <a:pos x="34" y="0"/>
                </a:cxn>
                <a:cxn ang="0">
                  <a:pos x="40" y="60"/>
                </a:cxn>
              </a:cxnLst>
              <a:rect l="0" t="0" r="r" b="b"/>
              <a:pathLst>
                <a:path w="40" h="60">
                  <a:moveTo>
                    <a:pt x="40" y="60"/>
                  </a:moveTo>
                  <a:lnTo>
                    <a:pt x="36" y="60"/>
                  </a:lnTo>
                  <a:lnTo>
                    <a:pt x="32" y="14"/>
                  </a:lnTo>
                  <a:lnTo>
                    <a:pt x="32" y="14"/>
                  </a:lnTo>
                  <a:lnTo>
                    <a:pt x="30" y="10"/>
                  </a:lnTo>
                  <a:lnTo>
                    <a:pt x="30" y="10"/>
                  </a:lnTo>
                  <a:lnTo>
                    <a:pt x="30" y="10"/>
                  </a:lnTo>
                  <a:lnTo>
                    <a:pt x="30" y="22"/>
                  </a:lnTo>
                  <a:lnTo>
                    <a:pt x="22" y="60"/>
                  </a:lnTo>
                  <a:lnTo>
                    <a:pt x="18" y="60"/>
                  </a:lnTo>
                  <a:lnTo>
                    <a:pt x="12" y="14"/>
                  </a:lnTo>
                  <a:lnTo>
                    <a:pt x="12" y="14"/>
                  </a:lnTo>
                  <a:lnTo>
                    <a:pt x="10" y="10"/>
                  </a:lnTo>
                  <a:lnTo>
                    <a:pt x="10" y="10"/>
                  </a:lnTo>
                  <a:lnTo>
                    <a:pt x="10" y="10"/>
                  </a:lnTo>
                  <a:lnTo>
                    <a:pt x="10" y="22"/>
                  </a:lnTo>
                  <a:lnTo>
                    <a:pt x="4" y="60"/>
                  </a:lnTo>
                  <a:lnTo>
                    <a:pt x="0" y="60"/>
                  </a:lnTo>
                  <a:lnTo>
                    <a:pt x="8" y="0"/>
                  </a:lnTo>
                  <a:lnTo>
                    <a:pt x="12" y="0"/>
                  </a:lnTo>
                  <a:lnTo>
                    <a:pt x="20" y="44"/>
                  </a:lnTo>
                  <a:lnTo>
                    <a:pt x="20" y="44"/>
                  </a:lnTo>
                  <a:lnTo>
                    <a:pt x="20" y="50"/>
                  </a:lnTo>
                  <a:lnTo>
                    <a:pt x="20" y="50"/>
                  </a:lnTo>
                  <a:lnTo>
                    <a:pt x="20" y="50"/>
                  </a:lnTo>
                  <a:lnTo>
                    <a:pt x="22" y="40"/>
                  </a:lnTo>
                  <a:lnTo>
                    <a:pt x="28" y="0"/>
                  </a:lnTo>
                  <a:lnTo>
                    <a:pt x="34" y="0"/>
                  </a:lnTo>
                  <a:lnTo>
                    <a:pt x="40"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93" name="Freeform 6117">
              <a:extLst>
                <a:ext uri="{FF2B5EF4-FFF2-40B4-BE49-F238E27FC236}">
                  <a16:creationId xmlns:a16="http://schemas.microsoft.com/office/drawing/2014/main" id="{EE352715-4495-4349-BD3D-8D047C660349}"/>
                </a:ext>
              </a:extLst>
            </p:cNvPr>
            <p:cNvSpPr>
              <a:spLocks noEditPoints="1"/>
            </p:cNvSpPr>
            <p:nvPr/>
          </p:nvSpPr>
          <p:spPr bwMode="auto">
            <a:xfrm>
              <a:off x="6988979" y="3061758"/>
              <a:ext cx="46521" cy="96759"/>
            </a:xfrm>
            <a:custGeom>
              <a:avLst/>
              <a:gdLst/>
              <a:ahLst/>
              <a:cxnLst>
                <a:cxn ang="0">
                  <a:pos x="30" y="60"/>
                </a:cxn>
                <a:cxn ang="0">
                  <a:pos x="24" y="60"/>
                </a:cxn>
                <a:cxn ang="0">
                  <a:pos x="22" y="46"/>
                </a:cxn>
                <a:cxn ang="0">
                  <a:pos x="8" y="46"/>
                </a:cxn>
                <a:cxn ang="0">
                  <a:pos x="6" y="60"/>
                </a:cxn>
                <a:cxn ang="0">
                  <a:pos x="0" y="60"/>
                </a:cxn>
                <a:cxn ang="0">
                  <a:pos x="12" y="0"/>
                </a:cxn>
                <a:cxn ang="0">
                  <a:pos x="18" y="0"/>
                </a:cxn>
                <a:cxn ang="0">
                  <a:pos x="30" y="60"/>
                </a:cxn>
                <a:cxn ang="0">
                  <a:pos x="20" y="42"/>
                </a:cxn>
                <a:cxn ang="0">
                  <a:pos x="16" y="20"/>
                </a:cxn>
                <a:cxn ang="0">
                  <a:pos x="16" y="20"/>
                </a:cxn>
                <a:cxn ang="0">
                  <a:pos x="16" y="6"/>
                </a:cxn>
                <a:cxn ang="0">
                  <a:pos x="14" y="6"/>
                </a:cxn>
                <a:cxn ang="0">
                  <a:pos x="14" y="6"/>
                </a:cxn>
                <a:cxn ang="0">
                  <a:pos x="14" y="20"/>
                </a:cxn>
                <a:cxn ang="0">
                  <a:pos x="10" y="42"/>
                </a:cxn>
                <a:cxn ang="0">
                  <a:pos x="20" y="42"/>
                </a:cxn>
              </a:cxnLst>
              <a:rect l="0" t="0" r="r" b="b"/>
              <a:pathLst>
                <a:path w="30" h="60">
                  <a:moveTo>
                    <a:pt x="30" y="60"/>
                  </a:moveTo>
                  <a:lnTo>
                    <a:pt x="24" y="60"/>
                  </a:lnTo>
                  <a:lnTo>
                    <a:pt x="22" y="46"/>
                  </a:lnTo>
                  <a:lnTo>
                    <a:pt x="8" y="46"/>
                  </a:lnTo>
                  <a:lnTo>
                    <a:pt x="6" y="60"/>
                  </a:lnTo>
                  <a:lnTo>
                    <a:pt x="0" y="60"/>
                  </a:lnTo>
                  <a:lnTo>
                    <a:pt x="12" y="0"/>
                  </a:lnTo>
                  <a:lnTo>
                    <a:pt x="18" y="0"/>
                  </a:lnTo>
                  <a:lnTo>
                    <a:pt x="30" y="60"/>
                  </a:lnTo>
                  <a:close/>
                  <a:moveTo>
                    <a:pt x="20" y="42"/>
                  </a:moveTo>
                  <a:lnTo>
                    <a:pt x="16" y="20"/>
                  </a:lnTo>
                  <a:lnTo>
                    <a:pt x="16" y="20"/>
                  </a:lnTo>
                  <a:lnTo>
                    <a:pt x="16" y="6"/>
                  </a:lnTo>
                  <a:lnTo>
                    <a:pt x="14" y="6"/>
                  </a:lnTo>
                  <a:lnTo>
                    <a:pt x="14" y="6"/>
                  </a:lnTo>
                  <a:lnTo>
                    <a:pt x="14"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94" name="Freeform 6118">
              <a:extLst>
                <a:ext uri="{FF2B5EF4-FFF2-40B4-BE49-F238E27FC236}">
                  <a16:creationId xmlns:a16="http://schemas.microsoft.com/office/drawing/2014/main" id="{AF25024A-BBFF-334C-A45D-BC3DAC5711B5}"/>
                </a:ext>
              </a:extLst>
            </p:cNvPr>
            <p:cNvSpPr>
              <a:spLocks/>
            </p:cNvSpPr>
            <p:nvPr/>
          </p:nvSpPr>
          <p:spPr bwMode="auto">
            <a:xfrm>
              <a:off x="7041843" y="3061758"/>
              <a:ext cx="31720" cy="96759"/>
            </a:xfrm>
            <a:custGeom>
              <a:avLst/>
              <a:gdLst/>
              <a:ahLst/>
              <a:cxnLst>
                <a:cxn ang="0">
                  <a:pos x="6" y="54"/>
                </a:cxn>
                <a:cxn ang="0">
                  <a:pos x="20" y="54"/>
                </a:cxn>
                <a:cxn ang="0">
                  <a:pos x="20" y="60"/>
                </a:cxn>
                <a:cxn ang="0">
                  <a:pos x="0" y="60"/>
                </a:cxn>
                <a:cxn ang="0">
                  <a:pos x="0" y="0"/>
                </a:cxn>
                <a:cxn ang="0">
                  <a:pos x="6" y="0"/>
                </a:cxn>
                <a:cxn ang="0">
                  <a:pos x="6" y="54"/>
                </a:cxn>
              </a:cxnLst>
              <a:rect l="0" t="0" r="r" b="b"/>
              <a:pathLst>
                <a:path w="20" h="60">
                  <a:moveTo>
                    <a:pt x="6" y="54"/>
                  </a:moveTo>
                  <a:lnTo>
                    <a:pt x="20" y="54"/>
                  </a:lnTo>
                  <a:lnTo>
                    <a:pt x="20" y="60"/>
                  </a:lnTo>
                  <a:lnTo>
                    <a:pt x="0" y="60"/>
                  </a:lnTo>
                  <a:lnTo>
                    <a:pt x="0" y="0"/>
                  </a:lnTo>
                  <a:lnTo>
                    <a:pt x="6" y="0"/>
                  </a:lnTo>
                  <a:lnTo>
                    <a:pt x="6"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95" name="Rectangle 6119">
              <a:extLst>
                <a:ext uri="{FF2B5EF4-FFF2-40B4-BE49-F238E27FC236}">
                  <a16:creationId xmlns:a16="http://schemas.microsoft.com/office/drawing/2014/main" id="{2E22F706-1E95-D540-82DB-56A3B8A9AC69}"/>
                </a:ext>
              </a:extLst>
            </p:cNvPr>
            <p:cNvSpPr>
              <a:spLocks noChangeArrowheads="1"/>
            </p:cNvSpPr>
            <p:nvPr/>
          </p:nvSpPr>
          <p:spPr bwMode="auto">
            <a:xfrm>
              <a:off x="7079906" y="3061758"/>
              <a:ext cx="10574" cy="967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96" name="Freeform 6120">
              <a:extLst>
                <a:ext uri="{FF2B5EF4-FFF2-40B4-BE49-F238E27FC236}">
                  <a16:creationId xmlns:a16="http://schemas.microsoft.com/office/drawing/2014/main" id="{12C50493-BE7A-A04E-8AE9-FA7643BCA7FC}"/>
                </a:ext>
              </a:extLst>
            </p:cNvPr>
            <p:cNvSpPr>
              <a:spLocks noEditPoints="1"/>
            </p:cNvSpPr>
            <p:nvPr/>
          </p:nvSpPr>
          <p:spPr bwMode="auto">
            <a:xfrm>
              <a:off x="7096822" y="3061758"/>
              <a:ext cx="46521" cy="96759"/>
            </a:xfrm>
            <a:custGeom>
              <a:avLst/>
              <a:gdLst/>
              <a:ahLst/>
              <a:cxnLst>
                <a:cxn ang="0">
                  <a:pos x="30" y="60"/>
                </a:cxn>
                <a:cxn ang="0">
                  <a:pos x="24" y="60"/>
                </a:cxn>
                <a:cxn ang="0">
                  <a:pos x="22" y="46"/>
                </a:cxn>
                <a:cxn ang="0">
                  <a:pos x="8" y="46"/>
                </a:cxn>
                <a:cxn ang="0">
                  <a:pos x="6" y="60"/>
                </a:cxn>
                <a:cxn ang="0">
                  <a:pos x="0" y="60"/>
                </a:cxn>
                <a:cxn ang="0">
                  <a:pos x="12" y="0"/>
                </a:cxn>
                <a:cxn ang="0">
                  <a:pos x="18" y="0"/>
                </a:cxn>
                <a:cxn ang="0">
                  <a:pos x="30" y="60"/>
                </a:cxn>
                <a:cxn ang="0">
                  <a:pos x="20" y="42"/>
                </a:cxn>
                <a:cxn ang="0">
                  <a:pos x="16" y="20"/>
                </a:cxn>
                <a:cxn ang="0">
                  <a:pos x="16" y="20"/>
                </a:cxn>
                <a:cxn ang="0">
                  <a:pos x="16" y="6"/>
                </a:cxn>
                <a:cxn ang="0">
                  <a:pos x="14" y="6"/>
                </a:cxn>
                <a:cxn ang="0">
                  <a:pos x="14" y="6"/>
                </a:cxn>
                <a:cxn ang="0">
                  <a:pos x="14" y="20"/>
                </a:cxn>
                <a:cxn ang="0">
                  <a:pos x="10" y="42"/>
                </a:cxn>
                <a:cxn ang="0">
                  <a:pos x="20" y="42"/>
                </a:cxn>
              </a:cxnLst>
              <a:rect l="0" t="0" r="r" b="b"/>
              <a:pathLst>
                <a:path w="30" h="60">
                  <a:moveTo>
                    <a:pt x="30" y="60"/>
                  </a:moveTo>
                  <a:lnTo>
                    <a:pt x="24" y="60"/>
                  </a:lnTo>
                  <a:lnTo>
                    <a:pt x="22" y="46"/>
                  </a:lnTo>
                  <a:lnTo>
                    <a:pt x="8" y="46"/>
                  </a:lnTo>
                  <a:lnTo>
                    <a:pt x="6" y="60"/>
                  </a:lnTo>
                  <a:lnTo>
                    <a:pt x="0" y="60"/>
                  </a:lnTo>
                  <a:lnTo>
                    <a:pt x="12" y="0"/>
                  </a:lnTo>
                  <a:lnTo>
                    <a:pt x="18" y="0"/>
                  </a:lnTo>
                  <a:lnTo>
                    <a:pt x="30" y="60"/>
                  </a:lnTo>
                  <a:close/>
                  <a:moveTo>
                    <a:pt x="20" y="42"/>
                  </a:moveTo>
                  <a:lnTo>
                    <a:pt x="16" y="20"/>
                  </a:lnTo>
                  <a:lnTo>
                    <a:pt x="16" y="20"/>
                  </a:lnTo>
                  <a:lnTo>
                    <a:pt x="16" y="6"/>
                  </a:lnTo>
                  <a:lnTo>
                    <a:pt x="14" y="6"/>
                  </a:lnTo>
                  <a:lnTo>
                    <a:pt x="14" y="6"/>
                  </a:lnTo>
                  <a:lnTo>
                    <a:pt x="14"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97" name="Freeform 6121">
              <a:extLst>
                <a:ext uri="{FF2B5EF4-FFF2-40B4-BE49-F238E27FC236}">
                  <a16:creationId xmlns:a16="http://schemas.microsoft.com/office/drawing/2014/main" id="{D20DF64B-D867-044C-ABFE-7309D59D1F6B}"/>
                </a:ext>
              </a:extLst>
            </p:cNvPr>
            <p:cNvSpPr>
              <a:spLocks/>
            </p:cNvSpPr>
            <p:nvPr/>
          </p:nvSpPr>
          <p:spPr bwMode="auto">
            <a:xfrm>
              <a:off x="6073360" y="2815464"/>
              <a:ext cx="31720" cy="94559"/>
            </a:xfrm>
            <a:custGeom>
              <a:avLst/>
              <a:gdLst/>
              <a:ahLst/>
              <a:cxnLst>
                <a:cxn ang="0">
                  <a:pos x="20" y="6"/>
                </a:cxn>
                <a:cxn ang="0">
                  <a:pos x="6" y="6"/>
                </a:cxn>
                <a:cxn ang="0">
                  <a:pos x="6" y="26"/>
                </a:cxn>
                <a:cxn ang="0">
                  <a:pos x="20" y="26"/>
                </a:cxn>
                <a:cxn ang="0">
                  <a:pos x="20" y="32"/>
                </a:cxn>
                <a:cxn ang="0">
                  <a:pos x="6" y="32"/>
                </a:cxn>
                <a:cxn ang="0">
                  <a:pos x="6" y="56"/>
                </a:cxn>
                <a:cxn ang="0">
                  <a:pos x="20" y="56"/>
                </a:cxn>
                <a:cxn ang="0">
                  <a:pos x="20" y="60"/>
                </a:cxn>
                <a:cxn ang="0">
                  <a:pos x="0" y="60"/>
                </a:cxn>
                <a:cxn ang="0">
                  <a:pos x="0" y="0"/>
                </a:cxn>
                <a:cxn ang="0">
                  <a:pos x="20" y="0"/>
                </a:cxn>
                <a:cxn ang="0">
                  <a:pos x="20" y="6"/>
                </a:cxn>
              </a:cxnLst>
              <a:rect l="0" t="0" r="r" b="b"/>
              <a:pathLst>
                <a:path w="20" h="60">
                  <a:moveTo>
                    <a:pt x="20" y="6"/>
                  </a:moveTo>
                  <a:lnTo>
                    <a:pt x="6" y="6"/>
                  </a:lnTo>
                  <a:lnTo>
                    <a:pt x="6" y="26"/>
                  </a:lnTo>
                  <a:lnTo>
                    <a:pt x="20" y="26"/>
                  </a:lnTo>
                  <a:lnTo>
                    <a:pt x="20" y="32"/>
                  </a:lnTo>
                  <a:lnTo>
                    <a:pt x="6" y="32"/>
                  </a:lnTo>
                  <a:lnTo>
                    <a:pt x="6" y="56"/>
                  </a:lnTo>
                  <a:lnTo>
                    <a:pt x="20" y="56"/>
                  </a:lnTo>
                  <a:lnTo>
                    <a:pt x="20" y="60"/>
                  </a:lnTo>
                  <a:lnTo>
                    <a:pt x="0" y="60"/>
                  </a:lnTo>
                  <a:lnTo>
                    <a:pt x="0" y="0"/>
                  </a:lnTo>
                  <a:lnTo>
                    <a:pt x="20" y="0"/>
                  </a:lnTo>
                  <a:lnTo>
                    <a:pt x="20"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98" name="Freeform 6122">
              <a:extLst>
                <a:ext uri="{FF2B5EF4-FFF2-40B4-BE49-F238E27FC236}">
                  <a16:creationId xmlns:a16="http://schemas.microsoft.com/office/drawing/2014/main" id="{58D97072-B048-5F45-99CA-825F8167C2E1}"/>
                </a:ext>
              </a:extLst>
            </p:cNvPr>
            <p:cNvSpPr>
              <a:spLocks/>
            </p:cNvSpPr>
            <p:nvPr/>
          </p:nvSpPr>
          <p:spPr bwMode="auto">
            <a:xfrm>
              <a:off x="6111423" y="2815464"/>
              <a:ext cx="38063" cy="94559"/>
            </a:xfrm>
            <a:custGeom>
              <a:avLst/>
              <a:gdLst/>
              <a:ahLst/>
              <a:cxnLst>
                <a:cxn ang="0">
                  <a:pos x="24" y="6"/>
                </a:cxn>
                <a:cxn ang="0">
                  <a:pos x="14" y="6"/>
                </a:cxn>
                <a:cxn ang="0">
                  <a:pos x="14" y="60"/>
                </a:cxn>
                <a:cxn ang="0">
                  <a:pos x="8" y="60"/>
                </a:cxn>
                <a:cxn ang="0">
                  <a:pos x="8" y="6"/>
                </a:cxn>
                <a:cxn ang="0">
                  <a:pos x="0" y="6"/>
                </a:cxn>
                <a:cxn ang="0">
                  <a:pos x="0" y="0"/>
                </a:cxn>
                <a:cxn ang="0">
                  <a:pos x="24" y="0"/>
                </a:cxn>
                <a:cxn ang="0">
                  <a:pos x="24" y="6"/>
                </a:cxn>
              </a:cxnLst>
              <a:rect l="0" t="0" r="r" b="b"/>
              <a:pathLst>
                <a:path w="24" h="60">
                  <a:moveTo>
                    <a:pt x="24" y="6"/>
                  </a:moveTo>
                  <a:lnTo>
                    <a:pt x="14" y="6"/>
                  </a:lnTo>
                  <a:lnTo>
                    <a:pt x="14" y="60"/>
                  </a:lnTo>
                  <a:lnTo>
                    <a:pt x="8" y="60"/>
                  </a:lnTo>
                  <a:lnTo>
                    <a:pt x="8" y="6"/>
                  </a:lnTo>
                  <a:lnTo>
                    <a:pt x="0" y="6"/>
                  </a:lnTo>
                  <a:lnTo>
                    <a:pt x="0" y="0"/>
                  </a:lnTo>
                  <a:lnTo>
                    <a:pt x="24" y="0"/>
                  </a:lnTo>
                  <a:lnTo>
                    <a:pt x="24"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299" name="Freeform 6123">
              <a:extLst>
                <a:ext uri="{FF2B5EF4-FFF2-40B4-BE49-F238E27FC236}">
                  <a16:creationId xmlns:a16="http://schemas.microsoft.com/office/drawing/2014/main" id="{51126F2F-AA1B-294F-B306-52FF95F74193}"/>
                </a:ext>
              </a:extLst>
            </p:cNvPr>
            <p:cNvSpPr>
              <a:spLocks/>
            </p:cNvSpPr>
            <p:nvPr/>
          </p:nvSpPr>
          <p:spPr bwMode="auto">
            <a:xfrm>
              <a:off x="6155830" y="2815464"/>
              <a:ext cx="42292" cy="94559"/>
            </a:xfrm>
            <a:custGeom>
              <a:avLst/>
              <a:gdLst/>
              <a:ahLst/>
              <a:cxnLst>
                <a:cxn ang="0">
                  <a:pos x="26" y="60"/>
                </a:cxn>
                <a:cxn ang="0">
                  <a:pos x="20" y="60"/>
                </a:cxn>
                <a:cxn ang="0">
                  <a:pos x="20" y="30"/>
                </a:cxn>
                <a:cxn ang="0">
                  <a:pos x="6" y="30"/>
                </a:cxn>
                <a:cxn ang="0">
                  <a:pos x="6" y="60"/>
                </a:cxn>
                <a:cxn ang="0">
                  <a:pos x="0" y="60"/>
                </a:cxn>
                <a:cxn ang="0">
                  <a:pos x="0" y="0"/>
                </a:cxn>
                <a:cxn ang="0">
                  <a:pos x="6" y="0"/>
                </a:cxn>
                <a:cxn ang="0">
                  <a:pos x="6" y="24"/>
                </a:cxn>
                <a:cxn ang="0">
                  <a:pos x="20" y="24"/>
                </a:cxn>
                <a:cxn ang="0">
                  <a:pos x="20" y="0"/>
                </a:cxn>
                <a:cxn ang="0">
                  <a:pos x="26" y="0"/>
                </a:cxn>
                <a:cxn ang="0">
                  <a:pos x="26" y="60"/>
                </a:cxn>
              </a:cxnLst>
              <a:rect l="0" t="0" r="r" b="b"/>
              <a:pathLst>
                <a:path w="26" h="60">
                  <a:moveTo>
                    <a:pt x="26" y="60"/>
                  </a:moveTo>
                  <a:lnTo>
                    <a:pt x="20" y="60"/>
                  </a:lnTo>
                  <a:lnTo>
                    <a:pt x="20" y="30"/>
                  </a:lnTo>
                  <a:lnTo>
                    <a:pt x="6" y="30"/>
                  </a:lnTo>
                  <a:lnTo>
                    <a:pt x="6" y="60"/>
                  </a:lnTo>
                  <a:lnTo>
                    <a:pt x="0" y="60"/>
                  </a:lnTo>
                  <a:lnTo>
                    <a:pt x="0" y="0"/>
                  </a:lnTo>
                  <a:lnTo>
                    <a:pt x="6" y="0"/>
                  </a:lnTo>
                  <a:lnTo>
                    <a:pt x="6" y="24"/>
                  </a:lnTo>
                  <a:lnTo>
                    <a:pt x="20" y="24"/>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00" name="Rectangle 6124">
              <a:extLst>
                <a:ext uri="{FF2B5EF4-FFF2-40B4-BE49-F238E27FC236}">
                  <a16:creationId xmlns:a16="http://schemas.microsoft.com/office/drawing/2014/main" id="{40DD46D5-A719-314D-8303-41D3195AE74E}"/>
                </a:ext>
              </a:extLst>
            </p:cNvPr>
            <p:cNvSpPr>
              <a:spLocks noChangeArrowheads="1"/>
            </p:cNvSpPr>
            <p:nvPr/>
          </p:nvSpPr>
          <p:spPr bwMode="auto">
            <a:xfrm>
              <a:off x="6212923" y="2815464"/>
              <a:ext cx="6344" cy="945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01" name="Freeform 6125">
              <a:extLst>
                <a:ext uri="{FF2B5EF4-FFF2-40B4-BE49-F238E27FC236}">
                  <a16:creationId xmlns:a16="http://schemas.microsoft.com/office/drawing/2014/main" id="{9B14A926-E83B-D049-AB0D-86D4116F3751}"/>
                </a:ext>
              </a:extLst>
            </p:cNvPr>
            <p:cNvSpPr>
              <a:spLocks noEditPoints="1"/>
            </p:cNvSpPr>
            <p:nvPr/>
          </p:nvSpPr>
          <p:spPr bwMode="auto">
            <a:xfrm>
              <a:off x="6231955" y="2815464"/>
              <a:ext cx="48635" cy="96759"/>
            </a:xfrm>
            <a:custGeom>
              <a:avLst/>
              <a:gdLst/>
              <a:ahLst/>
              <a:cxnLst>
                <a:cxn ang="0">
                  <a:pos x="30" y="30"/>
                </a:cxn>
                <a:cxn ang="0">
                  <a:pos x="30" y="30"/>
                </a:cxn>
                <a:cxn ang="0">
                  <a:pos x="30" y="40"/>
                </a:cxn>
                <a:cxn ang="0">
                  <a:pos x="28" y="50"/>
                </a:cxn>
                <a:cxn ang="0">
                  <a:pos x="26" y="54"/>
                </a:cxn>
                <a:cxn ang="0">
                  <a:pos x="24" y="58"/>
                </a:cxn>
                <a:cxn ang="0">
                  <a:pos x="20" y="60"/>
                </a:cxn>
                <a:cxn ang="0">
                  <a:pos x="16" y="62"/>
                </a:cxn>
                <a:cxn ang="0">
                  <a:pos x="16" y="62"/>
                </a:cxn>
                <a:cxn ang="0">
                  <a:pos x="10" y="60"/>
                </a:cxn>
                <a:cxn ang="0">
                  <a:pos x="8" y="58"/>
                </a:cxn>
                <a:cxn ang="0">
                  <a:pos x="2" y="50"/>
                </a:cxn>
                <a:cxn ang="0">
                  <a:pos x="0" y="40"/>
                </a:cxn>
                <a:cxn ang="0">
                  <a:pos x="0" y="30"/>
                </a:cxn>
                <a:cxn ang="0">
                  <a:pos x="0" y="30"/>
                </a:cxn>
                <a:cxn ang="0">
                  <a:pos x="2" y="18"/>
                </a:cxn>
                <a:cxn ang="0">
                  <a:pos x="4" y="8"/>
                </a:cxn>
                <a:cxn ang="0">
                  <a:pos x="8" y="2"/>
                </a:cxn>
                <a:cxn ang="0">
                  <a:pos x="12" y="0"/>
                </a:cxn>
                <a:cxn ang="0">
                  <a:pos x="16" y="0"/>
                </a:cxn>
                <a:cxn ang="0">
                  <a:pos x="16" y="0"/>
                </a:cxn>
                <a:cxn ang="0">
                  <a:pos x="20" y="0"/>
                </a:cxn>
                <a:cxn ang="0">
                  <a:pos x="24" y="2"/>
                </a:cxn>
                <a:cxn ang="0">
                  <a:pos x="28" y="10"/>
                </a:cxn>
                <a:cxn ang="0">
                  <a:pos x="30" y="20"/>
                </a:cxn>
                <a:cxn ang="0">
                  <a:pos x="30" y="30"/>
                </a:cxn>
                <a:cxn ang="0">
                  <a:pos x="30" y="30"/>
                </a:cxn>
                <a:cxn ang="0">
                  <a:pos x="6" y="30"/>
                </a:cxn>
                <a:cxn ang="0">
                  <a:pos x="6" y="30"/>
                </a:cxn>
                <a:cxn ang="0">
                  <a:pos x="8" y="46"/>
                </a:cxn>
                <a:cxn ang="0">
                  <a:pos x="10" y="54"/>
                </a:cxn>
                <a:cxn ang="0">
                  <a:pos x="12" y="56"/>
                </a:cxn>
                <a:cxn ang="0">
                  <a:pos x="16" y="56"/>
                </a:cxn>
                <a:cxn ang="0">
                  <a:pos x="16" y="56"/>
                </a:cxn>
                <a:cxn ang="0">
                  <a:pos x="18" y="56"/>
                </a:cxn>
                <a:cxn ang="0">
                  <a:pos x="20" y="54"/>
                </a:cxn>
                <a:cxn ang="0">
                  <a:pos x="24" y="46"/>
                </a:cxn>
                <a:cxn ang="0">
                  <a:pos x="24" y="30"/>
                </a:cxn>
                <a:cxn ang="0">
                  <a:pos x="24" y="30"/>
                </a:cxn>
                <a:cxn ang="0">
                  <a:pos x="24" y="14"/>
                </a:cxn>
                <a:cxn ang="0">
                  <a:pos x="20" y="8"/>
                </a:cxn>
                <a:cxn ang="0">
                  <a:pos x="18" y="6"/>
                </a:cxn>
                <a:cxn ang="0">
                  <a:pos x="16" y="4"/>
                </a:cxn>
                <a:cxn ang="0">
                  <a:pos x="16" y="4"/>
                </a:cxn>
                <a:cxn ang="0">
                  <a:pos x="12" y="6"/>
                </a:cxn>
                <a:cxn ang="0">
                  <a:pos x="10" y="6"/>
                </a:cxn>
                <a:cxn ang="0">
                  <a:pos x="8" y="14"/>
                </a:cxn>
                <a:cxn ang="0">
                  <a:pos x="6" y="30"/>
                </a:cxn>
                <a:cxn ang="0">
                  <a:pos x="6" y="30"/>
                </a:cxn>
              </a:cxnLst>
              <a:rect l="0" t="0" r="r" b="b"/>
              <a:pathLst>
                <a:path w="30" h="62">
                  <a:moveTo>
                    <a:pt x="30" y="30"/>
                  </a:moveTo>
                  <a:lnTo>
                    <a:pt x="30" y="30"/>
                  </a:lnTo>
                  <a:lnTo>
                    <a:pt x="30" y="40"/>
                  </a:lnTo>
                  <a:lnTo>
                    <a:pt x="28" y="50"/>
                  </a:lnTo>
                  <a:lnTo>
                    <a:pt x="26" y="54"/>
                  </a:lnTo>
                  <a:lnTo>
                    <a:pt x="24" y="58"/>
                  </a:lnTo>
                  <a:lnTo>
                    <a:pt x="20" y="60"/>
                  </a:lnTo>
                  <a:lnTo>
                    <a:pt x="16" y="62"/>
                  </a:lnTo>
                  <a:lnTo>
                    <a:pt x="16" y="62"/>
                  </a:lnTo>
                  <a:lnTo>
                    <a:pt x="10" y="60"/>
                  </a:lnTo>
                  <a:lnTo>
                    <a:pt x="8" y="58"/>
                  </a:lnTo>
                  <a:lnTo>
                    <a:pt x="2" y="50"/>
                  </a:lnTo>
                  <a:lnTo>
                    <a:pt x="0" y="40"/>
                  </a:lnTo>
                  <a:lnTo>
                    <a:pt x="0" y="30"/>
                  </a:lnTo>
                  <a:lnTo>
                    <a:pt x="0" y="30"/>
                  </a:lnTo>
                  <a:lnTo>
                    <a:pt x="2" y="18"/>
                  </a:lnTo>
                  <a:lnTo>
                    <a:pt x="4" y="8"/>
                  </a:lnTo>
                  <a:lnTo>
                    <a:pt x="8" y="2"/>
                  </a:lnTo>
                  <a:lnTo>
                    <a:pt x="12" y="0"/>
                  </a:lnTo>
                  <a:lnTo>
                    <a:pt x="16" y="0"/>
                  </a:lnTo>
                  <a:lnTo>
                    <a:pt x="16" y="0"/>
                  </a:lnTo>
                  <a:lnTo>
                    <a:pt x="20" y="0"/>
                  </a:lnTo>
                  <a:lnTo>
                    <a:pt x="24" y="2"/>
                  </a:lnTo>
                  <a:lnTo>
                    <a:pt x="28" y="10"/>
                  </a:lnTo>
                  <a:lnTo>
                    <a:pt x="30" y="20"/>
                  </a:lnTo>
                  <a:lnTo>
                    <a:pt x="30" y="30"/>
                  </a:lnTo>
                  <a:lnTo>
                    <a:pt x="30" y="30"/>
                  </a:lnTo>
                  <a:close/>
                  <a:moveTo>
                    <a:pt x="6" y="30"/>
                  </a:moveTo>
                  <a:lnTo>
                    <a:pt x="6" y="30"/>
                  </a:lnTo>
                  <a:lnTo>
                    <a:pt x="8" y="46"/>
                  </a:lnTo>
                  <a:lnTo>
                    <a:pt x="10" y="54"/>
                  </a:lnTo>
                  <a:lnTo>
                    <a:pt x="12" y="56"/>
                  </a:lnTo>
                  <a:lnTo>
                    <a:pt x="16" y="56"/>
                  </a:lnTo>
                  <a:lnTo>
                    <a:pt x="16" y="56"/>
                  </a:lnTo>
                  <a:lnTo>
                    <a:pt x="18" y="56"/>
                  </a:lnTo>
                  <a:lnTo>
                    <a:pt x="20" y="54"/>
                  </a:lnTo>
                  <a:lnTo>
                    <a:pt x="24" y="46"/>
                  </a:lnTo>
                  <a:lnTo>
                    <a:pt x="24" y="30"/>
                  </a:lnTo>
                  <a:lnTo>
                    <a:pt x="24" y="30"/>
                  </a:lnTo>
                  <a:lnTo>
                    <a:pt x="24" y="14"/>
                  </a:lnTo>
                  <a:lnTo>
                    <a:pt x="20" y="8"/>
                  </a:lnTo>
                  <a:lnTo>
                    <a:pt x="18" y="6"/>
                  </a:lnTo>
                  <a:lnTo>
                    <a:pt x="16" y="4"/>
                  </a:lnTo>
                  <a:lnTo>
                    <a:pt x="16" y="4"/>
                  </a:lnTo>
                  <a:lnTo>
                    <a:pt x="12" y="6"/>
                  </a:lnTo>
                  <a:lnTo>
                    <a:pt x="10" y="6"/>
                  </a:lnTo>
                  <a:lnTo>
                    <a:pt x="8" y="14"/>
                  </a:lnTo>
                  <a:lnTo>
                    <a:pt x="6" y="30"/>
                  </a:lnTo>
                  <a:lnTo>
                    <a:pt x="6"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02" name="Freeform 6126">
              <a:extLst>
                <a:ext uri="{FF2B5EF4-FFF2-40B4-BE49-F238E27FC236}">
                  <a16:creationId xmlns:a16="http://schemas.microsoft.com/office/drawing/2014/main" id="{8E1761F0-EA5C-7442-9326-21EE3D1B182C}"/>
                </a:ext>
              </a:extLst>
            </p:cNvPr>
            <p:cNvSpPr>
              <a:spLocks noEditPoints="1"/>
            </p:cNvSpPr>
            <p:nvPr/>
          </p:nvSpPr>
          <p:spPr bwMode="auto">
            <a:xfrm>
              <a:off x="6293277" y="2815464"/>
              <a:ext cx="33833" cy="94559"/>
            </a:xfrm>
            <a:custGeom>
              <a:avLst/>
              <a:gdLst/>
              <a:ahLst/>
              <a:cxnLst>
                <a:cxn ang="0">
                  <a:pos x="0" y="60"/>
                </a:cxn>
                <a:cxn ang="0">
                  <a:pos x="0" y="0"/>
                </a:cxn>
                <a:cxn ang="0">
                  <a:pos x="6" y="0"/>
                </a:cxn>
                <a:cxn ang="0">
                  <a:pos x="6" y="0"/>
                </a:cxn>
                <a:cxn ang="0">
                  <a:pos x="12" y="0"/>
                </a:cxn>
                <a:cxn ang="0">
                  <a:pos x="18" y="2"/>
                </a:cxn>
                <a:cxn ang="0">
                  <a:pos x="22" y="6"/>
                </a:cxn>
                <a:cxn ang="0">
                  <a:pos x="22" y="16"/>
                </a:cxn>
                <a:cxn ang="0">
                  <a:pos x="22" y="16"/>
                </a:cxn>
                <a:cxn ang="0">
                  <a:pos x="22" y="24"/>
                </a:cxn>
                <a:cxn ang="0">
                  <a:pos x="20" y="28"/>
                </a:cxn>
                <a:cxn ang="0">
                  <a:pos x="14" y="30"/>
                </a:cxn>
                <a:cxn ang="0">
                  <a:pos x="8" y="32"/>
                </a:cxn>
                <a:cxn ang="0">
                  <a:pos x="6" y="32"/>
                </a:cxn>
                <a:cxn ang="0">
                  <a:pos x="6" y="60"/>
                </a:cxn>
                <a:cxn ang="0">
                  <a:pos x="0" y="60"/>
                </a:cxn>
                <a:cxn ang="0">
                  <a:pos x="6" y="26"/>
                </a:cxn>
                <a:cxn ang="0">
                  <a:pos x="8" y="26"/>
                </a:cxn>
                <a:cxn ang="0">
                  <a:pos x="8" y="26"/>
                </a:cxn>
                <a:cxn ang="0">
                  <a:pos x="12" y="26"/>
                </a:cxn>
                <a:cxn ang="0">
                  <a:pos x="16" y="24"/>
                </a:cxn>
                <a:cxn ang="0">
                  <a:pos x="16" y="20"/>
                </a:cxn>
                <a:cxn ang="0">
                  <a:pos x="16" y="16"/>
                </a:cxn>
                <a:cxn ang="0">
                  <a:pos x="16" y="16"/>
                </a:cxn>
                <a:cxn ang="0">
                  <a:pos x="16" y="10"/>
                </a:cxn>
                <a:cxn ang="0">
                  <a:pos x="14" y="8"/>
                </a:cxn>
                <a:cxn ang="0">
                  <a:pos x="12" y="6"/>
                </a:cxn>
                <a:cxn ang="0">
                  <a:pos x="6" y="6"/>
                </a:cxn>
                <a:cxn ang="0">
                  <a:pos x="6" y="6"/>
                </a:cxn>
                <a:cxn ang="0">
                  <a:pos x="6" y="26"/>
                </a:cxn>
              </a:cxnLst>
              <a:rect l="0" t="0" r="r" b="b"/>
              <a:pathLst>
                <a:path w="22" h="60">
                  <a:moveTo>
                    <a:pt x="0" y="60"/>
                  </a:moveTo>
                  <a:lnTo>
                    <a:pt x="0" y="0"/>
                  </a:lnTo>
                  <a:lnTo>
                    <a:pt x="6" y="0"/>
                  </a:lnTo>
                  <a:lnTo>
                    <a:pt x="6" y="0"/>
                  </a:lnTo>
                  <a:lnTo>
                    <a:pt x="12" y="0"/>
                  </a:lnTo>
                  <a:lnTo>
                    <a:pt x="18" y="2"/>
                  </a:lnTo>
                  <a:lnTo>
                    <a:pt x="22" y="6"/>
                  </a:lnTo>
                  <a:lnTo>
                    <a:pt x="22" y="16"/>
                  </a:lnTo>
                  <a:lnTo>
                    <a:pt x="22" y="16"/>
                  </a:lnTo>
                  <a:lnTo>
                    <a:pt x="22" y="24"/>
                  </a:lnTo>
                  <a:lnTo>
                    <a:pt x="20" y="28"/>
                  </a:lnTo>
                  <a:lnTo>
                    <a:pt x="14" y="30"/>
                  </a:lnTo>
                  <a:lnTo>
                    <a:pt x="8" y="32"/>
                  </a:lnTo>
                  <a:lnTo>
                    <a:pt x="6" y="32"/>
                  </a:lnTo>
                  <a:lnTo>
                    <a:pt x="6" y="60"/>
                  </a:lnTo>
                  <a:lnTo>
                    <a:pt x="0" y="60"/>
                  </a:lnTo>
                  <a:close/>
                  <a:moveTo>
                    <a:pt x="6" y="26"/>
                  </a:moveTo>
                  <a:lnTo>
                    <a:pt x="8" y="26"/>
                  </a:lnTo>
                  <a:lnTo>
                    <a:pt x="8" y="26"/>
                  </a:lnTo>
                  <a:lnTo>
                    <a:pt x="12" y="26"/>
                  </a:lnTo>
                  <a:lnTo>
                    <a:pt x="16" y="24"/>
                  </a:lnTo>
                  <a:lnTo>
                    <a:pt x="16" y="20"/>
                  </a:lnTo>
                  <a:lnTo>
                    <a:pt x="16" y="16"/>
                  </a:lnTo>
                  <a:lnTo>
                    <a:pt x="16" y="16"/>
                  </a:lnTo>
                  <a:lnTo>
                    <a:pt x="16" y="10"/>
                  </a:lnTo>
                  <a:lnTo>
                    <a:pt x="14" y="8"/>
                  </a:lnTo>
                  <a:lnTo>
                    <a:pt x="12" y="6"/>
                  </a:lnTo>
                  <a:lnTo>
                    <a:pt x="6" y="6"/>
                  </a:lnTo>
                  <a:lnTo>
                    <a:pt x="6" y="6"/>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03" name="Rectangle 6127">
              <a:extLst>
                <a:ext uri="{FF2B5EF4-FFF2-40B4-BE49-F238E27FC236}">
                  <a16:creationId xmlns:a16="http://schemas.microsoft.com/office/drawing/2014/main" id="{A1152958-E93D-F640-91CA-7A288F1639F3}"/>
                </a:ext>
              </a:extLst>
            </p:cNvPr>
            <p:cNvSpPr>
              <a:spLocks noChangeArrowheads="1"/>
            </p:cNvSpPr>
            <p:nvPr/>
          </p:nvSpPr>
          <p:spPr bwMode="auto">
            <a:xfrm>
              <a:off x="6337685" y="2815464"/>
              <a:ext cx="8458" cy="945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04" name="Freeform 6128">
              <a:extLst>
                <a:ext uri="{FF2B5EF4-FFF2-40B4-BE49-F238E27FC236}">
                  <a16:creationId xmlns:a16="http://schemas.microsoft.com/office/drawing/2014/main" id="{841A7613-F2ED-604F-AB56-9B5CA2A7A2B1}"/>
                </a:ext>
              </a:extLst>
            </p:cNvPr>
            <p:cNvSpPr>
              <a:spLocks noEditPoints="1"/>
            </p:cNvSpPr>
            <p:nvPr/>
          </p:nvSpPr>
          <p:spPr bwMode="auto">
            <a:xfrm>
              <a:off x="6356715" y="2815464"/>
              <a:ext cx="44407" cy="94559"/>
            </a:xfrm>
            <a:custGeom>
              <a:avLst/>
              <a:gdLst/>
              <a:ahLst/>
              <a:cxnLst>
                <a:cxn ang="0">
                  <a:pos x="28" y="60"/>
                </a:cxn>
                <a:cxn ang="0">
                  <a:pos x="22" y="60"/>
                </a:cxn>
                <a:cxn ang="0">
                  <a:pos x="20" y="48"/>
                </a:cxn>
                <a:cxn ang="0">
                  <a:pos x="8" y="48"/>
                </a:cxn>
                <a:cxn ang="0">
                  <a:pos x="6" y="60"/>
                </a:cxn>
                <a:cxn ang="0">
                  <a:pos x="0" y="60"/>
                </a:cxn>
                <a:cxn ang="0">
                  <a:pos x="10" y="0"/>
                </a:cxn>
                <a:cxn ang="0">
                  <a:pos x="16" y="0"/>
                </a:cxn>
                <a:cxn ang="0">
                  <a:pos x="28" y="60"/>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0">
                  <a:moveTo>
                    <a:pt x="28" y="60"/>
                  </a:moveTo>
                  <a:lnTo>
                    <a:pt x="22" y="60"/>
                  </a:lnTo>
                  <a:lnTo>
                    <a:pt x="20" y="48"/>
                  </a:lnTo>
                  <a:lnTo>
                    <a:pt x="8" y="48"/>
                  </a:lnTo>
                  <a:lnTo>
                    <a:pt x="6" y="60"/>
                  </a:lnTo>
                  <a:lnTo>
                    <a:pt x="0" y="60"/>
                  </a:lnTo>
                  <a:lnTo>
                    <a:pt x="10" y="0"/>
                  </a:lnTo>
                  <a:lnTo>
                    <a:pt x="16" y="0"/>
                  </a:lnTo>
                  <a:lnTo>
                    <a:pt x="28" y="60"/>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05" name="Freeform 6129">
              <a:extLst>
                <a:ext uri="{FF2B5EF4-FFF2-40B4-BE49-F238E27FC236}">
                  <a16:creationId xmlns:a16="http://schemas.microsoft.com/office/drawing/2014/main" id="{B1573287-5CA5-FC47-A785-60A8EE665D30}"/>
                </a:ext>
              </a:extLst>
            </p:cNvPr>
            <p:cNvSpPr>
              <a:spLocks noEditPoints="1"/>
            </p:cNvSpPr>
            <p:nvPr/>
          </p:nvSpPr>
          <p:spPr bwMode="auto">
            <a:xfrm>
              <a:off x="6572404" y="2553775"/>
              <a:ext cx="40178" cy="96759"/>
            </a:xfrm>
            <a:custGeom>
              <a:avLst/>
              <a:gdLst/>
              <a:ahLst/>
              <a:cxnLst>
                <a:cxn ang="0">
                  <a:pos x="0" y="0"/>
                </a:cxn>
                <a:cxn ang="0">
                  <a:pos x="6" y="0"/>
                </a:cxn>
                <a:cxn ang="0">
                  <a:pos x="6" y="0"/>
                </a:cxn>
                <a:cxn ang="0">
                  <a:pos x="14" y="2"/>
                </a:cxn>
                <a:cxn ang="0">
                  <a:pos x="18" y="2"/>
                </a:cxn>
                <a:cxn ang="0">
                  <a:pos x="20" y="4"/>
                </a:cxn>
                <a:cxn ang="0">
                  <a:pos x="22" y="8"/>
                </a:cxn>
                <a:cxn ang="0">
                  <a:pos x="24" y="14"/>
                </a:cxn>
                <a:cxn ang="0">
                  <a:pos x="26" y="30"/>
                </a:cxn>
                <a:cxn ang="0">
                  <a:pos x="26" y="30"/>
                </a:cxn>
                <a:cxn ang="0">
                  <a:pos x="24" y="46"/>
                </a:cxn>
                <a:cxn ang="0">
                  <a:pos x="22" y="54"/>
                </a:cxn>
                <a:cxn ang="0">
                  <a:pos x="18" y="58"/>
                </a:cxn>
                <a:cxn ang="0">
                  <a:pos x="16" y="60"/>
                </a:cxn>
                <a:cxn ang="0">
                  <a:pos x="6" y="60"/>
                </a:cxn>
                <a:cxn ang="0">
                  <a:pos x="0" y="60"/>
                </a:cxn>
                <a:cxn ang="0">
                  <a:pos x="0" y="0"/>
                </a:cxn>
                <a:cxn ang="0">
                  <a:pos x="6" y="56"/>
                </a:cxn>
                <a:cxn ang="0">
                  <a:pos x="8" y="56"/>
                </a:cxn>
                <a:cxn ang="0">
                  <a:pos x="8" y="56"/>
                </a:cxn>
                <a:cxn ang="0">
                  <a:pos x="14" y="54"/>
                </a:cxn>
                <a:cxn ang="0">
                  <a:pos x="18" y="50"/>
                </a:cxn>
                <a:cxn ang="0">
                  <a:pos x="18" y="42"/>
                </a:cxn>
                <a:cxn ang="0">
                  <a:pos x="20" y="30"/>
                </a:cxn>
                <a:cxn ang="0">
                  <a:pos x="20" y="30"/>
                </a:cxn>
                <a:cxn ang="0">
                  <a:pos x="18" y="18"/>
                </a:cxn>
                <a:cxn ang="0">
                  <a:pos x="16" y="10"/>
                </a:cxn>
                <a:cxn ang="0">
                  <a:pos x="14" y="6"/>
                </a:cxn>
                <a:cxn ang="0">
                  <a:pos x="6" y="6"/>
                </a:cxn>
                <a:cxn ang="0">
                  <a:pos x="6" y="6"/>
                </a:cxn>
                <a:cxn ang="0">
                  <a:pos x="6" y="56"/>
                </a:cxn>
              </a:cxnLst>
              <a:rect l="0" t="0" r="r" b="b"/>
              <a:pathLst>
                <a:path w="26" h="60">
                  <a:moveTo>
                    <a:pt x="0" y="0"/>
                  </a:moveTo>
                  <a:lnTo>
                    <a:pt x="6" y="0"/>
                  </a:lnTo>
                  <a:lnTo>
                    <a:pt x="6" y="0"/>
                  </a:lnTo>
                  <a:lnTo>
                    <a:pt x="14" y="2"/>
                  </a:lnTo>
                  <a:lnTo>
                    <a:pt x="18" y="2"/>
                  </a:lnTo>
                  <a:lnTo>
                    <a:pt x="20" y="4"/>
                  </a:lnTo>
                  <a:lnTo>
                    <a:pt x="22" y="8"/>
                  </a:lnTo>
                  <a:lnTo>
                    <a:pt x="24" y="14"/>
                  </a:lnTo>
                  <a:lnTo>
                    <a:pt x="26" y="30"/>
                  </a:lnTo>
                  <a:lnTo>
                    <a:pt x="26" y="30"/>
                  </a:lnTo>
                  <a:lnTo>
                    <a:pt x="24" y="46"/>
                  </a:lnTo>
                  <a:lnTo>
                    <a:pt x="22" y="54"/>
                  </a:lnTo>
                  <a:lnTo>
                    <a:pt x="18" y="58"/>
                  </a:lnTo>
                  <a:lnTo>
                    <a:pt x="16" y="60"/>
                  </a:lnTo>
                  <a:lnTo>
                    <a:pt x="6" y="60"/>
                  </a:lnTo>
                  <a:lnTo>
                    <a:pt x="0" y="60"/>
                  </a:lnTo>
                  <a:lnTo>
                    <a:pt x="0" y="0"/>
                  </a:lnTo>
                  <a:close/>
                  <a:moveTo>
                    <a:pt x="6" y="56"/>
                  </a:moveTo>
                  <a:lnTo>
                    <a:pt x="8" y="56"/>
                  </a:lnTo>
                  <a:lnTo>
                    <a:pt x="8" y="56"/>
                  </a:lnTo>
                  <a:lnTo>
                    <a:pt x="14" y="54"/>
                  </a:lnTo>
                  <a:lnTo>
                    <a:pt x="18" y="50"/>
                  </a:lnTo>
                  <a:lnTo>
                    <a:pt x="18" y="42"/>
                  </a:lnTo>
                  <a:lnTo>
                    <a:pt x="20" y="30"/>
                  </a:lnTo>
                  <a:lnTo>
                    <a:pt x="20" y="30"/>
                  </a:lnTo>
                  <a:lnTo>
                    <a:pt x="18" y="18"/>
                  </a:lnTo>
                  <a:lnTo>
                    <a:pt x="16" y="10"/>
                  </a:lnTo>
                  <a:lnTo>
                    <a:pt x="14" y="6"/>
                  </a:lnTo>
                  <a:lnTo>
                    <a:pt x="6" y="6"/>
                  </a:lnTo>
                  <a:lnTo>
                    <a:pt x="6" y="6"/>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06" name="Freeform 6130">
              <a:extLst>
                <a:ext uri="{FF2B5EF4-FFF2-40B4-BE49-F238E27FC236}">
                  <a16:creationId xmlns:a16="http://schemas.microsoft.com/office/drawing/2014/main" id="{535CF58E-ED95-7748-89E0-AFFC70C31CC4}"/>
                </a:ext>
              </a:extLst>
            </p:cNvPr>
            <p:cNvSpPr>
              <a:spLocks/>
            </p:cNvSpPr>
            <p:nvPr/>
          </p:nvSpPr>
          <p:spPr bwMode="auto">
            <a:xfrm>
              <a:off x="6618925" y="2553775"/>
              <a:ext cx="23261" cy="98958"/>
            </a:xfrm>
            <a:custGeom>
              <a:avLst/>
              <a:gdLst/>
              <a:ahLst/>
              <a:cxnLst>
                <a:cxn ang="0">
                  <a:pos x="14" y="50"/>
                </a:cxn>
                <a:cxn ang="0">
                  <a:pos x="14" y="50"/>
                </a:cxn>
                <a:cxn ang="0">
                  <a:pos x="14" y="54"/>
                </a:cxn>
                <a:cxn ang="0">
                  <a:pos x="14" y="58"/>
                </a:cxn>
                <a:cxn ang="0">
                  <a:pos x="10" y="60"/>
                </a:cxn>
                <a:cxn ang="0">
                  <a:pos x="6" y="62"/>
                </a:cxn>
                <a:cxn ang="0">
                  <a:pos x="6" y="62"/>
                </a:cxn>
                <a:cxn ang="0">
                  <a:pos x="0" y="60"/>
                </a:cxn>
                <a:cxn ang="0">
                  <a:pos x="0" y="54"/>
                </a:cxn>
                <a:cxn ang="0">
                  <a:pos x="0" y="54"/>
                </a:cxn>
                <a:cxn ang="0">
                  <a:pos x="2" y="56"/>
                </a:cxn>
                <a:cxn ang="0">
                  <a:pos x="4" y="56"/>
                </a:cxn>
                <a:cxn ang="0">
                  <a:pos x="4" y="56"/>
                </a:cxn>
                <a:cxn ang="0">
                  <a:pos x="6" y="56"/>
                </a:cxn>
                <a:cxn ang="0">
                  <a:pos x="8" y="54"/>
                </a:cxn>
                <a:cxn ang="0">
                  <a:pos x="8" y="50"/>
                </a:cxn>
                <a:cxn ang="0">
                  <a:pos x="8" y="0"/>
                </a:cxn>
                <a:cxn ang="0">
                  <a:pos x="14" y="0"/>
                </a:cxn>
                <a:cxn ang="0">
                  <a:pos x="14" y="50"/>
                </a:cxn>
              </a:cxnLst>
              <a:rect l="0" t="0" r="r" b="b"/>
              <a:pathLst>
                <a:path w="14" h="62">
                  <a:moveTo>
                    <a:pt x="14" y="50"/>
                  </a:moveTo>
                  <a:lnTo>
                    <a:pt x="14" y="50"/>
                  </a:lnTo>
                  <a:lnTo>
                    <a:pt x="14" y="54"/>
                  </a:lnTo>
                  <a:lnTo>
                    <a:pt x="14" y="58"/>
                  </a:lnTo>
                  <a:lnTo>
                    <a:pt x="10" y="60"/>
                  </a:lnTo>
                  <a:lnTo>
                    <a:pt x="6" y="62"/>
                  </a:lnTo>
                  <a:lnTo>
                    <a:pt x="6" y="62"/>
                  </a:lnTo>
                  <a:lnTo>
                    <a:pt x="0" y="60"/>
                  </a:lnTo>
                  <a:lnTo>
                    <a:pt x="0" y="54"/>
                  </a:lnTo>
                  <a:lnTo>
                    <a:pt x="0" y="54"/>
                  </a:lnTo>
                  <a:lnTo>
                    <a:pt x="2" y="56"/>
                  </a:lnTo>
                  <a:lnTo>
                    <a:pt x="4" y="56"/>
                  </a:lnTo>
                  <a:lnTo>
                    <a:pt x="4" y="56"/>
                  </a:lnTo>
                  <a:lnTo>
                    <a:pt x="6" y="56"/>
                  </a:lnTo>
                  <a:lnTo>
                    <a:pt x="8" y="54"/>
                  </a:lnTo>
                  <a:lnTo>
                    <a:pt x="8" y="50"/>
                  </a:lnTo>
                  <a:lnTo>
                    <a:pt x="8" y="0"/>
                  </a:lnTo>
                  <a:lnTo>
                    <a:pt x="14" y="0"/>
                  </a:lnTo>
                  <a:lnTo>
                    <a:pt x="14" y="5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07" name="Rectangle 6131">
              <a:extLst>
                <a:ext uri="{FF2B5EF4-FFF2-40B4-BE49-F238E27FC236}">
                  <a16:creationId xmlns:a16="http://schemas.microsoft.com/office/drawing/2014/main" id="{03207556-AFA4-2540-8C05-59D252304D3E}"/>
                </a:ext>
              </a:extLst>
            </p:cNvPr>
            <p:cNvSpPr>
              <a:spLocks noChangeArrowheads="1"/>
            </p:cNvSpPr>
            <p:nvPr/>
          </p:nvSpPr>
          <p:spPr bwMode="auto">
            <a:xfrm>
              <a:off x="6656987" y="2553775"/>
              <a:ext cx="10574" cy="967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08" name="Freeform 6132">
              <a:extLst>
                <a:ext uri="{FF2B5EF4-FFF2-40B4-BE49-F238E27FC236}">
                  <a16:creationId xmlns:a16="http://schemas.microsoft.com/office/drawing/2014/main" id="{2802FE24-3156-064B-8C3D-E54DBBDA53C9}"/>
                </a:ext>
              </a:extLst>
            </p:cNvPr>
            <p:cNvSpPr>
              <a:spLocks noEditPoints="1"/>
            </p:cNvSpPr>
            <p:nvPr/>
          </p:nvSpPr>
          <p:spPr bwMode="auto">
            <a:xfrm>
              <a:off x="6682362" y="2553775"/>
              <a:ext cx="35949" cy="96759"/>
            </a:xfrm>
            <a:custGeom>
              <a:avLst/>
              <a:gdLst/>
              <a:ahLst/>
              <a:cxnLst>
                <a:cxn ang="0">
                  <a:pos x="0" y="60"/>
                </a:cxn>
                <a:cxn ang="0">
                  <a:pos x="0" y="0"/>
                </a:cxn>
                <a:cxn ang="0">
                  <a:pos x="6" y="0"/>
                </a:cxn>
                <a:cxn ang="0">
                  <a:pos x="6" y="0"/>
                </a:cxn>
                <a:cxn ang="0">
                  <a:pos x="12" y="0"/>
                </a:cxn>
                <a:cxn ang="0">
                  <a:pos x="18" y="2"/>
                </a:cxn>
                <a:cxn ang="0">
                  <a:pos x="20" y="8"/>
                </a:cxn>
                <a:cxn ang="0">
                  <a:pos x="22" y="16"/>
                </a:cxn>
                <a:cxn ang="0">
                  <a:pos x="22" y="16"/>
                </a:cxn>
                <a:cxn ang="0">
                  <a:pos x="20" y="24"/>
                </a:cxn>
                <a:cxn ang="0">
                  <a:pos x="18" y="28"/>
                </a:cxn>
                <a:cxn ang="0">
                  <a:pos x="14" y="30"/>
                </a:cxn>
                <a:cxn ang="0">
                  <a:pos x="14" y="30"/>
                </a:cxn>
                <a:cxn ang="0">
                  <a:pos x="14" y="30"/>
                </a:cxn>
                <a:cxn ang="0">
                  <a:pos x="18" y="32"/>
                </a:cxn>
                <a:cxn ang="0">
                  <a:pos x="22" y="34"/>
                </a:cxn>
                <a:cxn ang="0">
                  <a:pos x="22" y="40"/>
                </a:cxn>
                <a:cxn ang="0">
                  <a:pos x="22" y="44"/>
                </a:cxn>
                <a:cxn ang="0">
                  <a:pos x="22" y="44"/>
                </a:cxn>
                <a:cxn ang="0">
                  <a:pos x="22" y="52"/>
                </a:cxn>
                <a:cxn ang="0">
                  <a:pos x="20" y="58"/>
                </a:cxn>
                <a:cxn ang="0">
                  <a:pos x="14" y="60"/>
                </a:cxn>
                <a:cxn ang="0">
                  <a:pos x="6" y="60"/>
                </a:cxn>
                <a:cxn ang="0">
                  <a:pos x="0" y="60"/>
                </a:cxn>
                <a:cxn ang="0">
                  <a:pos x="4" y="26"/>
                </a:cxn>
                <a:cxn ang="0">
                  <a:pos x="6" y="26"/>
                </a:cxn>
                <a:cxn ang="0">
                  <a:pos x="6" y="26"/>
                </a:cxn>
                <a:cxn ang="0">
                  <a:pos x="10" y="26"/>
                </a:cxn>
                <a:cxn ang="0">
                  <a:pos x="12" y="26"/>
                </a:cxn>
                <a:cxn ang="0">
                  <a:pos x="14" y="22"/>
                </a:cxn>
                <a:cxn ang="0">
                  <a:pos x="16" y="16"/>
                </a:cxn>
                <a:cxn ang="0">
                  <a:pos x="16" y="16"/>
                </a:cxn>
                <a:cxn ang="0">
                  <a:pos x="16" y="10"/>
                </a:cxn>
                <a:cxn ang="0">
                  <a:pos x="14" y="6"/>
                </a:cxn>
                <a:cxn ang="0">
                  <a:pos x="10" y="6"/>
                </a:cxn>
                <a:cxn ang="0">
                  <a:pos x="6" y="6"/>
                </a:cxn>
                <a:cxn ang="0">
                  <a:pos x="4" y="6"/>
                </a:cxn>
                <a:cxn ang="0">
                  <a:pos x="4" y="26"/>
                </a:cxn>
                <a:cxn ang="0">
                  <a:pos x="4" y="56"/>
                </a:cxn>
                <a:cxn ang="0">
                  <a:pos x="6" y="56"/>
                </a:cxn>
                <a:cxn ang="0">
                  <a:pos x="6" y="56"/>
                </a:cxn>
                <a:cxn ang="0">
                  <a:pos x="12" y="56"/>
                </a:cxn>
                <a:cxn ang="0">
                  <a:pos x="14" y="54"/>
                </a:cxn>
                <a:cxn ang="0">
                  <a:pos x="16" y="50"/>
                </a:cxn>
                <a:cxn ang="0">
                  <a:pos x="18" y="44"/>
                </a:cxn>
                <a:cxn ang="0">
                  <a:pos x="18" y="44"/>
                </a:cxn>
                <a:cxn ang="0">
                  <a:pos x="16" y="38"/>
                </a:cxn>
                <a:cxn ang="0">
                  <a:pos x="14" y="34"/>
                </a:cxn>
                <a:cxn ang="0">
                  <a:pos x="12" y="32"/>
                </a:cxn>
                <a:cxn ang="0">
                  <a:pos x="6" y="32"/>
                </a:cxn>
                <a:cxn ang="0">
                  <a:pos x="4" y="32"/>
                </a:cxn>
                <a:cxn ang="0">
                  <a:pos x="4" y="56"/>
                </a:cxn>
              </a:cxnLst>
              <a:rect l="0" t="0" r="r" b="b"/>
              <a:pathLst>
                <a:path w="22" h="60">
                  <a:moveTo>
                    <a:pt x="0" y="60"/>
                  </a:moveTo>
                  <a:lnTo>
                    <a:pt x="0" y="0"/>
                  </a:lnTo>
                  <a:lnTo>
                    <a:pt x="6" y="0"/>
                  </a:lnTo>
                  <a:lnTo>
                    <a:pt x="6" y="0"/>
                  </a:lnTo>
                  <a:lnTo>
                    <a:pt x="12" y="0"/>
                  </a:lnTo>
                  <a:lnTo>
                    <a:pt x="18" y="2"/>
                  </a:lnTo>
                  <a:lnTo>
                    <a:pt x="20" y="8"/>
                  </a:lnTo>
                  <a:lnTo>
                    <a:pt x="22" y="16"/>
                  </a:lnTo>
                  <a:lnTo>
                    <a:pt x="22" y="16"/>
                  </a:lnTo>
                  <a:lnTo>
                    <a:pt x="20" y="24"/>
                  </a:lnTo>
                  <a:lnTo>
                    <a:pt x="18" y="28"/>
                  </a:lnTo>
                  <a:lnTo>
                    <a:pt x="14" y="30"/>
                  </a:lnTo>
                  <a:lnTo>
                    <a:pt x="14" y="30"/>
                  </a:lnTo>
                  <a:lnTo>
                    <a:pt x="14" y="30"/>
                  </a:lnTo>
                  <a:lnTo>
                    <a:pt x="18" y="32"/>
                  </a:lnTo>
                  <a:lnTo>
                    <a:pt x="22" y="34"/>
                  </a:lnTo>
                  <a:lnTo>
                    <a:pt x="22" y="40"/>
                  </a:lnTo>
                  <a:lnTo>
                    <a:pt x="22" y="44"/>
                  </a:lnTo>
                  <a:lnTo>
                    <a:pt x="22" y="44"/>
                  </a:lnTo>
                  <a:lnTo>
                    <a:pt x="22" y="52"/>
                  </a:lnTo>
                  <a:lnTo>
                    <a:pt x="20" y="58"/>
                  </a:lnTo>
                  <a:lnTo>
                    <a:pt x="14" y="60"/>
                  </a:lnTo>
                  <a:lnTo>
                    <a:pt x="6" y="60"/>
                  </a:lnTo>
                  <a:lnTo>
                    <a:pt x="0" y="60"/>
                  </a:lnTo>
                  <a:close/>
                  <a:moveTo>
                    <a:pt x="4" y="26"/>
                  </a:moveTo>
                  <a:lnTo>
                    <a:pt x="6" y="26"/>
                  </a:lnTo>
                  <a:lnTo>
                    <a:pt x="6" y="26"/>
                  </a:lnTo>
                  <a:lnTo>
                    <a:pt x="10" y="26"/>
                  </a:lnTo>
                  <a:lnTo>
                    <a:pt x="12" y="26"/>
                  </a:lnTo>
                  <a:lnTo>
                    <a:pt x="14" y="22"/>
                  </a:lnTo>
                  <a:lnTo>
                    <a:pt x="16" y="16"/>
                  </a:lnTo>
                  <a:lnTo>
                    <a:pt x="16" y="16"/>
                  </a:lnTo>
                  <a:lnTo>
                    <a:pt x="16" y="10"/>
                  </a:lnTo>
                  <a:lnTo>
                    <a:pt x="14" y="6"/>
                  </a:lnTo>
                  <a:lnTo>
                    <a:pt x="10" y="6"/>
                  </a:lnTo>
                  <a:lnTo>
                    <a:pt x="6" y="6"/>
                  </a:lnTo>
                  <a:lnTo>
                    <a:pt x="4" y="6"/>
                  </a:lnTo>
                  <a:lnTo>
                    <a:pt x="4" y="26"/>
                  </a:lnTo>
                  <a:close/>
                  <a:moveTo>
                    <a:pt x="4" y="56"/>
                  </a:moveTo>
                  <a:lnTo>
                    <a:pt x="6" y="56"/>
                  </a:lnTo>
                  <a:lnTo>
                    <a:pt x="6" y="56"/>
                  </a:lnTo>
                  <a:lnTo>
                    <a:pt x="12" y="56"/>
                  </a:lnTo>
                  <a:lnTo>
                    <a:pt x="14" y="54"/>
                  </a:lnTo>
                  <a:lnTo>
                    <a:pt x="16" y="50"/>
                  </a:lnTo>
                  <a:lnTo>
                    <a:pt x="18" y="44"/>
                  </a:lnTo>
                  <a:lnTo>
                    <a:pt x="18" y="44"/>
                  </a:lnTo>
                  <a:lnTo>
                    <a:pt x="16" y="38"/>
                  </a:lnTo>
                  <a:lnTo>
                    <a:pt x="14" y="34"/>
                  </a:lnTo>
                  <a:lnTo>
                    <a:pt x="12" y="32"/>
                  </a:lnTo>
                  <a:lnTo>
                    <a:pt x="6" y="32"/>
                  </a:lnTo>
                  <a:lnTo>
                    <a:pt x="4" y="32"/>
                  </a:lnTo>
                  <a:lnTo>
                    <a:pt x="4"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09" name="Freeform 6133">
              <a:extLst>
                <a:ext uri="{FF2B5EF4-FFF2-40B4-BE49-F238E27FC236}">
                  <a16:creationId xmlns:a16="http://schemas.microsoft.com/office/drawing/2014/main" id="{4565DD50-D71B-DB4B-AA09-F632BED23376}"/>
                </a:ext>
              </a:extLst>
            </p:cNvPr>
            <p:cNvSpPr>
              <a:spLocks noEditPoints="1"/>
            </p:cNvSpPr>
            <p:nvPr/>
          </p:nvSpPr>
          <p:spPr bwMode="auto">
            <a:xfrm>
              <a:off x="6730999" y="2553775"/>
              <a:ext cx="44406" cy="98958"/>
            </a:xfrm>
            <a:custGeom>
              <a:avLst/>
              <a:gdLst/>
              <a:ahLst/>
              <a:cxnLst>
                <a:cxn ang="0">
                  <a:pos x="28" y="30"/>
                </a:cxn>
                <a:cxn ang="0">
                  <a:pos x="28" y="30"/>
                </a:cxn>
                <a:cxn ang="0">
                  <a:pos x="28" y="40"/>
                </a:cxn>
                <a:cxn ang="0">
                  <a:pos x="26" y="50"/>
                </a:cxn>
                <a:cxn ang="0">
                  <a:pos x="24" y="54"/>
                </a:cxn>
                <a:cxn ang="0">
                  <a:pos x="22" y="58"/>
                </a:cxn>
                <a:cxn ang="0">
                  <a:pos x="18" y="60"/>
                </a:cxn>
                <a:cxn ang="0">
                  <a:pos x="14" y="62"/>
                </a:cxn>
                <a:cxn ang="0">
                  <a:pos x="14" y="62"/>
                </a:cxn>
                <a:cxn ang="0">
                  <a:pos x="10" y="60"/>
                </a:cxn>
                <a:cxn ang="0">
                  <a:pos x="6" y="58"/>
                </a:cxn>
                <a:cxn ang="0">
                  <a:pos x="2" y="52"/>
                </a:cxn>
                <a:cxn ang="0">
                  <a:pos x="0" y="42"/>
                </a:cxn>
                <a:cxn ang="0">
                  <a:pos x="0" y="30"/>
                </a:cxn>
                <a:cxn ang="0">
                  <a:pos x="0" y="30"/>
                </a:cxn>
                <a:cxn ang="0">
                  <a:pos x="0" y="20"/>
                </a:cxn>
                <a:cxn ang="0">
                  <a:pos x="2" y="10"/>
                </a:cxn>
                <a:cxn ang="0">
                  <a:pos x="6" y="2"/>
                </a:cxn>
                <a:cxn ang="0">
                  <a:pos x="10" y="0"/>
                </a:cxn>
                <a:cxn ang="0">
                  <a:pos x="14" y="0"/>
                </a:cxn>
                <a:cxn ang="0">
                  <a:pos x="14" y="0"/>
                </a:cxn>
                <a:cxn ang="0">
                  <a:pos x="18" y="0"/>
                </a:cxn>
                <a:cxn ang="0">
                  <a:pos x="22" y="2"/>
                </a:cxn>
                <a:cxn ang="0">
                  <a:pos x="26" y="10"/>
                </a:cxn>
                <a:cxn ang="0">
                  <a:pos x="28" y="20"/>
                </a:cxn>
                <a:cxn ang="0">
                  <a:pos x="28" y="30"/>
                </a:cxn>
                <a:cxn ang="0">
                  <a:pos x="28" y="30"/>
                </a:cxn>
                <a:cxn ang="0">
                  <a:pos x="4" y="30"/>
                </a:cxn>
                <a:cxn ang="0">
                  <a:pos x="4" y="30"/>
                </a:cxn>
                <a:cxn ang="0">
                  <a:pos x="6" y="48"/>
                </a:cxn>
                <a:cxn ang="0">
                  <a:pos x="8" y="54"/>
                </a:cxn>
                <a:cxn ang="0">
                  <a:pos x="12" y="56"/>
                </a:cxn>
                <a:cxn ang="0">
                  <a:pos x="14" y="56"/>
                </a:cxn>
                <a:cxn ang="0">
                  <a:pos x="14" y="56"/>
                </a:cxn>
                <a:cxn ang="0">
                  <a:pos x="16" y="56"/>
                </a:cxn>
                <a:cxn ang="0">
                  <a:pos x="20" y="54"/>
                </a:cxn>
                <a:cxn ang="0">
                  <a:pos x="22" y="48"/>
                </a:cxn>
                <a:cxn ang="0">
                  <a:pos x="24" y="30"/>
                </a:cxn>
                <a:cxn ang="0">
                  <a:pos x="24" y="30"/>
                </a:cxn>
                <a:cxn ang="0">
                  <a:pos x="22" y="14"/>
                </a:cxn>
                <a:cxn ang="0">
                  <a:pos x="20" y="8"/>
                </a:cxn>
                <a:cxn ang="0">
                  <a:pos x="16" y="6"/>
                </a:cxn>
                <a:cxn ang="0">
                  <a:pos x="14" y="4"/>
                </a:cxn>
                <a:cxn ang="0">
                  <a:pos x="14" y="4"/>
                </a:cxn>
                <a:cxn ang="0">
                  <a:pos x="12" y="6"/>
                </a:cxn>
                <a:cxn ang="0">
                  <a:pos x="8" y="8"/>
                </a:cxn>
                <a:cxn ang="0">
                  <a:pos x="6" y="14"/>
                </a:cxn>
                <a:cxn ang="0">
                  <a:pos x="4" y="30"/>
                </a:cxn>
                <a:cxn ang="0">
                  <a:pos x="4" y="30"/>
                </a:cxn>
              </a:cxnLst>
              <a:rect l="0" t="0" r="r" b="b"/>
              <a:pathLst>
                <a:path w="28" h="62">
                  <a:moveTo>
                    <a:pt x="28" y="30"/>
                  </a:moveTo>
                  <a:lnTo>
                    <a:pt x="28" y="30"/>
                  </a:lnTo>
                  <a:lnTo>
                    <a:pt x="28" y="40"/>
                  </a:lnTo>
                  <a:lnTo>
                    <a:pt x="26" y="50"/>
                  </a:lnTo>
                  <a:lnTo>
                    <a:pt x="24" y="54"/>
                  </a:lnTo>
                  <a:lnTo>
                    <a:pt x="22" y="58"/>
                  </a:lnTo>
                  <a:lnTo>
                    <a:pt x="18" y="60"/>
                  </a:lnTo>
                  <a:lnTo>
                    <a:pt x="14" y="62"/>
                  </a:lnTo>
                  <a:lnTo>
                    <a:pt x="14" y="62"/>
                  </a:lnTo>
                  <a:lnTo>
                    <a:pt x="10" y="60"/>
                  </a:lnTo>
                  <a:lnTo>
                    <a:pt x="6" y="58"/>
                  </a:lnTo>
                  <a:lnTo>
                    <a:pt x="2" y="52"/>
                  </a:lnTo>
                  <a:lnTo>
                    <a:pt x="0" y="42"/>
                  </a:lnTo>
                  <a:lnTo>
                    <a:pt x="0" y="30"/>
                  </a:lnTo>
                  <a:lnTo>
                    <a:pt x="0" y="30"/>
                  </a:lnTo>
                  <a:lnTo>
                    <a:pt x="0" y="20"/>
                  </a:lnTo>
                  <a:lnTo>
                    <a:pt x="2" y="10"/>
                  </a:lnTo>
                  <a:lnTo>
                    <a:pt x="6" y="2"/>
                  </a:lnTo>
                  <a:lnTo>
                    <a:pt x="10" y="0"/>
                  </a:lnTo>
                  <a:lnTo>
                    <a:pt x="14" y="0"/>
                  </a:lnTo>
                  <a:lnTo>
                    <a:pt x="14" y="0"/>
                  </a:lnTo>
                  <a:lnTo>
                    <a:pt x="18" y="0"/>
                  </a:lnTo>
                  <a:lnTo>
                    <a:pt x="22" y="2"/>
                  </a:lnTo>
                  <a:lnTo>
                    <a:pt x="26" y="10"/>
                  </a:lnTo>
                  <a:lnTo>
                    <a:pt x="28" y="20"/>
                  </a:lnTo>
                  <a:lnTo>
                    <a:pt x="28" y="30"/>
                  </a:lnTo>
                  <a:lnTo>
                    <a:pt x="28" y="30"/>
                  </a:lnTo>
                  <a:close/>
                  <a:moveTo>
                    <a:pt x="4" y="30"/>
                  </a:moveTo>
                  <a:lnTo>
                    <a:pt x="4" y="30"/>
                  </a:lnTo>
                  <a:lnTo>
                    <a:pt x="6" y="48"/>
                  </a:lnTo>
                  <a:lnTo>
                    <a:pt x="8" y="54"/>
                  </a:lnTo>
                  <a:lnTo>
                    <a:pt x="12" y="56"/>
                  </a:lnTo>
                  <a:lnTo>
                    <a:pt x="14" y="56"/>
                  </a:lnTo>
                  <a:lnTo>
                    <a:pt x="14" y="56"/>
                  </a:lnTo>
                  <a:lnTo>
                    <a:pt x="16" y="56"/>
                  </a:lnTo>
                  <a:lnTo>
                    <a:pt x="20" y="54"/>
                  </a:lnTo>
                  <a:lnTo>
                    <a:pt x="22" y="48"/>
                  </a:lnTo>
                  <a:lnTo>
                    <a:pt x="24" y="30"/>
                  </a:lnTo>
                  <a:lnTo>
                    <a:pt x="24" y="30"/>
                  </a:lnTo>
                  <a:lnTo>
                    <a:pt x="22" y="14"/>
                  </a:lnTo>
                  <a:lnTo>
                    <a:pt x="20" y="8"/>
                  </a:lnTo>
                  <a:lnTo>
                    <a:pt x="16" y="6"/>
                  </a:lnTo>
                  <a:lnTo>
                    <a:pt x="14" y="4"/>
                  </a:lnTo>
                  <a:lnTo>
                    <a:pt x="14" y="4"/>
                  </a:lnTo>
                  <a:lnTo>
                    <a:pt x="12" y="6"/>
                  </a:lnTo>
                  <a:lnTo>
                    <a:pt x="8" y="8"/>
                  </a:lnTo>
                  <a:lnTo>
                    <a:pt x="6" y="14"/>
                  </a:lnTo>
                  <a:lnTo>
                    <a:pt x="4" y="30"/>
                  </a:lnTo>
                  <a:lnTo>
                    <a:pt x="4"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10" name="Freeform 6134">
              <a:extLst>
                <a:ext uri="{FF2B5EF4-FFF2-40B4-BE49-F238E27FC236}">
                  <a16:creationId xmlns:a16="http://schemas.microsoft.com/office/drawing/2014/main" id="{9BCCE573-F506-294D-B2B4-727014490E0F}"/>
                </a:ext>
              </a:extLst>
            </p:cNvPr>
            <p:cNvSpPr>
              <a:spLocks/>
            </p:cNvSpPr>
            <p:nvPr/>
          </p:nvSpPr>
          <p:spPr bwMode="auto">
            <a:xfrm>
              <a:off x="6788092" y="2553775"/>
              <a:ext cx="42292" cy="98958"/>
            </a:xfrm>
            <a:custGeom>
              <a:avLst/>
              <a:gdLst/>
              <a:ahLst/>
              <a:cxnLst>
                <a:cxn ang="0">
                  <a:pos x="26" y="42"/>
                </a:cxn>
                <a:cxn ang="0">
                  <a:pos x="26" y="42"/>
                </a:cxn>
                <a:cxn ang="0">
                  <a:pos x="26" y="50"/>
                </a:cxn>
                <a:cxn ang="0">
                  <a:pos x="24" y="56"/>
                </a:cxn>
                <a:cxn ang="0">
                  <a:pos x="20" y="60"/>
                </a:cxn>
                <a:cxn ang="0">
                  <a:pos x="14" y="62"/>
                </a:cxn>
                <a:cxn ang="0">
                  <a:pos x="14" y="62"/>
                </a:cxn>
                <a:cxn ang="0">
                  <a:pos x="6" y="60"/>
                </a:cxn>
                <a:cxn ang="0">
                  <a:pos x="2" y="56"/>
                </a:cxn>
                <a:cxn ang="0">
                  <a:pos x="0" y="50"/>
                </a:cxn>
                <a:cxn ang="0">
                  <a:pos x="0" y="42"/>
                </a:cxn>
                <a:cxn ang="0">
                  <a:pos x="0" y="0"/>
                </a:cxn>
                <a:cxn ang="0">
                  <a:pos x="6" y="0"/>
                </a:cxn>
                <a:cxn ang="0">
                  <a:pos x="6" y="42"/>
                </a:cxn>
                <a:cxn ang="0">
                  <a:pos x="6" y="42"/>
                </a:cxn>
                <a:cxn ang="0">
                  <a:pos x="8" y="52"/>
                </a:cxn>
                <a:cxn ang="0">
                  <a:pos x="10" y="56"/>
                </a:cxn>
                <a:cxn ang="0">
                  <a:pos x="14" y="56"/>
                </a:cxn>
                <a:cxn ang="0">
                  <a:pos x="14" y="56"/>
                </a:cxn>
                <a:cxn ang="0">
                  <a:pos x="16" y="56"/>
                </a:cxn>
                <a:cxn ang="0">
                  <a:pos x="18" y="52"/>
                </a:cxn>
                <a:cxn ang="0">
                  <a:pos x="20" y="42"/>
                </a:cxn>
                <a:cxn ang="0">
                  <a:pos x="20" y="0"/>
                </a:cxn>
                <a:cxn ang="0">
                  <a:pos x="26" y="0"/>
                </a:cxn>
                <a:cxn ang="0">
                  <a:pos x="26" y="42"/>
                </a:cxn>
              </a:cxnLst>
              <a:rect l="0" t="0" r="r" b="b"/>
              <a:pathLst>
                <a:path w="26" h="62">
                  <a:moveTo>
                    <a:pt x="26" y="42"/>
                  </a:moveTo>
                  <a:lnTo>
                    <a:pt x="26" y="42"/>
                  </a:lnTo>
                  <a:lnTo>
                    <a:pt x="26" y="50"/>
                  </a:lnTo>
                  <a:lnTo>
                    <a:pt x="24" y="56"/>
                  </a:lnTo>
                  <a:lnTo>
                    <a:pt x="20" y="60"/>
                  </a:lnTo>
                  <a:lnTo>
                    <a:pt x="14" y="62"/>
                  </a:lnTo>
                  <a:lnTo>
                    <a:pt x="14" y="62"/>
                  </a:lnTo>
                  <a:lnTo>
                    <a:pt x="6" y="60"/>
                  </a:lnTo>
                  <a:lnTo>
                    <a:pt x="2" y="56"/>
                  </a:lnTo>
                  <a:lnTo>
                    <a:pt x="0" y="50"/>
                  </a:lnTo>
                  <a:lnTo>
                    <a:pt x="0" y="42"/>
                  </a:lnTo>
                  <a:lnTo>
                    <a:pt x="0" y="0"/>
                  </a:lnTo>
                  <a:lnTo>
                    <a:pt x="6" y="0"/>
                  </a:lnTo>
                  <a:lnTo>
                    <a:pt x="6" y="42"/>
                  </a:lnTo>
                  <a:lnTo>
                    <a:pt x="6" y="42"/>
                  </a:lnTo>
                  <a:lnTo>
                    <a:pt x="8" y="52"/>
                  </a:lnTo>
                  <a:lnTo>
                    <a:pt x="10" y="56"/>
                  </a:lnTo>
                  <a:lnTo>
                    <a:pt x="14" y="56"/>
                  </a:lnTo>
                  <a:lnTo>
                    <a:pt x="14" y="56"/>
                  </a:lnTo>
                  <a:lnTo>
                    <a:pt x="16" y="56"/>
                  </a:lnTo>
                  <a:lnTo>
                    <a:pt x="18" y="52"/>
                  </a:lnTo>
                  <a:lnTo>
                    <a:pt x="20" y="42"/>
                  </a:lnTo>
                  <a:lnTo>
                    <a:pt x="20" y="0"/>
                  </a:lnTo>
                  <a:lnTo>
                    <a:pt x="26" y="0"/>
                  </a:lnTo>
                  <a:lnTo>
                    <a:pt x="26"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11" name="Freeform 6135">
              <a:extLst>
                <a:ext uri="{FF2B5EF4-FFF2-40B4-BE49-F238E27FC236}">
                  <a16:creationId xmlns:a16="http://schemas.microsoft.com/office/drawing/2014/main" id="{7F9B604A-BE6F-334C-A10C-29A7C3E30B39}"/>
                </a:ext>
              </a:extLst>
            </p:cNvPr>
            <p:cNvSpPr>
              <a:spLocks/>
            </p:cNvSpPr>
            <p:nvPr/>
          </p:nvSpPr>
          <p:spPr bwMode="auto">
            <a:xfrm>
              <a:off x="6836728" y="2553775"/>
              <a:ext cx="38063" cy="96759"/>
            </a:xfrm>
            <a:custGeom>
              <a:avLst/>
              <a:gdLst/>
              <a:ahLst/>
              <a:cxnLst>
                <a:cxn ang="0">
                  <a:pos x="24" y="6"/>
                </a:cxn>
                <a:cxn ang="0">
                  <a:pos x="16" y="6"/>
                </a:cxn>
                <a:cxn ang="0">
                  <a:pos x="16" y="60"/>
                </a:cxn>
                <a:cxn ang="0">
                  <a:pos x="10" y="60"/>
                </a:cxn>
                <a:cxn ang="0">
                  <a:pos x="10" y="6"/>
                </a:cxn>
                <a:cxn ang="0">
                  <a:pos x="0" y="6"/>
                </a:cxn>
                <a:cxn ang="0">
                  <a:pos x="0" y="0"/>
                </a:cxn>
                <a:cxn ang="0">
                  <a:pos x="24" y="0"/>
                </a:cxn>
                <a:cxn ang="0">
                  <a:pos x="24" y="6"/>
                </a:cxn>
              </a:cxnLst>
              <a:rect l="0" t="0" r="r" b="b"/>
              <a:pathLst>
                <a:path w="24" h="60">
                  <a:moveTo>
                    <a:pt x="24" y="6"/>
                  </a:moveTo>
                  <a:lnTo>
                    <a:pt x="16" y="6"/>
                  </a:lnTo>
                  <a:lnTo>
                    <a:pt x="16" y="60"/>
                  </a:lnTo>
                  <a:lnTo>
                    <a:pt x="10" y="60"/>
                  </a:lnTo>
                  <a:lnTo>
                    <a:pt x="10" y="6"/>
                  </a:lnTo>
                  <a:lnTo>
                    <a:pt x="0" y="6"/>
                  </a:lnTo>
                  <a:lnTo>
                    <a:pt x="0" y="0"/>
                  </a:lnTo>
                  <a:lnTo>
                    <a:pt x="24" y="0"/>
                  </a:lnTo>
                  <a:lnTo>
                    <a:pt x="24"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12" name="Rectangle 6136">
              <a:extLst>
                <a:ext uri="{FF2B5EF4-FFF2-40B4-BE49-F238E27FC236}">
                  <a16:creationId xmlns:a16="http://schemas.microsoft.com/office/drawing/2014/main" id="{C388D5A3-587C-AC4E-95FC-A77622FF27FF}"/>
                </a:ext>
              </a:extLst>
            </p:cNvPr>
            <p:cNvSpPr>
              <a:spLocks noChangeArrowheads="1"/>
            </p:cNvSpPr>
            <p:nvPr/>
          </p:nvSpPr>
          <p:spPr bwMode="auto">
            <a:xfrm>
              <a:off x="6883249" y="2553775"/>
              <a:ext cx="10572" cy="967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13" name="Freeform 6137">
              <a:extLst>
                <a:ext uri="{FF2B5EF4-FFF2-40B4-BE49-F238E27FC236}">
                  <a16:creationId xmlns:a16="http://schemas.microsoft.com/office/drawing/2014/main" id="{D832F683-632C-F044-885E-21B8FB52D0B1}"/>
                </a:ext>
              </a:extLst>
            </p:cNvPr>
            <p:cNvSpPr>
              <a:spLocks/>
            </p:cNvSpPr>
            <p:nvPr/>
          </p:nvSpPr>
          <p:spPr bwMode="auto">
            <a:xfrm>
              <a:off x="6143142" y="2256903"/>
              <a:ext cx="31718" cy="94559"/>
            </a:xfrm>
            <a:custGeom>
              <a:avLst/>
              <a:gdLst/>
              <a:ahLst/>
              <a:cxnLst>
                <a:cxn ang="0">
                  <a:pos x="20" y="4"/>
                </a:cxn>
                <a:cxn ang="0">
                  <a:pos x="6" y="4"/>
                </a:cxn>
                <a:cxn ang="0">
                  <a:pos x="6" y="26"/>
                </a:cxn>
                <a:cxn ang="0">
                  <a:pos x="18" y="26"/>
                </a:cxn>
                <a:cxn ang="0">
                  <a:pos x="18" y="32"/>
                </a:cxn>
                <a:cxn ang="0">
                  <a:pos x="6" y="32"/>
                </a:cxn>
                <a:cxn ang="0">
                  <a:pos x="6" y="54"/>
                </a:cxn>
                <a:cxn ang="0">
                  <a:pos x="20" y="54"/>
                </a:cxn>
                <a:cxn ang="0">
                  <a:pos x="20" y="60"/>
                </a:cxn>
                <a:cxn ang="0">
                  <a:pos x="0" y="60"/>
                </a:cxn>
                <a:cxn ang="0">
                  <a:pos x="0" y="0"/>
                </a:cxn>
                <a:cxn ang="0">
                  <a:pos x="20" y="0"/>
                </a:cxn>
                <a:cxn ang="0">
                  <a:pos x="20" y="4"/>
                </a:cxn>
              </a:cxnLst>
              <a:rect l="0" t="0" r="r" b="b"/>
              <a:pathLst>
                <a:path w="20" h="60">
                  <a:moveTo>
                    <a:pt x="20" y="4"/>
                  </a:moveTo>
                  <a:lnTo>
                    <a:pt x="6" y="4"/>
                  </a:lnTo>
                  <a:lnTo>
                    <a:pt x="6" y="26"/>
                  </a:lnTo>
                  <a:lnTo>
                    <a:pt x="18" y="26"/>
                  </a:lnTo>
                  <a:lnTo>
                    <a:pt x="18" y="32"/>
                  </a:lnTo>
                  <a:lnTo>
                    <a:pt x="6" y="32"/>
                  </a:lnTo>
                  <a:lnTo>
                    <a:pt x="6" y="54"/>
                  </a:lnTo>
                  <a:lnTo>
                    <a:pt x="20" y="54"/>
                  </a:lnTo>
                  <a:lnTo>
                    <a:pt x="20" y="60"/>
                  </a:lnTo>
                  <a:lnTo>
                    <a:pt x="0" y="60"/>
                  </a:lnTo>
                  <a:lnTo>
                    <a:pt x="0" y="0"/>
                  </a:lnTo>
                  <a:lnTo>
                    <a:pt x="20" y="0"/>
                  </a:lnTo>
                  <a:lnTo>
                    <a:pt x="20"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14" name="Freeform 6138">
              <a:extLst>
                <a:ext uri="{FF2B5EF4-FFF2-40B4-BE49-F238E27FC236}">
                  <a16:creationId xmlns:a16="http://schemas.microsoft.com/office/drawing/2014/main" id="{EB42DE7B-C09A-514E-883F-ACBFEB34D4BA}"/>
                </a:ext>
              </a:extLst>
            </p:cNvPr>
            <p:cNvSpPr>
              <a:spLocks noEditPoints="1"/>
            </p:cNvSpPr>
            <p:nvPr/>
          </p:nvSpPr>
          <p:spPr bwMode="auto">
            <a:xfrm>
              <a:off x="6187548" y="2256903"/>
              <a:ext cx="38063" cy="94559"/>
            </a:xfrm>
            <a:custGeom>
              <a:avLst/>
              <a:gdLst/>
              <a:ahLst/>
              <a:cxnLst>
                <a:cxn ang="0">
                  <a:pos x="0" y="60"/>
                </a:cxn>
                <a:cxn ang="0">
                  <a:pos x="0" y="0"/>
                </a:cxn>
                <a:cxn ang="0">
                  <a:pos x="6" y="0"/>
                </a:cxn>
                <a:cxn ang="0">
                  <a:pos x="6" y="0"/>
                </a:cxn>
                <a:cxn ang="0">
                  <a:pos x="12" y="0"/>
                </a:cxn>
                <a:cxn ang="0">
                  <a:pos x="16" y="2"/>
                </a:cxn>
                <a:cxn ang="0">
                  <a:pos x="20" y="6"/>
                </a:cxn>
                <a:cxn ang="0">
                  <a:pos x="22" y="16"/>
                </a:cxn>
                <a:cxn ang="0">
                  <a:pos x="22" y="16"/>
                </a:cxn>
                <a:cxn ang="0">
                  <a:pos x="22" y="20"/>
                </a:cxn>
                <a:cxn ang="0">
                  <a:pos x="20" y="26"/>
                </a:cxn>
                <a:cxn ang="0">
                  <a:pos x="16" y="30"/>
                </a:cxn>
                <a:cxn ang="0">
                  <a:pos x="10" y="30"/>
                </a:cxn>
                <a:cxn ang="0">
                  <a:pos x="24" y="60"/>
                </a:cxn>
                <a:cxn ang="0">
                  <a:pos x="18" y="60"/>
                </a:cxn>
                <a:cxn ang="0">
                  <a:pos x="6" y="30"/>
                </a:cxn>
                <a:cxn ang="0">
                  <a:pos x="4" y="30"/>
                </a:cxn>
                <a:cxn ang="0">
                  <a:pos x="4" y="60"/>
                </a:cxn>
                <a:cxn ang="0">
                  <a:pos x="0" y="60"/>
                </a:cxn>
                <a:cxn ang="0">
                  <a:pos x="4" y="26"/>
                </a:cxn>
                <a:cxn ang="0">
                  <a:pos x="6" y="26"/>
                </a:cxn>
                <a:cxn ang="0">
                  <a:pos x="6" y="26"/>
                </a:cxn>
                <a:cxn ang="0">
                  <a:pos x="12" y="26"/>
                </a:cxn>
                <a:cxn ang="0">
                  <a:pos x="14" y="24"/>
                </a:cxn>
                <a:cxn ang="0">
                  <a:pos x="16" y="20"/>
                </a:cxn>
                <a:cxn ang="0">
                  <a:pos x="16" y="16"/>
                </a:cxn>
                <a:cxn ang="0">
                  <a:pos x="16" y="16"/>
                </a:cxn>
                <a:cxn ang="0">
                  <a:pos x="16" y="10"/>
                </a:cxn>
                <a:cxn ang="0">
                  <a:pos x="14" y="6"/>
                </a:cxn>
                <a:cxn ang="0">
                  <a:pos x="10" y="6"/>
                </a:cxn>
                <a:cxn ang="0">
                  <a:pos x="6" y="4"/>
                </a:cxn>
                <a:cxn ang="0">
                  <a:pos x="4" y="4"/>
                </a:cxn>
                <a:cxn ang="0">
                  <a:pos x="4" y="26"/>
                </a:cxn>
              </a:cxnLst>
              <a:rect l="0" t="0" r="r" b="b"/>
              <a:pathLst>
                <a:path w="24" h="60">
                  <a:moveTo>
                    <a:pt x="0" y="60"/>
                  </a:moveTo>
                  <a:lnTo>
                    <a:pt x="0" y="0"/>
                  </a:lnTo>
                  <a:lnTo>
                    <a:pt x="6" y="0"/>
                  </a:lnTo>
                  <a:lnTo>
                    <a:pt x="6" y="0"/>
                  </a:lnTo>
                  <a:lnTo>
                    <a:pt x="12" y="0"/>
                  </a:lnTo>
                  <a:lnTo>
                    <a:pt x="16" y="2"/>
                  </a:lnTo>
                  <a:lnTo>
                    <a:pt x="20" y="6"/>
                  </a:lnTo>
                  <a:lnTo>
                    <a:pt x="22" y="16"/>
                  </a:lnTo>
                  <a:lnTo>
                    <a:pt x="22" y="16"/>
                  </a:lnTo>
                  <a:lnTo>
                    <a:pt x="22" y="20"/>
                  </a:lnTo>
                  <a:lnTo>
                    <a:pt x="20" y="26"/>
                  </a:lnTo>
                  <a:lnTo>
                    <a:pt x="16" y="30"/>
                  </a:lnTo>
                  <a:lnTo>
                    <a:pt x="10" y="30"/>
                  </a:lnTo>
                  <a:lnTo>
                    <a:pt x="24" y="60"/>
                  </a:lnTo>
                  <a:lnTo>
                    <a:pt x="18" y="60"/>
                  </a:lnTo>
                  <a:lnTo>
                    <a:pt x="6" y="30"/>
                  </a:lnTo>
                  <a:lnTo>
                    <a:pt x="4" y="30"/>
                  </a:lnTo>
                  <a:lnTo>
                    <a:pt x="4" y="60"/>
                  </a:lnTo>
                  <a:lnTo>
                    <a:pt x="0" y="60"/>
                  </a:lnTo>
                  <a:close/>
                  <a:moveTo>
                    <a:pt x="4" y="26"/>
                  </a:moveTo>
                  <a:lnTo>
                    <a:pt x="6" y="26"/>
                  </a:lnTo>
                  <a:lnTo>
                    <a:pt x="6" y="26"/>
                  </a:lnTo>
                  <a:lnTo>
                    <a:pt x="12" y="26"/>
                  </a:lnTo>
                  <a:lnTo>
                    <a:pt x="14" y="24"/>
                  </a:lnTo>
                  <a:lnTo>
                    <a:pt x="16" y="20"/>
                  </a:lnTo>
                  <a:lnTo>
                    <a:pt x="16" y="16"/>
                  </a:lnTo>
                  <a:lnTo>
                    <a:pt x="16" y="16"/>
                  </a:lnTo>
                  <a:lnTo>
                    <a:pt x="16" y="10"/>
                  </a:lnTo>
                  <a:lnTo>
                    <a:pt x="14" y="6"/>
                  </a:lnTo>
                  <a:lnTo>
                    <a:pt x="10" y="6"/>
                  </a:lnTo>
                  <a:lnTo>
                    <a:pt x="6" y="4"/>
                  </a:lnTo>
                  <a:lnTo>
                    <a:pt x="4" y="4"/>
                  </a:lnTo>
                  <a:lnTo>
                    <a:pt x="4"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15" name="Rectangle 6139">
              <a:extLst>
                <a:ext uri="{FF2B5EF4-FFF2-40B4-BE49-F238E27FC236}">
                  <a16:creationId xmlns:a16="http://schemas.microsoft.com/office/drawing/2014/main" id="{32560AA4-6F24-BE46-B336-B6E19C088E97}"/>
                </a:ext>
              </a:extLst>
            </p:cNvPr>
            <p:cNvSpPr>
              <a:spLocks noChangeArrowheads="1"/>
            </p:cNvSpPr>
            <p:nvPr/>
          </p:nvSpPr>
          <p:spPr bwMode="auto">
            <a:xfrm>
              <a:off x="6236184" y="2256903"/>
              <a:ext cx="8458" cy="945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16" name="Freeform 6140">
              <a:extLst>
                <a:ext uri="{FF2B5EF4-FFF2-40B4-BE49-F238E27FC236}">
                  <a16:creationId xmlns:a16="http://schemas.microsoft.com/office/drawing/2014/main" id="{A7490D1A-BDF5-254E-9493-4672D5653A0C}"/>
                </a:ext>
              </a:extLst>
            </p:cNvPr>
            <p:cNvSpPr>
              <a:spLocks/>
            </p:cNvSpPr>
            <p:nvPr/>
          </p:nvSpPr>
          <p:spPr bwMode="auto">
            <a:xfrm>
              <a:off x="6250986" y="2256903"/>
              <a:ext cx="38063" cy="94559"/>
            </a:xfrm>
            <a:custGeom>
              <a:avLst/>
              <a:gdLst/>
              <a:ahLst/>
              <a:cxnLst>
                <a:cxn ang="0">
                  <a:pos x="24" y="4"/>
                </a:cxn>
                <a:cxn ang="0">
                  <a:pos x="16" y="4"/>
                </a:cxn>
                <a:cxn ang="0">
                  <a:pos x="16" y="60"/>
                </a:cxn>
                <a:cxn ang="0">
                  <a:pos x="10" y="60"/>
                </a:cxn>
                <a:cxn ang="0">
                  <a:pos x="10" y="4"/>
                </a:cxn>
                <a:cxn ang="0">
                  <a:pos x="0" y="4"/>
                </a:cxn>
                <a:cxn ang="0">
                  <a:pos x="0" y="0"/>
                </a:cxn>
                <a:cxn ang="0">
                  <a:pos x="24" y="0"/>
                </a:cxn>
                <a:cxn ang="0">
                  <a:pos x="24" y="4"/>
                </a:cxn>
              </a:cxnLst>
              <a:rect l="0" t="0" r="r" b="b"/>
              <a:pathLst>
                <a:path w="24" h="60">
                  <a:moveTo>
                    <a:pt x="24" y="4"/>
                  </a:moveTo>
                  <a:lnTo>
                    <a:pt x="16" y="4"/>
                  </a:lnTo>
                  <a:lnTo>
                    <a:pt x="16" y="60"/>
                  </a:lnTo>
                  <a:lnTo>
                    <a:pt x="10" y="60"/>
                  </a:lnTo>
                  <a:lnTo>
                    <a:pt x="10" y="4"/>
                  </a:lnTo>
                  <a:lnTo>
                    <a:pt x="0" y="4"/>
                  </a:lnTo>
                  <a:lnTo>
                    <a:pt x="0" y="0"/>
                  </a:lnTo>
                  <a:lnTo>
                    <a:pt x="24" y="0"/>
                  </a:lnTo>
                  <a:lnTo>
                    <a:pt x="24"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17" name="Freeform 6141">
              <a:extLst>
                <a:ext uri="{FF2B5EF4-FFF2-40B4-BE49-F238E27FC236}">
                  <a16:creationId xmlns:a16="http://schemas.microsoft.com/office/drawing/2014/main" id="{E3ACF5C4-4F03-6F49-8CC0-EBBA4FAE76CB}"/>
                </a:ext>
              </a:extLst>
            </p:cNvPr>
            <p:cNvSpPr>
              <a:spLocks noEditPoints="1"/>
            </p:cNvSpPr>
            <p:nvPr/>
          </p:nvSpPr>
          <p:spPr bwMode="auto">
            <a:xfrm>
              <a:off x="6299622" y="2256903"/>
              <a:ext cx="38063" cy="94559"/>
            </a:xfrm>
            <a:custGeom>
              <a:avLst/>
              <a:gdLst/>
              <a:ahLst/>
              <a:cxnLst>
                <a:cxn ang="0">
                  <a:pos x="0" y="60"/>
                </a:cxn>
                <a:cxn ang="0">
                  <a:pos x="0" y="0"/>
                </a:cxn>
                <a:cxn ang="0">
                  <a:pos x="6" y="0"/>
                </a:cxn>
                <a:cxn ang="0">
                  <a:pos x="6" y="0"/>
                </a:cxn>
                <a:cxn ang="0">
                  <a:pos x="12" y="0"/>
                </a:cxn>
                <a:cxn ang="0">
                  <a:pos x="18" y="2"/>
                </a:cxn>
                <a:cxn ang="0">
                  <a:pos x="22" y="6"/>
                </a:cxn>
                <a:cxn ang="0">
                  <a:pos x="22" y="16"/>
                </a:cxn>
                <a:cxn ang="0">
                  <a:pos x="22" y="16"/>
                </a:cxn>
                <a:cxn ang="0">
                  <a:pos x="22" y="20"/>
                </a:cxn>
                <a:cxn ang="0">
                  <a:pos x="20" y="26"/>
                </a:cxn>
                <a:cxn ang="0">
                  <a:pos x="16" y="30"/>
                </a:cxn>
                <a:cxn ang="0">
                  <a:pos x="12" y="30"/>
                </a:cxn>
                <a:cxn ang="0">
                  <a:pos x="24" y="60"/>
                </a:cxn>
                <a:cxn ang="0">
                  <a:pos x="18" y="60"/>
                </a:cxn>
                <a:cxn ang="0">
                  <a:pos x="6" y="30"/>
                </a:cxn>
                <a:cxn ang="0">
                  <a:pos x="6" y="30"/>
                </a:cxn>
                <a:cxn ang="0">
                  <a:pos x="6" y="60"/>
                </a:cxn>
                <a:cxn ang="0">
                  <a:pos x="0" y="60"/>
                </a:cxn>
                <a:cxn ang="0">
                  <a:pos x="6" y="26"/>
                </a:cxn>
                <a:cxn ang="0">
                  <a:pos x="8" y="26"/>
                </a:cxn>
                <a:cxn ang="0">
                  <a:pos x="8" y="26"/>
                </a:cxn>
                <a:cxn ang="0">
                  <a:pos x="12" y="26"/>
                </a:cxn>
                <a:cxn ang="0">
                  <a:pos x="16" y="24"/>
                </a:cxn>
                <a:cxn ang="0">
                  <a:pos x="16" y="20"/>
                </a:cxn>
                <a:cxn ang="0">
                  <a:pos x="16" y="16"/>
                </a:cxn>
                <a:cxn ang="0">
                  <a:pos x="16" y="16"/>
                </a:cxn>
                <a:cxn ang="0">
                  <a:pos x="16" y="10"/>
                </a:cxn>
                <a:cxn ang="0">
                  <a:pos x="14" y="6"/>
                </a:cxn>
                <a:cxn ang="0">
                  <a:pos x="12" y="6"/>
                </a:cxn>
                <a:cxn ang="0">
                  <a:pos x="6" y="4"/>
                </a:cxn>
                <a:cxn ang="0">
                  <a:pos x="6" y="4"/>
                </a:cxn>
                <a:cxn ang="0">
                  <a:pos x="6" y="26"/>
                </a:cxn>
              </a:cxnLst>
              <a:rect l="0" t="0" r="r" b="b"/>
              <a:pathLst>
                <a:path w="24" h="60">
                  <a:moveTo>
                    <a:pt x="0" y="60"/>
                  </a:moveTo>
                  <a:lnTo>
                    <a:pt x="0" y="0"/>
                  </a:lnTo>
                  <a:lnTo>
                    <a:pt x="6" y="0"/>
                  </a:lnTo>
                  <a:lnTo>
                    <a:pt x="6" y="0"/>
                  </a:lnTo>
                  <a:lnTo>
                    <a:pt x="12" y="0"/>
                  </a:lnTo>
                  <a:lnTo>
                    <a:pt x="18" y="2"/>
                  </a:lnTo>
                  <a:lnTo>
                    <a:pt x="22" y="6"/>
                  </a:lnTo>
                  <a:lnTo>
                    <a:pt x="22" y="16"/>
                  </a:lnTo>
                  <a:lnTo>
                    <a:pt x="22" y="16"/>
                  </a:lnTo>
                  <a:lnTo>
                    <a:pt x="22" y="20"/>
                  </a:lnTo>
                  <a:lnTo>
                    <a:pt x="20" y="26"/>
                  </a:lnTo>
                  <a:lnTo>
                    <a:pt x="16" y="30"/>
                  </a:lnTo>
                  <a:lnTo>
                    <a:pt x="12" y="30"/>
                  </a:lnTo>
                  <a:lnTo>
                    <a:pt x="24" y="60"/>
                  </a:lnTo>
                  <a:lnTo>
                    <a:pt x="18" y="60"/>
                  </a:lnTo>
                  <a:lnTo>
                    <a:pt x="6" y="30"/>
                  </a:lnTo>
                  <a:lnTo>
                    <a:pt x="6" y="30"/>
                  </a:lnTo>
                  <a:lnTo>
                    <a:pt x="6" y="60"/>
                  </a:lnTo>
                  <a:lnTo>
                    <a:pt x="0" y="60"/>
                  </a:lnTo>
                  <a:close/>
                  <a:moveTo>
                    <a:pt x="6" y="26"/>
                  </a:moveTo>
                  <a:lnTo>
                    <a:pt x="8" y="26"/>
                  </a:lnTo>
                  <a:lnTo>
                    <a:pt x="8" y="26"/>
                  </a:lnTo>
                  <a:lnTo>
                    <a:pt x="12" y="26"/>
                  </a:lnTo>
                  <a:lnTo>
                    <a:pt x="16" y="24"/>
                  </a:lnTo>
                  <a:lnTo>
                    <a:pt x="16" y="20"/>
                  </a:lnTo>
                  <a:lnTo>
                    <a:pt x="16" y="16"/>
                  </a:lnTo>
                  <a:lnTo>
                    <a:pt x="16" y="16"/>
                  </a:lnTo>
                  <a:lnTo>
                    <a:pt x="16" y="10"/>
                  </a:lnTo>
                  <a:lnTo>
                    <a:pt x="14" y="6"/>
                  </a:lnTo>
                  <a:lnTo>
                    <a:pt x="12" y="6"/>
                  </a:lnTo>
                  <a:lnTo>
                    <a:pt x="6"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18" name="Freeform 6142">
              <a:extLst>
                <a:ext uri="{FF2B5EF4-FFF2-40B4-BE49-F238E27FC236}">
                  <a16:creationId xmlns:a16="http://schemas.microsoft.com/office/drawing/2014/main" id="{F12C64D6-3538-8748-8194-FA3C64BCFA50}"/>
                </a:ext>
              </a:extLst>
            </p:cNvPr>
            <p:cNvSpPr>
              <a:spLocks/>
            </p:cNvSpPr>
            <p:nvPr/>
          </p:nvSpPr>
          <p:spPr bwMode="auto">
            <a:xfrm>
              <a:off x="6346143" y="2256903"/>
              <a:ext cx="31718" cy="94559"/>
            </a:xfrm>
            <a:custGeom>
              <a:avLst/>
              <a:gdLst/>
              <a:ahLst/>
              <a:cxnLst>
                <a:cxn ang="0">
                  <a:pos x="20" y="4"/>
                </a:cxn>
                <a:cxn ang="0">
                  <a:pos x="6" y="4"/>
                </a:cxn>
                <a:cxn ang="0">
                  <a:pos x="6" y="26"/>
                </a:cxn>
                <a:cxn ang="0">
                  <a:pos x="18" y="26"/>
                </a:cxn>
                <a:cxn ang="0">
                  <a:pos x="18" y="32"/>
                </a:cxn>
                <a:cxn ang="0">
                  <a:pos x="6" y="32"/>
                </a:cxn>
                <a:cxn ang="0">
                  <a:pos x="6" y="54"/>
                </a:cxn>
                <a:cxn ang="0">
                  <a:pos x="20" y="54"/>
                </a:cxn>
                <a:cxn ang="0">
                  <a:pos x="20" y="60"/>
                </a:cxn>
                <a:cxn ang="0">
                  <a:pos x="0" y="60"/>
                </a:cxn>
                <a:cxn ang="0">
                  <a:pos x="0" y="0"/>
                </a:cxn>
                <a:cxn ang="0">
                  <a:pos x="20" y="0"/>
                </a:cxn>
                <a:cxn ang="0">
                  <a:pos x="20" y="4"/>
                </a:cxn>
              </a:cxnLst>
              <a:rect l="0" t="0" r="r" b="b"/>
              <a:pathLst>
                <a:path w="20" h="60">
                  <a:moveTo>
                    <a:pt x="20" y="4"/>
                  </a:moveTo>
                  <a:lnTo>
                    <a:pt x="6" y="4"/>
                  </a:lnTo>
                  <a:lnTo>
                    <a:pt x="6" y="26"/>
                  </a:lnTo>
                  <a:lnTo>
                    <a:pt x="18" y="26"/>
                  </a:lnTo>
                  <a:lnTo>
                    <a:pt x="18" y="32"/>
                  </a:lnTo>
                  <a:lnTo>
                    <a:pt x="6" y="32"/>
                  </a:lnTo>
                  <a:lnTo>
                    <a:pt x="6" y="54"/>
                  </a:lnTo>
                  <a:lnTo>
                    <a:pt x="20" y="54"/>
                  </a:lnTo>
                  <a:lnTo>
                    <a:pt x="20" y="60"/>
                  </a:lnTo>
                  <a:lnTo>
                    <a:pt x="0" y="60"/>
                  </a:lnTo>
                  <a:lnTo>
                    <a:pt x="0" y="0"/>
                  </a:lnTo>
                  <a:lnTo>
                    <a:pt x="20" y="0"/>
                  </a:lnTo>
                  <a:lnTo>
                    <a:pt x="20"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19" name="Freeform 6143">
              <a:extLst>
                <a:ext uri="{FF2B5EF4-FFF2-40B4-BE49-F238E27FC236}">
                  <a16:creationId xmlns:a16="http://schemas.microsoft.com/office/drawing/2014/main" id="{D2C60DA8-8A2D-F648-A6CD-4B90D8C80CFC}"/>
                </a:ext>
              </a:extLst>
            </p:cNvPr>
            <p:cNvSpPr>
              <a:spLocks noEditPoints="1"/>
            </p:cNvSpPr>
            <p:nvPr/>
          </p:nvSpPr>
          <p:spPr bwMode="auto">
            <a:xfrm>
              <a:off x="6382090" y="2256903"/>
              <a:ext cx="46521" cy="94559"/>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2"/>
                </a:cxn>
                <a:cxn ang="0">
                  <a:pos x="16" y="20"/>
                </a:cxn>
                <a:cxn ang="0">
                  <a:pos x="16" y="20"/>
                </a:cxn>
                <a:cxn ang="0">
                  <a:pos x="16" y="8"/>
                </a:cxn>
                <a:cxn ang="0">
                  <a:pos x="14" y="8"/>
                </a:cxn>
                <a:cxn ang="0">
                  <a:pos x="14" y="8"/>
                </a:cxn>
                <a:cxn ang="0">
                  <a:pos x="14" y="20"/>
                </a:cxn>
                <a:cxn ang="0">
                  <a:pos x="10" y="42"/>
                </a:cxn>
                <a:cxn ang="0">
                  <a:pos x="20" y="42"/>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2"/>
                  </a:moveTo>
                  <a:lnTo>
                    <a:pt x="16" y="20"/>
                  </a:lnTo>
                  <a:lnTo>
                    <a:pt x="16" y="20"/>
                  </a:lnTo>
                  <a:lnTo>
                    <a:pt x="16" y="8"/>
                  </a:lnTo>
                  <a:lnTo>
                    <a:pt x="14" y="8"/>
                  </a:lnTo>
                  <a:lnTo>
                    <a:pt x="14" y="8"/>
                  </a:lnTo>
                  <a:lnTo>
                    <a:pt x="14" y="20"/>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20" name="Freeform 6144">
              <a:extLst>
                <a:ext uri="{FF2B5EF4-FFF2-40B4-BE49-F238E27FC236}">
                  <a16:creationId xmlns:a16="http://schemas.microsoft.com/office/drawing/2014/main" id="{F0DD61DB-87D1-B94C-B153-055C1254550C}"/>
                </a:ext>
              </a:extLst>
            </p:cNvPr>
            <p:cNvSpPr>
              <a:spLocks/>
            </p:cNvSpPr>
            <p:nvPr/>
          </p:nvSpPr>
          <p:spPr bwMode="auto">
            <a:xfrm>
              <a:off x="5460128" y="2256903"/>
              <a:ext cx="42292" cy="96759"/>
            </a:xfrm>
            <a:custGeom>
              <a:avLst/>
              <a:gdLst/>
              <a:ahLst/>
              <a:cxnLst>
                <a:cxn ang="0">
                  <a:pos x="22" y="10"/>
                </a:cxn>
                <a:cxn ang="0">
                  <a:pos x="22" y="10"/>
                </a:cxn>
                <a:cxn ang="0">
                  <a:pos x="18" y="6"/>
                </a:cxn>
                <a:cxn ang="0">
                  <a:pos x="14" y="4"/>
                </a:cxn>
                <a:cxn ang="0">
                  <a:pos x="14" y="4"/>
                </a:cxn>
                <a:cxn ang="0">
                  <a:pos x="10" y="6"/>
                </a:cxn>
                <a:cxn ang="0">
                  <a:pos x="8" y="8"/>
                </a:cxn>
                <a:cxn ang="0">
                  <a:pos x="6" y="10"/>
                </a:cxn>
                <a:cxn ang="0">
                  <a:pos x="6" y="14"/>
                </a:cxn>
                <a:cxn ang="0">
                  <a:pos x="6" y="14"/>
                </a:cxn>
                <a:cxn ang="0">
                  <a:pos x="6" y="20"/>
                </a:cxn>
                <a:cxn ang="0">
                  <a:pos x="8" y="22"/>
                </a:cxn>
                <a:cxn ang="0">
                  <a:pos x="16" y="28"/>
                </a:cxn>
                <a:cxn ang="0">
                  <a:pos x="16" y="28"/>
                </a:cxn>
                <a:cxn ang="0">
                  <a:pos x="22" y="34"/>
                </a:cxn>
                <a:cxn ang="0">
                  <a:pos x="24" y="38"/>
                </a:cxn>
                <a:cxn ang="0">
                  <a:pos x="26" y="44"/>
                </a:cxn>
                <a:cxn ang="0">
                  <a:pos x="26" y="44"/>
                </a:cxn>
                <a:cxn ang="0">
                  <a:pos x="24" y="50"/>
                </a:cxn>
                <a:cxn ang="0">
                  <a:pos x="22" y="56"/>
                </a:cxn>
                <a:cxn ang="0">
                  <a:pos x="18" y="60"/>
                </a:cxn>
                <a:cxn ang="0">
                  <a:pos x="10" y="62"/>
                </a:cxn>
                <a:cxn ang="0">
                  <a:pos x="10" y="62"/>
                </a:cxn>
                <a:cxn ang="0">
                  <a:pos x="6" y="60"/>
                </a:cxn>
                <a:cxn ang="0">
                  <a:pos x="2" y="58"/>
                </a:cxn>
                <a:cxn ang="0">
                  <a:pos x="2" y="50"/>
                </a:cxn>
                <a:cxn ang="0">
                  <a:pos x="2" y="50"/>
                </a:cxn>
                <a:cxn ang="0">
                  <a:pos x="6" y="54"/>
                </a:cxn>
                <a:cxn ang="0">
                  <a:pos x="10" y="56"/>
                </a:cxn>
                <a:cxn ang="0">
                  <a:pos x="10" y="56"/>
                </a:cxn>
                <a:cxn ang="0">
                  <a:pos x="14" y="54"/>
                </a:cxn>
                <a:cxn ang="0">
                  <a:pos x="18" y="52"/>
                </a:cxn>
                <a:cxn ang="0">
                  <a:pos x="20" y="50"/>
                </a:cxn>
                <a:cxn ang="0">
                  <a:pos x="20" y="46"/>
                </a:cxn>
                <a:cxn ang="0">
                  <a:pos x="20" y="46"/>
                </a:cxn>
                <a:cxn ang="0">
                  <a:pos x="20" y="40"/>
                </a:cxn>
                <a:cxn ang="0">
                  <a:pos x="16" y="36"/>
                </a:cxn>
                <a:cxn ang="0">
                  <a:pos x="10" y="32"/>
                </a:cxn>
                <a:cxn ang="0">
                  <a:pos x="10" y="32"/>
                </a:cxn>
                <a:cxn ang="0">
                  <a:pos x="2" y="26"/>
                </a:cxn>
                <a:cxn ang="0">
                  <a:pos x="0" y="20"/>
                </a:cxn>
                <a:cxn ang="0">
                  <a:pos x="0" y="16"/>
                </a:cxn>
                <a:cxn ang="0">
                  <a:pos x="0" y="16"/>
                </a:cxn>
                <a:cxn ang="0">
                  <a:pos x="0" y="10"/>
                </a:cxn>
                <a:cxn ang="0">
                  <a:pos x="4" y="4"/>
                </a:cxn>
                <a:cxn ang="0">
                  <a:pos x="8" y="0"/>
                </a:cxn>
                <a:cxn ang="0">
                  <a:pos x="14" y="0"/>
                </a:cxn>
                <a:cxn ang="0">
                  <a:pos x="14" y="0"/>
                </a:cxn>
                <a:cxn ang="0">
                  <a:pos x="18" y="0"/>
                </a:cxn>
                <a:cxn ang="0">
                  <a:pos x="22" y="2"/>
                </a:cxn>
                <a:cxn ang="0">
                  <a:pos x="22" y="10"/>
                </a:cxn>
              </a:cxnLst>
              <a:rect l="0" t="0" r="r" b="b"/>
              <a:pathLst>
                <a:path w="26" h="62">
                  <a:moveTo>
                    <a:pt x="22" y="10"/>
                  </a:moveTo>
                  <a:lnTo>
                    <a:pt x="22" y="10"/>
                  </a:lnTo>
                  <a:lnTo>
                    <a:pt x="18" y="6"/>
                  </a:lnTo>
                  <a:lnTo>
                    <a:pt x="14" y="4"/>
                  </a:lnTo>
                  <a:lnTo>
                    <a:pt x="14" y="4"/>
                  </a:lnTo>
                  <a:lnTo>
                    <a:pt x="10" y="6"/>
                  </a:lnTo>
                  <a:lnTo>
                    <a:pt x="8" y="8"/>
                  </a:lnTo>
                  <a:lnTo>
                    <a:pt x="6" y="10"/>
                  </a:lnTo>
                  <a:lnTo>
                    <a:pt x="6" y="14"/>
                  </a:lnTo>
                  <a:lnTo>
                    <a:pt x="6" y="14"/>
                  </a:lnTo>
                  <a:lnTo>
                    <a:pt x="6" y="20"/>
                  </a:lnTo>
                  <a:lnTo>
                    <a:pt x="8" y="22"/>
                  </a:lnTo>
                  <a:lnTo>
                    <a:pt x="16" y="28"/>
                  </a:lnTo>
                  <a:lnTo>
                    <a:pt x="16" y="28"/>
                  </a:lnTo>
                  <a:lnTo>
                    <a:pt x="22" y="34"/>
                  </a:lnTo>
                  <a:lnTo>
                    <a:pt x="24" y="38"/>
                  </a:lnTo>
                  <a:lnTo>
                    <a:pt x="26" y="44"/>
                  </a:lnTo>
                  <a:lnTo>
                    <a:pt x="26" y="44"/>
                  </a:lnTo>
                  <a:lnTo>
                    <a:pt x="24" y="50"/>
                  </a:lnTo>
                  <a:lnTo>
                    <a:pt x="22" y="56"/>
                  </a:lnTo>
                  <a:lnTo>
                    <a:pt x="18" y="60"/>
                  </a:lnTo>
                  <a:lnTo>
                    <a:pt x="10" y="62"/>
                  </a:lnTo>
                  <a:lnTo>
                    <a:pt x="10" y="62"/>
                  </a:lnTo>
                  <a:lnTo>
                    <a:pt x="6" y="60"/>
                  </a:lnTo>
                  <a:lnTo>
                    <a:pt x="2" y="58"/>
                  </a:lnTo>
                  <a:lnTo>
                    <a:pt x="2" y="50"/>
                  </a:lnTo>
                  <a:lnTo>
                    <a:pt x="2" y="50"/>
                  </a:lnTo>
                  <a:lnTo>
                    <a:pt x="6" y="54"/>
                  </a:lnTo>
                  <a:lnTo>
                    <a:pt x="10" y="56"/>
                  </a:lnTo>
                  <a:lnTo>
                    <a:pt x="10" y="56"/>
                  </a:lnTo>
                  <a:lnTo>
                    <a:pt x="14" y="54"/>
                  </a:lnTo>
                  <a:lnTo>
                    <a:pt x="18" y="52"/>
                  </a:lnTo>
                  <a:lnTo>
                    <a:pt x="20" y="50"/>
                  </a:lnTo>
                  <a:lnTo>
                    <a:pt x="20" y="46"/>
                  </a:lnTo>
                  <a:lnTo>
                    <a:pt x="20" y="46"/>
                  </a:lnTo>
                  <a:lnTo>
                    <a:pt x="20" y="40"/>
                  </a:lnTo>
                  <a:lnTo>
                    <a:pt x="16" y="36"/>
                  </a:lnTo>
                  <a:lnTo>
                    <a:pt x="10" y="32"/>
                  </a:lnTo>
                  <a:lnTo>
                    <a:pt x="10" y="32"/>
                  </a:lnTo>
                  <a:lnTo>
                    <a:pt x="2" y="26"/>
                  </a:lnTo>
                  <a:lnTo>
                    <a:pt x="0" y="20"/>
                  </a:lnTo>
                  <a:lnTo>
                    <a:pt x="0" y="16"/>
                  </a:lnTo>
                  <a:lnTo>
                    <a:pt x="0" y="16"/>
                  </a:lnTo>
                  <a:lnTo>
                    <a:pt x="0" y="10"/>
                  </a:lnTo>
                  <a:lnTo>
                    <a:pt x="4" y="4"/>
                  </a:lnTo>
                  <a:lnTo>
                    <a:pt x="8" y="0"/>
                  </a:lnTo>
                  <a:lnTo>
                    <a:pt x="14" y="0"/>
                  </a:lnTo>
                  <a:lnTo>
                    <a:pt x="14" y="0"/>
                  </a:lnTo>
                  <a:lnTo>
                    <a:pt x="18" y="0"/>
                  </a:lnTo>
                  <a:lnTo>
                    <a:pt x="22" y="2"/>
                  </a:lnTo>
                  <a:lnTo>
                    <a:pt x="22"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21" name="Freeform 6145">
              <a:extLst>
                <a:ext uri="{FF2B5EF4-FFF2-40B4-BE49-F238E27FC236}">
                  <a16:creationId xmlns:a16="http://schemas.microsoft.com/office/drawing/2014/main" id="{2B607210-7D67-8047-B12F-85094F9C1E68}"/>
                </a:ext>
              </a:extLst>
            </p:cNvPr>
            <p:cNvSpPr>
              <a:spLocks/>
            </p:cNvSpPr>
            <p:nvPr/>
          </p:nvSpPr>
          <p:spPr bwMode="auto">
            <a:xfrm>
              <a:off x="5510879" y="2256903"/>
              <a:ext cx="42292" cy="96759"/>
            </a:xfrm>
            <a:custGeom>
              <a:avLst/>
              <a:gdLst/>
              <a:ahLst/>
              <a:cxnLst>
                <a:cxn ang="0">
                  <a:pos x="26" y="42"/>
                </a:cxn>
                <a:cxn ang="0">
                  <a:pos x="26" y="42"/>
                </a:cxn>
                <a:cxn ang="0">
                  <a:pos x="26" y="50"/>
                </a:cxn>
                <a:cxn ang="0">
                  <a:pos x="24" y="56"/>
                </a:cxn>
                <a:cxn ang="0">
                  <a:pos x="20" y="60"/>
                </a:cxn>
                <a:cxn ang="0">
                  <a:pos x="14" y="62"/>
                </a:cxn>
                <a:cxn ang="0">
                  <a:pos x="14" y="62"/>
                </a:cxn>
                <a:cxn ang="0">
                  <a:pos x="6" y="60"/>
                </a:cxn>
                <a:cxn ang="0">
                  <a:pos x="2" y="56"/>
                </a:cxn>
                <a:cxn ang="0">
                  <a:pos x="2" y="48"/>
                </a:cxn>
                <a:cxn ang="0">
                  <a:pos x="0" y="42"/>
                </a:cxn>
                <a:cxn ang="0">
                  <a:pos x="0" y="0"/>
                </a:cxn>
                <a:cxn ang="0">
                  <a:pos x="6" y="0"/>
                </a:cxn>
                <a:cxn ang="0">
                  <a:pos x="6" y="40"/>
                </a:cxn>
                <a:cxn ang="0">
                  <a:pos x="6" y="40"/>
                </a:cxn>
                <a:cxn ang="0">
                  <a:pos x="8" y="52"/>
                </a:cxn>
                <a:cxn ang="0">
                  <a:pos x="10" y="54"/>
                </a:cxn>
                <a:cxn ang="0">
                  <a:pos x="14" y="56"/>
                </a:cxn>
                <a:cxn ang="0">
                  <a:pos x="14" y="56"/>
                </a:cxn>
                <a:cxn ang="0">
                  <a:pos x="18" y="54"/>
                </a:cxn>
                <a:cxn ang="0">
                  <a:pos x="20" y="52"/>
                </a:cxn>
                <a:cxn ang="0">
                  <a:pos x="20" y="40"/>
                </a:cxn>
                <a:cxn ang="0">
                  <a:pos x="20" y="0"/>
                </a:cxn>
                <a:cxn ang="0">
                  <a:pos x="26" y="0"/>
                </a:cxn>
                <a:cxn ang="0">
                  <a:pos x="26" y="42"/>
                </a:cxn>
              </a:cxnLst>
              <a:rect l="0" t="0" r="r" b="b"/>
              <a:pathLst>
                <a:path w="26" h="62">
                  <a:moveTo>
                    <a:pt x="26" y="42"/>
                  </a:moveTo>
                  <a:lnTo>
                    <a:pt x="26" y="42"/>
                  </a:lnTo>
                  <a:lnTo>
                    <a:pt x="26" y="50"/>
                  </a:lnTo>
                  <a:lnTo>
                    <a:pt x="24" y="56"/>
                  </a:lnTo>
                  <a:lnTo>
                    <a:pt x="20" y="60"/>
                  </a:lnTo>
                  <a:lnTo>
                    <a:pt x="14" y="62"/>
                  </a:lnTo>
                  <a:lnTo>
                    <a:pt x="14" y="62"/>
                  </a:lnTo>
                  <a:lnTo>
                    <a:pt x="6" y="60"/>
                  </a:lnTo>
                  <a:lnTo>
                    <a:pt x="2" y="56"/>
                  </a:lnTo>
                  <a:lnTo>
                    <a:pt x="2" y="48"/>
                  </a:lnTo>
                  <a:lnTo>
                    <a:pt x="0" y="42"/>
                  </a:lnTo>
                  <a:lnTo>
                    <a:pt x="0" y="0"/>
                  </a:lnTo>
                  <a:lnTo>
                    <a:pt x="6" y="0"/>
                  </a:lnTo>
                  <a:lnTo>
                    <a:pt x="6" y="40"/>
                  </a:lnTo>
                  <a:lnTo>
                    <a:pt x="6" y="40"/>
                  </a:lnTo>
                  <a:lnTo>
                    <a:pt x="8" y="52"/>
                  </a:lnTo>
                  <a:lnTo>
                    <a:pt x="10" y="54"/>
                  </a:lnTo>
                  <a:lnTo>
                    <a:pt x="14" y="56"/>
                  </a:lnTo>
                  <a:lnTo>
                    <a:pt x="14" y="56"/>
                  </a:lnTo>
                  <a:lnTo>
                    <a:pt x="18" y="54"/>
                  </a:lnTo>
                  <a:lnTo>
                    <a:pt x="20" y="52"/>
                  </a:lnTo>
                  <a:lnTo>
                    <a:pt x="20" y="40"/>
                  </a:lnTo>
                  <a:lnTo>
                    <a:pt x="20" y="0"/>
                  </a:lnTo>
                  <a:lnTo>
                    <a:pt x="26" y="0"/>
                  </a:lnTo>
                  <a:lnTo>
                    <a:pt x="26"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22" name="Freeform 6146">
              <a:extLst>
                <a:ext uri="{FF2B5EF4-FFF2-40B4-BE49-F238E27FC236}">
                  <a16:creationId xmlns:a16="http://schemas.microsoft.com/office/drawing/2014/main" id="{0907DF4A-55AE-C84D-9284-2CC7CAC8AC61}"/>
                </a:ext>
              </a:extLst>
            </p:cNvPr>
            <p:cNvSpPr>
              <a:spLocks noEditPoints="1"/>
            </p:cNvSpPr>
            <p:nvPr/>
          </p:nvSpPr>
          <p:spPr bwMode="auto">
            <a:xfrm>
              <a:off x="5567973" y="2256903"/>
              <a:ext cx="38063" cy="94559"/>
            </a:xfrm>
            <a:custGeom>
              <a:avLst/>
              <a:gdLst/>
              <a:ahLst/>
              <a:cxnLst>
                <a:cxn ang="0">
                  <a:pos x="0" y="0"/>
                </a:cxn>
                <a:cxn ang="0">
                  <a:pos x="6" y="0"/>
                </a:cxn>
                <a:cxn ang="0">
                  <a:pos x="6" y="0"/>
                </a:cxn>
                <a:cxn ang="0">
                  <a:pos x="14" y="0"/>
                </a:cxn>
                <a:cxn ang="0">
                  <a:pos x="16" y="2"/>
                </a:cxn>
                <a:cxn ang="0">
                  <a:pos x="20" y="4"/>
                </a:cxn>
                <a:cxn ang="0">
                  <a:pos x="22" y="8"/>
                </a:cxn>
                <a:cxn ang="0">
                  <a:pos x="24" y="14"/>
                </a:cxn>
                <a:cxn ang="0">
                  <a:pos x="24" y="30"/>
                </a:cxn>
                <a:cxn ang="0">
                  <a:pos x="24" y="30"/>
                </a:cxn>
                <a:cxn ang="0">
                  <a:pos x="24" y="44"/>
                </a:cxn>
                <a:cxn ang="0">
                  <a:pos x="20" y="54"/>
                </a:cxn>
                <a:cxn ang="0">
                  <a:pos x="18" y="58"/>
                </a:cxn>
                <a:cxn ang="0">
                  <a:pos x="16" y="58"/>
                </a:cxn>
                <a:cxn ang="0">
                  <a:pos x="6" y="60"/>
                </a:cxn>
                <a:cxn ang="0">
                  <a:pos x="0" y="60"/>
                </a:cxn>
                <a:cxn ang="0">
                  <a:pos x="0" y="0"/>
                </a:cxn>
                <a:cxn ang="0">
                  <a:pos x="6" y="56"/>
                </a:cxn>
                <a:cxn ang="0">
                  <a:pos x="6" y="56"/>
                </a:cxn>
                <a:cxn ang="0">
                  <a:pos x="6" y="56"/>
                </a:cxn>
                <a:cxn ang="0">
                  <a:pos x="14" y="54"/>
                </a:cxn>
                <a:cxn ang="0">
                  <a:pos x="16" y="50"/>
                </a:cxn>
                <a:cxn ang="0">
                  <a:pos x="18" y="42"/>
                </a:cxn>
                <a:cxn ang="0">
                  <a:pos x="18" y="30"/>
                </a:cxn>
                <a:cxn ang="0">
                  <a:pos x="18" y="30"/>
                </a:cxn>
                <a:cxn ang="0">
                  <a:pos x="18" y="18"/>
                </a:cxn>
                <a:cxn ang="0">
                  <a:pos x="16" y="10"/>
                </a:cxn>
                <a:cxn ang="0">
                  <a:pos x="12" y="6"/>
                </a:cxn>
                <a:cxn ang="0">
                  <a:pos x="6" y="6"/>
                </a:cxn>
                <a:cxn ang="0">
                  <a:pos x="6" y="6"/>
                </a:cxn>
                <a:cxn ang="0">
                  <a:pos x="6" y="56"/>
                </a:cxn>
              </a:cxnLst>
              <a:rect l="0" t="0" r="r" b="b"/>
              <a:pathLst>
                <a:path w="24" h="60">
                  <a:moveTo>
                    <a:pt x="0" y="0"/>
                  </a:moveTo>
                  <a:lnTo>
                    <a:pt x="6" y="0"/>
                  </a:lnTo>
                  <a:lnTo>
                    <a:pt x="6" y="0"/>
                  </a:lnTo>
                  <a:lnTo>
                    <a:pt x="14" y="0"/>
                  </a:lnTo>
                  <a:lnTo>
                    <a:pt x="16" y="2"/>
                  </a:lnTo>
                  <a:lnTo>
                    <a:pt x="20" y="4"/>
                  </a:lnTo>
                  <a:lnTo>
                    <a:pt x="22" y="8"/>
                  </a:lnTo>
                  <a:lnTo>
                    <a:pt x="24" y="14"/>
                  </a:lnTo>
                  <a:lnTo>
                    <a:pt x="24" y="30"/>
                  </a:lnTo>
                  <a:lnTo>
                    <a:pt x="24" y="30"/>
                  </a:lnTo>
                  <a:lnTo>
                    <a:pt x="24" y="44"/>
                  </a:lnTo>
                  <a:lnTo>
                    <a:pt x="20" y="54"/>
                  </a:lnTo>
                  <a:lnTo>
                    <a:pt x="18" y="58"/>
                  </a:lnTo>
                  <a:lnTo>
                    <a:pt x="16" y="58"/>
                  </a:lnTo>
                  <a:lnTo>
                    <a:pt x="6" y="60"/>
                  </a:lnTo>
                  <a:lnTo>
                    <a:pt x="0" y="60"/>
                  </a:lnTo>
                  <a:lnTo>
                    <a:pt x="0" y="0"/>
                  </a:lnTo>
                  <a:close/>
                  <a:moveTo>
                    <a:pt x="6" y="56"/>
                  </a:moveTo>
                  <a:lnTo>
                    <a:pt x="6" y="56"/>
                  </a:lnTo>
                  <a:lnTo>
                    <a:pt x="6" y="56"/>
                  </a:lnTo>
                  <a:lnTo>
                    <a:pt x="14" y="54"/>
                  </a:lnTo>
                  <a:lnTo>
                    <a:pt x="16" y="50"/>
                  </a:lnTo>
                  <a:lnTo>
                    <a:pt x="18" y="42"/>
                  </a:lnTo>
                  <a:lnTo>
                    <a:pt x="18" y="30"/>
                  </a:lnTo>
                  <a:lnTo>
                    <a:pt x="18" y="30"/>
                  </a:lnTo>
                  <a:lnTo>
                    <a:pt x="18" y="18"/>
                  </a:lnTo>
                  <a:lnTo>
                    <a:pt x="16" y="10"/>
                  </a:lnTo>
                  <a:lnTo>
                    <a:pt x="12" y="6"/>
                  </a:lnTo>
                  <a:lnTo>
                    <a:pt x="6" y="6"/>
                  </a:lnTo>
                  <a:lnTo>
                    <a:pt x="6" y="6"/>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23" name="Freeform 6147">
              <a:extLst>
                <a:ext uri="{FF2B5EF4-FFF2-40B4-BE49-F238E27FC236}">
                  <a16:creationId xmlns:a16="http://schemas.microsoft.com/office/drawing/2014/main" id="{61E6A6E2-27E2-8349-ACD1-F398EE2B8C4C}"/>
                </a:ext>
              </a:extLst>
            </p:cNvPr>
            <p:cNvSpPr>
              <a:spLocks noEditPoints="1"/>
            </p:cNvSpPr>
            <p:nvPr/>
          </p:nvSpPr>
          <p:spPr bwMode="auto">
            <a:xfrm>
              <a:off x="5612379" y="2256903"/>
              <a:ext cx="46521" cy="94559"/>
            </a:xfrm>
            <a:custGeom>
              <a:avLst/>
              <a:gdLst/>
              <a:ahLst/>
              <a:cxnLst>
                <a:cxn ang="0">
                  <a:pos x="28" y="60"/>
                </a:cxn>
                <a:cxn ang="0">
                  <a:pos x="22" y="60"/>
                </a:cxn>
                <a:cxn ang="0">
                  <a:pos x="20" y="48"/>
                </a:cxn>
                <a:cxn ang="0">
                  <a:pos x="8" y="48"/>
                </a:cxn>
                <a:cxn ang="0">
                  <a:pos x="6" y="60"/>
                </a:cxn>
                <a:cxn ang="0">
                  <a:pos x="0" y="60"/>
                </a:cxn>
                <a:cxn ang="0">
                  <a:pos x="12" y="0"/>
                </a:cxn>
                <a:cxn ang="0">
                  <a:pos x="16" y="0"/>
                </a:cxn>
                <a:cxn ang="0">
                  <a:pos x="28" y="60"/>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0">
                  <a:moveTo>
                    <a:pt x="28" y="60"/>
                  </a:moveTo>
                  <a:lnTo>
                    <a:pt x="22" y="60"/>
                  </a:lnTo>
                  <a:lnTo>
                    <a:pt x="20" y="48"/>
                  </a:lnTo>
                  <a:lnTo>
                    <a:pt x="8" y="48"/>
                  </a:lnTo>
                  <a:lnTo>
                    <a:pt x="6" y="60"/>
                  </a:lnTo>
                  <a:lnTo>
                    <a:pt x="0" y="60"/>
                  </a:lnTo>
                  <a:lnTo>
                    <a:pt x="12" y="0"/>
                  </a:lnTo>
                  <a:lnTo>
                    <a:pt x="16" y="0"/>
                  </a:lnTo>
                  <a:lnTo>
                    <a:pt x="28" y="60"/>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24" name="Freeform 6148">
              <a:extLst>
                <a:ext uri="{FF2B5EF4-FFF2-40B4-BE49-F238E27FC236}">
                  <a16:creationId xmlns:a16="http://schemas.microsoft.com/office/drawing/2014/main" id="{D2569F1B-EB27-6844-9F02-A0F5A425C931}"/>
                </a:ext>
              </a:extLst>
            </p:cNvPr>
            <p:cNvSpPr>
              <a:spLocks/>
            </p:cNvSpPr>
            <p:nvPr/>
          </p:nvSpPr>
          <p:spPr bwMode="auto">
            <a:xfrm>
              <a:off x="5667358" y="2256903"/>
              <a:ext cx="38063" cy="94559"/>
            </a:xfrm>
            <a:custGeom>
              <a:avLst/>
              <a:gdLst/>
              <a:ahLst/>
              <a:cxnLst>
                <a:cxn ang="0">
                  <a:pos x="24" y="60"/>
                </a:cxn>
                <a:cxn ang="0">
                  <a:pos x="20" y="60"/>
                </a:cxn>
                <a:cxn ang="0">
                  <a:pos x="6" y="20"/>
                </a:cxn>
                <a:cxn ang="0">
                  <a:pos x="6" y="20"/>
                </a:cxn>
                <a:cxn ang="0">
                  <a:pos x="4" y="12"/>
                </a:cxn>
                <a:cxn ang="0">
                  <a:pos x="4" y="12"/>
                </a:cxn>
                <a:cxn ang="0">
                  <a:pos x="4" y="12"/>
                </a:cxn>
                <a:cxn ang="0">
                  <a:pos x="4" y="24"/>
                </a:cxn>
                <a:cxn ang="0">
                  <a:pos x="4" y="60"/>
                </a:cxn>
                <a:cxn ang="0">
                  <a:pos x="0" y="60"/>
                </a:cxn>
                <a:cxn ang="0">
                  <a:pos x="0" y="0"/>
                </a:cxn>
                <a:cxn ang="0">
                  <a:pos x="4" y="0"/>
                </a:cxn>
                <a:cxn ang="0">
                  <a:pos x="18" y="42"/>
                </a:cxn>
                <a:cxn ang="0">
                  <a:pos x="18" y="42"/>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20"/>
                  </a:lnTo>
                  <a:lnTo>
                    <a:pt x="6" y="20"/>
                  </a:lnTo>
                  <a:lnTo>
                    <a:pt x="4" y="12"/>
                  </a:lnTo>
                  <a:lnTo>
                    <a:pt x="4" y="12"/>
                  </a:lnTo>
                  <a:lnTo>
                    <a:pt x="4" y="12"/>
                  </a:lnTo>
                  <a:lnTo>
                    <a:pt x="4" y="24"/>
                  </a:lnTo>
                  <a:lnTo>
                    <a:pt x="4" y="60"/>
                  </a:lnTo>
                  <a:lnTo>
                    <a:pt x="0" y="60"/>
                  </a:lnTo>
                  <a:lnTo>
                    <a:pt x="0" y="0"/>
                  </a:lnTo>
                  <a:lnTo>
                    <a:pt x="4" y="0"/>
                  </a:lnTo>
                  <a:lnTo>
                    <a:pt x="18" y="42"/>
                  </a:lnTo>
                  <a:lnTo>
                    <a:pt x="18" y="42"/>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25" name="Freeform 6149">
              <a:extLst>
                <a:ext uri="{FF2B5EF4-FFF2-40B4-BE49-F238E27FC236}">
                  <a16:creationId xmlns:a16="http://schemas.microsoft.com/office/drawing/2014/main" id="{6109DB0A-D17E-DF43-A9A9-CAF4926604D5}"/>
                </a:ext>
              </a:extLst>
            </p:cNvPr>
            <p:cNvSpPr>
              <a:spLocks/>
            </p:cNvSpPr>
            <p:nvPr/>
          </p:nvSpPr>
          <p:spPr bwMode="auto">
            <a:xfrm>
              <a:off x="5447441" y="2868241"/>
              <a:ext cx="42292" cy="98957"/>
            </a:xfrm>
            <a:custGeom>
              <a:avLst/>
              <a:gdLst/>
              <a:ahLst/>
              <a:cxnLst>
                <a:cxn ang="0">
                  <a:pos x="22" y="10"/>
                </a:cxn>
                <a:cxn ang="0">
                  <a:pos x="22" y="10"/>
                </a:cxn>
                <a:cxn ang="0">
                  <a:pos x="18" y="6"/>
                </a:cxn>
                <a:cxn ang="0">
                  <a:pos x="14" y="4"/>
                </a:cxn>
                <a:cxn ang="0">
                  <a:pos x="14" y="4"/>
                </a:cxn>
                <a:cxn ang="0">
                  <a:pos x="10" y="6"/>
                </a:cxn>
                <a:cxn ang="0">
                  <a:pos x="8" y="8"/>
                </a:cxn>
                <a:cxn ang="0">
                  <a:pos x="6" y="10"/>
                </a:cxn>
                <a:cxn ang="0">
                  <a:pos x="4" y="14"/>
                </a:cxn>
                <a:cxn ang="0">
                  <a:pos x="4" y="14"/>
                </a:cxn>
                <a:cxn ang="0">
                  <a:pos x="6" y="20"/>
                </a:cxn>
                <a:cxn ang="0">
                  <a:pos x="8" y="22"/>
                </a:cxn>
                <a:cxn ang="0">
                  <a:pos x="16" y="28"/>
                </a:cxn>
                <a:cxn ang="0">
                  <a:pos x="16" y="28"/>
                </a:cxn>
                <a:cxn ang="0">
                  <a:pos x="22" y="34"/>
                </a:cxn>
                <a:cxn ang="0">
                  <a:pos x="24" y="38"/>
                </a:cxn>
                <a:cxn ang="0">
                  <a:pos x="26" y="44"/>
                </a:cxn>
                <a:cxn ang="0">
                  <a:pos x="26" y="44"/>
                </a:cxn>
                <a:cxn ang="0">
                  <a:pos x="24" y="50"/>
                </a:cxn>
                <a:cxn ang="0">
                  <a:pos x="22" y="56"/>
                </a:cxn>
                <a:cxn ang="0">
                  <a:pos x="16" y="60"/>
                </a:cxn>
                <a:cxn ang="0">
                  <a:pos x="10" y="62"/>
                </a:cxn>
                <a:cxn ang="0">
                  <a:pos x="10" y="62"/>
                </a:cxn>
                <a:cxn ang="0">
                  <a:pos x="6" y="60"/>
                </a:cxn>
                <a:cxn ang="0">
                  <a:pos x="0" y="58"/>
                </a:cxn>
                <a:cxn ang="0">
                  <a:pos x="0" y="50"/>
                </a:cxn>
                <a:cxn ang="0">
                  <a:pos x="0" y="50"/>
                </a:cxn>
                <a:cxn ang="0">
                  <a:pos x="6" y="54"/>
                </a:cxn>
                <a:cxn ang="0">
                  <a:pos x="10" y="56"/>
                </a:cxn>
                <a:cxn ang="0">
                  <a:pos x="10" y="56"/>
                </a:cxn>
                <a:cxn ang="0">
                  <a:pos x="14" y="54"/>
                </a:cxn>
                <a:cxn ang="0">
                  <a:pos x="18" y="52"/>
                </a:cxn>
                <a:cxn ang="0">
                  <a:pos x="20" y="50"/>
                </a:cxn>
                <a:cxn ang="0">
                  <a:pos x="20" y="46"/>
                </a:cxn>
                <a:cxn ang="0">
                  <a:pos x="20" y="46"/>
                </a:cxn>
                <a:cxn ang="0">
                  <a:pos x="18" y="40"/>
                </a:cxn>
                <a:cxn ang="0">
                  <a:pos x="16" y="36"/>
                </a:cxn>
                <a:cxn ang="0">
                  <a:pos x="10" y="32"/>
                </a:cxn>
                <a:cxn ang="0">
                  <a:pos x="10" y="32"/>
                </a:cxn>
                <a:cxn ang="0">
                  <a:pos x="2" y="26"/>
                </a:cxn>
                <a:cxn ang="0">
                  <a:pos x="0" y="20"/>
                </a:cxn>
                <a:cxn ang="0">
                  <a:pos x="0" y="16"/>
                </a:cxn>
                <a:cxn ang="0">
                  <a:pos x="0" y="16"/>
                </a:cxn>
                <a:cxn ang="0">
                  <a:pos x="0" y="10"/>
                </a:cxn>
                <a:cxn ang="0">
                  <a:pos x="2" y="4"/>
                </a:cxn>
                <a:cxn ang="0">
                  <a:pos x="6" y="0"/>
                </a:cxn>
                <a:cxn ang="0">
                  <a:pos x="12" y="0"/>
                </a:cxn>
                <a:cxn ang="0">
                  <a:pos x="12" y="0"/>
                </a:cxn>
                <a:cxn ang="0">
                  <a:pos x="18" y="0"/>
                </a:cxn>
                <a:cxn ang="0">
                  <a:pos x="22" y="2"/>
                </a:cxn>
                <a:cxn ang="0">
                  <a:pos x="22" y="10"/>
                </a:cxn>
              </a:cxnLst>
              <a:rect l="0" t="0" r="r" b="b"/>
              <a:pathLst>
                <a:path w="26" h="62">
                  <a:moveTo>
                    <a:pt x="22" y="10"/>
                  </a:moveTo>
                  <a:lnTo>
                    <a:pt x="22" y="10"/>
                  </a:lnTo>
                  <a:lnTo>
                    <a:pt x="18" y="6"/>
                  </a:lnTo>
                  <a:lnTo>
                    <a:pt x="14" y="4"/>
                  </a:lnTo>
                  <a:lnTo>
                    <a:pt x="14" y="4"/>
                  </a:lnTo>
                  <a:lnTo>
                    <a:pt x="10" y="6"/>
                  </a:lnTo>
                  <a:lnTo>
                    <a:pt x="8" y="8"/>
                  </a:lnTo>
                  <a:lnTo>
                    <a:pt x="6" y="10"/>
                  </a:lnTo>
                  <a:lnTo>
                    <a:pt x="4" y="14"/>
                  </a:lnTo>
                  <a:lnTo>
                    <a:pt x="4" y="14"/>
                  </a:lnTo>
                  <a:lnTo>
                    <a:pt x="6" y="20"/>
                  </a:lnTo>
                  <a:lnTo>
                    <a:pt x="8" y="22"/>
                  </a:lnTo>
                  <a:lnTo>
                    <a:pt x="16" y="28"/>
                  </a:lnTo>
                  <a:lnTo>
                    <a:pt x="16" y="28"/>
                  </a:lnTo>
                  <a:lnTo>
                    <a:pt x="22" y="34"/>
                  </a:lnTo>
                  <a:lnTo>
                    <a:pt x="24" y="38"/>
                  </a:lnTo>
                  <a:lnTo>
                    <a:pt x="26" y="44"/>
                  </a:lnTo>
                  <a:lnTo>
                    <a:pt x="26" y="44"/>
                  </a:lnTo>
                  <a:lnTo>
                    <a:pt x="24" y="50"/>
                  </a:lnTo>
                  <a:lnTo>
                    <a:pt x="22" y="56"/>
                  </a:lnTo>
                  <a:lnTo>
                    <a:pt x="16" y="60"/>
                  </a:lnTo>
                  <a:lnTo>
                    <a:pt x="10" y="62"/>
                  </a:lnTo>
                  <a:lnTo>
                    <a:pt x="10" y="62"/>
                  </a:lnTo>
                  <a:lnTo>
                    <a:pt x="6" y="60"/>
                  </a:lnTo>
                  <a:lnTo>
                    <a:pt x="0" y="58"/>
                  </a:lnTo>
                  <a:lnTo>
                    <a:pt x="0" y="50"/>
                  </a:lnTo>
                  <a:lnTo>
                    <a:pt x="0" y="50"/>
                  </a:lnTo>
                  <a:lnTo>
                    <a:pt x="6" y="54"/>
                  </a:lnTo>
                  <a:lnTo>
                    <a:pt x="10" y="56"/>
                  </a:lnTo>
                  <a:lnTo>
                    <a:pt x="10" y="56"/>
                  </a:lnTo>
                  <a:lnTo>
                    <a:pt x="14" y="54"/>
                  </a:lnTo>
                  <a:lnTo>
                    <a:pt x="18" y="52"/>
                  </a:lnTo>
                  <a:lnTo>
                    <a:pt x="20" y="50"/>
                  </a:lnTo>
                  <a:lnTo>
                    <a:pt x="20" y="46"/>
                  </a:lnTo>
                  <a:lnTo>
                    <a:pt x="20" y="46"/>
                  </a:lnTo>
                  <a:lnTo>
                    <a:pt x="18" y="40"/>
                  </a:lnTo>
                  <a:lnTo>
                    <a:pt x="16" y="36"/>
                  </a:lnTo>
                  <a:lnTo>
                    <a:pt x="10" y="32"/>
                  </a:lnTo>
                  <a:lnTo>
                    <a:pt x="10" y="32"/>
                  </a:lnTo>
                  <a:lnTo>
                    <a:pt x="2" y="26"/>
                  </a:lnTo>
                  <a:lnTo>
                    <a:pt x="0" y="20"/>
                  </a:lnTo>
                  <a:lnTo>
                    <a:pt x="0" y="16"/>
                  </a:lnTo>
                  <a:lnTo>
                    <a:pt x="0" y="16"/>
                  </a:lnTo>
                  <a:lnTo>
                    <a:pt x="0" y="10"/>
                  </a:lnTo>
                  <a:lnTo>
                    <a:pt x="2" y="4"/>
                  </a:lnTo>
                  <a:lnTo>
                    <a:pt x="6" y="0"/>
                  </a:lnTo>
                  <a:lnTo>
                    <a:pt x="12" y="0"/>
                  </a:lnTo>
                  <a:lnTo>
                    <a:pt x="12" y="0"/>
                  </a:lnTo>
                  <a:lnTo>
                    <a:pt x="18" y="0"/>
                  </a:lnTo>
                  <a:lnTo>
                    <a:pt x="22" y="2"/>
                  </a:lnTo>
                  <a:lnTo>
                    <a:pt x="22"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26" name="Freeform 6150">
              <a:extLst>
                <a:ext uri="{FF2B5EF4-FFF2-40B4-BE49-F238E27FC236}">
                  <a16:creationId xmlns:a16="http://schemas.microsoft.com/office/drawing/2014/main" id="{A1D4B2D1-6124-7742-9A0D-CDC21E13DA89}"/>
                </a:ext>
              </a:extLst>
            </p:cNvPr>
            <p:cNvSpPr>
              <a:spLocks noEditPoints="1"/>
            </p:cNvSpPr>
            <p:nvPr/>
          </p:nvSpPr>
          <p:spPr bwMode="auto">
            <a:xfrm>
              <a:off x="5496077" y="2868241"/>
              <a:ext cx="46521" cy="98957"/>
            </a:xfrm>
            <a:custGeom>
              <a:avLst/>
              <a:gdLst/>
              <a:ahLst/>
              <a:cxnLst>
                <a:cxn ang="0">
                  <a:pos x="30" y="30"/>
                </a:cxn>
                <a:cxn ang="0">
                  <a:pos x="30" y="30"/>
                </a:cxn>
                <a:cxn ang="0">
                  <a:pos x="30" y="40"/>
                </a:cxn>
                <a:cxn ang="0">
                  <a:pos x="28" y="50"/>
                </a:cxn>
                <a:cxn ang="0">
                  <a:pos x="26" y="54"/>
                </a:cxn>
                <a:cxn ang="0">
                  <a:pos x="24" y="58"/>
                </a:cxn>
                <a:cxn ang="0">
                  <a:pos x="20" y="60"/>
                </a:cxn>
                <a:cxn ang="0">
                  <a:pos x="16" y="62"/>
                </a:cxn>
                <a:cxn ang="0">
                  <a:pos x="16" y="62"/>
                </a:cxn>
                <a:cxn ang="0">
                  <a:pos x="12" y="60"/>
                </a:cxn>
                <a:cxn ang="0">
                  <a:pos x="8" y="58"/>
                </a:cxn>
                <a:cxn ang="0">
                  <a:pos x="4" y="52"/>
                </a:cxn>
                <a:cxn ang="0">
                  <a:pos x="2" y="42"/>
                </a:cxn>
                <a:cxn ang="0">
                  <a:pos x="0" y="30"/>
                </a:cxn>
                <a:cxn ang="0">
                  <a:pos x="0" y="30"/>
                </a:cxn>
                <a:cxn ang="0">
                  <a:pos x="2" y="18"/>
                </a:cxn>
                <a:cxn ang="0">
                  <a:pos x="4" y="10"/>
                </a:cxn>
                <a:cxn ang="0">
                  <a:pos x="8" y="2"/>
                </a:cxn>
                <a:cxn ang="0">
                  <a:pos x="12" y="0"/>
                </a:cxn>
                <a:cxn ang="0">
                  <a:pos x="16" y="0"/>
                </a:cxn>
                <a:cxn ang="0">
                  <a:pos x="16" y="0"/>
                </a:cxn>
                <a:cxn ang="0">
                  <a:pos x="20" y="0"/>
                </a:cxn>
                <a:cxn ang="0">
                  <a:pos x="24" y="2"/>
                </a:cxn>
                <a:cxn ang="0">
                  <a:pos x="28" y="10"/>
                </a:cxn>
                <a:cxn ang="0">
                  <a:pos x="30" y="20"/>
                </a:cxn>
                <a:cxn ang="0">
                  <a:pos x="30" y="30"/>
                </a:cxn>
                <a:cxn ang="0">
                  <a:pos x="30" y="30"/>
                </a:cxn>
                <a:cxn ang="0">
                  <a:pos x="6" y="30"/>
                </a:cxn>
                <a:cxn ang="0">
                  <a:pos x="6" y="30"/>
                </a:cxn>
                <a:cxn ang="0">
                  <a:pos x="8" y="46"/>
                </a:cxn>
                <a:cxn ang="0">
                  <a:pos x="10" y="54"/>
                </a:cxn>
                <a:cxn ang="0">
                  <a:pos x="12" y="56"/>
                </a:cxn>
                <a:cxn ang="0">
                  <a:pos x="16" y="56"/>
                </a:cxn>
                <a:cxn ang="0">
                  <a:pos x="16" y="56"/>
                </a:cxn>
                <a:cxn ang="0">
                  <a:pos x="18" y="56"/>
                </a:cxn>
                <a:cxn ang="0">
                  <a:pos x="20" y="54"/>
                </a:cxn>
                <a:cxn ang="0">
                  <a:pos x="24" y="46"/>
                </a:cxn>
                <a:cxn ang="0">
                  <a:pos x="24" y="30"/>
                </a:cxn>
                <a:cxn ang="0">
                  <a:pos x="24" y="30"/>
                </a:cxn>
                <a:cxn ang="0">
                  <a:pos x="24" y="14"/>
                </a:cxn>
                <a:cxn ang="0">
                  <a:pos x="20" y="8"/>
                </a:cxn>
                <a:cxn ang="0">
                  <a:pos x="18" y="6"/>
                </a:cxn>
                <a:cxn ang="0">
                  <a:pos x="16" y="4"/>
                </a:cxn>
                <a:cxn ang="0">
                  <a:pos x="16" y="4"/>
                </a:cxn>
                <a:cxn ang="0">
                  <a:pos x="12" y="6"/>
                </a:cxn>
                <a:cxn ang="0">
                  <a:pos x="10" y="8"/>
                </a:cxn>
                <a:cxn ang="0">
                  <a:pos x="8" y="14"/>
                </a:cxn>
                <a:cxn ang="0">
                  <a:pos x="6" y="30"/>
                </a:cxn>
                <a:cxn ang="0">
                  <a:pos x="6" y="30"/>
                </a:cxn>
              </a:cxnLst>
              <a:rect l="0" t="0" r="r" b="b"/>
              <a:pathLst>
                <a:path w="30" h="62">
                  <a:moveTo>
                    <a:pt x="30" y="30"/>
                  </a:moveTo>
                  <a:lnTo>
                    <a:pt x="30" y="30"/>
                  </a:lnTo>
                  <a:lnTo>
                    <a:pt x="30" y="40"/>
                  </a:lnTo>
                  <a:lnTo>
                    <a:pt x="28" y="50"/>
                  </a:lnTo>
                  <a:lnTo>
                    <a:pt x="26" y="54"/>
                  </a:lnTo>
                  <a:lnTo>
                    <a:pt x="24" y="58"/>
                  </a:lnTo>
                  <a:lnTo>
                    <a:pt x="20" y="60"/>
                  </a:lnTo>
                  <a:lnTo>
                    <a:pt x="16" y="62"/>
                  </a:lnTo>
                  <a:lnTo>
                    <a:pt x="16" y="62"/>
                  </a:lnTo>
                  <a:lnTo>
                    <a:pt x="12" y="60"/>
                  </a:lnTo>
                  <a:lnTo>
                    <a:pt x="8" y="58"/>
                  </a:lnTo>
                  <a:lnTo>
                    <a:pt x="4" y="52"/>
                  </a:lnTo>
                  <a:lnTo>
                    <a:pt x="2" y="42"/>
                  </a:lnTo>
                  <a:lnTo>
                    <a:pt x="0" y="30"/>
                  </a:lnTo>
                  <a:lnTo>
                    <a:pt x="0" y="30"/>
                  </a:lnTo>
                  <a:lnTo>
                    <a:pt x="2" y="18"/>
                  </a:lnTo>
                  <a:lnTo>
                    <a:pt x="4" y="10"/>
                  </a:lnTo>
                  <a:lnTo>
                    <a:pt x="8" y="2"/>
                  </a:lnTo>
                  <a:lnTo>
                    <a:pt x="12" y="0"/>
                  </a:lnTo>
                  <a:lnTo>
                    <a:pt x="16" y="0"/>
                  </a:lnTo>
                  <a:lnTo>
                    <a:pt x="16" y="0"/>
                  </a:lnTo>
                  <a:lnTo>
                    <a:pt x="20" y="0"/>
                  </a:lnTo>
                  <a:lnTo>
                    <a:pt x="24" y="2"/>
                  </a:lnTo>
                  <a:lnTo>
                    <a:pt x="28" y="10"/>
                  </a:lnTo>
                  <a:lnTo>
                    <a:pt x="30" y="20"/>
                  </a:lnTo>
                  <a:lnTo>
                    <a:pt x="30" y="30"/>
                  </a:lnTo>
                  <a:lnTo>
                    <a:pt x="30" y="30"/>
                  </a:lnTo>
                  <a:close/>
                  <a:moveTo>
                    <a:pt x="6" y="30"/>
                  </a:moveTo>
                  <a:lnTo>
                    <a:pt x="6" y="30"/>
                  </a:lnTo>
                  <a:lnTo>
                    <a:pt x="8" y="46"/>
                  </a:lnTo>
                  <a:lnTo>
                    <a:pt x="10" y="54"/>
                  </a:lnTo>
                  <a:lnTo>
                    <a:pt x="12" y="56"/>
                  </a:lnTo>
                  <a:lnTo>
                    <a:pt x="16" y="56"/>
                  </a:lnTo>
                  <a:lnTo>
                    <a:pt x="16" y="56"/>
                  </a:lnTo>
                  <a:lnTo>
                    <a:pt x="18" y="56"/>
                  </a:lnTo>
                  <a:lnTo>
                    <a:pt x="20" y="54"/>
                  </a:lnTo>
                  <a:lnTo>
                    <a:pt x="24" y="46"/>
                  </a:lnTo>
                  <a:lnTo>
                    <a:pt x="24" y="30"/>
                  </a:lnTo>
                  <a:lnTo>
                    <a:pt x="24" y="30"/>
                  </a:lnTo>
                  <a:lnTo>
                    <a:pt x="24" y="14"/>
                  </a:lnTo>
                  <a:lnTo>
                    <a:pt x="20" y="8"/>
                  </a:lnTo>
                  <a:lnTo>
                    <a:pt x="18" y="6"/>
                  </a:lnTo>
                  <a:lnTo>
                    <a:pt x="16" y="4"/>
                  </a:lnTo>
                  <a:lnTo>
                    <a:pt x="16" y="4"/>
                  </a:lnTo>
                  <a:lnTo>
                    <a:pt x="12" y="6"/>
                  </a:lnTo>
                  <a:lnTo>
                    <a:pt x="10" y="8"/>
                  </a:lnTo>
                  <a:lnTo>
                    <a:pt x="8" y="14"/>
                  </a:lnTo>
                  <a:lnTo>
                    <a:pt x="6" y="30"/>
                  </a:lnTo>
                  <a:lnTo>
                    <a:pt x="6"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27" name="Freeform 6151">
              <a:extLst>
                <a:ext uri="{FF2B5EF4-FFF2-40B4-BE49-F238E27FC236}">
                  <a16:creationId xmlns:a16="http://schemas.microsoft.com/office/drawing/2014/main" id="{B619452F-0F0B-EF48-827A-831DD2514F93}"/>
                </a:ext>
              </a:extLst>
            </p:cNvPr>
            <p:cNvSpPr>
              <a:spLocks/>
            </p:cNvSpPr>
            <p:nvPr/>
          </p:nvSpPr>
          <p:spPr bwMode="auto">
            <a:xfrm>
              <a:off x="5555286" y="2868241"/>
              <a:ext cx="42292" cy="98957"/>
            </a:xfrm>
            <a:custGeom>
              <a:avLst/>
              <a:gdLst/>
              <a:ahLst/>
              <a:cxnLst>
                <a:cxn ang="0">
                  <a:pos x="26" y="42"/>
                </a:cxn>
                <a:cxn ang="0">
                  <a:pos x="26" y="42"/>
                </a:cxn>
                <a:cxn ang="0">
                  <a:pos x="24" y="50"/>
                </a:cxn>
                <a:cxn ang="0">
                  <a:pos x="24" y="56"/>
                </a:cxn>
                <a:cxn ang="0">
                  <a:pos x="20" y="60"/>
                </a:cxn>
                <a:cxn ang="0">
                  <a:pos x="12" y="62"/>
                </a:cxn>
                <a:cxn ang="0">
                  <a:pos x="12" y="62"/>
                </a:cxn>
                <a:cxn ang="0">
                  <a:pos x="6" y="60"/>
                </a:cxn>
                <a:cxn ang="0">
                  <a:pos x="2" y="56"/>
                </a:cxn>
                <a:cxn ang="0">
                  <a:pos x="0" y="48"/>
                </a:cxn>
                <a:cxn ang="0">
                  <a:pos x="0" y="42"/>
                </a:cxn>
                <a:cxn ang="0">
                  <a:pos x="0" y="0"/>
                </a:cxn>
                <a:cxn ang="0">
                  <a:pos x="6" y="0"/>
                </a:cxn>
                <a:cxn ang="0">
                  <a:pos x="6" y="40"/>
                </a:cxn>
                <a:cxn ang="0">
                  <a:pos x="6" y="40"/>
                </a:cxn>
                <a:cxn ang="0">
                  <a:pos x="6" y="52"/>
                </a:cxn>
                <a:cxn ang="0">
                  <a:pos x="8" y="54"/>
                </a:cxn>
                <a:cxn ang="0">
                  <a:pos x="12" y="56"/>
                </a:cxn>
                <a:cxn ang="0">
                  <a:pos x="12" y="56"/>
                </a:cxn>
                <a:cxn ang="0">
                  <a:pos x="16" y="54"/>
                </a:cxn>
                <a:cxn ang="0">
                  <a:pos x="18" y="52"/>
                </a:cxn>
                <a:cxn ang="0">
                  <a:pos x="20" y="40"/>
                </a:cxn>
                <a:cxn ang="0">
                  <a:pos x="20" y="0"/>
                </a:cxn>
                <a:cxn ang="0">
                  <a:pos x="26" y="0"/>
                </a:cxn>
                <a:cxn ang="0">
                  <a:pos x="26" y="42"/>
                </a:cxn>
              </a:cxnLst>
              <a:rect l="0" t="0" r="r" b="b"/>
              <a:pathLst>
                <a:path w="26" h="62">
                  <a:moveTo>
                    <a:pt x="26" y="42"/>
                  </a:moveTo>
                  <a:lnTo>
                    <a:pt x="26" y="42"/>
                  </a:lnTo>
                  <a:lnTo>
                    <a:pt x="24" y="50"/>
                  </a:lnTo>
                  <a:lnTo>
                    <a:pt x="24" y="56"/>
                  </a:lnTo>
                  <a:lnTo>
                    <a:pt x="20" y="60"/>
                  </a:lnTo>
                  <a:lnTo>
                    <a:pt x="12" y="62"/>
                  </a:lnTo>
                  <a:lnTo>
                    <a:pt x="12" y="62"/>
                  </a:lnTo>
                  <a:lnTo>
                    <a:pt x="6" y="60"/>
                  </a:lnTo>
                  <a:lnTo>
                    <a:pt x="2" y="56"/>
                  </a:lnTo>
                  <a:lnTo>
                    <a:pt x="0" y="48"/>
                  </a:lnTo>
                  <a:lnTo>
                    <a:pt x="0" y="42"/>
                  </a:lnTo>
                  <a:lnTo>
                    <a:pt x="0" y="0"/>
                  </a:lnTo>
                  <a:lnTo>
                    <a:pt x="6" y="0"/>
                  </a:lnTo>
                  <a:lnTo>
                    <a:pt x="6" y="40"/>
                  </a:lnTo>
                  <a:lnTo>
                    <a:pt x="6" y="40"/>
                  </a:lnTo>
                  <a:lnTo>
                    <a:pt x="6" y="52"/>
                  </a:lnTo>
                  <a:lnTo>
                    <a:pt x="8" y="54"/>
                  </a:lnTo>
                  <a:lnTo>
                    <a:pt x="12" y="56"/>
                  </a:lnTo>
                  <a:lnTo>
                    <a:pt x="12" y="56"/>
                  </a:lnTo>
                  <a:lnTo>
                    <a:pt x="16" y="54"/>
                  </a:lnTo>
                  <a:lnTo>
                    <a:pt x="18" y="52"/>
                  </a:lnTo>
                  <a:lnTo>
                    <a:pt x="20" y="40"/>
                  </a:lnTo>
                  <a:lnTo>
                    <a:pt x="20" y="0"/>
                  </a:lnTo>
                  <a:lnTo>
                    <a:pt x="26" y="0"/>
                  </a:lnTo>
                  <a:lnTo>
                    <a:pt x="26"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28" name="Freeform 6152">
              <a:extLst>
                <a:ext uri="{FF2B5EF4-FFF2-40B4-BE49-F238E27FC236}">
                  <a16:creationId xmlns:a16="http://schemas.microsoft.com/office/drawing/2014/main" id="{68F482ED-487F-E045-B7AE-11714EDA117B}"/>
                </a:ext>
              </a:extLst>
            </p:cNvPr>
            <p:cNvSpPr>
              <a:spLocks/>
            </p:cNvSpPr>
            <p:nvPr/>
          </p:nvSpPr>
          <p:spPr bwMode="auto">
            <a:xfrm>
              <a:off x="5603921" y="2868241"/>
              <a:ext cx="38063" cy="94559"/>
            </a:xfrm>
            <a:custGeom>
              <a:avLst/>
              <a:gdLst/>
              <a:ahLst/>
              <a:cxnLst>
                <a:cxn ang="0">
                  <a:pos x="24" y="6"/>
                </a:cxn>
                <a:cxn ang="0">
                  <a:pos x="16" y="6"/>
                </a:cxn>
                <a:cxn ang="0">
                  <a:pos x="16" y="60"/>
                </a:cxn>
                <a:cxn ang="0">
                  <a:pos x="10" y="60"/>
                </a:cxn>
                <a:cxn ang="0">
                  <a:pos x="10" y="6"/>
                </a:cxn>
                <a:cxn ang="0">
                  <a:pos x="0" y="6"/>
                </a:cxn>
                <a:cxn ang="0">
                  <a:pos x="0" y="0"/>
                </a:cxn>
                <a:cxn ang="0">
                  <a:pos x="24" y="0"/>
                </a:cxn>
                <a:cxn ang="0">
                  <a:pos x="24" y="6"/>
                </a:cxn>
              </a:cxnLst>
              <a:rect l="0" t="0" r="r" b="b"/>
              <a:pathLst>
                <a:path w="24" h="60">
                  <a:moveTo>
                    <a:pt x="24" y="6"/>
                  </a:moveTo>
                  <a:lnTo>
                    <a:pt x="16" y="6"/>
                  </a:lnTo>
                  <a:lnTo>
                    <a:pt x="16" y="60"/>
                  </a:lnTo>
                  <a:lnTo>
                    <a:pt x="10" y="60"/>
                  </a:lnTo>
                  <a:lnTo>
                    <a:pt x="10" y="6"/>
                  </a:lnTo>
                  <a:lnTo>
                    <a:pt x="0" y="6"/>
                  </a:lnTo>
                  <a:lnTo>
                    <a:pt x="0" y="0"/>
                  </a:lnTo>
                  <a:lnTo>
                    <a:pt x="24" y="0"/>
                  </a:lnTo>
                  <a:lnTo>
                    <a:pt x="24" y="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29" name="Freeform 6153">
              <a:extLst>
                <a:ext uri="{FF2B5EF4-FFF2-40B4-BE49-F238E27FC236}">
                  <a16:creationId xmlns:a16="http://schemas.microsoft.com/office/drawing/2014/main" id="{8E439D76-A18C-1942-AA80-6F2378FA26B0}"/>
                </a:ext>
              </a:extLst>
            </p:cNvPr>
            <p:cNvSpPr>
              <a:spLocks/>
            </p:cNvSpPr>
            <p:nvPr/>
          </p:nvSpPr>
          <p:spPr bwMode="auto">
            <a:xfrm>
              <a:off x="5652557" y="2868241"/>
              <a:ext cx="38063" cy="94559"/>
            </a:xfrm>
            <a:custGeom>
              <a:avLst/>
              <a:gdLst/>
              <a:ahLst/>
              <a:cxnLst>
                <a:cxn ang="0">
                  <a:pos x="24" y="60"/>
                </a:cxn>
                <a:cxn ang="0">
                  <a:pos x="18" y="60"/>
                </a:cxn>
                <a:cxn ang="0">
                  <a:pos x="18" y="30"/>
                </a:cxn>
                <a:cxn ang="0">
                  <a:pos x="6" y="30"/>
                </a:cxn>
                <a:cxn ang="0">
                  <a:pos x="6" y="60"/>
                </a:cxn>
                <a:cxn ang="0">
                  <a:pos x="0" y="60"/>
                </a:cxn>
                <a:cxn ang="0">
                  <a:pos x="0" y="0"/>
                </a:cxn>
                <a:cxn ang="0">
                  <a:pos x="6" y="0"/>
                </a:cxn>
                <a:cxn ang="0">
                  <a:pos x="6" y="24"/>
                </a:cxn>
                <a:cxn ang="0">
                  <a:pos x="18" y="24"/>
                </a:cxn>
                <a:cxn ang="0">
                  <a:pos x="18" y="0"/>
                </a:cxn>
                <a:cxn ang="0">
                  <a:pos x="24" y="0"/>
                </a:cxn>
                <a:cxn ang="0">
                  <a:pos x="24" y="60"/>
                </a:cxn>
              </a:cxnLst>
              <a:rect l="0" t="0" r="r" b="b"/>
              <a:pathLst>
                <a:path w="24" h="60">
                  <a:moveTo>
                    <a:pt x="24" y="60"/>
                  </a:moveTo>
                  <a:lnTo>
                    <a:pt x="18" y="60"/>
                  </a:lnTo>
                  <a:lnTo>
                    <a:pt x="18" y="30"/>
                  </a:lnTo>
                  <a:lnTo>
                    <a:pt x="6" y="30"/>
                  </a:lnTo>
                  <a:lnTo>
                    <a:pt x="6" y="60"/>
                  </a:lnTo>
                  <a:lnTo>
                    <a:pt x="0" y="60"/>
                  </a:lnTo>
                  <a:lnTo>
                    <a:pt x="0" y="0"/>
                  </a:lnTo>
                  <a:lnTo>
                    <a:pt x="6" y="0"/>
                  </a:lnTo>
                  <a:lnTo>
                    <a:pt x="6" y="24"/>
                  </a:lnTo>
                  <a:lnTo>
                    <a:pt x="18" y="24"/>
                  </a:lnTo>
                  <a:lnTo>
                    <a:pt x="18"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0" name="Freeform 6154">
              <a:extLst>
                <a:ext uri="{FF2B5EF4-FFF2-40B4-BE49-F238E27FC236}">
                  <a16:creationId xmlns:a16="http://schemas.microsoft.com/office/drawing/2014/main" id="{DD5A339C-B775-774E-899A-6705AD02EABC}"/>
                </a:ext>
              </a:extLst>
            </p:cNvPr>
            <p:cNvSpPr>
              <a:spLocks/>
            </p:cNvSpPr>
            <p:nvPr/>
          </p:nvSpPr>
          <p:spPr bwMode="auto">
            <a:xfrm>
              <a:off x="5445327" y="3008981"/>
              <a:ext cx="40177" cy="96759"/>
            </a:xfrm>
            <a:custGeom>
              <a:avLst/>
              <a:gdLst/>
              <a:ahLst/>
              <a:cxnLst>
                <a:cxn ang="0">
                  <a:pos x="24" y="10"/>
                </a:cxn>
                <a:cxn ang="0">
                  <a:pos x="24" y="10"/>
                </a:cxn>
                <a:cxn ang="0">
                  <a:pos x="20" y="6"/>
                </a:cxn>
                <a:cxn ang="0">
                  <a:pos x="14" y="4"/>
                </a:cxn>
                <a:cxn ang="0">
                  <a:pos x="14" y="4"/>
                </a:cxn>
                <a:cxn ang="0">
                  <a:pos x="10" y="6"/>
                </a:cxn>
                <a:cxn ang="0">
                  <a:pos x="8" y="8"/>
                </a:cxn>
                <a:cxn ang="0">
                  <a:pos x="6" y="10"/>
                </a:cxn>
                <a:cxn ang="0">
                  <a:pos x="6" y="14"/>
                </a:cxn>
                <a:cxn ang="0">
                  <a:pos x="6" y="14"/>
                </a:cxn>
                <a:cxn ang="0">
                  <a:pos x="6" y="20"/>
                </a:cxn>
                <a:cxn ang="0">
                  <a:pos x="10" y="22"/>
                </a:cxn>
                <a:cxn ang="0">
                  <a:pos x="16" y="28"/>
                </a:cxn>
                <a:cxn ang="0">
                  <a:pos x="16" y="28"/>
                </a:cxn>
                <a:cxn ang="0">
                  <a:pos x="24" y="34"/>
                </a:cxn>
                <a:cxn ang="0">
                  <a:pos x="26" y="38"/>
                </a:cxn>
                <a:cxn ang="0">
                  <a:pos x="26" y="44"/>
                </a:cxn>
                <a:cxn ang="0">
                  <a:pos x="26" y="44"/>
                </a:cxn>
                <a:cxn ang="0">
                  <a:pos x="26" y="50"/>
                </a:cxn>
                <a:cxn ang="0">
                  <a:pos x="22" y="56"/>
                </a:cxn>
                <a:cxn ang="0">
                  <a:pos x="18" y="60"/>
                </a:cxn>
                <a:cxn ang="0">
                  <a:pos x="12" y="62"/>
                </a:cxn>
                <a:cxn ang="0">
                  <a:pos x="12" y="62"/>
                </a:cxn>
                <a:cxn ang="0">
                  <a:pos x="6" y="60"/>
                </a:cxn>
                <a:cxn ang="0">
                  <a:pos x="2" y="58"/>
                </a:cxn>
                <a:cxn ang="0">
                  <a:pos x="2" y="50"/>
                </a:cxn>
                <a:cxn ang="0">
                  <a:pos x="2" y="50"/>
                </a:cxn>
                <a:cxn ang="0">
                  <a:pos x="6" y="54"/>
                </a:cxn>
                <a:cxn ang="0">
                  <a:pos x="12" y="56"/>
                </a:cxn>
                <a:cxn ang="0">
                  <a:pos x="12" y="56"/>
                </a:cxn>
                <a:cxn ang="0">
                  <a:pos x="16" y="54"/>
                </a:cxn>
                <a:cxn ang="0">
                  <a:pos x="18" y="52"/>
                </a:cxn>
                <a:cxn ang="0">
                  <a:pos x="20" y="50"/>
                </a:cxn>
                <a:cxn ang="0">
                  <a:pos x="20" y="46"/>
                </a:cxn>
                <a:cxn ang="0">
                  <a:pos x="20" y="46"/>
                </a:cxn>
                <a:cxn ang="0">
                  <a:pos x="20" y="40"/>
                </a:cxn>
                <a:cxn ang="0">
                  <a:pos x="18" y="36"/>
                </a:cxn>
                <a:cxn ang="0">
                  <a:pos x="10" y="32"/>
                </a:cxn>
                <a:cxn ang="0">
                  <a:pos x="10" y="32"/>
                </a:cxn>
                <a:cxn ang="0">
                  <a:pos x="4" y="26"/>
                </a:cxn>
                <a:cxn ang="0">
                  <a:pos x="2" y="20"/>
                </a:cxn>
                <a:cxn ang="0">
                  <a:pos x="0" y="16"/>
                </a:cxn>
                <a:cxn ang="0">
                  <a:pos x="0" y="16"/>
                </a:cxn>
                <a:cxn ang="0">
                  <a:pos x="2" y="10"/>
                </a:cxn>
                <a:cxn ang="0">
                  <a:pos x="4" y="4"/>
                </a:cxn>
                <a:cxn ang="0">
                  <a:pos x="8" y="0"/>
                </a:cxn>
                <a:cxn ang="0">
                  <a:pos x="14" y="0"/>
                </a:cxn>
                <a:cxn ang="0">
                  <a:pos x="14" y="0"/>
                </a:cxn>
                <a:cxn ang="0">
                  <a:pos x="20" y="0"/>
                </a:cxn>
                <a:cxn ang="0">
                  <a:pos x="24" y="2"/>
                </a:cxn>
                <a:cxn ang="0">
                  <a:pos x="24" y="10"/>
                </a:cxn>
              </a:cxnLst>
              <a:rect l="0" t="0" r="r" b="b"/>
              <a:pathLst>
                <a:path w="26" h="62">
                  <a:moveTo>
                    <a:pt x="24" y="10"/>
                  </a:moveTo>
                  <a:lnTo>
                    <a:pt x="24" y="10"/>
                  </a:lnTo>
                  <a:lnTo>
                    <a:pt x="20" y="6"/>
                  </a:lnTo>
                  <a:lnTo>
                    <a:pt x="14" y="4"/>
                  </a:lnTo>
                  <a:lnTo>
                    <a:pt x="14" y="4"/>
                  </a:lnTo>
                  <a:lnTo>
                    <a:pt x="10" y="6"/>
                  </a:lnTo>
                  <a:lnTo>
                    <a:pt x="8" y="8"/>
                  </a:lnTo>
                  <a:lnTo>
                    <a:pt x="6" y="10"/>
                  </a:lnTo>
                  <a:lnTo>
                    <a:pt x="6" y="14"/>
                  </a:lnTo>
                  <a:lnTo>
                    <a:pt x="6" y="14"/>
                  </a:lnTo>
                  <a:lnTo>
                    <a:pt x="6" y="20"/>
                  </a:lnTo>
                  <a:lnTo>
                    <a:pt x="10" y="22"/>
                  </a:lnTo>
                  <a:lnTo>
                    <a:pt x="16" y="28"/>
                  </a:lnTo>
                  <a:lnTo>
                    <a:pt x="16" y="28"/>
                  </a:lnTo>
                  <a:lnTo>
                    <a:pt x="24" y="34"/>
                  </a:lnTo>
                  <a:lnTo>
                    <a:pt x="26" y="38"/>
                  </a:lnTo>
                  <a:lnTo>
                    <a:pt x="26" y="44"/>
                  </a:lnTo>
                  <a:lnTo>
                    <a:pt x="26" y="44"/>
                  </a:lnTo>
                  <a:lnTo>
                    <a:pt x="26" y="50"/>
                  </a:lnTo>
                  <a:lnTo>
                    <a:pt x="22" y="56"/>
                  </a:lnTo>
                  <a:lnTo>
                    <a:pt x="18" y="60"/>
                  </a:lnTo>
                  <a:lnTo>
                    <a:pt x="12" y="62"/>
                  </a:lnTo>
                  <a:lnTo>
                    <a:pt x="12" y="62"/>
                  </a:lnTo>
                  <a:lnTo>
                    <a:pt x="6" y="60"/>
                  </a:lnTo>
                  <a:lnTo>
                    <a:pt x="2" y="58"/>
                  </a:lnTo>
                  <a:lnTo>
                    <a:pt x="2" y="50"/>
                  </a:lnTo>
                  <a:lnTo>
                    <a:pt x="2" y="50"/>
                  </a:lnTo>
                  <a:lnTo>
                    <a:pt x="6" y="54"/>
                  </a:lnTo>
                  <a:lnTo>
                    <a:pt x="12" y="56"/>
                  </a:lnTo>
                  <a:lnTo>
                    <a:pt x="12" y="56"/>
                  </a:lnTo>
                  <a:lnTo>
                    <a:pt x="16" y="54"/>
                  </a:lnTo>
                  <a:lnTo>
                    <a:pt x="18" y="52"/>
                  </a:lnTo>
                  <a:lnTo>
                    <a:pt x="20" y="50"/>
                  </a:lnTo>
                  <a:lnTo>
                    <a:pt x="20" y="46"/>
                  </a:lnTo>
                  <a:lnTo>
                    <a:pt x="20" y="46"/>
                  </a:lnTo>
                  <a:lnTo>
                    <a:pt x="20" y="40"/>
                  </a:lnTo>
                  <a:lnTo>
                    <a:pt x="18" y="36"/>
                  </a:lnTo>
                  <a:lnTo>
                    <a:pt x="10" y="32"/>
                  </a:lnTo>
                  <a:lnTo>
                    <a:pt x="10" y="32"/>
                  </a:lnTo>
                  <a:lnTo>
                    <a:pt x="4" y="26"/>
                  </a:lnTo>
                  <a:lnTo>
                    <a:pt x="2" y="20"/>
                  </a:lnTo>
                  <a:lnTo>
                    <a:pt x="0" y="16"/>
                  </a:lnTo>
                  <a:lnTo>
                    <a:pt x="0" y="16"/>
                  </a:lnTo>
                  <a:lnTo>
                    <a:pt x="2" y="10"/>
                  </a:lnTo>
                  <a:lnTo>
                    <a:pt x="4" y="4"/>
                  </a:lnTo>
                  <a:lnTo>
                    <a:pt x="8" y="0"/>
                  </a:lnTo>
                  <a:lnTo>
                    <a:pt x="14" y="0"/>
                  </a:lnTo>
                  <a:lnTo>
                    <a:pt x="14" y="0"/>
                  </a:lnTo>
                  <a:lnTo>
                    <a:pt x="20" y="0"/>
                  </a:lnTo>
                  <a:lnTo>
                    <a:pt x="24" y="2"/>
                  </a:lnTo>
                  <a:lnTo>
                    <a:pt x="24" y="1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1" name="Freeform 6155">
              <a:extLst>
                <a:ext uri="{FF2B5EF4-FFF2-40B4-BE49-F238E27FC236}">
                  <a16:creationId xmlns:a16="http://schemas.microsoft.com/office/drawing/2014/main" id="{50B9994F-0869-E243-B043-B52B4EC6F014}"/>
                </a:ext>
              </a:extLst>
            </p:cNvPr>
            <p:cNvSpPr>
              <a:spLocks/>
            </p:cNvSpPr>
            <p:nvPr/>
          </p:nvSpPr>
          <p:spPr bwMode="auto">
            <a:xfrm>
              <a:off x="5498191" y="3008981"/>
              <a:ext cx="38063" cy="96759"/>
            </a:xfrm>
            <a:custGeom>
              <a:avLst/>
              <a:gdLst/>
              <a:ahLst/>
              <a:cxnLst>
                <a:cxn ang="0">
                  <a:pos x="24" y="42"/>
                </a:cxn>
                <a:cxn ang="0">
                  <a:pos x="24" y="42"/>
                </a:cxn>
                <a:cxn ang="0">
                  <a:pos x="24" y="50"/>
                </a:cxn>
                <a:cxn ang="0">
                  <a:pos x="22" y="56"/>
                </a:cxn>
                <a:cxn ang="0">
                  <a:pos x="20" y="60"/>
                </a:cxn>
                <a:cxn ang="0">
                  <a:pos x="12" y="62"/>
                </a:cxn>
                <a:cxn ang="0">
                  <a:pos x="12" y="62"/>
                </a:cxn>
                <a:cxn ang="0">
                  <a:pos x="6" y="60"/>
                </a:cxn>
                <a:cxn ang="0">
                  <a:pos x="2" y="56"/>
                </a:cxn>
                <a:cxn ang="0">
                  <a:pos x="0" y="48"/>
                </a:cxn>
                <a:cxn ang="0">
                  <a:pos x="0" y="42"/>
                </a:cxn>
                <a:cxn ang="0">
                  <a:pos x="0" y="0"/>
                </a:cxn>
                <a:cxn ang="0">
                  <a:pos x="6" y="0"/>
                </a:cxn>
                <a:cxn ang="0">
                  <a:pos x="6" y="40"/>
                </a:cxn>
                <a:cxn ang="0">
                  <a:pos x="6" y="40"/>
                </a:cxn>
                <a:cxn ang="0">
                  <a:pos x="6" y="52"/>
                </a:cxn>
                <a:cxn ang="0">
                  <a:pos x="8" y="54"/>
                </a:cxn>
                <a:cxn ang="0">
                  <a:pos x="12" y="56"/>
                </a:cxn>
                <a:cxn ang="0">
                  <a:pos x="12" y="56"/>
                </a:cxn>
                <a:cxn ang="0">
                  <a:pos x="16" y="54"/>
                </a:cxn>
                <a:cxn ang="0">
                  <a:pos x="18" y="52"/>
                </a:cxn>
                <a:cxn ang="0">
                  <a:pos x="20" y="40"/>
                </a:cxn>
                <a:cxn ang="0">
                  <a:pos x="20" y="0"/>
                </a:cxn>
                <a:cxn ang="0">
                  <a:pos x="24" y="0"/>
                </a:cxn>
                <a:cxn ang="0">
                  <a:pos x="24" y="42"/>
                </a:cxn>
              </a:cxnLst>
              <a:rect l="0" t="0" r="r" b="b"/>
              <a:pathLst>
                <a:path w="24" h="62">
                  <a:moveTo>
                    <a:pt x="24" y="42"/>
                  </a:moveTo>
                  <a:lnTo>
                    <a:pt x="24" y="42"/>
                  </a:lnTo>
                  <a:lnTo>
                    <a:pt x="24" y="50"/>
                  </a:lnTo>
                  <a:lnTo>
                    <a:pt x="22" y="56"/>
                  </a:lnTo>
                  <a:lnTo>
                    <a:pt x="20" y="60"/>
                  </a:lnTo>
                  <a:lnTo>
                    <a:pt x="12" y="62"/>
                  </a:lnTo>
                  <a:lnTo>
                    <a:pt x="12" y="62"/>
                  </a:lnTo>
                  <a:lnTo>
                    <a:pt x="6" y="60"/>
                  </a:lnTo>
                  <a:lnTo>
                    <a:pt x="2" y="56"/>
                  </a:lnTo>
                  <a:lnTo>
                    <a:pt x="0" y="48"/>
                  </a:lnTo>
                  <a:lnTo>
                    <a:pt x="0" y="42"/>
                  </a:lnTo>
                  <a:lnTo>
                    <a:pt x="0" y="0"/>
                  </a:lnTo>
                  <a:lnTo>
                    <a:pt x="6" y="0"/>
                  </a:lnTo>
                  <a:lnTo>
                    <a:pt x="6" y="40"/>
                  </a:lnTo>
                  <a:lnTo>
                    <a:pt x="6" y="40"/>
                  </a:lnTo>
                  <a:lnTo>
                    <a:pt x="6" y="52"/>
                  </a:lnTo>
                  <a:lnTo>
                    <a:pt x="8" y="54"/>
                  </a:lnTo>
                  <a:lnTo>
                    <a:pt x="12" y="56"/>
                  </a:lnTo>
                  <a:lnTo>
                    <a:pt x="12" y="56"/>
                  </a:lnTo>
                  <a:lnTo>
                    <a:pt x="16" y="54"/>
                  </a:lnTo>
                  <a:lnTo>
                    <a:pt x="18" y="52"/>
                  </a:lnTo>
                  <a:lnTo>
                    <a:pt x="20" y="40"/>
                  </a:lnTo>
                  <a:lnTo>
                    <a:pt x="20" y="0"/>
                  </a:lnTo>
                  <a:lnTo>
                    <a:pt x="24" y="0"/>
                  </a:lnTo>
                  <a:lnTo>
                    <a:pt x="24"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2" name="Freeform 6156">
              <a:extLst>
                <a:ext uri="{FF2B5EF4-FFF2-40B4-BE49-F238E27FC236}">
                  <a16:creationId xmlns:a16="http://schemas.microsoft.com/office/drawing/2014/main" id="{0A3F49EE-AF46-3147-A7D0-91ABC5D4AD07}"/>
                </a:ext>
              </a:extLst>
            </p:cNvPr>
            <p:cNvSpPr>
              <a:spLocks noEditPoints="1"/>
            </p:cNvSpPr>
            <p:nvPr/>
          </p:nvSpPr>
          <p:spPr bwMode="auto">
            <a:xfrm>
              <a:off x="5553170" y="3008981"/>
              <a:ext cx="40178" cy="94559"/>
            </a:xfrm>
            <a:custGeom>
              <a:avLst/>
              <a:gdLst/>
              <a:ahLst/>
              <a:cxnLst>
                <a:cxn ang="0">
                  <a:pos x="0" y="0"/>
                </a:cxn>
                <a:cxn ang="0">
                  <a:pos x="6" y="0"/>
                </a:cxn>
                <a:cxn ang="0">
                  <a:pos x="6" y="0"/>
                </a:cxn>
                <a:cxn ang="0">
                  <a:pos x="14" y="0"/>
                </a:cxn>
                <a:cxn ang="0">
                  <a:pos x="18" y="2"/>
                </a:cxn>
                <a:cxn ang="0">
                  <a:pos x="20" y="4"/>
                </a:cxn>
                <a:cxn ang="0">
                  <a:pos x="22" y="8"/>
                </a:cxn>
                <a:cxn ang="0">
                  <a:pos x="24" y="14"/>
                </a:cxn>
                <a:cxn ang="0">
                  <a:pos x="26" y="30"/>
                </a:cxn>
                <a:cxn ang="0">
                  <a:pos x="26" y="30"/>
                </a:cxn>
                <a:cxn ang="0">
                  <a:pos x="24" y="44"/>
                </a:cxn>
                <a:cxn ang="0">
                  <a:pos x="22" y="54"/>
                </a:cxn>
                <a:cxn ang="0">
                  <a:pos x="18" y="58"/>
                </a:cxn>
                <a:cxn ang="0">
                  <a:pos x="16" y="60"/>
                </a:cxn>
                <a:cxn ang="0">
                  <a:pos x="6" y="60"/>
                </a:cxn>
                <a:cxn ang="0">
                  <a:pos x="0" y="60"/>
                </a:cxn>
                <a:cxn ang="0">
                  <a:pos x="0" y="0"/>
                </a:cxn>
                <a:cxn ang="0">
                  <a:pos x="6" y="56"/>
                </a:cxn>
                <a:cxn ang="0">
                  <a:pos x="8" y="56"/>
                </a:cxn>
                <a:cxn ang="0">
                  <a:pos x="8" y="56"/>
                </a:cxn>
                <a:cxn ang="0">
                  <a:pos x="14" y="54"/>
                </a:cxn>
                <a:cxn ang="0">
                  <a:pos x="18" y="50"/>
                </a:cxn>
                <a:cxn ang="0">
                  <a:pos x="20" y="42"/>
                </a:cxn>
                <a:cxn ang="0">
                  <a:pos x="20" y="30"/>
                </a:cxn>
                <a:cxn ang="0">
                  <a:pos x="20" y="30"/>
                </a:cxn>
                <a:cxn ang="0">
                  <a:pos x="18" y="18"/>
                </a:cxn>
                <a:cxn ang="0">
                  <a:pos x="18" y="10"/>
                </a:cxn>
                <a:cxn ang="0">
                  <a:pos x="14" y="6"/>
                </a:cxn>
                <a:cxn ang="0">
                  <a:pos x="6" y="6"/>
                </a:cxn>
                <a:cxn ang="0">
                  <a:pos x="6" y="6"/>
                </a:cxn>
                <a:cxn ang="0">
                  <a:pos x="6" y="56"/>
                </a:cxn>
              </a:cxnLst>
              <a:rect l="0" t="0" r="r" b="b"/>
              <a:pathLst>
                <a:path w="26" h="60">
                  <a:moveTo>
                    <a:pt x="0" y="0"/>
                  </a:moveTo>
                  <a:lnTo>
                    <a:pt x="6" y="0"/>
                  </a:lnTo>
                  <a:lnTo>
                    <a:pt x="6" y="0"/>
                  </a:lnTo>
                  <a:lnTo>
                    <a:pt x="14" y="0"/>
                  </a:lnTo>
                  <a:lnTo>
                    <a:pt x="18" y="2"/>
                  </a:lnTo>
                  <a:lnTo>
                    <a:pt x="20" y="4"/>
                  </a:lnTo>
                  <a:lnTo>
                    <a:pt x="22" y="8"/>
                  </a:lnTo>
                  <a:lnTo>
                    <a:pt x="24" y="14"/>
                  </a:lnTo>
                  <a:lnTo>
                    <a:pt x="26" y="30"/>
                  </a:lnTo>
                  <a:lnTo>
                    <a:pt x="26" y="30"/>
                  </a:lnTo>
                  <a:lnTo>
                    <a:pt x="24" y="44"/>
                  </a:lnTo>
                  <a:lnTo>
                    <a:pt x="22" y="54"/>
                  </a:lnTo>
                  <a:lnTo>
                    <a:pt x="18" y="58"/>
                  </a:lnTo>
                  <a:lnTo>
                    <a:pt x="16" y="60"/>
                  </a:lnTo>
                  <a:lnTo>
                    <a:pt x="6" y="60"/>
                  </a:lnTo>
                  <a:lnTo>
                    <a:pt x="0" y="60"/>
                  </a:lnTo>
                  <a:lnTo>
                    <a:pt x="0" y="0"/>
                  </a:lnTo>
                  <a:close/>
                  <a:moveTo>
                    <a:pt x="6" y="56"/>
                  </a:moveTo>
                  <a:lnTo>
                    <a:pt x="8" y="56"/>
                  </a:lnTo>
                  <a:lnTo>
                    <a:pt x="8" y="56"/>
                  </a:lnTo>
                  <a:lnTo>
                    <a:pt x="14" y="54"/>
                  </a:lnTo>
                  <a:lnTo>
                    <a:pt x="18" y="50"/>
                  </a:lnTo>
                  <a:lnTo>
                    <a:pt x="20" y="42"/>
                  </a:lnTo>
                  <a:lnTo>
                    <a:pt x="20" y="30"/>
                  </a:lnTo>
                  <a:lnTo>
                    <a:pt x="20" y="30"/>
                  </a:lnTo>
                  <a:lnTo>
                    <a:pt x="18" y="18"/>
                  </a:lnTo>
                  <a:lnTo>
                    <a:pt x="18" y="10"/>
                  </a:lnTo>
                  <a:lnTo>
                    <a:pt x="14" y="6"/>
                  </a:lnTo>
                  <a:lnTo>
                    <a:pt x="6" y="6"/>
                  </a:lnTo>
                  <a:lnTo>
                    <a:pt x="6" y="6"/>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3" name="Freeform 6157">
              <a:extLst>
                <a:ext uri="{FF2B5EF4-FFF2-40B4-BE49-F238E27FC236}">
                  <a16:creationId xmlns:a16="http://schemas.microsoft.com/office/drawing/2014/main" id="{102F2279-1840-8B43-9C6E-84D245149AF8}"/>
                </a:ext>
              </a:extLst>
            </p:cNvPr>
            <p:cNvSpPr>
              <a:spLocks noEditPoints="1"/>
            </p:cNvSpPr>
            <p:nvPr/>
          </p:nvSpPr>
          <p:spPr bwMode="auto">
            <a:xfrm>
              <a:off x="5597578" y="3008981"/>
              <a:ext cx="46521" cy="94559"/>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4" name="Freeform 6158">
              <a:extLst>
                <a:ext uri="{FF2B5EF4-FFF2-40B4-BE49-F238E27FC236}">
                  <a16:creationId xmlns:a16="http://schemas.microsoft.com/office/drawing/2014/main" id="{EA468A55-8263-384D-9E2B-BEAC093E56A8}"/>
                </a:ext>
              </a:extLst>
            </p:cNvPr>
            <p:cNvSpPr>
              <a:spLocks/>
            </p:cNvSpPr>
            <p:nvPr/>
          </p:nvSpPr>
          <p:spPr bwMode="auto">
            <a:xfrm>
              <a:off x="5652557" y="3008981"/>
              <a:ext cx="40177" cy="94559"/>
            </a:xfrm>
            <a:custGeom>
              <a:avLst/>
              <a:gdLst/>
              <a:ahLst/>
              <a:cxnLst>
                <a:cxn ang="0">
                  <a:pos x="26" y="60"/>
                </a:cxn>
                <a:cxn ang="0">
                  <a:pos x="20" y="60"/>
                </a:cxn>
                <a:cxn ang="0">
                  <a:pos x="6" y="20"/>
                </a:cxn>
                <a:cxn ang="0">
                  <a:pos x="6" y="20"/>
                </a:cxn>
                <a:cxn ang="0">
                  <a:pos x="4" y="12"/>
                </a:cxn>
                <a:cxn ang="0">
                  <a:pos x="4" y="12"/>
                </a:cxn>
                <a:cxn ang="0">
                  <a:pos x="4" y="12"/>
                </a:cxn>
                <a:cxn ang="0">
                  <a:pos x="6" y="24"/>
                </a:cxn>
                <a:cxn ang="0">
                  <a:pos x="6" y="60"/>
                </a:cxn>
                <a:cxn ang="0">
                  <a:pos x="0" y="60"/>
                </a:cxn>
                <a:cxn ang="0">
                  <a:pos x="0" y="0"/>
                </a:cxn>
                <a:cxn ang="0">
                  <a:pos x="6" y="0"/>
                </a:cxn>
                <a:cxn ang="0">
                  <a:pos x="18" y="42"/>
                </a:cxn>
                <a:cxn ang="0">
                  <a:pos x="18" y="42"/>
                </a:cxn>
                <a:cxn ang="0">
                  <a:pos x="20" y="48"/>
                </a:cxn>
                <a:cxn ang="0">
                  <a:pos x="22" y="48"/>
                </a:cxn>
                <a:cxn ang="0">
                  <a:pos x="22" y="48"/>
                </a:cxn>
                <a:cxn ang="0">
                  <a:pos x="20" y="40"/>
                </a:cxn>
                <a:cxn ang="0">
                  <a:pos x="20" y="0"/>
                </a:cxn>
                <a:cxn ang="0">
                  <a:pos x="26" y="0"/>
                </a:cxn>
                <a:cxn ang="0">
                  <a:pos x="26" y="60"/>
                </a:cxn>
              </a:cxnLst>
              <a:rect l="0" t="0" r="r" b="b"/>
              <a:pathLst>
                <a:path w="26" h="60">
                  <a:moveTo>
                    <a:pt x="26" y="60"/>
                  </a:moveTo>
                  <a:lnTo>
                    <a:pt x="20" y="60"/>
                  </a:lnTo>
                  <a:lnTo>
                    <a:pt x="6" y="20"/>
                  </a:lnTo>
                  <a:lnTo>
                    <a:pt x="6" y="20"/>
                  </a:lnTo>
                  <a:lnTo>
                    <a:pt x="4" y="12"/>
                  </a:lnTo>
                  <a:lnTo>
                    <a:pt x="4" y="12"/>
                  </a:lnTo>
                  <a:lnTo>
                    <a:pt x="4" y="12"/>
                  </a:lnTo>
                  <a:lnTo>
                    <a:pt x="6" y="24"/>
                  </a:lnTo>
                  <a:lnTo>
                    <a:pt x="6" y="60"/>
                  </a:lnTo>
                  <a:lnTo>
                    <a:pt x="0" y="60"/>
                  </a:lnTo>
                  <a:lnTo>
                    <a:pt x="0" y="0"/>
                  </a:lnTo>
                  <a:lnTo>
                    <a:pt x="6" y="0"/>
                  </a:lnTo>
                  <a:lnTo>
                    <a:pt x="18" y="42"/>
                  </a:lnTo>
                  <a:lnTo>
                    <a:pt x="18" y="42"/>
                  </a:lnTo>
                  <a:lnTo>
                    <a:pt x="20" y="48"/>
                  </a:lnTo>
                  <a:lnTo>
                    <a:pt x="22" y="48"/>
                  </a:lnTo>
                  <a:lnTo>
                    <a:pt x="22" y="48"/>
                  </a:lnTo>
                  <a:lnTo>
                    <a:pt x="20" y="40"/>
                  </a:lnTo>
                  <a:lnTo>
                    <a:pt x="20" y="0"/>
                  </a:lnTo>
                  <a:lnTo>
                    <a:pt x="26" y="0"/>
                  </a:lnTo>
                  <a:lnTo>
                    <a:pt x="26"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5" name="Freeform 6159">
              <a:extLst>
                <a:ext uri="{FF2B5EF4-FFF2-40B4-BE49-F238E27FC236}">
                  <a16:creationId xmlns:a16="http://schemas.microsoft.com/office/drawing/2014/main" id="{33C85ED5-8EC5-584B-93F7-98D79A92563B}"/>
                </a:ext>
              </a:extLst>
            </p:cNvPr>
            <p:cNvSpPr>
              <a:spLocks noEditPoints="1"/>
            </p:cNvSpPr>
            <p:nvPr/>
          </p:nvSpPr>
          <p:spPr bwMode="auto">
            <a:xfrm>
              <a:off x="4798262" y="3624717"/>
              <a:ext cx="40177" cy="94559"/>
            </a:xfrm>
            <a:custGeom>
              <a:avLst/>
              <a:gdLst/>
              <a:ahLst/>
              <a:cxnLst>
                <a:cxn ang="0">
                  <a:pos x="0" y="0"/>
                </a:cxn>
                <a:cxn ang="0">
                  <a:pos x="6" y="0"/>
                </a:cxn>
                <a:cxn ang="0">
                  <a:pos x="6" y="0"/>
                </a:cxn>
                <a:cxn ang="0">
                  <a:pos x="14" y="0"/>
                </a:cxn>
                <a:cxn ang="0">
                  <a:pos x="18" y="2"/>
                </a:cxn>
                <a:cxn ang="0">
                  <a:pos x="20" y="4"/>
                </a:cxn>
                <a:cxn ang="0">
                  <a:pos x="22" y="8"/>
                </a:cxn>
                <a:cxn ang="0">
                  <a:pos x="24" y="12"/>
                </a:cxn>
                <a:cxn ang="0">
                  <a:pos x="26" y="30"/>
                </a:cxn>
                <a:cxn ang="0">
                  <a:pos x="26" y="30"/>
                </a:cxn>
                <a:cxn ang="0">
                  <a:pos x="24" y="44"/>
                </a:cxn>
                <a:cxn ang="0">
                  <a:pos x="22" y="54"/>
                </a:cxn>
                <a:cxn ang="0">
                  <a:pos x="20" y="56"/>
                </a:cxn>
                <a:cxn ang="0">
                  <a:pos x="16" y="58"/>
                </a:cxn>
                <a:cxn ang="0">
                  <a:pos x="6" y="60"/>
                </a:cxn>
                <a:cxn ang="0">
                  <a:pos x="0" y="60"/>
                </a:cxn>
                <a:cxn ang="0">
                  <a:pos x="0" y="0"/>
                </a:cxn>
                <a:cxn ang="0">
                  <a:pos x="6" y="54"/>
                </a:cxn>
                <a:cxn ang="0">
                  <a:pos x="8" y="54"/>
                </a:cxn>
                <a:cxn ang="0">
                  <a:pos x="8" y="54"/>
                </a:cxn>
                <a:cxn ang="0">
                  <a:pos x="14" y="54"/>
                </a:cxn>
                <a:cxn ang="0">
                  <a:pos x="18" y="48"/>
                </a:cxn>
                <a:cxn ang="0">
                  <a:pos x="20" y="40"/>
                </a:cxn>
                <a:cxn ang="0">
                  <a:pos x="20" y="30"/>
                </a:cxn>
                <a:cxn ang="0">
                  <a:pos x="20" y="30"/>
                </a:cxn>
                <a:cxn ang="0">
                  <a:pos x="20" y="16"/>
                </a:cxn>
                <a:cxn ang="0">
                  <a:pos x="18" y="10"/>
                </a:cxn>
                <a:cxn ang="0">
                  <a:pos x="14" y="6"/>
                </a:cxn>
                <a:cxn ang="0">
                  <a:pos x="6" y="4"/>
                </a:cxn>
                <a:cxn ang="0">
                  <a:pos x="6" y="4"/>
                </a:cxn>
                <a:cxn ang="0">
                  <a:pos x="6" y="54"/>
                </a:cxn>
              </a:cxnLst>
              <a:rect l="0" t="0" r="r" b="b"/>
              <a:pathLst>
                <a:path w="26" h="60">
                  <a:moveTo>
                    <a:pt x="0" y="0"/>
                  </a:moveTo>
                  <a:lnTo>
                    <a:pt x="6" y="0"/>
                  </a:lnTo>
                  <a:lnTo>
                    <a:pt x="6" y="0"/>
                  </a:lnTo>
                  <a:lnTo>
                    <a:pt x="14" y="0"/>
                  </a:lnTo>
                  <a:lnTo>
                    <a:pt x="18" y="2"/>
                  </a:lnTo>
                  <a:lnTo>
                    <a:pt x="20" y="4"/>
                  </a:lnTo>
                  <a:lnTo>
                    <a:pt x="22" y="8"/>
                  </a:lnTo>
                  <a:lnTo>
                    <a:pt x="24" y="12"/>
                  </a:lnTo>
                  <a:lnTo>
                    <a:pt x="26" y="30"/>
                  </a:lnTo>
                  <a:lnTo>
                    <a:pt x="26" y="30"/>
                  </a:lnTo>
                  <a:lnTo>
                    <a:pt x="24" y="44"/>
                  </a:lnTo>
                  <a:lnTo>
                    <a:pt x="22" y="54"/>
                  </a:lnTo>
                  <a:lnTo>
                    <a:pt x="20" y="56"/>
                  </a:lnTo>
                  <a:lnTo>
                    <a:pt x="16" y="58"/>
                  </a:lnTo>
                  <a:lnTo>
                    <a:pt x="6" y="60"/>
                  </a:lnTo>
                  <a:lnTo>
                    <a:pt x="0" y="60"/>
                  </a:lnTo>
                  <a:lnTo>
                    <a:pt x="0" y="0"/>
                  </a:lnTo>
                  <a:close/>
                  <a:moveTo>
                    <a:pt x="6" y="54"/>
                  </a:moveTo>
                  <a:lnTo>
                    <a:pt x="8" y="54"/>
                  </a:lnTo>
                  <a:lnTo>
                    <a:pt x="8" y="54"/>
                  </a:lnTo>
                  <a:lnTo>
                    <a:pt x="14" y="54"/>
                  </a:lnTo>
                  <a:lnTo>
                    <a:pt x="18" y="48"/>
                  </a:lnTo>
                  <a:lnTo>
                    <a:pt x="20" y="40"/>
                  </a:lnTo>
                  <a:lnTo>
                    <a:pt x="20" y="30"/>
                  </a:lnTo>
                  <a:lnTo>
                    <a:pt x="20" y="30"/>
                  </a:lnTo>
                  <a:lnTo>
                    <a:pt x="20" y="16"/>
                  </a:lnTo>
                  <a:lnTo>
                    <a:pt x="18" y="10"/>
                  </a:lnTo>
                  <a:lnTo>
                    <a:pt x="14" y="6"/>
                  </a:lnTo>
                  <a:lnTo>
                    <a:pt x="6" y="4"/>
                  </a:lnTo>
                  <a:lnTo>
                    <a:pt x="6" y="4"/>
                  </a:lnTo>
                  <a:lnTo>
                    <a:pt x="6" y="5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6" name="Freeform 6160">
              <a:extLst>
                <a:ext uri="{FF2B5EF4-FFF2-40B4-BE49-F238E27FC236}">
                  <a16:creationId xmlns:a16="http://schemas.microsoft.com/office/drawing/2014/main" id="{1BA83609-74C3-6545-8EBB-D9E2FC60D08D}"/>
                </a:ext>
              </a:extLst>
            </p:cNvPr>
            <p:cNvSpPr>
              <a:spLocks/>
            </p:cNvSpPr>
            <p:nvPr/>
          </p:nvSpPr>
          <p:spPr bwMode="auto">
            <a:xfrm>
              <a:off x="4849012" y="3706082"/>
              <a:ext cx="12688" cy="13194"/>
            </a:xfrm>
            <a:custGeom>
              <a:avLst/>
              <a:gdLst/>
              <a:ahLst/>
              <a:cxnLst>
                <a:cxn ang="0">
                  <a:pos x="8" y="4"/>
                </a:cxn>
                <a:cxn ang="0">
                  <a:pos x="8" y="4"/>
                </a:cxn>
                <a:cxn ang="0">
                  <a:pos x="8" y="8"/>
                </a:cxn>
                <a:cxn ang="0">
                  <a:pos x="4" y="8"/>
                </a:cxn>
                <a:cxn ang="0">
                  <a:pos x="4" y="8"/>
                </a:cxn>
                <a:cxn ang="0">
                  <a:pos x="2" y="8"/>
                </a:cxn>
                <a:cxn ang="0">
                  <a:pos x="0" y="4"/>
                </a:cxn>
                <a:cxn ang="0">
                  <a:pos x="0" y="4"/>
                </a:cxn>
                <a:cxn ang="0">
                  <a:pos x="2" y="2"/>
                </a:cxn>
                <a:cxn ang="0">
                  <a:pos x="4" y="0"/>
                </a:cxn>
                <a:cxn ang="0">
                  <a:pos x="4" y="0"/>
                </a:cxn>
                <a:cxn ang="0">
                  <a:pos x="8" y="2"/>
                </a:cxn>
                <a:cxn ang="0">
                  <a:pos x="8" y="4"/>
                </a:cxn>
                <a:cxn ang="0">
                  <a:pos x="8" y="4"/>
                </a:cxn>
              </a:cxnLst>
              <a:rect l="0" t="0" r="r" b="b"/>
              <a:pathLst>
                <a:path w="8" h="8">
                  <a:moveTo>
                    <a:pt x="8" y="4"/>
                  </a:moveTo>
                  <a:lnTo>
                    <a:pt x="8" y="4"/>
                  </a:lnTo>
                  <a:lnTo>
                    <a:pt x="8" y="8"/>
                  </a:lnTo>
                  <a:lnTo>
                    <a:pt x="4" y="8"/>
                  </a:lnTo>
                  <a:lnTo>
                    <a:pt x="4" y="8"/>
                  </a:lnTo>
                  <a:lnTo>
                    <a:pt x="2" y="8"/>
                  </a:lnTo>
                  <a:lnTo>
                    <a:pt x="0" y="4"/>
                  </a:lnTo>
                  <a:lnTo>
                    <a:pt x="0" y="4"/>
                  </a:lnTo>
                  <a:lnTo>
                    <a:pt x="2" y="2"/>
                  </a:lnTo>
                  <a:lnTo>
                    <a:pt x="4" y="0"/>
                  </a:lnTo>
                  <a:lnTo>
                    <a:pt x="4" y="0"/>
                  </a:lnTo>
                  <a:lnTo>
                    <a:pt x="8" y="2"/>
                  </a:lnTo>
                  <a:lnTo>
                    <a:pt x="8" y="4"/>
                  </a:lnTo>
                  <a:lnTo>
                    <a:pt x="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7" name="Freeform 6161">
              <a:extLst>
                <a:ext uri="{FF2B5EF4-FFF2-40B4-BE49-F238E27FC236}">
                  <a16:creationId xmlns:a16="http://schemas.microsoft.com/office/drawing/2014/main" id="{D1841ED2-E65E-774F-8E5D-360600A4EC9A}"/>
                </a:ext>
              </a:extLst>
            </p:cNvPr>
            <p:cNvSpPr>
              <a:spLocks noEditPoints="1"/>
            </p:cNvSpPr>
            <p:nvPr/>
          </p:nvSpPr>
          <p:spPr bwMode="auto">
            <a:xfrm>
              <a:off x="4901876" y="3624717"/>
              <a:ext cx="38063" cy="94559"/>
            </a:xfrm>
            <a:custGeom>
              <a:avLst/>
              <a:gdLst/>
              <a:ahLst/>
              <a:cxnLst>
                <a:cxn ang="0">
                  <a:pos x="0" y="60"/>
                </a:cxn>
                <a:cxn ang="0">
                  <a:pos x="0" y="0"/>
                </a:cxn>
                <a:cxn ang="0">
                  <a:pos x="6" y="0"/>
                </a:cxn>
                <a:cxn ang="0">
                  <a:pos x="6" y="0"/>
                </a:cxn>
                <a:cxn ang="0">
                  <a:pos x="12" y="0"/>
                </a:cxn>
                <a:cxn ang="0">
                  <a:pos x="18" y="2"/>
                </a:cxn>
                <a:cxn ang="0">
                  <a:pos x="22" y="6"/>
                </a:cxn>
                <a:cxn ang="0">
                  <a:pos x="22" y="14"/>
                </a:cxn>
                <a:cxn ang="0">
                  <a:pos x="22" y="14"/>
                </a:cxn>
                <a:cxn ang="0">
                  <a:pos x="22" y="20"/>
                </a:cxn>
                <a:cxn ang="0">
                  <a:pos x="20" y="26"/>
                </a:cxn>
                <a:cxn ang="0">
                  <a:pos x="18" y="28"/>
                </a:cxn>
                <a:cxn ang="0">
                  <a:pos x="12" y="30"/>
                </a:cxn>
                <a:cxn ang="0">
                  <a:pos x="24" y="60"/>
                </a:cxn>
                <a:cxn ang="0">
                  <a:pos x="20" y="60"/>
                </a:cxn>
                <a:cxn ang="0">
                  <a:pos x="6" y="30"/>
                </a:cxn>
                <a:cxn ang="0">
                  <a:pos x="6" y="30"/>
                </a:cxn>
                <a:cxn ang="0">
                  <a:pos x="6" y="60"/>
                </a:cxn>
                <a:cxn ang="0">
                  <a:pos x="0" y="60"/>
                </a:cxn>
                <a:cxn ang="0">
                  <a:pos x="6" y="26"/>
                </a:cxn>
                <a:cxn ang="0">
                  <a:pos x="8" y="26"/>
                </a:cxn>
                <a:cxn ang="0">
                  <a:pos x="8" y="26"/>
                </a:cxn>
                <a:cxn ang="0">
                  <a:pos x="12" y="26"/>
                </a:cxn>
                <a:cxn ang="0">
                  <a:pos x="16" y="24"/>
                </a:cxn>
                <a:cxn ang="0">
                  <a:pos x="16" y="20"/>
                </a:cxn>
                <a:cxn ang="0">
                  <a:pos x="18" y="14"/>
                </a:cxn>
                <a:cxn ang="0">
                  <a:pos x="18" y="14"/>
                </a:cxn>
                <a:cxn ang="0">
                  <a:pos x="16" y="10"/>
                </a:cxn>
                <a:cxn ang="0">
                  <a:pos x="14" y="6"/>
                </a:cxn>
                <a:cxn ang="0">
                  <a:pos x="12" y="4"/>
                </a:cxn>
                <a:cxn ang="0">
                  <a:pos x="8" y="4"/>
                </a:cxn>
                <a:cxn ang="0">
                  <a:pos x="6" y="4"/>
                </a:cxn>
                <a:cxn ang="0">
                  <a:pos x="6" y="26"/>
                </a:cxn>
              </a:cxnLst>
              <a:rect l="0" t="0" r="r" b="b"/>
              <a:pathLst>
                <a:path w="24" h="60">
                  <a:moveTo>
                    <a:pt x="0" y="60"/>
                  </a:moveTo>
                  <a:lnTo>
                    <a:pt x="0" y="0"/>
                  </a:lnTo>
                  <a:lnTo>
                    <a:pt x="6" y="0"/>
                  </a:lnTo>
                  <a:lnTo>
                    <a:pt x="6" y="0"/>
                  </a:lnTo>
                  <a:lnTo>
                    <a:pt x="12" y="0"/>
                  </a:lnTo>
                  <a:lnTo>
                    <a:pt x="18" y="2"/>
                  </a:lnTo>
                  <a:lnTo>
                    <a:pt x="22" y="6"/>
                  </a:lnTo>
                  <a:lnTo>
                    <a:pt x="22" y="14"/>
                  </a:lnTo>
                  <a:lnTo>
                    <a:pt x="22" y="14"/>
                  </a:lnTo>
                  <a:lnTo>
                    <a:pt x="22" y="20"/>
                  </a:lnTo>
                  <a:lnTo>
                    <a:pt x="20" y="26"/>
                  </a:lnTo>
                  <a:lnTo>
                    <a:pt x="18" y="28"/>
                  </a:lnTo>
                  <a:lnTo>
                    <a:pt x="12" y="30"/>
                  </a:lnTo>
                  <a:lnTo>
                    <a:pt x="24" y="60"/>
                  </a:lnTo>
                  <a:lnTo>
                    <a:pt x="20" y="60"/>
                  </a:lnTo>
                  <a:lnTo>
                    <a:pt x="6" y="30"/>
                  </a:lnTo>
                  <a:lnTo>
                    <a:pt x="6" y="30"/>
                  </a:lnTo>
                  <a:lnTo>
                    <a:pt x="6" y="60"/>
                  </a:lnTo>
                  <a:lnTo>
                    <a:pt x="0" y="60"/>
                  </a:lnTo>
                  <a:close/>
                  <a:moveTo>
                    <a:pt x="6" y="26"/>
                  </a:moveTo>
                  <a:lnTo>
                    <a:pt x="8" y="26"/>
                  </a:lnTo>
                  <a:lnTo>
                    <a:pt x="8" y="26"/>
                  </a:lnTo>
                  <a:lnTo>
                    <a:pt x="12" y="26"/>
                  </a:lnTo>
                  <a:lnTo>
                    <a:pt x="16" y="24"/>
                  </a:lnTo>
                  <a:lnTo>
                    <a:pt x="16" y="20"/>
                  </a:lnTo>
                  <a:lnTo>
                    <a:pt x="18" y="14"/>
                  </a:lnTo>
                  <a:lnTo>
                    <a:pt x="18" y="14"/>
                  </a:lnTo>
                  <a:lnTo>
                    <a:pt x="16" y="10"/>
                  </a:lnTo>
                  <a:lnTo>
                    <a:pt x="14" y="6"/>
                  </a:lnTo>
                  <a:lnTo>
                    <a:pt x="12" y="4"/>
                  </a:lnTo>
                  <a:lnTo>
                    <a:pt x="8"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8" name="Freeform 6162">
              <a:extLst>
                <a:ext uri="{FF2B5EF4-FFF2-40B4-BE49-F238E27FC236}">
                  <a16:creationId xmlns:a16="http://schemas.microsoft.com/office/drawing/2014/main" id="{90D8D2C2-9B3E-0941-8FF6-0D3279F0D887}"/>
                </a:ext>
              </a:extLst>
            </p:cNvPr>
            <p:cNvSpPr>
              <a:spLocks/>
            </p:cNvSpPr>
            <p:nvPr/>
          </p:nvSpPr>
          <p:spPr bwMode="auto">
            <a:xfrm>
              <a:off x="4950513" y="3706082"/>
              <a:ext cx="12688" cy="13194"/>
            </a:xfrm>
            <a:custGeom>
              <a:avLst/>
              <a:gdLst/>
              <a:ahLst/>
              <a:cxnLst>
                <a:cxn ang="0">
                  <a:pos x="8" y="4"/>
                </a:cxn>
                <a:cxn ang="0">
                  <a:pos x="8" y="4"/>
                </a:cxn>
                <a:cxn ang="0">
                  <a:pos x="8" y="8"/>
                </a:cxn>
                <a:cxn ang="0">
                  <a:pos x="4" y="8"/>
                </a:cxn>
                <a:cxn ang="0">
                  <a:pos x="4" y="8"/>
                </a:cxn>
                <a:cxn ang="0">
                  <a:pos x="2" y="8"/>
                </a:cxn>
                <a:cxn ang="0">
                  <a:pos x="0" y="4"/>
                </a:cxn>
                <a:cxn ang="0">
                  <a:pos x="0" y="4"/>
                </a:cxn>
                <a:cxn ang="0">
                  <a:pos x="2" y="2"/>
                </a:cxn>
                <a:cxn ang="0">
                  <a:pos x="4" y="0"/>
                </a:cxn>
                <a:cxn ang="0">
                  <a:pos x="4" y="0"/>
                </a:cxn>
                <a:cxn ang="0">
                  <a:pos x="8" y="2"/>
                </a:cxn>
                <a:cxn ang="0">
                  <a:pos x="8" y="4"/>
                </a:cxn>
                <a:cxn ang="0">
                  <a:pos x="8" y="4"/>
                </a:cxn>
              </a:cxnLst>
              <a:rect l="0" t="0" r="r" b="b"/>
              <a:pathLst>
                <a:path w="8" h="8">
                  <a:moveTo>
                    <a:pt x="8" y="4"/>
                  </a:moveTo>
                  <a:lnTo>
                    <a:pt x="8" y="4"/>
                  </a:lnTo>
                  <a:lnTo>
                    <a:pt x="8" y="8"/>
                  </a:lnTo>
                  <a:lnTo>
                    <a:pt x="4" y="8"/>
                  </a:lnTo>
                  <a:lnTo>
                    <a:pt x="4" y="8"/>
                  </a:lnTo>
                  <a:lnTo>
                    <a:pt x="2" y="8"/>
                  </a:lnTo>
                  <a:lnTo>
                    <a:pt x="0" y="4"/>
                  </a:lnTo>
                  <a:lnTo>
                    <a:pt x="0" y="4"/>
                  </a:lnTo>
                  <a:lnTo>
                    <a:pt x="2" y="2"/>
                  </a:lnTo>
                  <a:lnTo>
                    <a:pt x="4" y="0"/>
                  </a:lnTo>
                  <a:lnTo>
                    <a:pt x="4" y="0"/>
                  </a:lnTo>
                  <a:lnTo>
                    <a:pt x="8" y="2"/>
                  </a:lnTo>
                  <a:lnTo>
                    <a:pt x="8" y="4"/>
                  </a:lnTo>
                  <a:lnTo>
                    <a:pt x="8"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9" name="Freeform 6163">
              <a:extLst>
                <a:ext uri="{FF2B5EF4-FFF2-40B4-BE49-F238E27FC236}">
                  <a16:creationId xmlns:a16="http://schemas.microsoft.com/office/drawing/2014/main" id="{B770B3A4-F120-B845-96F0-F8CEB9EFE22B}"/>
                </a:ext>
              </a:extLst>
            </p:cNvPr>
            <p:cNvSpPr>
              <a:spLocks noEditPoints="1"/>
            </p:cNvSpPr>
            <p:nvPr/>
          </p:nvSpPr>
          <p:spPr bwMode="auto">
            <a:xfrm>
              <a:off x="4690417" y="3761059"/>
              <a:ext cx="44407" cy="98957"/>
            </a:xfrm>
            <a:custGeom>
              <a:avLst/>
              <a:gdLst/>
              <a:ahLst/>
              <a:cxnLst>
                <a:cxn ang="0">
                  <a:pos x="28" y="32"/>
                </a:cxn>
                <a:cxn ang="0">
                  <a:pos x="28" y="32"/>
                </a:cxn>
                <a:cxn ang="0">
                  <a:pos x="28" y="42"/>
                </a:cxn>
                <a:cxn ang="0">
                  <a:pos x="26" y="52"/>
                </a:cxn>
                <a:cxn ang="0">
                  <a:pos x="24" y="56"/>
                </a:cxn>
                <a:cxn ang="0">
                  <a:pos x="22" y="60"/>
                </a:cxn>
                <a:cxn ang="0">
                  <a:pos x="18" y="62"/>
                </a:cxn>
                <a:cxn ang="0">
                  <a:pos x="14" y="62"/>
                </a:cxn>
                <a:cxn ang="0">
                  <a:pos x="14" y="62"/>
                </a:cxn>
                <a:cxn ang="0">
                  <a:pos x="10" y="62"/>
                </a:cxn>
                <a:cxn ang="0">
                  <a:pos x="6" y="60"/>
                </a:cxn>
                <a:cxn ang="0">
                  <a:pos x="2" y="52"/>
                </a:cxn>
                <a:cxn ang="0">
                  <a:pos x="0" y="42"/>
                </a:cxn>
                <a:cxn ang="0">
                  <a:pos x="0" y="32"/>
                </a:cxn>
                <a:cxn ang="0">
                  <a:pos x="0" y="32"/>
                </a:cxn>
                <a:cxn ang="0">
                  <a:pos x="0" y="20"/>
                </a:cxn>
                <a:cxn ang="0">
                  <a:pos x="2" y="10"/>
                </a:cxn>
                <a:cxn ang="0">
                  <a:pos x="6" y="4"/>
                </a:cxn>
                <a:cxn ang="0">
                  <a:pos x="10" y="2"/>
                </a:cxn>
                <a:cxn ang="0">
                  <a:pos x="14" y="0"/>
                </a:cxn>
                <a:cxn ang="0">
                  <a:pos x="14" y="0"/>
                </a:cxn>
                <a:cxn ang="0">
                  <a:pos x="18" y="2"/>
                </a:cxn>
                <a:cxn ang="0">
                  <a:pos x="22" y="4"/>
                </a:cxn>
                <a:cxn ang="0">
                  <a:pos x="26" y="12"/>
                </a:cxn>
                <a:cxn ang="0">
                  <a:pos x="28" y="22"/>
                </a:cxn>
                <a:cxn ang="0">
                  <a:pos x="28" y="32"/>
                </a:cxn>
                <a:cxn ang="0">
                  <a:pos x="28" y="32"/>
                </a:cxn>
                <a:cxn ang="0">
                  <a:pos x="4" y="32"/>
                </a:cxn>
                <a:cxn ang="0">
                  <a:pos x="4" y="32"/>
                </a:cxn>
                <a:cxn ang="0">
                  <a:pos x="6" y="48"/>
                </a:cxn>
                <a:cxn ang="0">
                  <a:pos x="8" y="54"/>
                </a:cxn>
                <a:cxn ang="0">
                  <a:pos x="10" y="56"/>
                </a:cxn>
                <a:cxn ang="0">
                  <a:pos x="14" y="58"/>
                </a:cxn>
                <a:cxn ang="0">
                  <a:pos x="14" y="58"/>
                </a:cxn>
                <a:cxn ang="0">
                  <a:pos x="16" y="56"/>
                </a:cxn>
                <a:cxn ang="0">
                  <a:pos x="18" y="54"/>
                </a:cxn>
                <a:cxn ang="0">
                  <a:pos x="22" y="48"/>
                </a:cxn>
                <a:cxn ang="0">
                  <a:pos x="22" y="32"/>
                </a:cxn>
                <a:cxn ang="0">
                  <a:pos x="22" y="32"/>
                </a:cxn>
                <a:cxn ang="0">
                  <a:pos x="22" y="14"/>
                </a:cxn>
                <a:cxn ang="0">
                  <a:pos x="18" y="8"/>
                </a:cxn>
                <a:cxn ang="0">
                  <a:pos x="16" y="6"/>
                </a:cxn>
                <a:cxn ang="0">
                  <a:pos x="14" y="6"/>
                </a:cxn>
                <a:cxn ang="0">
                  <a:pos x="14" y="6"/>
                </a:cxn>
                <a:cxn ang="0">
                  <a:pos x="10" y="6"/>
                </a:cxn>
                <a:cxn ang="0">
                  <a:pos x="8" y="8"/>
                </a:cxn>
                <a:cxn ang="0">
                  <a:pos x="6" y="14"/>
                </a:cxn>
                <a:cxn ang="0">
                  <a:pos x="4" y="32"/>
                </a:cxn>
                <a:cxn ang="0">
                  <a:pos x="4" y="32"/>
                </a:cxn>
              </a:cxnLst>
              <a:rect l="0" t="0" r="r" b="b"/>
              <a:pathLst>
                <a:path w="28" h="62">
                  <a:moveTo>
                    <a:pt x="28" y="32"/>
                  </a:moveTo>
                  <a:lnTo>
                    <a:pt x="28" y="32"/>
                  </a:lnTo>
                  <a:lnTo>
                    <a:pt x="28" y="42"/>
                  </a:lnTo>
                  <a:lnTo>
                    <a:pt x="26" y="52"/>
                  </a:lnTo>
                  <a:lnTo>
                    <a:pt x="24" y="56"/>
                  </a:lnTo>
                  <a:lnTo>
                    <a:pt x="22" y="60"/>
                  </a:lnTo>
                  <a:lnTo>
                    <a:pt x="18" y="62"/>
                  </a:lnTo>
                  <a:lnTo>
                    <a:pt x="14" y="62"/>
                  </a:lnTo>
                  <a:lnTo>
                    <a:pt x="14" y="62"/>
                  </a:lnTo>
                  <a:lnTo>
                    <a:pt x="10" y="62"/>
                  </a:lnTo>
                  <a:lnTo>
                    <a:pt x="6" y="60"/>
                  </a:lnTo>
                  <a:lnTo>
                    <a:pt x="2" y="52"/>
                  </a:lnTo>
                  <a:lnTo>
                    <a:pt x="0" y="42"/>
                  </a:lnTo>
                  <a:lnTo>
                    <a:pt x="0" y="32"/>
                  </a:lnTo>
                  <a:lnTo>
                    <a:pt x="0" y="32"/>
                  </a:lnTo>
                  <a:lnTo>
                    <a:pt x="0" y="20"/>
                  </a:lnTo>
                  <a:lnTo>
                    <a:pt x="2" y="10"/>
                  </a:lnTo>
                  <a:lnTo>
                    <a:pt x="6" y="4"/>
                  </a:lnTo>
                  <a:lnTo>
                    <a:pt x="10" y="2"/>
                  </a:lnTo>
                  <a:lnTo>
                    <a:pt x="14" y="0"/>
                  </a:lnTo>
                  <a:lnTo>
                    <a:pt x="14" y="0"/>
                  </a:lnTo>
                  <a:lnTo>
                    <a:pt x="18" y="2"/>
                  </a:lnTo>
                  <a:lnTo>
                    <a:pt x="22" y="4"/>
                  </a:lnTo>
                  <a:lnTo>
                    <a:pt x="26" y="12"/>
                  </a:lnTo>
                  <a:lnTo>
                    <a:pt x="28" y="22"/>
                  </a:lnTo>
                  <a:lnTo>
                    <a:pt x="28" y="32"/>
                  </a:lnTo>
                  <a:lnTo>
                    <a:pt x="28" y="32"/>
                  </a:lnTo>
                  <a:close/>
                  <a:moveTo>
                    <a:pt x="4" y="32"/>
                  </a:moveTo>
                  <a:lnTo>
                    <a:pt x="4" y="32"/>
                  </a:lnTo>
                  <a:lnTo>
                    <a:pt x="6" y="48"/>
                  </a:lnTo>
                  <a:lnTo>
                    <a:pt x="8" y="54"/>
                  </a:lnTo>
                  <a:lnTo>
                    <a:pt x="10" y="56"/>
                  </a:lnTo>
                  <a:lnTo>
                    <a:pt x="14" y="58"/>
                  </a:lnTo>
                  <a:lnTo>
                    <a:pt x="14" y="58"/>
                  </a:lnTo>
                  <a:lnTo>
                    <a:pt x="16" y="56"/>
                  </a:lnTo>
                  <a:lnTo>
                    <a:pt x="18" y="54"/>
                  </a:lnTo>
                  <a:lnTo>
                    <a:pt x="22" y="48"/>
                  </a:lnTo>
                  <a:lnTo>
                    <a:pt x="22" y="32"/>
                  </a:lnTo>
                  <a:lnTo>
                    <a:pt x="22" y="32"/>
                  </a:lnTo>
                  <a:lnTo>
                    <a:pt x="22" y="14"/>
                  </a:lnTo>
                  <a:lnTo>
                    <a:pt x="18" y="8"/>
                  </a:lnTo>
                  <a:lnTo>
                    <a:pt x="16" y="6"/>
                  </a:lnTo>
                  <a:lnTo>
                    <a:pt x="14" y="6"/>
                  </a:lnTo>
                  <a:lnTo>
                    <a:pt x="14" y="6"/>
                  </a:lnTo>
                  <a:lnTo>
                    <a:pt x="10" y="6"/>
                  </a:lnTo>
                  <a:lnTo>
                    <a:pt x="8" y="8"/>
                  </a:lnTo>
                  <a:lnTo>
                    <a:pt x="6" y="14"/>
                  </a:lnTo>
                  <a:lnTo>
                    <a:pt x="4" y="32"/>
                  </a:lnTo>
                  <a:lnTo>
                    <a:pt x="4"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40" name="Freeform 6164">
              <a:extLst>
                <a:ext uri="{FF2B5EF4-FFF2-40B4-BE49-F238E27FC236}">
                  <a16:creationId xmlns:a16="http://schemas.microsoft.com/office/drawing/2014/main" id="{CDA5A7C2-4302-FF41-A544-9158A0359433}"/>
                </a:ext>
              </a:extLst>
            </p:cNvPr>
            <p:cNvSpPr>
              <a:spLocks/>
            </p:cNvSpPr>
            <p:nvPr/>
          </p:nvSpPr>
          <p:spPr bwMode="auto">
            <a:xfrm>
              <a:off x="4747512" y="3763257"/>
              <a:ext cx="31718" cy="96759"/>
            </a:xfrm>
            <a:custGeom>
              <a:avLst/>
              <a:gdLst/>
              <a:ahLst/>
              <a:cxnLst>
                <a:cxn ang="0">
                  <a:pos x="20" y="4"/>
                </a:cxn>
                <a:cxn ang="0">
                  <a:pos x="6" y="4"/>
                </a:cxn>
                <a:cxn ang="0">
                  <a:pos x="6" y="26"/>
                </a:cxn>
                <a:cxn ang="0">
                  <a:pos x="20" y="26"/>
                </a:cxn>
                <a:cxn ang="0">
                  <a:pos x="20" y="30"/>
                </a:cxn>
                <a:cxn ang="0">
                  <a:pos x="6" y="30"/>
                </a:cxn>
                <a:cxn ang="0">
                  <a:pos x="6" y="60"/>
                </a:cxn>
                <a:cxn ang="0">
                  <a:pos x="0" y="60"/>
                </a:cxn>
                <a:cxn ang="0">
                  <a:pos x="0" y="0"/>
                </a:cxn>
                <a:cxn ang="0">
                  <a:pos x="20" y="0"/>
                </a:cxn>
                <a:cxn ang="0">
                  <a:pos x="20" y="4"/>
                </a:cxn>
              </a:cxnLst>
              <a:rect l="0" t="0" r="r" b="b"/>
              <a:pathLst>
                <a:path w="20" h="60">
                  <a:moveTo>
                    <a:pt x="20" y="4"/>
                  </a:moveTo>
                  <a:lnTo>
                    <a:pt x="6" y="4"/>
                  </a:lnTo>
                  <a:lnTo>
                    <a:pt x="6" y="26"/>
                  </a:lnTo>
                  <a:lnTo>
                    <a:pt x="20" y="26"/>
                  </a:lnTo>
                  <a:lnTo>
                    <a:pt x="20" y="30"/>
                  </a:lnTo>
                  <a:lnTo>
                    <a:pt x="6" y="30"/>
                  </a:lnTo>
                  <a:lnTo>
                    <a:pt x="6" y="60"/>
                  </a:lnTo>
                  <a:lnTo>
                    <a:pt x="0" y="60"/>
                  </a:lnTo>
                  <a:lnTo>
                    <a:pt x="0" y="0"/>
                  </a:lnTo>
                  <a:lnTo>
                    <a:pt x="20" y="0"/>
                  </a:lnTo>
                  <a:lnTo>
                    <a:pt x="20"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41" name="Freeform 6165">
              <a:extLst>
                <a:ext uri="{FF2B5EF4-FFF2-40B4-BE49-F238E27FC236}">
                  <a16:creationId xmlns:a16="http://schemas.microsoft.com/office/drawing/2014/main" id="{E8F1FBA7-E917-8340-A526-25A1EAB729E3}"/>
                </a:ext>
              </a:extLst>
            </p:cNvPr>
            <p:cNvSpPr>
              <a:spLocks/>
            </p:cNvSpPr>
            <p:nvPr/>
          </p:nvSpPr>
          <p:spPr bwMode="auto">
            <a:xfrm>
              <a:off x="4813063" y="3761059"/>
              <a:ext cx="38063" cy="98957"/>
            </a:xfrm>
            <a:custGeom>
              <a:avLst/>
              <a:gdLst/>
              <a:ahLst/>
              <a:cxnLst>
                <a:cxn ang="0">
                  <a:pos x="24" y="60"/>
                </a:cxn>
                <a:cxn ang="0">
                  <a:pos x="24" y="60"/>
                </a:cxn>
                <a:cxn ang="0">
                  <a:pos x="22" y="62"/>
                </a:cxn>
                <a:cxn ang="0">
                  <a:pos x="18" y="62"/>
                </a:cxn>
                <a:cxn ang="0">
                  <a:pos x="18" y="62"/>
                </a:cxn>
                <a:cxn ang="0">
                  <a:pos x="12" y="62"/>
                </a:cxn>
                <a:cxn ang="0">
                  <a:pos x="8" y="60"/>
                </a:cxn>
                <a:cxn ang="0">
                  <a:pos x="4" y="52"/>
                </a:cxn>
                <a:cxn ang="0">
                  <a:pos x="2" y="42"/>
                </a:cxn>
                <a:cxn ang="0">
                  <a:pos x="0" y="34"/>
                </a:cxn>
                <a:cxn ang="0">
                  <a:pos x="0" y="34"/>
                </a:cxn>
                <a:cxn ang="0">
                  <a:pos x="2" y="24"/>
                </a:cxn>
                <a:cxn ang="0">
                  <a:pos x="4" y="14"/>
                </a:cxn>
                <a:cxn ang="0">
                  <a:pos x="6" y="8"/>
                </a:cxn>
                <a:cxn ang="0">
                  <a:pos x="8" y="4"/>
                </a:cxn>
                <a:cxn ang="0">
                  <a:pos x="12" y="2"/>
                </a:cxn>
                <a:cxn ang="0">
                  <a:pos x="18" y="0"/>
                </a:cxn>
                <a:cxn ang="0">
                  <a:pos x="18" y="0"/>
                </a:cxn>
                <a:cxn ang="0">
                  <a:pos x="22" y="2"/>
                </a:cxn>
                <a:cxn ang="0">
                  <a:pos x="24" y="2"/>
                </a:cxn>
                <a:cxn ang="0">
                  <a:pos x="24" y="8"/>
                </a:cxn>
                <a:cxn ang="0">
                  <a:pos x="24" y="8"/>
                </a:cxn>
                <a:cxn ang="0">
                  <a:pos x="22" y="6"/>
                </a:cxn>
                <a:cxn ang="0">
                  <a:pos x="18" y="6"/>
                </a:cxn>
                <a:cxn ang="0">
                  <a:pos x="18" y="6"/>
                </a:cxn>
                <a:cxn ang="0">
                  <a:pos x="14" y="6"/>
                </a:cxn>
                <a:cxn ang="0">
                  <a:pos x="12" y="8"/>
                </a:cxn>
                <a:cxn ang="0">
                  <a:pos x="8" y="14"/>
                </a:cxn>
                <a:cxn ang="0">
                  <a:pos x="6" y="22"/>
                </a:cxn>
                <a:cxn ang="0">
                  <a:pos x="6" y="32"/>
                </a:cxn>
                <a:cxn ang="0">
                  <a:pos x="6" y="32"/>
                </a:cxn>
                <a:cxn ang="0">
                  <a:pos x="6" y="38"/>
                </a:cxn>
                <a:cxn ang="0">
                  <a:pos x="8" y="46"/>
                </a:cxn>
                <a:cxn ang="0">
                  <a:pos x="12" y="54"/>
                </a:cxn>
                <a:cxn ang="0">
                  <a:pos x="14" y="56"/>
                </a:cxn>
                <a:cxn ang="0">
                  <a:pos x="18" y="58"/>
                </a:cxn>
                <a:cxn ang="0">
                  <a:pos x="18" y="58"/>
                </a:cxn>
                <a:cxn ang="0">
                  <a:pos x="22" y="56"/>
                </a:cxn>
                <a:cxn ang="0">
                  <a:pos x="24" y="54"/>
                </a:cxn>
                <a:cxn ang="0">
                  <a:pos x="24" y="60"/>
                </a:cxn>
              </a:cxnLst>
              <a:rect l="0" t="0" r="r" b="b"/>
              <a:pathLst>
                <a:path w="24" h="62">
                  <a:moveTo>
                    <a:pt x="24" y="60"/>
                  </a:moveTo>
                  <a:lnTo>
                    <a:pt x="24" y="60"/>
                  </a:lnTo>
                  <a:lnTo>
                    <a:pt x="22" y="62"/>
                  </a:lnTo>
                  <a:lnTo>
                    <a:pt x="18" y="62"/>
                  </a:lnTo>
                  <a:lnTo>
                    <a:pt x="18" y="62"/>
                  </a:lnTo>
                  <a:lnTo>
                    <a:pt x="12" y="62"/>
                  </a:lnTo>
                  <a:lnTo>
                    <a:pt x="8" y="60"/>
                  </a:lnTo>
                  <a:lnTo>
                    <a:pt x="4" y="52"/>
                  </a:lnTo>
                  <a:lnTo>
                    <a:pt x="2" y="42"/>
                  </a:lnTo>
                  <a:lnTo>
                    <a:pt x="0" y="34"/>
                  </a:lnTo>
                  <a:lnTo>
                    <a:pt x="0" y="34"/>
                  </a:lnTo>
                  <a:lnTo>
                    <a:pt x="2" y="24"/>
                  </a:lnTo>
                  <a:lnTo>
                    <a:pt x="4" y="14"/>
                  </a:lnTo>
                  <a:lnTo>
                    <a:pt x="6" y="8"/>
                  </a:lnTo>
                  <a:lnTo>
                    <a:pt x="8" y="4"/>
                  </a:lnTo>
                  <a:lnTo>
                    <a:pt x="12" y="2"/>
                  </a:lnTo>
                  <a:lnTo>
                    <a:pt x="18" y="0"/>
                  </a:lnTo>
                  <a:lnTo>
                    <a:pt x="18" y="0"/>
                  </a:lnTo>
                  <a:lnTo>
                    <a:pt x="22" y="2"/>
                  </a:lnTo>
                  <a:lnTo>
                    <a:pt x="24" y="2"/>
                  </a:lnTo>
                  <a:lnTo>
                    <a:pt x="24" y="8"/>
                  </a:lnTo>
                  <a:lnTo>
                    <a:pt x="24" y="8"/>
                  </a:lnTo>
                  <a:lnTo>
                    <a:pt x="22" y="6"/>
                  </a:lnTo>
                  <a:lnTo>
                    <a:pt x="18" y="6"/>
                  </a:lnTo>
                  <a:lnTo>
                    <a:pt x="18" y="6"/>
                  </a:lnTo>
                  <a:lnTo>
                    <a:pt x="14" y="6"/>
                  </a:lnTo>
                  <a:lnTo>
                    <a:pt x="12" y="8"/>
                  </a:lnTo>
                  <a:lnTo>
                    <a:pt x="8" y="14"/>
                  </a:lnTo>
                  <a:lnTo>
                    <a:pt x="6" y="22"/>
                  </a:lnTo>
                  <a:lnTo>
                    <a:pt x="6" y="32"/>
                  </a:lnTo>
                  <a:lnTo>
                    <a:pt x="6" y="32"/>
                  </a:lnTo>
                  <a:lnTo>
                    <a:pt x="6" y="38"/>
                  </a:lnTo>
                  <a:lnTo>
                    <a:pt x="8" y="46"/>
                  </a:lnTo>
                  <a:lnTo>
                    <a:pt x="12" y="54"/>
                  </a:lnTo>
                  <a:lnTo>
                    <a:pt x="14" y="56"/>
                  </a:lnTo>
                  <a:lnTo>
                    <a:pt x="18" y="58"/>
                  </a:lnTo>
                  <a:lnTo>
                    <a:pt x="18" y="58"/>
                  </a:lnTo>
                  <a:lnTo>
                    <a:pt x="22" y="56"/>
                  </a:lnTo>
                  <a:lnTo>
                    <a:pt x="24" y="54"/>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42" name="Freeform 6166">
              <a:extLst>
                <a:ext uri="{FF2B5EF4-FFF2-40B4-BE49-F238E27FC236}">
                  <a16:creationId xmlns:a16="http://schemas.microsoft.com/office/drawing/2014/main" id="{3B725402-2E65-8E45-80DC-18A93F0EC5EC}"/>
                </a:ext>
              </a:extLst>
            </p:cNvPr>
            <p:cNvSpPr>
              <a:spLocks noEditPoints="1"/>
            </p:cNvSpPr>
            <p:nvPr/>
          </p:nvSpPr>
          <p:spPr bwMode="auto">
            <a:xfrm>
              <a:off x="4861700" y="3761059"/>
              <a:ext cx="46521" cy="98957"/>
            </a:xfrm>
            <a:custGeom>
              <a:avLst/>
              <a:gdLst/>
              <a:ahLst/>
              <a:cxnLst>
                <a:cxn ang="0">
                  <a:pos x="30" y="32"/>
                </a:cxn>
                <a:cxn ang="0">
                  <a:pos x="30" y="32"/>
                </a:cxn>
                <a:cxn ang="0">
                  <a:pos x="30" y="42"/>
                </a:cxn>
                <a:cxn ang="0">
                  <a:pos x="28" y="52"/>
                </a:cxn>
                <a:cxn ang="0">
                  <a:pos x="26" y="56"/>
                </a:cxn>
                <a:cxn ang="0">
                  <a:pos x="24" y="60"/>
                </a:cxn>
                <a:cxn ang="0">
                  <a:pos x="20" y="62"/>
                </a:cxn>
                <a:cxn ang="0">
                  <a:pos x="14" y="62"/>
                </a:cxn>
                <a:cxn ang="0">
                  <a:pos x="14" y="62"/>
                </a:cxn>
                <a:cxn ang="0">
                  <a:pos x="10" y="62"/>
                </a:cxn>
                <a:cxn ang="0">
                  <a:pos x="8" y="60"/>
                </a:cxn>
                <a:cxn ang="0">
                  <a:pos x="2" y="52"/>
                </a:cxn>
                <a:cxn ang="0">
                  <a:pos x="0" y="42"/>
                </a:cxn>
                <a:cxn ang="0">
                  <a:pos x="0" y="32"/>
                </a:cxn>
                <a:cxn ang="0">
                  <a:pos x="0" y="32"/>
                </a:cxn>
                <a:cxn ang="0">
                  <a:pos x="0" y="20"/>
                </a:cxn>
                <a:cxn ang="0">
                  <a:pos x="2" y="10"/>
                </a:cxn>
                <a:cxn ang="0">
                  <a:pos x="8" y="4"/>
                </a:cxn>
                <a:cxn ang="0">
                  <a:pos x="10" y="2"/>
                </a:cxn>
                <a:cxn ang="0">
                  <a:pos x="14" y="0"/>
                </a:cxn>
                <a:cxn ang="0">
                  <a:pos x="14" y="0"/>
                </a:cxn>
                <a:cxn ang="0">
                  <a:pos x="20" y="2"/>
                </a:cxn>
                <a:cxn ang="0">
                  <a:pos x="22" y="4"/>
                </a:cxn>
                <a:cxn ang="0">
                  <a:pos x="28" y="12"/>
                </a:cxn>
                <a:cxn ang="0">
                  <a:pos x="30" y="22"/>
                </a:cxn>
                <a:cxn ang="0">
                  <a:pos x="30" y="32"/>
                </a:cxn>
                <a:cxn ang="0">
                  <a:pos x="30" y="32"/>
                </a:cxn>
                <a:cxn ang="0">
                  <a:pos x="6" y="32"/>
                </a:cxn>
                <a:cxn ang="0">
                  <a:pos x="6" y="32"/>
                </a:cxn>
                <a:cxn ang="0">
                  <a:pos x="8" y="48"/>
                </a:cxn>
                <a:cxn ang="0">
                  <a:pos x="10" y="54"/>
                </a:cxn>
                <a:cxn ang="0">
                  <a:pos x="12" y="56"/>
                </a:cxn>
                <a:cxn ang="0">
                  <a:pos x="14" y="58"/>
                </a:cxn>
                <a:cxn ang="0">
                  <a:pos x="14" y="58"/>
                </a:cxn>
                <a:cxn ang="0">
                  <a:pos x="18" y="56"/>
                </a:cxn>
                <a:cxn ang="0">
                  <a:pos x="20" y="54"/>
                </a:cxn>
                <a:cxn ang="0">
                  <a:pos x="22" y="48"/>
                </a:cxn>
                <a:cxn ang="0">
                  <a:pos x="24" y="32"/>
                </a:cxn>
                <a:cxn ang="0">
                  <a:pos x="24" y="32"/>
                </a:cxn>
                <a:cxn ang="0">
                  <a:pos x="22" y="14"/>
                </a:cxn>
                <a:cxn ang="0">
                  <a:pos x="20" y="8"/>
                </a:cxn>
                <a:cxn ang="0">
                  <a:pos x="18" y="6"/>
                </a:cxn>
                <a:cxn ang="0">
                  <a:pos x="14" y="6"/>
                </a:cxn>
                <a:cxn ang="0">
                  <a:pos x="14" y="6"/>
                </a:cxn>
                <a:cxn ang="0">
                  <a:pos x="12" y="6"/>
                </a:cxn>
                <a:cxn ang="0">
                  <a:pos x="10" y="8"/>
                </a:cxn>
                <a:cxn ang="0">
                  <a:pos x="8" y="14"/>
                </a:cxn>
                <a:cxn ang="0">
                  <a:pos x="6" y="32"/>
                </a:cxn>
                <a:cxn ang="0">
                  <a:pos x="6" y="32"/>
                </a:cxn>
              </a:cxnLst>
              <a:rect l="0" t="0" r="r" b="b"/>
              <a:pathLst>
                <a:path w="30" h="62">
                  <a:moveTo>
                    <a:pt x="30" y="32"/>
                  </a:moveTo>
                  <a:lnTo>
                    <a:pt x="30" y="32"/>
                  </a:lnTo>
                  <a:lnTo>
                    <a:pt x="30" y="42"/>
                  </a:lnTo>
                  <a:lnTo>
                    <a:pt x="28" y="52"/>
                  </a:lnTo>
                  <a:lnTo>
                    <a:pt x="26" y="56"/>
                  </a:lnTo>
                  <a:lnTo>
                    <a:pt x="24" y="60"/>
                  </a:lnTo>
                  <a:lnTo>
                    <a:pt x="20" y="62"/>
                  </a:lnTo>
                  <a:lnTo>
                    <a:pt x="14" y="62"/>
                  </a:lnTo>
                  <a:lnTo>
                    <a:pt x="14" y="62"/>
                  </a:lnTo>
                  <a:lnTo>
                    <a:pt x="10" y="62"/>
                  </a:lnTo>
                  <a:lnTo>
                    <a:pt x="8" y="60"/>
                  </a:lnTo>
                  <a:lnTo>
                    <a:pt x="2" y="52"/>
                  </a:lnTo>
                  <a:lnTo>
                    <a:pt x="0" y="42"/>
                  </a:lnTo>
                  <a:lnTo>
                    <a:pt x="0" y="32"/>
                  </a:lnTo>
                  <a:lnTo>
                    <a:pt x="0" y="32"/>
                  </a:lnTo>
                  <a:lnTo>
                    <a:pt x="0" y="20"/>
                  </a:lnTo>
                  <a:lnTo>
                    <a:pt x="2" y="10"/>
                  </a:lnTo>
                  <a:lnTo>
                    <a:pt x="8" y="4"/>
                  </a:lnTo>
                  <a:lnTo>
                    <a:pt x="10" y="2"/>
                  </a:lnTo>
                  <a:lnTo>
                    <a:pt x="14" y="0"/>
                  </a:lnTo>
                  <a:lnTo>
                    <a:pt x="14" y="0"/>
                  </a:lnTo>
                  <a:lnTo>
                    <a:pt x="20" y="2"/>
                  </a:lnTo>
                  <a:lnTo>
                    <a:pt x="22" y="4"/>
                  </a:lnTo>
                  <a:lnTo>
                    <a:pt x="28" y="12"/>
                  </a:lnTo>
                  <a:lnTo>
                    <a:pt x="30" y="22"/>
                  </a:lnTo>
                  <a:lnTo>
                    <a:pt x="30" y="32"/>
                  </a:lnTo>
                  <a:lnTo>
                    <a:pt x="30" y="32"/>
                  </a:lnTo>
                  <a:close/>
                  <a:moveTo>
                    <a:pt x="6" y="32"/>
                  </a:moveTo>
                  <a:lnTo>
                    <a:pt x="6" y="32"/>
                  </a:lnTo>
                  <a:lnTo>
                    <a:pt x="8" y="48"/>
                  </a:lnTo>
                  <a:lnTo>
                    <a:pt x="10" y="54"/>
                  </a:lnTo>
                  <a:lnTo>
                    <a:pt x="12" y="56"/>
                  </a:lnTo>
                  <a:lnTo>
                    <a:pt x="14" y="58"/>
                  </a:lnTo>
                  <a:lnTo>
                    <a:pt x="14" y="58"/>
                  </a:lnTo>
                  <a:lnTo>
                    <a:pt x="18" y="56"/>
                  </a:lnTo>
                  <a:lnTo>
                    <a:pt x="20" y="54"/>
                  </a:lnTo>
                  <a:lnTo>
                    <a:pt x="22" y="48"/>
                  </a:lnTo>
                  <a:lnTo>
                    <a:pt x="24" y="32"/>
                  </a:lnTo>
                  <a:lnTo>
                    <a:pt x="24" y="32"/>
                  </a:lnTo>
                  <a:lnTo>
                    <a:pt x="22" y="14"/>
                  </a:lnTo>
                  <a:lnTo>
                    <a:pt x="20" y="8"/>
                  </a:lnTo>
                  <a:lnTo>
                    <a:pt x="18" y="6"/>
                  </a:lnTo>
                  <a:lnTo>
                    <a:pt x="14" y="6"/>
                  </a:lnTo>
                  <a:lnTo>
                    <a:pt x="14" y="6"/>
                  </a:lnTo>
                  <a:lnTo>
                    <a:pt x="12" y="6"/>
                  </a:lnTo>
                  <a:lnTo>
                    <a:pt x="10" y="8"/>
                  </a:lnTo>
                  <a:lnTo>
                    <a:pt x="8" y="14"/>
                  </a:lnTo>
                  <a:lnTo>
                    <a:pt x="6" y="32"/>
                  </a:lnTo>
                  <a:lnTo>
                    <a:pt x="6"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43" name="Freeform 6167">
              <a:extLst>
                <a:ext uri="{FF2B5EF4-FFF2-40B4-BE49-F238E27FC236}">
                  <a16:creationId xmlns:a16="http://schemas.microsoft.com/office/drawing/2014/main" id="{8D826656-CC79-834F-863A-AB3C961D997D}"/>
                </a:ext>
              </a:extLst>
            </p:cNvPr>
            <p:cNvSpPr>
              <a:spLocks/>
            </p:cNvSpPr>
            <p:nvPr/>
          </p:nvSpPr>
          <p:spPr bwMode="auto">
            <a:xfrm>
              <a:off x="4920908" y="3763257"/>
              <a:ext cx="38063" cy="96759"/>
            </a:xfrm>
            <a:custGeom>
              <a:avLst/>
              <a:gdLst/>
              <a:ahLst/>
              <a:cxnLst>
                <a:cxn ang="0">
                  <a:pos x="24" y="60"/>
                </a:cxn>
                <a:cxn ang="0">
                  <a:pos x="20" y="60"/>
                </a:cxn>
                <a:cxn ang="0">
                  <a:pos x="6" y="20"/>
                </a:cxn>
                <a:cxn ang="0">
                  <a:pos x="6" y="20"/>
                </a:cxn>
                <a:cxn ang="0">
                  <a:pos x="4" y="12"/>
                </a:cxn>
                <a:cxn ang="0">
                  <a:pos x="4" y="12"/>
                </a:cxn>
                <a:cxn ang="0">
                  <a:pos x="4" y="12"/>
                </a:cxn>
                <a:cxn ang="0">
                  <a:pos x="4" y="24"/>
                </a:cxn>
                <a:cxn ang="0">
                  <a:pos x="4" y="60"/>
                </a:cxn>
                <a:cxn ang="0">
                  <a:pos x="0" y="60"/>
                </a:cxn>
                <a:cxn ang="0">
                  <a:pos x="0" y="0"/>
                </a:cxn>
                <a:cxn ang="0">
                  <a:pos x="4" y="0"/>
                </a:cxn>
                <a:cxn ang="0">
                  <a:pos x="18" y="42"/>
                </a:cxn>
                <a:cxn ang="0">
                  <a:pos x="18" y="42"/>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20"/>
                  </a:lnTo>
                  <a:lnTo>
                    <a:pt x="6" y="20"/>
                  </a:lnTo>
                  <a:lnTo>
                    <a:pt x="4" y="12"/>
                  </a:lnTo>
                  <a:lnTo>
                    <a:pt x="4" y="12"/>
                  </a:lnTo>
                  <a:lnTo>
                    <a:pt x="4" y="12"/>
                  </a:lnTo>
                  <a:lnTo>
                    <a:pt x="4" y="24"/>
                  </a:lnTo>
                  <a:lnTo>
                    <a:pt x="4" y="60"/>
                  </a:lnTo>
                  <a:lnTo>
                    <a:pt x="0" y="60"/>
                  </a:lnTo>
                  <a:lnTo>
                    <a:pt x="0" y="0"/>
                  </a:lnTo>
                  <a:lnTo>
                    <a:pt x="4" y="0"/>
                  </a:lnTo>
                  <a:lnTo>
                    <a:pt x="18" y="42"/>
                  </a:lnTo>
                  <a:lnTo>
                    <a:pt x="18" y="42"/>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44" name="Freeform 6168">
              <a:extLst>
                <a:ext uri="{FF2B5EF4-FFF2-40B4-BE49-F238E27FC236}">
                  <a16:creationId xmlns:a16="http://schemas.microsoft.com/office/drawing/2014/main" id="{18B434D6-C7FB-2542-954A-091475B68767}"/>
                </a:ext>
              </a:extLst>
            </p:cNvPr>
            <p:cNvSpPr>
              <a:spLocks/>
            </p:cNvSpPr>
            <p:nvPr/>
          </p:nvSpPr>
          <p:spPr bwMode="auto">
            <a:xfrm>
              <a:off x="4971658" y="3761059"/>
              <a:ext cx="44406" cy="98957"/>
            </a:xfrm>
            <a:custGeom>
              <a:avLst/>
              <a:gdLst/>
              <a:ahLst/>
              <a:cxnLst>
                <a:cxn ang="0">
                  <a:pos x="14" y="30"/>
                </a:cxn>
                <a:cxn ang="0">
                  <a:pos x="28" y="30"/>
                </a:cxn>
                <a:cxn ang="0">
                  <a:pos x="28" y="40"/>
                </a:cxn>
                <a:cxn ang="0">
                  <a:pos x="28" y="40"/>
                </a:cxn>
                <a:cxn ang="0">
                  <a:pos x="28" y="48"/>
                </a:cxn>
                <a:cxn ang="0">
                  <a:pos x="26" y="56"/>
                </a:cxn>
                <a:cxn ang="0">
                  <a:pos x="22" y="60"/>
                </a:cxn>
                <a:cxn ang="0">
                  <a:pos x="18" y="62"/>
                </a:cxn>
                <a:cxn ang="0">
                  <a:pos x="14" y="62"/>
                </a:cxn>
                <a:cxn ang="0">
                  <a:pos x="14" y="62"/>
                </a:cxn>
                <a:cxn ang="0">
                  <a:pos x="10" y="62"/>
                </a:cxn>
                <a:cxn ang="0">
                  <a:pos x="8" y="60"/>
                </a:cxn>
                <a:cxn ang="0">
                  <a:pos x="2" y="54"/>
                </a:cxn>
                <a:cxn ang="0">
                  <a:pos x="2" y="44"/>
                </a:cxn>
                <a:cxn ang="0">
                  <a:pos x="0" y="30"/>
                </a:cxn>
                <a:cxn ang="0">
                  <a:pos x="0" y="30"/>
                </a:cxn>
                <a:cxn ang="0">
                  <a:pos x="2" y="20"/>
                </a:cxn>
                <a:cxn ang="0">
                  <a:pos x="4" y="10"/>
                </a:cxn>
                <a:cxn ang="0">
                  <a:pos x="8" y="4"/>
                </a:cxn>
                <a:cxn ang="0">
                  <a:pos x="10" y="2"/>
                </a:cxn>
                <a:cxn ang="0">
                  <a:pos x="16" y="0"/>
                </a:cxn>
                <a:cxn ang="0">
                  <a:pos x="16" y="0"/>
                </a:cxn>
                <a:cxn ang="0">
                  <a:pos x="20" y="2"/>
                </a:cxn>
                <a:cxn ang="0">
                  <a:pos x="24" y="4"/>
                </a:cxn>
                <a:cxn ang="0">
                  <a:pos x="26" y="8"/>
                </a:cxn>
                <a:cxn ang="0">
                  <a:pos x="28" y="12"/>
                </a:cxn>
                <a:cxn ang="0">
                  <a:pos x="22" y="14"/>
                </a:cxn>
                <a:cxn ang="0">
                  <a:pos x="22" y="14"/>
                </a:cxn>
                <a:cxn ang="0">
                  <a:pos x="20" y="8"/>
                </a:cxn>
                <a:cxn ang="0">
                  <a:pos x="18" y="6"/>
                </a:cxn>
                <a:cxn ang="0">
                  <a:pos x="16" y="6"/>
                </a:cxn>
                <a:cxn ang="0">
                  <a:pos x="16" y="6"/>
                </a:cxn>
                <a:cxn ang="0">
                  <a:pos x="12" y="6"/>
                </a:cxn>
                <a:cxn ang="0">
                  <a:pos x="10" y="8"/>
                </a:cxn>
                <a:cxn ang="0">
                  <a:pos x="8" y="14"/>
                </a:cxn>
                <a:cxn ang="0">
                  <a:pos x="6" y="22"/>
                </a:cxn>
                <a:cxn ang="0">
                  <a:pos x="6" y="30"/>
                </a:cxn>
                <a:cxn ang="0">
                  <a:pos x="6" y="30"/>
                </a:cxn>
                <a:cxn ang="0">
                  <a:pos x="6" y="44"/>
                </a:cxn>
                <a:cxn ang="0">
                  <a:pos x="8" y="52"/>
                </a:cxn>
                <a:cxn ang="0">
                  <a:pos x="12" y="56"/>
                </a:cxn>
                <a:cxn ang="0">
                  <a:pos x="16" y="58"/>
                </a:cxn>
                <a:cxn ang="0">
                  <a:pos x="16" y="58"/>
                </a:cxn>
                <a:cxn ang="0">
                  <a:pos x="18" y="56"/>
                </a:cxn>
                <a:cxn ang="0">
                  <a:pos x="20" y="54"/>
                </a:cxn>
                <a:cxn ang="0">
                  <a:pos x="22" y="40"/>
                </a:cxn>
                <a:cxn ang="0">
                  <a:pos x="22" y="34"/>
                </a:cxn>
                <a:cxn ang="0">
                  <a:pos x="14" y="34"/>
                </a:cxn>
                <a:cxn ang="0">
                  <a:pos x="14" y="30"/>
                </a:cxn>
              </a:cxnLst>
              <a:rect l="0" t="0" r="r" b="b"/>
              <a:pathLst>
                <a:path w="28" h="62">
                  <a:moveTo>
                    <a:pt x="14" y="30"/>
                  </a:moveTo>
                  <a:lnTo>
                    <a:pt x="28" y="30"/>
                  </a:lnTo>
                  <a:lnTo>
                    <a:pt x="28" y="40"/>
                  </a:lnTo>
                  <a:lnTo>
                    <a:pt x="28" y="40"/>
                  </a:lnTo>
                  <a:lnTo>
                    <a:pt x="28" y="48"/>
                  </a:lnTo>
                  <a:lnTo>
                    <a:pt x="26" y="56"/>
                  </a:lnTo>
                  <a:lnTo>
                    <a:pt x="22" y="60"/>
                  </a:lnTo>
                  <a:lnTo>
                    <a:pt x="18" y="62"/>
                  </a:lnTo>
                  <a:lnTo>
                    <a:pt x="14" y="62"/>
                  </a:lnTo>
                  <a:lnTo>
                    <a:pt x="14" y="62"/>
                  </a:lnTo>
                  <a:lnTo>
                    <a:pt x="10" y="62"/>
                  </a:lnTo>
                  <a:lnTo>
                    <a:pt x="8" y="60"/>
                  </a:lnTo>
                  <a:lnTo>
                    <a:pt x="2" y="54"/>
                  </a:lnTo>
                  <a:lnTo>
                    <a:pt x="2" y="44"/>
                  </a:lnTo>
                  <a:lnTo>
                    <a:pt x="0" y="30"/>
                  </a:lnTo>
                  <a:lnTo>
                    <a:pt x="0" y="30"/>
                  </a:lnTo>
                  <a:lnTo>
                    <a:pt x="2" y="20"/>
                  </a:lnTo>
                  <a:lnTo>
                    <a:pt x="4" y="10"/>
                  </a:lnTo>
                  <a:lnTo>
                    <a:pt x="8" y="4"/>
                  </a:lnTo>
                  <a:lnTo>
                    <a:pt x="10" y="2"/>
                  </a:lnTo>
                  <a:lnTo>
                    <a:pt x="16" y="0"/>
                  </a:lnTo>
                  <a:lnTo>
                    <a:pt x="16" y="0"/>
                  </a:lnTo>
                  <a:lnTo>
                    <a:pt x="20" y="2"/>
                  </a:lnTo>
                  <a:lnTo>
                    <a:pt x="24" y="4"/>
                  </a:lnTo>
                  <a:lnTo>
                    <a:pt x="26" y="8"/>
                  </a:lnTo>
                  <a:lnTo>
                    <a:pt x="28" y="12"/>
                  </a:lnTo>
                  <a:lnTo>
                    <a:pt x="22" y="14"/>
                  </a:lnTo>
                  <a:lnTo>
                    <a:pt x="22" y="14"/>
                  </a:lnTo>
                  <a:lnTo>
                    <a:pt x="20" y="8"/>
                  </a:lnTo>
                  <a:lnTo>
                    <a:pt x="18" y="6"/>
                  </a:lnTo>
                  <a:lnTo>
                    <a:pt x="16" y="6"/>
                  </a:lnTo>
                  <a:lnTo>
                    <a:pt x="16" y="6"/>
                  </a:lnTo>
                  <a:lnTo>
                    <a:pt x="12" y="6"/>
                  </a:lnTo>
                  <a:lnTo>
                    <a:pt x="10" y="8"/>
                  </a:lnTo>
                  <a:lnTo>
                    <a:pt x="8" y="14"/>
                  </a:lnTo>
                  <a:lnTo>
                    <a:pt x="6" y="22"/>
                  </a:lnTo>
                  <a:lnTo>
                    <a:pt x="6" y="30"/>
                  </a:lnTo>
                  <a:lnTo>
                    <a:pt x="6" y="30"/>
                  </a:lnTo>
                  <a:lnTo>
                    <a:pt x="6" y="44"/>
                  </a:lnTo>
                  <a:lnTo>
                    <a:pt x="8" y="52"/>
                  </a:lnTo>
                  <a:lnTo>
                    <a:pt x="12" y="56"/>
                  </a:lnTo>
                  <a:lnTo>
                    <a:pt x="16" y="58"/>
                  </a:lnTo>
                  <a:lnTo>
                    <a:pt x="16" y="58"/>
                  </a:lnTo>
                  <a:lnTo>
                    <a:pt x="18" y="56"/>
                  </a:lnTo>
                  <a:lnTo>
                    <a:pt x="20" y="54"/>
                  </a:lnTo>
                  <a:lnTo>
                    <a:pt x="22" y="40"/>
                  </a:lnTo>
                  <a:lnTo>
                    <a:pt x="22" y="34"/>
                  </a:lnTo>
                  <a:lnTo>
                    <a:pt x="14" y="34"/>
                  </a:lnTo>
                  <a:lnTo>
                    <a:pt x="14" y="3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45" name="Freeform 6169">
              <a:extLst>
                <a:ext uri="{FF2B5EF4-FFF2-40B4-BE49-F238E27FC236}">
                  <a16:creationId xmlns:a16="http://schemas.microsoft.com/office/drawing/2014/main" id="{13AD0887-01EF-EB49-85F9-8BC4C82479F9}"/>
                </a:ext>
              </a:extLst>
            </p:cNvPr>
            <p:cNvSpPr>
              <a:spLocks noEditPoints="1"/>
            </p:cNvSpPr>
            <p:nvPr/>
          </p:nvSpPr>
          <p:spPr bwMode="auto">
            <a:xfrm>
              <a:off x="5026638" y="3761059"/>
              <a:ext cx="46521" cy="98957"/>
            </a:xfrm>
            <a:custGeom>
              <a:avLst/>
              <a:gdLst/>
              <a:ahLst/>
              <a:cxnLst>
                <a:cxn ang="0">
                  <a:pos x="30" y="32"/>
                </a:cxn>
                <a:cxn ang="0">
                  <a:pos x="30" y="32"/>
                </a:cxn>
                <a:cxn ang="0">
                  <a:pos x="28" y="42"/>
                </a:cxn>
                <a:cxn ang="0">
                  <a:pos x="28" y="52"/>
                </a:cxn>
                <a:cxn ang="0">
                  <a:pos x="26" y="56"/>
                </a:cxn>
                <a:cxn ang="0">
                  <a:pos x="22" y="60"/>
                </a:cxn>
                <a:cxn ang="0">
                  <a:pos x="20" y="62"/>
                </a:cxn>
                <a:cxn ang="0">
                  <a:pos x="14" y="62"/>
                </a:cxn>
                <a:cxn ang="0">
                  <a:pos x="14" y="62"/>
                </a:cxn>
                <a:cxn ang="0">
                  <a:pos x="10" y="62"/>
                </a:cxn>
                <a:cxn ang="0">
                  <a:pos x="6" y="60"/>
                </a:cxn>
                <a:cxn ang="0">
                  <a:pos x="2" y="52"/>
                </a:cxn>
                <a:cxn ang="0">
                  <a:pos x="0" y="42"/>
                </a:cxn>
                <a:cxn ang="0">
                  <a:pos x="0" y="32"/>
                </a:cxn>
                <a:cxn ang="0">
                  <a:pos x="0" y="32"/>
                </a:cxn>
                <a:cxn ang="0">
                  <a:pos x="0" y="20"/>
                </a:cxn>
                <a:cxn ang="0">
                  <a:pos x="2" y="10"/>
                </a:cxn>
                <a:cxn ang="0">
                  <a:pos x="6" y="4"/>
                </a:cxn>
                <a:cxn ang="0">
                  <a:pos x="10" y="2"/>
                </a:cxn>
                <a:cxn ang="0">
                  <a:pos x="14" y="0"/>
                </a:cxn>
                <a:cxn ang="0">
                  <a:pos x="14" y="0"/>
                </a:cxn>
                <a:cxn ang="0">
                  <a:pos x="18" y="2"/>
                </a:cxn>
                <a:cxn ang="0">
                  <a:pos x="22" y="4"/>
                </a:cxn>
                <a:cxn ang="0">
                  <a:pos x="26" y="12"/>
                </a:cxn>
                <a:cxn ang="0">
                  <a:pos x="28" y="22"/>
                </a:cxn>
                <a:cxn ang="0">
                  <a:pos x="30" y="32"/>
                </a:cxn>
                <a:cxn ang="0">
                  <a:pos x="30" y="32"/>
                </a:cxn>
                <a:cxn ang="0">
                  <a:pos x="6" y="32"/>
                </a:cxn>
                <a:cxn ang="0">
                  <a:pos x="6" y="32"/>
                </a:cxn>
                <a:cxn ang="0">
                  <a:pos x="6" y="48"/>
                </a:cxn>
                <a:cxn ang="0">
                  <a:pos x="10" y="54"/>
                </a:cxn>
                <a:cxn ang="0">
                  <a:pos x="12" y="56"/>
                </a:cxn>
                <a:cxn ang="0">
                  <a:pos x="14" y="58"/>
                </a:cxn>
                <a:cxn ang="0">
                  <a:pos x="14" y="58"/>
                </a:cxn>
                <a:cxn ang="0">
                  <a:pos x="18" y="56"/>
                </a:cxn>
                <a:cxn ang="0">
                  <a:pos x="20" y="54"/>
                </a:cxn>
                <a:cxn ang="0">
                  <a:pos x="22" y="48"/>
                </a:cxn>
                <a:cxn ang="0">
                  <a:pos x="24" y="32"/>
                </a:cxn>
                <a:cxn ang="0">
                  <a:pos x="24" y="32"/>
                </a:cxn>
                <a:cxn ang="0">
                  <a:pos x="22" y="14"/>
                </a:cxn>
                <a:cxn ang="0">
                  <a:pos x="20" y="8"/>
                </a:cxn>
                <a:cxn ang="0">
                  <a:pos x="18" y="6"/>
                </a:cxn>
                <a:cxn ang="0">
                  <a:pos x="14" y="6"/>
                </a:cxn>
                <a:cxn ang="0">
                  <a:pos x="14" y="6"/>
                </a:cxn>
                <a:cxn ang="0">
                  <a:pos x="12" y="6"/>
                </a:cxn>
                <a:cxn ang="0">
                  <a:pos x="10" y="8"/>
                </a:cxn>
                <a:cxn ang="0">
                  <a:pos x="6" y="14"/>
                </a:cxn>
                <a:cxn ang="0">
                  <a:pos x="6" y="32"/>
                </a:cxn>
                <a:cxn ang="0">
                  <a:pos x="6" y="32"/>
                </a:cxn>
              </a:cxnLst>
              <a:rect l="0" t="0" r="r" b="b"/>
              <a:pathLst>
                <a:path w="30" h="62">
                  <a:moveTo>
                    <a:pt x="30" y="32"/>
                  </a:moveTo>
                  <a:lnTo>
                    <a:pt x="30" y="32"/>
                  </a:lnTo>
                  <a:lnTo>
                    <a:pt x="28" y="42"/>
                  </a:lnTo>
                  <a:lnTo>
                    <a:pt x="28" y="52"/>
                  </a:lnTo>
                  <a:lnTo>
                    <a:pt x="26" y="56"/>
                  </a:lnTo>
                  <a:lnTo>
                    <a:pt x="22" y="60"/>
                  </a:lnTo>
                  <a:lnTo>
                    <a:pt x="20" y="62"/>
                  </a:lnTo>
                  <a:lnTo>
                    <a:pt x="14" y="62"/>
                  </a:lnTo>
                  <a:lnTo>
                    <a:pt x="14" y="62"/>
                  </a:lnTo>
                  <a:lnTo>
                    <a:pt x="10" y="62"/>
                  </a:lnTo>
                  <a:lnTo>
                    <a:pt x="6" y="60"/>
                  </a:lnTo>
                  <a:lnTo>
                    <a:pt x="2" y="52"/>
                  </a:lnTo>
                  <a:lnTo>
                    <a:pt x="0" y="42"/>
                  </a:lnTo>
                  <a:lnTo>
                    <a:pt x="0" y="32"/>
                  </a:lnTo>
                  <a:lnTo>
                    <a:pt x="0" y="32"/>
                  </a:lnTo>
                  <a:lnTo>
                    <a:pt x="0" y="20"/>
                  </a:lnTo>
                  <a:lnTo>
                    <a:pt x="2" y="10"/>
                  </a:lnTo>
                  <a:lnTo>
                    <a:pt x="6" y="4"/>
                  </a:lnTo>
                  <a:lnTo>
                    <a:pt x="10" y="2"/>
                  </a:lnTo>
                  <a:lnTo>
                    <a:pt x="14" y="0"/>
                  </a:lnTo>
                  <a:lnTo>
                    <a:pt x="14" y="0"/>
                  </a:lnTo>
                  <a:lnTo>
                    <a:pt x="18" y="2"/>
                  </a:lnTo>
                  <a:lnTo>
                    <a:pt x="22" y="4"/>
                  </a:lnTo>
                  <a:lnTo>
                    <a:pt x="26" y="12"/>
                  </a:lnTo>
                  <a:lnTo>
                    <a:pt x="28" y="22"/>
                  </a:lnTo>
                  <a:lnTo>
                    <a:pt x="30" y="32"/>
                  </a:lnTo>
                  <a:lnTo>
                    <a:pt x="30" y="32"/>
                  </a:lnTo>
                  <a:close/>
                  <a:moveTo>
                    <a:pt x="6" y="32"/>
                  </a:moveTo>
                  <a:lnTo>
                    <a:pt x="6" y="32"/>
                  </a:lnTo>
                  <a:lnTo>
                    <a:pt x="6" y="48"/>
                  </a:lnTo>
                  <a:lnTo>
                    <a:pt x="10" y="54"/>
                  </a:lnTo>
                  <a:lnTo>
                    <a:pt x="12" y="56"/>
                  </a:lnTo>
                  <a:lnTo>
                    <a:pt x="14" y="58"/>
                  </a:lnTo>
                  <a:lnTo>
                    <a:pt x="14" y="58"/>
                  </a:lnTo>
                  <a:lnTo>
                    <a:pt x="18" y="56"/>
                  </a:lnTo>
                  <a:lnTo>
                    <a:pt x="20" y="54"/>
                  </a:lnTo>
                  <a:lnTo>
                    <a:pt x="22" y="48"/>
                  </a:lnTo>
                  <a:lnTo>
                    <a:pt x="24" y="32"/>
                  </a:lnTo>
                  <a:lnTo>
                    <a:pt x="24" y="32"/>
                  </a:lnTo>
                  <a:lnTo>
                    <a:pt x="22" y="14"/>
                  </a:lnTo>
                  <a:lnTo>
                    <a:pt x="20" y="8"/>
                  </a:lnTo>
                  <a:lnTo>
                    <a:pt x="18" y="6"/>
                  </a:lnTo>
                  <a:lnTo>
                    <a:pt x="14" y="6"/>
                  </a:lnTo>
                  <a:lnTo>
                    <a:pt x="14" y="6"/>
                  </a:lnTo>
                  <a:lnTo>
                    <a:pt x="12" y="6"/>
                  </a:lnTo>
                  <a:lnTo>
                    <a:pt x="10" y="8"/>
                  </a:lnTo>
                  <a:lnTo>
                    <a:pt x="6" y="14"/>
                  </a:lnTo>
                  <a:lnTo>
                    <a:pt x="6" y="32"/>
                  </a:lnTo>
                  <a:lnTo>
                    <a:pt x="6" y="3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46" name="Freeform 6170">
              <a:extLst>
                <a:ext uri="{FF2B5EF4-FFF2-40B4-BE49-F238E27FC236}">
                  <a16:creationId xmlns:a16="http://schemas.microsoft.com/office/drawing/2014/main" id="{D67D6F04-AC71-604B-941E-2B5CF08A119E}"/>
                </a:ext>
              </a:extLst>
            </p:cNvPr>
            <p:cNvSpPr>
              <a:spLocks/>
            </p:cNvSpPr>
            <p:nvPr/>
          </p:nvSpPr>
          <p:spPr bwMode="auto">
            <a:xfrm>
              <a:off x="4440895" y="5100285"/>
              <a:ext cx="38063" cy="94560"/>
            </a:xfrm>
            <a:custGeom>
              <a:avLst/>
              <a:gdLst/>
              <a:ahLst/>
              <a:cxnLst>
                <a:cxn ang="0">
                  <a:pos x="24" y="60"/>
                </a:cxn>
                <a:cxn ang="0">
                  <a:pos x="20" y="60"/>
                </a:cxn>
                <a:cxn ang="0">
                  <a:pos x="6" y="20"/>
                </a:cxn>
                <a:cxn ang="0">
                  <a:pos x="6" y="20"/>
                </a:cxn>
                <a:cxn ang="0">
                  <a:pos x="4" y="12"/>
                </a:cxn>
                <a:cxn ang="0">
                  <a:pos x="4" y="12"/>
                </a:cxn>
                <a:cxn ang="0">
                  <a:pos x="4" y="12"/>
                </a:cxn>
                <a:cxn ang="0">
                  <a:pos x="4" y="24"/>
                </a:cxn>
                <a:cxn ang="0">
                  <a:pos x="4" y="60"/>
                </a:cxn>
                <a:cxn ang="0">
                  <a:pos x="0" y="60"/>
                </a:cxn>
                <a:cxn ang="0">
                  <a:pos x="0" y="0"/>
                </a:cxn>
                <a:cxn ang="0">
                  <a:pos x="4" y="0"/>
                </a:cxn>
                <a:cxn ang="0">
                  <a:pos x="18" y="42"/>
                </a:cxn>
                <a:cxn ang="0">
                  <a:pos x="18" y="42"/>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20"/>
                  </a:lnTo>
                  <a:lnTo>
                    <a:pt x="6" y="20"/>
                  </a:lnTo>
                  <a:lnTo>
                    <a:pt x="4" y="12"/>
                  </a:lnTo>
                  <a:lnTo>
                    <a:pt x="4" y="12"/>
                  </a:lnTo>
                  <a:lnTo>
                    <a:pt x="4" y="12"/>
                  </a:lnTo>
                  <a:lnTo>
                    <a:pt x="4" y="24"/>
                  </a:lnTo>
                  <a:lnTo>
                    <a:pt x="4" y="60"/>
                  </a:lnTo>
                  <a:lnTo>
                    <a:pt x="0" y="60"/>
                  </a:lnTo>
                  <a:lnTo>
                    <a:pt x="0" y="0"/>
                  </a:lnTo>
                  <a:lnTo>
                    <a:pt x="4" y="0"/>
                  </a:lnTo>
                  <a:lnTo>
                    <a:pt x="18" y="42"/>
                  </a:lnTo>
                  <a:lnTo>
                    <a:pt x="18" y="42"/>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47" name="Freeform 6171">
              <a:extLst>
                <a:ext uri="{FF2B5EF4-FFF2-40B4-BE49-F238E27FC236}">
                  <a16:creationId xmlns:a16="http://schemas.microsoft.com/office/drawing/2014/main" id="{D7A4452E-3485-F94B-88A4-4E71D49A1837}"/>
                </a:ext>
              </a:extLst>
            </p:cNvPr>
            <p:cNvSpPr>
              <a:spLocks noEditPoints="1"/>
            </p:cNvSpPr>
            <p:nvPr/>
          </p:nvSpPr>
          <p:spPr bwMode="auto">
            <a:xfrm>
              <a:off x="4489532" y="5100285"/>
              <a:ext cx="44406" cy="94560"/>
            </a:xfrm>
            <a:custGeom>
              <a:avLst/>
              <a:gdLst/>
              <a:ahLst/>
              <a:cxnLst>
                <a:cxn ang="0">
                  <a:pos x="28" y="60"/>
                </a:cxn>
                <a:cxn ang="0">
                  <a:pos x="24" y="60"/>
                </a:cxn>
                <a:cxn ang="0">
                  <a:pos x="20" y="48"/>
                </a:cxn>
                <a:cxn ang="0">
                  <a:pos x="8" y="48"/>
                </a:cxn>
                <a:cxn ang="0">
                  <a:pos x="6" y="60"/>
                </a:cxn>
                <a:cxn ang="0">
                  <a:pos x="0" y="60"/>
                </a:cxn>
                <a:cxn ang="0">
                  <a:pos x="12" y="0"/>
                </a:cxn>
                <a:cxn ang="0">
                  <a:pos x="16" y="0"/>
                </a:cxn>
                <a:cxn ang="0">
                  <a:pos x="28" y="60"/>
                </a:cxn>
                <a:cxn ang="0">
                  <a:pos x="20" y="44"/>
                </a:cxn>
                <a:cxn ang="0">
                  <a:pos x="16" y="20"/>
                </a:cxn>
                <a:cxn ang="0">
                  <a:pos x="16" y="20"/>
                </a:cxn>
                <a:cxn ang="0">
                  <a:pos x="14" y="8"/>
                </a:cxn>
                <a:cxn ang="0">
                  <a:pos x="14" y="8"/>
                </a:cxn>
                <a:cxn ang="0">
                  <a:pos x="14" y="8"/>
                </a:cxn>
                <a:cxn ang="0">
                  <a:pos x="12" y="20"/>
                </a:cxn>
                <a:cxn ang="0">
                  <a:pos x="8" y="44"/>
                </a:cxn>
                <a:cxn ang="0">
                  <a:pos x="20" y="44"/>
                </a:cxn>
              </a:cxnLst>
              <a:rect l="0" t="0" r="r" b="b"/>
              <a:pathLst>
                <a:path w="28" h="60">
                  <a:moveTo>
                    <a:pt x="28" y="60"/>
                  </a:moveTo>
                  <a:lnTo>
                    <a:pt x="24" y="60"/>
                  </a:lnTo>
                  <a:lnTo>
                    <a:pt x="20" y="48"/>
                  </a:lnTo>
                  <a:lnTo>
                    <a:pt x="8" y="48"/>
                  </a:lnTo>
                  <a:lnTo>
                    <a:pt x="6" y="60"/>
                  </a:lnTo>
                  <a:lnTo>
                    <a:pt x="0" y="60"/>
                  </a:lnTo>
                  <a:lnTo>
                    <a:pt x="12" y="0"/>
                  </a:lnTo>
                  <a:lnTo>
                    <a:pt x="16" y="0"/>
                  </a:lnTo>
                  <a:lnTo>
                    <a:pt x="28" y="60"/>
                  </a:lnTo>
                  <a:close/>
                  <a:moveTo>
                    <a:pt x="20" y="44"/>
                  </a:moveTo>
                  <a:lnTo>
                    <a:pt x="16" y="20"/>
                  </a:lnTo>
                  <a:lnTo>
                    <a:pt x="16" y="20"/>
                  </a:lnTo>
                  <a:lnTo>
                    <a:pt x="14" y="8"/>
                  </a:lnTo>
                  <a:lnTo>
                    <a:pt x="14" y="8"/>
                  </a:lnTo>
                  <a:lnTo>
                    <a:pt x="14" y="8"/>
                  </a:lnTo>
                  <a:lnTo>
                    <a:pt x="12" y="20"/>
                  </a:lnTo>
                  <a:lnTo>
                    <a:pt x="8"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48" name="Freeform 6172">
              <a:extLst>
                <a:ext uri="{FF2B5EF4-FFF2-40B4-BE49-F238E27FC236}">
                  <a16:creationId xmlns:a16="http://schemas.microsoft.com/office/drawing/2014/main" id="{04518DB7-A347-EB4D-A0F8-173E69649BDC}"/>
                </a:ext>
              </a:extLst>
            </p:cNvPr>
            <p:cNvSpPr>
              <a:spLocks/>
            </p:cNvSpPr>
            <p:nvPr/>
          </p:nvSpPr>
          <p:spPr bwMode="auto">
            <a:xfrm>
              <a:off x="4536053" y="5100285"/>
              <a:ext cx="67667" cy="94560"/>
            </a:xfrm>
            <a:custGeom>
              <a:avLst/>
              <a:gdLst/>
              <a:ahLst/>
              <a:cxnLst>
                <a:cxn ang="0">
                  <a:pos x="42" y="60"/>
                </a:cxn>
                <a:cxn ang="0">
                  <a:pos x="36" y="60"/>
                </a:cxn>
                <a:cxn ang="0">
                  <a:pos x="32" y="16"/>
                </a:cxn>
                <a:cxn ang="0">
                  <a:pos x="32" y="16"/>
                </a:cxn>
                <a:cxn ang="0">
                  <a:pos x="32" y="10"/>
                </a:cxn>
                <a:cxn ang="0">
                  <a:pos x="32" y="10"/>
                </a:cxn>
                <a:cxn ang="0">
                  <a:pos x="32" y="10"/>
                </a:cxn>
                <a:cxn ang="0">
                  <a:pos x="30" y="22"/>
                </a:cxn>
                <a:cxn ang="0">
                  <a:pos x="24" y="60"/>
                </a:cxn>
                <a:cxn ang="0">
                  <a:pos x="20" y="60"/>
                </a:cxn>
                <a:cxn ang="0">
                  <a:pos x="12" y="16"/>
                </a:cxn>
                <a:cxn ang="0">
                  <a:pos x="12" y="16"/>
                </a:cxn>
                <a:cxn ang="0">
                  <a:pos x="12" y="10"/>
                </a:cxn>
                <a:cxn ang="0">
                  <a:pos x="12" y="10"/>
                </a:cxn>
                <a:cxn ang="0">
                  <a:pos x="12" y="10"/>
                </a:cxn>
                <a:cxn ang="0">
                  <a:pos x="12" y="22"/>
                </a:cxn>
                <a:cxn ang="0">
                  <a:pos x="6" y="60"/>
                </a:cxn>
                <a:cxn ang="0">
                  <a:pos x="0" y="60"/>
                </a:cxn>
                <a:cxn ang="0">
                  <a:pos x="10" y="0"/>
                </a:cxn>
                <a:cxn ang="0">
                  <a:pos x="14" y="0"/>
                </a:cxn>
                <a:cxn ang="0">
                  <a:pos x="20" y="46"/>
                </a:cxn>
                <a:cxn ang="0">
                  <a:pos x="20" y="46"/>
                </a:cxn>
                <a:cxn ang="0">
                  <a:pos x="22" y="52"/>
                </a:cxn>
                <a:cxn ang="0">
                  <a:pos x="22" y="52"/>
                </a:cxn>
                <a:cxn ang="0">
                  <a:pos x="22" y="52"/>
                </a:cxn>
                <a:cxn ang="0">
                  <a:pos x="24" y="40"/>
                </a:cxn>
                <a:cxn ang="0">
                  <a:pos x="30" y="0"/>
                </a:cxn>
                <a:cxn ang="0">
                  <a:pos x="34" y="0"/>
                </a:cxn>
                <a:cxn ang="0">
                  <a:pos x="42" y="60"/>
                </a:cxn>
              </a:cxnLst>
              <a:rect l="0" t="0" r="r" b="b"/>
              <a:pathLst>
                <a:path w="42" h="60">
                  <a:moveTo>
                    <a:pt x="42" y="60"/>
                  </a:moveTo>
                  <a:lnTo>
                    <a:pt x="36" y="60"/>
                  </a:lnTo>
                  <a:lnTo>
                    <a:pt x="32" y="16"/>
                  </a:lnTo>
                  <a:lnTo>
                    <a:pt x="32" y="16"/>
                  </a:lnTo>
                  <a:lnTo>
                    <a:pt x="32" y="10"/>
                  </a:lnTo>
                  <a:lnTo>
                    <a:pt x="32" y="10"/>
                  </a:lnTo>
                  <a:lnTo>
                    <a:pt x="32" y="10"/>
                  </a:lnTo>
                  <a:lnTo>
                    <a:pt x="30" y="22"/>
                  </a:lnTo>
                  <a:lnTo>
                    <a:pt x="24" y="60"/>
                  </a:lnTo>
                  <a:lnTo>
                    <a:pt x="20" y="60"/>
                  </a:lnTo>
                  <a:lnTo>
                    <a:pt x="12" y="16"/>
                  </a:lnTo>
                  <a:lnTo>
                    <a:pt x="12" y="16"/>
                  </a:lnTo>
                  <a:lnTo>
                    <a:pt x="12" y="10"/>
                  </a:lnTo>
                  <a:lnTo>
                    <a:pt x="12" y="10"/>
                  </a:lnTo>
                  <a:lnTo>
                    <a:pt x="12" y="10"/>
                  </a:lnTo>
                  <a:lnTo>
                    <a:pt x="12" y="22"/>
                  </a:lnTo>
                  <a:lnTo>
                    <a:pt x="6" y="60"/>
                  </a:lnTo>
                  <a:lnTo>
                    <a:pt x="0" y="60"/>
                  </a:lnTo>
                  <a:lnTo>
                    <a:pt x="10" y="0"/>
                  </a:lnTo>
                  <a:lnTo>
                    <a:pt x="14" y="0"/>
                  </a:lnTo>
                  <a:lnTo>
                    <a:pt x="20" y="46"/>
                  </a:lnTo>
                  <a:lnTo>
                    <a:pt x="20" y="46"/>
                  </a:lnTo>
                  <a:lnTo>
                    <a:pt x="22" y="52"/>
                  </a:lnTo>
                  <a:lnTo>
                    <a:pt x="22" y="52"/>
                  </a:lnTo>
                  <a:lnTo>
                    <a:pt x="22" y="52"/>
                  </a:lnTo>
                  <a:lnTo>
                    <a:pt x="24" y="40"/>
                  </a:lnTo>
                  <a:lnTo>
                    <a:pt x="30" y="0"/>
                  </a:lnTo>
                  <a:lnTo>
                    <a:pt x="34" y="0"/>
                  </a:lnTo>
                  <a:lnTo>
                    <a:pt x="42"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49" name="Rectangle 6173">
              <a:extLst>
                <a:ext uri="{FF2B5EF4-FFF2-40B4-BE49-F238E27FC236}">
                  <a16:creationId xmlns:a16="http://schemas.microsoft.com/office/drawing/2014/main" id="{244D6D3D-8750-1F48-9A3D-2D0D4E03F417}"/>
                </a:ext>
              </a:extLst>
            </p:cNvPr>
            <p:cNvSpPr>
              <a:spLocks noChangeArrowheads="1"/>
            </p:cNvSpPr>
            <p:nvPr/>
          </p:nvSpPr>
          <p:spPr bwMode="auto">
            <a:xfrm>
              <a:off x="4614292" y="5100285"/>
              <a:ext cx="8458"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50" name="Freeform 6174">
              <a:extLst>
                <a:ext uri="{FF2B5EF4-FFF2-40B4-BE49-F238E27FC236}">
                  <a16:creationId xmlns:a16="http://schemas.microsoft.com/office/drawing/2014/main" id="{8DF2E507-2390-6847-91BA-171FA3125918}"/>
                </a:ext>
              </a:extLst>
            </p:cNvPr>
            <p:cNvSpPr>
              <a:spLocks noEditPoints="1"/>
            </p:cNvSpPr>
            <p:nvPr/>
          </p:nvSpPr>
          <p:spPr bwMode="auto">
            <a:xfrm>
              <a:off x="4639667" y="5100285"/>
              <a:ext cx="38063" cy="94560"/>
            </a:xfrm>
            <a:custGeom>
              <a:avLst/>
              <a:gdLst/>
              <a:ahLst/>
              <a:cxnLst>
                <a:cxn ang="0">
                  <a:pos x="0" y="60"/>
                </a:cxn>
                <a:cxn ang="0">
                  <a:pos x="0" y="0"/>
                </a:cxn>
                <a:cxn ang="0">
                  <a:pos x="8" y="0"/>
                </a:cxn>
                <a:cxn ang="0">
                  <a:pos x="8" y="0"/>
                </a:cxn>
                <a:cxn ang="0">
                  <a:pos x="14" y="0"/>
                </a:cxn>
                <a:cxn ang="0">
                  <a:pos x="18" y="2"/>
                </a:cxn>
                <a:cxn ang="0">
                  <a:pos x="22" y="8"/>
                </a:cxn>
                <a:cxn ang="0">
                  <a:pos x="22" y="16"/>
                </a:cxn>
                <a:cxn ang="0">
                  <a:pos x="22" y="16"/>
                </a:cxn>
                <a:cxn ang="0">
                  <a:pos x="20" y="24"/>
                </a:cxn>
                <a:cxn ang="0">
                  <a:pos x="18" y="28"/>
                </a:cxn>
                <a:cxn ang="0">
                  <a:pos x="14" y="30"/>
                </a:cxn>
                <a:cxn ang="0">
                  <a:pos x="14" y="30"/>
                </a:cxn>
                <a:cxn ang="0">
                  <a:pos x="14" y="30"/>
                </a:cxn>
                <a:cxn ang="0">
                  <a:pos x="20" y="32"/>
                </a:cxn>
                <a:cxn ang="0">
                  <a:pos x="22" y="34"/>
                </a:cxn>
                <a:cxn ang="0">
                  <a:pos x="24" y="40"/>
                </a:cxn>
                <a:cxn ang="0">
                  <a:pos x="24" y="44"/>
                </a:cxn>
                <a:cxn ang="0">
                  <a:pos x="24" y="44"/>
                </a:cxn>
                <a:cxn ang="0">
                  <a:pos x="22" y="52"/>
                </a:cxn>
                <a:cxn ang="0">
                  <a:pos x="20" y="58"/>
                </a:cxn>
                <a:cxn ang="0">
                  <a:pos x="14" y="60"/>
                </a:cxn>
                <a:cxn ang="0">
                  <a:pos x="8" y="60"/>
                </a:cxn>
                <a:cxn ang="0">
                  <a:pos x="0" y="60"/>
                </a:cxn>
                <a:cxn ang="0">
                  <a:pos x="6" y="26"/>
                </a:cxn>
                <a:cxn ang="0">
                  <a:pos x="8" y="26"/>
                </a:cxn>
                <a:cxn ang="0">
                  <a:pos x="8" y="26"/>
                </a:cxn>
                <a:cxn ang="0">
                  <a:pos x="10" y="26"/>
                </a:cxn>
                <a:cxn ang="0">
                  <a:pos x="14" y="26"/>
                </a:cxn>
                <a:cxn ang="0">
                  <a:pos x="16" y="22"/>
                </a:cxn>
                <a:cxn ang="0">
                  <a:pos x="16" y="16"/>
                </a:cxn>
                <a:cxn ang="0">
                  <a:pos x="16" y="16"/>
                </a:cxn>
                <a:cxn ang="0">
                  <a:pos x="16" y="10"/>
                </a:cxn>
                <a:cxn ang="0">
                  <a:pos x="14" y="6"/>
                </a:cxn>
                <a:cxn ang="0">
                  <a:pos x="12" y="6"/>
                </a:cxn>
                <a:cxn ang="0">
                  <a:pos x="8" y="6"/>
                </a:cxn>
                <a:cxn ang="0">
                  <a:pos x="6" y="6"/>
                </a:cxn>
                <a:cxn ang="0">
                  <a:pos x="6" y="26"/>
                </a:cxn>
                <a:cxn ang="0">
                  <a:pos x="6" y="56"/>
                </a:cxn>
                <a:cxn ang="0">
                  <a:pos x="8" y="56"/>
                </a:cxn>
                <a:cxn ang="0">
                  <a:pos x="8" y="56"/>
                </a:cxn>
                <a:cxn ang="0">
                  <a:pos x="12" y="56"/>
                </a:cxn>
                <a:cxn ang="0">
                  <a:pos x="16" y="54"/>
                </a:cxn>
                <a:cxn ang="0">
                  <a:pos x="18" y="50"/>
                </a:cxn>
                <a:cxn ang="0">
                  <a:pos x="18" y="44"/>
                </a:cxn>
                <a:cxn ang="0">
                  <a:pos x="18" y="44"/>
                </a:cxn>
                <a:cxn ang="0">
                  <a:pos x="18" y="38"/>
                </a:cxn>
                <a:cxn ang="0">
                  <a:pos x="16" y="34"/>
                </a:cxn>
                <a:cxn ang="0">
                  <a:pos x="12" y="32"/>
                </a:cxn>
                <a:cxn ang="0">
                  <a:pos x="8" y="32"/>
                </a:cxn>
                <a:cxn ang="0">
                  <a:pos x="6" y="32"/>
                </a:cxn>
                <a:cxn ang="0">
                  <a:pos x="6" y="56"/>
                </a:cxn>
              </a:cxnLst>
              <a:rect l="0" t="0" r="r" b="b"/>
              <a:pathLst>
                <a:path w="24" h="60">
                  <a:moveTo>
                    <a:pt x="0" y="60"/>
                  </a:moveTo>
                  <a:lnTo>
                    <a:pt x="0" y="0"/>
                  </a:lnTo>
                  <a:lnTo>
                    <a:pt x="8" y="0"/>
                  </a:lnTo>
                  <a:lnTo>
                    <a:pt x="8" y="0"/>
                  </a:lnTo>
                  <a:lnTo>
                    <a:pt x="14" y="0"/>
                  </a:lnTo>
                  <a:lnTo>
                    <a:pt x="18" y="2"/>
                  </a:lnTo>
                  <a:lnTo>
                    <a:pt x="22" y="8"/>
                  </a:lnTo>
                  <a:lnTo>
                    <a:pt x="22" y="16"/>
                  </a:lnTo>
                  <a:lnTo>
                    <a:pt x="22" y="16"/>
                  </a:lnTo>
                  <a:lnTo>
                    <a:pt x="20" y="24"/>
                  </a:lnTo>
                  <a:lnTo>
                    <a:pt x="18" y="28"/>
                  </a:lnTo>
                  <a:lnTo>
                    <a:pt x="14" y="30"/>
                  </a:lnTo>
                  <a:lnTo>
                    <a:pt x="14" y="30"/>
                  </a:lnTo>
                  <a:lnTo>
                    <a:pt x="14" y="30"/>
                  </a:lnTo>
                  <a:lnTo>
                    <a:pt x="20" y="32"/>
                  </a:lnTo>
                  <a:lnTo>
                    <a:pt x="22" y="34"/>
                  </a:lnTo>
                  <a:lnTo>
                    <a:pt x="24" y="40"/>
                  </a:lnTo>
                  <a:lnTo>
                    <a:pt x="24" y="44"/>
                  </a:lnTo>
                  <a:lnTo>
                    <a:pt x="24" y="44"/>
                  </a:lnTo>
                  <a:lnTo>
                    <a:pt x="22" y="52"/>
                  </a:lnTo>
                  <a:lnTo>
                    <a:pt x="20" y="58"/>
                  </a:lnTo>
                  <a:lnTo>
                    <a:pt x="14" y="60"/>
                  </a:lnTo>
                  <a:lnTo>
                    <a:pt x="8" y="60"/>
                  </a:lnTo>
                  <a:lnTo>
                    <a:pt x="0" y="60"/>
                  </a:lnTo>
                  <a:close/>
                  <a:moveTo>
                    <a:pt x="6" y="26"/>
                  </a:moveTo>
                  <a:lnTo>
                    <a:pt x="8" y="26"/>
                  </a:lnTo>
                  <a:lnTo>
                    <a:pt x="8" y="26"/>
                  </a:lnTo>
                  <a:lnTo>
                    <a:pt x="10" y="26"/>
                  </a:lnTo>
                  <a:lnTo>
                    <a:pt x="14" y="26"/>
                  </a:lnTo>
                  <a:lnTo>
                    <a:pt x="16" y="22"/>
                  </a:lnTo>
                  <a:lnTo>
                    <a:pt x="16" y="16"/>
                  </a:lnTo>
                  <a:lnTo>
                    <a:pt x="16" y="16"/>
                  </a:lnTo>
                  <a:lnTo>
                    <a:pt x="16" y="10"/>
                  </a:lnTo>
                  <a:lnTo>
                    <a:pt x="14" y="6"/>
                  </a:lnTo>
                  <a:lnTo>
                    <a:pt x="12" y="6"/>
                  </a:lnTo>
                  <a:lnTo>
                    <a:pt x="8" y="6"/>
                  </a:lnTo>
                  <a:lnTo>
                    <a:pt x="6" y="6"/>
                  </a:lnTo>
                  <a:lnTo>
                    <a:pt x="6" y="26"/>
                  </a:lnTo>
                  <a:close/>
                  <a:moveTo>
                    <a:pt x="6" y="56"/>
                  </a:moveTo>
                  <a:lnTo>
                    <a:pt x="8" y="56"/>
                  </a:lnTo>
                  <a:lnTo>
                    <a:pt x="8" y="56"/>
                  </a:lnTo>
                  <a:lnTo>
                    <a:pt x="12" y="56"/>
                  </a:lnTo>
                  <a:lnTo>
                    <a:pt x="16" y="54"/>
                  </a:lnTo>
                  <a:lnTo>
                    <a:pt x="18" y="50"/>
                  </a:lnTo>
                  <a:lnTo>
                    <a:pt x="18" y="44"/>
                  </a:lnTo>
                  <a:lnTo>
                    <a:pt x="18" y="44"/>
                  </a:lnTo>
                  <a:lnTo>
                    <a:pt x="18" y="38"/>
                  </a:lnTo>
                  <a:lnTo>
                    <a:pt x="16" y="34"/>
                  </a:lnTo>
                  <a:lnTo>
                    <a:pt x="12" y="32"/>
                  </a:lnTo>
                  <a:lnTo>
                    <a:pt x="8" y="32"/>
                  </a:lnTo>
                  <a:lnTo>
                    <a:pt x="6" y="32"/>
                  </a:lnTo>
                  <a:lnTo>
                    <a:pt x="6" y="5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51" name="Rectangle 6175">
              <a:extLst>
                <a:ext uri="{FF2B5EF4-FFF2-40B4-BE49-F238E27FC236}">
                  <a16:creationId xmlns:a16="http://schemas.microsoft.com/office/drawing/2014/main" id="{BDDC7847-A12B-7641-BAB0-DD2D083A342E}"/>
                </a:ext>
              </a:extLst>
            </p:cNvPr>
            <p:cNvSpPr>
              <a:spLocks noChangeArrowheads="1"/>
            </p:cNvSpPr>
            <p:nvPr/>
          </p:nvSpPr>
          <p:spPr bwMode="auto">
            <a:xfrm>
              <a:off x="4690417" y="5100285"/>
              <a:ext cx="8458" cy="94560"/>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52" name="Freeform 6176">
              <a:extLst>
                <a:ext uri="{FF2B5EF4-FFF2-40B4-BE49-F238E27FC236}">
                  <a16:creationId xmlns:a16="http://schemas.microsoft.com/office/drawing/2014/main" id="{1F495624-D9CB-F047-942C-1F5D3C62ACCD}"/>
                </a:ext>
              </a:extLst>
            </p:cNvPr>
            <p:cNvSpPr>
              <a:spLocks noEditPoints="1"/>
            </p:cNvSpPr>
            <p:nvPr/>
          </p:nvSpPr>
          <p:spPr bwMode="auto">
            <a:xfrm>
              <a:off x="4705220" y="5100285"/>
              <a:ext cx="48635" cy="94560"/>
            </a:xfrm>
            <a:custGeom>
              <a:avLst/>
              <a:gdLst/>
              <a:ahLst/>
              <a:cxnLst>
                <a:cxn ang="0">
                  <a:pos x="30" y="60"/>
                </a:cxn>
                <a:cxn ang="0">
                  <a:pos x="24" y="60"/>
                </a:cxn>
                <a:cxn ang="0">
                  <a:pos x="22" y="48"/>
                </a:cxn>
                <a:cxn ang="0">
                  <a:pos x="8" y="48"/>
                </a:cxn>
                <a:cxn ang="0">
                  <a:pos x="6" y="60"/>
                </a:cxn>
                <a:cxn ang="0">
                  <a:pos x="0" y="60"/>
                </a:cxn>
                <a:cxn ang="0">
                  <a:pos x="12" y="0"/>
                </a:cxn>
                <a:cxn ang="0">
                  <a:pos x="18" y="0"/>
                </a:cxn>
                <a:cxn ang="0">
                  <a:pos x="30" y="60"/>
                </a:cxn>
                <a:cxn ang="0">
                  <a:pos x="20" y="44"/>
                </a:cxn>
                <a:cxn ang="0">
                  <a:pos x="16" y="20"/>
                </a:cxn>
                <a:cxn ang="0">
                  <a:pos x="16" y="20"/>
                </a:cxn>
                <a:cxn ang="0">
                  <a:pos x="14" y="8"/>
                </a:cxn>
                <a:cxn ang="0">
                  <a:pos x="14" y="8"/>
                </a:cxn>
                <a:cxn ang="0">
                  <a:pos x="14" y="8"/>
                </a:cxn>
                <a:cxn ang="0">
                  <a:pos x="12" y="20"/>
                </a:cxn>
                <a:cxn ang="0">
                  <a:pos x="10" y="44"/>
                </a:cxn>
                <a:cxn ang="0">
                  <a:pos x="20" y="44"/>
                </a:cxn>
              </a:cxnLst>
              <a:rect l="0" t="0" r="r" b="b"/>
              <a:pathLst>
                <a:path w="30" h="60">
                  <a:moveTo>
                    <a:pt x="30" y="60"/>
                  </a:moveTo>
                  <a:lnTo>
                    <a:pt x="24" y="60"/>
                  </a:lnTo>
                  <a:lnTo>
                    <a:pt x="22" y="48"/>
                  </a:lnTo>
                  <a:lnTo>
                    <a:pt x="8" y="48"/>
                  </a:lnTo>
                  <a:lnTo>
                    <a:pt x="6" y="60"/>
                  </a:lnTo>
                  <a:lnTo>
                    <a:pt x="0" y="60"/>
                  </a:lnTo>
                  <a:lnTo>
                    <a:pt x="12" y="0"/>
                  </a:lnTo>
                  <a:lnTo>
                    <a:pt x="18" y="0"/>
                  </a:lnTo>
                  <a:lnTo>
                    <a:pt x="30" y="60"/>
                  </a:lnTo>
                  <a:close/>
                  <a:moveTo>
                    <a:pt x="20" y="44"/>
                  </a:moveTo>
                  <a:lnTo>
                    <a:pt x="16" y="20"/>
                  </a:lnTo>
                  <a:lnTo>
                    <a:pt x="16" y="20"/>
                  </a:lnTo>
                  <a:lnTo>
                    <a:pt x="14" y="8"/>
                  </a:lnTo>
                  <a:lnTo>
                    <a:pt x="14" y="8"/>
                  </a:lnTo>
                  <a:lnTo>
                    <a:pt x="14" y="8"/>
                  </a:lnTo>
                  <a:lnTo>
                    <a:pt x="12" y="20"/>
                  </a:lnTo>
                  <a:lnTo>
                    <a:pt x="10" y="44"/>
                  </a:lnTo>
                  <a:lnTo>
                    <a:pt x="20" y="4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53" name="Freeform 6177">
              <a:extLst>
                <a:ext uri="{FF2B5EF4-FFF2-40B4-BE49-F238E27FC236}">
                  <a16:creationId xmlns:a16="http://schemas.microsoft.com/office/drawing/2014/main" id="{A4D8494C-0DFE-8E4D-99A8-DFE290FA21BD}"/>
                </a:ext>
              </a:extLst>
            </p:cNvPr>
            <p:cNvSpPr>
              <a:spLocks/>
            </p:cNvSpPr>
            <p:nvPr/>
          </p:nvSpPr>
          <p:spPr bwMode="auto">
            <a:xfrm>
              <a:off x="2250179" y="1971025"/>
              <a:ext cx="67667" cy="94559"/>
            </a:xfrm>
            <a:custGeom>
              <a:avLst/>
              <a:gdLst/>
              <a:ahLst/>
              <a:cxnLst>
                <a:cxn ang="0">
                  <a:pos x="42" y="60"/>
                </a:cxn>
                <a:cxn ang="0">
                  <a:pos x="36" y="60"/>
                </a:cxn>
                <a:cxn ang="0">
                  <a:pos x="32" y="14"/>
                </a:cxn>
                <a:cxn ang="0">
                  <a:pos x="32" y="14"/>
                </a:cxn>
                <a:cxn ang="0">
                  <a:pos x="32" y="10"/>
                </a:cxn>
                <a:cxn ang="0">
                  <a:pos x="32" y="10"/>
                </a:cxn>
                <a:cxn ang="0">
                  <a:pos x="32" y="10"/>
                </a:cxn>
                <a:cxn ang="0">
                  <a:pos x="30" y="22"/>
                </a:cxn>
                <a:cxn ang="0">
                  <a:pos x="24" y="60"/>
                </a:cxn>
                <a:cxn ang="0">
                  <a:pos x="20" y="60"/>
                </a:cxn>
                <a:cxn ang="0">
                  <a:pos x="12" y="14"/>
                </a:cxn>
                <a:cxn ang="0">
                  <a:pos x="12" y="14"/>
                </a:cxn>
                <a:cxn ang="0">
                  <a:pos x="12" y="10"/>
                </a:cxn>
                <a:cxn ang="0">
                  <a:pos x="12" y="10"/>
                </a:cxn>
                <a:cxn ang="0">
                  <a:pos x="12" y="10"/>
                </a:cxn>
                <a:cxn ang="0">
                  <a:pos x="10" y="22"/>
                </a:cxn>
                <a:cxn ang="0">
                  <a:pos x="6" y="60"/>
                </a:cxn>
                <a:cxn ang="0">
                  <a:pos x="0" y="60"/>
                </a:cxn>
                <a:cxn ang="0">
                  <a:pos x="10" y="0"/>
                </a:cxn>
                <a:cxn ang="0">
                  <a:pos x="14" y="0"/>
                </a:cxn>
                <a:cxn ang="0">
                  <a:pos x="20" y="44"/>
                </a:cxn>
                <a:cxn ang="0">
                  <a:pos x="20" y="44"/>
                </a:cxn>
                <a:cxn ang="0">
                  <a:pos x="22" y="50"/>
                </a:cxn>
                <a:cxn ang="0">
                  <a:pos x="22" y="50"/>
                </a:cxn>
                <a:cxn ang="0">
                  <a:pos x="22" y="50"/>
                </a:cxn>
                <a:cxn ang="0">
                  <a:pos x="22" y="40"/>
                </a:cxn>
                <a:cxn ang="0">
                  <a:pos x="30" y="0"/>
                </a:cxn>
                <a:cxn ang="0">
                  <a:pos x="34" y="0"/>
                </a:cxn>
                <a:cxn ang="0">
                  <a:pos x="42" y="60"/>
                </a:cxn>
              </a:cxnLst>
              <a:rect l="0" t="0" r="r" b="b"/>
              <a:pathLst>
                <a:path w="42" h="60">
                  <a:moveTo>
                    <a:pt x="42" y="60"/>
                  </a:moveTo>
                  <a:lnTo>
                    <a:pt x="36" y="60"/>
                  </a:lnTo>
                  <a:lnTo>
                    <a:pt x="32" y="14"/>
                  </a:lnTo>
                  <a:lnTo>
                    <a:pt x="32" y="14"/>
                  </a:lnTo>
                  <a:lnTo>
                    <a:pt x="32" y="10"/>
                  </a:lnTo>
                  <a:lnTo>
                    <a:pt x="32" y="10"/>
                  </a:lnTo>
                  <a:lnTo>
                    <a:pt x="32" y="10"/>
                  </a:lnTo>
                  <a:lnTo>
                    <a:pt x="30" y="22"/>
                  </a:lnTo>
                  <a:lnTo>
                    <a:pt x="24" y="60"/>
                  </a:lnTo>
                  <a:lnTo>
                    <a:pt x="20" y="60"/>
                  </a:lnTo>
                  <a:lnTo>
                    <a:pt x="12" y="14"/>
                  </a:lnTo>
                  <a:lnTo>
                    <a:pt x="12" y="14"/>
                  </a:lnTo>
                  <a:lnTo>
                    <a:pt x="12" y="10"/>
                  </a:lnTo>
                  <a:lnTo>
                    <a:pt x="12" y="10"/>
                  </a:lnTo>
                  <a:lnTo>
                    <a:pt x="12" y="10"/>
                  </a:lnTo>
                  <a:lnTo>
                    <a:pt x="10" y="22"/>
                  </a:lnTo>
                  <a:lnTo>
                    <a:pt x="6" y="60"/>
                  </a:lnTo>
                  <a:lnTo>
                    <a:pt x="0" y="60"/>
                  </a:lnTo>
                  <a:lnTo>
                    <a:pt x="10" y="0"/>
                  </a:lnTo>
                  <a:lnTo>
                    <a:pt x="14" y="0"/>
                  </a:lnTo>
                  <a:lnTo>
                    <a:pt x="20" y="44"/>
                  </a:lnTo>
                  <a:lnTo>
                    <a:pt x="20" y="44"/>
                  </a:lnTo>
                  <a:lnTo>
                    <a:pt x="22" y="50"/>
                  </a:lnTo>
                  <a:lnTo>
                    <a:pt x="22" y="50"/>
                  </a:lnTo>
                  <a:lnTo>
                    <a:pt x="22" y="50"/>
                  </a:lnTo>
                  <a:lnTo>
                    <a:pt x="22" y="40"/>
                  </a:lnTo>
                  <a:lnTo>
                    <a:pt x="30" y="0"/>
                  </a:lnTo>
                  <a:lnTo>
                    <a:pt x="34" y="0"/>
                  </a:lnTo>
                  <a:lnTo>
                    <a:pt x="42"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54" name="Freeform 6178">
              <a:extLst>
                <a:ext uri="{FF2B5EF4-FFF2-40B4-BE49-F238E27FC236}">
                  <a16:creationId xmlns:a16="http://schemas.microsoft.com/office/drawing/2014/main" id="{C4C4FB85-1D79-414F-A55B-B0FD730DE5AF}"/>
                </a:ext>
              </a:extLst>
            </p:cNvPr>
            <p:cNvSpPr>
              <a:spLocks noEditPoints="1"/>
            </p:cNvSpPr>
            <p:nvPr/>
          </p:nvSpPr>
          <p:spPr bwMode="auto">
            <a:xfrm>
              <a:off x="2319961" y="1971025"/>
              <a:ext cx="44406" cy="94559"/>
            </a:xfrm>
            <a:custGeom>
              <a:avLst/>
              <a:gdLst/>
              <a:ahLst/>
              <a:cxnLst>
                <a:cxn ang="0">
                  <a:pos x="28" y="60"/>
                </a:cxn>
                <a:cxn ang="0">
                  <a:pos x="22" y="60"/>
                </a:cxn>
                <a:cxn ang="0">
                  <a:pos x="20" y="46"/>
                </a:cxn>
                <a:cxn ang="0">
                  <a:pos x="8" y="46"/>
                </a:cxn>
                <a:cxn ang="0">
                  <a:pos x="6" y="60"/>
                </a:cxn>
                <a:cxn ang="0">
                  <a:pos x="0" y="60"/>
                </a:cxn>
                <a:cxn ang="0">
                  <a:pos x="12" y="0"/>
                </a:cxn>
                <a:cxn ang="0">
                  <a:pos x="16" y="0"/>
                </a:cxn>
                <a:cxn ang="0">
                  <a:pos x="28" y="60"/>
                </a:cxn>
                <a:cxn ang="0">
                  <a:pos x="20" y="42"/>
                </a:cxn>
                <a:cxn ang="0">
                  <a:pos x="16" y="18"/>
                </a:cxn>
                <a:cxn ang="0">
                  <a:pos x="16" y="18"/>
                </a:cxn>
                <a:cxn ang="0">
                  <a:pos x="14" y="6"/>
                </a:cxn>
                <a:cxn ang="0">
                  <a:pos x="14" y="6"/>
                </a:cxn>
                <a:cxn ang="0">
                  <a:pos x="14" y="6"/>
                </a:cxn>
                <a:cxn ang="0">
                  <a:pos x="12" y="18"/>
                </a:cxn>
                <a:cxn ang="0">
                  <a:pos x="8" y="42"/>
                </a:cxn>
                <a:cxn ang="0">
                  <a:pos x="20" y="42"/>
                </a:cxn>
              </a:cxnLst>
              <a:rect l="0" t="0" r="r" b="b"/>
              <a:pathLst>
                <a:path w="28" h="60">
                  <a:moveTo>
                    <a:pt x="28" y="60"/>
                  </a:moveTo>
                  <a:lnTo>
                    <a:pt x="22" y="60"/>
                  </a:lnTo>
                  <a:lnTo>
                    <a:pt x="20" y="46"/>
                  </a:lnTo>
                  <a:lnTo>
                    <a:pt x="8" y="46"/>
                  </a:lnTo>
                  <a:lnTo>
                    <a:pt x="6" y="60"/>
                  </a:lnTo>
                  <a:lnTo>
                    <a:pt x="0" y="60"/>
                  </a:lnTo>
                  <a:lnTo>
                    <a:pt x="12" y="0"/>
                  </a:lnTo>
                  <a:lnTo>
                    <a:pt x="16" y="0"/>
                  </a:lnTo>
                  <a:lnTo>
                    <a:pt x="28" y="60"/>
                  </a:lnTo>
                  <a:close/>
                  <a:moveTo>
                    <a:pt x="20" y="42"/>
                  </a:moveTo>
                  <a:lnTo>
                    <a:pt x="16" y="18"/>
                  </a:lnTo>
                  <a:lnTo>
                    <a:pt x="16" y="18"/>
                  </a:lnTo>
                  <a:lnTo>
                    <a:pt x="14" y="6"/>
                  </a:lnTo>
                  <a:lnTo>
                    <a:pt x="14" y="6"/>
                  </a:lnTo>
                  <a:lnTo>
                    <a:pt x="14" y="6"/>
                  </a:lnTo>
                  <a:lnTo>
                    <a:pt x="12" y="18"/>
                  </a:lnTo>
                  <a:lnTo>
                    <a:pt x="8"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55" name="Freeform 6179">
              <a:extLst>
                <a:ext uri="{FF2B5EF4-FFF2-40B4-BE49-F238E27FC236}">
                  <a16:creationId xmlns:a16="http://schemas.microsoft.com/office/drawing/2014/main" id="{05AF1B4D-CF6D-0343-871D-E3E831C378A7}"/>
                </a:ext>
              </a:extLst>
            </p:cNvPr>
            <p:cNvSpPr>
              <a:spLocks/>
            </p:cNvSpPr>
            <p:nvPr/>
          </p:nvSpPr>
          <p:spPr bwMode="auto">
            <a:xfrm>
              <a:off x="2374940" y="1971025"/>
              <a:ext cx="38063" cy="94559"/>
            </a:xfrm>
            <a:custGeom>
              <a:avLst/>
              <a:gdLst/>
              <a:ahLst/>
              <a:cxnLst>
                <a:cxn ang="0">
                  <a:pos x="24" y="40"/>
                </a:cxn>
                <a:cxn ang="0">
                  <a:pos x="24" y="40"/>
                </a:cxn>
                <a:cxn ang="0">
                  <a:pos x="24" y="48"/>
                </a:cxn>
                <a:cxn ang="0">
                  <a:pos x="22" y="54"/>
                </a:cxn>
                <a:cxn ang="0">
                  <a:pos x="20" y="58"/>
                </a:cxn>
                <a:cxn ang="0">
                  <a:pos x="12" y="60"/>
                </a:cxn>
                <a:cxn ang="0">
                  <a:pos x="12" y="60"/>
                </a:cxn>
                <a:cxn ang="0">
                  <a:pos x="6" y="58"/>
                </a:cxn>
                <a:cxn ang="0">
                  <a:pos x="2" y="54"/>
                </a:cxn>
                <a:cxn ang="0">
                  <a:pos x="0" y="48"/>
                </a:cxn>
                <a:cxn ang="0">
                  <a:pos x="0" y="40"/>
                </a:cxn>
                <a:cxn ang="0">
                  <a:pos x="0" y="0"/>
                </a:cxn>
                <a:cxn ang="0">
                  <a:pos x="6" y="0"/>
                </a:cxn>
                <a:cxn ang="0">
                  <a:pos x="6" y="40"/>
                </a:cxn>
                <a:cxn ang="0">
                  <a:pos x="6" y="40"/>
                </a:cxn>
                <a:cxn ang="0">
                  <a:pos x="6" y="52"/>
                </a:cxn>
                <a:cxn ang="0">
                  <a:pos x="8" y="54"/>
                </a:cxn>
                <a:cxn ang="0">
                  <a:pos x="12" y="54"/>
                </a:cxn>
                <a:cxn ang="0">
                  <a:pos x="12" y="54"/>
                </a:cxn>
                <a:cxn ang="0">
                  <a:pos x="16" y="54"/>
                </a:cxn>
                <a:cxn ang="0">
                  <a:pos x="18" y="52"/>
                </a:cxn>
                <a:cxn ang="0">
                  <a:pos x="20" y="40"/>
                </a:cxn>
                <a:cxn ang="0">
                  <a:pos x="20" y="0"/>
                </a:cxn>
                <a:cxn ang="0">
                  <a:pos x="24" y="0"/>
                </a:cxn>
                <a:cxn ang="0">
                  <a:pos x="24" y="40"/>
                </a:cxn>
              </a:cxnLst>
              <a:rect l="0" t="0" r="r" b="b"/>
              <a:pathLst>
                <a:path w="24" h="60">
                  <a:moveTo>
                    <a:pt x="24" y="40"/>
                  </a:moveTo>
                  <a:lnTo>
                    <a:pt x="24" y="40"/>
                  </a:lnTo>
                  <a:lnTo>
                    <a:pt x="24" y="48"/>
                  </a:lnTo>
                  <a:lnTo>
                    <a:pt x="22" y="54"/>
                  </a:lnTo>
                  <a:lnTo>
                    <a:pt x="20" y="58"/>
                  </a:lnTo>
                  <a:lnTo>
                    <a:pt x="12" y="60"/>
                  </a:lnTo>
                  <a:lnTo>
                    <a:pt x="12" y="60"/>
                  </a:lnTo>
                  <a:lnTo>
                    <a:pt x="6" y="58"/>
                  </a:lnTo>
                  <a:lnTo>
                    <a:pt x="2" y="54"/>
                  </a:lnTo>
                  <a:lnTo>
                    <a:pt x="0" y="48"/>
                  </a:lnTo>
                  <a:lnTo>
                    <a:pt x="0" y="40"/>
                  </a:lnTo>
                  <a:lnTo>
                    <a:pt x="0" y="0"/>
                  </a:lnTo>
                  <a:lnTo>
                    <a:pt x="6" y="0"/>
                  </a:lnTo>
                  <a:lnTo>
                    <a:pt x="6" y="40"/>
                  </a:lnTo>
                  <a:lnTo>
                    <a:pt x="6" y="40"/>
                  </a:lnTo>
                  <a:lnTo>
                    <a:pt x="6" y="52"/>
                  </a:lnTo>
                  <a:lnTo>
                    <a:pt x="8" y="54"/>
                  </a:lnTo>
                  <a:lnTo>
                    <a:pt x="12" y="54"/>
                  </a:lnTo>
                  <a:lnTo>
                    <a:pt x="12" y="54"/>
                  </a:lnTo>
                  <a:lnTo>
                    <a:pt x="16" y="54"/>
                  </a:lnTo>
                  <a:lnTo>
                    <a:pt x="18" y="52"/>
                  </a:lnTo>
                  <a:lnTo>
                    <a:pt x="20" y="40"/>
                  </a:lnTo>
                  <a:lnTo>
                    <a:pt x="20" y="0"/>
                  </a:lnTo>
                  <a:lnTo>
                    <a:pt x="24" y="0"/>
                  </a:lnTo>
                  <a:lnTo>
                    <a:pt x="24" y="4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56" name="Freeform 6180">
              <a:extLst>
                <a:ext uri="{FF2B5EF4-FFF2-40B4-BE49-F238E27FC236}">
                  <a16:creationId xmlns:a16="http://schemas.microsoft.com/office/drawing/2014/main" id="{BDC76F0C-8FC2-0341-A6FE-D1E774FEAA89}"/>
                </a:ext>
              </a:extLst>
            </p:cNvPr>
            <p:cNvSpPr>
              <a:spLocks noEditPoints="1"/>
            </p:cNvSpPr>
            <p:nvPr/>
          </p:nvSpPr>
          <p:spPr bwMode="auto">
            <a:xfrm>
              <a:off x="2429919" y="1971025"/>
              <a:ext cx="38063" cy="94559"/>
            </a:xfrm>
            <a:custGeom>
              <a:avLst/>
              <a:gdLst/>
              <a:ahLst/>
              <a:cxnLst>
                <a:cxn ang="0">
                  <a:pos x="0" y="60"/>
                </a:cxn>
                <a:cxn ang="0">
                  <a:pos x="0" y="0"/>
                </a:cxn>
                <a:cxn ang="0">
                  <a:pos x="6" y="0"/>
                </a:cxn>
                <a:cxn ang="0">
                  <a:pos x="6" y="0"/>
                </a:cxn>
                <a:cxn ang="0">
                  <a:pos x="12" y="0"/>
                </a:cxn>
                <a:cxn ang="0">
                  <a:pos x="18" y="2"/>
                </a:cxn>
                <a:cxn ang="0">
                  <a:pos x="22" y="6"/>
                </a:cxn>
                <a:cxn ang="0">
                  <a:pos x="22" y="14"/>
                </a:cxn>
                <a:cxn ang="0">
                  <a:pos x="22" y="14"/>
                </a:cxn>
                <a:cxn ang="0">
                  <a:pos x="22" y="20"/>
                </a:cxn>
                <a:cxn ang="0">
                  <a:pos x="20" y="24"/>
                </a:cxn>
                <a:cxn ang="0">
                  <a:pos x="18" y="28"/>
                </a:cxn>
                <a:cxn ang="0">
                  <a:pos x="12" y="30"/>
                </a:cxn>
                <a:cxn ang="0">
                  <a:pos x="24" y="60"/>
                </a:cxn>
                <a:cxn ang="0">
                  <a:pos x="18" y="60"/>
                </a:cxn>
                <a:cxn ang="0">
                  <a:pos x="6" y="30"/>
                </a:cxn>
                <a:cxn ang="0">
                  <a:pos x="6" y="30"/>
                </a:cxn>
                <a:cxn ang="0">
                  <a:pos x="6" y="60"/>
                </a:cxn>
                <a:cxn ang="0">
                  <a:pos x="0" y="60"/>
                </a:cxn>
                <a:cxn ang="0">
                  <a:pos x="6" y="26"/>
                </a:cxn>
                <a:cxn ang="0">
                  <a:pos x="8" y="26"/>
                </a:cxn>
                <a:cxn ang="0">
                  <a:pos x="8" y="26"/>
                </a:cxn>
                <a:cxn ang="0">
                  <a:pos x="12" y="24"/>
                </a:cxn>
                <a:cxn ang="0">
                  <a:pos x="16" y="22"/>
                </a:cxn>
                <a:cxn ang="0">
                  <a:pos x="16" y="20"/>
                </a:cxn>
                <a:cxn ang="0">
                  <a:pos x="16" y="14"/>
                </a:cxn>
                <a:cxn ang="0">
                  <a:pos x="16" y="14"/>
                </a:cxn>
                <a:cxn ang="0">
                  <a:pos x="16" y="10"/>
                </a:cxn>
                <a:cxn ang="0">
                  <a:pos x="14" y="6"/>
                </a:cxn>
                <a:cxn ang="0">
                  <a:pos x="12" y="4"/>
                </a:cxn>
                <a:cxn ang="0">
                  <a:pos x="6" y="4"/>
                </a:cxn>
                <a:cxn ang="0">
                  <a:pos x="6" y="4"/>
                </a:cxn>
                <a:cxn ang="0">
                  <a:pos x="6" y="26"/>
                </a:cxn>
              </a:cxnLst>
              <a:rect l="0" t="0" r="r" b="b"/>
              <a:pathLst>
                <a:path w="24" h="60">
                  <a:moveTo>
                    <a:pt x="0" y="60"/>
                  </a:moveTo>
                  <a:lnTo>
                    <a:pt x="0" y="0"/>
                  </a:lnTo>
                  <a:lnTo>
                    <a:pt x="6" y="0"/>
                  </a:lnTo>
                  <a:lnTo>
                    <a:pt x="6" y="0"/>
                  </a:lnTo>
                  <a:lnTo>
                    <a:pt x="12" y="0"/>
                  </a:lnTo>
                  <a:lnTo>
                    <a:pt x="18" y="2"/>
                  </a:lnTo>
                  <a:lnTo>
                    <a:pt x="22" y="6"/>
                  </a:lnTo>
                  <a:lnTo>
                    <a:pt x="22" y="14"/>
                  </a:lnTo>
                  <a:lnTo>
                    <a:pt x="22" y="14"/>
                  </a:lnTo>
                  <a:lnTo>
                    <a:pt x="22" y="20"/>
                  </a:lnTo>
                  <a:lnTo>
                    <a:pt x="20" y="24"/>
                  </a:lnTo>
                  <a:lnTo>
                    <a:pt x="18" y="28"/>
                  </a:lnTo>
                  <a:lnTo>
                    <a:pt x="12" y="30"/>
                  </a:lnTo>
                  <a:lnTo>
                    <a:pt x="24" y="60"/>
                  </a:lnTo>
                  <a:lnTo>
                    <a:pt x="18" y="60"/>
                  </a:lnTo>
                  <a:lnTo>
                    <a:pt x="6" y="30"/>
                  </a:lnTo>
                  <a:lnTo>
                    <a:pt x="6" y="30"/>
                  </a:lnTo>
                  <a:lnTo>
                    <a:pt x="6" y="60"/>
                  </a:lnTo>
                  <a:lnTo>
                    <a:pt x="0" y="60"/>
                  </a:lnTo>
                  <a:close/>
                  <a:moveTo>
                    <a:pt x="6" y="26"/>
                  </a:moveTo>
                  <a:lnTo>
                    <a:pt x="8" y="26"/>
                  </a:lnTo>
                  <a:lnTo>
                    <a:pt x="8" y="26"/>
                  </a:lnTo>
                  <a:lnTo>
                    <a:pt x="12" y="24"/>
                  </a:lnTo>
                  <a:lnTo>
                    <a:pt x="16" y="22"/>
                  </a:lnTo>
                  <a:lnTo>
                    <a:pt x="16" y="20"/>
                  </a:lnTo>
                  <a:lnTo>
                    <a:pt x="16" y="14"/>
                  </a:lnTo>
                  <a:lnTo>
                    <a:pt x="16" y="14"/>
                  </a:lnTo>
                  <a:lnTo>
                    <a:pt x="16" y="10"/>
                  </a:lnTo>
                  <a:lnTo>
                    <a:pt x="14" y="6"/>
                  </a:lnTo>
                  <a:lnTo>
                    <a:pt x="12" y="4"/>
                  </a:lnTo>
                  <a:lnTo>
                    <a:pt x="6" y="4"/>
                  </a:lnTo>
                  <a:lnTo>
                    <a:pt x="6" y="4"/>
                  </a:lnTo>
                  <a:lnTo>
                    <a:pt x="6" y="26"/>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57" name="Rectangle 6181">
              <a:extLst>
                <a:ext uri="{FF2B5EF4-FFF2-40B4-BE49-F238E27FC236}">
                  <a16:creationId xmlns:a16="http://schemas.microsoft.com/office/drawing/2014/main" id="{A142C7C5-A28A-3549-8094-D55FD18E1001}"/>
                </a:ext>
              </a:extLst>
            </p:cNvPr>
            <p:cNvSpPr>
              <a:spLocks noChangeArrowheads="1"/>
            </p:cNvSpPr>
            <p:nvPr/>
          </p:nvSpPr>
          <p:spPr bwMode="auto">
            <a:xfrm>
              <a:off x="2476440" y="1971025"/>
              <a:ext cx="10572" cy="945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58" name="Freeform 6182">
              <a:extLst>
                <a:ext uri="{FF2B5EF4-FFF2-40B4-BE49-F238E27FC236}">
                  <a16:creationId xmlns:a16="http://schemas.microsoft.com/office/drawing/2014/main" id="{AD2A75C1-5A02-DE46-8DEF-AEB32B0F576C}"/>
                </a:ext>
              </a:extLst>
            </p:cNvPr>
            <p:cNvSpPr>
              <a:spLocks/>
            </p:cNvSpPr>
            <p:nvPr/>
          </p:nvSpPr>
          <p:spPr bwMode="auto">
            <a:xfrm>
              <a:off x="2495471" y="1971025"/>
              <a:ext cx="38063" cy="94559"/>
            </a:xfrm>
            <a:custGeom>
              <a:avLst/>
              <a:gdLst/>
              <a:ahLst/>
              <a:cxnLst>
                <a:cxn ang="0">
                  <a:pos x="24" y="4"/>
                </a:cxn>
                <a:cxn ang="0">
                  <a:pos x="14" y="4"/>
                </a:cxn>
                <a:cxn ang="0">
                  <a:pos x="14" y="60"/>
                </a:cxn>
                <a:cxn ang="0">
                  <a:pos x="8" y="60"/>
                </a:cxn>
                <a:cxn ang="0">
                  <a:pos x="8" y="4"/>
                </a:cxn>
                <a:cxn ang="0">
                  <a:pos x="0" y="4"/>
                </a:cxn>
                <a:cxn ang="0">
                  <a:pos x="0" y="0"/>
                </a:cxn>
                <a:cxn ang="0">
                  <a:pos x="24" y="0"/>
                </a:cxn>
                <a:cxn ang="0">
                  <a:pos x="24" y="4"/>
                </a:cxn>
              </a:cxnLst>
              <a:rect l="0" t="0" r="r" b="b"/>
              <a:pathLst>
                <a:path w="24" h="60">
                  <a:moveTo>
                    <a:pt x="24" y="4"/>
                  </a:moveTo>
                  <a:lnTo>
                    <a:pt x="14" y="4"/>
                  </a:lnTo>
                  <a:lnTo>
                    <a:pt x="14" y="60"/>
                  </a:lnTo>
                  <a:lnTo>
                    <a:pt x="8" y="60"/>
                  </a:lnTo>
                  <a:lnTo>
                    <a:pt x="8" y="4"/>
                  </a:lnTo>
                  <a:lnTo>
                    <a:pt x="0" y="4"/>
                  </a:lnTo>
                  <a:lnTo>
                    <a:pt x="0" y="0"/>
                  </a:lnTo>
                  <a:lnTo>
                    <a:pt x="24" y="0"/>
                  </a:lnTo>
                  <a:lnTo>
                    <a:pt x="24" y="4"/>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59" name="Freeform 6183">
              <a:extLst>
                <a:ext uri="{FF2B5EF4-FFF2-40B4-BE49-F238E27FC236}">
                  <a16:creationId xmlns:a16="http://schemas.microsoft.com/office/drawing/2014/main" id="{BE394920-AFE5-C442-B555-40679B435E85}"/>
                </a:ext>
              </a:extLst>
            </p:cNvPr>
            <p:cNvSpPr>
              <a:spLocks noEditPoints="1"/>
            </p:cNvSpPr>
            <p:nvPr/>
          </p:nvSpPr>
          <p:spPr bwMode="auto">
            <a:xfrm>
              <a:off x="2531420" y="1971025"/>
              <a:ext cx="44406" cy="94559"/>
            </a:xfrm>
            <a:custGeom>
              <a:avLst/>
              <a:gdLst/>
              <a:ahLst/>
              <a:cxnLst>
                <a:cxn ang="0">
                  <a:pos x="28" y="60"/>
                </a:cxn>
                <a:cxn ang="0">
                  <a:pos x="22" y="60"/>
                </a:cxn>
                <a:cxn ang="0">
                  <a:pos x="20" y="46"/>
                </a:cxn>
                <a:cxn ang="0">
                  <a:pos x="8" y="46"/>
                </a:cxn>
                <a:cxn ang="0">
                  <a:pos x="6" y="60"/>
                </a:cxn>
                <a:cxn ang="0">
                  <a:pos x="0" y="60"/>
                </a:cxn>
                <a:cxn ang="0">
                  <a:pos x="10" y="0"/>
                </a:cxn>
                <a:cxn ang="0">
                  <a:pos x="16" y="0"/>
                </a:cxn>
                <a:cxn ang="0">
                  <a:pos x="28" y="60"/>
                </a:cxn>
                <a:cxn ang="0">
                  <a:pos x="20" y="42"/>
                </a:cxn>
                <a:cxn ang="0">
                  <a:pos x="16" y="18"/>
                </a:cxn>
                <a:cxn ang="0">
                  <a:pos x="16" y="18"/>
                </a:cxn>
                <a:cxn ang="0">
                  <a:pos x="14" y="6"/>
                </a:cxn>
                <a:cxn ang="0">
                  <a:pos x="14" y="6"/>
                </a:cxn>
                <a:cxn ang="0">
                  <a:pos x="14" y="6"/>
                </a:cxn>
                <a:cxn ang="0">
                  <a:pos x="12" y="18"/>
                </a:cxn>
                <a:cxn ang="0">
                  <a:pos x="8" y="42"/>
                </a:cxn>
                <a:cxn ang="0">
                  <a:pos x="20" y="42"/>
                </a:cxn>
              </a:cxnLst>
              <a:rect l="0" t="0" r="r" b="b"/>
              <a:pathLst>
                <a:path w="28" h="60">
                  <a:moveTo>
                    <a:pt x="28" y="60"/>
                  </a:moveTo>
                  <a:lnTo>
                    <a:pt x="22" y="60"/>
                  </a:lnTo>
                  <a:lnTo>
                    <a:pt x="20" y="46"/>
                  </a:lnTo>
                  <a:lnTo>
                    <a:pt x="8" y="46"/>
                  </a:lnTo>
                  <a:lnTo>
                    <a:pt x="6" y="60"/>
                  </a:lnTo>
                  <a:lnTo>
                    <a:pt x="0" y="60"/>
                  </a:lnTo>
                  <a:lnTo>
                    <a:pt x="10" y="0"/>
                  </a:lnTo>
                  <a:lnTo>
                    <a:pt x="16" y="0"/>
                  </a:lnTo>
                  <a:lnTo>
                    <a:pt x="28" y="60"/>
                  </a:lnTo>
                  <a:close/>
                  <a:moveTo>
                    <a:pt x="20" y="42"/>
                  </a:moveTo>
                  <a:lnTo>
                    <a:pt x="16" y="18"/>
                  </a:lnTo>
                  <a:lnTo>
                    <a:pt x="16" y="18"/>
                  </a:lnTo>
                  <a:lnTo>
                    <a:pt x="14" y="6"/>
                  </a:lnTo>
                  <a:lnTo>
                    <a:pt x="14" y="6"/>
                  </a:lnTo>
                  <a:lnTo>
                    <a:pt x="14" y="6"/>
                  </a:lnTo>
                  <a:lnTo>
                    <a:pt x="12" y="18"/>
                  </a:lnTo>
                  <a:lnTo>
                    <a:pt x="8"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60" name="Freeform 6184">
              <a:extLst>
                <a:ext uri="{FF2B5EF4-FFF2-40B4-BE49-F238E27FC236}">
                  <a16:creationId xmlns:a16="http://schemas.microsoft.com/office/drawing/2014/main" id="{B24744EC-DF8B-4E4A-97D1-57AF8CBE66F5}"/>
                </a:ext>
              </a:extLst>
            </p:cNvPr>
            <p:cNvSpPr>
              <a:spLocks/>
            </p:cNvSpPr>
            <p:nvPr/>
          </p:nvSpPr>
          <p:spPr bwMode="auto">
            <a:xfrm>
              <a:off x="2584284" y="1971025"/>
              <a:ext cx="38063" cy="94559"/>
            </a:xfrm>
            <a:custGeom>
              <a:avLst/>
              <a:gdLst/>
              <a:ahLst/>
              <a:cxnLst>
                <a:cxn ang="0">
                  <a:pos x="24" y="60"/>
                </a:cxn>
                <a:cxn ang="0">
                  <a:pos x="20" y="60"/>
                </a:cxn>
                <a:cxn ang="0">
                  <a:pos x="6" y="18"/>
                </a:cxn>
                <a:cxn ang="0">
                  <a:pos x="6" y="18"/>
                </a:cxn>
                <a:cxn ang="0">
                  <a:pos x="4" y="12"/>
                </a:cxn>
                <a:cxn ang="0">
                  <a:pos x="4" y="12"/>
                </a:cxn>
                <a:cxn ang="0">
                  <a:pos x="4" y="12"/>
                </a:cxn>
                <a:cxn ang="0">
                  <a:pos x="4" y="22"/>
                </a:cxn>
                <a:cxn ang="0">
                  <a:pos x="4" y="60"/>
                </a:cxn>
                <a:cxn ang="0">
                  <a:pos x="0" y="60"/>
                </a:cxn>
                <a:cxn ang="0">
                  <a:pos x="0" y="0"/>
                </a:cxn>
                <a:cxn ang="0">
                  <a:pos x="4" y="0"/>
                </a:cxn>
                <a:cxn ang="0">
                  <a:pos x="18" y="40"/>
                </a:cxn>
                <a:cxn ang="0">
                  <a:pos x="18" y="40"/>
                </a:cxn>
                <a:cxn ang="0">
                  <a:pos x="20" y="48"/>
                </a:cxn>
                <a:cxn ang="0">
                  <a:pos x="20" y="48"/>
                </a:cxn>
                <a:cxn ang="0">
                  <a:pos x="20" y="48"/>
                </a:cxn>
                <a:cxn ang="0">
                  <a:pos x="20" y="40"/>
                </a:cxn>
                <a:cxn ang="0">
                  <a:pos x="20" y="0"/>
                </a:cxn>
                <a:cxn ang="0">
                  <a:pos x="24" y="0"/>
                </a:cxn>
                <a:cxn ang="0">
                  <a:pos x="24" y="60"/>
                </a:cxn>
              </a:cxnLst>
              <a:rect l="0" t="0" r="r" b="b"/>
              <a:pathLst>
                <a:path w="24" h="60">
                  <a:moveTo>
                    <a:pt x="24" y="60"/>
                  </a:moveTo>
                  <a:lnTo>
                    <a:pt x="20" y="60"/>
                  </a:lnTo>
                  <a:lnTo>
                    <a:pt x="6" y="18"/>
                  </a:lnTo>
                  <a:lnTo>
                    <a:pt x="6" y="18"/>
                  </a:lnTo>
                  <a:lnTo>
                    <a:pt x="4" y="12"/>
                  </a:lnTo>
                  <a:lnTo>
                    <a:pt x="4" y="12"/>
                  </a:lnTo>
                  <a:lnTo>
                    <a:pt x="4" y="12"/>
                  </a:lnTo>
                  <a:lnTo>
                    <a:pt x="4" y="22"/>
                  </a:lnTo>
                  <a:lnTo>
                    <a:pt x="4" y="60"/>
                  </a:lnTo>
                  <a:lnTo>
                    <a:pt x="0" y="60"/>
                  </a:lnTo>
                  <a:lnTo>
                    <a:pt x="0" y="0"/>
                  </a:lnTo>
                  <a:lnTo>
                    <a:pt x="4" y="0"/>
                  </a:lnTo>
                  <a:lnTo>
                    <a:pt x="18" y="40"/>
                  </a:lnTo>
                  <a:lnTo>
                    <a:pt x="18" y="40"/>
                  </a:lnTo>
                  <a:lnTo>
                    <a:pt x="20" y="48"/>
                  </a:lnTo>
                  <a:lnTo>
                    <a:pt x="20" y="48"/>
                  </a:lnTo>
                  <a:lnTo>
                    <a:pt x="20" y="48"/>
                  </a:lnTo>
                  <a:lnTo>
                    <a:pt x="20" y="40"/>
                  </a:lnTo>
                  <a:lnTo>
                    <a:pt x="20" y="0"/>
                  </a:lnTo>
                  <a:lnTo>
                    <a:pt x="24" y="0"/>
                  </a:lnTo>
                  <a:lnTo>
                    <a:pt x="24" y="60"/>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61" name="Rectangle 6185">
              <a:extLst>
                <a:ext uri="{FF2B5EF4-FFF2-40B4-BE49-F238E27FC236}">
                  <a16:creationId xmlns:a16="http://schemas.microsoft.com/office/drawing/2014/main" id="{DE4987BA-8C24-FB48-926E-F25BCC0AA237}"/>
                </a:ext>
              </a:extLst>
            </p:cNvPr>
            <p:cNvSpPr>
              <a:spLocks noChangeArrowheads="1"/>
            </p:cNvSpPr>
            <p:nvPr/>
          </p:nvSpPr>
          <p:spPr bwMode="auto">
            <a:xfrm>
              <a:off x="2639263" y="1971025"/>
              <a:ext cx="8458" cy="94559"/>
            </a:xfrm>
            <a:prstGeom prst="rect">
              <a:avLst/>
            </a:prstGeom>
            <a:solidFill>
              <a:srgbClr val="000000"/>
            </a:solidFill>
            <a:ln w="9525">
              <a:noFill/>
              <a:miter lim="800000"/>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62" name="Freeform 6186">
              <a:extLst>
                <a:ext uri="{FF2B5EF4-FFF2-40B4-BE49-F238E27FC236}">
                  <a16:creationId xmlns:a16="http://schemas.microsoft.com/office/drawing/2014/main" id="{9E2B3F4A-2B6C-CF44-AE2F-F164DA781613}"/>
                </a:ext>
              </a:extLst>
            </p:cNvPr>
            <p:cNvSpPr>
              <a:spLocks noEditPoints="1"/>
            </p:cNvSpPr>
            <p:nvPr/>
          </p:nvSpPr>
          <p:spPr bwMode="auto">
            <a:xfrm>
              <a:off x="2654066" y="1971025"/>
              <a:ext cx="48635" cy="94559"/>
            </a:xfrm>
            <a:custGeom>
              <a:avLst/>
              <a:gdLst/>
              <a:ahLst/>
              <a:cxnLst>
                <a:cxn ang="0">
                  <a:pos x="30" y="60"/>
                </a:cxn>
                <a:cxn ang="0">
                  <a:pos x="24" y="60"/>
                </a:cxn>
                <a:cxn ang="0">
                  <a:pos x="22" y="46"/>
                </a:cxn>
                <a:cxn ang="0">
                  <a:pos x="8" y="46"/>
                </a:cxn>
                <a:cxn ang="0">
                  <a:pos x="6" y="60"/>
                </a:cxn>
                <a:cxn ang="0">
                  <a:pos x="0" y="60"/>
                </a:cxn>
                <a:cxn ang="0">
                  <a:pos x="12" y="0"/>
                </a:cxn>
                <a:cxn ang="0">
                  <a:pos x="18" y="0"/>
                </a:cxn>
                <a:cxn ang="0">
                  <a:pos x="30" y="60"/>
                </a:cxn>
                <a:cxn ang="0">
                  <a:pos x="20" y="42"/>
                </a:cxn>
                <a:cxn ang="0">
                  <a:pos x="16" y="18"/>
                </a:cxn>
                <a:cxn ang="0">
                  <a:pos x="16" y="18"/>
                </a:cxn>
                <a:cxn ang="0">
                  <a:pos x="14" y="6"/>
                </a:cxn>
                <a:cxn ang="0">
                  <a:pos x="14" y="6"/>
                </a:cxn>
                <a:cxn ang="0">
                  <a:pos x="14" y="6"/>
                </a:cxn>
                <a:cxn ang="0">
                  <a:pos x="12" y="18"/>
                </a:cxn>
                <a:cxn ang="0">
                  <a:pos x="10" y="42"/>
                </a:cxn>
                <a:cxn ang="0">
                  <a:pos x="20" y="42"/>
                </a:cxn>
              </a:cxnLst>
              <a:rect l="0" t="0" r="r" b="b"/>
              <a:pathLst>
                <a:path w="30" h="60">
                  <a:moveTo>
                    <a:pt x="30" y="60"/>
                  </a:moveTo>
                  <a:lnTo>
                    <a:pt x="24" y="60"/>
                  </a:lnTo>
                  <a:lnTo>
                    <a:pt x="22" y="46"/>
                  </a:lnTo>
                  <a:lnTo>
                    <a:pt x="8" y="46"/>
                  </a:lnTo>
                  <a:lnTo>
                    <a:pt x="6" y="60"/>
                  </a:lnTo>
                  <a:lnTo>
                    <a:pt x="0" y="60"/>
                  </a:lnTo>
                  <a:lnTo>
                    <a:pt x="12" y="0"/>
                  </a:lnTo>
                  <a:lnTo>
                    <a:pt x="18" y="0"/>
                  </a:lnTo>
                  <a:lnTo>
                    <a:pt x="30" y="60"/>
                  </a:lnTo>
                  <a:close/>
                  <a:moveTo>
                    <a:pt x="20" y="42"/>
                  </a:moveTo>
                  <a:lnTo>
                    <a:pt x="16" y="18"/>
                  </a:lnTo>
                  <a:lnTo>
                    <a:pt x="16" y="18"/>
                  </a:lnTo>
                  <a:lnTo>
                    <a:pt x="14" y="6"/>
                  </a:lnTo>
                  <a:lnTo>
                    <a:pt x="14" y="6"/>
                  </a:lnTo>
                  <a:lnTo>
                    <a:pt x="14" y="6"/>
                  </a:lnTo>
                  <a:lnTo>
                    <a:pt x="12" y="18"/>
                  </a:lnTo>
                  <a:lnTo>
                    <a:pt x="10" y="42"/>
                  </a:lnTo>
                  <a:lnTo>
                    <a:pt x="20" y="42"/>
                  </a:lnTo>
                  <a:close/>
                </a:path>
              </a:pathLst>
            </a:custGeom>
            <a:solidFill>
              <a:srgbClr val="000000"/>
            </a:solidFill>
            <a:ln w="9525">
              <a:noFill/>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63" name="Line 6187">
              <a:extLst>
                <a:ext uri="{FF2B5EF4-FFF2-40B4-BE49-F238E27FC236}">
                  <a16:creationId xmlns:a16="http://schemas.microsoft.com/office/drawing/2014/main" id="{FDEF556C-DB9B-8043-8335-1391725980D7}"/>
                </a:ext>
              </a:extLst>
            </p:cNvPr>
            <p:cNvSpPr>
              <a:spLocks noChangeShapeType="1"/>
            </p:cNvSpPr>
            <p:nvPr/>
          </p:nvSpPr>
          <p:spPr bwMode="auto">
            <a:xfrm flipH="1">
              <a:off x="5684275" y="5566486"/>
              <a:ext cx="236834" cy="2200"/>
            </a:xfrm>
            <a:prstGeom prst="line">
              <a:avLst/>
            </a:prstGeom>
            <a:noFill/>
            <a:ln w="4">
              <a:solidFill>
                <a:srgbClr val="000000"/>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64" name="Line 6188">
              <a:extLst>
                <a:ext uri="{FF2B5EF4-FFF2-40B4-BE49-F238E27FC236}">
                  <a16:creationId xmlns:a16="http://schemas.microsoft.com/office/drawing/2014/main" id="{5A2CE891-BC26-2046-9549-5253403760F7}"/>
                </a:ext>
              </a:extLst>
            </p:cNvPr>
            <p:cNvSpPr>
              <a:spLocks noChangeShapeType="1"/>
            </p:cNvSpPr>
            <p:nvPr/>
          </p:nvSpPr>
          <p:spPr bwMode="auto">
            <a:xfrm flipH="1">
              <a:off x="3603517" y="3505968"/>
              <a:ext cx="162824" cy="70370"/>
            </a:xfrm>
            <a:prstGeom prst="line">
              <a:avLst/>
            </a:prstGeom>
            <a:noFill/>
            <a:ln w="4">
              <a:solidFill>
                <a:srgbClr val="000000"/>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65" name="Freeform 6189">
              <a:extLst>
                <a:ext uri="{FF2B5EF4-FFF2-40B4-BE49-F238E27FC236}">
                  <a16:creationId xmlns:a16="http://schemas.microsoft.com/office/drawing/2014/main" id="{77179015-CCB5-4944-AA1A-02E2B26DC109}"/>
                </a:ext>
              </a:extLst>
            </p:cNvPr>
            <p:cNvSpPr>
              <a:spLocks/>
            </p:cNvSpPr>
            <p:nvPr/>
          </p:nvSpPr>
          <p:spPr bwMode="auto">
            <a:xfrm>
              <a:off x="3785372" y="3283863"/>
              <a:ext cx="262209" cy="103356"/>
            </a:xfrm>
            <a:custGeom>
              <a:avLst/>
              <a:gdLst/>
              <a:ahLst/>
              <a:cxnLst>
                <a:cxn ang="0">
                  <a:pos x="92" y="0"/>
                </a:cxn>
                <a:cxn ang="0">
                  <a:pos x="0" y="42"/>
                </a:cxn>
                <a:cxn ang="0">
                  <a:pos x="166" y="64"/>
                </a:cxn>
              </a:cxnLst>
              <a:rect l="0" t="0" r="r" b="b"/>
              <a:pathLst>
                <a:path w="166" h="64">
                  <a:moveTo>
                    <a:pt x="92" y="0"/>
                  </a:moveTo>
                  <a:lnTo>
                    <a:pt x="0" y="42"/>
                  </a:lnTo>
                  <a:lnTo>
                    <a:pt x="166" y="64"/>
                  </a:lnTo>
                </a:path>
              </a:pathLst>
            </a:custGeom>
            <a:noFill/>
            <a:ln w="4">
              <a:solidFill>
                <a:srgbClr val="000000"/>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66" name="Line 6190">
              <a:extLst>
                <a:ext uri="{FF2B5EF4-FFF2-40B4-BE49-F238E27FC236}">
                  <a16:creationId xmlns:a16="http://schemas.microsoft.com/office/drawing/2014/main" id="{160FC6AA-E529-FA44-90C3-0249533C2AB0}"/>
                </a:ext>
              </a:extLst>
            </p:cNvPr>
            <p:cNvSpPr>
              <a:spLocks noChangeShapeType="1"/>
            </p:cNvSpPr>
            <p:nvPr/>
          </p:nvSpPr>
          <p:spPr bwMode="auto">
            <a:xfrm flipV="1">
              <a:off x="3603517" y="3402612"/>
              <a:ext cx="232605" cy="173726"/>
            </a:xfrm>
            <a:prstGeom prst="line">
              <a:avLst/>
            </a:prstGeom>
            <a:noFill/>
            <a:ln w="4">
              <a:solidFill>
                <a:srgbClr val="000000"/>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67" name="Line 6191">
              <a:extLst>
                <a:ext uri="{FF2B5EF4-FFF2-40B4-BE49-F238E27FC236}">
                  <a16:creationId xmlns:a16="http://schemas.microsoft.com/office/drawing/2014/main" id="{0E8C67B6-C41E-FA43-9AC9-6346CEDD8B62}"/>
                </a:ext>
              </a:extLst>
            </p:cNvPr>
            <p:cNvSpPr>
              <a:spLocks noChangeShapeType="1"/>
            </p:cNvSpPr>
            <p:nvPr/>
          </p:nvSpPr>
          <p:spPr bwMode="auto">
            <a:xfrm>
              <a:off x="3394173" y="3008981"/>
              <a:ext cx="2114" cy="167128"/>
            </a:xfrm>
            <a:prstGeom prst="line">
              <a:avLst/>
            </a:prstGeom>
            <a:noFill/>
            <a:ln w="4">
              <a:solidFill>
                <a:srgbClr val="000000"/>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68" name="Line 6192">
              <a:extLst>
                <a:ext uri="{FF2B5EF4-FFF2-40B4-BE49-F238E27FC236}">
                  <a16:creationId xmlns:a16="http://schemas.microsoft.com/office/drawing/2014/main" id="{A8DCBDE9-0342-5D42-90E5-4755DACBA016}"/>
                </a:ext>
              </a:extLst>
            </p:cNvPr>
            <p:cNvSpPr>
              <a:spLocks noChangeShapeType="1"/>
            </p:cNvSpPr>
            <p:nvPr/>
          </p:nvSpPr>
          <p:spPr bwMode="auto">
            <a:xfrm flipH="1">
              <a:off x="1863209" y="2503197"/>
              <a:ext cx="219918" cy="2198"/>
            </a:xfrm>
            <a:prstGeom prst="line">
              <a:avLst/>
            </a:prstGeom>
            <a:noFill/>
            <a:ln w="4">
              <a:solidFill>
                <a:srgbClr val="000000"/>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69" name="Line 6193">
              <a:extLst>
                <a:ext uri="{FF2B5EF4-FFF2-40B4-BE49-F238E27FC236}">
                  <a16:creationId xmlns:a16="http://schemas.microsoft.com/office/drawing/2014/main" id="{E6FFED07-3032-8E43-B373-32DB46B5DFD5}"/>
                </a:ext>
              </a:extLst>
            </p:cNvPr>
            <p:cNvSpPr>
              <a:spLocks noChangeShapeType="1"/>
            </p:cNvSpPr>
            <p:nvPr/>
          </p:nvSpPr>
          <p:spPr bwMode="auto">
            <a:xfrm>
              <a:off x="5415723" y="5821577"/>
              <a:ext cx="370053" cy="2200"/>
            </a:xfrm>
            <a:prstGeom prst="line">
              <a:avLst/>
            </a:prstGeom>
            <a:noFill/>
            <a:ln w="4">
              <a:solidFill>
                <a:srgbClr val="000000"/>
              </a:solidFill>
              <a:prstDash val="solid"/>
              <a:round/>
              <a:headEnd/>
              <a:tailEnd/>
            </a:ln>
          </p:spPr>
          <p:txBody>
            <a:bodyPr lIns="68580" tIns="34290" rIns="68580" bIns="34290"/>
            <a:lstStyle/>
            <a:p>
              <a:pPr defTabSz="685800">
                <a:defRPr/>
              </a:pPr>
              <a:endParaRPr lang="en-US" sz="135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grpSp>
      <p:cxnSp>
        <p:nvCxnSpPr>
          <p:cNvPr id="6" name="Straight Arrow Connector 5">
            <a:extLst>
              <a:ext uri="{FF2B5EF4-FFF2-40B4-BE49-F238E27FC236}">
                <a16:creationId xmlns:a16="http://schemas.microsoft.com/office/drawing/2014/main" id="{04D51365-17B8-1A4F-BB86-DC2D4F282160}"/>
              </a:ext>
            </a:extLst>
          </p:cNvPr>
          <p:cNvCxnSpPr/>
          <p:nvPr/>
        </p:nvCxnSpPr>
        <p:spPr>
          <a:xfrm flipH="1">
            <a:off x="3743326" y="3521075"/>
            <a:ext cx="1527175" cy="1093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5AD1D6A-7E67-2A4A-A2EA-8AA445AF296A}"/>
              </a:ext>
            </a:extLst>
          </p:cNvPr>
          <p:cNvCxnSpPr/>
          <p:nvPr/>
        </p:nvCxnSpPr>
        <p:spPr>
          <a:xfrm flipH="1">
            <a:off x="2736851" y="3167063"/>
            <a:ext cx="2544763" cy="474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624E9F-DD27-F642-ABE6-EA9DD821B4C8}"/>
              </a:ext>
            </a:extLst>
          </p:cNvPr>
          <p:cNvCxnSpPr/>
          <p:nvPr/>
        </p:nvCxnSpPr>
        <p:spPr>
          <a:xfrm flipH="1">
            <a:off x="4600576" y="3357564"/>
            <a:ext cx="862013" cy="1565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7" name="Straight Arrow Connector 1386">
            <a:extLst>
              <a:ext uri="{FF2B5EF4-FFF2-40B4-BE49-F238E27FC236}">
                <a16:creationId xmlns:a16="http://schemas.microsoft.com/office/drawing/2014/main" id="{79D2D12A-E88E-9E41-BFDF-07CA144F242A}"/>
              </a:ext>
            </a:extLst>
          </p:cNvPr>
          <p:cNvCxnSpPr/>
          <p:nvPr/>
        </p:nvCxnSpPr>
        <p:spPr>
          <a:xfrm>
            <a:off x="7242175" y="5038725"/>
            <a:ext cx="704850" cy="508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9" name="Straight Arrow Connector 1388">
            <a:extLst>
              <a:ext uri="{FF2B5EF4-FFF2-40B4-BE49-F238E27FC236}">
                <a16:creationId xmlns:a16="http://schemas.microsoft.com/office/drawing/2014/main" id="{56567DF6-4209-D944-8E97-FA80C0F054E4}"/>
              </a:ext>
            </a:extLst>
          </p:cNvPr>
          <p:cNvCxnSpPr/>
          <p:nvPr/>
        </p:nvCxnSpPr>
        <p:spPr>
          <a:xfrm>
            <a:off x="7546976" y="3330575"/>
            <a:ext cx="11033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1" name="Straight Arrow Connector 1390">
            <a:extLst>
              <a:ext uri="{FF2B5EF4-FFF2-40B4-BE49-F238E27FC236}">
                <a16:creationId xmlns:a16="http://schemas.microsoft.com/office/drawing/2014/main" id="{DA0DC525-BC01-2B4A-96A9-0A3DFB09A415}"/>
              </a:ext>
            </a:extLst>
          </p:cNvPr>
          <p:cNvCxnSpPr/>
          <p:nvPr/>
        </p:nvCxnSpPr>
        <p:spPr>
          <a:xfrm flipV="1">
            <a:off x="7534275" y="3836988"/>
            <a:ext cx="1911350" cy="93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3" name="Straight Arrow Connector 1392">
            <a:extLst>
              <a:ext uri="{FF2B5EF4-FFF2-40B4-BE49-F238E27FC236}">
                <a16:creationId xmlns:a16="http://schemas.microsoft.com/office/drawing/2014/main" id="{20B70EB4-D019-CF42-AE9D-BAD9267A4F4E}"/>
              </a:ext>
            </a:extLst>
          </p:cNvPr>
          <p:cNvCxnSpPr/>
          <p:nvPr/>
        </p:nvCxnSpPr>
        <p:spPr>
          <a:xfrm>
            <a:off x="7348539" y="4216401"/>
            <a:ext cx="1201737" cy="136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5" name="Straight Arrow Connector 1394">
            <a:extLst>
              <a:ext uri="{FF2B5EF4-FFF2-40B4-BE49-F238E27FC236}">
                <a16:creationId xmlns:a16="http://schemas.microsoft.com/office/drawing/2014/main" id="{801EE8BE-2F44-E146-A013-B18A170FF8E9}"/>
              </a:ext>
            </a:extLst>
          </p:cNvPr>
          <p:cNvCxnSpPr>
            <a:endCxn id="1420" idx="1"/>
          </p:cNvCxnSpPr>
          <p:nvPr/>
        </p:nvCxnSpPr>
        <p:spPr>
          <a:xfrm>
            <a:off x="7242175" y="4586289"/>
            <a:ext cx="2203450" cy="415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7" name="Straight Arrow Connector 1396">
            <a:extLst>
              <a:ext uri="{FF2B5EF4-FFF2-40B4-BE49-F238E27FC236}">
                <a16:creationId xmlns:a16="http://schemas.microsoft.com/office/drawing/2014/main" id="{708BC057-6EC0-CE42-823E-4F0E79FDDAAF}"/>
              </a:ext>
            </a:extLst>
          </p:cNvPr>
          <p:cNvCxnSpPr>
            <a:stCxn id="989" idx="7"/>
          </p:cNvCxnSpPr>
          <p:nvPr/>
        </p:nvCxnSpPr>
        <p:spPr>
          <a:xfrm>
            <a:off x="6734176" y="4659313"/>
            <a:ext cx="2390775" cy="741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9" name="Straight Arrow Connector 1398">
            <a:extLst>
              <a:ext uri="{FF2B5EF4-FFF2-40B4-BE49-F238E27FC236}">
                <a16:creationId xmlns:a16="http://schemas.microsoft.com/office/drawing/2014/main" id="{87FB80B2-9618-5845-899F-943B84C869F8}"/>
              </a:ext>
            </a:extLst>
          </p:cNvPr>
          <p:cNvCxnSpPr/>
          <p:nvPr/>
        </p:nvCxnSpPr>
        <p:spPr>
          <a:xfrm flipV="1">
            <a:off x="7546975" y="2085975"/>
            <a:ext cx="1803400" cy="195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1" name="Straight Arrow Connector 1400">
            <a:extLst>
              <a:ext uri="{FF2B5EF4-FFF2-40B4-BE49-F238E27FC236}">
                <a16:creationId xmlns:a16="http://schemas.microsoft.com/office/drawing/2014/main" id="{8D104723-967F-6545-9F40-73A3234C784D}"/>
              </a:ext>
            </a:extLst>
          </p:cNvPr>
          <p:cNvCxnSpPr/>
          <p:nvPr/>
        </p:nvCxnSpPr>
        <p:spPr>
          <a:xfrm flipV="1">
            <a:off x="6024564" y="1990726"/>
            <a:ext cx="1609725" cy="1560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3" name="Straight Arrow Connector 1402">
            <a:extLst>
              <a:ext uri="{FF2B5EF4-FFF2-40B4-BE49-F238E27FC236}">
                <a16:creationId xmlns:a16="http://schemas.microsoft.com/office/drawing/2014/main" id="{0A6A34A6-0EEB-D347-8375-55305C72B150}"/>
              </a:ext>
            </a:extLst>
          </p:cNvPr>
          <p:cNvCxnSpPr/>
          <p:nvPr/>
        </p:nvCxnSpPr>
        <p:spPr>
          <a:xfrm>
            <a:off x="5413376" y="3521076"/>
            <a:ext cx="252413" cy="148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7" name="Straight Arrow Connector 1406">
            <a:extLst>
              <a:ext uri="{FF2B5EF4-FFF2-40B4-BE49-F238E27FC236}">
                <a16:creationId xmlns:a16="http://schemas.microsoft.com/office/drawing/2014/main" id="{22FFAD4E-32B6-A042-8BC4-A547DEFC2A54}"/>
              </a:ext>
            </a:extLst>
          </p:cNvPr>
          <p:cNvCxnSpPr/>
          <p:nvPr/>
        </p:nvCxnSpPr>
        <p:spPr>
          <a:xfrm flipH="1" flipV="1">
            <a:off x="3343275" y="2387601"/>
            <a:ext cx="1182688" cy="646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1" name="Straight Arrow Connector 1010">
            <a:extLst>
              <a:ext uri="{FF2B5EF4-FFF2-40B4-BE49-F238E27FC236}">
                <a16:creationId xmlns:a16="http://schemas.microsoft.com/office/drawing/2014/main" id="{9784F138-C371-9E4B-8897-60CCDD30124B}"/>
              </a:ext>
            </a:extLst>
          </p:cNvPr>
          <p:cNvCxnSpPr/>
          <p:nvPr/>
        </p:nvCxnSpPr>
        <p:spPr>
          <a:xfrm flipH="1">
            <a:off x="2447925" y="3500439"/>
            <a:ext cx="2565400" cy="846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2" name="Rounded Rectangle 1021">
            <a:extLst>
              <a:ext uri="{FF2B5EF4-FFF2-40B4-BE49-F238E27FC236}">
                <a16:creationId xmlns:a16="http://schemas.microsoft.com/office/drawing/2014/main" id="{CC80CE59-10C5-7A41-9977-DF5FA8DFA964}"/>
              </a:ext>
            </a:extLst>
          </p:cNvPr>
          <p:cNvSpPr/>
          <p:nvPr/>
        </p:nvSpPr>
        <p:spPr>
          <a:xfrm>
            <a:off x="2328863" y="1831976"/>
            <a:ext cx="1084262" cy="5492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1050" b="1" kern="0" dirty="0">
                <a:solidFill>
                  <a:srgbClr val="C00000"/>
                </a:solidFill>
                <a:latin typeface="Arial"/>
              </a:rPr>
              <a:t>Senegal</a:t>
            </a:r>
          </a:p>
          <a:p>
            <a:pPr algn="ctr" defTabSz="685800">
              <a:defRPr/>
            </a:pPr>
            <a:r>
              <a:rPr lang="en-US" sz="1050" b="1" kern="0" dirty="0">
                <a:solidFill>
                  <a:sysClr val="windowText" lastClr="000000"/>
                </a:solidFill>
                <a:latin typeface="Arial"/>
              </a:rPr>
              <a:t>IT (1)</a:t>
            </a:r>
          </a:p>
          <a:p>
            <a:pPr algn="ctr" defTabSz="685800">
              <a:defRPr/>
            </a:pPr>
            <a:r>
              <a:rPr lang="en-US" sz="1050" b="1" kern="0" dirty="0">
                <a:solidFill>
                  <a:sysClr val="windowText" lastClr="000000"/>
                </a:solidFill>
                <a:latin typeface="Arial"/>
              </a:rPr>
              <a:t>Health (1)</a:t>
            </a:r>
          </a:p>
        </p:txBody>
      </p:sp>
      <p:sp>
        <p:nvSpPr>
          <p:cNvPr id="1408" name="Rounded Rectangle 1407">
            <a:extLst>
              <a:ext uri="{FF2B5EF4-FFF2-40B4-BE49-F238E27FC236}">
                <a16:creationId xmlns:a16="http://schemas.microsoft.com/office/drawing/2014/main" id="{1DA09C8F-0814-954E-B977-EA787A528FBE}"/>
              </a:ext>
            </a:extLst>
          </p:cNvPr>
          <p:cNvSpPr/>
          <p:nvPr/>
        </p:nvSpPr>
        <p:spPr>
          <a:xfrm>
            <a:off x="1630364" y="3330576"/>
            <a:ext cx="1082675" cy="5000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1050" b="1" kern="0" dirty="0">
                <a:solidFill>
                  <a:srgbClr val="C00000"/>
                </a:solidFill>
                <a:latin typeface="Arial"/>
              </a:rPr>
              <a:t>Burkina Faso</a:t>
            </a:r>
          </a:p>
          <a:p>
            <a:pPr algn="ctr" defTabSz="685800">
              <a:defRPr/>
            </a:pPr>
            <a:r>
              <a:rPr lang="en-US" sz="1050" b="1" kern="0" dirty="0">
                <a:solidFill>
                  <a:sysClr val="windowText" lastClr="000000"/>
                </a:solidFill>
                <a:latin typeface="Arial"/>
              </a:rPr>
              <a:t>Water (1)</a:t>
            </a:r>
          </a:p>
        </p:txBody>
      </p:sp>
      <p:sp>
        <p:nvSpPr>
          <p:cNvPr id="1409" name="Rounded Rectangle 1408">
            <a:extLst>
              <a:ext uri="{FF2B5EF4-FFF2-40B4-BE49-F238E27FC236}">
                <a16:creationId xmlns:a16="http://schemas.microsoft.com/office/drawing/2014/main" id="{014533E4-5695-6F4F-AB29-9AE5DEB1BFCE}"/>
              </a:ext>
            </a:extLst>
          </p:cNvPr>
          <p:cNvSpPr/>
          <p:nvPr/>
        </p:nvSpPr>
        <p:spPr>
          <a:xfrm>
            <a:off x="1593850" y="4386263"/>
            <a:ext cx="1030288" cy="7731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1050" b="1" kern="0" dirty="0">
                <a:solidFill>
                  <a:srgbClr val="C00000"/>
                </a:solidFill>
                <a:latin typeface="Arial"/>
              </a:rPr>
              <a:t>Ivory Coast</a:t>
            </a:r>
          </a:p>
          <a:p>
            <a:pPr algn="ctr" defTabSz="685800">
              <a:defRPr/>
            </a:pPr>
            <a:r>
              <a:rPr lang="en-US" sz="1050" b="1" kern="0" dirty="0">
                <a:solidFill>
                  <a:sysClr val="windowText" lastClr="000000"/>
                </a:solidFill>
                <a:latin typeface="Arial"/>
              </a:rPr>
              <a:t>Agriculture (1)</a:t>
            </a:r>
          </a:p>
          <a:p>
            <a:pPr algn="ctr" defTabSz="685800">
              <a:defRPr/>
            </a:pPr>
            <a:r>
              <a:rPr lang="en-US" sz="1050" b="1" kern="0" dirty="0">
                <a:solidFill>
                  <a:sysClr val="windowText" lastClr="000000"/>
                </a:solidFill>
                <a:latin typeface="Arial"/>
              </a:rPr>
              <a:t>Statistics (1)</a:t>
            </a:r>
          </a:p>
          <a:p>
            <a:pPr algn="ctr" defTabSz="685800">
              <a:defRPr/>
            </a:pPr>
            <a:r>
              <a:rPr lang="en-US" sz="1050" b="1" kern="0" dirty="0">
                <a:solidFill>
                  <a:sysClr val="windowText" lastClr="000000"/>
                </a:solidFill>
                <a:latin typeface="Arial"/>
              </a:rPr>
              <a:t>Extractives (1)</a:t>
            </a:r>
          </a:p>
        </p:txBody>
      </p:sp>
      <p:sp>
        <p:nvSpPr>
          <p:cNvPr id="1410" name="Rounded Rectangle 1409">
            <a:extLst>
              <a:ext uri="{FF2B5EF4-FFF2-40B4-BE49-F238E27FC236}">
                <a16:creationId xmlns:a16="http://schemas.microsoft.com/office/drawing/2014/main" id="{1026C68E-17CB-3C4E-BC54-9795F1551B0E}"/>
              </a:ext>
            </a:extLst>
          </p:cNvPr>
          <p:cNvSpPr/>
          <p:nvPr/>
        </p:nvSpPr>
        <p:spPr>
          <a:xfrm>
            <a:off x="2795588" y="4668839"/>
            <a:ext cx="1084262" cy="73183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1050" b="1" kern="0" dirty="0">
                <a:solidFill>
                  <a:srgbClr val="C00000"/>
                </a:solidFill>
                <a:latin typeface="Arial"/>
              </a:rPr>
              <a:t>Ghana</a:t>
            </a:r>
          </a:p>
          <a:p>
            <a:pPr algn="ctr" defTabSz="685800">
              <a:defRPr/>
            </a:pPr>
            <a:r>
              <a:rPr lang="en-US" sz="1050" b="1" kern="0" dirty="0">
                <a:solidFill>
                  <a:sysClr val="windowText" lastClr="000000"/>
                </a:solidFill>
                <a:latin typeface="Arial"/>
              </a:rPr>
              <a:t>Agriculture (1)</a:t>
            </a:r>
          </a:p>
          <a:p>
            <a:pPr algn="ctr" defTabSz="685800">
              <a:defRPr/>
            </a:pPr>
            <a:r>
              <a:rPr lang="en-US" sz="1050" b="1" kern="0" dirty="0">
                <a:solidFill>
                  <a:sysClr val="windowText" lastClr="000000"/>
                </a:solidFill>
                <a:latin typeface="Arial"/>
              </a:rPr>
              <a:t>Water Mgt. (1)</a:t>
            </a:r>
          </a:p>
          <a:p>
            <a:pPr algn="ctr" defTabSz="685800">
              <a:defRPr/>
            </a:pPr>
            <a:r>
              <a:rPr lang="en-US" sz="1050" b="1" kern="0" dirty="0">
                <a:solidFill>
                  <a:sysClr val="windowText" lastClr="000000"/>
                </a:solidFill>
                <a:latin typeface="Arial"/>
              </a:rPr>
              <a:t>Health (1)</a:t>
            </a:r>
          </a:p>
        </p:txBody>
      </p:sp>
      <p:sp>
        <p:nvSpPr>
          <p:cNvPr id="1411" name="Rounded Rectangle 1410">
            <a:extLst>
              <a:ext uri="{FF2B5EF4-FFF2-40B4-BE49-F238E27FC236}">
                <a16:creationId xmlns:a16="http://schemas.microsoft.com/office/drawing/2014/main" id="{6C3B4B30-7D01-E84E-B4BB-3AA489FFE3CF}"/>
              </a:ext>
            </a:extLst>
          </p:cNvPr>
          <p:cNvSpPr/>
          <p:nvPr/>
        </p:nvSpPr>
        <p:spPr>
          <a:xfrm>
            <a:off x="4049713" y="4965701"/>
            <a:ext cx="881062" cy="4349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1050" b="1" kern="0" dirty="0">
                <a:solidFill>
                  <a:srgbClr val="C00000"/>
                </a:solidFill>
                <a:latin typeface="Arial"/>
              </a:rPr>
              <a:t>Benin</a:t>
            </a:r>
          </a:p>
          <a:p>
            <a:pPr algn="ctr" defTabSz="685800">
              <a:defRPr/>
            </a:pPr>
            <a:r>
              <a:rPr lang="en-US" sz="1050" b="1" kern="0" dirty="0">
                <a:solidFill>
                  <a:sysClr val="windowText" lastClr="000000"/>
                </a:solidFill>
                <a:latin typeface="Arial"/>
              </a:rPr>
              <a:t>Applied Math (1)</a:t>
            </a:r>
          </a:p>
        </p:txBody>
      </p:sp>
      <p:sp>
        <p:nvSpPr>
          <p:cNvPr id="1413" name="Rounded Rectangle 1412">
            <a:extLst>
              <a:ext uri="{FF2B5EF4-FFF2-40B4-BE49-F238E27FC236}">
                <a16:creationId xmlns:a16="http://schemas.microsoft.com/office/drawing/2014/main" id="{23A0C75E-985A-D949-8B12-63A19CDE9759}"/>
              </a:ext>
            </a:extLst>
          </p:cNvPr>
          <p:cNvSpPr/>
          <p:nvPr/>
        </p:nvSpPr>
        <p:spPr>
          <a:xfrm>
            <a:off x="5114925" y="5035551"/>
            <a:ext cx="1041400" cy="5111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1050" b="1" kern="0" dirty="0">
                <a:solidFill>
                  <a:srgbClr val="C00000"/>
                </a:solidFill>
                <a:latin typeface="Arial"/>
              </a:rPr>
              <a:t>Togo</a:t>
            </a:r>
          </a:p>
          <a:p>
            <a:pPr algn="ctr" defTabSz="685800">
              <a:defRPr/>
            </a:pPr>
            <a:r>
              <a:rPr lang="en-US" sz="1050" b="1" kern="0" dirty="0">
                <a:solidFill>
                  <a:sysClr val="windowText" lastClr="000000"/>
                </a:solidFill>
                <a:latin typeface="Arial"/>
              </a:rPr>
              <a:t>Agriculture (1)</a:t>
            </a:r>
          </a:p>
        </p:txBody>
      </p:sp>
      <p:sp>
        <p:nvSpPr>
          <p:cNvPr id="1414" name="Rounded Rectangle 1413">
            <a:extLst>
              <a:ext uri="{FF2B5EF4-FFF2-40B4-BE49-F238E27FC236}">
                <a16:creationId xmlns:a16="http://schemas.microsoft.com/office/drawing/2014/main" id="{22A4F7AD-CB9B-F043-87B6-D5FA419DC08A}"/>
              </a:ext>
            </a:extLst>
          </p:cNvPr>
          <p:cNvSpPr/>
          <p:nvPr/>
        </p:nvSpPr>
        <p:spPr>
          <a:xfrm>
            <a:off x="7242175" y="1484313"/>
            <a:ext cx="1060450" cy="5016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1050" b="1" kern="0" dirty="0">
                <a:solidFill>
                  <a:srgbClr val="C00000"/>
                </a:solidFill>
                <a:latin typeface="Arial"/>
              </a:rPr>
              <a:t>Cameroon</a:t>
            </a:r>
          </a:p>
          <a:p>
            <a:pPr algn="ctr" defTabSz="685800">
              <a:defRPr/>
            </a:pPr>
            <a:r>
              <a:rPr lang="en-US" sz="1050" b="1" kern="0" dirty="0">
                <a:solidFill>
                  <a:sysClr val="windowText" lastClr="000000"/>
                </a:solidFill>
                <a:latin typeface="Arial"/>
              </a:rPr>
              <a:t>IT (1)</a:t>
            </a:r>
          </a:p>
        </p:txBody>
      </p:sp>
      <p:sp>
        <p:nvSpPr>
          <p:cNvPr id="1415" name="Rounded Rectangle 1414">
            <a:extLst>
              <a:ext uri="{FF2B5EF4-FFF2-40B4-BE49-F238E27FC236}">
                <a16:creationId xmlns:a16="http://schemas.microsoft.com/office/drawing/2014/main" id="{E3AFC61B-6BEE-E147-ACBA-E5CD241E4A59}"/>
              </a:ext>
            </a:extLst>
          </p:cNvPr>
          <p:cNvSpPr/>
          <p:nvPr/>
        </p:nvSpPr>
        <p:spPr>
          <a:xfrm>
            <a:off x="8763001" y="1517651"/>
            <a:ext cx="1630363" cy="519113"/>
          </a:xfrm>
          <a:prstGeom prst="roundRect">
            <a:avLst/>
          </a:prstGeom>
          <a:solidFill>
            <a:schemeClr val="accent6"/>
          </a:solid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975" b="1" kern="0" dirty="0">
                <a:solidFill>
                  <a:srgbClr val="FFFFFF"/>
                </a:solidFill>
                <a:latin typeface="Arial"/>
              </a:rPr>
              <a:t>Rwanda</a:t>
            </a:r>
          </a:p>
          <a:p>
            <a:pPr algn="ctr" defTabSz="685800">
              <a:defRPr/>
            </a:pPr>
            <a:r>
              <a:rPr lang="en-US" sz="975" b="1" kern="0" dirty="0">
                <a:solidFill>
                  <a:srgbClr val="FFFFFF"/>
                </a:solidFill>
                <a:latin typeface="Arial"/>
              </a:rPr>
              <a:t>IT (1); Energy (1) Education (1); Statistics (1)</a:t>
            </a:r>
          </a:p>
        </p:txBody>
      </p:sp>
      <p:sp>
        <p:nvSpPr>
          <p:cNvPr id="1416" name="Rounded Rectangle 1415">
            <a:extLst>
              <a:ext uri="{FF2B5EF4-FFF2-40B4-BE49-F238E27FC236}">
                <a16:creationId xmlns:a16="http://schemas.microsoft.com/office/drawing/2014/main" id="{5DE90BED-203E-3D40-9020-3294A4801519}"/>
              </a:ext>
            </a:extLst>
          </p:cNvPr>
          <p:cNvSpPr/>
          <p:nvPr/>
        </p:nvSpPr>
        <p:spPr>
          <a:xfrm>
            <a:off x="7359650" y="2273300"/>
            <a:ext cx="1404938" cy="617538"/>
          </a:xfrm>
          <a:prstGeom prst="roundRect">
            <a:avLst/>
          </a:prstGeom>
          <a:solidFill>
            <a:schemeClr val="accent6"/>
          </a:solid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975" b="1" kern="0" dirty="0">
                <a:solidFill>
                  <a:srgbClr val="FF0000"/>
                </a:solidFill>
                <a:latin typeface="Arial"/>
              </a:rPr>
              <a:t>Uganda</a:t>
            </a:r>
          </a:p>
          <a:p>
            <a:pPr algn="ctr" defTabSz="685800">
              <a:defRPr/>
            </a:pPr>
            <a:r>
              <a:rPr lang="en-US" sz="975" b="1" kern="0" dirty="0">
                <a:solidFill>
                  <a:srgbClr val="FF0000"/>
                </a:solidFill>
                <a:latin typeface="Arial"/>
              </a:rPr>
              <a:t>Agriculture (2)</a:t>
            </a:r>
          </a:p>
          <a:p>
            <a:pPr algn="ctr" defTabSz="685800">
              <a:defRPr/>
            </a:pPr>
            <a:r>
              <a:rPr lang="en-US" sz="975" b="1" kern="0" dirty="0">
                <a:solidFill>
                  <a:srgbClr val="FF0000"/>
                </a:solidFill>
                <a:latin typeface="Arial"/>
              </a:rPr>
              <a:t>Material Science (1) Health (1)</a:t>
            </a:r>
          </a:p>
        </p:txBody>
      </p:sp>
      <p:sp>
        <p:nvSpPr>
          <p:cNvPr id="1417" name="Rounded Rectangle 1416">
            <a:extLst>
              <a:ext uri="{FF2B5EF4-FFF2-40B4-BE49-F238E27FC236}">
                <a16:creationId xmlns:a16="http://schemas.microsoft.com/office/drawing/2014/main" id="{7DD6BE91-43AB-0A44-992A-783898C284BF}"/>
              </a:ext>
            </a:extLst>
          </p:cNvPr>
          <p:cNvSpPr/>
          <p:nvPr/>
        </p:nvSpPr>
        <p:spPr>
          <a:xfrm>
            <a:off x="8639176" y="2862264"/>
            <a:ext cx="1603375" cy="579437"/>
          </a:xfrm>
          <a:prstGeom prst="roundRect">
            <a:avLst/>
          </a:prstGeom>
          <a:solidFill>
            <a:schemeClr val="accent6"/>
          </a:solid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975" b="1" kern="0" dirty="0">
                <a:solidFill>
                  <a:srgbClr val="FFFFFF"/>
                </a:solidFill>
                <a:latin typeface="Arial"/>
              </a:rPr>
              <a:t>Ethiopia</a:t>
            </a:r>
          </a:p>
          <a:p>
            <a:pPr algn="ctr" defTabSz="685800">
              <a:defRPr/>
            </a:pPr>
            <a:r>
              <a:rPr lang="en-US" sz="975" b="1" kern="0" dirty="0">
                <a:solidFill>
                  <a:srgbClr val="FFFFFF"/>
                </a:solidFill>
                <a:latin typeface="Arial"/>
              </a:rPr>
              <a:t>Agriculture (1); Water (1); Transport (1); Health (1)</a:t>
            </a:r>
          </a:p>
        </p:txBody>
      </p:sp>
      <p:sp>
        <p:nvSpPr>
          <p:cNvPr id="1418" name="Rounded Rectangle 1417">
            <a:extLst>
              <a:ext uri="{FF2B5EF4-FFF2-40B4-BE49-F238E27FC236}">
                <a16:creationId xmlns:a16="http://schemas.microsoft.com/office/drawing/2014/main" id="{A4D48F5E-55F5-1B4D-961E-8F0469D5D44C}"/>
              </a:ext>
            </a:extLst>
          </p:cNvPr>
          <p:cNvSpPr/>
          <p:nvPr/>
        </p:nvSpPr>
        <p:spPr>
          <a:xfrm>
            <a:off x="9482139" y="3641725"/>
            <a:ext cx="979487" cy="514350"/>
          </a:xfrm>
          <a:prstGeom prst="roundRect">
            <a:avLst/>
          </a:prstGeom>
          <a:solidFill>
            <a:schemeClr val="accent6"/>
          </a:solid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975" b="1" kern="0" dirty="0">
                <a:solidFill>
                  <a:srgbClr val="FFFFFF"/>
                </a:solidFill>
                <a:latin typeface="Arial"/>
              </a:rPr>
              <a:t>Kenya</a:t>
            </a:r>
          </a:p>
          <a:p>
            <a:pPr algn="ctr" defTabSz="685800">
              <a:defRPr/>
            </a:pPr>
            <a:r>
              <a:rPr lang="en-US" sz="975" b="1" kern="0" dirty="0">
                <a:solidFill>
                  <a:srgbClr val="FFFFFF"/>
                </a:solidFill>
                <a:latin typeface="Arial"/>
              </a:rPr>
              <a:t>Agriculture (2)</a:t>
            </a:r>
          </a:p>
          <a:p>
            <a:pPr algn="ctr" defTabSz="685800">
              <a:defRPr/>
            </a:pPr>
            <a:r>
              <a:rPr lang="en-US" sz="975" b="1" kern="0" dirty="0">
                <a:solidFill>
                  <a:srgbClr val="FFFFFF"/>
                </a:solidFill>
                <a:latin typeface="Arial"/>
              </a:rPr>
              <a:t>Energy (1)</a:t>
            </a:r>
          </a:p>
        </p:txBody>
      </p:sp>
      <p:sp>
        <p:nvSpPr>
          <p:cNvPr id="1419" name="Rounded Rectangle 1418">
            <a:extLst>
              <a:ext uri="{FF2B5EF4-FFF2-40B4-BE49-F238E27FC236}">
                <a16:creationId xmlns:a16="http://schemas.microsoft.com/office/drawing/2014/main" id="{3AF43FE5-34DC-B44C-BEEF-ED2F647B5129}"/>
              </a:ext>
            </a:extLst>
          </p:cNvPr>
          <p:cNvSpPr/>
          <p:nvPr/>
        </p:nvSpPr>
        <p:spPr>
          <a:xfrm>
            <a:off x="8550276" y="4244975"/>
            <a:ext cx="1997075" cy="382588"/>
          </a:xfrm>
          <a:prstGeom prst="roundRect">
            <a:avLst/>
          </a:prstGeom>
          <a:solidFill>
            <a:schemeClr val="accent6"/>
          </a:solid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975" b="1" kern="0" dirty="0">
                <a:solidFill>
                  <a:srgbClr val="FFFFFF"/>
                </a:solidFill>
                <a:latin typeface="Arial"/>
              </a:rPr>
              <a:t>Tanzania</a:t>
            </a:r>
          </a:p>
          <a:p>
            <a:pPr algn="ctr" defTabSz="685800">
              <a:defRPr/>
            </a:pPr>
            <a:r>
              <a:rPr lang="en-US" sz="975" b="1" kern="0" dirty="0">
                <a:solidFill>
                  <a:srgbClr val="FFFFFF"/>
                </a:solidFill>
                <a:latin typeface="Arial"/>
              </a:rPr>
              <a:t>Agriculture (2; Water (1); Health (1)</a:t>
            </a:r>
          </a:p>
        </p:txBody>
      </p:sp>
      <p:sp>
        <p:nvSpPr>
          <p:cNvPr id="1420" name="Rounded Rectangle 1419">
            <a:extLst>
              <a:ext uri="{FF2B5EF4-FFF2-40B4-BE49-F238E27FC236}">
                <a16:creationId xmlns:a16="http://schemas.microsoft.com/office/drawing/2014/main" id="{675F569E-EFDC-4342-8825-03B9FF5B8E57}"/>
              </a:ext>
            </a:extLst>
          </p:cNvPr>
          <p:cNvSpPr/>
          <p:nvPr/>
        </p:nvSpPr>
        <p:spPr>
          <a:xfrm>
            <a:off x="9445626" y="4760913"/>
            <a:ext cx="993775" cy="481012"/>
          </a:xfrm>
          <a:prstGeom prst="roundRect">
            <a:avLst/>
          </a:prstGeom>
          <a:solidFill>
            <a:schemeClr val="accent6"/>
          </a:solid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975" b="1" kern="0" dirty="0">
                <a:solidFill>
                  <a:srgbClr val="FFFFFF"/>
                </a:solidFill>
                <a:latin typeface="Arial"/>
              </a:rPr>
              <a:t>Malawi</a:t>
            </a:r>
          </a:p>
          <a:p>
            <a:pPr algn="ctr" defTabSz="685800">
              <a:defRPr/>
            </a:pPr>
            <a:r>
              <a:rPr lang="en-US" sz="975" b="1" kern="0" dirty="0">
                <a:solidFill>
                  <a:srgbClr val="FFFFFF"/>
                </a:solidFill>
                <a:latin typeface="Arial"/>
              </a:rPr>
              <a:t>Agriculture (1) Health (1)</a:t>
            </a:r>
          </a:p>
        </p:txBody>
      </p:sp>
      <p:sp>
        <p:nvSpPr>
          <p:cNvPr id="1421" name="Rounded Rectangle 1420">
            <a:extLst>
              <a:ext uri="{FF2B5EF4-FFF2-40B4-BE49-F238E27FC236}">
                <a16:creationId xmlns:a16="http://schemas.microsoft.com/office/drawing/2014/main" id="{8AFC9791-7189-FD48-99E5-F581D821064A}"/>
              </a:ext>
            </a:extLst>
          </p:cNvPr>
          <p:cNvSpPr/>
          <p:nvPr/>
        </p:nvSpPr>
        <p:spPr>
          <a:xfrm>
            <a:off x="9134476" y="5373689"/>
            <a:ext cx="1058863" cy="509587"/>
          </a:xfrm>
          <a:prstGeom prst="roundRect">
            <a:avLst/>
          </a:prstGeom>
          <a:solidFill>
            <a:schemeClr val="accent6"/>
          </a:solid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975" b="1" kern="0" dirty="0">
                <a:solidFill>
                  <a:srgbClr val="FFFFFF"/>
                </a:solidFill>
                <a:latin typeface="Arial"/>
              </a:rPr>
              <a:t>Zambia</a:t>
            </a:r>
          </a:p>
          <a:p>
            <a:pPr algn="ctr" defTabSz="685800">
              <a:defRPr/>
            </a:pPr>
            <a:r>
              <a:rPr lang="en-US" sz="975" b="1" kern="0" dirty="0">
                <a:solidFill>
                  <a:srgbClr val="FFFFFF"/>
                </a:solidFill>
                <a:latin typeface="Arial"/>
              </a:rPr>
              <a:t>Extractives (1); </a:t>
            </a:r>
          </a:p>
          <a:p>
            <a:pPr algn="ctr" defTabSz="685800">
              <a:defRPr/>
            </a:pPr>
            <a:r>
              <a:rPr lang="en-US" sz="975" b="1" kern="0" dirty="0">
                <a:solidFill>
                  <a:srgbClr val="FFFFFF"/>
                </a:solidFill>
                <a:latin typeface="Arial"/>
              </a:rPr>
              <a:t>Health (1)</a:t>
            </a:r>
          </a:p>
        </p:txBody>
      </p:sp>
      <p:sp>
        <p:nvSpPr>
          <p:cNvPr id="1422" name="Rounded Rectangle 1421">
            <a:extLst>
              <a:ext uri="{FF2B5EF4-FFF2-40B4-BE49-F238E27FC236}">
                <a16:creationId xmlns:a16="http://schemas.microsoft.com/office/drawing/2014/main" id="{59ECBEC8-4FE7-534B-B84E-CF3F2957BD43}"/>
              </a:ext>
            </a:extLst>
          </p:cNvPr>
          <p:cNvSpPr/>
          <p:nvPr/>
        </p:nvSpPr>
        <p:spPr>
          <a:xfrm>
            <a:off x="7967663" y="5400676"/>
            <a:ext cx="977900" cy="479425"/>
          </a:xfrm>
          <a:prstGeom prst="roundRect">
            <a:avLst/>
          </a:prstGeom>
          <a:solidFill>
            <a:schemeClr val="accent6"/>
          </a:solid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975" b="1" kern="0" dirty="0">
                <a:solidFill>
                  <a:srgbClr val="FFFFFF"/>
                </a:solidFill>
                <a:latin typeface="Arial"/>
              </a:rPr>
              <a:t>Mozambique</a:t>
            </a:r>
          </a:p>
          <a:p>
            <a:pPr algn="ctr" defTabSz="685800">
              <a:defRPr/>
            </a:pPr>
            <a:r>
              <a:rPr lang="en-US" sz="975" b="1" kern="0" dirty="0">
                <a:solidFill>
                  <a:srgbClr val="FFFFFF"/>
                </a:solidFill>
                <a:latin typeface="Arial"/>
              </a:rPr>
              <a:t>Extractives (1)</a:t>
            </a:r>
          </a:p>
        </p:txBody>
      </p:sp>
      <p:sp>
        <p:nvSpPr>
          <p:cNvPr id="1424" name="Rounded Rectangle 1423">
            <a:extLst>
              <a:ext uri="{FF2B5EF4-FFF2-40B4-BE49-F238E27FC236}">
                <a16:creationId xmlns:a16="http://schemas.microsoft.com/office/drawing/2014/main" id="{EAD246C5-75E1-6840-BC8B-1B0171C17E21}"/>
              </a:ext>
            </a:extLst>
          </p:cNvPr>
          <p:cNvSpPr/>
          <p:nvPr/>
        </p:nvSpPr>
        <p:spPr>
          <a:xfrm>
            <a:off x="4830763" y="1770063"/>
            <a:ext cx="1644650" cy="698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975" b="1" kern="0" dirty="0">
                <a:solidFill>
                  <a:srgbClr val="C00000"/>
                </a:solidFill>
                <a:latin typeface="Arial"/>
              </a:rPr>
              <a:t>Nigeria</a:t>
            </a:r>
          </a:p>
          <a:p>
            <a:pPr algn="ctr" defTabSz="685800">
              <a:defRPr/>
            </a:pPr>
            <a:r>
              <a:rPr lang="en-US" sz="975" b="1" kern="0" dirty="0">
                <a:solidFill>
                  <a:sysClr val="windowText" lastClr="000000"/>
                </a:solidFill>
                <a:latin typeface="Arial"/>
              </a:rPr>
              <a:t>Agriculture (3); IT (1); Extractives (1); Material Science (1); Health (4)</a:t>
            </a:r>
          </a:p>
        </p:txBody>
      </p:sp>
      <p:cxnSp>
        <p:nvCxnSpPr>
          <p:cNvPr id="1426" name="Straight Arrow Connector 1425">
            <a:extLst>
              <a:ext uri="{FF2B5EF4-FFF2-40B4-BE49-F238E27FC236}">
                <a16:creationId xmlns:a16="http://schemas.microsoft.com/office/drawing/2014/main" id="{D395E7E4-FE10-294F-9743-79487D6019A2}"/>
              </a:ext>
            </a:extLst>
          </p:cNvPr>
          <p:cNvCxnSpPr/>
          <p:nvPr/>
        </p:nvCxnSpPr>
        <p:spPr>
          <a:xfrm flipH="1" flipV="1">
            <a:off x="5665789" y="2497139"/>
            <a:ext cx="92075" cy="860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1" name="Straight Arrow Connector 1430">
            <a:extLst>
              <a:ext uri="{FF2B5EF4-FFF2-40B4-BE49-F238E27FC236}">
                <a16:creationId xmlns:a16="http://schemas.microsoft.com/office/drawing/2014/main" id="{BE84B6F2-F50D-1245-9B78-C1F133202888}"/>
              </a:ext>
            </a:extLst>
          </p:cNvPr>
          <p:cNvCxnSpPr/>
          <p:nvPr/>
        </p:nvCxnSpPr>
        <p:spPr>
          <a:xfrm flipV="1">
            <a:off x="7183439" y="2908300"/>
            <a:ext cx="534987" cy="871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51" name="CustomShape 5">
            <a:extLst>
              <a:ext uri="{FF2B5EF4-FFF2-40B4-BE49-F238E27FC236}">
                <a16:creationId xmlns:a16="http://schemas.microsoft.com/office/drawing/2014/main" id="{0328006B-D717-5C45-B712-379362637300}"/>
              </a:ext>
            </a:extLst>
          </p:cNvPr>
          <p:cNvSpPr/>
          <p:nvPr/>
        </p:nvSpPr>
        <p:spPr>
          <a:xfrm>
            <a:off x="2362201" y="847726"/>
            <a:ext cx="7324725" cy="481013"/>
          </a:xfrm>
          <a:prstGeom prst="rect">
            <a:avLst/>
          </a:prstGeom>
          <a:solidFill>
            <a:srgbClr val="AECF00"/>
          </a:solidFill>
          <a:ln>
            <a:noFill/>
          </a:ln>
        </p:spPr>
        <p:txBody>
          <a:bodyPr lIns="67500" tIns="68580" rIns="67500" bIns="68580" anchor="ctr"/>
          <a:lstStyle>
            <a:lvl1pPr defTabSz="685800">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defTabSz="68580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defTabSz="6858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defTabSz="6858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defTabSz="6858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r" fontAlgn="base">
              <a:spcBef>
                <a:spcPct val="0"/>
              </a:spcBef>
              <a:spcAft>
                <a:spcPct val="0"/>
              </a:spcAft>
              <a:buNone/>
              <a:defRPr/>
            </a:pPr>
            <a:r>
              <a:rPr lang="en-US" altLang="en-US" sz="2000" b="1">
                <a:solidFill>
                  <a:srgbClr val="FFFFFF"/>
                </a:solidFill>
                <a:effectLst>
                  <a:outerShdw blurRad="38100" dist="38100" dir="2700000" algn="tl">
                    <a:srgbClr val="000000"/>
                  </a:outerShdw>
                </a:effectLst>
                <a:latin typeface="Maiandra GD" panose="020E0502030308020204" pitchFamily="34" charset="77"/>
                <a:ea typeface="MS PGothic" panose="020B0600070205080204" pitchFamily="34" charset="-128"/>
                <a:cs typeface="Arial" panose="020B0604020202020204" pitchFamily="34" charset="0"/>
              </a:rPr>
              <a:t>Forging a network of ACEs to support SSA’s development</a:t>
            </a:r>
            <a:endParaRPr lang="en-US" altLang="en-US" sz="2000">
              <a:solidFill>
                <a:srgbClr val="FFFFFF"/>
              </a:solidFill>
              <a:effectLst>
                <a:outerShdw blurRad="38100" dist="38100" dir="2700000" algn="tl">
                  <a:srgbClr val="000000"/>
                </a:outerShdw>
              </a:effectLst>
              <a:latin typeface="Maiandra GD" panose="020E0502030308020204" pitchFamily="34" charset="77"/>
              <a:ea typeface="MS PGothic" panose="020B0600070205080204" pitchFamily="34" charset="-128"/>
              <a:cs typeface="Calibri" panose="020F050202020403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2391-1C17-A849-BFA2-9434DE02D84A}"/>
              </a:ext>
            </a:extLst>
          </p:cNvPr>
          <p:cNvSpPr>
            <a:spLocks noGrp="1"/>
          </p:cNvSpPr>
          <p:nvPr>
            <p:ph type="title"/>
          </p:nvPr>
        </p:nvSpPr>
        <p:spPr>
          <a:xfrm>
            <a:off x="2552700" y="949325"/>
            <a:ext cx="7200900" cy="477838"/>
          </a:xfrm>
        </p:spPr>
        <p:txBody>
          <a:bodyPr>
            <a:normAutofit fontScale="90000"/>
          </a:bodyPr>
          <a:lstStyle/>
          <a:p>
            <a:pPr eaLnBrk="1" fontAlgn="auto" hangingPunct="1">
              <a:spcAft>
                <a:spcPts val="0"/>
              </a:spcAft>
              <a:defRPr/>
            </a:pPr>
            <a:r>
              <a:rPr lang="en-US" sz="2700" dirty="0">
                <a:solidFill>
                  <a:srgbClr val="FF0000"/>
                </a:solidFill>
              </a:rPr>
              <a:t>Knowledge Transfer Partnerships</a:t>
            </a:r>
          </a:p>
        </p:txBody>
      </p:sp>
      <p:sp>
        <p:nvSpPr>
          <p:cNvPr id="3" name="Content Placeholder 2">
            <a:extLst>
              <a:ext uri="{FF2B5EF4-FFF2-40B4-BE49-F238E27FC236}">
                <a16:creationId xmlns:a16="http://schemas.microsoft.com/office/drawing/2014/main" id="{D86183FC-D1C8-8342-A058-C31F4CB2BE35}"/>
              </a:ext>
            </a:extLst>
          </p:cNvPr>
          <p:cNvSpPr>
            <a:spLocks noGrp="1"/>
          </p:cNvSpPr>
          <p:nvPr>
            <p:ph sz="quarter" idx="1"/>
          </p:nvPr>
        </p:nvSpPr>
        <p:spPr>
          <a:xfrm>
            <a:off x="2552700" y="1851026"/>
            <a:ext cx="7200900" cy="3406775"/>
          </a:xfrm>
        </p:spPr>
        <p:txBody>
          <a:bodyPr>
            <a:normAutofit/>
          </a:bodyPr>
          <a:lstStyle/>
          <a:p>
            <a:pPr marL="205740" indent="-205740" eaLnBrk="1" fontAlgn="auto" hangingPunct="1">
              <a:spcBef>
                <a:spcPts val="435"/>
              </a:spcBef>
              <a:spcAft>
                <a:spcPts val="0"/>
              </a:spcAft>
              <a:buFont typeface="Wingdings 2"/>
              <a:buChar char=""/>
              <a:defRPr/>
            </a:pPr>
            <a:endParaRPr lang="en-US" sz="1950" dirty="0"/>
          </a:p>
          <a:p>
            <a:pPr marL="205740" indent="-205740" eaLnBrk="1" fontAlgn="auto" hangingPunct="1">
              <a:spcBef>
                <a:spcPts val="435"/>
              </a:spcBef>
              <a:spcAft>
                <a:spcPts val="0"/>
              </a:spcAft>
              <a:buFont typeface="Wingdings 2"/>
              <a:buChar char=""/>
              <a:defRPr/>
            </a:pPr>
            <a:endParaRPr lang="en-US" sz="1950" dirty="0"/>
          </a:p>
          <a:p>
            <a:pPr marL="205740" indent="-205740" eaLnBrk="1" fontAlgn="auto" hangingPunct="1">
              <a:spcBef>
                <a:spcPts val="435"/>
              </a:spcBef>
              <a:spcAft>
                <a:spcPts val="0"/>
              </a:spcAft>
              <a:buFont typeface="Wingdings 2"/>
              <a:buChar char=""/>
              <a:defRPr/>
            </a:pPr>
            <a:endParaRPr lang="en-US" sz="1950" dirty="0"/>
          </a:p>
        </p:txBody>
      </p:sp>
      <p:pic>
        <p:nvPicPr>
          <p:cNvPr id="105475" name="Picture 4" descr="browser">
            <a:extLst>
              <a:ext uri="{FF2B5EF4-FFF2-40B4-BE49-F238E27FC236}">
                <a16:creationId xmlns:a16="http://schemas.microsoft.com/office/drawing/2014/main" id="{2A754EB3-065D-4FB3-93B0-0DB3D3352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576" y="1354139"/>
            <a:ext cx="232092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5">
            <a:extLst>
              <a:ext uri="{FF2B5EF4-FFF2-40B4-BE49-F238E27FC236}">
                <a16:creationId xmlns:a16="http://schemas.microsoft.com/office/drawing/2014/main" id="{EC5287E8-F94A-44E7-837F-13E17500C8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000" y="1785938"/>
            <a:ext cx="21463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6">
            <a:extLst>
              <a:ext uri="{FF2B5EF4-FFF2-40B4-BE49-F238E27FC236}">
                <a16:creationId xmlns:a16="http://schemas.microsoft.com/office/drawing/2014/main" id="{8DEE716E-7161-440D-9A47-9D3B10B0DC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7000" y="3106738"/>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1A370DF-61D7-6341-89C6-25A0E34035DC}"/>
              </a:ext>
            </a:extLst>
          </p:cNvPr>
          <p:cNvSpPr txBox="1"/>
          <p:nvPr/>
        </p:nvSpPr>
        <p:spPr>
          <a:xfrm>
            <a:off x="2552701" y="1477964"/>
            <a:ext cx="3051175" cy="300037"/>
          </a:xfrm>
          <a:prstGeom prst="rect">
            <a:avLst/>
          </a:prstGeom>
          <a:noFill/>
        </p:spPr>
        <p:txBody>
          <a:bodyPr>
            <a:spAutoFit/>
          </a:bodyPr>
          <a:lstStyle/>
          <a:p>
            <a:pPr defTabSz="342900">
              <a:defRPr/>
            </a:pPr>
            <a:r>
              <a:rPr lang="en-US" sz="1350" dirty="0">
                <a:solidFill>
                  <a:prstClr val="black"/>
                </a:solidFill>
                <a:latin typeface="Perpetua"/>
                <a:cs typeface="Arial" panose="020B0604020202020204" pitchFamily="34" charset="0"/>
              </a:rPr>
              <a:t>Technology Innovations</a:t>
            </a:r>
          </a:p>
        </p:txBody>
      </p:sp>
      <p:sp>
        <p:nvSpPr>
          <p:cNvPr id="9" name="TextBox 8">
            <a:extLst>
              <a:ext uri="{FF2B5EF4-FFF2-40B4-BE49-F238E27FC236}">
                <a16:creationId xmlns:a16="http://schemas.microsoft.com/office/drawing/2014/main" id="{49592A45-3A72-1549-B2F5-58B9750113EE}"/>
              </a:ext>
            </a:extLst>
          </p:cNvPr>
          <p:cNvSpPr txBox="1"/>
          <p:nvPr/>
        </p:nvSpPr>
        <p:spPr>
          <a:xfrm>
            <a:off x="5413375" y="4875214"/>
            <a:ext cx="5037138" cy="300037"/>
          </a:xfrm>
          <a:prstGeom prst="rect">
            <a:avLst/>
          </a:prstGeom>
          <a:noFill/>
        </p:spPr>
        <p:txBody>
          <a:bodyPr>
            <a:spAutoFit/>
          </a:bodyPr>
          <a:lstStyle/>
          <a:p>
            <a:pPr defTabSz="342900">
              <a:defRPr/>
            </a:pPr>
            <a:r>
              <a:rPr lang="en-US" sz="1350" dirty="0" err="1">
                <a:solidFill>
                  <a:prstClr val="black"/>
                </a:solidFill>
                <a:latin typeface="Perpetua"/>
                <a:cs typeface="Arial" panose="020B0604020202020204" pitchFamily="34" charset="0"/>
              </a:rPr>
              <a:t>Mak</a:t>
            </a:r>
            <a:r>
              <a:rPr lang="en-US" sz="1350" dirty="0">
                <a:solidFill>
                  <a:prstClr val="black"/>
                </a:solidFill>
                <a:latin typeface="Perpetua"/>
                <a:cs typeface="Arial" panose="020B0604020202020204" pitchFamily="34" charset="0"/>
              </a:rPr>
              <a:t> 4% share in </a:t>
            </a:r>
            <a:r>
              <a:rPr lang="en-US" sz="1350" dirty="0" err="1">
                <a:solidFill>
                  <a:prstClr val="black"/>
                </a:solidFill>
                <a:latin typeface="Perpetua"/>
                <a:cs typeface="Arial" panose="020B0604020202020204" pitchFamily="34" charset="0"/>
              </a:rPr>
              <a:t>Kiira</a:t>
            </a:r>
            <a:r>
              <a:rPr lang="en-US" sz="1350" dirty="0">
                <a:solidFill>
                  <a:prstClr val="black"/>
                </a:solidFill>
                <a:latin typeface="Perpetua"/>
                <a:cs typeface="Arial" panose="020B0604020202020204" pitchFamily="34" charset="0"/>
              </a:rPr>
              <a:t> EV Company</a:t>
            </a:r>
          </a:p>
        </p:txBody>
      </p:sp>
      <p:pic>
        <p:nvPicPr>
          <p:cNvPr id="105480" name="Picture 4" descr="http://cedat.mak.ac.ug/wp-content/uploads/2011/08/Finished-product.jpg">
            <a:extLst>
              <a:ext uri="{FF2B5EF4-FFF2-40B4-BE49-F238E27FC236}">
                <a16:creationId xmlns:a16="http://schemas.microsoft.com/office/drawing/2014/main" id="{D0306A22-FED5-475C-AC26-F041885892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5725" y="2238376"/>
            <a:ext cx="217963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1BB8752-5664-8044-B4BB-737012983D41}"/>
              </a:ext>
            </a:extLst>
          </p:cNvPr>
          <p:cNvSpPr txBox="1"/>
          <p:nvPr/>
        </p:nvSpPr>
        <p:spPr>
          <a:xfrm>
            <a:off x="2625725" y="3360739"/>
            <a:ext cx="2063750" cy="300037"/>
          </a:xfrm>
          <a:prstGeom prst="rect">
            <a:avLst/>
          </a:prstGeom>
          <a:noFill/>
        </p:spPr>
        <p:txBody>
          <a:bodyPr>
            <a:spAutoFit/>
          </a:bodyPr>
          <a:lstStyle/>
          <a:p>
            <a:pPr defTabSz="342900">
              <a:defRPr/>
            </a:pPr>
            <a:r>
              <a:rPr lang="en-US" sz="1350" dirty="0" err="1">
                <a:solidFill>
                  <a:prstClr val="black"/>
                </a:solidFill>
                <a:latin typeface="Perpetua"/>
                <a:cs typeface="Arial" panose="020B0604020202020204" pitchFamily="34" charset="0"/>
              </a:rPr>
              <a:t>Maka</a:t>
            </a:r>
            <a:r>
              <a:rPr lang="en-US" sz="1350" dirty="0">
                <a:solidFill>
                  <a:prstClr val="black"/>
                </a:solidFill>
                <a:latin typeface="Perpetua"/>
                <a:cs typeface="Arial" panose="020B0604020202020204" pitchFamily="34" charset="0"/>
              </a:rPr>
              <a:t> Pads</a:t>
            </a:r>
          </a:p>
        </p:txBody>
      </p:sp>
      <p:pic>
        <p:nvPicPr>
          <p:cNvPr id="105482" name="Picture 2" descr="http://cedat.mak.ac.ug/wp-content/uploads/2011/07/water-heater.jpg">
            <a:extLst>
              <a:ext uri="{FF2B5EF4-FFF2-40B4-BE49-F238E27FC236}">
                <a16:creationId xmlns:a16="http://schemas.microsoft.com/office/drawing/2014/main" id="{68A98E0E-7B14-484A-94FE-67D7AAF455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3988" y="3740150"/>
            <a:ext cx="1928812"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621D98F-33E5-484B-8575-E9A295D381FC}"/>
              </a:ext>
            </a:extLst>
          </p:cNvPr>
          <p:cNvSpPr txBox="1"/>
          <p:nvPr/>
        </p:nvSpPr>
        <p:spPr>
          <a:xfrm>
            <a:off x="2782888" y="5480050"/>
            <a:ext cx="2297112" cy="300038"/>
          </a:xfrm>
          <a:prstGeom prst="rect">
            <a:avLst/>
          </a:prstGeom>
          <a:noFill/>
        </p:spPr>
        <p:txBody>
          <a:bodyPr>
            <a:spAutoFit/>
          </a:bodyPr>
          <a:lstStyle/>
          <a:p>
            <a:pPr defTabSz="342900">
              <a:defRPr/>
            </a:pPr>
            <a:r>
              <a:rPr lang="en-US" sz="1350" dirty="0">
                <a:solidFill>
                  <a:prstClr val="black"/>
                </a:solidFill>
                <a:latin typeface="Perpetua"/>
                <a:cs typeface="Arial" panose="020B0604020202020204" pitchFamily="34" charset="0"/>
              </a:rPr>
              <a:t>Energy Efficiency</a:t>
            </a:r>
          </a:p>
        </p:txBody>
      </p:sp>
      <p:sp>
        <p:nvSpPr>
          <p:cNvPr id="14" name="TextBox 13">
            <a:extLst>
              <a:ext uri="{FF2B5EF4-FFF2-40B4-BE49-F238E27FC236}">
                <a16:creationId xmlns:a16="http://schemas.microsoft.com/office/drawing/2014/main" id="{1F649CD5-65B8-F443-925A-14BC6B07D014}"/>
              </a:ext>
            </a:extLst>
          </p:cNvPr>
          <p:cNvSpPr txBox="1"/>
          <p:nvPr/>
        </p:nvSpPr>
        <p:spPr>
          <a:xfrm>
            <a:off x="5207001" y="3181350"/>
            <a:ext cx="2200275" cy="300038"/>
          </a:xfrm>
          <a:prstGeom prst="rect">
            <a:avLst/>
          </a:prstGeom>
          <a:noFill/>
        </p:spPr>
        <p:txBody>
          <a:bodyPr>
            <a:spAutoFit/>
          </a:bodyPr>
          <a:lstStyle/>
          <a:p>
            <a:pPr defTabSz="342900">
              <a:defRPr/>
            </a:pPr>
            <a:r>
              <a:rPr lang="en-US" sz="1350" dirty="0">
                <a:solidFill>
                  <a:prstClr val="black"/>
                </a:solidFill>
                <a:latin typeface="Perpetua"/>
                <a:cs typeface="Arial" panose="020B0604020202020204" pitchFamily="34" charset="0"/>
              </a:rPr>
              <a:t>Research in Transportation</a:t>
            </a:r>
          </a:p>
        </p:txBody>
      </p:sp>
      <p:pic>
        <p:nvPicPr>
          <p:cNvPr id="105485" name="Picture 14">
            <a:extLst>
              <a:ext uri="{FF2B5EF4-FFF2-40B4-BE49-F238E27FC236}">
                <a16:creationId xmlns:a16="http://schemas.microsoft.com/office/drawing/2014/main" id="{1C263786-48B4-45B6-A426-638DC42400F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29226" y="3497264"/>
            <a:ext cx="2093913"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159729"/>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192960" y="1424093"/>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err="1">
                <a:latin typeface="Garamond" panose="02020404030301010803" pitchFamily="18" charset="0"/>
              </a:rPr>
              <a:t>Overview</a:t>
            </a:r>
            <a:r>
              <a:rPr lang="nl-NL" sz="3200" dirty="0">
                <a:latin typeface="Garamond" panose="02020404030301010803" pitchFamily="18" charset="0"/>
              </a:rPr>
              <a:t> of </a:t>
            </a:r>
            <a:r>
              <a:rPr lang="nl-NL" sz="3200" dirty="0" err="1">
                <a:latin typeface="Garamond" panose="02020404030301010803" pitchFamily="18" charset="0"/>
              </a:rPr>
              <a:t>the</a:t>
            </a:r>
            <a:r>
              <a:rPr lang="nl-NL" sz="3200" dirty="0">
                <a:latin typeface="Garamond" panose="02020404030301010803" pitchFamily="18" charset="0"/>
              </a:rPr>
              <a:t> Speakers </a:t>
            </a: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334443" y="1785708"/>
            <a:ext cx="7602326" cy="584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Bef>
                <a:spcPts val="0"/>
              </a:spcBef>
            </a:pPr>
            <a:r>
              <a:rPr lang="en-US" sz="1600" b="1" dirty="0" err="1">
                <a:solidFill>
                  <a:srgbClr val="820000"/>
                </a:solidFill>
                <a:latin typeface="Garamond" panose="02020404030301010803" pitchFamily="18" charset="0"/>
              </a:rPr>
              <a:t>Buyinza</a:t>
            </a:r>
            <a:r>
              <a:rPr lang="en-US" sz="1600" b="1" dirty="0">
                <a:solidFill>
                  <a:srgbClr val="820000"/>
                </a:solidFill>
                <a:latin typeface="Garamond" panose="02020404030301010803" pitchFamily="18" charset="0"/>
              </a:rPr>
              <a:t> </a:t>
            </a:r>
            <a:r>
              <a:rPr lang="en-US" sz="1600" b="1" dirty="0" err="1">
                <a:solidFill>
                  <a:srgbClr val="820000"/>
                </a:solidFill>
                <a:latin typeface="Garamond" panose="02020404030301010803" pitchFamily="18" charset="0"/>
              </a:rPr>
              <a:t>Mukadasi</a:t>
            </a:r>
            <a:r>
              <a:rPr lang="en-US" sz="1600" b="1" dirty="0">
                <a:solidFill>
                  <a:srgbClr val="820000"/>
                </a:solidFill>
                <a:latin typeface="Garamond" panose="02020404030301010803" pitchFamily="18" charset="0"/>
              </a:rPr>
              <a:t> (Chair): </a:t>
            </a:r>
            <a:r>
              <a:rPr lang="en-AU" sz="1600" b="1" dirty="0">
                <a:solidFill>
                  <a:srgbClr val="820000"/>
                </a:solidFill>
                <a:latin typeface="Garamond" panose="02020404030301010803" pitchFamily="18" charset="0"/>
              </a:rPr>
              <a:t>Director of Research and Graduate Training, Makerere University, Uganda</a:t>
            </a: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Willie Pearson: </a:t>
            </a:r>
            <a:r>
              <a:rPr lang="en-AU" sz="1600" b="1" dirty="0">
                <a:solidFill>
                  <a:srgbClr val="820000"/>
                </a:solidFill>
                <a:latin typeface="Garamond" panose="02020404030301010803" pitchFamily="18" charset="0"/>
              </a:rPr>
              <a:t>Professor of Sociology at the School of History, Technology, and Society at Georgia Institute of Technology, United States </a:t>
            </a:r>
          </a:p>
          <a:p>
            <a:pPr algn="l">
              <a:lnSpc>
                <a:spcPct val="114000"/>
              </a:lnSpc>
              <a:spcBef>
                <a:spcPts val="0"/>
              </a:spcBef>
            </a:pPr>
            <a:r>
              <a:rPr lang="en-US" sz="1600" b="1" dirty="0">
                <a:solidFill>
                  <a:srgbClr val="820000"/>
                </a:solidFill>
                <a:latin typeface="Garamond" panose="02020404030301010803" pitchFamily="18" charset="0"/>
              </a:rPr>
              <a:t> </a:t>
            </a:r>
          </a:p>
          <a:p>
            <a:pPr algn="l">
              <a:lnSpc>
                <a:spcPct val="114000"/>
              </a:lnSpc>
              <a:spcBef>
                <a:spcPts val="0"/>
              </a:spcBef>
            </a:pPr>
            <a:r>
              <a:rPr lang="en-US" sz="1600" b="1" dirty="0">
                <a:solidFill>
                  <a:srgbClr val="820000"/>
                </a:solidFill>
                <a:latin typeface="Garamond" panose="02020404030301010803" pitchFamily="18" charset="0"/>
              </a:rPr>
              <a:t>Tracey Dickson: </a:t>
            </a:r>
            <a:r>
              <a:rPr lang="en-AU" sz="1600" b="1" dirty="0">
                <a:solidFill>
                  <a:srgbClr val="820000"/>
                </a:solidFill>
                <a:latin typeface="Garamond" panose="02020404030301010803" pitchFamily="18" charset="0"/>
              </a:rPr>
              <a:t>Associate Dean of Research Performance, College of Health and Medicine, University of Tasmania, Australia</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Esther De Smet: </a:t>
            </a:r>
            <a:r>
              <a:rPr lang="en-AU" sz="1600" b="1" dirty="0">
                <a:solidFill>
                  <a:srgbClr val="820000"/>
                </a:solidFill>
                <a:latin typeface="Garamond" panose="02020404030301010803" pitchFamily="18" charset="0"/>
              </a:rPr>
              <a:t>Senior Research Policy Advisor, Ghent University, Belgium</a:t>
            </a:r>
            <a:r>
              <a:rPr lang="en-US" sz="1600" b="1" dirty="0">
                <a:solidFill>
                  <a:srgbClr val="820000"/>
                </a:solidFill>
                <a:latin typeface="Garamond" panose="02020404030301010803" pitchFamily="18" charset="0"/>
              </a:rPr>
              <a:t> </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700" b="1" dirty="0">
              <a:solidFill>
                <a:prstClr val="white">
                  <a:lumMod val="50000"/>
                </a:prstClr>
              </a:solidFill>
              <a:latin typeface="Garamond" panose="02020404030301010803" pitchFamily="18" charset="0"/>
            </a:endParaRPr>
          </a:p>
        </p:txBody>
      </p:sp>
      <p:sp>
        <p:nvSpPr>
          <p:cNvPr id="19" name="Tekstvak 5">
            <a:extLst>
              <a:ext uri="{FF2B5EF4-FFF2-40B4-BE49-F238E27FC236}">
                <a16:creationId xmlns:a16="http://schemas.microsoft.com/office/drawing/2014/main" id="{70E62050-A28B-4126-8D0F-059115A45AA4}"/>
              </a:ext>
            </a:extLst>
          </p:cNvPr>
          <p:cNvSpPr txBox="1">
            <a:spLocks/>
          </p:cNvSpPr>
          <p:nvPr/>
        </p:nvSpPr>
        <p:spPr>
          <a:xfrm>
            <a:off x="4521200" y="120802"/>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
        <p:nvSpPr>
          <p:cNvPr id="22" name="Tekstvak 14">
            <a:extLst>
              <a:ext uri="{FF2B5EF4-FFF2-40B4-BE49-F238E27FC236}">
                <a16:creationId xmlns:a16="http://schemas.microsoft.com/office/drawing/2014/main" id="{1185129F-A4DB-4302-A212-19D3111E1A32}"/>
              </a:ext>
            </a:extLst>
          </p:cNvPr>
          <p:cNvSpPr txBox="1"/>
          <p:nvPr/>
        </p:nvSpPr>
        <p:spPr>
          <a:xfrm>
            <a:off x="9620834" y="6234477"/>
            <a:ext cx="2478275" cy="830997"/>
          </a:xfrm>
          <a:prstGeom prst="rect">
            <a:avLst/>
          </a:prstGeom>
          <a:noFill/>
        </p:spPr>
        <p:txBody>
          <a:bodyPr wrap="square" rtlCol="0">
            <a:spAutoFit/>
          </a:bodyPr>
          <a:lstStyle/>
          <a:p>
            <a:pPr algn="r"/>
            <a:r>
              <a:rPr lang="nl-NL" sz="2400" b="1" dirty="0">
                <a:latin typeface="Garamond" panose="02020404030301010803" pitchFamily="18" charset="0"/>
              </a:rPr>
              <a:t>#IOS21</a:t>
            </a:r>
          </a:p>
          <a:p>
            <a:pPr algn="r"/>
            <a:endParaRPr lang="nl-NL" sz="2400" b="1" dirty="0">
              <a:latin typeface="Garamond" panose="02020404030301010803" pitchFamily="18" charset="0"/>
            </a:endParaRPr>
          </a:p>
        </p:txBody>
      </p:sp>
      <p:pic>
        <p:nvPicPr>
          <p:cNvPr id="6" name="Afbeelding 5">
            <a:extLst>
              <a:ext uri="{FF2B5EF4-FFF2-40B4-BE49-F238E27FC236}">
                <a16:creationId xmlns:a16="http://schemas.microsoft.com/office/drawing/2014/main" id="{17CD1743-BE5D-44FC-8A0F-4602AF6E21B7}"/>
              </a:ext>
            </a:extLst>
          </p:cNvPr>
          <p:cNvPicPr>
            <a:picLocks noChangeAspect="1"/>
          </p:cNvPicPr>
          <p:nvPr/>
        </p:nvPicPr>
        <p:blipFill>
          <a:blip r:embed="rId4"/>
          <a:stretch>
            <a:fillRect/>
          </a:stretch>
        </p:blipFill>
        <p:spPr>
          <a:xfrm>
            <a:off x="1155420" y="3130370"/>
            <a:ext cx="1998416" cy="2833575"/>
          </a:xfrm>
          <a:prstGeom prst="rect">
            <a:avLst/>
          </a:prstGeom>
        </p:spPr>
      </p:pic>
    </p:spTree>
    <p:extLst>
      <p:ext uri="{BB962C8B-B14F-4D97-AF65-F5344CB8AC3E}">
        <p14:creationId xmlns:p14="http://schemas.microsoft.com/office/powerpoint/2010/main" val="177384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1">
            <a:extLst>
              <a:ext uri="{FF2B5EF4-FFF2-40B4-BE49-F238E27FC236}">
                <a16:creationId xmlns:a16="http://schemas.microsoft.com/office/drawing/2014/main" id="{097F83DA-995A-423C-82FF-A17A0111E21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fld id="{C4293776-AA51-4871-9591-D12022D3706E}" type="slidenum">
              <a:rPr lang="en-US" altLang="en-US" sz="1400">
                <a:solidFill>
                  <a:srgbClr val="000000"/>
                </a:solidFill>
              </a:rPr>
              <a:pPr fontAlgn="base">
                <a:spcBef>
                  <a:spcPct val="0"/>
                </a:spcBef>
                <a:spcAft>
                  <a:spcPct val="0"/>
                </a:spcAft>
                <a:buNone/>
              </a:pPr>
              <a:t>20</a:t>
            </a:fld>
            <a:endParaRPr lang="en-US" altLang="en-US" sz="1400">
              <a:solidFill>
                <a:srgbClr val="000000"/>
              </a:solidFill>
            </a:endParaRPr>
          </a:p>
        </p:txBody>
      </p:sp>
      <p:pic>
        <p:nvPicPr>
          <p:cNvPr id="107522" name="Picture 2" descr="C:\Users\PR_CoNAS\AppData\Local\Microsoft\Windows\Temporary Internet Files\Content.Outlook\0PQOBRLS\Masembe.jpg">
            <a:extLst>
              <a:ext uri="{FF2B5EF4-FFF2-40B4-BE49-F238E27FC236}">
                <a16:creationId xmlns:a16="http://schemas.microsoft.com/office/drawing/2014/main" id="{A9741ECA-9DB9-47BD-BDC4-34CBDEC8D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a:extLst>
              <a:ext uri="{FF2B5EF4-FFF2-40B4-BE49-F238E27FC236}">
                <a16:creationId xmlns:a16="http://schemas.microsoft.com/office/drawing/2014/main" id="{83936178-052A-4B85-99D7-8B852A11B7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1963" y="3363913"/>
            <a:ext cx="5029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4">
            <a:extLst>
              <a:ext uri="{FF2B5EF4-FFF2-40B4-BE49-F238E27FC236}">
                <a16:creationId xmlns:a16="http://schemas.microsoft.com/office/drawing/2014/main" id="{FC075C19-E042-4814-929A-9D075F9CBA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52400"/>
            <a:ext cx="5257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a:extLst>
              <a:ext uri="{FF2B5EF4-FFF2-40B4-BE49-F238E27FC236}">
                <a16:creationId xmlns:a16="http://schemas.microsoft.com/office/drawing/2014/main" id="{901D5AB2-DE65-4E5B-9FBA-866EC58E7A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784600"/>
            <a:ext cx="40386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1">
            <a:extLst>
              <a:ext uri="{FF2B5EF4-FFF2-40B4-BE49-F238E27FC236}">
                <a16:creationId xmlns:a16="http://schemas.microsoft.com/office/drawing/2014/main" id="{79D1A1E2-77D4-4054-B1C4-E59AD11CAC6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fld id="{1A19BDA3-E95C-43F8-8352-21B12EBE07F7}" type="slidenum">
              <a:rPr lang="en-US" altLang="en-US" sz="1400">
                <a:solidFill>
                  <a:srgbClr val="000000"/>
                </a:solidFill>
              </a:rPr>
              <a:pPr fontAlgn="base">
                <a:spcBef>
                  <a:spcPct val="0"/>
                </a:spcBef>
                <a:spcAft>
                  <a:spcPct val="0"/>
                </a:spcAft>
                <a:buNone/>
              </a:pPr>
              <a:t>21</a:t>
            </a:fld>
            <a:endParaRPr lang="en-US" altLang="en-US" sz="1400">
              <a:solidFill>
                <a:srgbClr val="000000"/>
              </a:solidFill>
            </a:endParaRPr>
          </a:p>
        </p:txBody>
      </p:sp>
      <p:pic>
        <p:nvPicPr>
          <p:cNvPr id="108546" name="Picture 2">
            <a:extLst>
              <a:ext uri="{FF2B5EF4-FFF2-40B4-BE49-F238E27FC236}">
                <a16:creationId xmlns:a16="http://schemas.microsoft.com/office/drawing/2014/main" id="{F3DAA3E0-ABF1-4CA1-BFC9-2C197A517A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7650" y="0"/>
            <a:ext cx="57912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3">
            <a:extLst>
              <a:ext uri="{FF2B5EF4-FFF2-40B4-BE49-F238E27FC236}">
                <a16:creationId xmlns:a16="http://schemas.microsoft.com/office/drawing/2014/main" id="{73232E03-5F9F-4367-B216-0F10E6B6EC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733800"/>
            <a:ext cx="4114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4">
            <a:extLst>
              <a:ext uri="{FF2B5EF4-FFF2-40B4-BE49-F238E27FC236}">
                <a16:creationId xmlns:a16="http://schemas.microsoft.com/office/drawing/2014/main" id="{E0611283-FB97-4DB0-A209-FF51591454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328988"/>
            <a:ext cx="472440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a:extLst>
              <a:ext uri="{FF2B5EF4-FFF2-40B4-BE49-F238E27FC236}">
                <a16:creationId xmlns:a16="http://schemas.microsoft.com/office/drawing/2014/main" id="{C9CF25F4-268D-45DE-9D83-B308336628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28600"/>
            <a:ext cx="39624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A0C5CDD1-988D-40B2-879F-70DC7583FD98}"/>
              </a:ext>
            </a:extLst>
          </p:cNvPr>
          <p:cNvSpPr>
            <a:spLocks noGrp="1" noChangeArrowheads="1"/>
          </p:cNvSpPr>
          <p:nvPr>
            <p:ph type="title"/>
          </p:nvPr>
        </p:nvSpPr>
        <p:spPr/>
        <p:txBody>
          <a:bodyPr/>
          <a:lstStyle/>
          <a:p>
            <a:r>
              <a:rPr lang="en-US" altLang="en-US" sz="2400">
                <a:solidFill>
                  <a:srgbClr val="FF0000"/>
                </a:solidFill>
              </a:rPr>
              <a:t>Impactful Research for rural development</a:t>
            </a:r>
          </a:p>
        </p:txBody>
      </p:sp>
      <p:sp>
        <p:nvSpPr>
          <p:cNvPr id="109570" name="Slide Number Placeholder 3">
            <a:extLst>
              <a:ext uri="{FF2B5EF4-FFF2-40B4-BE49-F238E27FC236}">
                <a16:creationId xmlns:a16="http://schemas.microsoft.com/office/drawing/2014/main" id="{BDA0D852-B666-4D4F-A540-9B6235A5DCA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fld id="{F8CAA184-43BD-4B42-9B96-CDD96F964C81}" type="slidenum">
              <a:rPr lang="en-US" altLang="en-US" sz="1400">
                <a:solidFill>
                  <a:srgbClr val="000000"/>
                </a:solidFill>
              </a:rPr>
              <a:pPr fontAlgn="base">
                <a:spcBef>
                  <a:spcPct val="0"/>
                </a:spcBef>
                <a:spcAft>
                  <a:spcPct val="0"/>
                </a:spcAft>
                <a:buNone/>
              </a:pPr>
              <a:t>22</a:t>
            </a:fld>
            <a:endParaRPr lang="en-US" altLang="en-US" sz="1400">
              <a:solidFill>
                <a:srgbClr val="000000"/>
              </a:solidFill>
            </a:endParaRPr>
          </a:p>
        </p:txBody>
      </p:sp>
      <p:pic>
        <p:nvPicPr>
          <p:cNvPr id="109571" name="Content Placeholder 4">
            <a:extLst>
              <a:ext uri="{FF2B5EF4-FFF2-40B4-BE49-F238E27FC236}">
                <a16:creationId xmlns:a16="http://schemas.microsoft.com/office/drawing/2014/main" id="{BAD5617D-A88B-4E64-B432-4152C2713E5D}"/>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554163"/>
            <a:ext cx="3048000" cy="2493962"/>
          </a:xfrm>
        </p:spPr>
      </p:pic>
      <p:pic>
        <p:nvPicPr>
          <p:cNvPr id="109572" name="Picture 5">
            <a:extLst>
              <a:ext uri="{FF2B5EF4-FFF2-40B4-BE49-F238E27FC236}">
                <a16:creationId xmlns:a16="http://schemas.microsoft.com/office/drawing/2014/main" id="{642EB0FB-5F18-4117-8942-B9EDE73FF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738" y="1176338"/>
            <a:ext cx="25908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6">
            <a:extLst>
              <a:ext uri="{FF2B5EF4-FFF2-40B4-BE49-F238E27FC236}">
                <a16:creationId xmlns:a16="http://schemas.microsoft.com/office/drawing/2014/main" id="{12FE6BA3-E02B-43C2-85A0-39B409C22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048126"/>
            <a:ext cx="35814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7">
            <a:extLst>
              <a:ext uri="{FF2B5EF4-FFF2-40B4-BE49-F238E27FC236}">
                <a16:creationId xmlns:a16="http://schemas.microsoft.com/office/drawing/2014/main" id="{0F285989-7741-4EBB-A280-684705BC8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114" y="3733800"/>
            <a:ext cx="2771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8" descr="E:\CONAS\PR_CoNAS\2018\Assignments\DRGT\Research Report\Research reports\CoNAS At A Glance\Pics\PV workshop.jpg">
            <a:extLst>
              <a:ext uri="{FF2B5EF4-FFF2-40B4-BE49-F238E27FC236}">
                <a16:creationId xmlns:a16="http://schemas.microsoft.com/office/drawing/2014/main" id="{9B57D6C0-ADAE-45A5-9CAF-356DD34532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0251" y="1176338"/>
            <a:ext cx="3217863"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3" descr="scan0005">
            <a:extLst>
              <a:ext uri="{FF2B5EF4-FFF2-40B4-BE49-F238E27FC236}">
                <a16:creationId xmlns:a16="http://schemas.microsoft.com/office/drawing/2014/main" id="{C7C24B5E-3F65-4447-9D8C-C49D53B18A2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1" y="1038225"/>
            <a:ext cx="5167313" cy="2743200"/>
          </a:xfrm>
        </p:spPr>
      </p:pic>
      <p:sp>
        <p:nvSpPr>
          <p:cNvPr id="110594" name="Rectangle 4">
            <a:extLst>
              <a:ext uri="{FF2B5EF4-FFF2-40B4-BE49-F238E27FC236}">
                <a16:creationId xmlns:a16="http://schemas.microsoft.com/office/drawing/2014/main" id="{FE742643-E415-4DB9-A732-4DF495D6B917}"/>
              </a:ext>
            </a:extLst>
          </p:cNvPr>
          <p:cNvSpPr>
            <a:spLocks noGrp="1" noChangeArrowheads="1"/>
          </p:cNvSpPr>
          <p:nvPr>
            <p:ph type="title"/>
          </p:nvPr>
        </p:nvSpPr>
        <p:spPr>
          <a:xfrm>
            <a:off x="2157413" y="263525"/>
            <a:ext cx="7131050" cy="884238"/>
          </a:xfrm>
        </p:spPr>
        <p:txBody>
          <a:bodyPr anchor="b"/>
          <a:lstStyle/>
          <a:p>
            <a:r>
              <a:rPr lang="en-US" altLang="en-US" sz="3200">
                <a:solidFill>
                  <a:srgbClr val="FF0000"/>
                </a:solidFill>
              </a:rPr>
              <a:t>Nutrition and Health education Research</a:t>
            </a:r>
          </a:p>
        </p:txBody>
      </p:sp>
      <p:pic>
        <p:nvPicPr>
          <p:cNvPr id="110595" name="Picture 5" descr="scan0004">
            <a:extLst>
              <a:ext uri="{FF2B5EF4-FFF2-40B4-BE49-F238E27FC236}">
                <a16:creationId xmlns:a16="http://schemas.microsoft.com/office/drawing/2014/main" id="{B8A15EB3-066E-4E92-ACBE-0E331CCF00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1464" y="3781425"/>
            <a:ext cx="4529137"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4" descr="scan0002">
            <a:extLst>
              <a:ext uri="{FF2B5EF4-FFF2-40B4-BE49-F238E27FC236}">
                <a16:creationId xmlns:a16="http://schemas.microsoft.com/office/drawing/2014/main" id="{05F6481B-5CE6-4652-A18E-C0CDC982C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1" y="1116014"/>
            <a:ext cx="4995863"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 descr="F:\DCIM\101MSDCF\DSC06780.JPG">
            <a:extLst>
              <a:ext uri="{FF2B5EF4-FFF2-40B4-BE49-F238E27FC236}">
                <a16:creationId xmlns:a16="http://schemas.microsoft.com/office/drawing/2014/main" id="{E7AFB8FF-4471-4D43-A683-BE7688082F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1401" y="3265488"/>
            <a:ext cx="46831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6" descr="scan0002">
            <a:extLst>
              <a:ext uri="{FF2B5EF4-FFF2-40B4-BE49-F238E27FC236}">
                <a16:creationId xmlns:a16="http://schemas.microsoft.com/office/drawing/2014/main" id="{E4A8B90C-A368-4D99-B215-FD1407EAA2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2751" y="1030289"/>
            <a:ext cx="499586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2" descr="F:\DCIM\101MSDCF\DSC06780.JPG">
            <a:extLst>
              <a:ext uri="{FF2B5EF4-FFF2-40B4-BE49-F238E27FC236}">
                <a16:creationId xmlns:a16="http://schemas.microsoft.com/office/drawing/2014/main" id="{7C1F5C23-3F65-406F-81C4-7E0E411D82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9139" y="3200400"/>
            <a:ext cx="46831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8AB8B188-CD20-4D5C-8E1E-58AF3325092F}"/>
              </a:ext>
            </a:extLst>
          </p:cNvPr>
          <p:cNvSpPr>
            <a:spLocks noGrp="1" noChangeArrowheads="1"/>
          </p:cNvSpPr>
          <p:nvPr>
            <p:ph type="title"/>
          </p:nvPr>
        </p:nvSpPr>
        <p:spPr>
          <a:xfrm>
            <a:off x="2743201" y="512763"/>
            <a:ext cx="7273925" cy="431800"/>
          </a:xfrm>
        </p:spPr>
        <p:txBody>
          <a:bodyPr anchor="t"/>
          <a:lstStyle/>
          <a:p>
            <a:pPr eaLnBrk="1" hangingPunct="1"/>
            <a:r>
              <a:rPr lang="en-GB" altLang="en-US" sz="2000" b="1">
                <a:solidFill>
                  <a:srgbClr val="FF0000"/>
                </a:solidFill>
              </a:rPr>
              <a:t>Institutional Impact Strategy from SDG monitoring study </a:t>
            </a:r>
            <a:endParaRPr lang="en-US" altLang="en-US" sz="2000" b="1">
              <a:solidFill>
                <a:srgbClr val="FF0000"/>
              </a:solidFill>
            </a:endParaRPr>
          </a:p>
        </p:txBody>
      </p:sp>
      <p:sp>
        <p:nvSpPr>
          <p:cNvPr id="6147" name="Rectangle 3">
            <a:extLst>
              <a:ext uri="{FF2B5EF4-FFF2-40B4-BE49-F238E27FC236}">
                <a16:creationId xmlns:a16="http://schemas.microsoft.com/office/drawing/2014/main" id="{B0C906A4-BEB4-0C4C-A596-D643D082BE0E}"/>
              </a:ext>
            </a:extLst>
          </p:cNvPr>
          <p:cNvSpPr>
            <a:spLocks noGrp="1" noChangeArrowheads="1"/>
          </p:cNvSpPr>
          <p:nvPr>
            <p:ph sz="half" idx="1"/>
          </p:nvPr>
        </p:nvSpPr>
        <p:spPr>
          <a:xfrm>
            <a:off x="1493837" y="1052513"/>
            <a:ext cx="5284788" cy="5040312"/>
          </a:xfrm>
        </p:spPr>
        <p:txBody>
          <a:bodyPr rtlCol="0">
            <a:normAutofit fontScale="85000" lnSpcReduction="20000"/>
          </a:bodyPr>
          <a:lstStyle/>
          <a:p>
            <a:pPr marL="0" indent="0" eaLnBrk="1" fontAlgn="auto" hangingPunct="1">
              <a:spcAft>
                <a:spcPts val="0"/>
              </a:spcAft>
              <a:buNone/>
              <a:defRPr/>
            </a:pPr>
            <a:r>
              <a:rPr lang="en-US" altLang="en-US" sz="2000" b="1" dirty="0"/>
              <a:t>Goal 1- End Poverty</a:t>
            </a:r>
          </a:p>
          <a:p>
            <a:pPr lvl="1" eaLnBrk="1" fontAlgn="auto" hangingPunct="1">
              <a:spcAft>
                <a:spcPts val="0"/>
              </a:spcAft>
              <a:defRPr/>
            </a:pPr>
            <a:r>
              <a:rPr lang="en-US" altLang="en-US" dirty="0"/>
              <a:t>Access to credit by HH (23%)</a:t>
            </a:r>
          </a:p>
          <a:p>
            <a:pPr lvl="1" eaLnBrk="1" fontAlgn="auto" hangingPunct="1">
              <a:spcAft>
                <a:spcPts val="0"/>
              </a:spcAft>
              <a:defRPr/>
            </a:pPr>
            <a:r>
              <a:rPr lang="en-US" altLang="en-US" dirty="0"/>
              <a:t>Availability of social support </a:t>
            </a:r>
            <a:r>
              <a:rPr lang="en-US" altLang="en-US" dirty="0" err="1"/>
              <a:t>eg</a:t>
            </a:r>
            <a:r>
              <a:rPr lang="en-US" altLang="en-US" dirty="0"/>
              <a:t> SACCOs (46%)</a:t>
            </a:r>
          </a:p>
          <a:p>
            <a:pPr lvl="1" eaLnBrk="1" fontAlgn="auto" hangingPunct="1">
              <a:spcAft>
                <a:spcPts val="0"/>
              </a:spcAft>
              <a:defRPr/>
            </a:pPr>
            <a:r>
              <a:rPr lang="en-US" altLang="en-US" dirty="0"/>
              <a:t>Few HH benefiting from some Govt </a:t>
            </a:r>
            <a:r>
              <a:rPr lang="en-US" altLang="en-US" dirty="0" err="1"/>
              <a:t>Programmes</a:t>
            </a:r>
            <a:r>
              <a:rPr lang="en-US" altLang="en-US" dirty="0"/>
              <a:t> </a:t>
            </a:r>
            <a:r>
              <a:rPr lang="en-US" altLang="en-US" dirty="0" err="1"/>
              <a:t>e.g</a:t>
            </a:r>
            <a:r>
              <a:rPr lang="en-US" altLang="en-US" dirty="0"/>
              <a:t> Operation Wealth Creation – 24%</a:t>
            </a:r>
          </a:p>
          <a:p>
            <a:pPr marL="0" indent="0" eaLnBrk="1" fontAlgn="auto" hangingPunct="1">
              <a:spcAft>
                <a:spcPts val="0"/>
              </a:spcAft>
              <a:buNone/>
              <a:defRPr/>
            </a:pPr>
            <a:endParaRPr lang="en-US" altLang="en-US" sz="2000" b="1" dirty="0"/>
          </a:p>
          <a:p>
            <a:pPr marL="0" indent="0" eaLnBrk="1" fontAlgn="auto" hangingPunct="1">
              <a:spcAft>
                <a:spcPts val="0"/>
              </a:spcAft>
              <a:buNone/>
              <a:defRPr/>
            </a:pPr>
            <a:r>
              <a:rPr lang="en-US" altLang="en-US" sz="2000" b="1" dirty="0"/>
              <a:t>Goal 2 – End Hunger &amp; Achieve food security</a:t>
            </a:r>
          </a:p>
          <a:p>
            <a:pPr lvl="1" eaLnBrk="1" fontAlgn="auto" hangingPunct="1">
              <a:spcAft>
                <a:spcPts val="0"/>
              </a:spcAft>
              <a:defRPr/>
            </a:pPr>
            <a:r>
              <a:rPr lang="en-US" altLang="en-US" dirty="0"/>
              <a:t>Moderate food insecurity – 40%</a:t>
            </a:r>
          </a:p>
          <a:p>
            <a:pPr lvl="1" eaLnBrk="1" fontAlgn="auto" hangingPunct="1">
              <a:spcAft>
                <a:spcPts val="0"/>
              </a:spcAft>
              <a:defRPr/>
            </a:pPr>
            <a:r>
              <a:rPr lang="en-US" altLang="en-US" dirty="0"/>
              <a:t>Severe food Insecurity – 13%</a:t>
            </a:r>
          </a:p>
          <a:p>
            <a:pPr lvl="1" eaLnBrk="1" fontAlgn="auto" hangingPunct="1">
              <a:spcAft>
                <a:spcPts val="0"/>
              </a:spcAft>
              <a:defRPr/>
            </a:pPr>
            <a:r>
              <a:rPr lang="en-US" altLang="en-US" dirty="0"/>
              <a:t>Proportion of HH with local “silos”- 20%</a:t>
            </a:r>
          </a:p>
          <a:p>
            <a:pPr lvl="1" eaLnBrk="1" fontAlgn="auto" hangingPunct="1">
              <a:spcAft>
                <a:spcPts val="0"/>
              </a:spcAft>
              <a:defRPr/>
            </a:pPr>
            <a:r>
              <a:rPr lang="en-US" altLang="en-US" dirty="0"/>
              <a:t>Proportion of HH storing food </a:t>
            </a:r>
            <a:r>
              <a:rPr lang="en-US" altLang="en-US" dirty="0" err="1"/>
              <a:t>eg.</a:t>
            </a:r>
            <a:r>
              <a:rPr lang="en-US" altLang="en-US" dirty="0"/>
              <a:t> rice, maize, 40% </a:t>
            </a:r>
          </a:p>
          <a:p>
            <a:pPr marL="0" indent="0" eaLnBrk="1" fontAlgn="auto" hangingPunct="1">
              <a:spcAft>
                <a:spcPts val="0"/>
              </a:spcAft>
              <a:buNone/>
              <a:defRPr/>
            </a:pPr>
            <a:endParaRPr lang="en-US" altLang="en-US" sz="2000" dirty="0"/>
          </a:p>
          <a:p>
            <a:pPr marL="0" indent="0" eaLnBrk="1" fontAlgn="auto" hangingPunct="1">
              <a:spcAft>
                <a:spcPts val="0"/>
              </a:spcAft>
              <a:buNone/>
              <a:defRPr/>
            </a:pPr>
            <a:r>
              <a:rPr lang="en-US" altLang="en-US" sz="2000" dirty="0"/>
              <a:t> </a:t>
            </a:r>
          </a:p>
          <a:p>
            <a:pPr marL="0" indent="0" eaLnBrk="1" fontAlgn="auto" hangingPunct="1">
              <a:spcAft>
                <a:spcPts val="0"/>
              </a:spcAft>
              <a:buNone/>
              <a:defRPr/>
            </a:pPr>
            <a:endParaRPr lang="en-US" altLang="en-US" sz="2000" dirty="0"/>
          </a:p>
        </p:txBody>
      </p:sp>
      <p:grpSp>
        <p:nvGrpSpPr>
          <p:cNvPr id="112643" name="Rectangle 5">
            <a:extLst>
              <a:ext uri="{FF2B5EF4-FFF2-40B4-BE49-F238E27FC236}">
                <a16:creationId xmlns:a16="http://schemas.microsoft.com/office/drawing/2014/main" id="{E5AF3D8A-739F-43E9-AB16-9AA07F53EDD2}"/>
              </a:ext>
            </a:extLst>
          </p:cNvPr>
          <p:cNvGrpSpPr>
            <a:grpSpLocks noGrp="1" noChangeAspect="1"/>
          </p:cNvGrpSpPr>
          <p:nvPr isPhoto="1"/>
        </p:nvGrpSpPr>
        <p:grpSpPr bwMode="auto">
          <a:xfrm>
            <a:off x="6869114" y="1155701"/>
            <a:ext cx="3709987" cy="2849563"/>
            <a:chOff x="3360" y="728"/>
            <a:chExt cx="2344" cy="1800"/>
          </a:xfrm>
        </p:grpSpPr>
        <p:pic>
          <p:nvPicPr>
            <p:cNvPr id="112646" name="Rectangle 5">
              <a:extLst>
                <a:ext uri="{FF2B5EF4-FFF2-40B4-BE49-F238E27FC236}">
                  <a16:creationId xmlns:a16="http://schemas.microsoft.com/office/drawing/2014/main" id="{E7F3A44F-6F49-4599-B63B-ED80C9F5E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728"/>
              <a:ext cx="2344"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Text Box 4">
              <a:extLst>
                <a:ext uri="{FF2B5EF4-FFF2-40B4-BE49-F238E27FC236}">
                  <a16:creationId xmlns:a16="http://schemas.microsoft.com/office/drawing/2014/main" id="{CA2E409A-FB71-4BD7-AAFC-B05694EED8D8}"/>
                </a:ext>
              </a:extLst>
            </p:cNvPr>
            <p:cNvSpPr txBox="1">
              <a:spLocks noChangeArrowheads="1"/>
            </p:cNvSpPr>
            <p:nvPr/>
          </p:nvSpPr>
          <p:spPr bwMode="auto">
            <a:xfrm>
              <a:off x="3369" y="740"/>
              <a:ext cx="2324"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80000"/>
                </a:lnSpc>
                <a:spcBef>
                  <a:spcPts val="750"/>
                </a:spcBef>
                <a:spcAft>
                  <a:spcPct val="0"/>
                </a:spcAft>
              </a:pPr>
              <a:endParaRPr lang="en-US" altLang="en-US" sz="1900">
                <a:solidFill>
                  <a:srgbClr val="000000"/>
                </a:solidFill>
                <a:latin typeface="Calibri" panose="020F0502020204030204" pitchFamily="34" charset="0"/>
              </a:endParaRPr>
            </a:p>
          </p:txBody>
        </p:sp>
      </p:grpSp>
      <p:pic>
        <p:nvPicPr>
          <p:cNvPr id="112644" name="Picture 7" descr="photo">
            <a:extLst>
              <a:ext uri="{FF2B5EF4-FFF2-40B4-BE49-F238E27FC236}">
                <a16:creationId xmlns:a16="http://schemas.microsoft.com/office/drawing/2014/main" id="{F67A09AA-6506-48B5-B48E-B9385C680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339" y="4114801"/>
            <a:ext cx="381793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8">
            <a:extLst>
              <a:ext uri="{FF2B5EF4-FFF2-40B4-BE49-F238E27FC236}">
                <a16:creationId xmlns:a16="http://schemas.microsoft.com/office/drawing/2014/main" id="{FD9389AD-5C5F-4607-89FD-A6D6B3FA0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5141914"/>
            <a:ext cx="3455988"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E1E4DF78-4423-8E4E-A36D-90EEA82F9C7C}"/>
              </a:ext>
            </a:extLst>
          </p:cNvPr>
          <p:cNvSpPr>
            <a:spLocks noGrp="1" noChangeArrowheads="1"/>
          </p:cNvSpPr>
          <p:nvPr>
            <p:ph sz="half" idx="1"/>
          </p:nvPr>
        </p:nvSpPr>
        <p:spPr>
          <a:xfrm>
            <a:off x="1508126" y="1341439"/>
            <a:ext cx="3363913" cy="5360987"/>
          </a:xfrm>
        </p:spPr>
        <p:txBody>
          <a:bodyPr rtlCol="0">
            <a:normAutofit/>
          </a:bodyPr>
          <a:lstStyle/>
          <a:p>
            <a:pPr eaLnBrk="1" fontAlgn="auto" hangingPunct="1">
              <a:spcAft>
                <a:spcPts val="0"/>
              </a:spcAft>
              <a:defRPr/>
            </a:pPr>
            <a:r>
              <a:rPr lang="en-US" altLang="en-US" sz="2000" b="1" dirty="0"/>
              <a:t>Goal 3- Good Health &amp; Wellbeing</a:t>
            </a:r>
          </a:p>
          <a:p>
            <a:pPr eaLnBrk="1" fontAlgn="auto" hangingPunct="1">
              <a:spcAft>
                <a:spcPts val="0"/>
              </a:spcAft>
              <a:buFontTx/>
              <a:buChar char="-"/>
              <a:defRPr/>
            </a:pPr>
            <a:r>
              <a:rPr lang="en-US" altLang="en-US" sz="2000" dirty="0"/>
              <a:t>Reduction in IMR since 2007 </a:t>
            </a:r>
          </a:p>
          <a:p>
            <a:pPr marL="0" indent="0" eaLnBrk="1" fontAlgn="auto" hangingPunct="1">
              <a:spcAft>
                <a:spcPts val="0"/>
              </a:spcAft>
              <a:buNone/>
              <a:defRPr/>
            </a:pPr>
            <a:r>
              <a:rPr lang="en-US" altLang="en-US" sz="2000" dirty="0"/>
              <a:t>  </a:t>
            </a:r>
          </a:p>
          <a:p>
            <a:pPr marL="0" indent="0" eaLnBrk="1" fontAlgn="auto" hangingPunct="1">
              <a:spcAft>
                <a:spcPts val="0"/>
              </a:spcAft>
              <a:buNone/>
              <a:defRPr/>
            </a:pPr>
            <a:r>
              <a:rPr lang="en-US" altLang="en-US" sz="2000" dirty="0"/>
              <a:t>- Delivery in Health    </a:t>
            </a:r>
          </a:p>
          <a:p>
            <a:pPr marL="0" indent="0" eaLnBrk="1" fontAlgn="auto" hangingPunct="1">
              <a:spcAft>
                <a:spcPts val="0"/>
              </a:spcAft>
              <a:buNone/>
              <a:defRPr/>
            </a:pPr>
            <a:r>
              <a:rPr lang="en-US" altLang="en-US" sz="2000" dirty="0"/>
              <a:t>     facilities – 88%</a:t>
            </a:r>
          </a:p>
          <a:p>
            <a:pPr marL="0" indent="0" eaLnBrk="1" fontAlgn="auto" hangingPunct="1">
              <a:spcAft>
                <a:spcPts val="0"/>
              </a:spcAft>
              <a:buNone/>
              <a:defRPr/>
            </a:pPr>
            <a:endParaRPr lang="en-US" altLang="en-US" sz="2000" dirty="0"/>
          </a:p>
          <a:p>
            <a:pPr marL="0" indent="0" eaLnBrk="1" fontAlgn="auto" hangingPunct="1">
              <a:spcAft>
                <a:spcPts val="0"/>
              </a:spcAft>
              <a:buNone/>
              <a:defRPr/>
            </a:pPr>
            <a:r>
              <a:rPr lang="en-US" altLang="en-US" sz="2000" dirty="0"/>
              <a:t>- Proportion of Adults  </a:t>
            </a:r>
          </a:p>
          <a:p>
            <a:pPr marL="0" indent="0" eaLnBrk="1" fontAlgn="auto" hangingPunct="1">
              <a:spcAft>
                <a:spcPts val="0"/>
              </a:spcAft>
              <a:buNone/>
              <a:defRPr/>
            </a:pPr>
            <a:r>
              <a:rPr lang="en-US" altLang="en-US" sz="2000" dirty="0"/>
              <a:t>  (&gt;15yrs) with NCDs </a:t>
            </a:r>
          </a:p>
          <a:p>
            <a:pPr marL="0" indent="0" eaLnBrk="1" fontAlgn="auto" hangingPunct="1">
              <a:spcAft>
                <a:spcPts val="0"/>
              </a:spcAft>
              <a:buNone/>
              <a:defRPr/>
            </a:pPr>
            <a:r>
              <a:rPr lang="en-US" altLang="en-US" sz="2000" dirty="0"/>
              <a:t>   increasing </a:t>
            </a:r>
          </a:p>
          <a:p>
            <a:pPr marL="0" indent="0" eaLnBrk="1" fontAlgn="auto" hangingPunct="1">
              <a:spcAft>
                <a:spcPts val="0"/>
              </a:spcAft>
              <a:buNone/>
              <a:defRPr/>
            </a:pPr>
            <a:endParaRPr lang="en-US" altLang="en-US" sz="2000" dirty="0"/>
          </a:p>
          <a:p>
            <a:pPr marL="0" indent="0" eaLnBrk="1" fontAlgn="auto" hangingPunct="1">
              <a:spcAft>
                <a:spcPts val="0"/>
              </a:spcAft>
              <a:buNone/>
              <a:defRPr/>
            </a:pPr>
            <a:r>
              <a:rPr lang="en-US" altLang="en-US" sz="2000" dirty="0"/>
              <a:t> </a:t>
            </a:r>
          </a:p>
          <a:p>
            <a:pPr marL="0" indent="0" eaLnBrk="1" fontAlgn="auto" hangingPunct="1">
              <a:spcAft>
                <a:spcPts val="0"/>
              </a:spcAft>
              <a:buNone/>
              <a:defRPr/>
            </a:pPr>
            <a:endParaRPr lang="en-US" altLang="en-US" sz="2000" dirty="0"/>
          </a:p>
        </p:txBody>
      </p:sp>
      <p:sp>
        <p:nvSpPr>
          <p:cNvPr id="114690" name="Rectangle 3">
            <a:extLst>
              <a:ext uri="{FF2B5EF4-FFF2-40B4-BE49-F238E27FC236}">
                <a16:creationId xmlns:a16="http://schemas.microsoft.com/office/drawing/2014/main" id="{E480BB27-EB7C-4AE3-9F14-0E33119844F9}"/>
              </a:ext>
            </a:extLst>
          </p:cNvPr>
          <p:cNvSpPr>
            <a:spLocks noGrp="1" noChangeArrowheads="1"/>
          </p:cNvSpPr>
          <p:nvPr>
            <p:ph sz="half" idx="1"/>
          </p:nvPr>
        </p:nvSpPr>
        <p:spPr>
          <a:xfrm>
            <a:off x="5159375" y="981075"/>
            <a:ext cx="5257800" cy="5576888"/>
          </a:xfrm>
        </p:spPr>
        <p:txBody>
          <a:bodyPr/>
          <a:lstStyle/>
          <a:p>
            <a:pPr marL="0" indent="0" eaLnBrk="1" hangingPunct="1">
              <a:buNone/>
            </a:pPr>
            <a:endParaRPr lang="en-US" altLang="en-US" sz="2000"/>
          </a:p>
          <a:p>
            <a:pPr marL="0" indent="0" eaLnBrk="1" hangingPunct="1">
              <a:buNone/>
            </a:pPr>
            <a:r>
              <a:rPr lang="en-US" altLang="en-US" sz="2000"/>
              <a:t> </a:t>
            </a:r>
          </a:p>
          <a:p>
            <a:pPr marL="0" indent="0" eaLnBrk="1" hangingPunct="1">
              <a:buNone/>
            </a:pPr>
            <a:endParaRPr lang="en-US" altLang="en-US" sz="2000"/>
          </a:p>
        </p:txBody>
      </p:sp>
      <p:graphicFrame>
        <p:nvGraphicFramePr>
          <p:cNvPr id="114691" name="Object 1">
            <a:extLst>
              <a:ext uri="{FF2B5EF4-FFF2-40B4-BE49-F238E27FC236}">
                <a16:creationId xmlns:a16="http://schemas.microsoft.com/office/drawing/2014/main" id="{2F4F7BED-4B27-46F7-9BE8-41BF43DDDF3B}"/>
              </a:ext>
            </a:extLst>
          </p:cNvPr>
          <p:cNvGraphicFramePr>
            <a:graphicFrameLocks/>
          </p:cNvGraphicFramePr>
          <p:nvPr/>
        </p:nvGraphicFramePr>
        <p:xfrm>
          <a:off x="4943476" y="836613"/>
          <a:ext cx="5616575" cy="2952750"/>
        </p:xfrm>
        <a:graphic>
          <a:graphicData uri="http://schemas.openxmlformats.org/presentationml/2006/ole">
            <mc:AlternateContent xmlns:mc="http://schemas.openxmlformats.org/markup-compatibility/2006">
              <mc:Choice xmlns:v="urn:schemas-microsoft-com:vml" Requires="v">
                <p:oleObj spid="_x0000_s2052" name="Chart" r:id="rId3" imgW="5870957" imgH="3682303" progId="Excel.Chart.8">
                  <p:embed/>
                </p:oleObj>
              </mc:Choice>
              <mc:Fallback>
                <p:oleObj name="Chart" r:id="rId3" imgW="5870957" imgH="3682303" progId="Excel.Chart.8">
                  <p:embed/>
                  <p:pic>
                    <p:nvPicPr>
                      <p:cNvPr id="114691" name="Object 1">
                        <a:extLst>
                          <a:ext uri="{FF2B5EF4-FFF2-40B4-BE49-F238E27FC236}">
                            <a16:creationId xmlns:a16="http://schemas.microsoft.com/office/drawing/2014/main" id="{2F4F7BED-4B27-46F7-9BE8-41BF43DDDF3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6" y="836613"/>
                        <a:ext cx="56165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4692" name="Picture 1">
            <a:extLst>
              <a:ext uri="{FF2B5EF4-FFF2-40B4-BE49-F238E27FC236}">
                <a16:creationId xmlns:a16="http://schemas.microsoft.com/office/drawing/2014/main" id="{36B915DB-6981-4D09-85BA-C647D3B5C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2038" y="3933826"/>
            <a:ext cx="5795962"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Rectangle 2">
            <a:extLst>
              <a:ext uri="{FF2B5EF4-FFF2-40B4-BE49-F238E27FC236}">
                <a16:creationId xmlns:a16="http://schemas.microsoft.com/office/drawing/2014/main" id="{83394A63-D785-4DE5-B018-1A1BD1F3CE0B}"/>
              </a:ext>
            </a:extLst>
          </p:cNvPr>
          <p:cNvSpPr txBox="1">
            <a:spLocks noChangeArrowheads="1"/>
          </p:cNvSpPr>
          <p:nvPr/>
        </p:nvSpPr>
        <p:spPr bwMode="auto">
          <a:xfrm>
            <a:off x="3143251" y="188913"/>
            <a:ext cx="72739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0"/>
              </a:spcBef>
              <a:spcAft>
                <a:spcPct val="0"/>
              </a:spcAft>
              <a:buNone/>
            </a:pPr>
            <a:r>
              <a:rPr lang="en-GB" altLang="en-US" b="1">
                <a:solidFill>
                  <a:srgbClr val="FF0000"/>
                </a:solidFill>
                <a:latin typeface="Calibri Light" panose="020F0302020204030204" pitchFamily="34" charset="0"/>
              </a:rPr>
              <a:t>&gt;&gt;&gt;SDG monitoring study </a:t>
            </a:r>
            <a:endParaRPr lang="en-US" altLang="en-US" b="1">
              <a:solidFill>
                <a:srgbClr val="FF0000"/>
              </a:solidFill>
              <a:latin typeface="Calibri Light" panose="020F03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13B9-6298-FC43-A689-D3E11A1F3A2D}"/>
              </a:ext>
            </a:extLst>
          </p:cNvPr>
          <p:cNvSpPr>
            <a:spLocks noGrp="1"/>
          </p:cNvSpPr>
          <p:nvPr>
            <p:ph type="title"/>
          </p:nvPr>
        </p:nvSpPr>
        <p:spPr>
          <a:xfrm>
            <a:off x="2606676" y="1371600"/>
            <a:ext cx="7146925" cy="420688"/>
          </a:xfrm>
        </p:spPr>
        <p:txBody>
          <a:bodyPr>
            <a:normAutofit fontScale="90000"/>
          </a:bodyPr>
          <a:lstStyle/>
          <a:p>
            <a:pPr eaLnBrk="1" fontAlgn="auto" hangingPunct="1">
              <a:spcAft>
                <a:spcPts val="0"/>
              </a:spcAft>
              <a:defRPr/>
            </a:pPr>
            <a:r>
              <a:rPr lang="en-US" dirty="0">
                <a:solidFill>
                  <a:srgbClr val="FF0000"/>
                </a:solidFill>
              </a:rPr>
              <a:t>Medical Innovations</a:t>
            </a:r>
          </a:p>
        </p:txBody>
      </p:sp>
      <p:pic>
        <p:nvPicPr>
          <p:cNvPr id="115714" name="Content Placeholder 3">
            <a:extLst>
              <a:ext uri="{FF2B5EF4-FFF2-40B4-BE49-F238E27FC236}">
                <a16:creationId xmlns:a16="http://schemas.microsoft.com/office/drawing/2014/main" id="{4B4F829C-E1B0-467E-8DB5-DBD8F9171AC0}"/>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655888" y="1876425"/>
            <a:ext cx="4121150" cy="1854200"/>
          </a:xfrm>
        </p:spPr>
      </p:pic>
      <p:sp>
        <p:nvSpPr>
          <p:cNvPr id="5" name="Rectangle 4">
            <a:extLst>
              <a:ext uri="{FF2B5EF4-FFF2-40B4-BE49-F238E27FC236}">
                <a16:creationId xmlns:a16="http://schemas.microsoft.com/office/drawing/2014/main" id="{18703175-6496-6B44-8307-8063E84EC735}"/>
              </a:ext>
            </a:extLst>
          </p:cNvPr>
          <p:cNvSpPr/>
          <p:nvPr/>
        </p:nvSpPr>
        <p:spPr>
          <a:xfrm>
            <a:off x="2698750" y="3814764"/>
            <a:ext cx="4572000" cy="922337"/>
          </a:xfrm>
          <a:prstGeom prst="rect">
            <a:avLst/>
          </a:prstGeom>
        </p:spPr>
        <p:txBody>
          <a:bodyPr>
            <a:spAutoFit/>
          </a:bodyPr>
          <a:lstStyle/>
          <a:p>
            <a:pPr marL="342900" indent="-342900" defTabSz="342900">
              <a:buFont typeface="+mj-lt"/>
              <a:buAutoNum type="arabicPeriod"/>
              <a:defRPr/>
            </a:pPr>
            <a:r>
              <a:rPr lang="en-US" sz="1350" dirty="0">
                <a:solidFill>
                  <a:prstClr val="black"/>
                </a:solidFill>
                <a:latin typeface="Perpetua"/>
                <a:cs typeface="Arial" panose="020B0604020202020204" pitchFamily="34" charset="0"/>
              </a:rPr>
              <a:t>Regional Center for Quality of Healthcare (RCQHC);</a:t>
            </a:r>
          </a:p>
          <a:p>
            <a:pPr marL="342900" indent="-342900" defTabSz="342900">
              <a:buFont typeface="+mj-lt"/>
              <a:buAutoNum type="arabicPeriod"/>
              <a:defRPr/>
            </a:pPr>
            <a:r>
              <a:rPr lang="en-US" sz="1350" dirty="0">
                <a:solidFill>
                  <a:prstClr val="black"/>
                </a:solidFill>
                <a:latin typeface="Perpetua"/>
                <a:cs typeface="Arial" panose="020B0604020202020204" pitchFamily="34" charset="0"/>
              </a:rPr>
              <a:t>Medical Education for Equitable Services to All Ugandans (MESAU) – Medical Schools;</a:t>
            </a:r>
          </a:p>
          <a:p>
            <a:pPr marL="342900" indent="-342900" defTabSz="342900">
              <a:buFont typeface="+mj-lt"/>
              <a:buAutoNum type="arabicPeriod"/>
              <a:defRPr/>
            </a:pPr>
            <a:r>
              <a:rPr lang="en-US" sz="1350" dirty="0">
                <a:solidFill>
                  <a:prstClr val="black"/>
                </a:solidFill>
                <a:latin typeface="Perpetua"/>
                <a:cs typeface="Arial" panose="020B0604020202020204" pitchFamily="34" charset="0"/>
              </a:rPr>
              <a:t>Infectious Diseases Institute (IDI);</a:t>
            </a:r>
          </a:p>
        </p:txBody>
      </p:sp>
      <p:pic>
        <p:nvPicPr>
          <p:cNvPr id="115716" name="Picture 5">
            <a:extLst>
              <a:ext uri="{FF2B5EF4-FFF2-40B4-BE49-F238E27FC236}">
                <a16:creationId xmlns:a16="http://schemas.microsoft.com/office/drawing/2014/main" id="{5EB4410A-1645-4C93-B20B-DDABE16AE0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0051" y="1371601"/>
            <a:ext cx="2384425"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C211B4C-A41E-684F-B22E-B4FBC02F364A}"/>
              </a:ext>
            </a:extLst>
          </p:cNvPr>
          <p:cNvSpPr txBox="1"/>
          <p:nvPr/>
        </p:nvSpPr>
        <p:spPr>
          <a:xfrm>
            <a:off x="7453313" y="3246439"/>
            <a:ext cx="3086100" cy="1038225"/>
          </a:xfrm>
          <a:prstGeom prst="rect">
            <a:avLst/>
          </a:prstGeom>
          <a:noFill/>
        </p:spPr>
        <p:txBody>
          <a:bodyPr>
            <a:spAutoFit/>
          </a:bodyPr>
          <a:lstStyle/>
          <a:p>
            <a:pPr defTabSz="342900">
              <a:defRPr/>
            </a:pPr>
            <a:r>
              <a:rPr lang="en-US" sz="1200" dirty="0" err="1">
                <a:solidFill>
                  <a:prstClr val="black"/>
                </a:solidFill>
                <a:latin typeface="Perpetua"/>
                <a:cs typeface="Arial" panose="020B0604020202020204" pitchFamily="34" charset="0"/>
              </a:rPr>
              <a:t>Iganga</a:t>
            </a:r>
            <a:r>
              <a:rPr lang="en-US" sz="1200" dirty="0">
                <a:solidFill>
                  <a:prstClr val="black"/>
                </a:solidFill>
                <a:latin typeface="Perpetua"/>
                <a:cs typeface="Arial" panose="020B0604020202020204" pitchFamily="34" charset="0"/>
              </a:rPr>
              <a:t> </a:t>
            </a:r>
            <a:r>
              <a:rPr lang="en-US" sz="1200" dirty="0" err="1">
                <a:solidFill>
                  <a:prstClr val="black"/>
                </a:solidFill>
                <a:latin typeface="Perpetua"/>
                <a:cs typeface="Arial" panose="020B0604020202020204" pitchFamily="34" charset="0"/>
              </a:rPr>
              <a:t>Mayuge</a:t>
            </a:r>
            <a:r>
              <a:rPr lang="en-US" sz="1200" dirty="0">
                <a:solidFill>
                  <a:prstClr val="black"/>
                </a:solidFill>
                <a:latin typeface="Perpetua"/>
                <a:cs typeface="Arial" panose="020B0604020202020204" pitchFamily="34" charset="0"/>
              </a:rPr>
              <a:t> DSS; provides a research platform as a public health ‘laboratory’ for community oriented epidemiological and operations research and research training.</a:t>
            </a:r>
          </a:p>
          <a:p>
            <a:pPr defTabSz="342900">
              <a:defRPr/>
            </a:pPr>
            <a:endParaRPr lang="en-US" sz="1350" dirty="0">
              <a:solidFill>
                <a:prstClr val="black"/>
              </a:solidFill>
              <a:latin typeface="Perpetua"/>
              <a:cs typeface="Arial" panose="020B0604020202020204" pitchFamily="34" charset="0"/>
            </a:endParaRPr>
          </a:p>
        </p:txBody>
      </p:sp>
      <p:pic>
        <p:nvPicPr>
          <p:cNvPr id="115718" name="Picture 7">
            <a:extLst>
              <a:ext uri="{FF2B5EF4-FFF2-40B4-BE49-F238E27FC236}">
                <a16:creationId xmlns:a16="http://schemas.microsoft.com/office/drawing/2014/main" id="{6706DCA0-1AAA-4375-A058-0A1E8EC80A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89888" y="4111626"/>
            <a:ext cx="21653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8">
            <a:extLst>
              <a:ext uri="{FF2B5EF4-FFF2-40B4-BE49-F238E27FC236}">
                <a16:creationId xmlns:a16="http://schemas.microsoft.com/office/drawing/2014/main" id="{4DAF5BAD-BEBD-425B-A7CD-F9733ABDB4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9875" y="4724401"/>
            <a:ext cx="21717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F8EDB-8D76-3F40-B158-C4C520E75B5D}"/>
              </a:ext>
            </a:extLst>
          </p:cNvPr>
          <p:cNvSpPr>
            <a:spLocks noGrp="1"/>
          </p:cNvSpPr>
          <p:nvPr>
            <p:ph type="title"/>
          </p:nvPr>
        </p:nvSpPr>
        <p:spPr>
          <a:xfrm>
            <a:off x="1905000" y="230189"/>
            <a:ext cx="8382000" cy="885825"/>
          </a:xfrm>
        </p:spPr>
        <p:txBody>
          <a:bodyPr/>
          <a:lstStyle/>
          <a:p>
            <a:pPr defTabSz="914363" eaLnBrk="1" fontAlgn="auto" hangingPunct="1">
              <a:spcAft>
                <a:spcPts val="0"/>
              </a:spcAft>
              <a:defRPr/>
            </a:pPr>
            <a:r>
              <a:rPr lang="en-ZA" sz="2800" b="1">
                <a:solidFill>
                  <a:schemeClr val="tx2">
                    <a:lumMod val="50000"/>
                  </a:schemeClr>
                </a:solidFill>
                <a:effectLst/>
              </a:rPr>
              <a:t>Impact category</a:t>
            </a:r>
            <a:br>
              <a:rPr lang="en-ZA" sz="3600" b="1">
                <a:solidFill>
                  <a:schemeClr val="tx2">
                    <a:lumMod val="50000"/>
                  </a:schemeClr>
                </a:solidFill>
                <a:effectLst/>
              </a:rPr>
            </a:br>
            <a:r>
              <a:rPr lang="en-ZA" sz="3600" b="1">
                <a:solidFill>
                  <a:schemeClr val="tx2">
                    <a:lumMod val="50000"/>
                  </a:schemeClr>
                </a:solidFill>
                <a:effectLst/>
              </a:rPr>
              <a:t>Advancing knowledge</a:t>
            </a:r>
          </a:p>
        </p:txBody>
      </p:sp>
      <p:pic>
        <p:nvPicPr>
          <p:cNvPr id="116738" name="Picture 2">
            <a:extLst>
              <a:ext uri="{FF2B5EF4-FFF2-40B4-BE49-F238E27FC236}">
                <a16:creationId xmlns:a16="http://schemas.microsoft.com/office/drawing/2014/main" id="{4ED4A1D4-AB13-4680-AEA3-DE83E6E2F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71600"/>
            <a:ext cx="8599488" cy="489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5C13-D6D4-8B45-9E07-5A831A675A43}"/>
              </a:ext>
            </a:extLst>
          </p:cNvPr>
          <p:cNvSpPr>
            <a:spLocks noGrp="1"/>
          </p:cNvSpPr>
          <p:nvPr>
            <p:ph type="title"/>
          </p:nvPr>
        </p:nvSpPr>
        <p:spPr>
          <a:xfrm>
            <a:off x="1905000" y="230189"/>
            <a:ext cx="8382000" cy="885825"/>
          </a:xfrm>
        </p:spPr>
        <p:txBody>
          <a:bodyPr/>
          <a:lstStyle/>
          <a:p>
            <a:pPr defTabSz="914363" eaLnBrk="1" fontAlgn="auto" hangingPunct="1">
              <a:spcAft>
                <a:spcPts val="0"/>
              </a:spcAft>
              <a:defRPr/>
            </a:pPr>
            <a:r>
              <a:rPr lang="en-ZA" sz="2800" b="1">
                <a:solidFill>
                  <a:schemeClr val="tx2">
                    <a:lumMod val="50000"/>
                  </a:schemeClr>
                </a:solidFill>
                <a:effectLst/>
              </a:rPr>
              <a:t>Impact category</a:t>
            </a:r>
            <a:br>
              <a:rPr lang="en-ZA" sz="3600" b="1">
                <a:solidFill>
                  <a:schemeClr val="tx2">
                    <a:lumMod val="50000"/>
                  </a:schemeClr>
                </a:solidFill>
                <a:effectLst/>
              </a:rPr>
            </a:br>
            <a:r>
              <a:rPr lang="en-ZA" sz="3600" b="1">
                <a:solidFill>
                  <a:schemeClr val="tx2">
                    <a:lumMod val="50000"/>
                  </a:schemeClr>
                </a:solidFill>
                <a:effectLst/>
              </a:rPr>
              <a:t>Capacity building</a:t>
            </a:r>
          </a:p>
        </p:txBody>
      </p:sp>
      <p:pic>
        <p:nvPicPr>
          <p:cNvPr id="117762" name="Picture 2">
            <a:extLst>
              <a:ext uri="{FF2B5EF4-FFF2-40B4-BE49-F238E27FC236}">
                <a16:creationId xmlns:a16="http://schemas.microsoft.com/office/drawing/2014/main" id="{EEF04F97-1724-44AB-914E-BC0AB601C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2447926"/>
            <a:ext cx="87122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3" name="Picture 3">
            <a:extLst>
              <a:ext uri="{FF2B5EF4-FFF2-40B4-BE49-F238E27FC236}">
                <a16:creationId xmlns:a16="http://schemas.microsoft.com/office/drawing/2014/main" id="{D8122DCC-528E-454D-B99D-34831DCB7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682751"/>
            <a:ext cx="87122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D9327-0723-5045-97B4-7E513967C6C5}"/>
              </a:ext>
            </a:extLst>
          </p:cNvPr>
          <p:cNvSpPr>
            <a:spLocks noGrp="1"/>
          </p:cNvSpPr>
          <p:nvPr>
            <p:ph type="title"/>
          </p:nvPr>
        </p:nvSpPr>
        <p:spPr>
          <a:xfrm>
            <a:off x="1641475" y="188913"/>
            <a:ext cx="8382000" cy="830262"/>
          </a:xfrm>
        </p:spPr>
        <p:txBody>
          <a:bodyPr/>
          <a:lstStyle/>
          <a:p>
            <a:pPr defTabSz="914363" eaLnBrk="1" fontAlgn="auto" hangingPunct="1">
              <a:spcAft>
                <a:spcPts val="0"/>
              </a:spcAft>
              <a:defRPr/>
            </a:pPr>
            <a:r>
              <a:rPr lang="en-ZA" sz="2800" b="1">
                <a:solidFill>
                  <a:schemeClr val="tx2">
                    <a:lumMod val="50000"/>
                  </a:schemeClr>
                </a:solidFill>
                <a:effectLst/>
              </a:rPr>
              <a:t>Impact category</a:t>
            </a:r>
            <a:br>
              <a:rPr lang="en-ZA" sz="3600" b="1">
                <a:solidFill>
                  <a:schemeClr val="tx2">
                    <a:lumMod val="50000"/>
                  </a:schemeClr>
                </a:solidFill>
                <a:effectLst/>
              </a:rPr>
            </a:br>
            <a:r>
              <a:rPr lang="en-ZA" sz="3200" b="1">
                <a:solidFill>
                  <a:schemeClr val="tx2">
                    <a:lumMod val="50000"/>
                  </a:schemeClr>
                </a:solidFill>
                <a:effectLst/>
              </a:rPr>
              <a:t>Informing policies &amp; product development</a:t>
            </a:r>
          </a:p>
        </p:txBody>
      </p:sp>
      <p:pic>
        <p:nvPicPr>
          <p:cNvPr id="118786" name="Picture 2">
            <a:extLst>
              <a:ext uri="{FF2B5EF4-FFF2-40B4-BE49-F238E27FC236}">
                <a16:creationId xmlns:a16="http://schemas.microsoft.com/office/drawing/2014/main" id="{B1680855-A130-44B5-BB52-12871C446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2133600"/>
            <a:ext cx="90043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7" name="Picture 3">
            <a:extLst>
              <a:ext uri="{FF2B5EF4-FFF2-40B4-BE49-F238E27FC236}">
                <a16:creationId xmlns:a16="http://schemas.microsoft.com/office/drawing/2014/main" id="{90885823-3D3B-4CC5-9ABE-5D185119E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475" y="1319213"/>
            <a:ext cx="89852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br>
              <a:rPr lang="nl-NL" sz="3600" dirty="0">
                <a:latin typeface="Garamond" panose="02020404030301010803" pitchFamily="18" charset="0"/>
              </a:rPr>
            </a:br>
            <a:r>
              <a:rPr lang="nl-NL" sz="2900" b="1" dirty="0" err="1">
                <a:solidFill>
                  <a:srgbClr val="820000"/>
                </a:solidFill>
                <a:latin typeface="Garamond" panose="02020404030301010803" pitchFamily="18" charset="0"/>
              </a:rPr>
              <a:t>Buyinza</a:t>
            </a:r>
            <a:r>
              <a:rPr lang="nl-NL" sz="2900" b="1" dirty="0">
                <a:solidFill>
                  <a:srgbClr val="820000"/>
                </a:solidFill>
                <a:latin typeface="Garamond" panose="02020404030301010803" pitchFamily="18" charset="0"/>
              </a:rPr>
              <a:t> </a:t>
            </a:r>
            <a:r>
              <a:rPr lang="nl-NL" sz="2900" b="1" dirty="0" err="1">
                <a:solidFill>
                  <a:srgbClr val="820000"/>
                </a:solidFill>
                <a:latin typeface="Garamond" panose="02020404030301010803" pitchFamily="18" charset="0"/>
              </a:rPr>
              <a:t>Mukadasi</a:t>
            </a:r>
            <a:r>
              <a:rPr lang="nl-NL" sz="2900" b="1" dirty="0">
                <a:solidFill>
                  <a:srgbClr val="820000"/>
                </a:solidFill>
                <a:latin typeface="Garamond" panose="02020404030301010803" pitchFamily="18" charset="0"/>
              </a:rPr>
              <a:t> </a:t>
            </a:r>
          </a:p>
          <a:p>
            <a:pPr algn="ctr">
              <a:spcAft>
                <a:spcPts val="1800"/>
              </a:spcAft>
            </a:pPr>
            <a:r>
              <a:rPr lang="en-AU" sz="2500" i="1" dirty="0">
                <a:latin typeface="Garamond" panose="02020404030301010803" pitchFamily="18" charset="0"/>
              </a:rPr>
              <a:t>Director of Research and Graduate Training, Makerere University, Uganda</a:t>
            </a:r>
          </a:p>
          <a:p>
            <a:pPr algn="ctr">
              <a:lnSpc>
                <a:spcPct val="134000"/>
              </a:lnSpc>
              <a:spcAft>
                <a:spcPts val="600"/>
              </a:spcAft>
            </a:pP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127315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tle 1">
            <a:extLst>
              <a:ext uri="{FF2B5EF4-FFF2-40B4-BE49-F238E27FC236}">
                <a16:creationId xmlns:a16="http://schemas.microsoft.com/office/drawing/2014/main" id="{D42EF8B1-3CAB-47DB-9D96-E65759D8573C}"/>
              </a:ext>
            </a:extLst>
          </p:cNvPr>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1282700" y="-38100"/>
            <a:ext cx="8623300" cy="1219200"/>
          </a:xfrm>
        </p:spPr>
      </p:pic>
      <p:pic>
        <p:nvPicPr>
          <p:cNvPr id="119810" name="Picture 2">
            <a:extLst>
              <a:ext uri="{FF2B5EF4-FFF2-40B4-BE49-F238E27FC236}">
                <a16:creationId xmlns:a16="http://schemas.microsoft.com/office/drawing/2014/main" id="{093EB15A-4949-4391-A07C-1C058FD2F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628776"/>
            <a:ext cx="89852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1" name="Picture 3">
            <a:extLst>
              <a:ext uri="{FF2B5EF4-FFF2-40B4-BE49-F238E27FC236}">
                <a16:creationId xmlns:a16="http://schemas.microsoft.com/office/drawing/2014/main" id="{848FB34F-D404-40C3-B180-2A11327C0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420938"/>
            <a:ext cx="8985250"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tle 1">
            <a:extLst>
              <a:ext uri="{FF2B5EF4-FFF2-40B4-BE49-F238E27FC236}">
                <a16:creationId xmlns:a16="http://schemas.microsoft.com/office/drawing/2014/main" id="{2EF99EB1-9127-42FA-AD65-72D0D3187DBE}"/>
              </a:ext>
            </a:extLst>
          </p:cNvPr>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1308100" y="12700"/>
            <a:ext cx="8750300" cy="1155700"/>
          </a:xfrm>
        </p:spPr>
      </p:pic>
      <p:pic>
        <p:nvPicPr>
          <p:cNvPr id="120834" name="Picture 2">
            <a:extLst>
              <a:ext uri="{FF2B5EF4-FFF2-40B4-BE49-F238E27FC236}">
                <a16:creationId xmlns:a16="http://schemas.microsoft.com/office/drawing/2014/main" id="{EEC58D75-9700-4781-A1B0-FFA7C6FA5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9" y="2420938"/>
            <a:ext cx="898207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35" name="Picture 2">
            <a:extLst>
              <a:ext uri="{FF2B5EF4-FFF2-40B4-BE49-F238E27FC236}">
                <a16:creationId xmlns:a16="http://schemas.microsoft.com/office/drawing/2014/main" id="{6CB381FF-0BA8-4D33-8CBE-51D277556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628776"/>
            <a:ext cx="89852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2882E52-7ECE-864D-A155-AA06BDE92E16}"/>
              </a:ext>
            </a:extLst>
          </p:cNvPr>
          <p:cNvSpPr>
            <a:spLocks noGrp="1"/>
          </p:cNvSpPr>
          <p:nvPr>
            <p:ph type="title"/>
          </p:nvPr>
        </p:nvSpPr>
        <p:spPr>
          <a:xfrm>
            <a:off x="1981200" y="274638"/>
            <a:ext cx="8229600" cy="639762"/>
          </a:xfrm>
        </p:spPr>
        <p:txBody>
          <a:bodyPr rtlCol="0">
            <a:normAutofit fontScale="90000"/>
          </a:bodyPr>
          <a:lstStyle/>
          <a:p>
            <a:pPr eaLnBrk="1" fontAlgn="auto" hangingPunct="1">
              <a:spcAft>
                <a:spcPts val="0"/>
              </a:spcAft>
              <a:defRPr/>
            </a:pPr>
            <a:r>
              <a:rPr lang="en-GB" sz="2400" b="1" dirty="0">
                <a:solidFill>
                  <a:srgbClr val="FF0000"/>
                </a:solidFill>
              </a:rPr>
              <a:t>Some early impacts: Research &amp; Innovations Development for social transformation</a:t>
            </a:r>
          </a:p>
        </p:txBody>
      </p:sp>
      <p:sp>
        <p:nvSpPr>
          <p:cNvPr id="28675" name="Content Placeholder 8">
            <a:extLst>
              <a:ext uri="{FF2B5EF4-FFF2-40B4-BE49-F238E27FC236}">
                <a16:creationId xmlns:a16="http://schemas.microsoft.com/office/drawing/2014/main" id="{7CDB695E-8E37-AB4B-9228-C429C0FC9EA9}"/>
              </a:ext>
            </a:extLst>
          </p:cNvPr>
          <p:cNvSpPr>
            <a:spLocks noGrp="1"/>
          </p:cNvSpPr>
          <p:nvPr>
            <p:ph idx="1"/>
          </p:nvPr>
        </p:nvSpPr>
        <p:spPr>
          <a:xfrm>
            <a:off x="1981201" y="1066800"/>
            <a:ext cx="8435975" cy="5791200"/>
          </a:xfrm>
        </p:spPr>
        <p:txBody>
          <a:bodyPr>
            <a:normAutofit fontScale="92500" lnSpcReduction="20000"/>
          </a:bodyPr>
          <a:lstStyle/>
          <a:p>
            <a:pPr marL="0" indent="0" eaLnBrk="1" fontAlgn="auto" hangingPunct="1">
              <a:spcBef>
                <a:spcPts val="435"/>
              </a:spcBef>
              <a:spcAft>
                <a:spcPts val="0"/>
              </a:spcAft>
              <a:buNone/>
              <a:defRPr/>
            </a:pPr>
            <a:r>
              <a:rPr lang="en-GB" altLang="en-US" sz="1800" dirty="0">
                <a:solidFill>
                  <a:srgbClr val="FF0000"/>
                </a:solidFill>
              </a:rPr>
              <a:t>A.  Practical solutions to development challenges through Entrepreneurial cluster approach</a:t>
            </a:r>
          </a:p>
          <a:p>
            <a:pPr marL="609600" indent="-609600" eaLnBrk="1" fontAlgn="auto" hangingPunct="1">
              <a:spcBef>
                <a:spcPts val="435"/>
              </a:spcBef>
              <a:spcAft>
                <a:spcPts val="0"/>
              </a:spcAft>
              <a:buFont typeface="Wingdings 2"/>
              <a:buChar char=""/>
              <a:defRPr/>
            </a:pPr>
            <a:r>
              <a:rPr lang="en-GB" altLang="en-US" sz="1800" dirty="0"/>
              <a:t>New hands-on practical skills acquired  </a:t>
            </a:r>
            <a:r>
              <a:rPr lang="en-GB" altLang="en-US" sz="1800" dirty="0" err="1"/>
              <a:t>e.g</a:t>
            </a:r>
            <a:r>
              <a:rPr lang="en-GB" altLang="en-US" sz="1800" dirty="0"/>
              <a:t> Leather processing cluster or textile and garment production , career guidance and training, </a:t>
            </a:r>
          </a:p>
          <a:p>
            <a:pPr marL="609600" indent="-609600" eaLnBrk="1" fontAlgn="auto" hangingPunct="1">
              <a:spcBef>
                <a:spcPts val="435"/>
              </a:spcBef>
              <a:spcAft>
                <a:spcPts val="0"/>
              </a:spcAft>
              <a:buFont typeface="Wingdings 2"/>
              <a:buChar char=""/>
              <a:defRPr/>
            </a:pPr>
            <a:r>
              <a:rPr lang="en-GB" altLang="en-US" sz="1800" dirty="0"/>
              <a:t>Provided arena for application of knowledge acquired in class in field settings-business plans, manage and assess cash flows, management</a:t>
            </a:r>
          </a:p>
          <a:p>
            <a:pPr marL="609600" indent="-609600" eaLnBrk="1" fontAlgn="auto" hangingPunct="1">
              <a:spcBef>
                <a:spcPts val="435"/>
              </a:spcBef>
              <a:spcAft>
                <a:spcPts val="0"/>
              </a:spcAft>
              <a:buFont typeface="Wingdings 2"/>
              <a:buChar char=""/>
              <a:defRPr/>
            </a:pPr>
            <a:r>
              <a:rPr lang="en-GB" altLang="en-US" sz="1800" dirty="0"/>
              <a:t>Transfer of innovative ideas and skills to the businesses such as integrated business ideas that were incorporated in ICT Software cluster, web based marketing strategy</a:t>
            </a:r>
          </a:p>
          <a:p>
            <a:pPr marL="609600" indent="-609600" eaLnBrk="1" fontAlgn="auto" hangingPunct="1">
              <a:spcBef>
                <a:spcPts val="435"/>
              </a:spcBef>
              <a:spcAft>
                <a:spcPts val="0"/>
              </a:spcAft>
              <a:buFont typeface="Wingdings 2"/>
              <a:buChar char=""/>
              <a:defRPr/>
            </a:pPr>
            <a:r>
              <a:rPr lang="en-GB" altLang="en-US" sz="1800" dirty="0"/>
              <a:t>Enhanced the relevance of academia to the private- Industry sector</a:t>
            </a:r>
          </a:p>
          <a:p>
            <a:pPr marL="609600" indent="-609600" eaLnBrk="1" fontAlgn="auto" hangingPunct="1">
              <a:spcBef>
                <a:spcPts val="435"/>
              </a:spcBef>
              <a:spcAft>
                <a:spcPts val="0"/>
              </a:spcAft>
              <a:buFont typeface="Wingdings 2"/>
              <a:buChar char=""/>
              <a:defRPr/>
            </a:pPr>
            <a:r>
              <a:rPr lang="en-GB" altLang="en-US" sz="1800" dirty="0"/>
              <a:t>Boosted the performance and competitiveness  of the businesses - reduced operational costs, infusion of innovative and creative business ideas etc </a:t>
            </a:r>
          </a:p>
          <a:p>
            <a:pPr marL="609600" indent="-609600" eaLnBrk="1" fontAlgn="auto" hangingPunct="1">
              <a:spcBef>
                <a:spcPts val="435"/>
              </a:spcBef>
              <a:spcAft>
                <a:spcPts val="0"/>
              </a:spcAft>
              <a:buFont typeface="Wingdings 2"/>
              <a:buChar char=""/>
              <a:defRPr/>
            </a:pPr>
            <a:r>
              <a:rPr lang="en-GB" altLang="en-US" sz="1800" dirty="0"/>
              <a:t>Entrepreneurship and Small business management, to explore various business ideas –60% interest in future engagement in the respective cluster businesses</a:t>
            </a:r>
          </a:p>
          <a:p>
            <a:pPr marL="0" indent="0" eaLnBrk="1" fontAlgn="auto" hangingPunct="1">
              <a:spcBef>
                <a:spcPts val="435"/>
              </a:spcBef>
              <a:spcAft>
                <a:spcPts val="0"/>
              </a:spcAft>
              <a:buNone/>
              <a:defRPr/>
            </a:pPr>
            <a:endParaRPr lang="en-GB" altLang="en-US" sz="1800" dirty="0">
              <a:solidFill>
                <a:srgbClr val="FF0000"/>
              </a:solidFill>
            </a:endParaRPr>
          </a:p>
          <a:p>
            <a:pPr marL="0" indent="0" eaLnBrk="1" fontAlgn="auto" hangingPunct="1">
              <a:spcBef>
                <a:spcPts val="435"/>
              </a:spcBef>
              <a:spcAft>
                <a:spcPts val="0"/>
              </a:spcAft>
              <a:buNone/>
              <a:defRPr/>
            </a:pPr>
            <a:r>
              <a:rPr lang="en-GB" altLang="en-US" sz="1800" dirty="0">
                <a:solidFill>
                  <a:srgbClr val="FF0000"/>
                </a:solidFill>
              </a:rPr>
              <a:t>B. Competitiveness through Innovations and Value addition</a:t>
            </a:r>
            <a:endParaRPr lang="en-GB" altLang="en-US" sz="1800" dirty="0"/>
          </a:p>
          <a:p>
            <a:pPr marL="205740" indent="-205740" eaLnBrk="1" fontAlgn="auto" hangingPunct="1">
              <a:spcBef>
                <a:spcPts val="435"/>
              </a:spcBef>
              <a:spcAft>
                <a:spcPts val="0"/>
              </a:spcAft>
              <a:buFont typeface="Wingdings" panose="05000000000000000000" pitchFamily="2" charset="2"/>
              <a:buChar char="§"/>
              <a:defRPr/>
            </a:pPr>
            <a:r>
              <a:rPr lang="en-GB" altLang="en-US" sz="1800" dirty="0"/>
              <a:t>Breeding innovations have enabled remarkable reduction in production costs and the increases in expansion of businesses availability of input.</a:t>
            </a:r>
          </a:p>
          <a:p>
            <a:pPr marL="205740" indent="-205740" eaLnBrk="1" fontAlgn="auto" hangingPunct="1">
              <a:spcBef>
                <a:spcPts val="435"/>
              </a:spcBef>
              <a:spcAft>
                <a:spcPts val="0"/>
              </a:spcAft>
              <a:buFont typeface="Wingdings" panose="05000000000000000000" pitchFamily="2" charset="2"/>
              <a:buChar char="§"/>
              <a:defRPr/>
            </a:pPr>
            <a:r>
              <a:rPr lang="en-GB" altLang="en-US" sz="1800" dirty="0"/>
              <a:t>50% of the innovations have been developed through collaborations with the academia </a:t>
            </a:r>
          </a:p>
          <a:p>
            <a:pPr marL="205740" indent="-205740" eaLnBrk="1" fontAlgn="auto" hangingPunct="1">
              <a:spcBef>
                <a:spcPts val="435"/>
              </a:spcBef>
              <a:spcAft>
                <a:spcPts val="0"/>
              </a:spcAft>
              <a:buFont typeface="Wingdings" panose="05000000000000000000" pitchFamily="2" charset="2"/>
              <a:buChar char="§"/>
              <a:defRPr/>
            </a:pPr>
            <a:r>
              <a:rPr lang="en-GB" altLang="en-US" sz="1800" dirty="0"/>
              <a:t>The rest have been indigenously developed, adopted through linkages with other cluster initiatives and other non-cluster relevant stakeholders and partners</a:t>
            </a:r>
          </a:p>
          <a:p>
            <a:pPr marL="205740" indent="-205740" eaLnBrk="1" fontAlgn="auto" hangingPunct="1">
              <a:spcBef>
                <a:spcPts val="435"/>
              </a:spcBef>
              <a:spcAft>
                <a:spcPts val="0"/>
              </a:spcAft>
              <a:buFont typeface="Wingdings 2"/>
              <a:buChar char=""/>
              <a:defRPr/>
            </a:pPr>
            <a:endParaRPr lang="en-US" sz="1950" dirty="0"/>
          </a:p>
          <a:p>
            <a:pPr marL="609600" indent="-609600" eaLnBrk="1" fontAlgn="auto" hangingPunct="1">
              <a:spcBef>
                <a:spcPts val="435"/>
              </a:spcBef>
              <a:spcAft>
                <a:spcPts val="0"/>
              </a:spcAft>
              <a:buFont typeface="Wingdings 2"/>
              <a:buChar char=""/>
              <a:defRPr/>
            </a:pPr>
            <a:endParaRPr lang="en-GB" altLang="en-US" sz="1800" dirty="0"/>
          </a:p>
          <a:p>
            <a:pPr marL="0" indent="0" eaLnBrk="1" fontAlgn="auto" hangingPunct="1">
              <a:spcBef>
                <a:spcPts val="435"/>
              </a:spcBef>
              <a:spcAft>
                <a:spcPts val="0"/>
              </a:spcAft>
              <a:buNone/>
              <a:defRPr/>
            </a:pPr>
            <a:endParaRPr lang="en-GB" altLang="en-US" sz="1800" dirty="0"/>
          </a:p>
          <a:p>
            <a:pPr marL="609600" indent="-609600" eaLnBrk="1" fontAlgn="auto" hangingPunct="1">
              <a:spcBef>
                <a:spcPts val="435"/>
              </a:spcBef>
              <a:spcAft>
                <a:spcPts val="0"/>
              </a:spcAft>
              <a:buFont typeface="Wingdings 2"/>
              <a:buChar char=""/>
              <a:defRPr/>
            </a:pPr>
            <a:endParaRPr lang="en-GB" altLang="en-US" sz="1800" dirty="0"/>
          </a:p>
        </p:txBody>
      </p:sp>
      <p:pic>
        <p:nvPicPr>
          <p:cNvPr id="121859" name="Picture 4">
            <a:extLst>
              <a:ext uri="{FF2B5EF4-FFF2-40B4-BE49-F238E27FC236}">
                <a16:creationId xmlns:a16="http://schemas.microsoft.com/office/drawing/2014/main" id="{70473CED-6867-4B6A-B9A3-9765168C0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238" y="6507164"/>
            <a:ext cx="432276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3AF119D6-ABA7-4444-AC08-C955454DB419}"/>
              </a:ext>
            </a:extLst>
          </p:cNvPr>
          <p:cNvSpPr>
            <a:spLocks noGrp="1" noChangeArrowheads="1"/>
          </p:cNvSpPr>
          <p:nvPr>
            <p:ph type="title"/>
          </p:nvPr>
        </p:nvSpPr>
        <p:spPr>
          <a:xfrm>
            <a:off x="2438400" y="274638"/>
            <a:ext cx="7772400" cy="563562"/>
          </a:xfrm>
        </p:spPr>
        <p:txBody>
          <a:bodyPr/>
          <a:lstStyle/>
          <a:p>
            <a:pPr eaLnBrk="1" hangingPunct="1"/>
            <a:r>
              <a:rPr lang="en-US" altLang="en-US">
                <a:solidFill>
                  <a:srgbClr val="FF0000"/>
                </a:solidFill>
              </a:rPr>
              <a:t>Early wins&gt;&gt;</a:t>
            </a:r>
          </a:p>
        </p:txBody>
      </p:sp>
      <p:sp>
        <p:nvSpPr>
          <p:cNvPr id="3" name="Content Placeholder 2">
            <a:extLst>
              <a:ext uri="{FF2B5EF4-FFF2-40B4-BE49-F238E27FC236}">
                <a16:creationId xmlns:a16="http://schemas.microsoft.com/office/drawing/2014/main" id="{4DE9D458-E84A-B34A-9637-28AEFC174B21}"/>
              </a:ext>
            </a:extLst>
          </p:cNvPr>
          <p:cNvSpPr>
            <a:spLocks noGrp="1"/>
          </p:cNvSpPr>
          <p:nvPr>
            <p:ph idx="1"/>
          </p:nvPr>
        </p:nvSpPr>
        <p:spPr>
          <a:xfrm>
            <a:off x="2127250" y="1066800"/>
            <a:ext cx="8083550" cy="4953000"/>
          </a:xfrm>
        </p:spPr>
        <p:txBody>
          <a:bodyPr>
            <a:normAutofit lnSpcReduction="10000"/>
          </a:bodyPr>
          <a:lstStyle/>
          <a:p>
            <a:pPr marL="205740" indent="-205740" eaLnBrk="1" fontAlgn="auto" hangingPunct="1">
              <a:spcBef>
                <a:spcPts val="435"/>
              </a:spcBef>
              <a:spcAft>
                <a:spcPts val="0"/>
              </a:spcAft>
              <a:buNone/>
              <a:defRPr/>
            </a:pPr>
            <a:r>
              <a:rPr lang="en-GB" altLang="en-US" sz="2000" b="1" dirty="0">
                <a:solidFill>
                  <a:srgbClr val="FF0000"/>
                </a:solidFill>
              </a:rPr>
              <a:t>C. Women empowerment</a:t>
            </a:r>
          </a:p>
          <a:p>
            <a:pPr marL="205740" indent="-205740" eaLnBrk="1" fontAlgn="auto" hangingPunct="1">
              <a:spcBef>
                <a:spcPts val="435"/>
              </a:spcBef>
              <a:spcAft>
                <a:spcPts val="0"/>
              </a:spcAft>
              <a:buFont typeface="Wingdings 2"/>
              <a:buChar char=""/>
              <a:defRPr/>
            </a:pPr>
            <a:r>
              <a:rPr lang="en-GB" altLang="en-US" sz="2000" b="1" i="1" dirty="0"/>
              <a:t>Female dominated clusters- </a:t>
            </a:r>
            <a:r>
              <a:rPr lang="en-GB" altLang="en-US" sz="2000" b="1" dirty="0"/>
              <a:t>80% of women-basketry, mushroom, textile- now do business full-time 		</a:t>
            </a:r>
          </a:p>
          <a:p>
            <a:pPr marL="0" indent="0" eaLnBrk="1" fontAlgn="auto" hangingPunct="1">
              <a:spcBef>
                <a:spcPts val="435"/>
              </a:spcBef>
              <a:spcAft>
                <a:spcPts val="0"/>
              </a:spcAft>
              <a:buNone/>
              <a:defRPr/>
            </a:pPr>
            <a:r>
              <a:rPr lang="en-GB" altLang="en-US" sz="2000" b="1" dirty="0"/>
              <a:t>      -before-50% mushroom and Garment and Textile Clusters.</a:t>
            </a:r>
          </a:p>
          <a:p>
            <a:pPr marL="205740" indent="-205740" eaLnBrk="1" fontAlgn="auto" hangingPunct="1">
              <a:spcBef>
                <a:spcPts val="435"/>
              </a:spcBef>
              <a:spcAft>
                <a:spcPts val="0"/>
              </a:spcAft>
              <a:buFont typeface="Wingdings 2"/>
              <a:buChar char=""/>
              <a:defRPr/>
            </a:pPr>
            <a:r>
              <a:rPr lang="en-GB" altLang="en-US" sz="2000" b="1" i="1" dirty="0"/>
              <a:t>Other Clusters -</a:t>
            </a:r>
            <a:r>
              <a:rPr lang="en-GB" altLang="en-US" sz="2000" b="1" dirty="0"/>
              <a:t>Fish farming cluster</a:t>
            </a:r>
          </a:p>
          <a:p>
            <a:pPr marL="205740" indent="-205740" eaLnBrk="1" fontAlgn="auto" hangingPunct="1">
              <a:spcBef>
                <a:spcPts val="435"/>
              </a:spcBef>
              <a:spcAft>
                <a:spcPts val="0"/>
              </a:spcAft>
              <a:buNone/>
              <a:defRPr/>
            </a:pPr>
            <a:r>
              <a:rPr lang="en-GB" altLang="en-US" sz="2000" b="1" dirty="0"/>
              <a:t>    -availability of and access to input, specifically fish fry</a:t>
            </a:r>
          </a:p>
          <a:p>
            <a:pPr marL="205740" indent="-205740" eaLnBrk="1" fontAlgn="auto" hangingPunct="1">
              <a:spcBef>
                <a:spcPts val="435"/>
              </a:spcBef>
              <a:spcAft>
                <a:spcPts val="0"/>
              </a:spcAft>
              <a:buNone/>
              <a:defRPr/>
            </a:pPr>
            <a:r>
              <a:rPr lang="en-GB" altLang="en-US" sz="2000" b="1" dirty="0"/>
              <a:t>     - collective labour under the cluster system (collective construction of  ponds for new members) </a:t>
            </a:r>
          </a:p>
          <a:p>
            <a:pPr marL="205740" indent="-205740" eaLnBrk="1" fontAlgn="auto" hangingPunct="1">
              <a:spcBef>
                <a:spcPts val="435"/>
              </a:spcBef>
              <a:spcAft>
                <a:spcPts val="0"/>
              </a:spcAft>
              <a:buNone/>
              <a:defRPr/>
            </a:pPr>
            <a:r>
              <a:rPr lang="en-GB" altLang="en-US" sz="2000" b="1" dirty="0"/>
              <a:t>     -increased involvement of females entrepreneurs </a:t>
            </a:r>
          </a:p>
          <a:p>
            <a:pPr marL="205740" indent="-205740" eaLnBrk="1" fontAlgn="auto" hangingPunct="1">
              <a:spcBef>
                <a:spcPts val="435"/>
              </a:spcBef>
              <a:spcAft>
                <a:spcPts val="0"/>
              </a:spcAft>
              <a:buNone/>
              <a:defRPr/>
            </a:pPr>
            <a:r>
              <a:rPr lang="en-GB" altLang="en-US" sz="2000" b="1" dirty="0">
                <a:solidFill>
                  <a:srgbClr val="FF0000"/>
                </a:solidFill>
              </a:rPr>
              <a:t>D. Poverty reduction, job creation and women empowerment supported by baseline</a:t>
            </a:r>
          </a:p>
          <a:p>
            <a:pPr marL="205740" indent="-205740" eaLnBrk="1" fontAlgn="auto" hangingPunct="1">
              <a:spcBef>
                <a:spcPts val="435"/>
              </a:spcBef>
              <a:spcAft>
                <a:spcPts val="0"/>
              </a:spcAft>
              <a:buFont typeface="Wingdings 2"/>
              <a:buChar char=""/>
              <a:defRPr/>
            </a:pPr>
            <a:r>
              <a:rPr lang="en-GB" altLang="en-US" sz="2000" b="1" dirty="0"/>
              <a:t>New innovations and expansions helped start up of new firms, inclusion of new members among who are women and youth </a:t>
            </a:r>
          </a:p>
          <a:p>
            <a:pPr marL="205740" indent="-205740" eaLnBrk="1" fontAlgn="auto" hangingPunct="1">
              <a:spcBef>
                <a:spcPts val="435"/>
              </a:spcBef>
              <a:spcAft>
                <a:spcPts val="0"/>
              </a:spcAft>
              <a:buFont typeface="Wingdings 2"/>
              <a:buChar char=""/>
              <a:defRPr/>
            </a:pPr>
            <a:r>
              <a:rPr lang="en-GB" altLang="en-US" sz="2000" b="1" dirty="0"/>
              <a:t>Job creation and income generation</a:t>
            </a:r>
          </a:p>
          <a:p>
            <a:pPr marL="205740" indent="-205740" eaLnBrk="1" fontAlgn="auto" hangingPunct="1">
              <a:spcBef>
                <a:spcPts val="435"/>
              </a:spcBef>
              <a:spcAft>
                <a:spcPts val="0"/>
              </a:spcAft>
              <a:buFont typeface="Wingdings 2"/>
              <a:buChar char=""/>
              <a:defRPr/>
            </a:pPr>
            <a:r>
              <a:rPr lang="en-GB" altLang="en-US" sz="2000" b="1" dirty="0"/>
              <a:t>poverty reduction impact</a:t>
            </a:r>
            <a:endParaRPr lang="en-US" altLang="en-US" sz="2000" b="1" dirty="0"/>
          </a:p>
          <a:p>
            <a:pPr marL="205740" indent="-205740" eaLnBrk="1" fontAlgn="auto" hangingPunct="1">
              <a:spcBef>
                <a:spcPts val="435"/>
              </a:spcBef>
              <a:spcAft>
                <a:spcPts val="0"/>
              </a:spcAft>
              <a:buFont typeface="Wingdings 2"/>
              <a:buChar char=""/>
              <a:defRPr/>
            </a:pPr>
            <a:endParaRPr lang="en-US" sz="1950" dirty="0"/>
          </a:p>
        </p:txBody>
      </p:sp>
      <p:sp>
        <p:nvSpPr>
          <p:cNvPr id="123907" name="Slide Number Placeholder 3">
            <a:extLst>
              <a:ext uri="{FF2B5EF4-FFF2-40B4-BE49-F238E27FC236}">
                <a16:creationId xmlns:a16="http://schemas.microsoft.com/office/drawing/2014/main" id="{A7655E77-4DB0-4687-BF69-C9444DCF9AC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fld id="{56659DC6-A511-41EB-8BF5-49ABD3380AA9}" type="slidenum">
              <a:rPr lang="en-US" altLang="en-US" sz="1400">
                <a:solidFill>
                  <a:srgbClr val="000000"/>
                </a:solidFill>
              </a:rPr>
              <a:pPr fontAlgn="base">
                <a:spcBef>
                  <a:spcPct val="0"/>
                </a:spcBef>
                <a:spcAft>
                  <a:spcPct val="0"/>
                </a:spcAft>
                <a:buNone/>
              </a:pPr>
              <a:t>33</a:t>
            </a:fld>
            <a:endParaRPr lang="en-US" altLang="en-US" sz="140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608E9C5-BC03-FC48-8BB4-582C77A49656}"/>
              </a:ext>
            </a:extLst>
          </p:cNvPr>
          <p:cNvSpPr>
            <a:spLocks noGrp="1"/>
          </p:cNvSpPr>
          <p:nvPr>
            <p:ph type="body" idx="1"/>
          </p:nvPr>
        </p:nvSpPr>
        <p:spPr>
          <a:xfrm>
            <a:off x="1946275" y="1389063"/>
            <a:ext cx="7467600" cy="3587750"/>
          </a:xfrm>
        </p:spPr>
        <p:txBody>
          <a:bodyPr/>
          <a:lstStyle/>
          <a:p>
            <a:pPr>
              <a:lnSpc>
                <a:spcPct val="90000"/>
              </a:lnSpc>
              <a:buFontTx/>
              <a:buNone/>
              <a:defRPr/>
            </a:pPr>
            <a:r>
              <a:rPr lang="en-US" altLang="en-US" sz="3323"/>
              <a:t>“The higher the skills and expertise, the greater the value that is added to the materials processed. The greater the “added value”, the higher the wages.”  </a:t>
            </a:r>
            <a:endParaRPr lang="en-US" altLang="en-US"/>
          </a:p>
          <a:p>
            <a:pPr algn="r">
              <a:lnSpc>
                <a:spcPct val="90000"/>
              </a:lnSpc>
              <a:buFontTx/>
              <a:buNone/>
              <a:defRPr/>
            </a:pPr>
            <a:endParaRPr lang="en-US" altLang="en-US" sz="2215"/>
          </a:p>
          <a:p>
            <a:pPr algn="r">
              <a:lnSpc>
                <a:spcPct val="90000"/>
              </a:lnSpc>
              <a:buFontTx/>
              <a:buNone/>
              <a:defRPr/>
            </a:pPr>
            <a:endParaRPr lang="en-US" altLang="en-US" sz="2215"/>
          </a:p>
          <a:p>
            <a:pPr algn="r">
              <a:lnSpc>
                <a:spcPct val="90000"/>
              </a:lnSpc>
              <a:buFontTx/>
              <a:buNone/>
              <a:defRPr/>
            </a:pPr>
            <a:endParaRPr lang="en-US" altLang="en-US" sz="2215"/>
          </a:p>
          <a:p>
            <a:pPr algn="r">
              <a:lnSpc>
                <a:spcPct val="90000"/>
              </a:lnSpc>
              <a:buFontTx/>
              <a:buNone/>
              <a:defRPr/>
            </a:pPr>
            <a:endParaRPr lang="en-US" altLang="en-US" sz="2215"/>
          </a:p>
          <a:p>
            <a:pPr algn="r">
              <a:lnSpc>
                <a:spcPct val="90000"/>
              </a:lnSpc>
              <a:buFontTx/>
              <a:buNone/>
              <a:defRPr/>
            </a:pPr>
            <a:endParaRPr lang="en-US" altLang="en-US" sz="2215"/>
          </a:p>
          <a:p>
            <a:pPr algn="r">
              <a:lnSpc>
                <a:spcPct val="90000"/>
              </a:lnSpc>
              <a:buFontTx/>
              <a:buNone/>
              <a:defRPr/>
            </a:pPr>
            <a:endParaRPr lang="en-US" altLang="en-US" sz="2215"/>
          </a:p>
          <a:p>
            <a:pPr algn="r">
              <a:lnSpc>
                <a:spcPct val="90000"/>
              </a:lnSpc>
              <a:buFontTx/>
              <a:buNone/>
              <a:defRPr/>
            </a:pPr>
            <a:r>
              <a:rPr lang="en-US" altLang="en-US" sz="2215"/>
              <a:t>Prime Minister Lee Kuan Yew 1969</a:t>
            </a:r>
          </a:p>
        </p:txBody>
      </p:sp>
      <p:pic>
        <p:nvPicPr>
          <p:cNvPr id="124930" name="Picture 3" descr="lky">
            <a:extLst>
              <a:ext uri="{FF2B5EF4-FFF2-40B4-BE49-F238E27FC236}">
                <a16:creationId xmlns:a16="http://schemas.microsoft.com/office/drawing/2014/main" id="{D2A56D5C-1BCB-4BC3-8B9C-5C4F0F2DF4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00" y="3781426"/>
            <a:ext cx="18288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endParaRPr lang="nl-NL" sz="3600" b="1" dirty="0">
              <a:solidFill>
                <a:srgbClr val="820000"/>
              </a:solidFill>
              <a:latin typeface="Garamond" panose="02020404030301010803" pitchFamily="18" charset="0"/>
            </a:endParaRPr>
          </a:p>
          <a:p>
            <a:pPr algn="ctr">
              <a:spcAft>
                <a:spcPts val="1800"/>
              </a:spcAft>
            </a:pPr>
            <a:endParaRPr lang="nl-NL" sz="3600" b="1" dirty="0">
              <a:solidFill>
                <a:srgbClr val="820000"/>
              </a:solidFill>
              <a:latin typeface="Garamond" panose="02020404030301010803" pitchFamily="18" charset="0"/>
            </a:endParaRPr>
          </a:p>
          <a:p>
            <a:pPr algn="ctr">
              <a:spcAft>
                <a:spcPts val="1800"/>
              </a:spcAft>
            </a:pPr>
            <a:r>
              <a:rPr lang="nl-NL" sz="2900" b="1" dirty="0">
                <a:solidFill>
                  <a:srgbClr val="820000"/>
                </a:solidFill>
                <a:latin typeface="Garamond" panose="02020404030301010803" pitchFamily="18" charset="0"/>
              </a:rPr>
              <a:t>Willie Pearson </a:t>
            </a:r>
          </a:p>
          <a:p>
            <a:pPr algn="ctr">
              <a:spcAft>
                <a:spcPts val="1800"/>
              </a:spcAft>
            </a:pPr>
            <a:r>
              <a:rPr lang="en-AU" sz="2500" i="1" dirty="0">
                <a:latin typeface="Garamond" panose="02020404030301010803" pitchFamily="18" charset="0"/>
              </a:rPr>
              <a:t>Professor of Sociology at the School of History, Technology, and Society at Georgia Institute of Technology, United States </a:t>
            </a:r>
          </a:p>
          <a:p>
            <a:pPr algn="ctr">
              <a:spcAft>
                <a:spcPts val="1800"/>
              </a:spcAft>
            </a:pP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94924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rainbow in the sky&#10;&#10;Description automatically generated with medium confidence">
            <a:extLst>
              <a:ext uri="{FF2B5EF4-FFF2-40B4-BE49-F238E27FC236}">
                <a16:creationId xmlns:a16="http://schemas.microsoft.com/office/drawing/2014/main" id="{89FFA06D-B777-4328-9FCA-0B5C30BE3950}"/>
              </a:ext>
            </a:extLst>
          </p:cNvPr>
          <p:cNvPicPr>
            <a:picLocks noChangeAspect="1"/>
          </p:cNvPicPr>
          <p:nvPr/>
        </p:nvPicPr>
        <p:blipFill rotWithShape="1">
          <a:blip r:embed="rId2"/>
          <a:srcRect t="16181" b="27569"/>
          <a:stretch/>
        </p:blipFill>
        <p:spPr>
          <a:xfrm>
            <a:off x="-3047" y="10"/>
            <a:ext cx="12191999" cy="6857990"/>
          </a:xfrm>
          <a:prstGeom prst="rect">
            <a:avLst/>
          </a:prstGeom>
        </p:spPr>
      </p:pic>
      <p:sp>
        <p:nvSpPr>
          <p:cNvPr id="25" name="Rectangle 2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CD48DA-116A-49D9-9CF1-006C580A63D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3200" b="1" dirty="0">
                <a:solidFill>
                  <a:srgbClr val="FFFFFF"/>
                </a:solidFill>
              </a:rPr>
              <a:t>Racial Awakening in the American Scientific Community: Once Again</a:t>
            </a:r>
            <a:r>
              <a:rPr lang="en-US" sz="3200" dirty="0">
                <a:solidFill>
                  <a:srgbClr val="FFFFFF"/>
                </a:solidFill>
              </a:rPr>
              <a:t> </a:t>
            </a:r>
          </a:p>
        </p:txBody>
      </p:sp>
      <p:sp>
        <p:nvSpPr>
          <p:cNvPr id="3" name="Subtitle 2">
            <a:extLst>
              <a:ext uri="{FF2B5EF4-FFF2-40B4-BE49-F238E27FC236}">
                <a16:creationId xmlns:a16="http://schemas.microsoft.com/office/drawing/2014/main" id="{3E4616CE-D755-4288-9E7B-E3766BE42EB5}"/>
              </a:ext>
            </a:extLst>
          </p:cNvPr>
          <p:cNvSpPr>
            <a:spLocks noGrp="1"/>
          </p:cNvSpPr>
          <p:nvPr>
            <p:ph type="subTitle" idx="1"/>
          </p:nvPr>
        </p:nvSpPr>
        <p:spPr>
          <a:xfrm>
            <a:off x="1100051" y="4072043"/>
            <a:ext cx="10058400" cy="2284307"/>
          </a:xfrm>
          <a:effectLst>
            <a:outerShdw blurRad="50800" dist="38100" dir="2700000" algn="tl" rotWithShape="0">
              <a:prstClr val="black">
                <a:alpha val="40000"/>
              </a:prstClr>
            </a:outerShdw>
          </a:effectLst>
        </p:spPr>
        <p:txBody>
          <a:bodyPr>
            <a:normAutofit lnSpcReduction="10000"/>
          </a:bodyPr>
          <a:lstStyle/>
          <a:p>
            <a:r>
              <a:rPr lang="en-US" sz="2600" dirty="0">
                <a:solidFill>
                  <a:srgbClr val="FFFFFF"/>
                </a:solidFill>
              </a:rPr>
              <a:t>Willie Pearson, Jr., PhD</a:t>
            </a:r>
          </a:p>
          <a:p>
            <a:r>
              <a:rPr lang="en-US" sz="2600" dirty="0">
                <a:solidFill>
                  <a:srgbClr val="FFFFFF"/>
                </a:solidFill>
              </a:rPr>
              <a:t>Georgia Institute of Technology</a:t>
            </a:r>
          </a:p>
          <a:p>
            <a:r>
              <a:rPr lang="en-US" sz="2600" dirty="0">
                <a:solidFill>
                  <a:srgbClr val="FFFFFF"/>
                </a:solidFill>
              </a:rPr>
              <a:t>United States</a:t>
            </a:r>
          </a:p>
          <a:p>
            <a:r>
              <a:rPr lang="en-US" sz="2600" dirty="0">
                <a:solidFill>
                  <a:srgbClr val="FFFFFF"/>
                </a:solidFill>
              </a:rPr>
              <a:t>AESIS</a:t>
            </a:r>
          </a:p>
          <a:p>
            <a:r>
              <a:rPr lang="en-US" sz="2600" dirty="0">
                <a:solidFill>
                  <a:srgbClr val="FFFFFF"/>
                </a:solidFill>
              </a:rPr>
              <a:t>July 23, 2021</a:t>
            </a:r>
          </a:p>
          <a:p>
            <a:endParaRPr lang="en-US" sz="2200" dirty="0">
              <a:solidFill>
                <a:srgbClr val="FFFFFF"/>
              </a:solidFill>
            </a:endParaRPr>
          </a:p>
          <a:p>
            <a:endParaRPr lang="en-US" sz="2200" dirty="0">
              <a:solidFill>
                <a:srgbClr val="FFFFFF"/>
              </a:solidFill>
            </a:endParaRPr>
          </a:p>
        </p:txBody>
      </p:sp>
      <p:sp>
        <p:nvSpPr>
          <p:cNvPr id="4" name="Slide Number Placeholder 3">
            <a:extLst>
              <a:ext uri="{FF2B5EF4-FFF2-40B4-BE49-F238E27FC236}">
                <a16:creationId xmlns:a16="http://schemas.microsoft.com/office/drawing/2014/main" id="{51B7E336-20D4-4C3F-B829-84B1F0A41A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73DD0-E0F6-4F3F-96C4-CFE3507390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44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500"/>
                                  </p:stCondLst>
                                  <p:iterate>
                                    <p:tmPct val="10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7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1500"/>
                                  </p:stCondLst>
                                  <p:iterate>
                                    <p:tmPct val="10000"/>
                                  </p:iterate>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DF683-0D90-3E45-9714-06C25638CC65}"/>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Introduction</a:t>
            </a:r>
          </a:p>
        </p:txBody>
      </p:sp>
      <p:sp>
        <p:nvSpPr>
          <p:cNvPr id="3" name="Content Placeholder 2">
            <a:extLst>
              <a:ext uri="{FF2B5EF4-FFF2-40B4-BE49-F238E27FC236}">
                <a16:creationId xmlns:a16="http://schemas.microsoft.com/office/drawing/2014/main" id="{1E7B81C0-D068-654F-9D3D-AD7BEE134725}"/>
              </a:ext>
            </a:extLst>
          </p:cNvPr>
          <p:cNvSpPr>
            <a:spLocks noGrp="1"/>
          </p:cNvSpPr>
          <p:nvPr>
            <p:ph idx="1"/>
          </p:nvPr>
        </p:nvSpPr>
        <p:spPr>
          <a:xfrm>
            <a:off x="1367624" y="2490436"/>
            <a:ext cx="9708995" cy="4313320"/>
          </a:xfrm>
        </p:spPr>
        <p:txBody>
          <a:bodyPr anchor="ctr">
            <a:normAutofit fontScale="92500" lnSpcReduction="10000"/>
          </a:bodyPr>
          <a:lstStyle/>
          <a:p>
            <a:r>
              <a:rPr lang="en-US" sz="2400" dirty="0"/>
              <a:t>Unlike other social institutions, science has been touted as being relatively free of </a:t>
            </a:r>
            <a:r>
              <a:rPr lang="en-US" sz="2400" dirty="0">
                <a:highlight>
                  <a:srgbClr val="FFFF00"/>
                </a:highlight>
              </a:rPr>
              <a:t>discrimination</a:t>
            </a:r>
            <a:r>
              <a:rPr lang="en-US" sz="2400" dirty="0"/>
              <a:t> because it adheres to the norm of universalism—evaluation and rewards based entirely on merit.</a:t>
            </a:r>
          </a:p>
          <a:p>
            <a:r>
              <a:rPr lang="en-US" sz="2400" dirty="0"/>
              <a:t>Fraser among others call for dismantling institutions that prevent some groups from equal participation, while privileging other groups.</a:t>
            </a:r>
          </a:p>
          <a:p>
            <a:r>
              <a:rPr lang="en-US" sz="2400" dirty="0"/>
              <a:t>Marcia McNutt (2020), President of the U.S. National Academy of Science, Engineering and Medicine (National Academies), asserts that before the scientific community can begin addressing inequality, it must first admit that it has been part of the problem.</a:t>
            </a:r>
          </a:p>
          <a:p>
            <a:r>
              <a:rPr lang="en-US" sz="2400" dirty="0"/>
              <a:t>As a sociologist of science, I have spent most of my professional career arguing this very point.  Today, I further the argument.</a:t>
            </a:r>
          </a:p>
          <a:p>
            <a:endParaRPr lang="en-US" sz="2400" dirty="0"/>
          </a:p>
          <a:p>
            <a:pPr marL="0" indent="0">
              <a:buNone/>
            </a:pPr>
            <a:r>
              <a:rPr lang="en-US" sz="2400" dirty="0"/>
              <a:t>      </a:t>
            </a:r>
          </a:p>
        </p:txBody>
      </p:sp>
      <p:sp>
        <p:nvSpPr>
          <p:cNvPr id="4" name="Slide Number Placeholder 3">
            <a:extLst>
              <a:ext uri="{FF2B5EF4-FFF2-40B4-BE49-F238E27FC236}">
                <a16:creationId xmlns:a16="http://schemas.microsoft.com/office/drawing/2014/main" id="{E7354600-B783-4240-8127-D7391EAF8D35}"/>
              </a:ext>
            </a:extLst>
          </p:cNvPr>
          <p:cNvSpPr>
            <a:spLocks noGrp="1"/>
          </p:cNvSpPr>
          <p:nvPr>
            <p:ph type="sldNum" sz="quarter" idx="12"/>
          </p:nvPr>
        </p:nvSpPr>
        <p:spPr>
          <a:xfrm>
            <a:off x="10707624" y="6382512"/>
            <a:ext cx="685800" cy="32004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9573DD0-E0F6-4F3F-96C4-CFE350739090}"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729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02E22B-6414-43FD-9FEF-DD2AB9FF4EE1}"/>
              </a:ext>
            </a:extLst>
          </p:cNvPr>
          <p:cNvSpPr>
            <a:spLocks noGrp="1"/>
          </p:cNvSpPr>
          <p:nvPr>
            <p:ph type="title"/>
          </p:nvPr>
        </p:nvSpPr>
        <p:spPr>
          <a:xfrm>
            <a:off x="934872" y="982272"/>
            <a:ext cx="3388419" cy="4560970"/>
          </a:xfrm>
        </p:spPr>
        <p:txBody>
          <a:bodyPr>
            <a:normAutofit/>
          </a:bodyPr>
          <a:lstStyle/>
          <a:p>
            <a:r>
              <a:rPr lang="en-US" sz="4000" b="1">
                <a:solidFill>
                  <a:srgbClr val="FFFFFF"/>
                </a:solidFill>
              </a:rPr>
              <a:t>Purpose</a:t>
            </a:r>
          </a:p>
        </p:txBody>
      </p:sp>
      <p:sp>
        <p:nvSpPr>
          <p:cNvPr id="1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E25C1B8-750C-4884-B04E-A46DE8BFF075}"/>
              </a:ext>
            </a:extLst>
          </p:cNvPr>
          <p:cNvSpPr>
            <a:spLocks noGrp="1"/>
          </p:cNvSpPr>
          <p:nvPr>
            <p:ph idx="1"/>
          </p:nvPr>
        </p:nvSpPr>
        <p:spPr>
          <a:xfrm>
            <a:off x="5221862" y="1719618"/>
            <a:ext cx="5948831" cy="4334629"/>
          </a:xfrm>
        </p:spPr>
        <p:txBody>
          <a:bodyPr anchor="ctr">
            <a:normAutofit/>
          </a:bodyPr>
          <a:lstStyle/>
          <a:p>
            <a:pPr marL="0" indent="0">
              <a:buNone/>
            </a:pPr>
            <a:r>
              <a:rPr lang="en-US" sz="2200" dirty="0">
                <a:solidFill>
                  <a:srgbClr val="FEFFFF"/>
                </a:solidFill>
              </a:rPr>
              <a:t>This presentation seeks to </a:t>
            </a:r>
            <a:r>
              <a:rPr lang="en-US" sz="2200" i="1" dirty="0">
                <a:solidFill>
                  <a:srgbClr val="FEFFFF"/>
                </a:solidFill>
              </a:rPr>
              <a:t>enhance understanding of the conditions that continue to fuel the unequal participation of Blacks in the American scientific community</a:t>
            </a:r>
            <a:r>
              <a:rPr lang="en-US" sz="2200" dirty="0">
                <a:solidFill>
                  <a:srgbClr val="FEFFFF"/>
                </a:solidFill>
              </a:rPr>
              <a:t>.  </a:t>
            </a:r>
            <a:endParaRPr lang="en-US" sz="2000" dirty="0">
              <a:solidFill>
                <a:srgbClr val="FEFFFF"/>
              </a:solidFill>
            </a:endParaRPr>
          </a:p>
        </p:txBody>
      </p:sp>
      <p:sp>
        <p:nvSpPr>
          <p:cNvPr id="4" name="Slide Number Placeholder 3">
            <a:extLst>
              <a:ext uri="{FF2B5EF4-FFF2-40B4-BE49-F238E27FC236}">
                <a16:creationId xmlns:a16="http://schemas.microsoft.com/office/drawing/2014/main" id="{E98650D0-9739-41A6-AE62-B7780C2835FE}"/>
              </a:ext>
            </a:extLst>
          </p:cNvPr>
          <p:cNvSpPr>
            <a:spLocks noGrp="1"/>
          </p:cNvSpPr>
          <p:nvPr>
            <p:ph type="sldNum" sz="quarter" idx="12"/>
          </p:nvPr>
        </p:nvSpPr>
        <p:spPr>
          <a:xfrm>
            <a:off x="10707624" y="6175188"/>
            <a:ext cx="685800" cy="32004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9573DD0-E0F6-4F3F-96C4-CFE350739090}" type="slidenum">
              <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285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8">
            <a:extLst>
              <a:ext uri="{FF2B5EF4-FFF2-40B4-BE49-F238E27FC236}">
                <a16:creationId xmlns:a16="http://schemas.microsoft.com/office/drawing/2014/main" id="{D8D7C0D3-896F-4BBB-A220-33D724ED0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6">
            <a:extLst>
              <a:ext uri="{FF2B5EF4-FFF2-40B4-BE49-F238E27FC236}">
                <a16:creationId xmlns:a16="http://schemas.microsoft.com/office/drawing/2014/main" id="{2AA3A18B-202B-4C39-BC9E-ED4D6E98D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08003"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7">
            <a:extLst>
              <a:ext uri="{FF2B5EF4-FFF2-40B4-BE49-F238E27FC236}">
                <a16:creationId xmlns:a16="http://schemas.microsoft.com/office/drawing/2014/main" id="{AC94672E-068C-4CF1-8438-22EA8E7C6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08004"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Rectangle 8">
            <a:extLst>
              <a:ext uri="{FF2B5EF4-FFF2-40B4-BE49-F238E27FC236}">
                <a16:creationId xmlns:a16="http://schemas.microsoft.com/office/drawing/2014/main" id="{3B48638D-7038-4CAA-88F7-1E3494C4D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16688"/>
            <a:ext cx="6090256" cy="528925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8AC662-C12C-45E9-8D71-159A77240996}"/>
              </a:ext>
            </a:extLst>
          </p:cNvPr>
          <p:cNvSpPr>
            <a:spLocks noGrp="1"/>
          </p:cNvSpPr>
          <p:nvPr>
            <p:ph type="title"/>
          </p:nvPr>
        </p:nvSpPr>
        <p:spPr>
          <a:xfrm>
            <a:off x="867564" y="1207827"/>
            <a:ext cx="4703910" cy="4203510"/>
          </a:xfrm>
        </p:spPr>
        <p:txBody>
          <a:bodyPr>
            <a:normAutofit/>
          </a:bodyPr>
          <a:lstStyle/>
          <a:p>
            <a:pPr algn="r"/>
            <a:r>
              <a:rPr lang="en-US" sz="3600" b="1">
                <a:solidFill>
                  <a:srgbClr val="FFFFFF"/>
                </a:solidFill>
              </a:rPr>
              <a:t>Representation: S&amp;E  Degree Recipients</a:t>
            </a:r>
          </a:p>
        </p:txBody>
      </p:sp>
      <p:sp>
        <p:nvSpPr>
          <p:cNvPr id="61" name="Rectangle 8">
            <a:extLst>
              <a:ext uri="{FF2B5EF4-FFF2-40B4-BE49-F238E27FC236}">
                <a16:creationId xmlns:a16="http://schemas.microsoft.com/office/drawing/2014/main" id="{7BA74AD2-45D9-4D21-A436-71C6744C1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66816" y="1352302"/>
            <a:ext cx="582213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2B4DD6C-D4CC-4C45-B047-E3A17389678F}"/>
              </a:ext>
            </a:extLst>
          </p:cNvPr>
          <p:cNvSpPr>
            <a:spLocks noGrp="1"/>
          </p:cNvSpPr>
          <p:nvPr>
            <p:ph idx="1"/>
          </p:nvPr>
        </p:nvSpPr>
        <p:spPr>
          <a:xfrm>
            <a:off x="6689354" y="1692323"/>
            <a:ext cx="4704256" cy="4361924"/>
          </a:xfrm>
        </p:spPr>
        <p:txBody>
          <a:bodyPr anchor="ctr">
            <a:normAutofit/>
          </a:bodyPr>
          <a:lstStyle/>
          <a:p>
            <a:r>
              <a:rPr lang="en-US" sz="1800" b="1" dirty="0">
                <a:solidFill>
                  <a:srgbClr val="FEFFFF"/>
                </a:solidFill>
              </a:rPr>
              <a:t>In 2018 (12.3% U.S. population), Blacks earned:  </a:t>
            </a:r>
          </a:p>
          <a:p>
            <a:pPr lvl="1"/>
            <a:r>
              <a:rPr lang="en-US" sz="2000" b="1" dirty="0">
                <a:solidFill>
                  <a:srgbClr val="FEFFFF"/>
                </a:solidFill>
              </a:rPr>
              <a:t>8.4 bachelors</a:t>
            </a:r>
          </a:p>
          <a:p>
            <a:pPr lvl="1"/>
            <a:r>
              <a:rPr lang="en-US" sz="2000" b="1" dirty="0">
                <a:solidFill>
                  <a:srgbClr val="FEFFFF"/>
                </a:solidFill>
              </a:rPr>
              <a:t>8.3 master’s </a:t>
            </a:r>
          </a:p>
          <a:p>
            <a:pPr lvl="1"/>
            <a:r>
              <a:rPr lang="en-US" sz="2000" b="1" dirty="0">
                <a:solidFill>
                  <a:srgbClr val="FEFFFF"/>
                </a:solidFill>
              </a:rPr>
              <a:t>5.5 doctorates</a:t>
            </a:r>
          </a:p>
          <a:p>
            <a:pPr lvl="1"/>
            <a:endParaRPr lang="en-US" sz="1400" b="1" dirty="0">
              <a:solidFill>
                <a:srgbClr val="FEFFFF"/>
              </a:solidFill>
            </a:endParaRPr>
          </a:p>
          <a:p>
            <a:pPr lvl="1"/>
            <a:endParaRPr lang="en-US" sz="1400" b="1" dirty="0">
              <a:solidFill>
                <a:srgbClr val="FEFFFF"/>
              </a:solidFill>
            </a:endParaRPr>
          </a:p>
          <a:p>
            <a:r>
              <a:rPr lang="en-US" sz="1800" b="1" dirty="0">
                <a:solidFill>
                  <a:srgbClr val="FEFFFF"/>
                </a:solidFill>
              </a:rPr>
              <a:t>Lower in more quantitative fields.</a:t>
            </a:r>
          </a:p>
          <a:p>
            <a:r>
              <a:rPr lang="en-US" sz="1800" b="1" dirty="0">
                <a:solidFill>
                  <a:srgbClr val="FEFFFF"/>
                </a:solidFill>
              </a:rPr>
              <a:t>Only 2.4% of PhD graduates in artificial intelligence (AI).</a:t>
            </a:r>
            <a:endParaRPr lang="en-US" sz="1600" dirty="0">
              <a:solidFill>
                <a:srgbClr val="FEFFFF"/>
              </a:solidFill>
            </a:endParaRPr>
          </a:p>
          <a:p>
            <a:pPr marL="0" indent="0">
              <a:buNone/>
            </a:pPr>
            <a:endParaRPr lang="en-US" sz="1500" dirty="0">
              <a:solidFill>
                <a:srgbClr val="FEFFFF"/>
              </a:solidFill>
            </a:endParaRPr>
          </a:p>
          <a:p>
            <a:pPr marL="0" indent="0">
              <a:buNone/>
            </a:pPr>
            <a:endParaRPr lang="en-US" sz="1500" dirty="0">
              <a:solidFill>
                <a:srgbClr val="FEFFFF"/>
              </a:solidFill>
            </a:endParaRPr>
          </a:p>
          <a:p>
            <a:pPr marL="0" indent="0">
              <a:buNone/>
            </a:pPr>
            <a:r>
              <a:rPr lang="en-US" sz="1500" dirty="0">
                <a:solidFill>
                  <a:srgbClr val="FEFFFF"/>
                </a:solidFill>
              </a:rPr>
              <a:t> </a:t>
            </a:r>
          </a:p>
        </p:txBody>
      </p:sp>
      <p:sp>
        <p:nvSpPr>
          <p:cNvPr id="4" name="Slide Number Placeholder 3">
            <a:extLst>
              <a:ext uri="{FF2B5EF4-FFF2-40B4-BE49-F238E27FC236}">
                <a16:creationId xmlns:a16="http://schemas.microsoft.com/office/drawing/2014/main" id="{77AD426B-029C-439D-A726-4B5F40B5B042}"/>
              </a:ext>
            </a:extLst>
          </p:cNvPr>
          <p:cNvSpPr>
            <a:spLocks noGrp="1"/>
          </p:cNvSpPr>
          <p:nvPr>
            <p:ph type="sldNum" sz="quarter" idx="12"/>
          </p:nvPr>
        </p:nvSpPr>
        <p:spPr>
          <a:xfrm>
            <a:off x="10709589" y="6222097"/>
            <a:ext cx="682311" cy="32004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9573DD0-E0F6-4F3F-96C4-CFE350739090}" type="slidenum">
              <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554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C0937C05-4140-48B4-A672-C8B81F327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4088"/>
          <a:stretch>
            <a:fillRect/>
          </a:stretch>
        </p:blipFill>
        <p:spPr bwMode="auto">
          <a:xfrm>
            <a:off x="152400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Subtitle 2">
            <a:extLst>
              <a:ext uri="{FF2B5EF4-FFF2-40B4-BE49-F238E27FC236}">
                <a16:creationId xmlns:a16="http://schemas.microsoft.com/office/drawing/2014/main" id="{3CAEE88B-5E5E-4EF2-84D1-57EB47B175F8}"/>
              </a:ext>
            </a:extLst>
          </p:cNvPr>
          <p:cNvSpPr>
            <a:spLocks noGrp="1" noChangeArrowheads="1"/>
          </p:cNvSpPr>
          <p:nvPr>
            <p:ph type="subTitle" idx="1"/>
          </p:nvPr>
        </p:nvSpPr>
        <p:spPr>
          <a:xfrm>
            <a:off x="2789238" y="2251075"/>
            <a:ext cx="6858000" cy="1892300"/>
          </a:xfrm>
        </p:spPr>
        <p:txBody>
          <a:bodyPr/>
          <a:lstStyle/>
          <a:p>
            <a:endParaRPr lang="en-US" altLang="en-US" sz="2100" b="1"/>
          </a:p>
          <a:p>
            <a:r>
              <a:rPr lang="en-US" altLang="en-US" sz="3300" b="1">
                <a:solidFill>
                  <a:srgbClr val="FF0000"/>
                </a:solidFill>
              </a:rPr>
              <a:t>A CENTURY OF ACADEMIC AND RESEARCH EXCELLENCE</a:t>
            </a:r>
            <a:endParaRPr lang="en-US" altLang="en-US" sz="2100" b="1">
              <a:solidFill>
                <a:srgbClr val="FF0000"/>
              </a:solidFill>
            </a:endParaRPr>
          </a:p>
          <a:p>
            <a:endParaRPr lang="en-US" altLang="en-US" sz="2100" b="1"/>
          </a:p>
          <a:p>
            <a:endParaRPr lang="en-US" altLang="en-US" sz="2100" b="1"/>
          </a:p>
          <a:p>
            <a:endParaRPr lang="en-US" altLang="en-US" sz="2100" b="1"/>
          </a:p>
          <a:p>
            <a:pPr>
              <a:spcBef>
                <a:spcPct val="0"/>
              </a:spcBef>
            </a:pPr>
            <a:r>
              <a:rPr lang="en-US" altLang="en-US" sz="4000">
                <a:solidFill>
                  <a:srgbClr val="FF0000"/>
                </a:solidFill>
              </a:rPr>
              <a:t>Institutional Impact Strategy</a:t>
            </a:r>
          </a:p>
          <a:p>
            <a:pPr>
              <a:spcBef>
                <a:spcPct val="0"/>
              </a:spcBef>
            </a:pPr>
            <a:endParaRPr lang="en-GB" altLang="en-US" sz="2000">
              <a:solidFill>
                <a:srgbClr val="7030A0"/>
              </a:solidFill>
            </a:endParaRPr>
          </a:p>
          <a:p>
            <a:pPr>
              <a:spcBef>
                <a:spcPct val="0"/>
              </a:spcBef>
            </a:pPr>
            <a:r>
              <a:rPr lang="en-GB" altLang="en-US" sz="2000">
                <a:solidFill>
                  <a:schemeClr val="accent2"/>
                </a:solidFill>
              </a:rPr>
              <a:t>Prof. Buyinza Mukadasi</a:t>
            </a:r>
          </a:p>
          <a:p>
            <a:pPr>
              <a:spcBef>
                <a:spcPct val="0"/>
              </a:spcBef>
            </a:pPr>
            <a:r>
              <a:rPr lang="en-GB" altLang="en-US" sz="2000">
                <a:solidFill>
                  <a:schemeClr val="accent2"/>
                </a:solidFill>
              </a:rPr>
              <a:t>Director of Research and Graduate Training</a:t>
            </a:r>
          </a:p>
          <a:p>
            <a:pPr>
              <a:spcBef>
                <a:spcPct val="0"/>
              </a:spcBef>
            </a:pPr>
            <a:r>
              <a:rPr lang="en-GB" altLang="en-US" sz="2000">
                <a:solidFill>
                  <a:schemeClr val="accent2"/>
                </a:solidFill>
              </a:rPr>
              <a:t>Makerere University, UGANDA</a:t>
            </a:r>
          </a:p>
          <a:p>
            <a:endParaRPr lang="en-US" altLang="en-US" sz="2100" b="1"/>
          </a:p>
        </p:txBody>
      </p:sp>
      <p:pic>
        <p:nvPicPr>
          <p:cNvPr id="83971" name="Picture 4">
            <a:extLst>
              <a:ext uri="{FF2B5EF4-FFF2-40B4-BE49-F238E27FC236}">
                <a16:creationId xmlns:a16="http://schemas.microsoft.com/office/drawing/2014/main" id="{3A1948F5-B81C-4185-9579-10BD3BCE0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68263"/>
            <a:ext cx="199548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5">
            <a:extLst>
              <a:ext uri="{FF2B5EF4-FFF2-40B4-BE49-F238E27FC236}">
                <a16:creationId xmlns:a16="http://schemas.microsoft.com/office/drawing/2014/main" id="{2FC00A3F-1BAD-41DF-ACF8-B4491737037C}"/>
              </a:ext>
            </a:extLst>
          </p:cNvPr>
          <p:cNvSpPr txBox="1">
            <a:spLocks noChangeArrowheads="1"/>
          </p:cNvSpPr>
          <p:nvPr/>
        </p:nvSpPr>
        <p:spPr bwMode="auto">
          <a:xfrm>
            <a:off x="7427914" y="2098676"/>
            <a:ext cx="18875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lstStyle>
            <a:lvl1pPr defTabSz="685800">
              <a:spcBef>
                <a:spcPct val="20000"/>
              </a:spcBef>
              <a:buChar char="•"/>
              <a:defRPr sz="3200">
                <a:solidFill>
                  <a:schemeClr val="tx1"/>
                </a:solidFill>
                <a:latin typeface="Arial" panose="020B0604020202020204" pitchFamily="34" charset="0"/>
                <a:ea typeface="Osaka" charset="-128"/>
              </a:defRPr>
            </a:lvl1pPr>
            <a:lvl2pPr marL="742950" indent="-285750" defTabSz="685800">
              <a:spcBef>
                <a:spcPct val="20000"/>
              </a:spcBef>
              <a:buChar char="–"/>
              <a:defRPr sz="2800">
                <a:solidFill>
                  <a:schemeClr val="tx1"/>
                </a:solidFill>
                <a:latin typeface="Arial" panose="020B0604020202020204" pitchFamily="34" charset="0"/>
                <a:ea typeface="Osaka" charset="-128"/>
              </a:defRPr>
            </a:lvl2pPr>
            <a:lvl3pPr marL="1143000" indent="-228600" defTabSz="685800">
              <a:spcBef>
                <a:spcPct val="20000"/>
              </a:spcBef>
              <a:buChar char="•"/>
              <a:defRPr sz="2400">
                <a:solidFill>
                  <a:schemeClr val="tx1"/>
                </a:solidFill>
                <a:latin typeface="Arial" panose="020B0604020202020204" pitchFamily="34" charset="0"/>
                <a:ea typeface="Osaka" charset="-128"/>
              </a:defRPr>
            </a:lvl3pPr>
            <a:lvl4pPr marL="1600200" indent="-228600" defTabSz="685800">
              <a:spcBef>
                <a:spcPct val="20000"/>
              </a:spcBef>
              <a:buChar char="–"/>
              <a:defRPr sz="2000">
                <a:solidFill>
                  <a:schemeClr val="tx1"/>
                </a:solidFill>
                <a:latin typeface="Arial" panose="020B0604020202020204" pitchFamily="34" charset="0"/>
                <a:ea typeface="Osaka" charset="-128"/>
              </a:defRPr>
            </a:lvl4pPr>
            <a:lvl5pPr marL="2057400" indent="-228600" defTabSz="685800">
              <a:spcBef>
                <a:spcPct val="20000"/>
              </a:spcBef>
              <a:buChar char="»"/>
              <a:defRPr sz="2000">
                <a:solidFill>
                  <a:schemeClr val="tx1"/>
                </a:solidFill>
                <a:latin typeface="Arial" panose="020B0604020202020204" pitchFamily="34" charset="0"/>
                <a:ea typeface="Osaka"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ctr" eaLnBrk="0" fontAlgn="base" hangingPunct="0">
              <a:spcBef>
                <a:spcPct val="0"/>
              </a:spcBef>
              <a:spcAft>
                <a:spcPct val="0"/>
              </a:spcAft>
              <a:buNone/>
            </a:pPr>
            <a:r>
              <a:rPr lang="en-US" altLang="en-US" sz="2100" b="1">
                <a:solidFill>
                  <a:srgbClr val="000000"/>
                </a:solidFill>
                <a:latin typeface="Cambria" panose="02040503050406030204" pitchFamily="18" charset="0"/>
                <a:ea typeface="Calibri" panose="020F0502020204030204" pitchFamily="34" charset="0"/>
                <a:cs typeface="Times New Roman" panose="02020603050405020304" pitchFamily="18" charset="0"/>
              </a:rPr>
              <a:t>UNIVERSITY</a:t>
            </a:r>
            <a:endParaRPr lang="en-US" altLang="en-US" sz="2100">
              <a:solidFill>
                <a:srgbClr val="000000"/>
              </a:solidFill>
              <a:ea typeface="Calibri" panose="020F0502020204030204" pitchFamily="34" charset="0"/>
              <a:cs typeface="Times New Roman" panose="02020603050405020304" pitchFamily="18" charset="0"/>
            </a:endParaRPr>
          </a:p>
        </p:txBody>
      </p:sp>
      <p:sp>
        <p:nvSpPr>
          <p:cNvPr id="83973" name="Text Box 6">
            <a:extLst>
              <a:ext uri="{FF2B5EF4-FFF2-40B4-BE49-F238E27FC236}">
                <a16:creationId xmlns:a16="http://schemas.microsoft.com/office/drawing/2014/main" id="{8A5FFF44-5425-4AAE-BF83-EE058FE2A37D}"/>
              </a:ext>
            </a:extLst>
          </p:cNvPr>
          <p:cNvSpPr txBox="1">
            <a:spLocks noChangeArrowheads="1"/>
          </p:cNvSpPr>
          <p:nvPr/>
        </p:nvSpPr>
        <p:spPr bwMode="auto">
          <a:xfrm>
            <a:off x="2274889" y="2127250"/>
            <a:ext cx="2547937"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lstStyle>
            <a:lvl1pPr defTabSz="685800">
              <a:spcBef>
                <a:spcPct val="20000"/>
              </a:spcBef>
              <a:buChar char="•"/>
              <a:defRPr sz="3200">
                <a:solidFill>
                  <a:schemeClr val="tx1"/>
                </a:solidFill>
                <a:latin typeface="Arial" panose="020B0604020202020204" pitchFamily="34" charset="0"/>
                <a:ea typeface="Osaka" charset="-128"/>
              </a:defRPr>
            </a:lvl1pPr>
            <a:lvl2pPr marL="742950" indent="-285750" defTabSz="685800">
              <a:spcBef>
                <a:spcPct val="20000"/>
              </a:spcBef>
              <a:buChar char="–"/>
              <a:defRPr sz="2800">
                <a:solidFill>
                  <a:schemeClr val="tx1"/>
                </a:solidFill>
                <a:latin typeface="Arial" panose="020B0604020202020204" pitchFamily="34" charset="0"/>
                <a:ea typeface="Osaka" charset="-128"/>
              </a:defRPr>
            </a:lvl2pPr>
            <a:lvl3pPr marL="1143000" indent="-228600" defTabSz="685800">
              <a:spcBef>
                <a:spcPct val="20000"/>
              </a:spcBef>
              <a:buChar char="•"/>
              <a:defRPr sz="2400">
                <a:solidFill>
                  <a:schemeClr val="tx1"/>
                </a:solidFill>
                <a:latin typeface="Arial" panose="020B0604020202020204" pitchFamily="34" charset="0"/>
                <a:ea typeface="Osaka" charset="-128"/>
              </a:defRPr>
            </a:lvl3pPr>
            <a:lvl4pPr marL="1600200" indent="-228600" defTabSz="685800">
              <a:spcBef>
                <a:spcPct val="20000"/>
              </a:spcBef>
              <a:buChar char="–"/>
              <a:defRPr sz="2000">
                <a:solidFill>
                  <a:schemeClr val="tx1"/>
                </a:solidFill>
                <a:latin typeface="Arial" panose="020B0604020202020204" pitchFamily="34" charset="0"/>
                <a:ea typeface="Osaka" charset="-128"/>
              </a:defRPr>
            </a:lvl4pPr>
            <a:lvl5pPr marL="2057400" indent="-228600" defTabSz="685800">
              <a:spcBef>
                <a:spcPct val="20000"/>
              </a:spcBef>
              <a:buChar char="»"/>
              <a:defRPr sz="2000">
                <a:solidFill>
                  <a:schemeClr val="tx1"/>
                </a:solidFill>
                <a:latin typeface="Arial" panose="020B0604020202020204" pitchFamily="34" charset="0"/>
                <a:ea typeface="Osaka"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ctr" eaLnBrk="0" fontAlgn="base" hangingPunct="0">
              <a:spcBef>
                <a:spcPct val="0"/>
              </a:spcBef>
              <a:spcAft>
                <a:spcPct val="0"/>
              </a:spcAft>
              <a:buNone/>
            </a:pPr>
            <a:r>
              <a:rPr lang="en-US" altLang="en-US" sz="2400" b="1">
                <a:solidFill>
                  <a:srgbClr val="000000"/>
                </a:solidFill>
                <a:latin typeface="Cambria" panose="02040503050406030204" pitchFamily="18" charset="0"/>
                <a:ea typeface="Calibri" panose="020F0502020204030204" pitchFamily="34" charset="0"/>
                <a:cs typeface="Times New Roman" panose="02020603050405020304" pitchFamily="18" charset="0"/>
              </a:rPr>
              <a:t>MAKERERE</a:t>
            </a:r>
            <a:endParaRPr lang="en-US" altLang="en-US" sz="2400">
              <a:solidFill>
                <a:srgbClr val="000000"/>
              </a:solidFill>
              <a:ea typeface="Calibri" panose="020F0502020204030204" pitchFamily="34" charset="0"/>
              <a:cs typeface="Times New Roman" panose="02020603050405020304" pitchFamily="18" charset="0"/>
            </a:endParaRPr>
          </a:p>
        </p:txBody>
      </p:sp>
      <p:sp>
        <p:nvSpPr>
          <p:cNvPr id="83974" name="Rectangle 4">
            <a:extLst>
              <a:ext uri="{FF2B5EF4-FFF2-40B4-BE49-F238E27FC236}">
                <a16:creationId xmlns:a16="http://schemas.microsoft.com/office/drawing/2014/main" id="{9CB683DB-C50F-4FF7-8E4D-263557EB39DE}"/>
              </a:ext>
            </a:extLst>
          </p:cNvPr>
          <p:cNvSpPr>
            <a:spLocks noChangeArrowheads="1"/>
          </p:cNvSpPr>
          <p:nvPr/>
        </p:nvSpPr>
        <p:spPr bwMode="auto">
          <a:xfrm>
            <a:off x="1524001" y="855664"/>
            <a:ext cx="1381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spAutoFit/>
          </a:bodyPr>
          <a:lstStyle>
            <a:lvl1pPr defTabSz="457200">
              <a:spcBef>
                <a:spcPct val="20000"/>
              </a:spcBef>
              <a:buChar char="•"/>
              <a:defRPr sz="3200">
                <a:solidFill>
                  <a:schemeClr val="tx1"/>
                </a:solidFill>
                <a:latin typeface="Arial" panose="020B0604020202020204" pitchFamily="34" charset="0"/>
                <a:ea typeface="Osaka" charset="-128"/>
              </a:defRPr>
            </a:lvl1pPr>
            <a:lvl2pPr marL="742950" indent="-285750" defTabSz="457200">
              <a:spcBef>
                <a:spcPct val="20000"/>
              </a:spcBef>
              <a:buChar char="–"/>
              <a:defRPr sz="2800">
                <a:solidFill>
                  <a:schemeClr val="tx1"/>
                </a:solidFill>
                <a:latin typeface="Arial" panose="020B0604020202020204" pitchFamily="34" charset="0"/>
                <a:ea typeface="Osaka" charset="-128"/>
              </a:defRPr>
            </a:lvl2pPr>
            <a:lvl3pPr marL="1143000" indent="-228600" defTabSz="457200">
              <a:spcBef>
                <a:spcPct val="20000"/>
              </a:spcBef>
              <a:buChar char="•"/>
              <a:defRPr sz="2400">
                <a:solidFill>
                  <a:schemeClr val="tx1"/>
                </a:solidFill>
                <a:latin typeface="Arial" panose="020B0604020202020204" pitchFamily="34" charset="0"/>
                <a:ea typeface="Osaka" charset="-128"/>
              </a:defRPr>
            </a:lvl3pPr>
            <a:lvl4pPr marL="1600200" indent="-228600" defTabSz="457200">
              <a:spcBef>
                <a:spcPct val="20000"/>
              </a:spcBef>
              <a:buChar char="–"/>
              <a:defRPr sz="2000">
                <a:solidFill>
                  <a:schemeClr val="tx1"/>
                </a:solidFill>
                <a:latin typeface="Arial" panose="020B0604020202020204" pitchFamily="34" charset="0"/>
                <a:ea typeface="Osaka" charset="-128"/>
              </a:defRPr>
            </a:lvl4pPr>
            <a:lvl5pPr marL="2057400" indent="-228600" defTabSz="457200">
              <a:spcBef>
                <a:spcPct val="20000"/>
              </a:spcBef>
              <a:buChar char="»"/>
              <a:defRPr sz="2000">
                <a:solidFill>
                  <a:schemeClr val="tx1"/>
                </a:solidFill>
                <a:latin typeface="Arial" panose="020B0604020202020204" pitchFamily="34" charset="0"/>
                <a:ea typeface="Osaka"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0" fontAlgn="base" hangingPunct="0">
              <a:spcBef>
                <a:spcPct val="0"/>
              </a:spcBef>
              <a:spcAft>
                <a:spcPct val="0"/>
              </a:spcAft>
              <a:buNone/>
            </a:pPr>
            <a:endParaRPr lang="en-US" altLang="en-US" sz="1800">
              <a:solidFill>
                <a:srgbClr val="000000"/>
              </a:solidFill>
              <a:ea typeface="MS PGothic" panose="020B0600070205080204" pitchFamily="34" charset="-128"/>
              <a:cs typeface="Arial" panose="020B0604020202020204" pitchFamily="34" charset="0"/>
            </a:endParaRPr>
          </a:p>
        </p:txBody>
      </p:sp>
      <p:sp>
        <p:nvSpPr>
          <p:cNvPr id="83975" name="AutoShape 2" descr="data:image/jpeg;base64,/9j/4AAQSkZJRgABAQAAAQABAAD/2wCEAAkGBwgHBgkIBwgKCgkLDRYPDQwMDRsUFRAWIB0iIiAdHx8kKDQsJCYxJx8fLT0tMTU3Ojo6Iys/RD84QzQ5OjcBCgoKDQwNGg8PGjclHyU3Nzc3Nzc3Nzc3Nzc3Nzc3Nzc3Nzc3Nzc3Nzc3Nzc3Nzc3Nzc3Nzc3Nzc3Nzc3Nzc3N//AABEIAJ4A0wMBIgACEQEDEQH/xAAbAAAABwEAAAAAAAAAAAAAAAABAgMEBQYHAP/EADwQAAIBAwMCBAMFBgYDAAMAAAECAwAEEQUSIRMxBiJBUTJhcQcUgZHRFSNCkqGxFlJTYuHwQ3LBM0Si/8QAGQEBAQEBAQEAAAAAAAAAAAAAAAECAwQF/8QAIxEAAgICAgICAwEAAAAAAAAAAAECEQMSITEEQRNRFCJhBf/aAAwDAQACEQMRAD8Aw2hFcKOBxQBcUOw+lDijrUsBVhc+1HFq3qwFKocLilVO4csKw5sg0hgaSQqSFHuadppybcyTD38pqQjsZHszcrs2r3UHz9wM49eSKI8IWRBwSQDt+VYeRgStrKxVpDctI6hfIFYDn3PHI/Kjfsy1KlkaZl3AZ45H0xTww9CNG2KXZsp8+fUf97V1vLILlXWVY5CeJAuAvzFc3OX2UT/Ylt0mLCfcDgjHb/opRPDyNgoxUE4zIf68VPWQku4Z5RN1ulGjHpxk/wDtv49s81eNO0+61O5gMM+lp1drQl7VVKjByCATtYYHbvmsOeS+GaUSp6f9mkd8I/u880kjJkAL3wRk9u3t71Pa19m1rplmXvLWJogwxNFkPn55yMc/0qyadfS6ZrQ06+mgZkAUunDj/LjHpk/X3FXfUbnKSQRtDuVMsZ2G0VvmUe+Tp0zFpvso686XOnOrwTpvSHpHCZ45Pp2+dJr9mlteI0NtDKl9HwwBymfmT24rV4JI4rNbS3dYnx/qNwMk7hwePUVEXd0LWOOJXkeKYkXBO1E3EY3E+injNSTaSdikZfqfgG30i1t5pwJmkQnpBiHJzjIX/mmmm6JoGy6F2m5iAIp4y2FbHbH/ANrWbnS4L616lxJEXMYAuJJNyoM8YI9B257g5rN9U02eO8iCzbo92I23FVYZwe/pmsynNc2NUV258MQPdrFaOxjYhgVJY7Mcjt3+tR1xoiowWORTGPiYZyf696uL2d1b3zxylFtwhbqRMCoB57gceoqGlgePj92yZ3kZ7Vn5si7ZzaIMaXCr58zZ7KeKkrLw9aTxDqCSMnO5mHf6c0W5SR5scb2HlI4GfnRxPMm+Jx5Uznnv+NHPI1wzmNP2VbJcyRiB2jXsztyfypP9hrL1emVBQZwz4+uKdSkvCBjk87kPYU5h1BLbbtt8kLhicAN863vNAZxeHIZrS4lS6jj6EW/EjE9Qn0B9/XFVydQrkDt6VcOmktoAsQEpkO1Awzjvk+w57nk1AaxadCUtmLkAsI+ymu0MjbplImurjXV3KCBSnpRFowNRgECjqOcUUUoo81RgUPAoy8+UDknFKLbs8DyADCY3HPvQhCiJOFOC/lI9x/3+lYMnFmUAHuD3B706hLFRj48cc9sdqIzGSSFQinp8tgAfXJpzIivL1JAQqpztPLEd++eef7cVzfKNBrg/uldo2B7Bi3GPaiQFJpdpDIG+I98UpGEZwLk7iTlueT8vbmjwwKYWdX2uG8q/L15rm+iMn9CuvuDXCPqPTjuFVWhSPiRATwT6EfjkE5qyaVJHJfpcTGC2Q7kzBB00AzwOBgHP1qmaNC97LJBuQMwGHYjCn3+lWWO2uHW6dJmRo/hBjO1+eNq91P4VwnNr2dYs0XTbeVyup6cYZ4emvkLqCshwDuPywfXNPr2xvbuXM1qrsU6j5RWUt3CDJ5+v51l2la/qOmTBIZ2jjkO4lV//ACtnOW9zya0bSLmw1K1ivJr26WTPnTcSvPy9v6811hmUv1KPNNK2tr94lMcRZvjYBWUA/B9Mj8qQ1K9ja2ltnmErMu4OEVUYNxkk9hx9eO3ajXOmGQM2nTPGNrOyuQwBPHlJyQSPamUdlp1q8sV7NJchD1EjZiyBfcN78n5/nXR3QDaJY6CIzbxQiRpf3bvBnAz7nP5mmfjPS7W4hNgdUEXGbaB1UhmHHxnnHOMU8sobu9lMln0bPT5GzDCqg9THctwacHw3G89xe3s2yaQFUwoXaSTzzjJxx6Ui3KNJC6ZlusaPFbw2stswe0uotz9OQlUYZyCO4Gar1uAk8MaPuWTiOPdnn/mtO8aeHktZbeW1u2/fEtKu5QATjkKO2aod1Y4SaeG1SAZO2cyEHPqcHgj0Gfma4zqMqkGrI3UYVUectuiPIxgqc+1Rw6ciuskjbgMBuDzn1pS5mn6gS4mEpyFWTjzY9D8/70jJvVAMEL7Y9eeP++9aiqRyHE1qICPu9wJQVViFHwnHrnv/AM00KtJIihFZiccngU52JIglu7gozKcLGobkds47Zp5pGm2924YyxSGOMySQs/T444BOM9/6GtdAc2j3Gm6dPGQhbIPOM784z65xUFqWn3C2cskjQuqKsjSFvNycYHufcVL3PTCi3R06ZJKt8Jf5E1GXYgNs29iVwwWQMSWOPmcVYSblyQrFdXHvXV7CgrRqKtGqMBlpaBHkkVY1LN7CkFp7pbEXyH05/tUA5iguUk3G3LKwKlfQg0fZdNYRW33chkfO/d3zVm03Thf2HUjZ+uL63tioI27ZSV3du+cevrU1F4Zsm1nUbRrm4+7RSRLaSjGZQ8UkmTx7R+nvU1JRny2U27EiuMHHuKkPurLGoSTB2MCmOD5u34jmp/w5plpqttZzzzzKk2oNauImXhFgMuRkd+Me1DYp4Y1O+WKym1gW0UE010ZngL4SMsNm3jnB71HjspAtbhpgwXcpXsTjbjjmjC16R2vJ1MjGUPGas9tpOhXdsNUguNS/ZP3e5klR+n11eEKcKR5CCG/CoK+m0iWeP9hvetAeJDdmMtuz6bOMY96z8K+wLWrC2MkIeEqvwnnDcY71ZvDF9Bp9jcPc6nAJJE2iHg5OTzk/rmo/XNG0mH9rRaRPqMl5pRzNFdpGRMuQCYyvIwSOCPWuudE0xHvtNtLq8fWLGJpJi6p0JSnMiJjzAr7nviuUvEhLsqdFq8Pz+GzdtJfapbRHpko27y98EFWzj8P1qW/a2gRIBFqmmiPft2K3KqD6HHGcVl2naUdV03qWBeS8S7jhmjPwrHJwjj1xuGD9RT6XTtBskkur+71BrOS6e3tPuyoXITAeVs/w5PAAzVj4kEqLszSLfXdJubkSahrlgke4ELHJyVHOCfrxzT7Vte8MXMcb2usacZofh3vx/TuayDW9FGk2spkmLypqBtfKMKydMOrD5kEUqNItE8YyaRPNcfdIjIzSLt6mFiMnrx6YrtHEoqibM03SPF+gWdvdme9gmuNx7DaJB6bQBgU08QeOLW8hiFnqESKW3MQ3I+RHf39f+KHbaTod1JZ3cFzqI0q4s7m4IcRCdTCQCAR5SDng/KmLx6Je2l/c6PLqHTs7ZZG+9GIlmaVE/g4xhj+NR4rjSZdubJ7xDqltd21useoieQEE4yDxwAff0/KoS71GaaNg5glLZ4U4AHoAKJplppyaY+p63Jei2aboQRWYTe7AZZiX42gEfM0+vvDAg0jWb2K5adrBopIsABZrd0DdQD0IDAn6NXH8SPtjdlYmhLtsIUq3Jx2+nypOBJo2Xq9TaoOwp3/EH+/rVrn0bS9Na7udTmvjZxNDFFHahBLNI8YdhlvKAoOfnxRLfS9AW8dJtTuZoJZ4IbMWgTq5lHxODx5eAQOSa6rClwZK+hdYx+5iXy7eMk89zyfwphKyLnYzb88gDAHvipC5VrW5mtnKs0ErRFl7MVJBx8uKip4SSWEqsCfwzz/asSx0AySlclk3eXA3ZOBTS6ZTE21MH3FKrG5yBjIOOKCeBo4m3g8jPNSNKRCFrq6ur1FDL2o1FWjVAGWnVgcXKfjTWl7biQH2qA0DwFqUFnPqbXciqqWhuYwx+KSI7kA+eSMVL6XrMEcXg4LcqsqrO9w5IyjxQdKPP/8AePrWZmTIwTmg6n9e/wA60DTvDviS/wBVj0eXVtSWS6h1hxG0xRdi/dTgngDG49zQfffEVlq1vfa9fWEjRWV593aKWFwrdBjyE9zjv3rMjJmgVgvwgD6DFAarpOr3msvaatBqFvBqS6XdWQidkjjjuMgo6qeAHGCc8ZU1V/Fj6v8AtW2l165tp7howFa2kjcBA3Y7OByT35qpFw3xYP1oQ4AwMCgNL15P2Lf+I9WlurKQ326OxiiuFkaQs6tkgfCAF9aJcww2Oqar4o++Wz6deJPJaBZgZZJJs+Qp3BUs2c8cVm4cA5XA+ld1BnPGffHNAWnwdqD2GoXkiT9EtptzHnONx2ZA+u5RinNlpzeI/DtlaWV1awXdhJMkqzzCPEUhB6mT3wRyKppk3d8Eexri4IwcH60BpOoCLxWt7a6RdWwNvqSyA3EwjDwiFYt4J78pnHzppZajDdfafJd2Vyio8s4gmZgq56DqpyeMFsd/cVQS4PcKfqM0JlyMZ4oDWre91P8AaemjUtR0+XX1sb5eqk0exQQnRVmHkznq/hTCW216/bVLXWL/AE6W+uLBFgcXcIUhZ42IJXABwDWZBlAwAoHfAFduUjBAIznBFAXqPTLnUNKbQYrixGp6beNI0b3SBJI5EU7lfODtOAQPepG41600+GIQTJcW2n3dvZkA8XEKWvSkOPVTlwPwrNd4K7SAR7EV3U5z64x9KA1LWlg1a/u9N0e7spZ7K+gvLYXMqql1GIEVlJJwcbRkHuCajb++htfFUt1YLp/3i00w7mtCEhiuQmGaP0JGTgDuaz8yZGDgj2xXdQcdsD0oB4HwAPQDFNZB0pcqAGYkkMPK3NF6vzp6Yd8eG8ybcj/v41yyOgI20kbMRMrYH+U8j8PUUe7McrHoyOUKclhznHajnTCYeojBSPX/AC1HybgD1gR6Bl9TXJVJ2iEYe5rq5uGI+ddXqKcvej0VaNUAIpVTt5pMGhc+XIqAsnhzRbPV7LULm61hbE2MfUZDatLuTtnII9TjFLar4K16w1KWyhsJ7oJEZllRMB0GMt39CcY71D6LrCadY6tbvE0hvrXoKQfg8wOT+VXiP7U7dJJWWwuFD9RwyshYOTGUxuBAHkOeM88VoFTk8Na9HayXTaXci3S3W4Z8DAjbs3fsRk0Nh4a16/trW4s9LnmguSwhkXGH2gk459lPf2NTUH2hRR2Wo25tp1M8MIgZCh2uluISG3A4U9/Lz6etEsvHNjaeEI9GjsJluBBLG8qldrM0cqbu2f8AyD1/h4oCDfRL60vNPg1aNtOjviOnPcDyBCeW49sj8x8qlJPB16dV1XT7OdbqawSN0VIyDNvIwME+U8857UbxD40s9cuNHa6sZWgtnD3cG8IHO1VOxlAYcLnJOeflS9r4+trbxBql8tjLJa38EVq0crgu8Iwr7iMeZkDcj1NARt34V1iKB7m1tbi6tI4leWdYdoQlVbGM5OAw5HfNL6n4K13TrZJWs5nYQGe4j2c2w3MAG55ztJ49j7GpWH7SLa3iRYLGYtEpCdRlwT0o0GfxQk/Wlrn7RtJeC9gi028aGeBlWOaRGDOzSNluOADLwRzx8zQFb0Lwvq+tPYtBaypZ3lwLdLsrlA3OfX5H8sUm/hzVnW+nsrK4ubSzneJ50jxyrbfhyT7cc4/OpjRPHltpukWNtJYzSXMHTid1kAQwpIZBgf592BntjNLaD4tsNF8M9ba02om8uGigEm0IsiBSzjHIwTj54oCBl8MeIInu0k0i6U2iCScbR5FIyDn14B7Z7GncXgzXCtwlzZzW1ykSSQwOmWuNz7AF54Oanp/tIsbm8d/uN0On5rJnkjAR2SRG6iqoBQdViAOeOTyae6l9pGm6brsg021kuLdJCxl6obqMzoXK5HA2oMfPOaAzbULe5069ltL2F4LiI4eN+6+v9qR6lPPFesrretzXsSyrEVRIxLt3bVUAZ2gD8hURuNAO+pXdSmm41240A76ld1KabjXbjQDppPKfpU3KrdYMCVDIM4xx2zVa3Grd96iN1aNuWRI4w2CeC232+VccvoAPcNksACe2See3amEsceORuLHse2acyNvAYuMu24lRgc+gp7a6a27fcoyn4lJby8V5rUSFMcYdhjGCeK6hnYPM7Ku0FicUNe9FCLRqKDQ1AHWuf4TQA0LfCagHFhpN7qEF3Pawl4rSMSzv2CKSAMn6mhbR78avJpIt2a9SVojEvqwznH5ZqU8Maotnp2u2U9w6JeWRSOIZxJLuXH9M1PHVrfS/tcF9NciKG3mWOWYchWEQRjx/uzWgUnUNPuNOkjju1CNJCkyDOcqwyD+VNcfMVskHjLSGtrO2OsRRXdvEIra9aAsLZzAFL4xyNwI/EUpH4y8NtJp7x3UUSxX108CLE6iEOJtruNvGC6EMvoe3loDGNv8AuFOLuwns47WSdQq3UPWh5+JNzLn80atI8OeK9Ag1rxCdRMX3O6uw9vsiIUrITHKwHJH7tmOKew+ONKuEWK4vkiVVLWxaDcLedpbnEmMc7Q8LfhQGR7fmKNFE0siRx8uzBQPmTirze+INObxbf30E6mOXoo0+zHWIKiR8Y4B5osOt6cbeV5boGWSNN67MAsAOe3fP5VlujjPLKLpRKTNC8M0kUmA8blGGfUHFLPYXEdp96dNsXlwxI5BzjH5H8qt+pa3pk1jfCGVN0ykdMoee4AHHv5ue2aSsdctI7C0ikuhgRJFKhXsAHBH9VpszKzZGk9So3ED28xjlK7gAfKcjkZpIjJ71e4NZsJZYbZHWRJHX92E7tuix/ZqNq95BbwX1peXIM8lqn/jKuzYPpjHf0OPemxF5ErpxKXe6dc2MdrJcoEW6hE0JznchJGf6GmuPmK1jw/4s0hNI0yyutTWFrOCBocoR05gJgx3YJHDICRzjtVnt9Y0y4vNPe3vY2tdQuJZLa2Ft8b9feZuRxhRIMd/N860ekwALkdxXbfmK2YeMNAS3uoJ7y3nuA9uLmdoWH3yRVjHUUYHwsrHJ7Yzjmqv401ga5pk13BqaOqlY5oTFtMv7+cxYOB8MZT8CKAoBGKChbvQUB1Wa40uSO9t7UNuM0cbqx4+IZqtCtXurCW61fTtVskgWKC3gAgdiC21eefnk158+RQqypEOsEEDt1xNJNtA9MYxg/Sji7gjg6UW8H+Jn5wPWr8dV0gnEmkSofk4akru80N7abbp7ghDgkAelfM+aMmrQowaTHUfYcruOD8q6ucguxAwCTiur7aIFXvR6Kvah9agBBozfBxRRRj8BoAqBifL3GOR6UMm4yMZS3Uyd27vn1z86vX2fjUU8N+Jri2i6lnHbESxKql5XKMBknsiglz8wKXtYbcfbJEstvG8ck4d4m4BkaLcfx3E/jVBnjBl75GaLk1tNzoOkarBp9zNpYnv7ezWNbQXBX7ywgVljPtjnt7HNJjwT4Z6mniG2LxffrqIs0jlrkIJiiqVOGH7tRxhv5hQGNZPvRmBUcjuOOK07w94W8N6jrPiCwuFaNLO7Edu7yYOJCY0Hf0cqT8hUpJomgapFaQDTt72Vufu6rclTOOvd7IfbzMijPfz0BjeaEE1pdh4c8Nv4z1LT76LpWsMEdwYusf3JABkTOecZx71NaP4V0WymWY2UMslrexxLL1WYOyskbgjsPMWIHJ7HivPk8iOOTi1yipGOKGbOBnjPahVSzFVBJ9hWu6doum2TbpNFVbe6sCJpGu//AMrPNDuTbnI2EkZHtg0z8GW1naftGNbVJVttWlXqM3mWMQygD8e340fkKm0hRlp3ABuwJ4Nczs7bmYlj6mtePh/QVEUU1r17WOciGBrltsfUeAHHOeN5/IUa08GaAqW4k0t5k3qizrKz9bMbMSyq2cBuMLzwPY1l+XBK2hVmPYYqTzgdzXdRwRh2G34cHt9K0Xwpp+nPb+KdKvYElh+/RxRlZjhCkd0VYHjd8I7981aI/AWgqYw2jrK4ghEwS5cKmZNrygk5YBctnABx2xXq7IYhk+9duOMVtGmeCPDcosTcaawzZpJHidmN9uihLOFBGNpkfge2e1Q+teGdDg0e3fTNLa4ukiDMDcENLuhlJJ5wNmwPx7EUBl5OaMqk5wM8Z7VqPg7wlod/4UsL/U7MPLJK7GRZXHUQdUbSeynKDgc9iTzinh0LSrDSfEN5punhQ9pMpk6xYWwMMDqgBPO4u/J58tAZAKv0OuyrBErZIWNQMfSqBVnQnpphh8I/tXl8mEZpbGoqyaPiA/xBzRJfEIETqVY7lNRDD/MRTa9KpaynPJGBXlj4+O0HD2QjkM7EDAJziuoldX1DIZTxihFFWjUAIoTwpoBXP2qAPDNLHwkjqD3AJwfqKVvb65vdQmvriQm5mkMjuDjzH29qsfgq1sbuw1qO701LiUWjyQTvuyrIjNtX+EHjccnkKRiozxjZQ6f4lv7e0XZBuEka44QOocL+G7H4VQRXXlBDGWTI5B3Hg0C3EiBAsjjYSU8x8p+VatqPgLRL6I2OkTSQXSSkxO8ed46VuSGOeADIT9SR6VEN9ndjJFdS2OrTTD7sZbSJoVWWUqXV8qW5AKfw5OD2oDP1d1yyuwJPOD3oRLICMSNwePMePX+5q66j4CtrbxJY6NBqqzSXcUy+XYzJOgOFIVjgMQAM889qnb/7OtP07SL6zlvDLqGWmtpxF3CpOwTOeAwhzn5igMs6h3M29snOTnk0Imlwf3smck/Ee/v/AEFWnxJ4SttGaxEOoPP1Zmt7ndFt6UqpG528+ZcSrz9aYDQY1CmSdhuwAAvqcD++axKcY8M9GHxcuZNwXCIYzynB6j9z/Efr/egWWRQ2JGGeThjzUx+xol2EzsQBl8L28ucClbjRIGmLCUxqzt5AM4Xn9KnyxOy/zs9N0QfWl/1XP1Y/99B+VSV34i1O70+1sZZx0bUgxmNFRiQNoLMBliASBmgstJjvIjIk5ADY7fMf/M/lTybR7eW5HSd0TsQFGAcD9akskPZIeBnlHZLv+kBuZfgYjPsadwatewWd1aR3DiG6CCYHkkIcqAe4/CrJ4Y0rTJ9de3vYy9sumzSvlclWC53AZ71NH7L7YM6vqk67LvpljAvmiIfDKN2SfKM8YzkA8V0TtWeXJB45uD7Rn97qd3ezxzzzMZY4kiRl8uFRAigY/wBqj60lDeTwPvimdWKsnB/hZSpH8pI/GtAH2a2dxao9nq0zSXEaz2wkt8AxERNljnhtso49xQ3n2a2EMd3921szSqr/AHdVRGUskZdlcqxCnyt2z3WqYM7WWRU2rK6oPQMcUHWkwwMjndwfMea1Sx+zzSNN1kC81IXsQV41gCq2ZhHMSH2sdoHT3D17ZArKCpzzkUAA71PRXG2JPL/CB2qBHepbeREq5GMCueRWjcGOGupVBwqAH/bTW/uma2ERC8nJIHNGaUOgUoOPUmkZ0VoyOMgelc4xVm27I6urq6vQcQRRqKKNQAihf4aKKE8ioB9pmuajptrdWdndSR2t4AtxEpAEg/8AnBI496DXtRbV9Wu9QeMRmeUsIw2Qi9gufXAAGaYhM/xUoIMnBbH4VbBKy+LtflCBtTl8kZjUgAELtVe4Hsi8/KlJvGfiKZ7h5NUlLXEQikOFHlGQMccHzNyMHk1Ei0JUlXBA75FGFjIfhZT9KmyLQ7ufEus3V/Z389/K11ZAfd5MDMeDnPbvnnJ70d/FWuuSX1KUkqF5A7BGjx2/ysw/GmJsXCkk8D6frRoLESvtMyp82FNkNWK6nr+qaqLUahePOLRNkG4DyDj279hyfakf2peb93WOSCO3oTmpKHRLORCZdXijxyQIWY1GyWah2CSlgOx2Yz/Ws7QkdF8mPhOgF1K6UgrMQR24+WP7UL6peOMNMcZJ7ep7/wBzXNY4VSJM5/205TRXaDrCdceo2nIqfojSnlaq2MoL2eBCkUhVWOSPwxSiapeRsWWYgn5fQf8AwUcadxlpNoz/AJP+a5NMkc4VwR74q3AilmXCbAh1a+glMsNwUcxNCWAHKMMEVP6Z9oGvW15DLdXb3cMbmTottXc2CAd2M8E5/P3qvHT3Vipbkf7a42OOC5z/AOn/ADV2iYak3bJ698d61daMlibmRZDOZZ7hWGZeVKjGPKBsXt7CmN34w8QXjO1xqUrb1ZSNqgYZChAwOMqSPx96YCyTBPX/AA2/8133A8Yfv8qbImjJQ+OPEvUkf9rTBpYRC+FXBQbvl38zc9+TUNe3tzf3DXF5KZZmABcgDgDA7fIUqdPxjbKCT2GMUU2RAyXH4CmyDi0NKkdw2L9KbG2/3ilhxhTzipJpoLgHAzzRXIG7A9KE8njNCY2KEgZ/GslGFdQkcmurqYAFCDUt/h28/wBSD+Y/pXf4dvP9SD+Y/pQEVmhB4NSn+Hbz/Ug/mP6UI8O3n+pB/Mf0qAihz2pVHYABh29akP8AD15/qQfzH9KMNBvx2mgx/wCx/SlAYrKu7g4HtSySAAHJH0px+wb71lt/zP6UP7CvvSWAfRm/SsuJUxr1GwQMkmhGdoLYNOhod8BjqwfzH9KOdHvym3qQfzt+lTUtjWNlbOXwfajMAmAmOR3o37Avv9aD+Y/pXf4fvv8AWh/nb9KaF24BtbZrh2VJQCOcZxn86eCK6id4UljIX/I2Tx9O9NU0TUE+G4iH0c/pR00rVI/huohk54Y/pWXjZuORIMBPLKN0bE/Q05SFkjIdHVj8PHOPlREtdaX/APbhYdvMScf0o9zDrV0irLcWxVe2MjH9Ky8cjayQEVeSCIKy8HO33zRJbqSWNB0yp/iPvR5dP1OQjE0CDHYMf0pudD1AnPXhyf8Ae36VVi+zLyL0JTFo2BBBB745rkvJUbchO4DynHrRzoN+Rjrw49t7fpXDQb8dpof5j+lb0Mbv0KDUZABvTf77gKaPMWzhCBnO3HFORouogY68P8x/SjDSNSAwJ4MfU/pTSg8jfYyOSfKpzXZfsUp8dH1EnPVt8/8Asf0o/wCytRC4Mlsfnk/pU1ZLRFnceynIpJpwrHZnkYNSbaJqBz+/hGf9x/Sk/wDDt4f/ACQfzH9K2o/ZGyIzXVLf4dvP9SD+Y/pXVoyf/9k=">
            <a:extLst>
              <a:ext uri="{FF2B5EF4-FFF2-40B4-BE49-F238E27FC236}">
                <a16:creationId xmlns:a16="http://schemas.microsoft.com/office/drawing/2014/main" id="{34F6DF51-57B9-4C97-9351-8AC5D863DCBE}"/>
              </a:ext>
            </a:extLst>
          </p:cNvPr>
          <p:cNvSpPr>
            <a:spLocks noChangeAspect="1" noChangeArrowheads="1"/>
          </p:cNvSpPr>
          <p:nvPr/>
        </p:nvSpPr>
        <p:spPr bwMode="auto">
          <a:xfrm>
            <a:off x="1639888"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a:spcBef>
                <a:spcPct val="20000"/>
              </a:spcBef>
              <a:buChar char="•"/>
              <a:defRPr sz="3200">
                <a:solidFill>
                  <a:schemeClr val="tx1"/>
                </a:solidFill>
                <a:latin typeface="Arial" panose="020B0604020202020204" pitchFamily="34" charset="0"/>
                <a:ea typeface="Osaka" charset="-128"/>
              </a:defRPr>
            </a:lvl1pPr>
            <a:lvl2pPr marL="742950" indent="-285750" defTabSz="457200">
              <a:spcBef>
                <a:spcPct val="20000"/>
              </a:spcBef>
              <a:buChar char="–"/>
              <a:defRPr sz="2800">
                <a:solidFill>
                  <a:schemeClr val="tx1"/>
                </a:solidFill>
                <a:latin typeface="Arial" panose="020B0604020202020204" pitchFamily="34" charset="0"/>
                <a:ea typeface="Osaka" charset="-128"/>
              </a:defRPr>
            </a:lvl2pPr>
            <a:lvl3pPr marL="1143000" indent="-228600" defTabSz="457200">
              <a:spcBef>
                <a:spcPct val="20000"/>
              </a:spcBef>
              <a:buChar char="•"/>
              <a:defRPr sz="2400">
                <a:solidFill>
                  <a:schemeClr val="tx1"/>
                </a:solidFill>
                <a:latin typeface="Arial" panose="020B0604020202020204" pitchFamily="34" charset="0"/>
                <a:ea typeface="Osaka" charset="-128"/>
              </a:defRPr>
            </a:lvl3pPr>
            <a:lvl4pPr marL="1600200" indent="-228600" defTabSz="457200">
              <a:spcBef>
                <a:spcPct val="20000"/>
              </a:spcBef>
              <a:buChar char="–"/>
              <a:defRPr sz="2000">
                <a:solidFill>
                  <a:schemeClr val="tx1"/>
                </a:solidFill>
                <a:latin typeface="Arial" panose="020B0604020202020204" pitchFamily="34" charset="0"/>
                <a:ea typeface="Osaka" charset="-128"/>
              </a:defRPr>
            </a:lvl4pPr>
            <a:lvl5pPr marL="2057400" indent="-228600" defTabSz="457200">
              <a:spcBef>
                <a:spcPct val="20000"/>
              </a:spcBef>
              <a:buChar char="»"/>
              <a:defRPr sz="2000">
                <a:solidFill>
                  <a:schemeClr val="tx1"/>
                </a:solidFill>
                <a:latin typeface="Arial" panose="020B0604020202020204" pitchFamily="34" charset="0"/>
                <a:ea typeface="Osaka"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0" fontAlgn="base" hangingPunct="0">
              <a:spcBef>
                <a:spcPct val="0"/>
              </a:spcBef>
              <a:spcAft>
                <a:spcPct val="0"/>
              </a:spcAft>
              <a:buNone/>
            </a:pPr>
            <a:endParaRPr lang="en-US" altLang="en-US" sz="1800">
              <a:solidFill>
                <a:srgbClr val="000000"/>
              </a:solidFill>
              <a:ea typeface="MS PGothic" panose="020B0600070205080204" pitchFamily="34" charset="-128"/>
              <a:cs typeface="Arial" panose="020B0604020202020204"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8D7C0D3-896F-4BBB-A220-33D724ED0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6">
            <a:extLst>
              <a:ext uri="{FF2B5EF4-FFF2-40B4-BE49-F238E27FC236}">
                <a16:creationId xmlns:a16="http://schemas.microsoft.com/office/drawing/2014/main" id="{2AA3A18B-202B-4C39-BC9E-ED4D6E98D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08003"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AC94672E-068C-4CF1-8438-22EA8E7C6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08004"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8">
            <a:extLst>
              <a:ext uri="{FF2B5EF4-FFF2-40B4-BE49-F238E27FC236}">
                <a16:creationId xmlns:a16="http://schemas.microsoft.com/office/drawing/2014/main" id="{3B48638D-7038-4CAA-88F7-1E3494C4D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16688"/>
            <a:ext cx="6090256" cy="528925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1EBBD7-9DE8-4718-B525-6FEE9F1B1119}"/>
              </a:ext>
            </a:extLst>
          </p:cNvPr>
          <p:cNvSpPr>
            <a:spLocks noGrp="1"/>
          </p:cNvSpPr>
          <p:nvPr>
            <p:ph type="title"/>
          </p:nvPr>
        </p:nvSpPr>
        <p:spPr>
          <a:xfrm>
            <a:off x="867564" y="1207827"/>
            <a:ext cx="4703910" cy="4203510"/>
          </a:xfrm>
        </p:spPr>
        <p:txBody>
          <a:bodyPr>
            <a:normAutofit/>
          </a:bodyPr>
          <a:lstStyle/>
          <a:p>
            <a:pPr algn="r"/>
            <a:r>
              <a:rPr lang="en-US" sz="3600" b="1" dirty="0">
                <a:solidFill>
                  <a:srgbClr val="FFFFFF"/>
                </a:solidFill>
              </a:rPr>
              <a:t>Representation</a:t>
            </a:r>
          </a:p>
        </p:txBody>
      </p:sp>
      <p:sp>
        <p:nvSpPr>
          <p:cNvPr id="17" name="Rectangle 8">
            <a:extLst>
              <a:ext uri="{FF2B5EF4-FFF2-40B4-BE49-F238E27FC236}">
                <a16:creationId xmlns:a16="http://schemas.microsoft.com/office/drawing/2014/main" id="{7BA74AD2-45D9-4D21-A436-71C6744C1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66816" y="1352302"/>
            <a:ext cx="582213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9A4FE7-2C0C-4BCF-8349-3820BA0FE58E}"/>
              </a:ext>
            </a:extLst>
          </p:cNvPr>
          <p:cNvSpPr>
            <a:spLocks noGrp="1"/>
          </p:cNvSpPr>
          <p:nvPr>
            <p:ph idx="1"/>
          </p:nvPr>
        </p:nvSpPr>
        <p:spPr>
          <a:xfrm>
            <a:off x="6689354" y="1692323"/>
            <a:ext cx="4704256" cy="4361924"/>
          </a:xfrm>
        </p:spPr>
        <p:txBody>
          <a:bodyPr anchor="ctr">
            <a:normAutofit/>
          </a:bodyPr>
          <a:lstStyle/>
          <a:p>
            <a:r>
              <a:rPr lang="en-US" sz="2000" b="1" dirty="0">
                <a:solidFill>
                  <a:srgbClr val="FEFFFF"/>
                </a:solidFill>
              </a:rPr>
              <a:t>40%  </a:t>
            </a:r>
            <a:r>
              <a:rPr lang="en-US" sz="2000" b="1" i="1" dirty="0">
                <a:solidFill>
                  <a:srgbClr val="FEFFFF"/>
                </a:solidFill>
              </a:rPr>
              <a:t>switched</a:t>
            </a:r>
            <a:r>
              <a:rPr lang="en-US" sz="2000" b="1" dirty="0">
                <a:solidFill>
                  <a:srgbClr val="FEFFFF"/>
                </a:solidFill>
              </a:rPr>
              <a:t> out of S&amp;E majors, compared with 29% of White peers     </a:t>
            </a:r>
          </a:p>
          <a:p>
            <a:r>
              <a:rPr lang="en-US" sz="2000" b="1" dirty="0">
                <a:solidFill>
                  <a:srgbClr val="FEFFFF"/>
                </a:solidFill>
              </a:rPr>
              <a:t>1.6 times more than Whites to </a:t>
            </a:r>
            <a:r>
              <a:rPr lang="en-US" sz="2000" b="1" i="1" dirty="0">
                <a:solidFill>
                  <a:srgbClr val="FEFFFF"/>
                </a:solidFill>
              </a:rPr>
              <a:t>withdraw from or receive D’s, F’s or incomplete grades </a:t>
            </a:r>
            <a:r>
              <a:rPr lang="en-US" sz="2000" b="1" dirty="0">
                <a:solidFill>
                  <a:srgbClr val="FEFFFF"/>
                </a:solidFill>
              </a:rPr>
              <a:t>in S&amp;E “weed-out” courses</a:t>
            </a:r>
          </a:p>
          <a:p>
            <a:r>
              <a:rPr lang="en-US" sz="2000" b="1" dirty="0">
                <a:solidFill>
                  <a:srgbClr val="FEFFFF"/>
                </a:solidFill>
              </a:rPr>
              <a:t>Less likely to identify a professor as a mentor</a:t>
            </a:r>
          </a:p>
        </p:txBody>
      </p:sp>
      <p:sp>
        <p:nvSpPr>
          <p:cNvPr id="4" name="Slide Number Placeholder 3">
            <a:extLst>
              <a:ext uri="{FF2B5EF4-FFF2-40B4-BE49-F238E27FC236}">
                <a16:creationId xmlns:a16="http://schemas.microsoft.com/office/drawing/2014/main" id="{D8C51BF3-C57D-4AEA-A5CA-89D19C386342}"/>
              </a:ext>
            </a:extLst>
          </p:cNvPr>
          <p:cNvSpPr>
            <a:spLocks noGrp="1"/>
          </p:cNvSpPr>
          <p:nvPr>
            <p:ph type="sldNum" sz="quarter" idx="12"/>
          </p:nvPr>
        </p:nvSpPr>
        <p:spPr>
          <a:xfrm>
            <a:off x="10709589" y="6222097"/>
            <a:ext cx="682311" cy="32004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9573DD0-E0F6-4F3F-96C4-CFE350739090}" type="slidenum">
              <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030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8D7C0D3-896F-4BBB-A220-33D724ED0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6">
            <a:extLst>
              <a:ext uri="{FF2B5EF4-FFF2-40B4-BE49-F238E27FC236}">
                <a16:creationId xmlns:a16="http://schemas.microsoft.com/office/drawing/2014/main" id="{2AA3A18B-202B-4C39-BC9E-ED4D6E98D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08003"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AC94672E-068C-4CF1-8438-22EA8E7C6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08004"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8">
            <a:extLst>
              <a:ext uri="{FF2B5EF4-FFF2-40B4-BE49-F238E27FC236}">
                <a16:creationId xmlns:a16="http://schemas.microsoft.com/office/drawing/2014/main" id="{3B48638D-7038-4CAA-88F7-1E3494C4D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16688"/>
            <a:ext cx="6090256" cy="528925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4489F2-19CF-4D09-A50B-B9D1D1BF27B0}"/>
              </a:ext>
            </a:extLst>
          </p:cNvPr>
          <p:cNvSpPr>
            <a:spLocks noGrp="1"/>
          </p:cNvSpPr>
          <p:nvPr>
            <p:ph type="title"/>
          </p:nvPr>
        </p:nvSpPr>
        <p:spPr>
          <a:xfrm>
            <a:off x="867564" y="1207827"/>
            <a:ext cx="4703910" cy="4203510"/>
          </a:xfrm>
        </p:spPr>
        <p:txBody>
          <a:bodyPr>
            <a:normAutofit/>
          </a:bodyPr>
          <a:lstStyle/>
          <a:p>
            <a:pPr algn="r"/>
            <a:r>
              <a:rPr lang="en-US" sz="3600" b="1">
                <a:solidFill>
                  <a:srgbClr val="FFFFFF"/>
                </a:solidFill>
              </a:rPr>
              <a:t>Representation: Workforce (Ages 25 and Older)</a:t>
            </a:r>
          </a:p>
        </p:txBody>
      </p:sp>
      <p:sp>
        <p:nvSpPr>
          <p:cNvPr id="17" name="Rectangle 8">
            <a:extLst>
              <a:ext uri="{FF2B5EF4-FFF2-40B4-BE49-F238E27FC236}">
                <a16:creationId xmlns:a16="http://schemas.microsoft.com/office/drawing/2014/main" id="{7BA74AD2-45D9-4D21-A436-71C6744C1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66816" y="1352302"/>
            <a:ext cx="582213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838C478-9F91-4F0D-8470-35FE8C1DAB3D}"/>
              </a:ext>
            </a:extLst>
          </p:cNvPr>
          <p:cNvSpPr>
            <a:spLocks noGrp="1"/>
          </p:cNvSpPr>
          <p:nvPr>
            <p:ph idx="1"/>
          </p:nvPr>
        </p:nvSpPr>
        <p:spPr>
          <a:xfrm>
            <a:off x="6689354" y="1692323"/>
            <a:ext cx="4704256" cy="4361924"/>
          </a:xfrm>
        </p:spPr>
        <p:txBody>
          <a:bodyPr anchor="ctr">
            <a:normAutofit/>
          </a:bodyPr>
          <a:lstStyle/>
          <a:p>
            <a:r>
              <a:rPr lang="en-US" sz="2000" b="1" dirty="0">
                <a:solidFill>
                  <a:srgbClr val="FEFFFF"/>
                </a:solidFill>
              </a:rPr>
              <a:t>Blacks comprise 11% of all employed adults, compared with 9% employed in S&amp;E occupations</a:t>
            </a:r>
          </a:p>
        </p:txBody>
      </p:sp>
      <p:sp>
        <p:nvSpPr>
          <p:cNvPr id="4" name="Slide Number Placeholder 3">
            <a:extLst>
              <a:ext uri="{FF2B5EF4-FFF2-40B4-BE49-F238E27FC236}">
                <a16:creationId xmlns:a16="http://schemas.microsoft.com/office/drawing/2014/main" id="{DD63F710-E229-4102-81FD-BD6745649D1B}"/>
              </a:ext>
            </a:extLst>
          </p:cNvPr>
          <p:cNvSpPr>
            <a:spLocks noGrp="1"/>
          </p:cNvSpPr>
          <p:nvPr>
            <p:ph type="sldNum" sz="quarter" idx="12"/>
          </p:nvPr>
        </p:nvSpPr>
        <p:spPr>
          <a:xfrm>
            <a:off x="10709589" y="6222097"/>
            <a:ext cx="682311" cy="32004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9573DD0-E0F6-4F3F-96C4-CFE350739090}" type="slidenum">
              <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026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6ACCEA-78E3-4817-91BD-CE27B6141C72}"/>
              </a:ext>
            </a:extLst>
          </p:cNvPr>
          <p:cNvSpPr>
            <a:spLocks noGrp="1"/>
          </p:cNvSpPr>
          <p:nvPr>
            <p:ph type="title"/>
          </p:nvPr>
        </p:nvSpPr>
        <p:spPr>
          <a:xfrm>
            <a:off x="841248" y="548640"/>
            <a:ext cx="3600860" cy="5431536"/>
          </a:xfrm>
        </p:spPr>
        <p:txBody>
          <a:bodyPr>
            <a:normAutofit/>
          </a:bodyPr>
          <a:lstStyle/>
          <a:p>
            <a:r>
              <a:rPr lang="en-US" sz="4200" b="1"/>
              <a:t>Strategies to Increase Representation</a:t>
            </a:r>
          </a:p>
        </p:txBody>
      </p:sp>
      <p:sp>
        <p:nvSpPr>
          <p:cNvPr id="4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89F0E57-2DCD-41E5-8337-7D000E735C7B}"/>
              </a:ext>
            </a:extLst>
          </p:cNvPr>
          <p:cNvSpPr>
            <a:spLocks noGrp="1"/>
          </p:cNvSpPr>
          <p:nvPr>
            <p:ph idx="1"/>
          </p:nvPr>
        </p:nvSpPr>
        <p:spPr>
          <a:xfrm>
            <a:off x="5126418" y="552091"/>
            <a:ext cx="6224335" cy="5431536"/>
          </a:xfrm>
        </p:spPr>
        <p:txBody>
          <a:bodyPr anchor="ctr">
            <a:normAutofit/>
          </a:bodyPr>
          <a:lstStyle/>
          <a:p>
            <a:pPr marL="0" indent="0">
              <a:buNone/>
            </a:pPr>
            <a:r>
              <a:rPr lang="en-US" sz="3600" b="1" dirty="0"/>
              <a:t>Policies</a:t>
            </a:r>
          </a:p>
          <a:p>
            <a:endParaRPr lang="en-US" sz="3600" dirty="0"/>
          </a:p>
          <a:p>
            <a:r>
              <a:rPr lang="en-US" sz="3600" dirty="0"/>
              <a:t>National Science Foundation Proposal Criteria</a:t>
            </a:r>
          </a:p>
          <a:p>
            <a:pPr lvl="1"/>
            <a:r>
              <a:rPr lang="en-US" sz="3200" dirty="0"/>
              <a:t>Intellectual merit</a:t>
            </a:r>
          </a:p>
          <a:p>
            <a:pPr lvl="1"/>
            <a:r>
              <a:rPr lang="en-US" sz="3200" dirty="0"/>
              <a:t>Broader Impacts </a:t>
            </a:r>
          </a:p>
          <a:p>
            <a:pPr marL="457200" lvl="1" indent="0">
              <a:buNone/>
            </a:pPr>
            <a:r>
              <a:rPr lang="en-US" sz="3200" dirty="0">
                <a:highlight>
                  <a:srgbClr val="FFFF00"/>
                </a:highlight>
              </a:rPr>
              <a:t>Broaden participation: Committee on Equal Opportunity in Science and Engineer (CEOSE)</a:t>
            </a:r>
          </a:p>
          <a:p>
            <a:pPr marL="457200" lvl="1" indent="0">
              <a:buNone/>
            </a:pPr>
            <a:endParaRPr lang="en-US" sz="3200" dirty="0"/>
          </a:p>
        </p:txBody>
      </p:sp>
      <p:sp>
        <p:nvSpPr>
          <p:cNvPr id="4" name="Slide Number Placeholder 3">
            <a:extLst>
              <a:ext uri="{FF2B5EF4-FFF2-40B4-BE49-F238E27FC236}">
                <a16:creationId xmlns:a16="http://schemas.microsoft.com/office/drawing/2014/main" id="{0D74A15F-1EB2-44D6-AF6A-706AFB5990EA}"/>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9573DD0-E0F6-4F3F-96C4-CFE3507390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370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E8B254-9E0D-4770-BE3B-0D2E9F246BEC}"/>
              </a:ext>
            </a:extLst>
          </p:cNvPr>
          <p:cNvSpPr>
            <a:spLocks noGrp="1"/>
          </p:cNvSpPr>
          <p:nvPr>
            <p:ph type="title"/>
          </p:nvPr>
        </p:nvSpPr>
        <p:spPr>
          <a:xfrm>
            <a:off x="841248" y="548640"/>
            <a:ext cx="3600860" cy="5431536"/>
          </a:xfrm>
        </p:spPr>
        <p:txBody>
          <a:bodyPr>
            <a:normAutofit/>
          </a:bodyPr>
          <a:lstStyle/>
          <a:p>
            <a:r>
              <a:rPr lang="en-US" sz="4200" b="1"/>
              <a:t>Strategies to Increase Representation</a:t>
            </a: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C5D29A5-0DB5-47EC-AC2B-430D5E9E6157}"/>
              </a:ext>
            </a:extLst>
          </p:cNvPr>
          <p:cNvSpPr>
            <a:spLocks noGrp="1"/>
          </p:cNvSpPr>
          <p:nvPr>
            <p:ph idx="1"/>
          </p:nvPr>
        </p:nvSpPr>
        <p:spPr>
          <a:xfrm>
            <a:off x="5129465" y="713232"/>
            <a:ext cx="6224335" cy="5431536"/>
          </a:xfrm>
        </p:spPr>
        <p:txBody>
          <a:bodyPr anchor="ctr">
            <a:normAutofit/>
          </a:bodyPr>
          <a:lstStyle/>
          <a:p>
            <a:pPr marL="0" indent="0">
              <a:buNone/>
            </a:pPr>
            <a:r>
              <a:rPr lang="en-US" sz="3600" b="1" dirty="0"/>
              <a:t>Programs</a:t>
            </a:r>
          </a:p>
          <a:p>
            <a:pPr marL="0" indent="0">
              <a:buNone/>
            </a:pPr>
            <a:endParaRPr lang="en-US" sz="2200" dirty="0"/>
          </a:p>
          <a:p>
            <a:r>
              <a:rPr lang="en-US" sz="3200" dirty="0"/>
              <a:t>Federal agency policies changed the eligibility language of diversity programs in search for </a:t>
            </a:r>
            <a:r>
              <a:rPr lang="en-US" sz="3200" dirty="0">
                <a:solidFill>
                  <a:srgbClr val="FF0000"/>
                </a:solidFill>
              </a:rPr>
              <a:t>race-neutral </a:t>
            </a:r>
            <a:r>
              <a:rPr lang="en-US" sz="3200" dirty="0"/>
              <a:t>surrogates</a:t>
            </a:r>
          </a:p>
          <a:p>
            <a:pPr marL="0" indent="0">
              <a:buNone/>
            </a:pPr>
            <a:endParaRPr lang="en-US" sz="3200" dirty="0"/>
          </a:p>
        </p:txBody>
      </p:sp>
      <p:sp>
        <p:nvSpPr>
          <p:cNvPr id="4" name="Slide Number Placeholder 3">
            <a:extLst>
              <a:ext uri="{FF2B5EF4-FFF2-40B4-BE49-F238E27FC236}">
                <a16:creationId xmlns:a16="http://schemas.microsoft.com/office/drawing/2014/main" id="{635EF2D7-0061-44E0-AFE2-DAD2B65CFAE4}"/>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9573DD0-E0F6-4F3F-96C4-CFE35073909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14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DB051D-6CD9-4829-AA0C-224C2E11E7F5}"/>
              </a:ext>
            </a:extLst>
          </p:cNvPr>
          <p:cNvSpPr>
            <a:spLocks noGrp="1"/>
          </p:cNvSpPr>
          <p:nvPr>
            <p:ph type="title"/>
          </p:nvPr>
        </p:nvSpPr>
        <p:spPr>
          <a:xfrm>
            <a:off x="841248" y="548640"/>
            <a:ext cx="3600860" cy="5431536"/>
          </a:xfrm>
        </p:spPr>
        <p:txBody>
          <a:bodyPr>
            <a:normAutofit/>
          </a:bodyPr>
          <a:lstStyle/>
          <a:p>
            <a:r>
              <a:rPr lang="en-US" sz="5400" b="1"/>
              <a:t>Program Evaluation</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04DA7DA-9D48-4A58-9996-A4152134AAED}"/>
              </a:ext>
            </a:extLst>
          </p:cNvPr>
          <p:cNvSpPr>
            <a:spLocks noGrp="1"/>
          </p:cNvSpPr>
          <p:nvPr>
            <p:ph idx="1"/>
          </p:nvPr>
        </p:nvSpPr>
        <p:spPr>
          <a:xfrm>
            <a:off x="5126418" y="230345"/>
            <a:ext cx="6224335" cy="5753282"/>
          </a:xfrm>
        </p:spPr>
        <p:txBody>
          <a:bodyPr anchor="ctr">
            <a:normAutofit/>
          </a:bodyPr>
          <a:lstStyle/>
          <a:p>
            <a:endParaRPr lang="en-US" sz="3200" dirty="0">
              <a:solidFill>
                <a:srgbClr val="FF0000"/>
              </a:solidFill>
            </a:endParaRPr>
          </a:p>
          <a:p>
            <a:endParaRPr lang="en-US" sz="3200" dirty="0">
              <a:solidFill>
                <a:srgbClr val="FF0000"/>
              </a:solidFill>
            </a:endParaRPr>
          </a:p>
          <a:p>
            <a:endParaRPr lang="en-US" sz="3200" dirty="0">
              <a:solidFill>
                <a:srgbClr val="FF0000"/>
              </a:solidFill>
            </a:endParaRPr>
          </a:p>
          <a:p>
            <a:r>
              <a:rPr lang="en-US" sz="3200" b="1" dirty="0"/>
              <a:t>Measurable objectives—effectiveness of programs.</a:t>
            </a:r>
          </a:p>
          <a:p>
            <a:r>
              <a:rPr lang="en-US" sz="3200" b="1" dirty="0"/>
              <a:t>Best strategy for providing information on what is effective and what is not.</a:t>
            </a:r>
          </a:p>
          <a:p>
            <a:r>
              <a:rPr lang="en-US" sz="3200" b="1" dirty="0"/>
              <a:t>Provide real-time continuous feedback to guide in design, planning, and implementation.</a:t>
            </a:r>
          </a:p>
          <a:p>
            <a:pPr marL="0" indent="0">
              <a:buNone/>
            </a:pPr>
            <a:endParaRPr lang="en-US" sz="3200" b="1" dirty="0"/>
          </a:p>
          <a:p>
            <a:pPr marL="0" indent="0">
              <a:buNone/>
            </a:pPr>
            <a:endParaRPr lang="en-US" sz="2200" dirty="0"/>
          </a:p>
          <a:p>
            <a:pPr marL="0" indent="0">
              <a:buNone/>
            </a:pPr>
            <a:endParaRPr lang="en-US" sz="2200" dirty="0"/>
          </a:p>
          <a:p>
            <a:endParaRPr lang="en-US" sz="2200" dirty="0"/>
          </a:p>
          <a:p>
            <a:endParaRPr lang="en-US" sz="2200" dirty="0"/>
          </a:p>
        </p:txBody>
      </p:sp>
      <p:sp>
        <p:nvSpPr>
          <p:cNvPr id="4" name="Slide Number Placeholder 3">
            <a:extLst>
              <a:ext uri="{FF2B5EF4-FFF2-40B4-BE49-F238E27FC236}">
                <a16:creationId xmlns:a16="http://schemas.microsoft.com/office/drawing/2014/main" id="{C1283C19-76EB-447E-9480-1D8140037911}"/>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9573DD0-E0F6-4F3F-96C4-CFE3507390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280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7"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88"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0"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9C3132-84FC-41E3-B559-B2E1E3D201E9}"/>
              </a:ext>
            </a:extLst>
          </p:cNvPr>
          <p:cNvSpPr>
            <a:spLocks noGrp="1"/>
          </p:cNvSpPr>
          <p:nvPr>
            <p:ph type="title"/>
          </p:nvPr>
        </p:nvSpPr>
        <p:spPr>
          <a:xfrm>
            <a:off x="1043631" y="809898"/>
            <a:ext cx="9942716" cy="1554480"/>
          </a:xfrm>
        </p:spPr>
        <p:txBody>
          <a:bodyPr anchor="ctr">
            <a:normAutofit/>
          </a:bodyPr>
          <a:lstStyle/>
          <a:p>
            <a:r>
              <a:rPr lang="en-US" sz="4800" b="1" dirty="0"/>
              <a:t>Implications</a:t>
            </a:r>
          </a:p>
        </p:txBody>
      </p:sp>
      <p:sp>
        <p:nvSpPr>
          <p:cNvPr id="3" name="Content Placeholder 2">
            <a:extLst>
              <a:ext uri="{FF2B5EF4-FFF2-40B4-BE49-F238E27FC236}">
                <a16:creationId xmlns:a16="http://schemas.microsoft.com/office/drawing/2014/main" id="{2A24E3D9-BB0A-4ECE-AB90-9F678882C433}"/>
              </a:ext>
            </a:extLst>
          </p:cNvPr>
          <p:cNvSpPr>
            <a:spLocks noGrp="1"/>
          </p:cNvSpPr>
          <p:nvPr>
            <p:ph idx="1"/>
          </p:nvPr>
        </p:nvSpPr>
        <p:spPr>
          <a:xfrm>
            <a:off x="1045028" y="2704015"/>
            <a:ext cx="9941319" cy="3704530"/>
          </a:xfrm>
        </p:spPr>
        <p:txBody>
          <a:bodyPr anchor="ctr">
            <a:normAutofit/>
          </a:bodyPr>
          <a:lstStyle/>
          <a:p>
            <a:endParaRPr lang="en-US" sz="3200" dirty="0"/>
          </a:p>
          <a:p>
            <a:r>
              <a:rPr lang="en-US" sz="3200" b="1" dirty="0"/>
              <a:t>Replicating and scaling are problematic—lack sufficient evidence as to what works and under what conditions.</a:t>
            </a:r>
          </a:p>
          <a:p>
            <a:r>
              <a:rPr lang="en-US" sz="3200" b="1" dirty="0"/>
              <a:t>Potential exemplar: (Freeman Hrabowski III)</a:t>
            </a:r>
          </a:p>
          <a:p>
            <a:pPr lvl="1"/>
            <a:r>
              <a:rPr lang="en-US" sz="3200" b="1" i="1" dirty="0"/>
              <a:t>Meyerhoff Scholars Program</a:t>
            </a:r>
            <a:r>
              <a:rPr lang="en-US" sz="3200" b="1" dirty="0"/>
              <a:t> and the transformation of the University of Maryland, Baltimore County (UMBC)</a:t>
            </a:r>
          </a:p>
          <a:p>
            <a:pPr marL="457200" lvl="1" indent="0">
              <a:buNone/>
            </a:pPr>
            <a:endParaRPr lang="en-US" sz="3200" dirty="0"/>
          </a:p>
          <a:p>
            <a:pPr marL="457200" lvl="1" indent="0">
              <a:buNone/>
            </a:pPr>
            <a:endParaRPr lang="en-US" sz="3200" dirty="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5435397-5C7C-4C43-BC9E-7D9CDD8B0518}"/>
              </a:ext>
            </a:extLst>
          </p:cNvPr>
          <p:cNvSpPr>
            <a:spLocks noGrp="1"/>
          </p:cNvSpPr>
          <p:nvPr>
            <p:ph type="sldNum" sz="quarter" idx="12"/>
          </p:nvPr>
        </p:nvSpPr>
        <p:spPr>
          <a:xfrm>
            <a:off x="8610600" y="649224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9573DD0-E0F6-4F3F-96C4-CFE3507390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441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132914-75BC-4A05-9F7E-A54165058569}"/>
              </a:ext>
            </a:extLst>
          </p:cNvPr>
          <p:cNvSpPr>
            <a:spLocks noGrp="1"/>
          </p:cNvSpPr>
          <p:nvPr>
            <p:ph type="title"/>
          </p:nvPr>
        </p:nvSpPr>
        <p:spPr>
          <a:xfrm>
            <a:off x="1043631" y="809898"/>
            <a:ext cx="9942716" cy="1554480"/>
          </a:xfrm>
        </p:spPr>
        <p:txBody>
          <a:bodyPr anchor="ctr">
            <a:normAutofit/>
          </a:bodyPr>
          <a:lstStyle/>
          <a:p>
            <a:r>
              <a:rPr lang="en-US" sz="3600" b="1" dirty="0"/>
              <a:t>Implications</a:t>
            </a:r>
          </a:p>
        </p:txBody>
      </p:sp>
      <p:sp>
        <p:nvSpPr>
          <p:cNvPr id="3" name="Content Placeholder 2">
            <a:extLst>
              <a:ext uri="{FF2B5EF4-FFF2-40B4-BE49-F238E27FC236}">
                <a16:creationId xmlns:a16="http://schemas.microsoft.com/office/drawing/2014/main" id="{7EE2B40F-0D7A-49F4-8AAB-4450F67BC868}"/>
              </a:ext>
            </a:extLst>
          </p:cNvPr>
          <p:cNvSpPr>
            <a:spLocks noGrp="1"/>
          </p:cNvSpPr>
          <p:nvPr>
            <p:ph idx="1"/>
          </p:nvPr>
        </p:nvSpPr>
        <p:spPr>
          <a:xfrm>
            <a:off x="1045028" y="2911876"/>
            <a:ext cx="9941319" cy="3488920"/>
          </a:xfrm>
        </p:spPr>
        <p:txBody>
          <a:bodyPr anchor="ctr">
            <a:normAutofit fontScale="25000" lnSpcReduction="20000"/>
          </a:bodyPr>
          <a:lstStyle/>
          <a:p>
            <a:pPr marL="0" indent="0">
              <a:buNone/>
            </a:pPr>
            <a:endParaRPr lang="en-US" sz="2200" dirty="0"/>
          </a:p>
          <a:p>
            <a:pPr marL="0" indent="0">
              <a:buNone/>
            </a:pPr>
            <a:endParaRPr lang="en-US" sz="2200" dirty="0"/>
          </a:p>
          <a:p>
            <a:pPr marL="0" indent="0">
              <a:buNone/>
            </a:pPr>
            <a:endParaRPr lang="en-US" sz="2200" b="1" i="1" dirty="0"/>
          </a:p>
          <a:p>
            <a:pPr marL="0" indent="0">
              <a:buNone/>
            </a:pPr>
            <a:endParaRPr lang="en-US" sz="3200" b="1" i="1" dirty="0"/>
          </a:p>
          <a:p>
            <a:endParaRPr lang="en-US" sz="3800" dirty="0"/>
          </a:p>
          <a:p>
            <a:endParaRPr lang="en-US" sz="3800" dirty="0"/>
          </a:p>
          <a:p>
            <a:r>
              <a:rPr lang="en-US" sz="7400" dirty="0"/>
              <a:t>McNutt (2020) called for the creation of…</a:t>
            </a:r>
          </a:p>
          <a:p>
            <a:pPr lvl="1" algn="just">
              <a:lnSpc>
                <a:spcPct val="170000"/>
              </a:lnSpc>
            </a:pPr>
            <a:r>
              <a:rPr lang="en-US" sz="7400" dirty="0"/>
              <a:t>“a new type of </a:t>
            </a:r>
            <a:r>
              <a:rPr lang="en-US" sz="7400" b="1" dirty="0"/>
              <a:t>convergence of the natural and social sciences</a:t>
            </a:r>
            <a:r>
              <a:rPr lang="en-US" sz="7400" dirty="0"/>
              <a:t> so that the impact of an initiative on people can be anticipated in advance and the project can be modified if necessary to avoid undesirable outcomes.”</a:t>
            </a:r>
          </a:p>
          <a:p>
            <a:pPr>
              <a:lnSpc>
                <a:spcPct val="170000"/>
              </a:lnSpc>
            </a:pPr>
            <a:r>
              <a:rPr lang="en-US" sz="7400" dirty="0"/>
              <a:t>Transforming societal and institutional inequality requires a sustained societal commitment rather than an episodic approach following each consciousness-raising racist act.</a:t>
            </a:r>
          </a:p>
          <a:p>
            <a:pPr marL="0" indent="0">
              <a:buNone/>
            </a:pPr>
            <a:endParaRPr lang="en-US" sz="7400" dirty="0"/>
          </a:p>
          <a:p>
            <a:pPr marL="0" indent="0">
              <a:buNone/>
            </a:pPr>
            <a:endParaRPr lang="en-US" sz="26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C0A306F-8EE0-4335-94B1-6982986C056A}"/>
              </a:ext>
            </a:extLst>
          </p:cNvPr>
          <p:cNvSpPr>
            <a:spLocks noGrp="1"/>
          </p:cNvSpPr>
          <p:nvPr>
            <p:ph type="sldNum" sz="quarter" idx="12"/>
          </p:nvPr>
        </p:nvSpPr>
        <p:spPr>
          <a:xfrm>
            <a:off x="8610600" y="649224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9573DD0-E0F6-4F3F-96C4-CFE3507390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37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5F8E4-ACDB-403B-9EA0-A901AA783590}"/>
              </a:ext>
            </a:extLst>
          </p:cNvPr>
          <p:cNvSpPr>
            <a:spLocks noGrp="1"/>
          </p:cNvSpPr>
          <p:nvPr>
            <p:ph type="title"/>
          </p:nvPr>
        </p:nvSpPr>
        <p:spPr/>
        <p:txBody>
          <a:bodyPr/>
          <a:lstStyle/>
          <a:p>
            <a:r>
              <a:rPr lang="en-US" b="1" dirty="0"/>
              <a:t>Bibliography</a:t>
            </a:r>
          </a:p>
        </p:txBody>
      </p:sp>
      <p:sp>
        <p:nvSpPr>
          <p:cNvPr id="3" name="Content Placeholder 2">
            <a:extLst>
              <a:ext uri="{FF2B5EF4-FFF2-40B4-BE49-F238E27FC236}">
                <a16:creationId xmlns:a16="http://schemas.microsoft.com/office/drawing/2014/main" id="{FE192BA2-FC9F-44E5-A436-D7B6A5DFEF9A}"/>
              </a:ext>
            </a:extLst>
          </p:cNvPr>
          <p:cNvSpPr>
            <a:spLocks noGrp="1"/>
          </p:cNvSpPr>
          <p:nvPr>
            <p:ph idx="1"/>
          </p:nvPr>
        </p:nvSpPr>
        <p:spPr/>
        <p:txBody>
          <a:bodyPr>
            <a:normAutofit fontScale="92500" lnSpcReduction="20000"/>
          </a:bodyPr>
          <a:lstStyle/>
          <a:p>
            <a:r>
              <a:rPr lang="en-US" sz="2400" dirty="0"/>
              <a:t>Bright, D. and Pearson, Jr., W. (2021). “Race, Social Justice, and Higher Education Financial Aid in the United States: The Case of African Americans.” Pp. 149-170 in Pearson, Jr., W. and Reddy, V.  Editors.  </a:t>
            </a:r>
            <a:r>
              <a:rPr lang="en-US" sz="2400" i="1" dirty="0"/>
              <a:t>Social Justice and Education in the 21</a:t>
            </a:r>
            <a:r>
              <a:rPr lang="en-US" sz="2400" i="1" baseline="30000" dirty="0"/>
              <a:t>st</a:t>
            </a:r>
            <a:r>
              <a:rPr lang="en-US" sz="2400" i="1" dirty="0"/>
              <a:t> Century: Research from South Africa and United States.</a:t>
            </a:r>
            <a:r>
              <a:rPr lang="en-US" sz="2400" dirty="0"/>
              <a:t> Cham. Switzerland: Springer.</a:t>
            </a:r>
          </a:p>
          <a:p>
            <a:r>
              <a:rPr lang="en-US" sz="2400" dirty="0"/>
              <a:t>Feagin, J. and Elias, S. (2012). “Rethinking Racial Formation Theory: A Systemic  Racism Critique.”  </a:t>
            </a:r>
            <a:r>
              <a:rPr lang="en-US" sz="2400" i="1" dirty="0"/>
              <a:t>Race and Ethnic Studies </a:t>
            </a:r>
            <a:r>
              <a:rPr lang="en-US" sz="2400" dirty="0"/>
              <a:t>36(6):931-960.</a:t>
            </a:r>
          </a:p>
          <a:p>
            <a:r>
              <a:rPr lang="en-US" sz="2400" dirty="0"/>
              <a:t>Fraser, N. (2008). </a:t>
            </a:r>
            <a:r>
              <a:rPr lang="en-US" sz="2400" i="1" dirty="0"/>
              <a:t>Scales of Social Justice: Reimaging Political Space in a </a:t>
            </a:r>
            <a:r>
              <a:rPr lang="en-US" sz="2400" i="1" dirty="0" err="1"/>
              <a:t>Globalising</a:t>
            </a:r>
            <a:r>
              <a:rPr lang="en-US" sz="2400" i="1" dirty="0"/>
              <a:t> World.</a:t>
            </a:r>
            <a:r>
              <a:rPr lang="en-US" sz="2400" dirty="0"/>
              <a:t> Cambridge: Polity Press.</a:t>
            </a:r>
          </a:p>
          <a:p>
            <a:r>
              <a:rPr lang="en-US" sz="2400" dirty="0"/>
              <a:t>Fry, R. Kennedy, B. and Funk, C. (2021). </a:t>
            </a:r>
            <a:r>
              <a:rPr lang="en-US" sz="2400" i="1" dirty="0"/>
              <a:t>STEM Jobs See Uneven Progress in Increasing Gender, Racial and Ethnic Diversity</a:t>
            </a:r>
            <a:r>
              <a:rPr lang="en-US" sz="2400" dirty="0"/>
              <a:t>. Washington, DC: Pew Research Center. </a:t>
            </a:r>
          </a:p>
          <a:p>
            <a:r>
              <a:rPr lang="en-US" sz="2400" dirty="0"/>
              <a:t>Hrabowski, III, F., Tracy, J. K., and Henderson, P. H. (2020). “At a Crossroads: Reimagining science, engineering, and medicine—and its practitioners.” </a:t>
            </a:r>
            <a:r>
              <a:rPr lang="en-US" sz="2400" i="1" dirty="0"/>
              <a:t>PNAS</a:t>
            </a:r>
            <a:r>
              <a:rPr lang="en-US" sz="2400" dirty="0"/>
              <a:t>  117 (31): 18137-18141.</a:t>
            </a:r>
          </a:p>
          <a:p>
            <a:r>
              <a:rPr lang="en-US" sz="2400" dirty="0" err="1"/>
              <a:t>Ladyzhets</a:t>
            </a:r>
            <a:r>
              <a:rPr lang="en-US" sz="2400" dirty="0"/>
              <a:t>, B. (2020), These 6 graphs show that Black scientists are underrepresented at every level. </a:t>
            </a:r>
            <a:r>
              <a:rPr lang="en-US" sz="2400" i="1" dirty="0"/>
              <a:t>Science News </a:t>
            </a:r>
            <a:r>
              <a:rPr lang="en-US" sz="2400" dirty="0"/>
              <a:t>Dec. 16,</a:t>
            </a:r>
            <a:r>
              <a:rPr lang="en-US" sz="2400" i="1" dirty="0"/>
              <a:t> https://</a:t>
            </a:r>
            <a:r>
              <a:rPr lang="en-US" sz="2400" i="1" dirty="0" err="1"/>
              <a:t>www.sciencenews.org</a:t>
            </a:r>
            <a:r>
              <a:rPr lang="en-US" sz="2400" i="1" dirty="0"/>
              <a:t>).</a:t>
            </a:r>
            <a:endParaRPr lang="en-US" sz="2400" dirty="0"/>
          </a:p>
          <a:p>
            <a:pPr marL="0" indent="0">
              <a:buNone/>
            </a:pPr>
            <a:endParaRPr lang="en-US" dirty="0"/>
          </a:p>
        </p:txBody>
      </p:sp>
      <p:sp>
        <p:nvSpPr>
          <p:cNvPr id="4" name="Slide Number Placeholder 3">
            <a:extLst>
              <a:ext uri="{FF2B5EF4-FFF2-40B4-BE49-F238E27FC236}">
                <a16:creationId xmlns:a16="http://schemas.microsoft.com/office/drawing/2014/main" id="{3EBEAB61-F25B-4FF5-B902-417B0A28D7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73DD0-E0F6-4F3F-96C4-CFE3507390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401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17A3A-A1E5-47AA-8AE9-3A7AFA8112ED}"/>
              </a:ext>
            </a:extLst>
          </p:cNvPr>
          <p:cNvSpPr>
            <a:spLocks noGrp="1"/>
          </p:cNvSpPr>
          <p:nvPr>
            <p:ph type="title"/>
          </p:nvPr>
        </p:nvSpPr>
        <p:spPr>
          <a:xfrm>
            <a:off x="838200" y="346075"/>
            <a:ext cx="10515600" cy="1325563"/>
          </a:xfrm>
        </p:spPr>
        <p:txBody>
          <a:bodyPr/>
          <a:lstStyle/>
          <a:p>
            <a:r>
              <a:rPr lang="en-US" b="1"/>
              <a:t>References  Cont’d</a:t>
            </a:r>
          </a:p>
        </p:txBody>
      </p:sp>
      <p:sp>
        <p:nvSpPr>
          <p:cNvPr id="3" name="Content Placeholder 2">
            <a:extLst>
              <a:ext uri="{FF2B5EF4-FFF2-40B4-BE49-F238E27FC236}">
                <a16:creationId xmlns:a16="http://schemas.microsoft.com/office/drawing/2014/main" id="{633E238C-9306-40A9-AA1A-BBE51753E0DF}"/>
              </a:ext>
            </a:extLst>
          </p:cNvPr>
          <p:cNvSpPr>
            <a:spLocks noGrp="1"/>
          </p:cNvSpPr>
          <p:nvPr>
            <p:ph idx="1"/>
          </p:nvPr>
        </p:nvSpPr>
        <p:spPr/>
        <p:txBody>
          <a:bodyPr>
            <a:normAutofit fontScale="55000" lnSpcReduction="20000"/>
          </a:bodyPr>
          <a:lstStyle/>
          <a:p>
            <a:r>
              <a:rPr lang="en-US"/>
              <a:t>Leggon, C. and Pearson, Jr., W. (2012). “Assessing Programs to Improve Minority Participation in the STEM Fields,” Chapter 11 in R. Ehrenberg and Kuh, C. V., Doctoral Education and the Faculty of the Future. Ithaca: Cornell University Press.</a:t>
            </a:r>
          </a:p>
          <a:p>
            <a:r>
              <a:rPr lang="en-US"/>
              <a:t>Leggon, C. B. and Gaines, M. S., (2017). Editors. STEM and Social Justice: Teaching and Learning in Diverse Settings: A Global Perspective.  Cham, Switzerland. </a:t>
            </a:r>
          </a:p>
          <a:p>
            <a:r>
              <a:rPr lang="en-US"/>
              <a:t>Massey, W, E. (1989. Foreword. In Pearson, Jr., W. and Bechtel, H. K., Editors. </a:t>
            </a:r>
            <a:r>
              <a:rPr lang="en-US" i="1"/>
              <a:t>Blacks, Science, and American Education.</a:t>
            </a:r>
            <a:r>
              <a:rPr lang="en-US"/>
              <a:t> New Brunswick, NJ: Rutgers University Press.</a:t>
            </a:r>
          </a:p>
          <a:p>
            <a:r>
              <a:rPr lang="en-US"/>
              <a:t>National Science Foundation (2021). Women, Minorities and Persons with Disabilities Alexandria, VA: National Center for Science and Engineering Statistics. </a:t>
            </a:r>
          </a:p>
          <a:p>
            <a:r>
              <a:rPr lang="en-US"/>
              <a:t>McNutt, M. (2020). Science and Equality of Opportunity. PNAS. 117 (28):16090-91.</a:t>
            </a:r>
          </a:p>
          <a:p>
            <a:r>
              <a:rPr lang="en-US"/>
              <a:t>National Academies (2011). </a:t>
            </a:r>
            <a:r>
              <a:rPr lang="en-US" i="1"/>
              <a:t>Understanding Minority Participation: America’s Science and Technology at the Crossroads.</a:t>
            </a:r>
            <a:r>
              <a:rPr lang="en-US"/>
              <a:t> Washington, DC: National Academy Press.</a:t>
            </a:r>
          </a:p>
          <a:p>
            <a:r>
              <a:rPr lang="en-US"/>
              <a:t>National Academies (2020). Promising Practices for Addressing the Underrepresentation of Women in Science, Engineering and Medicine. Washington, DC: National Academy Press.</a:t>
            </a:r>
          </a:p>
          <a:p>
            <a:r>
              <a:rPr lang="en-US"/>
              <a:t>Pearson, Jr., W. and Reddy, V. (2021), Editors. </a:t>
            </a:r>
            <a:r>
              <a:rPr lang="en-US" i="1"/>
              <a:t>Social Justice and Education in the 21</a:t>
            </a:r>
            <a:r>
              <a:rPr lang="en-US" i="1" baseline="30000"/>
              <a:t>st</a:t>
            </a:r>
            <a:r>
              <a:rPr lang="en-US" i="1"/>
              <a:t> Century: Research from South Africa and the United States</a:t>
            </a:r>
            <a:r>
              <a:rPr lang="en-US"/>
              <a:t>. Cham, Switzerland: Springer.</a:t>
            </a:r>
          </a:p>
          <a:p>
            <a:r>
              <a:rPr lang="en-US"/>
              <a:t>Pearson, Jr., W., Frehill, L. M., McNeely, C. L. (2015), Editors. Advancing Women in Science: An International Perspective. Cham, Switzerland: Springer.</a:t>
            </a:r>
          </a:p>
        </p:txBody>
      </p:sp>
      <p:sp>
        <p:nvSpPr>
          <p:cNvPr id="4" name="Slide Number Placeholder 3">
            <a:extLst>
              <a:ext uri="{FF2B5EF4-FFF2-40B4-BE49-F238E27FC236}">
                <a16:creationId xmlns:a16="http://schemas.microsoft.com/office/drawing/2014/main" id="{8C3F3EB4-005F-4086-801B-152D9C4C8B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73DD0-E0F6-4F3F-96C4-CFE3507390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1094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3FAFC-785A-45CC-AB39-1830E1463FFE}"/>
              </a:ext>
            </a:extLst>
          </p:cNvPr>
          <p:cNvSpPr>
            <a:spLocks noGrp="1"/>
          </p:cNvSpPr>
          <p:nvPr>
            <p:ph type="title"/>
          </p:nvPr>
        </p:nvSpPr>
        <p:spPr/>
        <p:txBody>
          <a:bodyPr/>
          <a:lstStyle/>
          <a:p>
            <a:r>
              <a:rPr lang="en-US" b="1"/>
              <a:t>References Cont’d</a:t>
            </a:r>
          </a:p>
        </p:txBody>
      </p:sp>
      <p:sp>
        <p:nvSpPr>
          <p:cNvPr id="3" name="Content Placeholder 2">
            <a:extLst>
              <a:ext uri="{FF2B5EF4-FFF2-40B4-BE49-F238E27FC236}">
                <a16:creationId xmlns:a16="http://schemas.microsoft.com/office/drawing/2014/main" id="{013CF1EA-3D18-44B6-8148-EC8C7FCFE4CB}"/>
              </a:ext>
            </a:extLst>
          </p:cNvPr>
          <p:cNvSpPr>
            <a:spLocks noGrp="1"/>
          </p:cNvSpPr>
          <p:nvPr>
            <p:ph idx="1"/>
          </p:nvPr>
        </p:nvSpPr>
        <p:spPr/>
        <p:txBody>
          <a:bodyPr>
            <a:normAutofit fontScale="70000" lnSpcReduction="20000"/>
          </a:bodyPr>
          <a:lstStyle/>
          <a:p>
            <a:r>
              <a:rPr lang="en-US"/>
              <a:t>Pearson, Jr., W. (2005). </a:t>
            </a:r>
            <a:r>
              <a:rPr lang="en-US" i="1"/>
              <a:t>Beyond Small Numbers: The Voices of African Doctoral Chemists</a:t>
            </a:r>
            <a:r>
              <a:rPr lang="en-US"/>
              <a:t>. New York: Elsevier.</a:t>
            </a:r>
          </a:p>
          <a:p>
            <a:r>
              <a:rPr lang="en-US"/>
              <a:t>Pearson, Jr., W. and Bechtel, H. (1989), Editors. </a:t>
            </a:r>
            <a:r>
              <a:rPr lang="en-US" i="1"/>
              <a:t>Blacks, Science, and American Education. </a:t>
            </a:r>
            <a:r>
              <a:rPr lang="en-US"/>
              <a:t>New Brunswick, NJ: Rutgers University Press.</a:t>
            </a:r>
            <a:endParaRPr lang="en-US" i="1"/>
          </a:p>
          <a:p>
            <a:r>
              <a:rPr lang="en-US"/>
              <a:t>Pearson, Jr., W. (1985). </a:t>
            </a:r>
            <a:r>
              <a:rPr lang="en-US" i="1"/>
              <a:t>Black Scientists, White Society, and Colorless Science: A Study of Universalism in American Science</a:t>
            </a:r>
            <a:r>
              <a:rPr lang="en-US"/>
              <a:t>. Millwood, NY: Associated Faculty Press.</a:t>
            </a:r>
          </a:p>
          <a:p>
            <a:r>
              <a:rPr lang="en-US"/>
              <a:t>Richardson, K., Clark, Z., Gaines, M. S., Kingi, H., Miller, S., Pearson, Jr., W., and Richard, L. (2018). “Awhina Revolution: A Bayesian Analysis of Undergraduate and Postgraduate Completions Rates from a Programmed for Maori and Pacific Success in STEM disciplines.” </a:t>
            </a:r>
            <a:r>
              <a:rPr lang="en-US" i="1"/>
              <a:t>CBE-Life Sciences Education</a:t>
            </a:r>
            <a:r>
              <a:rPr lang="en-US"/>
              <a:t>. Spring:1-13.</a:t>
            </a:r>
          </a:p>
          <a:p>
            <a:r>
              <a:rPr lang="en-US"/>
              <a:t>Slaughter, J. B., Tao, Y., and Pearson, Jr., W. (2015), Editors. </a:t>
            </a:r>
            <a:r>
              <a:rPr lang="en-US" i="1"/>
              <a:t>Changing the Face of Science: The African Experience</a:t>
            </a:r>
            <a:r>
              <a:rPr lang="en-US"/>
              <a:t>. Baltimore: The Johns Hopkins University Press.</a:t>
            </a:r>
          </a:p>
          <a:p>
            <a:r>
              <a:rPr lang="en-US" sz="2800"/>
              <a:t>Suran, M. (2021). “Keeping Black Students in STEM.” </a:t>
            </a:r>
            <a:r>
              <a:rPr lang="en-US" sz="2800" i="1"/>
              <a:t>PNAS </a:t>
            </a:r>
            <a:r>
              <a:rPr lang="en-US" sz="2800"/>
              <a:t>118 (23): 1-5.</a:t>
            </a:r>
          </a:p>
          <a:p>
            <a:r>
              <a:rPr lang="en-US" sz="2800"/>
              <a:t>Smart, A. (9-1-2020). After Years of Gaines, Black STEM Representation If Falling. Why? </a:t>
            </a:r>
            <a:r>
              <a:rPr lang="en-US" sz="2800" i="1"/>
              <a:t>https://Undark.org</a:t>
            </a:r>
          </a:p>
          <a:p>
            <a:endParaRPr lang="en-US"/>
          </a:p>
          <a:p>
            <a:endParaRPr lang="en-US"/>
          </a:p>
        </p:txBody>
      </p:sp>
      <p:sp>
        <p:nvSpPr>
          <p:cNvPr id="4" name="Slide Number Placeholder 3">
            <a:extLst>
              <a:ext uri="{FF2B5EF4-FFF2-40B4-BE49-F238E27FC236}">
                <a16:creationId xmlns:a16="http://schemas.microsoft.com/office/drawing/2014/main" id="{BA5312CA-E506-456C-AE7A-3D73F759C7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73DD0-E0F6-4F3F-96C4-CFE3507390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257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28D63442-AF8A-4CE0-A768-BA99804D49D4}"/>
              </a:ext>
            </a:extLst>
          </p:cNvPr>
          <p:cNvSpPr>
            <a:spLocks noGrp="1" noChangeArrowheads="1"/>
          </p:cNvSpPr>
          <p:nvPr>
            <p:ph type="title"/>
          </p:nvPr>
        </p:nvSpPr>
        <p:spPr/>
        <p:txBody>
          <a:bodyPr/>
          <a:lstStyle/>
          <a:p>
            <a:r>
              <a:rPr lang="en-US" altLang="en-US" sz="3200">
                <a:latin typeface="Cambria" panose="02040503050406030204" pitchFamily="18" charset="0"/>
              </a:rPr>
              <a:t>Makerere University Background</a:t>
            </a:r>
          </a:p>
        </p:txBody>
      </p:sp>
      <p:sp>
        <p:nvSpPr>
          <p:cNvPr id="3" name="Content Placeholder 2">
            <a:extLst>
              <a:ext uri="{FF2B5EF4-FFF2-40B4-BE49-F238E27FC236}">
                <a16:creationId xmlns:a16="http://schemas.microsoft.com/office/drawing/2014/main" id="{AE5A23D9-AFCD-0447-B183-FDBFFBD15F1D}"/>
              </a:ext>
            </a:extLst>
          </p:cNvPr>
          <p:cNvSpPr>
            <a:spLocks noGrp="1"/>
          </p:cNvSpPr>
          <p:nvPr>
            <p:ph idx="1"/>
          </p:nvPr>
        </p:nvSpPr>
        <p:spPr>
          <a:xfrm>
            <a:off x="1524000" y="1371600"/>
            <a:ext cx="9144000" cy="4914900"/>
          </a:xfrm>
        </p:spPr>
        <p:style>
          <a:lnRef idx="2">
            <a:schemeClr val="dk1"/>
          </a:lnRef>
          <a:fillRef idx="1">
            <a:schemeClr val="lt1"/>
          </a:fillRef>
          <a:effectRef idx="0">
            <a:schemeClr val="dk1"/>
          </a:effectRef>
          <a:fontRef idx="minor">
            <a:schemeClr val="dk1"/>
          </a:fontRef>
        </p:style>
        <p:txBody>
          <a:bodyPr/>
          <a:lstStyle/>
          <a:p>
            <a:pPr>
              <a:defRPr/>
            </a:pPr>
            <a:r>
              <a:rPr lang="en-US" sz="2400" dirty="0" err="1"/>
              <a:t>Mak</a:t>
            </a:r>
            <a:r>
              <a:rPr lang="en-US" sz="2400" dirty="0"/>
              <a:t> is a flagship university in East Arica</a:t>
            </a:r>
            <a:endParaRPr lang="en-US" sz="2400" dirty="0">
              <a:solidFill>
                <a:srgbClr val="000000"/>
              </a:solidFill>
              <a:latin typeface="Cambria" pitchFamily="18" charset="0"/>
            </a:endParaRPr>
          </a:p>
          <a:p>
            <a:pPr>
              <a:defRPr/>
            </a:pPr>
            <a:r>
              <a:rPr lang="en-US" sz="2400" dirty="0">
                <a:solidFill>
                  <a:srgbClr val="FF0000"/>
                </a:solidFill>
                <a:latin typeface="Cambria" pitchFamily="18" charset="0"/>
              </a:rPr>
              <a:t>1922</a:t>
            </a:r>
            <a:r>
              <a:rPr lang="en-US" sz="2400" dirty="0">
                <a:solidFill>
                  <a:srgbClr val="000000"/>
                </a:solidFill>
                <a:latin typeface="Cambria" pitchFamily="18" charset="0"/>
              </a:rPr>
              <a:t> established </a:t>
            </a:r>
            <a:r>
              <a:rPr lang="en-US" sz="2400" dirty="0">
                <a:solidFill>
                  <a:srgbClr val="FF0000"/>
                </a:solidFill>
                <a:latin typeface="Cambria" pitchFamily="18" charset="0"/>
              </a:rPr>
              <a:t>as a technical college</a:t>
            </a:r>
            <a:r>
              <a:rPr lang="en-US" sz="2400" dirty="0">
                <a:solidFill>
                  <a:srgbClr val="000000"/>
                </a:solidFill>
                <a:latin typeface="Cambria" pitchFamily="18" charset="0"/>
              </a:rPr>
              <a:t>;</a:t>
            </a:r>
          </a:p>
          <a:p>
            <a:pPr>
              <a:defRPr/>
            </a:pPr>
            <a:r>
              <a:rPr lang="en-US" sz="2400" dirty="0">
                <a:solidFill>
                  <a:srgbClr val="FF0000"/>
                </a:solidFill>
                <a:latin typeface="Cambria" pitchFamily="18" charset="0"/>
              </a:rPr>
              <a:t>1949</a:t>
            </a:r>
            <a:r>
              <a:rPr lang="en-US" sz="2400" dirty="0">
                <a:solidFill>
                  <a:srgbClr val="000000"/>
                </a:solidFill>
                <a:latin typeface="Cambria" pitchFamily="18" charset="0"/>
              </a:rPr>
              <a:t> became a University College affiliated to the </a:t>
            </a:r>
            <a:r>
              <a:rPr lang="en-US" sz="2400" dirty="0">
                <a:solidFill>
                  <a:srgbClr val="FF0000"/>
                </a:solidFill>
                <a:latin typeface="Cambria" pitchFamily="18" charset="0"/>
              </a:rPr>
              <a:t>University College of London</a:t>
            </a:r>
            <a:r>
              <a:rPr lang="en-US" sz="2400" dirty="0">
                <a:solidFill>
                  <a:srgbClr val="000000"/>
                </a:solidFill>
                <a:latin typeface="Cambria" pitchFamily="18" charset="0"/>
              </a:rPr>
              <a:t>;</a:t>
            </a:r>
          </a:p>
          <a:p>
            <a:pPr>
              <a:defRPr/>
            </a:pPr>
            <a:r>
              <a:rPr lang="en-US" sz="2400" dirty="0">
                <a:solidFill>
                  <a:srgbClr val="FF0000"/>
                </a:solidFill>
                <a:latin typeface="Cambria" pitchFamily="18" charset="0"/>
              </a:rPr>
              <a:t>1963 </a:t>
            </a:r>
            <a:r>
              <a:rPr lang="en-US" sz="2400" dirty="0">
                <a:solidFill>
                  <a:srgbClr val="000000"/>
                </a:solidFill>
                <a:latin typeface="Cambria" pitchFamily="18" charset="0"/>
              </a:rPr>
              <a:t>became one of the </a:t>
            </a:r>
            <a:r>
              <a:rPr lang="en-US" sz="2400" dirty="0">
                <a:solidFill>
                  <a:srgbClr val="FF0000"/>
                </a:solidFill>
                <a:latin typeface="Cambria" pitchFamily="18" charset="0"/>
              </a:rPr>
              <a:t>Constituent Colleges </a:t>
            </a:r>
            <a:r>
              <a:rPr lang="en-US" sz="2400" dirty="0">
                <a:solidFill>
                  <a:srgbClr val="000000"/>
                </a:solidFill>
                <a:latin typeface="Cambria" pitchFamily="18" charset="0"/>
              </a:rPr>
              <a:t>of  EA </a:t>
            </a:r>
            <a:r>
              <a:rPr lang="en-US" sz="2400" dirty="0" err="1">
                <a:solidFill>
                  <a:srgbClr val="000000"/>
                </a:solidFill>
                <a:latin typeface="Cambria" pitchFamily="18" charset="0"/>
              </a:rPr>
              <a:t>Univ</a:t>
            </a:r>
            <a:r>
              <a:rPr lang="en-US" sz="2400" dirty="0">
                <a:solidFill>
                  <a:srgbClr val="000000"/>
                </a:solidFill>
                <a:latin typeface="Cambria" pitchFamily="18" charset="0"/>
              </a:rPr>
              <a:t>;</a:t>
            </a:r>
          </a:p>
          <a:p>
            <a:pPr>
              <a:defRPr/>
            </a:pPr>
            <a:r>
              <a:rPr lang="en-US" sz="2400" dirty="0">
                <a:solidFill>
                  <a:srgbClr val="FF0000"/>
                </a:solidFill>
                <a:latin typeface="Cambria" pitchFamily="18" charset="0"/>
              </a:rPr>
              <a:t>1970</a:t>
            </a:r>
            <a:r>
              <a:rPr lang="en-US" sz="2400" dirty="0">
                <a:solidFill>
                  <a:srgbClr val="000000"/>
                </a:solidFill>
                <a:latin typeface="Cambria" pitchFamily="18" charset="0"/>
              </a:rPr>
              <a:t> became an independent </a:t>
            </a:r>
            <a:r>
              <a:rPr lang="en-US" sz="2400" dirty="0" err="1">
                <a:solidFill>
                  <a:srgbClr val="000000"/>
                </a:solidFill>
                <a:latin typeface="Cambria" pitchFamily="18" charset="0"/>
              </a:rPr>
              <a:t>univ</a:t>
            </a:r>
            <a:r>
              <a:rPr lang="en-US" sz="2400" dirty="0">
                <a:solidFill>
                  <a:srgbClr val="000000"/>
                </a:solidFill>
                <a:latin typeface="Cambria" pitchFamily="18" charset="0"/>
              </a:rPr>
              <a:t> - Act of Parliament;</a:t>
            </a:r>
          </a:p>
          <a:p>
            <a:pPr>
              <a:defRPr/>
            </a:pPr>
            <a:r>
              <a:rPr lang="en-US" sz="2400" dirty="0">
                <a:solidFill>
                  <a:srgbClr val="FF0000"/>
                </a:solidFill>
                <a:latin typeface="Cambria" pitchFamily="18" charset="0"/>
              </a:rPr>
              <a:t>2011 </a:t>
            </a:r>
            <a:r>
              <a:rPr lang="en-US" sz="2400" dirty="0">
                <a:solidFill>
                  <a:schemeClr val="tx1"/>
                </a:solidFill>
                <a:latin typeface="Cambria" pitchFamily="18" charset="0"/>
              </a:rPr>
              <a:t>restructured into </a:t>
            </a:r>
            <a:r>
              <a:rPr lang="en-US" sz="2400" dirty="0">
                <a:solidFill>
                  <a:srgbClr val="FF0000"/>
                </a:solidFill>
                <a:latin typeface="Cambria" pitchFamily="18" charset="0"/>
              </a:rPr>
              <a:t>a collegiate system </a:t>
            </a:r>
            <a:r>
              <a:rPr lang="en-US" sz="2400" dirty="0">
                <a:solidFill>
                  <a:srgbClr val="000000"/>
                </a:solidFill>
                <a:latin typeface="Cambria" pitchFamily="18" charset="0"/>
              </a:rPr>
              <a:t>–10 colleges;</a:t>
            </a:r>
          </a:p>
          <a:p>
            <a:pPr>
              <a:defRPr/>
            </a:pPr>
            <a:r>
              <a:rPr lang="en-US" sz="2400" dirty="0">
                <a:solidFill>
                  <a:srgbClr val="FF0000"/>
                </a:solidFill>
                <a:latin typeface="Cambria" pitchFamily="18" charset="0"/>
              </a:rPr>
              <a:t>18 </a:t>
            </a:r>
            <a:r>
              <a:rPr lang="en-US" sz="2400" dirty="0">
                <a:solidFill>
                  <a:srgbClr val="000000"/>
                </a:solidFill>
                <a:latin typeface="Cambria" pitchFamily="18" charset="0"/>
              </a:rPr>
              <a:t>Affiliated institutions;</a:t>
            </a:r>
          </a:p>
          <a:p>
            <a:pPr eaLnBrk="1" hangingPunct="1">
              <a:defRPr/>
            </a:pPr>
            <a:r>
              <a:rPr lang="en-US" altLang="en-US" sz="2400" dirty="0"/>
              <a:t>Ranked </a:t>
            </a:r>
            <a:r>
              <a:rPr lang="en-US" altLang="en-US" sz="2400" dirty="0">
                <a:solidFill>
                  <a:srgbClr val="FF0000"/>
                </a:solidFill>
              </a:rPr>
              <a:t>3rd</a:t>
            </a:r>
            <a:r>
              <a:rPr lang="en-US" altLang="en-US" sz="2400" dirty="0"/>
              <a:t> in Research Output &amp; Citation in Africa;</a:t>
            </a:r>
          </a:p>
          <a:p>
            <a:pPr eaLnBrk="1" hangingPunct="1">
              <a:defRPr/>
            </a:pPr>
            <a:r>
              <a:rPr lang="en-US" altLang="en-US" sz="2400" dirty="0"/>
              <a:t>Over </a:t>
            </a:r>
            <a:r>
              <a:rPr lang="en-US" altLang="en-US" sz="2400" dirty="0">
                <a:solidFill>
                  <a:srgbClr val="FF0000"/>
                </a:solidFill>
              </a:rPr>
              <a:t>95%</a:t>
            </a:r>
            <a:r>
              <a:rPr lang="en-US" altLang="en-US" sz="2400" dirty="0"/>
              <a:t> of research output in Uganda;</a:t>
            </a:r>
          </a:p>
          <a:p>
            <a:pPr eaLnBrk="1" hangingPunct="1">
              <a:defRPr/>
            </a:pPr>
            <a:r>
              <a:rPr lang="en-US" altLang="en-US" sz="2400" dirty="0">
                <a:solidFill>
                  <a:srgbClr val="FF0000"/>
                </a:solidFill>
              </a:rPr>
              <a:t>5 Top Publishers </a:t>
            </a:r>
            <a:r>
              <a:rPr lang="en-US" altLang="en-US" sz="2400" dirty="0"/>
              <a:t>in East Africa are from </a:t>
            </a:r>
            <a:r>
              <a:rPr lang="en-US" altLang="en-US" sz="2400" dirty="0" err="1"/>
              <a:t>Mak</a:t>
            </a:r>
            <a:r>
              <a:rPr lang="en-US" altLang="en-US" sz="2400" dirty="0"/>
              <a:t>;</a:t>
            </a:r>
          </a:p>
          <a:p>
            <a:pPr>
              <a:defRPr/>
            </a:pPr>
            <a:endParaRPr lang="en-US" sz="2800" dirty="0">
              <a:solidFill>
                <a:srgbClr val="000000"/>
              </a:solidFill>
              <a:latin typeface="Cambria" pitchFamily="18" charset="0"/>
            </a:endParaRPr>
          </a:p>
          <a:p>
            <a:pPr>
              <a:defRPr/>
            </a:pPr>
            <a:endParaRPr lang="en-US" sz="2400" dirty="0">
              <a:solidFill>
                <a:srgbClr val="000000"/>
              </a:solidFill>
              <a:latin typeface="Cambria" pitchFamily="18" charset="0"/>
            </a:endParaRPr>
          </a:p>
          <a:p>
            <a:pPr>
              <a:buFontTx/>
              <a:buNone/>
              <a:defRPr/>
            </a:pPr>
            <a:r>
              <a:rPr lang="en-US" sz="2400" dirty="0">
                <a:solidFill>
                  <a:srgbClr val="000000"/>
                </a:solidFill>
                <a:latin typeface="Cambria" pitchFamily="18" charset="0"/>
              </a:rPr>
              <a:t> </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endParaRPr lang="nl-NL" sz="3100" dirty="0">
              <a:latin typeface="Garamond" panose="02020404030301010803" pitchFamily="18" charset="0"/>
            </a:endParaRPr>
          </a:p>
          <a:p>
            <a:pPr algn="ctr">
              <a:spcAft>
                <a:spcPts val="1800"/>
              </a:spcAft>
            </a:pPr>
            <a:r>
              <a:rPr lang="nl-NL" sz="3100" b="1" dirty="0">
                <a:solidFill>
                  <a:srgbClr val="820000"/>
                </a:solidFill>
                <a:latin typeface="Garamond" panose="02020404030301010803" pitchFamily="18" charset="0"/>
              </a:rPr>
              <a:t>Tracey </a:t>
            </a:r>
            <a:r>
              <a:rPr lang="nl-NL" sz="3100" b="1" dirty="0" err="1">
                <a:solidFill>
                  <a:srgbClr val="820000"/>
                </a:solidFill>
                <a:latin typeface="Garamond" panose="02020404030301010803" pitchFamily="18" charset="0"/>
              </a:rPr>
              <a:t>Dickson</a:t>
            </a:r>
            <a:r>
              <a:rPr lang="nl-NL" sz="3100" b="1" dirty="0">
                <a:solidFill>
                  <a:srgbClr val="820000"/>
                </a:solidFill>
                <a:latin typeface="Garamond" panose="02020404030301010803" pitchFamily="18" charset="0"/>
              </a:rPr>
              <a:t> </a:t>
            </a:r>
          </a:p>
          <a:p>
            <a:pPr algn="ctr">
              <a:spcAft>
                <a:spcPts val="1800"/>
              </a:spcAft>
            </a:pPr>
            <a:r>
              <a:rPr lang="en-AU" sz="2500" i="1" dirty="0">
                <a:latin typeface="Garamond" panose="02020404030301010803" pitchFamily="18" charset="0"/>
              </a:rPr>
              <a:t>Associate Dean of Research Performance, College of Health and Medicine, University of Tasmania, Australia</a:t>
            </a:r>
          </a:p>
          <a:p>
            <a:pPr algn="ctr">
              <a:spcAft>
                <a:spcPts val="1800"/>
              </a:spcAft>
            </a:pPr>
            <a:endParaRPr lang="en-AU" sz="2500" i="1" dirty="0">
              <a:latin typeface="Garamond" panose="02020404030301010803" pitchFamily="18" charset="0"/>
            </a:endParaRPr>
          </a:p>
          <a:p>
            <a:pPr algn="ctr">
              <a:lnSpc>
                <a:spcPct val="134000"/>
              </a:lnSpc>
              <a:spcAft>
                <a:spcPts val="600"/>
              </a:spcAft>
            </a:pP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3121297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69C4-D313-7B4B-A253-BE07427217AB}"/>
              </a:ext>
            </a:extLst>
          </p:cNvPr>
          <p:cNvSpPr>
            <a:spLocks noGrp="1"/>
          </p:cNvSpPr>
          <p:nvPr>
            <p:ph type="ctrTitle"/>
          </p:nvPr>
        </p:nvSpPr>
        <p:spPr>
          <a:xfrm>
            <a:off x="1533290" y="789309"/>
            <a:ext cx="6010511" cy="1107996"/>
          </a:xfrm>
        </p:spPr>
        <p:txBody>
          <a:bodyPr/>
          <a:lstStyle/>
          <a:p>
            <a:pPr algn="ctr"/>
            <a:r>
              <a:rPr lang="en-US" dirty="0"/>
              <a:t>The Tasmanian Societal Impact model</a:t>
            </a:r>
          </a:p>
        </p:txBody>
      </p:sp>
      <p:sp>
        <p:nvSpPr>
          <p:cNvPr id="3" name="Subtitle 2">
            <a:extLst>
              <a:ext uri="{FF2B5EF4-FFF2-40B4-BE49-F238E27FC236}">
                <a16:creationId xmlns:a16="http://schemas.microsoft.com/office/drawing/2014/main" id="{6EA37228-77DF-1644-B069-F70CD6A17915}"/>
              </a:ext>
            </a:extLst>
          </p:cNvPr>
          <p:cNvSpPr>
            <a:spLocks noGrp="1"/>
          </p:cNvSpPr>
          <p:nvPr>
            <p:ph type="subTitle" idx="1"/>
          </p:nvPr>
        </p:nvSpPr>
        <p:spPr>
          <a:xfrm>
            <a:off x="1418728" y="4404134"/>
            <a:ext cx="6813529" cy="1113125"/>
          </a:xfrm>
        </p:spPr>
        <p:txBody>
          <a:bodyPr/>
          <a:lstStyle/>
          <a:p>
            <a:r>
              <a:rPr lang="en-US" dirty="0"/>
              <a:t>Professor Tracey Dickson</a:t>
            </a:r>
          </a:p>
          <a:p>
            <a:r>
              <a:rPr lang="en-US" sz="2000" dirty="0"/>
              <a:t>Associate Dean Research, College of Health and Medicine University of Tasmania</a:t>
            </a:r>
          </a:p>
        </p:txBody>
      </p:sp>
      <p:sp>
        <p:nvSpPr>
          <p:cNvPr id="4" name="Text Placeholder 3">
            <a:extLst>
              <a:ext uri="{FF2B5EF4-FFF2-40B4-BE49-F238E27FC236}">
                <a16:creationId xmlns:a16="http://schemas.microsoft.com/office/drawing/2014/main" id="{3C7A9DE8-E0C0-C447-8251-ABB08B3922FF}"/>
              </a:ext>
            </a:extLst>
          </p:cNvPr>
          <p:cNvSpPr>
            <a:spLocks noGrp="1"/>
          </p:cNvSpPr>
          <p:nvPr>
            <p:ph type="body" sz="quarter" idx="10"/>
          </p:nvPr>
        </p:nvSpPr>
        <p:spPr/>
        <p:txBody>
          <a:bodyPr/>
          <a:lstStyle/>
          <a:p>
            <a:r>
              <a:rPr lang="en-US" dirty="0"/>
              <a:t>23 June 2021</a:t>
            </a:r>
          </a:p>
        </p:txBody>
      </p:sp>
    </p:spTree>
    <p:extLst>
      <p:ext uri="{BB962C8B-B14F-4D97-AF65-F5344CB8AC3E}">
        <p14:creationId xmlns:p14="http://schemas.microsoft.com/office/powerpoint/2010/main" val="335114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964F9F4D-2DF4-4BB7-9ED3-790BDD712421}"/>
              </a:ext>
            </a:extLst>
          </p:cNvPr>
          <p:cNvSpPr/>
          <p:nvPr/>
        </p:nvSpPr>
        <p:spPr>
          <a:xfrm rot="5400000">
            <a:off x="1128252" y="14749"/>
            <a:ext cx="2676835" cy="2647338"/>
          </a:xfrm>
          <a:prstGeom prst="rtTriangle">
            <a:avLst/>
          </a:prstGeom>
          <a:solidFill>
            <a:srgbClr val="C9A7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endParaRPr lang="en-AU" sz="1200" b="1" dirty="0">
              <a:solidFill>
                <a:srgbClr val="FFFFFF"/>
              </a:solidFill>
              <a:latin typeface="Arial" panose="020B0604020202020204"/>
            </a:endParaRPr>
          </a:p>
        </p:txBody>
      </p:sp>
    </p:spTree>
    <p:extLst>
      <p:ext uri="{BB962C8B-B14F-4D97-AF65-F5344CB8AC3E}">
        <p14:creationId xmlns:p14="http://schemas.microsoft.com/office/powerpoint/2010/main" val="35292550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630626-F962-4A78-9B1D-5F2A3E7137DF}"/>
              </a:ext>
            </a:extLst>
          </p:cNvPr>
          <p:cNvPicPr>
            <a:picLocks noChangeAspect="1"/>
          </p:cNvPicPr>
          <p:nvPr/>
        </p:nvPicPr>
        <p:blipFill rotWithShape="1">
          <a:blip r:embed="rId3"/>
          <a:srcRect t="23118" b="22150"/>
          <a:stretch/>
        </p:blipFill>
        <p:spPr>
          <a:xfrm>
            <a:off x="1342103" y="774290"/>
            <a:ext cx="7688664" cy="3753466"/>
          </a:xfrm>
          <a:prstGeom prst="rect">
            <a:avLst/>
          </a:prstGeom>
        </p:spPr>
      </p:pic>
      <p:sp>
        <p:nvSpPr>
          <p:cNvPr id="15" name="Oval 14">
            <a:extLst>
              <a:ext uri="{FF2B5EF4-FFF2-40B4-BE49-F238E27FC236}">
                <a16:creationId xmlns:a16="http://schemas.microsoft.com/office/drawing/2014/main" id="{B2A5C4E3-181B-FF40-8989-9017CC86BDFE}"/>
              </a:ext>
            </a:extLst>
          </p:cNvPr>
          <p:cNvSpPr/>
          <p:nvPr/>
        </p:nvSpPr>
        <p:spPr>
          <a:xfrm>
            <a:off x="7770143" y="4046784"/>
            <a:ext cx="238992" cy="217964"/>
          </a:xfrm>
          <a:prstGeom prst="ellipse">
            <a:avLst/>
          </a:prstGeom>
          <a:noFill/>
          <a:ln w="19050">
            <a:solidFill>
              <a:srgbClr val="E42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latin typeface="Arial" panose="020B0604020202020204"/>
            </a:endParaRPr>
          </a:p>
        </p:txBody>
      </p:sp>
      <p:sp>
        <p:nvSpPr>
          <p:cNvPr id="5" name="TextBox 4">
            <a:extLst>
              <a:ext uri="{FF2B5EF4-FFF2-40B4-BE49-F238E27FC236}">
                <a16:creationId xmlns:a16="http://schemas.microsoft.com/office/drawing/2014/main" id="{B5079437-18B8-4531-8541-58A6A50755FF}"/>
              </a:ext>
            </a:extLst>
          </p:cNvPr>
          <p:cNvSpPr txBox="1"/>
          <p:nvPr/>
        </p:nvSpPr>
        <p:spPr>
          <a:xfrm>
            <a:off x="1342103" y="112708"/>
            <a:ext cx="8807116" cy="458780"/>
          </a:xfrm>
          <a:prstGeom prst="rect">
            <a:avLst/>
          </a:prstGeom>
          <a:noFill/>
        </p:spPr>
        <p:txBody>
          <a:bodyPr wrap="square" lIns="91440" tIns="45720" rIns="91440" bIns="45720" anchor="t">
            <a:spAutoFit/>
          </a:bodyPr>
          <a:lstStyle/>
          <a:p>
            <a:pPr defTabSz="457200">
              <a:lnSpc>
                <a:spcPct val="107000"/>
              </a:lnSpc>
              <a:spcAft>
                <a:spcPts val="800"/>
              </a:spcAft>
            </a:pPr>
            <a:r>
              <a:rPr lang="en-AU" sz="2400" b="1" dirty="0">
                <a:solidFill>
                  <a:srgbClr val="000000"/>
                </a:solidFill>
                <a:latin typeface="Arial" panose="020B0604020202020204"/>
                <a:cs typeface="Arial"/>
              </a:rPr>
              <a:t>Tasmania in the global context</a:t>
            </a:r>
          </a:p>
        </p:txBody>
      </p:sp>
      <p:pic>
        <p:nvPicPr>
          <p:cNvPr id="14" name="Picture 13">
            <a:extLst>
              <a:ext uri="{FF2B5EF4-FFF2-40B4-BE49-F238E27FC236}">
                <a16:creationId xmlns:a16="http://schemas.microsoft.com/office/drawing/2014/main" id="{AF084E4E-B504-4498-B761-397A760DBE67}"/>
              </a:ext>
            </a:extLst>
          </p:cNvPr>
          <p:cNvPicPr>
            <a:picLocks noChangeAspect="1"/>
          </p:cNvPicPr>
          <p:nvPr/>
        </p:nvPicPr>
        <p:blipFill>
          <a:blip r:embed="rId4"/>
          <a:stretch>
            <a:fillRect/>
          </a:stretch>
        </p:blipFill>
        <p:spPr>
          <a:xfrm>
            <a:off x="8273845" y="4387210"/>
            <a:ext cx="2657168" cy="2358083"/>
          </a:xfrm>
          <a:prstGeom prst="rect">
            <a:avLst/>
          </a:prstGeom>
        </p:spPr>
      </p:pic>
    </p:spTree>
    <p:extLst>
      <p:ext uri="{BB962C8B-B14F-4D97-AF65-F5344CB8AC3E}">
        <p14:creationId xmlns:p14="http://schemas.microsoft.com/office/powerpoint/2010/main" val="2989619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 picture containing outdoor, grass, nature, mountain&#10;&#10;Description generated with very high confidence">
            <a:extLst>
              <a:ext uri="{FF2B5EF4-FFF2-40B4-BE49-F238E27FC236}">
                <a16:creationId xmlns:a16="http://schemas.microsoft.com/office/drawing/2014/main" id="{F1994FF5-DA76-4C2A-B038-122EC1B95A5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19464" y="5197"/>
            <a:ext cx="9729537" cy="6845430"/>
          </a:xfrm>
          <a:prstGeom prst="rect">
            <a:avLst/>
          </a:prstGeom>
        </p:spPr>
      </p:pic>
      <p:sp>
        <p:nvSpPr>
          <p:cNvPr id="7" name="Rectangle 8">
            <a:extLst>
              <a:ext uri="{FF2B5EF4-FFF2-40B4-BE49-F238E27FC236}">
                <a16:creationId xmlns:a16="http://schemas.microsoft.com/office/drawing/2014/main" id="{F412CA41-0426-4A30-B052-CAE0DA365DF1}"/>
              </a:ext>
            </a:extLst>
          </p:cNvPr>
          <p:cNvSpPr/>
          <p:nvPr/>
        </p:nvSpPr>
        <p:spPr>
          <a:xfrm>
            <a:off x="1143000" y="85621"/>
            <a:ext cx="5935576" cy="6845431"/>
          </a:xfrm>
          <a:custGeom>
            <a:avLst/>
            <a:gdLst>
              <a:gd name="connsiteX0" fmla="*/ 0 w 5420412"/>
              <a:gd name="connsiteY0" fmla="*/ 0 h 5143500"/>
              <a:gd name="connsiteX1" fmla="*/ 5420412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3139125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2686638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4760536"/>
              <a:gd name="connsiteY0" fmla="*/ 0 h 5143500"/>
              <a:gd name="connsiteX1" fmla="*/ 2686638 w 4760536"/>
              <a:gd name="connsiteY1" fmla="*/ 0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0 h 5143500"/>
              <a:gd name="connsiteX1" fmla="*/ 2064469 w 4760536"/>
              <a:gd name="connsiteY1" fmla="*/ 9427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9234 h 5134073"/>
              <a:gd name="connsiteX1" fmla="*/ 2064469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4760536"/>
              <a:gd name="connsiteY0" fmla="*/ 9234 h 5134073"/>
              <a:gd name="connsiteX1" fmla="*/ 795505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5478993"/>
              <a:gd name="connsiteY0" fmla="*/ 9234 h 5134073"/>
              <a:gd name="connsiteX1" fmla="*/ 795505 w 5478993"/>
              <a:gd name="connsiteY1" fmla="*/ 0 h 5134073"/>
              <a:gd name="connsiteX2" fmla="*/ 5478993 w 5478993"/>
              <a:gd name="connsiteY2" fmla="*/ 5124743 h 5134073"/>
              <a:gd name="connsiteX3" fmla="*/ 0 w 5478993"/>
              <a:gd name="connsiteY3" fmla="*/ 5134073 h 5134073"/>
              <a:gd name="connsiteX4" fmla="*/ 0 w 5478993"/>
              <a:gd name="connsiteY4" fmla="*/ 9234 h 5134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993" h="5134073">
                <a:moveTo>
                  <a:pt x="0" y="9234"/>
                </a:moveTo>
                <a:lnTo>
                  <a:pt x="795505" y="0"/>
                </a:lnTo>
                <a:lnTo>
                  <a:pt x="5478993" y="5124743"/>
                </a:lnTo>
                <a:lnTo>
                  <a:pt x="0" y="5134073"/>
                </a:lnTo>
                <a:lnTo>
                  <a:pt x="0" y="92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950">
              <a:solidFill>
                <a:srgbClr val="BCC3A8"/>
              </a:solidFill>
              <a:latin typeface="Arial" panose="020B0604020202020204"/>
            </a:endParaRPr>
          </a:p>
        </p:txBody>
      </p:sp>
      <p:sp>
        <p:nvSpPr>
          <p:cNvPr id="8" name="Right Triangle 7">
            <a:extLst>
              <a:ext uri="{FF2B5EF4-FFF2-40B4-BE49-F238E27FC236}">
                <a16:creationId xmlns:a16="http://schemas.microsoft.com/office/drawing/2014/main" id="{C6051ECB-07C8-491B-B41A-ECE525B2B662}"/>
              </a:ext>
            </a:extLst>
          </p:cNvPr>
          <p:cNvSpPr/>
          <p:nvPr/>
        </p:nvSpPr>
        <p:spPr>
          <a:xfrm flipV="1">
            <a:off x="1143001" y="1"/>
            <a:ext cx="2506829" cy="286797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950">
              <a:solidFill>
                <a:srgbClr val="BCC3A8"/>
              </a:solidFill>
              <a:latin typeface="Arial" panose="020B0604020202020204"/>
            </a:endParaRPr>
          </a:p>
        </p:txBody>
      </p:sp>
      <p:sp>
        <p:nvSpPr>
          <p:cNvPr id="9" name="Rectangle 8">
            <a:extLst>
              <a:ext uri="{FF2B5EF4-FFF2-40B4-BE49-F238E27FC236}">
                <a16:creationId xmlns:a16="http://schemas.microsoft.com/office/drawing/2014/main" id="{62F3C6A6-F4F9-4596-9B5C-F0ED1D0C6054}"/>
              </a:ext>
            </a:extLst>
          </p:cNvPr>
          <p:cNvSpPr/>
          <p:nvPr/>
        </p:nvSpPr>
        <p:spPr>
          <a:xfrm>
            <a:off x="1143000" y="2542955"/>
            <a:ext cx="3717563" cy="444155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80000" tIns="180000" rIns="216000" bIns="180000" anchor="t">
            <a:spAutoFit/>
          </a:bodyPr>
          <a:lstStyle/>
          <a:p>
            <a:pPr defTabSz="457200">
              <a:spcAft>
                <a:spcPts val="600"/>
              </a:spcAft>
            </a:pPr>
            <a:r>
              <a:rPr lang="en-AU" sz="2000" b="1" dirty="0">
                <a:solidFill>
                  <a:srgbClr val="000000"/>
                </a:solidFill>
                <a:latin typeface="Arial" panose="020B0604020202020204"/>
              </a:rPr>
              <a:t>Our vision is…</a:t>
            </a:r>
          </a:p>
          <a:p>
            <a:pPr defTabSz="457200">
              <a:spcAft>
                <a:spcPts val="600"/>
              </a:spcAft>
            </a:pPr>
            <a:r>
              <a:rPr lang="en-AU" sz="2000" dirty="0">
                <a:solidFill>
                  <a:srgbClr val="000000"/>
                </a:solidFill>
                <a:latin typeface="Arial" panose="020B0604020202020204"/>
              </a:rPr>
              <a:t>To make a difference for </a:t>
            </a:r>
            <a:r>
              <a:rPr lang="en-AU" sz="2000" dirty="0" err="1">
                <a:solidFill>
                  <a:srgbClr val="000000"/>
                </a:solidFill>
                <a:latin typeface="Arial" panose="020B0604020202020204"/>
              </a:rPr>
              <a:t>lutruwita</a:t>
            </a:r>
            <a:r>
              <a:rPr lang="en-AU" sz="2000" dirty="0">
                <a:solidFill>
                  <a:srgbClr val="000000"/>
                </a:solidFill>
                <a:latin typeface="Arial" panose="020B0604020202020204"/>
              </a:rPr>
              <a:t>/Tasmania, and from Tasmania to the world, to become one of the very special places on the planet, a place that people can look to as a model for how to create a truly sustainable, equitable and prosperous society while preserving the distinctive qualities that make it such a special place</a:t>
            </a:r>
          </a:p>
        </p:txBody>
      </p:sp>
      <p:sp>
        <p:nvSpPr>
          <p:cNvPr id="10" name="Right Triangle 9">
            <a:extLst>
              <a:ext uri="{FF2B5EF4-FFF2-40B4-BE49-F238E27FC236}">
                <a16:creationId xmlns:a16="http://schemas.microsoft.com/office/drawing/2014/main" id="{CA06A942-8BC1-461E-B4B5-F1E87F2C2608}"/>
              </a:ext>
            </a:extLst>
          </p:cNvPr>
          <p:cNvSpPr/>
          <p:nvPr/>
        </p:nvSpPr>
        <p:spPr>
          <a:xfrm rot="5400000">
            <a:off x="1128252" y="14749"/>
            <a:ext cx="2676835" cy="2647338"/>
          </a:xfrm>
          <a:prstGeom prst="rtTriangle">
            <a:avLst/>
          </a:prstGeom>
          <a:solidFill>
            <a:srgbClr val="B0D2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endParaRPr lang="en-AU" sz="1200" b="1" dirty="0">
              <a:solidFill>
                <a:srgbClr val="FFFFFF"/>
              </a:solidFill>
              <a:latin typeface="Arial" panose="020B0604020202020204"/>
            </a:endParaRPr>
          </a:p>
        </p:txBody>
      </p:sp>
    </p:spTree>
    <p:extLst>
      <p:ext uri="{BB962C8B-B14F-4D97-AF65-F5344CB8AC3E}">
        <p14:creationId xmlns:p14="http://schemas.microsoft.com/office/powerpoint/2010/main" val="36230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grass, outdoor, sky&#10;&#10;Description automatically generated">
            <a:extLst>
              <a:ext uri="{FF2B5EF4-FFF2-40B4-BE49-F238E27FC236}">
                <a16:creationId xmlns:a16="http://schemas.microsoft.com/office/drawing/2014/main" id="{9F30E52E-7284-4B7D-A911-0FA4BFC25611}"/>
              </a:ext>
            </a:extLst>
          </p:cNvPr>
          <p:cNvPicPr>
            <a:picLocks noChangeAspect="1"/>
          </p:cNvPicPr>
          <p:nvPr/>
        </p:nvPicPr>
        <p:blipFill rotWithShape="1">
          <a:blip r:embed="rId2"/>
          <a:srcRect l="3360" r="11880"/>
          <a:stretch/>
        </p:blipFill>
        <p:spPr>
          <a:xfrm>
            <a:off x="1143001" y="0"/>
            <a:ext cx="10314957" cy="6845430"/>
          </a:xfrm>
          <a:prstGeom prst="rect">
            <a:avLst/>
          </a:prstGeom>
        </p:spPr>
      </p:pic>
      <p:sp>
        <p:nvSpPr>
          <p:cNvPr id="6" name="Rectangle 8">
            <a:extLst>
              <a:ext uri="{FF2B5EF4-FFF2-40B4-BE49-F238E27FC236}">
                <a16:creationId xmlns:a16="http://schemas.microsoft.com/office/drawing/2014/main" id="{36CFDD7D-F7CB-42EB-B9CD-8352D4C2D9BC}"/>
              </a:ext>
            </a:extLst>
          </p:cNvPr>
          <p:cNvSpPr/>
          <p:nvPr/>
        </p:nvSpPr>
        <p:spPr>
          <a:xfrm>
            <a:off x="1143000" y="11880"/>
            <a:ext cx="5935576" cy="6845431"/>
          </a:xfrm>
          <a:custGeom>
            <a:avLst/>
            <a:gdLst>
              <a:gd name="connsiteX0" fmla="*/ 0 w 5420412"/>
              <a:gd name="connsiteY0" fmla="*/ 0 h 5143500"/>
              <a:gd name="connsiteX1" fmla="*/ 5420412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3139125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2686638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4760536"/>
              <a:gd name="connsiteY0" fmla="*/ 0 h 5143500"/>
              <a:gd name="connsiteX1" fmla="*/ 2686638 w 4760536"/>
              <a:gd name="connsiteY1" fmla="*/ 0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0 h 5143500"/>
              <a:gd name="connsiteX1" fmla="*/ 2064469 w 4760536"/>
              <a:gd name="connsiteY1" fmla="*/ 9427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9234 h 5134073"/>
              <a:gd name="connsiteX1" fmla="*/ 2064469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4760536"/>
              <a:gd name="connsiteY0" fmla="*/ 9234 h 5134073"/>
              <a:gd name="connsiteX1" fmla="*/ 795505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5478993"/>
              <a:gd name="connsiteY0" fmla="*/ 9234 h 5134073"/>
              <a:gd name="connsiteX1" fmla="*/ 795505 w 5478993"/>
              <a:gd name="connsiteY1" fmla="*/ 0 h 5134073"/>
              <a:gd name="connsiteX2" fmla="*/ 5478993 w 5478993"/>
              <a:gd name="connsiteY2" fmla="*/ 5124743 h 5134073"/>
              <a:gd name="connsiteX3" fmla="*/ 0 w 5478993"/>
              <a:gd name="connsiteY3" fmla="*/ 5134073 h 5134073"/>
              <a:gd name="connsiteX4" fmla="*/ 0 w 5478993"/>
              <a:gd name="connsiteY4" fmla="*/ 9234 h 5134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993" h="5134073">
                <a:moveTo>
                  <a:pt x="0" y="9234"/>
                </a:moveTo>
                <a:lnTo>
                  <a:pt x="795505" y="0"/>
                </a:lnTo>
                <a:lnTo>
                  <a:pt x="5478993" y="5124743"/>
                </a:lnTo>
                <a:lnTo>
                  <a:pt x="0" y="5134073"/>
                </a:lnTo>
                <a:lnTo>
                  <a:pt x="0" y="92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950">
              <a:solidFill>
                <a:srgbClr val="BCC3A8"/>
              </a:solidFill>
              <a:latin typeface="Arial" panose="020B0604020202020204"/>
            </a:endParaRPr>
          </a:p>
        </p:txBody>
      </p:sp>
      <p:sp>
        <p:nvSpPr>
          <p:cNvPr id="5" name="TextBox 4">
            <a:extLst>
              <a:ext uri="{FF2B5EF4-FFF2-40B4-BE49-F238E27FC236}">
                <a16:creationId xmlns:a16="http://schemas.microsoft.com/office/drawing/2014/main" id="{B8B84A57-6443-4F80-815D-D419A43BCA9F}"/>
              </a:ext>
            </a:extLst>
          </p:cNvPr>
          <p:cNvSpPr txBox="1"/>
          <p:nvPr/>
        </p:nvSpPr>
        <p:spPr>
          <a:xfrm>
            <a:off x="1262922" y="3627622"/>
            <a:ext cx="3942413" cy="2862322"/>
          </a:xfrm>
          <a:prstGeom prst="rect">
            <a:avLst/>
          </a:prstGeom>
          <a:noFill/>
          <a:ln>
            <a:noFill/>
          </a:ln>
        </p:spPr>
        <p:txBody>
          <a:bodyPr wrap="square">
            <a:spAutoFit/>
          </a:bodyPr>
          <a:lstStyle/>
          <a:p>
            <a:pPr defTabSz="457200"/>
            <a:r>
              <a:rPr lang="en-AU" sz="2000" b="1" dirty="0">
                <a:solidFill>
                  <a:srgbClr val="000000"/>
                </a:solidFill>
                <a:latin typeface="Arial" panose="020B0604020202020204"/>
              </a:rPr>
              <a:t>Our place shapes how we </a:t>
            </a:r>
          </a:p>
          <a:p>
            <a:pPr defTabSz="457200"/>
            <a:r>
              <a:rPr lang="en-AU" sz="2000" b="1" dirty="0">
                <a:solidFill>
                  <a:srgbClr val="000000"/>
                </a:solidFill>
                <a:latin typeface="Arial" panose="020B0604020202020204"/>
              </a:rPr>
              <a:t>can most effectively amplify impact</a:t>
            </a:r>
          </a:p>
          <a:p>
            <a:pPr defTabSz="457200"/>
            <a:endParaRPr lang="en-AU" sz="2000" b="1" dirty="0">
              <a:solidFill>
                <a:srgbClr val="000000"/>
              </a:solidFill>
              <a:latin typeface="Arial" panose="020B0604020202020204"/>
            </a:endParaRPr>
          </a:p>
          <a:p>
            <a:pPr defTabSz="457200"/>
            <a:r>
              <a:rPr lang="en-US" sz="2000" dirty="0">
                <a:solidFill>
                  <a:srgbClr val="000000"/>
                </a:solidFill>
                <a:latin typeface="Arial" panose="020B0604020202020204"/>
                <a:ea typeface="DengXian" panose="02010600030101010101" pitchFamily="2" charset="-122"/>
              </a:rPr>
              <a:t>Our place-based vision </a:t>
            </a:r>
            <a:r>
              <a:rPr lang="en-AU" sz="2000" dirty="0">
                <a:solidFill>
                  <a:srgbClr val="000000"/>
                </a:solidFill>
                <a:latin typeface="Arial" panose="020B0604020202020204"/>
                <a:ea typeface="DengXian" panose="02010600030101010101" pitchFamily="2" charset="-122"/>
              </a:rPr>
              <a:t>emphasises </a:t>
            </a:r>
            <a:r>
              <a:rPr lang="en-US" sz="2000" dirty="0">
                <a:solidFill>
                  <a:srgbClr val="000000"/>
                </a:solidFill>
                <a:latin typeface="Arial" panose="020B0604020202020204"/>
                <a:ea typeface="DengXian" panose="02010600030101010101" pitchFamily="2" charset="-122"/>
              </a:rPr>
              <a:t>a focus on partnerships with key external partners - public, private, community, philanthropy.</a:t>
            </a:r>
            <a:endParaRPr lang="en-AU" sz="2000" dirty="0">
              <a:solidFill>
                <a:srgbClr val="000000"/>
              </a:solidFill>
              <a:latin typeface="Arial" panose="020B0604020202020204"/>
            </a:endParaRPr>
          </a:p>
        </p:txBody>
      </p:sp>
      <p:sp>
        <p:nvSpPr>
          <p:cNvPr id="7" name="Right Triangle 6">
            <a:extLst>
              <a:ext uri="{FF2B5EF4-FFF2-40B4-BE49-F238E27FC236}">
                <a16:creationId xmlns:a16="http://schemas.microsoft.com/office/drawing/2014/main" id="{302A42E4-5C70-4272-917B-20F0A05B44A7}"/>
              </a:ext>
            </a:extLst>
          </p:cNvPr>
          <p:cNvSpPr/>
          <p:nvPr/>
        </p:nvSpPr>
        <p:spPr>
          <a:xfrm rot="5400000">
            <a:off x="1128252" y="14749"/>
            <a:ext cx="2676835" cy="2647338"/>
          </a:xfrm>
          <a:prstGeom prst="rtTriangle">
            <a:avLst/>
          </a:prstGeom>
          <a:solidFill>
            <a:srgbClr val="B0C5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endParaRPr lang="en-AU" sz="1200" b="1" dirty="0">
              <a:solidFill>
                <a:srgbClr val="FFFFFF"/>
              </a:solidFill>
              <a:latin typeface="Arial" panose="020B0604020202020204"/>
            </a:endParaRPr>
          </a:p>
        </p:txBody>
      </p:sp>
    </p:spTree>
    <p:extLst>
      <p:ext uri="{BB962C8B-B14F-4D97-AF65-F5344CB8AC3E}">
        <p14:creationId xmlns:p14="http://schemas.microsoft.com/office/powerpoint/2010/main" val="281035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4EC2-C157-41C1-8427-DCCD1C24B21D}"/>
              </a:ext>
            </a:extLst>
          </p:cNvPr>
          <p:cNvSpPr>
            <a:spLocks noGrp="1"/>
          </p:cNvSpPr>
          <p:nvPr>
            <p:ph type="title"/>
          </p:nvPr>
        </p:nvSpPr>
        <p:spPr>
          <a:xfrm>
            <a:off x="1416052" y="165503"/>
            <a:ext cx="9200091" cy="664797"/>
          </a:xfrm>
        </p:spPr>
        <p:txBody>
          <a:bodyPr/>
          <a:lstStyle/>
          <a:p>
            <a:r>
              <a:rPr lang="en-AU" dirty="0">
                <a:latin typeface="+mj-lt"/>
              </a:rPr>
              <a:t>We have thought deeply about the way our University can make a difference to Tasmania</a:t>
            </a:r>
          </a:p>
        </p:txBody>
      </p:sp>
      <p:grpSp>
        <p:nvGrpSpPr>
          <p:cNvPr id="20" name="Group 19">
            <a:extLst>
              <a:ext uri="{FF2B5EF4-FFF2-40B4-BE49-F238E27FC236}">
                <a16:creationId xmlns:a16="http://schemas.microsoft.com/office/drawing/2014/main" id="{91E495CA-B849-4A36-AD31-F420ED8F6C7E}"/>
              </a:ext>
            </a:extLst>
          </p:cNvPr>
          <p:cNvGrpSpPr/>
          <p:nvPr/>
        </p:nvGrpSpPr>
        <p:grpSpPr>
          <a:xfrm>
            <a:off x="1558078" y="1227858"/>
            <a:ext cx="9215022" cy="840826"/>
            <a:chOff x="1091954" y="1420427"/>
            <a:chExt cx="7581528" cy="674704"/>
          </a:xfrm>
        </p:grpSpPr>
        <p:sp>
          <p:nvSpPr>
            <p:cNvPr id="21" name="Rectangle 20">
              <a:extLst>
                <a:ext uri="{FF2B5EF4-FFF2-40B4-BE49-F238E27FC236}">
                  <a16:creationId xmlns:a16="http://schemas.microsoft.com/office/drawing/2014/main" id="{776EA292-A40B-4384-9684-F04212BC91E7}"/>
                </a:ext>
              </a:extLst>
            </p:cNvPr>
            <p:cNvSpPr/>
            <p:nvPr/>
          </p:nvSpPr>
          <p:spPr>
            <a:xfrm>
              <a:off x="1091954" y="1420427"/>
              <a:ext cx="2157274" cy="6747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AU" sz="1600">
                  <a:solidFill>
                    <a:srgbClr val="FFFFFF"/>
                  </a:solidFill>
                  <a:latin typeface="Arial" panose="020B0604020202020204"/>
                  <a:ea typeface="DengXian" panose="02010600030101010101" pitchFamily="2" charset="-122"/>
                </a:rPr>
                <a:t>Skills and education</a:t>
              </a:r>
              <a:endParaRPr lang="en-AU" sz="1600">
                <a:solidFill>
                  <a:srgbClr val="FFFFFF"/>
                </a:solidFill>
                <a:latin typeface="Arial" panose="020B0604020202020204"/>
              </a:endParaRPr>
            </a:p>
          </p:txBody>
        </p:sp>
        <p:sp>
          <p:nvSpPr>
            <p:cNvPr id="22" name="Rectangle 21">
              <a:extLst>
                <a:ext uri="{FF2B5EF4-FFF2-40B4-BE49-F238E27FC236}">
                  <a16:creationId xmlns:a16="http://schemas.microsoft.com/office/drawing/2014/main" id="{AAF7BE92-CF23-4B31-B3BF-CC48382EF8FF}"/>
                </a:ext>
              </a:extLst>
            </p:cNvPr>
            <p:cNvSpPr/>
            <p:nvPr/>
          </p:nvSpPr>
          <p:spPr>
            <a:xfrm>
              <a:off x="3256773" y="1420428"/>
              <a:ext cx="5416709" cy="67470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AU" sz="1600">
                  <a:solidFill>
                    <a:srgbClr val="000000"/>
                  </a:solidFill>
                  <a:latin typeface="Arial" panose="020B0604020202020204"/>
                  <a:ea typeface="DengXian" panose="02010600030101010101" pitchFamily="2" charset="-122"/>
                </a:rPr>
                <a:t>Development of human capital that enhances productivity and growth</a:t>
              </a:r>
            </a:p>
          </p:txBody>
        </p:sp>
      </p:grpSp>
      <p:grpSp>
        <p:nvGrpSpPr>
          <p:cNvPr id="23" name="Group 22">
            <a:extLst>
              <a:ext uri="{FF2B5EF4-FFF2-40B4-BE49-F238E27FC236}">
                <a16:creationId xmlns:a16="http://schemas.microsoft.com/office/drawing/2014/main" id="{C4BFD2A8-2FC8-4A4B-8BB1-9A82F262A25A}"/>
              </a:ext>
            </a:extLst>
          </p:cNvPr>
          <p:cNvGrpSpPr/>
          <p:nvPr/>
        </p:nvGrpSpPr>
        <p:grpSpPr>
          <a:xfrm>
            <a:off x="1558078" y="2231596"/>
            <a:ext cx="9215022" cy="840826"/>
            <a:chOff x="1091954" y="1420427"/>
            <a:chExt cx="7581528" cy="674703"/>
          </a:xfrm>
        </p:grpSpPr>
        <p:sp>
          <p:nvSpPr>
            <p:cNvPr id="24" name="Rectangle 23">
              <a:extLst>
                <a:ext uri="{FF2B5EF4-FFF2-40B4-BE49-F238E27FC236}">
                  <a16:creationId xmlns:a16="http://schemas.microsoft.com/office/drawing/2014/main" id="{3A7F564F-0254-43AF-9E63-55E212CB4CAB}"/>
                </a:ext>
              </a:extLst>
            </p:cNvPr>
            <p:cNvSpPr/>
            <p:nvPr/>
          </p:nvSpPr>
          <p:spPr>
            <a:xfrm>
              <a:off x="1091954" y="1420427"/>
              <a:ext cx="2157274" cy="6747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AU" sz="1600">
                  <a:solidFill>
                    <a:srgbClr val="FFFFFF"/>
                  </a:solidFill>
                  <a:latin typeface="Arial" panose="020B0604020202020204"/>
                  <a:ea typeface="DengXian" panose="02010600030101010101" pitchFamily="2" charset="-122"/>
                </a:rPr>
                <a:t>Research</a:t>
              </a:r>
              <a:endParaRPr lang="en-AU" sz="1600">
                <a:solidFill>
                  <a:srgbClr val="FFFFFF"/>
                </a:solidFill>
                <a:latin typeface="Arial" panose="020B0604020202020204"/>
              </a:endParaRPr>
            </a:p>
          </p:txBody>
        </p:sp>
        <p:sp>
          <p:nvSpPr>
            <p:cNvPr id="25" name="Rectangle 24">
              <a:extLst>
                <a:ext uri="{FF2B5EF4-FFF2-40B4-BE49-F238E27FC236}">
                  <a16:creationId xmlns:a16="http://schemas.microsoft.com/office/drawing/2014/main" id="{2D862A0C-D662-4F5C-8041-3B4AA2A84628}"/>
                </a:ext>
              </a:extLst>
            </p:cNvPr>
            <p:cNvSpPr/>
            <p:nvPr/>
          </p:nvSpPr>
          <p:spPr>
            <a:xfrm>
              <a:off x="3256773" y="1420427"/>
              <a:ext cx="5416709" cy="67470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AU" sz="1600">
                  <a:solidFill>
                    <a:srgbClr val="000000"/>
                  </a:solidFill>
                  <a:latin typeface="Arial" panose="020B0604020202020204"/>
                  <a:ea typeface="DengXian" panose="02010600030101010101" pitchFamily="2" charset="-122"/>
                </a:rPr>
                <a:t>The creation and application of knowledge to support industry innovation, growth and productivity</a:t>
              </a:r>
            </a:p>
          </p:txBody>
        </p:sp>
      </p:grpSp>
      <p:grpSp>
        <p:nvGrpSpPr>
          <p:cNvPr id="26" name="Group 25">
            <a:extLst>
              <a:ext uri="{FF2B5EF4-FFF2-40B4-BE49-F238E27FC236}">
                <a16:creationId xmlns:a16="http://schemas.microsoft.com/office/drawing/2014/main" id="{73E884FB-805E-4E56-931C-AA3435FB7895}"/>
              </a:ext>
            </a:extLst>
          </p:cNvPr>
          <p:cNvGrpSpPr/>
          <p:nvPr/>
        </p:nvGrpSpPr>
        <p:grpSpPr>
          <a:xfrm>
            <a:off x="1559870" y="3303316"/>
            <a:ext cx="9215022" cy="840827"/>
            <a:chOff x="1091954" y="1420427"/>
            <a:chExt cx="7581528" cy="674703"/>
          </a:xfrm>
        </p:grpSpPr>
        <p:sp>
          <p:nvSpPr>
            <p:cNvPr id="27" name="Rectangle 26">
              <a:extLst>
                <a:ext uri="{FF2B5EF4-FFF2-40B4-BE49-F238E27FC236}">
                  <a16:creationId xmlns:a16="http://schemas.microsoft.com/office/drawing/2014/main" id="{CC60CCC1-2371-4743-BABA-F7C20487C3E8}"/>
                </a:ext>
              </a:extLst>
            </p:cNvPr>
            <p:cNvSpPr/>
            <p:nvPr/>
          </p:nvSpPr>
          <p:spPr>
            <a:xfrm>
              <a:off x="1091954" y="1420427"/>
              <a:ext cx="2157274" cy="6747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AU" sz="1600">
                  <a:solidFill>
                    <a:srgbClr val="FFFFFF"/>
                  </a:solidFill>
                  <a:latin typeface="Arial" panose="020B0604020202020204"/>
                  <a:ea typeface="DengXian" panose="02010600030101010101" pitchFamily="2" charset="-122"/>
                </a:rPr>
                <a:t>Civic engagement</a:t>
              </a:r>
              <a:endParaRPr lang="en-AU" sz="1600">
                <a:solidFill>
                  <a:srgbClr val="FFFFFF"/>
                </a:solidFill>
                <a:latin typeface="Arial" panose="020B0604020202020204"/>
              </a:endParaRPr>
            </a:p>
          </p:txBody>
        </p:sp>
        <p:sp>
          <p:nvSpPr>
            <p:cNvPr id="28" name="Rectangle 27">
              <a:extLst>
                <a:ext uri="{FF2B5EF4-FFF2-40B4-BE49-F238E27FC236}">
                  <a16:creationId xmlns:a16="http://schemas.microsoft.com/office/drawing/2014/main" id="{172BFDD2-29C3-4F12-AD8C-BED5C97261A9}"/>
                </a:ext>
              </a:extLst>
            </p:cNvPr>
            <p:cNvSpPr/>
            <p:nvPr/>
          </p:nvSpPr>
          <p:spPr>
            <a:xfrm>
              <a:off x="3256773" y="1420427"/>
              <a:ext cx="5416709" cy="67470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AU" sz="1600">
                  <a:solidFill>
                    <a:srgbClr val="000000"/>
                  </a:solidFill>
                  <a:latin typeface="Arial" panose="020B0604020202020204"/>
                  <a:ea typeface="DengXian" panose="02010600030101010101" pitchFamily="2" charset="-122"/>
                </a:rPr>
                <a:t>The application of our resources to solving the critical challenges and problems that confront Tasmania</a:t>
              </a:r>
              <a:endParaRPr lang="en-AU" sz="1400">
                <a:solidFill>
                  <a:srgbClr val="000000"/>
                </a:solidFill>
                <a:latin typeface="Arial" panose="020B0604020202020204"/>
                <a:ea typeface="DengXian" panose="02010600030101010101" pitchFamily="2" charset="-122"/>
              </a:endParaRPr>
            </a:p>
          </p:txBody>
        </p:sp>
      </p:grpSp>
      <p:grpSp>
        <p:nvGrpSpPr>
          <p:cNvPr id="29" name="Group 28">
            <a:extLst>
              <a:ext uri="{FF2B5EF4-FFF2-40B4-BE49-F238E27FC236}">
                <a16:creationId xmlns:a16="http://schemas.microsoft.com/office/drawing/2014/main" id="{0E424F98-DE52-414C-8BA7-07971B73FBB5}"/>
              </a:ext>
            </a:extLst>
          </p:cNvPr>
          <p:cNvGrpSpPr/>
          <p:nvPr/>
        </p:nvGrpSpPr>
        <p:grpSpPr>
          <a:xfrm>
            <a:off x="1573008" y="4421013"/>
            <a:ext cx="9215022" cy="840828"/>
            <a:chOff x="1091954" y="1420427"/>
            <a:chExt cx="7581528" cy="674703"/>
          </a:xfrm>
        </p:grpSpPr>
        <p:sp>
          <p:nvSpPr>
            <p:cNvPr id="30" name="Rectangle 29">
              <a:extLst>
                <a:ext uri="{FF2B5EF4-FFF2-40B4-BE49-F238E27FC236}">
                  <a16:creationId xmlns:a16="http://schemas.microsoft.com/office/drawing/2014/main" id="{8A60BBFF-F89C-4A0B-9EC1-04337C4926EE}"/>
                </a:ext>
              </a:extLst>
            </p:cNvPr>
            <p:cNvSpPr/>
            <p:nvPr/>
          </p:nvSpPr>
          <p:spPr>
            <a:xfrm>
              <a:off x="1091954" y="1420427"/>
              <a:ext cx="2157274" cy="6747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AU" sz="1600">
                  <a:solidFill>
                    <a:srgbClr val="FFFFFF"/>
                  </a:solidFill>
                  <a:latin typeface="Arial" panose="020B0604020202020204"/>
                  <a:ea typeface="DengXian" panose="02010600030101010101" pitchFamily="2" charset="-122"/>
                </a:rPr>
                <a:t>Broad impacts on the economy</a:t>
              </a:r>
              <a:endParaRPr lang="en-AU" sz="1600">
                <a:solidFill>
                  <a:srgbClr val="FFFFFF"/>
                </a:solidFill>
                <a:latin typeface="Arial" panose="020B0604020202020204"/>
              </a:endParaRPr>
            </a:p>
          </p:txBody>
        </p:sp>
        <p:sp>
          <p:nvSpPr>
            <p:cNvPr id="31" name="Rectangle 30">
              <a:extLst>
                <a:ext uri="{FF2B5EF4-FFF2-40B4-BE49-F238E27FC236}">
                  <a16:creationId xmlns:a16="http://schemas.microsoft.com/office/drawing/2014/main" id="{33800440-6594-44EF-8E02-141F58B8FC34}"/>
                </a:ext>
              </a:extLst>
            </p:cNvPr>
            <p:cNvSpPr/>
            <p:nvPr/>
          </p:nvSpPr>
          <p:spPr>
            <a:xfrm>
              <a:off x="3256773" y="1420427"/>
              <a:ext cx="5416709" cy="67470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AU" sz="1600">
                  <a:solidFill>
                    <a:srgbClr val="000000"/>
                  </a:solidFill>
                  <a:latin typeface="Arial" panose="020B0604020202020204"/>
                  <a:ea typeface="DengXian" panose="02010600030101010101" pitchFamily="2" charset="-122"/>
                </a:rPr>
                <a:t>Our contribution both as a significant industry in Tasmania, and a key enabler to regional economic sustainability via our regional campuses and activities</a:t>
              </a:r>
              <a:endParaRPr lang="en-AU" sz="1200">
                <a:solidFill>
                  <a:srgbClr val="000000"/>
                </a:solidFill>
                <a:latin typeface="Arial" panose="020B0604020202020204"/>
                <a:ea typeface="DengXian" panose="02010600030101010101" pitchFamily="2" charset="-122"/>
              </a:endParaRPr>
            </a:p>
          </p:txBody>
        </p:sp>
      </p:grpSp>
      <p:grpSp>
        <p:nvGrpSpPr>
          <p:cNvPr id="32" name="Group 31">
            <a:extLst>
              <a:ext uri="{FF2B5EF4-FFF2-40B4-BE49-F238E27FC236}">
                <a16:creationId xmlns:a16="http://schemas.microsoft.com/office/drawing/2014/main" id="{FA8675D9-0914-4A24-8700-A45824F8ACA7}"/>
              </a:ext>
            </a:extLst>
          </p:cNvPr>
          <p:cNvGrpSpPr/>
          <p:nvPr/>
        </p:nvGrpSpPr>
        <p:grpSpPr>
          <a:xfrm>
            <a:off x="1573008" y="5538712"/>
            <a:ext cx="9215022" cy="840828"/>
            <a:chOff x="1091954" y="1420427"/>
            <a:chExt cx="7581528" cy="674703"/>
          </a:xfrm>
        </p:grpSpPr>
        <p:sp>
          <p:nvSpPr>
            <p:cNvPr id="33" name="Rectangle 32">
              <a:extLst>
                <a:ext uri="{FF2B5EF4-FFF2-40B4-BE49-F238E27FC236}">
                  <a16:creationId xmlns:a16="http://schemas.microsoft.com/office/drawing/2014/main" id="{908898EA-A2F5-4750-AB99-0D721ABAC18E}"/>
                </a:ext>
              </a:extLst>
            </p:cNvPr>
            <p:cNvSpPr/>
            <p:nvPr/>
          </p:nvSpPr>
          <p:spPr>
            <a:xfrm>
              <a:off x="1091954" y="1420427"/>
              <a:ext cx="2157274" cy="6747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AU" sz="1600">
                  <a:solidFill>
                    <a:srgbClr val="FFFFFF"/>
                  </a:solidFill>
                  <a:latin typeface="Arial" panose="020B0604020202020204"/>
                  <a:ea typeface="DengXian" panose="02010600030101010101" pitchFamily="2" charset="-122"/>
                </a:rPr>
                <a:t>Surge capacity</a:t>
              </a:r>
              <a:endParaRPr lang="en-AU" sz="1600">
                <a:solidFill>
                  <a:srgbClr val="FFFFFF"/>
                </a:solidFill>
                <a:latin typeface="Arial" panose="020B0604020202020204"/>
              </a:endParaRPr>
            </a:p>
          </p:txBody>
        </p:sp>
        <p:sp>
          <p:nvSpPr>
            <p:cNvPr id="34" name="Rectangle 33">
              <a:extLst>
                <a:ext uri="{FF2B5EF4-FFF2-40B4-BE49-F238E27FC236}">
                  <a16:creationId xmlns:a16="http://schemas.microsoft.com/office/drawing/2014/main" id="{8747B1A3-A562-458C-B9AC-85A3BC730C0E}"/>
                </a:ext>
              </a:extLst>
            </p:cNvPr>
            <p:cNvSpPr/>
            <p:nvPr/>
          </p:nvSpPr>
          <p:spPr>
            <a:xfrm>
              <a:off x="3256773" y="1420427"/>
              <a:ext cx="5416709" cy="67470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AU" sz="1600">
                  <a:solidFill>
                    <a:srgbClr val="000000"/>
                  </a:solidFill>
                  <a:latin typeface="Arial" panose="020B0604020202020204"/>
                  <a:ea typeface="DengXian" panose="02010600030101010101" pitchFamily="2" charset="-122"/>
                </a:rPr>
                <a:t>Our ability and expertise to mobilise the specialist resources required to compliment and supplement emergency response and recovery </a:t>
              </a:r>
              <a:endParaRPr lang="en-AU" sz="1200">
                <a:solidFill>
                  <a:srgbClr val="000000"/>
                </a:solidFill>
                <a:latin typeface="Arial" panose="020B0604020202020204"/>
                <a:ea typeface="DengXian" panose="02010600030101010101" pitchFamily="2" charset="-122"/>
              </a:endParaRPr>
            </a:p>
          </p:txBody>
        </p:sp>
      </p:grpSp>
    </p:spTree>
    <p:extLst>
      <p:ext uri="{BB962C8B-B14F-4D97-AF65-F5344CB8AC3E}">
        <p14:creationId xmlns:p14="http://schemas.microsoft.com/office/powerpoint/2010/main" val="346531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0D6E-875D-453E-B13B-0EC6B02C5D5D}"/>
              </a:ext>
            </a:extLst>
          </p:cNvPr>
          <p:cNvSpPr>
            <a:spLocks noGrp="1"/>
          </p:cNvSpPr>
          <p:nvPr>
            <p:ph type="title"/>
          </p:nvPr>
        </p:nvSpPr>
        <p:spPr>
          <a:solidFill>
            <a:schemeClr val="bg1"/>
          </a:solidFill>
        </p:spPr>
        <p:txBody>
          <a:bodyPr>
            <a:noAutofit/>
          </a:bodyPr>
          <a:lstStyle/>
          <a:p>
            <a:pPr>
              <a:spcBef>
                <a:spcPts val="600"/>
              </a:spcBef>
            </a:pPr>
            <a:r>
              <a:rPr lang="en-AU">
                <a:latin typeface="+mn-lt"/>
              </a:rPr>
              <a:t>To create a difference in Tasmania, our university strategies focus on having an impact across six key outcome areas we wish to improve</a:t>
            </a:r>
            <a:br>
              <a:rPr lang="en-AU">
                <a:latin typeface="+mn-lt"/>
              </a:rPr>
            </a:br>
            <a:endParaRPr lang="en-AU">
              <a:latin typeface="+mn-lt"/>
            </a:endParaRPr>
          </a:p>
        </p:txBody>
      </p:sp>
      <p:sp>
        <p:nvSpPr>
          <p:cNvPr id="5" name="Text Placeholder 4">
            <a:extLst>
              <a:ext uri="{FF2B5EF4-FFF2-40B4-BE49-F238E27FC236}">
                <a16:creationId xmlns:a16="http://schemas.microsoft.com/office/drawing/2014/main" id="{DE773F5A-E652-45B8-8CC5-25ED582AEE6D}"/>
              </a:ext>
            </a:extLst>
          </p:cNvPr>
          <p:cNvSpPr>
            <a:spLocks noGrp="1"/>
          </p:cNvSpPr>
          <p:nvPr>
            <p:ph type="body" sz="quarter" idx="17"/>
          </p:nvPr>
        </p:nvSpPr>
        <p:spPr/>
        <p:txBody>
          <a:bodyPr/>
          <a:lstStyle/>
          <a:p>
            <a:r>
              <a:rPr lang="en-AU"/>
              <a:t>University of Tasmania Strategic Plan, 2019-2024</a:t>
            </a:r>
          </a:p>
        </p:txBody>
      </p:sp>
      <p:grpSp>
        <p:nvGrpSpPr>
          <p:cNvPr id="26" name="Group 25">
            <a:extLst>
              <a:ext uri="{FF2B5EF4-FFF2-40B4-BE49-F238E27FC236}">
                <a16:creationId xmlns:a16="http://schemas.microsoft.com/office/drawing/2014/main" id="{B176BFA6-CF3A-4C1F-90EC-CD8AD765A070}"/>
              </a:ext>
            </a:extLst>
          </p:cNvPr>
          <p:cNvGrpSpPr/>
          <p:nvPr/>
        </p:nvGrpSpPr>
        <p:grpSpPr>
          <a:xfrm>
            <a:off x="5115136" y="4084184"/>
            <a:ext cx="1315739" cy="1315739"/>
            <a:chOff x="7527095" y="4257774"/>
            <a:chExt cx="1922632" cy="2098577"/>
          </a:xfrm>
          <a:solidFill>
            <a:srgbClr val="DE1868"/>
          </a:solidFill>
        </p:grpSpPr>
        <p:sp>
          <p:nvSpPr>
            <p:cNvPr id="29" name="Rectangle 28">
              <a:extLst>
                <a:ext uri="{FF2B5EF4-FFF2-40B4-BE49-F238E27FC236}">
                  <a16:creationId xmlns:a16="http://schemas.microsoft.com/office/drawing/2014/main" id="{1EEA25BC-E3C6-4D17-B56B-09C64261C457}"/>
                </a:ext>
              </a:extLst>
            </p:cNvPr>
            <p:cNvSpPr/>
            <p:nvPr/>
          </p:nvSpPr>
          <p:spPr>
            <a:xfrm>
              <a:off x="7527095" y="4257774"/>
              <a:ext cx="1922632" cy="2098577"/>
            </a:xfrm>
            <a:prstGeom prst="rect">
              <a:avLst/>
            </a:prstGeom>
            <a:grpFill/>
            <a:ln>
              <a:solidFill>
                <a:srgbClr val="DE186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457200"/>
              <a:r>
                <a:rPr lang="en-AU" sz="1100">
                  <a:solidFill>
                    <a:srgbClr val="FFFFFF"/>
                  </a:solidFill>
                  <a:latin typeface="Arial" panose="020B0604020202020204"/>
                </a:rPr>
                <a:t>Social Inclusion</a:t>
              </a: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US" sz="975">
                <a:solidFill>
                  <a:srgbClr val="FFFFFF"/>
                </a:solidFill>
                <a:latin typeface="Arial" panose="020B0604020202020204"/>
              </a:endParaRPr>
            </a:p>
            <a:p>
              <a:pPr algn="ctr" defTabSz="457200"/>
              <a:endParaRPr lang="en-US" sz="975">
                <a:solidFill>
                  <a:srgbClr val="FFFFFF"/>
                </a:solidFill>
                <a:latin typeface="Arial" panose="020B0604020202020204"/>
              </a:endParaRPr>
            </a:p>
            <a:p>
              <a:pPr algn="ctr" defTabSz="457200"/>
              <a:endParaRPr lang="en-US" sz="975">
                <a:solidFill>
                  <a:srgbClr val="FFFFFF"/>
                </a:solidFill>
                <a:latin typeface="Arial" panose="020B0604020202020204"/>
              </a:endParaRPr>
            </a:p>
          </p:txBody>
        </p:sp>
        <p:pic>
          <p:nvPicPr>
            <p:cNvPr id="37" name="Graphic 36" descr="Group">
              <a:extLst>
                <a:ext uri="{FF2B5EF4-FFF2-40B4-BE49-F238E27FC236}">
                  <a16:creationId xmlns:a16="http://schemas.microsoft.com/office/drawing/2014/main" id="{FE0514BB-8545-464B-B1A0-AC79C99CF02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14061" y="4469891"/>
              <a:ext cx="1621917" cy="1621917"/>
            </a:xfrm>
            <a:prstGeom prst="rect">
              <a:avLst/>
            </a:prstGeom>
          </p:spPr>
        </p:pic>
      </p:grpSp>
      <p:grpSp>
        <p:nvGrpSpPr>
          <p:cNvPr id="39" name="Group 38">
            <a:extLst>
              <a:ext uri="{FF2B5EF4-FFF2-40B4-BE49-F238E27FC236}">
                <a16:creationId xmlns:a16="http://schemas.microsoft.com/office/drawing/2014/main" id="{3C10C1BC-0D73-4735-9BB2-7F3B4C5377C1}"/>
              </a:ext>
            </a:extLst>
          </p:cNvPr>
          <p:cNvGrpSpPr/>
          <p:nvPr/>
        </p:nvGrpSpPr>
        <p:grpSpPr>
          <a:xfrm>
            <a:off x="9238774" y="1491129"/>
            <a:ext cx="1315739" cy="1315739"/>
            <a:chOff x="5073304" y="1115808"/>
            <a:chExt cx="1922632" cy="2098577"/>
          </a:xfrm>
        </p:grpSpPr>
        <p:sp>
          <p:nvSpPr>
            <p:cNvPr id="44" name="Rectangle 43">
              <a:extLst>
                <a:ext uri="{FF2B5EF4-FFF2-40B4-BE49-F238E27FC236}">
                  <a16:creationId xmlns:a16="http://schemas.microsoft.com/office/drawing/2014/main" id="{C3FB628C-BF0F-4AAF-B91E-F4DF2F8DACD8}"/>
                </a:ext>
              </a:extLst>
            </p:cNvPr>
            <p:cNvSpPr/>
            <p:nvPr/>
          </p:nvSpPr>
          <p:spPr>
            <a:xfrm>
              <a:off x="5073304" y="1115808"/>
              <a:ext cx="1922632" cy="2098577"/>
            </a:xfrm>
            <a:prstGeom prst="rect">
              <a:avLst/>
            </a:prstGeom>
            <a:solidFill>
              <a:srgbClr val="126B9E"/>
            </a:solidFill>
            <a:ln>
              <a:solidFill>
                <a:srgbClr val="126B9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457200"/>
              <a:r>
                <a:rPr lang="en-AU" sz="1100">
                  <a:solidFill>
                    <a:srgbClr val="FFFFFF"/>
                  </a:solidFill>
                  <a:latin typeface="Arial" panose="020B0604020202020204"/>
                </a:rPr>
                <a:t>Cultural Participation</a:t>
              </a:r>
            </a:p>
          </p:txBody>
        </p:sp>
        <p:pic>
          <p:nvPicPr>
            <p:cNvPr id="45" name="Graphic 44" descr="Drama">
              <a:extLst>
                <a:ext uri="{FF2B5EF4-FFF2-40B4-BE49-F238E27FC236}">
                  <a16:creationId xmlns:a16="http://schemas.microsoft.com/office/drawing/2014/main" id="{6CF95177-DEE4-4C7A-B03E-F9B5F35F084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24278" y="1560442"/>
              <a:ext cx="1393814" cy="1393813"/>
            </a:xfrm>
            <a:prstGeom prst="rect">
              <a:avLst/>
            </a:prstGeom>
          </p:spPr>
        </p:pic>
      </p:grpSp>
      <p:grpSp>
        <p:nvGrpSpPr>
          <p:cNvPr id="47" name="Group 46">
            <a:extLst>
              <a:ext uri="{FF2B5EF4-FFF2-40B4-BE49-F238E27FC236}">
                <a16:creationId xmlns:a16="http://schemas.microsoft.com/office/drawing/2014/main" id="{4BE105DB-0F35-476E-A499-DA1493BD66D2}"/>
              </a:ext>
            </a:extLst>
          </p:cNvPr>
          <p:cNvGrpSpPr/>
          <p:nvPr/>
        </p:nvGrpSpPr>
        <p:grpSpPr>
          <a:xfrm>
            <a:off x="9238774" y="4084181"/>
            <a:ext cx="1325599" cy="1316906"/>
            <a:chOff x="5067338" y="3700504"/>
            <a:chExt cx="1922632" cy="2100439"/>
          </a:xfrm>
        </p:grpSpPr>
        <p:sp>
          <p:nvSpPr>
            <p:cNvPr id="48" name="Rectangle 47">
              <a:extLst>
                <a:ext uri="{FF2B5EF4-FFF2-40B4-BE49-F238E27FC236}">
                  <a16:creationId xmlns:a16="http://schemas.microsoft.com/office/drawing/2014/main" id="{ADD5C310-5B1B-407F-90BB-DCE88AE297AB}"/>
                </a:ext>
              </a:extLst>
            </p:cNvPr>
            <p:cNvSpPr/>
            <p:nvPr/>
          </p:nvSpPr>
          <p:spPr>
            <a:xfrm>
              <a:off x="5067338" y="3700504"/>
              <a:ext cx="1922632" cy="2098577"/>
            </a:xfrm>
            <a:prstGeom prst="rect">
              <a:avLst/>
            </a:prstGeom>
            <a:solidFill>
              <a:srgbClr val="408047"/>
            </a:solidFill>
            <a:ln>
              <a:solidFill>
                <a:srgbClr val="40804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457200"/>
              <a:r>
                <a:rPr lang="en-AU" sz="1050">
                  <a:solidFill>
                    <a:srgbClr val="FFFFFF"/>
                  </a:solidFill>
                  <a:latin typeface="Arial" panose="020B0604020202020204"/>
                </a:rPr>
                <a:t>Environmental Sustainability</a:t>
              </a: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p:txBody>
        </p:sp>
        <p:pic>
          <p:nvPicPr>
            <p:cNvPr id="49" name="Graphic 48" descr="Fir tree">
              <a:extLst>
                <a:ext uri="{FF2B5EF4-FFF2-40B4-BE49-F238E27FC236}">
                  <a16:creationId xmlns:a16="http://schemas.microsoft.com/office/drawing/2014/main" id="{E5302615-028A-47CA-9A4B-71B4270673C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35437" y="4214511"/>
              <a:ext cx="1586432" cy="1586432"/>
            </a:xfrm>
            <a:prstGeom prst="rect">
              <a:avLst/>
            </a:prstGeom>
          </p:spPr>
        </p:pic>
      </p:grpSp>
      <p:grpSp>
        <p:nvGrpSpPr>
          <p:cNvPr id="50" name="Group 49">
            <a:extLst>
              <a:ext uri="{FF2B5EF4-FFF2-40B4-BE49-F238E27FC236}">
                <a16:creationId xmlns:a16="http://schemas.microsoft.com/office/drawing/2014/main" id="{528914EA-D33C-4FAD-A857-101CA369DBEE}"/>
              </a:ext>
            </a:extLst>
          </p:cNvPr>
          <p:cNvGrpSpPr/>
          <p:nvPr/>
        </p:nvGrpSpPr>
        <p:grpSpPr>
          <a:xfrm>
            <a:off x="5116385" y="1488010"/>
            <a:ext cx="1315739" cy="1315739"/>
            <a:chOff x="1484552" y="3920308"/>
            <a:chExt cx="1922632" cy="2098577"/>
          </a:xfrm>
          <a:solidFill>
            <a:srgbClr val="C7232F"/>
          </a:solidFill>
        </p:grpSpPr>
        <p:sp>
          <p:nvSpPr>
            <p:cNvPr id="51" name="Rectangle 50">
              <a:extLst>
                <a:ext uri="{FF2B5EF4-FFF2-40B4-BE49-F238E27FC236}">
                  <a16:creationId xmlns:a16="http://schemas.microsoft.com/office/drawing/2014/main" id="{18BE5A0C-DFBB-4CC0-BEC9-CC081125B96F}"/>
                </a:ext>
              </a:extLst>
            </p:cNvPr>
            <p:cNvSpPr/>
            <p:nvPr/>
          </p:nvSpPr>
          <p:spPr>
            <a:xfrm>
              <a:off x="1484552" y="3920308"/>
              <a:ext cx="1922632" cy="2098577"/>
            </a:xfrm>
            <a:prstGeom prst="rect">
              <a:avLst/>
            </a:prstGeom>
            <a:solidFill>
              <a:srgbClr val="C7232F"/>
            </a:solidFill>
            <a:ln>
              <a:solidFill>
                <a:srgbClr val="C7232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457200"/>
              <a:r>
                <a:rPr lang="en-AU" sz="1100">
                  <a:solidFill>
                    <a:srgbClr val="FFFFFF"/>
                  </a:solidFill>
                  <a:latin typeface="Arial" panose="020B0604020202020204"/>
                </a:rPr>
                <a:t>Educational Attainment</a:t>
              </a: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p:txBody>
        </p:sp>
        <p:sp>
          <p:nvSpPr>
            <p:cNvPr id="52" name="Freeform: Shape 51">
              <a:extLst>
                <a:ext uri="{FF2B5EF4-FFF2-40B4-BE49-F238E27FC236}">
                  <a16:creationId xmlns:a16="http://schemas.microsoft.com/office/drawing/2014/main" id="{4CE5E30B-1FF8-4EF9-91AC-526598D8E9F7}"/>
                </a:ext>
              </a:extLst>
            </p:cNvPr>
            <p:cNvSpPr/>
            <p:nvPr/>
          </p:nvSpPr>
          <p:spPr>
            <a:xfrm>
              <a:off x="1752440" y="4474412"/>
              <a:ext cx="1399702" cy="1318327"/>
            </a:xfrm>
            <a:custGeom>
              <a:avLst/>
              <a:gdLst>
                <a:gd name="connsiteX0" fmla="*/ 818674 w 819150"/>
                <a:gd name="connsiteY0" fmla="*/ 273844 h 771525"/>
                <a:gd name="connsiteX1" fmla="*/ 769144 w 819150"/>
                <a:gd name="connsiteY1" fmla="*/ 255746 h 771525"/>
                <a:gd name="connsiteX2" fmla="*/ 769144 w 819150"/>
                <a:gd name="connsiteY2" fmla="*/ 151924 h 771525"/>
                <a:gd name="connsiteX3" fmla="*/ 818674 w 819150"/>
                <a:gd name="connsiteY3" fmla="*/ 130969 h 771525"/>
                <a:gd name="connsiteX4" fmla="*/ 483394 w 819150"/>
                <a:gd name="connsiteY4" fmla="*/ 7144 h 771525"/>
                <a:gd name="connsiteX5" fmla="*/ 75724 w 819150"/>
                <a:gd name="connsiteY5" fmla="*/ 150019 h 771525"/>
                <a:gd name="connsiteX6" fmla="*/ 35719 w 819150"/>
                <a:gd name="connsiteY6" fmla="*/ 264319 h 771525"/>
                <a:gd name="connsiteX7" fmla="*/ 40481 w 819150"/>
                <a:gd name="connsiteY7" fmla="*/ 306229 h 771525"/>
                <a:gd name="connsiteX8" fmla="*/ 7144 w 819150"/>
                <a:gd name="connsiteY8" fmla="*/ 416719 h 771525"/>
                <a:gd name="connsiteX9" fmla="*/ 35719 w 819150"/>
                <a:gd name="connsiteY9" fmla="*/ 499586 h 771525"/>
                <a:gd name="connsiteX10" fmla="*/ 33814 w 819150"/>
                <a:gd name="connsiteY10" fmla="*/ 559594 h 771525"/>
                <a:gd name="connsiteX11" fmla="*/ 83344 w 819150"/>
                <a:gd name="connsiteY11" fmla="*/ 654844 h 771525"/>
                <a:gd name="connsiteX12" fmla="*/ 348139 w 819150"/>
                <a:gd name="connsiteY12" fmla="*/ 764381 h 771525"/>
                <a:gd name="connsiteX13" fmla="*/ 816769 w 819150"/>
                <a:gd name="connsiteY13" fmla="*/ 570071 h 771525"/>
                <a:gd name="connsiteX14" fmla="*/ 767239 w 819150"/>
                <a:gd name="connsiteY14" fmla="*/ 551974 h 771525"/>
                <a:gd name="connsiteX15" fmla="*/ 767239 w 819150"/>
                <a:gd name="connsiteY15" fmla="*/ 447199 h 771525"/>
                <a:gd name="connsiteX16" fmla="*/ 816769 w 819150"/>
                <a:gd name="connsiteY16" fmla="*/ 426244 h 771525"/>
                <a:gd name="connsiteX17" fmla="*/ 740569 w 819150"/>
                <a:gd name="connsiteY17" fmla="*/ 397669 h 771525"/>
                <a:gd name="connsiteX18" fmla="*/ 740569 w 819150"/>
                <a:gd name="connsiteY18" fmla="*/ 306229 h 771525"/>
                <a:gd name="connsiteX19" fmla="*/ 818674 w 819150"/>
                <a:gd name="connsiteY19" fmla="*/ 273844 h 771525"/>
                <a:gd name="connsiteX20" fmla="*/ 87154 w 819150"/>
                <a:gd name="connsiteY20" fmla="*/ 216694 h 771525"/>
                <a:gd name="connsiteX21" fmla="*/ 351949 w 819150"/>
                <a:gd name="connsiteY21" fmla="*/ 320516 h 771525"/>
                <a:gd name="connsiteX22" fmla="*/ 731996 w 819150"/>
                <a:gd name="connsiteY22" fmla="*/ 167164 h 771525"/>
                <a:gd name="connsiteX23" fmla="*/ 731996 w 819150"/>
                <a:gd name="connsiteY23" fmla="*/ 249079 h 771525"/>
                <a:gd name="connsiteX24" fmla="*/ 351949 w 819150"/>
                <a:gd name="connsiteY24" fmla="*/ 407194 h 771525"/>
                <a:gd name="connsiteX25" fmla="*/ 87154 w 819150"/>
                <a:gd name="connsiteY25" fmla="*/ 302419 h 771525"/>
                <a:gd name="connsiteX26" fmla="*/ 87154 w 819150"/>
                <a:gd name="connsiteY26" fmla="*/ 216694 h 771525"/>
                <a:gd name="connsiteX27" fmla="*/ 730091 w 819150"/>
                <a:gd name="connsiteY27" fmla="*/ 545306 h 771525"/>
                <a:gd name="connsiteX28" fmla="*/ 350044 w 819150"/>
                <a:gd name="connsiteY28" fmla="*/ 702469 h 771525"/>
                <a:gd name="connsiteX29" fmla="*/ 84296 w 819150"/>
                <a:gd name="connsiteY29" fmla="*/ 597694 h 771525"/>
                <a:gd name="connsiteX30" fmla="*/ 84296 w 819150"/>
                <a:gd name="connsiteY30" fmla="*/ 523399 h 771525"/>
                <a:gd name="connsiteX31" fmla="*/ 321469 w 819150"/>
                <a:gd name="connsiteY31" fmla="*/ 620554 h 771525"/>
                <a:gd name="connsiteX32" fmla="*/ 731044 w 819150"/>
                <a:gd name="connsiteY32" fmla="*/ 458629 h 771525"/>
                <a:gd name="connsiteX33" fmla="*/ 730091 w 819150"/>
                <a:gd name="connsiteY33" fmla="*/ 545306 h 771525"/>
                <a:gd name="connsiteX34" fmla="*/ 703421 w 819150"/>
                <a:gd name="connsiteY34" fmla="*/ 402431 h 771525"/>
                <a:gd name="connsiteX35" fmla="*/ 323374 w 819150"/>
                <a:gd name="connsiteY35" fmla="*/ 559594 h 771525"/>
                <a:gd name="connsiteX36" fmla="*/ 58579 w 819150"/>
                <a:gd name="connsiteY36" fmla="*/ 454819 h 771525"/>
                <a:gd name="connsiteX37" fmla="*/ 58579 w 819150"/>
                <a:gd name="connsiteY37" fmla="*/ 369094 h 771525"/>
                <a:gd name="connsiteX38" fmla="*/ 330994 w 819150"/>
                <a:gd name="connsiteY38" fmla="*/ 477679 h 771525"/>
                <a:gd name="connsiteX39" fmla="*/ 704374 w 819150"/>
                <a:gd name="connsiteY39" fmla="*/ 321469 h 771525"/>
                <a:gd name="connsiteX40" fmla="*/ 704374 w 819150"/>
                <a:gd name="connsiteY40" fmla="*/ 402431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9150" h="771525">
                  <a:moveTo>
                    <a:pt x="818674" y="273844"/>
                  </a:moveTo>
                  <a:lnTo>
                    <a:pt x="769144" y="255746"/>
                  </a:lnTo>
                  <a:lnTo>
                    <a:pt x="769144" y="151924"/>
                  </a:lnTo>
                  <a:lnTo>
                    <a:pt x="818674" y="130969"/>
                  </a:lnTo>
                  <a:lnTo>
                    <a:pt x="483394" y="7144"/>
                  </a:lnTo>
                  <a:lnTo>
                    <a:pt x="75724" y="150019"/>
                  </a:lnTo>
                  <a:cubicBezTo>
                    <a:pt x="36671" y="169069"/>
                    <a:pt x="35719" y="221456"/>
                    <a:pt x="35719" y="264319"/>
                  </a:cubicBezTo>
                  <a:cubicBezTo>
                    <a:pt x="35719" y="278606"/>
                    <a:pt x="37624" y="292894"/>
                    <a:pt x="40481" y="306229"/>
                  </a:cubicBezTo>
                  <a:cubicBezTo>
                    <a:pt x="8096" y="327184"/>
                    <a:pt x="7144" y="375761"/>
                    <a:pt x="7144" y="416719"/>
                  </a:cubicBezTo>
                  <a:cubicBezTo>
                    <a:pt x="7144" y="450056"/>
                    <a:pt x="14764" y="480536"/>
                    <a:pt x="35719" y="499586"/>
                  </a:cubicBezTo>
                  <a:cubicBezTo>
                    <a:pt x="30956" y="515779"/>
                    <a:pt x="33814" y="535781"/>
                    <a:pt x="33814" y="559594"/>
                  </a:cubicBezTo>
                  <a:cubicBezTo>
                    <a:pt x="33814" y="602456"/>
                    <a:pt x="45244" y="641509"/>
                    <a:pt x="83344" y="654844"/>
                  </a:cubicBezTo>
                  <a:lnTo>
                    <a:pt x="348139" y="764381"/>
                  </a:lnTo>
                  <a:lnTo>
                    <a:pt x="816769" y="570071"/>
                  </a:lnTo>
                  <a:lnTo>
                    <a:pt x="767239" y="551974"/>
                  </a:lnTo>
                  <a:lnTo>
                    <a:pt x="767239" y="447199"/>
                  </a:lnTo>
                  <a:lnTo>
                    <a:pt x="816769" y="426244"/>
                  </a:lnTo>
                  <a:lnTo>
                    <a:pt x="740569" y="397669"/>
                  </a:lnTo>
                  <a:lnTo>
                    <a:pt x="740569" y="306229"/>
                  </a:lnTo>
                  <a:lnTo>
                    <a:pt x="818674" y="273844"/>
                  </a:lnTo>
                  <a:close/>
                  <a:moveTo>
                    <a:pt x="87154" y="216694"/>
                  </a:moveTo>
                  <a:lnTo>
                    <a:pt x="351949" y="320516"/>
                  </a:lnTo>
                  <a:lnTo>
                    <a:pt x="731996" y="167164"/>
                  </a:lnTo>
                  <a:lnTo>
                    <a:pt x="731996" y="249079"/>
                  </a:lnTo>
                  <a:lnTo>
                    <a:pt x="351949" y="407194"/>
                  </a:lnTo>
                  <a:lnTo>
                    <a:pt x="87154" y="302419"/>
                  </a:lnTo>
                  <a:lnTo>
                    <a:pt x="87154" y="216694"/>
                  </a:lnTo>
                  <a:close/>
                  <a:moveTo>
                    <a:pt x="730091" y="545306"/>
                  </a:moveTo>
                  <a:lnTo>
                    <a:pt x="350044" y="702469"/>
                  </a:lnTo>
                  <a:lnTo>
                    <a:pt x="84296" y="597694"/>
                  </a:lnTo>
                  <a:lnTo>
                    <a:pt x="84296" y="523399"/>
                  </a:lnTo>
                  <a:lnTo>
                    <a:pt x="321469" y="620554"/>
                  </a:lnTo>
                  <a:lnTo>
                    <a:pt x="731044" y="458629"/>
                  </a:lnTo>
                  <a:lnTo>
                    <a:pt x="730091" y="545306"/>
                  </a:lnTo>
                  <a:close/>
                  <a:moveTo>
                    <a:pt x="703421" y="402431"/>
                  </a:moveTo>
                  <a:lnTo>
                    <a:pt x="323374" y="559594"/>
                  </a:lnTo>
                  <a:lnTo>
                    <a:pt x="58579" y="454819"/>
                  </a:lnTo>
                  <a:lnTo>
                    <a:pt x="58579" y="369094"/>
                  </a:lnTo>
                  <a:lnTo>
                    <a:pt x="330994" y="477679"/>
                  </a:lnTo>
                  <a:lnTo>
                    <a:pt x="704374" y="321469"/>
                  </a:lnTo>
                  <a:lnTo>
                    <a:pt x="704374" y="402431"/>
                  </a:lnTo>
                  <a:close/>
                </a:path>
              </a:pathLst>
            </a:custGeom>
            <a:solidFill>
              <a:schemeClr val="bg1"/>
            </a:solidFill>
            <a:ln w="9525" cap="flat">
              <a:solidFill>
                <a:srgbClr val="C7232F"/>
              </a:solidFill>
              <a:prstDash val="solid"/>
              <a:miter/>
            </a:ln>
          </p:spPr>
          <p:txBody>
            <a:bodyPr lIns="0" tIns="0" rIns="0" bIns="0" rtlCol="0" anchor="t" anchorCtr="0"/>
            <a:lstStyle/>
            <a:p>
              <a:pPr defTabSz="457200"/>
              <a:endParaRPr lang="en-AU" sz="1050">
                <a:solidFill>
                  <a:srgbClr val="000000"/>
                </a:solidFill>
                <a:latin typeface="Arial" panose="020B0604020202020204"/>
              </a:endParaRPr>
            </a:p>
          </p:txBody>
        </p:sp>
      </p:grpSp>
      <p:grpSp>
        <p:nvGrpSpPr>
          <p:cNvPr id="53" name="Group 52">
            <a:extLst>
              <a:ext uri="{FF2B5EF4-FFF2-40B4-BE49-F238E27FC236}">
                <a16:creationId xmlns:a16="http://schemas.microsoft.com/office/drawing/2014/main" id="{F57F0976-A26B-4D51-82A7-9A3A195A7B7D}"/>
              </a:ext>
            </a:extLst>
          </p:cNvPr>
          <p:cNvGrpSpPr/>
          <p:nvPr/>
        </p:nvGrpSpPr>
        <p:grpSpPr>
          <a:xfrm>
            <a:off x="7227281" y="4084183"/>
            <a:ext cx="1315739" cy="1315739"/>
            <a:chOff x="5425823" y="4168498"/>
            <a:chExt cx="1922632" cy="2098577"/>
          </a:xfrm>
          <a:solidFill>
            <a:srgbClr val="A21E43"/>
          </a:solidFill>
        </p:grpSpPr>
        <p:sp>
          <p:nvSpPr>
            <p:cNvPr id="54" name="Rectangle 53">
              <a:extLst>
                <a:ext uri="{FF2B5EF4-FFF2-40B4-BE49-F238E27FC236}">
                  <a16:creationId xmlns:a16="http://schemas.microsoft.com/office/drawing/2014/main" id="{DBD0225B-E5B4-4CD8-8BE3-41F5F0BB8522}"/>
                </a:ext>
              </a:extLst>
            </p:cNvPr>
            <p:cNvSpPr/>
            <p:nvPr/>
          </p:nvSpPr>
          <p:spPr>
            <a:xfrm>
              <a:off x="5425823" y="4168498"/>
              <a:ext cx="1922632" cy="2098577"/>
            </a:xfrm>
            <a:prstGeom prst="rect">
              <a:avLst/>
            </a:prstGeom>
            <a:grpFill/>
            <a:ln>
              <a:solidFill>
                <a:srgbClr val="A21E4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457200"/>
              <a:r>
                <a:rPr lang="en-AU" sz="1050">
                  <a:solidFill>
                    <a:srgbClr val="FFFFFF"/>
                  </a:solidFill>
                  <a:latin typeface="Arial" panose="020B0604020202020204"/>
                </a:rPr>
                <a:t>Economic Performance</a:t>
              </a: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p:txBody>
        </p:sp>
        <p:pic>
          <p:nvPicPr>
            <p:cNvPr id="55" name="Graphic 54" descr="Money">
              <a:extLst>
                <a:ext uri="{FF2B5EF4-FFF2-40B4-BE49-F238E27FC236}">
                  <a16:creationId xmlns:a16="http://schemas.microsoft.com/office/drawing/2014/main" id="{DE1CD8D6-16EC-465B-B8DD-54665D507FEE}"/>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59229" y="4548295"/>
              <a:ext cx="1482429" cy="1482428"/>
            </a:xfrm>
            <a:prstGeom prst="rect">
              <a:avLst/>
            </a:prstGeom>
          </p:spPr>
        </p:pic>
      </p:grpSp>
      <p:grpSp>
        <p:nvGrpSpPr>
          <p:cNvPr id="60" name="Group 59">
            <a:extLst>
              <a:ext uri="{FF2B5EF4-FFF2-40B4-BE49-F238E27FC236}">
                <a16:creationId xmlns:a16="http://schemas.microsoft.com/office/drawing/2014/main" id="{DDAF91BC-FDE8-43C3-B537-CDE53814BDEE}"/>
              </a:ext>
            </a:extLst>
          </p:cNvPr>
          <p:cNvGrpSpPr/>
          <p:nvPr/>
        </p:nvGrpSpPr>
        <p:grpSpPr>
          <a:xfrm>
            <a:off x="7179290" y="1488010"/>
            <a:ext cx="1315739" cy="1315739"/>
            <a:chOff x="3672000" y="1690072"/>
            <a:chExt cx="1800000" cy="1800000"/>
          </a:xfrm>
        </p:grpSpPr>
        <p:sp>
          <p:nvSpPr>
            <p:cNvPr id="61" name="Rectangle 60">
              <a:extLst>
                <a:ext uri="{FF2B5EF4-FFF2-40B4-BE49-F238E27FC236}">
                  <a16:creationId xmlns:a16="http://schemas.microsoft.com/office/drawing/2014/main" id="{A7C2E633-F369-4983-B192-EB699C4101E0}"/>
                </a:ext>
              </a:extLst>
            </p:cNvPr>
            <p:cNvSpPr/>
            <p:nvPr/>
          </p:nvSpPr>
          <p:spPr>
            <a:xfrm>
              <a:off x="3672000" y="1690072"/>
              <a:ext cx="1800000" cy="1800000"/>
            </a:xfrm>
            <a:prstGeom prst="rect">
              <a:avLst/>
            </a:prstGeom>
            <a:solidFill>
              <a:srgbClr val="4BA146"/>
            </a:solidFill>
            <a:ln>
              <a:solidFill>
                <a:srgbClr val="4BA14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457200"/>
              <a:r>
                <a:rPr lang="en-AU" sz="1100">
                  <a:solidFill>
                    <a:srgbClr val="FFFFFF"/>
                  </a:solidFill>
                  <a:latin typeface="Arial" panose="020B0604020202020204"/>
                </a:rPr>
                <a:t>Health</a:t>
              </a: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a:p>
              <a:pPr algn="ctr" defTabSz="457200"/>
              <a:endParaRPr lang="en-AU" sz="975">
                <a:solidFill>
                  <a:srgbClr val="FFFFFF"/>
                </a:solidFill>
                <a:latin typeface="Arial" panose="020B0604020202020204"/>
              </a:endParaRPr>
            </a:p>
          </p:txBody>
        </p:sp>
        <p:pic>
          <p:nvPicPr>
            <p:cNvPr id="62" name="Graphic 61" descr="Medical">
              <a:extLst>
                <a:ext uri="{FF2B5EF4-FFF2-40B4-BE49-F238E27FC236}">
                  <a16:creationId xmlns:a16="http://schemas.microsoft.com/office/drawing/2014/main" id="{DDF8F81C-1444-4122-9269-7B7A964BA8A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871313" y="1884734"/>
              <a:ext cx="1410673" cy="1410673"/>
            </a:xfrm>
            <a:prstGeom prst="rect">
              <a:avLst/>
            </a:prstGeom>
          </p:spPr>
        </p:pic>
      </p:grpSp>
      <p:pic>
        <p:nvPicPr>
          <p:cNvPr id="3" name="Picture 2">
            <a:extLst>
              <a:ext uri="{FF2B5EF4-FFF2-40B4-BE49-F238E27FC236}">
                <a16:creationId xmlns:a16="http://schemas.microsoft.com/office/drawing/2014/main" id="{E81FB688-48CF-40C6-B439-84B9F9D059B8}"/>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16052" y="1484836"/>
            <a:ext cx="3272123" cy="4644004"/>
          </a:xfrm>
          <a:prstGeom prst="rect">
            <a:avLst/>
          </a:prstGeom>
          <a:ln>
            <a:solidFill>
              <a:schemeClr val="accent4"/>
            </a:solidFill>
          </a:ln>
        </p:spPr>
      </p:pic>
      <p:sp>
        <p:nvSpPr>
          <p:cNvPr id="6" name="TextBox 5">
            <a:extLst>
              <a:ext uri="{FF2B5EF4-FFF2-40B4-BE49-F238E27FC236}">
                <a16:creationId xmlns:a16="http://schemas.microsoft.com/office/drawing/2014/main" id="{E951D74F-86A6-48D1-8439-B1066BBEDBCE}"/>
              </a:ext>
            </a:extLst>
          </p:cNvPr>
          <p:cNvSpPr txBox="1"/>
          <p:nvPr/>
        </p:nvSpPr>
        <p:spPr>
          <a:xfrm>
            <a:off x="5115136" y="2847434"/>
            <a:ext cx="1325599" cy="1015663"/>
          </a:xfrm>
          <a:prstGeom prst="rect">
            <a:avLst/>
          </a:prstGeom>
          <a:ln>
            <a:noFill/>
          </a:ln>
        </p:spPr>
        <p:txBody>
          <a:bodyPr vert="horz" wrap="square" lIns="0" tIns="0" rIns="0" bIns="0" rtlCol="0">
            <a:spAutoFit/>
          </a:bodyPr>
          <a:lstStyle/>
          <a:p>
            <a:pPr algn="ctr" defTabSz="457200"/>
            <a:r>
              <a:rPr lang="en-AU" sz="1100" b="1">
                <a:solidFill>
                  <a:srgbClr val="000000"/>
                </a:solidFill>
                <a:latin typeface="Arial" panose="020B0604020202020204"/>
              </a:rPr>
              <a:t>Increase educational attainment rates </a:t>
            </a:r>
            <a:r>
              <a:rPr lang="en-AU" sz="1100">
                <a:solidFill>
                  <a:srgbClr val="000000"/>
                </a:solidFill>
                <a:latin typeface="Arial" panose="020B0604020202020204"/>
              </a:rPr>
              <a:t>across the education life cycle for all population cohorts</a:t>
            </a:r>
          </a:p>
        </p:txBody>
      </p:sp>
      <p:sp>
        <p:nvSpPr>
          <p:cNvPr id="27" name="TextBox 26">
            <a:extLst>
              <a:ext uri="{FF2B5EF4-FFF2-40B4-BE49-F238E27FC236}">
                <a16:creationId xmlns:a16="http://schemas.microsoft.com/office/drawing/2014/main" id="{32AB5BE3-672A-4203-8BA1-0645E46FF152}"/>
              </a:ext>
            </a:extLst>
          </p:cNvPr>
          <p:cNvSpPr txBox="1"/>
          <p:nvPr/>
        </p:nvSpPr>
        <p:spPr>
          <a:xfrm>
            <a:off x="7169430" y="2847433"/>
            <a:ext cx="1325599" cy="846386"/>
          </a:xfrm>
          <a:prstGeom prst="rect">
            <a:avLst/>
          </a:prstGeom>
          <a:ln>
            <a:noFill/>
          </a:ln>
        </p:spPr>
        <p:txBody>
          <a:bodyPr vert="horz" wrap="square" lIns="0" tIns="0" rIns="0" bIns="0" rtlCol="0">
            <a:spAutoFit/>
          </a:bodyPr>
          <a:lstStyle/>
          <a:p>
            <a:pPr algn="ctr" defTabSz="457200"/>
            <a:r>
              <a:rPr lang="en-AU" sz="1100">
                <a:solidFill>
                  <a:srgbClr val="000000"/>
                </a:solidFill>
                <a:latin typeface="Arial" panose="020B0604020202020204"/>
              </a:rPr>
              <a:t>Deliver </a:t>
            </a:r>
            <a:r>
              <a:rPr lang="en-AU" sz="1100" b="1">
                <a:solidFill>
                  <a:srgbClr val="000000"/>
                </a:solidFill>
                <a:latin typeface="Arial" panose="020B0604020202020204"/>
              </a:rPr>
              <a:t>better health and wellbeing outcomes </a:t>
            </a:r>
            <a:r>
              <a:rPr lang="en-AU" sz="1100">
                <a:solidFill>
                  <a:srgbClr val="000000"/>
                </a:solidFill>
                <a:latin typeface="Arial" panose="020B0604020202020204"/>
              </a:rPr>
              <a:t>sustainably for all Tasmanians</a:t>
            </a:r>
          </a:p>
        </p:txBody>
      </p:sp>
      <p:sp>
        <p:nvSpPr>
          <p:cNvPr id="28" name="TextBox 27">
            <a:extLst>
              <a:ext uri="{FF2B5EF4-FFF2-40B4-BE49-F238E27FC236}">
                <a16:creationId xmlns:a16="http://schemas.microsoft.com/office/drawing/2014/main" id="{08AA4F41-16AF-4C41-A7E2-B8A57CD2349C}"/>
              </a:ext>
            </a:extLst>
          </p:cNvPr>
          <p:cNvSpPr txBox="1"/>
          <p:nvPr/>
        </p:nvSpPr>
        <p:spPr>
          <a:xfrm>
            <a:off x="5115136" y="5451733"/>
            <a:ext cx="1325599" cy="507831"/>
          </a:xfrm>
          <a:prstGeom prst="rect">
            <a:avLst/>
          </a:prstGeom>
          <a:ln>
            <a:noFill/>
          </a:ln>
        </p:spPr>
        <p:txBody>
          <a:bodyPr vert="horz" wrap="square" lIns="0" tIns="0" rIns="0" bIns="0" rtlCol="0">
            <a:spAutoFit/>
          </a:bodyPr>
          <a:lstStyle/>
          <a:p>
            <a:pPr algn="ctr" defTabSz="457200"/>
            <a:r>
              <a:rPr lang="en-AU" sz="1100" b="1">
                <a:solidFill>
                  <a:srgbClr val="000000"/>
                </a:solidFill>
                <a:latin typeface="Arial" panose="020B0604020202020204"/>
              </a:rPr>
              <a:t>Improve social inclusion and equity</a:t>
            </a:r>
          </a:p>
        </p:txBody>
      </p:sp>
      <p:sp>
        <p:nvSpPr>
          <p:cNvPr id="30" name="TextBox 29">
            <a:extLst>
              <a:ext uri="{FF2B5EF4-FFF2-40B4-BE49-F238E27FC236}">
                <a16:creationId xmlns:a16="http://schemas.microsoft.com/office/drawing/2014/main" id="{8DDCBF7C-EA5E-4F99-89E1-4305195BA65E}"/>
              </a:ext>
            </a:extLst>
          </p:cNvPr>
          <p:cNvSpPr txBox="1"/>
          <p:nvPr/>
        </p:nvSpPr>
        <p:spPr>
          <a:xfrm>
            <a:off x="7231455" y="5464661"/>
            <a:ext cx="1325599" cy="507831"/>
          </a:xfrm>
          <a:prstGeom prst="rect">
            <a:avLst/>
          </a:prstGeom>
          <a:ln>
            <a:noFill/>
          </a:ln>
        </p:spPr>
        <p:txBody>
          <a:bodyPr vert="horz" wrap="square" lIns="0" tIns="0" rIns="0" bIns="0" rtlCol="0">
            <a:spAutoFit/>
          </a:bodyPr>
          <a:lstStyle/>
          <a:p>
            <a:pPr algn="ctr" defTabSz="457200"/>
            <a:r>
              <a:rPr lang="en-AU" sz="1100" b="1">
                <a:solidFill>
                  <a:srgbClr val="000000"/>
                </a:solidFill>
                <a:latin typeface="Arial" panose="020B0604020202020204"/>
              </a:rPr>
              <a:t>Lift the economic performance </a:t>
            </a:r>
            <a:r>
              <a:rPr lang="en-AU" sz="1100">
                <a:solidFill>
                  <a:srgbClr val="000000"/>
                </a:solidFill>
                <a:latin typeface="Arial" panose="020B0604020202020204"/>
              </a:rPr>
              <a:t>of the State</a:t>
            </a:r>
          </a:p>
        </p:txBody>
      </p:sp>
      <p:sp>
        <p:nvSpPr>
          <p:cNvPr id="31" name="TextBox 30">
            <a:extLst>
              <a:ext uri="{FF2B5EF4-FFF2-40B4-BE49-F238E27FC236}">
                <a16:creationId xmlns:a16="http://schemas.microsoft.com/office/drawing/2014/main" id="{9C412851-F920-487F-B813-535C696BEE18}"/>
              </a:ext>
            </a:extLst>
          </p:cNvPr>
          <p:cNvSpPr txBox="1"/>
          <p:nvPr/>
        </p:nvSpPr>
        <p:spPr>
          <a:xfrm>
            <a:off x="9238774" y="5451732"/>
            <a:ext cx="1325599" cy="677108"/>
          </a:xfrm>
          <a:prstGeom prst="rect">
            <a:avLst/>
          </a:prstGeom>
          <a:ln>
            <a:noFill/>
          </a:ln>
        </p:spPr>
        <p:txBody>
          <a:bodyPr vert="horz" wrap="square" lIns="0" tIns="0" rIns="0" bIns="0" rtlCol="0">
            <a:spAutoFit/>
          </a:bodyPr>
          <a:lstStyle/>
          <a:p>
            <a:pPr algn="ctr" defTabSz="457200"/>
            <a:r>
              <a:rPr lang="en-AU" sz="1100" b="1">
                <a:solidFill>
                  <a:srgbClr val="000000"/>
                </a:solidFill>
                <a:latin typeface="Arial" panose="020B0604020202020204"/>
              </a:rPr>
              <a:t>Improve the environmental sustainability </a:t>
            </a:r>
            <a:r>
              <a:rPr lang="en-AU" sz="1100">
                <a:solidFill>
                  <a:srgbClr val="000000"/>
                </a:solidFill>
                <a:latin typeface="Arial" panose="020B0604020202020204"/>
              </a:rPr>
              <a:t>of Tasmania</a:t>
            </a:r>
          </a:p>
        </p:txBody>
      </p:sp>
      <p:sp>
        <p:nvSpPr>
          <p:cNvPr id="32" name="TextBox 31">
            <a:extLst>
              <a:ext uri="{FF2B5EF4-FFF2-40B4-BE49-F238E27FC236}">
                <a16:creationId xmlns:a16="http://schemas.microsoft.com/office/drawing/2014/main" id="{FA064297-5CD7-41C3-AA61-CF79A32A3750}"/>
              </a:ext>
            </a:extLst>
          </p:cNvPr>
          <p:cNvSpPr txBox="1"/>
          <p:nvPr/>
        </p:nvSpPr>
        <p:spPr>
          <a:xfrm>
            <a:off x="9238774" y="2850240"/>
            <a:ext cx="1325599" cy="677108"/>
          </a:xfrm>
          <a:prstGeom prst="rect">
            <a:avLst/>
          </a:prstGeom>
          <a:ln>
            <a:noFill/>
          </a:ln>
        </p:spPr>
        <p:txBody>
          <a:bodyPr vert="horz" wrap="square" lIns="0" tIns="0" rIns="0" bIns="0" rtlCol="0">
            <a:spAutoFit/>
          </a:bodyPr>
          <a:lstStyle/>
          <a:p>
            <a:pPr algn="ctr" defTabSz="457200"/>
            <a:r>
              <a:rPr lang="en-AU" sz="1100" b="1">
                <a:solidFill>
                  <a:srgbClr val="000000"/>
                </a:solidFill>
                <a:latin typeface="Arial" panose="020B0604020202020204"/>
              </a:rPr>
              <a:t>Increase participation in and contribution </a:t>
            </a:r>
            <a:r>
              <a:rPr lang="en-AU" sz="1100">
                <a:solidFill>
                  <a:srgbClr val="000000"/>
                </a:solidFill>
                <a:latin typeface="Arial" panose="020B0604020202020204"/>
              </a:rPr>
              <a:t>to cultural activities</a:t>
            </a:r>
          </a:p>
        </p:txBody>
      </p:sp>
    </p:spTree>
    <p:extLst>
      <p:ext uri="{BB962C8B-B14F-4D97-AF65-F5344CB8AC3E}">
        <p14:creationId xmlns:p14="http://schemas.microsoft.com/office/powerpoint/2010/main" val="277396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0D6E-875D-453E-B13B-0EC6B02C5D5D}"/>
              </a:ext>
            </a:extLst>
          </p:cNvPr>
          <p:cNvSpPr>
            <a:spLocks noGrp="1"/>
          </p:cNvSpPr>
          <p:nvPr>
            <p:ph type="title"/>
          </p:nvPr>
        </p:nvSpPr>
        <p:spPr>
          <a:solidFill>
            <a:schemeClr val="bg1"/>
          </a:solidFill>
        </p:spPr>
        <p:txBody>
          <a:bodyPr>
            <a:noAutofit/>
          </a:bodyPr>
          <a:lstStyle/>
          <a:p>
            <a:pPr>
              <a:spcBef>
                <a:spcPts val="600"/>
              </a:spcBef>
            </a:pPr>
            <a:r>
              <a:rPr lang="en-AU">
                <a:latin typeface="+mj-lt"/>
              </a:rPr>
              <a:t>To create an impact for and from Tasmania, we aim to impact a number of measures </a:t>
            </a:r>
          </a:p>
        </p:txBody>
      </p:sp>
      <p:grpSp>
        <p:nvGrpSpPr>
          <p:cNvPr id="35" name="Group 34">
            <a:extLst>
              <a:ext uri="{FF2B5EF4-FFF2-40B4-BE49-F238E27FC236}">
                <a16:creationId xmlns:a16="http://schemas.microsoft.com/office/drawing/2014/main" id="{F121A61B-6586-4EDC-AA9A-359B1FE51E8C}"/>
              </a:ext>
            </a:extLst>
          </p:cNvPr>
          <p:cNvGrpSpPr/>
          <p:nvPr/>
        </p:nvGrpSpPr>
        <p:grpSpPr>
          <a:xfrm>
            <a:off x="1490108" y="1355998"/>
            <a:ext cx="4592768" cy="1348553"/>
            <a:chOff x="234398" y="994433"/>
            <a:chExt cx="4592768" cy="1348553"/>
          </a:xfrm>
        </p:grpSpPr>
        <p:grpSp>
          <p:nvGrpSpPr>
            <p:cNvPr id="3" name="Group 2">
              <a:extLst>
                <a:ext uri="{FF2B5EF4-FFF2-40B4-BE49-F238E27FC236}">
                  <a16:creationId xmlns:a16="http://schemas.microsoft.com/office/drawing/2014/main" id="{63AA4A3E-26E0-4530-A6A6-A59D019A35AB}"/>
                </a:ext>
              </a:extLst>
            </p:cNvPr>
            <p:cNvGrpSpPr/>
            <p:nvPr/>
          </p:nvGrpSpPr>
          <p:grpSpPr>
            <a:xfrm>
              <a:off x="334128" y="1139939"/>
              <a:ext cx="981306" cy="924916"/>
              <a:chOff x="634558" y="1283379"/>
              <a:chExt cx="682585" cy="643361"/>
            </a:xfrm>
          </p:grpSpPr>
          <p:sp>
            <p:nvSpPr>
              <p:cNvPr id="12" name="Rectangle 11">
                <a:extLst>
                  <a:ext uri="{FF2B5EF4-FFF2-40B4-BE49-F238E27FC236}">
                    <a16:creationId xmlns:a16="http://schemas.microsoft.com/office/drawing/2014/main" id="{1364C243-BC16-484E-8BAF-8C42DE636DED}"/>
                  </a:ext>
                </a:extLst>
              </p:cNvPr>
              <p:cNvSpPr/>
              <p:nvPr/>
            </p:nvSpPr>
            <p:spPr>
              <a:xfrm>
                <a:off x="634558" y="1283379"/>
                <a:ext cx="682585" cy="643361"/>
              </a:xfrm>
              <a:prstGeom prst="rect">
                <a:avLst/>
              </a:prstGeom>
              <a:solidFill>
                <a:srgbClr val="C7232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defTabSz="457200"/>
                <a:r>
                  <a:rPr lang="en-AU" sz="1000">
                    <a:solidFill>
                      <a:srgbClr val="FFFFFF"/>
                    </a:solidFill>
                    <a:latin typeface="Arial" panose="020B0604020202020204"/>
                  </a:rPr>
                  <a:t>Educational attainment</a:t>
                </a:r>
              </a:p>
              <a:p>
                <a:pPr algn="ctr" defTabSz="457200"/>
                <a:endParaRPr lang="en-AU" sz="600">
                  <a:solidFill>
                    <a:srgbClr val="FFFFFF"/>
                  </a:solidFill>
                  <a:latin typeface="Arial" panose="020B0604020202020204"/>
                </a:endParaRPr>
              </a:p>
            </p:txBody>
          </p:sp>
          <p:sp>
            <p:nvSpPr>
              <p:cNvPr id="13" name="Freeform: Shape 12">
                <a:extLst>
                  <a:ext uri="{FF2B5EF4-FFF2-40B4-BE49-F238E27FC236}">
                    <a16:creationId xmlns:a16="http://schemas.microsoft.com/office/drawing/2014/main" id="{E161B761-6B21-4F35-ABF2-4CCC10E80F19}"/>
                  </a:ext>
                </a:extLst>
              </p:cNvPr>
              <p:cNvSpPr/>
              <p:nvPr/>
            </p:nvSpPr>
            <p:spPr>
              <a:xfrm>
                <a:off x="729186" y="1525980"/>
                <a:ext cx="458225" cy="395402"/>
              </a:xfrm>
              <a:custGeom>
                <a:avLst/>
                <a:gdLst>
                  <a:gd name="connsiteX0" fmla="*/ 818674 w 819150"/>
                  <a:gd name="connsiteY0" fmla="*/ 273844 h 771525"/>
                  <a:gd name="connsiteX1" fmla="*/ 769144 w 819150"/>
                  <a:gd name="connsiteY1" fmla="*/ 255746 h 771525"/>
                  <a:gd name="connsiteX2" fmla="*/ 769144 w 819150"/>
                  <a:gd name="connsiteY2" fmla="*/ 151924 h 771525"/>
                  <a:gd name="connsiteX3" fmla="*/ 818674 w 819150"/>
                  <a:gd name="connsiteY3" fmla="*/ 130969 h 771525"/>
                  <a:gd name="connsiteX4" fmla="*/ 483394 w 819150"/>
                  <a:gd name="connsiteY4" fmla="*/ 7144 h 771525"/>
                  <a:gd name="connsiteX5" fmla="*/ 75724 w 819150"/>
                  <a:gd name="connsiteY5" fmla="*/ 150019 h 771525"/>
                  <a:gd name="connsiteX6" fmla="*/ 35719 w 819150"/>
                  <a:gd name="connsiteY6" fmla="*/ 264319 h 771525"/>
                  <a:gd name="connsiteX7" fmla="*/ 40481 w 819150"/>
                  <a:gd name="connsiteY7" fmla="*/ 306229 h 771525"/>
                  <a:gd name="connsiteX8" fmla="*/ 7144 w 819150"/>
                  <a:gd name="connsiteY8" fmla="*/ 416719 h 771525"/>
                  <a:gd name="connsiteX9" fmla="*/ 35719 w 819150"/>
                  <a:gd name="connsiteY9" fmla="*/ 499586 h 771525"/>
                  <a:gd name="connsiteX10" fmla="*/ 33814 w 819150"/>
                  <a:gd name="connsiteY10" fmla="*/ 559594 h 771525"/>
                  <a:gd name="connsiteX11" fmla="*/ 83344 w 819150"/>
                  <a:gd name="connsiteY11" fmla="*/ 654844 h 771525"/>
                  <a:gd name="connsiteX12" fmla="*/ 348139 w 819150"/>
                  <a:gd name="connsiteY12" fmla="*/ 764381 h 771525"/>
                  <a:gd name="connsiteX13" fmla="*/ 816769 w 819150"/>
                  <a:gd name="connsiteY13" fmla="*/ 570071 h 771525"/>
                  <a:gd name="connsiteX14" fmla="*/ 767239 w 819150"/>
                  <a:gd name="connsiteY14" fmla="*/ 551974 h 771525"/>
                  <a:gd name="connsiteX15" fmla="*/ 767239 w 819150"/>
                  <a:gd name="connsiteY15" fmla="*/ 447199 h 771525"/>
                  <a:gd name="connsiteX16" fmla="*/ 816769 w 819150"/>
                  <a:gd name="connsiteY16" fmla="*/ 426244 h 771525"/>
                  <a:gd name="connsiteX17" fmla="*/ 740569 w 819150"/>
                  <a:gd name="connsiteY17" fmla="*/ 397669 h 771525"/>
                  <a:gd name="connsiteX18" fmla="*/ 740569 w 819150"/>
                  <a:gd name="connsiteY18" fmla="*/ 306229 h 771525"/>
                  <a:gd name="connsiteX19" fmla="*/ 818674 w 819150"/>
                  <a:gd name="connsiteY19" fmla="*/ 273844 h 771525"/>
                  <a:gd name="connsiteX20" fmla="*/ 87154 w 819150"/>
                  <a:gd name="connsiteY20" fmla="*/ 216694 h 771525"/>
                  <a:gd name="connsiteX21" fmla="*/ 351949 w 819150"/>
                  <a:gd name="connsiteY21" fmla="*/ 320516 h 771525"/>
                  <a:gd name="connsiteX22" fmla="*/ 731996 w 819150"/>
                  <a:gd name="connsiteY22" fmla="*/ 167164 h 771525"/>
                  <a:gd name="connsiteX23" fmla="*/ 731996 w 819150"/>
                  <a:gd name="connsiteY23" fmla="*/ 249079 h 771525"/>
                  <a:gd name="connsiteX24" fmla="*/ 351949 w 819150"/>
                  <a:gd name="connsiteY24" fmla="*/ 407194 h 771525"/>
                  <a:gd name="connsiteX25" fmla="*/ 87154 w 819150"/>
                  <a:gd name="connsiteY25" fmla="*/ 302419 h 771525"/>
                  <a:gd name="connsiteX26" fmla="*/ 87154 w 819150"/>
                  <a:gd name="connsiteY26" fmla="*/ 216694 h 771525"/>
                  <a:gd name="connsiteX27" fmla="*/ 730091 w 819150"/>
                  <a:gd name="connsiteY27" fmla="*/ 545306 h 771525"/>
                  <a:gd name="connsiteX28" fmla="*/ 350044 w 819150"/>
                  <a:gd name="connsiteY28" fmla="*/ 702469 h 771525"/>
                  <a:gd name="connsiteX29" fmla="*/ 84296 w 819150"/>
                  <a:gd name="connsiteY29" fmla="*/ 597694 h 771525"/>
                  <a:gd name="connsiteX30" fmla="*/ 84296 w 819150"/>
                  <a:gd name="connsiteY30" fmla="*/ 523399 h 771525"/>
                  <a:gd name="connsiteX31" fmla="*/ 321469 w 819150"/>
                  <a:gd name="connsiteY31" fmla="*/ 620554 h 771525"/>
                  <a:gd name="connsiteX32" fmla="*/ 731044 w 819150"/>
                  <a:gd name="connsiteY32" fmla="*/ 458629 h 771525"/>
                  <a:gd name="connsiteX33" fmla="*/ 730091 w 819150"/>
                  <a:gd name="connsiteY33" fmla="*/ 545306 h 771525"/>
                  <a:gd name="connsiteX34" fmla="*/ 703421 w 819150"/>
                  <a:gd name="connsiteY34" fmla="*/ 402431 h 771525"/>
                  <a:gd name="connsiteX35" fmla="*/ 323374 w 819150"/>
                  <a:gd name="connsiteY35" fmla="*/ 559594 h 771525"/>
                  <a:gd name="connsiteX36" fmla="*/ 58579 w 819150"/>
                  <a:gd name="connsiteY36" fmla="*/ 454819 h 771525"/>
                  <a:gd name="connsiteX37" fmla="*/ 58579 w 819150"/>
                  <a:gd name="connsiteY37" fmla="*/ 369094 h 771525"/>
                  <a:gd name="connsiteX38" fmla="*/ 330994 w 819150"/>
                  <a:gd name="connsiteY38" fmla="*/ 477679 h 771525"/>
                  <a:gd name="connsiteX39" fmla="*/ 704374 w 819150"/>
                  <a:gd name="connsiteY39" fmla="*/ 321469 h 771525"/>
                  <a:gd name="connsiteX40" fmla="*/ 704374 w 819150"/>
                  <a:gd name="connsiteY40" fmla="*/ 402431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9150" h="771525">
                    <a:moveTo>
                      <a:pt x="818674" y="273844"/>
                    </a:moveTo>
                    <a:lnTo>
                      <a:pt x="769144" y="255746"/>
                    </a:lnTo>
                    <a:lnTo>
                      <a:pt x="769144" y="151924"/>
                    </a:lnTo>
                    <a:lnTo>
                      <a:pt x="818674" y="130969"/>
                    </a:lnTo>
                    <a:lnTo>
                      <a:pt x="483394" y="7144"/>
                    </a:lnTo>
                    <a:lnTo>
                      <a:pt x="75724" y="150019"/>
                    </a:lnTo>
                    <a:cubicBezTo>
                      <a:pt x="36671" y="169069"/>
                      <a:pt x="35719" y="221456"/>
                      <a:pt x="35719" y="264319"/>
                    </a:cubicBezTo>
                    <a:cubicBezTo>
                      <a:pt x="35719" y="278606"/>
                      <a:pt x="37624" y="292894"/>
                      <a:pt x="40481" y="306229"/>
                    </a:cubicBezTo>
                    <a:cubicBezTo>
                      <a:pt x="8096" y="327184"/>
                      <a:pt x="7144" y="375761"/>
                      <a:pt x="7144" y="416719"/>
                    </a:cubicBezTo>
                    <a:cubicBezTo>
                      <a:pt x="7144" y="450056"/>
                      <a:pt x="14764" y="480536"/>
                      <a:pt x="35719" y="499586"/>
                    </a:cubicBezTo>
                    <a:cubicBezTo>
                      <a:pt x="30956" y="515779"/>
                      <a:pt x="33814" y="535781"/>
                      <a:pt x="33814" y="559594"/>
                    </a:cubicBezTo>
                    <a:cubicBezTo>
                      <a:pt x="33814" y="602456"/>
                      <a:pt x="45244" y="641509"/>
                      <a:pt x="83344" y="654844"/>
                    </a:cubicBezTo>
                    <a:lnTo>
                      <a:pt x="348139" y="764381"/>
                    </a:lnTo>
                    <a:lnTo>
                      <a:pt x="816769" y="570071"/>
                    </a:lnTo>
                    <a:lnTo>
                      <a:pt x="767239" y="551974"/>
                    </a:lnTo>
                    <a:lnTo>
                      <a:pt x="767239" y="447199"/>
                    </a:lnTo>
                    <a:lnTo>
                      <a:pt x="816769" y="426244"/>
                    </a:lnTo>
                    <a:lnTo>
                      <a:pt x="740569" y="397669"/>
                    </a:lnTo>
                    <a:lnTo>
                      <a:pt x="740569" y="306229"/>
                    </a:lnTo>
                    <a:lnTo>
                      <a:pt x="818674" y="273844"/>
                    </a:lnTo>
                    <a:close/>
                    <a:moveTo>
                      <a:pt x="87154" y="216694"/>
                    </a:moveTo>
                    <a:lnTo>
                      <a:pt x="351949" y="320516"/>
                    </a:lnTo>
                    <a:lnTo>
                      <a:pt x="731996" y="167164"/>
                    </a:lnTo>
                    <a:lnTo>
                      <a:pt x="731996" y="249079"/>
                    </a:lnTo>
                    <a:lnTo>
                      <a:pt x="351949" y="407194"/>
                    </a:lnTo>
                    <a:lnTo>
                      <a:pt x="87154" y="302419"/>
                    </a:lnTo>
                    <a:lnTo>
                      <a:pt x="87154" y="216694"/>
                    </a:lnTo>
                    <a:close/>
                    <a:moveTo>
                      <a:pt x="730091" y="545306"/>
                    </a:moveTo>
                    <a:lnTo>
                      <a:pt x="350044" y="702469"/>
                    </a:lnTo>
                    <a:lnTo>
                      <a:pt x="84296" y="597694"/>
                    </a:lnTo>
                    <a:lnTo>
                      <a:pt x="84296" y="523399"/>
                    </a:lnTo>
                    <a:lnTo>
                      <a:pt x="321469" y="620554"/>
                    </a:lnTo>
                    <a:lnTo>
                      <a:pt x="731044" y="458629"/>
                    </a:lnTo>
                    <a:lnTo>
                      <a:pt x="730091" y="545306"/>
                    </a:lnTo>
                    <a:close/>
                    <a:moveTo>
                      <a:pt x="703421" y="402431"/>
                    </a:moveTo>
                    <a:lnTo>
                      <a:pt x="323374" y="559594"/>
                    </a:lnTo>
                    <a:lnTo>
                      <a:pt x="58579" y="454819"/>
                    </a:lnTo>
                    <a:lnTo>
                      <a:pt x="58579" y="369094"/>
                    </a:lnTo>
                    <a:lnTo>
                      <a:pt x="330994" y="477679"/>
                    </a:lnTo>
                    <a:lnTo>
                      <a:pt x="704374" y="321469"/>
                    </a:lnTo>
                    <a:lnTo>
                      <a:pt x="704374" y="402431"/>
                    </a:lnTo>
                    <a:close/>
                  </a:path>
                </a:pathLst>
              </a:custGeom>
              <a:solidFill>
                <a:schemeClr val="bg1"/>
              </a:solidFill>
              <a:ln w="9525" cap="flat">
                <a:solidFill>
                  <a:schemeClr val="bg1"/>
                </a:solidFill>
                <a:prstDash val="solid"/>
                <a:miter/>
              </a:ln>
            </p:spPr>
            <p:txBody>
              <a:bodyPr rtlCol="0" anchor="ctr"/>
              <a:lstStyle/>
              <a:p>
                <a:pPr defTabSz="457200"/>
                <a:endParaRPr lang="en-AU" sz="1050">
                  <a:solidFill>
                    <a:srgbClr val="000000"/>
                  </a:solidFill>
                  <a:latin typeface="Arial" panose="020B0604020202020204"/>
                </a:endParaRPr>
              </a:p>
            </p:txBody>
          </p:sp>
        </p:grpSp>
        <p:sp>
          <p:nvSpPr>
            <p:cNvPr id="27" name="TextBox 26">
              <a:extLst>
                <a:ext uri="{FF2B5EF4-FFF2-40B4-BE49-F238E27FC236}">
                  <a16:creationId xmlns:a16="http://schemas.microsoft.com/office/drawing/2014/main" id="{38F8AFF9-E2FB-46C5-AE3B-D8DF7D8AC817}"/>
                </a:ext>
              </a:extLst>
            </p:cNvPr>
            <p:cNvSpPr txBox="1"/>
            <p:nvPr/>
          </p:nvSpPr>
          <p:spPr>
            <a:xfrm>
              <a:off x="1392508" y="1098511"/>
              <a:ext cx="3434657" cy="1057982"/>
            </a:xfrm>
            <a:prstGeom prst="rect">
              <a:avLst/>
            </a:prstGeom>
            <a:ln>
              <a:noFill/>
            </a:ln>
          </p:spPr>
          <p:txBody>
            <a:bodyPr vert="horz" wrap="square" lIns="0" tIns="0" rIns="0" bIns="0" rtlCol="0">
              <a:spAutoFit/>
            </a:bodyPr>
            <a:lstStyle/>
            <a:p>
              <a:pPr algn="ctr" defTabSz="457200" fontAlgn="b">
                <a:spcAft>
                  <a:spcPts val="600"/>
                </a:spcAft>
              </a:pPr>
              <a:r>
                <a:rPr lang="en-AU" sz="975" b="1">
                  <a:solidFill>
                    <a:srgbClr val="000000"/>
                  </a:solidFill>
                  <a:latin typeface="Arial" panose="020B0604020202020204"/>
                </a:rPr>
                <a:t>Outcome Measures</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Retention of </a:t>
              </a:r>
              <a:r>
                <a:rPr lang="en-AU" sz="975" err="1">
                  <a:solidFill>
                    <a:srgbClr val="000000"/>
                  </a:solidFill>
                  <a:latin typeface="Arial" panose="020B0604020202020204"/>
                </a:rPr>
                <a:t>Yr</a:t>
              </a:r>
              <a:r>
                <a:rPr lang="en-AU" sz="975">
                  <a:solidFill>
                    <a:srgbClr val="000000"/>
                  </a:solidFill>
                  <a:latin typeface="Arial" panose="020B0604020202020204"/>
                </a:rPr>
                <a:t> 10-12</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 students leaving </a:t>
              </a:r>
              <a:r>
                <a:rPr lang="en-AU" sz="975" err="1">
                  <a:solidFill>
                    <a:srgbClr val="000000"/>
                  </a:solidFill>
                  <a:latin typeface="Arial" panose="020B0604020202020204"/>
                </a:rPr>
                <a:t>Yr</a:t>
              </a:r>
              <a:r>
                <a:rPr lang="en-AU" sz="975">
                  <a:solidFill>
                    <a:srgbClr val="000000"/>
                  </a:solidFill>
                  <a:latin typeface="Arial" panose="020B0604020202020204"/>
                </a:rPr>
                <a:t> 12 with ATAR</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Attainment of higher education across regions</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Increased diversity of cohort</a:t>
              </a:r>
            </a:p>
          </p:txBody>
        </p:sp>
        <p:sp>
          <p:nvSpPr>
            <p:cNvPr id="34" name="TextBox 33">
              <a:extLst>
                <a:ext uri="{FF2B5EF4-FFF2-40B4-BE49-F238E27FC236}">
                  <a16:creationId xmlns:a16="http://schemas.microsoft.com/office/drawing/2014/main" id="{D7018F42-475E-4B58-B7E3-22D6047E4648}"/>
                </a:ext>
              </a:extLst>
            </p:cNvPr>
            <p:cNvSpPr txBox="1"/>
            <p:nvPr/>
          </p:nvSpPr>
          <p:spPr>
            <a:xfrm>
              <a:off x="234398" y="994433"/>
              <a:ext cx="4592768" cy="1348553"/>
            </a:xfrm>
            <a:prstGeom prst="rect">
              <a:avLst/>
            </a:prstGeom>
            <a:ln w="19050">
              <a:solidFill>
                <a:schemeClr val="tx2"/>
              </a:solidFill>
            </a:ln>
          </p:spPr>
          <p:txBody>
            <a:bodyPr vert="horz" wrap="square" lIns="0" tIns="0" rIns="0" bIns="0" rtlCol="0">
              <a:noAutofit/>
            </a:bodyPr>
            <a:lstStyle/>
            <a:p>
              <a:pPr defTabSz="457200"/>
              <a:endParaRPr lang="en-AU" sz="1200" err="1">
                <a:solidFill>
                  <a:srgbClr val="000000"/>
                </a:solidFill>
                <a:latin typeface="Arial" panose="020B0604020202020204"/>
              </a:endParaRPr>
            </a:p>
          </p:txBody>
        </p:sp>
      </p:grpSp>
      <p:grpSp>
        <p:nvGrpSpPr>
          <p:cNvPr id="53" name="Group 52">
            <a:extLst>
              <a:ext uri="{FF2B5EF4-FFF2-40B4-BE49-F238E27FC236}">
                <a16:creationId xmlns:a16="http://schemas.microsoft.com/office/drawing/2014/main" id="{DF854150-1179-4707-9153-64ED4E4FE0CD}"/>
              </a:ext>
            </a:extLst>
          </p:cNvPr>
          <p:cNvGrpSpPr/>
          <p:nvPr/>
        </p:nvGrpSpPr>
        <p:grpSpPr>
          <a:xfrm>
            <a:off x="1490108" y="2930938"/>
            <a:ext cx="4632860" cy="1553950"/>
            <a:chOff x="234396" y="2562964"/>
            <a:chExt cx="4632860" cy="1690261"/>
          </a:xfrm>
        </p:grpSpPr>
        <p:grpSp>
          <p:nvGrpSpPr>
            <p:cNvPr id="21" name="Group 20">
              <a:extLst>
                <a:ext uri="{FF2B5EF4-FFF2-40B4-BE49-F238E27FC236}">
                  <a16:creationId xmlns:a16="http://schemas.microsoft.com/office/drawing/2014/main" id="{EEBFD401-EF85-4A5D-B006-A9954A0935F5}"/>
                </a:ext>
              </a:extLst>
            </p:cNvPr>
            <p:cNvGrpSpPr/>
            <p:nvPr/>
          </p:nvGrpSpPr>
          <p:grpSpPr>
            <a:xfrm>
              <a:off x="311863" y="3010074"/>
              <a:ext cx="981303" cy="1006049"/>
              <a:chOff x="1391776" y="1315151"/>
              <a:chExt cx="682585" cy="699798"/>
            </a:xfrm>
          </p:grpSpPr>
          <p:sp>
            <p:nvSpPr>
              <p:cNvPr id="16" name="Rectangle 15">
                <a:extLst>
                  <a:ext uri="{FF2B5EF4-FFF2-40B4-BE49-F238E27FC236}">
                    <a16:creationId xmlns:a16="http://schemas.microsoft.com/office/drawing/2014/main" id="{F8851B43-5508-4559-A515-CCBF6BC568D9}"/>
                  </a:ext>
                </a:extLst>
              </p:cNvPr>
              <p:cNvSpPr/>
              <p:nvPr/>
            </p:nvSpPr>
            <p:spPr>
              <a:xfrm>
                <a:off x="1391776" y="1315151"/>
                <a:ext cx="682585" cy="699798"/>
              </a:xfrm>
              <a:prstGeom prst="rect">
                <a:avLst/>
              </a:prstGeom>
              <a:solidFill>
                <a:srgbClr val="4BA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457200"/>
                <a:r>
                  <a:rPr lang="en-AU" sz="1000">
                    <a:solidFill>
                      <a:srgbClr val="FFFFFF"/>
                    </a:solidFill>
                    <a:latin typeface="Arial" panose="020B0604020202020204"/>
                  </a:rPr>
                  <a:t>Health</a:t>
                </a:r>
              </a:p>
              <a:p>
                <a:pPr algn="ctr" defTabSz="457200"/>
                <a:endParaRPr lang="en-AU" sz="500">
                  <a:solidFill>
                    <a:srgbClr val="FFFFFF"/>
                  </a:solidFill>
                  <a:latin typeface="Arial" panose="020B0604020202020204"/>
                </a:endParaRPr>
              </a:p>
            </p:txBody>
          </p:sp>
          <p:pic>
            <p:nvPicPr>
              <p:cNvPr id="17" name="Graphic 16" descr="Medical">
                <a:extLst>
                  <a:ext uri="{FF2B5EF4-FFF2-40B4-BE49-F238E27FC236}">
                    <a16:creationId xmlns:a16="http://schemas.microsoft.com/office/drawing/2014/main" id="{52F38E81-EFFE-4D0F-863B-9278CD86321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8126" y="1482066"/>
                <a:ext cx="469885" cy="469885"/>
              </a:xfrm>
              <a:prstGeom prst="rect">
                <a:avLst/>
              </a:prstGeom>
            </p:spPr>
          </p:pic>
        </p:grpSp>
        <p:sp>
          <p:nvSpPr>
            <p:cNvPr id="29" name="TextBox 28">
              <a:extLst>
                <a:ext uri="{FF2B5EF4-FFF2-40B4-BE49-F238E27FC236}">
                  <a16:creationId xmlns:a16="http://schemas.microsoft.com/office/drawing/2014/main" id="{B73B640B-57A0-4130-AE1A-DD3DA1527897}"/>
                </a:ext>
              </a:extLst>
            </p:cNvPr>
            <p:cNvSpPr txBox="1"/>
            <p:nvPr/>
          </p:nvSpPr>
          <p:spPr>
            <a:xfrm>
              <a:off x="1432599" y="2680692"/>
              <a:ext cx="3434657" cy="1560886"/>
            </a:xfrm>
            <a:prstGeom prst="rect">
              <a:avLst/>
            </a:prstGeom>
            <a:ln>
              <a:solidFill>
                <a:schemeClr val="bg1"/>
              </a:solidFill>
            </a:ln>
          </p:spPr>
          <p:txBody>
            <a:bodyPr vert="horz" wrap="square" lIns="0" tIns="0" rIns="0" bIns="0" rtlCol="0">
              <a:spAutoFit/>
            </a:bodyPr>
            <a:lstStyle/>
            <a:p>
              <a:pPr algn="ctr" defTabSz="457200" fontAlgn="b">
                <a:spcAft>
                  <a:spcPts val="600"/>
                </a:spcAft>
              </a:pPr>
              <a:r>
                <a:rPr lang="en-AU" sz="975" b="1" dirty="0">
                  <a:solidFill>
                    <a:srgbClr val="000000"/>
                  </a:solidFill>
                  <a:latin typeface="Arial" panose="020B0604020202020204"/>
                </a:rPr>
                <a:t>Outcome Measures</a:t>
              </a:r>
            </a:p>
            <a:p>
              <a:pPr marL="171455" indent="-171455" defTabSz="457200" fontAlgn="b">
                <a:spcAft>
                  <a:spcPts val="600"/>
                </a:spcAft>
                <a:buFont typeface="Arial" panose="020B0604020202020204" pitchFamily="34" charset="0"/>
                <a:buChar char="•"/>
              </a:pPr>
              <a:r>
                <a:rPr lang="en-AU" sz="975" dirty="0">
                  <a:solidFill>
                    <a:srgbClr val="000000"/>
                  </a:solidFill>
                  <a:latin typeface="Arial" panose="020B0604020202020204"/>
                </a:rPr>
                <a:t>Reduced incidence of chronic health conditions across regions</a:t>
              </a:r>
            </a:p>
            <a:p>
              <a:pPr marL="171455" indent="-171455" defTabSz="457200" fontAlgn="b">
                <a:spcAft>
                  <a:spcPts val="600"/>
                </a:spcAft>
                <a:buFont typeface="Arial" panose="020B0604020202020204" pitchFamily="34" charset="0"/>
                <a:buChar char="•"/>
              </a:pPr>
              <a:r>
                <a:rPr lang="en-AU" sz="975" dirty="0">
                  <a:solidFill>
                    <a:srgbClr val="000000"/>
                  </a:solidFill>
                  <a:latin typeface="Arial" panose="020B0604020202020204"/>
                </a:rPr>
                <a:t>Efficiency and effectiveness of health system</a:t>
              </a:r>
            </a:p>
            <a:p>
              <a:pPr marL="171455" indent="-171455" defTabSz="457200" fontAlgn="b">
                <a:spcAft>
                  <a:spcPts val="600"/>
                </a:spcAft>
                <a:buFont typeface="Arial" panose="020B0604020202020204" pitchFamily="34" charset="0"/>
                <a:buChar char="•"/>
              </a:pPr>
              <a:r>
                <a:rPr lang="en-AU" sz="975" dirty="0">
                  <a:solidFill>
                    <a:srgbClr val="000000"/>
                  </a:solidFill>
                  <a:latin typeface="Arial" panose="020B0604020202020204"/>
                </a:rPr>
                <a:t>Improved health equity across Tas communities</a:t>
              </a:r>
            </a:p>
            <a:p>
              <a:pPr marL="171455" indent="-171455" defTabSz="457200" fontAlgn="b">
                <a:spcAft>
                  <a:spcPts val="600"/>
                </a:spcAft>
                <a:buFont typeface="Arial" panose="020B0604020202020204" pitchFamily="34" charset="0"/>
                <a:buChar char="•"/>
              </a:pPr>
              <a:r>
                <a:rPr lang="en-AU" sz="975" dirty="0">
                  <a:solidFill>
                    <a:srgbClr val="000000"/>
                  </a:solidFill>
                  <a:latin typeface="Arial" panose="020B0604020202020204"/>
                </a:rPr>
                <a:t>Improved health literacy across regions</a:t>
              </a:r>
            </a:p>
            <a:p>
              <a:pPr marL="171455" indent="-171455" defTabSz="457200" fontAlgn="b">
                <a:spcAft>
                  <a:spcPts val="600"/>
                </a:spcAft>
                <a:buFont typeface="Arial" panose="020B0604020202020204" pitchFamily="34" charset="0"/>
                <a:buChar char="•"/>
              </a:pPr>
              <a:r>
                <a:rPr lang="en-AU" sz="975" dirty="0">
                  <a:solidFill>
                    <a:srgbClr val="000000"/>
                  </a:solidFill>
                  <a:latin typeface="Arial" panose="020B0604020202020204"/>
                </a:rPr>
                <a:t>Access and quality of care available</a:t>
              </a:r>
            </a:p>
          </p:txBody>
        </p:sp>
        <p:sp>
          <p:nvSpPr>
            <p:cNvPr id="36" name="TextBox 35">
              <a:extLst>
                <a:ext uri="{FF2B5EF4-FFF2-40B4-BE49-F238E27FC236}">
                  <a16:creationId xmlns:a16="http://schemas.microsoft.com/office/drawing/2014/main" id="{9121A4D3-F8F6-4DC6-81A7-65A7D8271EA1}"/>
                </a:ext>
              </a:extLst>
            </p:cNvPr>
            <p:cNvSpPr txBox="1"/>
            <p:nvPr/>
          </p:nvSpPr>
          <p:spPr>
            <a:xfrm>
              <a:off x="234396" y="2562964"/>
              <a:ext cx="4592769" cy="1690261"/>
            </a:xfrm>
            <a:prstGeom prst="rect">
              <a:avLst/>
            </a:prstGeom>
            <a:ln w="19050">
              <a:solidFill>
                <a:schemeClr val="tx2"/>
              </a:solidFill>
            </a:ln>
          </p:spPr>
          <p:txBody>
            <a:bodyPr vert="horz" wrap="square" lIns="0" tIns="0" rIns="0" bIns="0" rtlCol="0">
              <a:noAutofit/>
            </a:bodyPr>
            <a:lstStyle/>
            <a:p>
              <a:pPr defTabSz="457200"/>
              <a:endParaRPr lang="en-AU" sz="1200" err="1">
                <a:solidFill>
                  <a:srgbClr val="000000"/>
                </a:solidFill>
                <a:latin typeface="Arial" panose="020B0604020202020204"/>
              </a:endParaRPr>
            </a:p>
          </p:txBody>
        </p:sp>
      </p:grpSp>
      <p:grpSp>
        <p:nvGrpSpPr>
          <p:cNvPr id="52" name="Group 51">
            <a:extLst>
              <a:ext uri="{FF2B5EF4-FFF2-40B4-BE49-F238E27FC236}">
                <a16:creationId xmlns:a16="http://schemas.microsoft.com/office/drawing/2014/main" id="{51268279-9026-4781-B73A-FD587AA6F85D}"/>
              </a:ext>
            </a:extLst>
          </p:cNvPr>
          <p:cNvGrpSpPr/>
          <p:nvPr/>
        </p:nvGrpSpPr>
        <p:grpSpPr>
          <a:xfrm>
            <a:off x="1490109" y="4770723"/>
            <a:ext cx="4593209" cy="1240269"/>
            <a:chOff x="234396" y="4804474"/>
            <a:chExt cx="4593209" cy="1240269"/>
          </a:xfrm>
        </p:grpSpPr>
        <p:grpSp>
          <p:nvGrpSpPr>
            <p:cNvPr id="24" name="Group 23">
              <a:extLst>
                <a:ext uri="{FF2B5EF4-FFF2-40B4-BE49-F238E27FC236}">
                  <a16:creationId xmlns:a16="http://schemas.microsoft.com/office/drawing/2014/main" id="{B25D35C8-C464-4DBF-82DB-FE67BFB62C54}"/>
                </a:ext>
              </a:extLst>
            </p:cNvPr>
            <p:cNvGrpSpPr/>
            <p:nvPr/>
          </p:nvGrpSpPr>
          <p:grpSpPr>
            <a:xfrm>
              <a:off x="273049" y="4955625"/>
              <a:ext cx="981303" cy="948409"/>
              <a:chOff x="1391676" y="2062591"/>
              <a:chExt cx="643362" cy="659705"/>
            </a:xfrm>
          </p:grpSpPr>
          <p:sp>
            <p:nvSpPr>
              <p:cNvPr id="14" name="Rectangle 13">
                <a:extLst>
                  <a:ext uri="{FF2B5EF4-FFF2-40B4-BE49-F238E27FC236}">
                    <a16:creationId xmlns:a16="http://schemas.microsoft.com/office/drawing/2014/main" id="{FB3493A2-2874-45C6-B1B0-4C8484D43AEB}"/>
                  </a:ext>
                </a:extLst>
              </p:cNvPr>
              <p:cNvSpPr/>
              <p:nvPr/>
            </p:nvSpPr>
            <p:spPr>
              <a:xfrm>
                <a:off x="1391676" y="2062591"/>
                <a:ext cx="643362" cy="643363"/>
              </a:xfrm>
              <a:prstGeom prst="rect">
                <a:avLst/>
              </a:prstGeom>
              <a:solidFill>
                <a:srgbClr val="A21E4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defTabSz="457200"/>
                <a:r>
                  <a:rPr lang="en-AU" sz="1000">
                    <a:solidFill>
                      <a:srgbClr val="FFFFFF"/>
                    </a:solidFill>
                    <a:latin typeface="Arial" panose="020B0604020202020204"/>
                  </a:rPr>
                  <a:t>Economic performance</a:t>
                </a:r>
              </a:p>
              <a:p>
                <a:pPr algn="ctr" defTabSz="457200"/>
                <a:endParaRPr lang="en-AU" sz="400">
                  <a:solidFill>
                    <a:srgbClr val="FFFFFF"/>
                  </a:solidFill>
                  <a:latin typeface="Arial" panose="020B0604020202020204"/>
                </a:endParaRPr>
              </a:p>
            </p:txBody>
          </p:sp>
          <p:pic>
            <p:nvPicPr>
              <p:cNvPr id="15" name="Graphic 14" descr="Money">
                <a:extLst>
                  <a:ext uri="{FF2B5EF4-FFF2-40B4-BE49-F238E27FC236}">
                    <a16:creationId xmlns:a16="http://schemas.microsoft.com/office/drawing/2014/main" id="{12376932-7C6C-4D15-AD5C-A005B9E0D43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45293" y="2253673"/>
                <a:ext cx="511508" cy="468623"/>
              </a:xfrm>
              <a:prstGeom prst="rect">
                <a:avLst/>
              </a:prstGeom>
            </p:spPr>
          </p:pic>
        </p:grpSp>
        <p:sp>
          <p:nvSpPr>
            <p:cNvPr id="30" name="TextBox 29">
              <a:extLst>
                <a:ext uri="{FF2B5EF4-FFF2-40B4-BE49-F238E27FC236}">
                  <a16:creationId xmlns:a16="http://schemas.microsoft.com/office/drawing/2014/main" id="{B9AE0122-BBD0-45CA-9658-1E8E00A7C614}"/>
                </a:ext>
              </a:extLst>
            </p:cNvPr>
            <p:cNvSpPr txBox="1"/>
            <p:nvPr/>
          </p:nvSpPr>
          <p:spPr>
            <a:xfrm>
              <a:off x="1392948" y="4955624"/>
              <a:ext cx="3434657" cy="830997"/>
            </a:xfrm>
            <a:prstGeom prst="rect">
              <a:avLst/>
            </a:prstGeom>
            <a:ln>
              <a:solidFill>
                <a:schemeClr val="bg1"/>
              </a:solidFill>
            </a:ln>
          </p:spPr>
          <p:txBody>
            <a:bodyPr vert="horz" wrap="square" lIns="0" tIns="0" rIns="0" bIns="0" rtlCol="0">
              <a:spAutoFit/>
            </a:bodyPr>
            <a:lstStyle/>
            <a:p>
              <a:pPr algn="ctr" defTabSz="457200" fontAlgn="b">
                <a:spcAft>
                  <a:spcPts val="600"/>
                </a:spcAft>
              </a:pPr>
              <a:r>
                <a:rPr lang="en-AU" sz="975" b="1">
                  <a:solidFill>
                    <a:srgbClr val="000000"/>
                  </a:solidFill>
                  <a:latin typeface="Arial" panose="020B0604020202020204"/>
                </a:rPr>
                <a:t>Outcome Measures</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Number and value of exports from Tas</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Increased level of productivity and average wages</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Number of skilled jobs</a:t>
              </a:r>
            </a:p>
          </p:txBody>
        </p:sp>
        <p:sp>
          <p:nvSpPr>
            <p:cNvPr id="43" name="TextBox 42">
              <a:extLst>
                <a:ext uri="{FF2B5EF4-FFF2-40B4-BE49-F238E27FC236}">
                  <a16:creationId xmlns:a16="http://schemas.microsoft.com/office/drawing/2014/main" id="{924B5EAA-0C46-4E8F-94B9-2397731F3DC1}"/>
                </a:ext>
              </a:extLst>
            </p:cNvPr>
            <p:cNvSpPr txBox="1"/>
            <p:nvPr/>
          </p:nvSpPr>
          <p:spPr>
            <a:xfrm>
              <a:off x="234396" y="4804474"/>
              <a:ext cx="4592769" cy="1240269"/>
            </a:xfrm>
            <a:prstGeom prst="rect">
              <a:avLst/>
            </a:prstGeom>
            <a:ln w="19050">
              <a:solidFill>
                <a:schemeClr val="tx2"/>
              </a:solidFill>
            </a:ln>
          </p:spPr>
          <p:txBody>
            <a:bodyPr vert="horz" wrap="square" lIns="0" tIns="0" rIns="0" bIns="0" rtlCol="0">
              <a:noAutofit/>
            </a:bodyPr>
            <a:lstStyle/>
            <a:p>
              <a:pPr defTabSz="457200"/>
              <a:endParaRPr lang="en-AU" sz="1200" err="1">
                <a:solidFill>
                  <a:srgbClr val="000000"/>
                </a:solidFill>
                <a:latin typeface="Arial" panose="020B0604020202020204"/>
              </a:endParaRPr>
            </a:p>
          </p:txBody>
        </p:sp>
      </p:grpSp>
      <p:grpSp>
        <p:nvGrpSpPr>
          <p:cNvPr id="49" name="Group 48">
            <a:extLst>
              <a:ext uri="{FF2B5EF4-FFF2-40B4-BE49-F238E27FC236}">
                <a16:creationId xmlns:a16="http://schemas.microsoft.com/office/drawing/2014/main" id="{A9EE8E6C-15E7-46F3-B9EC-E16E03ABEA87}"/>
              </a:ext>
            </a:extLst>
          </p:cNvPr>
          <p:cNvGrpSpPr/>
          <p:nvPr/>
        </p:nvGrpSpPr>
        <p:grpSpPr>
          <a:xfrm>
            <a:off x="6237026" y="1121448"/>
            <a:ext cx="4592768" cy="1365804"/>
            <a:chOff x="5167928" y="988669"/>
            <a:chExt cx="4592768" cy="1365804"/>
          </a:xfrm>
        </p:grpSpPr>
        <p:grpSp>
          <p:nvGrpSpPr>
            <p:cNvPr id="25" name="Group 24">
              <a:extLst>
                <a:ext uri="{FF2B5EF4-FFF2-40B4-BE49-F238E27FC236}">
                  <a16:creationId xmlns:a16="http://schemas.microsoft.com/office/drawing/2014/main" id="{FB87635C-DB45-4116-A44D-0A48CCB721FC}"/>
                </a:ext>
              </a:extLst>
            </p:cNvPr>
            <p:cNvGrpSpPr/>
            <p:nvPr/>
          </p:nvGrpSpPr>
          <p:grpSpPr>
            <a:xfrm>
              <a:off x="5239820" y="1232634"/>
              <a:ext cx="981303" cy="924914"/>
              <a:chOff x="594182" y="2069230"/>
              <a:chExt cx="678367" cy="652090"/>
            </a:xfrm>
          </p:grpSpPr>
          <p:sp>
            <p:nvSpPr>
              <p:cNvPr id="9" name="Rectangle 8">
                <a:extLst>
                  <a:ext uri="{FF2B5EF4-FFF2-40B4-BE49-F238E27FC236}">
                    <a16:creationId xmlns:a16="http://schemas.microsoft.com/office/drawing/2014/main" id="{69AD692C-E432-48EF-BD88-4434CDB9C4F2}"/>
                  </a:ext>
                </a:extLst>
              </p:cNvPr>
              <p:cNvSpPr/>
              <p:nvPr/>
            </p:nvSpPr>
            <p:spPr>
              <a:xfrm>
                <a:off x="594182" y="2069230"/>
                <a:ext cx="678367" cy="652090"/>
              </a:xfrm>
              <a:prstGeom prst="rect">
                <a:avLst/>
              </a:prstGeom>
              <a:solidFill>
                <a:srgbClr val="DE186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defTabSz="457200"/>
                <a:r>
                  <a:rPr lang="en-AU" sz="1000">
                    <a:solidFill>
                      <a:srgbClr val="FFFFFF"/>
                    </a:solidFill>
                    <a:latin typeface="Arial" panose="020B0604020202020204"/>
                  </a:rPr>
                  <a:t>Social inclusion</a:t>
                </a:r>
              </a:p>
              <a:p>
                <a:pPr algn="ctr" defTabSz="457200"/>
                <a:endParaRPr lang="en-AU" sz="600">
                  <a:solidFill>
                    <a:srgbClr val="FFFFFF"/>
                  </a:solidFill>
                  <a:latin typeface="Arial" panose="020B0604020202020204"/>
                </a:endParaRPr>
              </a:p>
            </p:txBody>
          </p:sp>
          <p:pic>
            <p:nvPicPr>
              <p:cNvPr id="19" name="Graphic 18" descr="Group">
                <a:extLst>
                  <a:ext uri="{FF2B5EF4-FFF2-40B4-BE49-F238E27FC236}">
                    <a16:creationId xmlns:a16="http://schemas.microsoft.com/office/drawing/2014/main" id="{EACDCDE5-C6DB-48A1-8083-C6C6C8D1F61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9120" y="2252697"/>
                <a:ext cx="511508" cy="468623"/>
              </a:xfrm>
              <a:prstGeom prst="rect">
                <a:avLst/>
              </a:prstGeom>
            </p:spPr>
          </p:pic>
        </p:grpSp>
        <p:sp>
          <p:nvSpPr>
            <p:cNvPr id="31" name="TextBox 30">
              <a:extLst>
                <a:ext uri="{FF2B5EF4-FFF2-40B4-BE49-F238E27FC236}">
                  <a16:creationId xmlns:a16="http://schemas.microsoft.com/office/drawing/2014/main" id="{D3EC40DE-FB99-4468-A8D9-5D3454CEE5DE}"/>
                </a:ext>
              </a:extLst>
            </p:cNvPr>
            <p:cNvSpPr txBox="1"/>
            <p:nvPr/>
          </p:nvSpPr>
          <p:spPr>
            <a:xfrm>
              <a:off x="6326040" y="1053111"/>
              <a:ext cx="3434656" cy="1127232"/>
            </a:xfrm>
            <a:prstGeom prst="rect">
              <a:avLst/>
            </a:prstGeom>
            <a:ln>
              <a:solidFill>
                <a:schemeClr val="bg1"/>
              </a:solidFill>
            </a:ln>
          </p:spPr>
          <p:txBody>
            <a:bodyPr vert="horz" wrap="square" lIns="0" tIns="0" rIns="0" bIns="0" rtlCol="0">
              <a:spAutoFit/>
            </a:bodyPr>
            <a:lstStyle/>
            <a:p>
              <a:pPr algn="ctr" defTabSz="457200" fontAlgn="b">
                <a:spcAft>
                  <a:spcPts val="600"/>
                </a:spcAft>
              </a:pPr>
              <a:r>
                <a:rPr lang="en-AU" sz="975" b="1">
                  <a:solidFill>
                    <a:srgbClr val="000000"/>
                  </a:solidFill>
                  <a:latin typeface="Arial" panose="020B0604020202020204"/>
                </a:rPr>
                <a:t>Outcome Measures</a:t>
              </a:r>
            </a:p>
            <a:p>
              <a:pPr marL="171455" indent="-171455" defTabSz="457200" fontAlgn="b">
                <a:buFont typeface="Arial" panose="020B0604020202020204" pitchFamily="34" charset="0"/>
                <a:buChar char="•"/>
              </a:pPr>
              <a:r>
                <a:rPr lang="en-AU" sz="975">
                  <a:solidFill>
                    <a:srgbClr val="000000"/>
                  </a:solidFill>
                  <a:latin typeface="Arial" panose="020B0604020202020204"/>
                </a:rPr>
                <a:t>Reduced inequality in Tas (measured through ABS Socio-Economic Index)</a:t>
              </a:r>
            </a:p>
            <a:p>
              <a:pPr marL="171455" indent="-171455" defTabSz="457200" fontAlgn="b">
                <a:buFont typeface="Arial" panose="020B0604020202020204" pitchFamily="34" charset="0"/>
                <a:buChar char="•"/>
              </a:pPr>
              <a:r>
                <a:rPr lang="en-AU" sz="975">
                  <a:solidFill>
                    <a:srgbClr val="000000"/>
                  </a:solidFill>
                  <a:latin typeface="Arial" panose="020B0604020202020204"/>
                </a:rPr>
                <a:t>Reduced number of people dependent on income support, increased employment</a:t>
              </a:r>
            </a:p>
            <a:p>
              <a:pPr marL="171455" indent="-171455" defTabSz="457200" fontAlgn="b">
                <a:buFont typeface="Arial" panose="020B0604020202020204" pitchFamily="34" charset="0"/>
                <a:buChar char="•"/>
              </a:pPr>
              <a:r>
                <a:rPr lang="en-AU" sz="975">
                  <a:solidFill>
                    <a:srgbClr val="000000"/>
                  </a:solidFill>
                  <a:latin typeface="Arial" panose="020B0604020202020204"/>
                </a:rPr>
                <a:t>Level of equity and inclusion experienced by disadvantaged communities and groups</a:t>
              </a:r>
            </a:p>
          </p:txBody>
        </p:sp>
        <p:sp>
          <p:nvSpPr>
            <p:cNvPr id="45" name="TextBox 44">
              <a:extLst>
                <a:ext uri="{FF2B5EF4-FFF2-40B4-BE49-F238E27FC236}">
                  <a16:creationId xmlns:a16="http://schemas.microsoft.com/office/drawing/2014/main" id="{C3B85764-4598-42E3-8686-A185BCC513C7}"/>
                </a:ext>
              </a:extLst>
            </p:cNvPr>
            <p:cNvSpPr txBox="1"/>
            <p:nvPr/>
          </p:nvSpPr>
          <p:spPr>
            <a:xfrm>
              <a:off x="5167928" y="988669"/>
              <a:ext cx="4592768" cy="1365804"/>
            </a:xfrm>
            <a:prstGeom prst="rect">
              <a:avLst/>
            </a:prstGeom>
            <a:ln w="19050">
              <a:solidFill>
                <a:schemeClr val="tx2"/>
              </a:solidFill>
            </a:ln>
          </p:spPr>
          <p:txBody>
            <a:bodyPr vert="horz" wrap="square" lIns="0" tIns="0" rIns="0" bIns="0" rtlCol="0">
              <a:noAutofit/>
            </a:bodyPr>
            <a:lstStyle/>
            <a:p>
              <a:pPr defTabSz="457200"/>
              <a:endParaRPr lang="en-AU" sz="1200" err="1">
                <a:solidFill>
                  <a:srgbClr val="000000"/>
                </a:solidFill>
                <a:latin typeface="Arial" panose="020B0604020202020204"/>
              </a:endParaRPr>
            </a:p>
          </p:txBody>
        </p:sp>
      </p:grpSp>
      <p:grpSp>
        <p:nvGrpSpPr>
          <p:cNvPr id="50" name="Group 49">
            <a:extLst>
              <a:ext uri="{FF2B5EF4-FFF2-40B4-BE49-F238E27FC236}">
                <a16:creationId xmlns:a16="http://schemas.microsoft.com/office/drawing/2014/main" id="{83EB1A82-3349-487C-BE28-58C236F2E211}"/>
              </a:ext>
            </a:extLst>
          </p:cNvPr>
          <p:cNvGrpSpPr/>
          <p:nvPr/>
        </p:nvGrpSpPr>
        <p:grpSpPr>
          <a:xfrm>
            <a:off x="6229411" y="2642999"/>
            <a:ext cx="4608000" cy="1994062"/>
            <a:chOff x="5167928" y="2478152"/>
            <a:chExt cx="4608000" cy="1994062"/>
          </a:xfrm>
        </p:grpSpPr>
        <p:grpSp>
          <p:nvGrpSpPr>
            <p:cNvPr id="22" name="Group 21">
              <a:extLst>
                <a:ext uri="{FF2B5EF4-FFF2-40B4-BE49-F238E27FC236}">
                  <a16:creationId xmlns:a16="http://schemas.microsoft.com/office/drawing/2014/main" id="{D5CDED8A-A62C-4239-B606-12BE6BED7280}"/>
                </a:ext>
              </a:extLst>
            </p:cNvPr>
            <p:cNvGrpSpPr/>
            <p:nvPr/>
          </p:nvGrpSpPr>
          <p:grpSpPr>
            <a:xfrm>
              <a:off x="5256333" y="2990246"/>
              <a:ext cx="981303" cy="925201"/>
              <a:chOff x="2127669" y="1318965"/>
              <a:chExt cx="682585" cy="643562"/>
            </a:xfrm>
          </p:grpSpPr>
          <p:sp>
            <p:nvSpPr>
              <p:cNvPr id="10" name="Rectangle 9">
                <a:extLst>
                  <a:ext uri="{FF2B5EF4-FFF2-40B4-BE49-F238E27FC236}">
                    <a16:creationId xmlns:a16="http://schemas.microsoft.com/office/drawing/2014/main" id="{A6D5EF40-60BB-426A-8340-B468D2892B8C}"/>
                  </a:ext>
                </a:extLst>
              </p:cNvPr>
              <p:cNvSpPr/>
              <p:nvPr/>
            </p:nvSpPr>
            <p:spPr>
              <a:xfrm>
                <a:off x="2127669" y="1318965"/>
                <a:ext cx="682585" cy="643561"/>
              </a:xfrm>
              <a:prstGeom prst="rect">
                <a:avLst/>
              </a:prstGeom>
              <a:solidFill>
                <a:srgbClr val="126B9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defTabSz="457200"/>
                <a:r>
                  <a:rPr lang="en-AU" sz="1000">
                    <a:solidFill>
                      <a:srgbClr val="FFFFFF"/>
                    </a:solidFill>
                    <a:latin typeface="Arial" panose="020B0604020202020204"/>
                  </a:rPr>
                  <a:t>Cultural Participation</a:t>
                </a:r>
              </a:p>
              <a:p>
                <a:pPr algn="ctr" defTabSz="457200"/>
                <a:endParaRPr lang="en-AU" sz="500">
                  <a:solidFill>
                    <a:srgbClr val="FFFFFF"/>
                  </a:solidFill>
                  <a:latin typeface="Arial" panose="020B0604020202020204"/>
                </a:endParaRPr>
              </a:p>
            </p:txBody>
          </p:sp>
          <p:pic>
            <p:nvPicPr>
              <p:cNvPr id="18" name="Graphic 17" descr="Drama">
                <a:extLst>
                  <a:ext uri="{FF2B5EF4-FFF2-40B4-BE49-F238E27FC236}">
                    <a16:creationId xmlns:a16="http://schemas.microsoft.com/office/drawing/2014/main" id="{CF671659-F287-4CED-BA2D-6B5609349F00}"/>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218928" y="1535021"/>
                <a:ext cx="466628" cy="427506"/>
              </a:xfrm>
              <a:prstGeom prst="rect">
                <a:avLst/>
              </a:prstGeom>
            </p:spPr>
          </p:pic>
        </p:grpSp>
        <p:sp>
          <p:nvSpPr>
            <p:cNvPr id="33" name="TextBox 32">
              <a:extLst>
                <a:ext uri="{FF2B5EF4-FFF2-40B4-BE49-F238E27FC236}">
                  <a16:creationId xmlns:a16="http://schemas.microsoft.com/office/drawing/2014/main" id="{5B203783-37C5-4586-8DCA-B9168979AB5B}"/>
                </a:ext>
              </a:extLst>
            </p:cNvPr>
            <p:cNvSpPr txBox="1"/>
            <p:nvPr/>
          </p:nvSpPr>
          <p:spPr>
            <a:xfrm>
              <a:off x="6326041" y="2516405"/>
              <a:ext cx="3434655" cy="1885131"/>
            </a:xfrm>
            <a:prstGeom prst="rect">
              <a:avLst/>
            </a:prstGeom>
            <a:ln>
              <a:solidFill>
                <a:schemeClr val="bg1"/>
              </a:solidFill>
            </a:ln>
          </p:spPr>
          <p:txBody>
            <a:bodyPr vert="horz" wrap="square" lIns="0" tIns="0" rIns="0" bIns="0" rtlCol="0">
              <a:spAutoFit/>
            </a:bodyPr>
            <a:lstStyle/>
            <a:p>
              <a:pPr algn="ctr" defTabSz="457200" fontAlgn="b">
                <a:spcAft>
                  <a:spcPts val="600"/>
                </a:spcAft>
              </a:pPr>
              <a:r>
                <a:rPr lang="en-AU" sz="975" b="1">
                  <a:solidFill>
                    <a:srgbClr val="000000"/>
                  </a:solidFill>
                  <a:latin typeface="Arial" panose="020B0604020202020204"/>
                </a:rPr>
                <a:t>Outcome Measures</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Participation and attendance in cultural events</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Number and profile of nationally and internationally recognised artists and authors from Tas</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Number of national and international creative industries in state</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Increased recognition of economic and social impact of cultural, creative and artistic production through media engagement and financial investment</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Participation in sport and physical activity</a:t>
              </a:r>
            </a:p>
          </p:txBody>
        </p:sp>
        <p:sp>
          <p:nvSpPr>
            <p:cNvPr id="47" name="TextBox 46">
              <a:extLst>
                <a:ext uri="{FF2B5EF4-FFF2-40B4-BE49-F238E27FC236}">
                  <a16:creationId xmlns:a16="http://schemas.microsoft.com/office/drawing/2014/main" id="{7DEB009E-9097-442F-87C0-B159B2497517}"/>
                </a:ext>
              </a:extLst>
            </p:cNvPr>
            <p:cNvSpPr txBox="1"/>
            <p:nvPr/>
          </p:nvSpPr>
          <p:spPr>
            <a:xfrm>
              <a:off x="5167928" y="2478152"/>
              <a:ext cx="4608000" cy="1994062"/>
            </a:xfrm>
            <a:prstGeom prst="rect">
              <a:avLst/>
            </a:prstGeom>
            <a:ln w="19050">
              <a:solidFill>
                <a:schemeClr val="tx2"/>
              </a:solidFill>
            </a:ln>
          </p:spPr>
          <p:txBody>
            <a:bodyPr vert="horz" wrap="square" lIns="0" tIns="0" rIns="0" bIns="0" rtlCol="0">
              <a:noAutofit/>
            </a:bodyPr>
            <a:lstStyle/>
            <a:p>
              <a:pPr defTabSz="457200"/>
              <a:endParaRPr lang="en-AU" sz="1200" err="1">
                <a:solidFill>
                  <a:srgbClr val="000000"/>
                </a:solidFill>
                <a:latin typeface="Arial" panose="020B0604020202020204"/>
              </a:endParaRPr>
            </a:p>
          </p:txBody>
        </p:sp>
      </p:grpSp>
      <p:grpSp>
        <p:nvGrpSpPr>
          <p:cNvPr id="51" name="Group 50">
            <a:extLst>
              <a:ext uri="{FF2B5EF4-FFF2-40B4-BE49-F238E27FC236}">
                <a16:creationId xmlns:a16="http://schemas.microsoft.com/office/drawing/2014/main" id="{45457299-89E4-433E-BEB2-1D2A145010FD}"/>
              </a:ext>
            </a:extLst>
          </p:cNvPr>
          <p:cNvGrpSpPr/>
          <p:nvPr/>
        </p:nvGrpSpPr>
        <p:grpSpPr>
          <a:xfrm>
            <a:off x="6229411" y="4811191"/>
            <a:ext cx="4635561" cy="1333887"/>
            <a:chOff x="5167928" y="4804474"/>
            <a:chExt cx="4635561" cy="1333887"/>
          </a:xfrm>
        </p:grpSpPr>
        <p:grpSp>
          <p:nvGrpSpPr>
            <p:cNvPr id="23" name="Group 22">
              <a:extLst>
                <a:ext uri="{FF2B5EF4-FFF2-40B4-BE49-F238E27FC236}">
                  <a16:creationId xmlns:a16="http://schemas.microsoft.com/office/drawing/2014/main" id="{4F6C0BE4-D65E-4E53-A2E5-576DB11DBA59}"/>
                </a:ext>
              </a:extLst>
            </p:cNvPr>
            <p:cNvGrpSpPr/>
            <p:nvPr/>
          </p:nvGrpSpPr>
          <p:grpSpPr>
            <a:xfrm>
              <a:off x="5264558" y="4938650"/>
              <a:ext cx="981303" cy="924915"/>
              <a:chOff x="2133390" y="2057889"/>
              <a:chExt cx="682585" cy="643362"/>
            </a:xfrm>
          </p:grpSpPr>
          <p:sp>
            <p:nvSpPr>
              <p:cNvPr id="11" name="Rectangle 10">
                <a:extLst>
                  <a:ext uri="{FF2B5EF4-FFF2-40B4-BE49-F238E27FC236}">
                    <a16:creationId xmlns:a16="http://schemas.microsoft.com/office/drawing/2014/main" id="{8CC10634-69D8-465C-9760-B9BAEE0CDDDC}"/>
                  </a:ext>
                </a:extLst>
              </p:cNvPr>
              <p:cNvSpPr/>
              <p:nvPr/>
            </p:nvSpPr>
            <p:spPr>
              <a:xfrm>
                <a:off x="2133390" y="2057889"/>
                <a:ext cx="682585" cy="643362"/>
              </a:xfrm>
              <a:prstGeom prst="rect">
                <a:avLst/>
              </a:prstGeom>
              <a:solidFill>
                <a:srgbClr val="40804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457200"/>
                <a:r>
                  <a:rPr lang="en-AU" sz="1000">
                    <a:solidFill>
                      <a:srgbClr val="FFFFFF"/>
                    </a:solidFill>
                    <a:latin typeface="Arial" panose="020B0604020202020204"/>
                  </a:rPr>
                  <a:t>Environmental sustainability</a:t>
                </a:r>
              </a:p>
              <a:p>
                <a:pPr algn="ctr" defTabSz="457200"/>
                <a:endParaRPr lang="en-US" sz="500">
                  <a:solidFill>
                    <a:srgbClr val="FFFFFF"/>
                  </a:solidFill>
                  <a:latin typeface="Arial" panose="020B0604020202020204"/>
                </a:endParaRPr>
              </a:p>
            </p:txBody>
          </p:sp>
          <p:pic>
            <p:nvPicPr>
              <p:cNvPr id="20" name="Graphic 19" descr="Fir tree">
                <a:extLst>
                  <a:ext uri="{FF2B5EF4-FFF2-40B4-BE49-F238E27FC236}">
                    <a16:creationId xmlns:a16="http://schemas.microsoft.com/office/drawing/2014/main" id="{C45EBB77-24E8-4530-996C-CC7E4BB92173}"/>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218928" y="2261823"/>
                <a:ext cx="466628" cy="427505"/>
              </a:xfrm>
              <a:prstGeom prst="rect">
                <a:avLst/>
              </a:prstGeom>
            </p:spPr>
          </p:pic>
        </p:grpSp>
        <p:sp>
          <p:nvSpPr>
            <p:cNvPr id="32" name="TextBox 31">
              <a:extLst>
                <a:ext uri="{FF2B5EF4-FFF2-40B4-BE49-F238E27FC236}">
                  <a16:creationId xmlns:a16="http://schemas.microsoft.com/office/drawing/2014/main" id="{A25D6375-550B-4B98-8FD6-EB0785D3ADFA}"/>
                </a:ext>
              </a:extLst>
            </p:cNvPr>
            <p:cNvSpPr txBox="1"/>
            <p:nvPr/>
          </p:nvSpPr>
          <p:spPr>
            <a:xfrm>
              <a:off x="6368833" y="4873197"/>
              <a:ext cx="3434656" cy="1131079"/>
            </a:xfrm>
            <a:prstGeom prst="rect">
              <a:avLst/>
            </a:prstGeom>
            <a:ln>
              <a:solidFill>
                <a:schemeClr val="bg1"/>
              </a:solidFill>
            </a:ln>
          </p:spPr>
          <p:txBody>
            <a:bodyPr vert="horz" wrap="square" lIns="0" tIns="0" rIns="0" bIns="0" rtlCol="0">
              <a:spAutoFit/>
            </a:bodyPr>
            <a:lstStyle/>
            <a:p>
              <a:pPr algn="ctr" defTabSz="457200" fontAlgn="b">
                <a:spcAft>
                  <a:spcPts val="600"/>
                </a:spcAft>
              </a:pPr>
              <a:r>
                <a:rPr lang="en-AU" sz="975" b="1">
                  <a:solidFill>
                    <a:srgbClr val="000000"/>
                  </a:solidFill>
                  <a:latin typeface="Arial" panose="020B0604020202020204"/>
                </a:rPr>
                <a:t>Outcome Measures</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Land - responsible use of agricultural resources and sustainable management of ecosystems</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Air - reducing carbon emissions</a:t>
              </a:r>
            </a:p>
            <a:p>
              <a:pPr marL="171455" indent="-171455" defTabSz="457200" fontAlgn="b">
                <a:spcAft>
                  <a:spcPts val="600"/>
                </a:spcAft>
                <a:buFont typeface="Arial" panose="020B0604020202020204" pitchFamily="34" charset="0"/>
                <a:buChar char="•"/>
              </a:pPr>
              <a:r>
                <a:rPr lang="en-AU" sz="975">
                  <a:solidFill>
                    <a:srgbClr val="000000"/>
                  </a:solidFill>
                  <a:latin typeface="Arial" panose="020B0604020202020204"/>
                </a:rPr>
                <a:t>Sea - preserving oceans, promoting sustainable fisheries and aquaculture, reducing waste and pollution</a:t>
              </a:r>
            </a:p>
          </p:txBody>
        </p:sp>
        <p:sp>
          <p:nvSpPr>
            <p:cNvPr id="48" name="TextBox 47">
              <a:extLst>
                <a:ext uri="{FF2B5EF4-FFF2-40B4-BE49-F238E27FC236}">
                  <a16:creationId xmlns:a16="http://schemas.microsoft.com/office/drawing/2014/main" id="{46001B7D-1B55-4D9E-9A5A-C3BB667FEC4E}"/>
                </a:ext>
              </a:extLst>
            </p:cNvPr>
            <p:cNvSpPr txBox="1"/>
            <p:nvPr/>
          </p:nvSpPr>
          <p:spPr>
            <a:xfrm>
              <a:off x="5167928" y="4804474"/>
              <a:ext cx="4608000" cy="1333887"/>
            </a:xfrm>
            <a:prstGeom prst="rect">
              <a:avLst/>
            </a:prstGeom>
            <a:ln w="19050">
              <a:solidFill>
                <a:schemeClr val="tx2"/>
              </a:solidFill>
            </a:ln>
          </p:spPr>
          <p:txBody>
            <a:bodyPr vert="horz" wrap="square" lIns="0" tIns="0" rIns="0" bIns="0" rtlCol="0">
              <a:noAutofit/>
            </a:bodyPr>
            <a:lstStyle/>
            <a:p>
              <a:pPr defTabSz="457200"/>
              <a:endParaRPr lang="en-AU" sz="1200" err="1">
                <a:solidFill>
                  <a:srgbClr val="000000"/>
                </a:solidFill>
                <a:latin typeface="Arial" panose="020B0604020202020204"/>
              </a:endParaRPr>
            </a:p>
          </p:txBody>
        </p:sp>
      </p:grpSp>
      <p:sp>
        <p:nvSpPr>
          <p:cNvPr id="41" name="Text Placeholder 4">
            <a:extLst>
              <a:ext uri="{FF2B5EF4-FFF2-40B4-BE49-F238E27FC236}">
                <a16:creationId xmlns:a16="http://schemas.microsoft.com/office/drawing/2014/main" id="{7F6F2565-AFA3-4C4A-833A-E4210021A2DF}"/>
              </a:ext>
            </a:extLst>
          </p:cNvPr>
          <p:cNvSpPr>
            <a:spLocks noGrp="1"/>
          </p:cNvSpPr>
          <p:nvPr>
            <p:ph type="body" sz="quarter" idx="17"/>
          </p:nvPr>
        </p:nvSpPr>
        <p:spPr>
          <a:xfrm>
            <a:off x="1487488" y="6535739"/>
            <a:ext cx="7594600" cy="153987"/>
          </a:xfrm>
        </p:spPr>
        <p:txBody>
          <a:bodyPr/>
          <a:lstStyle/>
          <a:p>
            <a:r>
              <a:rPr lang="en-AU"/>
              <a:t>University of Tasmania Strategic Plan, 2019-2024</a:t>
            </a:r>
          </a:p>
        </p:txBody>
      </p:sp>
    </p:spTree>
    <p:extLst>
      <p:ext uri="{BB962C8B-B14F-4D97-AF65-F5344CB8AC3E}">
        <p14:creationId xmlns:p14="http://schemas.microsoft.com/office/powerpoint/2010/main" val="70186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BA08-E986-4E21-A4CD-8CDB8EEF373B}"/>
              </a:ext>
            </a:extLst>
          </p:cNvPr>
          <p:cNvSpPr>
            <a:spLocks noGrp="1"/>
          </p:cNvSpPr>
          <p:nvPr>
            <p:ph type="title"/>
          </p:nvPr>
        </p:nvSpPr>
        <p:spPr>
          <a:xfrm>
            <a:off x="1416052" y="165503"/>
            <a:ext cx="9200091" cy="664797"/>
          </a:xfrm>
        </p:spPr>
        <p:txBody>
          <a:bodyPr/>
          <a:lstStyle/>
          <a:p>
            <a:pPr algn="ctr"/>
            <a:r>
              <a:rPr lang="en-AU" dirty="0">
                <a:latin typeface="+mj-lt"/>
                <a:ea typeface="Times New Roman" panose="02020603050405020304" pitchFamily="18" charset="0"/>
                <a:cs typeface="Arial"/>
              </a:rPr>
              <a:t>We have been developing an impact-based approach to our research, which Elsevier have chosen to partner with us on</a:t>
            </a:r>
            <a:endParaRPr lang="en-AU" dirty="0"/>
          </a:p>
        </p:txBody>
      </p:sp>
      <p:sp>
        <p:nvSpPr>
          <p:cNvPr id="3" name="Text Placeholder 2">
            <a:extLst>
              <a:ext uri="{FF2B5EF4-FFF2-40B4-BE49-F238E27FC236}">
                <a16:creationId xmlns:a16="http://schemas.microsoft.com/office/drawing/2014/main" id="{1570B489-2213-4DEA-B7CA-9ED197040F88}"/>
              </a:ext>
            </a:extLst>
          </p:cNvPr>
          <p:cNvSpPr>
            <a:spLocks noGrp="1"/>
          </p:cNvSpPr>
          <p:nvPr>
            <p:ph type="body" sz="quarter" idx="17"/>
          </p:nvPr>
        </p:nvSpPr>
        <p:spPr/>
        <p:txBody>
          <a:bodyPr/>
          <a:lstStyle/>
          <a:p>
            <a:r>
              <a:rPr lang="en-AU"/>
              <a:t>Times Higher Education: </a:t>
            </a:r>
            <a:r>
              <a:rPr lang="en-AU">
                <a:hlinkClick r:id="rId2"/>
              </a:rPr>
              <a:t>https://www.timeshighereducation.com/blog/maximum-impact-universities-must-play-their-strengths</a:t>
            </a:r>
            <a:r>
              <a:rPr lang="en-AU"/>
              <a:t> </a:t>
            </a:r>
          </a:p>
        </p:txBody>
      </p:sp>
      <p:pic>
        <p:nvPicPr>
          <p:cNvPr id="5" name="Picture 4">
            <a:extLst>
              <a:ext uri="{FF2B5EF4-FFF2-40B4-BE49-F238E27FC236}">
                <a16:creationId xmlns:a16="http://schemas.microsoft.com/office/drawing/2014/main" id="{A95AD289-0C18-444A-B971-B096017938A0}"/>
              </a:ext>
            </a:extLst>
          </p:cNvPr>
          <p:cNvPicPr>
            <a:picLocks noChangeAspect="1"/>
          </p:cNvPicPr>
          <p:nvPr/>
        </p:nvPicPr>
        <p:blipFill rotWithShape="1">
          <a:blip r:embed="rId3"/>
          <a:srcRect b="10825"/>
          <a:stretch/>
        </p:blipFill>
        <p:spPr>
          <a:xfrm>
            <a:off x="1416051" y="1679975"/>
            <a:ext cx="3906514" cy="4498601"/>
          </a:xfrm>
          <a:prstGeom prst="rect">
            <a:avLst/>
          </a:prstGeom>
          <a:ln>
            <a:solidFill>
              <a:schemeClr val="accent3"/>
            </a:solidFill>
          </a:ln>
        </p:spPr>
      </p:pic>
      <p:sp>
        <p:nvSpPr>
          <p:cNvPr id="6" name="TextBox 5">
            <a:extLst>
              <a:ext uri="{FF2B5EF4-FFF2-40B4-BE49-F238E27FC236}">
                <a16:creationId xmlns:a16="http://schemas.microsoft.com/office/drawing/2014/main" id="{D1AD3F6A-D4DF-4F3D-A771-93C741D05268}"/>
              </a:ext>
            </a:extLst>
          </p:cNvPr>
          <p:cNvSpPr txBox="1"/>
          <p:nvPr/>
        </p:nvSpPr>
        <p:spPr>
          <a:xfrm>
            <a:off x="1416052" y="1329505"/>
            <a:ext cx="5051117" cy="215444"/>
          </a:xfrm>
          <a:prstGeom prst="rect">
            <a:avLst/>
          </a:prstGeom>
          <a:ln>
            <a:noFill/>
          </a:ln>
        </p:spPr>
        <p:txBody>
          <a:bodyPr vert="horz" wrap="square" lIns="0" tIns="0" rIns="0" bIns="0" rtlCol="0">
            <a:spAutoFit/>
          </a:bodyPr>
          <a:lstStyle/>
          <a:p>
            <a:pPr defTabSz="457200"/>
            <a:r>
              <a:rPr lang="en-AU" sz="1400" b="1" err="1">
                <a:solidFill>
                  <a:srgbClr val="000000"/>
                </a:solidFill>
                <a:latin typeface="Arial" panose="020B0604020202020204"/>
              </a:rPr>
              <a:t>OpEd</a:t>
            </a:r>
            <a:r>
              <a:rPr lang="en-AU" sz="1400" b="1">
                <a:solidFill>
                  <a:srgbClr val="000000"/>
                </a:solidFill>
                <a:latin typeface="Arial" panose="020B0604020202020204"/>
              </a:rPr>
              <a:t> in Times Higher Education, November 30 2020</a:t>
            </a:r>
          </a:p>
        </p:txBody>
      </p:sp>
      <p:cxnSp>
        <p:nvCxnSpPr>
          <p:cNvPr id="8" name="Straight Connector 7">
            <a:extLst>
              <a:ext uri="{FF2B5EF4-FFF2-40B4-BE49-F238E27FC236}">
                <a16:creationId xmlns:a16="http://schemas.microsoft.com/office/drawing/2014/main" id="{26F6E810-1A1C-45D3-B912-7E8BFB5D6107}"/>
              </a:ext>
            </a:extLst>
          </p:cNvPr>
          <p:cNvCxnSpPr>
            <a:cxnSpLocks/>
          </p:cNvCxnSpPr>
          <p:nvPr/>
        </p:nvCxnSpPr>
        <p:spPr>
          <a:xfrm>
            <a:off x="1416051" y="1541208"/>
            <a:ext cx="4438434"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9" name="Picture 8" descr="Elsevier - Wikipedia">
            <a:extLst>
              <a:ext uri="{FF2B5EF4-FFF2-40B4-BE49-F238E27FC236}">
                <a16:creationId xmlns:a16="http://schemas.microsoft.com/office/drawing/2014/main" id="{7BC84915-F269-49FE-98E1-1B7C800A8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2498" y="1351277"/>
            <a:ext cx="1593644" cy="17574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0FB7A14-6386-44DB-A3A6-A5E60E00080D}"/>
              </a:ext>
            </a:extLst>
          </p:cNvPr>
          <p:cNvSpPr/>
          <p:nvPr/>
        </p:nvSpPr>
        <p:spPr>
          <a:xfrm>
            <a:off x="5740628" y="2064398"/>
            <a:ext cx="2706330" cy="372975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spAutoFit/>
          </a:bodyPr>
          <a:lstStyle/>
          <a:p>
            <a:pPr defTabSz="457200">
              <a:spcAft>
                <a:spcPts val="1000"/>
              </a:spcAft>
            </a:pPr>
            <a:r>
              <a:rPr lang="en-AU" sz="1400" b="1">
                <a:solidFill>
                  <a:srgbClr val="FFFFFF"/>
                </a:solidFill>
                <a:latin typeface="Arial" panose="020B0604020202020204"/>
              </a:rPr>
              <a:t>Tasmania Impact Model</a:t>
            </a:r>
          </a:p>
          <a:p>
            <a:pPr marL="171450" indent="-171450" defTabSz="457200">
              <a:spcAft>
                <a:spcPts val="1000"/>
              </a:spcAft>
              <a:buFont typeface="Arial" panose="020B0604020202020204" pitchFamily="34" charset="0"/>
              <a:buChar char="•"/>
            </a:pPr>
            <a:r>
              <a:rPr lang="en-AU" sz="1400">
                <a:solidFill>
                  <a:srgbClr val="FFFFFF"/>
                </a:solidFill>
                <a:latin typeface="Arial" panose="020B0604020202020204"/>
              </a:rPr>
              <a:t>Provides a </a:t>
            </a:r>
            <a:r>
              <a:rPr lang="en-AU" sz="1400" b="1">
                <a:solidFill>
                  <a:srgbClr val="FFFFFF"/>
                </a:solidFill>
                <a:latin typeface="Arial" panose="020B0604020202020204"/>
              </a:rPr>
              <a:t>chain of logic for amplifying societal impact </a:t>
            </a:r>
            <a:r>
              <a:rPr lang="en-AU" sz="1400">
                <a:solidFill>
                  <a:srgbClr val="FFFFFF"/>
                </a:solidFill>
                <a:latin typeface="Arial" panose="020B0604020202020204"/>
              </a:rPr>
              <a:t>through a consistent and replicable approach</a:t>
            </a:r>
            <a:r>
              <a:rPr lang="en-AU" sz="1400" b="1">
                <a:solidFill>
                  <a:srgbClr val="FFFFFF"/>
                </a:solidFill>
                <a:latin typeface="Arial" panose="020B0604020202020204"/>
              </a:rPr>
              <a:t> </a:t>
            </a:r>
          </a:p>
          <a:p>
            <a:pPr marL="171450" indent="-171450" defTabSz="457200">
              <a:spcAft>
                <a:spcPts val="1000"/>
              </a:spcAft>
              <a:buFont typeface="Arial" panose="020B0604020202020204" pitchFamily="34" charset="0"/>
              <a:buChar char="•"/>
            </a:pPr>
            <a:r>
              <a:rPr lang="en-AU" sz="1400">
                <a:solidFill>
                  <a:srgbClr val="FFFFFF"/>
                </a:solidFill>
                <a:latin typeface="Arial" panose="020B0604020202020204"/>
              </a:rPr>
              <a:t>Identifies</a:t>
            </a:r>
            <a:r>
              <a:rPr lang="en-AU" sz="1400" b="1">
                <a:solidFill>
                  <a:srgbClr val="FFFFFF"/>
                </a:solidFill>
                <a:latin typeface="Arial" panose="020B0604020202020204"/>
              </a:rPr>
              <a:t> tactical and achievable actions </a:t>
            </a:r>
            <a:r>
              <a:rPr lang="en-AU" sz="1400">
                <a:solidFill>
                  <a:srgbClr val="FFFFFF"/>
                </a:solidFill>
                <a:latin typeface="Arial" panose="020B0604020202020204"/>
              </a:rPr>
              <a:t>we can take across different time horizons, which are then embedded in our strategic plans</a:t>
            </a:r>
          </a:p>
          <a:p>
            <a:pPr marL="171450" indent="-171450" defTabSz="457200">
              <a:spcAft>
                <a:spcPts val="1000"/>
              </a:spcAft>
              <a:buFont typeface="Arial" panose="020B0604020202020204" pitchFamily="34" charset="0"/>
              <a:buChar char="•"/>
            </a:pPr>
            <a:r>
              <a:rPr lang="en-AU" sz="1400">
                <a:solidFill>
                  <a:srgbClr val="FFFFFF"/>
                </a:solidFill>
                <a:latin typeface="Arial" panose="020B0604020202020204"/>
              </a:rPr>
              <a:t>Enables us to </a:t>
            </a:r>
            <a:r>
              <a:rPr lang="en-AU" sz="1400" b="1">
                <a:solidFill>
                  <a:srgbClr val="FFFFFF"/>
                </a:solidFill>
                <a:latin typeface="Arial" panose="020B0604020202020204"/>
              </a:rPr>
              <a:t>measure impact and attribution</a:t>
            </a:r>
          </a:p>
        </p:txBody>
      </p:sp>
    </p:spTree>
    <p:extLst>
      <p:ext uri="{BB962C8B-B14F-4D97-AF65-F5344CB8AC3E}">
        <p14:creationId xmlns:p14="http://schemas.microsoft.com/office/powerpoint/2010/main" val="173559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0DEF5364-0FE4-D54F-A3CE-19802FCC6CE1}"/>
              </a:ext>
            </a:extLst>
          </p:cNvPr>
          <p:cNvSpPr>
            <a:spLocks noGrp="1" noChangeArrowheads="1"/>
          </p:cNvSpPr>
          <p:nvPr>
            <p:ph type="body" idx="1"/>
          </p:nvPr>
        </p:nvSpPr>
        <p:spPr>
          <a:xfrm>
            <a:off x="1876426" y="1530351"/>
            <a:ext cx="8105775" cy="4360863"/>
          </a:xfrm>
        </p:spPr>
        <p:txBody>
          <a:bodyPr/>
          <a:lstStyle/>
          <a:p>
            <a:pPr algn="just">
              <a:defRPr/>
            </a:pPr>
            <a:r>
              <a:rPr lang="en-US" altLang="en-US" b="1" dirty="0">
                <a:solidFill>
                  <a:srgbClr val="000066"/>
                </a:solidFill>
              </a:rPr>
              <a:t>Limited exploitation of S&amp;T innovations by enterprises</a:t>
            </a:r>
          </a:p>
          <a:p>
            <a:pPr algn="just">
              <a:defRPr/>
            </a:pPr>
            <a:r>
              <a:rPr lang="en-US" altLang="en-US" b="1" dirty="0">
                <a:solidFill>
                  <a:srgbClr val="000066"/>
                </a:solidFill>
              </a:rPr>
              <a:t>Many technological innovations from universities but adoption is low</a:t>
            </a:r>
          </a:p>
          <a:p>
            <a:pPr algn="just">
              <a:defRPr/>
            </a:pPr>
            <a:r>
              <a:rPr lang="en-US" altLang="en-US" b="1" dirty="0">
                <a:solidFill>
                  <a:srgbClr val="000066"/>
                </a:solidFill>
              </a:rPr>
              <a:t>Universities generally lack technology transfer </a:t>
            </a:r>
            <a:r>
              <a:rPr lang="en-US" altLang="en-US" b="1" dirty="0" err="1">
                <a:solidFill>
                  <a:srgbClr val="000066"/>
                </a:solidFill>
              </a:rPr>
              <a:t>centres</a:t>
            </a:r>
            <a:r>
              <a:rPr lang="en-US" altLang="en-US" b="1" dirty="0">
                <a:solidFill>
                  <a:srgbClr val="000066"/>
                </a:solidFill>
              </a:rPr>
              <a:t>. Technology transfer efforts not well coordinated</a:t>
            </a:r>
            <a:r>
              <a:rPr lang="en-US" altLang="en-US" dirty="0"/>
              <a:t> </a:t>
            </a:r>
            <a:endParaRPr lang="en-US" altLang="en-US" sz="3692" b="1" dirty="0"/>
          </a:p>
          <a:p>
            <a:pPr>
              <a:defRPr/>
            </a:pPr>
            <a:endParaRPr lang="en-US" altLang="en-US" dirty="0"/>
          </a:p>
        </p:txBody>
      </p:sp>
      <p:sp>
        <p:nvSpPr>
          <p:cNvPr id="6147" name="Rectangle 2">
            <a:extLst>
              <a:ext uri="{FF2B5EF4-FFF2-40B4-BE49-F238E27FC236}">
                <a16:creationId xmlns:a16="http://schemas.microsoft.com/office/drawing/2014/main" id="{C4A4A97F-FDAA-304D-827B-C9988BCACF25}"/>
              </a:ext>
            </a:extLst>
          </p:cNvPr>
          <p:cNvSpPr>
            <a:spLocks noGrp="1" noChangeArrowheads="1"/>
          </p:cNvSpPr>
          <p:nvPr>
            <p:ph type="title" idx="4294967295"/>
          </p:nvPr>
        </p:nvSpPr>
        <p:spPr>
          <a:xfrm>
            <a:off x="1524000" y="263525"/>
            <a:ext cx="9144000" cy="1055688"/>
          </a:xfrm>
          <a:solidFill>
            <a:srgbClr val="006600"/>
          </a:solidFill>
          <a:ln>
            <a:solidFill>
              <a:schemeClr val="accent2"/>
            </a:solidFill>
            <a:miter lim="800000"/>
            <a:headEnd/>
            <a:tailEnd/>
          </a:ln>
        </p:spPr>
        <p:txBody>
          <a:bodyPr/>
          <a:lstStyle/>
          <a:p>
            <a:pPr>
              <a:defRPr/>
            </a:pPr>
            <a:r>
              <a:rPr lang="en-US" altLang="en-US" sz="4616" b="1" dirty="0">
                <a:solidFill>
                  <a:schemeClr val="bg1"/>
                </a:solidFill>
              </a:rPr>
              <a:t>CURRENT STATUS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7A37F4E-80EA-45CA-ABD4-DFEF0903E268}"/>
              </a:ext>
            </a:extLst>
          </p:cNvPr>
          <p:cNvSpPr>
            <a:spLocks noChangeArrowheads="1"/>
          </p:cNvSpPr>
          <p:nvPr/>
        </p:nvSpPr>
        <p:spPr bwMode="gray">
          <a:xfrm>
            <a:off x="1454795" y="1258196"/>
            <a:ext cx="1871060" cy="864000"/>
          </a:xfrm>
          <a:prstGeom prst="homePlate">
            <a:avLst/>
          </a:prstGeom>
          <a:solidFill>
            <a:schemeClr val="accent1"/>
          </a:solidFill>
          <a:ln w="9525" algn="ctr">
            <a:solidFill>
              <a:schemeClr val="tx2"/>
            </a:solidFill>
            <a:miter lim="800000"/>
            <a:headEnd/>
            <a:tailEnd/>
          </a:ln>
          <a:effectLst/>
        </p:spPr>
        <p:txBody>
          <a:bodyPr wrap="square" lIns="36000" tIns="36000" rIns="36000" bIns="36000" anchor="ctr" anchorCtr="0">
            <a:noAutofit/>
          </a:bodyPr>
          <a:lstStyle/>
          <a:p>
            <a:pPr marL="1289" lvl="1" defTabSz="727472">
              <a:buClr>
                <a:srgbClr val="E32313"/>
              </a:buClr>
              <a:buSzPct val="125000"/>
            </a:pPr>
            <a:r>
              <a:rPr lang="en-US" sz="1400" b="1">
                <a:solidFill>
                  <a:srgbClr val="FFFFFF"/>
                </a:solidFill>
                <a:latin typeface="Arial" panose="020B0604020202020204" pitchFamily="34" charset="0"/>
                <a:cs typeface="Arial" panose="020B0604020202020204" pitchFamily="34" charset="0"/>
              </a:rPr>
              <a:t>Frame the societal problems to solve</a:t>
            </a:r>
          </a:p>
        </p:txBody>
      </p:sp>
      <p:sp>
        <p:nvSpPr>
          <p:cNvPr id="15" name="Rectangle 7">
            <a:extLst>
              <a:ext uri="{FF2B5EF4-FFF2-40B4-BE49-F238E27FC236}">
                <a16:creationId xmlns:a16="http://schemas.microsoft.com/office/drawing/2014/main" id="{77AD2E75-2C0D-4064-BD8D-4D63E5FC344F}"/>
              </a:ext>
            </a:extLst>
          </p:cNvPr>
          <p:cNvSpPr>
            <a:spLocks noChangeArrowheads="1"/>
          </p:cNvSpPr>
          <p:nvPr/>
        </p:nvSpPr>
        <p:spPr bwMode="gray">
          <a:xfrm>
            <a:off x="3367973" y="1258196"/>
            <a:ext cx="1871060" cy="864000"/>
          </a:xfrm>
          <a:prstGeom prst="homePlate">
            <a:avLst/>
          </a:prstGeom>
          <a:solidFill>
            <a:schemeClr val="accent1"/>
          </a:solidFill>
          <a:ln w="9525" algn="ctr">
            <a:solidFill>
              <a:schemeClr val="tx2"/>
            </a:solidFill>
            <a:miter lim="800000"/>
            <a:headEnd/>
            <a:tailEnd/>
          </a:ln>
          <a:effectLst/>
        </p:spPr>
        <p:txBody>
          <a:bodyPr wrap="square" lIns="36000" tIns="36000" rIns="36000" bIns="36000" anchor="ctr" anchorCtr="0">
            <a:noAutofit/>
          </a:bodyPr>
          <a:lstStyle/>
          <a:p>
            <a:pPr marL="1289" lvl="1" defTabSz="727472">
              <a:buClr>
                <a:srgbClr val="E32313"/>
              </a:buClr>
              <a:buSzPct val="125000"/>
            </a:pPr>
            <a:r>
              <a:rPr lang="en-US" sz="1400" b="1">
                <a:solidFill>
                  <a:srgbClr val="FFFFFF"/>
                </a:solidFill>
                <a:latin typeface="Arial" panose="020B0604020202020204" pitchFamily="34" charset="0"/>
                <a:cs typeface="Arial" panose="020B0604020202020204" pitchFamily="34" charset="0"/>
              </a:rPr>
              <a:t>Calibrate the importance to Tasmania’s future</a:t>
            </a:r>
          </a:p>
        </p:txBody>
      </p:sp>
      <p:sp>
        <p:nvSpPr>
          <p:cNvPr id="16" name="Rectangle 7">
            <a:extLst>
              <a:ext uri="{FF2B5EF4-FFF2-40B4-BE49-F238E27FC236}">
                <a16:creationId xmlns:a16="http://schemas.microsoft.com/office/drawing/2014/main" id="{151B716A-1BE2-4CDE-8175-06BC02BB35E7}"/>
              </a:ext>
            </a:extLst>
          </p:cNvPr>
          <p:cNvSpPr>
            <a:spLocks noChangeArrowheads="1"/>
          </p:cNvSpPr>
          <p:nvPr/>
        </p:nvSpPr>
        <p:spPr bwMode="gray">
          <a:xfrm>
            <a:off x="5275895" y="1272555"/>
            <a:ext cx="1871060" cy="864000"/>
          </a:xfrm>
          <a:prstGeom prst="homePlate">
            <a:avLst/>
          </a:prstGeom>
          <a:solidFill>
            <a:schemeClr val="accent1"/>
          </a:solidFill>
          <a:ln w="9525" algn="ctr">
            <a:solidFill>
              <a:schemeClr val="tx2"/>
            </a:solidFill>
            <a:miter lim="800000"/>
            <a:headEnd/>
            <a:tailEnd/>
          </a:ln>
          <a:effectLst/>
        </p:spPr>
        <p:txBody>
          <a:bodyPr wrap="square" lIns="36000" tIns="36000" rIns="36000" bIns="36000" anchor="ctr" anchorCtr="0">
            <a:noAutofit/>
          </a:bodyPr>
          <a:lstStyle/>
          <a:p>
            <a:pPr marL="1289" lvl="1" defTabSz="727472">
              <a:buClr>
                <a:srgbClr val="E32313"/>
              </a:buClr>
              <a:buSzPct val="125000"/>
            </a:pPr>
            <a:r>
              <a:rPr lang="en-US" sz="1400" b="1">
                <a:solidFill>
                  <a:srgbClr val="FFFFFF"/>
                </a:solidFill>
                <a:latin typeface="Arial" panose="020B0604020202020204" pitchFamily="34" charset="0"/>
                <a:cs typeface="Arial" panose="020B0604020202020204" pitchFamily="34" charset="0"/>
              </a:rPr>
              <a:t>Assess our ability to influence this problem</a:t>
            </a:r>
          </a:p>
        </p:txBody>
      </p:sp>
      <p:sp>
        <p:nvSpPr>
          <p:cNvPr id="17" name="Rectangle 7">
            <a:extLst>
              <a:ext uri="{FF2B5EF4-FFF2-40B4-BE49-F238E27FC236}">
                <a16:creationId xmlns:a16="http://schemas.microsoft.com/office/drawing/2014/main" id="{74E863AF-0F64-43AD-9AFC-45A3593B30F2}"/>
              </a:ext>
            </a:extLst>
          </p:cNvPr>
          <p:cNvSpPr>
            <a:spLocks noChangeArrowheads="1"/>
          </p:cNvSpPr>
          <p:nvPr/>
        </p:nvSpPr>
        <p:spPr bwMode="gray">
          <a:xfrm>
            <a:off x="9092841" y="1258196"/>
            <a:ext cx="1871060" cy="864000"/>
          </a:xfrm>
          <a:prstGeom prst="rect">
            <a:avLst/>
          </a:prstGeom>
          <a:solidFill>
            <a:schemeClr val="accent1"/>
          </a:solidFill>
          <a:ln w="9525" algn="ctr">
            <a:solidFill>
              <a:schemeClr val="tx2"/>
            </a:solidFill>
            <a:miter lim="800000"/>
            <a:headEnd/>
            <a:tailEnd/>
          </a:ln>
          <a:effectLst/>
        </p:spPr>
        <p:txBody>
          <a:bodyPr wrap="square" lIns="36000" tIns="36000" rIns="36000" bIns="36000" anchor="ctr" anchorCtr="0">
            <a:noAutofit/>
          </a:bodyPr>
          <a:lstStyle/>
          <a:p>
            <a:pPr marL="1289" lvl="1" defTabSz="727472">
              <a:buClr>
                <a:srgbClr val="E32313"/>
              </a:buClr>
              <a:buSzPct val="125000"/>
            </a:pPr>
            <a:r>
              <a:rPr lang="en-US" sz="1400" b="1">
                <a:solidFill>
                  <a:srgbClr val="FFFFFF"/>
                </a:solidFill>
                <a:latin typeface="Arial" panose="020B0604020202020204" pitchFamily="34" charset="0"/>
                <a:cs typeface="Arial" panose="020B0604020202020204" pitchFamily="34" charset="0"/>
              </a:rPr>
              <a:t>Build and implement action plans and measure impact</a:t>
            </a:r>
          </a:p>
        </p:txBody>
      </p:sp>
      <p:sp>
        <p:nvSpPr>
          <p:cNvPr id="19" name="Rectangle 7">
            <a:extLst>
              <a:ext uri="{FF2B5EF4-FFF2-40B4-BE49-F238E27FC236}">
                <a16:creationId xmlns:a16="http://schemas.microsoft.com/office/drawing/2014/main" id="{671A5347-A7E0-46E0-A0E7-2D147ECC3817}"/>
              </a:ext>
            </a:extLst>
          </p:cNvPr>
          <p:cNvSpPr>
            <a:spLocks noChangeArrowheads="1"/>
          </p:cNvSpPr>
          <p:nvPr/>
        </p:nvSpPr>
        <p:spPr bwMode="gray">
          <a:xfrm>
            <a:off x="7183817" y="1276637"/>
            <a:ext cx="1871060" cy="864000"/>
          </a:xfrm>
          <a:prstGeom prst="homePlate">
            <a:avLst/>
          </a:prstGeom>
          <a:solidFill>
            <a:schemeClr val="accent1"/>
          </a:solidFill>
          <a:ln w="9525" algn="ctr">
            <a:solidFill>
              <a:schemeClr val="tx2"/>
            </a:solidFill>
            <a:miter lim="800000"/>
            <a:headEnd/>
            <a:tailEnd/>
          </a:ln>
          <a:effectLst/>
        </p:spPr>
        <p:txBody>
          <a:bodyPr wrap="square" lIns="36000" tIns="36000" rIns="36000" bIns="36000" anchor="ctr" anchorCtr="0">
            <a:noAutofit/>
          </a:bodyPr>
          <a:lstStyle/>
          <a:p>
            <a:pPr marL="1289" lvl="1" defTabSz="727472">
              <a:buClr>
                <a:srgbClr val="E32313"/>
              </a:buClr>
              <a:buSzPct val="125000"/>
            </a:pPr>
            <a:r>
              <a:rPr lang="en-US" sz="1400" b="1">
                <a:solidFill>
                  <a:srgbClr val="FFFFFF"/>
                </a:solidFill>
                <a:latin typeface="Arial" panose="020B0604020202020204" pitchFamily="34" charset="0"/>
                <a:cs typeface="Arial" panose="020B0604020202020204" pitchFamily="34" charset="0"/>
              </a:rPr>
              <a:t>Set strategic priorities</a:t>
            </a:r>
          </a:p>
        </p:txBody>
      </p:sp>
      <p:sp>
        <p:nvSpPr>
          <p:cNvPr id="36" name="Rectangle 7">
            <a:extLst>
              <a:ext uri="{FF2B5EF4-FFF2-40B4-BE49-F238E27FC236}">
                <a16:creationId xmlns:a16="http://schemas.microsoft.com/office/drawing/2014/main" id="{4D12C4A7-D097-4758-857D-1B4DF81B705F}"/>
              </a:ext>
            </a:extLst>
          </p:cNvPr>
          <p:cNvSpPr>
            <a:spLocks noChangeArrowheads="1"/>
          </p:cNvSpPr>
          <p:nvPr/>
        </p:nvSpPr>
        <p:spPr bwMode="gray">
          <a:xfrm>
            <a:off x="1454796" y="2044962"/>
            <a:ext cx="1871060" cy="4263360"/>
          </a:xfrm>
          <a:prstGeom prst="round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pPr marL="216000" lvl="1" indent="-216000" defTabSz="727472">
              <a:spcAft>
                <a:spcPts val="600"/>
              </a:spcAft>
              <a:buSzPct val="125000"/>
              <a:buFont typeface="Arial" panose="020B0604020202020204" pitchFamily="34" charset="0"/>
              <a:buChar char="•"/>
            </a:pPr>
            <a:r>
              <a:rPr lang="en-US" sz="1400" b="1">
                <a:solidFill>
                  <a:srgbClr val="000000"/>
                </a:solidFill>
                <a:latin typeface="Arial" panose="020B0604020202020204" pitchFamily="34" charset="0"/>
                <a:cs typeface="Arial" panose="020B0604020202020204" pitchFamily="34" charset="0"/>
              </a:rPr>
              <a:t>Understand the current ‘Tasmanian Context’</a:t>
            </a:r>
            <a:r>
              <a:rPr lang="en-US" sz="1400">
                <a:solidFill>
                  <a:srgbClr val="000000"/>
                </a:solidFill>
                <a:latin typeface="Arial" panose="020B0604020202020204" pitchFamily="34" charset="0"/>
                <a:cs typeface="Arial" panose="020B0604020202020204" pitchFamily="34" charset="0"/>
              </a:rPr>
              <a:t> and supporting baseline evidence / data</a:t>
            </a:r>
          </a:p>
          <a:p>
            <a:pPr marL="216000" lvl="1" indent="-216000" defTabSz="727472">
              <a:spcAft>
                <a:spcPts val="600"/>
              </a:spcAft>
              <a:buSzPct val="125000"/>
              <a:buFont typeface="Arial" panose="020B0604020202020204" pitchFamily="34" charset="0"/>
              <a:buChar char="•"/>
            </a:pPr>
            <a:r>
              <a:rPr lang="en-US" sz="1400">
                <a:solidFill>
                  <a:srgbClr val="000000"/>
                </a:solidFill>
                <a:latin typeface="Arial" panose="020B0604020202020204" pitchFamily="34" charset="0"/>
                <a:cs typeface="Arial" panose="020B0604020202020204" pitchFamily="34" charset="0"/>
              </a:rPr>
              <a:t>Develop the </a:t>
            </a:r>
            <a:r>
              <a:rPr lang="en-US" sz="1400" b="1">
                <a:solidFill>
                  <a:srgbClr val="000000"/>
                </a:solidFill>
                <a:latin typeface="Arial" panose="020B0604020202020204" pitchFamily="34" charset="0"/>
                <a:cs typeface="Arial" panose="020B0604020202020204" pitchFamily="34" charset="0"/>
              </a:rPr>
              <a:t>conceptual model of pathways to impact and hypotheses to </a:t>
            </a:r>
            <a:r>
              <a:rPr lang="en-US" sz="1400" b="1" err="1">
                <a:solidFill>
                  <a:srgbClr val="000000"/>
                </a:solidFill>
                <a:latin typeface="Arial" panose="020B0604020202020204" pitchFamily="34" charset="0"/>
                <a:cs typeface="Arial" panose="020B0604020202020204" pitchFamily="34" charset="0"/>
              </a:rPr>
              <a:t>maximise</a:t>
            </a:r>
            <a:r>
              <a:rPr lang="en-US" sz="1400" b="1">
                <a:solidFill>
                  <a:srgbClr val="000000"/>
                </a:solidFill>
                <a:latin typeface="Arial" panose="020B0604020202020204" pitchFamily="34" charset="0"/>
                <a:cs typeface="Arial" panose="020B0604020202020204" pitchFamily="34" charset="0"/>
              </a:rPr>
              <a:t> impact</a:t>
            </a:r>
          </a:p>
          <a:p>
            <a:pPr marL="216000" lvl="1" indent="-216000" defTabSz="727472">
              <a:spcAft>
                <a:spcPts val="600"/>
              </a:spcAft>
              <a:buSzPct val="125000"/>
              <a:buFont typeface="Arial" panose="020B0604020202020204" pitchFamily="34" charset="0"/>
              <a:buChar char="•"/>
            </a:pPr>
            <a:r>
              <a:rPr lang="en-US" sz="1400">
                <a:solidFill>
                  <a:srgbClr val="000000"/>
                </a:solidFill>
                <a:latin typeface="Arial" panose="020B0604020202020204" pitchFamily="34" charset="0"/>
                <a:cs typeface="Arial" panose="020B0604020202020204" pitchFamily="34" charset="0"/>
              </a:rPr>
              <a:t>Frame the </a:t>
            </a:r>
            <a:r>
              <a:rPr lang="en-US" sz="1400" b="1">
                <a:solidFill>
                  <a:srgbClr val="000000"/>
                </a:solidFill>
                <a:latin typeface="Arial" panose="020B0604020202020204" pitchFamily="34" charset="0"/>
                <a:cs typeface="Arial" panose="020B0604020202020204" pitchFamily="34" charset="0"/>
              </a:rPr>
              <a:t>scale and scope </a:t>
            </a:r>
            <a:r>
              <a:rPr lang="en-US" sz="1400">
                <a:solidFill>
                  <a:srgbClr val="000000"/>
                </a:solidFill>
                <a:latin typeface="Arial" panose="020B0604020202020204" pitchFamily="34" charset="0"/>
                <a:cs typeface="Arial" panose="020B0604020202020204" pitchFamily="34" charset="0"/>
              </a:rPr>
              <a:t>of our impact intent</a:t>
            </a:r>
          </a:p>
        </p:txBody>
      </p:sp>
      <p:sp>
        <p:nvSpPr>
          <p:cNvPr id="37" name="Rectangle 7">
            <a:extLst>
              <a:ext uri="{FF2B5EF4-FFF2-40B4-BE49-F238E27FC236}">
                <a16:creationId xmlns:a16="http://schemas.microsoft.com/office/drawing/2014/main" id="{C573C339-9B39-4E99-9D99-2DE461353F39}"/>
              </a:ext>
            </a:extLst>
          </p:cNvPr>
          <p:cNvSpPr>
            <a:spLocks noChangeArrowheads="1"/>
          </p:cNvSpPr>
          <p:nvPr/>
        </p:nvSpPr>
        <p:spPr bwMode="gray">
          <a:xfrm>
            <a:off x="3237900" y="2017422"/>
            <a:ext cx="2026254" cy="3365845"/>
          </a:xfrm>
          <a:prstGeom prst="round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pPr marL="216000" lvl="1" indent="-216000" defTabSz="727472">
              <a:spcAft>
                <a:spcPts val="600"/>
              </a:spcAft>
              <a:buSzPct val="125000"/>
              <a:buFont typeface="Arial" panose="020B0604020202020204" pitchFamily="34" charset="0"/>
              <a:buChar char="•"/>
            </a:pPr>
            <a:r>
              <a:rPr lang="en-US" sz="1400">
                <a:solidFill>
                  <a:srgbClr val="000000"/>
                </a:solidFill>
                <a:latin typeface="Arial" panose="020B0604020202020204" pitchFamily="34" charset="0"/>
                <a:cs typeface="Arial" panose="020B0604020202020204" pitchFamily="34" charset="0"/>
              </a:rPr>
              <a:t>Establish trend and benchmark data to identify areas with greatest potential impact for Tasmania</a:t>
            </a:r>
          </a:p>
          <a:p>
            <a:pPr marL="216000" lvl="1" indent="-216000" defTabSz="727472">
              <a:spcAft>
                <a:spcPts val="600"/>
              </a:spcAft>
              <a:buSzPct val="125000"/>
              <a:buFont typeface="Arial" panose="020B0604020202020204" pitchFamily="34" charset="0"/>
              <a:buChar char="•"/>
            </a:pPr>
            <a:r>
              <a:rPr lang="en-US" sz="1400">
                <a:solidFill>
                  <a:srgbClr val="000000"/>
                </a:solidFill>
                <a:latin typeface="Arial" panose="020B0604020202020204" pitchFamily="34" charset="0"/>
                <a:cs typeface="Arial" panose="020B0604020202020204" pitchFamily="34" charset="0"/>
              </a:rPr>
              <a:t>Measure the breadth/severity/</a:t>
            </a:r>
            <a:br>
              <a:rPr lang="en-US" sz="1400">
                <a:solidFill>
                  <a:srgbClr val="000000"/>
                </a:solidFill>
                <a:latin typeface="Arial" panose="020B0604020202020204" pitchFamily="34" charset="0"/>
                <a:cs typeface="Arial" panose="020B0604020202020204" pitchFamily="34" charset="0"/>
              </a:rPr>
            </a:br>
            <a:r>
              <a:rPr lang="en-US" sz="1400">
                <a:solidFill>
                  <a:srgbClr val="000000"/>
                </a:solidFill>
                <a:latin typeface="Arial" panose="020B0604020202020204" pitchFamily="34" charset="0"/>
                <a:cs typeface="Arial" panose="020B0604020202020204" pitchFamily="34" charset="0"/>
              </a:rPr>
              <a:t>prevalence</a:t>
            </a:r>
          </a:p>
          <a:p>
            <a:pPr marL="216000" lvl="1" indent="-216000" defTabSz="727472">
              <a:spcAft>
                <a:spcPts val="600"/>
              </a:spcAft>
              <a:buSzPct val="125000"/>
              <a:buFont typeface="Arial" panose="020B0604020202020204" pitchFamily="34" charset="0"/>
              <a:buChar char="•"/>
            </a:pPr>
            <a:r>
              <a:rPr lang="en-US" sz="1400">
                <a:solidFill>
                  <a:srgbClr val="000000"/>
                </a:solidFill>
                <a:latin typeface="Arial" panose="020B0604020202020204" pitchFamily="34" charset="0"/>
                <a:cs typeface="Arial" panose="020B0604020202020204" pitchFamily="34" charset="0"/>
              </a:rPr>
              <a:t>Measure current attitudes and  behaviours</a:t>
            </a:r>
          </a:p>
          <a:p>
            <a:pPr marL="216000" lvl="1" indent="-216000" defTabSz="727472">
              <a:spcAft>
                <a:spcPts val="600"/>
              </a:spcAft>
              <a:buSzPct val="125000"/>
              <a:buFont typeface="Arial" panose="020B0604020202020204" pitchFamily="34" charset="0"/>
              <a:buChar char="•"/>
            </a:pPr>
            <a:endParaRPr lang="en-US" sz="1400">
              <a:solidFill>
                <a:srgbClr val="000000"/>
              </a:solidFill>
              <a:latin typeface="Arial" panose="020B0604020202020204" pitchFamily="34" charset="0"/>
              <a:cs typeface="Arial" panose="020B0604020202020204" pitchFamily="34" charset="0"/>
            </a:endParaRPr>
          </a:p>
        </p:txBody>
      </p:sp>
      <p:sp>
        <p:nvSpPr>
          <p:cNvPr id="38" name="Rectangle 7">
            <a:extLst>
              <a:ext uri="{FF2B5EF4-FFF2-40B4-BE49-F238E27FC236}">
                <a16:creationId xmlns:a16="http://schemas.microsoft.com/office/drawing/2014/main" id="{A8BAE220-EAA8-4E75-8CF9-DAD03254E3AE}"/>
              </a:ext>
            </a:extLst>
          </p:cNvPr>
          <p:cNvSpPr>
            <a:spLocks noChangeArrowheads="1"/>
          </p:cNvSpPr>
          <p:nvPr/>
        </p:nvSpPr>
        <p:spPr bwMode="gray">
          <a:xfrm>
            <a:off x="5152243" y="2043610"/>
            <a:ext cx="2026254" cy="4343281"/>
          </a:xfrm>
          <a:prstGeom prst="round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pPr marL="216000" lvl="1" indent="-216000" defTabSz="727472">
              <a:spcAft>
                <a:spcPts val="600"/>
              </a:spcAft>
              <a:buSzPct val="125000"/>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Collate data on </a:t>
            </a:r>
            <a:r>
              <a:rPr lang="en-US" sz="1400" b="1" dirty="0">
                <a:solidFill>
                  <a:srgbClr val="000000"/>
                </a:solidFill>
                <a:latin typeface="Arial" panose="020B0604020202020204" pitchFamily="34" charset="0"/>
                <a:cs typeface="Arial" panose="020B0604020202020204" pitchFamily="34" charset="0"/>
              </a:rPr>
              <a:t>current and planned UTAS activities (L and T, research and engagement) </a:t>
            </a:r>
            <a:r>
              <a:rPr lang="en-US" sz="1400" dirty="0">
                <a:solidFill>
                  <a:srgbClr val="000000"/>
                </a:solidFill>
                <a:latin typeface="Arial" panose="020B0604020202020204" pitchFamily="34" charset="0"/>
                <a:cs typeface="Arial" panose="020B0604020202020204" pitchFamily="34" charset="0"/>
              </a:rPr>
              <a:t>that align with areas</a:t>
            </a:r>
          </a:p>
          <a:p>
            <a:pPr marL="216000" lvl="1" indent="-216000" defTabSz="727472">
              <a:spcAft>
                <a:spcPts val="600"/>
              </a:spcAft>
              <a:buSzPct val="125000"/>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Assess our potential </a:t>
            </a:r>
            <a:r>
              <a:rPr lang="en-US" sz="1400" b="1" dirty="0">
                <a:solidFill>
                  <a:srgbClr val="000000"/>
                </a:solidFill>
                <a:latin typeface="Arial" panose="020B0604020202020204" pitchFamily="34" charset="0"/>
                <a:cs typeface="Arial" panose="020B0604020202020204" pitchFamily="34" charset="0"/>
              </a:rPr>
              <a:t>specific</a:t>
            </a:r>
            <a:r>
              <a:rPr lang="en-US" sz="1400" dirty="0">
                <a:solidFill>
                  <a:srgbClr val="000000"/>
                </a:solidFill>
                <a:latin typeface="Arial" panose="020B0604020202020204" pitchFamily="34" charset="0"/>
                <a:cs typeface="Arial" panose="020B0604020202020204" pitchFamily="34" charset="0"/>
              </a:rPr>
              <a:t> and </a:t>
            </a:r>
            <a:r>
              <a:rPr lang="en-US" sz="1400" b="1" dirty="0">
                <a:solidFill>
                  <a:srgbClr val="000000"/>
                </a:solidFill>
                <a:latin typeface="Arial" panose="020B0604020202020204" pitchFamily="34" charset="0"/>
                <a:cs typeface="Arial" panose="020B0604020202020204" pitchFamily="34" charset="0"/>
              </a:rPr>
              <a:t>general capabilities </a:t>
            </a:r>
            <a:r>
              <a:rPr lang="en-US" sz="1400" dirty="0">
                <a:solidFill>
                  <a:srgbClr val="000000"/>
                </a:solidFill>
                <a:latin typeface="Arial" panose="020B0604020202020204" pitchFamily="34" charset="0"/>
                <a:cs typeface="Arial" panose="020B0604020202020204" pitchFamily="34" charset="0"/>
              </a:rPr>
              <a:t>(e.g. marketing) that could be applied</a:t>
            </a:r>
          </a:p>
          <a:p>
            <a:pPr marL="216000" lvl="1" indent="-216000" defTabSz="727472">
              <a:spcAft>
                <a:spcPts val="600"/>
              </a:spcAft>
              <a:buSzPct val="125000"/>
              <a:buFont typeface="Arial" panose="020B0604020202020204" pitchFamily="34" charset="0"/>
              <a:buChar char="•"/>
            </a:pPr>
            <a:r>
              <a:rPr lang="en-US" sz="1400" b="1" dirty="0">
                <a:solidFill>
                  <a:srgbClr val="000000"/>
                </a:solidFill>
                <a:latin typeface="Arial" panose="020B0604020202020204" pitchFamily="34" charset="0"/>
                <a:cs typeface="Arial" panose="020B0604020202020204" pitchFamily="34" charset="0"/>
              </a:rPr>
              <a:t>Undertake gap analysis and scenario planning</a:t>
            </a:r>
          </a:p>
          <a:p>
            <a:pPr marL="216000" lvl="1" indent="-216000" defTabSz="727472">
              <a:spcAft>
                <a:spcPts val="600"/>
              </a:spcAft>
              <a:buSzPct val="125000"/>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Analyse impact horizons </a:t>
            </a:r>
          </a:p>
        </p:txBody>
      </p:sp>
      <p:sp>
        <p:nvSpPr>
          <p:cNvPr id="39" name="Rectangle 7">
            <a:extLst>
              <a:ext uri="{FF2B5EF4-FFF2-40B4-BE49-F238E27FC236}">
                <a16:creationId xmlns:a16="http://schemas.microsoft.com/office/drawing/2014/main" id="{8BC6F06C-8FCB-4749-AF92-30250844431A}"/>
              </a:ext>
            </a:extLst>
          </p:cNvPr>
          <p:cNvSpPr>
            <a:spLocks noChangeArrowheads="1"/>
          </p:cNvSpPr>
          <p:nvPr/>
        </p:nvSpPr>
        <p:spPr bwMode="gray">
          <a:xfrm>
            <a:off x="7185651" y="2044963"/>
            <a:ext cx="1871060" cy="3115193"/>
          </a:xfrm>
          <a:prstGeom prst="roundRect">
            <a:avLst>
              <a:gd name="adj" fmla="val 8819"/>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pPr marL="285750" lvl="1" indent="-285750" defTabSz="727472">
              <a:spcAft>
                <a:spcPts val="600"/>
              </a:spcAft>
              <a:buSzPct val="125000"/>
              <a:buFont typeface="Arial" panose="020B0604020202020204" pitchFamily="34" charset="0"/>
              <a:buChar char="•"/>
            </a:pPr>
            <a:r>
              <a:rPr lang="en-US" sz="1400">
                <a:solidFill>
                  <a:srgbClr val="000000"/>
                </a:solidFill>
                <a:latin typeface="Arial" panose="020B0604020202020204" pitchFamily="34" charset="0"/>
                <a:cs typeface="Arial" panose="020B0604020202020204" pitchFamily="34" charset="0"/>
              </a:rPr>
              <a:t>Agree weightings/values of opportunities and risks to amplifying impact</a:t>
            </a:r>
          </a:p>
          <a:p>
            <a:pPr marL="285750" lvl="1" indent="-285750" defTabSz="727472">
              <a:spcAft>
                <a:spcPts val="600"/>
              </a:spcAft>
              <a:buSzPct val="125000"/>
              <a:buFont typeface="Arial" panose="020B0604020202020204" pitchFamily="34" charset="0"/>
              <a:buChar char="•"/>
            </a:pPr>
            <a:r>
              <a:rPr lang="en-US" sz="1400">
                <a:solidFill>
                  <a:srgbClr val="000000"/>
                </a:solidFill>
                <a:latin typeface="Arial" panose="020B0604020202020204" pitchFamily="34" charset="0"/>
                <a:cs typeface="Arial" panose="020B0604020202020204" pitchFamily="34" charset="0"/>
              </a:rPr>
              <a:t>Agree </a:t>
            </a:r>
            <a:r>
              <a:rPr lang="en-US" sz="1400" b="1">
                <a:solidFill>
                  <a:srgbClr val="000000"/>
                </a:solidFill>
                <a:latin typeface="Arial" panose="020B0604020202020204" pitchFamily="34" charset="0"/>
                <a:cs typeface="Arial" panose="020B0604020202020204" pitchFamily="34" charset="0"/>
              </a:rPr>
              <a:t>strength of hypotheses/</a:t>
            </a:r>
            <a:br>
              <a:rPr lang="en-US" sz="1400" b="1">
                <a:solidFill>
                  <a:srgbClr val="000000"/>
                </a:solidFill>
                <a:latin typeface="Arial" panose="020B0604020202020204" pitchFamily="34" charset="0"/>
                <a:cs typeface="Arial" panose="020B0604020202020204" pitchFamily="34" charset="0"/>
              </a:rPr>
            </a:br>
            <a:r>
              <a:rPr lang="en-US" sz="1400" b="1">
                <a:solidFill>
                  <a:srgbClr val="000000"/>
                </a:solidFill>
                <a:latin typeface="Arial" panose="020B0604020202020204" pitchFamily="34" charset="0"/>
                <a:cs typeface="Arial" panose="020B0604020202020204" pitchFamily="34" charset="0"/>
              </a:rPr>
              <a:t>scenarios </a:t>
            </a:r>
            <a:endParaRPr lang="en-US" sz="1400">
              <a:solidFill>
                <a:srgbClr val="000000"/>
              </a:solidFill>
              <a:latin typeface="Arial" panose="020B0604020202020204" pitchFamily="34" charset="0"/>
              <a:cs typeface="Arial" panose="020B0604020202020204" pitchFamily="34" charset="0"/>
            </a:endParaRPr>
          </a:p>
          <a:p>
            <a:pPr marL="285750" lvl="1" indent="-285750" defTabSz="727472">
              <a:spcAft>
                <a:spcPts val="600"/>
              </a:spcAft>
              <a:buSzPct val="125000"/>
              <a:buFont typeface="Arial" panose="020B0604020202020204" pitchFamily="34" charset="0"/>
              <a:buChar char="•"/>
            </a:pPr>
            <a:r>
              <a:rPr lang="en-US" sz="1400" b="1">
                <a:solidFill>
                  <a:srgbClr val="000000"/>
                </a:solidFill>
                <a:latin typeface="Arial" panose="020B0604020202020204" pitchFamily="34" charset="0"/>
                <a:cs typeface="Arial" panose="020B0604020202020204" pitchFamily="34" charset="0"/>
              </a:rPr>
              <a:t>Apply </a:t>
            </a:r>
            <a:r>
              <a:rPr lang="en-US" sz="1400" b="1" err="1">
                <a:solidFill>
                  <a:srgbClr val="000000"/>
                </a:solidFill>
                <a:latin typeface="Arial" panose="020B0604020202020204" pitchFamily="34" charset="0"/>
                <a:cs typeface="Arial" panose="020B0604020202020204" pitchFamily="34" charset="0"/>
              </a:rPr>
              <a:t>prioritisation</a:t>
            </a:r>
            <a:r>
              <a:rPr lang="en-US" sz="1400" b="1">
                <a:solidFill>
                  <a:srgbClr val="000000"/>
                </a:solidFill>
                <a:latin typeface="Arial" panose="020B0604020202020204" pitchFamily="34" charset="0"/>
                <a:cs typeface="Arial" panose="020B0604020202020204" pitchFamily="34" charset="0"/>
              </a:rPr>
              <a:t> matrix </a:t>
            </a:r>
            <a:r>
              <a:rPr lang="en-US" sz="1400">
                <a:solidFill>
                  <a:srgbClr val="000000"/>
                </a:solidFill>
                <a:latin typeface="Arial" panose="020B0604020202020204" pitchFamily="34" charset="0"/>
                <a:cs typeface="Arial" panose="020B0604020202020204" pitchFamily="34" charset="0"/>
              </a:rPr>
              <a:t>to determine where to focus action</a:t>
            </a:r>
          </a:p>
        </p:txBody>
      </p:sp>
      <p:sp>
        <p:nvSpPr>
          <p:cNvPr id="42" name="Title 1">
            <a:extLst>
              <a:ext uri="{FF2B5EF4-FFF2-40B4-BE49-F238E27FC236}">
                <a16:creationId xmlns:a16="http://schemas.microsoft.com/office/drawing/2014/main" id="{0C5F40EA-A837-4D17-B14B-F0C80FAA2D88}"/>
              </a:ext>
            </a:extLst>
          </p:cNvPr>
          <p:cNvSpPr txBox="1">
            <a:spLocks/>
          </p:cNvSpPr>
          <p:nvPr/>
        </p:nvSpPr>
        <p:spPr>
          <a:xfrm>
            <a:off x="1416050" y="212208"/>
            <a:ext cx="9632950" cy="6647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b="1" i="0" kern="1200">
                <a:solidFill>
                  <a:schemeClr val="tx1"/>
                </a:solidFill>
                <a:latin typeface="Arial" panose="020B0604020202020204" pitchFamily="34" charset="0"/>
                <a:ea typeface="+mj-ea"/>
                <a:cs typeface="Arial" panose="020B0604020202020204" pitchFamily="34" charset="0"/>
              </a:defRPr>
            </a:lvl1pPr>
          </a:lstStyle>
          <a:p>
            <a:r>
              <a:rPr lang="en-AU">
                <a:solidFill>
                  <a:srgbClr val="000000"/>
                </a:solidFill>
              </a:rPr>
              <a:t>The Tasmania Societal Impact Model creates a five step process to guide amplifying societal impact</a:t>
            </a:r>
          </a:p>
        </p:txBody>
      </p:sp>
      <p:sp>
        <p:nvSpPr>
          <p:cNvPr id="3" name="Left Brace 2">
            <a:extLst>
              <a:ext uri="{FF2B5EF4-FFF2-40B4-BE49-F238E27FC236}">
                <a16:creationId xmlns:a16="http://schemas.microsoft.com/office/drawing/2014/main" id="{4295067B-1E10-4F57-9B44-AB5F4533D334}"/>
              </a:ext>
            </a:extLst>
          </p:cNvPr>
          <p:cNvSpPr/>
          <p:nvPr/>
        </p:nvSpPr>
        <p:spPr>
          <a:xfrm rot="16200000">
            <a:off x="4181813" y="3459403"/>
            <a:ext cx="238128" cy="5692161"/>
          </a:xfrm>
          <a:prstGeom prst="leftBrace">
            <a:avLst>
              <a:gd name="adj1" fmla="val 48181"/>
              <a:gd name="adj2" fmla="val 4945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AU">
              <a:solidFill>
                <a:srgbClr val="000000"/>
              </a:solidFill>
              <a:latin typeface="Arial" panose="020B0604020202020204"/>
            </a:endParaRPr>
          </a:p>
        </p:txBody>
      </p:sp>
      <p:sp>
        <p:nvSpPr>
          <p:cNvPr id="4" name="TextBox 3">
            <a:extLst>
              <a:ext uri="{FF2B5EF4-FFF2-40B4-BE49-F238E27FC236}">
                <a16:creationId xmlns:a16="http://schemas.microsoft.com/office/drawing/2014/main" id="{C3C0D222-82BE-40A1-8C6F-A1876C1D1B11}"/>
              </a:ext>
            </a:extLst>
          </p:cNvPr>
          <p:cNvSpPr txBox="1"/>
          <p:nvPr/>
        </p:nvSpPr>
        <p:spPr>
          <a:xfrm>
            <a:off x="1948911" y="6447607"/>
            <a:ext cx="5094848" cy="215444"/>
          </a:xfrm>
          <a:prstGeom prst="rect">
            <a:avLst/>
          </a:prstGeom>
          <a:ln>
            <a:noFill/>
          </a:ln>
        </p:spPr>
        <p:txBody>
          <a:bodyPr vert="horz" wrap="square" lIns="0" tIns="0" rIns="0" bIns="0" rtlCol="0">
            <a:spAutoFit/>
          </a:bodyPr>
          <a:lstStyle/>
          <a:p>
            <a:pPr defTabSz="457200"/>
            <a:r>
              <a:rPr lang="en-AU" sz="1400" b="1">
                <a:solidFill>
                  <a:srgbClr val="000000"/>
                </a:solidFill>
                <a:latin typeface="Arial" panose="020B0604020202020204"/>
              </a:rPr>
              <a:t>Establish baseline for measuring and amplifying impact</a:t>
            </a:r>
          </a:p>
        </p:txBody>
      </p:sp>
      <p:sp>
        <p:nvSpPr>
          <p:cNvPr id="20" name="TextBox 19">
            <a:extLst>
              <a:ext uri="{FF2B5EF4-FFF2-40B4-BE49-F238E27FC236}">
                <a16:creationId xmlns:a16="http://schemas.microsoft.com/office/drawing/2014/main" id="{AE493B35-68C3-4BC8-9D5D-34290D9401DE}"/>
              </a:ext>
            </a:extLst>
          </p:cNvPr>
          <p:cNvSpPr txBox="1"/>
          <p:nvPr/>
        </p:nvSpPr>
        <p:spPr>
          <a:xfrm>
            <a:off x="8613041" y="6447607"/>
            <a:ext cx="2435960" cy="215444"/>
          </a:xfrm>
          <a:prstGeom prst="rect">
            <a:avLst/>
          </a:prstGeom>
          <a:solidFill>
            <a:schemeClr val="bg1"/>
          </a:solidFill>
          <a:ln>
            <a:noFill/>
          </a:ln>
        </p:spPr>
        <p:txBody>
          <a:bodyPr vert="horz" wrap="square" lIns="0" tIns="0" rIns="0" bIns="0" rtlCol="0">
            <a:spAutoFit/>
          </a:bodyPr>
          <a:lstStyle/>
          <a:p>
            <a:pPr defTabSz="457200"/>
            <a:r>
              <a:rPr lang="en-AU" sz="1400" b="1">
                <a:solidFill>
                  <a:srgbClr val="000000"/>
                </a:solidFill>
                <a:latin typeface="Arial" panose="020B0604020202020204"/>
              </a:rPr>
              <a:t>Amplify and measure impact</a:t>
            </a:r>
          </a:p>
        </p:txBody>
      </p:sp>
      <p:sp>
        <p:nvSpPr>
          <p:cNvPr id="21" name="Left Brace 20">
            <a:extLst>
              <a:ext uri="{FF2B5EF4-FFF2-40B4-BE49-F238E27FC236}">
                <a16:creationId xmlns:a16="http://schemas.microsoft.com/office/drawing/2014/main" id="{4FB7CDBA-072D-4FE4-92CE-DAA8460A645A}"/>
              </a:ext>
            </a:extLst>
          </p:cNvPr>
          <p:cNvSpPr/>
          <p:nvPr/>
        </p:nvSpPr>
        <p:spPr>
          <a:xfrm rot="16200000">
            <a:off x="9909309" y="5369954"/>
            <a:ext cx="238128" cy="1871059"/>
          </a:xfrm>
          <a:prstGeom prst="leftBrace">
            <a:avLst>
              <a:gd name="adj1" fmla="val 48181"/>
              <a:gd name="adj2" fmla="val 4945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AU">
              <a:solidFill>
                <a:srgbClr val="000000"/>
              </a:solidFill>
              <a:latin typeface="Arial" panose="020B0604020202020204"/>
            </a:endParaRPr>
          </a:p>
        </p:txBody>
      </p:sp>
      <p:sp>
        <p:nvSpPr>
          <p:cNvPr id="2" name="Oval 1">
            <a:extLst>
              <a:ext uri="{FF2B5EF4-FFF2-40B4-BE49-F238E27FC236}">
                <a16:creationId xmlns:a16="http://schemas.microsoft.com/office/drawing/2014/main" id="{10AF2CA6-7692-4D40-997B-333F05AE0609}"/>
              </a:ext>
            </a:extLst>
          </p:cNvPr>
          <p:cNvSpPr/>
          <p:nvPr/>
        </p:nvSpPr>
        <p:spPr>
          <a:xfrm>
            <a:off x="1331036" y="1181863"/>
            <a:ext cx="242596" cy="2381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200"/>
            <a:r>
              <a:rPr lang="en-AU" sz="1200" b="1">
                <a:solidFill>
                  <a:srgbClr val="FFFFFF"/>
                </a:solidFill>
                <a:latin typeface="Arial" panose="020B0604020202020204"/>
              </a:rPr>
              <a:t>1</a:t>
            </a:r>
          </a:p>
        </p:txBody>
      </p:sp>
      <p:sp>
        <p:nvSpPr>
          <p:cNvPr id="23" name="Oval 22">
            <a:extLst>
              <a:ext uri="{FF2B5EF4-FFF2-40B4-BE49-F238E27FC236}">
                <a16:creationId xmlns:a16="http://schemas.microsoft.com/office/drawing/2014/main" id="{C9E766B2-BC5B-4CDC-8091-467287DAF97C}"/>
              </a:ext>
            </a:extLst>
          </p:cNvPr>
          <p:cNvSpPr/>
          <p:nvPr/>
        </p:nvSpPr>
        <p:spPr>
          <a:xfrm>
            <a:off x="3241419" y="1181863"/>
            <a:ext cx="242596" cy="2381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200"/>
            <a:r>
              <a:rPr lang="en-AU" sz="1200" b="1">
                <a:solidFill>
                  <a:srgbClr val="FFFFFF"/>
                </a:solidFill>
                <a:latin typeface="Arial" panose="020B0604020202020204"/>
              </a:rPr>
              <a:t>2</a:t>
            </a:r>
          </a:p>
        </p:txBody>
      </p:sp>
      <p:sp>
        <p:nvSpPr>
          <p:cNvPr id="24" name="Oval 23">
            <a:extLst>
              <a:ext uri="{FF2B5EF4-FFF2-40B4-BE49-F238E27FC236}">
                <a16:creationId xmlns:a16="http://schemas.microsoft.com/office/drawing/2014/main" id="{A35D9161-AA1F-4BCB-9336-A77E5C4E1772}"/>
              </a:ext>
            </a:extLst>
          </p:cNvPr>
          <p:cNvSpPr/>
          <p:nvPr/>
        </p:nvSpPr>
        <p:spPr>
          <a:xfrm>
            <a:off x="5156139" y="1181863"/>
            <a:ext cx="242596" cy="2381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200"/>
            <a:r>
              <a:rPr lang="en-AU" sz="1200" b="1">
                <a:solidFill>
                  <a:srgbClr val="FFFFFF"/>
                </a:solidFill>
                <a:latin typeface="Arial" panose="020B0604020202020204"/>
              </a:rPr>
              <a:t>3</a:t>
            </a:r>
          </a:p>
        </p:txBody>
      </p:sp>
      <p:sp>
        <p:nvSpPr>
          <p:cNvPr id="25" name="Oval 24">
            <a:extLst>
              <a:ext uri="{FF2B5EF4-FFF2-40B4-BE49-F238E27FC236}">
                <a16:creationId xmlns:a16="http://schemas.microsoft.com/office/drawing/2014/main" id="{FC094006-9D14-40B0-BB2E-04E2D7046FB5}"/>
              </a:ext>
            </a:extLst>
          </p:cNvPr>
          <p:cNvSpPr/>
          <p:nvPr/>
        </p:nvSpPr>
        <p:spPr>
          <a:xfrm>
            <a:off x="7048443" y="1181863"/>
            <a:ext cx="242596" cy="2381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200"/>
            <a:r>
              <a:rPr lang="en-AU" sz="1200" b="1">
                <a:solidFill>
                  <a:srgbClr val="FFFFFF"/>
                </a:solidFill>
                <a:latin typeface="Arial" panose="020B0604020202020204"/>
              </a:rPr>
              <a:t>4</a:t>
            </a:r>
          </a:p>
        </p:txBody>
      </p:sp>
      <p:sp>
        <p:nvSpPr>
          <p:cNvPr id="26" name="Oval 25">
            <a:extLst>
              <a:ext uri="{FF2B5EF4-FFF2-40B4-BE49-F238E27FC236}">
                <a16:creationId xmlns:a16="http://schemas.microsoft.com/office/drawing/2014/main" id="{BBEB9E22-BED4-47B2-A2DC-230EB1F365BD}"/>
              </a:ext>
            </a:extLst>
          </p:cNvPr>
          <p:cNvSpPr/>
          <p:nvPr/>
        </p:nvSpPr>
        <p:spPr>
          <a:xfrm>
            <a:off x="9003830" y="1181863"/>
            <a:ext cx="242596" cy="2381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200"/>
            <a:r>
              <a:rPr lang="en-AU" sz="1200" b="1">
                <a:solidFill>
                  <a:srgbClr val="FFFFFF"/>
                </a:solidFill>
                <a:latin typeface="Arial" panose="020B0604020202020204"/>
              </a:rPr>
              <a:t>5</a:t>
            </a:r>
          </a:p>
        </p:txBody>
      </p:sp>
      <p:sp>
        <p:nvSpPr>
          <p:cNvPr id="27" name="Rectangle 7">
            <a:extLst>
              <a:ext uri="{FF2B5EF4-FFF2-40B4-BE49-F238E27FC236}">
                <a16:creationId xmlns:a16="http://schemas.microsoft.com/office/drawing/2014/main" id="{1643E06D-FA42-4818-88A2-C3EF6BFD46DD}"/>
              </a:ext>
            </a:extLst>
          </p:cNvPr>
          <p:cNvSpPr>
            <a:spLocks noChangeArrowheads="1"/>
          </p:cNvSpPr>
          <p:nvPr/>
        </p:nvSpPr>
        <p:spPr bwMode="gray">
          <a:xfrm>
            <a:off x="8973346" y="2029918"/>
            <a:ext cx="2145750" cy="4383721"/>
          </a:xfrm>
          <a:prstGeom prst="round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pPr marL="216000" lvl="1" indent="-216000" defTabSz="727472">
              <a:spcAft>
                <a:spcPts val="600"/>
              </a:spcAft>
              <a:buSzPct val="125000"/>
              <a:buFont typeface="Arial" panose="020B0604020202020204" pitchFamily="34" charset="0"/>
              <a:buChar char="•"/>
            </a:pPr>
            <a:r>
              <a:rPr lang="en-US" sz="1400">
                <a:solidFill>
                  <a:srgbClr val="000000"/>
                </a:solidFill>
                <a:latin typeface="Arial" panose="020B0604020202020204" pitchFamily="34" charset="0"/>
                <a:cs typeface="Arial" panose="020B0604020202020204" pitchFamily="34" charset="0"/>
              </a:rPr>
              <a:t>Determine the strategic initiatives (e.g.  applying the ‘Research Model’) we will undertake to create highest impact </a:t>
            </a:r>
          </a:p>
          <a:p>
            <a:pPr marL="216000" lvl="1" indent="-216000" defTabSz="727472">
              <a:spcAft>
                <a:spcPts val="600"/>
              </a:spcAft>
              <a:buSzPct val="125000"/>
              <a:buFont typeface="Arial" panose="020B0604020202020204" pitchFamily="34" charset="0"/>
              <a:buChar char="•"/>
            </a:pPr>
            <a:r>
              <a:rPr lang="en-US" sz="1400">
                <a:solidFill>
                  <a:srgbClr val="000000"/>
                </a:solidFill>
                <a:latin typeface="Arial" panose="020B0604020202020204" pitchFamily="34" charset="0"/>
                <a:cs typeface="Arial" panose="020B0604020202020204" pitchFamily="34" charset="0"/>
              </a:rPr>
              <a:t>Consider the </a:t>
            </a:r>
            <a:r>
              <a:rPr lang="en-US" sz="1400" b="1">
                <a:solidFill>
                  <a:srgbClr val="000000"/>
                </a:solidFill>
                <a:latin typeface="Arial" panose="020B0604020202020204" pitchFamily="34" charset="0"/>
                <a:cs typeface="Arial" panose="020B0604020202020204" pitchFamily="34" charset="0"/>
              </a:rPr>
              <a:t>inputs/outputs/</a:t>
            </a:r>
            <a:br>
              <a:rPr lang="en-US" sz="1400" b="1">
                <a:solidFill>
                  <a:srgbClr val="000000"/>
                </a:solidFill>
                <a:latin typeface="Arial" panose="020B0604020202020204" pitchFamily="34" charset="0"/>
                <a:cs typeface="Arial" panose="020B0604020202020204" pitchFamily="34" charset="0"/>
              </a:rPr>
            </a:br>
            <a:r>
              <a:rPr lang="en-US" sz="1400" b="1">
                <a:solidFill>
                  <a:srgbClr val="000000"/>
                </a:solidFill>
                <a:latin typeface="Arial" panose="020B0604020202020204" pitchFamily="34" charset="0"/>
                <a:cs typeface="Arial" panose="020B0604020202020204" pitchFamily="34" charset="0"/>
              </a:rPr>
              <a:t>outcomes and impacts measures </a:t>
            </a:r>
            <a:r>
              <a:rPr lang="en-US" sz="1400">
                <a:solidFill>
                  <a:srgbClr val="000000"/>
                </a:solidFill>
                <a:latin typeface="Arial" panose="020B0604020202020204" pitchFamily="34" charset="0"/>
                <a:cs typeface="Arial" panose="020B0604020202020204" pitchFamily="34" charset="0"/>
              </a:rPr>
              <a:t>we can attribute to initiatives</a:t>
            </a:r>
          </a:p>
          <a:p>
            <a:pPr marL="216000" lvl="1" indent="-216000" defTabSz="727472">
              <a:spcAft>
                <a:spcPts val="600"/>
              </a:spcAft>
              <a:buSzPct val="125000"/>
              <a:buFont typeface="Arial" panose="020B0604020202020204" pitchFamily="34" charset="0"/>
              <a:buChar char="•"/>
            </a:pPr>
            <a:r>
              <a:rPr lang="en-US" sz="1400">
                <a:solidFill>
                  <a:srgbClr val="000000"/>
                </a:solidFill>
                <a:latin typeface="Arial" panose="020B0604020202020204" pitchFamily="34" charset="0"/>
                <a:cs typeface="Arial" panose="020B0604020202020204" pitchFamily="34" charset="0"/>
              </a:rPr>
              <a:t>Embed in </a:t>
            </a:r>
            <a:r>
              <a:rPr lang="en-US" sz="1400" b="1">
                <a:solidFill>
                  <a:srgbClr val="000000"/>
                </a:solidFill>
                <a:latin typeface="Arial" panose="020B0604020202020204" pitchFamily="34" charset="0"/>
                <a:cs typeface="Arial" panose="020B0604020202020204" pitchFamily="34" charset="0"/>
              </a:rPr>
              <a:t>strategic </a:t>
            </a:r>
            <a:r>
              <a:rPr lang="en-US" sz="1400">
                <a:solidFill>
                  <a:srgbClr val="000000"/>
                </a:solidFill>
                <a:latin typeface="Arial" panose="020B0604020202020204" pitchFamily="34" charset="0"/>
                <a:cs typeface="Arial" panose="020B0604020202020204" pitchFamily="34" charset="0"/>
              </a:rPr>
              <a:t>and </a:t>
            </a:r>
            <a:r>
              <a:rPr lang="en-US" sz="1400" b="1">
                <a:solidFill>
                  <a:srgbClr val="000000"/>
                </a:solidFill>
                <a:latin typeface="Arial" panose="020B0604020202020204" pitchFamily="34" charset="0"/>
                <a:cs typeface="Arial" panose="020B0604020202020204" pitchFamily="34" charset="0"/>
              </a:rPr>
              <a:t>operational </a:t>
            </a:r>
            <a:r>
              <a:rPr lang="en-US" sz="1400">
                <a:solidFill>
                  <a:srgbClr val="000000"/>
                </a:solidFill>
                <a:latin typeface="Arial" panose="020B0604020202020204" pitchFamily="34" charset="0"/>
                <a:cs typeface="Arial" panose="020B0604020202020204" pitchFamily="34" charset="0"/>
              </a:rPr>
              <a:t>plans</a:t>
            </a:r>
          </a:p>
          <a:p>
            <a:pPr marL="216000" lvl="1" indent="-216000" defTabSz="727472">
              <a:spcAft>
                <a:spcPts val="600"/>
              </a:spcAft>
              <a:buSzPct val="125000"/>
              <a:buFont typeface="Arial" panose="020B0604020202020204" pitchFamily="34" charset="0"/>
              <a:buChar char="•"/>
            </a:pPr>
            <a:r>
              <a:rPr lang="en-US" sz="1400">
                <a:solidFill>
                  <a:srgbClr val="000000"/>
                </a:solidFill>
                <a:latin typeface="Arial" panose="020B0604020202020204" pitchFamily="34" charset="0"/>
                <a:cs typeface="Arial" panose="020B0604020202020204" pitchFamily="34" charset="0"/>
              </a:rPr>
              <a:t>Measure impact and attribution</a:t>
            </a:r>
          </a:p>
        </p:txBody>
      </p:sp>
    </p:spTree>
    <p:extLst>
      <p:ext uri="{BB962C8B-B14F-4D97-AF65-F5344CB8AC3E}">
        <p14:creationId xmlns:p14="http://schemas.microsoft.com/office/powerpoint/2010/main" val="394194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3249-D86F-46C2-BB85-759D3F3021D8}"/>
              </a:ext>
            </a:extLst>
          </p:cNvPr>
          <p:cNvSpPr>
            <a:spLocks noGrp="1"/>
          </p:cNvSpPr>
          <p:nvPr>
            <p:ph type="title"/>
          </p:nvPr>
        </p:nvSpPr>
        <p:spPr>
          <a:xfrm>
            <a:off x="1416052" y="165503"/>
            <a:ext cx="9200091" cy="664797"/>
          </a:xfrm>
        </p:spPr>
        <p:txBody>
          <a:bodyPr/>
          <a:lstStyle/>
          <a:p>
            <a:r>
              <a:rPr lang="en-AU"/>
              <a:t>We will create a consistent and replicable approach to measuring attribution</a:t>
            </a:r>
          </a:p>
        </p:txBody>
      </p:sp>
      <p:grpSp>
        <p:nvGrpSpPr>
          <p:cNvPr id="46" name="Group 45">
            <a:extLst>
              <a:ext uri="{FF2B5EF4-FFF2-40B4-BE49-F238E27FC236}">
                <a16:creationId xmlns:a16="http://schemas.microsoft.com/office/drawing/2014/main" id="{65D17D57-E7DC-4D88-A618-41CEABD8154D}"/>
              </a:ext>
            </a:extLst>
          </p:cNvPr>
          <p:cNvGrpSpPr/>
          <p:nvPr/>
        </p:nvGrpSpPr>
        <p:grpSpPr>
          <a:xfrm>
            <a:off x="5255805" y="1635069"/>
            <a:ext cx="1670877" cy="2598421"/>
            <a:chOff x="4112804" y="1463618"/>
            <a:chExt cx="1670877" cy="2598421"/>
          </a:xfrm>
        </p:grpSpPr>
        <p:sp>
          <p:nvSpPr>
            <p:cNvPr id="7" name="Rectangle: Rounded Corners 6">
              <a:extLst>
                <a:ext uri="{FF2B5EF4-FFF2-40B4-BE49-F238E27FC236}">
                  <a16:creationId xmlns:a16="http://schemas.microsoft.com/office/drawing/2014/main" id="{DA8D0605-AF67-4D26-9EB7-588B98639E7E}"/>
                </a:ext>
              </a:extLst>
            </p:cNvPr>
            <p:cNvSpPr/>
            <p:nvPr/>
          </p:nvSpPr>
          <p:spPr>
            <a:xfrm>
              <a:off x="4122318" y="2261906"/>
              <a:ext cx="1661363" cy="180013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defTabSz="457200">
                <a:spcBef>
                  <a:spcPts val="600"/>
                </a:spcBef>
                <a:spcAft>
                  <a:spcPts val="600"/>
                </a:spcAft>
              </a:pPr>
              <a:r>
                <a:rPr lang="en-AU" sz="1200">
                  <a:solidFill>
                    <a:sysClr val="windowText" lastClr="000000"/>
                  </a:solidFill>
                  <a:latin typeface="Arial" panose="020B0604020202020204"/>
                </a:rPr>
                <a:t>For example:</a:t>
              </a:r>
            </a:p>
            <a:p>
              <a:pPr marL="171450" indent="-171450" defTabSz="457200">
                <a:spcBef>
                  <a:spcPts val="600"/>
                </a:spcBef>
                <a:spcAft>
                  <a:spcPts val="600"/>
                </a:spcAft>
                <a:buFont typeface="Arial" panose="020B0604020202020204" pitchFamily="34" charset="0"/>
                <a:buChar char="•"/>
              </a:pPr>
              <a:r>
                <a:rPr lang="en-AU" sz="1200">
                  <a:solidFill>
                    <a:srgbClr val="000000"/>
                  </a:solidFill>
                  <a:latin typeface="Arial" panose="020B0604020202020204"/>
                  <a:ea typeface="DengXian" panose="02010600030101010101" pitchFamily="2" charset="-122"/>
                </a:rPr>
                <a:t># graduates</a:t>
              </a:r>
            </a:p>
            <a:p>
              <a:pPr marL="171450" indent="-171450" defTabSz="457200">
                <a:spcBef>
                  <a:spcPts val="600"/>
                </a:spcBef>
                <a:spcAft>
                  <a:spcPts val="600"/>
                </a:spcAft>
                <a:buFont typeface="Arial" panose="020B0604020202020204" pitchFamily="34" charset="0"/>
                <a:buChar char="•"/>
              </a:pPr>
              <a:r>
                <a:rPr lang="en-AU" sz="1200">
                  <a:solidFill>
                    <a:srgbClr val="000000"/>
                  </a:solidFill>
                  <a:latin typeface="Arial" panose="020B0604020202020204"/>
                  <a:ea typeface="DengXian" panose="02010600030101010101" pitchFamily="2" charset="-122"/>
                </a:rPr>
                <a:t># research publications</a:t>
              </a:r>
            </a:p>
            <a:p>
              <a:pPr marL="171450" indent="-171450" defTabSz="457200">
                <a:spcBef>
                  <a:spcPts val="600"/>
                </a:spcBef>
                <a:spcAft>
                  <a:spcPts val="600"/>
                </a:spcAft>
                <a:buFont typeface="Arial" panose="020B0604020202020204" pitchFamily="34" charset="0"/>
                <a:buChar char="•"/>
              </a:pPr>
              <a:r>
                <a:rPr lang="en-AU" sz="1200">
                  <a:solidFill>
                    <a:srgbClr val="000000"/>
                  </a:solidFill>
                  <a:latin typeface="Arial" panose="020B0604020202020204"/>
                  <a:ea typeface="DengXian" panose="02010600030101010101" pitchFamily="2" charset="-122"/>
                </a:rPr>
                <a:t># research grants</a:t>
              </a:r>
              <a:endParaRPr lang="en-AU" sz="1200">
                <a:solidFill>
                  <a:srgbClr val="000000"/>
                </a:solidFill>
                <a:latin typeface="Arial" panose="020B0604020202020204"/>
              </a:endParaRPr>
            </a:p>
          </p:txBody>
        </p:sp>
        <p:sp>
          <p:nvSpPr>
            <p:cNvPr id="8" name="Rectangle: Rounded Corners 7">
              <a:extLst>
                <a:ext uri="{FF2B5EF4-FFF2-40B4-BE49-F238E27FC236}">
                  <a16:creationId xmlns:a16="http://schemas.microsoft.com/office/drawing/2014/main" id="{2022C853-9C32-43FE-9F79-C715A278F586}"/>
                </a:ext>
              </a:extLst>
            </p:cNvPr>
            <p:cNvSpPr/>
            <p:nvPr/>
          </p:nvSpPr>
          <p:spPr>
            <a:xfrm>
              <a:off x="4112804" y="1463618"/>
              <a:ext cx="1661363" cy="8615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defTabSz="457200"/>
              <a:r>
                <a:rPr lang="en-AU" sz="1200" b="1">
                  <a:solidFill>
                    <a:srgbClr val="FFFFFF"/>
                  </a:solidFill>
                  <a:latin typeface="Arial" panose="020B0604020202020204"/>
                </a:rPr>
                <a:t>Outputs</a:t>
              </a:r>
            </a:p>
            <a:p>
              <a:pPr defTabSz="457200"/>
              <a:r>
                <a:rPr lang="en-AU" sz="1200" b="1" i="1">
                  <a:solidFill>
                    <a:srgbClr val="FFFFFF"/>
                  </a:solidFill>
                  <a:latin typeface="Arial" panose="020B0604020202020204"/>
                </a:rPr>
                <a:t>Indicators of success</a:t>
              </a:r>
            </a:p>
          </p:txBody>
        </p:sp>
      </p:grpSp>
      <p:grpSp>
        <p:nvGrpSpPr>
          <p:cNvPr id="47" name="Group 46">
            <a:extLst>
              <a:ext uri="{FF2B5EF4-FFF2-40B4-BE49-F238E27FC236}">
                <a16:creationId xmlns:a16="http://schemas.microsoft.com/office/drawing/2014/main" id="{460EE237-7843-477A-946D-2A259C1EE6F1}"/>
              </a:ext>
            </a:extLst>
          </p:cNvPr>
          <p:cNvGrpSpPr/>
          <p:nvPr/>
        </p:nvGrpSpPr>
        <p:grpSpPr>
          <a:xfrm>
            <a:off x="7294196" y="1635069"/>
            <a:ext cx="1670878" cy="2598421"/>
            <a:chOff x="6151196" y="1463618"/>
            <a:chExt cx="1670878" cy="2598421"/>
          </a:xfrm>
        </p:grpSpPr>
        <p:sp>
          <p:nvSpPr>
            <p:cNvPr id="10" name="Rectangle: Rounded Corners 9">
              <a:extLst>
                <a:ext uri="{FF2B5EF4-FFF2-40B4-BE49-F238E27FC236}">
                  <a16:creationId xmlns:a16="http://schemas.microsoft.com/office/drawing/2014/main" id="{BD0066FF-D513-4538-B8E1-E932942EA6D6}"/>
                </a:ext>
              </a:extLst>
            </p:cNvPr>
            <p:cNvSpPr/>
            <p:nvPr/>
          </p:nvSpPr>
          <p:spPr>
            <a:xfrm>
              <a:off x="6151196" y="2261906"/>
              <a:ext cx="1661363" cy="180013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defTabSz="457200">
                <a:spcBef>
                  <a:spcPts val="600"/>
                </a:spcBef>
                <a:spcAft>
                  <a:spcPts val="600"/>
                </a:spcAft>
              </a:pPr>
              <a:r>
                <a:rPr lang="en-AU" sz="1200">
                  <a:solidFill>
                    <a:sysClr val="windowText" lastClr="000000"/>
                  </a:solidFill>
                  <a:latin typeface="Arial" panose="020B0604020202020204"/>
                </a:rPr>
                <a:t>For example:</a:t>
              </a:r>
            </a:p>
            <a:p>
              <a:pPr marL="171450" indent="-171450" defTabSz="457200">
                <a:spcBef>
                  <a:spcPts val="600"/>
                </a:spcBef>
                <a:spcAft>
                  <a:spcPts val="600"/>
                </a:spcAft>
                <a:buFont typeface="Arial" panose="020B0604020202020204" pitchFamily="34" charset="0"/>
                <a:buChar char="•"/>
              </a:pPr>
              <a:r>
                <a:rPr lang="en-AU" sz="1200">
                  <a:solidFill>
                    <a:srgbClr val="000000"/>
                  </a:solidFill>
                  <a:latin typeface="Arial" panose="020B0604020202020204"/>
                  <a:ea typeface="DengXian" panose="02010600030101010101" pitchFamily="2" charset="-122"/>
                </a:rPr>
                <a:t>Applied knowledge to solve a problem e.g. climate change mitigation</a:t>
              </a:r>
              <a:endParaRPr lang="en-AU" sz="1200">
                <a:solidFill>
                  <a:srgbClr val="000000"/>
                </a:solidFill>
                <a:latin typeface="Arial" panose="020B0604020202020204"/>
              </a:endParaRPr>
            </a:p>
            <a:p>
              <a:pPr marL="171450" indent="-171450" defTabSz="457200">
                <a:spcBef>
                  <a:spcPts val="600"/>
                </a:spcBef>
                <a:spcAft>
                  <a:spcPts val="600"/>
                </a:spcAft>
                <a:buFont typeface="Arial" panose="020B0604020202020204" pitchFamily="34" charset="0"/>
                <a:buChar char="•"/>
              </a:pPr>
              <a:endParaRPr lang="en-AU" sz="1200">
                <a:solidFill>
                  <a:sysClr val="windowText" lastClr="000000"/>
                </a:solidFill>
                <a:latin typeface="Arial" panose="020B0604020202020204"/>
              </a:endParaRPr>
            </a:p>
            <a:p>
              <a:pPr marL="171450" indent="-171450" defTabSz="457200">
                <a:spcBef>
                  <a:spcPts val="600"/>
                </a:spcBef>
                <a:spcAft>
                  <a:spcPts val="600"/>
                </a:spcAft>
                <a:buFont typeface="Arial" panose="020B0604020202020204" pitchFamily="34" charset="0"/>
                <a:buChar char="•"/>
              </a:pPr>
              <a:endParaRPr lang="en-AU" sz="1200">
                <a:solidFill>
                  <a:sysClr val="windowText" lastClr="000000"/>
                </a:solidFill>
                <a:latin typeface="Arial" panose="020B0604020202020204"/>
              </a:endParaRPr>
            </a:p>
            <a:p>
              <a:pPr marL="171450" indent="-171450" defTabSz="457200">
                <a:spcBef>
                  <a:spcPts val="600"/>
                </a:spcBef>
                <a:spcAft>
                  <a:spcPts val="600"/>
                </a:spcAft>
                <a:buFont typeface="Arial" panose="020B0604020202020204" pitchFamily="34" charset="0"/>
                <a:buChar char="•"/>
              </a:pPr>
              <a:endParaRPr lang="en-AU" sz="1200">
                <a:solidFill>
                  <a:sysClr val="windowText" lastClr="000000"/>
                </a:solidFill>
                <a:latin typeface="Arial" panose="020B0604020202020204"/>
              </a:endParaRPr>
            </a:p>
          </p:txBody>
        </p:sp>
        <p:sp>
          <p:nvSpPr>
            <p:cNvPr id="11" name="Rectangle: Rounded Corners 10">
              <a:extLst>
                <a:ext uri="{FF2B5EF4-FFF2-40B4-BE49-F238E27FC236}">
                  <a16:creationId xmlns:a16="http://schemas.microsoft.com/office/drawing/2014/main" id="{E3B91F16-2992-463D-8353-A01F984FA2A3}"/>
                </a:ext>
              </a:extLst>
            </p:cNvPr>
            <p:cNvSpPr/>
            <p:nvPr/>
          </p:nvSpPr>
          <p:spPr>
            <a:xfrm>
              <a:off x="6160711" y="1463618"/>
              <a:ext cx="1661363" cy="86153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defTabSz="457200"/>
              <a:r>
                <a:rPr lang="en-AU" sz="1200" b="1">
                  <a:solidFill>
                    <a:srgbClr val="FFFFFF"/>
                  </a:solidFill>
                  <a:latin typeface="Arial" panose="020B0604020202020204"/>
                </a:rPr>
                <a:t>Outcomes</a:t>
              </a:r>
            </a:p>
            <a:p>
              <a:pPr defTabSz="457200"/>
              <a:r>
                <a:rPr lang="en-AU" sz="1200" b="1" i="1">
                  <a:solidFill>
                    <a:srgbClr val="FFFFFF"/>
                  </a:solidFill>
                  <a:latin typeface="Arial" panose="020B0604020202020204"/>
                </a:rPr>
                <a:t>What we see as a result</a:t>
              </a:r>
            </a:p>
          </p:txBody>
        </p:sp>
      </p:grpSp>
      <p:grpSp>
        <p:nvGrpSpPr>
          <p:cNvPr id="48" name="Group 47">
            <a:extLst>
              <a:ext uri="{FF2B5EF4-FFF2-40B4-BE49-F238E27FC236}">
                <a16:creationId xmlns:a16="http://schemas.microsoft.com/office/drawing/2014/main" id="{559EB044-3884-4048-9D13-EB84962E6962}"/>
              </a:ext>
            </a:extLst>
          </p:cNvPr>
          <p:cNvGrpSpPr/>
          <p:nvPr/>
        </p:nvGrpSpPr>
        <p:grpSpPr>
          <a:xfrm>
            <a:off x="9305887" y="1635067"/>
            <a:ext cx="1661366" cy="2598423"/>
            <a:chOff x="8162887" y="1463616"/>
            <a:chExt cx="1661366" cy="2598423"/>
          </a:xfrm>
        </p:grpSpPr>
        <p:sp>
          <p:nvSpPr>
            <p:cNvPr id="13" name="Rectangle: Rounded Corners 12">
              <a:extLst>
                <a:ext uri="{FF2B5EF4-FFF2-40B4-BE49-F238E27FC236}">
                  <a16:creationId xmlns:a16="http://schemas.microsoft.com/office/drawing/2014/main" id="{FBFDAD8F-BE50-4F4E-B46F-B2AC067558E0}"/>
                </a:ext>
              </a:extLst>
            </p:cNvPr>
            <p:cNvSpPr/>
            <p:nvPr/>
          </p:nvSpPr>
          <p:spPr>
            <a:xfrm>
              <a:off x="8162890" y="2261907"/>
              <a:ext cx="1661363" cy="180013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defTabSz="457200"/>
              <a:r>
                <a:rPr lang="en-AU" sz="1200">
                  <a:solidFill>
                    <a:sysClr val="windowText" lastClr="000000"/>
                  </a:solidFill>
                  <a:latin typeface="Arial" panose="020B0604020202020204"/>
                </a:rPr>
                <a:t>For example:</a:t>
              </a:r>
            </a:p>
            <a:p>
              <a:pPr marL="171450" indent="-171450" defTabSz="457200">
                <a:buFont typeface="Arial" panose="020B0604020202020204" pitchFamily="34" charset="0"/>
                <a:buChar char="•"/>
              </a:pPr>
              <a:r>
                <a:rPr lang="en-AU" sz="1200">
                  <a:solidFill>
                    <a:srgbClr val="000000"/>
                  </a:solidFill>
                  <a:latin typeface="Arial" panose="020B0604020202020204"/>
                  <a:ea typeface="DengXian" panose="02010600030101010101" pitchFamily="2" charset="-122"/>
                </a:rPr>
                <a:t>Cumulative outcomes e.g. improved health and economy</a:t>
              </a:r>
            </a:p>
            <a:p>
              <a:pPr marL="171450" indent="-171450" defTabSz="457200">
                <a:buFont typeface="Arial" panose="020B0604020202020204" pitchFamily="34" charset="0"/>
                <a:buChar char="•"/>
              </a:pPr>
              <a:r>
                <a:rPr lang="en-AU" sz="1200">
                  <a:solidFill>
                    <a:srgbClr val="000000"/>
                  </a:solidFill>
                  <a:latin typeface="Arial" panose="020B0604020202020204"/>
                  <a:ea typeface="DengXian" panose="02010600030101010101" pitchFamily="2" charset="-122"/>
                </a:rPr>
                <a:t>Attitudes -&gt; behaviour -&gt; action i.e. policy change</a:t>
              </a:r>
              <a:endParaRPr lang="en-AU" sz="1200">
                <a:solidFill>
                  <a:srgbClr val="000000"/>
                </a:solidFill>
                <a:latin typeface="Arial" panose="020B0604020202020204"/>
              </a:endParaRPr>
            </a:p>
          </p:txBody>
        </p:sp>
        <p:sp>
          <p:nvSpPr>
            <p:cNvPr id="14" name="Rectangle: Rounded Corners 13">
              <a:extLst>
                <a:ext uri="{FF2B5EF4-FFF2-40B4-BE49-F238E27FC236}">
                  <a16:creationId xmlns:a16="http://schemas.microsoft.com/office/drawing/2014/main" id="{35F9867A-3E50-49B7-AA8B-6AB7A99ECF7B}"/>
                </a:ext>
              </a:extLst>
            </p:cNvPr>
            <p:cNvSpPr/>
            <p:nvPr/>
          </p:nvSpPr>
          <p:spPr>
            <a:xfrm>
              <a:off x="8162887" y="1463616"/>
              <a:ext cx="1661363" cy="86153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defTabSz="457200"/>
              <a:r>
                <a:rPr lang="en-AU" sz="1200" b="1">
                  <a:solidFill>
                    <a:srgbClr val="FFFFFF"/>
                  </a:solidFill>
                  <a:latin typeface="Arial" panose="020B0604020202020204"/>
                </a:rPr>
                <a:t>Impact</a:t>
              </a:r>
            </a:p>
            <a:p>
              <a:pPr defTabSz="457200"/>
              <a:r>
                <a:rPr lang="en-AU" sz="1200" b="1" i="1">
                  <a:solidFill>
                    <a:srgbClr val="FFFFFF"/>
                  </a:solidFill>
                  <a:latin typeface="Arial" panose="020B0604020202020204"/>
                </a:rPr>
                <a:t>Broader societal changes</a:t>
              </a:r>
            </a:p>
          </p:txBody>
        </p:sp>
      </p:grpSp>
      <p:grpSp>
        <p:nvGrpSpPr>
          <p:cNvPr id="45" name="Group 44">
            <a:extLst>
              <a:ext uri="{FF2B5EF4-FFF2-40B4-BE49-F238E27FC236}">
                <a16:creationId xmlns:a16="http://schemas.microsoft.com/office/drawing/2014/main" id="{CBAD0FF3-4D82-4B89-BB1B-E7434BDED6D5}"/>
              </a:ext>
            </a:extLst>
          </p:cNvPr>
          <p:cNvGrpSpPr/>
          <p:nvPr/>
        </p:nvGrpSpPr>
        <p:grpSpPr>
          <a:xfrm>
            <a:off x="3217477" y="1635071"/>
            <a:ext cx="1670812" cy="2598418"/>
            <a:chOff x="2074477" y="1463621"/>
            <a:chExt cx="1670812" cy="2598418"/>
          </a:xfrm>
        </p:grpSpPr>
        <p:sp>
          <p:nvSpPr>
            <p:cNvPr id="16" name="Rectangle: Rounded Corners 15">
              <a:extLst>
                <a:ext uri="{FF2B5EF4-FFF2-40B4-BE49-F238E27FC236}">
                  <a16:creationId xmlns:a16="http://schemas.microsoft.com/office/drawing/2014/main" id="{0E262763-A20F-480A-8965-9AF96B48E59A}"/>
                </a:ext>
              </a:extLst>
            </p:cNvPr>
            <p:cNvSpPr/>
            <p:nvPr/>
          </p:nvSpPr>
          <p:spPr>
            <a:xfrm>
              <a:off x="2074477" y="2261906"/>
              <a:ext cx="1661363" cy="180013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defTabSz="457200">
                <a:spcAft>
                  <a:spcPts val="600"/>
                </a:spcAft>
              </a:pPr>
              <a:r>
                <a:rPr lang="en-AU" sz="1200">
                  <a:solidFill>
                    <a:sysClr val="windowText" lastClr="000000"/>
                  </a:solidFill>
                  <a:latin typeface="Arial" panose="020B0604020202020204"/>
                </a:rPr>
                <a:t>For example:</a:t>
              </a:r>
            </a:p>
            <a:p>
              <a:pPr marL="171450" indent="-171450" defTabSz="457200">
                <a:spcAft>
                  <a:spcPts val="600"/>
                </a:spcAft>
                <a:buFont typeface="Arial" panose="020B0604020202020204" pitchFamily="34" charset="0"/>
                <a:buChar char="•"/>
              </a:pPr>
              <a:r>
                <a:rPr lang="en-AU" sz="1200">
                  <a:solidFill>
                    <a:sysClr val="windowText" lastClr="000000"/>
                  </a:solidFill>
                  <a:latin typeface="Arial" panose="020B0604020202020204"/>
                </a:rPr>
                <a:t>FTE  </a:t>
              </a:r>
            </a:p>
            <a:p>
              <a:pPr marL="171450" indent="-171450" defTabSz="457200">
                <a:spcAft>
                  <a:spcPts val="600"/>
                </a:spcAft>
                <a:buFont typeface="Arial" panose="020B0604020202020204" pitchFamily="34" charset="0"/>
                <a:buChar char="•"/>
              </a:pPr>
              <a:r>
                <a:rPr lang="en-AU" sz="1200">
                  <a:solidFill>
                    <a:sysClr val="windowText" lastClr="000000"/>
                  </a:solidFill>
                  <a:latin typeface="Arial" panose="020B0604020202020204"/>
                </a:rPr>
                <a:t># lectures/tutorials</a:t>
              </a:r>
            </a:p>
            <a:p>
              <a:pPr marL="171450" indent="-171450" defTabSz="457200">
                <a:spcAft>
                  <a:spcPts val="600"/>
                </a:spcAft>
                <a:buFont typeface="Arial" panose="020B0604020202020204" pitchFamily="34" charset="0"/>
                <a:buChar char="•"/>
              </a:pPr>
              <a:r>
                <a:rPr lang="en-AU" sz="1200">
                  <a:solidFill>
                    <a:sysClr val="windowText" lastClr="000000"/>
                  </a:solidFill>
                  <a:latin typeface="Arial" panose="020B0604020202020204"/>
                </a:rPr>
                <a:t># research applications</a:t>
              </a:r>
            </a:p>
            <a:p>
              <a:pPr marL="171450" indent="-171450" defTabSz="457200">
                <a:spcAft>
                  <a:spcPts val="600"/>
                </a:spcAft>
                <a:buFont typeface="Arial" panose="020B0604020202020204" pitchFamily="34" charset="0"/>
                <a:buChar char="•"/>
              </a:pPr>
              <a:r>
                <a:rPr lang="en-AU" sz="1200">
                  <a:solidFill>
                    <a:sysClr val="windowText" lastClr="000000"/>
                  </a:solidFill>
                  <a:latin typeface="Arial" panose="020B0604020202020204"/>
                </a:rPr>
                <a:t># partnerships</a:t>
              </a:r>
            </a:p>
            <a:p>
              <a:pPr marL="171450" indent="-171450" defTabSz="457200">
                <a:spcAft>
                  <a:spcPts val="600"/>
                </a:spcAft>
                <a:buFont typeface="Arial" panose="020B0604020202020204" pitchFamily="34" charset="0"/>
                <a:buChar char="•"/>
              </a:pPr>
              <a:r>
                <a:rPr lang="en-AU" sz="1200">
                  <a:solidFill>
                    <a:sysClr val="windowText" lastClr="000000"/>
                  </a:solidFill>
                  <a:latin typeface="Arial" panose="020B0604020202020204"/>
                </a:rPr>
                <a:t>Current initiatives</a:t>
              </a:r>
            </a:p>
          </p:txBody>
        </p:sp>
        <p:sp>
          <p:nvSpPr>
            <p:cNvPr id="17" name="Rectangle: Rounded Corners 16">
              <a:extLst>
                <a:ext uri="{FF2B5EF4-FFF2-40B4-BE49-F238E27FC236}">
                  <a16:creationId xmlns:a16="http://schemas.microsoft.com/office/drawing/2014/main" id="{C8207501-1515-40EE-9DC3-AD89E4D8BE12}"/>
                </a:ext>
              </a:extLst>
            </p:cNvPr>
            <p:cNvSpPr/>
            <p:nvPr/>
          </p:nvSpPr>
          <p:spPr>
            <a:xfrm>
              <a:off x="2083926" y="1463621"/>
              <a:ext cx="1661363" cy="86153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36000" bIns="36000" numCol="1" spcCol="0" rtlCol="0" fromWordArt="0" anchor="ctr" anchorCtr="0" forceAA="0" compatLnSpc="1">
              <a:prstTxWarp prst="textNoShape">
                <a:avLst/>
              </a:prstTxWarp>
              <a:noAutofit/>
            </a:bodyPr>
            <a:lstStyle/>
            <a:p>
              <a:pPr defTabSz="457200"/>
              <a:r>
                <a:rPr lang="en-AU" sz="1200" b="1">
                  <a:solidFill>
                    <a:srgbClr val="FFFFFF"/>
                  </a:solidFill>
                  <a:latin typeface="Arial" panose="020B0604020202020204"/>
                </a:rPr>
                <a:t>Inputs</a:t>
              </a:r>
            </a:p>
            <a:p>
              <a:pPr defTabSz="457200"/>
              <a:r>
                <a:rPr lang="en-AU" sz="1200" b="1" i="1">
                  <a:solidFill>
                    <a:srgbClr val="FFFFFF"/>
                  </a:solidFill>
                  <a:latin typeface="Arial" panose="020B0604020202020204"/>
                </a:rPr>
                <a:t>The resources and</a:t>
              </a:r>
              <a:br>
                <a:rPr lang="en-AU" sz="1200" b="1" i="1">
                  <a:solidFill>
                    <a:srgbClr val="FFFFFF"/>
                  </a:solidFill>
                  <a:latin typeface="Arial" panose="020B0604020202020204"/>
                </a:rPr>
              </a:br>
              <a:r>
                <a:rPr lang="en-AU" sz="1200" b="1" i="1">
                  <a:solidFill>
                    <a:srgbClr val="FFFFFF"/>
                  </a:solidFill>
                  <a:latin typeface="Arial" panose="020B0604020202020204"/>
                </a:rPr>
                <a:t>capabilities applied to achieve outcomes</a:t>
              </a:r>
            </a:p>
          </p:txBody>
        </p:sp>
      </p:grpSp>
      <p:sp>
        <p:nvSpPr>
          <p:cNvPr id="18" name="Arrow: Down 17">
            <a:extLst>
              <a:ext uri="{FF2B5EF4-FFF2-40B4-BE49-F238E27FC236}">
                <a16:creationId xmlns:a16="http://schemas.microsoft.com/office/drawing/2014/main" id="{CD117602-60A1-4D97-BB8C-D7EE27A78644}"/>
              </a:ext>
            </a:extLst>
          </p:cNvPr>
          <p:cNvSpPr/>
          <p:nvPr/>
        </p:nvSpPr>
        <p:spPr>
          <a:xfrm rot="16200000">
            <a:off x="4822438" y="3098390"/>
            <a:ext cx="505362" cy="47290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endParaRPr lang="en-AU" sz="1200" b="1">
              <a:solidFill>
                <a:srgbClr val="FFFFFF"/>
              </a:solidFill>
              <a:latin typeface="Arial" panose="020B0604020202020204"/>
            </a:endParaRPr>
          </a:p>
        </p:txBody>
      </p:sp>
      <p:sp>
        <p:nvSpPr>
          <p:cNvPr id="19" name="Arrow: Down 18">
            <a:extLst>
              <a:ext uri="{FF2B5EF4-FFF2-40B4-BE49-F238E27FC236}">
                <a16:creationId xmlns:a16="http://schemas.microsoft.com/office/drawing/2014/main" id="{15115ECF-8173-41B6-A286-63D93678E182}"/>
              </a:ext>
            </a:extLst>
          </p:cNvPr>
          <p:cNvSpPr/>
          <p:nvPr/>
        </p:nvSpPr>
        <p:spPr>
          <a:xfrm rot="16200000">
            <a:off x="6866353" y="3096970"/>
            <a:ext cx="505360" cy="47290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endParaRPr lang="en-AU" sz="1200" b="1">
              <a:solidFill>
                <a:srgbClr val="FFFFFF"/>
              </a:solidFill>
              <a:latin typeface="Arial" panose="020B0604020202020204"/>
            </a:endParaRPr>
          </a:p>
        </p:txBody>
      </p:sp>
      <p:sp>
        <p:nvSpPr>
          <p:cNvPr id="20" name="Arrow: Down 19">
            <a:extLst>
              <a:ext uri="{FF2B5EF4-FFF2-40B4-BE49-F238E27FC236}">
                <a16:creationId xmlns:a16="http://schemas.microsoft.com/office/drawing/2014/main" id="{23343A13-D4B8-4E7B-994E-EF4569409114}"/>
              </a:ext>
            </a:extLst>
          </p:cNvPr>
          <p:cNvSpPr/>
          <p:nvPr/>
        </p:nvSpPr>
        <p:spPr>
          <a:xfrm rot="16200000">
            <a:off x="8899120" y="3096970"/>
            <a:ext cx="505360" cy="47290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endParaRPr lang="en-AU" sz="1200" b="1">
              <a:solidFill>
                <a:srgbClr val="FFFFFF"/>
              </a:solidFill>
              <a:latin typeface="Arial" panose="020B0604020202020204"/>
            </a:endParaRPr>
          </a:p>
        </p:txBody>
      </p:sp>
      <p:sp>
        <p:nvSpPr>
          <p:cNvPr id="22" name="Right Brace 21">
            <a:extLst>
              <a:ext uri="{FF2B5EF4-FFF2-40B4-BE49-F238E27FC236}">
                <a16:creationId xmlns:a16="http://schemas.microsoft.com/office/drawing/2014/main" id="{23F0EBCF-E82D-48D5-BAA7-48414A91C950}"/>
              </a:ext>
            </a:extLst>
          </p:cNvPr>
          <p:cNvSpPr/>
          <p:nvPr/>
        </p:nvSpPr>
        <p:spPr>
          <a:xfrm rot="5400000">
            <a:off x="4852516" y="2559262"/>
            <a:ext cx="395208" cy="384447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AU">
              <a:solidFill>
                <a:srgbClr val="000000"/>
              </a:solidFill>
              <a:latin typeface="Arial" panose="020B0604020202020204"/>
            </a:endParaRPr>
          </a:p>
        </p:txBody>
      </p:sp>
      <p:sp>
        <p:nvSpPr>
          <p:cNvPr id="23" name="Right Brace 22">
            <a:extLst>
              <a:ext uri="{FF2B5EF4-FFF2-40B4-BE49-F238E27FC236}">
                <a16:creationId xmlns:a16="http://schemas.microsoft.com/office/drawing/2014/main" id="{1CEF7BDE-2635-4409-A9E8-7AA0D856AE02}"/>
              </a:ext>
            </a:extLst>
          </p:cNvPr>
          <p:cNvSpPr/>
          <p:nvPr/>
        </p:nvSpPr>
        <p:spPr>
          <a:xfrm rot="5400000">
            <a:off x="7927275" y="3643054"/>
            <a:ext cx="395208" cy="166136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AU">
              <a:solidFill>
                <a:srgbClr val="000000"/>
              </a:solidFill>
              <a:latin typeface="Arial" panose="020B0604020202020204"/>
            </a:endParaRPr>
          </a:p>
        </p:txBody>
      </p:sp>
      <p:sp>
        <p:nvSpPr>
          <p:cNvPr id="24" name="Right Brace 23">
            <a:extLst>
              <a:ext uri="{FF2B5EF4-FFF2-40B4-BE49-F238E27FC236}">
                <a16:creationId xmlns:a16="http://schemas.microsoft.com/office/drawing/2014/main" id="{5DB02B6C-AF9B-405C-90DB-49234313C57A}"/>
              </a:ext>
            </a:extLst>
          </p:cNvPr>
          <p:cNvSpPr/>
          <p:nvPr/>
        </p:nvSpPr>
        <p:spPr>
          <a:xfrm rot="5400000">
            <a:off x="9938964" y="3643054"/>
            <a:ext cx="395208" cy="166136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AU">
              <a:solidFill>
                <a:srgbClr val="000000"/>
              </a:solidFill>
              <a:latin typeface="Arial" panose="020B0604020202020204"/>
            </a:endParaRPr>
          </a:p>
        </p:txBody>
      </p:sp>
      <p:sp>
        <p:nvSpPr>
          <p:cNvPr id="25" name="TextBox 24">
            <a:extLst>
              <a:ext uri="{FF2B5EF4-FFF2-40B4-BE49-F238E27FC236}">
                <a16:creationId xmlns:a16="http://schemas.microsoft.com/office/drawing/2014/main" id="{889CE1E6-4DAA-43F1-9D09-9821C8916429}"/>
              </a:ext>
            </a:extLst>
          </p:cNvPr>
          <p:cNvSpPr txBox="1"/>
          <p:nvPr/>
        </p:nvSpPr>
        <p:spPr>
          <a:xfrm>
            <a:off x="4237229" y="4751781"/>
            <a:ext cx="2688956" cy="184666"/>
          </a:xfrm>
          <a:prstGeom prst="rect">
            <a:avLst/>
          </a:prstGeom>
          <a:ln>
            <a:noFill/>
          </a:ln>
        </p:spPr>
        <p:txBody>
          <a:bodyPr vert="horz" wrap="square" lIns="0" tIns="0" rIns="0" bIns="0" rtlCol="0">
            <a:spAutoFit/>
          </a:bodyPr>
          <a:lstStyle/>
          <a:p>
            <a:pPr defTabSz="457200"/>
            <a:r>
              <a:rPr lang="en-AU" sz="1200" b="1">
                <a:solidFill>
                  <a:srgbClr val="000000"/>
                </a:solidFill>
                <a:latin typeface="Arial" panose="020B0604020202020204"/>
              </a:rPr>
              <a:t>Measure level of effort</a:t>
            </a:r>
          </a:p>
        </p:txBody>
      </p:sp>
      <p:sp>
        <p:nvSpPr>
          <p:cNvPr id="26" name="TextBox 25">
            <a:extLst>
              <a:ext uri="{FF2B5EF4-FFF2-40B4-BE49-F238E27FC236}">
                <a16:creationId xmlns:a16="http://schemas.microsoft.com/office/drawing/2014/main" id="{EDB311E1-0F1E-4E4C-BA96-AC34937B7464}"/>
              </a:ext>
            </a:extLst>
          </p:cNvPr>
          <p:cNvSpPr txBox="1"/>
          <p:nvPr/>
        </p:nvSpPr>
        <p:spPr>
          <a:xfrm>
            <a:off x="7456493" y="4746408"/>
            <a:ext cx="1227804" cy="184666"/>
          </a:xfrm>
          <a:prstGeom prst="rect">
            <a:avLst/>
          </a:prstGeom>
          <a:ln>
            <a:noFill/>
          </a:ln>
        </p:spPr>
        <p:txBody>
          <a:bodyPr vert="horz" wrap="square" lIns="0" tIns="0" rIns="0" bIns="0" rtlCol="0">
            <a:spAutoFit/>
          </a:bodyPr>
          <a:lstStyle/>
          <a:p>
            <a:pPr defTabSz="457200"/>
            <a:r>
              <a:rPr lang="en-AU" sz="1200" b="1">
                <a:solidFill>
                  <a:srgbClr val="000000"/>
                </a:solidFill>
                <a:latin typeface="Arial" panose="020B0604020202020204"/>
              </a:rPr>
              <a:t>Measure change</a:t>
            </a:r>
          </a:p>
        </p:txBody>
      </p:sp>
      <p:sp>
        <p:nvSpPr>
          <p:cNvPr id="27" name="TextBox 26">
            <a:extLst>
              <a:ext uri="{FF2B5EF4-FFF2-40B4-BE49-F238E27FC236}">
                <a16:creationId xmlns:a16="http://schemas.microsoft.com/office/drawing/2014/main" id="{1C8C6D84-D8FC-41B0-8F96-2842DD06C97C}"/>
              </a:ext>
            </a:extLst>
          </p:cNvPr>
          <p:cNvSpPr txBox="1"/>
          <p:nvPr/>
        </p:nvSpPr>
        <p:spPr>
          <a:xfrm>
            <a:off x="9388252" y="4747877"/>
            <a:ext cx="1660749" cy="369332"/>
          </a:xfrm>
          <a:prstGeom prst="rect">
            <a:avLst/>
          </a:prstGeom>
          <a:ln>
            <a:noFill/>
          </a:ln>
        </p:spPr>
        <p:txBody>
          <a:bodyPr vert="horz" wrap="square" lIns="0" tIns="0" rIns="0" bIns="0" rtlCol="0">
            <a:spAutoFit/>
          </a:bodyPr>
          <a:lstStyle/>
          <a:p>
            <a:pPr defTabSz="457200"/>
            <a:r>
              <a:rPr lang="en-AU" sz="1200" b="1">
                <a:solidFill>
                  <a:srgbClr val="000000"/>
                </a:solidFill>
                <a:latin typeface="Arial" panose="020B0604020202020204"/>
              </a:rPr>
              <a:t>Measure attribution of change</a:t>
            </a:r>
          </a:p>
        </p:txBody>
      </p:sp>
      <p:sp>
        <p:nvSpPr>
          <p:cNvPr id="30" name="Rectangle: Rounded Corners 29">
            <a:extLst>
              <a:ext uri="{FF2B5EF4-FFF2-40B4-BE49-F238E27FC236}">
                <a16:creationId xmlns:a16="http://schemas.microsoft.com/office/drawing/2014/main" id="{C743E1A9-41F9-437B-B1F8-AA7B3D895AC6}"/>
              </a:ext>
            </a:extLst>
          </p:cNvPr>
          <p:cNvSpPr/>
          <p:nvPr/>
        </p:nvSpPr>
        <p:spPr>
          <a:xfrm>
            <a:off x="1416052" y="2891403"/>
            <a:ext cx="1300027" cy="778696"/>
          </a:xfrm>
          <a:prstGeom prst="roundRect">
            <a:avLst/>
          </a:prstGeom>
          <a:solidFill>
            <a:schemeClr val="bg1"/>
          </a:solid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defTabSz="457200"/>
            <a:r>
              <a:rPr lang="en-AU" sz="1200" b="1">
                <a:solidFill>
                  <a:srgbClr val="000000"/>
                </a:solidFill>
                <a:latin typeface="Arial" panose="020B0604020202020204"/>
              </a:rPr>
              <a:t>Activities/</a:t>
            </a:r>
            <a:br>
              <a:rPr lang="en-AU" sz="1200" b="1">
                <a:solidFill>
                  <a:srgbClr val="000000"/>
                </a:solidFill>
                <a:latin typeface="Arial" panose="020B0604020202020204"/>
              </a:rPr>
            </a:br>
            <a:r>
              <a:rPr lang="en-AU" sz="1200" b="1">
                <a:solidFill>
                  <a:srgbClr val="000000"/>
                </a:solidFill>
                <a:latin typeface="Arial" panose="020B0604020202020204"/>
              </a:rPr>
              <a:t>initiatives identified </a:t>
            </a:r>
            <a:br>
              <a:rPr lang="en-AU" sz="1200" b="1">
                <a:solidFill>
                  <a:srgbClr val="000000"/>
                </a:solidFill>
                <a:latin typeface="Arial" panose="020B0604020202020204"/>
              </a:rPr>
            </a:br>
            <a:r>
              <a:rPr lang="en-AU" sz="1200" b="1">
                <a:solidFill>
                  <a:srgbClr val="000000"/>
                </a:solidFill>
                <a:latin typeface="Arial" panose="020B0604020202020204"/>
              </a:rPr>
              <a:t>(Step 5)</a:t>
            </a:r>
          </a:p>
        </p:txBody>
      </p:sp>
      <p:sp>
        <p:nvSpPr>
          <p:cNvPr id="31" name="Arrow: Down 30">
            <a:extLst>
              <a:ext uri="{FF2B5EF4-FFF2-40B4-BE49-F238E27FC236}">
                <a16:creationId xmlns:a16="http://schemas.microsoft.com/office/drawing/2014/main" id="{67986027-EC02-4BB7-BC8B-CFB55EF50FAA}"/>
              </a:ext>
            </a:extLst>
          </p:cNvPr>
          <p:cNvSpPr/>
          <p:nvPr/>
        </p:nvSpPr>
        <p:spPr>
          <a:xfrm rot="16200000">
            <a:off x="2770534" y="3096969"/>
            <a:ext cx="505362" cy="47290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endParaRPr lang="en-AU" sz="1200" b="1">
              <a:solidFill>
                <a:srgbClr val="FFFFFF"/>
              </a:solidFill>
              <a:latin typeface="Arial" panose="020B0604020202020204"/>
            </a:endParaRPr>
          </a:p>
        </p:txBody>
      </p:sp>
      <p:sp>
        <p:nvSpPr>
          <p:cNvPr id="32" name="Right Brace 31">
            <a:extLst>
              <a:ext uri="{FF2B5EF4-FFF2-40B4-BE49-F238E27FC236}">
                <a16:creationId xmlns:a16="http://schemas.microsoft.com/office/drawing/2014/main" id="{54C8C217-FC32-4ED9-91BF-92437F2494BF}"/>
              </a:ext>
            </a:extLst>
          </p:cNvPr>
          <p:cNvSpPr/>
          <p:nvPr/>
        </p:nvSpPr>
        <p:spPr>
          <a:xfrm rot="5400000">
            <a:off x="1868460" y="3826506"/>
            <a:ext cx="395208" cy="130002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AU">
              <a:solidFill>
                <a:srgbClr val="000000"/>
              </a:solidFill>
              <a:latin typeface="Arial" panose="020B0604020202020204"/>
            </a:endParaRPr>
          </a:p>
        </p:txBody>
      </p:sp>
      <p:sp>
        <p:nvSpPr>
          <p:cNvPr id="33" name="TextBox 32">
            <a:extLst>
              <a:ext uri="{FF2B5EF4-FFF2-40B4-BE49-F238E27FC236}">
                <a16:creationId xmlns:a16="http://schemas.microsoft.com/office/drawing/2014/main" id="{BCFFBFF1-5A32-4A82-B4D1-76D4F9241992}"/>
              </a:ext>
            </a:extLst>
          </p:cNvPr>
          <p:cNvSpPr txBox="1"/>
          <p:nvPr/>
        </p:nvSpPr>
        <p:spPr>
          <a:xfrm>
            <a:off x="1416050" y="4746408"/>
            <a:ext cx="1515242" cy="553998"/>
          </a:xfrm>
          <a:prstGeom prst="rect">
            <a:avLst/>
          </a:prstGeom>
          <a:ln>
            <a:noFill/>
          </a:ln>
        </p:spPr>
        <p:txBody>
          <a:bodyPr vert="horz" wrap="square" lIns="0" tIns="0" rIns="0" bIns="0" rtlCol="0">
            <a:spAutoFit/>
          </a:bodyPr>
          <a:lstStyle/>
          <a:p>
            <a:pPr defTabSz="457200"/>
            <a:r>
              <a:rPr lang="en-AU" sz="1200" b="1">
                <a:solidFill>
                  <a:srgbClr val="000000"/>
                </a:solidFill>
                <a:latin typeface="Arial" panose="020B0604020202020204"/>
              </a:rPr>
              <a:t>Baseline established and priority areas of focus identified</a:t>
            </a:r>
          </a:p>
        </p:txBody>
      </p:sp>
    </p:spTree>
    <p:extLst>
      <p:ext uri="{BB962C8B-B14F-4D97-AF65-F5344CB8AC3E}">
        <p14:creationId xmlns:p14="http://schemas.microsoft.com/office/powerpoint/2010/main" val="1076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1514-560A-44D3-8EFA-BD5D82239D49}"/>
              </a:ext>
            </a:extLst>
          </p:cNvPr>
          <p:cNvSpPr>
            <a:spLocks noGrp="1"/>
          </p:cNvSpPr>
          <p:nvPr>
            <p:ph type="title"/>
          </p:nvPr>
        </p:nvSpPr>
        <p:spPr>
          <a:xfrm>
            <a:off x="1416052" y="165502"/>
            <a:ext cx="9200091" cy="997196"/>
          </a:xfrm>
        </p:spPr>
        <p:txBody>
          <a:bodyPr/>
          <a:lstStyle/>
          <a:p>
            <a:r>
              <a:rPr lang="en-AU"/>
              <a:t>We are creating exemplars in health, environment and education </a:t>
            </a:r>
            <a:r>
              <a:rPr lang="en-AU" b="1"/>
              <a:t>to effectively implement and embed</a:t>
            </a:r>
            <a:r>
              <a:rPr lang="en-AU"/>
              <a:t> our approach to measuring impact</a:t>
            </a:r>
          </a:p>
        </p:txBody>
      </p:sp>
      <p:sp>
        <p:nvSpPr>
          <p:cNvPr id="22" name="TextBox 21">
            <a:extLst>
              <a:ext uri="{FF2B5EF4-FFF2-40B4-BE49-F238E27FC236}">
                <a16:creationId xmlns:a16="http://schemas.microsoft.com/office/drawing/2014/main" id="{E17CDF88-4B76-4D16-8197-033A2E9692EC}"/>
              </a:ext>
            </a:extLst>
          </p:cNvPr>
          <p:cNvSpPr txBox="1"/>
          <p:nvPr/>
        </p:nvSpPr>
        <p:spPr>
          <a:xfrm>
            <a:off x="1416051" y="1484091"/>
            <a:ext cx="1077294" cy="184666"/>
          </a:xfrm>
          <a:prstGeom prst="rect">
            <a:avLst/>
          </a:prstGeom>
          <a:ln>
            <a:noFill/>
          </a:ln>
        </p:spPr>
        <p:txBody>
          <a:bodyPr vert="horz" wrap="square" lIns="0" tIns="0" rIns="0" bIns="0" rtlCol="0">
            <a:spAutoFit/>
          </a:bodyPr>
          <a:lstStyle/>
          <a:p>
            <a:pPr defTabSz="457200"/>
            <a:r>
              <a:rPr lang="en-AU" sz="1200" b="1">
                <a:solidFill>
                  <a:srgbClr val="000000"/>
                </a:solidFill>
                <a:latin typeface="Arial" panose="020B0604020202020204"/>
              </a:rPr>
              <a:t>Workstream</a:t>
            </a:r>
          </a:p>
        </p:txBody>
      </p:sp>
      <p:sp>
        <p:nvSpPr>
          <p:cNvPr id="3" name="Rectangle: Rounded Corners 2">
            <a:extLst>
              <a:ext uri="{FF2B5EF4-FFF2-40B4-BE49-F238E27FC236}">
                <a16:creationId xmlns:a16="http://schemas.microsoft.com/office/drawing/2014/main" id="{EA358BFE-F7AF-493C-9E51-459B7CB045A9}"/>
              </a:ext>
            </a:extLst>
          </p:cNvPr>
          <p:cNvSpPr/>
          <p:nvPr/>
        </p:nvSpPr>
        <p:spPr>
          <a:xfrm>
            <a:off x="1416053" y="1801305"/>
            <a:ext cx="1602243" cy="8909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r>
              <a:rPr lang="en-AU" sz="1200" b="1">
                <a:solidFill>
                  <a:srgbClr val="FFFFFF"/>
                </a:solidFill>
                <a:latin typeface="Arial" panose="020B0604020202020204"/>
              </a:rPr>
              <a:t>Health</a:t>
            </a:r>
          </a:p>
        </p:txBody>
      </p:sp>
      <p:sp>
        <p:nvSpPr>
          <p:cNvPr id="19" name="Rectangle: Rounded Corners 18">
            <a:extLst>
              <a:ext uri="{FF2B5EF4-FFF2-40B4-BE49-F238E27FC236}">
                <a16:creationId xmlns:a16="http://schemas.microsoft.com/office/drawing/2014/main" id="{C69F07AA-C35A-43C3-85B7-396F87632D94}"/>
              </a:ext>
            </a:extLst>
          </p:cNvPr>
          <p:cNvSpPr/>
          <p:nvPr/>
        </p:nvSpPr>
        <p:spPr>
          <a:xfrm>
            <a:off x="1416053" y="2844935"/>
            <a:ext cx="1602243" cy="8909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r>
              <a:rPr lang="en-AU" sz="1200" b="1">
                <a:solidFill>
                  <a:srgbClr val="FFFFFF"/>
                </a:solidFill>
                <a:latin typeface="Arial" panose="020B0604020202020204"/>
              </a:rPr>
              <a:t>Environment</a:t>
            </a:r>
          </a:p>
        </p:txBody>
      </p:sp>
      <p:sp>
        <p:nvSpPr>
          <p:cNvPr id="20" name="Rectangle: Rounded Corners 19">
            <a:extLst>
              <a:ext uri="{FF2B5EF4-FFF2-40B4-BE49-F238E27FC236}">
                <a16:creationId xmlns:a16="http://schemas.microsoft.com/office/drawing/2014/main" id="{8E0A69A1-950F-46D3-9BAB-6DC106F99BB5}"/>
              </a:ext>
            </a:extLst>
          </p:cNvPr>
          <p:cNvSpPr/>
          <p:nvPr/>
        </p:nvSpPr>
        <p:spPr>
          <a:xfrm>
            <a:off x="1416053" y="3888565"/>
            <a:ext cx="1602243" cy="8909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r>
              <a:rPr lang="en-AU" sz="1200" b="1">
                <a:solidFill>
                  <a:srgbClr val="FFFFFF"/>
                </a:solidFill>
                <a:latin typeface="Arial" panose="020B0604020202020204"/>
              </a:rPr>
              <a:t>Education</a:t>
            </a:r>
          </a:p>
        </p:txBody>
      </p:sp>
      <p:sp>
        <p:nvSpPr>
          <p:cNvPr id="21" name="Rectangle: Rounded Corners 20">
            <a:extLst>
              <a:ext uri="{FF2B5EF4-FFF2-40B4-BE49-F238E27FC236}">
                <a16:creationId xmlns:a16="http://schemas.microsoft.com/office/drawing/2014/main" id="{FB53C144-4D96-465D-B3B8-82FE8C529F66}"/>
              </a:ext>
            </a:extLst>
          </p:cNvPr>
          <p:cNvSpPr/>
          <p:nvPr/>
        </p:nvSpPr>
        <p:spPr>
          <a:xfrm>
            <a:off x="3828159" y="2692275"/>
            <a:ext cx="1243952" cy="1153314"/>
          </a:xfrm>
          <a:prstGeom prst="roundRect">
            <a:avLst/>
          </a:prstGeom>
          <a:solidFill>
            <a:schemeClr val="bg2">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r>
              <a:rPr lang="en-AU" sz="1200" b="1">
                <a:solidFill>
                  <a:srgbClr val="000000"/>
                </a:solidFill>
                <a:latin typeface="Arial" panose="020B0604020202020204"/>
              </a:rPr>
              <a:t>Hypotheses to change</a:t>
            </a:r>
          </a:p>
        </p:txBody>
      </p:sp>
      <p:sp>
        <p:nvSpPr>
          <p:cNvPr id="24" name="TextBox 23">
            <a:extLst>
              <a:ext uri="{FF2B5EF4-FFF2-40B4-BE49-F238E27FC236}">
                <a16:creationId xmlns:a16="http://schemas.microsoft.com/office/drawing/2014/main" id="{3981D656-BEDF-4A2A-B6C5-08B58D28C6E0}"/>
              </a:ext>
            </a:extLst>
          </p:cNvPr>
          <p:cNvSpPr txBox="1"/>
          <p:nvPr/>
        </p:nvSpPr>
        <p:spPr>
          <a:xfrm>
            <a:off x="3761310" y="1484091"/>
            <a:ext cx="2334691" cy="184666"/>
          </a:xfrm>
          <a:prstGeom prst="rect">
            <a:avLst/>
          </a:prstGeom>
          <a:ln>
            <a:noFill/>
          </a:ln>
        </p:spPr>
        <p:txBody>
          <a:bodyPr vert="horz" wrap="square" lIns="0" tIns="0" rIns="0" bIns="0" rtlCol="0">
            <a:spAutoFit/>
          </a:bodyPr>
          <a:lstStyle/>
          <a:p>
            <a:pPr defTabSz="457200"/>
            <a:r>
              <a:rPr lang="en-AU" sz="1200" b="1">
                <a:solidFill>
                  <a:srgbClr val="000000"/>
                </a:solidFill>
                <a:latin typeface="Arial" panose="020B0604020202020204"/>
              </a:rPr>
              <a:t>Exemplar components </a:t>
            </a:r>
          </a:p>
        </p:txBody>
      </p:sp>
      <p:sp>
        <p:nvSpPr>
          <p:cNvPr id="25" name="Rectangle: Rounded Corners 24">
            <a:extLst>
              <a:ext uri="{FF2B5EF4-FFF2-40B4-BE49-F238E27FC236}">
                <a16:creationId xmlns:a16="http://schemas.microsoft.com/office/drawing/2014/main" id="{8F9767ED-BDD8-426F-AE04-ABBC17834C02}"/>
              </a:ext>
            </a:extLst>
          </p:cNvPr>
          <p:cNvSpPr/>
          <p:nvPr/>
        </p:nvSpPr>
        <p:spPr>
          <a:xfrm>
            <a:off x="5441491" y="2692275"/>
            <a:ext cx="1950956" cy="549894"/>
          </a:xfrm>
          <a:prstGeom prst="roundRect">
            <a:avLst/>
          </a:prstGeom>
          <a:solidFill>
            <a:schemeClr val="bg2">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r>
              <a:rPr lang="en-AU" sz="1200" b="1">
                <a:solidFill>
                  <a:srgbClr val="000000"/>
                </a:solidFill>
                <a:latin typeface="Arial" panose="020B0604020202020204"/>
              </a:rPr>
              <a:t>Activities/initiatives to create impact</a:t>
            </a:r>
          </a:p>
        </p:txBody>
      </p:sp>
      <p:sp>
        <p:nvSpPr>
          <p:cNvPr id="26" name="Rectangle: Rounded Corners 25">
            <a:extLst>
              <a:ext uri="{FF2B5EF4-FFF2-40B4-BE49-F238E27FC236}">
                <a16:creationId xmlns:a16="http://schemas.microsoft.com/office/drawing/2014/main" id="{B6EF6BCC-C302-427D-980B-68CBD9878EA6}"/>
              </a:ext>
            </a:extLst>
          </p:cNvPr>
          <p:cNvSpPr/>
          <p:nvPr/>
        </p:nvSpPr>
        <p:spPr>
          <a:xfrm>
            <a:off x="7785297" y="2496889"/>
            <a:ext cx="1089419" cy="280452"/>
          </a:xfrm>
          <a:prstGeom prst="roundRect">
            <a:avLst/>
          </a:prstGeom>
          <a:solidFill>
            <a:schemeClr val="bg2">
              <a:lumMod val="65000"/>
            </a:schemeClr>
          </a:solid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4290" rIns="36000" bIns="34290" numCol="1" spcCol="0" rtlCol="0" fromWordArt="0" anchor="ctr" anchorCtr="0" forceAA="0" compatLnSpc="1">
            <a:prstTxWarp prst="textNoShape">
              <a:avLst/>
            </a:prstTxWarp>
            <a:noAutofit/>
          </a:bodyPr>
          <a:lstStyle/>
          <a:p>
            <a:pPr defTabSz="457200"/>
            <a:r>
              <a:rPr lang="en-AU" sz="1200" b="1">
                <a:solidFill>
                  <a:srgbClr val="000000"/>
                </a:solidFill>
                <a:latin typeface="Arial" panose="020B0604020202020204"/>
              </a:rPr>
              <a:t>Horizon 1</a:t>
            </a:r>
          </a:p>
        </p:txBody>
      </p:sp>
      <p:sp>
        <p:nvSpPr>
          <p:cNvPr id="27" name="Rectangle: Rounded Corners 26">
            <a:extLst>
              <a:ext uri="{FF2B5EF4-FFF2-40B4-BE49-F238E27FC236}">
                <a16:creationId xmlns:a16="http://schemas.microsoft.com/office/drawing/2014/main" id="{AE9F6115-B131-40DE-AC57-69FF4F755BE8}"/>
              </a:ext>
            </a:extLst>
          </p:cNvPr>
          <p:cNvSpPr/>
          <p:nvPr/>
        </p:nvSpPr>
        <p:spPr>
          <a:xfrm>
            <a:off x="7782084" y="2829871"/>
            <a:ext cx="1092631" cy="280452"/>
          </a:xfrm>
          <a:prstGeom prst="roundRect">
            <a:avLst/>
          </a:prstGeom>
          <a:solidFill>
            <a:schemeClr val="bg2">
              <a:lumMod val="65000"/>
            </a:schemeClr>
          </a:solid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4290" rIns="36000" bIns="34290" numCol="1" spcCol="0" rtlCol="0" fromWordArt="0" anchor="ctr" anchorCtr="0" forceAA="0" compatLnSpc="1">
            <a:prstTxWarp prst="textNoShape">
              <a:avLst/>
            </a:prstTxWarp>
            <a:noAutofit/>
          </a:bodyPr>
          <a:lstStyle/>
          <a:p>
            <a:pPr defTabSz="457200"/>
            <a:r>
              <a:rPr lang="en-AU" sz="1200" b="1">
                <a:solidFill>
                  <a:srgbClr val="000000"/>
                </a:solidFill>
                <a:latin typeface="Arial" panose="020B0604020202020204"/>
              </a:rPr>
              <a:t>Horizon 2</a:t>
            </a:r>
          </a:p>
        </p:txBody>
      </p:sp>
      <p:sp>
        <p:nvSpPr>
          <p:cNvPr id="31" name="Rectangle: Rounded Corners 30">
            <a:extLst>
              <a:ext uri="{FF2B5EF4-FFF2-40B4-BE49-F238E27FC236}">
                <a16:creationId xmlns:a16="http://schemas.microsoft.com/office/drawing/2014/main" id="{880432A1-3CF7-48D3-BA16-4B85B0C00307}"/>
              </a:ext>
            </a:extLst>
          </p:cNvPr>
          <p:cNvSpPr/>
          <p:nvPr/>
        </p:nvSpPr>
        <p:spPr>
          <a:xfrm>
            <a:off x="7782083" y="3155372"/>
            <a:ext cx="1092631" cy="280451"/>
          </a:xfrm>
          <a:prstGeom prst="roundRect">
            <a:avLst/>
          </a:prstGeom>
          <a:solidFill>
            <a:schemeClr val="bg2">
              <a:lumMod val="65000"/>
            </a:schemeClr>
          </a:solid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4290" rIns="36000" bIns="34290" numCol="1" spcCol="0" rtlCol="0" fromWordArt="0" anchor="ctr" anchorCtr="0" forceAA="0" compatLnSpc="1">
            <a:prstTxWarp prst="textNoShape">
              <a:avLst/>
            </a:prstTxWarp>
            <a:noAutofit/>
          </a:bodyPr>
          <a:lstStyle/>
          <a:p>
            <a:pPr defTabSz="457200"/>
            <a:r>
              <a:rPr lang="en-AU" sz="1200" b="1">
                <a:solidFill>
                  <a:srgbClr val="000000"/>
                </a:solidFill>
                <a:latin typeface="Arial" panose="020B0604020202020204"/>
              </a:rPr>
              <a:t>Horizon 3</a:t>
            </a:r>
          </a:p>
        </p:txBody>
      </p:sp>
      <p:cxnSp>
        <p:nvCxnSpPr>
          <p:cNvPr id="5" name="Straight Arrow Connector 4">
            <a:extLst>
              <a:ext uri="{FF2B5EF4-FFF2-40B4-BE49-F238E27FC236}">
                <a16:creationId xmlns:a16="http://schemas.microsoft.com/office/drawing/2014/main" id="{7D71FE25-2E09-4887-840E-9F4A63B441EC}"/>
              </a:ext>
            </a:extLst>
          </p:cNvPr>
          <p:cNvCxnSpPr>
            <a:cxnSpLocks/>
            <a:stCxn id="25" idx="3"/>
            <a:endCxn id="26" idx="1"/>
          </p:cNvCxnSpPr>
          <p:nvPr/>
        </p:nvCxnSpPr>
        <p:spPr>
          <a:xfrm flipV="1">
            <a:off x="7392448" y="2637116"/>
            <a:ext cx="392849" cy="330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68DCC84-26BD-4287-B49A-411953A8BAA1}"/>
              </a:ext>
            </a:extLst>
          </p:cNvPr>
          <p:cNvCxnSpPr>
            <a:cxnSpLocks/>
            <a:stCxn id="25" idx="3"/>
            <a:endCxn id="27" idx="1"/>
          </p:cNvCxnSpPr>
          <p:nvPr/>
        </p:nvCxnSpPr>
        <p:spPr>
          <a:xfrm>
            <a:off x="7392447" y="2967223"/>
            <a:ext cx="389636" cy="2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434D7C9-50BE-4F9F-9088-6FB90A750B8C}"/>
              </a:ext>
            </a:extLst>
          </p:cNvPr>
          <p:cNvCxnSpPr>
            <a:cxnSpLocks/>
            <a:stCxn id="25" idx="3"/>
            <a:endCxn id="31" idx="1"/>
          </p:cNvCxnSpPr>
          <p:nvPr/>
        </p:nvCxnSpPr>
        <p:spPr>
          <a:xfrm>
            <a:off x="7392448" y="2967223"/>
            <a:ext cx="389635" cy="328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6F535126-3AA6-43FE-BC5B-13B9E353C5AB}"/>
              </a:ext>
            </a:extLst>
          </p:cNvPr>
          <p:cNvSpPr/>
          <p:nvPr/>
        </p:nvSpPr>
        <p:spPr>
          <a:xfrm rot="5400000">
            <a:off x="1982251" y="3031731"/>
            <a:ext cx="2981593" cy="51531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endParaRPr lang="en-AU" sz="1200" b="1">
              <a:solidFill>
                <a:srgbClr val="FFFFFF"/>
              </a:solidFill>
              <a:latin typeface="Arial" panose="020B0604020202020204"/>
            </a:endParaRPr>
          </a:p>
        </p:txBody>
      </p:sp>
      <p:sp>
        <p:nvSpPr>
          <p:cNvPr id="46" name="Rectangle: Rounded Corners 45">
            <a:extLst>
              <a:ext uri="{FF2B5EF4-FFF2-40B4-BE49-F238E27FC236}">
                <a16:creationId xmlns:a16="http://schemas.microsoft.com/office/drawing/2014/main" id="{7A8D00EE-66F4-4A7D-80F4-D86719F460F6}"/>
              </a:ext>
            </a:extLst>
          </p:cNvPr>
          <p:cNvSpPr/>
          <p:nvPr/>
        </p:nvSpPr>
        <p:spPr>
          <a:xfrm>
            <a:off x="5441491" y="3295695"/>
            <a:ext cx="1950956" cy="549894"/>
          </a:xfrm>
          <a:prstGeom prst="roundRect">
            <a:avLst/>
          </a:prstGeom>
          <a:solidFill>
            <a:schemeClr val="bg2">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r>
              <a:rPr lang="en-AU" sz="1200" b="1">
                <a:solidFill>
                  <a:srgbClr val="000000"/>
                </a:solidFill>
                <a:latin typeface="Arial" panose="020B0604020202020204"/>
              </a:rPr>
              <a:t>Input/output/outcome/</a:t>
            </a:r>
            <a:br>
              <a:rPr lang="en-AU" sz="1200" b="1">
                <a:solidFill>
                  <a:srgbClr val="000000"/>
                </a:solidFill>
                <a:latin typeface="Arial" panose="020B0604020202020204"/>
              </a:rPr>
            </a:br>
            <a:r>
              <a:rPr lang="en-AU" sz="1200" b="1">
                <a:solidFill>
                  <a:srgbClr val="000000"/>
                </a:solidFill>
                <a:latin typeface="Arial" panose="020B0604020202020204"/>
              </a:rPr>
              <a:t>impact measures of attribution</a:t>
            </a:r>
          </a:p>
        </p:txBody>
      </p:sp>
      <p:sp>
        <p:nvSpPr>
          <p:cNvPr id="55" name="Isosceles Triangle 54">
            <a:extLst>
              <a:ext uri="{FF2B5EF4-FFF2-40B4-BE49-F238E27FC236}">
                <a16:creationId xmlns:a16="http://schemas.microsoft.com/office/drawing/2014/main" id="{DFE34FCB-0CA2-4305-BCCD-93988E6FD4C9}"/>
              </a:ext>
            </a:extLst>
          </p:cNvPr>
          <p:cNvSpPr/>
          <p:nvPr/>
        </p:nvSpPr>
        <p:spPr>
          <a:xfrm rot="5400000">
            <a:off x="4719475" y="3142703"/>
            <a:ext cx="1147824" cy="29123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endParaRPr lang="en-AU" sz="1200" b="1">
              <a:solidFill>
                <a:srgbClr val="FFFFFF"/>
              </a:solidFill>
              <a:latin typeface="Arial" panose="020B0604020202020204"/>
            </a:endParaRPr>
          </a:p>
        </p:txBody>
      </p:sp>
      <p:sp>
        <p:nvSpPr>
          <p:cNvPr id="56" name="Isosceles Triangle 55">
            <a:extLst>
              <a:ext uri="{FF2B5EF4-FFF2-40B4-BE49-F238E27FC236}">
                <a16:creationId xmlns:a16="http://schemas.microsoft.com/office/drawing/2014/main" id="{52FBCD99-C56C-4BB0-8C65-7F97B831159E}"/>
              </a:ext>
            </a:extLst>
          </p:cNvPr>
          <p:cNvSpPr/>
          <p:nvPr/>
        </p:nvSpPr>
        <p:spPr>
          <a:xfrm rot="5400000">
            <a:off x="8577483" y="2974812"/>
            <a:ext cx="1348693" cy="3928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endParaRPr lang="en-AU" sz="1200" b="1">
              <a:solidFill>
                <a:srgbClr val="FFFFFF"/>
              </a:solidFill>
              <a:latin typeface="Arial" panose="020B0604020202020204"/>
            </a:endParaRPr>
          </a:p>
        </p:txBody>
      </p:sp>
      <p:sp>
        <p:nvSpPr>
          <p:cNvPr id="57" name="Rectangle 56">
            <a:extLst>
              <a:ext uri="{FF2B5EF4-FFF2-40B4-BE49-F238E27FC236}">
                <a16:creationId xmlns:a16="http://schemas.microsoft.com/office/drawing/2014/main" id="{04C8A195-A90A-42FB-94E6-75634C988EAA}"/>
              </a:ext>
            </a:extLst>
          </p:cNvPr>
          <p:cNvSpPr/>
          <p:nvPr/>
        </p:nvSpPr>
        <p:spPr>
          <a:xfrm>
            <a:off x="9506484" y="1797941"/>
            <a:ext cx="1499905" cy="2981593"/>
          </a:xfrm>
          <a:prstGeom prst="rect">
            <a:avLst/>
          </a:prstGeom>
          <a:solidFill>
            <a:schemeClr val="bg2">
              <a:lumMod val="5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200"/>
            <a:r>
              <a:rPr lang="en-AU" sz="1200" b="1">
                <a:solidFill>
                  <a:srgbClr val="FFFFFF"/>
                </a:solidFill>
                <a:latin typeface="Arial" panose="020B0604020202020204"/>
              </a:rPr>
              <a:t>Societal impact</a:t>
            </a:r>
          </a:p>
        </p:txBody>
      </p:sp>
      <p:cxnSp>
        <p:nvCxnSpPr>
          <p:cNvPr id="62" name="Straight Connector 61">
            <a:extLst>
              <a:ext uri="{FF2B5EF4-FFF2-40B4-BE49-F238E27FC236}">
                <a16:creationId xmlns:a16="http://schemas.microsoft.com/office/drawing/2014/main" id="{C4E1C44B-95B7-4FB5-95A7-37033F19FB01}"/>
              </a:ext>
            </a:extLst>
          </p:cNvPr>
          <p:cNvCxnSpPr>
            <a:cxnSpLocks/>
          </p:cNvCxnSpPr>
          <p:nvPr/>
        </p:nvCxnSpPr>
        <p:spPr>
          <a:xfrm>
            <a:off x="1416051" y="1668757"/>
            <a:ext cx="17262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2364EFF-1B19-4106-B614-9E76D76E9447}"/>
              </a:ext>
            </a:extLst>
          </p:cNvPr>
          <p:cNvCxnSpPr>
            <a:cxnSpLocks/>
          </p:cNvCxnSpPr>
          <p:nvPr/>
        </p:nvCxnSpPr>
        <p:spPr>
          <a:xfrm>
            <a:off x="3761309" y="1676506"/>
            <a:ext cx="7245078"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D34F113-77D8-4B1D-9384-47975278C5E3}"/>
              </a:ext>
            </a:extLst>
          </p:cNvPr>
          <p:cNvSpPr/>
          <p:nvPr/>
        </p:nvSpPr>
        <p:spPr>
          <a:xfrm>
            <a:off x="1486958" y="5189009"/>
            <a:ext cx="9519430" cy="518165"/>
          </a:xfrm>
          <a:prstGeom prst="roundRect">
            <a:avLst/>
          </a:prstGeom>
          <a:solidFill>
            <a:schemeClr val="bg1"/>
          </a:solid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200"/>
            <a:r>
              <a:rPr lang="en-AU" sz="1200" b="1">
                <a:solidFill>
                  <a:srgbClr val="000000"/>
                </a:solidFill>
                <a:latin typeface="Arial" panose="020B0604020202020204"/>
              </a:rPr>
              <a:t>Data modelling visualisation dashboard demonstrating </a:t>
            </a:r>
            <a:br>
              <a:rPr lang="en-AU" sz="1200" b="1">
                <a:solidFill>
                  <a:srgbClr val="000000"/>
                </a:solidFill>
                <a:latin typeface="Arial" panose="020B0604020202020204"/>
              </a:rPr>
            </a:br>
            <a:r>
              <a:rPr lang="en-AU" sz="1200" b="1">
                <a:solidFill>
                  <a:srgbClr val="000000"/>
                </a:solidFill>
                <a:latin typeface="Arial" panose="020B0604020202020204"/>
              </a:rPr>
              <a:t>scale of impact</a:t>
            </a:r>
          </a:p>
        </p:txBody>
      </p:sp>
      <p:sp>
        <p:nvSpPr>
          <p:cNvPr id="4" name="TextBox 3">
            <a:extLst>
              <a:ext uri="{FF2B5EF4-FFF2-40B4-BE49-F238E27FC236}">
                <a16:creationId xmlns:a16="http://schemas.microsoft.com/office/drawing/2014/main" id="{93EF207F-21B2-49CC-A6DF-CF94AF9F6D5A}"/>
              </a:ext>
            </a:extLst>
          </p:cNvPr>
          <p:cNvSpPr txBox="1"/>
          <p:nvPr/>
        </p:nvSpPr>
        <p:spPr>
          <a:xfrm>
            <a:off x="1486959" y="4926337"/>
            <a:ext cx="1973039" cy="184666"/>
          </a:xfrm>
          <a:prstGeom prst="rect">
            <a:avLst/>
          </a:prstGeom>
          <a:ln>
            <a:noFill/>
          </a:ln>
        </p:spPr>
        <p:txBody>
          <a:bodyPr vert="horz" wrap="square" lIns="0" tIns="0" rIns="0" bIns="0" rtlCol="0">
            <a:spAutoFit/>
          </a:bodyPr>
          <a:lstStyle/>
          <a:p>
            <a:pPr defTabSz="457200"/>
            <a:r>
              <a:rPr lang="en-AU" sz="1200" b="1">
                <a:solidFill>
                  <a:srgbClr val="000000"/>
                </a:solidFill>
                <a:latin typeface="Arial" panose="020B0604020202020204"/>
              </a:rPr>
              <a:t>Desired project output</a:t>
            </a:r>
          </a:p>
        </p:txBody>
      </p:sp>
      <p:cxnSp>
        <p:nvCxnSpPr>
          <p:cNvPr id="30" name="Straight Connector 29">
            <a:extLst>
              <a:ext uri="{FF2B5EF4-FFF2-40B4-BE49-F238E27FC236}">
                <a16:creationId xmlns:a16="http://schemas.microsoft.com/office/drawing/2014/main" id="{A99AFD7E-F43D-4710-BD75-7DFEC2106522}"/>
              </a:ext>
            </a:extLst>
          </p:cNvPr>
          <p:cNvCxnSpPr>
            <a:cxnSpLocks/>
          </p:cNvCxnSpPr>
          <p:nvPr/>
        </p:nvCxnSpPr>
        <p:spPr>
          <a:xfrm>
            <a:off x="1486959" y="5111003"/>
            <a:ext cx="2058279"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952338C-72DC-49A6-B848-7D62293EAEB7}"/>
              </a:ext>
            </a:extLst>
          </p:cNvPr>
          <p:cNvSpPr txBox="1"/>
          <p:nvPr/>
        </p:nvSpPr>
        <p:spPr>
          <a:xfrm>
            <a:off x="3828159" y="2030447"/>
            <a:ext cx="1243952" cy="369332"/>
          </a:xfrm>
          <a:prstGeom prst="rect">
            <a:avLst/>
          </a:prstGeom>
          <a:ln>
            <a:noFill/>
          </a:ln>
        </p:spPr>
        <p:txBody>
          <a:bodyPr vert="horz" wrap="square" lIns="0" tIns="0" rIns="0" bIns="0" rtlCol="0">
            <a:spAutoFit/>
          </a:bodyPr>
          <a:lstStyle/>
          <a:p>
            <a:pPr defTabSz="457200"/>
            <a:r>
              <a:rPr lang="en-AU" sz="1200" b="1">
                <a:solidFill>
                  <a:srgbClr val="000000"/>
                </a:solidFill>
                <a:latin typeface="Arial" panose="020B0604020202020204"/>
              </a:rPr>
              <a:t>The change we want to make</a:t>
            </a:r>
          </a:p>
        </p:txBody>
      </p:sp>
      <p:sp>
        <p:nvSpPr>
          <p:cNvPr id="33" name="TextBox 32">
            <a:extLst>
              <a:ext uri="{FF2B5EF4-FFF2-40B4-BE49-F238E27FC236}">
                <a16:creationId xmlns:a16="http://schemas.microsoft.com/office/drawing/2014/main" id="{395E4FAE-7E12-4623-9444-33F3E78C4354}"/>
              </a:ext>
            </a:extLst>
          </p:cNvPr>
          <p:cNvSpPr txBox="1"/>
          <p:nvPr/>
        </p:nvSpPr>
        <p:spPr>
          <a:xfrm>
            <a:off x="5394120" y="2030447"/>
            <a:ext cx="1678764" cy="369332"/>
          </a:xfrm>
          <a:prstGeom prst="rect">
            <a:avLst/>
          </a:prstGeom>
          <a:ln>
            <a:noFill/>
          </a:ln>
        </p:spPr>
        <p:txBody>
          <a:bodyPr vert="horz" wrap="square" lIns="0" tIns="0" rIns="0" bIns="0" rtlCol="0">
            <a:spAutoFit/>
          </a:bodyPr>
          <a:lstStyle/>
          <a:p>
            <a:pPr defTabSz="457200"/>
            <a:r>
              <a:rPr lang="en-AU" sz="1200" b="1">
                <a:solidFill>
                  <a:srgbClr val="000000"/>
                </a:solidFill>
                <a:latin typeface="Arial" panose="020B0604020202020204"/>
              </a:rPr>
              <a:t>How we will make and measure impact</a:t>
            </a:r>
          </a:p>
        </p:txBody>
      </p:sp>
      <p:sp>
        <p:nvSpPr>
          <p:cNvPr id="35" name="TextBox 34">
            <a:extLst>
              <a:ext uri="{FF2B5EF4-FFF2-40B4-BE49-F238E27FC236}">
                <a16:creationId xmlns:a16="http://schemas.microsoft.com/office/drawing/2014/main" id="{F5E9D344-B15F-4919-A915-2DA37FF38723}"/>
              </a:ext>
            </a:extLst>
          </p:cNvPr>
          <p:cNvSpPr txBox="1"/>
          <p:nvPr/>
        </p:nvSpPr>
        <p:spPr>
          <a:xfrm>
            <a:off x="7769491" y="2030446"/>
            <a:ext cx="1285913" cy="369332"/>
          </a:xfrm>
          <a:prstGeom prst="rect">
            <a:avLst/>
          </a:prstGeom>
          <a:ln>
            <a:noFill/>
          </a:ln>
        </p:spPr>
        <p:txBody>
          <a:bodyPr vert="horz" wrap="square" lIns="0" tIns="0" rIns="0" bIns="0" rtlCol="0">
            <a:spAutoFit/>
          </a:bodyPr>
          <a:lstStyle/>
          <a:p>
            <a:pPr defTabSz="457200"/>
            <a:r>
              <a:rPr lang="en-AU" sz="1200" b="1">
                <a:solidFill>
                  <a:srgbClr val="000000"/>
                </a:solidFill>
                <a:latin typeface="Arial" panose="020B0604020202020204"/>
              </a:rPr>
              <a:t>Timeframe for impact</a:t>
            </a:r>
          </a:p>
        </p:txBody>
      </p:sp>
      <p:cxnSp>
        <p:nvCxnSpPr>
          <p:cNvPr id="36" name="Straight Connector 35">
            <a:extLst>
              <a:ext uri="{FF2B5EF4-FFF2-40B4-BE49-F238E27FC236}">
                <a16:creationId xmlns:a16="http://schemas.microsoft.com/office/drawing/2014/main" id="{7F087AF8-AF01-4E4D-951B-C404F7A42292}"/>
              </a:ext>
            </a:extLst>
          </p:cNvPr>
          <p:cNvCxnSpPr>
            <a:cxnSpLocks/>
          </p:cNvCxnSpPr>
          <p:nvPr/>
        </p:nvCxnSpPr>
        <p:spPr>
          <a:xfrm>
            <a:off x="3828159" y="2399778"/>
            <a:ext cx="12439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B5B4F0F-275F-409E-A626-83E6B5A8311D}"/>
              </a:ext>
            </a:extLst>
          </p:cNvPr>
          <p:cNvCxnSpPr>
            <a:cxnSpLocks/>
          </p:cNvCxnSpPr>
          <p:nvPr/>
        </p:nvCxnSpPr>
        <p:spPr>
          <a:xfrm>
            <a:off x="5394121" y="2399778"/>
            <a:ext cx="19983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174AA2-CD75-438D-AE83-D0EB77E12511}"/>
              </a:ext>
            </a:extLst>
          </p:cNvPr>
          <p:cNvCxnSpPr>
            <a:cxnSpLocks/>
          </p:cNvCxnSpPr>
          <p:nvPr/>
        </p:nvCxnSpPr>
        <p:spPr>
          <a:xfrm>
            <a:off x="7769491" y="2399778"/>
            <a:ext cx="110522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76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69557" y="72266"/>
            <a:ext cx="9200091" cy="332399"/>
          </a:xfrm>
        </p:spPr>
        <p:txBody>
          <a:bodyPr/>
          <a:lstStyle/>
          <a:p>
            <a:r>
              <a:rPr lang="en-US" dirty="0"/>
              <a:t>Tasmania is an island community of approximately 535,000</a:t>
            </a:r>
          </a:p>
        </p:txBody>
      </p:sp>
      <p:sp>
        <p:nvSpPr>
          <p:cNvPr id="9" name="Content Placeholder 8"/>
          <p:cNvSpPr>
            <a:spLocks noGrp="1"/>
          </p:cNvSpPr>
          <p:nvPr>
            <p:ph type="body" sz="quarter" idx="17"/>
          </p:nvPr>
        </p:nvSpPr>
        <p:spPr>
          <a:xfrm>
            <a:off x="7576620" y="1452954"/>
            <a:ext cx="2721006" cy="3228558"/>
          </a:xfrm>
          <a:prstGeom prst="roundRect">
            <a:avLst/>
          </a:prstGeom>
          <a:solidFill>
            <a:schemeClr val="accent1"/>
          </a:solidFill>
        </p:spPr>
        <p:txBody>
          <a:bodyPr/>
          <a:lstStyle/>
          <a:p>
            <a:r>
              <a:rPr lang="en-AU" sz="1400" dirty="0">
                <a:solidFill>
                  <a:schemeClr val="bg1"/>
                </a:solidFill>
              </a:rPr>
              <a:t>Key insights:</a:t>
            </a:r>
          </a:p>
          <a:p>
            <a:pPr marL="171450" indent="-171450">
              <a:buFont typeface="Arial" panose="020B0604020202020204" pitchFamily="34" charset="0"/>
              <a:buChar char="•"/>
            </a:pPr>
            <a:r>
              <a:rPr lang="en-AU" sz="1400" dirty="0">
                <a:solidFill>
                  <a:schemeClr val="bg1"/>
                </a:solidFill>
              </a:rPr>
              <a:t>The remaining ~41,000 people reside on the West and South-East coasts of Tasmania</a:t>
            </a:r>
            <a:endParaRPr lang="en-US" sz="1400" dirty="0">
              <a:solidFill>
                <a:schemeClr val="bg1"/>
              </a:solidFill>
            </a:endParaRPr>
          </a:p>
          <a:p>
            <a:pPr marL="171450" indent="-171450">
              <a:buFont typeface="Arial" panose="020B0604020202020204" pitchFamily="34" charset="0"/>
              <a:buChar char="•"/>
            </a:pPr>
            <a:r>
              <a:rPr lang="en-AU" sz="1400" dirty="0">
                <a:solidFill>
                  <a:schemeClr val="bg1"/>
                </a:solidFill>
              </a:rPr>
              <a:t>98% of Tasmanians live within the ‘inner regional’ or ‘outer regional’ national population categories (2% ‘remote’ or ‘very remote’)</a:t>
            </a:r>
          </a:p>
          <a:p>
            <a:pPr marL="171450" indent="-171450">
              <a:buFont typeface="Arial" panose="020B0604020202020204" pitchFamily="34" charset="0"/>
              <a:buChar char="•"/>
            </a:pPr>
            <a:r>
              <a:rPr lang="en-AU" sz="1400" dirty="0">
                <a:solidFill>
                  <a:schemeClr val="bg1"/>
                </a:solidFill>
              </a:rPr>
              <a:t>The population is relatively stable</a:t>
            </a:r>
          </a:p>
        </p:txBody>
      </p:sp>
      <p:pic>
        <p:nvPicPr>
          <p:cNvPr id="13" name="Picture 12" descr="tasmania-35589.png"/>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919536" y="620688"/>
            <a:ext cx="4608512" cy="5503254"/>
          </a:xfrm>
          <a:prstGeom prst="rect">
            <a:avLst/>
          </a:prstGeom>
        </p:spPr>
      </p:pic>
      <p:sp>
        <p:nvSpPr>
          <p:cNvPr id="2" name="Oval 1"/>
          <p:cNvSpPr/>
          <p:nvPr/>
        </p:nvSpPr>
        <p:spPr>
          <a:xfrm>
            <a:off x="4295800" y="2852936"/>
            <a:ext cx="216024" cy="216024"/>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Arial" panose="020B0604020202020204"/>
            </a:endParaRPr>
          </a:p>
        </p:txBody>
      </p:sp>
      <p:sp>
        <p:nvSpPr>
          <p:cNvPr id="10" name="Oval 9"/>
          <p:cNvSpPr/>
          <p:nvPr/>
        </p:nvSpPr>
        <p:spPr>
          <a:xfrm>
            <a:off x="4871864" y="5157192"/>
            <a:ext cx="216024" cy="216024"/>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Arial" panose="020B0604020202020204"/>
            </a:endParaRPr>
          </a:p>
        </p:txBody>
      </p:sp>
      <p:sp>
        <p:nvSpPr>
          <p:cNvPr id="11" name="Oval 10"/>
          <p:cNvSpPr/>
          <p:nvPr/>
        </p:nvSpPr>
        <p:spPr>
          <a:xfrm>
            <a:off x="4871864" y="3068960"/>
            <a:ext cx="216024" cy="216024"/>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Arial" panose="020B0604020202020204"/>
            </a:endParaRPr>
          </a:p>
        </p:txBody>
      </p:sp>
      <p:sp>
        <p:nvSpPr>
          <p:cNvPr id="12" name="Oval 11"/>
          <p:cNvSpPr/>
          <p:nvPr/>
        </p:nvSpPr>
        <p:spPr>
          <a:xfrm>
            <a:off x="3719736" y="2636912"/>
            <a:ext cx="216024" cy="216024"/>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Arial" panose="020B0604020202020204"/>
            </a:endParaRPr>
          </a:p>
        </p:txBody>
      </p:sp>
      <p:sp>
        <p:nvSpPr>
          <p:cNvPr id="7" name="Line Callout 2 (Accent Bar) 6"/>
          <p:cNvSpPr/>
          <p:nvPr/>
        </p:nvSpPr>
        <p:spPr>
          <a:xfrm flipH="1">
            <a:off x="3143672" y="3212976"/>
            <a:ext cx="1512168" cy="648072"/>
          </a:xfrm>
          <a:prstGeom prst="roundRect">
            <a:avLst/>
          </a:prstGeom>
          <a:solidFill>
            <a:schemeClr val="accent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dirty="0">
                <a:solidFill>
                  <a:srgbClr val="FFFFFF"/>
                </a:solidFill>
                <a:latin typeface="Arial" panose="020B0604020202020204"/>
              </a:rPr>
              <a:t>LAUNCESTON </a:t>
            </a:r>
          </a:p>
          <a:p>
            <a:pPr algn="ctr" defTabSz="457200"/>
            <a:r>
              <a:rPr lang="en-US" dirty="0">
                <a:solidFill>
                  <a:srgbClr val="FFFFFF"/>
                </a:solidFill>
                <a:latin typeface="Arial" panose="020B0604020202020204"/>
              </a:rPr>
              <a:t>~146,000</a:t>
            </a:r>
          </a:p>
        </p:txBody>
      </p:sp>
      <p:sp>
        <p:nvSpPr>
          <p:cNvPr id="15" name="Line Callout 2 (Accent Bar) 14"/>
          <p:cNvSpPr/>
          <p:nvPr/>
        </p:nvSpPr>
        <p:spPr>
          <a:xfrm flipH="1">
            <a:off x="2675620" y="980728"/>
            <a:ext cx="1152128" cy="648072"/>
          </a:xfrm>
          <a:prstGeom prst="roundRect">
            <a:avLst/>
          </a:prstGeom>
          <a:solidFill>
            <a:schemeClr val="accent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dirty="0">
                <a:solidFill>
                  <a:srgbClr val="FFFFFF"/>
                </a:solidFill>
                <a:latin typeface="Arial" panose="020B0604020202020204"/>
              </a:rPr>
              <a:t>BURNIE</a:t>
            </a:r>
          </a:p>
          <a:p>
            <a:pPr algn="ctr" defTabSz="457200"/>
            <a:r>
              <a:rPr lang="en-US" dirty="0">
                <a:solidFill>
                  <a:srgbClr val="FFFFFF"/>
                </a:solidFill>
                <a:latin typeface="Arial" panose="020B0604020202020204"/>
              </a:rPr>
              <a:t>~49,000</a:t>
            </a:r>
          </a:p>
        </p:txBody>
      </p:sp>
      <p:sp>
        <p:nvSpPr>
          <p:cNvPr id="17" name="Line Callout 2 (Accent Bar) 16"/>
          <p:cNvSpPr/>
          <p:nvPr/>
        </p:nvSpPr>
        <p:spPr>
          <a:xfrm>
            <a:off x="4615582" y="1988840"/>
            <a:ext cx="1417133" cy="648072"/>
          </a:xfrm>
          <a:prstGeom prst="roundRect">
            <a:avLst/>
          </a:prstGeom>
          <a:solidFill>
            <a:schemeClr val="accent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dirty="0">
                <a:solidFill>
                  <a:srgbClr val="FFFFFF"/>
                </a:solidFill>
                <a:latin typeface="Arial" panose="020B0604020202020204"/>
              </a:rPr>
              <a:t>DEVONPORT</a:t>
            </a:r>
          </a:p>
          <a:p>
            <a:pPr algn="ctr" defTabSz="457200"/>
            <a:r>
              <a:rPr lang="en-US" dirty="0">
                <a:solidFill>
                  <a:srgbClr val="FFFFFF"/>
                </a:solidFill>
                <a:latin typeface="Arial" panose="020B0604020202020204"/>
              </a:rPr>
              <a:t>~46,000</a:t>
            </a:r>
          </a:p>
        </p:txBody>
      </p:sp>
      <p:sp>
        <p:nvSpPr>
          <p:cNvPr id="18" name="Line Callout 2 (Accent Bar) 17"/>
          <p:cNvSpPr/>
          <p:nvPr/>
        </p:nvSpPr>
        <p:spPr>
          <a:xfrm>
            <a:off x="6240016" y="5085184"/>
            <a:ext cx="1368152" cy="648072"/>
          </a:xfrm>
          <a:prstGeom prst="roundRect">
            <a:avLst/>
          </a:prstGeom>
          <a:solidFill>
            <a:schemeClr val="accent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dirty="0">
                <a:solidFill>
                  <a:srgbClr val="FFFFFF"/>
                </a:solidFill>
                <a:latin typeface="Arial" panose="020B0604020202020204"/>
              </a:rPr>
              <a:t>HOBART</a:t>
            </a:r>
          </a:p>
          <a:p>
            <a:pPr algn="ctr" defTabSz="457200"/>
            <a:r>
              <a:rPr lang="en-US" dirty="0">
                <a:solidFill>
                  <a:srgbClr val="FFFFFF"/>
                </a:solidFill>
                <a:latin typeface="Arial" panose="020B0604020202020204"/>
              </a:rPr>
              <a:t>~236,000</a:t>
            </a:r>
          </a:p>
        </p:txBody>
      </p:sp>
      <p:sp>
        <p:nvSpPr>
          <p:cNvPr id="19" name="Rectangle 18"/>
          <p:cNvSpPr/>
          <p:nvPr/>
        </p:nvSpPr>
        <p:spPr>
          <a:xfrm>
            <a:off x="1312235" y="6611780"/>
            <a:ext cx="5175042" cy="246221"/>
          </a:xfrm>
          <a:prstGeom prst="rect">
            <a:avLst/>
          </a:prstGeom>
        </p:spPr>
        <p:txBody>
          <a:bodyPr wrap="square">
            <a:spAutoFit/>
          </a:bodyPr>
          <a:lstStyle/>
          <a:p>
            <a:pPr defTabSz="457200">
              <a:defRPr/>
            </a:pPr>
            <a:r>
              <a:rPr lang="en-US" sz="1000" dirty="0">
                <a:solidFill>
                  <a:srgbClr val="000000"/>
                </a:solidFill>
                <a:latin typeface="Arial" panose="020B0604020202020204"/>
              </a:rPr>
              <a:t>SOURCE: Regional population growth, abs cat no 3218.0, 2018/19</a:t>
            </a:r>
          </a:p>
        </p:txBody>
      </p:sp>
      <p:cxnSp>
        <p:nvCxnSpPr>
          <p:cNvPr id="6" name="Connector: Elbow 5">
            <a:extLst>
              <a:ext uri="{FF2B5EF4-FFF2-40B4-BE49-F238E27FC236}">
                <a16:creationId xmlns:a16="http://schemas.microsoft.com/office/drawing/2014/main" id="{CC1C7FD0-72F4-40F0-A344-183EAA7CAEDC}"/>
              </a:ext>
            </a:extLst>
          </p:cNvPr>
          <p:cNvCxnSpPr>
            <a:stCxn id="12" idx="0"/>
            <a:endCxn id="15" idx="2"/>
          </p:cNvCxnSpPr>
          <p:nvPr/>
        </p:nvCxnSpPr>
        <p:spPr>
          <a:xfrm rot="16200000" flipV="1">
            <a:off x="3035660" y="1844824"/>
            <a:ext cx="1008112" cy="576064"/>
          </a:xfrm>
          <a:prstGeom prst="bentConnector3">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DC8B00CF-0214-4834-9EAC-8F4EBCC80A42}"/>
              </a:ext>
            </a:extLst>
          </p:cNvPr>
          <p:cNvCxnSpPr>
            <a:cxnSpLocks/>
            <a:stCxn id="2" idx="0"/>
            <a:endCxn id="17" idx="1"/>
          </p:cNvCxnSpPr>
          <p:nvPr/>
        </p:nvCxnSpPr>
        <p:spPr>
          <a:xfrm rot="5400000" flipH="1" flipV="1">
            <a:off x="4239666" y="2477023"/>
            <a:ext cx="540060" cy="211769"/>
          </a:xfrm>
          <a:prstGeom prst="bentConnector2">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8956EF5C-6102-4555-B6B7-C538CE8A0F4F}"/>
              </a:ext>
            </a:extLst>
          </p:cNvPr>
          <p:cNvCxnSpPr>
            <a:cxnSpLocks/>
            <a:stCxn id="7" idx="1"/>
            <a:endCxn id="11" idx="4"/>
          </p:cNvCxnSpPr>
          <p:nvPr/>
        </p:nvCxnSpPr>
        <p:spPr>
          <a:xfrm flipV="1">
            <a:off x="4655840" y="3284984"/>
            <a:ext cx="324036" cy="252028"/>
          </a:xfrm>
          <a:prstGeom prst="bentConnector2">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7F1D909C-836D-4169-A093-784BA9EFA5B6}"/>
              </a:ext>
            </a:extLst>
          </p:cNvPr>
          <p:cNvCxnSpPr>
            <a:cxnSpLocks/>
            <a:stCxn id="10" idx="6"/>
            <a:endCxn id="18" idx="1"/>
          </p:cNvCxnSpPr>
          <p:nvPr/>
        </p:nvCxnSpPr>
        <p:spPr>
          <a:xfrm>
            <a:off x="5087888" y="5265204"/>
            <a:ext cx="1152128" cy="144016"/>
          </a:xfrm>
          <a:prstGeom prst="bentConnector3">
            <a:avLst>
              <a:gd name="adj1" fmla="val 66142"/>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02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7" grpId="0" animBg="1"/>
      <p:bldP spid="15" grpId="0" animBg="1"/>
      <p:bldP spid="17"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D999FD7A-36B7-437B-8B45-98E49E84FF39}"/>
              </a:ext>
            </a:extLst>
          </p:cNvPr>
          <p:cNvGraphicFramePr>
            <a:graphicFrameLocks/>
          </p:cNvGraphicFramePr>
          <p:nvPr>
            <p:extLst/>
          </p:nvPr>
        </p:nvGraphicFramePr>
        <p:xfrm>
          <a:off x="1430508" y="3538937"/>
          <a:ext cx="4592817" cy="2881973"/>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BD04B610-EA01-450C-B920-30E3F2C445CD}"/>
              </a:ext>
            </a:extLst>
          </p:cNvPr>
          <p:cNvSpPr txBox="1"/>
          <p:nvPr/>
        </p:nvSpPr>
        <p:spPr>
          <a:xfrm>
            <a:off x="1430507" y="3644588"/>
            <a:ext cx="4490825" cy="153888"/>
          </a:xfrm>
          <a:prstGeom prst="rect">
            <a:avLst/>
          </a:prstGeom>
          <a:ln>
            <a:noFill/>
          </a:ln>
        </p:spPr>
        <p:txBody>
          <a:bodyPr vert="horz" wrap="square" lIns="0" tIns="0" rIns="0" bIns="0" rtlCol="0">
            <a:spAutoFit/>
          </a:bodyPr>
          <a:lstStyle/>
          <a:p>
            <a:pPr defTabSz="457200"/>
            <a:r>
              <a:rPr lang="en-AU" sz="1000" b="1" dirty="0">
                <a:solidFill>
                  <a:srgbClr val="000000"/>
                </a:solidFill>
                <a:latin typeface="Arial" panose="020B0604020202020204"/>
              </a:rPr>
              <a:t>Three or more chronic conditions by selected age groups, 2017-2018</a:t>
            </a:r>
          </a:p>
        </p:txBody>
      </p:sp>
      <p:cxnSp>
        <p:nvCxnSpPr>
          <p:cNvPr id="21" name="Straight Connector 20">
            <a:extLst>
              <a:ext uri="{FF2B5EF4-FFF2-40B4-BE49-F238E27FC236}">
                <a16:creationId xmlns:a16="http://schemas.microsoft.com/office/drawing/2014/main" id="{694855C5-2F53-42DC-B673-AB32BC8DA1C8}"/>
              </a:ext>
            </a:extLst>
          </p:cNvPr>
          <p:cNvCxnSpPr>
            <a:cxnSpLocks/>
          </p:cNvCxnSpPr>
          <p:nvPr/>
        </p:nvCxnSpPr>
        <p:spPr>
          <a:xfrm>
            <a:off x="1430506" y="3811667"/>
            <a:ext cx="4498052"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22" name="Chart 21">
            <a:extLst>
              <a:ext uri="{FF2B5EF4-FFF2-40B4-BE49-F238E27FC236}">
                <a16:creationId xmlns:a16="http://schemas.microsoft.com/office/drawing/2014/main" id="{47F47CF2-3F51-4F02-B439-94FDD5E44A31}"/>
              </a:ext>
            </a:extLst>
          </p:cNvPr>
          <p:cNvGraphicFramePr>
            <a:graphicFrameLocks/>
          </p:cNvGraphicFramePr>
          <p:nvPr>
            <p:extLst/>
          </p:nvPr>
        </p:nvGraphicFramePr>
        <p:xfrm>
          <a:off x="6237177" y="3538931"/>
          <a:ext cx="4592817" cy="2881979"/>
        </p:xfrm>
        <a:graphic>
          <a:graphicData uri="http://schemas.openxmlformats.org/drawingml/2006/chart">
            <c:chart xmlns:c="http://schemas.openxmlformats.org/drawingml/2006/chart" xmlns:r="http://schemas.openxmlformats.org/officeDocument/2006/relationships" r:id="rId3"/>
          </a:graphicData>
        </a:graphic>
      </p:graphicFrame>
      <p:cxnSp>
        <p:nvCxnSpPr>
          <p:cNvPr id="23" name="Straight Connector 22">
            <a:extLst>
              <a:ext uri="{FF2B5EF4-FFF2-40B4-BE49-F238E27FC236}">
                <a16:creationId xmlns:a16="http://schemas.microsoft.com/office/drawing/2014/main" id="{8451BE19-85AA-416F-AA73-863ABCE7E43B}"/>
              </a:ext>
            </a:extLst>
          </p:cNvPr>
          <p:cNvCxnSpPr>
            <a:cxnSpLocks/>
          </p:cNvCxnSpPr>
          <p:nvPr/>
        </p:nvCxnSpPr>
        <p:spPr>
          <a:xfrm>
            <a:off x="6237177" y="3819487"/>
            <a:ext cx="459281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DE35EF4-82B7-4B14-BDFD-7E12AFD15304}"/>
              </a:ext>
            </a:extLst>
          </p:cNvPr>
          <p:cNvSpPr txBox="1"/>
          <p:nvPr/>
        </p:nvSpPr>
        <p:spPr>
          <a:xfrm>
            <a:off x="6237176" y="3665060"/>
            <a:ext cx="4203290" cy="153888"/>
          </a:xfrm>
          <a:prstGeom prst="rect">
            <a:avLst/>
          </a:prstGeom>
          <a:ln>
            <a:noFill/>
          </a:ln>
        </p:spPr>
        <p:txBody>
          <a:bodyPr vert="horz" wrap="square" lIns="0" tIns="0" rIns="0" bIns="0" rtlCol="0">
            <a:spAutoFit/>
          </a:bodyPr>
          <a:lstStyle/>
          <a:p>
            <a:pPr defTabSz="457200"/>
            <a:r>
              <a:rPr lang="en-AU" sz="1000" b="1" dirty="0">
                <a:solidFill>
                  <a:srgbClr val="000000"/>
                </a:solidFill>
                <a:latin typeface="Arial" panose="020B0604020202020204"/>
              </a:rPr>
              <a:t>Asthma by selected age groups, 2017-2018</a:t>
            </a:r>
          </a:p>
        </p:txBody>
      </p:sp>
      <p:graphicFrame>
        <p:nvGraphicFramePr>
          <p:cNvPr id="4" name="Chart 3">
            <a:extLst>
              <a:ext uri="{FF2B5EF4-FFF2-40B4-BE49-F238E27FC236}">
                <a16:creationId xmlns:a16="http://schemas.microsoft.com/office/drawing/2014/main" id="{4892706A-8534-4184-A10D-ACDE5388F815}"/>
              </a:ext>
            </a:extLst>
          </p:cNvPr>
          <p:cNvGraphicFramePr>
            <a:graphicFrameLocks/>
          </p:cNvGraphicFramePr>
          <p:nvPr>
            <p:extLst/>
          </p:nvPr>
        </p:nvGraphicFramePr>
        <p:xfrm>
          <a:off x="1423280" y="782996"/>
          <a:ext cx="4592817" cy="288197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1">
            <a:extLst>
              <a:ext uri="{FF2B5EF4-FFF2-40B4-BE49-F238E27FC236}">
                <a16:creationId xmlns:a16="http://schemas.microsoft.com/office/drawing/2014/main" id="{0F18E2E4-F2DC-4F25-8388-BB076DE800D8}"/>
              </a:ext>
            </a:extLst>
          </p:cNvPr>
          <p:cNvSpPr txBox="1">
            <a:spLocks noGrp="1"/>
          </p:cNvSpPr>
          <p:nvPr>
            <p:ph type="body" sz="quarter" idx="17"/>
          </p:nvPr>
        </p:nvSpPr>
        <p:spPr>
          <a:xfrm>
            <a:off x="1430506" y="6577162"/>
            <a:ext cx="4244752" cy="1231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800" dirty="0">
                <a:latin typeface="Arial" panose="020B0604020202020204" pitchFamily="34" charset="0"/>
                <a:cs typeface="Arial" panose="020B0604020202020204" pitchFamily="34" charset="0"/>
              </a:rPr>
              <a:t>Source: ABS National Health Survey, Small Area Estimates, 17-18 (Proportion of Population)</a:t>
            </a:r>
          </a:p>
        </p:txBody>
      </p:sp>
      <p:graphicFrame>
        <p:nvGraphicFramePr>
          <p:cNvPr id="9" name="Chart 8">
            <a:extLst>
              <a:ext uri="{FF2B5EF4-FFF2-40B4-BE49-F238E27FC236}">
                <a16:creationId xmlns:a16="http://schemas.microsoft.com/office/drawing/2014/main" id="{F1A3DAFB-69A6-4776-9150-F0FEE855575C}"/>
              </a:ext>
            </a:extLst>
          </p:cNvPr>
          <p:cNvGraphicFramePr>
            <a:graphicFrameLocks/>
          </p:cNvGraphicFramePr>
          <p:nvPr>
            <p:extLst/>
          </p:nvPr>
        </p:nvGraphicFramePr>
        <p:xfrm>
          <a:off x="6229949" y="787317"/>
          <a:ext cx="4592817" cy="2881978"/>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Straight Connector 10">
            <a:extLst>
              <a:ext uri="{FF2B5EF4-FFF2-40B4-BE49-F238E27FC236}">
                <a16:creationId xmlns:a16="http://schemas.microsoft.com/office/drawing/2014/main" id="{0610B8FD-6FCD-4310-B141-056D75855025}"/>
              </a:ext>
            </a:extLst>
          </p:cNvPr>
          <p:cNvCxnSpPr>
            <a:cxnSpLocks/>
          </p:cNvCxnSpPr>
          <p:nvPr/>
        </p:nvCxnSpPr>
        <p:spPr>
          <a:xfrm>
            <a:off x="1416051" y="1048035"/>
            <a:ext cx="449805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DF37F7F-C187-40DB-B2D9-AEC259CD4A74}"/>
              </a:ext>
            </a:extLst>
          </p:cNvPr>
          <p:cNvSpPr txBox="1"/>
          <p:nvPr/>
        </p:nvSpPr>
        <p:spPr>
          <a:xfrm>
            <a:off x="1416051" y="893608"/>
            <a:ext cx="4203290" cy="153888"/>
          </a:xfrm>
          <a:prstGeom prst="rect">
            <a:avLst/>
          </a:prstGeom>
          <a:ln>
            <a:noFill/>
          </a:ln>
        </p:spPr>
        <p:txBody>
          <a:bodyPr vert="horz" wrap="square" lIns="0" tIns="0" rIns="0" bIns="0" rtlCol="0">
            <a:spAutoFit/>
          </a:bodyPr>
          <a:lstStyle/>
          <a:p>
            <a:pPr defTabSz="457200"/>
            <a:r>
              <a:rPr lang="en-AU" sz="1000" b="1" dirty="0">
                <a:solidFill>
                  <a:srgbClr val="000000"/>
                </a:solidFill>
                <a:latin typeface="Arial" panose="020B0604020202020204"/>
              </a:rPr>
              <a:t>Heart, stroke and vascular disease by selected age groups, 2017-2018</a:t>
            </a:r>
          </a:p>
        </p:txBody>
      </p:sp>
      <p:cxnSp>
        <p:nvCxnSpPr>
          <p:cNvPr id="15" name="Straight Connector 14">
            <a:extLst>
              <a:ext uri="{FF2B5EF4-FFF2-40B4-BE49-F238E27FC236}">
                <a16:creationId xmlns:a16="http://schemas.microsoft.com/office/drawing/2014/main" id="{14B191D1-A576-454E-A1AF-D1EC100BE595}"/>
              </a:ext>
            </a:extLst>
          </p:cNvPr>
          <p:cNvCxnSpPr>
            <a:cxnSpLocks/>
          </p:cNvCxnSpPr>
          <p:nvPr/>
        </p:nvCxnSpPr>
        <p:spPr>
          <a:xfrm>
            <a:off x="6229949" y="1048033"/>
            <a:ext cx="459281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44E5D81-8980-4F0C-95E4-7563414E2F19}"/>
              </a:ext>
            </a:extLst>
          </p:cNvPr>
          <p:cNvSpPr txBox="1"/>
          <p:nvPr/>
        </p:nvSpPr>
        <p:spPr>
          <a:xfrm>
            <a:off x="6229948" y="893606"/>
            <a:ext cx="4203290" cy="153888"/>
          </a:xfrm>
          <a:prstGeom prst="rect">
            <a:avLst/>
          </a:prstGeom>
          <a:ln>
            <a:noFill/>
          </a:ln>
        </p:spPr>
        <p:txBody>
          <a:bodyPr vert="horz" wrap="square" lIns="0" tIns="0" rIns="0" bIns="0" rtlCol="0">
            <a:spAutoFit/>
          </a:bodyPr>
          <a:lstStyle/>
          <a:p>
            <a:pPr defTabSz="457200"/>
            <a:r>
              <a:rPr lang="en-AU" sz="1000" b="1" dirty="0">
                <a:solidFill>
                  <a:srgbClr val="000000"/>
                </a:solidFill>
                <a:latin typeface="Arial" panose="020B0604020202020204"/>
              </a:rPr>
              <a:t>Diabetes </a:t>
            </a:r>
            <a:r>
              <a:rPr lang="en-AU" sz="1000" b="1" dirty="0" err="1">
                <a:solidFill>
                  <a:srgbClr val="000000"/>
                </a:solidFill>
                <a:latin typeface="Arial" panose="020B0604020202020204"/>
              </a:rPr>
              <a:t>mellitis</a:t>
            </a:r>
            <a:r>
              <a:rPr lang="en-AU" sz="1000" b="1" dirty="0">
                <a:solidFill>
                  <a:srgbClr val="000000"/>
                </a:solidFill>
                <a:latin typeface="Arial" panose="020B0604020202020204"/>
              </a:rPr>
              <a:t> by selected age groups, 2017-2018</a:t>
            </a:r>
          </a:p>
        </p:txBody>
      </p:sp>
      <p:grpSp>
        <p:nvGrpSpPr>
          <p:cNvPr id="36" name="Group 35">
            <a:extLst>
              <a:ext uri="{FF2B5EF4-FFF2-40B4-BE49-F238E27FC236}">
                <a16:creationId xmlns:a16="http://schemas.microsoft.com/office/drawing/2014/main" id="{88A24B7B-D90C-4737-AC5E-54A45F900BAA}"/>
              </a:ext>
            </a:extLst>
          </p:cNvPr>
          <p:cNvGrpSpPr/>
          <p:nvPr/>
        </p:nvGrpSpPr>
        <p:grpSpPr>
          <a:xfrm>
            <a:off x="7223104" y="6534473"/>
            <a:ext cx="1002014" cy="208487"/>
            <a:chOff x="5274192" y="6466857"/>
            <a:chExt cx="1002014" cy="208487"/>
          </a:xfrm>
        </p:grpSpPr>
        <p:sp>
          <p:nvSpPr>
            <p:cNvPr id="28" name="Rectangle 27">
              <a:extLst>
                <a:ext uri="{FF2B5EF4-FFF2-40B4-BE49-F238E27FC236}">
                  <a16:creationId xmlns:a16="http://schemas.microsoft.com/office/drawing/2014/main" id="{F003651C-6C7E-4F49-A1EA-8F8B9F7E870A}"/>
                </a:ext>
              </a:extLst>
            </p:cNvPr>
            <p:cNvSpPr/>
            <p:nvPr/>
          </p:nvSpPr>
          <p:spPr>
            <a:xfrm>
              <a:off x="5274192" y="6466857"/>
              <a:ext cx="199104" cy="208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endParaRPr lang="en-AU" sz="1200" b="1" dirty="0">
                <a:solidFill>
                  <a:srgbClr val="FFFFFF"/>
                </a:solidFill>
                <a:latin typeface="Arial" panose="020B0604020202020204"/>
              </a:endParaRPr>
            </a:p>
          </p:txBody>
        </p:sp>
        <p:sp>
          <p:nvSpPr>
            <p:cNvPr id="31" name="TextBox 30">
              <a:extLst>
                <a:ext uri="{FF2B5EF4-FFF2-40B4-BE49-F238E27FC236}">
                  <a16:creationId xmlns:a16="http://schemas.microsoft.com/office/drawing/2014/main" id="{354890B9-D3AA-4360-9A90-B8AFD3AFAD76}"/>
                </a:ext>
              </a:extLst>
            </p:cNvPr>
            <p:cNvSpPr txBox="1"/>
            <p:nvPr/>
          </p:nvSpPr>
          <p:spPr>
            <a:xfrm>
              <a:off x="5509439" y="6498209"/>
              <a:ext cx="766767" cy="153888"/>
            </a:xfrm>
            <a:prstGeom prst="rect">
              <a:avLst/>
            </a:prstGeom>
            <a:ln>
              <a:noFill/>
            </a:ln>
          </p:spPr>
          <p:txBody>
            <a:bodyPr vert="horz" wrap="square" lIns="0" tIns="0" rIns="0" bIns="0" rtlCol="0">
              <a:spAutoFit/>
            </a:bodyPr>
            <a:lstStyle/>
            <a:p>
              <a:pPr defTabSz="457200"/>
              <a:r>
                <a:rPr lang="en-AU" sz="1000" b="1" dirty="0">
                  <a:solidFill>
                    <a:srgbClr val="000000"/>
                  </a:solidFill>
                  <a:latin typeface="Arial" panose="020B0604020202020204"/>
                </a:rPr>
                <a:t>North West</a:t>
              </a:r>
            </a:p>
          </p:txBody>
        </p:sp>
      </p:grpSp>
      <p:grpSp>
        <p:nvGrpSpPr>
          <p:cNvPr id="35" name="Group 34">
            <a:extLst>
              <a:ext uri="{FF2B5EF4-FFF2-40B4-BE49-F238E27FC236}">
                <a16:creationId xmlns:a16="http://schemas.microsoft.com/office/drawing/2014/main" id="{0A2D7371-C545-4FE6-9A9C-2E1818F29326}"/>
              </a:ext>
            </a:extLst>
          </p:cNvPr>
          <p:cNvGrpSpPr/>
          <p:nvPr/>
        </p:nvGrpSpPr>
        <p:grpSpPr>
          <a:xfrm>
            <a:off x="8225119" y="6534472"/>
            <a:ext cx="1005067" cy="208487"/>
            <a:chOff x="6566909" y="6460607"/>
            <a:chExt cx="1005067" cy="208487"/>
          </a:xfrm>
        </p:grpSpPr>
        <p:sp>
          <p:nvSpPr>
            <p:cNvPr id="29" name="Rectangle 28">
              <a:extLst>
                <a:ext uri="{FF2B5EF4-FFF2-40B4-BE49-F238E27FC236}">
                  <a16:creationId xmlns:a16="http://schemas.microsoft.com/office/drawing/2014/main" id="{3CAAE08B-F6A9-4FB0-8F39-DE975FEA783A}"/>
                </a:ext>
              </a:extLst>
            </p:cNvPr>
            <p:cNvSpPr/>
            <p:nvPr/>
          </p:nvSpPr>
          <p:spPr>
            <a:xfrm>
              <a:off x="6566909" y="6460607"/>
              <a:ext cx="199104" cy="20848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endParaRPr lang="en-AU" sz="1200" b="1" dirty="0">
                <a:solidFill>
                  <a:srgbClr val="FFFFFF"/>
                </a:solidFill>
                <a:latin typeface="Arial" panose="020B0604020202020204"/>
              </a:endParaRPr>
            </a:p>
          </p:txBody>
        </p:sp>
        <p:sp>
          <p:nvSpPr>
            <p:cNvPr id="32" name="TextBox 31">
              <a:extLst>
                <a:ext uri="{FF2B5EF4-FFF2-40B4-BE49-F238E27FC236}">
                  <a16:creationId xmlns:a16="http://schemas.microsoft.com/office/drawing/2014/main" id="{2DCF7D0F-8703-4030-8EAE-FCA6C61CD26F}"/>
                </a:ext>
              </a:extLst>
            </p:cNvPr>
            <p:cNvSpPr txBox="1"/>
            <p:nvPr/>
          </p:nvSpPr>
          <p:spPr>
            <a:xfrm>
              <a:off x="6805209" y="6498209"/>
              <a:ext cx="766767" cy="153888"/>
            </a:xfrm>
            <a:prstGeom prst="rect">
              <a:avLst/>
            </a:prstGeom>
            <a:ln>
              <a:noFill/>
            </a:ln>
          </p:spPr>
          <p:txBody>
            <a:bodyPr vert="horz" wrap="square" lIns="0" tIns="0" rIns="0" bIns="0" rtlCol="0">
              <a:spAutoFit/>
            </a:bodyPr>
            <a:lstStyle/>
            <a:p>
              <a:pPr defTabSz="457200"/>
              <a:r>
                <a:rPr lang="en-AU" sz="1000" b="1" dirty="0">
                  <a:solidFill>
                    <a:srgbClr val="000000"/>
                  </a:solidFill>
                  <a:latin typeface="Arial" panose="020B0604020202020204"/>
                </a:rPr>
                <a:t>North</a:t>
              </a:r>
            </a:p>
          </p:txBody>
        </p:sp>
      </p:grpSp>
      <p:grpSp>
        <p:nvGrpSpPr>
          <p:cNvPr id="34" name="Group 33">
            <a:extLst>
              <a:ext uri="{FF2B5EF4-FFF2-40B4-BE49-F238E27FC236}">
                <a16:creationId xmlns:a16="http://schemas.microsoft.com/office/drawing/2014/main" id="{52EF2A1E-CB09-4CD3-9ED5-6B23638509E2}"/>
              </a:ext>
            </a:extLst>
          </p:cNvPr>
          <p:cNvGrpSpPr/>
          <p:nvPr/>
        </p:nvGrpSpPr>
        <p:grpSpPr>
          <a:xfrm>
            <a:off x="8909637" y="6534472"/>
            <a:ext cx="1021957" cy="208487"/>
            <a:chOff x="7859626" y="6466857"/>
            <a:chExt cx="1021957" cy="208487"/>
          </a:xfrm>
        </p:grpSpPr>
        <p:sp>
          <p:nvSpPr>
            <p:cNvPr id="30" name="Rectangle 29">
              <a:extLst>
                <a:ext uri="{FF2B5EF4-FFF2-40B4-BE49-F238E27FC236}">
                  <a16:creationId xmlns:a16="http://schemas.microsoft.com/office/drawing/2014/main" id="{3A3B6538-3238-4DDF-B75A-5DEEA236D480}"/>
                </a:ext>
              </a:extLst>
            </p:cNvPr>
            <p:cNvSpPr/>
            <p:nvPr/>
          </p:nvSpPr>
          <p:spPr>
            <a:xfrm>
              <a:off x="7859626" y="6466857"/>
              <a:ext cx="199104" cy="20848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457200"/>
              <a:endParaRPr lang="en-AU" sz="1200" b="1" dirty="0">
                <a:solidFill>
                  <a:srgbClr val="FFFFFF"/>
                </a:solidFill>
                <a:latin typeface="Arial" panose="020B0604020202020204"/>
              </a:endParaRPr>
            </a:p>
          </p:txBody>
        </p:sp>
        <p:sp>
          <p:nvSpPr>
            <p:cNvPr id="33" name="TextBox 32">
              <a:extLst>
                <a:ext uri="{FF2B5EF4-FFF2-40B4-BE49-F238E27FC236}">
                  <a16:creationId xmlns:a16="http://schemas.microsoft.com/office/drawing/2014/main" id="{B592D9DA-9F5A-422A-8046-0A6D55EE8032}"/>
                </a:ext>
              </a:extLst>
            </p:cNvPr>
            <p:cNvSpPr txBox="1"/>
            <p:nvPr/>
          </p:nvSpPr>
          <p:spPr>
            <a:xfrm>
              <a:off x="8114816" y="6504127"/>
              <a:ext cx="766767" cy="153888"/>
            </a:xfrm>
            <a:prstGeom prst="rect">
              <a:avLst/>
            </a:prstGeom>
            <a:ln>
              <a:noFill/>
            </a:ln>
          </p:spPr>
          <p:txBody>
            <a:bodyPr vert="horz" wrap="square" lIns="0" tIns="0" rIns="0" bIns="0" rtlCol="0">
              <a:spAutoFit/>
            </a:bodyPr>
            <a:lstStyle/>
            <a:p>
              <a:pPr defTabSz="457200"/>
              <a:r>
                <a:rPr lang="en-AU" sz="1000" b="1" dirty="0">
                  <a:solidFill>
                    <a:srgbClr val="000000"/>
                  </a:solidFill>
                  <a:latin typeface="Arial" panose="020B0604020202020204"/>
                </a:rPr>
                <a:t>Hobart</a:t>
              </a:r>
            </a:p>
          </p:txBody>
        </p:sp>
      </p:grpSp>
      <p:sp>
        <p:nvSpPr>
          <p:cNvPr id="5" name="Title 4">
            <a:extLst>
              <a:ext uri="{FF2B5EF4-FFF2-40B4-BE49-F238E27FC236}">
                <a16:creationId xmlns:a16="http://schemas.microsoft.com/office/drawing/2014/main" id="{EEE2E152-1ABE-4CB1-A288-8A8C63EAFCEE}"/>
              </a:ext>
            </a:extLst>
          </p:cNvPr>
          <p:cNvSpPr>
            <a:spLocks noGrp="1"/>
          </p:cNvSpPr>
          <p:nvPr>
            <p:ph type="title"/>
          </p:nvPr>
        </p:nvSpPr>
        <p:spPr>
          <a:xfrm>
            <a:off x="1416051" y="165503"/>
            <a:ext cx="9632949" cy="664797"/>
          </a:xfrm>
        </p:spPr>
        <p:txBody>
          <a:bodyPr/>
          <a:lstStyle/>
          <a:p>
            <a:r>
              <a:rPr lang="en-AU" dirty="0"/>
              <a:t>The North West of Tasmania has consistently higher levels of poor health compared to the North or South</a:t>
            </a:r>
          </a:p>
        </p:txBody>
      </p:sp>
    </p:spTree>
    <p:extLst>
      <p:ext uri="{BB962C8B-B14F-4D97-AF65-F5344CB8AC3E}">
        <p14:creationId xmlns:p14="http://schemas.microsoft.com/office/powerpoint/2010/main" val="366574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B31092-9793-427E-A2A5-6235494B6280}"/>
              </a:ext>
            </a:extLst>
          </p:cNvPr>
          <p:cNvSpPr txBox="1"/>
          <p:nvPr/>
        </p:nvSpPr>
        <p:spPr>
          <a:xfrm>
            <a:off x="1416051" y="1065476"/>
            <a:ext cx="6267860" cy="215444"/>
          </a:xfrm>
          <a:prstGeom prst="rect">
            <a:avLst/>
          </a:prstGeom>
          <a:ln>
            <a:noFill/>
          </a:ln>
        </p:spPr>
        <p:txBody>
          <a:bodyPr vert="horz" wrap="square" lIns="0" tIns="0" rIns="0" bIns="0" rtlCol="0">
            <a:spAutoFit/>
          </a:bodyPr>
          <a:lstStyle/>
          <a:p>
            <a:pPr defTabSz="457200"/>
            <a:r>
              <a:rPr lang="en-AU" sz="1400" b="1" dirty="0">
                <a:solidFill>
                  <a:srgbClr val="000000"/>
                </a:solidFill>
                <a:latin typeface="Arial" panose="020B0604020202020204"/>
              </a:rPr>
              <a:t>Number and proportion of persons with Hypertension by State, 2017-2018</a:t>
            </a:r>
          </a:p>
        </p:txBody>
      </p:sp>
      <p:sp>
        <p:nvSpPr>
          <p:cNvPr id="2" name="Title 1">
            <a:extLst>
              <a:ext uri="{FF2B5EF4-FFF2-40B4-BE49-F238E27FC236}">
                <a16:creationId xmlns:a16="http://schemas.microsoft.com/office/drawing/2014/main" id="{4F80D426-61E6-410D-8782-5417AF50E54C}"/>
              </a:ext>
            </a:extLst>
          </p:cNvPr>
          <p:cNvSpPr>
            <a:spLocks noGrp="1"/>
          </p:cNvSpPr>
          <p:nvPr>
            <p:ph type="title"/>
          </p:nvPr>
        </p:nvSpPr>
        <p:spPr>
          <a:xfrm>
            <a:off x="1416052" y="165503"/>
            <a:ext cx="9200091" cy="664797"/>
          </a:xfrm>
        </p:spPr>
        <p:txBody>
          <a:bodyPr/>
          <a:lstStyle/>
          <a:p>
            <a:r>
              <a:rPr lang="en-AU" dirty="0"/>
              <a:t>Tasmania reports significantly higher levels of hypertension than other states</a:t>
            </a:r>
          </a:p>
        </p:txBody>
      </p:sp>
      <p:sp>
        <p:nvSpPr>
          <p:cNvPr id="3" name="Text Placeholder 2">
            <a:extLst>
              <a:ext uri="{FF2B5EF4-FFF2-40B4-BE49-F238E27FC236}">
                <a16:creationId xmlns:a16="http://schemas.microsoft.com/office/drawing/2014/main" id="{35D43C37-E216-4A0A-AA1D-9E0E22EB817D}"/>
              </a:ext>
            </a:extLst>
          </p:cNvPr>
          <p:cNvSpPr>
            <a:spLocks noGrp="1"/>
          </p:cNvSpPr>
          <p:nvPr>
            <p:ph type="body" sz="quarter" idx="17"/>
          </p:nvPr>
        </p:nvSpPr>
        <p:spPr>
          <a:xfrm>
            <a:off x="1486958" y="6536005"/>
            <a:ext cx="7595562" cy="153888"/>
          </a:xfrm>
        </p:spPr>
        <p:txBody>
          <a:bodyPr/>
          <a:lstStyle/>
          <a:p>
            <a:r>
              <a:rPr lang="en-AU" dirty="0"/>
              <a:t>SOURCE: ABS National Health Survey: First results, 2017-2018 - Australia</a:t>
            </a:r>
          </a:p>
        </p:txBody>
      </p:sp>
      <p:graphicFrame>
        <p:nvGraphicFramePr>
          <p:cNvPr id="4" name="Chart 3">
            <a:extLst>
              <a:ext uri="{FF2B5EF4-FFF2-40B4-BE49-F238E27FC236}">
                <a16:creationId xmlns:a16="http://schemas.microsoft.com/office/drawing/2014/main" id="{8436ED4C-3BAE-4ACD-B517-49EC51AF16AA}"/>
              </a:ext>
            </a:extLst>
          </p:cNvPr>
          <p:cNvGraphicFramePr>
            <a:graphicFrameLocks/>
          </p:cNvGraphicFramePr>
          <p:nvPr>
            <p:extLst/>
          </p:nvPr>
        </p:nvGraphicFramePr>
        <p:xfrm>
          <a:off x="1416052" y="1493273"/>
          <a:ext cx="6208865" cy="4560933"/>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AA8FC7C7-55FB-40BE-9B1E-25347039FC72}"/>
              </a:ext>
            </a:extLst>
          </p:cNvPr>
          <p:cNvCxnSpPr>
            <a:cxnSpLocks/>
          </p:cNvCxnSpPr>
          <p:nvPr/>
        </p:nvCxnSpPr>
        <p:spPr>
          <a:xfrm>
            <a:off x="1416052" y="1284009"/>
            <a:ext cx="620886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1FE370DF-4BE8-4F35-A8A4-E6DF93812041}"/>
              </a:ext>
            </a:extLst>
          </p:cNvPr>
          <p:cNvSpPr txBox="1">
            <a:spLocks/>
          </p:cNvSpPr>
          <p:nvPr/>
        </p:nvSpPr>
        <p:spPr>
          <a:xfrm>
            <a:off x="8085441" y="1779483"/>
            <a:ext cx="2721006" cy="4091226"/>
          </a:xfrm>
          <a:prstGeom prst="roundRect">
            <a:avLst/>
          </a:prstGeom>
          <a:solidFill>
            <a:schemeClr val="accent1"/>
          </a:solidFill>
        </p:spPr>
        <p:txBody>
          <a:bodyPr vert="horz" wrap="square" lIns="0" tIns="0" rIns="0" bIns="0" rtlCol="0">
            <a:sp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kern="1200">
                <a:solidFill>
                  <a:schemeClr val="tx1"/>
                </a:solidFill>
                <a:latin typeface="+mn-lt"/>
                <a:ea typeface="+mn-ea"/>
                <a:cs typeface="Arial" panose="020B0604020202020204" pitchFamily="34" charset="0"/>
              </a:defRPr>
            </a:lvl1pPr>
            <a:lvl2pPr marL="360000" indent="-180000" algn="l" defTabSz="914400" rtl="0" eaLnBrk="1" latinLnBrk="0" hangingPunct="1">
              <a:lnSpc>
                <a:spcPct val="100000"/>
              </a:lnSpc>
              <a:spcBef>
                <a:spcPts val="1000"/>
              </a:spcBef>
              <a:spcAft>
                <a:spcPts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1000"/>
              </a:spcBef>
              <a:spcAft>
                <a:spcPts val="0"/>
              </a:spcAft>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720000" indent="-180000" algn="l" defTabSz="914400" rtl="0" eaLnBrk="1" latinLnBrk="0" hangingPunct="1">
              <a:lnSpc>
                <a:spcPct val="100000"/>
              </a:lnSpc>
              <a:spcBef>
                <a:spcPts val="1000"/>
              </a:spcBef>
              <a:spcAft>
                <a:spcPts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00000"/>
              </a:lnSpc>
              <a:spcBef>
                <a:spcPts val="1000"/>
              </a:spcBef>
              <a:spcAft>
                <a:spcPts val="0"/>
              </a:spcAft>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spcAft>
                <a:spcPts val="0"/>
              </a:spcAft>
              <a:buFont typeface="Arial" panose="020B0604020202020204" pitchFamily="34" charset="0"/>
              <a:buNone/>
              <a:defRPr sz="1600" kern="1200">
                <a:solidFill>
                  <a:schemeClr val="tx1"/>
                </a:solidFill>
                <a:latin typeface="+mn-lt"/>
                <a:ea typeface="+mn-ea"/>
                <a:cs typeface="+mn-cs"/>
              </a:defRPr>
            </a:lvl7pPr>
            <a:lvl8pPr marL="0" indent="0" algn="l" defTabSz="914400" rtl="0" eaLnBrk="1" latinLnBrk="0" hangingPunct="1">
              <a:lnSpc>
                <a:spcPct val="100000"/>
              </a:lnSpc>
              <a:spcBef>
                <a:spcPts val="500"/>
              </a:spcBef>
              <a:spcAft>
                <a:spcPts val="0"/>
              </a:spcAft>
              <a:buFont typeface="Arial" panose="020B0604020202020204" pitchFamily="34" charset="0"/>
              <a:buNone/>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b="1" dirty="0">
                <a:solidFill>
                  <a:srgbClr val="FFFFFF"/>
                </a:solidFill>
                <a:latin typeface="Arial" panose="020B0604020202020204"/>
              </a:rPr>
              <a:t>Key insights:</a:t>
            </a:r>
          </a:p>
          <a:p>
            <a:pPr marL="171450" indent="-171450">
              <a:buFont typeface="Arial" panose="020B0604020202020204" pitchFamily="34" charset="0"/>
              <a:buChar char="•"/>
            </a:pPr>
            <a:r>
              <a:rPr lang="en-AU" sz="1400" b="1" dirty="0">
                <a:solidFill>
                  <a:srgbClr val="FFFFFF"/>
                </a:solidFill>
                <a:latin typeface="Arial" panose="020B0604020202020204"/>
              </a:rPr>
              <a:t>Tasmania has the highest proportion of hypertension of all states</a:t>
            </a:r>
            <a:r>
              <a:rPr lang="en-AU" sz="1400" dirty="0">
                <a:solidFill>
                  <a:srgbClr val="FFFFFF"/>
                </a:solidFill>
                <a:latin typeface="Arial" panose="020B0604020202020204"/>
              </a:rPr>
              <a:t>, and higher than Australia overall (10%)</a:t>
            </a:r>
          </a:p>
          <a:p>
            <a:pPr marL="171450" indent="-171450">
              <a:buFont typeface="Arial" panose="020B0604020202020204" pitchFamily="34" charset="0"/>
              <a:buChar char="•"/>
            </a:pPr>
            <a:r>
              <a:rPr lang="en-AU" sz="1400" b="1" dirty="0">
                <a:solidFill>
                  <a:srgbClr val="FFFFFF"/>
                </a:solidFill>
                <a:latin typeface="Arial" panose="020B0604020202020204"/>
              </a:rPr>
              <a:t>25% Tasmanians aged 18 years and older had a prevalence of high blood pressure </a:t>
            </a:r>
            <a:r>
              <a:rPr lang="en-AU" sz="1400" dirty="0">
                <a:solidFill>
                  <a:srgbClr val="FFFFFF"/>
                </a:solidFill>
                <a:latin typeface="Arial" panose="020B0604020202020204"/>
              </a:rPr>
              <a:t>(≥140/90 mmHg), the highest of all jurisdictions and higher than for Australia overall (22%)</a:t>
            </a:r>
          </a:p>
          <a:p>
            <a:pPr marL="171450" indent="-171450">
              <a:buFont typeface="Arial" panose="020B0604020202020204" pitchFamily="34" charset="0"/>
              <a:buChar char="•"/>
            </a:pPr>
            <a:r>
              <a:rPr lang="en-AU" sz="1400" dirty="0">
                <a:solidFill>
                  <a:srgbClr val="FFFFFF"/>
                </a:solidFill>
                <a:latin typeface="Arial" panose="020B0604020202020204"/>
              </a:rPr>
              <a:t>Hypertension </a:t>
            </a:r>
            <a:r>
              <a:rPr lang="en-AU" sz="1400" b="1" dirty="0">
                <a:solidFill>
                  <a:srgbClr val="FFFFFF"/>
                </a:solidFill>
                <a:latin typeface="Arial" panose="020B0604020202020204"/>
              </a:rPr>
              <a:t>causes ~5 per cent of the total burden of ill-health </a:t>
            </a:r>
            <a:r>
              <a:rPr lang="en-AU" sz="1400" dirty="0">
                <a:solidFill>
                  <a:srgbClr val="FFFFFF"/>
                </a:solidFill>
                <a:latin typeface="Arial" panose="020B0604020202020204"/>
              </a:rPr>
              <a:t>and premature death in Australia</a:t>
            </a:r>
          </a:p>
        </p:txBody>
      </p:sp>
    </p:spTree>
    <p:extLst>
      <p:ext uri="{BB962C8B-B14F-4D97-AF65-F5344CB8AC3E}">
        <p14:creationId xmlns:p14="http://schemas.microsoft.com/office/powerpoint/2010/main" val="113099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77AD2E75-2C0D-4064-BD8D-4D63E5FC344F}"/>
              </a:ext>
            </a:extLst>
          </p:cNvPr>
          <p:cNvSpPr>
            <a:spLocks noChangeArrowheads="1"/>
          </p:cNvSpPr>
          <p:nvPr/>
        </p:nvSpPr>
        <p:spPr bwMode="gray">
          <a:xfrm>
            <a:off x="3578531" y="1263333"/>
            <a:ext cx="1815166" cy="864000"/>
          </a:xfrm>
          <a:prstGeom prst="homePlate">
            <a:avLst/>
          </a:prstGeom>
          <a:solidFill>
            <a:schemeClr val="accent1"/>
          </a:solidFill>
          <a:ln w="9525" algn="ctr">
            <a:solidFill>
              <a:schemeClr val="tx2"/>
            </a:solidFill>
            <a:miter lim="800000"/>
            <a:headEnd/>
            <a:tailEnd/>
          </a:ln>
          <a:effectLst/>
        </p:spPr>
        <p:txBody>
          <a:bodyPr wrap="square" lIns="36000" tIns="36000" rIns="36000" bIns="36000" anchor="ctr" anchorCtr="0">
            <a:noAutofit/>
          </a:bodyPr>
          <a:lstStyle/>
          <a:p>
            <a:pPr marL="1289" lvl="1" defTabSz="727472">
              <a:buClr>
                <a:srgbClr val="E32313"/>
              </a:buClr>
              <a:buSzPct val="125000"/>
            </a:pPr>
            <a:r>
              <a:rPr lang="en-US" sz="1400" b="1">
                <a:solidFill>
                  <a:srgbClr val="FFFFFF"/>
                </a:solidFill>
                <a:latin typeface="Arial" panose="020B0604020202020204" pitchFamily="34" charset="0"/>
                <a:cs typeface="Arial" panose="020B0604020202020204" pitchFamily="34" charset="0"/>
              </a:rPr>
              <a:t>Calibrate the importance to Tasmania’s future</a:t>
            </a:r>
          </a:p>
        </p:txBody>
      </p:sp>
      <p:sp>
        <p:nvSpPr>
          <p:cNvPr id="16" name="Rectangle 7">
            <a:extLst>
              <a:ext uri="{FF2B5EF4-FFF2-40B4-BE49-F238E27FC236}">
                <a16:creationId xmlns:a16="http://schemas.microsoft.com/office/drawing/2014/main" id="{151B716A-1BE2-4CDE-8175-06BC02BB35E7}"/>
              </a:ext>
            </a:extLst>
          </p:cNvPr>
          <p:cNvSpPr>
            <a:spLocks noChangeArrowheads="1"/>
          </p:cNvSpPr>
          <p:nvPr/>
        </p:nvSpPr>
        <p:spPr bwMode="gray">
          <a:xfrm>
            <a:off x="5408632" y="1277692"/>
            <a:ext cx="1815166" cy="864000"/>
          </a:xfrm>
          <a:prstGeom prst="homePlate">
            <a:avLst/>
          </a:prstGeom>
          <a:solidFill>
            <a:schemeClr val="accent1"/>
          </a:solidFill>
          <a:ln w="9525" algn="ctr">
            <a:solidFill>
              <a:schemeClr val="tx2"/>
            </a:solidFill>
            <a:miter lim="800000"/>
            <a:headEnd/>
            <a:tailEnd/>
          </a:ln>
          <a:effectLst/>
        </p:spPr>
        <p:txBody>
          <a:bodyPr wrap="square" lIns="36000" tIns="36000" rIns="36000" bIns="36000" anchor="ctr" anchorCtr="0">
            <a:noAutofit/>
          </a:bodyPr>
          <a:lstStyle/>
          <a:p>
            <a:pPr marL="1289" lvl="1" defTabSz="727472">
              <a:buClr>
                <a:srgbClr val="E32313"/>
              </a:buClr>
              <a:buSzPct val="125000"/>
            </a:pPr>
            <a:r>
              <a:rPr lang="en-US" sz="1400" b="1">
                <a:solidFill>
                  <a:srgbClr val="FFFFFF"/>
                </a:solidFill>
                <a:latin typeface="Arial" panose="020B0604020202020204" pitchFamily="34" charset="0"/>
                <a:cs typeface="Arial" panose="020B0604020202020204" pitchFamily="34" charset="0"/>
              </a:rPr>
              <a:t>Assess our ability to influence this problem/enablers</a:t>
            </a:r>
          </a:p>
        </p:txBody>
      </p:sp>
      <p:sp>
        <p:nvSpPr>
          <p:cNvPr id="17" name="Rectangle 7">
            <a:extLst>
              <a:ext uri="{FF2B5EF4-FFF2-40B4-BE49-F238E27FC236}">
                <a16:creationId xmlns:a16="http://schemas.microsoft.com/office/drawing/2014/main" id="{74E863AF-0F64-43AD-9AFC-45A3593B30F2}"/>
              </a:ext>
            </a:extLst>
          </p:cNvPr>
          <p:cNvSpPr>
            <a:spLocks noChangeArrowheads="1"/>
          </p:cNvSpPr>
          <p:nvPr/>
        </p:nvSpPr>
        <p:spPr bwMode="gray">
          <a:xfrm>
            <a:off x="9068834" y="1284287"/>
            <a:ext cx="1815166" cy="864000"/>
          </a:xfrm>
          <a:prstGeom prst="rect">
            <a:avLst/>
          </a:prstGeom>
          <a:solidFill>
            <a:schemeClr val="accent1"/>
          </a:solidFill>
          <a:ln w="9525" algn="ctr">
            <a:solidFill>
              <a:schemeClr val="tx2"/>
            </a:solidFill>
            <a:miter lim="800000"/>
            <a:headEnd/>
            <a:tailEnd/>
          </a:ln>
          <a:effectLst/>
        </p:spPr>
        <p:txBody>
          <a:bodyPr wrap="square" lIns="36000" tIns="36000" rIns="36000" bIns="36000" anchor="ctr" anchorCtr="0">
            <a:noAutofit/>
          </a:bodyPr>
          <a:lstStyle/>
          <a:p>
            <a:pPr marL="1289" lvl="1" defTabSz="727472">
              <a:buClr>
                <a:srgbClr val="E32313"/>
              </a:buClr>
              <a:buSzPct val="125000"/>
            </a:pPr>
            <a:r>
              <a:rPr lang="en-US" sz="1400" b="1">
                <a:solidFill>
                  <a:srgbClr val="FFFFFF"/>
                </a:solidFill>
                <a:latin typeface="Arial" panose="020B0604020202020204" pitchFamily="34" charset="0"/>
                <a:cs typeface="Arial" panose="020B0604020202020204" pitchFamily="34" charset="0"/>
              </a:rPr>
              <a:t>Build and implement plans, measure impact and performance</a:t>
            </a:r>
          </a:p>
        </p:txBody>
      </p:sp>
      <p:sp>
        <p:nvSpPr>
          <p:cNvPr id="19" name="Rectangle 7">
            <a:extLst>
              <a:ext uri="{FF2B5EF4-FFF2-40B4-BE49-F238E27FC236}">
                <a16:creationId xmlns:a16="http://schemas.microsoft.com/office/drawing/2014/main" id="{671A5347-A7E0-46E0-A0E7-2D147ECC3817}"/>
              </a:ext>
            </a:extLst>
          </p:cNvPr>
          <p:cNvSpPr>
            <a:spLocks noChangeArrowheads="1"/>
          </p:cNvSpPr>
          <p:nvPr/>
        </p:nvSpPr>
        <p:spPr bwMode="gray">
          <a:xfrm>
            <a:off x="7238733" y="1284287"/>
            <a:ext cx="1815166" cy="864000"/>
          </a:xfrm>
          <a:prstGeom prst="homePlate">
            <a:avLst/>
          </a:prstGeom>
          <a:solidFill>
            <a:schemeClr val="accent1"/>
          </a:solidFill>
          <a:ln w="9525" algn="ctr">
            <a:solidFill>
              <a:schemeClr val="tx2"/>
            </a:solidFill>
            <a:miter lim="800000"/>
            <a:headEnd/>
            <a:tailEnd/>
          </a:ln>
          <a:effectLst/>
        </p:spPr>
        <p:txBody>
          <a:bodyPr wrap="square" lIns="36000" tIns="36000" rIns="36000" bIns="36000" anchor="ctr" anchorCtr="0">
            <a:noAutofit/>
          </a:bodyPr>
          <a:lstStyle/>
          <a:p>
            <a:pPr marL="1289" lvl="1" defTabSz="727472">
              <a:buClr>
                <a:srgbClr val="E32313"/>
              </a:buClr>
              <a:buSzPct val="125000"/>
            </a:pPr>
            <a:r>
              <a:rPr lang="en-US" sz="1400" b="1">
                <a:solidFill>
                  <a:srgbClr val="FFFFFF"/>
                </a:solidFill>
                <a:latin typeface="Arial" panose="020B0604020202020204" pitchFamily="34" charset="0"/>
                <a:cs typeface="Arial" panose="020B0604020202020204" pitchFamily="34" charset="0"/>
              </a:rPr>
              <a:t>Set strategic priorities</a:t>
            </a:r>
          </a:p>
        </p:txBody>
      </p:sp>
      <p:sp>
        <p:nvSpPr>
          <p:cNvPr id="36" name="Rectangle 7">
            <a:extLst>
              <a:ext uri="{FF2B5EF4-FFF2-40B4-BE49-F238E27FC236}">
                <a16:creationId xmlns:a16="http://schemas.microsoft.com/office/drawing/2014/main" id="{4D12C4A7-D097-4758-857D-1B4DF81B705F}"/>
              </a:ext>
            </a:extLst>
          </p:cNvPr>
          <p:cNvSpPr>
            <a:spLocks noChangeArrowheads="1"/>
          </p:cNvSpPr>
          <p:nvPr/>
        </p:nvSpPr>
        <p:spPr bwMode="gray">
          <a:xfrm>
            <a:off x="1502034" y="2156574"/>
            <a:ext cx="1856292" cy="3812188"/>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nchor="t">
            <a:spAutoFit/>
          </a:bodyPr>
          <a:lstStyle/>
          <a:p>
            <a:pPr marL="215900" lvl="1" indent="-215900" defTabSz="727472">
              <a:spcAft>
                <a:spcPts val="600"/>
              </a:spcAft>
              <a:buSzPct val="125000"/>
              <a:buFont typeface="Arial" panose="020B0604020202020204" pitchFamily="34" charset="0"/>
              <a:buChar char="•"/>
            </a:pPr>
            <a:r>
              <a:rPr lang="en-US" sz="1400">
                <a:solidFill>
                  <a:srgbClr val="000000"/>
                </a:solidFill>
                <a:latin typeface="Arial" panose="020B0604020202020204"/>
                <a:ea typeface="+mn-lt"/>
                <a:cs typeface="Arial" panose="020B0604020202020204"/>
              </a:rPr>
              <a:t>Chronic conditions including heart and lung disease, diabetes dementia and mental health conditions are the </a:t>
            </a:r>
            <a:r>
              <a:rPr lang="en-US" sz="1400" b="1">
                <a:solidFill>
                  <a:srgbClr val="000000"/>
                </a:solidFill>
                <a:latin typeface="Arial" panose="020B0604020202020204"/>
                <a:ea typeface="+mn-lt"/>
                <a:cs typeface="Arial" panose="020B0604020202020204"/>
              </a:rPr>
              <a:t>State’s biggest health issues</a:t>
            </a:r>
          </a:p>
          <a:p>
            <a:pPr marL="215900" lvl="1" indent="-215900" defTabSz="727472">
              <a:spcAft>
                <a:spcPts val="600"/>
              </a:spcAft>
              <a:buSzPct val="125000"/>
              <a:buFont typeface="Arial" panose="020B0604020202020204" pitchFamily="34" charset="0"/>
              <a:buChar char="•"/>
            </a:pPr>
            <a:r>
              <a:rPr lang="en-US" sz="1400" b="1">
                <a:solidFill>
                  <a:srgbClr val="000000"/>
                </a:solidFill>
                <a:latin typeface="Arial"/>
                <a:cs typeface="Arial"/>
              </a:rPr>
              <a:t>Reducing the incidence of these diseases </a:t>
            </a:r>
            <a:r>
              <a:rPr lang="en-US" sz="1400">
                <a:solidFill>
                  <a:srgbClr val="000000"/>
                </a:solidFill>
                <a:latin typeface="Arial"/>
                <a:cs typeface="Arial"/>
              </a:rPr>
              <a:t>is a strategic priority for the </a:t>
            </a:r>
            <a:r>
              <a:rPr lang="en-US" sz="1400" err="1">
                <a:solidFill>
                  <a:srgbClr val="000000"/>
                </a:solidFill>
                <a:latin typeface="Arial"/>
                <a:cs typeface="Arial"/>
              </a:rPr>
              <a:t>CoHM</a:t>
            </a:r>
            <a:r>
              <a:rPr lang="en-US" sz="1400">
                <a:solidFill>
                  <a:srgbClr val="000000"/>
                </a:solidFill>
                <a:latin typeface="Arial"/>
                <a:cs typeface="Arial"/>
              </a:rPr>
              <a:t>, the University and the Department of Health</a:t>
            </a:r>
          </a:p>
        </p:txBody>
      </p:sp>
      <p:sp>
        <p:nvSpPr>
          <p:cNvPr id="37" name="Rectangle 7">
            <a:extLst>
              <a:ext uri="{FF2B5EF4-FFF2-40B4-BE49-F238E27FC236}">
                <a16:creationId xmlns:a16="http://schemas.microsoft.com/office/drawing/2014/main" id="{C573C339-9B39-4E99-9D99-2DE461353F39}"/>
              </a:ext>
            </a:extLst>
          </p:cNvPr>
          <p:cNvSpPr>
            <a:spLocks noChangeArrowheads="1"/>
          </p:cNvSpPr>
          <p:nvPr/>
        </p:nvSpPr>
        <p:spPr bwMode="gray">
          <a:xfrm>
            <a:off x="3444781" y="2141692"/>
            <a:ext cx="1835902" cy="3242802"/>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nchor="t">
            <a:spAutoFit/>
          </a:bodyPr>
          <a:lstStyle/>
          <a:p>
            <a:pPr marL="215900" lvl="1" indent="-215900" defTabSz="727472">
              <a:spcAft>
                <a:spcPts val="600"/>
              </a:spcAft>
              <a:buSzPct val="125000"/>
              <a:buFont typeface="Arial" panose="020B0604020202020204" pitchFamily="34" charset="0"/>
              <a:buChar char="•"/>
            </a:pPr>
            <a:r>
              <a:rPr lang="en-US" sz="1400">
                <a:solidFill>
                  <a:srgbClr val="000000"/>
                </a:solidFill>
                <a:latin typeface="Arial"/>
                <a:cs typeface="Arial"/>
              </a:rPr>
              <a:t>Chronic conditions impact </a:t>
            </a:r>
            <a:r>
              <a:rPr lang="en-US" sz="1400" b="1">
                <a:solidFill>
                  <a:srgbClr val="000000"/>
                </a:solidFill>
                <a:latin typeface="Arial"/>
                <a:cs typeface="Arial"/>
              </a:rPr>
              <a:t>across the six outcome areas</a:t>
            </a:r>
          </a:p>
          <a:p>
            <a:pPr marL="215900" lvl="1" indent="-215900" defTabSz="727472">
              <a:spcAft>
                <a:spcPts val="600"/>
              </a:spcAft>
              <a:buSzPct val="125000"/>
              <a:buFont typeface="Arial" panose="020B0604020202020204" pitchFamily="34" charset="0"/>
              <a:buChar char="•"/>
            </a:pPr>
            <a:r>
              <a:rPr lang="en-US" sz="1400">
                <a:solidFill>
                  <a:srgbClr val="000000"/>
                </a:solidFill>
                <a:latin typeface="Arial"/>
                <a:cs typeface="Arial"/>
              </a:rPr>
              <a:t>By understanding the </a:t>
            </a:r>
            <a:r>
              <a:rPr lang="en-US" sz="1400" b="1">
                <a:solidFill>
                  <a:srgbClr val="000000"/>
                </a:solidFill>
                <a:latin typeface="Arial"/>
                <a:cs typeface="Arial"/>
              </a:rPr>
              <a:t>breadth, severity and prevalence </a:t>
            </a:r>
            <a:r>
              <a:rPr lang="en-US" sz="1400">
                <a:solidFill>
                  <a:srgbClr val="000000"/>
                </a:solidFill>
                <a:latin typeface="Arial"/>
                <a:cs typeface="Arial"/>
              </a:rPr>
              <a:t>of the drivers of chronic diseases, we begin to hone in on where we can create greatest impact</a:t>
            </a:r>
          </a:p>
          <a:p>
            <a:pPr marL="215900" lvl="1" indent="-215900" defTabSz="727472">
              <a:spcAft>
                <a:spcPts val="600"/>
              </a:spcAft>
              <a:buSzPct val="125000"/>
              <a:buFont typeface="Arial" panose="020B0604020202020204" pitchFamily="34" charset="0"/>
              <a:buChar char="•"/>
            </a:pPr>
            <a:endParaRPr lang="en-US" sz="1400">
              <a:solidFill>
                <a:srgbClr val="000000"/>
              </a:solidFill>
              <a:latin typeface="Arial"/>
              <a:cs typeface="Arial"/>
            </a:endParaRPr>
          </a:p>
        </p:txBody>
      </p:sp>
      <p:sp>
        <p:nvSpPr>
          <p:cNvPr id="38" name="Rectangle 7">
            <a:extLst>
              <a:ext uri="{FF2B5EF4-FFF2-40B4-BE49-F238E27FC236}">
                <a16:creationId xmlns:a16="http://schemas.microsoft.com/office/drawing/2014/main" id="{A8BAE220-EAA8-4E75-8CF9-DAD03254E3AE}"/>
              </a:ext>
            </a:extLst>
          </p:cNvPr>
          <p:cNvSpPr>
            <a:spLocks noChangeArrowheads="1"/>
          </p:cNvSpPr>
          <p:nvPr/>
        </p:nvSpPr>
        <p:spPr bwMode="gray">
          <a:xfrm>
            <a:off x="5287335" y="2160820"/>
            <a:ext cx="1980921" cy="3966077"/>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nchor="t">
            <a:spAutoFit/>
          </a:bodyPr>
          <a:lstStyle/>
          <a:p>
            <a:pPr marL="216000" indent="-216000" defTabSz="727472">
              <a:spcAft>
                <a:spcPts val="600"/>
              </a:spcAft>
              <a:buSzPct val="125000"/>
              <a:buFont typeface="Arial" panose="020B0604020202020204" pitchFamily="34" charset="0"/>
              <a:buChar char="•"/>
            </a:pPr>
            <a:r>
              <a:rPr lang="en-US" sz="1400">
                <a:solidFill>
                  <a:srgbClr val="000000"/>
                </a:solidFill>
                <a:latin typeface="Arial"/>
                <a:cs typeface="Arial"/>
              </a:rPr>
              <a:t>We have </a:t>
            </a:r>
            <a:r>
              <a:rPr lang="en-US" sz="1400" b="1">
                <a:solidFill>
                  <a:srgbClr val="000000"/>
                </a:solidFill>
                <a:latin typeface="Arial"/>
                <a:cs typeface="Arial"/>
              </a:rPr>
              <a:t>strong current research capability </a:t>
            </a:r>
            <a:r>
              <a:rPr lang="en-US" sz="1400">
                <a:solidFill>
                  <a:srgbClr val="000000"/>
                </a:solidFill>
                <a:latin typeface="Arial"/>
                <a:cs typeface="Arial"/>
              </a:rPr>
              <a:t>in these disease areas and in preventative health more broadly, that can be amplified</a:t>
            </a:r>
          </a:p>
          <a:p>
            <a:pPr marL="215900" lvl="1" indent="-215900" defTabSz="727472">
              <a:spcAft>
                <a:spcPts val="600"/>
              </a:spcAft>
              <a:buSzPct val="125000"/>
              <a:buFont typeface="Arial" panose="020B0604020202020204" pitchFamily="34" charset="0"/>
              <a:buChar char="•"/>
            </a:pPr>
            <a:r>
              <a:rPr lang="en-US" sz="1400">
                <a:solidFill>
                  <a:srgbClr val="000000"/>
                </a:solidFill>
                <a:latin typeface="Arial"/>
                <a:cs typeface="Arial"/>
              </a:rPr>
              <a:t>The Department of Health are </a:t>
            </a:r>
            <a:r>
              <a:rPr lang="en-US" sz="1400" b="1">
                <a:solidFill>
                  <a:srgbClr val="000000"/>
                </a:solidFill>
                <a:latin typeface="Arial"/>
                <a:cs typeface="Arial"/>
              </a:rPr>
              <a:t>critical partners</a:t>
            </a:r>
          </a:p>
          <a:p>
            <a:pPr marL="215900" lvl="1" indent="-215900" defTabSz="727472">
              <a:spcAft>
                <a:spcPts val="600"/>
              </a:spcAft>
              <a:buSzPct val="125000"/>
              <a:buFont typeface="Arial" panose="020B0604020202020204" pitchFamily="34" charset="0"/>
              <a:buChar char="•"/>
            </a:pPr>
            <a:r>
              <a:rPr lang="en-US" sz="1400">
                <a:solidFill>
                  <a:srgbClr val="000000"/>
                </a:solidFill>
                <a:latin typeface="Arial"/>
                <a:cs typeface="Arial"/>
              </a:rPr>
              <a:t>Our </a:t>
            </a:r>
            <a:r>
              <a:rPr lang="en-US" sz="1400" b="1">
                <a:solidFill>
                  <a:srgbClr val="000000"/>
                </a:solidFill>
                <a:latin typeface="Arial"/>
                <a:cs typeface="Arial"/>
              </a:rPr>
              <a:t>ability to influence requires working together</a:t>
            </a:r>
          </a:p>
          <a:p>
            <a:pPr marL="215900" lvl="1" indent="-215900" defTabSz="727472">
              <a:spcAft>
                <a:spcPts val="600"/>
              </a:spcAft>
              <a:buSzPct val="125000"/>
              <a:buFont typeface="Arial" panose="020B0604020202020204" pitchFamily="34" charset="0"/>
              <a:buChar char="•"/>
            </a:pPr>
            <a:r>
              <a:rPr lang="en-US" sz="1400">
                <a:solidFill>
                  <a:srgbClr val="000000"/>
                </a:solidFill>
                <a:latin typeface="Arial"/>
                <a:cs typeface="Arial"/>
              </a:rPr>
              <a:t>We must assess our </a:t>
            </a:r>
            <a:r>
              <a:rPr lang="en-US" sz="1400" b="1">
                <a:solidFill>
                  <a:srgbClr val="000000"/>
                </a:solidFill>
                <a:latin typeface="Arial"/>
                <a:cs typeface="Arial"/>
              </a:rPr>
              <a:t>potential specific and general capabilities</a:t>
            </a:r>
          </a:p>
        </p:txBody>
      </p:sp>
      <p:sp>
        <p:nvSpPr>
          <p:cNvPr id="39" name="Rectangle 7">
            <a:extLst>
              <a:ext uri="{FF2B5EF4-FFF2-40B4-BE49-F238E27FC236}">
                <a16:creationId xmlns:a16="http://schemas.microsoft.com/office/drawing/2014/main" id="{8BC6F06C-8FCB-4749-AF92-30250844431A}"/>
              </a:ext>
            </a:extLst>
          </p:cNvPr>
          <p:cNvSpPr>
            <a:spLocks noChangeArrowheads="1"/>
          </p:cNvSpPr>
          <p:nvPr/>
        </p:nvSpPr>
        <p:spPr bwMode="gray">
          <a:xfrm>
            <a:off x="7132372" y="2156575"/>
            <a:ext cx="1936462" cy="3750633"/>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nchor="t">
            <a:spAutoFit/>
          </a:bodyPr>
          <a:lstStyle/>
          <a:p>
            <a:pPr marL="215900" lvl="1" indent="-215900" defTabSz="727472">
              <a:spcAft>
                <a:spcPts val="600"/>
              </a:spcAft>
              <a:buSzPct val="125000"/>
              <a:buFont typeface="Arial" panose="020B0604020202020204" pitchFamily="34" charset="0"/>
              <a:buChar char="•"/>
            </a:pPr>
            <a:r>
              <a:rPr lang="en-US" sz="1400">
                <a:solidFill>
                  <a:srgbClr val="000000"/>
                </a:solidFill>
                <a:latin typeface="Arial"/>
                <a:cs typeface="Arial"/>
              </a:rPr>
              <a:t>A modifiable risk factor that underlies many chronic conditions, and can be targeted over a shorter time horizon is </a:t>
            </a:r>
            <a:r>
              <a:rPr lang="en-US" sz="1400" b="1">
                <a:solidFill>
                  <a:srgbClr val="000000"/>
                </a:solidFill>
                <a:latin typeface="Arial"/>
                <a:cs typeface="Arial"/>
              </a:rPr>
              <a:t>hypertension</a:t>
            </a:r>
          </a:p>
          <a:p>
            <a:pPr marL="215900" lvl="1" indent="-215900" defTabSz="727472">
              <a:spcAft>
                <a:spcPts val="600"/>
              </a:spcAft>
              <a:buSzPct val="125000"/>
              <a:buFont typeface="Arial" panose="020B0604020202020204" pitchFamily="34" charset="0"/>
              <a:buChar char="•"/>
            </a:pPr>
            <a:r>
              <a:rPr lang="en-US" sz="1400" b="1">
                <a:solidFill>
                  <a:srgbClr val="000000"/>
                </a:solidFill>
                <a:latin typeface="Arial"/>
                <a:cs typeface="Arial"/>
              </a:rPr>
              <a:t>Both </a:t>
            </a:r>
            <a:r>
              <a:rPr lang="en-US" sz="1400" b="1" err="1">
                <a:solidFill>
                  <a:srgbClr val="000000"/>
                </a:solidFill>
                <a:latin typeface="Arial"/>
                <a:cs typeface="Arial"/>
              </a:rPr>
              <a:t>CoHM</a:t>
            </a:r>
            <a:r>
              <a:rPr lang="en-US" sz="1400" b="1">
                <a:solidFill>
                  <a:srgbClr val="000000"/>
                </a:solidFill>
                <a:latin typeface="Arial"/>
                <a:cs typeface="Arial"/>
              </a:rPr>
              <a:t> and the DHS</a:t>
            </a:r>
            <a:r>
              <a:rPr lang="en-US" sz="1400">
                <a:solidFill>
                  <a:srgbClr val="000000"/>
                </a:solidFill>
                <a:latin typeface="Arial"/>
                <a:cs typeface="Arial"/>
              </a:rPr>
              <a:t> </a:t>
            </a:r>
            <a:r>
              <a:rPr lang="en-US" sz="1400" b="1">
                <a:solidFill>
                  <a:srgbClr val="000000"/>
                </a:solidFill>
                <a:latin typeface="Arial"/>
                <a:cs typeface="Arial"/>
              </a:rPr>
              <a:t>agree to </a:t>
            </a:r>
            <a:r>
              <a:rPr lang="en-US" sz="1400" b="1" err="1">
                <a:solidFill>
                  <a:srgbClr val="000000"/>
                </a:solidFill>
                <a:latin typeface="Arial"/>
                <a:cs typeface="Arial"/>
              </a:rPr>
              <a:t>prioritise</a:t>
            </a:r>
            <a:r>
              <a:rPr lang="en-US" sz="1400" b="1">
                <a:solidFill>
                  <a:srgbClr val="000000"/>
                </a:solidFill>
                <a:latin typeface="Arial"/>
                <a:cs typeface="Arial"/>
              </a:rPr>
              <a:t> this</a:t>
            </a:r>
          </a:p>
          <a:p>
            <a:pPr marL="215900" lvl="1" indent="-215900" defTabSz="727472">
              <a:spcAft>
                <a:spcPts val="600"/>
              </a:spcAft>
              <a:buSzPct val="125000"/>
              <a:buFont typeface="Arial" panose="020B0604020202020204" pitchFamily="34" charset="0"/>
              <a:buChar char="•"/>
            </a:pPr>
            <a:r>
              <a:rPr lang="en-US" sz="1400">
                <a:solidFill>
                  <a:srgbClr val="000000"/>
                </a:solidFill>
                <a:latin typeface="Arial"/>
                <a:cs typeface="Arial"/>
              </a:rPr>
              <a:t>The NW region will be pilot site, with a view to national scalability and sustainability</a:t>
            </a:r>
          </a:p>
          <a:p>
            <a:pPr marL="215900" lvl="1" indent="-215900" defTabSz="727472">
              <a:spcAft>
                <a:spcPts val="600"/>
              </a:spcAft>
              <a:buSzPct val="125000"/>
              <a:buFont typeface="Arial" panose="020B0604020202020204" pitchFamily="34" charset="0"/>
              <a:buChar char="•"/>
            </a:pPr>
            <a:endParaRPr lang="en-US" sz="1400">
              <a:solidFill>
                <a:srgbClr val="000000"/>
              </a:solidFill>
              <a:latin typeface="Arial" panose="020B0604020202020204" pitchFamily="34" charset="0"/>
              <a:cs typeface="Arial" panose="020B0604020202020204" pitchFamily="34" charset="0"/>
            </a:endParaRPr>
          </a:p>
        </p:txBody>
      </p:sp>
      <p:sp>
        <p:nvSpPr>
          <p:cNvPr id="42" name="Title 1">
            <a:extLst>
              <a:ext uri="{FF2B5EF4-FFF2-40B4-BE49-F238E27FC236}">
                <a16:creationId xmlns:a16="http://schemas.microsoft.com/office/drawing/2014/main" id="{0C5F40EA-A837-4D17-B14B-F0C80FAA2D88}"/>
              </a:ext>
            </a:extLst>
          </p:cNvPr>
          <p:cNvSpPr txBox="1">
            <a:spLocks/>
          </p:cNvSpPr>
          <p:nvPr/>
        </p:nvSpPr>
        <p:spPr>
          <a:xfrm>
            <a:off x="1416049" y="182877"/>
            <a:ext cx="9632950" cy="99719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b="1" i="0" kern="1200">
                <a:solidFill>
                  <a:schemeClr val="tx1"/>
                </a:solidFill>
                <a:latin typeface="Arial" panose="020B0604020202020204" pitchFamily="34" charset="0"/>
                <a:ea typeface="+mj-ea"/>
                <a:cs typeface="Arial" panose="020B0604020202020204" pitchFamily="34" charset="0"/>
              </a:defRPr>
            </a:lvl1pPr>
          </a:lstStyle>
          <a:p>
            <a:r>
              <a:rPr lang="en-AU" dirty="0">
                <a:solidFill>
                  <a:srgbClr val="000000"/>
                </a:solidFill>
                <a:latin typeface="Arial"/>
                <a:cs typeface="Arial"/>
              </a:rPr>
              <a:t>We have applied this approach to focus on hypertension, to amplify our collective capability to improve health outcomes for Tasmanians</a:t>
            </a:r>
            <a:endParaRPr lang="en-AU" dirty="0">
              <a:solidFill>
                <a:srgbClr val="000000"/>
              </a:solidFill>
            </a:endParaRPr>
          </a:p>
        </p:txBody>
      </p:sp>
      <p:sp>
        <p:nvSpPr>
          <p:cNvPr id="23" name="Oval 22">
            <a:extLst>
              <a:ext uri="{FF2B5EF4-FFF2-40B4-BE49-F238E27FC236}">
                <a16:creationId xmlns:a16="http://schemas.microsoft.com/office/drawing/2014/main" id="{C9E766B2-BC5B-4CDC-8091-467287DAF97C}"/>
              </a:ext>
            </a:extLst>
          </p:cNvPr>
          <p:cNvSpPr/>
          <p:nvPr/>
        </p:nvSpPr>
        <p:spPr>
          <a:xfrm>
            <a:off x="3458976" y="1181615"/>
            <a:ext cx="242596" cy="2381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200"/>
            <a:r>
              <a:rPr lang="en-AU" sz="1200" b="1">
                <a:solidFill>
                  <a:srgbClr val="FFFFFF"/>
                </a:solidFill>
                <a:latin typeface="Arial" panose="020B0604020202020204"/>
              </a:rPr>
              <a:t>2</a:t>
            </a:r>
          </a:p>
        </p:txBody>
      </p:sp>
      <p:sp>
        <p:nvSpPr>
          <p:cNvPr id="24" name="Oval 23">
            <a:extLst>
              <a:ext uri="{FF2B5EF4-FFF2-40B4-BE49-F238E27FC236}">
                <a16:creationId xmlns:a16="http://schemas.microsoft.com/office/drawing/2014/main" id="{A35D9161-AA1F-4BCB-9336-A77E5C4E1772}"/>
              </a:ext>
            </a:extLst>
          </p:cNvPr>
          <p:cNvSpPr/>
          <p:nvPr/>
        </p:nvSpPr>
        <p:spPr>
          <a:xfrm>
            <a:off x="5287334" y="1181616"/>
            <a:ext cx="242596" cy="2381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200"/>
            <a:r>
              <a:rPr lang="en-AU" sz="1200" b="1">
                <a:solidFill>
                  <a:srgbClr val="FFFFFF"/>
                </a:solidFill>
                <a:latin typeface="Arial" panose="020B0604020202020204"/>
              </a:rPr>
              <a:t>3</a:t>
            </a:r>
          </a:p>
        </p:txBody>
      </p:sp>
      <p:sp>
        <p:nvSpPr>
          <p:cNvPr id="25" name="Oval 24">
            <a:extLst>
              <a:ext uri="{FF2B5EF4-FFF2-40B4-BE49-F238E27FC236}">
                <a16:creationId xmlns:a16="http://schemas.microsoft.com/office/drawing/2014/main" id="{FC094006-9D14-40B0-BB2E-04E2D7046FB5}"/>
              </a:ext>
            </a:extLst>
          </p:cNvPr>
          <p:cNvSpPr/>
          <p:nvPr/>
        </p:nvSpPr>
        <p:spPr>
          <a:xfrm>
            <a:off x="7094404" y="1181617"/>
            <a:ext cx="242596" cy="2381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200"/>
            <a:r>
              <a:rPr lang="en-AU" sz="1200" b="1">
                <a:solidFill>
                  <a:srgbClr val="FFFFFF"/>
                </a:solidFill>
                <a:latin typeface="Arial" panose="020B0604020202020204"/>
              </a:rPr>
              <a:t>4</a:t>
            </a:r>
          </a:p>
        </p:txBody>
      </p:sp>
      <p:sp>
        <p:nvSpPr>
          <p:cNvPr id="26" name="Oval 25">
            <a:extLst>
              <a:ext uri="{FF2B5EF4-FFF2-40B4-BE49-F238E27FC236}">
                <a16:creationId xmlns:a16="http://schemas.microsoft.com/office/drawing/2014/main" id="{BBEB9E22-BED4-47B2-A2DC-230EB1F365BD}"/>
              </a:ext>
            </a:extLst>
          </p:cNvPr>
          <p:cNvSpPr/>
          <p:nvPr/>
        </p:nvSpPr>
        <p:spPr>
          <a:xfrm>
            <a:off x="8909570" y="1187000"/>
            <a:ext cx="242596" cy="2381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200"/>
            <a:r>
              <a:rPr lang="en-AU" sz="1200" b="1">
                <a:solidFill>
                  <a:srgbClr val="FFFFFF"/>
                </a:solidFill>
                <a:latin typeface="Arial" panose="020B0604020202020204"/>
              </a:rPr>
              <a:t>5</a:t>
            </a:r>
          </a:p>
        </p:txBody>
      </p:sp>
      <p:sp>
        <p:nvSpPr>
          <p:cNvPr id="27" name="Rectangle 7">
            <a:extLst>
              <a:ext uri="{FF2B5EF4-FFF2-40B4-BE49-F238E27FC236}">
                <a16:creationId xmlns:a16="http://schemas.microsoft.com/office/drawing/2014/main" id="{1643E06D-FA42-4818-88A2-C3EF6BFD46DD}"/>
              </a:ext>
            </a:extLst>
          </p:cNvPr>
          <p:cNvSpPr>
            <a:spLocks noChangeArrowheads="1"/>
          </p:cNvSpPr>
          <p:nvPr/>
        </p:nvSpPr>
        <p:spPr bwMode="gray">
          <a:xfrm>
            <a:off x="8919533" y="2163170"/>
            <a:ext cx="2020445" cy="3889133"/>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nchor="t">
            <a:spAutoFit/>
          </a:bodyPr>
          <a:lstStyle/>
          <a:p>
            <a:pPr marL="215900" lvl="1" indent="-215900" defTabSz="727472">
              <a:spcAft>
                <a:spcPts val="600"/>
              </a:spcAft>
              <a:buSzPct val="125000"/>
              <a:buFont typeface="Arial" panose="020B0604020202020204" pitchFamily="34" charset="0"/>
              <a:buChar char="•"/>
            </a:pPr>
            <a:r>
              <a:rPr lang="en-US" sz="1400">
                <a:solidFill>
                  <a:srgbClr val="000000"/>
                </a:solidFill>
                <a:latin typeface="Arial" panose="020B0604020202020204"/>
                <a:cs typeface="Arial"/>
              </a:rPr>
              <a:t> A </a:t>
            </a:r>
            <a:r>
              <a:rPr lang="en-US" sz="1400" err="1">
                <a:solidFill>
                  <a:srgbClr val="000000"/>
                </a:solidFill>
                <a:latin typeface="Arial" panose="020B0604020202020204"/>
                <a:cs typeface="Arial"/>
              </a:rPr>
              <a:t>CoHM</a:t>
            </a:r>
            <a:r>
              <a:rPr lang="en-US" sz="1400">
                <a:solidFill>
                  <a:srgbClr val="000000"/>
                </a:solidFill>
                <a:latin typeface="Arial" panose="020B0604020202020204"/>
                <a:cs typeface="Arial"/>
              </a:rPr>
              <a:t>/DHS lead working group is using joint expertise and evidence to design specific projects</a:t>
            </a:r>
          </a:p>
          <a:p>
            <a:pPr marL="215900" lvl="1" indent="-215900" defTabSz="727472">
              <a:spcAft>
                <a:spcPts val="600"/>
              </a:spcAft>
              <a:buSzPct val="125000"/>
              <a:buFont typeface="Arial" panose="020B0604020202020204" pitchFamily="34" charset="0"/>
              <a:buChar char="•"/>
            </a:pPr>
            <a:r>
              <a:rPr lang="en-US" sz="1400">
                <a:solidFill>
                  <a:srgbClr val="000000"/>
                </a:solidFill>
                <a:latin typeface="Arial" panose="020B0604020202020204"/>
                <a:cs typeface="Arial"/>
              </a:rPr>
              <a:t>Baseline datasets for each are required so that we can measure impact and performance</a:t>
            </a:r>
          </a:p>
          <a:p>
            <a:pPr marL="215900" lvl="1" indent="-215900" defTabSz="727472">
              <a:spcAft>
                <a:spcPts val="600"/>
              </a:spcAft>
              <a:buSzPct val="125000"/>
              <a:buFont typeface="Arial" panose="020B0604020202020204" pitchFamily="34" charset="0"/>
              <a:buChar char="•"/>
            </a:pPr>
            <a:r>
              <a:rPr lang="en-US" sz="1400">
                <a:solidFill>
                  <a:srgbClr val="000000"/>
                </a:solidFill>
                <a:latin typeface="Arial" panose="020B0604020202020204"/>
                <a:cs typeface="Arial"/>
              </a:rPr>
              <a:t>Delivery of this suite of initiatives will require us to</a:t>
            </a:r>
            <a:r>
              <a:rPr lang="en-US" sz="1400" b="1">
                <a:solidFill>
                  <a:srgbClr val="000000"/>
                </a:solidFill>
                <a:latin typeface="Arial"/>
                <a:cs typeface="Arial"/>
              </a:rPr>
              <a:t> leverage all of University capabilities</a:t>
            </a:r>
          </a:p>
        </p:txBody>
      </p:sp>
      <p:sp>
        <p:nvSpPr>
          <p:cNvPr id="3" name="TextBox 2">
            <a:extLst>
              <a:ext uri="{FF2B5EF4-FFF2-40B4-BE49-F238E27FC236}">
                <a16:creationId xmlns:a16="http://schemas.microsoft.com/office/drawing/2014/main" id="{3B739BC2-0F3D-4F63-B5CB-F7EBBC8485F5}"/>
              </a:ext>
            </a:extLst>
          </p:cNvPr>
          <p:cNvSpPr txBox="1"/>
          <p:nvPr/>
        </p:nvSpPr>
        <p:spPr>
          <a:xfrm>
            <a:off x="8919533" y="912322"/>
            <a:ext cx="2020445" cy="215444"/>
          </a:xfrm>
          <a:prstGeom prst="rect">
            <a:avLst/>
          </a:prstGeom>
          <a:ln>
            <a:noFill/>
          </a:ln>
        </p:spPr>
        <p:txBody>
          <a:bodyPr vert="horz" wrap="square" lIns="0" tIns="0" rIns="0" bIns="0" rtlCol="0">
            <a:spAutoFit/>
          </a:bodyPr>
          <a:lstStyle/>
          <a:p>
            <a:pPr defTabSz="457200"/>
            <a:r>
              <a:rPr lang="en-AU" sz="1400" b="1">
                <a:solidFill>
                  <a:srgbClr val="000000"/>
                </a:solidFill>
                <a:latin typeface="Arial" panose="020B0604020202020204"/>
              </a:rPr>
              <a:t>WORKED EXAMPLE</a:t>
            </a:r>
          </a:p>
        </p:txBody>
      </p:sp>
      <p:sp>
        <p:nvSpPr>
          <p:cNvPr id="4" name="TextBox 3">
            <a:extLst>
              <a:ext uri="{FF2B5EF4-FFF2-40B4-BE49-F238E27FC236}">
                <a16:creationId xmlns:a16="http://schemas.microsoft.com/office/drawing/2014/main" id="{FAD12101-1A6F-498D-B1FA-70952096F1AC}"/>
              </a:ext>
            </a:extLst>
          </p:cNvPr>
          <p:cNvSpPr txBox="1"/>
          <p:nvPr/>
        </p:nvSpPr>
        <p:spPr>
          <a:xfrm>
            <a:off x="2601381" y="6274707"/>
            <a:ext cx="2171883" cy="430887"/>
          </a:xfrm>
          <a:prstGeom prst="rect">
            <a:avLst/>
          </a:prstGeom>
          <a:ln>
            <a:noFill/>
          </a:ln>
        </p:spPr>
        <p:txBody>
          <a:bodyPr vert="horz" wrap="square" lIns="0" tIns="0" rIns="0" bIns="0" rtlCol="0">
            <a:spAutoFit/>
          </a:bodyPr>
          <a:lstStyle/>
          <a:p>
            <a:pPr defTabSz="457200"/>
            <a:r>
              <a:rPr lang="en-AU" sz="1400" b="1">
                <a:solidFill>
                  <a:srgbClr val="000000"/>
                </a:solidFill>
                <a:latin typeface="Arial" panose="020B0604020202020204"/>
              </a:rPr>
              <a:t>We</a:t>
            </a:r>
            <a:r>
              <a:rPr lang="en-AU" sz="1400">
                <a:solidFill>
                  <a:srgbClr val="000000"/>
                </a:solidFill>
                <a:latin typeface="Arial" panose="020B0604020202020204"/>
              </a:rPr>
              <a:t> </a:t>
            </a:r>
            <a:r>
              <a:rPr lang="en-AU" sz="1400" b="1">
                <a:solidFill>
                  <a:srgbClr val="000000"/>
                </a:solidFill>
                <a:latin typeface="Arial" panose="020B0604020202020204"/>
              </a:rPr>
              <a:t>develop our model of change to create impact</a:t>
            </a:r>
          </a:p>
        </p:txBody>
      </p:sp>
      <p:sp>
        <p:nvSpPr>
          <p:cNvPr id="6" name="Left Brace 5">
            <a:extLst>
              <a:ext uri="{FF2B5EF4-FFF2-40B4-BE49-F238E27FC236}">
                <a16:creationId xmlns:a16="http://schemas.microsoft.com/office/drawing/2014/main" id="{C69A3998-95A7-4538-A95C-AF81932FEA73}"/>
              </a:ext>
            </a:extLst>
          </p:cNvPr>
          <p:cNvSpPr/>
          <p:nvPr/>
        </p:nvSpPr>
        <p:spPr>
          <a:xfrm rot="16200000">
            <a:off x="3330839" y="4286168"/>
            <a:ext cx="242679" cy="36703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AU">
              <a:solidFill>
                <a:srgbClr val="000000"/>
              </a:solidFill>
              <a:latin typeface="Arial" panose="020B0604020202020204"/>
            </a:endParaRPr>
          </a:p>
        </p:txBody>
      </p:sp>
      <p:sp>
        <p:nvSpPr>
          <p:cNvPr id="21" name="TextBox 20">
            <a:extLst>
              <a:ext uri="{FF2B5EF4-FFF2-40B4-BE49-F238E27FC236}">
                <a16:creationId xmlns:a16="http://schemas.microsoft.com/office/drawing/2014/main" id="{20B262CC-A385-4DA9-9C20-A94ABA2D775F}"/>
              </a:ext>
            </a:extLst>
          </p:cNvPr>
          <p:cNvSpPr txBox="1"/>
          <p:nvPr/>
        </p:nvSpPr>
        <p:spPr>
          <a:xfrm>
            <a:off x="6059556" y="6285179"/>
            <a:ext cx="2469491" cy="430887"/>
          </a:xfrm>
          <a:prstGeom prst="rect">
            <a:avLst/>
          </a:prstGeom>
          <a:ln>
            <a:noFill/>
          </a:ln>
        </p:spPr>
        <p:txBody>
          <a:bodyPr vert="horz" wrap="square" lIns="0" tIns="0" rIns="0" bIns="0" rtlCol="0">
            <a:spAutoFit/>
          </a:bodyPr>
          <a:lstStyle/>
          <a:p>
            <a:pPr defTabSz="457200"/>
            <a:r>
              <a:rPr lang="en-AU" sz="1400" b="1">
                <a:solidFill>
                  <a:srgbClr val="000000"/>
                </a:solidFill>
                <a:latin typeface="Arial" panose="020B0604020202020204"/>
              </a:rPr>
              <a:t>We</a:t>
            </a:r>
            <a:r>
              <a:rPr lang="en-AU" sz="1400">
                <a:solidFill>
                  <a:srgbClr val="000000"/>
                </a:solidFill>
                <a:latin typeface="Arial" panose="020B0604020202020204"/>
              </a:rPr>
              <a:t> </a:t>
            </a:r>
            <a:r>
              <a:rPr lang="en-AU" sz="1400" b="1">
                <a:solidFill>
                  <a:srgbClr val="000000"/>
                </a:solidFill>
                <a:latin typeface="Arial" panose="020B0604020202020204"/>
              </a:rPr>
              <a:t>strengthen our model of change</a:t>
            </a:r>
          </a:p>
        </p:txBody>
      </p:sp>
      <p:sp>
        <p:nvSpPr>
          <p:cNvPr id="22" name="Left Brace 21">
            <a:extLst>
              <a:ext uri="{FF2B5EF4-FFF2-40B4-BE49-F238E27FC236}">
                <a16:creationId xmlns:a16="http://schemas.microsoft.com/office/drawing/2014/main" id="{6A5B6B1F-77EB-42A3-973E-16C39851DE5B}"/>
              </a:ext>
            </a:extLst>
          </p:cNvPr>
          <p:cNvSpPr/>
          <p:nvPr/>
        </p:nvSpPr>
        <p:spPr>
          <a:xfrm rot="16200000">
            <a:off x="7113815" y="4314746"/>
            <a:ext cx="242679" cy="36374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AU">
              <a:solidFill>
                <a:srgbClr val="000000"/>
              </a:solidFill>
              <a:latin typeface="Arial" panose="020B0604020202020204"/>
            </a:endParaRPr>
          </a:p>
        </p:txBody>
      </p:sp>
      <p:sp>
        <p:nvSpPr>
          <p:cNvPr id="28" name="TextBox 27">
            <a:extLst>
              <a:ext uri="{FF2B5EF4-FFF2-40B4-BE49-F238E27FC236}">
                <a16:creationId xmlns:a16="http://schemas.microsoft.com/office/drawing/2014/main" id="{03D4E020-5EC7-4956-A346-B4761ED6FF9A}"/>
              </a:ext>
            </a:extLst>
          </p:cNvPr>
          <p:cNvSpPr txBox="1"/>
          <p:nvPr/>
        </p:nvSpPr>
        <p:spPr>
          <a:xfrm>
            <a:off x="9139529" y="6211670"/>
            <a:ext cx="1731835" cy="646331"/>
          </a:xfrm>
          <a:prstGeom prst="rect">
            <a:avLst/>
          </a:prstGeom>
          <a:solidFill>
            <a:schemeClr val="bg1"/>
          </a:solidFill>
          <a:ln>
            <a:noFill/>
          </a:ln>
        </p:spPr>
        <p:txBody>
          <a:bodyPr vert="horz" wrap="square" lIns="0" tIns="0" rIns="0" bIns="0" rtlCol="0">
            <a:spAutoFit/>
          </a:bodyPr>
          <a:lstStyle/>
          <a:p>
            <a:pPr defTabSz="457200"/>
            <a:r>
              <a:rPr lang="en-AU" sz="1400" b="1">
                <a:solidFill>
                  <a:srgbClr val="000000"/>
                </a:solidFill>
                <a:latin typeface="Arial" panose="020B0604020202020204"/>
              </a:rPr>
              <a:t>We deliver our model of change and measure impact</a:t>
            </a:r>
          </a:p>
        </p:txBody>
      </p:sp>
      <p:sp>
        <p:nvSpPr>
          <p:cNvPr id="29" name="Left Brace 28">
            <a:extLst>
              <a:ext uri="{FF2B5EF4-FFF2-40B4-BE49-F238E27FC236}">
                <a16:creationId xmlns:a16="http://schemas.microsoft.com/office/drawing/2014/main" id="{350EB212-E18A-4A81-AF6D-157145856B7C}"/>
              </a:ext>
            </a:extLst>
          </p:cNvPr>
          <p:cNvSpPr/>
          <p:nvPr/>
        </p:nvSpPr>
        <p:spPr>
          <a:xfrm rot="16200000">
            <a:off x="9894382" y="5267573"/>
            <a:ext cx="242679" cy="17318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AU">
              <a:solidFill>
                <a:srgbClr val="000000"/>
              </a:solidFill>
              <a:latin typeface="Arial" panose="020B0604020202020204"/>
            </a:endParaRPr>
          </a:p>
        </p:txBody>
      </p:sp>
      <p:sp>
        <p:nvSpPr>
          <p:cNvPr id="30" name="Rectangle 7">
            <a:extLst>
              <a:ext uri="{FF2B5EF4-FFF2-40B4-BE49-F238E27FC236}">
                <a16:creationId xmlns:a16="http://schemas.microsoft.com/office/drawing/2014/main" id="{B2E7D17F-BE96-4DDD-89E5-452DC31A5C89}"/>
              </a:ext>
            </a:extLst>
          </p:cNvPr>
          <p:cNvSpPr>
            <a:spLocks noChangeArrowheads="1"/>
          </p:cNvSpPr>
          <p:nvPr/>
        </p:nvSpPr>
        <p:spPr bwMode="gray">
          <a:xfrm>
            <a:off x="1617020" y="1276554"/>
            <a:ext cx="1871060" cy="864000"/>
          </a:xfrm>
          <a:prstGeom prst="homePlate">
            <a:avLst/>
          </a:prstGeom>
          <a:solidFill>
            <a:schemeClr val="accent1"/>
          </a:solidFill>
          <a:ln w="9525" algn="ctr">
            <a:solidFill>
              <a:schemeClr val="tx2"/>
            </a:solidFill>
            <a:miter lim="800000"/>
            <a:headEnd/>
            <a:tailEnd/>
          </a:ln>
          <a:effectLst/>
        </p:spPr>
        <p:txBody>
          <a:bodyPr wrap="square" lIns="36000" tIns="36000" rIns="36000" bIns="36000" anchor="ctr" anchorCtr="0">
            <a:noAutofit/>
          </a:bodyPr>
          <a:lstStyle/>
          <a:p>
            <a:pPr marL="1289" lvl="1" defTabSz="727472">
              <a:buClr>
                <a:srgbClr val="E32313"/>
              </a:buClr>
              <a:buSzPct val="125000"/>
            </a:pPr>
            <a:r>
              <a:rPr lang="en-US" sz="1400" b="1">
                <a:solidFill>
                  <a:srgbClr val="FFFFFF"/>
                </a:solidFill>
                <a:latin typeface="Arial" panose="020B0604020202020204" pitchFamily="34" charset="0"/>
                <a:cs typeface="Arial" panose="020B0604020202020204" pitchFamily="34" charset="0"/>
              </a:rPr>
              <a:t>Frame the societal problems to solve</a:t>
            </a:r>
          </a:p>
        </p:txBody>
      </p:sp>
      <p:sp>
        <p:nvSpPr>
          <p:cNvPr id="2" name="Oval 1">
            <a:extLst>
              <a:ext uri="{FF2B5EF4-FFF2-40B4-BE49-F238E27FC236}">
                <a16:creationId xmlns:a16="http://schemas.microsoft.com/office/drawing/2014/main" id="{10AF2CA6-7692-4D40-997B-333F05AE0609}"/>
              </a:ext>
            </a:extLst>
          </p:cNvPr>
          <p:cNvSpPr/>
          <p:nvPr/>
        </p:nvSpPr>
        <p:spPr>
          <a:xfrm>
            <a:off x="1416049" y="1181615"/>
            <a:ext cx="242596" cy="2381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200"/>
            <a:r>
              <a:rPr lang="en-AU" sz="1200" b="1">
                <a:solidFill>
                  <a:srgbClr val="FFFFFF"/>
                </a:solidFill>
                <a:latin typeface="Arial" panose="020B0604020202020204"/>
              </a:rPr>
              <a:t>1</a:t>
            </a:r>
          </a:p>
        </p:txBody>
      </p:sp>
    </p:spTree>
    <p:extLst>
      <p:ext uri="{BB962C8B-B14F-4D97-AF65-F5344CB8AC3E}">
        <p14:creationId xmlns:p14="http://schemas.microsoft.com/office/powerpoint/2010/main" val="393020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9DF1E-8C4B-461B-B295-D974D2518008}"/>
              </a:ext>
            </a:extLst>
          </p:cNvPr>
          <p:cNvSpPr>
            <a:spLocks noGrp="1"/>
          </p:cNvSpPr>
          <p:nvPr>
            <p:ph type="title"/>
          </p:nvPr>
        </p:nvSpPr>
        <p:spPr>
          <a:xfrm>
            <a:off x="1416052" y="165503"/>
            <a:ext cx="9200091" cy="664797"/>
          </a:xfrm>
        </p:spPr>
        <p:txBody>
          <a:bodyPr/>
          <a:lstStyle/>
          <a:p>
            <a:r>
              <a:rPr lang="en-AU" dirty="0"/>
              <a:t>We will create impact through work with our partners, the community and across the University</a:t>
            </a:r>
          </a:p>
        </p:txBody>
      </p:sp>
      <p:grpSp>
        <p:nvGrpSpPr>
          <p:cNvPr id="14" name="Group 13">
            <a:extLst>
              <a:ext uri="{FF2B5EF4-FFF2-40B4-BE49-F238E27FC236}">
                <a16:creationId xmlns:a16="http://schemas.microsoft.com/office/drawing/2014/main" id="{3305DBF3-18AE-4442-BC0D-B08B488D8C9B}"/>
              </a:ext>
            </a:extLst>
          </p:cNvPr>
          <p:cNvGrpSpPr/>
          <p:nvPr/>
        </p:nvGrpSpPr>
        <p:grpSpPr>
          <a:xfrm rot="3451750">
            <a:off x="4054999" y="1110139"/>
            <a:ext cx="4547954" cy="4292600"/>
            <a:chOff x="2059591" y="1282699"/>
            <a:chExt cx="4547954" cy="4292600"/>
          </a:xfrm>
        </p:grpSpPr>
        <p:grpSp>
          <p:nvGrpSpPr>
            <p:cNvPr id="5" name="Group 4">
              <a:extLst>
                <a:ext uri="{FF2B5EF4-FFF2-40B4-BE49-F238E27FC236}">
                  <a16:creationId xmlns:a16="http://schemas.microsoft.com/office/drawing/2014/main" id="{734CCE6F-0DDC-4505-946E-D5765B628475}"/>
                </a:ext>
              </a:extLst>
            </p:cNvPr>
            <p:cNvGrpSpPr/>
            <p:nvPr/>
          </p:nvGrpSpPr>
          <p:grpSpPr>
            <a:xfrm>
              <a:off x="2059591" y="1282699"/>
              <a:ext cx="4547954" cy="4292600"/>
              <a:chOff x="2059591" y="1282699"/>
              <a:chExt cx="4547954" cy="4292600"/>
            </a:xfrm>
          </p:grpSpPr>
          <p:sp>
            <p:nvSpPr>
              <p:cNvPr id="6" name="Freeform: Shape 5">
                <a:extLst>
                  <a:ext uri="{FF2B5EF4-FFF2-40B4-BE49-F238E27FC236}">
                    <a16:creationId xmlns:a16="http://schemas.microsoft.com/office/drawing/2014/main" id="{441745A9-7AE1-4B5E-A20A-9498F2CB6E4C}"/>
                  </a:ext>
                </a:extLst>
              </p:cNvPr>
              <p:cNvSpPr/>
              <p:nvPr/>
            </p:nvSpPr>
            <p:spPr>
              <a:xfrm>
                <a:off x="3012767" y="1282699"/>
                <a:ext cx="2641600" cy="2641600"/>
              </a:xfrm>
              <a:custGeom>
                <a:avLst/>
                <a:gdLst>
                  <a:gd name="connsiteX0" fmla="*/ 0 w 2641600"/>
                  <a:gd name="connsiteY0" fmla="*/ 1320800 h 2641600"/>
                  <a:gd name="connsiteX1" fmla="*/ 1320800 w 2641600"/>
                  <a:gd name="connsiteY1" fmla="*/ 0 h 2641600"/>
                  <a:gd name="connsiteX2" fmla="*/ 2641600 w 2641600"/>
                  <a:gd name="connsiteY2" fmla="*/ 1320800 h 2641600"/>
                  <a:gd name="connsiteX3" fmla="*/ 1320800 w 2641600"/>
                  <a:gd name="connsiteY3" fmla="*/ 2641600 h 2641600"/>
                  <a:gd name="connsiteX4" fmla="*/ 0 w 2641600"/>
                  <a:gd name="connsiteY4" fmla="*/ 1320800 h 264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00" h="2641600">
                    <a:moveTo>
                      <a:pt x="0" y="1320800"/>
                    </a:moveTo>
                    <a:cubicBezTo>
                      <a:pt x="0" y="591342"/>
                      <a:pt x="591342" y="0"/>
                      <a:pt x="1320800" y="0"/>
                    </a:cubicBezTo>
                    <a:cubicBezTo>
                      <a:pt x="2050258" y="0"/>
                      <a:pt x="2641600" y="591342"/>
                      <a:pt x="2641600" y="1320800"/>
                    </a:cubicBezTo>
                    <a:cubicBezTo>
                      <a:pt x="2641600" y="2050258"/>
                      <a:pt x="2050258" y="2641600"/>
                      <a:pt x="1320800" y="2641600"/>
                    </a:cubicBezTo>
                    <a:cubicBezTo>
                      <a:pt x="591342" y="2641600"/>
                      <a:pt x="0" y="2050258"/>
                      <a:pt x="0" y="1320800"/>
                    </a:cubicBezTo>
                    <a:close/>
                  </a:path>
                </a:pathLst>
              </a:custGeom>
              <a:solidFill>
                <a:schemeClr val="tx2">
                  <a:lumMod val="60000"/>
                  <a:lumOff val="40000"/>
                  <a:alpha val="50000"/>
                </a:schemeClr>
              </a:solidFill>
              <a:ln>
                <a:solidFill>
                  <a:schemeClr val="accent1"/>
                </a:solidFill>
              </a:ln>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352214" tIns="462280" rIns="352213" bIns="990600" numCol="1" spcCol="1270" anchor="ctr" anchorCtr="0">
                <a:noAutofit/>
              </a:bodyPr>
              <a:lstStyle/>
              <a:p>
                <a:pPr algn="ctr" defTabSz="1066800">
                  <a:lnSpc>
                    <a:spcPct val="90000"/>
                  </a:lnSpc>
                  <a:spcBef>
                    <a:spcPct val="0"/>
                  </a:spcBef>
                  <a:spcAft>
                    <a:spcPct val="35000"/>
                  </a:spcAft>
                </a:pPr>
                <a:endParaRPr lang="en-AU" sz="2400" dirty="0">
                  <a:solidFill>
                    <a:srgbClr val="FFFFFF"/>
                  </a:solidFill>
                  <a:latin typeface="Arial" panose="020B0604020202020204"/>
                </a:endParaRPr>
              </a:p>
            </p:txBody>
          </p:sp>
          <p:sp>
            <p:nvSpPr>
              <p:cNvPr id="7" name="Freeform: Shape 6">
                <a:extLst>
                  <a:ext uri="{FF2B5EF4-FFF2-40B4-BE49-F238E27FC236}">
                    <a16:creationId xmlns:a16="http://schemas.microsoft.com/office/drawing/2014/main" id="{FFF9E85B-1608-4DC8-9902-856BB6C1B97E}"/>
                  </a:ext>
                </a:extLst>
              </p:cNvPr>
              <p:cNvSpPr/>
              <p:nvPr/>
            </p:nvSpPr>
            <p:spPr>
              <a:xfrm>
                <a:off x="3965945" y="2933699"/>
                <a:ext cx="2641600" cy="2641600"/>
              </a:xfrm>
              <a:custGeom>
                <a:avLst/>
                <a:gdLst>
                  <a:gd name="connsiteX0" fmla="*/ 0 w 2641600"/>
                  <a:gd name="connsiteY0" fmla="*/ 1320800 h 2641600"/>
                  <a:gd name="connsiteX1" fmla="*/ 1320800 w 2641600"/>
                  <a:gd name="connsiteY1" fmla="*/ 0 h 2641600"/>
                  <a:gd name="connsiteX2" fmla="*/ 2641600 w 2641600"/>
                  <a:gd name="connsiteY2" fmla="*/ 1320800 h 2641600"/>
                  <a:gd name="connsiteX3" fmla="*/ 1320800 w 2641600"/>
                  <a:gd name="connsiteY3" fmla="*/ 2641600 h 2641600"/>
                  <a:gd name="connsiteX4" fmla="*/ 0 w 2641600"/>
                  <a:gd name="connsiteY4" fmla="*/ 1320800 h 264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00" h="2641600">
                    <a:moveTo>
                      <a:pt x="0" y="1320800"/>
                    </a:moveTo>
                    <a:cubicBezTo>
                      <a:pt x="0" y="591342"/>
                      <a:pt x="591342" y="0"/>
                      <a:pt x="1320800" y="0"/>
                    </a:cubicBezTo>
                    <a:cubicBezTo>
                      <a:pt x="2050258" y="0"/>
                      <a:pt x="2641600" y="591342"/>
                      <a:pt x="2641600" y="1320800"/>
                    </a:cubicBezTo>
                    <a:cubicBezTo>
                      <a:pt x="2641600" y="2050258"/>
                      <a:pt x="2050258" y="2641600"/>
                      <a:pt x="1320800" y="2641600"/>
                    </a:cubicBezTo>
                    <a:cubicBezTo>
                      <a:pt x="591342" y="2641600"/>
                      <a:pt x="0" y="2050258"/>
                      <a:pt x="0" y="1320800"/>
                    </a:cubicBezTo>
                    <a:close/>
                  </a:path>
                </a:pathLst>
              </a:custGeom>
              <a:solidFill>
                <a:schemeClr val="accent2">
                  <a:alpha val="50000"/>
                </a:schemeClr>
              </a:solidFill>
              <a:ln>
                <a:solidFill>
                  <a:schemeClr val="accent1"/>
                </a:solidFill>
              </a:ln>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807889" tIns="682413" rIns="248751" bIns="506307" numCol="1" spcCol="1270" anchor="ctr" anchorCtr="0">
                <a:noAutofit/>
              </a:bodyPr>
              <a:lstStyle/>
              <a:p>
                <a:pPr algn="ctr" defTabSz="1066800">
                  <a:lnSpc>
                    <a:spcPct val="90000"/>
                  </a:lnSpc>
                  <a:spcBef>
                    <a:spcPct val="0"/>
                  </a:spcBef>
                  <a:spcAft>
                    <a:spcPct val="35000"/>
                  </a:spcAft>
                </a:pPr>
                <a:endParaRPr lang="en-AU" sz="2400" dirty="0">
                  <a:solidFill>
                    <a:srgbClr val="FFFFFF"/>
                  </a:solidFill>
                  <a:latin typeface="Arial" panose="020B0604020202020204"/>
                </a:endParaRPr>
              </a:p>
            </p:txBody>
          </p:sp>
          <p:sp>
            <p:nvSpPr>
              <p:cNvPr id="8" name="Freeform: Shape 7">
                <a:extLst>
                  <a:ext uri="{FF2B5EF4-FFF2-40B4-BE49-F238E27FC236}">
                    <a16:creationId xmlns:a16="http://schemas.microsoft.com/office/drawing/2014/main" id="{8150690F-C5E1-4105-B7AE-5751D0E4230F}"/>
                  </a:ext>
                </a:extLst>
              </p:cNvPr>
              <p:cNvSpPr/>
              <p:nvPr/>
            </p:nvSpPr>
            <p:spPr>
              <a:xfrm>
                <a:off x="2059591" y="2933699"/>
                <a:ext cx="2641600" cy="2641600"/>
              </a:xfrm>
              <a:custGeom>
                <a:avLst/>
                <a:gdLst>
                  <a:gd name="connsiteX0" fmla="*/ 0 w 2641600"/>
                  <a:gd name="connsiteY0" fmla="*/ 1320800 h 2641600"/>
                  <a:gd name="connsiteX1" fmla="*/ 1320800 w 2641600"/>
                  <a:gd name="connsiteY1" fmla="*/ 0 h 2641600"/>
                  <a:gd name="connsiteX2" fmla="*/ 2641600 w 2641600"/>
                  <a:gd name="connsiteY2" fmla="*/ 1320800 h 2641600"/>
                  <a:gd name="connsiteX3" fmla="*/ 1320800 w 2641600"/>
                  <a:gd name="connsiteY3" fmla="*/ 2641600 h 2641600"/>
                  <a:gd name="connsiteX4" fmla="*/ 0 w 2641600"/>
                  <a:gd name="connsiteY4" fmla="*/ 1320800 h 264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00" h="2641600">
                    <a:moveTo>
                      <a:pt x="0" y="1320800"/>
                    </a:moveTo>
                    <a:cubicBezTo>
                      <a:pt x="0" y="591342"/>
                      <a:pt x="591342" y="0"/>
                      <a:pt x="1320800" y="0"/>
                    </a:cubicBezTo>
                    <a:cubicBezTo>
                      <a:pt x="2050258" y="0"/>
                      <a:pt x="2641600" y="591342"/>
                      <a:pt x="2641600" y="1320800"/>
                    </a:cubicBezTo>
                    <a:cubicBezTo>
                      <a:pt x="2641600" y="2050258"/>
                      <a:pt x="2050258" y="2641600"/>
                      <a:pt x="1320800" y="2641600"/>
                    </a:cubicBezTo>
                    <a:cubicBezTo>
                      <a:pt x="591342" y="2641600"/>
                      <a:pt x="0" y="2050258"/>
                      <a:pt x="0" y="1320800"/>
                    </a:cubicBezTo>
                    <a:close/>
                  </a:path>
                </a:pathLst>
              </a:custGeom>
              <a:solidFill>
                <a:schemeClr val="accent4">
                  <a:lumMod val="75000"/>
                  <a:alpha val="50000"/>
                </a:schemeClr>
              </a:solidFill>
              <a:ln>
                <a:solidFill>
                  <a:schemeClr val="accent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48751" tIns="682413" rIns="807889" bIns="506307" numCol="1" spcCol="1270" anchor="ctr" anchorCtr="0">
                <a:noAutofit/>
              </a:bodyPr>
              <a:lstStyle/>
              <a:p>
                <a:pPr algn="ctr" defTabSz="1066800">
                  <a:lnSpc>
                    <a:spcPct val="90000"/>
                  </a:lnSpc>
                  <a:spcBef>
                    <a:spcPct val="0"/>
                  </a:spcBef>
                  <a:spcAft>
                    <a:spcPct val="35000"/>
                  </a:spcAft>
                </a:pPr>
                <a:endParaRPr lang="en-AU" sz="2400" dirty="0">
                  <a:solidFill>
                    <a:srgbClr val="FFFFFF"/>
                  </a:solidFill>
                  <a:latin typeface="Arial" panose="020B0604020202020204"/>
                </a:endParaRPr>
              </a:p>
            </p:txBody>
          </p:sp>
        </p:grpSp>
        <p:sp>
          <p:nvSpPr>
            <p:cNvPr id="10" name="TextBox 9">
              <a:extLst>
                <a:ext uri="{FF2B5EF4-FFF2-40B4-BE49-F238E27FC236}">
                  <a16:creationId xmlns:a16="http://schemas.microsoft.com/office/drawing/2014/main" id="{46558352-229F-446B-9F09-E412A8AA519C}"/>
                </a:ext>
              </a:extLst>
            </p:cNvPr>
            <p:cNvSpPr txBox="1"/>
            <p:nvPr/>
          </p:nvSpPr>
          <p:spPr>
            <a:xfrm rot="18148250">
              <a:off x="3931699" y="3457376"/>
              <a:ext cx="803902" cy="276999"/>
            </a:xfrm>
            <a:prstGeom prst="rect">
              <a:avLst/>
            </a:prstGeom>
            <a:ln>
              <a:noFill/>
            </a:ln>
          </p:spPr>
          <p:txBody>
            <a:bodyPr vert="horz" wrap="square" lIns="0" tIns="0" rIns="0" bIns="0" rtlCol="0">
              <a:spAutoFit/>
            </a:bodyPr>
            <a:lstStyle/>
            <a:p>
              <a:pPr defTabSz="457200"/>
              <a:r>
                <a:rPr lang="en-AU" dirty="0">
                  <a:solidFill>
                    <a:srgbClr val="FFFFFF"/>
                  </a:solidFill>
                  <a:latin typeface="Arial" panose="020B0604020202020204"/>
                </a:rPr>
                <a:t>Impact</a:t>
              </a:r>
            </a:p>
          </p:txBody>
        </p:sp>
        <p:sp>
          <p:nvSpPr>
            <p:cNvPr id="15" name="TextBox 14">
              <a:extLst>
                <a:ext uri="{FF2B5EF4-FFF2-40B4-BE49-F238E27FC236}">
                  <a16:creationId xmlns:a16="http://schemas.microsoft.com/office/drawing/2014/main" id="{E0A8E73F-0B16-46CD-9803-E6FAF0C5A89A}"/>
                </a:ext>
              </a:extLst>
            </p:cNvPr>
            <p:cNvSpPr txBox="1"/>
            <p:nvPr/>
          </p:nvSpPr>
          <p:spPr>
            <a:xfrm rot="18148250">
              <a:off x="4640396" y="4059149"/>
              <a:ext cx="1510341" cy="553998"/>
            </a:xfrm>
            <a:prstGeom prst="rect">
              <a:avLst/>
            </a:prstGeom>
            <a:ln>
              <a:noFill/>
            </a:ln>
          </p:spPr>
          <p:txBody>
            <a:bodyPr vert="horz" wrap="square" lIns="0" tIns="0" rIns="0" bIns="0" rtlCol="0">
              <a:spAutoFit/>
            </a:bodyPr>
            <a:lstStyle/>
            <a:p>
              <a:pPr algn="ctr" defTabSz="457200"/>
              <a:r>
                <a:rPr lang="en-AU" dirty="0">
                  <a:solidFill>
                    <a:srgbClr val="FFFFFF"/>
                  </a:solidFill>
                  <a:latin typeface="Arial" panose="020B0604020202020204"/>
                </a:rPr>
                <a:t>University of Tasmania</a:t>
              </a:r>
            </a:p>
          </p:txBody>
        </p:sp>
        <p:sp>
          <p:nvSpPr>
            <p:cNvPr id="16" name="TextBox 15">
              <a:extLst>
                <a:ext uri="{FF2B5EF4-FFF2-40B4-BE49-F238E27FC236}">
                  <a16:creationId xmlns:a16="http://schemas.microsoft.com/office/drawing/2014/main" id="{8C21D530-30EE-4A86-BAE6-FDB80DC3B705}"/>
                </a:ext>
              </a:extLst>
            </p:cNvPr>
            <p:cNvSpPr txBox="1"/>
            <p:nvPr/>
          </p:nvSpPr>
          <p:spPr>
            <a:xfrm rot="18148250">
              <a:off x="2759412" y="3836890"/>
              <a:ext cx="1510341" cy="276999"/>
            </a:xfrm>
            <a:prstGeom prst="rect">
              <a:avLst/>
            </a:prstGeom>
            <a:ln>
              <a:noFill/>
            </a:ln>
          </p:spPr>
          <p:txBody>
            <a:bodyPr vert="horz" wrap="square" lIns="0" tIns="0" rIns="0" bIns="0" rtlCol="0">
              <a:spAutoFit/>
            </a:bodyPr>
            <a:lstStyle/>
            <a:p>
              <a:pPr defTabSz="457200"/>
              <a:r>
                <a:rPr lang="en-AU" dirty="0">
                  <a:solidFill>
                    <a:srgbClr val="FFFFFF"/>
                  </a:solidFill>
                  <a:latin typeface="Arial" panose="020B0604020202020204"/>
                </a:rPr>
                <a:t>Partners</a:t>
              </a:r>
            </a:p>
          </p:txBody>
        </p:sp>
      </p:grpSp>
      <p:sp>
        <p:nvSpPr>
          <p:cNvPr id="20" name="TextBox 19">
            <a:extLst>
              <a:ext uri="{FF2B5EF4-FFF2-40B4-BE49-F238E27FC236}">
                <a16:creationId xmlns:a16="http://schemas.microsoft.com/office/drawing/2014/main" id="{A41E27EB-EA54-4567-8C17-F0B61A1CF456}"/>
              </a:ext>
            </a:extLst>
          </p:cNvPr>
          <p:cNvSpPr txBox="1"/>
          <p:nvPr/>
        </p:nvSpPr>
        <p:spPr>
          <a:xfrm>
            <a:off x="6559244" y="2755528"/>
            <a:ext cx="1613052" cy="276999"/>
          </a:xfrm>
          <a:prstGeom prst="rect">
            <a:avLst/>
          </a:prstGeom>
          <a:ln>
            <a:noFill/>
          </a:ln>
        </p:spPr>
        <p:txBody>
          <a:bodyPr vert="horz" wrap="square" lIns="0" tIns="0" rIns="0" bIns="0" rtlCol="0">
            <a:spAutoFit/>
          </a:bodyPr>
          <a:lstStyle/>
          <a:p>
            <a:pPr defTabSz="457200"/>
            <a:r>
              <a:rPr lang="en-AU" dirty="0">
                <a:solidFill>
                  <a:srgbClr val="FFFFFF"/>
                </a:solidFill>
                <a:latin typeface="Arial" panose="020B0604020202020204"/>
              </a:rPr>
              <a:t>Community</a:t>
            </a:r>
          </a:p>
        </p:txBody>
      </p:sp>
    </p:spTree>
    <p:extLst>
      <p:ext uri="{BB962C8B-B14F-4D97-AF65-F5344CB8AC3E}">
        <p14:creationId xmlns:p14="http://schemas.microsoft.com/office/powerpoint/2010/main" val="28613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BEE6713-ADA5-48D7-A340-B3646AA80DC9}"/>
              </a:ext>
            </a:extLst>
          </p:cNvPr>
          <p:cNvGrpSpPr/>
          <p:nvPr/>
        </p:nvGrpSpPr>
        <p:grpSpPr>
          <a:xfrm>
            <a:off x="1143001" y="2"/>
            <a:ext cx="9906001" cy="6857999"/>
            <a:chOff x="0" y="0"/>
            <a:chExt cx="9906001" cy="6857999"/>
          </a:xfrm>
        </p:grpSpPr>
        <p:pic>
          <p:nvPicPr>
            <p:cNvPr id="3" name="Picture 2">
              <a:extLst>
                <a:ext uri="{FF2B5EF4-FFF2-40B4-BE49-F238E27FC236}">
                  <a16:creationId xmlns:a16="http://schemas.microsoft.com/office/drawing/2014/main" id="{910F9FD3-2533-47D5-BD2D-147FBCADBEC2}"/>
                </a:ext>
              </a:extLst>
            </p:cNvPr>
            <p:cNvPicPr>
              <a:picLocks noChangeAspect="1"/>
            </p:cNvPicPr>
            <p:nvPr/>
          </p:nvPicPr>
          <p:blipFill>
            <a:blip r:embed="rId2"/>
            <a:stretch>
              <a:fillRect/>
            </a:stretch>
          </p:blipFill>
          <p:spPr>
            <a:xfrm>
              <a:off x="0" y="0"/>
              <a:ext cx="9906000" cy="6857999"/>
            </a:xfrm>
            <a:prstGeom prst="rect">
              <a:avLst/>
            </a:prstGeom>
          </p:spPr>
        </p:pic>
        <p:sp>
          <p:nvSpPr>
            <p:cNvPr id="7" name="Right Triangle 6">
              <a:extLst>
                <a:ext uri="{FF2B5EF4-FFF2-40B4-BE49-F238E27FC236}">
                  <a16:creationId xmlns:a16="http://schemas.microsoft.com/office/drawing/2014/main" id="{302A42E4-5C70-4272-917B-20F0A05B44A7}"/>
                </a:ext>
              </a:extLst>
            </p:cNvPr>
            <p:cNvSpPr/>
            <p:nvPr/>
          </p:nvSpPr>
          <p:spPr>
            <a:xfrm rot="10800000">
              <a:off x="7229165" y="0"/>
              <a:ext cx="2676835" cy="2647338"/>
            </a:xfrm>
            <a:prstGeom prst="rtTriangle">
              <a:avLst/>
            </a:prstGeom>
            <a:solidFill>
              <a:srgbClr val="B0C5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l"/>
              <a:endParaRPr lang="en-AU" sz="1200" b="1" dirty="0">
                <a:solidFill>
                  <a:schemeClr val="bg1"/>
                </a:solidFill>
              </a:endParaRPr>
            </a:p>
          </p:txBody>
        </p:sp>
        <p:pic>
          <p:nvPicPr>
            <p:cNvPr id="9" name="Picture 8" descr="A picture containing text, businesscard, silhouette, vector graphics&#10;&#10;Description automatically generated">
              <a:extLst>
                <a:ext uri="{FF2B5EF4-FFF2-40B4-BE49-F238E27FC236}">
                  <a16:creationId xmlns:a16="http://schemas.microsoft.com/office/drawing/2014/main" id="{44D2C60A-A884-43BB-8B42-8C12A3D2DA4C}"/>
                </a:ext>
              </a:extLst>
            </p:cNvPr>
            <p:cNvPicPr>
              <a:picLocks noChangeAspect="1"/>
            </p:cNvPicPr>
            <p:nvPr/>
          </p:nvPicPr>
          <p:blipFill rotWithShape="1">
            <a:blip r:embed="rId3"/>
            <a:srcRect r="41009" b="10692"/>
            <a:stretch/>
          </p:blipFill>
          <p:spPr>
            <a:xfrm>
              <a:off x="4457429" y="1092041"/>
              <a:ext cx="5448572" cy="5765958"/>
            </a:xfrm>
            <a:prstGeom prst="rect">
              <a:avLst/>
            </a:prstGeom>
          </p:spPr>
        </p:pic>
      </p:grpSp>
      <p:sp>
        <p:nvSpPr>
          <p:cNvPr id="11" name="Title 1">
            <a:extLst>
              <a:ext uri="{FF2B5EF4-FFF2-40B4-BE49-F238E27FC236}">
                <a16:creationId xmlns:a16="http://schemas.microsoft.com/office/drawing/2014/main" id="{0473D911-77AF-4021-9AC5-791B001CAAE2}"/>
              </a:ext>
            </a:extLst>
          </p:cNvPr>
          <p:cNvSpPr txBox="1">
            <a:spLocks/>
          </p:cNvSpPr>
          <p:nvPr/>
        </p:nvSpPr>
        <p:spPr>
          <a:xfrm>
            <a:off x="8046791" y="4959649"/>
            <a:ext cx="2364286" cy="3877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b="1" i="0" kern="1200">
                <a:solidFill>
                  <a:schemeClr val="tx1"/>
                </a:solidFill>
                <a:latin typeface="Arial" panose="020B0604020202020204" pitchFamily="34" charset="0"/>
                <a:ea typeface="+mj-ea"/>
                <a:cs typeface="Arial" panose="020B0604020202020204" pitchFamily="34" charset="0"/>
              </a:defRPr>
            </a:lvl1pPr>
          </a:lstStyle>
          <a:p>
            <a:r>
              <a:rPr lang="en-US" sz="2800" dirty="0"/>
              <a:t>Thank you</a:t>
            </a:r>
          </a:p>
        </p:txBody>
      </p:sp>
      <p:sp>
        <p:nvSpPr>
          <p:cNvPr id="19" name="Title 1">
            <a:extLst>
              <a:ext uri="{FF2B5EF4-FFF2-40B4-BE49-F238E27FC236}">
                <a16:creationId xmlns:a16="http://schemas.microsoft.com/office/drawing/2014/main" id="{BF0B1FC5-8D08-4411-A129-A96CF25C87E6}"/>
              </a:ext>
            </a:extLst>
          </p:cNvPr>
          <p:cNvSpPr txBox="1">
            <a:spLocks/>
          </p:cNvSpPr>
          <p:nvPr/>
        </p:nvSpPr>
        <p:spPr>
          <a:xfrm>
            <a:off x="8046792" y="5706929"/>
            <a:ext cx="2937723" cy="2492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b="1" i="0" kern="1200">
                <a:solidFill>
                  <a:schemeClr val="tx1"/>
                </a:solidFill>
                <a:latin typeface="Arial" panose="020B0604020202020204" pitchFamily="34" charset="0"/>
                <a:ea typeface="+mj-ea"/>
                <a:cs typeface="Arial" panose="020B0604020202020204" pitchFamily="34" charset="0"/>
              </a:defRPr>
            </a:lvl1pPr>
          </a:lstStyle>
          <a:p>
            <a:r>
              <a:rPr lang="en-US" sz="1800" dirty="0"/>
              <a:t>Professor Tracey Dickson</a:t>
            </a:r>
          </a:p>
        </p:txBody>
      </p:sp>
      <p:pic>
        <p:nvPicPr>
          <p:cNvPr id="20" name="Graphic 19">
            <a:extLst>
              <a:ext uri="{FF2B5EF4-FFF2-40B4-BE49-F238E27FC236}">
                <a16:creationId xmlns:a16="http://schemas.microsoft.com/office/drawing/2014/main" id="{393FE16B-278A-48A3-9AD6-058C205504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46792" y="4055549"/>
            <a:ext cx="2596575" cy="544621"/>
          </a:xfrm>
          <a:prstGeom prst="rect">
            <a:avLst/>
          </a:prstGeom>
        </p:spPr>
      </p:pic>
    </p:spTree>
    <p:extLst>
      <p:ext uri="{BB962C8B-B14F-4D97-AF65-F5344CB8AC3E}">
        <p14:creationId xmlns:p14="http://schemas.microsoft.com/office/powerpoint/2010/main" val="114832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br>
              <a:rPr lang="nl-NL" sz="3600" dirty="0">
                <a:latin typeface="Garamond" panose="02020404030301010803" pitchFamily="18" charset="0"/>
              </a:rPr>
            </a:br>
            <a:r>
              <a:rPr lang="nl-NL" sz="2900" b="1" dirty="0">
                <a:solidFill>
                  <a:srgbClr val="820000"/>
                </a:solidFill>
                <a:latin typeface="Garamond" panose="02020404030301010803" pitchFamily="18" charset="0"/>
              </a:rPr>
              <a:t>Esther De Smet  </a:t>
            </a:r>
          </a:p>
          <a:p>
            <a:pPr algn="ctr">
              <a:spcAft>
                <a:spcPts val="1800"/>
              </a:spcAft>
            </a:pPr>
            <a:r>
              <a:rPr lang="en-AU" sz="2500" i="1" dirty="0">
                <a:latin typeface="Garamond" panose="02020404030301010803" pitchFamily="18" charset="0"/>
              </a:rPr>
              <a:t>Senior Research Policy Advisor, Ghent University, Belgium </a:t>
            </a:r>
          </a:p>
          <a:p>
            <a:pPr algn="ctr">
              <a:lnSpc>
                <a:spcPct val="134000"/>
              </a:lnSpc>
              <a:spcAft>
                <a:spcPts val="600"/>
              </a:spcAft>
            </a:pP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2387113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3">
            <a:extLst>
              <a:ext uri="{FF2B5EF4-FFF2-40B4-BE49-F238E27FC236}">
                <a16:creationId xmlns:a16="http://schemas.microsoft.com/office/drawing/2014/main" id="{D6B28053-034E-419C-9CEF-B48CFF31F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1268414"/>
            <a:ext cx="6173788"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itle 1">
            <a:extLst>
              <a:ext uri="{FF2B5EF4-FFF2-40B4-BE49-F238E27FC236}">
                <a16:creationId xmlns:a16="http://schemas.microsoft.com/office/drawing/2014/main" id="{044234E2-07AF-43C2-87E9-85EA303D40CF}"/>
              </a:ext>
            </a:extLst>
          </p:cNvPr>
          <p:cNvSpPr>
            <a:spLocks noGrp="1" noChangeArrowheads="1"/>
          </p:cNvSpPr>
          <p:nvPr>
            <p:ph type="title"/>
          </p:nvPr>
        </p:nvSpPr>
        <p:spPr/>
        <p:txBody>
          <a:bodyPr/>
          <a:lstStyle/>
          <a:p>
            <a:r>
              <a:rPr lang="en-US" altLang="en-US" sz="2800" b="1">
                <a:solidFill>
                  <a:srgbClr val="FF0000"/>
                </a:solidFill>
              </a:rPr>
              <a:t>INSTITUTIONAL STRATEGIC DIRECTION</a:t>
            </a: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9961" y="0"/>
            <a:ext cx="11557248" cy="5563195"/>
            <a:chOff x="908050" y="0"/>
            <a:chExt cx="16436975" cy="7912100"/>
          </a:xfrm>
        </p:grpSpPr>
        <p:sp>
          <p:nvSpPr>
            <p:cNvPr id="3" name="object 3"/>
            <p:cNvSpPr/>
            <p:nvPr/>
          </p:nvSpPr>
          <p:spPr>
            <a:xfrm>
              <a:off x="914400" y="0"/>
              <a:ext cx="16424275" cy="7899400"/>
            </a:xfrm>
            <a:custGeom>
              <a:avLst/>
              <a:gdLst/>
              <a:ahLst/>
              <a:cxnLst/>
              <a:rect l="l" t="t" r="r" b="b"/>
              <a:pathLst>
                <a:path w="16424275" h="7899400">
                  <a:moveTo>
                    <a:pt x="16424148" y="0"/>
                  </a:moveTo>
                  <a:lnTo>
                    <a:pt x="0" y="0"/>
                  </a:lnTo>
                  <a:lnTo>
                    <a:pt x="0" y="7898892"/>
                  </a:lnTo>
                  <a:lnTo>
                    <a:pt x="16424148" y="7898892"/>
                  </a:lnTo>
                  <a:lnTo>
                    <a:pt x="16424148" y="0"/>
                  </a:lnTo>
                  <a:close/>
                </a:path>
              </a:pathLst>
            </a:custGeom>
            <a:solidFill>
              <a:srgbClr val="1E63C7"/>
            </a:solidFill>
          </p:spPr>
          <p:txBody>
            <a:bodyPr wrap="square" lIns="0" tIns="0" rIns="0" bIns="0" rtlCol="0"/>
            <a:lstStyle/>
            <a:p>
              <a:pPr defTabSz="642915"/>
              <a:endParaRPr sz="1266">
                <a:solidFill>
                  <a:prstClr val="black"/>
                </a:solidFill>
                <a:latin typeface="Calibri"/>
              </a:endParaRPr>
            </a:p>
          </p:txBody>
        </p:sp>
        <p:sp>
          <p:nvSpPr>
            <p:cNvPr id="4" name="object 4"/>
            <p:cNvSpPr/>
            <p:nvPr/>
          </p:nvSpPr>
          <p:spPr>
            <a:xfrm>
              <a:off x="914400" y="0"/>
              <a:ext cx="16424275" cy="7899400"/>
            </a:xfrm>
            <a:custGeom>
              <a:avLst/>
              <a:gdLst/>
              <a:ahLst/>
              <a:cxnLst/>
              <a:rect l="l" t="t" r="r" b="b"/>
              <a:pathLst>
                <a:path w="16424275" h="7899400">
                  <a:moveTo>
                    <a:pt x="0" y="7898892"/>
                  </a:moveTo>
                  <a:lnTo>
                    <a:pt x="16424148" y="7898892"/>
                  </a:lnTo>
                  <a:lnTo>
                    <a:pt x="16424148" y="0"/>
                  </a:lnTo>
                  <a:lnTo>
                    <a:pt x="0" y="0"/>
                  </a:lnTo>
                  <a:lnTo>
                    <a:pt x="0" y="7898892"/>
                  </a:lnTo>
                  <a:close/>
                </a:path>
              </a:pathLst>
            </a:custGeom>
            <a:ln w="12192">
              <a:solidFill>
                <a:srgbClr val="41709C"/>
              </a:solidFill>
            </a:ln>
          </p:spPr>
          <p:txBody>
            <a:bodyPr wrap="square" lIns="0" tIns="0" rIns="0" bIns="0" rtlCol="0"/>
            <a:lstStyle/>
            <a:p>
              <a:pPr defTabSz="642915"/>
              <a:endParaRPr sz="1266">
                <a:solidFill>
                  <a:prstClr val="black"/>
                </a:solidFill>
                <a:latin typeface="Calibri"/>
              </a:endParaRPr>
            </a:p>
          </p:txBody>
        </p:sp>
        <p:sp>
          <p:nvSpPr>
            <p:cNvPr id="5" name="object 5"/>
            <p:cNvSpPr/>
            <p:nvPr/>
          </p:nvSpPr>
          <p:spPr>
            <a:xfrm>
              <a:off x="1382522" y="5128640"/>
              <a:ext cx="13717905" cy="62865"/>
            </a:xfrm>
            <a:custGeom>
              <a:avLst/>
              <a:gdLst/>
              <a:ahLst/>
              <a:cxnLst/>
              <a:rect l="l" t="t" r="r" b="b"/>
              <a:pathLst>
                <a:path w="13717905" h="62864">
                  <a:moveTo>
                    <a:pt x="13717524" y="0"/>
                  </a:moveTo>
                  <a:lnTo>
                    <a:pt x="0" y="0"/>
                  </a:lnTo>
                  <a:lnTo>
                    <a:pt x="0" y="62484"/>
                  </a:lnTo>
                  <a:lnTo>
                    <a:pt x="13717524" y="62484"/>
                  </a:lnTo>
                  <a:lnTo>
                    <a:pt x="13717524" y="0"/>
                  </a:lnTo>
                  <a:close/>
                </a:path>
              </a:pathLst>
            </a:custGeom>
            <a:solidFill>
              <a:srgbClr val="FFFFFF"/>
            </a:solidFill>
          </p:spPr>
          <p:txBody>
            <a:bodyPr wrap="square" lIns="0" tIns="0" rIns="0" bIns="0" rtlCol="0"/>
            <a:lstStyle/>
            <a:p>
              <a:pPr defTabSz="642915"/>
              <a:endParaRPr sz="1266">
                <a:solidFill>
                  <a:prstClr val="black"/>
                </a:solidFill>
                <a:latin typeface="Calibri"/>
              </a:endParaRPr>
            </a:p>
          </p:txBody>
        </p:sp>
      </p:grpSp>
      <p:sp>
        <p:nvSpPr>
          <p:cNvPr id="6" name="object 6"/>
          <p:cNvSpPr txBox="1">
            <a:spLocks noGrp="1"/>
          </p:cNvSpPr>
          <p:nvPr>
            <p:ph type="title"/>
          </p:nvPr>
        </p:nvSpPr>
        <p:spPr>
          <a:xfrm>
            <a:off x="964645" y="2904470"/>
            <a:ext cx="9665940" cy="788013"/>
          </a:xfrm>
          <a:prstGeom prst="rect">
            <a:avLst/>
          </a:prstGeom>
        </p:spPr>
        <p:txBody>
          <a:bodyPr vert="horz" wrap="square" lIns="0" tIns="8930" rIns="0" bIns="0" rtlCol="0">
            <a:spAutoFit/>
          </a:bodyPr>
          <a:lstStyle/>
          <a:p>
            <a:pPr marL="8929">
              <a:spcBef>
                <a:spcPts val="70"/>
              </a:spcBef>
            </a:pPr>
            <a:r>
              <a:rPr sz="5062" u="none" spc="-1090" dirty="0">
                <a:solidFill>
                  <a:srgbClr val="FFFFFF"/>
                </a:solidFill>
              </a:rPr>
              <a:t>DEVELOPING </a:t>
            </a:r>
            <a:r>
              <a:rPr sz="5062" u="none" spc="-1076" dirty="0">
                <a:solidFill>
                  <a:srgbClr val="FFFFFF"/>
                </a:solidFill>
              </a:rPr>
              <a:t>AN </a:t>
            </a:r>
            <a:r>
              <a:rPr sz="5062" u="none" spc="-928" dirty="0">
                <a:solidFill>
                  <a:srgbClr val="FFFFFF"/>
                </a:solidFill>
              </a:rPr>
              <a:t>INSTITUTIONAL </a:t>
            </a:r>
            <a:r>
              <a:rPr sz="5062" u="none" spc="-1072" dirty="0">
                <a:solidFill>
                  <a:srgbClr val="FFFFFF"/>
                </a:solidFill>
              </a:rPr>
              <a:t>POLICY</a:t>
            </a:r>
            <a:r>
              <a:rPr sz="5062" u="none" spc="-988" dirty="0">
                <a:solidFill>
                  <a:srgbClr val="FFFFFF"/>
                </a:solidFill>
              </a:rPr>
              <a:t> </a:t>
            </a:r>
            <a:r>
              <a:rPr sz="5062" u="none" spc="-1266" dirty="0">
                <a:solidFill>
                  <a:srgbClr val="FFFFFF"/>
                </a:solidFill>
              </a:rPr>
              <a:t>FOR</a:t>
            </a:r>
            <a:endParaRPr sz="5062"/>
          </a:p>
        </p:txBody>
      </p:sp>
      <p:sp>
        <p:nvSpPr>
          <p:cNvPr id="7" name="object 7"/>
          <p:cNvSpPr txBox="1"/>
          <p:nvPr/>
        </p:nvSpPr>
        <p:spPr>
          <a:xfrm>
            <a:off x="964644" y="3886200"/>
            <a:ext cx="3794224" cy="788013"/>
          </a:xfrm>
          <a:prstGeom prst="rect">
            <a:avLst/>
          </a:prstGeom>
        </p:spPr>
        <p:txBody>
          <a:bodyPr vert="horz" wrap="square" lIns="0" tIns="8930" rIns="0" bIns="0" rtlCol="0">
            <a:spAutoFit/>
          </a:bodyPr>
          <a:lstStyle/>
          <a:p>
            <a:pPr marL="8929" defTabSz="642915">
              <a:spcBef>
                <a:spcPts val="70"/>
              </a:spcBef>
            </a:pPr>
            <a:r>
              <a:rPr sz="5062" spc="-1139" dirty="0">
                <a:solidFill>
                  <a:srgbClr val="FFFFFF"/>
                </a:solidFill>
                <a:latin typeface="Arial"/>
                <a:cs typeface="Arial"/>
              </a:rPr>
              <a:t>SOCIETAL</a:t>
            </a:r>
            <a:r>
              <a:rPr sz="5062" spc="-1005" dirty="0">
                <a:solidFill>
                  <a:srgbClr val="FFFFFF"/>
                </a:solidFill>
                <a:latin typeface="Arial"/>
                <a:cs typeface="Arial"/>
              </a:rPr>
              <a:t> </a:t>
            </a:r>
            <a:r>
              <a:rPr sz="5062" spc="-1058" dirty="0">
                <a:solidFill>
                  <a:srgbClr val="FFFFFF"/>
                </a:solidFill>
                <a:latin typeface="Arial"/>
                <a:cs typeface="Arial"/>
              </a:rPr>
              <a:t>IMPACT</a:t>
            </a:r>
            <a:endParaRPr sz="5062">
              <a:solidFill>
                <a:prstClr val="black"/>
              </a:solidFill>
              <a:latin typeface="Arial"/>
              <a:cs typeface="Arial"/>
            </a:endParaRPr>
          </a:p>
        </p:txBody>
      </p:sp>
      <p:sp>
        <p:nvSpPr>
          <p:cNvPr id="8" name="object 8"/>
          <p:cNvSpPr/>
          <p:nvPr/>
        </p:nvSpPr>
        <p:spPr>
          <a:xfrm>
            <a:off x="973574" y="4587627"/>
            <a:ext cx="3776365" cy="44202"/>
          </a:xfrm>
          <a:custGeom>
            <a:avLst/>
            <a:gdLst/>
            <a:ahLst/>
            <a:cxnLst/>
            <a:rect l="l" t="t" r="r" b="b"/>
            <a:pathLst>
              <a:path w="5370830" h="62865">
                <a:moveTo>
                  <a:pt x="5370576" y="0"/>
                </a:moveTo>
                <a:lnTo>
                  <a:pt x="0" y="0"/>
                </a:lnTo>
                <a:lnTo>
                  <a:pt x="0" y="62483"/>
                </a:lnTo>
                <a:lnTo>
                  <a:pt x="5370576" y="62483"/>
                </a:lnTo>
                <a:lnTo>
                  <a:pt x="5370576" y="0"/>
                </a:lnTo>
                <a:close/>
              </a:path>
            </a:pathLst>
          </a:custGeom>
          <a:solidFill>
            <a:srgbClr val="FFFFFF"/>
          </a:solidFill>
        </p:spPr>
        <p:txBody>
          <a:bodyPr wrap="square" lIns="0" tIns="0" rIns="0" bIns="0" rtlCol="0"/>
          <a:lstStyle/>
          <a:p>
            <a:pPr defTabSz="642915"/>
            <a:endParaRPr sz="1266">
              <a:solidFill>
                <a:prstClr val="black"/>
              </a:solidFill>
              <a:latin typeface="Calibri"/>
            </a:endParaRPr>
          </a:p>
        </p:txBody>
      </p:sp>
      <p:sp>
        <p:nvSpPr>
          <p:cNvPr id="9" name="object 9"/>
          <p:cNvSpPr txBox="1"/>
          <p:nvPr/>
        </p:nvSpPr>
        <p:spPr>
          <a:xfrm>
            <a:off x="959287" y="4827496"/>
            <a:ext cx="5734645" cy="633996"/>
          </a:xfrm>
          <a:prstGeom prst="rect">
            <a:avLst/>
          </a:prstGeom>
        </p:spPr>
        <p:txBody>
          <a:bodyPr vert="horz" wrap="square" lIns="0" tIns="8930" rIns="0" bIns="0" rtlCol="0">
            <a:spAutoFit/>
          </a:bodyPr>
          <a:lstStyle/>
          <a:p>
            <a:pPr marL="8929" marR="3572" defTabSz="642915">
              <a:lnSpc>
                <a:spcPct val="107100"/>
              </a:lnSpc>
              <a:spcBef>
                <a:spcPts val="70"/>
              </a:spcBef>
            </a:pPr>
            <a:r>
              <a:rPr sz="1969" spc="-218" dirty="0">
                <a:solidFill>
                  <a:srgbClr val="FFD200"/>
                </a:solidFill>
                <a:latin typeface="Arial"/>
                <a:cs typeface="Arial"/>
              </a:rPr>
              <a:t>Esther </a:t>
            </a:r>
            <a:r>
              <a:rPr sz="1969" spc="-366" dirty="0">
                <a:solidFill>
                  <a:srgbClr val="FFD200"/>
                </a:solidFill>
                <a:latin typeface="Arial"/>
                <a:cs typeface="Arial"/>
              </a:rPr>
              <a:t>De </a:t>
            </a:r>
            <a:r>
              <a:rPr sz="1969" spc="-281" dirty="0">
                <a:solidFill>
                  <a:srgbClr val="FFD200"/>
                </a:solidFill>
                <a:latin typeface="Arial"/>
                <a:cs typeface="Arial"/>
              </a:rPr>
              <a:t>Smet </a:t>
            </a:r>
            <a:r>
              <a:rPr sz="1969" spc="-39" dirty="0">
                <a:solidFill>
                  <a:srgbClr val="FFD200"/>
                </a:solidFill>
                <a:latin typeface="Arial"/>
                <a:cs typeface="Arial"/>
              </a:rPr>
              <a:t>- </a:t>
            </a:r>
            <a:r>
              <a:rPr sz="1969" spc="-236" dirty="0">
                <a:solidFill>
                  <a:srgbClr val="FFD200"/>
                </a:solidFill>
                <a:latin typeface="Arial"/>
                <a:cs typeface="Arial"/>
              </a:rPr>
              <a:t>Senior </a:t>
            </a:r>
            <a:r>
              <a:rPr sz="1969" spc="-274" dirty="0">
                <a:solidFill>
                  <a:srgbClr val="FFD200"/>
                </a:solidFill>
                <a:latin typeface="Arial"/>
                <a:cs typeface="Arial"/>
              </a:rPr>
              <a:t>Research </a:t>
            </a:r>
            <a:r>
              <a:rPr sz="1969" spc="-200" dirty="0">
                <a:solidFill>
                  <a:srgbClr val="FFD200"/>
                </a:solidFill>
                <a:latin typeface="Arial"/>
                <a:cs typeface="Arial"/>
              </a:rPr>
              <a:t>Policy </a:t>
            </a:r>
            <a:r>
              <a:rPr sz="1969" spc="-218" dirty="0">
                <a:solidFill>
                  <a:srgbClr val="FFD200"/>
                </a:solidFill>
                <a:latin typeface="Arial"/>
                <a:cs typeface="Arial"/>
              </a:rPr>
              <a:t>Advisor </a:t>
            </a:r>
            <a:r>
              <a:rPr sz="1969" spc="-302" dirty="0">
                <a:solidFill>
                  <a:srgbClr val="FFD200"/>
                </a:solidFill>
                <a:latin typeface="Arial"/>
                <a:cs typeface="Arial"/>
              </a:rPr>
              <a:t>@ResearchUGent  </a:t>
            </a:r>
            <a:r>
              <a:rPr sz="1969" spc="-246" dirty="0">
                <a:solidFill>
                  <a:srgbClr val="FFD200"/>
                </a:solidFill>
                <a:latin typeface="Arial"/>
                <a:cs typeface="Arial"/>
              </a:rPr>
              <a:t>23 </a:t>
            </a:r>
            <a:r>
              <a:rPr sz="1969" spc="-278" dirty="0">
                <a:solidFill>
                  <a:srgbClr val="FFD200"/>
                </a:solidFill>
                <a:latin typeface="Arial"/>
                <a:cs typeface="Arial"/>
              </a:rPr>
              <a:t>JJune</a:t>
            </a:r>
            <a:r>
              <a:rPr sz="1969" spc="-56" dirty="0">
                <a:solidFill>
                  <a:srgbClr val="FFD200"/>
                </a:solidFill>
                <a:latin typeface="Arial"/>
                <a:cs typeface="Arial"/>
              </a:rPr>
              <a:t> </a:t>
            </a:r>
            <a:r>
              <a:rPr sz="1969" spc="-288" dirty="0">
                <a:solidFill>
                  <a:srgbClr val="FFD200"/>
                </a:solidFill>
                <a:latin typeface="Arial"/>
                <a:cs typeface="Arial"/>
              </a:rPr>
              <a:t>2021</a:t>
            </a:r>
            <a:endParaRPr sz="1969">
              <a:solidFill>
                <a:prstClr val="black"/>
              </a:solidFill>
              <a:latin typeface="Arial"/>
              <a:cs typeface="Arial"/>
            </a:endParaRPr>
          </a:p>
        </p:txBody>
      </p:sp>
      <p:sp>
        <p:nvSpPr>
          <p:cNvPr id="10" name="object 10"/>
          <p:cNvSpPr txBox="1"/>
          <p:nvPr/>
        </p:nvSpPr>
        <p:spPr>
          <a:xfrm>
            <a:off x="964645" y="193417"/>
            <a:ext cx="1845766" cy="368090"/>
          </a:xfrm>
          <a:prstGeom prst="rect">
            <a:avLst/>
          </a:prstGeom>
        </p:spPr>
        <p:txBody>
          <a:bodyPr vert="horz" wrap="square" lIns="0" tIns="8930" rIns="0" bIns="0" rtlCol="0">
            <a:spAutoFit/>
          </a:bodyPr>
          <a:lstStyle/>
          <a:p>
            <a:pPr marL="8929" defTabSz="642915">
              <a:lnSpc>
                <a:spcPts val="1357"/>
              </a:lnSpc>
              <a:spcBef>
                <a:spcPts val="70"/>
              </a:spcBef>
            </a:pPr>
            <a:r>
              <a:rPr sz="1266" u="heavy" spc="-323" dirty="0">
                <a:solidFill>
                  <a:srgbClr val="FFFFFF"/>
                </a:solidFill>
                <a:uFill>
                  <a:solidFill>
                    <a:srgbClr val="FFFFFF"/>
                  </a:solidFill>
                </a:uFill>
                <a:latin typeface="Arial"/>
                <a:cs typeface="Arial"/>
              </a:rPr>
              <a:t>RESEARCH</a:t>
            </a:r>
            <a:r>
              <a:rPr sz="1266" u="heavy" spc="-320" dirty="0">
                <a:solidFill>
                  <a:srgbClr val="FFFFFF"/>
                </a:solidFill>
                <a:uFill>
                  <a:solidFill>
                    <a:srgbClr val="FFFFFF"/>
                  </a:solidFill>
                </a:uFill>
                <a:latin typeface="Arial"/>
                <a:cs typeface="Arial"/>
              </a:rPr>
              <a:t> </a:t>
            </a:r>
            <a:r>
              <a:rPr sz="1266" u="heavy" spc="-299" dirty="0">
                <a:solidFill>
                  <a:srgbClr val="FFFFFF"/>
                </a:solidFill>
                <a:uFill>
                  <a:solidFill>
                    <a:srgbClr val="FFFFFF"/>
                  </a:solidFill>
                </a:uFill>
                <a:latin typeface="Arial"/>
                <a:cs typeface="Arial"/>
              </a:rPr>
              <a:t>DEPARTMENT</a:t>
            </a:r>
            <a:endParaRPr sz="1266">
              <a:solidFill>
                <a:prstClr val="black"/>
              </a:solidFill>
              <a:latin typeface="Arial"/>
              <a:cs typeface="Arial"/>
            </a:endParaRPr>
          </a:p>
          <a:p>
            <a:pPr marL="8929" defTabSz="642915">
              <a:lnSpc>
                <a:spcPts val="1357"/>
              </a:lnSpc>
            </a:pPr>
            <a:r>
              <a:rPr sz="1266" spc="-267" dirty="0">
                <a:solidFill>
                  <a:srgbClr val="FFFFFF"/>
                </a:solidFill>
                <a:latin typeface="Arial"/>
                <a:cs typeface="Arial"/>
              </a:rPr>
              <a:t>POLICY </a:t>
            </a:r>
            <a:r>
              <a:rPr sz="1266" spc="-243" dirty="0">
                <a:solidFill>
                  <a:srgbClr val="FFFFFF"/>
                </a:solidFill>
                <a:latin typeface="Arial"/>
                <a:cs typeface="Arial"/>
              </a:rPr>
              <a:t>&amp; </a:t>
            </a:r>
            <a:r>
              <a:rPr sz="1266" spc="-257" dirty="0">
                <a:solidFill>
                  <a:srgbClr val="FFFFFF"/>
                </a:solidFill>
                <a:latin typeface="Arial"/>
                <a:cs typeface="Arial"/>
              </a:rPr>
              <a:t>QUALITY </a:t>
            </a:r>
            <a:r>
              <a:rPr sz="1266" spc="-316" dirty="0">
                <a:solidFill>
                  <a:srgbClr val="FFFFFF"/>
                </a:solidFill>
                <a:latin typeface="Arial"/>
                <a:cs typeface="Arial"/>
              </a:rPr>
              <a:t>CONTROL</a:t>
            </a:r>
            <a:r>
              <a:rPr sz="1266" spc="-309" dirty="0">
                <a:solidFill>
                  <a:srgbClr val="FFFFFF"/>
                </a:solidFill>
                <a:latin typeface="Arial"/>
                <a:cs typeface="Arial"/>
              </a:rPr>
              <a:t> </a:t>
            </a:r>
            <a:r>
              <a:rPr sz="1266" spc="-214" dirty="0">
                <a:solidFill>
                  <a:srgbClr val="FFFFFF"/>
                </a:solidFill>
                <a:latin typeface="Arial"/>
                <a:cs typeface="Arial"/>
              </a:rPr>
              <a:t>UNIT</a:t>
            </a:r>
            <a:endParaRPr sz="1266">
              <a:solidFill>
                <a:prstClr val="black"/>
              </a:solidFill>
              <a:latin typeface="Arial"/>
              <a:cs typeface="Arial"/>
            </a:endParaRPr>
          </a:p>
        </p:txBody>
      </p:sp>
      <p:sp>
        <p:nvSpPr>
          <p:cNvPr id="11" name="object 11"/>
          <p:cNvSpPr/>
          <p:nvPr/>
        </p:nvSpPr>
        <p:spPr>
          <a:xfrm>
            <a:off x="1860669" y="6102832"/>
            <a:ext cx="2023070" cy="422131"/>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98" y="0"/>
            <a:ext cx="12198668" cy="6866573"/>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1002" y="49325"/>
            <a:ext cx="6313191" cy="1177670"/>
          </a:xfrm>
          <a:prstGeom prst="rect">
            <a:avLst/>
          </a:prstGeom>
        </p:spPr>
        <p:txBody>
          <a:bodyPr vert="horz" wrap="square" lIns="0" tIns="8930" rIns="0" bIns="0" rtlCol="0">
            <a:spAutoFit/>
          </a:bodyPr>
          <a:lstStyle/>
          <a:p>
            <a:pPr marL="8929">
              <a:spcBef>
                <a:spcPts val="70"/>
              </a:spcBef>
            </a:pPr>
            <a:r>
              <a:rPr dirty="0"/>
              <a:t>HOW READY</a:t>
            </a:r>
            <a:r>
              <a:rPr spc="-819" dirty="0"/>
              <a:t> </a:t>
            </a:r>
            <a:r>
              <a:rPr dirty="0"/>
              <a:t>ARE </a:t>
            </a:r>
            <a:r>
              <a:rPr spc="-4" dirty="0"/>
              <a:t>YOU </a:t>
            </a:r>
            <a:r>
              <a:rPr dirty="0"/>
              <a:t>FOR A </a:t>
            </a:r>
            <a:r>
              <a:rPr spc="-4" dirty="0"/>
              <a:t>POLICY?</a:t>
            </a:r>
          </a:p>
        </p:txBody>
      </p:sp>
      <p:sp>
        <p:nvSpPr>
          <p:cNvPr id="4" name="object 4"/>
          <p:cNvSpPr txBox="1"/>
          <p:nvPr/>
        </p:nvSpPr>
        <p:spPr>
          <a:xfrm>
            <a:off x="11436132" y="6385352"/>
            <a:ext cx="138410" cy="179536"/>
          </a:xfrm>
          <a:prstGeom prst="rect">
            <a:avLst/>
          </a:prstGeom>
        </p:spPr>
        <p:txBody>
          <a:bodyPr vert="horz" wrap="square" lIns="0" tIns="0" rIns="0" bIns="0" rtlCol="0">
            <a:spAutoFit/>
          </a:bodyPr>
          <a:lstStyle/>
          <a:p>
            <a:pPr marL="26788" defTabSz="642915">
              <a:lnSpc>
                <a:spcPts val="1396"/>
              </a:lnSpc>
            </a:pPr>
            <a:fld id="{81D60167-4931-47E6-BA6A-407CBD079E47}" type="slidenum">
              <a:rPr sz="1195" dirty="0">
                <a:solidFill>
                  <a:srgbClr val="1E63C7"/>
                </a:solidFill>
                <a:latin typeface="Arial"/>
                <a:cs typeface="Arial"/>
              </a:rPr>
              <a:pPr marL="26788" defTabSz="642915">
                <a:lnSpc>
                  <a:spcPts val="1396"/>
                </a:lnSpc>
              </a:pPr>
              <a:t>72</a:t>
            </a:fld>
            <a:endParaRPr sz="1195">
              <a:solidFill>
                <a:prstClr val="black"/>
              </a:solidFill>
              <a:latin typeface="Arial"/>
              <a:cs typeface="Arial"/>
            </a:endParaRPr>
          </a:p>
        </p:txBody>
      </p:sp>
      <p:sp>
        <p:nvSpPr>
          <p:cNvPr id="3" name="object 3"/>
          <p:cNvSpPr txBox="1"/>
          <p:nvPr/>
        </p:nvSpPr>
        <p:spPr>
          <a:xfrm>
            <a:off x="637853" y="563001"/>
            <a:ext cx="9040416" cy="5107004"/>
          </a:xfrm>
          <a:prstGeom prst="rect">
            <a:avLst/>
          </a:prstGeom>
        </p:spPr>
        <p:txBody>
          <a:bodyPr vert="horz" wrap="square" lIns="0" tIns="206276" rIns="0" bIns="0" rtlCol="0">
            <a:spAutoFit/>
          </a:bodyPr>
          <a:lstStyle/>
          <a:p>
            <a:pPr marL="490669" indent="-482186" defTabSz="642915">
              <a:spcBef>
                <a:spcPts val="1624"/>
              </a:spcBef>
              <a:buFont typeface="Wingdings"/>
              <a:buChar char=""/>
              <a:tabLst>
                <a:tab pos="491115" algn="l"/>
              </a:tabLst>
            </a:pPr>
            <a:r>
              <a:rPr sz="3375" spc="-619" dirty="0">
                <a:solidFill>
                  <a:prstClr val="black"/>
                </a:solidFill>
                <a:latin typeface="Arial"/>
                <a:cs typeface="Arial"/>
              </a:rPr>
              <a:t>INSTITUTIONAL</a:t>
            </a:r>
            <a:r>
              <a:rPr sz="3375" spc="-587" dirty="0">
                <a:solidFill>
                  <a:prstClr val="black"/>
                </a:solidFill>
                <a:latin typeface="Arial"/>
                <a:cs typeface="Arial"/>
              </a:rPr>
              <a:t> </a:t>
            </a:r>
            <a:r>
              <a:rPr sz="3375" spc="-830" dirty="0">
                <a:solidFill>
                  <a:prstClr val="black"/>
                </a:solidFill>
                <a:latin typeface="Arial"/>
                <a:cs typeface="Arial"/>
              </a:rPr>
              <a:t>CONTEXT</a:t>
            </a:r>
            <a:endParaRPr sz="3375">
              <a:solidFill>
                <a:prstClr val="black"/>
              </a:solidFill>
              <a:latin typeface="Arial"/>
              <a:cs typeface="Arial"/>
            </a:endParaRPr>
          </a:p>
          <a:p>
            <a:pPr marL="466113" defTabSz="642915">
              <a:spcBef>
                <a:spcPts val="654"/>
              </a:spcBef>
            </a:pPr>
            <a:r>
              <a:rPr sz="1406" u="heavy" spc="-137" dirty="0">
                <a:solidFill>
                  <a:srgbClr val="0462C1"/>
                </a:solidFill>
                <a:uFill>
                  <a:solidFill>
                    <a:srgbClr val="0462C1"/>
                  </a:solidFill>
                </a:uFill>
                <a:latin typeface="Arial"/>
                <a:cs typeface="Arial"/>
                <a:hlinkClick r:id="rId2"/>
              </a:rPr>
              <a:t>https://www.emeraldpublishing.com/wordpress/wp-content/uploads/Emerald-Resources-Institutional-Healthcheck-Workbook.pdf</a:t>
            </a:r>
            <a:endParaRPr sz="1406">
              <a:solidFill>
                <a:prstClr val="black"/>
              </a:solidFill>
              <a:latin typeface="Arial"/>
              <a:cs typeface="Arial"/>
            </a:endParaRPr>
          </a:p>
          <a:p>
            <a:pPr marL="788017" lvl="1" indent="-322350" defTabSz="642915">
              <a:spcBef>
                <a:spcPts val="404"/>
              </a:spcBef>
              <a:buFontTx/>
              <a:buChar char="•"/>
              <a:tabLst>
                <a:tab pos="788017" algn="l"/>
                <a:tab pos="788463" algn="l"/>
              </a:tabLst>
            </a:pPr>
            <a:r>
              <a:rPr sz="2250" spc="-257" dirty="0">
                <a:solidFill>
                  <a:prstClr val="black"/>
                </a:solidFill>
                <a:latin typeface="Arial"/>
                <a:cs typeface="Arial"/>
              </a:rPr>
              <a:t>Commitment: </a:t>
            </a:r>
            <a:r>
              <a:rPr sz="2250" spc="-190" dirty="0">
                <a:solidFill>
                  <a:prstClr val="black"/>
                </a:solidFill>
                <a:latin typeface="Arial"/>
                <a:cs typeface="Arial"/>
              </a:rPr>
              <a:t>strategy, </a:t>
            </a:r>
            <a:r>
              <a:rPr sz="2250" spc="-204" dirty="0">
                <a:solidFill>
                  <a:prstClr val="black"/>
                </a:solidFill>
                <a:latin typeface="Arial"/>
                <a:cs typeface="Arial"/>
              </a:rPr>
              <a:t>incentives </a:t>
            </a:r>
            <a:r>
              <a:rPr sz="2250" spc="-429" dirty="0">
                <a:solidFill>
                  <a:prstClr val="black"/>
                </a:solidFill>
                <a:latin typeface="Arial"/>
                <a:cs typeface="Arial"/>
              </a:rPr>
              <a:t>&amp; </a:t>
            </a:r>
            <a:r>
              <a:rPr sz="2250" spc="-239" dirty="0">
                <a:solidFill>
                  <a:prstClr val="black"/>
                </a:solidFill>
                <a:latin typeface="Arial"/>
                <a:cs typeface="Arial"/>
              </a:rPr>
              <a:t>rewards, </a:t>
            </a:r>
            <a:r>
              <a:rPr sz="2250" spc="-186" dirty="0">
                <a:solidFill>
                  <a:prstClr val="black"/>
                </a:solidFill>
                <a:latin typeface="Arial"/>
                <a:cs typeface="Arial"/>
              </a:rPr>
              <a:t>funding </a:t>
            </a:r>
            <a:r>
              <a:rPr sz="2250" spc="-429" dirty="0">
                <a:solidFill>
                  <a:prstClr val="black"/>
                </a:solidFill>
                <a:latin typeface="Arial"/>
                <a:cs typeface="Arial"/>
              </a:rPr>
              <a:t>&amp;</a:t>
            </a:r>
            <a:r>
              <a:rPr sz="2250" spc="-422" dirty="0">
                <a:solidFill>
                  <a:prstClr val="black"/>
                </a:solidFill>
                <a:latin typeface="Arial"/>
                <a:cs typeface="Arial"/>
              </a:rPr>
              <a:t> </a:t>
            </a:r>
            <a:r>
              <a:rPr sz="2250" spc="-207" dirty="0">
                <a:solidFill>
                  <a:prstClr val="black"/>
                </a:solidFill>
                <a:latin typeface="Arial"/>
                <a:cs typeface="Arial"/>
              </a:rPr>
              <a:t>support</a:t>
            </a:r>
            <a:endParaRPr sz="2250">
              <a:solidFill>
                <a:prstClr val="black"/>
              </a:solidFill>
              <a:latin typeface="Arial"/>
              <a:cs typeface="Arial"/>
            </a:endParaRPr>
          </a:p>
          <a:p>
            <a:pPr marL="788017" lvl="1" indent="-322350" defTabSz="642915">
              <a:spcBef>
                <a:spcPts val="541"/>
              </a:spcBef>
              <a:buFontTx/>
              <a:buChar char="•"/>
              <a:tabLst>
                <a:tab pos="788017" algn="l"/>
                <a:tab pos="788463" algn="l"/>
              </a:tabLst>
            </a:pPr>
            <a:r>
              <a:rPr sz="2250" spc="-218" dirty="0">
                <a:solidFill>
                  <a:prstClr val="black"/>
                </a:solidFill>
                <a:latin typeface="Arial"/>
                <a:cs typeface="Arial"/>
              </a:rPr>
              <a:t>Connectivity: </a:t>
            </a:r>
            <a:r>
              <a:rPr sz="2250" spc="-257" dirty="0">
                <a:solidFill>
                  <a:prstClr val="black"/>
                </a:solidFill>
                <a:latin typeface="Arial"/>
                <a:cs typeface="Arial"/>
              </a:rPr>
              <a:t>connected teams, </a:t>
            </a:r>
            <a:r>
              <a:rPr sz="2250" spc="-200" dirty="0">
                <a:solidFill>
                  <a:prstClr val="black"/>
                </a:solidFill>
                <a:latin typeface="Arial"/>
                <a:cs typeface="Arial"/>
              </a:rPr>
              <a:t>co-ordinated</a:t>
            </a:r>
            <a:r>
              <a:rPr sz="2250" spc="-63" dirty="0">
                <a:solidFill>
                  <a:prstClr val="black"/>
                </a:solidFill>
                <a:latin typeface="Arial"/>
                <a:cs typeface="Arial"/>
              </a:rPr>
              <a:t> </a:t>
            </a:r>
            <a:r>
              <a:rPr sz="2250" spc="-148" dirty="0">
                <a:solidFill>
                  <a:prstClr val="black"/>
                </a:solidFill>
                <a:latin typeface="Arial"/>
                <a:cs typeface="Arial"/>
              </a:rPr>
              <a:t>activities</a:t>
            </a:r>
            <a:endParaRPr sz="2250">
              <a:solidFill>
                <a:prstClr val="black"/>
              </a:solidFill>
              <a:latin typeface="Arial"/>
              <a:cs typeface="Arial"/>
            </a:endParaRPr>
          </a:p>
          <a:p>
            <a:pPr marL="788017" lvl="1" indent="-322350" defTabSz="642915">
              <a:spcBef>
                <a:spcPts val="541"/>
              </a:spcBef>
              <a:buFontTx/>
              <a:buChar char="•"/>
              <a:tabLst>
                <a:tab pos="788017" algn="l"/>
                <a:tab pos="788463" algn="l"/>
              </a:tabLst>
            </a:pPr>
            <a:r>
              <a:rPr sz="2250" spc="-232" dirty="0">
                <a:solidFill>
                  <a:prstClr val="black"/>
                </a:solidFill>
                <a:latin typeface="Arial"/>
                <a:cs typeface="Arial"/>
              </a:rPr>
              <a:t>Co-production: </a:t>
            </a:r>
            <a:r>
              <a:rPr sz="2250" spc="-207" dirty="0">
                <a:solidFill>
                  <a:prstClr val="black"/>
                </a:solidFill>
                <a:latin typeface="Arial"/>
                <a:cs typeface="Arial"/>
              </a:rPr>
              <a:t>support </a:t>
            </a:r>
            <a:r>
              <a:rPr sz="2250" spc="-112" dirty="0">
                <a:solidFill>
                  <a:prstClr val="black"/>
                </a:solidFill>
                <a:latin typeface="Arial"/>
                <a:cs typeface="Arial"/>
              </a:rPr>
              <a:t>for </a:t>
            </a:r>
            <a:r>
              <a:rPr sz="2250" spc="-204" dirty="0">
                <a:solidFill>
                  <a:prstClr val="black"/>
                </a:solidFill>
                <a:latin typeface="Arial"/>
                <a:cs typeface="Arial"/>
              </a:rPr>
              <a:t>partnerships </a:t>
            </a:r>
            <a:r>
              <a:rPr sz="2250" spc="-429" dirty="0">
                <a:solidFill>
                  <a:prstClr val="black"/>
                </a:solidFill>
                <a:latin typeface="Arial"/>
                <a:cs typeface="Arial"/>
              </a:rPr>
              <a:t>&amp; </a:t>
            </a:r>
            <a:r>
              <a:rPr sz="2250" spc="-264" dirty="0">
                <a:solidFill>
                  <a:prstClr val="black"/>
                </a:solidFill>
                <a:latin typeface="Arial"/>
                <a:cs typeface="Arial"/>
              </a:rPr>
              <a:t>engagement, </a:t>
            </a:r>
            <a:r>
              <a:rPr sz="2250" spc="-243" dirty="0">
                <a:solidFill>
                  <a:prstClr val="black"/>
                </a:solidFill>
                <a:latin typeface="Arial"/>
                <a:cs typeface="Arial"/>
              </a:rPr>
              <a:t>knowledge </a:t>
            </a:r>
            <a:r>
              <a:rPr sz="2250" spc="-274" dirty="0">
                <a:solidFill>
                  <a:prstClr val="black"/>
                </a:solidFill>
                <a:latin typeface="Arial"/>
                <a:cs typeface="Arial"/>
              </a:rPr>
              <a:t>on</a:t>
            </a:r>
            <a:r>
              <a:rPr sz="2250" spc="-53" dirty="0">
                <a:solidFill>
                  <a:prstClr val="black"/>
                </a:solidFill>
                <a:latin typeface="Arial"/>
                <a:cs typeface="Arial"/>
              </a:rPr>
              <a:t> </a:t>
            </a:r>
            <a:r>
              <a:rPr sz="2250" spc="-200" dirty="0">
                <a:solidFill>
                  <a:prstClr val="black"/>
                </a:solidFill>
                <a:latin typeface="Arial"/>
                <a:cs typeface="Arial"/>
              </a:rPr>
              <a:t>co-creation</a:t>
            </a:r>
            <a:endParaRPr sz="2250">
              <a:solidFill>
                <a:prstClr val="black"/>
              </a:solidFill>
              <a:latin typeface="Arial"/>
              <a:cs typeface="Arial"/>
            </a:endParaRPr>
          </a:p>
          <a:p>
            <a:pPr marL="788017" lvl="1" indent="-322350" defTabSz="642915">
              <a:spcBef>
                <a:spcPts val="541"/>
              </a:spcBef>
              <a:buFontTx/>
              <a:buChar char="•"/>
              <a:tabLst>
                <a:tab pos="788017" algn="l"/>
                <a:tab pos="788463" algn="l"/>
              </a:tabLst>
            </a:pPr>
            <a:r>
              <a:rPr sz="2250" spc="-281" dirty="0">
                <a:solidFill>
                  <a:prstClr val="black"/>
                </a:solidFill>
                <a:latin typeface="Arial"/>
                <a:cs typeface="Arial"/>
              </a:rPr>
              <a:t>Competencies: </a:t>
            </a:r>
            <a:r>
              <a:rPr sz="2250" spc="-190" dirty="0">
                <a:solidFill>
                  <a:prstClr val="black"/>
                </a:solidFill>
                <a:latin typeface="Arial"/>
                <a:cs typeface="Arial"/>
              </a:rPr>
              <a:t>available </a:t>
            </a:r>
            <a:r>
              <a:rPr sz="2250" spc="-211" dirty="0">
                <a:solidFill>
                  <a:prstClr val="black"/>
                </a:solidFill>
                <a:latin typeface="Arial"/>
                <a:cs typeface="Arial"/>
              </a:rPr>
              <a:t>expertise,</a:t>
            </a:r>
            <a:r>
              <a:rPr sz="2250" spc="-151" dirty="0">
                <a:solidFill>
                  <a:prstClr val="black"/>
                </a:solidFill>
                <a:latin typeface="Arial"/>
                <a:cs typeface="Arial"/>
              </a:rPr>
              <a:t> </a:t>
            </a:r>
            <a:r>
              <a:rPr sz="2250" spc="-143" dirty="0">
                <a:solidFill>
                  <a:prstClr val="black"/>
                </a:solidFill>
                <a:latin typeface="Arial"/>
                <a:cs typeface="Arial"/>
              </a:rPr>
              <a:t>training</a:t>
            </a:r>
            <a:endParaRPr sz="2250">
              <a:solidFill>
                <a:prstClr val="black"/>
              </a:solidFill>
              <a:latin typeface="Arial"/>
              <a:cs typeface="Arial"/>
            </a:endParaRPr>
          </a:p>
          <a:p>
            <a:pPr marL="788017" marR="391999" lvl="1" indent="-321903" defTabSz="642915">
              <a:lnSpc>
                <a:spcPct val="120000"/>
              </a:lnSpc>
              <a:buFontTx/>
              <a:buChar char="•"/>
              <a:tabLst>
                <a:tab pos="788017" algn="l"/>
                <a:tab pos="788463" algn="l"/>
              </a:tabLst>
            </a:pPr>
            <a:r>
              <a:rPr sz="2250" spc="-190" dirty="0">
                <a:solidFill>
                  <a:prstClr val="black"/>
                </a:solidFill>
                <a:latin typeface="Arial"/>
                <a:cs typeface="Arial"/>
              </a:rPr>
              <a:t>Clarity: transparant strategy, transparant </a:t>
            </a:r>
            <a:r>
              <a:rPr sz="2250" spc="-214" dirty="0">
                <a:solidFill>
                  <a:prstClr val="black"/>
                </a:solidFill>
                <a:latin typeface="Arial"/>
                <a:cs typeface="Arial"/>
              </a:rPr>
              <a:t>support, </a:t>
            </a:r>
            <a:r>
              <a:rPr sz="2250" spc="-176" dirty="0">
                <a:solidFill>
                  <a:prstClr val="black"/>
                </a:solidFill>
                <a:latin typeface="Arial"/>
                <a:cs typeface="Arial"/>
              </a:rPr>
              <a:t>responsibilities, </a:t>
            </a:r>
            <a:r>
              <a:rPr sz="2250" spc="-190" dirty="0">
                <a:solidFill>
                  <a:prstClr val="black"/>
                </a:solidFill>
                <a:latin typeface="Arial"/>
                <a:cs typeface="Arial"/>
              </a:rPr>
              <a:t>transparant  </a:t>
            </a:r>
            <a:r>
              <a:rPr sz="2250" spc="-193" dirty="0">
                <a:solidFill>
                  <a:prstClr val="black"/>
                </a:solidFill>
                <a:latin typeface="Arial"/>
                <a:cs typeface="Arial"/>
              </a:rPr>
              <a:t>evaluation</a:t>
            </a:r>
            <a:endParaRPr sz="2250">
              <a:solidFill>
                <a:prstClr val="black"/>
              </a:solidFill>
              <a:latin typeface="Arial"/>
              <a:cs typeface="Arial"/>
            </a:endParaRPr>
          </a:p>
          <a:p>
            <a:pPr marL="8929" defTabSz="642915">
              <a:spcBef>
                <a:spcPts val="541"/>
              </a:spcBef>
            </a:pPr>
            <a:r>
              <a:rPr sz="2250" spc="-450" dirty="0">
                <a:solidFill>
                  <a:prstClr val="black"/>
                </a:solidFill>
                <a:latin typeface="Arial"/>
                <a:cs typeface="Arial"/>
              </a:rPr>
              <a:t>TURNING </a:t>
            </a:r>
            <a:r>
              <a:rPr sz="2250" spc="-478" dirty="0">
                <a:solidFill>
                  <a:prstClr val="black"/>
                </a:solidFill>
                <a:latin typeface="Arial"/>
                <a:cs typeface="Arial"/>
              </a:rPr>
              <a:t>POLICY </a:t>
            </a:r>
            <a:r>
              <a:rPr sz="2250" spc="-425" dirty="0">
                <a:solidFill>
                  <a:prstClr val="black"/>
                </a:solidFill>
                <a:latin typeface="Arial"/>
                <a:cs typeface="Arial"/>
              </a:rPr>
              <a:t>INTO</a:t>
            </a:r>
            <a:r>
              <a:rPr sz="2250" spc="-274" dirty="0">
                <a:solidFill>
                  <a:prstClr val="black"/>
                </a:solidFill>
                <a:latin typeface="Arial"/>
                <a:cs typeface="Arial"/>
              </a:rPr>
              <a:t> </a:t>
            </a:r>
            <a:r>
              <a:rPr sz="2250" spc="-538" dirty="0">
                <a:solidFill>
                  <a:prstClr val="black"/>
                </a:solidFill>
                <a:latin typeface="Arial"/>
                <a:cs typeface="Arial"/>
              </a:rPr>
              <a:t>SUPPORT</a:t>
            </a:r>
            <a:endParaRPr sz="2250">
              <a:solidFill>
                <a:prstClr val="black"/>
              </a:solidFill>
              <a:latin typeface="Arial"/>
              <a:cs typeface="Arial"/>
            </a:endParaRPr>
          </a:p>
          <a:p>
            <a:pPr marL="259398" indent="-250915" defTabSz="642915">
              <a:spcBef>
                <a:spcPts val="538"/>
              </a:spcBef>
              <a:buFontTx/>
              <a:buChar char="→"/>
              <a:tabLst>
                <a:tab pos="259845" algn="l"/>
              </a:tabLst>
            </a:pPr>
            <a:r>
              <a:rPr sz="2250" spc="-190" dirty="0">
                <a:solidFill>
                  <a:prstClr val="black"/>
                </a:solidFill>
                <a:latin typeface="Arial"/>
                <a:cs typeface="Arial"/>
              </a:rPr>
              <a:t>context </a:t>
            </a:r>
            <a:r>
              <a:rPr sz="2250" spc="-204" dirty="0">
                <a:solidFill>
                  <a:prstClr val="black"/>
                </a:solidFill>
                <a:latin typeface="Arial"/>
                <a:cs typeface="Arial"/>
              </a:rPr>
              <a:t>influences </a:t>
            </a:r>
            <a:r>
              <a:rPr sz="2250" spc="-271" dirty="0">
                <a:solidFill>
                  <a:prstClr val="black"/>
                </a:solidFill>
                <a:latin typeface="Arial"/>
                <a:cs typeface="Arial"/>
              </a:rPr>
              <a:t>how </a:t>
            </a:r>
            <a:r>
              <a:rPr sz="2250" spc="-267" dirty="0">
                <a:solidFill>
                  <a:prstClr val="black"/>
                </a:solidFill>
                <a:latin typeface="Arial"/>
                <a:cs typeface="Arial"/>
              </a:rPr>
              <a:t>you </a:t>
            </a:r>
            <a:r>
              <a:rPr sz="2250" spc="-207" dirty="0">
                <a:solidFill>
                  <a:prstClr val="black"/>
                </a:solidFill>
                <a:latin typeface="Arial"/>
                <a:cs typeface="Arial"/>
              </a:rPr>
              <a:t>support </a:t>
            </a:r>
            <a:r>
              <a:rPr sz="2250" spc="-250" dirty="0">
                <a:solidFill>
                  <a:prstClr val="black"/>
                </a:solidFill>
                <a:latin typeface="Arial"/>
                <a:cs typeface="Arial"/>
              </a:rPr>
              <a:t>researchers, </a:t>
            </a:r>
            <a:r>
              <a:rPr sz="2250" spc="-271" dirty="0">
                <a:solidFill>
                  <a:prstClr val="black"/>
                </a:solidFill>
                <a:latin typeface="Arial"/>
                <a:cs typeface="Arial"/>
              </a:rPr>
              <a:t>how </a:t>
            </a:r>
            <a:r>
              <a:rPr sz="2250" spc="-267" dirty="0">
                <a:solidFill>
                  <a:prstClr val="black"/>
                </a:solidFill>
                <a:latin typeface="Arial"/>
                <a:cs typeface="Arial"/>
              </a:rPr>
              <a:t>you </a:t>
            </a:r>
            <a:r>
              <a:rPr sz="2250" spc="-288" dirty="0">
                <a:solidFill>
                  <a:prstClr val="black"/>
                </a:solidFill>
                <a:latin typeface="Arial"/>
                <a:cs typeface="Arial"/>
              </a:rPr>
              <a:t>have </a:t>
            </a:r>
            <a:r>
              <a:rPr sz="2250" spc="-232" dirty="0">
                <a:solidFill>
                  <a:prstClr val="black"/>
                </a:solidFill>
                <a:latin typeface="Arial"/>
                <a:cs typeface="Arial"/>
              </a:rPr>
              <a:t>conversations </a:t>
            </a:r>
            <a:r>
              <a:rPr sz="2250" spc="-120" dirty="0">
                <a:solidFill>
                  <a:prstClr val="black"/>
                </a:solidFill>
                <a:latin typeface="Arial"/>
                <a:cs typeface="Arial"/>
              </a:rPr>
              <a:t>with</a:t>
            </a:r>
            <a:r>
              <a:rPr sz="2250" spc="355" dirty="0">
                <a:solidFill>
                  <a:prstClr val="black"/>
                </a:solidFill>
                <a:latin typeface="Arial"/>
                <a:cs typeface="Arial"/>
              </a:rPr>
              <a:t> </a:t>
            </a:r>
            <a:r>
              <a:rPr sz="2250" spc="-221" dirty="0">
                <a:solidFill>
                  <a:prstClr val="black"/>
                </a:solidFill>
                <a:latin typeface="Arial"/>
                <a:cs typeface="Arial"/>
              </a:rPr>
              <a:t>them</a:t>
            </a:r>
            <a:endParaRPr sz="2250">
              <a:solidFill>
                <a:prstClr val="black"/>
              </a:solidFill>
              <a:latin typeface="Arial"/>
              <a:cs typeface="Arial"/>
            </a:endParaRPr>
          </a:p>
          <a:p>
            <a:pPr marL="8929" marR="582641" defTabSz="642915">
              <a:lnSpc>
                <a:spcPct val="120000"/>
              </a:lnSpc>
              <a:spcBef>
                <a:spcPts val="4"/>
              </a:spcBef>
              <a:buFontTx/>
              <a:buChar char="→"/>
              <a:tabLst>
                <a:tab pos="259845" algn="l"/>
              </a:tabLst>
            </a:pPr>
            <a:r>
              <a:rPr sz="2250" spc="-197" dirty="0">
                <a:solidFill>
                  <a:prstClr val="black"/>
                </a:solidFill>
                <a:latin typeface="Arial"/>
                <a:cs typeface="Arial"/>
              </a:rPr>
              <a:t>what </a:t>
            </a:r>
            <a:r>
              <a:rPr sz="2250" spc="-225" dirty="0">
                <a:solidFill>
                  <a:prstClr val="black"/>
                </a:solidFill>
                <a:latin typeface="Arial"/>
                <a:cs typeface="Arial"/>
              </a:rPr>
              <a:t>in-house </a:t>
            </a:r>
            <a:r>
              <a:rPr sz="2250" spc="-197" dirty="0">
                <a:solidFill>
                  <a:prstClr val="black"/>
                </a:solidFill>
                <a:latin typeface="Arial"/>
                <a:cs typeface="Arial"/>
              </a:rPr>
              <a:t>services/support/platforms </a:t>
            </a:r>
            <a:r>
              <a:rPr sz="2250" spc="-236" dirty="0">
                <a:solidFill>
                  <a:prstClr val="black"/>
                </a:solidFill>
                <a:latin typeface="Arial"/>
                <a:cs typeface="Arial"/>
              </a:rPr>
              <a:t>are </a:t>
            </a:r>
            <a:r>
              <a:rPr sz="2250" spc="-218" dirty="0">
                <a:solidFill>
                  <a:prstClr val="black"/>
                </a:solidFill>
                <a:latin typeface="Arial"/>
                <a:cs typeface="Arial"/>
              </a:rPr>
              <a:t>available? </a:t>
            </a:r>
            <a:r>
              <a:rPr sz="2250" spc="-274" dirty="0">
                <a:solidFill>
                  <a:prstClr val="black"/>
                </a:solidFill>
                <a:latin typeface="Arial"/>
                <a:cs typeface="Arial"/>
              </a:rPr>
              <a:t>(makes </a:t>
            </a:r>
            <a:r>
              <a:rPr sz="2250" spc="-112" dirty="0">
                <a:solidFill>
                  <a:prstClr val="black"/>
                </a:solidFill>
                <a:latin typeface="Arial"/>
                <a:cs typeface="Arial"/>
              </a:rPr>
              <a:t>for </a:t>
            </a:r>
            <a:r>
              <a:rPr sz="2250" spc="-264" dirty="0">
                <a:solidFill>
                  <a:prstClr val="black"/>
                </a:solidFill>
                <a:latin typeface="Arial"/>
                <a:cs typeface="Arial"/>
              </a:rPr>
              <a:t>more </a:t>
            </a:r>
            <a:r>
              <a:rPr sz="2250" spc="-186" dirty="0">
                <a:solidFill>
                  <a:prstClr val="black"/>
                </a:solidFill>
                <a:latin typeface="Arial"/>
                <a:cs typeface="Arial"/>
              </a:rPr>
              <a:t>feasible  </a:t>
            </a:r>
            <a:r>
              <a:rPr sz="2250" spc="-221" dirty="0">
                <a:solidFill>
                  <a:prstClr val="black"/>
                </a:solidFill>
                <a:latin typeface="Arial"/>
                <a:cs typeface="Arial"/>
              </a:rPr>
              <a:t>proposals)</a:t>
            </a:r>
            <a:endParaRPr sz="2250">
              <a:solidFill>
                <a:prstClr val="black"/>
              </a:solidFill>
              <a:latin typeface="Arial"/>
              <a:cs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0640" y="70152"/>
            <a:ext cx="9673530" cy="593344"/>
          </a:xfrm>
          <a:prstGeom prst="rect">
            <a:avLst/>
          </a:prstGeom>
        </p:spPr>
        <p:txBody>
          <a:bodyPr vert="horz" wrap="square" lIns="0" tIns="8930" rIns="0" bIns="0" rtlCol="0">
            <a:spAutoFit/>
          </a:bodyPr>
          <a:lstStyle/>
          <a:p>
            <a:pPr marL="8929">
              <a:spcBef>
                <a:spcPts val="70"/>
              </a:spcBef>
            </a:pPr>
            <a:r>
              <a:rPr dirty="0"/>
              <a:t>HOW READY ARE YOUR</a:t>
            </a:r>
            <a:r>
              <a:rPr spc="-380" dirty="0"/>
              <a:t> </a:t>
            </a:r>
            <a:r>
              <a:rPr spc="-4" dirty="0"/>
              <a:t>RESEARCHERS?</a:t>
            </a:r>
          </a:p>
        </p:txBody>
      </p:sp>
      <p:sp>
        <p:nvSpPr>
          <p:cNvPr id="3" name="object 3"/>
          <p:cNvSpPr txBox="1"/>
          <p:nvPr/>
        </p:nvSpPr>
        <p:spPr>
          <a:xfrm>
            <a:off x="640640" y="857619"/>
            <a:ext cx="4057204" cy="1075378"/>
          </a:xfrm>
          <a:prstGeom prst="rect">
            <a:avLst/>
          </a:prstGeom>
        </p:spPr>
        <p:txBody>
          <a:bodyPr vert="horz" wrap="square" lIns="0" tIns="161627" rIns="0" bIns="0" rtlCol="0">
            <a:spAutoFit/>
          </a:bodyPr>
          <a:lstStyle/>
          <a:p>
            <a:pPr marL="491115" indent="-482632" defTabSz="642915">
              <a:spcBef>
                <a:spcPts val="1273"/>
              </a:spcBef>
              <a:buFont typeface="Wingdings"/>
              <a:buChar char=""/>
              <a:tabLst>
                <a:tab pos="491562" algn="l"/>
              </a:tabLst>
            </a:pPr>
            <a:r>
              <a:rPr sz="3375" spc="-285" dirty="0">
                <a:solidFill>
                  <a:prstClr val="black"/>
                </a:solidFill>
                <a:latin typeface="Arial"/>
                <a:cs typeface="Arial"/>
              </a:rPr>
              <a:t>Building </a:t>
            </a:r>
            <a:r>
              <a:rPr sz="3375" spc="-313" dirty="0">
                <a:solidFill>
                  <a:prstClr val="black"/>
                </a:solidFill>
                <a:latin typeface="Arial"/>
                <a:cs typeface="Arial"/>
              </a:rPr>
              <a:t>impact </a:t>
            </a:r>
            <a:r>
              <a:rPr sz="3375" spc="-232" dirty="0">
                <a:solidFill>
                  <a:prstClr val="black"/>
                </a:solidFill>
                <a:latin typeface="Arial"/>
                <a:cs typeface="Arial"/>
              </a:rPr>
              <a:t>literacy</a:t>
            </a:r>
            <a:endParaRPr sz="3375">
              <a:solidFill>
                <a:prstClr val="black"/>
              </a:solidFill>
              <a:latin typeface="Arial"/>
              <a:cs typeface="Arial"/>
            </a:endParaRPr>
          </a:p>
          <a:p>
            <a:pPr marL="922850" defTabSz="642915">
              <a:spcBef>
                <a:spcPts val="696"/>
              </a:spcBef>
            </a:pPr>
            <a:r>
              <a:rPr sz="1969" spc="-218" dirty="0">
                <a:solidFill>
                  <a:prstClr val="black"/>
                </a:solidFill>
                <a:latin typeface="Arial"/>
                <a:cs typeface="Arial"/>
              </a:rPr>
              <a:t>(Phipps </a:t>
            </a:r>
            <a:r>
              <a:rPr sz="1969" spc="-380" dirty="0">
                <a:solidFill>
                  <a:prstClr val="black"/>
                </a:solidFill>
                <a:latin typeface="Arial"/>
                <a:cs typeface="Arial"/>
              </a:rPr>
              <a:t>&amp;</a:t>
            </a:r>
            <a:r>
              <a:rPr sz="1969" spc="-260" dirty="0">
                <a:solidFill>
                  <a:prstClr val="black"/>
                </a:solidFill>
                <a:latin typeface="Arial"/>
                <a:cs typeface="Arial"/>
              </a:rPr>
              <a:t> </a:t>
            </a:r>
            <a:r>
              <a:rPr sz="1969" spc="-211" dirty="0">
                <a:solidFill>
                  <a:prstClr val="black"/>
                </a:solidFill>
                <a:latin typeface="Arial"/>
                <a:cs typeface="Arial"/>
              </a:rPr>
              <a:t>Bayley)</a:t>
            </a:r>
            <a:endParaRPr sz="1969">
              <a:solidFill>
                <a:prstClr val="black"/>
              </a:solidFill>
              <a:latin typeface="Arial"/>
              <a:cs typeface="Arial"/>
            </a:endParaRPr>
          </a:p>
        </p:txBody>
      </p:sp>
      <p:sp>
        <p:nvSpPr>
          <p:cNvPr id="4" name="object 4"/>
          <p:cNvSpPr/>
          <p:nvPr/>
        </p:nvSpPr>
        <p:spPr>
          <a:xfrm>
            <a:off x="5290030" y="1336448"/>
            <a:ext cx="5523936" cy="4592850"/>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
        <p:nvSpPr>
          <p:cNvPr id="5" name="object 5"/>
          <p:cNvSpPr txBox="1"/>
          <p:nvPr/>
        </p:nvSpPr>
        <p:spPr>
          <a:xfrm>
            <a:off x="11436132" y="6385352"/>
            <a:ext cx="138410" cy="179536"/>
          </a:xfrm>
          <a:prstGeom prst="rect">
            <a:avLst/>
          </a:prstGeom>
        </p:spPr>
        <p:txBody>
          <a:bodyPr vert="horz" wrap="square" lIns="0" tIns="0" rIns="0" bIns="0" rtlCol="0">
            <a:spAutoFit/>
          </a:bodyPr>
          <a:lstStyle/>
          <a:p>
            <a:pPr marL="26788" defTabSz="642915">
              <a:lnSpc>
                <a:spcPts val="1396"/>
              </a:lnSpc>
            </a:pPr>
            <a:fld id="{81D60167-4931-47E6-BA6A-407CBD079E47}" type="slidenum">
              <a:rPr sz="1195" dirty="0">
                <a:solidFill>
                  <a:srgbClr val="1E63C7"/>
                </a:solidFill>
                <a:latin typeface="Arial"/>
                <a:cs typeface="Arial"/>
              </a:rPr>
              <a:pPr marL="26788" defTabSz="642915">
                <a:lnSpc>
                  <a:spcPts val="1396"/>
                </a:lnSpc>
              </a:pPr>
              <a:t>73</a:t>
            </a:fld>
            <a:endParaRPr sz="1195">
              <a:solidFill>
                <a:prstClr val="black"/>
              </a:solidFill>
              <a:latin typeface="Arial"/>
              <a:cs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4658" y="2143"/>
            <a:ext cx="11546889" cy="5568910"/>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
        <p:nvSpPr>
          <p:cNvPr id="3" name="object 3"/>
          <p:cNvSpPr txBox="1"/>
          <p:nvPr/>
        </p:nvSpPr>
        <p:spPr>
          <a:xfrm>
            <a:off x="644426" y="4808101"/>
            <a:ext cx="4794349" cy="620363"/>
          </a:xfrm>
          <a:prstGeom prst="rect">
            <a:avLst/>
          </a:prstGeom>
          <a:solidFill>
            <a:srgbClr val="1E63C7"/>
          </a:solidFill>
        </p:spPr>
        <p:txBody>
          <a:bodyPr vert="horz" wrap="square" lIns="0" tIns="100013" rIns="0" bIns="0" rtlCol="0">
            <a:spAutoFit/>
          </a:bodyPr>
          <a:lstStyle/>
          <a:p>
            <a:pPr marL="316100" defTabSz="642915">
              <a:spcBef>
                <a:spcPts val="787"/>
              </a:spcBef>
            </a:pPr>
            <a:r>
              <a:rPr sz="3375" u="heavy" dirty="0">
                <a:solidFill>
                  <a:srgbClr val="FFFFFF"/>
                </a:solidFill>
                <a:uFill>
                  <a:solidFill>
                    <a:srgbClr val="FFFFFF"/>
                  </a:solidFill>
                </a:uFill>
                <a:latin typeface="Arial"/>
                <a:cs typeface="Arial"/>
              </a:rPr>
              <a:t>GHENT</a:t>
            </a:r>
            <a:r>
              <a:rPr sz="3375" u="heavy" spc="-88" dirty="0">
                <a:solidFill>
                  <a:srgbClr val="FFFFFF"/>
                </a:solidFill>
                <a:uFill>
                  <a:solidFill>
                    <a:srgbClr val="FFFFFF"/>
                  </a:solidFill>
                </a:uFill>
                <a:latin typeface="Arial"/>
                <a:cs typeface="Arial"/>
              </a:rPr>
              <a:t> </a:t>
            </a:r>
            <a:r>
              <a:rPr sz="3375" u="heavy" dirty="0">
                <a:solidFill>
                  <a:srgbClr val="FFFFFF"/>
                </a:solidFill>
                <a:uFill>
                  <a:solidFill>
                    <a:srgbClr val="FFFFFF"/>
                  </a:solidFill>
                </a:uFill>
                <a:latin typeface="Arial"/>
                <a:cs typeface="Arial"/>
              </a:rPr>
              <a:t>UNIVERSITY</a:t>
            </a:r>
            <a:endParaRPr sz="3375">
              <a:solidFill>
                <a:prstClr val="black"/>
              </a:solidFill>
              <a:latin typeface="Arial"/>
              <a:cs typeface="Arial"/>
            </a:endParaRPr>
          </a:p>
        </p:txBody>
      </p:sp>
      <p:sp>
        <p:nvSpPr>
          <p:cNvPr id="4" name="object 4"/>
          <p:cNvSpPr txBox="1"/>
          <p:nvPr/>
        </p:nvSpPr>
        <p:spPr>
          <a:xfrm>
            <a:off x="10028813" y="5429929"/>
            <a:ext cx="2106960" cy="106416"/>
          </a:xfrm>
          <a:prstGeom prst="rect">
            <a:avLst/>
          </a:prstGeom>
        </p:spPr>
        <p:txBody>
          <a:bodyPr vert="horz" wrap="square" lIns="0" tIns="8930" rIns="0" bIns="0" rtlCol="0">
            <a:spAutoFit/>
          </a:bodyPr>
          <a:lstStyle/>
          <a:p>
            <a:pPr marL="8929" defTabSz="642915">
              <a:spcBef>
                <a:spcPts val="70"/>
              </a:spcBef>
            </a:pPr>
            <a:r>
              <a:rPr sz="633" dirty="0">
                <a:solidFill>
                  <a:srgbClr val="FFFFFF"/>
                </a:solidFill>
                <a:latin typeface="Arial"/>
                <a:cs typeface="Arial"/>
              </a:rPr>
              <a:t>© </a:t>
            </a:r>
            <a:r>
              <a:rPr sz="633" spc="-4" dirty="0">
                <a:solidFill>
                  <a:srgbClr val="FFFFFF"/>
                </a:solidFill>
                <a:latin typeface="Arial"/>
                <a:cs typeface="Arial"/>
              </a:rPr>
              <a:t>UGent, </a:t>
            </a:r>
            <a:r>
              <a:rPr sz="633" dirty="0">
                <a:solidFill>
                  <a:srgbClr val="FFFFFF"/>
                </a:solidFill>
                <a:latin typeface="Arial"/>
                <a:cs typeface="Arial"/>
              </a:rPr>
              <a:t>Jonas Vandecasteele en </a:t>
            </a:r>
            <a:r>
              <a:rPr sz="633" spc="-4" dirty="0">
                <a:solidFill>
                  <a:srgbClr val="FFFFFF"/>
                </a:solidFill>
                <a:latin typeface="Arial"/>
                <a:cs typeface="Arial"/>
              </a:rPr>
              <a:t>Yentl</a:t>
            </a:r>
            <a:r>
              <a:rPr sz="633" spc="-63" dirty="0">
                <a:solidFill>
                  <a:srgbClr val="FFFFFF"/>
                </a:solidFill>
                <a:latin typeface="Arial"/>
                <a:cs typeface="Arial"/>
              </a:rPr>
              <a:t> </a:t>
            </a:r>
            <a:r>
              <a:rPr sz="633" dirty="0">
                <a:solidFill>
                  <a:srgbClr val="FFFFFF"/>
                </a:solidFill>
                <a:latin typeface="Arial"/>
                <a:cs typeface="Arial"/>
              </a:rPr>
              <a:t>Vandendriessche</a:t>
            </a:r>
            <a:endParaRPr sz="633">
              <a:solidFill>
                <a:prstClr val="black"/>
              </a:solidFill>
              <a:latin typeface="Arial"/>
              <a:cs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4426" y="0"/>
            <a:ext cx="11548228" cy="5568910"/>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60508" y="949047"/>
            <a:ext cx="10906720" cy="4488507"/>
            <a:chOff x="937272" y="1349755"/>
            <a:chExt cx="15511780" cy="6383655"/>
          </a:xfrm>
        </p:grpSpPr>
        <p:sp>
          <p:nvSpPr>
            <p:cNvPr id="3" name="object 3"/>
            <p:cNvSpPr/>
            <p:nvPr/>
          </p:nvSpPr>
          <p:spPr>
            <a:xfrm>
              <a:off x="943622" y="1356105"/>
              <a:ext cx="1334770" cy="6370955"/>
            </a:xfrm>
            <a:custGeom>
              <a:avLst/>
              <a:gdLst/>
              <a:ahLst/>
              <a:cxnLst/>
              <a:rect l="l" t="t" r="r" b="b"/>
              <a:pathLst>
                <a:path w="1334770" h="6370955">
                  <a:moveTo>
                    <a:pt x="15290" y="0"/>
                  </a:moveTo>
                  <a:lnTo>
                    <a:pt x="49339" y="34407"/>
                  </a:lnTo>
                  <a:lnTo>
                    <a:pt x="82943" y="69088"/>
                  </a:lnTo>
                  <a:lnTo>
                    <a:pt x="116102" y="104039"/>
                  </a:lnTo>
                  <a:lnTo>
                    <a:pt x="148815" y="139255"/>
                  </a:lnTo>
                  <a:lnTo>
                    <a:pt x="181084" y="174733"/>
                  </a:lnTo>
                  <a:lnTo>
                    <a:pt x="212907" y="210470"/>
                  </a:lnTo>
                  <a:lnTo>
                    <a:pt x="244286" y="246462"/>
                  </a:lnTo>
                  <a:lnTo>
                    <a:pt x="275219" y="282705"/>
                  </a:lnTo>
                  <a:lnTo>
                    <a:pt x="305707" y="319196"/>
                  </a:lnTo>
                  <a:lnTo>
                    <a:pt x="335751" y="355932"/>
                  </a:lnTo>
                  <a:lnTo>
                    <a:pt x="365349" y="392908"/>
                  </a:lnTo>
                  <a:lnTo>
                    <a:pt x="394502" y="430121"/>
                  </a:lnTo>
                  <a:lnTo>
                    <a:pt x="423210" y="467568"/>
                  </a:lnTo>
                  <a:lnTo>
                    <a:pt x="451472" y="505244"/>
                  </a:lnTo>
                  <a:lnTo>
                    <a:pt x="479290" y="543147"/>
                  </a:lnTo>
                  <a:lnTo>
                    <a:pt x="506663" y="581273"/>
                  </a:lnTo>
                  <a:lnTo>
                    <a:pt x="533590" y="619617"/>
                  </a:lnTo>
                  <a:lnTo>
                    <a:pt x="560073" y="658178"/>
                  </a:lnTo>
                  <a:lnTo>
                    <a:pt x="586110" y="696950"/>
                  </a:lnTo>
                  <a:lnTo>
                    <a:pt x="611702" y="735930"/>
                  </a:lnTo>
                  <a:lnTo>
                    <a:pt x="636850" y="775115"/>
                  </a:lnTo>
                  <a:lnTo>
                    <a:pt x="661552" y="814502"/>
                  </a:lnTo>
                  <a:lnTo>
                    <a:pt x="685809" y="854085"/>
                  </a:lnTo>
                  <a:lnTo>
                    <a:pt x="709621" y="893863"/>
                  </a:lnTo>
                  <a:lnTo>
                    <a:pt x="732988" y="933832"/>
                  </a:lnTo>
                  <a:lnTo>
                    <a:pt x="755910" y="973987"/>
                  </a:lnTo>
                  <a:lnTo>
                    <a:pt x="778386" y="1014325"/>
                  </a:lnTo>
                  <a:lnTo>
                    <a:pt x="800418" y="1054843"/>
                  </a:lnTo>
                  <a:lnTo>
                    <a:pt x="822005" y="1095536"/>
                  </a:lnTo>
                  <a:lnTo>
                    <a:pt x="843146" y="1136403"/>
                  </a:lnTo>
                  <a:lnTo>
                    <a:pt x="863842" y="1177438"/>
                  </a:lnTo>
                  <a:lnTo>
                    <a:pt x="884094" y="1218638"/>
                  </a:lnTo>
                  <a:lnTo>
                    <a:pt x="903900" y="1260000"/>
                  </a:lnTo>
                  <a:lnTo>
                    <a:pt x="923261" y="1301520"/>
                  </a:lnTo>
                  <a:lnTo>
                    <a:pt x="942177" y="1343194"/>
                  </a:lnTo>
                  <a:lnTo>
                    <a:pt x="960648" y="1385020"/>
                  </a:lnTo>
                  <a:lnTo>
                    <a:pt x="978674" y="1426992"/>
                  </a:lnTo>
                  <a:lnTo>
                    <a:pt x="996255" y="1469109"/>
                  </a:lnTo>
                  <a:lnTo>
                    <a:pt x="1013390" y="1511365"/>
                  </a:lnTo>
                  <a:lnTo>
                    <a:pt x="1030081" y="1553758"/>
                  </a:lnTo>
                  <a:lnTo>
                    <a:pt x="1046327" y="1596284"/>
                  </a:lnTo>
                  <a:lnTo>
                    <a:pt x="1062127" y="1638939"/>
                  </a:lnTo>
                  <a:lnTo>
                    <a:pt x="1077483" y="1681720"/>
                  </a:lnTo>
                  <a:lnTo>
                    <a:pt x="1092393" y="1724622"/>
                  </a:lnTo>
                  <a:lnTo>
                    <a:pt x="1106858" y="1767644"/>
                  </a:lnTo>
                  <a:lnTo>
                    <a:pt x="1120878" y="1810780"/>
                  </a:lnTo>
                  <a:lnTo>
                    <a:pt x="1134453" y="1854028"/>
                  </a:lnTo>
                  <a:lnTo>
                    <a:pt x="1147583" y="1897384"/>
                  </a:lnTo>
                  <a:lnTo>
                    <a:pt x="1160268" y="1940844"/>
                  </a:lnTo>
                  <a:lnTo>
                    <a:pt x="1172508" y="1984404"/>
                  </a:lnTo>
                  <a:lnTo>
                    <a:pt x="1184303" y="2028061"/>
                  </a:lnTo>
                  <a:lnTo>
                    <a:pt x="1195652" y="2071812"/>
                  </a:lnTo>
                  <a:lnTo>
                    <a:pt x="1206557" y="2115652"/>
                  </a:lnTo>
                  <a:lnTo>
                    <a:pt x="1217016" y="2159579"/>
                  </a:lnTo>
                  <a:lnTo>
                    <a:pt x="1227031" y="2203589"/>
                  </a:lnTo>
                  <a:lnTo>
                    <a:pt x="1236600" y="2247677"/>
                  </a:lnTo>
                  <a:lnTo>
                    <a:pt x="1245724" y="2291841"/>
                  </a:lnTo>
                  <a:lnTo>
                    <a:pt x="1254403" y="2336077"/>
                  </a:lnTo>
                  <a:lnTo>
                    <a:pt x="1262637" y="2380380"/>
                  </a:lnTo>
                  <a:lnTo>
                    <a:pt x="1270426" y="2424749"/>
                  </a:lnTo>
                  <a:lnTo>
                    <a:pt x="1277770" y="2469179"/>
                  </a:lnTo>
                  <a:lnTo>
                    <a:pt x="1284669" y="2513666"/>
                  </a:lnTo>
                  <a:lnTo>
                    <a:pt x="1291123" y="2558207"/>
                  </a:lnTo>
                  <a:lnTo>
                    <a:pt x="1297131" y="2602798"/>
                  </a:lnTo>
                  <a:lnTo>
                    <a:pt x="1302695" y="2647437"/>
                  </a:lnTo>
                  <a:lnTo>
                    <a:pt x="1307813" y="2692118"/>
                  </a:lnTo>
                  <a:lnTo>
                    <a:pt x="1312487" y="2736838"/>
                  </a:lnTo>
                  <a:lnTo>
                    <a:pt x="1316715" y="2781595"/>
                  </a:lnTo>
                  <a:lnTo>
                    <a:pt x="1320498" y="2826384"/>
                  </a:lnTo>
                  <a:lnTo>
                    <a:pt x="1323836" y="2871202"/>
                  </a:lnTo>
                  <a:lnTo>
                    <a:pt x="1326729" y="2916045"/>
                  </a:lnTo>
                  <a:lnTo>
                    <a:pt x="1329177" y="2960909"/>
                  </a:lnTo>
                  <a:lnTo>
                    <a:pt x="1331180" y="3005792"/>
                  </a:lnTo>
                  <a:lnTo>
                    <a:pt x="1332738" y="3050689"/>
                  </a:lnTo>
                  <a:lnTo>
                    <a:pt x="1333851" y="3095596"/>
                  </a:lnTo>
                  <a:lnTo>
                    <a:pt x="1334518" y="3140511"/>
                  </a:lnTo>
                  <a:lnTo>
                    <a:pt x="1334741" y="3185429"/>
                  </a:lnTo>
                  <a:lnTo>
                    <a:pt x="1334518" y="3230348"/>
                  </a:lnTo>
                  <a:lnTo>
                    <a:pt x="1333851" y="3275263"/>
                  </a:lnTo>
                  <a:lnTo>
                    <a:pt x="1332738" y="3320170"/>
                  </a:lnTo>
                  <a:lnTo>
                    <a:pt x="1331180" y="3365067"/>
                  </a:lnTo>
                  <a:lnTo>
                    <a:pt x="1329177" y="3409950"/>
                  </a:lnTo>
                  <a:lnTo>
                    <a:pt x="1326729" y="3454815"/>
                  </a:lnTo>
                  <a:lnTo>
                    <a:pt x="1323836" y="3499658"/>
                  </a:lnTo>
                  <a:lnTo>
                    <a:pt x="1320498" y="3544476"/>
                  </a:lnTo>
                  <a:lnTo>
                    <a:pt x="1316715" y="3589265"/>
                  </a:lnTo>
                  <a:lnTo>
                    <a:pt x="1312487" y="3634022"/>
                  </a:lnTo>
                  <a:lnTo>
                    <a:pt x="1307813" y="3678743"/>
                  </a:lnTo>
                  <a:lnTo>
                    <a:pt x="1302695" y="3723425"/>
                  </a:lnTo>
                  <a:lnTo>
                    <a:pt x="1297131" y="3768063"/>
                  </a:lnTo>
                  <a:lnTo>
                    <a:pt x="1291123" y="3812655"/>
                  </a:lnTo>
                  <a:lnTo>
                    <a:pt x="1284669" y="3857196"/>
                  </a:lnTo>
                  <a:lnTo>
                    <a:pt x="1277770" y="3901684"/>
                  </a:lnTo>
                  <a:lnTo>
                    <a:pt x="1270426" y="3946114"/>
                  </a:lnTo>
                  <a:lnTo>
                    <a:pt x="1262637" y="3990483"/>
                  </a:lnTo>
                  <a:lnTo>
                    <a:pt x="1254403" y="4034788"/>
                  </a:lnTo>
                  <a:lnTo>
                    <a:pt x="1245724" y="4079024"/>
                  </a:lnTo>
                  <a:lnTo>
                    <a:pt x="1236600" y="4123189"/>
                  </a:lnTo>
                  <a:lnTo>
                    <a:pt x="1227031" y="4167278"/>
                  </a:lnTo>
                  <a:lnTo>
                    <a:pt x="1217016" y="4211288"/>
                  </a:lnTo>
                  <a:lnTo>
                    <a:pt x="1206557" y="4255216"/>
                  </a:lnTo>
                  <a:lnTo>
                    <a:pt x="1195652" y="4299057"/>
                  </a:lnTo>
                  <a:lnTo>
                    <a:pt x="1184303" y="4342808"/>
                  </a:lnTo>
                  <a:lnTo>
                    <a:pt x="1172508" y="4386467"/>
                  </a:lnTo>
                  <a:lnTo>
                    <a:pt x="1160268" y="4430028"/>
                  </a:lnTo>
                  <a:lnTo>
                    <a:pt x="1147583" y="4473488"/>
                  </a:lnTo>
                  <a:lnTo>
                    <a:pt x="1134453" y="4516845"/>
                  </a:lnTo>
                  <a:lnTo>
                    <a:pt x="1120878" y="4560094"/>
                  </a:lnTo>
                  <a:lnTo>
                    <a:pt x="1106858" y="4603231"/>
                  </a:lnTo>
                  <a:lnTo>
                    <a:pt x="1092393" y="4646254"/>
                  </a:lnTo>
                  <a:lnTo>
                    <a:pt x="1077483" y="4689158"/>
                  </a:lnTo>
                  <a:lnTo>
                    <a:pt x="1062127" y="4731940"/>
                  </a:lnTo>
                  <a:lnTo>
                    <a:pt x="1046327" y="4774596"/>
                  </a:lnTo>
                  <a:lnTo>
                    <a:pt x="1030081" y="4817123"/>
                  </a:lnTo>
                  <a:lnTo>
                    <a:pt x="1013390" y="4859517"/>
                  </a:lnTo>
                  <a:lnTo>
                    <a:pt x="996255" y="4901775"/>
                  </a:lnTo>
                  <a:lnTo>
                    <a:pt x="978674" y="4943892"/>
                  </a:lnTo>
                  <a:lnTo>
                    <a:pt x="960648" y="4985866"/>
                  </a:lnTo>
                  <a:lnTo>
                    <a:pt x="942177" y="5027693"/>
                  </a:lnTo>
                  <a:lnTo>
                    <a:pt x="923261" y="5069369"/>
                  </a:lnTo>
                  <a:lnTo>
                    <a:pt x="903900" y="5110890"/>
                  </a:lnTo>
                  <a:lnTo>
                    <a:pt x="884094" y="5152253"/>
                  </a:lnTo>
                  <a:lnTo>
                    <a:pt x="863842" y="5193455"/>
                  </a:lnTo>
                  <a:lnTo>
                    <a:pt x="843146" y="5234492"/>
                  </a:lnTo>
                  <a:lnTo>
                    <a:pt x="822005" y="5275359"/>
                  </a:lnTo>
                  <a:lnTo>
                    <a:pt x="800418" y="5316055"/>
                  </a:lnTo>
                  <a:lnTo>
                    <a:pt x="778386" y="5356574"/>
                  </a:lnTo>
                  <a:lnTo>
                    <a:pt x="755910" y="5396914"/>
                  </a:lnTo>
                  <a:lnTo>
                    <a:pt x="732988" y="5437071"/>
                  </a:lnTo>
                  <a:lnTo>
                    <a:pt x="709621" y="5477041"/>
                  </a:lnTo>
                  <a:lnTo>
                    <a:pt x="685809" y="5516820"/>
                  </a:lnTo>
                  <a:lnTo>
                    <a:pt x="661552" y="5556406"/>
                  </a:lnTo>
                  <a:lnTo>
                    <a:pt x="636850" y="5595794"/>
                  </a:lnTo>
                  <a:lnTo>
                    <a:pt x="611702" y="5634981"/>
                  </a:lnTo>
                  <a:lnTo>
                    <a:pt x="586110" y="5673963"/>
                  </a:lnTo>
                  <a:lnTo>
                    <a:pt x="560073" y="5712737"/>
                  </a:lnTo>
                  <a:lnTo>
                    <a:pt x="533590" y="5751299"/>
                  </a:lnTo>
                  <a:lnTo>
                    <a:pt x="506663" y="5789646"/>
                  </a:lnTo>
                  <a:lnTo>
                    <a:pt x="479290" y="5827773"/>
                  </a:lnTo>
                  <a:lnTo>
                    <a:pt x="451472" y="5865678"/>
                  </a:lnTo>
                  <a:lnTo>
                    <a:pt x="423210" y="5903357"/>
                  </a:lnTo>
                  <a:lnTo>
                    <a:pt x="394502" y="5940806"/>
                  </a:lnTo>
                  <a:lnTo>
                    <a:pt x="365349" y="5978021"/>
                  </a:lnTo>
                  <a:lnTo>
                    <a:pt x="335751" y="6014999"/>
                  </a:lnTo>
                  <a:lnTo>
                    <a:pt x="305707" y="6051737"/>
                  </a:lnTo>
                  <a:lnTo>
                    <a:pt x="275219" y="6088230"/>
                  </a:lnTo>
                  <a:lnTo>
                    <a:pt x="244286" y="6124476"/>
                  </a:lnTo>
                  <a:lnTo>
                    <a:pt x="212907" y="6160470"/>
                  </a:lnTo>
                  <a:lnTo>
                    <a:pt x="181084" y="6196209"/>
                  </a:lnTo>
                  <a:lnTo>
                    <a:pt x="148815" y="6231690"/>
                  </a:lnTo>
                  <a:lnTo>
                    <a:pt x="116102" y="6266908"/>
                  </a:lnTo>
                  <a:lnTo>
                    <a:pt x="82943" y="6301861"/>
                  </a:lnTo>
                  <a:lnTo>
                    <a:pt x="49339" y="6336544"/>
                  </a:lnTo>
                  <a:lnTo>
                    <a:pt x="15290" y="6370955"/>
                  </a:lnTo>
                  <a:lnTo>
                    <a:pt x="0" y="6355588"/>
                  </a:lnTo>
                  <a:lnTo>
                    <a:pt x="34105" y="6321119"/>
                  </a:lnTo>
                  <a:lnTo>
                    <a:pt x="67761" y="6286375"/>
                  </a:lnTo>
                  <a:lnTo>
                    <a:pt x="100969" y="6251360"/>
                  </a:lnTo>
                  <a:lnTo>
                    <a:pt x="133728" y="6216076"/>
                  </a:lnTo>
                  <a:lnTo>
                    <a:pt x="166038" y="6180529"/>
                  </a:lnTo>
                  <a:lnTo>
                    <a:pt x="197900" y="6144721"/>
                  </a:lnTo>
                  <a:lnTo>
                    <a:pt x="229312" y="6108655"/>
                  </a:lnTo>
                  <a:lnTo>
                    <a:pt x="260276" y="6072337"/>
                  </a:lnTo>
                  <a:lnTo>
                    <a:pt x="290791" y="6035769"/>
                  </a:lnTo>
                  <a:lnTo>
                    <a:pt x="320858" y="5998955"/>
                  </a:lnTo>
                  <a:lnTo>
                    <a:pt x="350475" y="5961898"/>
                  </a:lnTo>
                  <a:lnTo>
                    <a:pt x="379644" y="5924603"/>
                  </a:lnTo>
                  <a:lnTo>
                    <a:pt x="408365" y="5887072"/>
                  </a:lnTo>
                  <a:lnTo>
                    <a:pt x="436636" y="5849311"/>
                  </a:lnTo>
                  <a:lnTo>
                    <a:pt x="464459" y="5811321"/>
                  </a:lnTo>
                  <a:lnTo>
                    <a:pt x="491833" y="5773107"/>
                  </a:lnTo>
                  <a:lnTo>
                    <a:pt x="518758" y="5734673"/>
                  </a:lnTo>
                  <a:lnTo>
                    <a:pt x="545234" y="5696022"/>
                  </a:lnTo>
                  <a:lnTo>
                    <a:pt x="571262" y="5657157"/>
                  </a:lnTo>
                  <a:lnTo>
                    <a:pt x="596841" y="5618083"/>
                  </a:lnTo>
                  <a:lnTo>
                    <a:pt x="621971" y="5578803"/>
                  </a:lnTo>
                  <a:lnTo>
                    <a:pt x="646652" y="5539321"/>
                  </a:lnTo>
                  <a:lnTo>
                    <a:pt x="670885" y="5499640"/>
                  </a:lnTo>
                  <a:lnTo>
                    <a:pt x="694669" y="5459764"/>
                  </a:lnTo>
                  <a:lnTo>
                    <a:pt x="718004" y="5419697"/>
                  </a:lnTo>
                  <a:lnTo>
                    <a:pt x="740890" y="5379442"/>
                  </a:lnTo>
                  <a:lnTo>
                    <a:pt x="763328" y="5339003"/>
                  </a:lnTo>
                  <a:lnTo>
                    <a:pt x="785317" y="5298383"/>
                  </a:lnTo>
                  <a:lnTo>
                    <a:pt x="806857" y="5257587"/>
                  </a:lnTo>
                  <a:lnTo>
                    <a:pt x="827949" y="5216618"/>
                  </a:lnTo>
                  <a:lnTo>
                    <a:pt x="848591" y="5175479"/>
                  </a:lnTo>
                  <a:lnTo>
                    <a:pt x="868785" y="5134174"/>
                  </a:lnTo>
                  <a:lnTo>
                    <a:pt x="888530" y="5092707"/>
                  </a:lnTo>
                  <a:lnTo>
                    <a:pt x="907827" y="5051082"/>
                  </a:lnTo>
                  <a:lnTo>
                    <a:pt x="926674" y="5009301"/>
                  </a:lnTo>
                  <a:lnTo>
                    <a:pt x="945073" y="4967370"/>
                  </a:lnTo>
                  <a:lnTo>
                    <a:pt x="963023" y="4925291"/>
                  </a:lnTo>
                  <a:lnTo>
                    <a:pt x="980525" y="4883067"/>
                  </a:lnTo>
                  <a:lnTo>
                    <a:pt x="997577" y="4840704"/>
                  </a:lnTo>
                  <a:lnTo>
                    <a:pt x="1014181" y="4798204"/>
                  </a:lnTo>
                  <a:lnTo>
                    <a:pt x="1030336" y="4755570"/>
                  </a:lnTo>
                  <a:lnTo>
                    <a:pt x="1046042" y="4712808"/>
                  </a:lnTo>
                  <a:lnTo>
                    <a:pt x="1061300" y="4669919"/>
                  </a:lnTo>
                  <a:lnTo>
                    <a:pt x="1076109" y="4626909"/>
                  </a:lnTo>
                  <a:lnTo>
                    <a:pt x="1090469" y="4583780"/>
                  </a:lnTo>
                  <a:lnTo>
                    <a:pt x="1104380" y="4540536"/>
                  </a:lnTo>
                  <a:lnTo>
                    <a:pt x="1117843" y="4497181"/>
                  </a:lnTo>
                  <a:lnTo>
                    <a:pt x="1130857" y="4453718"/>
                  </a:lnTo>
                  <a:lnTo>
                    <a:pt x="1143422" y="4410152"/>
                  </a:lnTo>
                  <a:lnTo>
                    <a:pt x="1155538" y="4366485"/>
                  </a:lnTo>
                  <a:lnTo>
                    <a:pt x="1167206" y="4322722"/>
                  </a:lnTo>
                  <a:lnTo>
                    <a:pt x="1178425" y="4278866"/>
                  </a:lnTo>
                  <a:lnTo>
                    <a:pt x="1189195" y="4234920"/>
                  </a:lnTo>
                  <a:lnTo>
                    <a:pt x="1199516" y="4190889"/>
                  </a:lnTo>
                  <a:lnTo>
                    <a:pt x="1209388" y="4146776"/>
                  </a:lnTo>
                  <a:lnTo>
                    <a:pt x="1218812" y="4102585"/>
                  </a:lnTo>
                  <a:lnTo>
                    <a:pt x="1227787" y="4058318"/>
                  </a:lnTo>
                  <a:lnTo>
                    <a:pt x="1236314" y="4013981"/>
                  </a:lnTo>
                  <a:lnTo>
                    <a:pt x="1244391" y="3969576"/>
                  </a:lnTo>
                  <a:lnTo>
                    <a:pt x="1252020" y="3925108"/>
                  </a:lnTo>
                  <a:lnTo>
                    <a:pt x="1259200" y="3880579"/>
                  </a:lnTo>
                  <a:lnTo>
                    <a:pt x="1265931" y="3835994"/>
                  </a:lnTo>
                  <a:lnTo>
                    <a:pt x="1272214" y="3791356"/>
                  </a:lnTo>
                  <a:lnTo>
                    <a:pt x="1278048" y="3746669"/>
                  </a:lnTo>
                  <a:lnTo>
                    <a:pt x="1283433" y="3701936"/>
                  </a:lnTo>
                  <a:lnTo>
                    <a:pt x="1288369" y="3657161"/>
                  </a:lnTo>
                  <a:lnTo>
                    <a:pt x="1292857" y="3612349"/>
                  </a:lnTo>
                  <a:lnTo>
                    <a:pt x="1296895" y="3567501"/>
                  </a:lnTo>
                  <a:lnTo>
                    <a:pt x="1300485" y="3522622"/>
                  </a:lnTo>
                  <a:lnTo>
                    <a:pt x="1303627" y="3477716"/>
                  </a:lnTo>
                  <a:lnTo>
                    <a:pt x="1306319" y="3432787"/>
                  </a:lnTo>
                  <a:lnTo>
                    <a:pt x="1308563" y="3387837"/>
                  </a:lnTo>
                  <a:lnTo>
                    <a:pt x="1310358" y="3342871"/>
                  </a:lnTo>
                  <a:lnTo>
                    <a:pt x="1311704" y="3297892"/>
                  </a:lnTo>
                  <a:lnTo>
                    <a:pt x="1312602" y="3252904"/>
                  </a:lnTo>
                  <a:lnTo>
                    <a:pt x="1313050" y="3207911"/>
                  </a:lnTo>
                  <a:lnTo>
                    <a:pt x="1313050" y="3162916"/>
                  </a:lnTo>
                  <a:lnTo>
                    <a:pt x="1312602" y="3117923"/>
                  </a:lnTo>
                  <a:lnTo>
                    <a:pt x="1311704" y="3072935"/>
                  </a:lnTo>
                  <a:lnTo>
                    <a:pt x="1310358" y="3027956"/>
                  </a:lnTo>
                  <a:lnTo>
                    <a:pt x="1308563" y="2982990"/>
                  </a:lnTo>
                  <a:lnTo>
                    <a:pt x="1306319" y="2938040"/>
                  </a:lnTo>
                  <a:lnTo>
                    <a:pt x="1303627" y="2893111"/>
                  </a:lnTo>
                  <a:lnTo>
                    <a:pt x="1300485" y="2848205"/>
                  </a:lnTo>
                  <a:lnTo>
                    <a:pt x="1296895" y="2803326"/>
                  </a:lnTo>
                  <a:lnTo>
                    <a:pt x="1292857" y="2758478"/>
                  </a:lnTo>
                  <a:lnTo>
                    <a:pt x="1288369" y="2713666"/>
                  </a:lnTo>
                  <a:lnTo>
                    <a:pt x="1283433" y="2668891"/>
                  </a:lnTo>
                  <a:lnTo>
                    <a:pt x="1278048" y="2624158"/>
                  </a:lnTo>
                  <a:lnTo>
                    <a:pt x="1272214" y="2579471"/>
                  </a:lnTo>
                  <a:lnTo>
                    <a:pt x="1265931" y="2534833"/>
                  </a:lnTo>
                  <a:lnTo>
                    <a:pt x="1259200" y="2490248"/>
                  </a:lnTo>
                  <a:lnTo>
                    <a:pt x="1252020" y="2445719"/>
                  </a:lnTo>
                  <a:lnTo>
                    <a:pt x="1244391" y="2401251"/>
                  </a:lnTo>
                  <a:lnTo>
                    <a:pt x="1236314" y="2356846"/>
                  </a:lnTo>
                  <a:lnTo>
                    <a:pt x="1227787" y="2312509"/>
                  </a:lnTo>
                  <a:lnTo>
                    <a:pt x="1218812" y="2268242"/>
                  </a:lnTo>
                  <a:lnTo>
                    <a:pt x="1209388" y="2224051"/>
                  </a:lnTo>
                  <a:lnTo>
                    <a:pt x="1199516" y="2179938"/>
                  </a:lnTo>
                  <a:lnTo>
                    <a:pt x="1189195" y="2135907"/>
                  </a:lnTo>
                  <a:lnTo>
                    <a:pt x="1178425" y="2091961"/>
                  </a:lnTo>
                  <a:lnTo>
                    <a:pt x="1167206" y="2048105"/>
                  </a:lnTo>
                  <a:lnTo>
                    <a:pt x="1155538" y="2004342"/>
                  </a:lnTo>
                  <a:lnTo>
                    <a:pt x="1143422" y="1960675"/>
                  </a:lnTo>
                  <a:lnTo>
                    <a:pt x="1130857" y="1917109"/>
                  </a:lnTo>
                  <a:lnTo>
                    <a:pt x="1117843" y="1873646"/>
                  </a:lnTo>
                  <a:lnTo>
                    <a:pt x="1104380" y="1830291"/>
                  </a:lnTo>
                  <a:lnTo>
                    <a:pt x="1090469" y="1787047"/>
                  </a:lnTo>
                  <a:lnTo>
                    <a:pt x="1076109" y="1743918"/>
                  </a:lnTo>
                  <a:lnTo>
                    <a:pt x="1061300" y="1700908"/>
                  </a:lnTo>
                  <a:lnTo>
                    <a:pt x="1046042" y="1658019"/>
                  </a:lnTo>
                  <a:lnTo>
                    <a:pt x="1030336" y="1615257"/>
                  </a:lnTo>
                  <a:lnTo>
                    <a:pt x="1014181" y="1572623"/>
                  </a:lnTo>
                  <a:lnTo>
                    <a:pt x="997577" y="1530123"/>
                  </a:lnTo>
                  <a:lnTo>
                    <a:pt x="980525" y="1487760"/>
                  </a:lnTo>
                  <a:lnTo>
                    <a:pt x="963023" y="1445536"/>
                  </a:lnTo>
                  <a:lnTo>
                    <a:pt x="945073" y="1403457"/>
                  </a:lnTo>
                  <a:lnTo>
                    <a:pt x="926674" y="1361526"/>
                  </a:lnTo>
                  <a:lnTo>
                    <a:pt x="907827" y="1319745"/>
                  </a:lnTo>
                  <a:lnTo>
                    <a:pt x="888530" y="1278120"/>
                  </a:lnTo>
                  <a:lnTo>
                    <a:pt x="868785" y="1236653"/>
                  </a:lnTo>
                  <a:lnTo>
                    <a:pt x="848591" y="1195348"/>
                  </a:lnTo>
                  <a:lnTo>
                    <a:pt x="827949" y="1154209"/>
                  </a:lnTo>
                  <a:lnTo>
                    <a:pt x="806857" y="1113240"/>
                  </a:lnTo>
                  <a:lnTo>
                    <a:pt x="785317" y="1072444"/>
                  </a:lnTo>
                  <a:lnTo>
                    <a:pt x="763328" y="1031824"/>
                  </a:lnTo>
                  <a:lnTo>
                    <a:pt x="740890" y="991385"/>
                  </a:lnTo>
                  <a:lnTo>
                    <a:pt x="718004" y="951130"/>
                  </a:lnTo>
                  <a:lnTo>
                    <a:pt x="694669" y="911063"/>
                  </a:lnTo>
                  <a:lnTo>
                    <a:pt x="670885" y="871187"/>
                  </a:lnTo>
                  <a:lnTo>
                    <a:pt x="646652" y="831506"/>
                  </a:lnTo>
                  <a:lnTo>
                    <a:pt x="621971" y="792024"/>
                  </a:lnTo>
                  <a:lnTo>
                    <a:pt x="596841" y="752744"/>
                  </a:lnTo>
                  <a:lnTo>
                    <a:pt x="571262" y="713670"/>
                  </a:lnTo>
                  <a:lnTo>
                    <a:pt x="545234" y="674805"/>
                  </a:lnTo>
                  <a:lnTo>
                    <a:pt x="518758" y="636154"/>
                  </a:lnTo>
                  <a:lnTo>
                    <a:pt x="491833" y="597720"/>
                  </a:lnTo>
                  <a:lnTo>
                    <a:pt x="464459" y="559506"/>
                  </a:lnTo>
                  <a:lnTo>
                    <a:pt x="436636" y="521516"/>
                  </a:lnTo>
                  <a:lnTo>
                    <a:pt x="408365" y="483755"/>
                  </a:lnTo>
                  <a:lnTo>
                    <a:pt x="379644" y="446224"/>
                  </a:lnTo>
                  <a:lnTo>
                    <a:pt x="350475" y="408929"/>
                  </a:lnTo>
                  <a:lnTo>
                    <a:pt x="320858" y="371872"/>
                  </a:lnTo>
                  <a:lnTo>
                    <a:pt x="290791" y="335058"/>
                  </a:lnTo>
                  <a:lnTo>
                    <a:pt x="260276" y="298490"/>
                  </a:lnTo>
                  <a:lnTo>
                    <a:pt x="229312" y="262172"/>
                  </a:lnTo>
                  <a:lnTo>
                    <a:pt x="197900" y="226106"/>
                  </a:lnTo>
                  <a:lnTo>
                    <a:pt x="166038" y="190298"/>
                  </a:lnTo>
                  <a:lnTo>
                    <a:pt x="133728" y="154751"/>
                  </a:lnTo>
                  <a:lnTo>
                    <a:pt x="100969" y="119467"/>
                  </a:lnTo>
                  <a:lnTo>
                    <a:pt x="67761" y="84452"/>
                  </a:lnTo>
                  <a:lnTo>
                    <a:pt x="34105" y="49708"/>
                  </a:lnTo>
                  <a:lnTo>
                    <a:pt x="0" y="15240"/>
                  </a:lnTo>
                  <a:lnTo>
                    <a:pt x="15290" y="0"/>
                  </a:lnTo>
                  <a:close/>
                </a:path>
              </a:pathLst>
            </a:custGeom>
            <a:ln w="12192">
              <a:solidFill>
                <a:srgbClr val="6FAC46"/>
              </a:solidFill>
            </a:ln>
          </p:spPr>
          <p:txBody>
            <a:bodyPr wrap="square" lIns="0" tIns="0" rIns="0" bIns="0" rtlCol="0"/>
            <a:lstStyle/>
            <a:p>
              <a:pPr defTabSz="642915"/>
              <a:endParaRPr sz="1266">
                <a:solidFill>
                  <a:prstClr val="black"/>
                </a:solidFill>
                <a:latin typeface="Calibri"/>
              </a:endParaRPr>
            </a:p>
          </p:txBody>
        </p:sp>
        <p:sp>
          <p:nvSpPr>
            <p:cNvPr id="4" name="object 4"/>
            <p:cNvSpPr/>
            <p:nvPr/>
          </p:nvSpPr>
          <p:spPr>
            <a:xfrm>
              <a:off x="1766316" y="1863851"/>
              <a:ext cx="14676119" cy="1338580"/>
            </a:xfrm>
            <a:custGeom>
              <a:avLst/>
              <a:gdLst/>
              <a:ahLst/>
              <a:cxnLst/>
              <a:rect l="l" t="t" r="r" b="b"/>
              <a:pathLst>
                <a:path w="14676119" h="1338580">
                  <a:moveTo>
                    <a:pt x="14676119" y="0"/>
                  </a:moveTo>
                  <a:lnTo>
                    <a:pt x="0" y="0"/>
                  </a:lnTo>
                  <a:lnTo>
                    <a:pt x="0" y="1338072"/>
                  </a:lnTo>
                  <a:lnTo>
                    <a:pt x="14676119" y="1338072"/>
                  </a:lnTo>
                  <a:lnTo>
                    <a:pt x="14676119" y="0"/>
                  </a:lnTo>
                  <a:close/>
                </a:path>
              </a:pathLst>
            </a:custGeom>
            <a:solidFill>
              <a:srgbClr val="4471C4"/>
            </a:solidFill>
          </p:spPr>
          <p:txBody>
            <a:bodyPr wrap="square" lIns="0" tIns="0" rIns="0" bIns="0" rtlCol="0"/>
            <a:lstStyle/>
            <a:p>
              <a:pPr defTabSz="642915"/>
              <a:endParaRPr sz="1266">
                <a:solidFill>
                  <a:prstClr val="black"/>
                </a:solidFill>
                <a:latin typeface="Calibri"/>
              </a:endParaRPr>
            </a:p>
          </p:txBody>
        </p:sp>
        <p:sp>
          <p:nvSpPr>
            <p:cNvPr id="5" name="object 5"/>
            <p:cNvSpPr/>
            <p:nvPr/>
          </p:nvSpPr>
          <p:spPr>
            <a:xfrm>
              <a:off x="1766316" y="1863851"/>
              <a:ext cx="14676119" cy="1338580"/>
            </a:xfrm>
            <a:custGeom>
              <a:avLst/>
              <a:gdLst/>
              <a:ahLst/>
              <a:cxnLst/>
              <a:rect l="l" t="t" r="r" b="b"/>
              <a:pathLst>
                <a:path w="14676119" h="1338580">
                  <a:moveTo>
                    <a:pt x="0" y="1338072"/>
                  </a:moveTo>
                  <a:lnTo>
                    <a:pt x="14676119" y="1338072"/>
                  </a:lnTo>
                  <a:lnTo>
                    <a:pt x="14676119" y="0"/>
                  </a:lnTo>
                  <a:lnTo>
                    <a:pt x="0" y="0"/>
                  </a:lnTo>
                  <a:lnTo>
                    <a:pt x="0" y="1338072"/>
                  </a:lnTo>
                  <a:close/>
                </a:path>
              </a:pathLst>
            </a:custGeom>
            <a:ln w="12192">
              <a:solidFill>
                <a:srgbClr val="FFFFFF"/>
              </a:solidFill>
            </a:ln>
          </p:spPr>
          <p:txBody>
            <a:bodyPr wrap="square" lIns="0" tIns="0" rIns="0" bIns="0" rtlCol="0"/>
            <a:lstStyle/>
            <a:p>
              <a:pPr defTabSz="642915"/>
              <a:endParaRPr sz="1266">
                <a:solidFill>
                  <a:prstClr val="black"/>
                </a:solidFill>
                <a:latin typeface="Calibri"/>
              </a:endParaRPr>
            </a:p>
          </p:txBody>
        </p:sp>
      </p:grpSp>
      <p:sp>
        <p:nvSpPr>
          <p:cNvPr id="6" name="object 6"/>
          <p:cNvSpPr txBox="1">
            <a:spLocks noGrp="1"/>
          </p:cNvSpPr>
          <p:nvPr>
            <p:ph type="title"/>
          </p:nvPr>
        </p:nvSpPr>
        <p:spPr>
          <a:xfrm>
            <a:off x="1982003" y="1268605"/>
            <a:ext cx="1502866" cy="875089"/>
          </a:xfrm>
          <a:prstGeom prst="rect">
            <a:avLst/>
          </a:prstGeom>
        </p:spPr>
        <p:txBody>
          <a:bodyPr vert="horz" wrap="square" lIns="0" tIns="9376" rIns="0" bIns="0" rtlCol="0">
            <a:spAutoFit/>
          </a:bodyPr>
          <a:lstStyle/>
          <a:p>
            <a:pPr marL="8929">
              <a:spcBef>
                <a:spcPts val="74"/>
              </a:spcBef>
            </a:pPr>
            <a:r>
              <a:rPr sz="5625" u="none" spc="-555" dirty="0">
                <a:solidFill>
                  <a:srgbClr val="FFFFFF"/>
                </a:solidFill>
              </a:rPr>
              <a:t>Policy</a:t>
            </a:r>
            <a:endParaRPr sz="5625"/>
          </a:p>
        </p:txBody>
      </p:sp>
      <p:grpSp>
        <p:nvGrpSpPr>
          <p:cNvPr id="7" name="object 7"/>
          <p:cNvGrpSpPr/>
          <p:nvPr/>
        </p:nvGrpSpPr>
        <p:grpSpPr>
          <a:xfrm>
            <a:off x="650676" y="1188183"/>
            <a:ext cx="10916543" cy="3893344"/>
            <a:chOff x="923289" y="1689861"/>
            <a:chExt cx="15525750" cy="5537200"/>
          </a:xfrm>
        </p:grpSpPr>
        <p:sp>
          <p:nvSpPr>
            <p:cNvPr id="8" name="object 8"/>
            <p:cNvSpPr/>
            <p:nvPr/>
          </p:nvSpPr>
          <p:spPr>
            <a:xfrm>
              <a:off x="929639" y="1696211"/>
              <a:ext cx="1673860" cy="1673860"/>
            </a:xfrm>
            <a:custGeom>
              <a:avLst/>
              <a:gdLst/>
              <a:ahLst/>
              <a:cxnLst/>
              <a:rect l="l" t="t" r="r" b="b"/>
              <a:pathLst>
                <a:path w="1673860" h="1673860">
                  <a:moveTo>
                    <a:pt x="836676" y="0"/>
                  </a:moveTo>
                  <a:lnTo>
                    <a:pt x="789203" y="1324"/>
                  </a:lnTo>
                  <a:lnTo>
                    <a:pt x="742425" y="5251"/>
                  </a:lnTo>
                  <a:lnTo>
                    <a:pt x="696411" y="11709"/>
                  </a:lnTo>
                  <a:lnTo>
                    <a:pt x="651233" y="20629"/>
                  </a:lnTo>
                  <a:lnTo>
                    <a:pt x="606961" y="31938"/>
                  </a:lnTo>
                  <a:lnTo>
                    <a:pt x="563666" y="45567"/>
                  </a:lnTo>
                  <a:lnTo>
                    <a:pt x="521418" y="61445"/>
                  </a:lnTo>
                  <a:lnTo>
                    <a:pt x="480288" y="79501"/>
                  </a:lnTo>
                  <a:lnTo>
                    <a:pt x="440347" y="99665"/>
                  </a:lnTo>
                  <a:lnTo>
                    <a:pt x="401665" y="121865"/>
                  </a:lnTo>
                  <a:lnTo>
                    <a:pt x="364313" y="146032"/>
                  </a:lnTo>
                  <a:lnTo>
                    <a:pt x="328363" y="172094"/>
                  </a:lnTo>
                  <a:lnTo>
                    <a:pt x="293883" y="199981"/>
                  </a:lnTo>
                  <a:lnTo>
                    <a:pt x="260946" y="229622"/>
                  </a:lnTo>
                  <a:lnTo>
                    <a:pt x="229622" y="260946"/>
                  </a:lnTo>
                  <a:lnTo>
                    <a:pt x="199981" y="293883"/>
                  </a:lnTo>
                  <a:lnTo>
                    <a:pt x="172094" y="328363"/>
                  </a:lnTo>
                  <a:lnTo>
                    <a:pt x="146032" y="364313"/>
                  </a:lnTo>
                  <a:lnTo>
                    <a:pt x="121865" y="401665"/>
                  </a:lnTo>
                  <a:lnTo>
                    <a:pt x="99665" y="440347"/>
                  </a:lnTo>
                  <a:lnTo>
                    <a:pt x="79501" y="480288"/>
                  </a:lnTo>
                  <a:lnTo>
                    <a:pt x="61445" y="521418"/>
                  </a:lnTo>
                  <a:lnTo>
                    <a:pt x="45567" y="563666"/>
                  </a:lnTo>
                  <a:lnTo>
                    <a:pt x="31938" y="606961"/>
                  </a:lnTo>
                  <a:lnTo>
                    <a:pt x="20629" y="651233"/>
                  </a:lnTo>
                  <a:lnTo>
                    <a:pt x="11709" y="696411"/>
                  </a:lnTo>
                  <a:lnTo>
                    <a:pt x="5251" y="742425"/>
                  </a:lnTo>
                  <a:lnTo>
                    <a:pt x="1324" y="789203"/>
                  </a:lnTo>
                  <a:lnTo>
                    <a:pt x="0" y="836676"/>
                  </a:lnTo>
                  <a:lnTo>
                    <a:pt x="1324" y="884148"/>
                  </a:lnTo>
                  <a:lnTo>
                    <a:pt x="5251" y="930926"/>
                  </a:lnTo>
                  <a:lnTo>
                    <a:pt x="11709" y="976940"/>
                  </a:lnTo>
                  <a:lnTo>
                    <a:pt x="20629" y="1022118"/>
                  </a:lnTo>
                  <a:lnTo>
                    <a:pt x="31938" y="1066390"/>
                  </a:lnTo>
                  <a:lnTo>
                    <a:pt x="45567" y="1109685"/>
                  </a:lnTo>
                  <a:lnTo>
                    <a:pt x="61445" y="1151933"/>
                  </a:lnTo>
                  <a:lnTo>
                    <a:pt x="79501" y="1193063"/>
                  </a:lnTo>
                  <a:lnTo>
                    <a:pt x="99665" y="1233004"/>
                  </a:lnTo>
                  <a:lnTo>
                    <a:pt x="121865" y="1271686"/>
                  </a:lnTo>
                  <a:lnTo>
                    <a:pt x="146032" y="1309038"/>
                  </a:lnTo>
                  <a:lnTo>
                    <a:pt x="172094" y="1344988"/>
                  </a:lnTo>
                  <a:lnTo>
                    <a:pt x="199981" y="1379468"/>
                  </a:lnTo>
                  <a:lnTo>
                    <a:pt x="229622" y="1412405"/>
                  </a:lnTo>
                  <a:lnTo>
                    <a:pt x="260946" y="1443729"/>
                  </a:lnTo>
                  <a:lnTo>
                    <a:pt x="293883" y="1473370"/>
                  </a:lnTo>
                  <a:lnTo>
                    <a:pt x="328363" y="1501257"/>
                  </a:lnTo>
                  <a:lnTo>
                    <a:pt x="364313" y="1527319"/>
                  </a:lnTo>
                  <a:lnTo>
                    <a:pt x="401665" y="1551486"/>
                  </a:lnTo>
                  <a:lnTo>
                    <a:pt x="440347" y="1573686"/>
                  </a:lnTo>
                  <a:lnTo>
                    <a:pt x="480288" y="1593850"/>
                  </a:lnTo>
                  <a:lnTo>
                    <a:pt x="521418" y="1611906"/>
                  </a:lnTo>
                  <a:lnTo>
                    <a:pt x="563666" y="1627784"/>
                  </a:lnTo>
                  <a:lnTo>
                    <a:pt x="606961" y="1641413"/>
                  </a:lnTo>
                  <a:lnTo>
                    <a:pt x="651233" y="1652722"/>
                  </a:lnTo>
                  <a:lnTo>
                    <a:pt x="696411" y="1661642"/>
                  </a:lnTo>
                  <a:lnTo>
                    <a:pt x="742425" y="1668100"/>
                  </a:lnTo>
                  <a:lnTo>
                    <a:pt x="789203" y="1672027"/>
                  </a:lnTo>
                  <a:lnTo>
                    <a:pt x="836676" y="1673352"/>
                  </a:lnTo>
                  <a:lnTo>
                    <a:pt x="884148" y="1672027"/>
                  </a:lnTo>
                  <a:lnTo>
                    <a:pt x="930926" y="1668100"/>
                  </a:lnTo>
                  <a:lnTo>
                    <a:pt x="976940" y="1661642"/>
                  </a:lnTo>
                  <a:lnTo>
                    <a:pt x="1022118" y="1652722"/>
                  </a:lnTo>
                  <a:lnTo>
                    <a:pt x="1066390" y="1641413"/>
                  </a:lnTo>
                  <a:lnTo>
                    <a:pt x="1109685" y="1627784"/>
                  </a:lnTo>
                  <a:lnTo>
                    <a:pt x="1151933" y="1611906"/>
                  </a:lnTo>
                  <a:lnTo>
                    <a:pt x="1193063" y="1593850"/>
                  </a:lnTo>
                  <a:lnTo>
                    <a:pt x="1233004" y="1573686"/>
                  </a:lnTo>
                  <a:lnTo>
                    <a:pt x="1271686" y="1551486"/>
                  </a:lnTo>
                  <a:lnTo>
                    <a:pt x="1309038" y="1527319"/>
                  </a:lnTo>
                  <a:lnTo>
                    <a:pt x="1344988" y="1501257"/>
                  </a:lnTo>
                  <a:lnTo>
                    <a:pt x="1379468" y="1473370"/>
                  </a:lnTo>
                  <a:lnTo>
                    <a:pt x="1412405" y="1443729"/>
                  </a:lnTo>
                  <a:lnTo>
                    <a:pt x="1443729" y="1412405"/>
                  </a:lnTo>
                  <a:lnTo>
                    <a:pt x="1473370" y="1379468"/>
                  </a:lnTo>
                  <a:lnTo>
                    <a:pt x="1501257" y="1344988"/>
                  </a:lnTo>
                  <a:lnTo>
                    <a:pt x="1527319" y="1309038"/>
                  </a:lnTo>
                  <a:lnTo>
                    <a:pt x="1551486" y="1271686"/>
                  </a:lnTo>
                  <a:lnTo>
                    <a:pt x="1573686" y="1233004"/>
                  </a:lnTo>
                  <a:lnTo>
                    <a:pt x="1593850" y="1193063"/>
                  </a:lnTo>
                  <a:lnTo>
                    <a:pt x="1611906" y="1151933"/>
                  </a:lnTo>
                  <a:lnTo>
                    <a:pt x="1627784" y="1109685"/>
                  </a:lnTo>
                  <a:lnTo>
                    <a:pt x="1641413" y="1066390"/>
                  </a:lnTo>
                  <a:lnTo>
                    <a:pt x="1652722" y="1022118"/>
                  </a:lnTo>
                  <a:lnTo>
                    <a:pt x="1661642" y="976940"/>
                  </a:lnTo>
                  <a:lnTo>
                    <a:pt x="1668100" y="930926"/>
                  </a:lnTo>
                  <a:lnTo>
                    <a:pt x="1672027" y="884148"/>
                  </a:lnTo>
                  <a:lnTo>
                    <a:pt x="1673352" y="836676"/>
                  </a:lnTo>
                  <a:lnTo>
                    <a:pt x="1672027" y="789203"/>
                  </a:lnTo>
                  <a:lnTo>
                    <a:pt x="1668100" y="742425"/>
                  </a:lnTo>
                  <a:lnTo>
                    <a:pt x="1661642" y="696411"/>
                  </a:lnTo>
                  <a:lnTo>
                    <a:pt x="1652722" y="651233"/>
                  </a:lnTo>
                  <a:lnTo>
                    <a:pt x="1641413" y="606961"/>
                  </a:lnTo>
                  <a:lnTo>
                    <a:pt x="1627784" y="563666"/>
                  </a:lnTo>
                  <a:lnTo>
                    <a:pt x="1611906" y="521418"/>
                  </a:lnTo>
                  <a:lnTo>
                    <a:pt x="1593850" y="480288"/>
                  </a:lnTo>
                  <a:lnTo>
                    <a:pt x="1573686" y="440347"/>
                  </a:lnTo>
                  <a:lnTo>
                    <a:pt x="1551486" y="401665"/>
                  </a:lnTo>
                  <a:lnTo>
                    <a:pt x="1527319" y="364313"/>
                  </a:lnTo>
                  <a:lnTo>
                    <a:pt x="1501257" y="328363"/>
                  </a:lnTo>
                  <a:lnTo>
                    <a:pt x="1473370" y="293883"/>
                  </a:lnTo>
                  <a:lnTo>
                    <a:pt x="1443729" y="260946"/>
                  </a:lnTo>
                  <a:lnTo>
                    <a:pt x="1412405" y="229622"/>
                  </a:lnTo>
                  <a:lnTo>
                    <a:pt x="1379468" y="199981"/>
                  </a:lnTo>
                  <a:lnTo>
                    <a:pt x="1344988" y="172094"/>
                  </a:lnTo>
                  <a:lnTo>
                    <a:pt x="1309038" y="146032"/>
                  </a:lnTo>
                  <a:lnTo>
                    <a:pt x="1271686" y="121865"/>
                  </a:lnTo>
                  <a:lnTo>
                    <a:pt x="1233004" y="99665"/>
                  </a:lnTo>
                  <a:lnTo>
                    <a:pt x="1193063" y="79501"/>
                  </a:lnTo>
                  <a:lnTo>
                    <a:pt x="1151933" y="61445"/>
                  </a:lnTo>
                  <a:lnTo>
                    <a:pt x="1109685" y="45567"/>
                  </a:lnTo>
                  <a:lnTo>
                    <a:pt x="1066390" y="31938"/>
                  </a:lnTo>
                  <a:lnTo>
                    <a:pt x="1022118" y="20629"/>
                  </a:lnTo>
                  <a:lnTo>
                    <a:pt x="976940" y="11709"/>
                  </a:lnTo>
                  <a:lnTo>
                    <a:pt x="930926" y="5251"/>
                  </a:lnTo>
                  <a:lnTo>
                    <a:pt x="884148" y="1324"/>
                  </a:lnTo>
                  <a:lnTo>
                    <a:pt x="836676" y="0"/>
                  </a:lnTo>
                  <a:close/>
                </a:path>
              </a:pathLst>
            </a:custGeom>
            <a:solidFill>
              <a:srgbClr val="FFFFFF"/>
            </a:solidFill>
          </p:spPr>
          <p:txBody>
            <a:bodyPr wrap="square" lIns="0" tIns="0" rIns="0" bIns="0" rtlCol="0"/>
            <a:lstStyle/>
            <a:p>
              <a:pPr defTabSz="642915"/>
              <a:endParaRPr sz="1266">
                <a:solidFill>
                  <a:prstClr val="black"/>
                </a:solidFill>
                <a:latin typeface="Calibri"/>
              </a:endParaRPr>
            </a:p>
          </p:txBody>
        </p:sp>
        <p:sp>
          <p:nvSpPr>
            <p:cNvPr id="9" name="object 9"/>
            <p:cNvSpPr/>
            <p:nvPr/>
          </p:nvSpPr>
          <p:spPr>
            <a:xfrm>
              <a:off x="929639" y="1696211"/>
              <a:ext cx="1673860" cy="1673860"/>
            </a:xfrm>
            <a:custGeom>
              <a:avLst/>
              <a:gdLst/>
              <a:ahLst/>
              <a:cxnLst/>
              <a:rect l="l" t="t" r="r" b="b"/>
              <a:pathLst>
                <a:path w="1673860" h="1673860">
                  <a:moveTo>
                    <a:pt x="0" y="836676"/>
                  </a:moveTo>
                  <a:lnTo>
                    <a:pt x="1324" y="789203"/>
                  </a:lnTo>
                  <a:lnTo>
                    <a:pt x="5251" y="742425"/>
                  </a:lnTo>
                  <a:lnTo>
                    <a:pt x="11709" y="696411"/>
                  </a:lnTo>
                  <a:lnTo>
                    <a:pt x="20629" y="651233"/>
                  </a:lnTo>
                  <a:lnTo>
                    <a:pt x="31938" y="606961"/>
                  </a:lnTo>
                  <a:lnTo>
                    <a:pt x="45567" y="563666"/>
                  </a:lnTo>
                  <a:lnTo>
                    <a:pt x="61445" y="521418"/>
                  </a:lnTo>
                  <a:lnTo>
                    <a:pt x="79501" y="480288"/>
                  </a:lnTo>
                  <a:lnTo>
                    <a:pt x="99665" y="440347"/>
                  </a:lnTo>
                  <a:lnTo>
                    <a:pt x="121865" y="401665"/>
                  </a:lnTo>
                  <a:lnTo>
                    <a:pt x="146032" y="364313"/>
                  </a:lnTo>
                  <a:lnTo>
                    <a:pt x="172094" y="328363"/>
                  </a:lnTo>
                  <a:lnTo>
                    <a:pt x="199981" y="293883"/>
                  </a:lnTo>
                  <a:lnTo>
                    <a:pt x="229622" y="260946"/>
                  </a:lnTo>
                  <a:lnTo>
                    <a:pt x="260946" y="229622"/>
                  </a:lnTo>
                  <a:lnTo>
                    <a:pt x="293883" y="199981"/>
                  </a:lnTo>
                  <a:lnTo>
                    <a:pt x="328363" y="172094"/>
                  </a:lnTo>
                  <a:lnTo>
                    <a:pt x="364313" y="146032"/>
                  </a:lnTo>
                  <a:lnTo>
                    <a:pt x="401665" y="121865"/>
                  </a:lnTo>
                  <a:lnTo>
                    <a:pt x="440347" y="99665"/>
                  </a:lnTo>
                  <a:lnTo>
                    <a:pt x="480288" y="79501"/>
                  </a:lnTo>
                  <a:lnTo>
                    <a:pt x="521418" y="61445"/>
                  </a:lnTo>
                  <a:lnTo>
                    <a:pt x="563666" y="45567"/>
                  </a:lnTo>
                  <a:lnTo>
                    <a:pt x="606961" y="31938"/>
                  </a:lnTo>
                  <a:lnTo>
                    <a:pt x="651233" y="20629"/>
                  </a:lnTo>
                  <a:lnTo>
                    <a:pt x="696411" y="11709"/>
                  </a:lnTo>
                  <a:lnTo>
                    <a:pt x="742425" y="5251"/>
                  </a:lnTo>
                  <a:lnTo>
                    <a:pt x="789203" y="1324"/>
                  </a:lnTo>
                  <a:lnTo>
                    <a:pt x="836676" y="0"/>
                  </a:lnTo>
                  <a:lnTo>
                    <a:pt x="884148" y="1324"/>
                  </a:lnTo>
                  <a:lnTo>
                    <a:pt x="930926" y="5251"/>
                  </a:lnTo>
                  <a:lnTo>
                    <a:pt x="976940" y="11709"/>
                  </a:lnTo>
                  <a:lnTo>
                    <a:pt x="1022118" y="20629"/>
                  </a:lnTo>
                  <a:lnTo>
                    <a:pt x="1066390" y="31938"/>
                  </a:lnTo>
                  <a:lnTo>
                    <a:pt x="1109685" y="45567"/>
                  </a:lnTo>
                  <a:lnTo>
                    <a:pt x="1151933" y="61445"/>
                  </a:lnTo>
                  <a:lnTo>
                    <a:pt x="1193063" y="79501"/>
                  </a:lnTo>
                  <a:lnTo>
                    <a:pt x="1233004" y="99665"/>
                  </a:lnTo>
                  <a:lnTo>
                    <a:pt x="1271686" y="121865"/>
                  </a:lnTo>
                  <a:lnTo>
                    <a:pt x="1309038" y="146032"/>
                  </a:lnTo>
                  <a:lnTo>
                    <a:pt x="1344988" y="172094"/>
                  </a:lnTo>
                  <a:lnTo>
                    <a:pt x="1379468" y="199981"/>
                  </a:lnTo>
                  <a:lnTo>
                    <a:pt x="1412405" y="229622"/>
                  </a:lnTo>
                  <a:lnTo>
                    <a:pt x="1443729" y="260946"/>
                  </a:lnTo>
                  <a:lnTo>
                    <a:pt x="1473370" y="293883"/>
                  </a:lnTo>
                  <a:lnTo>
                    <a:pt x="1501257" y="328363"/>
                  </a:lnTo>
                  <a:lnTo>
                    <a:pt x="1527319" y="364313"/>
                  </a:lnTo>
                  <a:lnTo>
                    <a:pt x="1551486" y="401665"/>
                  </a:lnTo>
                  <a:lnTo>
                    <a:pt x="1573686" y="440347"/>
                  </a:lnTo>
                  <a:lnTo>
                    <a:pt x="1593850" y="480288"/>
                  </a:lnTo>
                  <a:lnTo>
                    <a:pt x="1611906" y="521418"/>
                  </a:lnTo>
                  <a:lnTo>
                    <a:pt x="1627784" y="563666"/>
                  </a:lnTo>
                  <a:lnTo>
                    <a:pt x="1641413" y="606961"/>
                  </a:lnTo>
                  <a:lnTo>
                    <a:pt x="1652722" y="651233"/>
                  </a:lnTo>
                  <a:lnTo>
                    <a:pt x="1661642" y="696411"/>
                  </a:lnTo>
                  <a:lnTo>
                    <a:pt x="1668100" y="742425"/>
                  </a:lnTo>
                  <a:lnTo>
                    <a:pt x="1672027" y="789203"/>
                  </a:lnTo>
                  <a:lnTo>
                    <a:pt x="1673352" y="836676"/>
                  </a:lnTo>
                  <a:lnTo>
                    <a:pt x="1672027" y="884148"/>
                  </a:lnTo>
                  <a:lnTo>
                    <a:pt x="1668100" y="930926"/>
                  </a:lnTo>
                  <a:lnTo>
                    <a:pt x="1661642" y="976940"/>
                  </a:lnTo>
                  <a:lnTo>
                    <a:pt x="1652722" y="1022118"/>
                  </a:lnTo>
                  <a:lnTo>
                    <a:pt x="1641413" y="1066390"/>
                  </a:lnTo>
                  <a:lnTo>
                    <a:pt x="1627784" y="1109685"/>
                  </a:lnTo>
                  <a:lnTo>
                    <a:pt x="1611906" y="1151933"/>
                  </a:lnTo>
                  <a:lnTo>
                    <a:pt x="1593850" y="1193063"/>
                  </a:lnTo>
                  <a:lnTo>
                    <a:pt x="1573686" y="1233004"/>
                  </a:lnTo>
                  <a:lnTo>
                    <a:pt x="1551486" y="1271686"/>
                  </a:lnTo>
                  <a:lnTo>
                    <a:pt x="1527319" y="1309038"/>
                  </a:lnTo>
                  <a:lnTo>
                    <a:pt x="1501257" y="1344988"/>
                  </a:lnTo>
                  <a:lnTo>
                    <a:pt x="1473370" y="1379468"/>
                  </a:lnTo>
                  <a:lnTo>
                    <a:pt x="1443729" y="1412405"/>
                  </a:lnTo>
                  <a:lnTo>
                    <a:pt x="1412405" y="1443729"/>
                  </a:lnTo>
                  <a:lnTo>
                    <a:pt x="1379468" y="1473370"/>
                  </a:lnTo>
                  <a:lnTo>
                    <a:pt x="1344988" y="1501257"/>
                  </a:lnTo>
                  <a:lnTo>
                    <a:pt x="1309038" y="1527319"/>
                  </a:lnTo>
                  <a:lnTo>
                    <a:pt x="1271686" y="1551486"/>
                  </a:lnTo>
                  <a:lnTo>
                    <a:pt x="1233004" y="1573686"/>
                  </a:lnTo>
                  <a:lnTo>
                    <a:pt x="1193063" y="1593850"/>
                  </a:lnTo>
                  <a:lnTo>
                    <a:pt x="1151933" y="1611906"/>
                  </a:lnTo>
                  <a:lnTo>
                    <a:pt x="1109685" y="1627784"/>
                  </a:lnTo>
                  <a:lnTo>
                    <a:pt x="1066390" y="1641413"/>
                  </a:lnTo>
                  <a:lnTo>
                    <a:pt x="1022118" y="1652722"/>
                  </a:lnTo>
                  <a:lnTo>
                    <a:pt x="976940" y="1661642"/>
                  </a:lnTo>
                  <a:lnTo>
                    <a:pt x="930926" y="1668100"/>
                  </a:lnTo>
                  <a:lnTo>
                    <a:pt x="884148" y="1672027"/>
                  </a:lnTo>
                  <a:lnTo>
                    <a:pt x="836676" y="1673352"/>
                  </a:lnTo>
                  <a:lnTo>
                    <a:pt x="789203" y="1672027"/>
                  </a:lnTo>
                  <a:lnTo>
                    <a:pt x="742425" y="1668100"/>
                  </a:lnTo>
                  <a:lnTo>
                    <a:pt x="696411" y="1661642"/>
                  </a:lnTo>
                  <a:lnTo>
                    <a:pt x="651233" y="1652722"/>
                  </a:lnTo>
                  <a:lnTo>
                    <a:pt x="606961" y="1641413"/>
                  </a:lnTo>
                  <a:lnTo>
                    <a:pt x="563666" y="1627784"/>
                  </a:lnTo>
                  <a:lnTo>
                    <a:pt x="521418" y="1611906"/>
                  </a:lnTo>
                  <a:lnTo>
                    <a:pt x="480288" y="1593850"/>
                  </a:lnTo>
                  <a:lnTo>
                    <a:pt x="440347" y="1573686"/>
                  </a:lnTo>
                  <a:lnTo>
                    <a:pt x="401665" y="1551486"/>
                  </a:lnTo>
                  <a:lnTo>
                    <a:pt x="364313" y="1527319"/>
                  </a:lnTo>
                  <a:lnTo>
                    <a:pt x="328363" y="1501257"/>
                  </a:lnTo>
                  <a:lnTo>
                    <a:pt x="293883" y="1473370"/>
                  </a:lnTo>
                  <a:lnTo>
                    <a:pt x="260946" y="1443729"/>
                  </a:lnTo>
                  <a:lnTo>
                    <a:pt x="229622" y="1412405"/>
                  </a:lnTo>
                  <a:lnTo>
                    <a:pt x="199981" y="1379468"/>
                  </a:lnTo>
                  <a:lnTo>
                    <a:pt x="172094" y="1344988"/>
                  </a:lnTo>
                  <a:lnTo>
                    <a:pt x="146032" y="1309038"/>
                  </a:lnTo>
                  <a:lnTo>
                    <a:pt x="121865" y="1271686"/>
                  </a:lnTo>
                  <a:lnTo>
                    <a:pt x="99665" y="1233004"/>
                  </a:lnTo>
                  <a:lnTo>
                    <a:pt x="79501" y="1193063"/>
                  </a:lnTo>
                  <a:lnTo>
                    <a:pt x="61445" y="1151933"/>
                  </a:lnTo>
                  <a:lnTo>
                    <a:pt x="45567" y="1109685"/>
                  </a:lnTo>
                  <a:lnTo>
                    <a:pt x="31938" y="1066390"/>
                  </a:lnTo>
                  <a:lnTo>
                    <a:pt x="20629" y="1022118"/>
                  </a:lnTo>
                  <a:lnTo>
                    <a:pt x="11709" y="976940"/>
                  </a:lnTo>
                  <a:lnTo>
                    <a:pt x="5251" y="930926"/>
                  </a:lnTo>
                  <a:lnTo>
                    <a:pt x="1324" y="884148"/>
                  </a:lnTo>
                  <a:lnTo>
                    <a:pt x="0" y="836676"/>
                  </a:lnTo>
                  <a:close/>
                </a:path>
              </a:pathLst>
            </a:custGeom>
            <a:ln w="12191">
              <a:solidFill>
                <a:srgbClr val="4471C4"/>
              </a:solidFill>
            </a:ln>
          </p:spPr>
          <p:txBody>
            <a:bodyPr wrap="square" lIns="0" tIns="0" rIns="0" bIns="0" rtlCol="0"/>
            <a:lstStyle/>
            <a:p>
              <a:pPr defTabSz="642915"/>
              <a:endParaRPr sz="1266">
                <a:solidFill>
                  <a:prstClr val="black"/>
                </a:solidFill>
                <a:latin typeface="Calibri"/>
              </a:endParaRPr>
            </a:p>
          </p:txBody>
        </p:sp>
        <p:sp>
          <p:nvSpPr>
            <p:cNvPr id="10" name="object 10"/>
            <p:cNvSpPr/>
            <p:nvPr/>
          </p:nvSpPr>
          <p:spPr>
            <a:xfrm>
              <a:off x="2252472" y="3872483"/>
              <a:ext cx="14190344" cy="1339850"/>
            </a:xfrm>
            <a:custGeom>
              <a:avLst/>
              <a:gdLst/>
              <a:ahLst/>
              <a:cxnLst/>
              <a:rect l="l" t="t" r="r" b="b"/>
              <a:pathLst>
                <a:path w="14190344" h="1339850">
                  <a:moveTo>
                    <a:pt x="14189963" y="0"/>
                  </a:moveTo>
                  <a:lnTo>
                    <a:pt x="0" y="0"/>
                  </a:lnTo>
                  <a:lnTo>
                    <a:pt x="0" y="1339596"/>
                  </a:lnTo>
                  <a:lnTo>
                    <a:pt x="14189963" y="1339596"/>
                  </a:lnTo>
                  <a:lnTo>
                    <a:pt x="14189963" y="0"/>
                  </a:lnTo>
                  <a:close/>
                </a:path>
              </a:pathLst>
            </a:custGeom>
            <a:solidFill>
              <a:srgbClr val="43BA8D"/>
            </a:solidFill>
          </p:spPr>
          <p:txBody>
            <a:bodyPr wrap="square" lIns="0" tIns="0" rIns="0" bIns="0" rtlCol="0"/>
            <a:lstStyle/>
            <a:p>
              <a:pPr defTabSz="642915"/>
              <a:endParaRPr sz="1266">
                <a:solidFill>
                  <a:prstClr val="black"/>
                </a:solidFill>
                <a:latin typeface="Calibri"/>
              </a:endParaRPr>
            </a:p>
          </p:txBody>
        </p:sp>
        <p:sp>
          <p:nvSpPr>
            <p:cNvPr id="11" name="object 11"/>
            <p:cNvSpPr/>
            <p:nvPr/>
          </p:nvSpPr>
          <p:spPr>
            <a:xfrm>
              <a:off x="2252472" y="3872483"/>
              <a:ext cx="14190344" cy="1339850"/>
            </a:xfrm>
            <a:custGeom>
              <a:avLst/>
              <a:gdLst/>
              <a:ahLst/>
              <a:cxnLst/>
              <a:rect l="l" t="t" r="r" b="b"/>
              <a:pathLst>
                <a:path w="14190344" h="1339850">
                  <a:moveTo>
                    <a:pt x="0" y="1339596"/>
                  </a:moveTo>
                  <a:lnTo>
                    <a:pt x="14189963" y="1339596"/>
                  </a:lnTo>
                  <a:lnTo>
                    <a:pt x="14189963" y="0"/>
                  </a:lnTo>
                  <a:lnTo>
                    <a:pt x="0" y="0"/>
                  </a:lnTo>
                  <a:lnTo>
                    <a:pt x="0" y="1339596"/>
                  </a:lnTo>
                  <a:close/>
                </a:path>
              </a:pathLst>
            </a:custGeom>
            <a:ln w="12192">
              <a:solidFill>
                <a:srgbClr val="FFFFFF"/>
              </a:solidFill>
            </a:ln>
          </p:spPr>
          <p:txBody>
            <a:bodyPr wrap="square" lIns="0" tIns="0" rIns="0" bIns="0" rtlCol="0"/>
            <a:lstStyle/>
            <a:p>
              <a:pPr defTabSz="642915"/>
              <a:endParaRPr sz="1266">
                <a:solidFill>
                  <a:prstClr val="black"/>
                </a:solidFill>
                <a:latin typeface="Calibri"/>
              </a:endParaRPr>
            </a:p>
          </p:txBody>
        </p:sp>
        <p:sp>
          <p:nvSpPr>
            <p:cNvPr id="12" name="object 12"/>
            <p:cNvSpPr/>
            <p:nvPr/>
          </p:nvSpPr>
          <p:spPr>
            <a:xfrm>
              <a:off x="1415795" y="3704844"/>
              <a:ext cx="1673860" cy="1673860"/>
            </a:xfrm>
            <a:custGeom>
              <a:avLst/>
              <a:gdLst/>
              <a:ahLst/>
              <a:cxnLst/>
              <a:rect l="l" t="t" r="r" b="b"/>
              <a:pathLst>
                <a:path w="1673860" h="1673860">
                  <a:moveTo>
                    <a:pt x="836676" y="0"/>
                  </a:moveTo>
                  <a:lnTo>
                    <a:pt x="789203" y="1324"/>
                  </a:lnTo>
                  <a:lnTo>
                    <a:pt x="742425" y="5251"/>
                  </a:lnTo>
                  <a:lnTo>
                    <a:pt x="696411" y="11709"/>
                  </a:lnTo>
                  <a:lnTo>
                    <a:pt x="651233" y="20629"/>
                  </a:lnTo>
                  <a:lnTo>
                    <a:pt x="606961" y="31938"/>
                  </a:lnTo>
                  <a:lnTo>
                    <a:pt x="563666" y="45567"/>
                  </a:lnTo>
                  <a:lnTo>
                    <a:pt x="521418" y="61445"/>
                  </a:lnTo>
                  <a:lnTo>
                    <a:pt x="480288" y="79501"/>
                  </a:lnTo>
                  <a:lnTo>
                    <a:pt x="440347" y="99665"/>
                  </a:lnTo>
                  <a:lnTo>
                    <a:pt x="401665" y="121865"/>
                  </a:lnTo>
                  <a:lnTo>
                    <a:pt x="364313" y="146032"/>
                  </a:lnTo>
                  <a:lnTo>
                    <a:pt x="328363" y="172094"/>
                  </a:lnTo>
                  <a:lnTo>
                    <a:pt x="293883" y="199981"/>
                  </a:lnTo>
                  <a:lnTo>
                    <a:pt x="260946" y="229622"/>
                  </a:lnTo>
                  <a:lnTo>
                    <a:pt x="229622" y="260946"/>
                  </a:lnTo>
                  <a:lnTo>
                    <a:pt x="199981" y="293883"/>
                  </a:lnTo>
                  <a:lnTo>
                    <a:pt x="172094" y="328363"/>
                  </a:lnTo>
                  <a:lnTo>
                    <a:pt x="146032" y="364313"/>
                  </a:lnTo>
                  <a:lnTo>
                    <a:pt x="121865" y="401665"/>
                  </a:lnTo>
                  <a:lnTo>
                    <a:pt x="99665" y="440347"/>
                  </a:lnTo>
                  <a:lnTo>
                    <a:pt x="79501" y="480288"/>
                  </a:lnTo>
                  <a:lnTo>
                    <a:pt x="61445" y="521418"/>
                  </a:lnTo>
                  <a:lnTo>
                    <a:pt x="45567" y="563666"/>
                  </a:lnTo>
                  <a:lnTo>
                    <a:pt x="31938" y="606961"/>
                  </a:lnTo>
                  <a:lnTo>
                    <a:pt x="20629" y="651233"/>
                  </a:lnTo>
                  <a:lnTo>
                    <a:pt x="11709" y="696411"/>
                  </a:lnTo>
                  <a:lnTo>
                    <a:pt x="5251" y="742425"/>
                  </a:lnTo>
                  <a:lnTo>
                    <a:pt x="1324" y="789203"/>
                  </a:lnTo>
                  <a:lnTo>
                    <a:pt x="0" y="836676"/>
                  </a:lnTo>
                  <a:lnTo>
                    <a:pt x="1324" y="884148"/>
                  </a:lnTo>
                  <a:lnTo>
                    <a:pt x="5251" y="930926"/>
                  </a:lnTo>
                  <a:lnTo>
                    <a:pt x="11709" y="976940"/>
                  </a:lnTo>
                  <a:lnTo>
                    <a:pt x="20629" y="1022118"/>
                  </a:lnTo>
                  <a:lnTo>
                    <a:pt x="31938" y="1066390"/>
                  </a:lnTo>
                  <a:lnTo>
                    <a:pt x="45567" y="1109685"/>
                  </a:lnTo>
                  <a:lnTo>
                    <a:pt x="61445" y="1151933"/>
                  </a:lnTo>
                  <a:lnTo>
                    <a:pt x="79501" y="1193063"/>
                  </a:lnTo>
                  <a:lnTo>
                    <a:pt x="99665" y="1233004"/>
                  </a:lnTo>
                  <a:lnTo>
                    <a:pt x="121865" y="1271686"/>
                  </a:lnTo>
                  <a:lnTo>
                    <a:pt x="146032" y="1309038"/>
                  </a:lnTo>
                  <a:lnTo>
                    <a:pt x="172094" y="1344988"/>
                  </a:lnTo>
                  <a:lnTo>
                    <a:pt x="199981" y="1379468"/>
                  </a:lnTo>
                  <a:lnTo>
                    <a:pt x="229622" y="1412405"/>
                  </a:lnTo>
                  <a:lnTo>
                    <a:pt x="260946" y="1443729"/>
                  </a:lnTo>
                  <a:lnTo>
                    <a:pt x="293883" y="1473370"/>
                  </a:lnTo>
                  <a:lnTo>
                    <a:pt x="328363" y="1501257"/>
                  </a:lnTo>
                  <a:lnTo>
                    <a:pt x="364313" y="1527319"/>
                  </a:lnTo>
                  <a:lnTo>
                    <a:pt x="401665" y="1551486"/>
                  </a:lnTo>
                  <a:lnTo>
                    <a:pt x="440347" y="1573686"/>
                  </a:lnTo>
                  <a:lnTo>
                    <a:pt x="480288" y="1593850"/>
                  </a:lnTo>
                  <a:lnTo>
                    <a:pt x="521418" y="1611906"/>
                  </a:lnTo>
                  <a:lnTo>
                    <a:pt x="563666" y="1627784"/>
                  </a:lnTo>
                  <a:lnTo>
                    <a:pt x="606961" y="1641413"/>
                  </a:lnTo>
                  <a:lnTo>
                    <a:pt x="651233" y="1652722"/>
                  </a:lnTo>
                  <a:lnTo>
                    <a:pt x="696411" y="1661642"/>
                  </a:lnTo>
                  <a:lnTo>
                    <a:pt x="742425" y="1668100"/>
                  </a:lnTo>
                  <a:lnTo>
                    <a:pt x="789203" y="1672027"/>
                  </a:lnTo>
                  <a:lnTo>
                    <a:pt x="836676" y="1673352"/>
                  </a:lnTo>
                  <a:lnTo>
                    <a:pt x="884148" y="1672027"/>
                  </a:lnTo>
                  <a:lnTo>
                    <a:pt x="930926" y="1668100"/>
                  </a:lnTo>
                  <a:lnTo>
                    <a:pt x="976940" y="1661642"/>
                  </a:lnTo>
                  <a:lnTo>
                    <a:pt x="1022118" y="1652722"/>
                  </a:lnTo>
                  <a:lnTo>
                    <a:pt x="1066390" y="1641413"/>
                  </a:lnTo>
                  <a:lnTo>
                    <a:pt x="1109685" y="1627784"/>
                  </a:lnTo>
                  <a:lnTo>
                    <a:pt x="1151933" y="1611906"/>
                  </a:lnTo>
                  <a:lnTo>
                    <a:pt x="1193063" y="1593850"/>
                  </a:lnTo>
                  <a:lnTo>
                    <a:pt x="1233004" y="1573686"/>
                  </a:lnTo>
                  <a:lnTo>
                    <a:pt x="1271686" y="1551486"/>
                  </a:lnTo>
                  <a:lnTo>
                    <a:pt x="1309038" y="1527319"/>
                  </a:lnTo>
                  <a:lnTo>
                    <a:pt x="1344988" y="1501257"/>
                  </a:lnTo>
                  <a:lnTo>
                    <a:pt x="1379468" y="1473370"/>
                  </a:lnTo>
                  <a:lnTo>
                    <a:pt x="1412405" y="1443729"/>
                  </a:lnTo>
                  <a:lnTo>
                    <a:pt x="1443729" y="1412405"/>
                  </a:lnTo>
                  <a:lnTo>
                    <a:pt x="1473370" y="1379468"/>
                  </a:lnTo>
                  <a:lnTo>
                    <a:pt x="1501257" y="1344988"/>
                  </a:lnTo>
                  <a:lnTo>
                    <a:pt x="1527319" y="1309038"/>
                  </a:lnTo>
                  <a:lnTo>
                    <a:pt x="1551486" y="1271686"/>
                  </a:lnTo>
                  <a:lnTo>
                    <a:pt x="1573686" y="1233004"/>
                  </a:lnTo>
                  <a:lnTo>
                    <a:pt x="1593850" y="1193063"/>
                  </a:lnTo>
                  <a:lnTo>
                    <a:pt x="1611906" y="1151933"/>
                  </a:lnTo>
                  <a:lnTo>
                    <a:pt x="1627784" y="1109685"/>
                  </a:lnTo>
                  <a:lnTo>
                    <a:pt x="1641413" y="1066390"/>
                  </a:lnTo>
                  <a:lnTo>
                    <a:pt x="1652722" y="1022118"/>
                  </a:lnTo>
                  <a:lnTo>
                    <a:pt x="1661642" y="976940"/>
                  </a:lnTo>
                  <a:lnTo>
                    <a:pt x="1668100" y="930926"/>
                  </a:lnTo>
                  <a:lnTo>
                    <a:pt x="1672027" y="884148"/>
                  </a:lnTo>
                  <a:lnTo>
                    <a:pt x="1673352" y="836676"/>
                  </a:lnTo>
                  <a:lnTo>
                    <a:pt x="1672027" y="789203"/>
                  </a:lnTo>
                  <a:lnTo>
                    <a:pt x="1668100" y="742425"/>
                  </a:lnTo>
                  <a:lnTo>
                    <a:pt x="1661642" y="696411"/>
                  </a:lnTo>
                  <a:lnTo>
                    <a:pt x="1652722" y="651233"/>
                  </a:lnTo>
                  <a:lnTo>
                    <a:pt x="1641413" y="606961"/>
                  </a:lnTo>
                  <a:lnTo>
                    <a:pt x="1627784" y="563666"/>
                  </a:lnTo>
                  <a:lnTo>
                    <a:pt x="1611906" y="521418"/>
                  </a:lnTo>
                  <a:lnTo>
                    <a:pt x="1593850" y="480288"/>
                  </a:lnTo>
                  <a:lnTo>
                    <a:pt x="1573686" y="440347"/>
                  </a:lnTo>
                  <a:lnTo>
                    <a:pt x="1551486" y="401665"/>
                  </a:lnTo>
                  <a:lnTo>
                    <a:pt x="1527319" y="364313"/>
                  </a:lnTo>
                  <a:lnTo>
                    <a:pt x="1501257" y="328363"/>
                  </a:lnTo>
                  <a:lnTo>
                    <a:pt x="1473370" y="293883"/>
                  </a:lnTo>
                  <a:lnTo>
                    <a:pt x="1443729" y="260946"/>
                  </a:lnTo>
                  <a:lnTo>
                    <a:pt x="1412405" y="229622"/>
                  </a:lnTo>
                  <a:lnTo>
                    <a:pt x="1379468" y="199981"/>
                  </a:lnTo>
                  <a:lnTo>
                    <a:pt x="1344988" y="172094"/>
                  </a:lnTo>
                  <a:lnTo>
                    <a:pt x="1309038" y="146032"/>
                  </a:lnTo>
                  <a:lnTo>
                    <a:pt x="1271686" y="121865"/>
                  </a:lnTo>
                  <a:lnTo>
                    <a:pt x="1233004" y="99665"/>
                  </a:lnTo>
                  <a:lnTo>
                    <a:pt x="1193063" y="79501"/>
                  </a:lnTo>
                  <a:lnTo>
                    <a:pt x="1151933" y="61445"/>
                  </a:lnTo>
                  <a:lnTo>
                    <a:pt x="1109685" y="45567"/>
                  </a:lnTo>
                  <a:lnTo>
                    <a:pt x="1066390" y="31938"/>
                  </a:lnTo>
                  <a:lnTo>
                    <a:pt x="1022118" y="20629"/>
                  </a:lnTo>
                  <a:lnTo>
                    <a:pt x="976940" y="11709"/>
                  </a:lnTo>
                  <a:lnTo>
                    <a:pt x="930926" y="5251"/>
                  </a:lnTo>
                  <a:lnTo>
                    <a:pt x="884148" y="1324"/>
                  </a:lnTo>
                  <a:lnTo>
                    <a:pt x="836676" y="0"/>
                  </a:lnTo>
                  <a:close/>
                </a:path>
              </a:pathLst>
            </a:custGeom>
            <a:solidFill>
              <a:srgbClr val="FFFFFF"/>
            </a:solidFill>
          </p:spPr>
          <p:txBody>
            <a:bodyPr wrap="square" lIns="0" tIns="0" rIns="0" bIns="0" rtlCol="0"/>
            <a:lstStyle/>
            <a:p>
              <a:pPr defTabSz="642915"/>
              <a:endParaRPr sz="1266">
                <a:solidFill>
                  <a:prstClr val="black"/>
                </a:solidFill>
                <a:latin typeface="Calibri"/>
              </a:endParaRPr>
            </a:p>
          </p:txBody>
        </p:sp>
        <p:sp>
          <p:nvSpPr>
            <p:cNvPr id="13" name="object 13"/>
            <p:cNvSpPr/>
            <p:nvPr/>
          </p:nvSpPr>
          <p:spPr>
            <a:xfrm>
              <a:off x="1415795" y="3704844"/>
              <a:ext cx="1673860" cy="1673860"/>
            </a:xfrm>
            <a:custGeom>
              <a:avLst/>
              <a:gdLst/>
              <a:ahLst/>
              <a:cxnLst/>
              <a:rect l="l" t="t" r="r" b="b"/>
              <a:pathLst>
                <a:path w="1673860" h="1673860">
                  <a:moveTo>
                    <a:pt x="0" y="836676"/>
                  </a:moveTo>
                  <a:lnTo>
                    <a:pt x="1324" y="789203"/>
                  </a:lnTo>
                  <a:lnTo>
                    <a:pt x="5251" y="742425"/>
                  </a:lnTo>
                  <a:lnTo>
                    <a:pt x="11709" y="696411"/>
                  </a:lnTo>
                  <a:lnTo>
                    <a:pt x="20629" y="651233"/>
                  </a:lnTo>
                  <a:lnTo>
                    <a:pt x="31938" y="606961"/>
                  </a:lnTo>
                  <a:lnTo>
                    <a:pt x="45567" y="563666"/>
                  </a:lnTo>
                  <a:lnTo>
                    <a:pt x="61445" y="521418"/>
                  </a:lnTo>
                  <a:lnTo>
                    <a:pt x="79501" y="480288"/>
                  </a:lnTo>
                  <a:lnTo>
                    <a:pt x="99665" y="440347"/>
                  </a:lnTo>
                  <a:lnTo>
                    <a:pt x="121865" y="401665"/>
                  </a:lnTo>
                  <a:lnTo>
                    <a:pt x="146032" y="364313"/>
                  </a:lnTo>
                  <a:lnTo>
                    <a:pt x="172094" y="328363"/>
                  </a:lnTo>
                  <a:lnTo>
                    <a:pt x="199981" y="293883"/>
                  </a:lnTo>
                  <a:lnTo>
                    <a:pt x="229622" y="260946"/>
                  </a:lnTo>
                  <a:lnTo>
                    <a:pt x="260946" y="229622"/>
                  </a:lnTo>
                  <a:lnTo>
                    <a:pt x="293883" y="199981"/>
                  </a:lnTo>
                  <a:lnTo>
                    <a:pt x="328363" y="172094"/>
                  </a:lnTo>
                  <a:lnTo>
                    <a:pt x="364313" y="146032"/>
                  </a:lnTo>
                  <a:lnTo>
                    <a:pt x="401665" y="121865"/>
                  </a:lnTo>
                  <a:lnTo>
                    <a:pt x="440347" y="99665"/>
                  </a:lnTo>
                  <a:lnTo>
                    <a:pt x="480288" y="79501"/>
                  </a:lnTo>
                  <a:lnTo>
                    <a:pt x="521418" y="61445"/>
                  </a:lnTo>
                  <a:lnTo>
                    <a:pt x="563666" y="45567"/>
                  </a:lnTo>
                  <a:lnTo>
                    <a:pt x="606961" y="31938"/>
                  </a:lnTo>
                  <a:lnTo>
                    <a:pt x="651233" y="20629"/>
                  </a:lnTo>
                  <a:lnTo>
                    <a:pt x="696411" y="11709"/>
                  </a:lnTo>
                  <a:lnTo>
                    <a:pt x="742425" y="5251"/>
                  </a:lnTo>
                  <a:lnTo>
                    <a:pt x="789203" y="1324"/>
                  </a:lnTo>
                  <a:lnTo>
                    <a:pt x="836676" y="0"/>
                  </a:lnTo>
                  <a:lnTo>
                    <a:pt x="884148" y="1324"/>
                  </a:lnTo>
                  <a:lnTo>
                    <a:pt x="930926" y="5251"/>
                  </a:lnTo>
                  <a:lnTo>
                    <a:pt x="976940" y="11709"/>
                  </a:lnTo>
                  <a:lnTo>
                    <a:pt x="1022118" y="20629"/>
                  </a:lnTo>
                  <a:lnTo>
                    <a:pt x="1066390" y="31938"/>
                  </a:lnTo>
                  <a:lnTo>
                    <a:pt x="1109685" y="45567"/>
                  </a:lnTo>
                  <a:lnTo>
                    <a:pt x="1151933" y="61445"/>
                  </a:lnTo>
                  <a:lnTo>
                    <a:pt x="1193063" y="79501"/>
                  </a:lnTo>
                  <a:lnTo>
                    <a:pt x="1233004" y="99665"/>
                  </a:lnTo>
                  <a:lnTo>
                    <a:pt x="1271686" y="121865"/>
                  </a:lnTo>
                  <a:lnTo>
                    <a:pt x="1309038" y="146032"/>
                  </a:lnTo>
                  <a:lnTo>
                    <a:pt x="1344988" y="172094"/>
                  </a:lnTo>
                  <a:lnTo>
                    <a:pt x="1379468" y="199981"/>
                  </a:lnTo>
                  <a:lnTo>
                    <a:pt x="1412405" y="229622"/>
                  </a:lnTo>
                  <a:lnTo>
                    <a:pt x="1443729" y="260946"/>
                  </a:lnTo>
                  <a:lnTo>
                    <a:pt x="1473370" y="293883"/>
                  </a:lnTo>
                  <a:lnTo>
                    <a:pt x="1501257" y="328363"/>
                  </a:lnTo>
                  <a:lnTo>
                    <a:pt x="1527319" y="364313"/>
                  </a:lnTo>
                  <a:lnTo>
                    <a:pt x="1551486" y="401665"/>
                  </a:lnTo>
                  <a:lnTo>
                    <a:pt x="1573686" y="440347"/>
                  </a:lnTo>
                  <a:lnTo>
                    <a:pt x="1593850" y="480288"/>
                  </a:lnTo>
                  <a:lnTo>
                    <a:pt x="1611906" y="521418"/>
                  </a:lnTo>
                  <a:lnTo>
                    <a:pt x="1627784" y="563666"/>
                  </a:lnTo>
                  <a:lnTo>
                    <a:pt x="1641413" y="606961"/>
                  </a:lnTo>
                  <a:lnTo>
                    <a:pt x="1652722" y="651233"/>
                  </a:lnTo>
                  <a:lnTo>
                    <a:pt x="1661642" y="696411"/>
                  </a:lnTo>
                  <a:lnTo>
                    <a:pt x="1668100" y="742425"/>
                  </a:lnTo>
                  <a:lnTo>
                    <a:pt x="1672027" y="789203"/>
                  </a:lnTo>
                  <a:lnTo>
                    <a:pt x="1673352" y="836676"/>
                  </a:lnTo>
                  <a:lnTo>
                    <a:pt x="1672027" y="884148"/>
                  </a:lnTo>
                  <a:lnTo>
                    <a:pt x="1668100" y="930926"/>
                  </a:lnTo>
                  <a:lnTo>
                    <a:pt x="1661642" y="976940"/>
                  </a:lnTo>
                  <a:lnTo>
                    <a:pt x="1652722" y="1022118"/>
                  </a:lnTo>
                  <a:lnTo>
                    <a:pt x="1641413" y="1066390"/>
                  </a:lnTo>
                  <a:lnTo>
                    <a:pt x="1627784" y="1109685"/>
                  </a:lnTo>
                  <a:lnTo>
                    <a:pt x="1611906" y="1151933"/>
                  </a:lnTo>
                  <a:lnTo>
                    <a:pt x="1593850" y="1193063"/>
                  </a:lnTo>
                  <a:lnTo>
                    <a:pt x="1573686" y="1233004"/>
                  </a:lnTo>
                  <a:lnTo>
                    <a:pt x="1551486" y="1271686"/>
                  </a:lnTo>
                  <a:lnTo>
                    <a:pt x="1527319" y="1309038"/>
                  </a:lnTo>
                  <a:lnTo>
                    <a:pt x="1501257" y="1344988"/>
                  </a:lnTo>
                  <a:lnTo>
                    <a:pt x="1473370" y="1379468"/>
                  </a:lnTo>
                  <a:lnTo>
                    <a:pt x="1443729" y="1412405"/>
                  </a:lnTo>
                  <a:lnTo>
                    <a:pt x="1412405" y="1443729"/>
                  </a:lnTo>
                  <a:lnTo>
                    <a:pt x="1379468" y="1473370"/>
                  </a:lnTo>
                  <a:lnTo>
                    <a:pt x="1344988" y="1501257"/>
                  </a:lnTo>
                  <a:lnTo>
                    <a:pt x="1309038" y="1527319"/>
                  </a:lnTo>
                  <a:lnTo>
                    <a:pt x="1271686" y="1551486"/>
                  </a:lnTo>
                  <a:lnTo>
                    <a:pt x="1233004" y="1573686"/>
                  </a:lnTo>
                  <a:lnTo>
                    <a:pt x="1193063" y="1593850"/>
                  </a:lnTo>
                  <a:lnTo>
                    <a:pt x="1151933" y="1611906"/>
                  </a:lnTo>
                  <a:lnTo>
                    <a:pt x="1109685" y="1627784"/>
                  </a:lnTo>
                  <a:lnTo>
                    <a:pt x="1066390" y="1641413"/>
                  </a:lnTo>
                  <a:lnTo>
                    <a:pt x="1022118" y="1652722"/>
                  </a:lnTo>
                  <a:lnTo>
                    <a:pt x="976940" y="1661642"/>
                  </a:lnTo>
                  <a:lnTo>
                    <a:pt x="930926" y="1668100"/>
                  </a:lnTo>
                  <a:lnTo>
                    <a:pt x="884148" y="1672027"/>
                  </a:lnTo>
                  <a:lnTo>
                    <a:pt x="836676" y="1673352"/>
                  </a:lnTo>
                  <a:lnTo>
                    <a:pt x="789203" y="1672027"/>
                  </a:lnTo>
                  <a:lnTo>
                    <a:pt x="742425" y="1668100"/>
                  </a:lnTo>
                  <a:lnTo>
                    <a:pt x="696411" y="1661642"/>
                  </a:lnTo>
                  <a:lnTo>
                    <a:pt x="651233" y="1652722"/>
                  </a:lnTo>
                  <a:lnTo>
                    <a:pt x="606961" y="1641413"/>
                  </a:lnTo>
                  <a:lnTo>
                    <a:pt x="563666" y="1627784"/>
                  </a:lnTo>
                  <a:lnTo>
                    <a:pt x="521418" y="1611906"/>
                  </a:lnTo>
                  <a:lnTo>
                    <a:pt x="480288" y="1593850"/>
                  </a:lnTo>
                  <a:lnTo>
                    <a:pt x="440347" y="1573686"/>
                  </a:lnTo>
                  <a:lnTo>
                    <a:pt x="401665" y="1551486"/>
                  </a:lnTo>
                  <a:lnTo>
                    <a:pt x="364313" y="1527319"/>
                  </a:lnTo>
                  <a:lnTo>
                    <a:pt x="328363" y="1501257"/>
                  </a:lnTo>
                  <a:lnTo>
                    <a:pt x="293883" y="1473370"/>
                  </a:lnTo>
                  <a:lnTo>
                    <a:pt x="260946" y="1443729"/>
                  </a:lnTo>
                  <a:lnTo>
                    <a:pt x="229622" y="1412405"/>
                  </a:lnTo>
                  <a:lnTo>
                    <a:pt x="199981" y="1379468"/>
                  </a:lnTo>
                  <a:lnTo>
                    <a:pt x="172094" y="1344988"/>
                  </a:lnTo>
                  <a:lnTo>
                    <a:pt x="146032" y="1309038"/>
                  </a:lnTo>
                  <a:lnTo>
                    <a:pt x="121865" y="1271686"/>
                  </a:lnTo>
                  <a:lnTo>
                    <a:pt x="99665" y="1233004"/>
                  </a:lnTo>
                  <a:lnTo>
                    <a:pt x="79501" y="1193063"/>
                  </a:lnTo>
                  <a:lnTo>
                    <a:pt x="61445" y="1151933"/>
                  </a:lnTo>
                  <a:lnTo>
                    <a:pt x="45567" y="1109685"/>
                  </a:lnTo>
                  <a:lnTo>
                    <a:pt x="31938" y="1066390"/>
                  </a:lnTo>
                  <a:lnTo>
                    <a:pt x="20629" y="1022118"/>
                  </a:lnTo>
                  <a:lnTo>
                    <a:pt x="11709" y="976940"/>
                  </a:lnTo>
                  <a:lnTo>
                    <a:pt x="5251" y="930926"/>
                  </a:lnTo>
                  <a:lnTo>
                    <a:pt x="1324" y="884148"/>
                  </a:lnTo>
                  <a:lnTo>
                    <a:pt x="0" y="836676"/>
                  </a:lnTo>
                  <a:close/>
                </a:path>
              </a:pathLst>
            </a:custGeom>
            <a:ln w="12192">
              <a:solidFill>
                <a:srgbClr val="43BA8D"/>
              </a:solidFill>
            </a:ln>
          </p:spPr>
          <p:txBody>
            <a:bodyPr wrap="square" lIns="0" tIns="0" rIns="0" bIns="0" rtlCol="0"/>
            <a:lstStyle/>
            <a:p>
              <a:pPr defTabSz="642915"/>
              <a:endParaRPr sz="1266">
                <a:solidFill>
                  <a:prstClr val="black"/>
                </a:solidFill>
                <a:latin typeface="Calibri"/>
              </a:endParaRPr>
            </a:p>
          </p:txBody>
        </p:sp>
        <p:sp>
          <p:nvSpPr>
            <p:cNvPr id="14" name="object 14"/>
            <p:cNvSpPr/>
            <p:nvPr/>
          </p:nvSpPr>
          <p:spPr>
            <a:xfrm>
              <a:off x="1766315" y="5881115"/>
              <a:ext cx="14676119" cy="1339850"/>
            </a:xfrm>
            <a:custGeom>
              <a:avLst/>
              <a:gdLst/>
              <a:ahLst/>
              <a:cxnLst/>
              <a:rect l="l" t="t" r="r" b="b"/>
              <a:pathLst>
                <a:path w="14676119" h="1339850">
                  <a:moveTo>
                    <a:pt x="14676119" y="0"/>
                  </a:moveTo>
                  <a:lnTo>
                    <a:pt x="0" y="0"/>
                  </a:lnTo>
                  <a:lnTo>
                    <a:pt x="0" y="1339596"/>
                  </a:lnTo>
                  <a:lnTo>
                    <a:pt x="14676119" y="1339596"/>
                  </a:lnTo>
                  <a:lnTo>
                    <a:pt x="14676119" y="0"/>
                  </a:lnTo>
                  <a:close/>
                </a:path>
              </a:pathLst>
            </a:custGeom>
            <a:solidFill>
              <a:srgbClr val="6FAC46"/>
            </a:solidFill>
          </p:spPr>
          <p:txBody>
            <a:bodyPr wrap="square" lIns="0" tIns="0" rIns="0" bIns="0" rtlCol="0"/>
            <a:lstStyle/>
            <a:p>
              <a:pPr defTabSz="642915"/>
              <a:endParaRPr sz="1266">
                <a:solidFill>
                  <a:prstClr val="black"/>
                </a:solidFill>
                <a:latin typeface="Calibri"/>
              </a:endParaRPr>
            </a:p>
          </p:txBody>
        </p:sp>
        <p:sp>
          <p:nvSpPr>
            <p:cNvPr id="15" name="object 15"/>
            <p:cNvSpPr/>
            <p:nvPr/>
          </p:nvSpPr>
          <p:spPr>
            <a:xfrm>
              <a:off x="1766315" y="5881115"/>
              <a:ext cx="14676119" cy="1339850"/>
            </a:xfrm>
            <a:custGeom>
              <a:avLst/>
              <a:gdLst/>
              <a:ahLst/>
              <a:cxnLst/>
              <a:rect l="l" t="t" r="r" b="b"/>
              <a:pathLst>
                <a:path w="14676119" h="1339850">
                  <a:moveTo>
                    <a:pt x="0" y="1339596"/>
                  </a:moveTo>
                  <a:lnTo>
                    <a:pt x="14676119" y="1339596"/>
                  </a:lnTo>
                  <a:lnTo>
                    <a:pt x="14676119" y="0"/>
                  </a:lnTo>
                  <a:lnTo>
                    <a:pt x="0" y="0"/>
                  </a:lnTo>
                  <a:lnTo>
                    <a:pt x="0" y="1339596"/>
                  </a:lnTo>
                  <a:close/>
                </a:path>
              </a:pathLst>
            </a:custGeom>
            <a:ln w="12192">
              <a:solidFill>
                <a:srgbClr val="FFFFFF"/>
              </a:solidFill>
            </a:ln>
          </p:spPr>
          <p:txBody>
            <a:bodyPr wrap="square" lIns="0" tIns="0" rIns="0" bIns="0" rtlCol="0"/>
            <a:lstStyle/>
            <a:p>
              <a:pPr defTabSz="642915"/>
              <a:endParaRPr sz="1266">
                <a:solidFill>
                  <a:prstClr val="black"/>
                </a:solidFill>
                <a:latin typeface="Calibri"/>
              </a:endParaRPr>
            </a:p>
          </p:txBody>
        </p:sp>
      </p:grpSp>
      <p:sp>
        <p:nvSpPr>
          <p:cNvPr id="16" name="object 16"/>
          <p:cNvSpPr txBox="1"/>
          <p:nvPr/>
        </p:nvSpPr>
        <p:spPr>
          <a:xfrm>
            <a:off x="1982004" y="2681585"/>
            <a:ext cx="2490043" cy="2304968"/>
          </a:xfrm>
          <a:prstGeom prst="rect">
            <a:avLst/>
          </a:prstGeom>
        </p:spPr>
        <p:txBody>
          <a:bodyPr vert="horz" wrap="square" lIns="0" tIns="9376" rIns="0" bIns="0" rtlCol="0">
            <a:spAutoFit/>
          </a:bodyPr>
          <a:lstStyle/>
          <a:p>
            <a:pPr marR="76793" algn="ctr" defTabSz="642915">
              <a:spcBef>
                <a:spcPts val="74"/>
              </a:spcBef>
            </a:pPr>
            <a:r>
              <a:rPr sz="5625" spc="-686" dirty="0">
                <a:solidFill>
                  <a:srgbClr val="FFFFFF"/>
                </a:solidFill>
                <a:latin typeface="Arial"/>
                <a:cs typeface="Arial"/>
              </a:rPr>
              <a:t>People</a:t>
            </a:r>
            <a:endParaRPr sz="5625">
              <a:solidFill>
                <a:prstClr val="black"/>
              </a:solidFill>
              <a:latin typeface="Arial"/>
              <a:cs typeface="Arial"/>
            </a:endParaRPr>
          </a:p>
          <a:p>
            <a:pPr algn="ctr" defTabSz="642915">
              <a:spcBef>
                <a:spcPts val="4370"/>
              </a:spcBef>
            </a:pPr>
            <a:r>
              <a:rPr sz="5625" spc="-482" dirty="0">
                <a:solidFill>
                  <a:srgbClr val="FFFFFF"/>
                </a:solidFill>
                <a:latin typeface="Arial"/>
                <a:cs typeface="Arial"/>
              </a:rPr>
              <a:t>Platforms</a:t>
            </a:r>
            <a:endParaRPr sz="5625">
              <a:solidFill>
                <a:prstClr val="black"/>
              </a:solidFill>
              <a:latin typeface="Arial"/>
              <a:cs typeface="Arial"/>
            </a:endParaRPr>
          </a:p>
        </p:txBody>
      </p:sp>
      <p:grpSp>
        <p:nvGrpSpPr>
          <p:cNvPr id="17" name="object 17"/>
          <p:cNvGrpSpPr/>
          <p:nvPr/>
        </p:nvGrpSpPr>
        <p:grpSpPr>
          <a:xfrm>
            <a:off x="650856" y="4013001"/>
            <a:ext cx="1185416" cy="1186309"/>
            <a:chOff x="923544" y="5707379"/>
            <a:chExt cx="1685925" cy="1687195"/>
          </a:xfrm>
        </p:grpSpPr>
        <p:sp>
          <p:nvSpPr>
            <p:cNvPr id="18" name="object 18"/>
            <p:cNvSpPr/>
            <p:nvPr/>
          </p:nvSpPr>
          <p:spPr>
            <a:xfrm>
              <a:off x="929640" y="5713475"/>
              <a:ext cx="1673860" cy="1675130"/>
            </a:xfrm>
            <a:custGeom>
              <a:avLst/>
              <a:gdLst/>
              <a:ahLst/>
              <a:cxnLst/>
              <a:rect l="l" t="t" r="r" b="b"/>
              <a:pathLst>
                <a:path w="1673860" h="1675129">
                  <a:moveTo>
                    <a:pt x="836676" y="0"/>
                  </a:moveTo>
                  <a:lnTo>
                    <a:pt x="789203" y="1325"/>
                  </a:lnTo>
                  <a:lnTo>
                    <a:pt x="742425" y="5255"/>
                  </a:lnTo>
                  <a:lnTo>
                    <a:pt x="696411" y="11718"/>
                  </a:lnTo>
                  <a:lnTo>
                    <a:pt x="651233" y="20643"/>
                  </a:lnTo>
                  <a:lnTo>
                    <a:pt x="606961" y="31961"/>
                  </a:lnTo>
                  <a:lnTo>
                    <a:pt x="563666" y="45600"/>
                  </a:lnTo>
                  <a:lnTo>
                    <a:pt x="521418" y="61490"/>
                  </a:lnTo>
                  <a:lnTo>
                    <a:pt x="480288" y="79559"/>
                  </a:lnTo>
                  <a:lnTo>
                    <a:pt x="440347" y="99738"/>
                  </a:lnTo>
                  <a:lnTo>
                    <a:pt x="401665" y="121956"/>
                  </a:lnTo>
                  <a:lnTo>
                    <a:pt x="364313" y="146141"/>
                  </a:lnTo>
                  <a:lnTo>
                    <a:pt x="328363" y="172224"/>
                  </a:lnTo>
                  <a:lnTo>
                    <a:pt x="293883" y="200134"/>
                  </a:lnTo>
                  <a:lnTo>
                    <a:pt x="260946" y="229799"/>
                  </a:lnTo>
                  <a:lnTo>
                    <a:pt x="229622" y="261150"/>
                  </a:lnTo>
                  <a:lnTo>
                    <a:pt x="199981" y="294115"/>
                  </a:lnTo>
                  <a:lnTo>
                    <a:pt x="172094" y="328624"/>
                  </a:lnTo>
                  <a:lnTo>
                    <a:pt x="146032" y="364607"/>
                  </a:lnTo>
                  <a:lnTo>
                    <a:pt x="121865" y="401992"/>
                  </a:lnTo>
                  <a:lnTo>
                    <a:pt x="99665" y="440709"/>
                  </a:lnTo>
                  <a:lnTo>
                    <a:pt x="79501" y="480687"/>
                  </a:lnTo>
                  <a:lnTo>
                    <a:pt x="61445" y="521856"/>
                  </a:lnTo>
                  <a:lnTo>
                    <a:pt x="45567" y="564145"/>
                  </a:lnTo>
                  <a:lnTo>
                    <a:pt x="31938" y="607483"/>
                  </a:lnTo>
                  <a:lnTo>
                    <a:pt x="20629" y="651799"/>
                  </a:lnTo>
                  <a:lnTo>
                    <a:pt x="11709" y="697024"/>
                  </a:lnTo>
                  <a:lnTo>
                    <a:pt x="5251" y="743085"/>
                  </a:lnTo>
                  <a:lnTo>
                    <a:pt x="1324" y="789914"/>
                  </a:lnTo>
                  <a:lnTo>
                    <a:pt x="0" y="837438"/>
                  </a:lnTo>
                  <a:lnTo>
                    <a:pt x="1324" y="884961"/>
                  </a:lnTo>
                  <a:lnTo>
                    <a:pt x="5251" y="931790"/>
                  </a:lnTo>
                  <a:lnTo>
                    <a:pt x="11709" y="977851"/>
                  </a:lnTo>
                  <a:lnTo>
                    <a:pt x="20629" y="1023076"/>
                  </a:lnTo>
                  <a:lnTo>
                    <a:pt x="31938" y="1067392"/>
                  </a:lnTo>
                  <a:lnTo>
                    <a:pt x="45567" y="1110730"/>
                  </a:lnTo>
                  <a:lnTo>
                    <a:pt x="61445" y="1153019"/>
                  </a:lnTo>
                  <a:lnTo>
                    <a:pt x="79501" y="1194188"/>
                  </a:lnTo>
                  <a:lnTo>
                    <a:pt x="99665" y="1234166"/>
                  </a:lnTo>
                  <a:lnTo>
                    <a:pt x="121865" y="1272883"/>
                  </a:lnTo>
                  <a:lnTo>
                    <a:pt x="146032" y="1310268"/>
                  </a:lnTo>
                  <a:lnTo>
                    <a:pt x="172094" y="1346251"/>
                  </a:lnTo>
                  <a:lnTo>
                    <a:pt x="199981" y="1380760"/>
                  </a:lnTo>
                  <a:lnTo>
                    <a:pt x="229622" y="1413725"/>
                  </a:lnTo>
                  <a:lnTo>
                    <a:pt x="260946" y="1445076"/>
                  </a:lnTo>
                  <a:lnTo>
                    <a:pt x="293883" y="1474741"/>
                  </a:lnTo>
                  <a:lnTo>
                    <a:pt x="328363" y="1502651"/>
                  </a:lnTo>
                  <a:lnTo>
                    <a:pt x="364313" y="1528734"/>
                  </a:lnTo>
                  <a:lnTo>
                    <a:pt x="401665" y="1552919"/>
                  </a:lnTo>
                  <a:lnTo>
                    <a:pt x="440347" y="1575137"/>
                  </a:lnTo>
                  <a:lnTo>
                    <a:pt x="480288" y="1595316"/>
                  </a:lnTo>
                  <a:lnTo>
                    <a:pt x="521418" y="1613385"/>
                  </a:lnTo>
                  <a:lnTo>
                    <a:pt x="563666" y="1629275"/>
                  </a:lnTo>
                  <a:lnTo>
                    <a:pt x="606961" y="1642914"/>
                  </a:lnTo>
                  <a:lnTo>
                    <a:pt x="651233" y="1654232"/>
                  </a:lnTo>
                  <a:lnTo>
                    <a:pt x="696411" y="1663157"/>
                  </a:lnTo>
                  <a:lnTo>
                    <a:pt x="742425" y="1669620"/>
                  </a:lnTo>
                  <a:lnTo>
                    <a:pt x="789203" y="1673550"/>
                  </a:lnTo>
                  <a:lnTo>
                    <a:pt x="836676" y="1674876"/>
                  </a:lnTo>
                  <a:lnTo>
                    <a:pt x="884148" y="1673550"/>
                  </a:lnTo>
                  <a:lnTo>
                    <a:pt x="930926" y="1669620"/>
                  </a:lnTo>
                  <a:lnTo>
                    <a:pt x="976940" y="1663157"/>
                  </a:lnTo>
                  <a:lnTo>
                    <a:pt x="1022118" y="1654232"/>
                  </a:lnTo>
                  <a:lnTo>
                    <a:pt x="1066390" y="1642914"/>
                  </a:lnTo>
                  <a:lnTo>
                    <a:pt x="1109685" y="1629275"/>
                  </a:lnTo>
                  <a:lnTo>
                    <a:pt x="1151933" y="1613385"/>
                  </a:lnTo>
                  <a:lnTo>
                    <a:pt x="1193063" y="1595316"/>
                  </a:lnTo>
                  <a:lnTo>
                    <a:pt x="1233004" y="1575137"/>
                  </a:lnTo>
                  <a:lnTo>
                    <a:pt x="1271686" y="1552919"/>
                  </a:lnTo>
                  <a:lnTo>
                    <a:pt x="1309038" y="1528734"/>
                  </a:lnTo>
                  <a:lnTo>
                    <a:pt x="1344988" y="1502651"/>
                  </a:lnTo>
                  <a:lnTo>
                    <a:pt x="1379468" y="1474741"/>
                  </a:lnTo>
                  <a:lnTo>
                    <a:pt x="1412405" y="1445076"/>
                  </a:lnTo>
                  <a:lnTo>
                    <a:pt x="1443729" y="1413725"/>
                  </a:lnTo>
                  <a:lnTo>
                    <a:pt x="1473370" y="1380760"/>
                  </a:lnTo>
                  <a:lnTo>
                    <a:pt x="1501257" y="1346251"/>
                  </a:lnTo>
                  <a:lnTo>
                    <a:pt x="1527319" y="1310268"/>
                  </a:lnTo>
                  <a:lnTo>
                    <a:pt x="1551486" y="1272883"/>
                  </a:lnTo>
                  <a:lnTo>
                    <a:pt x="1573686" y="1234166"/>
                  </a:lnTo>
                  <a:lnTo>
                    <a:pt x="1593850" y="1194188"/>
                  </a:lnTo>
                  <a:lnTo>
                    <a:pt x="1611906" y="1153019"/>
                  </a:lnTo>
                  <a:lnTo>
                    <a:pt x="1627784" y="1110730"/>
                  </a:lnTo>
                  <a:lnTo>
                    <a:pt x="1641413" y="1067392"/>
                  </a:lnTo>
                  <a:lnTo>
                    <a:pt x="1652722" y="1023076"/>
                  </a:lnTo>
                  <a:lnTo>
                    <a:pt x="1661642" y="977851"/>
                  </a:lnTo>
                  <a:lnTo>
                    <a:pt x="1668100" y="931790"/>
                  </a:lnTo>
                  <a:lnTo>
                    <a:pt x="1672027" y="884961"/>
                  </a:lnTo>
                  <a:lnTo>
                    <a:pt x="1673352" y="837438"/>
                  </a:lnTo>
                  <a:lnTo>
                    <a:pt x="1672027" y="789914"/>
                  </a:lnTo>
                  <a:lnTo>
                    <a:pt x="1668100" y="743085"/>
                  </a:lnTo>
                  <a:lnTo>
                    <a:pt x="1661642" y="697024"/>
                  </a:lnTo>
                  <a:lnTo>
                    <a:pt x="1652722" y="651799"/>
                  </a:lnTo>
                  <a:lnTo>
                    <a:pt x="1641413" y="607483"/>
                  </a:lnTo>
                  <a:lnTo>
                    <a:pt x="1627784" y="564145"/>
                  </a:lnTo>
                  <a:lnTo>
                    <a:pt x="1611906" y="521856"/>
                  </a:lnTo>
                  <a:lnTo>
                    <a:pt x="1593850" y="480687"/>
                  </a:lnTo>
                  <a:lnTo>
                    <a:pt x="1573686" y="440709"/>
                  </a:lnTo>
                  <a:lnTo>
                    <a:pt x="1551486" y="401992"/>
                  </a:lnTo>
                  <a:lnTo>
                    <a:pt x="1527319" y="364607"/>
                  </a:lnTo>
                  <a:lnTo>
                    <a:pt x="1501257" y="328624"/>
                  </a:lnTo>
                  <a:lnTo>
                    <a:pt x="1473370" y="294115"/>
                  </a:lnTo>
                  <a:lnTo>
                    <a:pt x="1443729" y="261150"/>
                  </a:lnTo>
                  <a:lnTo>
                    <a:pt x="1412405" y="229799"/>
                  </a:lnTo>
                  <a:lnTo>
                    <a:pt x="1379468" y="200134"/>
                  </a:lnTo>
                  <a:lnTo>
                    <a:pt x="1344988" y="172224"/>
                  </a:lnTo>
                  <a:lnTo>
                    <a:pt x="1309038" y="146141"/>
                  </a:lnTo>
                  <a:lnTo>
                    <a:pt x="1271686" y="121956"/>
                  </a:lnTo>
                  <a:lnTo>
                    <a:pt x="1233004" y="99738"/>
                  </a:lnTo>
                  <a:lnTo>
                    <a:pt x="1193063" y="79559"/>
                  </a:lnTo>
                  <a:lnTo>
                    <a:pt x="1151933" y="61490"/>
                  </a:lnTo>
                  <a:lnTo>
                    <a:pt x="1109685" y="45600"/>
                  </a:lnTo>
                  <a:lnTo>
                    <a:pt x="1066390" y="31961"/>
                  </a:lnTo>
                  <a:lnTo>
                    <a:pt x="1022118" y="20643"/>
                  </a:lnTo>
                  <a:lnTo>
                    <a:pt x="976940" y="11718"/>
                  </a:lnTo>
                  <a:lnTo>
                    <a:pt x="930926" y="5255"/>
                  </a:lnTo>
                  <a:lnTo>
                    <a:pt x="884148" y="1325"/>
                  </a:lnTo>
                  <a:lnTo>
                    <a:pt x="836676" y="0"/>
                  </a:lnTo>
                  <a:close/>
                </a:path>
              </a:pathLst>
            </a:custGeom>
            <a:solidFill>
              <a:srgbClr val="FFFFFF"/>
            </a:solidFill>
          </p:spPr>
          <p:txBody>
            <a:bodyPr wrap="square" lIns="0" tIns="0" rIns="0" bIns="0" rtlCol="0"/>
            <a:lstStyle/>
            <a:p>
              <a:pPr defTabSz="642915"/>
              <a:endParaRPr sz="1266">
                <a:solidFill>
                  <a:prstClr val="black"/>
                </a:solidFill>
                <a:latin typeface="Calibri"/>
              </a:endParaRPr>
            </a:p>
          </p:txBody>
        </p:sp>
        <p:sp>
          <p:nvSpPr>
            <p:cNvPr id="19" name="object 19"/>
            <p:cNvSpPr/>
            <p:nvPr/>
          </p:nvSpPr>
          <p:spPr>
            <a:xfrm>
              <a:off x="929640" y="5713475"/>
              <a:ext cx="1673860" cy="1675130"/>
            </a:xfrm>
            <a:custGeom>
              <a:avLst/>
              <a:gdLst/>
              <a:ahLst/>
              <a:cxnLst/>
              <a:rect l="l" t="t" r="r" b="b"/>
              <a:pathLst>
                <a:path w="1673860" h="1675129">
                  <a:moveTo>
                    <a:pt x="0" y="837438"/>
                  </a:moveTo>
                  <a:lnTo>
                    <a:pt x="1324" y="789914"/>
                  </a:lnTo>
                  <a:lnTo>
                    <a:pt x="5251" y="743085"/>
                  </a:lnTo>
                  <a:lnTo>
                    <a:pt x="11709" y="697024"/>
                  </a:lnTo>
                  <a:lnTo>
                    <a:pt x="20629" y="651799"/>
                  </a:lnTo>
                  <a:lnTo>
                    <a:pt x="31938" y="607483"/>
                  </a:lnTo>
                  <a:lnTo>
                    <a:pt x="45567" y="564145"/>
                  </a:lnTo>
                  <a:lnTo>
                    <a:pt x="61445" y="521856"/>
                  </a:lnTo>
                  <a:lnTo>
                    <a:pt x="79501" y="480687"/>
                  </a:lnTo>
                  <a:lnTo>
                    <a:pt x="99665" y="440709"/>
                  </a:lnTo>
                  <a:lnTo>
                    <a:pt x="121865" y="401992"/>
                  </a:lnTo>
                  <a:lnTo>
                    <a:pt x="146032" y="364607"/>
                  </a:lnTo>
                  <a:lnTo>
                    <a:pt x="172094" y="328624"/>
                  </a:lnTo>
                  <a:lnTo>
                    <a:pt x="199981" y="294115"/>
                  </a:lnTo>
                  <a:lnTo>
                    <a:pt x="229622" y="261150"/>
                  </a:lnTo>
                  <a:lnTo>
                    <a:pt x="260946" y="229799"/>
                  </a:lnTo>
                  <a:lnTo>
                    <a:pt x="293883" y="200134"/>
                  </a:lnTo>
                  <a:lnTo>
                    <a:pt x="328363" y="172224"/>
                  </a:lnTo>
                  <a:lnTo>
                    <a:pt x="364313" y="146141"/>
                  </a:lnTo>
                  <a:lnTo>
                    <a:pt x="401665" y="121956"/>
                  </a:lnTo>
                  <a:lnTo>
                    <a:pt x="440347" y="99738"/>
                  </a:lnTo>
                  <a:lnTo>
                    <a:pt x="480288" y="79559"/>
                  </a:lnTo>
                  <a:lnTo>
                    <a:pt x="521418" y="61490"/>
                  </a:lnTo>
                  <a:lnTo>
                    <a:pt x="563666" y="45600"/>
                  </a:lnTo>
                  <a:lnTo>
                    <a:pt x="606961" y="31961"/>
                  </a:lnTo>
                  <a:lnTo>
                    <a:pt x="651233" y="20643"/>
                  </a:lnTo>
                  <a:lnTo>
                    <a:pt x="696411" y="11718"/>
                  </a:lnTo>
                  <a:lnTo>
                    <a:pt x="742425" y="5255"/>
                  </a:lnTo>
                  <a:lnTo>
                    <a:pt x="789203" y="1325"/>
                  </a:lnTo>
                  <a:lnTo>
                    <a:pt x="836676" y="0"/>
                  </a:lnTo>
                  <a:lnTo>
                    <a:pt x="884148" y="1325"/>
                  </a:lnTo>
                  <a:lnTo>
                    <a:pt x="930926" y="5255"/>
                  </a:lnTo>
                  <a:lnTo>
                    <a:pt x="976940" y="11718"/>
                  </a:lnTo>
                  <a:lnTo>
                    <a:pt x="1022118" y="20643"/>
                  </a:lnTo>
                  <a:lnTo>
                    <a:pt x="1066390" y="31961"/>
                  </a:lnTo>
                  <a:lnTo>
                    <a:pt x="1109685" y="45600"/>
                  </a:lnTo>
                  <a:lnTo>
                    <a:pt x="1151933" y="61490"/>
                  </a:lnTo>
                  <a:lnTo>
                    <a:pt x="1193063" y="79559"/>
                  </a:lnTo>
                  <a:lnTo>
                    <a:pt x="1233004" y="99738"/>
                  </a:lnTo>
                  <a:lnTo>
                    <a:pt x="1271686" y="121956"/>
                  </a:lnTo>
                  <a:lnTo>
                    <a:pt x="1309038" y="146141"/>
                  </a:lnTo>
                  <a:lnTo>
                    <a:pt x="1344988" y="172224"/>
                  </a:lnTo>
                  <a:lnTo>
                    <a:pt x="1379468" y="200134"/>
                  </a:lnTo>
                  <a:lnTo>
                    <a:pt x="1412405" y="229799"/>
                  </a:lnTo>
                  <a:lnTo>
                    <a:pt x="1443729" y="261150"/>
                  </a:lnTo>
                  <a:lnTo>
                    <a:pt x="1473370" y="294115"/>
                  </a:lnTo>
                  <a:lnTo>
                    <a:pt x="1501257" y="328624"/>
                  </a:lnTo>
                  <a:lnTo>
                    <a:pt x="1527319" y="364607"/>
                  </a:lnTo>
                  <a:lnTo>
                    <a:pt x="1551486" y="401992"/>
                  </a:lnTo>
                  <a:lnTo>
                    <a:pt x="1573686" y="440709"/>
                  </a:lnTo>
                  <a:lnTo>
                    <a:pt x="1593850" y="480687"/>
                  </a:lnTo>
                  <a:lnTo>
                    <a:pt x="1611906" y="521856"/>
                  </a:lnTo>
                  <a:lnTo>
                    <a:pt x="1627784" y="564145"/>
                  </a:lnTo>
                  <a:lnTo>
                    <a:pt x="1641413" y="607483"/>
                  </a:lnTo>
                  <a:lnTo>
                    <a:pt x="1652722" y="651799"/>
                  </a:lnTo>
                  <a:lnTo>
                    <a:pt x="1661642" y="697024"/>
                  </a:lnTo>
                  <a:lnTo>
                    <a:pt x="1668100" y="743085"/>
                  </a:lnTo>
                  <a:lnTo>
                    <a:pt x="1672027" y="789914"/>
                  </a:lnTo>
                  <a:lnTo>
                    <a:pt x="1673352" y="837438"/>
                  </a:lnTo>
                  <a:lnTo>
                    <a:pt x="1672027" y="884961"/>
                  </a:lnTo>
                  <a:lnTo>
                    <a:pt x="1668100" y="931790"/>
                  </a:lnTo>
                  <a:lnTo>
                    <a:pt x="1661642" y="977851"/>
                  </a:lnTo>
                  <a:lnTo>
                    <a:pt x="1652722" y="1023076"/>
                  </a:lnTo>
                  <a:lnTo>
                    <a:pt x="1641413" y="1067392"/>
                  </a:lnTo>
                  <a:lnTo>
                    <a:pt x="1627784" y="1110730"/>
                  </a:lnTo>
                  <a:lnTo>
                    <a:pt x="1611906" y="1153019"/>
                  </a:lnTo>
                  <a:lnTo>
                    <a:pt x="1593850" y="1194188"/>
                  </a:lnTo>
                  <a:lnTo>
                    <a:pt x="1573686" y="1234166"/>
                  </a:lnTo>
                  <a:lnTo>
                    <a:pt x="1551486" y="1272883"/>
                  </a:lnTo>
                  <a:lnTo>
                    <a:pt x="1527319" y="1310268"/>
                  </a:lnTo>
                  <a:lnTo>
                    <a:pt x="1501257" y="1346251"/>
                  </a:lnTo>
                  <a:lnTo>
                    <a:pt x="1473370" y="1380760"/>
                  </a:lnTo>
                  <a:lnTo>
                    <a:pt x="1443729" y="1413725"/>
                  </a:lnTo>
                  <a:lnTo>
                    <a:pt x="1412405" y="1445076"/>
                  </a:lnTo>
                  <a:lnTo>
                    <a:pt x="1379468" y="1474741"/>
                  </a:lnTo>
                  <a:lnTo>
                    <a:pt x="1344988" y="1502651"/>
                  </a:lnTo>
                  <a:lnTo>
                    <a:pt x="1309038" y="1528734"/>
                  </a:lnTo>
                  <a:lnTo>
                    <a:pt x="1271686" y="1552919"/>
                  </a:lnTo>
                  <a:lnTo>
                    <a:pt x="1233004" y="1575137"/>
                  </a:lnTo>
                  <a:lnTo>
                    <a:pt x="1193063" y="1595316"/>
                  </a:lnTo>
                  <a:lnTo>
                    <a:pt x="1151933" y="1613385"/>
                  </a:lnTo>
                  <a:lnTo>
                    <a:pt x="1109685" y="1629275"/>
                  </a:lnTo>
                  <a:lnTo>
                    <a:pt x="1066390" y="1642914"/>
                  </a:lnTo>
                  <a:lnTo>
                    <a:pt x="1022118" y="1654232"/>
                  </a:lnTo>
                  <a:lnTo>
                    <a:pt x="976940" y="1663157"/>
                  </a:lnTo>
                  <a:lnTo>
                    <a:pt x="930926" y="1669620"/>
                  </a:lnTo>
                  <a:lnTo>
                    <a:pt x="884148" y="1673550"/>
                  </a:lnTo>
                  <a:lnTo>
                    <a:pt x="836676" y="1674876"/>
                  </a:lnTo>
                  <a:lnTo>
                    <a:pt x="789203" y="1673550"/>
                  </a:lnTo>
                  <a:lnTo>
                    <a:pt x="742425" y="1669620"/>
                  </a:lnTo>
                  <a:lnTo>
                    <a:pt x="696411" y="1663157"/>
                  </a:lnTo>
                  <a:lnTo>
                    <a:pt x="651233" y="1654232"/>
                  </a:lnTo>
                  <a:lnTo>
                    <a:pt x="606961" y="1642914"/>
                  </a:lnTo>
                  <a:lnTo>
                    <a:pt x="563666" y="1629275"/>
                  </a:lnTo>
                  <a:lnTo>
                    <a:pt x="521418" y="1613385"/>
                  </a:lnTo>
                  <a:lnTo>
                    <a:pt x="480288" y="1595316"/>
                  </a:lnTo>
                  <a:lnTo>
                    <a:pt x="440347" y="1575137"/>
                  </a:lnTo>
                  <a:lnTo>
                    <a:pt x="401665" y="1552919"/>
                  </a:lnTo>
                  <a:lnTo>
                    <a:pt x="364313" y="1528734"/>
                  </a:lnTo>
                  <a:lnTo>
                    <a:pt x="328363" y="1502651"/>
                  </a:lnTo>
                  <a:lnTo>
                    <a:pt x="293883" y="1474741"/>
                  </a:lnTo>
                  <a:lnTo>
                    <a:pt x="260946" y="1445076"/>
                  </a:lnTo>
                  <a:lnTo>
                    <a:pt x="229622" y="1413725"/>
                  </a:lnTo>
                  <a:lnTo>
                    <a:pt x="199981" y="1380760"/>
                  </a:lnTo>
                  <a:lnTo>
                    <a:pt x="172094" y="1346251"/>
                  </a:lnTo>
                  <a:lnTo>
                    <a:pt x="146032" y="1310268"/>
                  </a:lnTo>
                  <a:lnTo>
                    <a:pt x="121865" y="1272883"/>
                  </a:lnTo>
                  <a:lnTo>
                    <a:pt x="99665" y="1234166"/>
                  </a:lnTo>
                  <a:lnTo>
                    <a:pt x="79501" y="1194188"/>
                  </a:lnTo>
                  <a:lnTo>
                    <a:pt x="61445" y="1153019"/>
                  </a:lnTo>
                  <a:lnTo>
                    <a:pt x="45567" y="1110730"/>
                  </a:lnTo>
                  <a:lnTo>
                    <a:pt x="31938" y="1067392"/>
                  </a:lnTo>
                  <a:lnTo>
                    <a:pt x="20629" y="1023076"/>
                  </a:lnTo>
                  <a:lnTo>
                    <a:pt x="11709" y="977851"/>
                  </a:lnTo>
                  <a:lnTo>
                    <a:pt x="5251" y="931790"/>
                  </a:lnTo>
                  <a:lnTo>
                    <a:pt x="1324" y="884961"/>
                  </a:lnTo>
                  <a:lnTo>
                    <a:pt x="0" y="837438"/>
                  </a:lnTo>
                  <a:close/>
                </a:path>
              </a:pathLst>
            </a:custGeom>
            <a:ln w="12192">
              <a:solidFill>
                <a:srgbClr val="6FAC46"/>
              </a:solidFill>
            </a:ln>
          </p:spPr>
          <p:txBody>
            <a:bodyPr wrap="square" lIns="0" tIns="0" rIns="0" bIns="0" rtlCol="0"/>
            <a:lstStyle/>
            <a:p>
              <a:pPr defTabSz="642915"/>
              <a:endParaRPr sz="1266">
                <a:solidFill>
                  <a:prstClr val="black"/>
                </a:solidFill>
                <a:latin typeface="Calibri"/>
              </a:endParaRPr>
            </a:p>
          </p:txBody>
        </p:sp>
      </p:grpSp>
      <p:sp>
        <p:nvSpPr>
          <p:cNvPr id="20" name="object 20"/>
          <p:cNvSpPr txBox="1"/>
          <p:nvPr/>
        </p:nvSpPr>
        <p:spPr>
          <a:xfrm>
            <a:off x="640640" y="135517"/>
            <a:ext cx="9565928" cy="528390"/>
          </a:xfrm>
          <a:prstGeom prst="rect">
            <a:avLst/>
          </a:prstGeom>
        </p:spPr>
        <p:txBody>
          <a:bodyPr vert="horz" wrap="square" lIns="0" tIns="8930" rIns="0" bIns="0" rtlCol="0">
            <a:spAutoFit/>
          </a:bodyPr>
          <a:lstStyle/>
          <a:p>
            <a:pPr marL="8929" defTabSz="642915">
              <a:spcBef>
                <a:spcPts val="70"/>
              </a:spcBef>
            </a:pPr>
            <a:r>
              <a:rPr sz="3375" u="heavy" dirty="0">
                <a:solidFill>
                  <a:srgbClr val="1E63C7"/>
                </a:solidFill>
                <a:uFill>
                  <a:solidFill>
                    <a:srgbClr val="1E63C7"/>
                  </a:solidFill>
                </a:uFill>
                <a:latin typeface="Arial"/>
                <a:cs typeface="Arial"/>
              </a:rPr>
              <a:t>INSTITUTIONAL POLICY ON </a:t>
            </a:r>
            <a:r>
              <a:rPr sz="3375" u="heavy" spc="-32" dirty="0">
                <a:solidFill>
                  <a:srgbClr val="1E63C7"/>
                </a:solidFill>
                <a:uFill>
                  <a:solidFill>
                    <a:srgbClr val="1E63C7"/>
                  </a:solidFill>
                </a:uFill>
                <a:latin typeface="Arial"/>
                <a:cs typeface="Arial"/>
              </a:rPr>
              <a:t>SOCIETAL</a:t>
            </a:r>
            <a:r>
              <a:rPr sz="3375" u="heavy" spc="-340" dirty="0">
                <a:solidFill>
                  <a:srgbClr val="1E63C7"/>
                </a:solidFill>
                <a:uFill>
                  <a:solidFill>
                    <a:srgbClr val="1E63C7"/>
                  </a:solidFill>
                </a:uFill>
                <a:latin typeface="Arial"/>
                <a:cs typeface="Arial"/>
              </a:rPr>
              <a:t> </a:t>
            </a:r>
            <a:r>
              <a:rPr sz="3375" u="heavy" spc="-42" dirty="0">
                <a:solidFill>
                  <a:srgbClr val="1E63C7"/>
                </a:solidFill>
                <a:uFill>
                  <a:solidFill>
                    <a:srgbClr val="1E63C7"/>
                  </a:solidFill>
                </a:uFill>
                <a:latin typeface="Arial"/>
                <a:cs typeface="Arial"/>
              </a:rPr>
              <a:t>IMPACT</a:t>
            </a:r>
            <a:endParaRPr sz="3375">
              <a:solidFill>
                <a:prstClr val="black"/>
              </a:solidFill>
              <a:latin typeface="Arial"/>
              <a:cs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5388" y="263400"/>
            <a:ext cx="8184315" cy="1145704"/>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
        <p:nvSpPr>
          <p:cNvPr id="3" name="object 3"/>
          <p:cNvSpPr txBox="1"/>
          <p:nvPr/>
        </p:nvSpPr>
        <p:spPr>
          <a:xfrm>
            <a:off x="1307811" y="1209983"/>
            <a:ext cx="8101013" cy="4027405"/>
          </a:xfrm>
          <a:prstGeom prst="rect">
            <a:avLst/>
          </a:prstGeom>
        </p:spPr>
        <p:txBody>
          <a:bodyPr vert="horz" wrap="square" lIns="0" tIns="161627" rIns="0" bIns="0" rtlCol="0">
            <a:spAutoFit/>
          </a:bodyPr>
          <a:lstStyle/>
          <a:p>
            <a:pPr marL="491115" indent="-482632" defTabSz="642915">
              <a:spcBef>
                <a:spcPts val="1273"/>
              </a:spcBef>
              <a:buFont typeface="Wingdings"/>
              <a:buChar char=""/>
              <a:tabLst>
                <a:tab pos="491562" algn="l"/>
              </a:tabLst>
            </a:pPr>
            <a:r>
              <a:rPr sz="3375" spc="-429" dirty="0">
                <a:solidFill>
                  <a:prstClr val="black"/>
                </a:solidFill>
                <a:latin typeface="Arial"/>
                <a:cs typeface="Arial"/>
              </a:rPr>
              <a:t>Cherry </a:t>
            </a:r>
            <a:r>
              <a:rPr sz="3375" spc="-299" dirty="0">
                <a:solidFill>
                  <a:prstClr val="black"/>
                </a:solidFill>
                <a:latin typeface="Arial"/>
                <a:cs typeface="Arial"/>
              </a:rPr>
              <a:t>picking </a:t>
            </a:r>
            <a:r>
              <a:rPr sz="3375" spc="-264" dirty="0">
                <a:solidFill>
                  <a:prstClr val="black"/>
                </a:solidFill>
                <a:latin typeface="Arial"/>
                <a:cs typeface="Arial"/>
              </a:rPr>
              <a:t>from </a:t>
            </a:r>
            <a:r>
              <a:rPr sz="3375" spc="-179" dirty="0">
                <a:solidFill>
                  <a:prstClr val="black"/>
                </a:solidFill>
                <a:latin typeface="Arial"/>
                <a:cs typeface="Arial"/>
              </a:rPr>
              <a:t>institutional </a:t>
            </a:r>
            <a:r>
              <a:rPr sz="3375" spc="-281" dirty="0">
                <a:solidFill>
                  <a:prstClr val="black"/>
                </a:solidFill>
                <a:latin typeface="Arial"/>
                <a:cs typeface="Arial"/>
              </a:rPr>
              <a:t>policy </a:t>
            </a:r>
            <a:r>
              <a:rPr sz="3375" spc="-302" dirty="0">
                <a:solidFill>
                  <a:prstClr val="black"/>
                </a:solidFill>
                <a:latin typeface="Arial"/>
                <a:cs typeface="Arial"/>
              </a:rPr>
              <a:t>plan</a:t>
            </a:r>
            <a:r>
              <a:rPr sz="3375" spc="-253" dirty="0">
                <a:solidFill>
                  <a:prstClr val="black"/>
                </a:solidFill>
                <a:latin typeface="Arial"/>
                <a:cs typeface="Arial"/>
              </a:rPr>
              <a:t> </a:t>
            </a:r>
            <a:r>
              <a:rPr sz="3375" spc="-383" dirty="0">
                <a:solidFill>
                  <a:prstClr val="black"/>
                </a:solidFill>
                <a:latin typeface="Arial"/>
                <a:cs typeface="Arial"/>
              </a:rPr>
              <a:t>(2015)</a:t>
            </a:r>
            <a:endParaRPr sz="3375">
              <a:solidFill>
                <a:prstClr val="black"/>
              </a:solidFill>
              <a:latin typeface="Arial"/>
              <a:cs typeface="Arial"/>
            </a:endParaRPr>
          </a:p>
          <a:p>
            <a:pPr marL="788017" lvl="1" indent="-321903" defTabSz="642915">
              <a:spcBef>
                <a:spcPts val="696"/>
              </a:spcBef>
              <a:buFontTx/>
              <a:buChar char="•"/>
              <a:tabLst>
                <a:tab pos="788017" algn="l"/>
                <a:tab pos="788463" algn="l"/>
              </a:tabLst>
            </a:pPr>
            <a:r>
              <a:rPr sz="1969" spc="-295" dirty="0">
                <a:solidFill>
                  <a:prstClr val="black"/>
                </a:solidFill>
                <a:latin typeface="Arial"/>
                <a:cs typeface="Arial"/>
              </a:rPr>
              <a:t>Roadmap </a:t>
            </a:r>
            <a:r>
              <a:rPr sz="1969" spc="-112" dirty="0">
                <a:solidFill>
                  <a:prstClr val="black"/>
                </a:solidFill>
                <a:latin typeface="Arial"/>
                <a:cs typeface="Arial"/>
              </a:rPr>
              <a:t>of </a:t>
            </a:r>
            <a:r>
              <a:rPr sz="1969" spc="-193" dirty="0">
                <a:solidFill>
                  <a:prstClr val="black"/>
                </a:solidFill>
                <a:latin typeface="Arial"/>
                <a:cs typeface="Arial"/>
              </a:rPr>
              <a:t>possible </a:t>
            </a:r>
            <a:r>
              <a:rPr sz="1969" spc="-264" dirty="0">
                <a:solidFill>
                  <a:prstClr val="black"/>
                </a:solidFill>
                <a:latin typeface="Arial"/>
                <a:cs typeface="Arial"/>
              </a:rPr>
              <a:t>changes </a:t>
            </a:r>
            <a:r>
              <a:rPr sz="1969" spc="-190" dirty="0">
                <a:solidFill>
                  <a:prstClr val="black"/>
                </a:solidFill>
                <a:latin typeface="Arial"/>
                <a:cs typeface="Arial"/>
              </a:rPr>
              <a:t>(no </a:t>
            </a:r>
            <a:r>
              <a:rPr sz="1969" spc="-95" dirty="0">
                <a:solidFill>
                  <a:prstClr val="black"/>
                </a:solidFill>
                <a:latin typeface="Arial"/>
                <a:cs typeface="Arial"/>
              </a:rPr>
              <a:t>staff </a:t>
            </a:r>
            <a:r>
              <a:rPr sz="1969" spc="-161" dirty="0">
                <a:solidFill>
                  <a:prstClr val="black"/>
                </a:solidFill>
                <a:latin typeface="Arial"/>
                <a:cs typeface="Arial"/>
              </a:rPr>
              <a:t>or</a:t>
            </a:r>
            <a:r>
              <a:rPr sz="1969" spc="-225" dirty="0">
                <a:solidFill>
                  <a:prstClr val="black"/>
                </a:solidFill>
                <a:latin typeface="Arial"/>
                <a:cs typeface="Arial"/>
              </a:rPr>
              <a:t> </a:t>
            </a:r>
            <a:r>
              <a:rPr sz="1969" spc="-176" dirty="0">
                <a:solidFill>
                  <a:prstClr val="black"/>
                </a:solidFill>
                <a:latin typeface="Arial"/>
                <a:cs typeface="Arial"/>
              </a:rPr>
              <a:t>funds)</a:t>
            </a:r>
            <a:endParaRPr sz="1969">
              <a:solidFill>
                <a:prstClr val="black"/>
              </a:solidFill>
              <a:latin typeface="Arial"/>
              <a:cs typeface="Arial"/>
            </a:endParaRPr>
          </a:p>
          <a:p>
            <a:pPr marL="788017" lvl="1" indent="-321903" defTabSz="642915">
              <a:spcBef>
                <a:spcPts val="471"/>
              </a:spcBef>
              <a:buFontTx/>
              <a:buChar char="•"/>
              <a:tabLst>
                <a:tab pos="788017" algn="l"/>
                <a:tab pos="788463" algn="l"/>
              </a:tabLst>
            </a:pPr>
            <a:r>
              <a:rPr sz="1969" spc="-337" dirty="0">
                <a:solidFill>
                  <a:prstClr val="black"/>
                </a:solidFill>
                <a:latin typeface="Arial"/>
                <a:cs typeface="Arial"/>
              </a:rPr>
              <a:t>Common </a:t>
            </a:r>
            <a:r>
              <a:rPr sz="1969" spc="-193" dirty="0">
                <a:solidFill>
                  <a:prstClr val="black"/>
                </a:solidFill>
                <a:latin typeface="Arial"/>
                <a:cs typeface="Arial"/>
              </a:rPr>
              <a:t>understanding: </a:t>
            </a:r>
            <a:r>
              <a:rPr sz="1969" spc="-158" dirty="0">
                <a:solidFill>
                  <a:prstClr val="black"/>
                </a:solidFill>
                <a:latin typeface="Arial"/>
                <a:cs typeface="Arial"/>
              </a:rPr>
              <a:t>valorisation/value </a:t>
            </a:r>
            <a:r>
              <a:rPr sz="1969" spc="-172" dirty="0">
                <a:solidFill>
                  <a:prstClr val="black"/>
                </a:solidFill>
                <a:latin typeface="Arial"/>
                <a:cs typeface="Arial"/>
              </a:rPr>
              <a:t>creation </a:t>
            </a:r>
            <a:r>
              <a:rPr sz="1969" spc="-260" dirty="0">
                <a:solidFill>
                  <a:prstClr val="black"/>
                </a:solidFill>
                <a:latin typeface="Arial"/>
                <a:cs typeface="Arial"/>
              </a:rPr>
              <a:t>&gt;</a:t>
            </a:r>
            <a:r>
              <a:rPr sz="1969" spc="-84" dirty="0">
                <a:solidFill>
                  <a:prstClr val="black"/>
                </a:solidFill>
                <a:latin typeface="Arial"/>
                <a:cs typeface="Arial"/>
              </a:rPr>
              <a:t> </a:t>
            </a:r>
            <a:r>
              <a:rPr sz="1969" spc="-183" dirty="0">
                <a:solidFill>
                  <a:prstClr val="black"/>
                </a:solidFill>
                <a:latin typeface="Arial"/>
                <a:cs typeface="Arial"/>
              </a:rPr>
              <a:t>impact</a:t>
            </a:r>
            <a:endParaRPr sz="1969">
              <a:solidFill>
                <a:prstClr val="black"/>
              </a:solidFill>
              <a:latin typeface="Arial"/>
              <a:cs typeface="Arial"/>
            </a:endParaRPr>
          </a:p>
          <a:p>
            <a:pPr marL="788017" lvl="1" indent="-321903" defTabSz="642915">
              <a:spcBef>
                <a:spcPts val="475"/>
              </a:spcBef>
              <a:buFontTx/>
              <a:buChar char="•"/>
              <a:tabLst>
                <a:tab pos="788017" algn="l"/>
                <a:tab pos="788463" algn="l"/>
              </a:tabLst>
            </a:pPr>
            <a:r>
              <a:rPr sz="1969" spc="-278" dirty="0">
                <a:solidFill>
                  <a:prstClr val="black"/>
                </a:solidFill>
                <a:latin typeface="Arial"/>
                <a:cs typeface="Arial"/>
              </a:rPr>
              <a:t>Taxonomy </a:t>
            </a:r>
            <a:r>
              <a:rPr sz="1969" spc="-112" dirty="0">
                <a:solidFill>
                  <a:prstClr val="black"/>
                </a:solidFill>
                <a:latin typeface="Arial"/>
                <a:cs typeface="Arial"/>
              </a:rPr>
              <a:t>of </a:t>
            </a:r>
            <a:r>
              <a:rPr sz="1969" spc="-214" dirty="0">
                <a:solidFill>
                  <a:prstClr val="black"/>
                </a:solidFill>
                <a:latin typeface="Arial"/>
                <a:cs typeface="Arial"/>
              </a:rPr>
              <a:t>pathways </a:t>
            </a:r>
            <a:r>
              <a:rPr sz="1969" spc="-105" dirty="0">
                <a:solidFill>
                  <a:prstClr val="black"/>
                </a:solidFill>
                <a:latin typeface="Arial"/>
                <a:cs typeface="Arial"/>
              </a:rPr>
              <a:t>to</a:t>
            </a:r>
            <a:r>
              <a:rPr sz="1969" spc="-295" dirty="0">
                <a:solidFill>
                  <a:prstClr val="black"/>
                </a:solidFill>
                <a:latin typeface="Arial"/>
                <a:cs typeface="Arial"/>
              </a:rPr>
              <a:t> </a:t>
            </a:r>
            <a:r>
              <a:rPr sz="1969" spc="-183" dirty="0">
                <a:solidFill>
                  <a:prstClr val="black"/>
                </a:solidFill>
                <a:latin typeface="Arial"/>
                <a:cs typeface="Arial"/>
              </a:rPr>
              <a:t>impact</a:t>
            </a:r>
            <a:endParaRPr sz="1969">
              <a:solidFill>
                <a:prstClr val="black"/>
              </a:solidFill>
              <a:latin typeface="Arial"/>
              <a:cs typeface="Arial"/>
            </a:endParaRPr>
          </a:p>
          <a:p>
            <a:pPr marL="321457" lvl="1" defTabSz="642915">
              <a:spcBef>
                <a:spcPts val="25"/>
              </a:spcBef>
              <a:buFont typeface="Arial"/>
              <a:buChar char="•"/>
            </a:pPr>
            <a:endParaRPr sz="2953">
              <a:solidFill>
                <a:prstClr val="black"/>
              </a:solidFill>
              <a:latin typeface="Arial"/>
              <a:cs typeface="Arial"/>
            </a:endParaRPr>
          </a:p>
          <a:p>
            <a:pPr marL="346459" indent="-337977" defTabSz="642915">
              <a:buFont typeface="Wingdings"/>
              <a:buChar char=""/>
              <a:tabLst>
                <a:tab pos="346906" algn="l"/>
              </a:tabLst>
            </a:pPr>
            <a:r>
              <a:rPr sz="3375" spc="-334" dirty="0">
                <a:solidFill>
                  <a:prstClr val="black"/>
                </a:solidFill>
                <a:latin typeface="Arial"/>
                <a:cs typeface="Arial"/>
              </a:rPr>
              <a:t>Link </a:t>
            </a:r>
            <a:r>
              <a:rPr sz="3375" spc="-183" dirty="0">
                <a:solidFill>
                  <a:prstClr val="black"/>
                </a:solidFill>
                <a:latin typeface="Arial"/>
                <a:cs typeface="Arial"/>
              </a:rPr>
              <a:t>with </a:t>
            </a:r>
            <a:r>
              <a:rPr sz="3375" spc="-865" dirty="0">
                <a:solidFill>
                  <a:prstClr val="black"/>
                </a:solidFill>
                <a:latin typeface="Arial"/>
                <a:cs typeface="Arial"/>
              </a:rPr>
              <a:t>SSH</a:t>
            </a:r>
            <a:r>
              <a:rPr sz="3375" spc="-851" dirty="0">
                <a:solidFill>
                  <a:prstClr val="black"/>
                </a:solidFill>
                <a:latin typeface="Arial"/>
                <a:cs typeface="Arial"/>
              </a:rPr>
              <a:t> </a:t>
            </a:r>
            <a:r>
              <a:rPr sz="3375" spc="-274" dirty="0">
                <a:solidFill>
                  <a:prstClr val="black"/>
                </a:solidFill>
                <a:latin typeface="Arial"/>
                <a:cs typeface="Arial"/>
              </a:rPr>
              <a:t>strategy</a:t>
            </a:r>
            <a:endParaRPr sz="3375">
              <a:solidFill>
                <a:prstClr val="black"/>
              </a:solidFill>
              <a:latin typeface="Arial"/>
              <a:cs typeface="Arial"/>
            </a:endParaRPr>
          </a:p>
          <a:p>
            <a:pPr marL="346459" indent="-337977" defTabSz="642915">
              <a:spcBef>
                <a:spcPts val="812"/>
              </a:spcBef>
              <a:buFont typeface="Wingdings"/>
              <a:buChar char=""/>
              <a:tabLst>
                <a:tab pos="346906" algn="l"/>
              </a:tabLst>
            </a:pPr>
            <a:r>
              <a:rPr sz="3375" spc="-229" dirty="0">
                <a:solidFill>
                  <a:prstClr val="black"/>
                </a:solidFill>
                <a:latin typeface="Arial"/>
                <a:cs typeface="Arial"/>
              </a:rPr>
              <a:t>Interdisciplinarity, </a:t>
            </a:r>
            <a:r>
              <a:rPr sz="3375" spc="-436" dirty="0">
                <a:solidFill>
                  <a:prstClr val="black"/>
                </a:solidFill>
                <a:latin typeface="Arial"/>
                <a:cs typeface="Arial"/>
              </a:rPr>
              <a:t>even</a:t>
            </a:r>
            <a:r>
              <a:rPr sz="3375" spc="-352" dirty="0">
                <a:solidFill>
                  <a:prstClr val="black"/>
                </a:solidFill>
                <a:latin typeface="Arial"/>
                <a:cs typeface="Arial"/>
              </a:rPr>
              <a:t> </a:t>
            </a:r>
            <a:r>
              <a:rPr sz="3375" spc="-239" dirty="0">
                <a:solidFill>
                  <a:prstClr val="black"/>
                </a:solidFill>
                <a:latin typeface="Arial"/>
                <a:cs typeface="Arial"/>
              </a:rPr>
              <a:t>transdisciplinarity</a:t>
            </a:r>
            <a:endParaRPr sz="3375">
              <a:solidFill>
                <a:prstClr val="black"/>
              </a:solidFill>
              <a:latin typeface="Arial"/>
              <a:cs typeface="Arial"/>
            </a:endParaRPr>
          </a:p>
          <a:p>
            <a:pPr marL="346459" indent="-337977" defTabSz="642915">
              <a:spcBef>
                <a:spcPts val="812"/>
              </a:spcBef>
              <a:buFont typeface="Wingdings"/>
              <a:buChar char=""/>
              <a:tabLst>
                <a:tab pos="346906" algn="l"/>
              </a:tabLst>
            </a:pPr>
            <a:r>
              <a:rPr sz="3375" spc="-566" dirty="0">
                <a:solidFill>
                  <a:prstClr val="black"/>
                </a:solidFill>
                <a:latin typeface="Arial"/>
                <a:cs typeface="Arial"/>
              </a:rPr>
              <a:t>Open</a:t>
            </a:r>
            <a:r>
              <a:rPr sz="3375" spc="-271" dirty="0">
                <a:solidFill>
                  <a:prstClr val="black"/>
                </a:solidFill>
                <a:latin typeface="Arial"/>
                <a:cs typeface="Arial"/>
              </a:rPr>
              <a:t> </a:t>
            </a:r>
            <a:r>
              <a:rPr sz="3375" spc="-411" dirty="0">
                <a:solidFill>
                  <a:prstClr val="black"/>
                </a:solidFill>
                <a:latin typeface="Arial"/>
                <a:cs typeface="Arial"/>
              </a:rPr>
              <a:t>science</a:t>
            </a:r>
            <a:endParaRPr sz="3375">
              <a:solidFill>
                <a:prstClr val="black"/>
              </a:solidFill>
              <a:latin typeface="Arial"/>
              <a:cs typeface="Arial"/>
            </a:endParaRPr>
          </a:p>
        </p:txBody>
      </p:sp>
      <p:sp>
        <p:nvSpPr>
          <p:cNvPr id="4" name="object 4"/>
          <p:cNvSpPr txBox="1">
            <a:spLocks noGrp="1"/>
          </p:cNvSpPr>
          <p:nvPr>
            <p:ph type="sldNum" sz="quarter" idx="7"/>
          </p:nvPr>
        </p:nvSpPr>
        <p:spPr>
          <a:xfrm>
            <a:off x="7983899" y="4489701"/>
            <a:ext cx="157006" cy="179536"/>
          </a:xfrm>
          <a:prstGeom prst="rect">
            <a:avLst/>
          </a:prstGeom>
        </p:spPr>
        <p:txBody>
          <a:bodyPr vert="horz" wrap="square" lIns="0" tIns="0" rIns="0" bIns="0" rtlCol="0">
            <a:spAutoFit/>
          </a:bodyPr>
          <a:lstStyle/>
          <a:p>
            <a:pPr marL="26788" defTabSz="642915">
              <a:lnSpc>
                <a:spcPts val="1396"/>
              </a:lnSpc>
            </a:pPr>
            <a:fld id="{81D60167-4931-47E6-BA6A-407CBD079E47}" type="slidenum">
              <a:rPr dirty="0"/>
              <a:pPr marL="26788" defTabSz="642915">
                <a:lnSpc>
                  <a:spcPts val="1396"/>
                </a:lnSpc>
              </a:pPr>
              <a:t>77</a:t>
            </a:fld>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5388" y="263400"/>
            <a:ext cx="8184315" cy="1145704"/>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
        <p:nvSpPr>
          <p:cNvPr id="3" name="object 3"/>
          <p:cNvSpPr txBox="1"/>
          <p:nvPr/>
        </p:nvSpPr>
        <p:spPr>
          <a:xfrm>
            <a:off x="1307811" y="1448240"/>
            <a:ext cx="7527727" cy="3911028"/>
          </a:xfrm>
          <a:prstGeom prst="rect">
            <a:avLst/>
          </a:prstGeom>
        </p:spPr>
        <p:txBody>
          <a:bodyPr vert="horz" wrap="square" lIns="0" tIns="162073" rIns="0" bIns="0" rtlCol="0">
            <a:spAutoFit/>
          </a:bodyPr>
          <a:lstStyle/>
          <a:p>
            <a:pPr marL="491115" indent="-482632" defTabSz="642915">
              <a:spcBef>
                <a:spcPts val="1275"/>
              </a:spcBef>
              <a:buFont typeface="Wingdings"/>
              <a:buChar char=""/>
              <a:tabLst>
                <a:tab pos="491562" algn="l"/>
              </a:tabLst>
            </a:pPr>
            <a:r>
              <a:rPr sz="3375" spc="-236" dirty="0">
                <a:solidFill>
                  <a:prstClr val="black"/>
                </a:solidFill>
                <a:latin typeface="Arial"/>
                <a:cs typeface="Arial"/>
              </a:rPr>
              <a:t>Different </a:t>
            </a:r>
            <a:r>
              <a:rPr sz="3375" spc="-397" dirty="0">
                <a:solidFill>
                  <a:prstClr val="black"/>
                </a:solidFill>
                <a:latin typeface="Arial"/>
                <a:cs typeface="Arial"/>
              </a:rPr>
              <a:t>approach </a:t>
            </a:r>
            <a:r>
              <a:rPr sz="3375" spc="-176" dirty="0">
                <a:solidFill>
                  <a:prstClr val="black"/>
                </a:solidFill>
                <a:latin typeface="Arial"/>
                <a:cs typeface="Arial"/>
              </a:rPr>
              <a:t>to</a:t>
            </a:r>
            <a:r>
              <a:rPr sz="3375" spc="-221" dirty="0">
                <a:solidFill>
                  <a:prstClr val="black"/>
                </a:solidFill>
                <a:latin typeface="Arial"/>
                <a:cs typeface="Arial"/>
              </a:rPr>
              <a:t> </a:t>
            </a:r>
            <a:r>
              <a:rPr sz="3375" spc="-422" dirty="0">
                <a:solidFill>
                  <a:prstClr val="black"/>
                </a:solidFill>
                <a:latin typeface="Arial"/>
                <a:cs typeface="Arial"/>
              </a:rPr>
              <a:t>assessment</a:t>
            </a:r>
            <a:endParaRPr sz="3375">
              <a:solidFill>
                <a:prstClr val="black"/>
              </a:solidFill>
              <a:latin typeface="Arial"/>
              <a:cs typeface="Arial"/>
            </a:endParaRPr>
          </a:p>
          <a:p>
            <a:pPr marL="788017" lvl="1" indent="-321903" defTabSz="642915">
              <a:spcBef>
                <a:spcPts val="700"/>
              </a:spcBef>
              <a:buFontTx/>
              <a:buChar char="•"/>
              <a:tabLst>
                <a:tab pos="788017" algn="l"/>
                <a:tab pos="788463" algn="l"/>
              </a:tabLst>
            </a:pPr>
            <a:r>
              <a:rPr sz="1969" spc="-232" dirty="0">
                <a:solidFill>
                  <a:prstClr val="black"/>
                </a:solidFill>
                <a:latin typeface="Arial"/>
                <a:cs typeface="Arial"/>
              </a:rPr>
              <a:t>Responsible </a:t>
            </a:r>
            <a:r>
              <a:rPr sz="1969" spc="-267" dirty="0">
                <a:solidFill>
                  <a:prstClr val="black"/>
                </a:solidFill>
                <a:latin typeface="Arial"/>
                <a:cs typeface="Arial"/>
              </a:rPr>
              <a:t>use </a:t>
            </a:r>
            <a:r>
              <a:rPr sz="1969" spc="-112" dirty="0">
                <a:solidFill>
                  <a:prstClr val="black"/>
                </a:solidFill>
                <a:latin typeface="Arial"/>
                <a:cs typeface="Arial"/>
              </a:rPr>
              <a:t>of </a:t>
            </a:r>
            <a:r>
              <a:rPr sz="1969" spc="-161" dirty="0">
                <a:solidFill>
                  <a:prstClr val="black"/>
                </a:solidFill>
                <a:latin typeface="Arial"/>
                <a:cs typeface="Arial"/>
              </a:rPr>
              <a:t>indicators </a:t>
            </a:r>
            <a:r>
              <a:rPr sz="1969" spc="-246" dirty="0">
                <a:solidFill>
                  <a:prstClr val="black"/>
                </a:solidFill>
                <a:latin typeface="Arial"/>
                <a:cs typeface="Arial"/>
              </a:rPr>
              <a:t>and </a:t>
            </a:r>
            <a:r>
              <a:rPr sz="1969" spc="-179" dirty="0">
                <a:solidFill>
                  <a:prstClr val="black"/>
                </a:solidFill>
                <a:latin typeface="Arial"/>
                <a:cs typeface="Arial"/>
              </a:rPr>
              <a:t>descriptors </a:t>
            </a:r>
            <a:r>
              <a:rPr sz="1969" spc="-165" dirty="0">
                <a:solidFill>
                  <a:prstClr val="black"/>
                </a:solidFill>
                <a:latin typeface="Arial"/>
                <a:cs typeface="Arial"/>
              </a:rPr>
              <a:t>(signing </a:t>
            </a:r>
            <a:r>
              <a:rPr sz="1969" spc="-411" dirty="0">
                <a:solidFill>
                  <a:prstClr val="black"/>
                </a:solidFill>
                <a:latin typeface="Arial"/>
                <a:cs typeface="Arial"/>
              </a:rPr>
              <a:t>DORA)</a:t>
            </a:r>
            <a:endParaRPr sz="1969">
              <a:solidFill>
                <a:prstClr val="black"/>
              </a:solidFill>
              <a:latin typeface="Arial"/>
              <a:cs typeface="Arial"/>
            </a:endParaRPr>
          </a:p>
          <a:p>
            <a:pPr marL="788017" lvl="1" indent="-321903" defTabSz="642915">
              <a:spcBef>
                <a:spcPts val="471"/>
              </a:spcBef>
              <a:buFontTx/>
              <a:buChar char="•"/>
              <a:tabLst>
                <a:tab pos="788017" algn="l"/>
                <a:tab pos="788463" algn="l"/>
              </a:tabLst>
            </a:pPr>
            <a:r>
              <a:rPr sz="1969" spc="-302" dirty="0">
                <a:solidFill>
                  <a:prstClr val="black"/>
                </a:solidFill>
                <a:latin typeface="Arial"/>
                <a:cs typeface="Arial"/>
              </a:rPr>
              <a:t>New </a:t>
            </a:r>
            <a:r>
              <a:rPr sz="1969" spc="-214" dirty="0">
                <a:solidFill>
                  <a:prstClr val="black"/>
                </a:solidFill>
                <a:latin typeface="Arial"/>
                <a:cs typeface="Arial"/>
              </a:rPr>
              <a:t>career </a:t>
            </a:r>
            <a:r>
              <a:rPr sz="1969" spc="-246" dirty="0">
                <a:solidFill>
                  <a:prstClr val="black"/>
                </a:solidFill>
                <a:latin typeface="Arial"/>
                <a:cs typeface="Arial"/>
              </a:rPr>
              <a:t>and </a:t>
            </a:r>
            <a:r>
              <a:rPr sz="1969" spc="-200" dirty="0">
                <a:solidFill>
                  <a:prstClr val="black"/>
                </a:solidFill>
                <a:latin typeface="Arial"/>
                <a:cs typeface="Arial"/>
              </a:rPr>
              <a:t>progression </a:t>
            </a:r>
            <a:r>
              <a:rPr sz="1969" spc="-214" dirty="0">
                <a:solidFill>
                  <a:prstClr val="black"/>
                </a:solidFill>
                <a:latin typeface="Arial"/>
                <a:cs typeface="Arial"/>
              </a:rPr>
              <a:t>model </a:t>
            </a:r>
            <a:r>
              <a:rPr sz="1969" spc="-98" dirty="0">
                <a:solidFill>
                  <a:prstClr val="black"/>
                </a:solidFill>
                <a:latin typeface="Arial"/>
                <a:cs typeface="Arial"/>
              </a:rPr>
              <a:t>for</a:t>
            </a:r>
            <a:r>
              <a:rPr sz="1969" spc="7" dirty="0">
                <a:solidFill>
                  <a:prstClr val="black"/>
                </a:solidFill>
                <a:latin typeface="Arial"/>
                <a:cs typeface="Arial"/>
              </a:rPr>
              <a:t> </a:t>
            </a:r>
            <a:r>
              <a:rPr sz="1969" spc="-200" dirty="0">
                <a:solidFill>
                  <a:prstClr val="black"/>
                </a:solidFill>
                <a:latin typeface="Arial"/>
                <a:cs typeface="Arial"/>
              </a:rPr>
              <a:t>professors</a:t>
            </a:r>
            <a:endParaRPr sz="1969">
              <a:solidFill>
                <a:prstClr val="black"/>
              </a:solidFill>
              <a:latin typeface="Arial"/>
              <a:cs typeface="Arial"/>
            </a:endParaRPr>
          </a:p>
          <a:p>
            <a:pPr marL="788017" lvl="1" indent="-321903" defTabSz="642915">
              <a:spcBef>
                <a:spcPts val="471"/>
              </a:spcBef>
              <a:buFontTx/>
              <a:buChar char="•"/>
              <a:tabLst>
                <a:tab pos="788017" algn="l"/>
                <a:tab pos="788463" algn="l"/>
              </a:tabLst>
            </a:pPr>
            <a:r>
              <a:rPr sz="1969" spc="-278" dirty="0">
                <a:solidFill>
                  <a:prstClr val="black"/>
                </a:solidFill>
                <a:latin typeface="Arial"/>
                <a:cs typeface="Arial"/>
              </a:rPr>
              <a:t>Group </a:t>
            </a:r>
            <a:r>
              <a:rPr sz="1969" spc="-151" dirty="0">
                <a:solidFill>
                  <a:prstClr val="black"/>
                </a:solidFill>
                <a:latin typeface="Arial"/>
                <a:cs typeface="Arial"/>
              </a:rPr>
              <a:t>level </a:t>
            </a:r>
            <a:r>
              <a:rPr sz="1969" spc="-183" dirty="0">
                <a:solidFill>
                  <a:prstClr val="black"/>
                </a:solidFill>
                <a:latin typeface="Arial"/>
                <a:cs typeface="Arial"/>
              </a:rPr>
              <a:t>instead </a:t>
            </a:r>
            <a:r>
              <a:rPr sz="1969" spc="-112" dirty="0">
                <a:solidFill>
                  <a:prstClr val="black"/>
                </a:solidFill>
                <a:latin typeface="Arial"/>
                <a:cs typeface="Arial"/>
              </a:rPr>
              <a:t>of</a:t>
            </a:r>
            <a:r>
              <a:rPr sz="1969" spc="-239" dirty="0">
                <a:solidFill>
                  <a:prstClr val="black"/>
                </a:solidFill>
                <a:latin typeface="Arial"/>
                <a:cs typeface="Arial"/>
              </a:rPr>
              <a:t> </a:t>
            </a:r>
            <a:r>
              <a:rPr sz="1969" spc="-143" dirty="0">
                <a:solidFill>
                  <a:prstClr val="black"/>
                </a:solidFill>
                <a:latin typeface="Arial"/>
                <a:cs typeface="Arial"/>
              </a:rPr>
              <a:t>individual</a:t>
            </a:r>
            <a:endParaRPr sz="1969">
              <a:solidFill>
                <a:prstClr val="black"/>
              </a:solidFill>
              <a:latin typeface="Arial"/>
              <a:cs typeface="Arial"/>
            </a:endParaRPr>
          </a:p>
          <a:p>
            <a:pPr marL="788017" lvl="1" indent="-321903" defTabSz="642915">
              <a:spcBef>
                <a:spcPts val="475"/>
              </a:spcBef>
              <a:buFontTx/>
              <a:buChar char="•"/>
              <a:tabLst>
                <a:tab pos="788017" algn="l"/>
                <a:tab pos="788463" algn="l"/>
              </a:tabLst>
            </a:pPr>
            <a:r>
              <a:rPr sz="1969" spc="-366" dirty="0">
                <a:solidFill>
                  <a:prstClr val="black"/>
                </a:solidFill>
                <a:latin typeface="Arial"/>
                <a:cs typeface="Arial"/>
              </a:rPr>
              <a:t>Case </a:t>
            </a:r>
            <a:r>
              <a:rPr sz="1969" spc="-186" dirty="0">
                <a:solidFill>
                  <a:prstClr val="black"/>
                </a:solidFill>
                <a:latin typeface="Arial"/>
                <a:cs typeface="Arial"/>
              </a:rPr>
              <a:t>studies: </a:t>
            </a:r>
            <a:r>
              <a:rPr sz="1969" spc="-176" dirty="0">
                <a:solidFill>
                  <a:prstClr val="black"/>
                </a:solidFill>
                <a:latin typeface="Arial"/>
                <a:cs typeface="Arial"/>
              </a:rPr>
              <a:t>narratives, </a:t>
            </a:r>
            <a:r>
              <a:rPr sz="1969" spc="-211" dirty="0">
                <a:solidFill>
                  <a:prstClr val="black"/>
                </a:solidFill>
                <a:latin typeface="Arial"/>
                <a:cs typeface="Arial"/>
              </a:rPr>
              <a:t>focus </a:t>
            </a:r>
            <a:r>
              <a:rPr sz="1969" spc="-239" dirty="0">
                <a:solidFill>
                  <a:prstClr val="black"/>
                </a:solidFill>
                <a:latin typeface="Arial"/>
                <a:cs typeface="Arial"/>
              </a:rPr>
              <a:t>on </a:t>
            </a:r>
            <a:r>
              <a:rPr sz="1969" spc="-246" dirty="0">
                <a:solidFill>
                  <a:prstClr val="black"/>
                </a:solidFill>
                <a:latin typeface="Arial"/>
                <a:cs typeface="Arial"/>
              </a:rPr>
              <a:t>process </a:t>
            </a:r>
            <a:r>
              <a:rPr sz="1969" spc="-376" dirty="0">
                <a:solidFill>
                  <a:prstClr val="black"/>
                </a:solidFill>
                <a:latin typeface="Arial"/>
                <a:cs typeface="Arial"/>
              </a:rPr>
              <a:t>&amp; </a:t>
            </a:r>
            <a:r>
              <a:rPr sz="1969" spc="-155" dirty="0">
                <a:solidFill>
                  <a:prstClr val="black"/>
                </a:solidFill>
                <a:latin typeface="Arial"/>
                <a:cs typeface="Arial"/>
              </a:rPr>
              <a:t>interactions </a:t>
            </a:r>
            <a:r>
              <a:rPr sz="1969" spc="-214" dirty="0">
                <a:solidFill>
                  <a:prstClr val="black"/>
                </a:solidFill>
                <a:latin typeface="Arial"/>
                <a:cs typeface="Arial"/>
              </a:rPr>
              <a:t>(research </a:t>
            </a:r>
            <a:r>
              <a:rPr sz="1969" spc="-123" dirty="0">
                <a:solidFill>
                  <a:prstClr val="black"/>
                </a:solidFill>
                <a:latin typeface="Arial"/>
                <a:cs typeface="Arial"/>
              </a:rPr>
              <a:t>in</a:t>
            </a:r>
            <a:r>
              <a:rPr sz="1969" spc="-39" dirty="0">
                <a:solidFill>
                  <a:prstClr val="black"/>
                </a:solidFill>
                <a:latin typeface="Arial"/>
                <a:cs typeface="Arial"/>
              </a:rPr>
              <a:t> </a:t>
            </a:r>
            <a:r>
              <a:rPr sz="1969" spc="-158" dirty="0">
                <a:solidFill>
                  <a:prstClr val="black"/>
                </a:solidFill>
                <a:latin typeface="Arial"/>
                <a:cs typeface="Arial"/>
              </a:rPr>
              <a:t>context)</a:t>
            </a:r>
            <a:endParaRPr sz="1969">
              <a:solidFill>
                <a:prstClr val="black"/>
              </a:solidFill>
              <a:latin typeface="Arial"/>
              <a:cs typeface="Arial"/>
            </a:endParaRPr>
          </a:p>
          <a:p>
            <a:pPr marL="321457" lvl="1" defTabSz="642915">
              <a:spcBef>
                <a:spcPts val="25"/>
              </a:spcBef>
              <a:buFont typeface="Arial"/>
              <a:buChar char="•"/>
            </a:pPr>
            <a:endParaRPr sz="2953">
              <a:solidFill>
                <a:prstClr val="black"/>
              </a:solidFill>
              <a:latin typeface="Arial"/>
              <a:cs typeface="Arial"/>
            </a:endParaRPr>
          </a:p>
          <a:p>
            <a:pPr marL="346459" indent="-337977" defTabSz="642915">
              <a:buFont typeface="Wingdings"/>
              <a:buChar char=""/>
              <a:tabLst>
                <a:tab pos="346906" algn="l"/>
              </a:tabLst>
            </a:pPr>
            <a:r>
              <a:rPr sz="3375" spc="-397" dirty="0">
                <a:solidFill>
                  <a:prstClr val="black"/>
                </a:solidFill>
                <a:latin typeface="Arial"/>
                <a:cs typeface="Arial"/>
              </a:rPr>
              <a:t>Funding</a:t>
            </a:r>
            <a:endParaRPr sz="3375">
              <a:solidFill>
                <a:prstClr val="black"/>
              </a:solidFill>
              <a:latin typeface="Arial"/>
              <a:cs typeface="Arial"/>
            </a:endParaRPr>
          </a:p>
          <a:p>
            <a:pPr marL="788017" lvl="1" indent="-321903" defTabSz="642915">
              <a:spcBef>
                <a:spcPts val="700"/>
              </a:spcBef>
              <a:buFontTx/>
              <a:buChar char="•"/>
              <a:tabLst>
                <a:tab pos="788017" algn="l"/>
                <a:tab pos="788463" algn="l"/>
              </a:tabLst>
            </a:pPr>
            <a:r>
              <a:rPr sz="1969" spc="-243" dirty="0">
                <a:solidFill>
                  <a:prstClr val="black"/>
                </a:solidFill>
                <a:latin typeface="Arial"/>
                <a:cs typeface="Arial"/>
              </a:rPr>
              <a:t>Separate </a:t>
            </a:r>
            <a:r>
              <a:rPr sz="1969" spc="-172" dirty="0">
                <a:solidFill>
                  <a:prstClr val="black"/>
                </a:solidFill>
                <a:latin typeface="Arial"/>
                <a:cs typeface="Arial"/>
              </a:rPr>
              <a:t>fund </a:t>
            </a:r>
            <a:r>
              <a:rPr sz="1969" spc="-98" dirty="0">
                <a:solidFill>
                  <a:prstClr val="black"/>
                </a:solidFill>
                <a:latin typeface="Arial"/>
                <a:cs typeface="Arial"/>
              </a:rPr>
              <a:t>for </a:t>
            </a:r>
            <a:r>
              <a:rPr sz="1969" spc="-169" dirty="0">
                <a:solidFill>
                  <a:prstClr val="black"/>
                </a:solidFill>
                <a:latin typeface="Arial"/>
                <a:cs typeface="Arial"/>
              </a:rPr>
              <a:t>societal </a:t>
            </a:r>
            <a:r>
              <a:rPr sz="1969" spc="-197" dirty="0">
                <a:solidFill>
                  <a:prstClr val="black"/>
                </a:solidFill>
                <a:latin typeface="Arial"/>
                <a:cs typeface="Arial"/>
              </a:rPr>
              <a:t>value </a:t>
            </a:r>
            <a:r>
              <a:rPr sz="1969" spc="-172" dirty="0">
                <a:solidFill>
                  <a:prstClr val="black"/>
                </a:solidFill>
                <a:latin typeface="Arial"/>
                <a:cs typeface="Arial"/>
              </a:rPr>
              <a:t>creation</a:t>
            </a:r>
            <a:r>
              <a:rPr sz="1969" spc="-313" dirty="0">
                <a:solidFill>
                  <a:prstClr val="black"/>
                </a:solidFill>
                <a:latin typeface="Arial"/>
                <a:cs typeface="Arial"/>
              </a:rPr>
              <a:t> </a:t>
            </a:r>
            <a:r>
              <a:rPr sz="1969" spc="-130" dirty="0">
                <a:solidFill>
                  <a:prstClr val="black"/>
                </a:solidFill>
                <a:latin typeface="Arial"/>
                <a:cs typeface="Arial"/>
              </a:rPr>
              <a:t>activities</a:t>
            </a:r>
            <a:endParaRPr sz="1969">
              <a:solidFill>
                <a:prstClr val="black"/>
              </a:solidFill>
              <a:latin typeface="Arial"/>
              <a:cs typeface="Arial"/>
            </a:endParaRPr>
          </a:p>
          <a:p>
            <a:pPr marL="788017" lvl="1" indent="-321903" defTabSz="642915">
              <a:spcBef>
                <a:spcPts val="475"/>
              </a:spcBef>
              <a:buFontTx/>
              <a:buChar char="•"/>
              <a:tabLst>
                <a:tab pos="788017" algn="l"/>
                <a:tab pos="788463" algn="l"/>
              </a:tabLst>
            </a:pPr>
            <a:r>
              <a:rPr sz="1969" spc="-253" dirty="0">
                <a:solidFill>
                  <a:prstClr val="black"/>
                </a:solidFill>
                <a:latin typeface="Arial"/>
                <a:cs typeface="Arial"/>
              </a:rPr>
              <a:t>Generic </a:t>
            </a:r>
            <a:r>
              <a:rPr sz="1969" spc="-246" dirty="0">
                <a:solidFill>
                  <a:prstClr val="black"/>
                </a:solidFill>
                <a:latin typeface="Arial"/>
                <a:cs typeface="Arial"/>
              </a:rPr>
              <a:t>and </a:t>
            </a:r>
            <a:r>
              <a:rPr sz="1969" spc="-134" dirty="0">
                <a:solidFill>
                  <a:prstClr val="black"/>
                </a:solidFill>
                <a:latin typeface="Arial"/>
                <a:cs typeface="Arial"/>
              </a:rPr>
              <a:t>tailored </a:t>
            </a:r>
            <a:r>
              <a:rPr sz="1969" spc="-221" dirty="0">
                <a:solidFill>
                  <a:prstClr val="black"/>
                </a:solidFill>
                <a:latin typeface="Arial"/>
                <a:cs typeface="Arial"/>
              </a:rPr>
              <a:t>advice </a:t>
            </a:r>
            <a:r>
              <a:rPr sz="1969" spc="-98" dirty="0">
                <a:solidFill>
                  <a:prstClr val="black"/>
                </a:solidFill>
                <a:latin typeface="Arial"/>
                <a:cs typeface="Arial"/>
              </a:rPr>
              <a:t>for </a:t>
            </a:r>
            <a:r>
              <a:rPr sz="1969" spc="-158" dirty="0">
                <a:solidFill>
                  <a:prstClr val="black"/>
                </a:solidFill>
                <a:latin typeface="Arial"/>
                <a:cs typeface="Arial"/>
              </a:rPr>
              <a:t>other </a:t>
            </a:r>
            <a:r>
              <a:rPr sz="1969" spc="-165" dirty="0">
                <a:solidFill>
                  <a:prstClr val="black"/>
                </a:solidFill>
                <a:latin typeface="Arial"/>
                <a:cs typeface="Arial"/>
              </a:rPr>
              <a:t>funding</a:t>
            </a:r>
            <a:r>
              <a:rPr sz="1969" spc="-225" dirty="0">
                <a:solidFill>
                  <a:prstClr val="black"/>
                </a:solidFill>
                <a:latin typeface="Arial"/>
                <a:cs typeface="Arial"/>
              </a:rPr>
              <a:t> </a:t>
            </a:r>
            <a:r>
              <a:rPr sz="1969" spc="-246" dirty="0">
                <a:solidFill>
                  <a:prstClr val="black"/>
                </a:solidFill>
                <a:latin typeface="Arial"/>
                <a:cs typeface="Arial"/>
              </a:rPr>
              <a:t>sources</a:t>
            </a:r>
            <a:endParaRPr sz="1969">
              <a:solidFill>
                <a:prstClr val="black"/>
              </a:solidFill>
              <a:latin typeface="Arial"/>
              <a:cs typeface="Arial"/>
            </a:endParaRPr>
          </a:p>
        </p:txBody>
      </p:sp>
      <p:sp>
        <p:nvSpPr>
          <p:cNvPr id="4" name="object 4"/>
          <p:cNvSpPr txBox="1">
            <a:spLocks noGrp="1"/>
          </p:cNvSpPr>
          <p:nvPr>
            <p:ph type="sldNum" sz="quarter" idx="7"/>
          </p:nvPr>
        </p:nvSpPr>
        <p:spPr>
          <a:xfrm>
            <a:off x="7983899" y="4489701"/>
            <a:ext cx="157006" cy="179536"/>
          </a:xfrm>
          <a:prstGeom prst="rect">
            <a:avLst/>
          </a:prstGeom>
        </p:spPr>
        <p:txBody>
          <a:bodyPr vert="horz" wrap="square" lIns="0" tIns="0" rIns="0" bIns="0" rtlCol="0">
            <a:spAutoFit/>
          </a:bodyPr>
          <a:lstStyle/>
          <a:p>
            <a:pPr marL="26788" defTabSz="642915">
              <a:lnSpc>
                <a:spcPts val="1396"/>
              </a:lnSpc>
            </a:pPr>
            <a:fld id="{81D60167-4931-47E6-BA6A-407CBD079E47}" type="slidenum">
              <a:rPr dirty="0"/>
              <a:pPr marL="26788" defTabSz="642915">
                <a:lnSpc>
                  <a:spcPts val="1396"/>
                </a:lnSpc>
              </a:pPr>
              <a:t>78</a:t>
            </a:fld>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5388" y="263400"/>
            <a:ext cx="8184315" cy="1145704"/>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
        <p:nvSpPr>
          <p:cNvPr id="3" name="object 3"/>
          <p:cNvSpPr txBox="1"/>
          <p:nvPr/>
        </p:nvSpPr>
        <p:spPr>
          <a:xfrm>
            <a:off x="1307812" y="1448241"/>
            <a:ext cx="4526905" cy="2177284"/>
          </a:xfrm>
          <a:prstGeom prst="rect">
            <a:avLst/>
          </a:prstGeom>
        </p:spPr>
        <p:txBody>
          <a:bodyPr vert="horz" wrap="square" lIns="0" tIns="162073" rIns="0" bIns="0" rtlCol="0">
            <a:spAutoFit/>
          </a:bodyPr>
          <a:lstStyle/>
          <a:p>
            <a:pPr marL="491115" indent="-482632" defTabSz="642915">
              <a:spcBef>
                <a:spcPts val="1275"/>
              </a:spcBef>
              <a:buFont typeface="Wingdings"/>
              <a:buChar char=""/>
              <a:tabLst>
                <a:tab pos="491562" algn="l"/>
              </a:tabLst>
            </a:pPr>
            <a:r>
              <a:rPr sz="3375" spc="-330" dirty="0">
                <a:solidFill>
                  <a:prstClr val="black"/>
                </a:solidFill>
                <a:latin typeface="Arial"/>
                <a:cs typeface="Arial"/>
              </a:rPr>
              <a:t>Impact</a:t>
            </a:r>
            <a:r>
              <a:rPr sz="3375" spc="-274" dirty="0">
                <a:solidFill>
                  <a:prstClr val="black"/>
                </a:solidFill>
                <a:latin typeface="Arial"/>
                <a:cs typeface="Arial"/>
              </a:rPr>
              <a:t> </a:t>
            </a:r>
            <a:r>
              <a:rPr sz="3375" spc="-232" dirty="0">
                <a:solidFill>
                  <a:prstClr val="black"/>
                </a:solidFill>
                <a:latin typeface="Arial"/>
                <a:cs typeface="Arial"/>
              </a:rPr>
              <a:t>literacy</a:t>
            </a:r>
            <a:endParaRPr sz="3375">
              <a:solidFill>
                <a:prstClr val="black"/>
              </a:solidFill>
              <a:latin typeface="Arial"/>
              <a:cs typeface="Arial"/>
            </a:endParaRPr>
          </a:p>
          <a:p>
            <a:pPr marL="788017" lvl="1" indent="-321903" defTabSz="642915">
              <a:spcBef>
                <a:spcPts val="700"/>
              </a:spcBef>
              <a:buFontTx/>
              <a:buChar char="•"/>
              <a:tabLst>
                <a:tab pos="788017" algn="l"/>
                <a:tab pos="788463" algn="l"/>
              </a:tabLst>
            </a:pPr>
            <a:r>
              <a:rPr sz="1969" spc="-190" dirty="0">
                <a:solidFill>
                  <a:prstClr val="black"/>
                </a:solidFill>
                <a:latin typeface="Arial"/>
                <a:cs typeface="Arial"/>
              </a:rPr>
              <a:t>Training</a:t>
            </a:r>
            <a:endParaRPr sz="1969">
              <a:solidFill>
                <a:prstClr val="black"/>
              </a:solidFill>
              <a:latin typeface="Arial"/>
              <a:cs typeface="Arial"/>
            </a:endParaRPr>
          </a:p>
          <a:p>
            <a:pPr marL="788017" lvl="1" indent="-321903" defTabSz="642915">
              <a:spcBef>
                <a:spcPts val="471"/>
              </a:spcBef>
              <a:buFontTx/>
              <a:buChar char="•"/>
              <a:tabLst>
                <a:tab pos="788017" algn="l"/>
                <a:tab pos="788463" algn="l"/>
              </a:tabLst>
            </a:pPr>
            <a:r>
              <a:rPr sz="1969" spc="-229" dirty="0">
                <a:solidFill>
                  <a:prstClr val="black"/>
                </a:solidFill>
                <a:latin typeface="Arial"/>
                <a:cs typeface="Arial"/>
              </a:rPr>
              <a:t>Plan </a:t>
            </a:r>
            <a:r>
              <a:rPr sz="1969" spc="-257" dirty="0">
                <a:solidFill>
                  <a:prstClr val="black"/>
                </a:solidFill>
                <a:latin typeface="Arial"/>
                <a:cs typeface="Arial"/>
              </a:rPr>
              <a:t>ahead, </a:t>
            </a:r>
            <a:r>
              <a:rPr sz="1969" spc="-260" dirty="0">
                <a:solidFill>
                  <a:prstClr val="black"/>
                </a:solidFill>
                <a:latin typeface="Arial"/>
                <a:cs typeface="Arial"/>
              </a:rPr>
              <a:t>be </a:t>
            </a:r>
            <a:r>
              <a:rPr sz="1969" spc="-193" dirty="0">
                <a:solidFill>
                  <a:prstClr val="black"/>
                </a:solidFill>
                <a:latin typeface="Arial"/>
                <a:cs typeface="Arial"/>
              </a:rPr>
              <a:t>able </a:t>
            </a:r>
            <a:r>
              <a:rPr sz="1969" spc="-102" dirty="0">
                <a:solidFill>
                  <a:prstClr val="black"/>
                </a:solidFill>
                <a:latin typeface="Arial"/>
                <a:cs typeface="Arial"/>
              </a:rPr>
              <a:t>to </a:t>
            </a:r>
            <a:r>
              <a:rPr sz="1969" spc="-134" dirty="0">
                <a:solidFill>
                  <a:prstClr val="black"/>
                </a:solidFill>
                <a:latin typeface="Arial"/>
                <a:cs typeface="Arial"/>
              </a:rPr>
              <a:t>articulate</a:t>
            </a:r>
            <a:r>
              <a:rPr sz="1969" spc="-158" dirty="0">
                <a:solidFill>
                  <a:prstClr val="black"/>
                </a:solidFill>
                <a:latin typeface="Arial"/>
                <a:cs typeface="Arial"/>
              </a:rPr>
              <a:t> </a:t>
            </a:r>
            <a:r>
              <a:rPr sz="1969" spc="-183" dirty="0">
                <a:solidFill>
                  <a:prstClr val="black"/>
                </a:solidFill>
                <a:latin typeface="Arial"/>
                <a:cs typeface="Arial"/>
              </a:rPr>
              <a:t>impact</a:t>
            </a:r>
            <a:endParaRPr sz="1969">
              <a:solidFill>
                <a:prstClr val="black"/>
              </a:solidFill>
              <a:latin typeface="Arial"/>
              <a:cs typeface="Arial"/>
            </a:endParaRPr>
          </a:p>
          <a:p>
            <a:pPr marL="788017" lvl="1" indent="-321903" defTabSz="642915">
              <a:spcBef>
                <a:spcPts val="471"/>
              </a:spcBef>
              <a:buFontTx/>
              <a:buChar char="•"/>
              <a:tabLst>
                <a:tab pos="788017" algn="l"/>
                <a:tab pos="788463" algn="l"/>
              </a:tabLst>
            </a:pPr>
            <a:r>
              <a:rPr sz="1969" spc="-221" dirty="0">
                <a:solidFill>
                  <a:prstClr val="black"/>
                </a:solidFill>
                <a:latin typeface="Arial"/>
                <a:cs typeface="Arial"/>
              </a:rPr>
              <a:t>Understand </a:t>
            </a:r>
            <a:r>
              <a:rPr sz="1969" spc="-165" dirty="0">
                <a:solidFill>
                  <a:prstClr val="black"/>
                </a:solidFill>
                <a:latin typeface="Arial"/>
                <a:cs typeface="Arial"/>
              </a:rPr>
              <a:t>funding</a:t>
            </a:r>
            <a:r>
              <a:rPr sz="1969" spc="-67" dirty="0">
                <a:solidFill>
                  <a:prstClr val="black"/>
                </a:solidFill>
                <a:latin typeface="Arial"/>
                <a:cs typeface="Arial"/>
              </a:rPr>
              <a:t> </a:t>
            </a:r>
            <a:r>
              <a:rPr sz="1969" spc="-190" dirty="0">
                <a:solidFill>
                  <a:prstClr val="black"/>
                </a:solidFill>
                <a:latin typeface="Arial"/>
                <a:cs typeface="Arial"/>
              </a:rPr>
              <a:t>requirements</a:t>
            </a:r>
            <a:endParaRPr sz="1969">
              <a:solidFill>
                <a:prstClr val="black"/>
              </a:solidFill>
              <a:latin typeface="Arial"/>
              <a:cs typeface="Arial"/>
            </a:endParaRPr>
          </a:p>
          <a:p>
            <a:pPr marL="788017" lvl="1" indent="-321903" defTabSz="642915">
              <a:spcBef>
                <a:spcPts val="475"/>
              </a:spcBef>
              <a:buFontTx/>
              <a:buChar char="•"/>
              <a:tabLst>
                <a:tab pos="788017" algn="l"/>
                <a:tab pos="788463" algn="l"/>
              </a:tabLst>
            </a:pPr>
            <a:r>
              <a:rPr sz="1969" spc="-281" dirty="0">
                <a:solidFill>
                  <a:prstClr val="black"/>
                </a:solidFill>
                <a:latin typeface="Arial"/>
                <a:cs typeface="Arial"/>
              </a:rPr>
              <a:t>Cf. </a:t>
            </a:r>
            <a:r>
              <a:rPr sz="1969" spc="-218" dirty="0">
                <a:solidFill>
                  <a:prstClr val="black"/>
                </a:solidFill>
                <a:latin typeface="Arial"/>
                <a:cs typeface="Arial"/>
              </a:rPr>
              <a:t>knowledge </a:t>
            </a:r>
            <a:r>
              <a:rPr sz="1969" spc="-200" dirty="0">
                <a:solidFill>
                  <a:prstClr val="black"/>
                </a:solidFill>
                <a:latin typeface="Arial"/>
                <a:cs typeface="Arial"/>
              </a:rPr>
              <a:t>brokers </a:t>
            </a:r>
            <a:r>
              <a:rPr sz="1969" spc="-211" dirty="0">
                <a:solidFill>
                  <a:prstClr val="black"/>
                </a:solidFill>
                <a:latin typeface="Arial"/>
                <a:cs typeface="Arial"/>
              </a:rPr>
              <a:t>(Section </a:t>
            </a:r>
            <a:r>
              <a:rPr sz="1969" spc="-239" dirty="0">
                <a:solidFill>
                  <a:prstClr val="black"/>
                </a:solidFill>
                <a:latin typeface="Arial"/>
                <a:cs typeface="Arial"/>
              </a:rPr>
              <a:t>on</a:t>
            </a:r>
            <a:r>
              <a:rPr sz="1969" spc="-134" dirty="0">
                <a:solidFill>
                  <a:prstClr val="black"/>
                </a:solidFill>
                <a:latin typeface="Arial"/>
                <a:cs typeface="Arial"/>
              </a:rPr>
              <a:t> </a:t>
            </a:r>
            <a:r>
              <a:rPr sz="1969" spc="-401" dirty="0">
                <a:solidFill>
                  <a:prstClr val="black"/>
                </a:solidFill>
                <a:latin typeface="Arial"/>
                <a:cs typeface="Arial"/>
              </a:rPr>
              <a:t>PEOPLE)</a:t>
            </a:r>
            <a:endParaRPr sz="1969">
              <a:solidFill>
                <a:prstClr val="black"/>
              </a:solidFill>
              <a:latin typeface="Arial"/>
              <a:cs typeface="Arial"/>
            </a:endParaRPr>
          </a:p>
        </p:txBody>
      </p:sp>
      <p:sp>
        <p:nvSpPr>
          <p:cNvPr id="4" name="object 4"/>
          <p:cNvSpPr txBox="1">
            <a:spLocks noGrp="1"/>
          </p:cNvSpPr>
          <p:nvPr>
            <p:ph type="sldNum" sz="quarter" idx="7"/>
          </p:nvPr>
        </p:nvSpPr>
        <p:spPr>
          <a:xfrm>
            <a:off x="7983899" y="4489701"/>
            <a:ext cx="157006" cy="359073"/>
          </a:xfrm>
          <a:prstGeom prst="rect">
            <a:avLst/>
          </a:prstGeom>
        </p:spPr>
        <p:txBody>
          <a:bodyPr vert="horz" wrap="square" lIns="0" tIns="0" rIns="0" bIns="0" rtlCol="0">
            <a:spAutoFit/>
          </a:bodyPr>
          <a:lstStyle/>
          <a:p>
            <a:pPr marL="26788" defTabSz="642915">
              <a:lnSpc>
                <a:spcPts val="1396"/>
              </a:lnSpc>
            </a:pPr>
            <a:fld id="{81D60167-4931-47E6-BA6A-407CBD079E47}" type="slidenum">
              <a:rPr dirty="0"/>
              <a:pPr marL="26788" defTabSz="642915">
                <a:lnSpc>
                  <a:spcPts val="1396"/>
                </a:lnSpc>
              </a:pPr>
              <a:t>79</a:t>
            </a:fld>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2A4E4486-B300-4BF2-B5DE-9AC55373FF65}"/>
              </a:ext>
            </a:extLst>
          </p:cNvPr>
          <p:cNvSpPr>
            <a:spLocks noGrp="1" noChangeArrowheads="1"/>
          </p:cNvSpPr>
          <p:nvPr>
            <p:ph type="title"/>
          </p:nvPr>
        </p:nvSpPr>
        <p:spPr/>
        <p:txBody>
          <a:bodyPr/>
          <a:lstStyle/>
          <a:p>
            <a:r>
              <a:rPr lang="en-US" altLang="en-US" sz="2800">
                <a:solidFill>
                  <a:srgbClr val="FF0000"/>
                </a:solidFill>
              </a:rPr>
              <a:t>Trends in Institutional Impact strategy setting</a:t>
            </a:r>
            <a:endParaRPr lang="nl-NL" altLang="en-US" sz="2800">
              <a:solidFill>
                <a:srgbClr val="FF0000"/>
              </a:solidFill>
            </a:endParaRPr>
          </a:p>
        </p:txBody>
      </p:sp>
      <p:sp>
        <p:nvSpPr>
          <p:cNvPr id="89090" name="Slide Number Placeholder 5">
            <a:extLst>
              <a:ext uri="{FF2B5EF4-FFF2-40B4-BE49-F238E27FC236}">
                <a16:creationId xmlns:a16="http://schemas.microsoft.com/office/drawing/2014/main" id="{D8322B3A-31FC-41E1-837F-59E4AF9BD0F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fld id="{D7DCFFAB-7CC1-4DAC-B00C-10F243C6DACC}" type="slidenum">
              <a:rPr lang="nl-NL" altLang="en-US" sz="1400">
                <a:solidFill>
                  <a:srgbClr val="000000"/>
                </a:solidFill>
              </a:rPr>
              <a:pPr fontAlgn="base">
                <a:spcBef>
                  <a:spcPct val="0"/>
                </a:spcBef>
                <a:spcAft>
                  <a:spcPct val="0"/>
                </a:spcAft>
                <a:buNone/>
              </a:pPr>
              <a:t>8</a:t>
            </a:fld>
            <a:endParaRPr lang="nl-NL" altLang="en-US" sz="1400">
              <a:solidFill>
                <a:srgbClr val="000000"/>
              </a:solidFill>
            </a:endParaRPr>
          </a:p>
        </p:txBody>
      </p:sp>
      <p:sp>
        <p:nvSpPr>
          <p:cNvPr id="89091" name="Rectangle 3">
            <a:extLst>
              <a:ext uri="{FF2B5EF4-FFF2-40B4-BE49-F238E27FC236}">
                <a16:creationId xmlns:a16="http://schemas.microsoft.com/office/drawing/2014/main" id="{9BF21B68-BEBA-4C99-B799-8829B54DF499}"/>
              </a:ext>
            </a:extLst>
          </p:cNvPr>
          <p:cNvSpPr>
            <a:spLocks noGrp="1" noChangeArrowheads="1"/>
          </p:cNvSpPr>
          <p:nvPr>
            <p:ph sz="quarter" idx="1"/>
          </p:nvPr>
        </p:nvSpPr>
        <p:spPr>
          <a:xfrm>
            <a:off x="1981200" y="1857376"/>
            <a:ext cx="8382000" cy="4786313"/>
          </a:xfrm>
        </p:spPr>
        <p:txBody>
          <a:bodyPr/>
          <a:lstStyle/>
          <a:p>
            <a:pPr>
              <a:lnSpc>
                <a:spcPct val="130000"/>
              </a:lnSpc>
            </a:pPr>
            <a:r>
              <a:rPr lang="en-US" altLang="en-US" b="1"/>
              <a:t>Integration of knowledge &amp; disciplines</a:t>
            </a:r>
          </a:p>
          <a:p>
            <a:pPr>
              <a:lnSpc>
                <a:spcPct val="130000"/>
              </a:lnSpc>
            </a:pPr>
            <a:r>
              <a:rPr lang="en-US" altLang="en-US" b="1"/>
              <a:t>Citizen participation</a:t>
            </a:r>
          </a:p>
          <a:p>
            <a:pPr>
              <a:lnSpc>
                <a:spcPct val="130000"/>
              </a:lnSpc>
            </a:pPr>
            <a:r>
              <a:rPr lang="en-US" altLang="en-US" b="1"/>
              <a:t>Development impact orientation</a:t>
            </a:r>
          </a:p>
          <a:p>
            <a:pPr>
              <a:lnSpc>
                <a:spcPct val="130000"/>
              </a:lnSpc>
            </a:pPr>
            <a:r>
              <a:rPr lang="en-US" altLang="en-US" b="1"/>
              <a:t>Partnerships and networking for efficiency and effectiveness</a:t>
            </a:r>
          </a:p>
          <a:p>
            <a:pPr>
              <a:lnSpc>
                <a:spcPct val="130000"/>
              </a:lnSpc>
            </a:pPr>
            <a:r>
              <a:rPr lang="en-US" altLang="en-US" b="1"/>
              <a:t>Innovation Systems approach</a:t>
            </a:r>
            <a:endParaRPr lang="nl-NL" altLang="en-US" b="1"/>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5173" y="317183"/>
            <a:ext cx="7929302" cy="1044773"/>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
        <p:nvSpPr>
          <p:cNvPr id="3" name="object 3"/>
          <p:cNvSpPr txBox="1"/>
          <p:nvPr/>
        </p:nvSpPr>
        <p:spPr>
          <a:xfrm>
            <a:off x="709005" y="1409640"/>
            <a:ext cx="8726091" cy="2443221"/>
          </a:xfrm>
          <a:prstGeom prst="rect">
            <a:avLst/>
          </a:prstGeom>
        </p:spPr>
        <p:txBody>
          <a:bodyPr vert="horz" wrap="square" lIns="0" tIns="111621" rIns="0" bIns="0" rtlCol="0">
            <a:spAutoFit/>
          </a:bodyPr>
          <a:lstStyle/>
          <a:p>
            <a:pPr marL="490669" indent="-482186" defTabSz="642915">
              <a:spcBef>
                <a:spcPts val="879"/>
              </a:spcBef>
              <a:buFont typeface="Wingdings"/>
              <a:buChar char=""/>
              <a:tabLst>
                <a:tab pos="491115" algn="l"/>
              </a:tabLst>
            </a:pPr>
            <a:r>
              <a:rPr sz="3375" spc="-250" dirty="0">
                <a:solidFill>
                  <a:prstClr val="black"/>
                </a:solidFill>
                <a:latin typeface="Arial"/>
                <a:cs typeface="Arial"/>
              </a:rPr>
              <a:t>(central </a:t>
            </a:r>
            <a:r>
              <a:rPr sz="3375" spc="-313" dirty="0">
                <a:solidFill>
                  <a:prstClr val="black"/>
                </a:solidFill>
                <a:latin typeface="Arial"/>
                <a:cs typeface="Arial"/>
              </a:rPr>
              <a:t>impact </a:t>
            </a:r>
            <a:r>
              <a:rPr sz="3375" spc="-281" dirty="0">
                <a:solidFill>
                  <a:prstClr val="black"/>
                </a:solidFill>
                <a:latin typeface="Arial"/>
                <a:cs typeface="Arial"/>
              </a:rPr>
              <a:t>policy</a:t>
            </a:r>
            <a:r>
              <a:rPr sz="3375" spc="-295" dirty="0">
                <a:solidFill>
                  <a:prstClr val="black"/>
                </a:solidFill>
                <a:latin typeface="Arial"/>
                <a:cs typeface="Arial"/>
              </a:rPr>
              <a:t> </a:t>
            </a:r>
            <a:r>
              <a:rPr sz="3375" spc="-305" dirty="0">
                <a:solidFill>
                  <a:prstClr val="black"/>
                </a:solidFill>
                <a:latin typeface="Arial"/>
                <a:cs typeface="Arial"/>
              </a:rPr>
              <a:t>advisor)</a:t>
            </a:r>
            <a:endParaRPr sz="3375">
              <a:solidFill>
                <a:prstClr val="black"/>
              </a:solidFill>
              <a:latin typeface="Arial"/>
              <a:cs typeface="Arial"/>
            </a:endParaRPr>
          </a:p>
          <a:p>
            <a:pPr marL="490669" indent="-482186" defTabSz="642915">
              <a:spcBef>
                <a:spcPts val="809"/>
              </a:spcBef>
              <a:buFont typeface="Wingdings"/>
              <a:buChar char=""/>
              <a:tabLst>
                <a:tab pos="491115" algn="l"/>
              </a:tabLst>
            </a:pPr>
            <a:r>
              <a:rPr sz="3375" spc="-464" dirty="0">
                <a:solidFill>
                  <a:prstClr val="black"/>
                </a:solidFill>
                <a:latin typeface="Arial"/>
                <a:cs typeface="Arial"/>
              </a:rPr>
              <a:t>(Tech </a:t>
            </a:r>
            <a:r>
              <a:rPr sz="3375" spc="-348" dirty="0">
                <a:solidFill>
                  <a:prstClr val="black"/>
                </a:solidFill>
                <a:latin typeface="Arial"/>
                <a:cs typeface="Arial"/>
              </a:rPr>
              <a:t>Transfer</a:t>
            </a:r>
            <a:r>
              <a:rPr sz="3375" spc="-570" dirty="0">
                <a:solidFill>
                  <a:prstClr val="black"/>
                </a:solidFill>
                <a:latin typeface="Arial"/>
                <a:cs typeface="Arial"/>
              </a:rPr>
              <a:t> </a:t>
            </a:r>
            <a:r>
              <a:rPr sz="3375" spc="-295" dirty="0">
                <a:solidFill>
                  <a:prstClr val="black"/>
                </a:solidFill>
                <a:latin typeface="Arial"/>
                <a:cs typeface="Arial"/>
              </a:rPr>
              <a:t>Office)</a:t>
            </a:r>
            <a:endParaRPr sz="3375">
              <a:solidFill>
                <a:prstClr val="black"/>
              </a:solidFill>
              <a:latin typeface="Arial"/>
              <a:cs typeface="Arial"/>
            </a:endParaRPr>
          </a:p>
          <a:p>
            <a:pPr marL="490669" marR="3572" indent="-482186" defTabSz="642915">
              <a:lnSpc>
                <a:spcPct val="120000"/>
              </a:lnSpc>
              <a:buFont typeface="Wingdings"/>
              <a:buChar char=""/>
              <a:tabLst>
                <a:tab pos="491115" algn="l"/>
              </a:tabLst>
            </a:pPr>
            <a:r>
              <a:rPr sz="3375" spc="-366" dirty="0">
                <a:solidFill>
                  <a:prstClr val="black"/>
                </a:solidFill>
                <a:latin typeface="Arial"/>
                <a:cs typeface="Arial"/>
              </a:rPr>
              <a:t>(Funding </a:t>
            </a:r>
            <a:r>
              <a:rPr sz="3375" spc="-257" dirty="0">
                <a:solidFill>
                  <a:prstClr val="black"/>
                </a:solidFill>
                <a:latin typeface="Arial"/>
                <a:cs typeface="Arial"/>
              </a:rPr>
              <a:t>units: </a:t>
            </a:r>
            <a:r>
              <a:rPr sz="3375" spc="-387" dirty="0">
                <a:solidFill>
                  <a:prstClr val="black"/>
                </a:solidFill>
                <a:latin typeface="Arial"/>
                <a:cs typeface="Arial"/>
              </a:rPr>
              <a:t>Development </a:t>
            </a:r>
            <a:r>
              <a:rPr sz="3375" spc="-313" dirty="0">
                <a:solidFill>
                  <a:prstClr val="black"/>
                </a:solidFill>
                <a:latin typeface="Arial"/>
                <a:cs typeface="Arial"/>
              </a:rPr>
              <a:t>co-operation, </a:t>
            </a:r>
            <a:r>
              <a:rPr sz="3375" spc="-643" dirty="0">
                <a:solidFill>
                  <a:prstClr val="black"/>
                </a:solidFill>
                <a:latin typeface="Arial"/>
                <a:cs typeface="Arial"/>
              </a:rPr>
              <a:t>EU, </a:t>
            </a:r>
            <a:r>
              <a:rPr sz="3375" spc="-246" dirty="0">
                <a:solidFill>
                  <a:prstClr val="black"/>
                </a:solidFill>
                <a:latin typeface="Arial"/>
                <a:cs typeface="Arial"/>
              </a:rPr>
              <a:t>but </a:t>
            </a:r>
            <a:r>
              <a:rPr sz="3375" spc="-334" dirty="0">
                <a:solidFill>
                  <a:prstClr val="black"/>
                </a:solidFill>
                <a:latin typeface="Arial"/>
                <a:cs typeface="Arial"/>
              </a:rPr>
              <a:t>also  </a:t>
            </a:r>
            <a:r>
              <a:rPr sz="3375" spc="-376" dirty="0">
                <a:solidFill>
                  <a:prstClr val="black"/>
                </a:solidFill>
                <a:latin typeface="Arial"/>
                <a:cs typeface="Arial"/>
              </a:rPr>
              <a:t>Flemish </a:t>
            </a:r>
            <a:r>
              <a:rPr sz="3375" spc="-422" dirty="0">
                <a:solidFill>
                  <a:prstClr val="black"/>
                </a:solidFill>
                <a:latin typeface="Arial"/>
                <a:cs typeface="Arial"/>
              </a:rPr>
              <a:t>and </a:t>
            </a:r>
            <a:r>
              <a:rPr sz="3375" spc="-380" dirty="0">
                <a:solidFill>
                  <a:prstClr val="black"/>
                </a:solidFill>
                <a:latin typeface="Arial"/>
                <a:cs typeface="Arial"/>
              </a:rPr>
              <a:t>Federal</a:t>
            </a:r>
            <a:r>
              <a:rPr sz="3375" spc="-63" dirty="0">
                <a:solidFill>
                  <a:prstClr val="black"/>
                </a:solidFill>
                <a:latin typeface="Arial"/>
                <a:cs typeface="Arial"/>
              </a:rPr>
              <a:t> </a:t>
            </a:r>
            <a:r>
              <a:rPr sz="3375" spc="-468" dirty="0">
                <a:solidFill>
                  <a:prstClr val="black"/>
                </a:solidFill>
                <a:latin typeface="Arial"/>
                <a:cs typeface="Arial"/>
              </a:rPr>
              <a:t>funding…</a:t>
            </a:r>
            <a:endParaRPr sz="3375">
              <a:solidFill>
                <a:prstClr val="black"/>
              </a:solidFill>
              <a:latin typeface="Arial"/>
              <a:cs typeface="Arial"/>
            </a:endParaRPr>
          </a:p>
        </p:txBody>
      </p:sp>
      <p:sp>
        <p:nvSpPr>
          <p:cNvPr id="4" name="object 4"/>
          <p:cNvSpPr txBox="1">
            <a:spLocks noGrp="1"/>
          </p:cNvSpPr>
          <p:nvPr>
            <p:ph type="sldNum" sz="quarter" idx="7"/>
          </p:nvPr>
        </p:nvSpPr>
        <p:spPr>
          <a:xfrm>
            <a:off x="7983899" y="4489701"/>
            <a:ext cx="157006" cy="359073"/>
          </a:xfrm>
          <a:prstGeom prst="rect">
            <a:avLst/>
          </a:prstGeom>
        </p:spPr>
        <p:txBody>
          <a:bodyPr vert="horz" wrap="square" lIns="0" tIns="0" rIns="0" bIns="0" rtlCol="0">
            <a:spAutoFit/>
          </a:bodyPr>
          <a:lstStyle/>
          <a:p>
            <a:pPr marL="26788" defTabSz="642915">
              <a:lnSpc>
                <a:spcPts val="1396"/>
              </a:lnSpc>
            </a:pPr>
            <a:fld id="{81D60167-4931-47E6-BA6A-407CBD079E47}" type="slidenum">
              <a:rPr dirty="0"/>
              <a:pPr marL="26788" defTabSz="642915">
                <a:lnSpc>
                  <a:spcPts val="1396"/>
                </a:lnSpc>
              </a:pPr>
              <a:t>80</a:t>
            </a:fld>
            <a:endParaRP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89" y="1206578"/>
            <a:ext cx="5089921" cy="4304467"/>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
        <p:nvSpPr>
          <p:cNvPr id="3" name="object 3"/>
          <p:cNvSpPr/>
          <p:nvPr/>
        </p:nvSpPr>
        <p:spPr>
          <a:xfrm>
            <a:off x="7307401" y="2999304"/>
            <a:ext cx="147786" cy="647402"/>
          </a:xfrm>
          <a:custGeom>
            <a:avLst/>
            <a:gdLst/>
            <a:ahLst/>
            <a:cxnLst/>
            <a:rect l="l" t="t" r="r" b="b"/>
            <a:pathLst>
              <a:path w="210184" h="920750">
                <a:moveTo>
                  <a:pt x="210185" y="0"/>
                </a:moveTo>
                <a:lnTo>
                  <a:pt x="210185" y="920623"/>
                </a:lnTo>
                <a:lnTo>
                  <a:pt x="0" y="920623"/>
                </a:lnTo>
              </a:path>
            </a:pathLst>
          </a:custGeom>
          <a:ln w="12192">
            <a:solidFill>
              <a:srgbClr val="000000"/>
            </a:solidFill>
          </a:ln>
        </p:spPr>
        <p:txBody>
          <a:bodyPr wrap="square" lIns="0" tIns="0" rIns="0" bIns="0" rtlCol="0"/>
          <a:lstStyle/>
          <a:p>
            <a:pPr defTabSz="642915"/>
            <a:endParaRPr sz="1266">
              <a:solidFill>
                <a:prstClr val="black"/>
              </a:solidFill>
              <a:latin typeface="Calibri"/>
            </a:endParaRPr>
          </a:p>
        </p:txBody>
      </p:sp>
      <p:sp>
        <p:nvSpPr>
          <p:cNvPr id="4" name="object 4"/>
          <p:cNvSpPr/>
          <p:nvPr/>
        </p:nvSpPr>
        <p:spPr>
          <a:xfrm>
            <a:off x="8159293" y="1999535"/>
            <a:ext cx="1850678" cy="2294036"/>
          </a:xfrm>
          <a:custGeom>
            <a:avLst/>
            <a:gdLst/>
            <a:ahLst/>
            <a:cxnLst/>
            <a:rect l="l" t="t" r="r" b="b"/>
            <a:pathLst>
              <a:path w="2632075" h="3262629">
                <a:moveTo>
                  <a:pt x="210185" y="0"/>
                </a:moveTo>
                <a:lnTo>
                  <a:pt x="210185" y="920623"/>
                </a:lnTo>
                <a:lnTo>
                  <a:pt x="0" y="920623"/>
                </a:lnTo>
              </a:path>
              <a:path w="2632075" h="3262629">
                <a:moveTo>
                  <a:pt x="210312" y="0"/>
                </a:moveTo>
                <a:lnTo>
                  <a:pt x="210312" y="3051937"/>
                </a:lnTo>
                <a:lnTo>
                  <a:pt x="2631821" y="3051937"/>
                </a:lnTo>
                <a:lnTo>
                  <a:pt x="2631821" y="3262122"/>
                </a:lnTo>
              </a:path>
              <a:path w="2632075" h="3262629">
                <a:moveTo>
                  <a:pt x="210312" y="0"/>
                </a:moveTo>
                <a:lnTo>
                  <a:pt x="210312" y="3262122"/>
                </a:lnTo>
              </a:path>
            </a:pathLst>
          </a:custGeom>
          <a:ln w="12192">
            <a:solidFill>
              <a:srgbClr val="000000"/>
            </a:solidFill>
          </a:ln>
        </p:spPr>
        <p:txBody>
          <a:bodyPr wrap="square" lIns="0" tIns="0" rIns="0" bIns="0" rtlCol="0"/>
          <a:lstStyle/>
          <a:p>
            <a:pPr defTabSz="642915"/>
            <a:endParaRPr sz="1266">
              <a:solidFill>
                <a:prstClr val="black"/>
              </a:solidFill>
              <a:latin typeface="Calibri"/>
            </a:endParaRPr>
          </a:p>
        </p:txBody>
      </p:sp>
      <p:sp>
        <p:nvSpPr>
          <p:cNvPr id="5" name="object 5"/>
          <p:cNvSpPr/>
          <p:nvPr/>
        </p:nvSpPr>
        <p:spPr>
          <a:xfrm>
            <a:off x="6041887" y="4996695"/>
            <a:ext cx="211187" cy="647402"/>
          </a:xfrm>
          <a:custGeom>
            <a:avLst/>
            <a:gdLst/>
            <a:ahLst/>
            <a:cxnLst/>
            <a:rect l="l" t="t" r="r" b="b"/>
            <a:pathLst>
              <a:path w="300354" h="920750">
                <a:moveTo>
                  <a:pt x="0" y="0"/>
                </a:moveTo>
                <a:lnTo>
                  <a:pt x="0" y="920623"/>
                </a:lnTo>
                <a:lnTo>
                  <a:pt x="300227" y="920623"/>
                </a:lnTo>
              </a:path>
            </a:pathLst>
          </a:custGeom>
          <a:ln w="12192">
            <a:solidFill>
              <a:srgbClr val="000000"/>
            </a:solidFill>
          </a:ln>
        </p:spPr>
        <p:txBody>
          <a:bodyPr wrap="square" lIns="0" tIns="0" rIns="0" bIns="0" rtlCol="0"/>
          <a:lstStyle/>
          <a:p>
            <a:pPr defTabSz="642915"/>
            <a:endParaRPr sz="1266">
              <a:solidFill>
                <a:prstClr val="black"/>
              </a:solidFill>
              <a:latin typeface="Calibri"/>
            </a:endParaRPr>
          </a:p>
        </p:txBody>
      </p:sp>
      <p:sp>
        <p:nvSpPr>
          <p:cNvPr id="6" name="object 6"/>
          <p:cNvSpPr/>
          <p:nvPr/>
        </p:nvSpPr>
        <p:spPr>
          <a:xfrm>
            <a:off x="6604457" y="1999535"/>
            <a:ext cx="1702891" cy="2294036"/>
          </a:xfrm>
          <a:custGeom>
            <a:avLst/>
            <a:gdLst/>
            <a:ahLst/>
            <a:cxnLst/>
            <a:rect l="l" t="t" r="r" b="b"/>
            <a:pathLst>
              <a:path w="2421890" h="3262629">
                <a:moveTo>
                  <a:pt x="2421508" y="0"/>
                </a:moveTo>
                <a:lnTo>
                  <a:pt x="2421508" y="3051937"/>
                </a:lnTo>
                <a:lnTo>
                  <a:pt x="0" y="3051937"/>
                </a:lnTo>
                <a:lnTo>
                  <a:pt x="0" y="3262122"/>
                </a:lnTo>
              </a:path>
            </a:pathLst>
          </a:custGeom>
          <a:ln w="12192">
            <a:solidFill>
              <a:srgbClr val="000000"/>
            </a:solidFill>
          </a:ln>
        </p:spPr>
        <p:txBody>
          <a:bodyPr wrap="square" lIns="0" tIns="0" rIns="0" bIns="0" rtlCol="0"/>
          <a:lstStyle/>
          <a:p>
            <a:pPr defTabSz="642915"/>
            <a:endParaRPr sz="1266">
              <a:solidFill>
                <a:prstClr val="black"/>
              </a:solidFill>
              <a:latin typeface="Calibri"/>
            </a:endParaRPr>
          </a:p>
        </p:txBody>
      </p:sp>
      <p:sp>
        <p:nvSpPr>
          <p:cNvPr id="7" name="object 7"/>
          <p:cNvSpPr txBox="1"/>
          <p:nvPr/>
        </p:nvSpPr>
        <p:spPr>
          <a:xfrm>
            <a:off x="7603153" y="1296590"/>
            <a:ext cx="1407319" cy="533884"/>
          </a:xfrm>
          <a:prstGeom prst="rect">
            <a:avLst/>
          </a:prstGeom>
          <a:solidFill>
            <a:srgbClr val="F1F1F1"/>
          </a:solidFill>
          <a:ln w="12192">
            <a:solidFill>
              <a:srgbClr val="7E7E7E"/>
            </a:solidFill>
          </a:ln>
        </p:spPr>
        <p:txBody>
          <a:bodyPr vert="horz" wrap="square" lIns="0" tIns="147340" rIns="0" bIns="0" rtlCol="0">
            <a:spAutoFit/>
          </a:bodyPr>
          <a:lstStyle/>
          <a:p>
            <a:pPr marL="279043" marR="272792" indent="108045" defTabSz="642915">
              <a:lnSpc>
                <a:spcPct val="101699"/>
              </a:lnSpc>
              <a:spcBef>
                <a:spcPts val="1160"/>
              </a:spcBef>
            </a:pPr>
            <a:r>
              <a:rPr sz="1266" spc="-18" dirty="0">
                <a:solidFill>
                  <a:srgbClr val="7E7E7E"/>
                </a:solidFill>
                <a:latin typeface="Trebuchet MS"/>
                <a:cs typeface="Trebuchet MS"/>
              </a:rPr>
              <a:t>Research  </a:t>
            </a:r>
            <a:r>
              <a:rPr sz="1266" spc="39" dirty="0">
                <a:solidFill>
                  <a:srgbClr val="7E7E7E"/>
                </a:solidFill>
                <a:latin typeface="Trebuchet MS"/>
                <a:cs typeface="Trebuchet MS"/>
              </a:rPr>
              <a:t>D</a:t>
            </a:r>
            <a:r>
              <a:rPr sz="1266" spc="32" dirty="0">
                <a:solidFill>
                  <a:srgbClr val="7E7E7E"/>
                </a:solidFill>
                <a:latin typeface="Trebuchet MS"/>
                <a:cs typeface="Trebuchet MS"/>
              </a:rPr>
              <a:t>e</a:t>
            </a:r>
            <a:r>
              <a:rPr sz="1266" spc="7" dirty="0">
                <a:solidFill>
                  <a:srgbClr val="7E7E7E"/>
                </a:solidFill>
                <a:latin typeface="Trebuchet MS"/>
                <a:cs typeface="Trebuchet MS"/>
              </a:rPr>
              <a:t>p</a:t>
            </a:r>
            <a:r>
              <a:rPr sz="1266" dirty="0">
                <a:solidFill>
                  <a:srgbClr val="7E7E7E"/>
                </a:solidFill>
                <a:latin typeface="Trebuchet MS"/>
                <a:cs typeface="Trebuchet MS"/>
              </a:rPr>
              <a:t>a</a:t>
            </a:r>
            <a:r>
              <a:rPr sz="1266" spc="-32" dirty="0">
                <a:solidFill>
                  <a:srgbClr val="7E7E7E"/>
                </a:solidFill>
                <a:latin typeface="Trebuchet MS"/>
                <a:cs typeface="Trebuchet MS"/>
              </a:rPr>
              <a:t>rtm</a:t>
            </a:r>
            <a:r>
              <a:rPr sz="1266" spc="-39" dirty="0">
                <a:solidFill>
                  <a:srgbClr val="7E7E7E"/>
                </a:solidFill>
                <a:latin typeface="Trebuchet MS"/>
                <a:cs typeface="Trebuchet MS"/>
              </a:rPr>
              <a:t>e</a:t>
            </a:r>
            <a:r>
              <a:rPr sz="1266" spc="-25" dirty="0">
                <a:solidFill>
                  <a:srgbClr val="7E7E7E"/>
                </a:solidFill>
                <a:latin typeface="Trebuchet MS"/>
                <a:cs typeface="Trebuchet MS"/>
              </a:rPr>
              <a:t>nt</a:t>
            </a:r>
            <a:endParaRPr sz="1266">
              <a:solidFill>
                <a:prstClr val="black"/>
              </a:solidFill>
              <a:latin typeface="Trebuchet MS"/>
              <a:cs typeface="Trebuchet MS"/>
            </a:endParaRPr>
          </a:p>
        </p:txBody>
      </p:sp>
      <p:sp>
        <p:nvSpPr>
          <p:cNvPr id="8" name="object 8"/>
          <p:cNvSpPr txBox="1"/>
          <p:nvPr/>
        </p:nvSpPr>
        <p:spPr>
          <a:xfrm>
            <a:off x="5900439" y="4293751"/>
            <a:ext cx="1407319" cy="541979"/>
          </a:xfrm>
          <a:prstGeom prst="rect">
            <a:avLst/>
          </a:prstGeom>
          <a:solidFill>
            <a:srgbClr val="F1F1F1"/>
          </a:solidFill>
          <a:ln w="12192">
            <a:solidFill>
              <a:srgbClr val="7E7E7E"/>
            </a:solidFill>
          </a:ln>
        </p:spPr>
        <p:txBody>
          <a:bodyPr vert="horz" wrap="square" lIns="0" tIns="150911" rIns="0" bIns="0" rtlCol="0">
            <a:spAutoFit/>
          </a:bodyPr>
          <a:lstStyle/>
          <a:p>
            <a:pPr marL="893" algn="ctr" defTabSz="642915">
              <a:spcBef>
                <a:spcPts val="1188"/>
              </a:spcBef>
            </a:pPr>
            <a:r>
              <a:rPr sz="1266" spc="-18" dirty="0">
                <a:solidFill>
                  <a:srgbClr val="7E7E7E"/>
                </a:solidFill>
                <a:latin typeface="Trebuchet MS"/>
                <a:cs typeface="Trebuchet MS"/>
              </a:rPr>
              <a:t>Research</a:t>
            </a:r>
            <a:r>
              <a:rPr sz="1266" spc="-39" dirty="0">
                <a:solidFill>
                  <a:srgbClr val="7E7E7E"/>
                </a:solidFill>
                <a:latin typeface="Trebuchet MS"/>
                <a:cs typeface="Trebuchet MS"/>
              </a:rPr>
              <a:t> </a:t>
            </a:r>
            <a:r>
              <a:rPr sz="1266" spc="42" dirty="0">
                <a:solidFill>
                  <a:srgbClr val="7E7E7E"/>
                </a:solidFill>
                <a:latin typeface="Trebuchet MS"/>
                <a:cs typeface="Trebuchet MS"/>
              </a:rPr>
              <a:t>Co-</a:t>
            </a:r>
            <a:endParaRPr sz="1266">
              <a:solidFill>
                <a:prstClr val="black"/>
              </a:solidFill>
              <a:latin typeface="Trebuchet MS"/>
              <a:cs typeface="Trebuchet MS"/>
            </a:endParaRPr>
          </a:p>
          <a:p>
            <a:pPr marL="1339" algn="ctr" defTabSz="642915">
              <a:spcBef>
                <a:spcPts val="28"/>
              </a:spcBef>
            </a:pPr>
            <a:r>
              <a:rPr sz="1266" spc="-7" dirty="0">
                <a:solidFill>
                  <a:srgbClr val="7E7E7E"/>
                </a:solidFill>
                <a:latin typeface="Trebuchet MS"/>
                <a:cs typeface="Trebuchet MS"/>
              </a:rPr>
              <a:t>ordination</a:t>
            </a:r>
            <a:r>
              <a:rPr sz="1266" spc="-42" dirty="0">
                <a:solidFill>
                  <a:srgbClr val="7E7E7E"/>
                </a:solidFill>
                <a:latin typeface="Trebuchet MS"/>
                <a:cs typeface="Trebuchet MS"/>
              </a:rPr>
              <a:t> </a:t>
            </a:r>
            <a:r>
              <a:rPr sz="1266" spc="-32" dirty="0">
                <a:solidFill>
                  <a:srgbClr val="7E7E7E"/>
                </a:solidFill>
                <a:latin typeface="Trebuchet MS"/>
                <a:cs typeface="Trebuchet MS"/>
              </a:rPr>
              <a:t>Office</a:t>
            </a:r>
            <a:endParaRPr sz="1266">
              <a:solidFill>
                <a:prstClr val="black"/>
              </a:solidFill>
              <a:latin typeface="Trebuchet MS"/>
              <a:cs typeface="Trebuchet MS"/>
            </a:endParaRPr>
          </a:p>
        </p:txBody>
      </p:sp>
      <p:sp>
        <p:nvSpPr>
          <p:cNvPr id="9" name="object 9"/>
          <p:cNvSpPr/>
          <p:nvPr/>
        </p:nvSpPr>
        <p:spPr>
          <a:xfrm>
            <a:off x="6252984" y="5292447"/>
            <a:ext cx="1406962" cy="704016"/>
          </a:xfrm>
          <a:prstGeom prst="rect">
            <a:avLst/>
          </a:prstGeom>
          <a:blipFill>
            <a:blip r:embed="rId3" cstate="print"/>
            <a:stretch>
              <a:fillRect/>
            </a:stretch>
          </a:blipFill>
        </p:spPr>
        <p:txBody>
          <a:bodyPr wrap="square" lIns="0" tIns="0" rIns="0" bIns="0" rtlCol="0"/>
          <a:lstStyle/>
          <a:p>
            <a:pPr defTabSz="642915"/>
            <a:endParaRPr sz="1266">
              <a:solidFill>
                <a:prstClr val="black"/>
              </a:solidFill>
              <a:latin typeface="Calibri"/>
            </a:endParaRPr>
          </a:p>
        </p:txBody>
      </p:sp>
      <p:sp>
        <p:nvSpPr>
          <p:cNvPr id="10" name="object 10"/>
          <p:cNvSpPr txBox="1"/>
          <p:nvPr/>
        </p:nvSpPr>
        <p:spPr>
          <a:xfrm>
            <a:off x="6252984" y="5292447"/>
            <a:ext cx="1407319" cy="447705"/>
          </a:xfrm>
          <a:prstGeom prst="rect">
            <a:avLst/>
          </a:prstGeom>
          <a:ln w="12192">
            <a:solidFill>
              <a:srgbClr val="000000"/>
            </a:solidFill>
          </a:ln>
        </p:spPr>
        <p:txBody>
          <a:bodyPr vert="horz" wrap="square" lIns="0" tIns="4018" rIns="0" bIns="0" rtlCol="0">
            <a:spAutoFit/>
          </a:bodyPr>
          <a:lstStyle/>
          <a:p>
            <a:pPr defTabSz="642915">
              <a:spcBef>
                <a:spcPts val="32"/>
              </a:spcBef>
            </a:pPr>
            <a:endParaRPr sz="1617">
              <a:solidFill>
                <a:prstClr val="black"/>
              </a:solidFill>
              <a:latin typeface="Times New Roman"/>
              <a:cs typeface="Times New Roman"/>
            </a:endParaRPr>
          </a:p>
          <a:p>
            <a:pPr marL="390660" defTabSz="642915"/>
            <a:r>
              <a:rPr sz="1266" dirty="0">
                <a:solidFill>
                  <a:prstClr val="black"/>
                </a:solidFill>
                <a:latin typeface="Arial"/>
                <a:cs typeface="Arial"/>
              </a:rPr>
              <a:t>EU</a:t>
            </a:r>
            <a:r>
              <a:rPr sz="1266" spc="-14" dirty="0">
                <a:solidFill>
                  <a:prstClr val="black"/>
                </a:solidFill>
                <a:latin typeface="Arial"/>
                <a:cs typeface="Arial"/>
              </a:rPr>
              <a:t> </a:t>
            </a:r>
            <a:r>
              <a:rPr sz="1266" spc="-4" dirty="0">
                <a:solidFill>
                  <a:prstClr val="black"/>
                </a:solidFill>
                <a:latin typeface="Arial"/>
                <a:cs typeface="Arial"/>
              </a:rPr>
              <a:t>team</a:t>
            </a:r>
            <a:endParaRPr sz="1266">
              <a:solidFill>
                <a:prstClr val="black"/>
              </a:solidFill>
              <a:latin typeface="Arial"/>
              <a:cs typeface="Arial"/>
            </a:endParaRPr>
          </a:p>
        </p:txBody>
      </p:sp>
      <p:sp>
        <p:nvSpPr>
          <p:cNvPr id="11" name="object 11"/>
          <p:cNvSpPr/>
          <p:nvPr/>
        </p:nvSpPr>
        <p:spPr>
          <a:xfrm>
            <a:off x="7603153" y="4293751"/>
            <a:ext cx="1406961" cy="702944"/>
          </a:xfrm>
          <a:prstGeom prst="rect">
            <a:avLst/>
          </a:prstGeom>
          <a:blipFill>
            <a:blip r:embed="rId4" cstate="print"/>
            <a:stretch>
              <a:fillRect/>
            </a:stretch>
          </a:blipFill>
        </p:spPr>
        <p:txBody>
          <a:bodyPr wrap="square" lIns="0" tIns="0" rIns="0" bIns="0" rtlCol="0"/>
          <a:lstStyle/>
          <a:p>
            <a:pPr defTabSz="642915"/>
            <a:endParaRPr sz="1266">
              <a:solidFill>
                <a:prstClr val="black"/>
              </a:solidFill>
              <a:latin typeface="Calibri"/>
            </a:endParaRPr>
          </a:p>
        </p:txBody>
      </p:sp>
      <p:sp>
        <p:nvSpPr>
          <p:cNvPr id="12" name="object 12"/>
          <p:cNvSpPr txBox="1"/>
          <p:nvPr/>
        </p:nvSpPr>
        <p:spPr>
          <a:xfrm>
            <a:off x="7603153" y="4293751"/>
            <a:ext cx="1407319" cy="541979"/>
          </a:xfrm>
          <a:prstGeom prst="rect">
            <a:avLst/>
          </a:prstGeom>
          <a:ln w="12192">
            <a:solidFill>
              <a:srgbClr val="7E7E7E"/>
            </a:solidFill>
          </a:ln>
        </p:spPr>
        <p:txBody>
          <a:bodyPr vert="horz" wrap="square" lIns="0" tIns="150911" rIns="0" bIns="0" rtlCol="0">
            <a:spAutoFit/>
          </a:bodyPr>
          <a:lstStyle/>
          <a:p>
            <a:pPr marL="291544" defTabSz="642915">
              <a:spcBef>
                <a:spcPts val="1188"/>
              </a:spcBef>
            </a:pPr>
            <a:r>
              <a:rPr sz="1266" spc="4" dirty="0">
                <a:solidFill>
                  <a:srgbClr val="7E7E7E"/>
                </a:solidFill>
                <a:latin typeface="Trebuchet MS"/>
                <a:cs typeface="Trebuchet MS"/>
              </a:rPr>
              <a:t>Technology</a:t>
            </a:r>
            <a:endParaRPr sz="1266">
              <a:solidFill>
                <a:prstClr val="black"/>
              </a:solidFill>
              <a:latin typeface="Trebuchet MS"/>
              <a:cs typeface="Trebuchet MS"/>
            </a:endParaRPr>
          </a:p>
          <a:p>
            <a:pPr marL="187963" defTabSz="642915">
              <a:spcBef>
                <a:spcPts val="28"/>
              </a:spcBef>
            </a:pPr>
            <a:r>
              <a:rPr sz="1266" spc="-32" dirty="0">
                <a:solidFill>
                  <a:srgbClr val="7E7E7E"/>
                </a:solidFill>
                <a:latin typeface="Trebuchet MS"/>
                <a:cs typeface="Trebuchet MS"/>
              </a:rPr>
              <a:t>Transfer</a:t>
            </a:r>
            <a:r>
              <a:rPr sz="1266" spc="-46" dirty="0">
                <a:solidFill>
                  <a:srgbClr val="7E7E7E"/>
                </a:solidFill>
                <a:latin typeface="Trebuchet MS"/>
                <a:cs typeface="Trebuchet MS"/>
              </a:rPr>
              <a:t> </a:t>
            </a:r>
            <a:r>
              <a:rPr sz="1266" spc="-32" dirty="0">
                <a:solidFill>
                  <a:srgbClr val="7E7E7E"/>
                </a:solidFill>
                <a:latin typeface="Trebuchet MS"/>
                <a:cs typeface="Trebuchet MS"/>
              </a:rPr>
              <a:t>Office</a:t>
            </a:r>
            <a:endParaRPr sz="1266">
              <a:solidFill>
                <a:prstClr val="black"/>
              </a:solidFill>
              <a:latin typeface="Trebuchet MS"/>
              <a:cs typeface="Trebuchet MS"/>
            </a:endParaRPr>
          </a:p>
        </p:txBody>
      </p:sp>
      <p:sp>
        <p:nvSpPr>
          <p:cNvPr id="13" name="object 13"/>
          <p:cNvSpPr/>
          <p:nvPr/>
        </p:nvSpPr>
        <p:spPr>
          <a:xfrm>
            <a:off x="9305865" y="4293751"/>
            <a:ext cx="1406961" cy="702944"/>
          </a:xfrm>
          <a:prstGeom prst="rect">
            <a:avLst/>
          </a:prstGeom>
          <a:blipFill>
            <a:blip r:embed="rId5" cstate="print"/>
            <a:stretch>
              <a:fillRect/>
            </a:stretch>
          </a:blipFill>
        </p:spPr>
        <p:txBody>
          <a:bodyPr wrap="square" lIns="0" tIns="0" rIns="0" bIns="0" rtlCol="0"/>
          <a:lstStyle/>
          <a:p>
            <a:pPr defTabSz="642915"/>
            <a:endParaRPr sz="1266">
              <a:solidFill>
                <a:prstClr val="black"/>
              </a:solidFill>
              <a:latin typeface="Calibri"/>
            </a:endParaRPr>
          </a:p>
        </p:txBody>
      </p:sp>
      <p:sp>
        <p:nvSpPr>
          <p:cNvPr id="14" name="object 14"/>
          <p:cNvSpPr txBox="1"/>
          <p:nvPr/>
        </p:nvSpPr>
        <p:spPr>
          <a:xfrm>
            <a:off x="9305865" y="4293750"/>
            <a:ext cx="1407319" cy="457575"/>
          </a:xfrm>
          <a:prstGeom prst="rect">
            <a:avLst/>
          </a:prstGeom>
          <a:ln w="12192">
            <a:solidFill>
              <a:srgbClr val="7E7E7E"/>
            </a:solidFill>
          </a:ln>
        </p:spPr>
        <p:txBody>
          <a:bodyPr vert="horz" wrap="square" lIns="0" tIns="3125" rIns="0" bIns="0" rtlCol="0">
            <a:spAutoFit/>
          </a:bodyPr>
          <a:lstStyle/>
          <a:p>
            <a:pPr defTabSz="642915">
              <a:spcBef>
                <a:spcPts val="25"/>
              </a:spcBef>
            </a:pPr>
            <a:endParaRPr sz="1687">
              <a:solidFill>
                <a:prstClr val="black"/>
              </a:solidFill>
              <a:latin typeface="Times New Roman"/>
              <a:cs typeface="Times New Roman"/>
            </a:endParaRPr>
          </a:p>
          <a:p>
            <a:pPr marL="93312" defTabSz="642915"/>
            <a:r>
              <a:rPr sz="1266" spc="-21" dirty="0">
                <a:solidFill>
                  <a:srgbClr val="7E7E7E"/>
                </a:solidFill>
                <a:latin typeface="Trebuchet MS"/>
                <a:cs typeface="Trebuchet MS"/>
              </a:rPr>
              <a:t>University</a:t>
            </a:r>
            <a:r>
              <a:rPr sz="1266" spc="-46" dirty="0">
                <a:solidFill>
                  <a:srgbClr val="7E7E7E"/>
                </a:solidFill>
                <a:latin typeface="Trebuchet MS"/>
                <a:cs typeface="Trebuchet MS"/>
              </a:rPr>
              <a:t> </a:t>
            </a:r>
            <a:r>
              <a:rPr sz="1266" spc="-32" dirty="0">
                <a:solidFill>
                  <a:srgbClr val="7E7E7E"/>
                </a:solidFill>
                <a:latin typeface="Trebuchet MS"/>
                <a:cs typeface="Trebuchet MS"/>
              </a:rPr>
              <a:t>Library</a:t>
            </a:r>
            <a:endParaRPr sz="1266">
              <a:solidFill>
                <a:prstClr val="black"/>
              </a:solidFill>
              <a:latin typeface="Trebuchet MS"/>
              <a:cs typeface="Trebuchet MS"/>
            </a:endParaRPr>
          </a:p>
        </p:txBody>
      </p:sp>
      <p:sp>
        <p:nvSpPr>
          <p:cNvPr id="15" name="object 15"/>
          <p:cNvSpPr txBox="1"/>
          <p:nvPr/>
        </p:nvSpPr>
        <p:spPr>
          <a:xfrm>
            <a:off x="6752332" y="2295287"/>
            <a:ext cx="1407319" cy="542430"/>
          </a:xfrm>
          <a:prstGeom prst="rect">
            <a:avLst/>
          </a:prstGeom>
          <a:solidFill>
            <a:srgbClr val="F1F1F1"/>
          </a:solidFill>
          <a:ln w="12192">
            <a:solidFill>
              <a:srgbClr val="7E7E7E"/>
            </a:solidFill>
          </a:ln>
        </p:spPr>
        <p:txBody>
          <a:bodyPr vert="horz" wrap="square" lIns="0" tIns="151358" rIns="0" bIns="0" rtlCol="0">
            <a:spAutoFit/>
          </a:bodyPr>
          <a:lstStyle/>
          <a:p>
            <a:pPr marL="66970" defTabSz="642915">
              <a:spcBef>
                <a:spcPts val="1192"/>
              </a:spcBef>
            </a:pPr>
            <a:r>
              <a:rPr sz="1266" spc="-25" dirty="0">
                <a:solidFill>
                  <a:srgbClr val="7E7E7E"/>
                </a:solidFill>
                <a:latin typeface="Trebuchet MS"/>
                <a:cs typeface="Trebuchet MS"/>
              </a:rPr>
              <a:t>Policy </a:t>
            </a:r>
            <a:r>
              <a:rPr sz="1266" spc="14" dirty="0">
                <a:solidFill>
                  <a:srgbClr val="7E7E7E"/>
                </a:solidFill>
                <a:latin typeface="Trebuchet MS"/>
                <a:cs typeface="Trebuchet MS"/>
              </a:rPr>
              <a:t>and</a:t>
            </a:r>
            <a:r>
              <a:rPr sz="1266" spc="-88" dirty="0">
                <a:solidFill>
                  <a:srgbClr val="7E7E7E"/>
                </a:solidFill>
                <a:latin typeface="Trebuchet MS"/>
                <a:cs typeface="Trebuchet MS"/>
              </a:rPr>
              <a:t> </a:t>
            </a:r>
            <a:r>
              <a:rPr sz="1266" spc="-18" dirty="0">
                <a:solidFill>
                  <a:srgbClr val="7E7E7E"/>
                </a:solidFill>
                <a:latin typeface="Trebuchet MS"/>
                <a:cs typeface="Trebuchet MS"/>
              </a:rPr>
              <a:t>Quality</a:t>
            </a:r>
            <a:endParaRPr sz="1266">
              <a:solidFill>
                <a:prstClr val="black"/>
              </a:solidFill>
              <a:latin typeface="Trebuchet MS"/>
              <a:cs typeface="Trebuchet MS"/>
            </a:endParaRPr>
          </a:p>
          <a:p>
            <a:pPr marL="53130" defTabSz="642915">
              <a:spcBef>
                <a:spcPts val="25"/>
              </a:spcBef>
            </a:pPr>
            <a:r>
              <a:rPr sz="1266" spc="-11" dirty="0">
                <a:solidFill>
                  <a:srgbClr val="7E7E7E"/>
                </a:solidFill>
                <a:latin typeface="Trebuchet MS"/>
                <a:cs typeface="Trebuchet MS"/>
              </a:rPr>
              <a:t>Enhancement</a:t>
            </a:r>
            <a:r>
              <a:rPr sz="1266" spc="-91" dirty="0">
                <a:solidFill>
                  <a:srgbClr val="7E7E7E"/>
                </a:solidFill>
                <a:latin typeface="Trebuchet MS"/>
                <a:cs typeface="Trebuchet MS"/>
              </a:rPr>
              <a:t> </a:t>
            </a:r>
            <a:r>
              <a:rPr sz="1266" spc="-14" dirty="0">
                <a:solidFill>
                  <a:srgbClr val="7E7E7E"/>
                </a:solidFill>
                <a:latin typeface="Trebuchet MS"/>
                <a:cs typeface="Trebuchet MS"/>
              </a:rPr>
              <a:t>Unit</a:t>
            </a:r>
            <a:endParaRPr sz="1266">
              <a:solidFill>
                <a:prstClr val="black"/>
              </a:solidFill>
              <a:latin typeface="Trebuchet MS"/>
              <a:cs typeface="Trebuchet MS"/>
            </a:endParaRPr>
          </a:p>
        </p:txBody>
      </p:sp>
      <p:sp>
        <p:nvSpPr>
          <p:cNvPr id="16" name="object 16"/>
          <p:cNvSpPr/>
          <p:nvPr/>
        </p:nvSpPr>
        <p:spPr>
          <a:xfrm>
            <a:off x="5900439" y="3293983"/>
            <a:ext cx="1407319" cy="704105"/>
          </a:xfrm>
          <a:custGeom>
            <a:avLst/>
            <a:gdLst/>
            <a:ahLst/>
            <a:cxnLst/>
            <a:rect l="l" t="t" r="r" b="b"/>
            <a:pathLst>
              <a:path w="2001520" h="1001395">
                <a:moveTo>
                  <a:pt x="2001012" y="0"/>
                </a:moveTo>
                <a:lnTo>
                  <a:pt x="0" y="0"/>
                </a:lnTo>
                <a:lnTo>
                  <a:pt x="0" y="1001268"/>
                </a:lnTo>
                <a:lnTo>
                  <a:pt x="2001012" y="1001268"/>
                </a:lnTo>
                <a:lnTo>
                  <a:pt x="2001012" y="0"/>
                </a:lnTo>
                <a:close/>
              </a:path>
            </a:pathLst>
          </a:custGeom>
          <a:solidFill>
            <a:srgbClr val="FFC000"/>
          </a:solidFill>
        </p:spPr>
        <p:txBody>
          <a:bodyPr wrap="square" lIns="0" tIns="0" rIns="0" bIns="0" rtlCol="0"/>
          <a:lstStyle/>
          <a:p>
            <a:pPr defTabSz="642915"/>
            <a:endParaRPr sz="1266">
              <a:solidFill>
                <a:prstClr val="black"/>
              </a:solidFill>
              <a:latin typeface="Calibri"/>
            </a:endParaRPr>
          </a:p>
        </p:txBody>
      </p:sp>
      <p:sp>
        <p:nvSpPr>
          <p:cNvPr id="17" name="object 17"/>
          <p:cNvSpPr txBox="1"/>
          <p:nvPr/>
        </p:nvSpPr>
        <p:spPr>
          <a:xfrm>
            <a:off x="5900439" y="3293983"/>
            <a:ext cx="1407319" cy="448156"/>
          </a:xfrm>
          <a:prstGeom prst="rect">
            <a:avLst/>
          </a:prstGeom>
          <a:ln w="12192">
            <a:solidFill>
              <a:srgbClr val="000000"/>
            </a:solidFill>
          </a:ln>
        </p:spPr>
        <p:txBody>
          <a:bodyPr vert="horz" wrap="square" lIns="0" tIns="4465" rIns="0" bIns="0" rtlCol="0">
            <a:spAutoFit/>
          </a:bodyPr>
          <a:lstStyle/>
          <a:p>
            <a:pPr defTabSz="642915">
              <a:spcBef>
                <a:spcPts val="35"/>
              </a:spcBef>
            </a:pPr>
            <a:endParaRPr sz="1617">
              <a:solidFill>
                <a:prstClr val="black"/>
              </a:solidFill>
              <a:latin typeface="Times New Roman"/>
              <a:cs typeface="Times New Roman"/>
            </a:endParaRPr>
          </a:p>
          <a:p>
            <a:pPr marL="237075" defTabSz="642915"/>
            <a:r>
              <a:rPr sz="1266" spc="-4" dirty="0">
                <a:solidFill>
                  <a:prstClr val="black"/>
                </a:solidFill>
                <a:latin typeface="Arial"/>
                <a:cs typeface="Arial"/>
              </a:rPr>
              <a:t>Impact</a:t>
            </a:r>
            <a:r>
              <a:rPr sz="1266" spc="-7" dirty="0">
                <a:solidFill>
                  <a:prstClr val="black"/>
                </a:solidFill>
                <a:latin typeface="Arial"/>
                <a:cs typeface="Arial"/>
              </a:rPr>
              <a:t> </a:t>
            </a:r>
            <a:r>
              <a:rPr sz="1266" spc="-4" dirty="0">
                <a:solidFill>
                  <a:prstClr val="black"/>
                </a:solidFill>
                <a:latin typeface="Arial"/>
                <a:cs typeface="Arial"/>
              </a:rPr>
              <a:t>policy</a:t>
            </a:r>
            <a:endParaRPr sz="1266">
              <a:solidFill>
                <a:prstClr val="black"/>
              </a:solidFill>
              <a:latin typeface="Arial"/>
              <a:cs typeface="Arial"/>
            </a:endParaRPr>
          </a:p>
        </p:txBody>
      </p:sp>
      <p:sp>
        <p:nvSpPr>
          <p:cNvPr id="18" name="object 18"/>
          <p:cNvSpPr txBox="1">
            <a:spLocks noGrp="1"/>
          </p:cNvSpPr>
          <p:nvPr>
            <p:ph type="sldNum" sz="quarter" idx="7"/>
          </p:nvPr>
        </p:nvSpPr>
        <p:spPr>
          <a:xfrm>
            <a:off x="7983899" y="4489701"/>
            <a:ext cx="157006" cy="359073"/>
          </a:xfrm>
          <a:prstGeom prst="rect">
            <a:avLst/>
          </a:prstGeom>
        </p:spPr>
        <p:txBody>
          <a:bodyPr vert="horz" wrap="square" lIns="0" tIns="0" rIns="0" bIns="0" rtlCol="0">
            <a:spAutoFit/>
          </a:bodyPr>
          <a:lstStyle/>
          <a:p>
            <a:pPr marL="26788" defTabSz="642915">
              <a:lnSpc>
                <a:spcPts val="1396"/>
              </a:lnSpc>
            </a:pPr>
            <a:fld id="{81D60167-4931-47E6-BA6A-407CBD079E47}" type="slidenum">
              <a:rPr dirty="0"/>
              <a:pPr marL="26788" defTabSz="642915">
                <a:lnSpc>
                  <a:spcPts val="1396"/>
                </a:lnSpc>
              </a:pPr>
              <a:t>81</a:t>
            </a:fld>
            <a:endParaRP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5173" y="317183"/>
            <a:ext cx="7929302" cy="1044773"/>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
        <p:nvSpPr>
          <p:cNvPr id="3" name="object 3"/>
          <p:cNvSpPr txBox="1"/>
          <p:nvPr/>
        </p:nvSpPr>
        <p:spPr>
          <a:xfrm>
            <a:off x="814661" y="1283187"/>
            <a:ext cx="9700765" cy="4789013"/>
          </a:xfrm>
          <a:prstGeom prst="rect">
            <a:avLst/>
          </a:prstGeom>
        </p:spPr>
        <p:txBody>
          <a:bodyPr vert="horz" wrap="square" lIns="0" tIns="145107" rIns="0" bIns="0" rtlCol="0">
            <a:spAutoFit/>
          </a:bodyPr>
          <a:lstStyle/>
          <a:p>
            <a:pPr marL="491115" indent="-482632" defTabSz="642915">
              <a:spcBef>
                <a:spcPts val="1143"/>
              </a:spcBef>
              <a:buFont typeface="Wingdings"/>
              <a:buChar char=""/>
              <a:tabLst>
                <a:tab pos="491562" algn="l"/>
              </a:tabLst>
            </a:pPr>
            <a:r>
              <a:rPr sz="3375" spc="-309" dirty="0">
                <a:solidFill>
                  <a:prstClr val="black"/>
                </a:solidFill>
                <a:latin typeface="Arial"/>
                <a:cs typeface="Arial"/>
              </a:rPr>
              <a:t>Strategic </a:t>
            </a:r>
            <a:r>
              <a:rPr sz="3375" spc="-305" dirty="0">
                <a:solidFill>
                  <a:prstClr val="black"/>
                </a:solidFill>
                <a:latin typeface="Arial"/>
                <a:cs typeface="Arial"/>
              </a:rPr>
              <a:t>investment </a:t>
            </a:r>
            <a:r>
              <a:rPr sz="3375" spc="-207" dirty="0">
                <a:solidFill>
                  <a:prstClr val="black"/>
                </a:solidFill>
                <a:latin typeface="Arial"/>
                <a:cs typeface="Arial"/>
              </a:rPr>
              <a:t>in </a:t>
            </a:r>
            <a:r>
              <a:rPr sz="3375" spc="-313" dirty="0">
                <a:solidFill>
                  <a:prstClr val="black"/>
                </a:solidFill>
                <a:latin typeface="Arial"/>
                <a:cs typeface="Arial"/>
              </a:rPr>
              <a:t>impact </a:t>
            </a:r>
            <a:r>
              <a:rPr sz="3375" spc="-366" dirty="0">
                <a:solidFill>
                  <a:prstClr val="black"/>
                </a:solidFill>
                <a:latin typeface="Arial"/>
                <a:cs typeface="Arial"/>
              </a:rPr>
              <a:t>knowledge </a:t>
            </a:r>
            <a:r>
              <a:rPr sz="3375" spc="-337" dirty="0">
                <a:solidFill>
                  <a:prstClr val="black"/>
                </a:solidFill>
                <a:latin typeface="Arial"/>
                <a:cs typeface="Arial"/>
              </a:rPr>
              <a:t>brokers</a:t>
            </a:r>
            <a:r>
              <a:rPr sz="3375" spc="-169" dirty="0">
                <a:solidFill>
                  <a:prstClr val="black"/>
                </a:solidFill>
                <a:latin typeface="Arial"/>
                <a:cs typeface="Arial"/>
              </a:rPr>
              <a:t> </a:t>
            </a:r>
            <a:r>
              <a:rPr sz="3375" spc="-453" dirty="0">
                <a:solidFill>
                  <a:prstClr val="black"/>
                </a:solidFill>
                <a:latin typeface="Arial"/>
                <a:cs typeface="Arial"/>
              </a:rPr>
              <a:t>(IDC)</a:t>
            </a:r>
            <a:endParaRPr sz="3375">
              <a:solidFill>
                <a:prstClr val="black"/>
              </a:solidFill>
              <a:latin typeface="Arial"/>
              <a:cs typeface="Arial"/>
            </a:endParaRPr>
          </a:p>
          <a:p>
            <a:pPr marL="788017" lvl="1" indent="-321903" defTabSz="642915">
              <a:spcBef>
                <a:spcPts val="721"/>
              </a:spcBef>
              <a:buFontTx/>
              <a:buChar char="•"/>
              <a:tabLst>
                <a:tab pos="788017" algn="l"/>
                <a:tab pos="788463" algn="l"/>
              </a:tabLst>
            </a:pPr>
            <a:r>
              <a:rPr sz="2250" spc="-366" dirty="0">
                <a:solidFill>
                  <a:prstClr val="black"/>
                </a:solidFill>
                <a:latin typeface="Arial"/>
                <a:cs typeface="Arial"/>
              </a:rPr>
              <a:t>10 </a:t>
            </a:r>
            <a:r>
              <a:rPr sz="2250" spc="-225" dirty="0">
                <a:solidFill>
                  <a:prstClr val="black"/>
                </a:solidFill>
                <a:latin typeface="Arial"/>
                <a:cs typeface="Arial"/>
              </a:rPr>
              <a:t>brokers </a:t>
            </a:r>
            <a:r>
              <a:rPr sz="2250" spc="-302" dirty="0">
                <a:solidFill>
                  <a:prstClr val="black"/>
                </a:solidFill>
                <a:latin typeface="Arial"/>
                <a:cs typeface="Arial"/>
              </a:rPr>
              <a:t>embedded </a:t>
            </a:r>
            <a:r>
              <a:rPr sz="2250" spc="-137" dirty="0">
                <a:solidFill>
                  <a:prstClr val="black"/>
                </a:solidFill>
                <a:latin typeface="Arial"/>
                <a:cs typeface="Arial"/>
              </a:rPr>
              <a:t>in </a:t>
            </a:r>
            <a:r>
              <a:rPr sz="2250" spc="-161" dirty="0">
                <a:solidFill>
                  <a:prstClr val="black"/>
                </a:solidFill>
                <a:latin typeface="Arial"/>
                <a:cs typeface="Arial"/>
              </a:rPr>
              <a:t>interdisciplinary </a:t>
            </a:r>
            <a:r>
              <a:rPr sz="2250" spc="-253" dirty="0">
                <a:solidFill>
                  <a:prstClr val="black"/>
                </a:solidFill>
                <a:latin typeface="Arial"/>
                <a:cs typeface="Arial"/>
              </a:rPr>
              <a:t>research </a:t>
            </a:r>
            <a:r>
              <a:rPr sz="2250" spc="-204" dirty="0">
                <a:solidFill>
                  <a:prstClr val="black"/>
                </a:solidFill>
                <a:latin typeface="Arial"/>
                <a:cs typeface="Arial"/>
              </a:rPr>
              <a:t>consortia </a:t>
            </a:r>
            <a:r>
              <a:rPr sz="2250" spc="-257" dirty="0">
                <a:solidFill>
                  <a:prstClr val="black"/>
                </a:solidFill>
                <a:latin typeface="Arial"/>
                <a:cs typeface="Arial"/>
              </a:rPr>
              <a:t>aimed </a:t>
            </a:r>
            <a:r>
              <a:rPr sz="2250" spc="-127" dirty="0">
                <a:solidFill>
                  <a:prstClr val="black"/>
                </a:solidFill>
                <a:latin typeface="Arial"/>
                <a:cs typeface="Arial"/>
              </a:rPr>
              <a:t>at </a:t>
            </a:r>
            <a:r>
              <a:rPr sz="2250" spc="-186" dirty="0">
                <a:solidFill>
                  <a:prstClr val="black"/>
                </a:solidFill>
                <a:latin typeface="Arial"/>
                <a:cs typeface="Arial"/>
              </a:rPr>
              <a:t>societal</a:t>
            </a:r>
            <a:r>
              <a:rPr sz="2250" spc="-453" dirty="0">
                <a:solidFill>
                  <a:prstClr val="black"/>
                </a:solidFill>
                <a:latin typeface="Arial"/>
                <a:cs typeface="Arial"/>
              </a:rPr>
              <a:t> </a:t>
            </a:r>
            <a:r>
              <a:rPr sz="2250" spc="-207" dirty="0">
                <a:solidFill>
                  <a:prstClr val="black"/>
                </a:solidFill>
                <a:latin typeface="Arial"/>
                <a:cs typeface="Arial"/>
              </a:rPr>
              <a:t>impact</a:t>
            </a:r>
            <a:endParaRPr sz="2250">
              <a:solidFill>
                <a:prstClr val="black"/>
              </a:solidFill>
              <a:latin typeface="Arial"/>
              <a:cs typeface="Arial"/>
            </a:endParaRPr>
          </a:p>
          <a:p>
            <a:pPr marL="670595" defTabSz="642915">
              <a:spcBef>
                <a:spcPts val="1205"/>
              </a:spcBef>
            </a:pPr>
            <a:r>
              <a:rPr sz="1793" u="heavy" spc="-169" dirty="0">
                <a:solidFill>
                  <a:srgbClr val="0462C1"/>
                </a:solidFill>
                <a:uFill>
                  <a:solidFill>
                    <a:srgbClr val="0462C1"/>
                  </a:solidFill>
                </a:uFill>
                <a:latin typeface="Arial"/>
                <a:cs typeface="Arial"/>
                <a:hlinkClick r:id="rId3"/>
              </a:rPr>
              <a:t>https://www.ugent.be/en/research/science-society/idc</a:t>
            </a:r>
            <a:endParaRPr sz="1793">
              <a:solidFill>
                <a:prstClr val="black"/>
              </a:solidFill>
              <a:latin typeface="Arial"/>
              <a:cs typeface="Arial"/>
            </a:endParaRPr>
          </a:p>
          <a:p>
            <a:pPr marL="788017" lvl="1" indent="-321903" defTabSz="642915">
              <a:spcBef>
                <a:spcPts val="422"/>
              </a:spcBef>
              <a:buFontTx/>
              <a:buChar char="•"/>
              <a:tabLst>
                <a:tab pos="788017" algn="l"/>
                <a:tab pos="788463" algn="l"/>
              </a:tabLst>
            </a:pPr>
            <a:r>
              <a:rPr sz="2250" spc="-316" dirty="0">
                <a:solidFill>
                  <a:prstClr val="black"/>
                </a:solidFill>
                <a:latin typeface="Arial"/>
                <a:cs typeface="Arial"/>
              </a:rPr>
              <a:t>Funded </a:t>
            </a:r>
            <a:r>
              <a:rPr sz="2250" spc="-260" dirty="0">
                <a:solidFill>
                  <a:prstClr val="black"/>
                </a:solidFill>
                <a:latin typeface="Arial"/>
                <a:cs typeface="Arial"/>
              </a:rPr>
              <a:t>by </a:t>
            </a:r>
            <a:r>
              <a:rPr sz="2250" spc="-176" dirty="0">
                <a:solidFill>
                  <a:prstClr val="black"/>
                </a:solidFill>
                <a:latin typeface="Arial"/>
                <a:cs typeface="Arial"/>
              </a:rPr>
              <a:t>university’s </a:t>
            </a:r>
            <a:r>
              <a:rPr sz="2250" spc="-267" dirty="0">
                <a:solidFill>
                  <a:prstClr val="black"/>
                </a:solidFill>
                <a:latin typeface="Arial"/>
                <a:cs typeface="Arial"/>
              </a:rPr>
              <a:t>Special </a:t>
            </a:r>
            <a:r>
              <a:rPr sz="2250" spc="-309" dirty="0">
                <a:solidFill>
                  <a:prstClr val="black"/>
                </a:solidFill>
                <a:latin typeface="Arial"/>
                <a:cs typeface="Arial"/>
              </a:rPr>
              <a:t>Research </a:t>
            </a:r>
            <a:r>
              <a:rPr sz="2250" spc="-327" dirty="0">
                <a:solidFill>
                  <a:prstClr val="black"/>
                </a:solidFill>
                <a:latin typeface="Arial"/>
                <a:cs typeface="Arial"/>
              </a:rPr>
              <a:t>Fund </a:t>
            </a:r>
            <a:r>
              <a:rPr sz="2250" spc="-313" dirty="0">
                <a:solidFill>
                  <a:prstClr val="black"/>
                </a:solidFill>
                <a:latin typeface="Arial"/>
                <a:cs typeface="Arial"/>
              </a:rPr>
              <a:t>+ </a:t>
            </a:r>
            <a:r>
              <a:rPr sz="2250" spc="-204" dirty="0">
                <a:solidFill>
                  <a:prstClr val="black"/>
                </a:solidFill>
                <a:latin typeface="Arial"/>
                <a:cs typeface="Arial"/>
              </a:rPr>
              <a:t>Part </a:t>
            </a:r>
            <a:r>
              <a:rPr sz="2250" spc="-127" dirty="0">
                <a:solidFill>
                  <a:prstClr val="black"/>
                </a:solidFill>
                <a:latin typeface="Arial"/>
                <a:cs typeface="Arial"/>
              </a:rPr>
              <a:t>of </a:t>
            </a:r>
            <a:r>
              <a:rPr sz="2250" spc="-309" dirty="0">
                <a:solidFill>
                  <a:prstClr val="black"/>
                </a:solidFill>
                <a:latin typeface="Arial"/>
                <a:cs typeface="Arial"/>
              </a:rPr>
              <a:t>Research</a:t>
            </a:r>
            <a:r>
              <a:rPr sz="2250" spc="-225" dirty="0">
                <a:solidFill>
                  <a:prstClr val="black"/>
                </a:solidFill>
                <a:latin typeface="Arial"/>
                <a:cs typeface="Arial"/>
              </a:rPr>
              <a:t> </a:t>
            </a:r>
            <a:r>
              <a:rPr sz="2250" spc="-232" dirty="0">
                <a:solidFill>
                  <a:prstClr val="black"/>
                </a:solidFill>
                <a:latin typeface="Arial"/>
                <a:cs typeface="Arial"/>
              </a:rPr>
              <a:t>Department</a:t>
            </a:r>
            <a:endParaRPr sz="2250">
              <a:solidFill>
                <a:prstClr val="black"/>
              </a:solidFill>
              <a:latin typeface="Arial"/>
              <a:cs typeface="Arial"/>
            </a:endParaRPr>
          </a:p>
          <a:p>
            <a:pPr marL="788017" lvl="1" indent="-321903" defTabSz="642915">
              <a:spcBef>
                <a:spcPts val="545"/>
              </a:spcBef>
              <a:buFontTx/>
              <a:buChar char="•"/>
              <a:tabLst>
                <a:tab pos="788017" algn="l"/>
                <a:tab pos="788463" algn="l"/>
              </a:tabLst>
            </a:pPr>
            <a:r>
              <a:rPr sz="2250" spc="-267" dirty="0">
                <a:solidFill>
                  <a:prstClr val="black"/>
                </a:solidFill>
                <a:latin typeface="Arial"/>
                <a:cs typeface="Arial"/>
              </a:rPr>
              <a:t>Complementary </a:t>
            </a:r>
            <a:r>
              <a:rPr sz="2250" spc="-116" dirty="0">
                <a:solidFill>
                  <a:prstClr val="black"/>
                </a:solidFill>
                <a:latin typeface="Arial"/>
                <a:cs typeface="Arial"/>
              </a:rPr>
              <a:t>to </a:t>
            </a:r>
            <a:r>
              <a:rPr sz="2250" spc="-281" dirty="0">
                <a:solidFill>
                  <a:prstClr val="black"/>
                </a:solidFill>
                <a:latin typeface="Arial"/>
                <a:cs typeface="Arial"/>
              </a:rPr>
              <a:t>Business </a:t>
            </a:r>
            <a:r>
              <a:rPr sz="2250" spc="-264" dirty="0">
                <a:solidFill>
                  <a:prstClr val="black"/>
                </a:solidFill>
                <a:latin typeface="Arial"/>
                <a:cs typeface="Arial"/>
              </a:rPr>
              <a:t>Developers </a:t>
            </a:r>
            <a:r>
              <a:rPr sz="2250" spc="-225" dirty="0">
                <a:solidFill>
                  <a:prstClr val="black"/>
                </a:solidFill>
                <a:latin typeface="Arial"/>
                <a:cs typeface="Arial"/>
              </a:rPr>
              <a:t>funded </a:t>
            </a:r>
            <a:r>
              <a:rPr sz="2250" spc="-260" dirty="0">
                <a:solidFill>
                  <a:prstClr val="black"/>
                </a:solidFill>
                <a:latin typeface="Arial"/>
                <a:cs typeface="Arial"/>
              </a:rPr>
              <a:t>by </a:t>
            </a:r>
            <a:r>
              <a:rPr sz="2250" spc="-155" dirty="0">
                <a:solidFill>
                  <a:prstClr val="black"/>
                </a:solidFill>
                <a:latin typeface="Arial"/>
                <a:cs typeface="Arial"/>
              </a:rPr>
              <a:t>Industrial </a:t>
            </a:r>
            <a:r>
              <a:rPr sz="2250" spc="-313" dirty="0">
                <a:solidFill>
                  <a:prstClr val="black"/>
                </a:solidFill>
                <a:latin typeface="Arial"/>
                <a:cs typeface="Arial"/>
              </a:rPr>
              <a:t>Research</a:t>
            </a:r>
            <a:r>
              <a:rPr sz="2250" spc="-285" dirty="0">
                <a:solidFill>
                  <a:prstClr val="black"/>
                </a:solidFill>
                <a:latin typeface="Arial"/>
                <a:cs typeface="Arial"/>
              </a:rPr>
              <a:t> </a:t>
            </a:r>
            <a:r>
              <a:rPr sz="2250" spc="-327" dirty="0">
                <a:solidFill>
                  <a:prstClr val="black"/>
                </a:solidFill>
                <a:latin typeface="Arial"/>
                <a:cs typeface="Arial"/>
              </a:rPr>
              <a:t>Fund</a:t>
            </a:r>
            <a:endParaRPr sz="2250">
              <a:solidFill>
                <a:prstClr val="black"/>
              </a:solidFill>
              <a:latin typeface="Arial"/>
              <a:cs typeface="Arial"/>
            </a:endParaRPr>
          </a:p>
          <a:p>
            <a:pPr marL="788017" lvl="1" indent="-321903" defTabSz="642915">
              <a:spcBef>
                <a:spcPts val="538"/>
              </a:spcBef>
              <a:buFontTx/>
              <a:buChar char="•"/>
              <a:tabLst>
                <a:tab pos="788017" algn="l"/>
                <a:tab pos="788463" algn="l"/>
              </a:tabLst>
            </a:pPr>
            <a:r>
              <a:rPr sz="2250" spc="-274" dirty="0">
                <a:solidFill>
                  <a:prstClr val="black"/>
                </a:solidFill>
                <a:latin typeface="Arial"/>
                <a:cs typeface="Arial"/>
              </a:rPr>
              <a:t>Separate </a:t>
            </a:r>
            <a:r>
              <a:rPr sz="2250" spc="-239" dirty="0">
                <a:solidFill>
                  <a:prstClr val="black"/>
                </a:solidFill>
                <a:latin typeface="Arial"/>
                <a:cs typeface="Arial"/>
              </a:rPr>
              <a:t>career </a:t>
            </a:r>
            <a:r>
              <a:rPr sz="2250" spc="-243" dirty="0">
                <a:solidFill>
                  <a:prstClr val="black"/>
                </a:solidFill>
                <a:latin typeface="Arial"/>
                <a:cs typeface="Arial"/>
              </a:rPr>
              <a:t>model</a:t>
            </a:r>
            <a:r>
              <a:rPr sz="2250" spc="-95" dirty="0">
                <a:solidFill>
                  <a:prstClr val="black"/>
                </a:solidFill>
                <a:latin typeface="Arial"/>
                <a:cs typeface="Arial"/>
              </a:rPr>
              <a:t> </a:t>
            </a:r>
            <a:r>
              <a:rPr sz="2250" spc="-211" dirty="0">
                <a:solidFill>
                  <a:prstClr val="black"/>
                </a:solidFill>
                <a:latin typeface="Arial"/>
                <a:cs typeface="Arial"/>
              </a:rPr>
              <a:t>(postdoc)</a:t>
            </a:r>
            <a:endParaRPr sz="2250">
              <a:solidFill>
                <a:prstClr val="black"/>
              </a:solidFill>
              <a:latin typeface="Arial"/>
              <a:cs typeface="Arial"/>
            </a:endParaRPr>
          </a:p>
          <a:p>
            <a:pPr marL="788017" marR="3572" lvl="1" indent="-321457" defTabSz="642915">
              <a:lnSpc>
                <a:spcPts val="3241"/>
              </a:lnSpc>
              <a:spcBef>
                <a:spcPts val="197"/>
              </a:spcBef>
              <a:buFontTx/>
              <a:buChar char="•"/>
              <a:tabLst>
                <a:tab pos="788017" algn="l"/>
                <a:tab pos="788463" algn="l"/>
              </a:tabLst>
            </a:pPr>
            <a:r>
              <a:rPr sz="2250" spc="-218" dirty="0">
                <a:solidFill>
                  <a:prstClr val="black"/>
                </a:solidFill>
                <a:latin typeface="Arial"/>
                <a:cs typeface="Arial"/>
              </a:rPr>
              <a:t>Evaluation </a:t>
            </a:r>
            <a:r>
              <a:rPr sz="2250" spc="-271" dirty="0">
                <a:solidFill>
                  <a:prstClr val="black"/>
                </a:solidFill>
                <a:latin typeface="Arial"/>
                <a:cs typeface="Arial"/>
              </a:rPr>
              <a:t>on </a:t>
            </a:r>
            <a:r>
              <a:rPr sz="2250" spc="-176" dirty="0">
                <a:solidFill>
                  <a:prstClr val="black"/>
                </a:solidFill>
                <a:latin typeface="Arial"/>
                <a:cs typeface="Arial"/>
              </a:rPr>
              <a:t>the </a:t>
            </a:r>
            <a:r>
              <a:rPr sz="2250" spc="-246" dirty="0">
                <a:solidFill>
                  <a:prstClr val="black"/>
                </a:solidFill>
                <a:latin typeface="Arial"/>
                <a:cs typeface="Arial"/>
              </a:rPr>
              <a:t>basis </a:t>
            </a:r>
            <a:r>
              <a:rPr sz="2250" spc="-127" dirty="0">
                <a:solidFill>
                  <a:prstClr val="black"/>
                </a:solidFill>
                <a:latin typeface="Arial"/>
                <a:cs typeface="Arial"/>
              </a:rPr>
              <a:t>of </a:t>
            </a:r>
            <a:r>
              <a:rPr sz="2250" spc="-264" dirty="0">
                <a:solidFill>
                  <a:prstClr val="black"/>
                </a:solidFill>
                <a:latin typeface="Arial"/>
                <a:cs typeface="Arial"/>
              </a:rPr>
              <a:t>(1) </a:t>
            </a:r>
            <a:r>
              <a:rPr sz="2250" spc="-239" dirty="0">
                <a:solidFill>
                  <a:prstClr val="black"/>
                </a:solidFill>
                <a:latin typeface="Arial"/>
                <a:cs typeface="Arial"/>
              </a:rPr>
              <a:t>pathways </a:t>
            </a:r>
            <a:r>
              <a:rPr sz="2250" spc="-116" dirty="0">
                <a:solidFill>
                  <a:prstClr val="black"/>
                </a:solidFill>
                <a:latin typeface="Arial"/>
                <a:cs typeface="Arial"/>
              </a:rPr>
              <a:t>to </a:t>
            </a:r>
            <a:r>
              <a:rPr sz="2250" spc="-207" dirty="0">
                <a:solidFill>
                  <a:prstClr val="black"/>
                </a:solidFill>
                <a:latin typeface="Arial"/>
                <a:cs typeface="Arial"/>
              </a:rPr>
              <a:t>impact </a:t>
            </a:r>
            <a:r>
              <a:rPr sz="2250" spc="-278" dirty="0">
                <a:solidFill>
                  <a:prstClr val="black"/>
                </a:solidFill>
                <a:latin typeface="Arial"/>
                <a:cs typeface="Arial"/>
              </a:rPr>
              <a:t>and </a:t>
            </a:r>
            <a:r>
              <a:rPr sz="2250" spc="-165" dirty="0">
                <a:solidFill>
                  <a:prstClr val="black"/>
                </a:solidFill>
                <a:latin typeface="Arial"/>
                <a:cs typeface="Arial"/>
              </a:rPr>
              <a:t>(2) </a:t>
            </a:r>
            <a:r>
              <a:rPr sz="2250" spc="-320" dirty="0">
                <a:solidFill>
                  <a:prstClr val="black"/>
                </a:solidFill>
                <a:latin typeface="Arial"/>
                <a:cs typeface="Arial"/>
              </a:rPr>
              <a:t>case </a:t>
            </a:r>
            <a:r>
              <a:rPr sz="2250" spc="-214" dirty="0">
                <a:solidFill>
                  <a:prstClr val="black"/>
                </a:solidFill>
                <a:latin typeface="Arial"/>
                <a:cs typeface="Arial"/>
              </a:rPr>
              <a:t>study </a:t>
            </a:r>
            <a:r>
              <a:rPr sz="2250" spc="-264" dirty="0">
                <a:solidFill>
                  <a:prstClr val="black"/>
                </a:solidFill>
                <a:latin typeface="Arial"/>
                <a:cs typeface="Arial"/>
              </a:rPr>
              <a:t>approach </a:t>
            </a:r>
            <a:r>
              <a:rPr sz="2250" spc="-295" dirty="0">
                <a:solidFill>
                  <a:prstClr val="black"/>
                </a:solidFill>
                <a:latin typeface="Arial"/>
                <a:cs typeface="Arial"/>
              </a:rPr>
              <a:t>&gt; </a:t>
            </a:r>
            <a:r>
              <a:rPr sz="2250" spc="-190" dirty="0">
                <a:solidFill>
                  <a:prstClr val="black"/>
                </a:solidFill>
                <a:latin typeface="Arial"/>
                <a:cs typeface="Arial"/>
              </a:rPr>
              <a:t>inclusion  </a:t>
            </a:r>
            <a:r>
              <a:rPr sz="2250" spc="-127" dirty="0">
                <a:solidFill>
                  <a:prstClr val="black"/>
                </a:solidFill>
                <a:latin typeface="Arial"/>
                <a:cs typeface="Arial"/>
              </a:rPr>
              <a:t>of </a:t>
            </a:r>
            <a:r>
              <a:rPr sz="2250" spc="-183" dirty="0">
                <a:solidFill>
                  <a:prstClr val="black"/>
                </a:solidFill>
                <a:latin typeface="Arial"/>
                <a:cs typeface="Arial"/>
              </a:rPr>
              <a:t>external</a:t>
            </a:r>
            <a:r>
              <a:rPr sz="2250" spc="-267" dirty="0">
                <a:solidFill>
                  <a:prstClr val="black"/>
                </a:solidFill>
                <a:latin typeface="Arial"/>
                <a:cs typeface="Arial"/>
              </a:rPr>
              <a:t> </a:t>
            </a:r>
            <a:r>
              <a:rPr sz="2250" spc="-207" dirty="0">
                <a:solidFill>
                  <a:prstClr val="black"/>
                </a:solidFill>
                <a:latin typeface="Arial"/>
                <a:cs typeface="Arial"/>
              </a:rPr>
              <a:t>review</a:t>
            </a:r>
            <a:endParaRPr sz="2250">
              <a:solidFill>
                <a:prstClr val="black"/>
              </a:solidFill>
              <a:latin typeface="Arial"/>
              <a:cs typeface="Arial"/>
            </a:endParaRPr>
          </a:p>
          <a:p>
            <a:pPr marL="491115" indent="-482632" defTabSz="642915">
              <a:spcBef>
                <a:spcPts val="432"/>
              </a:spcBef>
              <a:buFont typeface="Wingdings"/>
              <a:buChar char=""/>
              <a:tabLst>
                <a:tab pos="491562" algn="l"/>
              </a:tabLst>
            </a:pPr>
            <a:r>
              <a:rPr sz="3375" spc="-415" dirty="0">
                <a:solidFill>
                  <a:prstClr val="black"/>
                </a:solidFill>
                <a:latin typeface="Arial"/>
                <a:cs typeface="Arial"/>
              </a:rPr>
              <a:t>Community </a:t>
            </a:r>
            <a:r>
              <a:rPr sz="3375" spc="-190" dirty="0">
                <a:solidFill>
                  <a:prstClr val="black"/>
                </a:solidFill>
                <a:latin typeface="Arial"/>
                <a:cs typeface="Arial"/>
              </a:rPr>
              <a:t>of </a:t>
            </a:r>
            <a:r>
              <a:rPr sz="3375" spc="-305" dirty="0">
                <a:solidFill>
                  <a:prstClr val="black"/>
                </a:solidFill>
                <a:latin typeface="Arial"/>
                <a:cs typeface="Arial"/>
              </a:rPr>
              <a:t>practice: </a:t>
            </a:r>
            <a:r>
              <a:rPr sz="3375" spc="-316" dirty="0">
                <a:solidFill>
                  <a:prstClr val="black"/>
                </a:solidFill>
                <a:latin typeface="Arial"/>
                <a:cs typeface="Arial"/>
              </a:rPr>
              <a:t>decentralised </a:t>
            </a:r>
            <a:r>
              <a:rPr sz="3375" spc="-309" dirty="0">
                <a:solidFill>
                  <a:prstClr val="black"/>
                </a:solidFill>
                <a:latin typeface="Arial"/>
                <a:cs typeface="Arial"/>
              </a:rPr>
              <a:t>network,</a:t>
            </a:r>
            <a:r>
              <a:rPr sz="3375" spc="-190" dirty="0">
                <a:solidFill>
                  <a:prstClr val="black"/>
                </a:solidFill>
                <a:latin typeface="Arial"/>
                <a:cs typeface="Arial"/>
              </a:rPr>
              <a:t> </a:t>
            </a:r>
            <a:r>
              <a:rPr sz="3375" spc="-183" dirty="0">
                <a:solidFill>
                  <a:prstClr val="black"/>
                </a:solidFill>
                <a:latin typeface="Arial"/>
                <a:cs typeface="Arial"/>
              </a:rPr>
              <a:t>train-the-</a:t>
            </a:r>
            <a:endParaRPr sz="3375">
              <a:solidFill>
                <a:prstClr val="black"/>
              </a:solidFill>
              <a:latin typeface="Arial"/>
              <a:cs typeface="Arial"/>
            </a:endParaRPr>
          </a:p>
          <a:p>
            <a:pPr marL="491115" defTabSz="642915">
              <a:spcBef>
                <a:spcPts val="812"/>
              </a:spcBef>
            </a:pPr>
            <a:r>
              <a:rPr sz="3375" spc="-218" dirty="0">
                <a:solidFill>
                  <a:prstClr val="black"/>
                </a:solidFill>
                <a:latin typeface="Arial"/>
                <a:cs typeface="Arial"/>
              </a:rPr>
              <a:t>trainer</a:t>
            </a:r>
            <a:endParaRPr sz="3375">
              <a:solidFill>
                <a:prstClr val="black"/>
              </a:solidFill>
              <a:latin typeface="Arial"/>
              <a:cs typeface="Arial"/>
            </a:endParaRPr>
          </a:p>
        </p:txBody>
      </p:sp>
      <p:sp>
        <p:nvSpPr>
          <p:cNvPr id="4" name="object 4"/>
          <p:cNvSpPr txBox="1">
            <a:spLocks noGrp="1"/>
          </p:cNvSpPr>
          <p:nvPr>
            <p:ph type="sldNum" sz="quarter" idx="7"/>
          </p:nvPr>
        </p:nvSpPr>
        <p:spPr>
          <a:xfrm>
            <a:off x="7983899" y="4489701"/>
            <a:ext cx="157006" cy="359073"/>
          </a:xfrm>
          <a:prstGeom prst="rect">
            <a:avLst/>
          </a:prstGeom>
        </p:spPr>
        <p:txBody>
          <a:bodyPr vert="horz" wrap="square" lIns="0" tIns="0" rIns="0" bIns="0" rtlCol="0">
            <a:spAutoFit/>
          </a:bodyPr>
          <a:lstStyle/>
          <a:p>
            <a:pPr marL="26788" defTabSz="642915">
              <a:lnSpc>
                <a:spcPts val="1396"/>
              </a:lnSpc>
            </a:pPr>
            <a:fld id="{81D60167-4931-47E6-BA6A-407CBD079E47}" type="slidenum">
              <a:rPr dirty="0"/>
              <a:pPr marL="26788" defTabSz="642915">
                <a:lnSpc>
                  <a:spcPts val="1396"/>
                </a:lnSpc>
              </a:pPr>
              <a:t>82</a:t>
            </a:fld>
            <a:endParaRP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3499" y="465147"/>
            <a:ext cx="9211865" cy="485173"/>
          </a:xfrm>
          <a:prstGeom prst="rect">
            <a:avLst/>
          </a:prstGeom>
        </p:spPr>
        <p:txBody>
          <a:bodyPr vert="horz" wrap="square" lIns="0" tIns="8930" rIns="0" bIns="0" rtlCol="0">
            <a:spAutoFit/>
          </a:bodyPr>
          <a:lstStyle/>
          <a:p>
            <a:pPr marL="8929">
              <a:spcBef>
                <a:spcPts val="70"/>
              </a:spcBef>
            </a:pPr>
            <a:r>
              <a:rPr sz="3094" u="none" spc="-545" dirty="0"/>
              <a:t>10 </a:t>
            </a:r>
            <a:r>
              <a:rPr sz="3094" u="none" spc="-260" dirty="0"/>
              <a:t>Interdisciplinary </a:t>
            </a:r>
            <a:r>
              <a:rPr sz="3094" u="none" spc="-380" dirty="0"/>
              <a:t>research </a:t>
            </a:r>
            <a:r>
              <a:rPr sz="3094" u="none" spc="-313" dirty="0"/>
              <a:t>consortia </a:t>
            </a:r>
            <a:r>
              <a:rPr sz="3094" u="none" spc="-383" dirty="0"/>
              <a:t>aimed </a:t>
            </a:r>
            <a:r>
              <a:rPr sz="3094" u="none" spc="-214" dirty="0"/>
              <a:t>at </a:t>
            </a:r>
            <a:r>
              <a:rPr sz="3094" u="none" spc="-292" dirty="0"/>
              <a:t>societal </a:t>
            </a:r>
            <a:r>
              <a:rPr sz="3094" u="none" spc="-320" dirty="0"/>
              <a:t>impact</a:t>
            </a:r>
            <a:r>
              <a:rPr sz="3094" u="none" spc="49" dirty="0"/>
              <a:t> </a:t>
            </a:r>
            <a:r>
              <a:rPr sz="3094" u="none" spc="-443" dirty="0"/>
              <a:t>(IDC)</a:t>
            </a:r>
            <a:endParaRPr sz="3094"/>
          </a:p>
        </p:txBody>
      </p:sp>
      <p:grpSp>
        <p:nvGrpSpPr>
          <p:cNvPr id="3" name="object 3"/>
          <p:cNvGrpSpPr/>
          <p:nvPr/>
        </p:nvGrpSpPr>
        <p:grpSpPr>
          <a:xfrm>
            <a:off x="2939713" y="1390215"/>
            <a:ext cx="8708678" cy="5468094"/>
            <a:chOff x="4178808" y="1977194"/>
            <a:chExt cx="12385675" cy="7776845"/>
          </a:xfrm>
        </p:grpSpPr>
        <p:sp>
          <p:nvSpPr>
            <p:cNvPr id="4" name="object 4"/>
            <p:cNvSpPr/>
            <p:nvPr/>
          </p:nvSpPr>
          <p:spPr>
            <a:xfrm>
              <a:off x="4178808" y="1977194"/>
              <a:ext cx="5929884" cy="1801360"/>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
          <p:nvSpPr>
            <p:cNvPr id="5" name="object 5"/>
            <p:cNvSpPr/>
            <p:nvPr/>
          </p:nvSpPr>
          <p:spPr>
            <a:xfrm>
              <a:off x="7071360" y="5875020"/>
              <a:ext cx="4876800" cy="3428624"/>
            </a:xfrm>
            <a:prstGeom prst="rect">
              <a:avLst/>
            </a:prstGeom>
            <a:blipFill>
              <a:blip r:embed="rId3" cstate="print"/>
              <a:stretch>
                <a:fillRect/>
              </a:stretch>
            </a:blipFill>
          </p:spPr>
          <p:txBody>
            <a:bodyPr wrap="square" lIns="0" tIns="0" rIns="0" bIns="0" rtlCol="0"/>
            <a:lstStyle/>
            <a:p>
              <a:pPr defTabSz="642915"/>
              <a:endParaRPr sz="1266">
                <a:solidFill>
                  <a:prstClr val="black"/>
                </a:solidFill>
                <a:latin typeface="Calibri"/>
              </a:endParaRPr>
            </a:p>
          </p:txBody>
        </p:sp>
        <p:sp>
          <p:nvSpPr>
            <p:cNvPr id="6" name="object 6"/>
            <p:cNvSpPr/>
            <p:nvPr/>
          </p:nvSpPr>
          <p:spPr>
            <a:xfrm>
              <a:off x="9441179" y="7190276"/>
              <a:ext cx="790286" cy="2563321"/>
            </a:xfrm>
            <a:prstGeom prst="rect">
              <a:avLst/>
            </a:prstGeom>
            <a:blipFill>
              <a:blip r:embed="rId4" cstate="print"/>
              <a:stretch>
                <a:fillRect/>
              </a:stretch>
            </a:blipFill>
          </p:spPr>
          <p:txBody>
            <a:bodyPr wrap="square" lIns="0" tIns="0" rIns="0" bIns="0" rtlCol="0"/>
            <a:lstStyle/>
            <a:p>
              <a:pPr defTabSz="642915"/>
              <a:endParaRPr sz="1266">
                <a:solidFill>
                  <a:prstClr val="black"/>
                </a:solidFill>
                <a:latin typeface="Calibri"/>
              </a:endParaRPr>
            </a:p>
          </p:txBody>
        </p:sp>
        <p:sp>
          <p:nvSpPr>
            <p:cNvPr id="7" name="object 7"/>
            <p:cNvSpPr/>
            <p:nvPr/>
          </p:nvSpPr>
          <p:spPr>
            <a:xfrm>
              <a:off x="9861804" y="3529583"/>
              <a:ext cx="2650236" cy="2628900"/>
            </a:xfrm>
            <a:prstGeom prst="rect">
              <a:avLst/>
            </a:prstGeom>
            <a:blipFill>
              <a:blip r:embed="rId5" cstate="print"/>
              <a:stretch>
                <a:fillRect/>
              </a:stretch>
            </a:blipFill>
          </p:spPr>
          <p:txBody>
            <a:bodyPr wrap="square" lIns="0" tIns="0" rIns="0" bIns="0" rtlCol="0"/>
            <a:lstStyle/>
            <a:p>
              <a:pPr defTabSz="642915"/>
              <a:endParaRPr sz="1266">
                <a:solidFill>
                  <a:prstClr val="black"/>
                </a:solidFill>
                <a:latin typeface="Calibri"/>
              </a:endParaRPr>
            </a:p>
          </p:txBody>
        </p:sp>
        <p:sp>
          <p:nvSpPr>
            <p:cNvPr id="8" name="object 8"/>
            <p:cNvSpPr/>
            <p:nvPr/>
          </p:nvSpPr>
          <p:spPr>
            <a:xfrm>
              <a:off x="11859767" y="5195316"/>
              <a:ext cx="4704587" cy="1018031"/>
            </a:xfrm>
            <a:prstGeom prst="rect">
              <a:avLst/>
            </a:prstGeom>
            <a:blipFill>
              <a:blip r:embed="rId6" cstate="print"/>
              <a:stretch>
                <a:fillRect/>
              </a:stretch>
            </a:blipFill>
          </p:spPr>
          <p:txBody>
            <a:bodyPr wrap="square" lIns="0" tIns="0" rIns="0" bIns="0" rtlCol="0"/>
            <a:lstStyle/>
            <a:p>
              <a:pPr defTabSz="642915"/>
              <a:endParaRPr sz="1266">
                <a:solidFill>
                  <a:prstClr val="black"/>
                </a:solidFill>
                <a:latin typeface="Calibri"/>
              </a:endParaRPr>
            </a:p>
          </p:txBody>
        </p:sp>
        <p:sp>
          <p:nvSpPr>
            <p:cNvPr id="9" name="object 9"/>
            <p:cNvSpPr/>
            <p:nvPr/>
          </p:nvSpPr>
          <p:spPr>
            <a:xfrm>
              <a:off x="10905744" y="6783323"/>
              <a:ext cx="2825496" cy="1342644"/>
            </a:xfrm>
            <a:prstGeom prst="rect">
              <a:avLst/>
            </a:prstGeom>
            <a:blipFill>
              <a:blip r:embed="rId7" cstate="print"/>
              <a:stretch>
                <a:fillRect/>
              </a:stretch>
            </a:blipFill>
          </p:spPr>
          <p:txBody>
            <a:bodyPr wrap="square" lIns="0" tIns="0" rIns="0" bIns="0" rtlCol="0"/>
            <a:lstStyle/>
            <a:p>
              <a:pPr defTabSz="642915"/>
              <a:endParaRPr sz="1266">
                <a:solidFill>
                  <a:prstClr val="black"/>
                </a:solidFill>
                <a:latin typeface="Calibri"/>
              </a:endParaRPr>
            </a:p>
          </p:txBody>
        </p:sp>
      </p:grpSp>
      <p:sp>
        <p:nvSpPr>
          <p:cNvPr id="10" name="object 10"/>
          <p:cNvSpPr/>
          <p:nvPr/>
        </p:nvSpPr>
        <p:spPr>
          <a:xfrm>
            <a:off x="7445633" y="1484114"/>
            <a:ext cx="3924589" cy="893048"/>
          </a:xfrm>
          <a:prstGeom prst="rect">
            <a:avLst/>
          </a:prstGeom>
          <a:blipFill>
            <a:blip r:embed="rId8" cstate="print"/>
            <a:stretch>
              <a:fillRect/>
            </a:stretch>
          </a:blipFill>
        </p:spPr>
        <p:txBody>
          <a:bodyPr wrap="square" lIns="0" tIns="0" rIns="0" bIns="0" rtlCol="0"/>
          <a:lstStyle/>
          <a:p>
            <a:pPr defTabSz="642915"/>
            <a:endParaRPr sz="1266">
              <a:solidFill>
                <a:prstClr val="black"/>
              </a:solidFill>
              <a:latin typeface="Calibri"/>
            </a:endParaRPr>
          </a:p>
        </p:txBody>
      </p:sp>
      <p:sp>
        <p:nvSpPr>
          <p:cNvPr id="11" name="object 11"/>
          <p:cNvSpPr/>
          <p:nvPr/>
        </p:nvSpPr>
        <p:spPr>
          <a:xfrm>
            <a:off x="653750" y="3450430"/>
            <a:ext cx="3636131" cy="1607344"/>
          </a:xfrm>
          <a:prstGeom prst="rect">
            <a:avLst/>
          </a:prstGeom>
          <a:blipFill>
            <a:blip r:embed="rId9" cstate="print"/>
            <a:stretch>
              <a:fillRect/>
            </a:stretch>
          </a:blipFill>
        </p:spPr>
        <p:txBody>
          <a:bodyPr wrap="square" lIns="0" tIns="0" rIns="0" bIns="0" rtlCol="0"/>
          <a:lstStyle/>
          <a:p>
            <a:pPr defTabSz="642915"/>
            <a:endParaRPr sz="1266">
              <a:solidFill>
                <a:prstClr val="black"/>
              </a:solidFill>
              <a:latin typeface="Calibri"/>
            </a:endParaRPr>
          </a:p>
        </p:txBody>
      </p:sp>
      <p:sp>
        <p:nvSpPr>
          <p:cNvPr id="12" name="object 12"/>
          <p:cNvSpPr/>
          <p:nvPr/>
        </p:nvSpPr>
        <p:spPr>
          <a:xfrm>
            <a:off x="4518124" y="2786062"/>
            <a:ext cx="2258853" cy="1016913"/>
          </a:xfrm>
          <a:prstGeom prst="rect">
            <a:avLst/>
          </a:prstGeom>
          <a:blipFill>
            <a:blip r:embed="rId10" cstate="print"/>
            <a:stretch>
              <a:fillRect/>
            </a:stretch>
          </a:blipFill>
        </p:spPr>
        <p:txBody>
          <a:bodyPr wrap="square" lIns="0" tIns="0" rIns="0" bIns="0" rtlCol="0"/>
          <a:lstStyle/>
          <a:p>
            <a:pPr defTabSz="642915"/>
            <a:endParaRPr sz="1266">
              <a:solidFill>
                <a:prstClr val="black"/>
              </a:solidFill>
              <a:latin typeface="Calibri"/>
            </a:endParaRPr>
          </a:p>
        </p:txBody>
      </p:sp>
      <p:sp>
        <p:nvSpPr>
          <p:cNvPr id="13" name="object 13"/>
          <p:cNvSpPr/>
          <p:nvPr/>
        </p:nvSpPr>
        <p:spPr>
          <a:xfrm>
            <a:off x="4611886" y="4097923"/>
            <a:ext cx="328166" cy="1078260"/>
          </a:xfrm>
          <a:prstGeom prst="rect">
            <a:avLst/>
          </a:prstGeom>
          <a:blipFill>
            <a:blip r:embed="rId11" cstate="print"/>
            <a:stretch>
              <a:fillRect/>
            </a:stretch>
          </a:blipFill>
        </p:spPr>
        <p:txBody>
          <a:bodyPr wrap="square" lIns="0" tIns="0" rIns="0" bIns="0" rtlCol="0"/>
          <a:lstStyle/>
          <a:p>
            <a:pPr defTabSz="642915"/>
            <a:endParaRPr sz="1266">
              <a:solidFill>
                <a:prstClr val="black"/>
              </a:solidFill>
              <a:latin typeface="Calibri"/>
            </a:endParaRPr>
          </a:p>
        </p:txBody>
      </p:sp>
      <p:sp>
        <p:nvSpPr>
          <p:cNvPr id="14" name="object 14"/>
          <p:cNvSpPr/>
          <p:nvPr/>
        </p:nvSpPr>
        <p:spPr>
          <a:xfrm>
            <a:off x="2182117" y="5762863"/>
            <a:ext cx="2336006" cy="562570"/>
          </a:xfrm>
          <a:prstGeom prst="rect">
            <a:avLst/>
          </a:prstGeom>
          <a:blipFill>
            <a:blip r:embed="rId12" cstate="print"/>
            <a:stretch>
              <a:fillRect/>
            </a:stretch>
          </a:blipFill>
        </p:spPr>
        <p:txBody>
          <a:bodyPr wrap="square" lIns="0" tIns="0" rIns="0" bIns="0" rtlCol="0"/>
          <a:lstStyle/>
          <a:p>
            <a:pPr defTabSz="642915"/>
            <a:endParaRPr sz="1266">
              <a:solidFill>
                <a:prstClr val="black"/>
              </a:solidFill>
              <a:latin typeface="Calibri"/>
            </a:endParaRPr>
          </a:p>
        </p:txBody>
      </p:sp>
      <p:grpSp>
        <p:nvGrpSpPr>
          <p:cNvPr id="15" name="object 15"/>
          <p:cNvGrpSpPr/>
          <p:nvPr/>
        </p:nvGrpSpPr>
        <p:grpSpPr>
          <a:xfrm>
            <a:off x="545841" y="1095136"/>
            <a:ext cx="2050256" cy="1969889"/>
            <a:chOff x="774191" y="1557527"/>
            <a:chExt cx="2915920" cy="2801620"/>
          </a:xfrm>
        </p:grpSpPr>
        <p:sp>
          <p:nvSpPr>
            <p:cNvPr id="16" name="object 16"/>
            <p:cNvSpPr/>
            <p:nvPr/>
          </p:nvSpPr>
          <p:spPr>
            <a:xfrm>
              <a:off x="774191" y="1557527"/>
              <a:ext cx="2915411" cy="2801112"/>
            </a:xfrm>
            <a:prstGeom prst="rect">
              <a:avLst/>
            </a:prstGeom>
            <a:blipFill>
              <a:blip r:embed="rId13" cstate="print"/>
              <a:stretch>
                <a:fillRect/>
              </a:stretch>
            </a:blipFill>
          </p:spPr>
          <p:txBody>
            <a:bodyPr wrap="square" lIns="0" tIns="0" rIns="0" bIns="0" rtlCol="0"/>
            <a:lstStyle/>
            <a:p>
              <a:pPr defTabSz="642915"/>
              <a:endParaRPr sz="1266">
                <a:solidFill>
                  <a:prstClr val="black"/>
                </a:solidFill>
                <a:latin typeface="Calibri"/>
              </a:endParaRPr>
            </a:p>
          </p:txBody>
        </p:sp>
        <p:sp>
          <p:nvSpPr>
            <p:cNvPr id="17" name="object 17"/>
            <p:cNvSpPr/>
            <p:nvPr/>
          </p:nvSpPr>
          <p:spPr>
            <a:xfrm>
              <a:off x="848867" y="3907535"/>
              <a:ext cx="1389888" cy="451103"/>
            </a:xfrm>
            <a:prstGeom prst="rect">
              <a:avLst/>
            </a:prstGeom>
            <a:blipFill>
              <a:blip r:embed="rId14" cstate="print"/>
              <a:stretch>
                <a:fillRect/>
              </a:stretch>
            </a:blipFill>
          </p:spPr>
          <p:txBody>
            <a:bodyPr wrap="square" lIns="0" tIns="0" rIns="0" bIns="0" rtlCol="0"/>
            <a:lstStyle/>
            <a:p>
              <a:pPr defTabSz="642915"/>
              <a:endParaRPr sz="1266">
                <a:solidFill>
                  <a:prstClr val="black"/>
                </a:solidFill>
                <a:latin typeface="Calibri"/>
              </a:endParaRPr>
            </a:p>
          </p:txBody>
        </p:sp>
      </p:grpSp>
      <p:sp>
        <p:nvSpPr>
          <p:cNvPr id="18" name="object 18"/>
          <p:cNvSpPr txBox="1">
            <a:spLocks noGrp="1"/>
          </p:cNvSpPr>
          <p:nvPr>
            <p:ph type="sldNum" sz="quarter" idx="7"/>
          </p:nvPr>
        </p:nvSpPr>
        <p:spPr>
          <a:xfrm>
            <a:off x="7983899" y="4489701"/>
            <a:ext cx="157006" cy="359073"/>
          </a:xfrm>
          <a:prstGeom prst="rect">
            <a:avLst/>
          </a:prstGeom>
        </p:spPr>
        <p:txBody>
          <a:bodyPr vert="horz" wrap="square" lIns="0" tIns="0" rIns="0" bIns="0" rtlCol="0">
            <a:spAutoFit/>
          </a:bodyPr>
          <a:lstStyle/>
          <a:p>
            <a:pPr marL="26788" defTabSz="642915">
              <a:lnSpc>
                <a:spcPts val="1396"/>
              </a:lnSpc>
            </a:pPr>
            <a:fld id="{81D60167-4931-47E6-BA6A-407CBD079E47}" type="slidenum">
              <a:rPr dirty="0"/>
              <a:pPr marL="26788" defTabSz="642915">
                <a:lnSpc>
                  <a:spcPts val="1396"/>
                </a:lnSpc>
              </a:pPr>
              <a:t>83</a:t>
            </a:fld>
            <a:endParaRP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2861" y="226100"/>
            <a:ext cx="8184059" cy="1065132"/>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
        <p:nvSpPr>
          <p:cNvPr id="3" name="object 3"/>
          <p:cNvSpPr txBox="1"/>
          <p:nvPr/>
        </p:nvSpPr>
        <p:spPr>
          <a:xfrm>
            <a:off x="550843" y="1044682"/>
            <a:ext cx="9302055" cy="4994907"/>
          </a:xfrm>
          <a:prstGeom prst="rect">
            <a:avLst/>
          </a:prstGeom>
        </p:spPr>
        <p:txBody>
          <a:bodyPr vert="horz" wrap="square" lIns="0" tIns="146000" rIns="0" bIns="0" rtlCol="0">
            <a:spAutoFit/>
          </a:bodyPr>
          <a:lstStyle/>
          <a:p>
            <a:pPr marL="491115" indent="-482186" defTabSz="642915">
              <a:spcBef>
                <a:spcPts val="1150"/>
              </a:spcBef>
              <a:buFont typeface="Wingdings"/>
              <a:buChar char=""/>
              <a:tabLst>
                <a:tab pos="491115" algn="l"/>
              </a:tabLst>
            </a:pPr>
            <a:r>
              <a:rPr sz="3375" spc="-387" dirty="0">
                <a:solidFill>
                  <a:prstClr val="black"/>
                </a:solidFill>
                <a:latin typeface="Arial"/>
                <a:cs typeface="Arial"/>
              </a:rPr>
              <a:t>Mix </a:t>
            </a:r>
            <a:r>
              <a:rPr sz="3375" spc="-190" dirty="0">
                <a:solidFill>
                  <a:prstClr val="black"/>
                </a:solidFill>
                <a:latin typeface="Arial"/>
                <a:cs typeface="Arial"/>
              </a:rPr>
              <a:t>of </a:t>
            </a:r>
            <a:r>
              <a:rPr sz="3375" spc="-305" dirty="0">
                <a:solidFill>
                  <a:prstClr val="black"/>
                </a:solidFill>
                <a:latin typeface="Arial"/>
                <a:cs typeface="Arial"/>
              </a:rPr>
              <a:t>‘regions </a:t>
            </a:r>
            <a:r>
              <a:rPr sz="3375" spc="-190" dirty="0">
                <a:solidFill>
                  <a:prstClr val="black"/>
                </a:solidFill>
                <a:latin typeface="Arial"/>
                <a:cs typeface="Arial"/>
              </a:rPr>
              <a:t>of</a:t>
            </a:r>
            <a:r>
              <a:rPr sz="3375" spc="-250" dirty="0">
                <a:solidFill>
                  <a:prstClr val="black"/>
                </a:solidFill>
                <a:latin typeface="Arial"/>
                <a:cs typeface="Arial"/>
              </a:rPr>
              <a:t> </a:t>
            </a:r>
            <a:r>
              <a:rPr sz="3375" spc="-285" dirty="0">
                <a:solidFill>
                  <a:prstClr val="black"/>
                </a:solidFill>
                <a:latin typeface="Arial"/>
                <a:cs typeface="Arial"/>
              </a:rPr>
              <a:t>impact’</a:t>
            </a:r>
            <a:endParaRPr sz="3375">
              <a:solidFill>
                <a:prstClr val="black"/>
              </a:solidFill>
              <a:latin typeface="Arial"/>
              <a:cs typeface="Arial"/>
            </a:endParaRPr>
          </a:p>
          <a:p>
            <a:pPr marL="948299" lvl="1" indent="-482632" defTabSz="642915">
              <a:spcBef>
                <a:spcPts val="721"/>
              </a:spcBef>
              <a:buFontTx/>
              <a:buChar char="•"/>
              <a:tabLst>
                <a:tab pos="948299" algn="l"/>
                <a:tab pos="948746" algn="l"/>
              </a:tabLst>
            </a:pPr>
            <a:r>
              <a:rPr sz="2250" spc="-225" dirty="0">
                <a:solidFill>
                  <a:prstClr val="black"/>
                </a:solidFill>
                <a:latin typeface="Arial"/>
                <a:cs typeface="Arial"/>
              </a:rPr>
              <a:t>Importance </a:t>
            </a:r>
            <a:r>
              <a:rPr sz="2250" spc="-127" dirty="0">
                <a:solidFill>
                  <a:prstClr val="black"/>
                </a:solidFill>
                <a:latin typeface="Arial"/>
                <a:cs typeface="Arial"/>
              </a:rPr>
              <a:t>of </a:t>
            </a:r>
            <a:r>
              <a:rPr sz="2250" spc="-176" dirty="0">
                <a:solidFill>
                  <a:prstClr val="black"/>
                </a:solidFill>
                <a:latin typeface="Arial"/>
                <a:cs typeface="Arial"/>
              </a:rPr>
              <a:t>local </a:t>
            </a:r>
            <a:r>
              <a:rPr sz="2250" spc="-207" dirty="0">
                <a:solidFill>
                  <a:prstClr val="black"/>
                </a:solidFill>
                <a:latin typeface="Arial"/>
                <a:cs typeface="Arial"/>
              </a:rPr>
              <a:t>impact </a:t>
            </a:r>
            <a:r>
              <a:rPr sz="2250" spc="-281" dirty="0">
                <a:solidFill>
                  <a:prstClr val="black"/>
                </a:solidFill>
                <a:latin typeface="Arial"/>
                <a:cs typeface="Arial"/>
              </a:rPr>
              <a:t>and</a:t>
            </a:r>
            <a:r>
              <a:rPr sz="2250" spc="-236" dirty="0">
                <a:solidFill>
                  <a:prstClr val="black"/>
                </a:solidFill>
                <a:latin typeface="Arial"/>
                <a:cs typeface="Arial"/>
              </a:rPr>
              <a:t> </a:t>
            </a:r>
            <a:r>
              <a:rPr sz="2250" spc="-221" dirty="0">
                <a:solidFill>
                  <a:prstClr val="black"/>
                </a:solidFill>
                <a:latin typeface="Arial"/>
                <a:cs typeface="Arial"/>
              </a:rPr>
              <a:t>stakeholders</a:t>
            </a:r>
            <a:endParaRPr sz="2250">
              <a:solidFill>
                <a:prstClr val="black"/>
              </a:solidFill>
              <a:latin typeface="Arial"/>
              <a:cs typeface="Arial"/>
            </a:endParaRPr>
          </a:p>
          <a:p>
            <a:pPr marL="948299" lvl="1" indent="-482632" defTabSz="642915">
              <a:spcBef>
                <a:spcPts val="541"/>
              </a:spcBef>
              <a:buFontTx/>
              <a:buChar char="•"/>
              <a:tabLst>
                <a:tab pos="948299" algn="l"/>
                <a:tab pos="948746" algn="l"/>
              </a:tabLst>
            </a:pPr>
            <a:r>
              <a:rPr sz="2250" spc="-239" dirty="0">
                <a:solidFill>
                  <a:prstClr val="black"/>
                </a:solidFill>
                <a:latin typeface="Arial"/>
                <a:cs typeface="Arial"/>
              </a:rPr>
              <a:t>Links </a:t>
            </a:r>
            <a:r>
              <a:rPr sz="2250" spc="-123" dirty="0">
                <a:solidFill>
                  <a:prstClr val="black"/>
                </a:solidFill>
                <a:latin typeface="Arial"/>
                <a:cs typeface="Arial"/>
              </a:rPr>
              <a:t>with </a:t>
            </a:r>
            <a:r>
              <a:rPr sz="2250" spc="-211" dirty="0">
                <a:solidFill>
                  <a:prstClr val="black"/>
                </a:solidFill>
                <a:latin typeface="Arial"/>
                <a:cs typeface="Arial"/>
              </a:rPr>
              <a:t>educational </a:t>
            </a:r>
            <a:r>
              <a:rPr sz="2250" spc="-186" dirty="0">
                <a:solidFill>
                  <a:prstClr val="black"/>
                </a:solidFill>
                <a:latin typeface="Arial"/>
                <a:cs typeface="Arial"/>
              </a:rPr>
              <a:t>policy </a:t>
            </a:r>
            <a:r>
              <a:rPr sz="2250" spc="-250" dirty="0">
                <a:solidFill>
                  <a:prstClr val="black"/>
                </a:solidFill>
                <a:latin typeface="Arial"/>
                <a:cs typeface="Arial"/>
              </a:rPr>
              <a:t>domain</a:t>
            </a:r>
            <a:r>
              <a:rPr sz="2250" spc="-190" dirty="0">
                <a:solidFill>
                  <a:prstClr val="black"/>
                </a:solidFill>
                <a:latin typeface="Arial"/>
                <a:cs typeface="Arial"/>
              </a:rPr>
              <a:t> </a:t>
            </a:r>
            <a:r>
              <a:rPr sz="2250" spc="-394" dirty="0">
                <a:solidFill>
                  <a:prstClr val="black"/>
                </a:solidFill>
                <a:latin typeface="Arial"/>
                <a:cs typeface="Arial"/>
              </a:rPr>
              <a:t>(CSL)</a:t>
            </a:r>
            <a:endParaRPr sz="2250">
              <a:solidFill>
                <a:prstClr val="black"/>
              </a:solidFill>
              <a:latin typeface="Arial"/>
              <a:cs typeface="Arial"/>
            </a:endParaRPr>
          </a:p>
          <a:p>
            <a:pPr marL="948299" lvl="1" indent="-482632" defTabSz="642915">
              <a:spcBef>
                <a:spcPts val="538"/>
              </a:spcBef>
              <a:buFontTx/>
              <a:buChar char="•"/>
              <a:tabLst>
                <a:tab pos="948299" algn="l"/>
                <a:tab pos="948746" algn="l"/>
              </a:tabLst>
            </a:pPr>
            <a:r>
              <a:rPr sz="2250" spc="-232" dirty="0">
                <a:solidFill>
                  <a:prstClr val="black"/>
                </a:solidFill>
                <a:latin typeface="Arial"/>
                <a:cs typeface="Arial"/>
              </a:rPr>
              <a:t>Co-operation </a:t>
            </a:r>
            <a:r>
              <a:rPr sz="2250" spc="-120" dirty="0">
                <a:solidFill>
                  <a:prstClr val="black"/>
                </a:solidFill>
                <a:latin typeface="Arial"/>
                <a:cs typeface="Arial"/>
              </a:rPr>
              <a:t>with </a:t>
            </a:r>
            <a:r>
              <a:rPr sz="2250" spc="-176" dirty="0">
                <a:solidFill>
                  <a:prstClr val="black"/>
                </a:solidFill>
                <a:latin typeface="Arial"/>
                <a:cs typeface="Arial"/>
              </a:rPr>
              <a:t>the </a:t>
            </a:r>
            <a:r>
              <a:rPr sz="2250" spc="-243" dirty="0">
                <a:solidFill>
                  <a:prstClr val="black"/>
                </a:solidFill>
                <a:latin typeface="Arial"/>
                <a:cs typeface="Arial"/>
              </a:rPr>
              <a:t>Global</a:t>
            </a:r>
            <a:r>
              <a:rPr sz="2250" spc="-274" dirty="0">
                <a:solidFill>
                  <a:prstClr val="black"/>
                </a:solidFill>
                <a:latin typeface="Arial"/>
                <a:cs typeface="Arial"/>
              </a:rPr>
              <a:t> </a:t>
            </a:r>
            <a:r>
              <a:rPr sz="2250" spc="-281" dirty="0">
                <a:solidFill>
                  <a:prstClr val="black"/>
                </a:solidFill>
                <a:latin typeface="Arial"/>
                <a:cs typeface="Arial"/>
              </a:rPr>
              <a:t>South</a:t>
            </a:r>
            <a:endParaRPr sz="2250">
              <a:solidFill>
                <a:prstClr val="black"/>
              </a:solidFill>
              <a:latin typeface="Arial"/>
              <a:cs typeface="Arial"/>
            </a:endParaRPr>
          </a:p>
          <a:p>
            <a:pPr marL="491115" indent="-482186" defTabSz="642915">
              <a:spcBef>
                <a:spcPts val="633"/>
              </a:spcBef>
              <a:buFont typeface="Wingdings"/>
              <a:buChar char=""/>
              <a:tabLst>
                <a:tab pos="491115" algn="l"/>
              </a:tabLst>
            </a:pPr>
            <a:r>
              <a:rPr sz="3375" spc="-285" dirty="0">
                <a:solidFill>
                  <a:prstClr val="black"/>
                </a:solidFill>
                <a:latin typeface="Arial"/>
                <a:cs typeface="Arial"/>
              </a:rPr>
              <a:t>University-wide </a:t>
            </a:r>
            <a:r>
              <a:rPr sz="3375" spc="-766" dirty="0">
                <a:solidFill>
                  <a:prstClr val="black"/>
                </a:solidFill>
                <a:latin typeface="Arial"/>
                <a:cs typeface="Arial"/>
              </a:rPr>
              <a:t>PE </a:t>
            </a:r>
            <a:r>
              <a:rPr sz="3375" spc="-643" dirty="0">
                <a:solidFill>
                  <a:prstClr val="black"/>
                </a:solidFill>
                <a:latin typeface="Arial"/>
                <a:cs typeface="Arial"/>
              </a:rPr>
              <a:t>&amp; </a:t>
            </a:r>
            <a:r>
              <a:rPr sz="3375" spc="-340" dirty="0">
                <a:solidFill>
                  <a:prstClr val="black"/>
                </a:solidFill>
                <a:latin typeface="Arial"/>
                <a:cs typeface="Arial"/>
              </a:rPr>
              <a:t>outreach</a:t>
            </a:r>
            <a:r>
              <a:rPr sz="3375" spc="-243" dirty="0">
                <a:solidFill>
                  <a:prstClr val="black"/>
                </a:solidFill>
                <a:latin typeface="Arial"/>
                <a:cs typeface="Arial"/>
              </a:rPr>
              <a:t> </a:t>
            </a:r>
            <a:r>
              <a:rPr sz="3375" spc="-253" dirty="0">
                <a:solidFill>
                  <a:prstClr val="black"/>
                </a:solidFill>
                <a:latin typeface="Arial"/>
                <a:cs typeface="Arial"/>
              </a:rPr>
              <a:t>platforms</a:t>
            </a:r>
            <a:endParaRPr sz="3375">
              <a:solidFill>
                <a:prstClr val="black"/>
              </a:solidFill>
              <a:latin typeface="Arial"/>
              <a:cs typeface="Arial"/>
            </a:endParaRPr>
          </a:p>
          <a:p>
            <a:pPr marL="787570" lvl="1" indent="-321903" defTabSz="642915">
              <a:spcBef>
                <a:spcPts val="721"/>
              </a:spcBef>
              <a:buFontTx/>
              <a:buChar char="•"/>
              <a:tabLst>
                <a:tab pos="787570" algn="l"/>
                <a:tab pos="788017" algn="l"/>
              </a:tabLst>
            </a:pPr>
            <a:r>
              <a:rPr sz="2250" spc="-246" dirty="0">
                <a:solidFill>
                  <a:prstClr val="black"/>
                </a:solidFill>
                <a:latin typeface="Arial"/>
                <a:cs typeface="Arial"/>
              </a:rPr>
              <a:t>Extensive </a:t>
            </a:r>
            <a:r>
              <a:rPr sz="2250" spc="-292" dirty="0">
                <a:solidFill>
                  <a:prstClr val="black"/>
                </a:solidFill>
                <a:latin typeface="Arial"/>
                <a:cs typeface="Arial"/>
              </a:rPr>
              <a:t>scicomm </a:t>
            </a:r>
            <a:r>
              <a:rPr sz="2250" spc="-236" dirty="0">
                <a:solidFill>
                  <a:prstClr val="black"/>
                </a:solidFill>
                <a:latin typeface="Arial"/>
                <a:cs typeface="Arial"/>
              </a:rPr>
              <a:t>events </a:t>
            </a:r>
            <a:r>
              <a:rPr sz="2250" spc="-313" dirty="0">
                <a:solidFill>
                  <a:prstClr val="black"/>
                </a:solidFill>
                <a:latin typeface="Arial"/>
                <a:cs typeface="Arial"/>
              </a:rPr>
              <a:t>+ </a:t>
            </a:r>
            <a:r>
              <a:rPr sz="2250" spc="-179" dirty="0">
                <a:solidFill>
                  <a:prstClr val="black"/>
                </a:solidFill>
                <a:latin typeface="Arial"/>
                <a:cs typeface="Arial"/>
              </a:rPr>
              <a:t>collaboration </a:t>
            </a:r>
            <a:r>
              <a:rPr sz="2250" spc="-123" dirty="0">
                <a:solidFill>
                  <a:prstClr val="black"/>
                </a:solidFill>
                <a:latin typeface="Arial"/>
                <a:cs typeface="Arial"/>
              </a:rPr>
              <a:t>with </a:t>
            </a:r>
            <a:r>
              <a:rPr sz="2250" spc="-179" dirty="0">
                <a:solidFill>
                  <a:prstClr val="black"/>
                </a:solidFill>
                <a:latin typeface="Arial"/>
                <a:cs typeface="Arial"/>
              </a:rPr>
              <a:t>Sustainability</a:t>
            </a:r>
            <a:r>
              <a:rPr sz="2250" spc="-274" dirty="0">
                <a:solidFill>
                  <a:prstClr val="black"/>
                </a:solidFill>
                <a:latin typeface="Arial"/>
                <a:cs typeface="Arial"/>
              </a:rPr>
              <a:t> </a:t>
            </a:r>
            <a:r>
              <a:rPr sz="2250" spc="-186" dirty="0">
                <a:solidFill>
                  <a:prstClr val="black"/>
                </a:solidFill>
                <a:latin typeface="Arial"/>
                <a:cs typeface="Arial"/>
              </a:rPr>
              <a:t>policy</a:t>
            </a:r>
            <a:endParaRPr sz="2250">
              <a:solidFill>
                <a:prstClr val="black"/>
              </a:solidFill>
              <a:latin typeface="Arial"/>
              <a:cs typeface="Arial"/>
            </a:endParaRPr>
          </a:p>
          <a:p>
            <a:pPr marL="787570" lvl="1" indent="-321903" defTabSz="642915">
              <a:spcBef>
                <a:spcPts val="538"/>
              </a:spcBef>
              <a:buFontTx/>
              <a:buChar char="•"/>
              <a:tabLst>
                <a:tab pos="787570" algn="l"/>
                <a:tab pos="788017" algn="l"/>
              </a:tabLst>
            </a:pPr>
            <a:r>
              <a:rPr sz="2250" spc="-415" dirty="0">
                <a:solidFill>
                  <a:prstClr val="black"/>
                </a:solidFill>
                <a:latin typeface="Arial"/>
                <a:cs typeface="Arial"/>
              </a:rPr>
              <a:t>De</a:t>
            </a:r>
            <a:r>
              <a:rPr sz="2250" spc="-397" dirty="0">
                <a:solidFill>
                  <a:prstClr val="black"/>
                </a:solidFill>
                <a:latin typeface="Arial"/>
                <a:cs typeface="Arial"/>
              </a:rPr>
              <a:t> </a:t>
            </a:r>
            <a:r>
              <a:rPr sz="2250" spc="-267" dirty="0">
                <a:solidFill>
                  <a:prstClr val="black"/>
                </a:solidFill>
                <a:latin typeface="Arial"/>
                <a:cs typeface="Arial"/>
              </a:rPr>
              <a:t>Krook</a:t>
            </a:r>
            <a:endParaRPr sz="2250">
              <a:solidFill>
                <a:prstClr val="black"/>
              </a:solidFill>
              <a:latin typeface="Arial"/>
              <a:cs typeface="Arial"/>
            </a:endParaRPr>
          </a:p>
          <a:p>
            <a:pPr marL="787570" lvl="1" indent="-321903" defTabSz="642915">
              <a:spcBef>
                <a:spcPts val="545"/>
              </a:spcBef>
              <a:buFontTx/>
              <a:buChar char="•"/>
              <a:tabLst>
                <a:tab pos="787570" algn="l"/>
                <a:tab pos="788017" algn="l"/>
              </a:tabLst>
            </a:pPr>
            <a:r>
              <a:rPr sz="2250" spc="-288" dirty="0">
                <a:solidFill>
                  <a:prstClr val="black"/>
                </a:solidFill>
                <a:latin typeface="Arial"/>
                <a:cs typeface="Arial"/>
              </a:rPr>
              <a:t>Ghent </a:t>
            </a:r>
            <a:r>
              <a:rPr sz="2250" spc="-190" dirty="0">
                <a:solidFill>
                  <a:prstClr val="black"/>
                </a:solidFill>
                <a:latin typeface="Arial"/>
                <a:cs typeface="Arial"/>
              </a:rPr>
              <a:t>University</a:t>
            </a:r>
            <a:r>
              <a:rPr sz="2250" spc="-116" dirty="0">
                <a:solidFill>
                  <a:prstClr val="black"/>
                </a:solidFill>
                <a:latin typeface="Arial"/>
                <a:cs typeface="Arial"/>
              </a:rPr>
              <a:t> </a:t>
            </a:r>
            <a:r>
              <a:rPr sz="2250" spc="-345" dirty="0">
                <a:solidFill>
                  <a:prstClr val="black"/>
                </a:solidFill>
                <a:latin typeface="Arial"/>
                <a:cs typeface="Arial"/>
              </a:rPr>
              <a:t>Museum</a:t>
            </a:r>
            <a:endParaRPr sz="2250">
              <a:solidFill>
                <a:prstClr val="black"/>
              </a:solidFill>
              <a:latin typeface="Arial"/>
              <a:cs typeface="Arial"/>
            </a:endParaRPr>
          </a:p>
          <a:p>
            <a:pPr marL="491115" indent="-482186" defTabSz="642915">
              <a:spcBef>
                <a:spcPts val="629"/>
              </a:spcBef>
              <a:buFont typeface="Wingdings"/>
              <a:buChar char=""/>
              <a:tabLst>
                <a:tab pos="491115" algn="l"/>
              </a:tabLst>
            </a:pPr>
            <a:r>
              <a:rPr sz="3375" spc="-246" dirty="0">
                <a:solidFill>
                  <a:prstClr val="black"/>
                </a:solidFill>
                <a:latin typeface="Arial"/>
                <a:cs typeface="Arial"/>
              </a:rPr>
              <a:t>(Inter)National </a:t>
            </a:r>
            <a:r>
              <a:rPr sz="3375" spc="-323" dirty="0">
                <a:solidFill>
                  <a:prstClr val="black"/>
                </a:solidFill>
                <a:latin typeface="Arial"/>
                <a:cs typeface="Arial"/>
              </a:rPr>
              <a:t>networks </a:t>
            </a:r>
            <a:r>
              <a:rPr sz="3375" spc="-643" dirty="0">
                <a:solidFill>
                  <a:prstClr val="black"/>
                </a:solidFill>
                <a:latin typeface="Arial"/>
                <a:cs typeface="Arial"/>
              </a:rPr>
              <a:t>&amp;</a:t>
            </a:r>
            <a:r>
              <a:rPr sz="3375" spc="-552" dirty="0">
                <a:solidFill>
                  <a:prstClr val="black"/>
                </a:solidFill>
                <a:latin typeface="Arial"/>
                <a:cs typeface="Arial"/>
              </a:rPr>
              <a:t> </a:t>
            </a:r>
            <a:r>
              <a:rPr sz="3375" spc="-295" dirty="0">
                <a:solidFill>
                  <a:prstClr val="black"/>
                </a:solidFill>
                <a:latin typeface="Arial"/>
                <a:cs typeface="Arial"/>
              </a:rPr>
              <a:t>projects</a:t>
            </a:r>
            <a:endParaRPr sz="3375">
              <a:solidFill>
                <a:prstClr val="black"/>
              </a:solidFill>
              <a:latin typeface="Arial"/>
              <a:cs typeface="Arial"/>
            </a:endParaRPr>
          </a:p>
          <a:p>
            <a:pPr marL="491115" indent="-482186" defTabSz="642915">
              <a:spcBef>
                <a:spcPts val="812"/>
              </a:spcBef>
              <a:buFont typeface="Wingdings"/>
              <a:buChar char=""/>
              <a:tabLst>
                <a:tab pos="491115" algn="l"/>
              </a:tabLst>
            </a:pPr>
            <a:r>
              <a:rPr sz="3375" spc="-411" dirty="0">
                <a:solidFill>
                  <a:prstClr val="black"/>
                </a:solidFill>
                <a:latin typeface="Arial"/>
                <a:cs typeface="Arial"/>
              </a:rPr>
              <a:t>Adapted </a:t>
            </a:r>
            <a:r>
              <a:rPr sz="3375" spc="-352" dirty="0">
                <a:solidFill>
                  <a:prstClr val="black"/>
                </a:solidFill>
                <a:latin typeface="Arial"/>
                <a:cs typeface="Arial"/>
              </a:rPr>
              <a:t>communication </a:t>
            </a:r>
            <a:r>
              <a:rPr sz="3375" spc="-243" dirty="0">
                <a:solidFill>
                  <a:prstClr val="black"/>
                </a:solidFill>
                <a:latin typeface="Arial"/>
                <a:cs typeface="Arial"/>
              </a:rPr>
              <a:t>(incl. </a:t>
            </a:r>
            <a:r>
              <a:rPr sz="3375" spc="-482" dirty="0">
                <a:solidFill>
                  <a:prstClr val="black"/>
                </a:solidFill>
                <a:latin typeface="Arial"/>
                <a:cs typeface="Arial"/>
              </a:rPr>
              <a:t>case </a:t>
            </a:r>
            <a:r>
              <a:rPr sz="3375" spc="-380" dirty="0">
                <a:solidFill>
                  <a:prstClr val="black"/>
                </a:solidFill>
                <a:latin typeface="Arial"/>
                <a:cs typeface="Arial"/>
              </a:rPr>
              <a:t>studies/success</a:t>
            </a:r>
            <a:r>
              <a:rPr sz="3375" spc="-309" dirty="0">
                <a:solidFill>
                  <a:prstClr val="black"/>
                </a:solidFill>
                <a:latin typeface="Arial"/>
                <a:cs typeface="Arial"/>
              </a:rPr>
              <a:t> </a:t>
            </a:r>
            <a:r>
              <a:rPr sz="3375" spc="-264" dirty="0">
                <a:solidFill>
                  <a:prstClr val="black"/>
                </a:solidFill>
                <a:latin typeface="Arial"/>
                <a:cs typeface="Arial"/>
              </a:rPr>
              <a:t>stories)</a:t>
            </a:r>
            <a:endParaRPr sz="3375">
              <a:solidFill>
                <a:prstClr val="black"/>
              </a:solidFill>
              <a:latin typeface="Arial"/>
              <a:cs typeface="Arial"/>
            </a:endParaRPr>
          </a:p>
        </p:txBody>
      </p:sp>
      <p:sp>
        <p:nvSpPr>
          <p:cNvPr id="4" name="object 4"/>
          <p:cNvSpPr txBox="1">
            <a:spLocks noGrp="1"/>
          </p:cNvSpPr>
          <p:nvPr>
            <p:ph type="sldNum" sz="quarter" idx="7"/>
          </p:nvPr>
        </p:nvSpPr>
        <p:spPr>
          <a:xfrm>
            <a:off x="7983899" y="4489701"/>
            <a:ext cx="157006" cy="359073"/>
          </a:xfrm>
          <a:prstGeom prst="rect">
            <a:avLst/>
          </a:prstGeom>
        </p:spPr>
        <p:txBody>
          <a:bodyPr vert="horz" wrap="square" lIns="0" tIns="0" rIns="0" bIns="0" rtlCol="0">
            <a:spAutoFit/>
          </a:bodyPr>
          <a:lstStyle/>
          <a:p>
            <a:pPr marL="26788" defTabSz="642915">
              <a:lnSpc>
                <a:spcPts val="1396"/>
              </a:lnSpc>
            </a:pPr>
            <a:fld id="{81D60167-4931-47E6-BA6A-407CBD079E47}" type="slidenum">
              <a:rPr dirty="0"/>
              <a:pPr marL="26788" defTabSz="642915">
                <a:lnSpc>
                  <a:spcPts val="1396"/>
                </a:lnSpc>
              </a:pPr>
              <a:t>84</a:t>
            </a:fld>
            <a:endParaRP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2056" y="1251228"/>
            <a:ext cx="8993981" cy="2244629"/>
          </a:xfrm>
          <a:prstGeom prst="rect">
            <a:avLst/>
          </a:prstGeom>
        </p:spPr>
        <p:txBody>
          <a:bodyPr vert="horz" wrap="square" lIns="0" tIns="8930" rIns="0" bIns="0" rtlCol="0">
            <a:spAutoFit/>
          </a:bodyPr>
          <a:lstStyle/>
          <a:p>
            <a:pPr marL="491115" marR="3572" indent="-482632" defTabSz="642915">
              <a:lnSpc>
                <a:spcPct val="120000"/>
              </a:lnSpc>
              <a:spcBef>
                <a:spcPts val="70"/>
              </a:spcBef>
              <a:buFont typeface="Wingdings"/>
              <a:buChar char=""/>
              <a:tabLst>
                <a:tab pos="491562" algn="l"/>
              </a:tabLst>
            </a:pPr>
            <a:r>
              <a:rPr sz="3375" spc="-468" dirty="0">
                <a:solidFill>
                  <a:prstClr val="black"/>
                </a:solidFill>
                <a:latin typeface="Arial"/>
                <a:cs typeface="Arial"/>
              </a:rPr>
              <a:t>Research </a:t>
            </a:r>
            <a:r>
              <a:rPr sz="3375" spc="-246" dirty="0">
                <a:solidFill>
                  <a:prstClr val="black"/>
                </a:solidFill>
                <a:latin typeface="Arial"/>
                <a:cs typeface="Arial"/>
              </a:rPr>
              <a:t>information </a:t>
            </a:r>
            <a:r>
              <a:rPr sz="3375" spc="-376" dirty="0">
                <a:solidFill>
                  <a:prstClr val="black"/>
                </a:solidFill>
                <a:latin typeface="Arial"/>
                <a:cs typeface="Arial"/>
              </a:rPr>
              <a:t>system: </a:t>
            </a:r>
            <a:r>
              <a:rPr sz="3375" spc="-362" dirty="0">
                <a:solidFill>
                  <a:prstClr val="black"/>
                </a:solidFill>
                <a:latin typeface="Arial"/>
                <a:cs typeface="Arial"/>
              </a:rPr>
              <a:t>making </a:t>
            </a:r>
            <a:r>
              <a:rPr sz="3375" spc="-309" dirty="0">
                <a:solidFill>
                  <a:prstClr val="black"/>
                </a:solidFill>
                <a:latin typeface="Arial"/>
                <a:cs typeface="Arial"/>
              </a:rPr>
              <a:t>impact </a:t>
            </a:r>
            <a:r>
              <a:rPr sz="3375" spc="-221" dirty="0">
                <a:solidFill>
                  <a:prstClr val="black"/>
                </a:solidFill>
                <a:latin typeface="Arial"/>
                <a:cs typeface="Arial"/>
              </a:rPr>
              <a:t>activities </a:t>
            </a:r>
            <a:r>
              <a:rPr sz="3375" spc="-643" dirty="0">
                <a:solidFill>
                  <a:prstClr val="black"/>
                </a:solidFill>
                <a:latin typeface="Arial"/>
                <a:cs typeface="Arial"/>
              </a:rPr>
              <a:t>&amp;  </a:t>
            </a:r>
            <a:r>
              <a:rPr sz="3375" spc="-309" dirty="0">
                <a:solidFill>
                  <a:prstClr val="black"/>
                </a:solidFill>
                <a:latin typeface="Arial"/>
                <a:cs typeface="Arial"/>
              </a:rPr>
              <a:t>expertise</a:t>
            </a:r>
            <a:r>
              <a:rPr sz="3375" spc="-278" dirty="0">
                <a:solidFill>
                  <a:prstClr val="black"/>
                </a:solidFill>
                <a:latin typeface="Arial"/>
                <a:cs typeface="Arial"/>
              </a:rPr>
              <a:t> </a:t>
            </a:r>
            <a:r>
              <a:rPr sz="3375" spc="-250" dirty="0">
                <a:solidFill>
                  <a:prstClr val="black"/>
                </a:solidFill>
                <a:latin typeface="Arial"/>
                <a:cs typeface="Arial"/>
              </a:rPr>
              <a:t>visible</a:t>
            </a:r>
            <a:endParaRPr sz="3375">
              <a:solidFill>
                <a:prstClr val="black"/>
              </a:solidFill>
              <a:latin typeface="Arial"/>
              <a:cs typeface="Arial"/>
            </a:endParaRPr>
          </a:p>
          <a:p>
            <a:pPr marL="787570" lvl="1" indent="-321903" defTabSz="642915">
              <a:spcBef>
                <a:spcPts val="696"/>
              </a:spcBef>
              <a:buFontTx/>
              <a:buChar char="•"/>
              <a:tabLst>
                <a:tab pos="787570" algn="l"/>
                <a:tab pos="788017" algn="l"/>
              </a:tabLst>
            </a:pPr>
            <a:r>
              <a:rPr sz="1969" spc="-408" dirty="0">
                <a:solidFill>
                  <a:prstClr val="black"/>
                </a:solidFill>
                <a:latin typeface="Arial"/>
                <a:cs typeface="Arial"/>
              </a:rPr>
              <a:t>E-CV </a:t>
            </a:r>
            <a:r>
              <a:rPr sz="1969" spc="-193" dirty="0">
                <a:solidFill>
                  <a:prstClr val="black"/>
                </a:solidFill>
                <a:latin typeface="Arial"/>
                <a:cs typeface="Arial"/>
              </a:rPr>
              <a:t>(reusable</a:t>
            </a:r>
            <a:r>
              <a:rPr sz="1969" spc="-176" dirty="0">
                <a:solidFill>
                  <a:prstClr val="black"/>
                </a:solidFill>
                <a:latin typeface="Arial"/>
                <a:cs typeface="Arial"/>
              </a:rPr>
              <a:t> </a:t>
            </a:r>
            <a:r>
              <a:rPr sz="1969" spc="-165" dirty="0">
                <a:solidFill>
                  <a:prstClr val="black"/>
                </a:solidFill>
                <a:latin typeface="Arial"/>
                <a:cs typeface="Arial"/>
              </a:rPr>
              <a:t>data)</a:t>
            </a:r>
            <a:endParaRPr sz="1969">
              <a:solidFill>
                <a:prstClr val="black"/>
              </a:solidFill>
              <a:latin typeface="Arial"/>
              <a:cs typeface="Arial"/>
            </a:endParaRPr>
          </a:p>
          <a:p>
            <a:pPr marL="346459" indent="-337529" defTabSz="642915">
              <a:spcBef>
                <a:spcPts val="587"/>
              </a:spcBef>
              <a:buFont typeface="Wingdings"/>
              <a:buChar char=""/>
              <a:tabLst>
                <a:tab pos="346459" algn="l"/>
              </a:tabLst>
            </a:pPr>
            <a:r>
              <a:rPr sz="3375" spc="-253" dirty="0">
                <a:solidFill>
                  <a:prstClr val="black"/>
                </a:solidFill>
                <a:latin typeface="Arial"/>
                <a:cs typeface="Arial"/>
              </a:rPr>
              <a:t>Altmetric</a:t>
            </a:r>
            <a:endParaRPr sz="3375">
              <a:solidFill>
                <a:prstClr val="black"/>
              </a:solidFill>
              <a:latin typeface="Arial"/>
              <a:cs typeface="Arial"/>
            </a:endParaRPr>
          </a:p>
        </p:txBody>
      </p:sp>
      <p:grpSp>
        <p:nvGrpSpPr>
          <p:cNvPr id="3" name="object 3"/>
          <p:cNvGrpSpPr/>
          <p:nvPr/>
        </p:nvGrpSpPr>
        <p:grpSpPr>
          <a:xfrm>
            <a:off x="105430" y="3429000"/>
            <a:ext cx="12087225" cy="3262015"/>
            <a:chOff x="147828" y="4876800"/>
            <a:chExt cx="17190720" cy="4639310"/>
          </a:xfrm>
        </p:grpSpPr>
        <p:sp>
          <p:nvSpPr>
            <p:cNvPr id="4" name="object 4"/>
            <p:cNvSpPr/>
            <p:nvPr/>
          </p:nvSpPr>
          <p:spPr>
            <a:xfrm>
              <a:off x="10805159" y="4876800"/>
              <a:ext cx="6533387" cy="4639056"/>
            </a:xfrm>
            <a:prstGeom prst="rect">
              <a:avLst/>
            </a:prstGeom>
            <a:blipFill>
              <a:blip r:embed="rId2" cstate="print"/>
              <a:stretch>
                <a:fillRect/>
              </a:stretch>
            </a:blipFill>
          </p:spPr>
          <p:txBody>
            <a:bodyPr wrap="square" lIns="0" tIns="0" rIns="0" bIns="0" rtlCol="0"/>
            <a:lstStyle/>
            <a:p>
              <a:pPr defTabSz="642915"/>
              <a:endParaRPr sz="1266">
                <a:solidFill>
                  <a:prstClr val="black"/>
                </a:solidFill>
                <a:latin typeface="Calibri"/>
              </a:endParaRPr>
            </a:p>
          </p:txBody>
        </p:sp>
        <p:sp>
          <p:nvSpPr>
            <p:cNvPr id="5" name="object 5"/>
            <p:cNvSpPr/>
            <p:nvPr/>
          </p:nvSpPr>
          <p:spPr>
            <a:xfrm>
              <a:off x="147828" y="5407151"/>
              <a:ext cx="10709148" cy="4055364"/>
            </a:xfrm>
            <a:prstGeom prst="rect">
              <a:avLst/>
            </a:prstGeom>
            <a:blipFill>
              <a:blip r:embed="rId3" cstate="print"/>
              <a:stretch>
                <a:fillRect/>
              </a:stretch>
            </a:blipFill>
          </p:spPr>
          <p:txBody>
            <a:bodyPr wrap="square" lIns="0" tIns="0" rIns="0" bIns="0" rtlCol="0"/>
            <a:lstStyle/>
            <a:p>
              <a:pPr defTabSz="642915"/>
              <a:endParaRPr sz="1266">
                <a:solidFill>
                  <a:prstClr val="black"/>
                </a:solidFill>
                <a:latin typeface="Calibri"/>
              </a:endParaRPr>
            </a:p>
          </p:txBody>
        </p:sp>
      </p:grpSp>
      <p:sp>
        <p:nvSpPr>
          <p:cNvPr id="6" name="object 6"/>
          <p:cNvSpPr/>
          <p:nvPr/>
        </p:nvSpPr>
        <p:spPr>
          <a:xfrm>
            <a:off x="105430" y="204669"/>
            <a:ext cx="8646438" cy="1225867"/>
          </a:xfrm>
          <a:prstGeom prst="rect">
            <a:avLst/>
          </a:prstGeom>
          <a:blipFill>
            <a:blip r:embed="rId4" cstate="print"/>
            <a:stretch>
              <a:fillRect/>
            </a:stretch>
          </a:blipFill>
        </p:spPr>
        <p:txBody>
          <a:bodyPr wrap="square" lIns="0" tIns="0" rIns="0" bIns="0" rtlCol="0"/>
          <a:lstStyle/>
          <a:p>
            <a:pPr defTabSz="642915"/>
            <a:endParaRPr sz="1266">
              <a:solidFill>
                <a:prstClr val="black"/>
              </a:solidFill>
              <a:latin typeface="Calibri"/>
            </a:endParaRPr>
          </a:p>
        </p:txBody>
      </p:sp>
      <p:sp>
        <p:nvSpPr>
          <p:cNvPr id="7" name="object 7"/>
          <p:cNvSpPr txBox="1">
            <a:spLocks noGrp="1"/>
          </p:cNvSpPr>
          <p:nvPr>
            <p:ph type="sldNum" sz="quarter" idx="7"/>
          </p:nvPr>
        </p:nvSpPr>
        <p:spPr>
          <a:xfrm>
            <a:off x="7983899" y="4489701"/>
            <a:ext cx="157006" cy="359073"/>
          </a:xfrm>
          <a:prstGeom prst="rect">
            <a:avLst/>
          </a:prstGeom>
        </p:spPr>
        <p:txBody>
          <a:bodyPr vert="horz" wrap="square" lIns="0" tIns="0" rIns="0" bIns="0" rtlCol="0">
            <a:spAutoFit/>
          </a:bodyPr>
          <a:lstStyle/>
          <a:p>
            <a:pPr marL="26788" defTabSz="642915">
              <a:lnSpc>
                <a:spcPts val="1396"/>
              </a:lnSpc>
            </a:pPr>
            <a:fld id="{81D60167-4931-47E6-BA6A-407CBD079E47}" type="slidenum">
              <a:rPr dirty="0"/>
              <a:pPr marL="26788" defTabSz="642915">
                <a:lnSpc>
                  <a:spcPts val="1396"/>
                </a:lnSpc>
              </a:pPr>
              <a:t>85</a:t>
            </a:fld>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0640" y="70152"/>
            <a:ext cx="4197846" cy="593344"/>
          </a:xfrm>
          <a:prstGeom prst="rect">
            <a:avLst/>
          </a:prstGeom>
        </p:spPr>
        <p:txBody>
          <a:bodyPr vert="horz" wrap="square" lIns="0" tIns="8930" rIns="0" bIns="0" rtlCol="0">
            <a:spAutoFit/>
          </a:bodyPr>
          <a:lstStyle/>
          <a:p>
            <a:pPr marL="8929">
              <a:spcBef>
                <a:spcPts val="70"/>
              </a:spcBef>
            </a:pPr>
            <a:r>
              <a:rPr spc="-4" dirty="0"/>
              <a:t>LESSONS </a:t>
            </a:r>
            <a:r>
              <a:rPr dirty="0"/>
              <a:t>SO</a:t>
            </a:r>
            <a:r>
              <a:rPr spc="-42" dirty="0"/>
              <a:t> </a:t>
            </a:r>
            <a:r>
              <a:rPr spc="-74" dirty="0"/>
              <a:t>FAR</a:t>
            </a:r>
          </a:p>
        </p:txBody>
      </p:sp>
      <p:sp>
        <p:nvSpPr>
          <p:cNvPr id="4" name="object 4"/>
          <p:cNvSpPr txBox="1">
            <a:spLocks noGrp="1"/>
          </p:cNvSpPr>
          <p:nvPr>
            <p:ph type="sldNum" sz="quarter" idx="7"/>
          </p:nvPr>
        </p:nvSpPr>
        <p:spPr>
          <a:xfrm>
            <a:off x="7983899" y="4489701"/>
            <a:ext cx="157006" cy="359073"/>
          </a:xfrm>
          <a:prstGeom prst="rect">
            <a:avLst/>
          </a:prstGeom>
        </p:spPr>
        <p:txBody>
          <a:bodyPr vert="horz" wrap="square" lIns="0" tIns="0" rIns="0" bIns="0" rtlCol="0">
            <a:spAutoFit/>
          </a:bodyPr>
          <a:lstStyle/>
          <a:p>
            <a:pPr marL="26788" defTabSz="642915">
              <a:lnSpc>
                <a:spcPts val="1396"/>
              </a:lnSpc>
            </a:pPr>
            <a:fld id="{81D60167-4931-47E6-BA6A-407CBD079E47}" type="slidenum">
              <a:rPr dirty="0"/>
              <a:pPr marL="26788" defTabSz="642915">
                <a:lnSpc>
                  <a:spcPts val="1396"/>
                </a:lnSpc>
              </a:pPr>
              <a:t>86</a:t>
            </a:fld>
            <a:endParaRPr dirty="0"/>
          </a:p>
        </p:txBody>
      </p:sp>
      <p:sp>
        <p:nvSpPr>
          <p:cNvPr id="3" name="object 3"/>
          <p:cNvSpPr txBox="1"/>
          <p:nvPr/>
        </p:nvSpPr>
        <p:spPr>
          <a:xfrm>
            <a:off x="640640" y="907435"/>
            <a:ext cx="8730555" cy="2497979"/>
          </a:xfrm>
          <a:prstGeom prst="rect">
            <a:avLst/>
          </a:prstGeom>
        </p:spPr>
        <p:txBody>
          <a:bodyPr vert="horz" wrap="square" lIns="0" tIns="111621" rIns="0" bIns="0" rtlCol="0">
            <a:spAutoFit/>
          </a:bodyPr>
          <a:lstStyle/>
          <a:p>
            <a:pPr marL="491115" indent="-482632" defTabSz="642915">
              <a:spcBef>
                <a:spcPts val="879"/>
              </a:spcBef>
              <a:buFont typeface="Wingdings"/>
              <a:buChar char=""/>
              <a:tabLst>
                <a:tab pos="491562" algn="l"/>
              </a:tabLst>
            </a:pPr>
            <a:r>
              <a:rPr sz="3375" spc="-394" dirty="0">
                <a:solidFill>
                  <a:prstClr val="black"/>
                </a:solidFill>
                <a:latin typeface="Arial"/>
                <a:cs typeface="Arial"/>
              </a:rPr>
              <a:t>Co-create </a:t>
            </a:r>
            <a:r>
              <a:rPr sz="3375" spc="-281" dirty="0">
                <a:solidFill>
                  <a:prstClr val="black"/>
                </a:solidFill>
                <a:latin typeface="Arial"/>
                <a:cs typeface="Arial"/>
              </a:rPr>
              <a:t>policy </a:t>
            </a:r>
            <a:r>
              <a:rPr sz="3375" spc="-422" dirty="0">
                <a:solidFill>
                  <a:prstClr val="black"/>
                </a:solidFill>
                <a:latin typeface="Arial"/>
                <a:cs typeface="Arial"/>
              </a:rPr>
              <a:t>and</a:t>
            </a:r>
            <a:r>
              <a:rPr sz="3375" spc="-172" dirty="0">
                <a:solidFill>
                  <a:prstClr val="black"/>
                </a:solidFill>
                <a:latin typeface="Arial"/>
                <a:cs typeface="Arial"/>
              </a:rPr>
              <a:t> </a:t>
            </a:r>
            <a:r>
              <a:rPr sz="3375" spc="-236" dirty="0">
                <a:solidFill>
                  <a:prstClr val="black"/>
                </a:solidFill>
                <a:latin typeface="Arial"/>
                <a:cs typeface="Arial"/>
              </a:rPr>
              <a:t>infrastructure</a:t>
            </a:r>
            <a:endParaRPr sz="3375">
              <a:solidFill>
                <a:prstClr val="black"/>
              </a:solidFill>
              <a:latin typeface="Arial"/>
              <a:cs typeface="Arial"/>
            </a:endParaRPr>
          </a:p>
          <a:p>
            <a:pPr marL="491115" indent="-482632" defTabSz="642915">
              <a:spcBef>
                <a:spcPts val="809"/>
              </a:spcBef>
              <a:buFont typeface="Wingdings"/>
              <a:buChar char=""/>
              <a:tabLst>
                <a:tab pos="491562" algn="l"/>
              </a:tabLst>
            </a:pPr>
            <a:r>
              <a:rPr sz="3375" spc="-471" dirty="0">
                <a:solidFill>
                  <a:prstClr val="black"/>
                </a:solidFill>
                <a:latin typeface="Arial"/>
                <a:cs typeface="Arial"/>
              </a:rPr>
              <a:t>Group</a:t>
            </a:r>
            <a:r>
              <a:rPr sz="3375" spc="-288" dirty="0">
                <a:solidFill>
                  <a:prstClr val="black"/>
                </a:solidFill>
                <a:latin typeface="Arial"/>
                <a:cs typeface="Arial"/>
              </a:rPr>
              <a:t> </a:t>
            </a:r>
            <a:r>
              <a:rPr sz="3375" spc="-143" dirty="0">
                <a:solidFill>
                  <a:prstClr val="black"/>
                </a:solidFill>
                <a:latin typeface="Arial"/>
                <a:cs typeface="Arial"/>
              </a:rPr>
              <a:t>effort</a:t>
            </a:r>
            <a:endParaRPr sz="3375">
              <a:solidFill>
                <a:prstClr val="black"/>
              </a:solidFill>
              <a:latin typeface="Arial"/>
              <a:cs typeface="Arial"/>
            </a:endParaRPr>
          </a:p>
          <a:p>
            <a:pPr marL="491115" indent="-482632" defTabSz="642915">
              <a:spcBef>
                <a:spcPts val="812"/>
              </a:spcBef>
              <a:buFont typeface="Wingdings"/>
              <a:buChar char=""/>
              <a:tabLst>
                <a:tab pos="491562" algn="l"/>
              </a:tabLst>
            </a:pPr>
            <a:r>
              <a:rPr sz="3375" spc="-362" dirty="0">
                <a:solidFill>
                  <a:prstClr val="black"/>
                </a:solidFill>
                <a:latin typeface="Arial"/>
                <a:cs typeface="Arial"/>
              </a:rPr>
              <a:t>Longterm </a:t>
            </a:r>
            <a:r>
              <a:rPr sz="3375" spc="-257" dirty="0">
                <a:solidFill>
                  <a:prstClr val="black"/>
                </a:solidFill>
                <a:latin typeface="Arial"/>
                <a:cs typeface="Arial"/>
              </a:rPr>
              <a:t>relationship </a:t>
            </a:r>
            <a:r>
              <a:rPr sz="3375" spc="-190" dirty="0">
                <a:solidFill>
                  <a:prstClr val="black"/>
                </a:solidFill>
                <a:latin typeface="Arial"/>
                <a:cs typeface="Arial"/>
              </a:rPr>
              <a:t>of </a:t>
            </a:r>
            <a:r>
              <a:rPr sz="3375" spc="-172" dirty="0">
                <a:solidFill>
                  <a:prstClr val="black"/>
                </a:solidFill>
                <a:latin typeface="Arial"/>
                <a:cs typeface="Arial"/>
              </a:rPr>
              <a:t>trust </a:t>
            </a:r>
            <a:r>
              <a:rPr sz="3375" spc="-183" dirty="0">
                <a:solidFill>
                  <a:prstClr val="black"/>
                </a:solidFill>
                <a:latin typeface="Arial"/>
                <a:cs typeface="Arial"/>
              </a:rPr>
              <a:t>with</a:t>
            </a:r>
            <a:r>
              <a:rPr sz="3375" spc="-439" dirty="0">
                <a:solidFill>
                  <a:prstClr val="black"/>
                </a:solidFill>
                <a:latin typeface="Arial"/>
                <a:cs typeface="Arial"/>
              </a:rPr>
              <a:t> </a:t>
            </a:r>
            <a:r>
              <a:rPr sz="3375" spc="-330" dirty="0">
                <a:solidFill>
                  <a:prstClr val="black"/>
                </a:solidFill>
                <a:latin typeface="Arial"/>
                <a:cs typeface="Arial"/>
              </a:rPr>
              <a:t>stakeholders</a:t>
            </a:r>
            <a:endParaRPr sz="3375">
              <a:solidFill>
                <a:prstClr val="black"/>
              </a:solidFill>
              <a:latin typeface="Arial"/>
              <a:cs typeface="Arial"/>
            </a:endParaRPr>
          </a:p>
          <a:p>
            <a:pPr marL="491115" indent="-482632" defTabSz="642915">
              <a:spcBef>
                <a:spcPts val="812"/>
              </a:spcBef>
              <a:buFont typeface="Wingdings"/>
              <a:buChar char=""/>
              <a:tabLst>
                <a:tab pos="491562" algn="l"/>
              </a:tabLst>
            </a:pPr>
            <a:r>
              <a:rPr sz="3375" spc="-337" dirty="0">
                <a:solidFill>
                  <a:prstClr val="black"/>
                </a:solidFill>
                <a:latin typeface="Arial"/>
                <a:cs typeface="Arial"/>
              </a:rPr>
              <a:t>Not </a:t>
            </a:r>
            <a:r>
              <a:rPr sz="3375" spc="-464" dirty="0">
                <a:solidFill>
                  <a:prstClr val="black"/>
                </a:solidFill>
                <a:latin typeface="Arial"/>
                <a:cs typeface="Arial"/>
              </a:rPr>
              <a:t>a </a:t>
            </a:r>
            <a:r>
              <a:rPr sz="3375" spc="-278" dirty="0">
                <a:solidFill>
                  <a:prstClr val="black"/>
                </a:solidFill>
                <a:latin typeface="Arial"/>
                <a:cs typeface="Arial"/>
              </a:rPr>
              <a:t>big </a:t>
            </a:r>
            <a:r>
              <a:rPr sz="3375" spc="-415" dirty="0">
                <a:solidFill>
                  <a:prstClr val="black"/>
                </a:solidFill>
                <a:latin typeface="Arial"/>
                <a:cs typeface="Arial"/>
              </a:rPr>
              <a:t>bang </a:t>
            </a:r>
            <a:r>
              <a:rPr sz="3375" spc="-246" dirty="0">
                <a:solidFill>
                  <a:prstClr val="black"/>
                </a:solidFill>
                <a:latin typeface="Arial"/>
                <a:cs typeface="Arial"/>
              </a:rPr>
              <a:t>but </a:t>
            </a:r>
            <a:r>
              <a:rPr sz="3375" spc="-250" dirty="0">
                <a:solidFill>
                  <a:prstClr val="black"/>
                </a:solidFill>
                <a:latin typeface="Arial"/>
                <a:cs typeface="Arial"/>
              </a:rPr>
              <a:t>rather </a:t>
            </a:r>
            <a:r>
              <a:rPr sz="3375" spc="-464" dirty="0">
                <a:solidFill>
                  <a:prstClr val="black"/>
                </a:solidFill>
                <a:latin typeface="Arial"/>
                <a:cs typeface="Arial"/>
              </a:rPr>
              <a:t>a </a:t>
            </a:r>
            <a:r>
              <a:rPr sz="3375" spc="-267" dirty="0">
                <a:solidFill>
                  <a:prstClr val="black"/>
                </a:solidFill>
                <a:latin typeface="Arial"/>
                <a:cs typeface="Arial"/>
              </a:rPr>
              <a:t>cluster </a:t>
            </a:r>
            <a:r>
              <a:rPr sz="3375" spc="-190" dirty="0">
                <a:solidFill>
                  <a:prstClr val="black"/>
                </a:solidFill>
                <a:latin typeface="Arial"/>
                <a:cs typeface="Arial"/>
              </a:rPr>
              <a:t>of </a:t>
            </a:r>
            <a:r>
              <a:rPr sz="3375" spc="-285" dirty="0">
                <a:solidFill>
                  <a:prstClr val="black"/>
                </a:solidFill>
                <a:latin typeface="Arial"/>
                <a:cs typeface="Arial"/>
              </a:rPr>
              <a:t>small</a:t>
            </a:r>
            <a:r>
              <a:rPr sz="3375" spc="84" dirty="0">
                <a:solidFill>
                  <a:prstClr val="black"/>
                </a:solidFill>
                <a:latin typeface="Arial"/>
                <a:cs typeface="Arial"/>
              </a:rPr>
              <a:t> </a:t>
            </a:r>
            <a:r>
              <a:rPr sz="3375" spc="-274" dirty="0">
                <a:solidFill>
                  <a:prstClr val="black"/>
                </a:solidFill>
                <a:latin typeface="Arial"/>
                <a:cs typeface="Arial"/>
              </a:rPr>
              <a:t>revolutions</a:t>
            </a:r>
            <a:endParaRPr sz="3375">
              <a:solidFill>
                <a:prstClr val="black"/>
              </a:solidFill>
              <a:latin typeface="Arial"/>
              <a:cs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40139" y="0"/>
            <a:ext cx="11556802" cy="5562749"/>
            <a:chOff x="908303" y="0"/>
            <a:chExt cx="16436340" cy="7911465"/>
          </a:xfrm>
        </p:grpSpPr>
        <p:sp>
          <p:nvSpPr>
            <p:cNvPr id="3" name="object 3"/>
            <p:cNvSpPr/>
            <p:nvPr/>
          </p:nvSpPr>
          <p:spPr>
            <a:xfrm>
              <a:off x="914399" y="0"/>
              <a:ext cx="16424275" cy="7899400"/>
            </a:xfrm>
            <a:custGeom>
              <a:avLst/>
              <a:gdLst/>
              <a:ahLst/>
              <a:cxnLst/>
              <a:rect l="l" t="t" r="r" b="b"/>
              <a:pathLst>
                <a:path w="16424275" h="7899400">
                  <a:moveTo>
                    <a:pt x="16424148" y="0"/>
                  </a:moveTo>
                  <a:lnTo>
                    <a:pt x="0" y="0"/>
                  </a:lnTo>
                  <a:lnTo>
                    <a:pt x="0" y="7898892"/>
                  </a:lnTo>
                  <a:lnTo>
                    <a:pt x="16424148" y="7898892"/>
                  </a:lnTo>
                  <a:lnTo>
                    <a:pt x="16424148" y="0"/>
                  </a:lnTo>
                  <a:close/>
                </a:path>
              </a:pathLst>
            </a:custGeom>
            <a:solidFill>
              <a:srgbClr val="1E63C7"/>
            </a:solidFill>
          </p:spPr>
          <p:txBody>
            <a:bodyPr wrap="square" lIns="0" tIns="0" rIns="0" bIns="0" rtlCol="0"/>
            <a:lstStyle/>
            <a:p>
              <a:pPr defTabSz="642915"/>
              <a:endParaRPr sz="1266">
                <a:solidFill>
                  <a:prstClr val="black"/>
                </a:solidFill>
                <a:latin typeface="Calibri"/>
              </a:endParaRPr>
            </a:p>
          </p:txBody>
        </p:sp>
        <p:sp>
          <p:nvSpPr>
            <p:cNvPr id="4" name="object 4"/>
            <p:cNvSpPr/>
            <p:nvPr/>
          </p:nvSpPr>
          <p:spPr>
            <a:xfrm>
              <a:off x="914399" y="0"/>
              <a:ext cx="16424275" cy="7899400"/>
            </a:xfrm>
            <a:custGeom>
              <a:avLst/>
              <a:gdLst/>
              <a:ahLst/>
              <a:cxnLst/>
              <a:rect l="l" t="t" r="r" b="b"/>
              <a:pathLst>
                <a:path w="16424275" h="7899400">
                  <a:moveTo>
                    <a:pt x="0" y="7898892"/>
                  </a:moveTo>
                  <a:lnTo>
                    <a:pt x="16424148" y="7898892"/>
                  </a:lnTo>
                  <a:lnTo>
                    <a:pt x="16424148" y="0"/>
                  </a:lnTo>
                  <a:lnTo>
                    <a:pt x="0" y="0"/>
                  </a:lnTo>
                  <a:lnTo>
                    <a:pt x="0" y="7898892"/>
                  </a:lnTo>
                  <a:close/>
                </a:path>
              </a:pathLst>
            </a:custGeom>
            <a:ln w="12192">
              <a:solidFill>
                <a:srgbClr val="41709C"/>
              </a:solidFill>
            </a:ln>
          </p:spPr>
          <p:txBody>
            <a:bodyPr wrap="square" lIns="0" tIns="0" rIns="0" bIns="0" rtlCol="0"/>
            <a:lstStyle/>
            <a:p>
              <a:pPr defTabSz="642915"/>
              <a:endParaRPr sz="1266">
                <a:solidFill>
                  <a:prstClr val="black"/>
                </a:solidFill>
                <a:latin typeface="Calibri"/>
              </a:endParaRPr>
            </a:p>
          </p:txBody>
        </p:sp>
      </p:grpSp>
      <p:sp>
        <p:nvSpPr>
          <p:cNvPr id="5" name="object 5"/>
          <p:cNvSpPr txBox="1">
            <a:spLocks noGrp="1"/>
          </p:cNvSpPr>
          <p:nvPr>
            <p:ph type="title"/>
          </p:nvPr>
        </p:nvSpPr>
        <p:spPr>
          <a:xfrm>
            <a:off x="964644" y="1148886"/>
            <a:ext cx="2757488" cy="712736"/>
          </a:xfrm>
          <a:prstGeom prst="rect">
            <a:avLst/>
          </a:prstGeom>
        </p:spPr>
        <p:txBody>
          <a:bodyPr vert="horz" wrap="square" lIns="0" tIns="37505" rIns="0" bIns="0" rtlCol="0">
            <a:spAutoFit/>
          </a:bodyPr>
          <a:lstStyle/>
          <a:p>
            <a:pPr marL="8929">
              <a:spcBef>
                <a:spcPts val="295"/>
              </a:spcBef>
            </a:pPr>
            <a:r>
              <a:rPr sz="2461" u="none" dirty="0">
                <a:solidFill>
                  <a:srgbClr val="FFFFFF"/>
                </a:solidFill>
              </a:rPr>
              <a:t>Esther De</a:t>
            </a:r>
            <a:r>
              <a:rPr sz="2461" u="none" spc="-18" dirty="0">
                <a:solidFill>
                  <a:srgbClr val="FFFFFF"/>
                </a:solidFill>
              </a:rPr>
              <a:t> </a:t>
            </a:r>
            <a:r>
              <a:rPr sz="2461" u="none" dirty="0">
                <a:solidFill>
                  <a:srgbClr val="FFFFFF"/>
                </a:solidFill>
              </a:rPr>
              <a:t>Smet</a:t>
            </a:r>
            <a:endParaRPr sz="2461"/>
          </a:p>
          <a:p>
            <a:pPr marL="8929">
              <a:spcBef>
                <a:spcPts val="158"/>
              </a:spcBef>
            </a:pPr>
            <a:r>
              <a:rPr sz="1758" u="none" spc="-35" dirty="0">
                <a:solidFill>
                  <a:srgbClr val="FFFFFF"/>
                </a:solidFill>
              </a:rPr>
              <a:t>Sr. </a:t>
            </a:r>
            <a:r>
              <a:rPr sz="1758" u="none" spc="-4" dirty="0">
                <a:solidFill>
                  <a:srgbClr val="FFFFFF"/>
                </a:solidFill>
              </a:rPr>
              <a:t>Research Policy</a:t>
            </a:r>
            <a:r>
              <a:rPr sz="1758" u="none" spc="-80" dirty="0">
                <a:solidFill>
                  <a:srgbClr val="FFFFFF"/>
                </a:solidFill>
              </a:rPr>
              <a:t> </a:t>
            </a:r>
            <a:r>
              <a:rPr sz="1758" u="none" spc="-4" dirty="0">
                <a:solidFill>
                  <a:srgbClr val="FFFFFF"/>
                </a:solidFill>
              </a:rPr>
              <a:t>Advisor</a:t>
            </a:r>
            <a:endParaRPr sz="1758"/>
          </a:p>
        </p:txBody>
      </p:sp>
      <p:sp>
        <p:nvSpPr>
          <p:cNvPr id="6" name="object 6"/>
          <p:cNvSpPr txBox="1"/>
          <p:nvPr/>
        </p:nvSpPr>
        <p:spPr>
          <a:xfrm>
            <a:off x="964645" y="2198667"/>
            <a:ext cx="2833836" cy="279089"/>
          </a:xfrm>
          <a:prstGeom prst="rect">
            <a:avLst/>
          </a:prstGeom>
        </p:spPr>
        <p:txBody>
          <a:bodyPr vert="horz" wrap="square" lIns="0" tIns="8483" rIns="0" bIns="0" rtlCol="0">
            <a:spAutoFit/>
          </a:bodyPr>
          <a:lstStyle/>
          <a:p>
            <a:pPr marL="8929" defTabSz="642915">
              <a:spcBef>
                <a:spcPts val="67"/>
              </a:spcBef>
            </a:pPr>
            <a:r>
              <a:rPr sz="1758" spc="-4" dirty="0">
                <a:solidFill>
                  <a:srgbClr val="FFFFFF"/>
                </a:solidFill>
                <a:latin typeface="Arial"/>
                <a:cs typeface="Arial"/>
              </a:rPr>
              <a:t>RESEARCH</a:t>
            </a:r>
            <a:r>
              <a:rPr sz="1758" spc="-32" dirty="0">
                <a:solidFill>
                  <a:srgbClr val="FFFFFF"/>
                </a:solidFill>
                <a:latin typeface="Arial"/>
                <a:cs typeface="Arial"/>
              </a:rPr>
              <a:t> </a:t>
            </a:r>
            <a:r>
              <a:rPr sz="1758" spc="-21" dirty="0">
                <a:solidFill>
                  <a:srgbClr val="FFFFFF"/>
                </a:solidFill>
                <a:latin typeface="Arial"/>
                <a:cs typeface="Arial"/>
              </a:rPr>
              <a:t>DEPARTMENT</a:t>
            </a:r>
            <a:endParaRPr sz="1758">
              <a:solidFill>
                <a:prstClr val="black"/>
              </a:solidFill>
              <a:latin typeface="Arial"/>
              <a:cs typeface="Arial"/>
            </a:endParaRPr>
          </a:p>
        </p:txBody>
      </p:sp>
      <p:sp>
        <p:nvSpPr>
          <p:cNvPr id="7" name="object 7"/>
          <p:cNvSpPr txBox="1"/>
          <p:nvPr/>
        </p:nvSpPr>
        <p:spPr>
          <a:xfrm>
            <a:off x="964644" y="2778222"/>
            <a:ext cx="166538" cy="614183"/>
          </a:xfrm>
          <a:prstGeom prst="rect">
            <a:avLst/>
          </a:prstGeom>
        </p:spPr>
        <p:txBody>
          <a:bodyPr vert="horz" wrap="square" lIns="0" tIns="8930" rIns="0" bIns="0" rtlCol="0">
            <a:spAutoFit/>
          </a:bodyPr>
          <a:lstStyle/>
          <a:p>
            <a:pPr marL="8929" marR="3572" defTabSz="642915">
              <a:lnSpc>
                <a:spcPct val="116799"/>
              </a:lnSpc>
              <a:spcBef>
                <a:spcPts val="70"/>
              </a:spcBef>
            </a:pPr>
            <a:r>
              <a:rPr sz="1758" spc="-4" dirty="0">
                <a:solidFill>
                  <a:srgbClr val="FFFFFF"/>
                </a:solidFill>
                <a:latin typeface="Arial"/>
                <a:cs typeface="Arial"/>
              </a:rPr>
              <a:t>E  T</a:t>
            </a:r>
            <a:endParaRPr sz="1758">
              <a:solidFill>
                <a:prstClr val="black"/>
              </a:solidFill>
              <a:latin typeface="Arial"/>
              <a:cs typeface="Arial"/>
            </a:endParaRPr>
          </a:p>
        </p:txBody>
      </p:sp>
      <p:sp>
        <p:nvSpPr>
          <p:cNvPr id="8" name="object 8"/>
          <p:cNvSpPr txBox="1"/>
          <p:nvPr/>
        </p:nvSpPr>
        <p:spPr>
          <a:xfrm>
            <a:off x="1878955" y="2778223"/>
            <a:ext cx="2515493" cy="646894"/>
          </a:xfrm>
          <a:prstGeom prst="rect">
            <a:avLst/>
          </a:prstGeom>
        </p:spPr>
        <p:txBody>
          <a:bodyPr vert="horz" wrap="square" lIns="0" tIns="54025" rIns="0" bIns="0" rtlCol="0">
            <a:spAutoFit/>
          </a:bodyPr>
          <a:lstStyle/>
          <a:p>
            <a:pPr marL="8929" defTabSz="642915">
              <a:spcBef>
                <a:spcPts val="425"/>
              </a:spcBef>
            </a:pPr>
            <a:r>
              <a:rPr sz="1758" spc="-7" dirty="0">
                <a:solidFill>
                  <a:srgbClr val="FFFFFF"/>
                </a:solidFill>
                <a:latin typeface="Arial"/>
                <a:cs typeface="Arial"/>
                <a:hlinkClick r:id="rId2"/>
              </a:rPr>
              <a:t>esther.desmet@ugent.be</a:t>
            </a:r>
            <a:endParaRPr sz="1758">
              <a:solidFill>
                <a:prstClr val="black"/>
              </a:solidFill>
              <a:latin typeface="Arial"/>
              <a:cs typeface="Arial"/>
            </a:endParaRPr>
          </a:p>
          <a:p>
            <a:pPr marL="8929" defTabSz="642915">
              <a:spcBef>
                <a:spcPts val="352"/>
              </a:spcBef>
            </a:pPr>
            <a:r>
              <a:rPr sz="1758" spc="-4" dirty="0">
                <a:solidFill>
                  <a:srgbClr val="FFFFFF"/>
                </a:solidFill>
                <a:latin typeface="Arial"/>
                <a:cs typeface="Arial"/>
              </a:rPr>
              <a:t>+32 9 264 30 23</a:t>
            </a:r>
            <a:endParaRPr sz="1758">
              <a:solidFill>
                <a:prstClr val="black"/>
              </a:solidFill>
              <a:latin typeface="Arial"/>
              <a:cs typeface="Arial"/>
            </a:endParaRPr>
          </a:p>
        </p:txBody>
      </p:sp>
      <p:sp>
        <p:nvSpPr>
          <p:cNvPr id="9" name="object 9"/>
          <p:cNvSpPr txBox="1"/>
          <p:nvPr/>
        </p:nvSpPr>
        <p:spPr>
          <a:xfrm>
            <a:off x="964645" y="4029414"/>
            <a:ext cx="2660600" cy="930680"/>
          </a:xfrm>
          <a:prstGeom prst="rect">
            <a:avLst/>
          </a:prstGeom>
        </p:spPr>
        <p:txBody>
          <a:bodyPr vert="horz" wrap="square" lIns="0" tIns="8930" rIns="0" bIns="0" rtlCol="0">
            <a:spAutoFit/>
          </a:bodyPr>
          <a:lstStyle/>
          <a:p>
            <a:pPr marL="8929" marR="3572" algn="just" defTabSz="642915">
              <a:lnSpc>
                <a:spcPct val="116599"/>
              </a:lnSpc>
              <a:spcBef>
                <a:spcPts val="70"/>
              </a:spcBef>
            </a:pPr>
            <a:r>
              <a:rPr sz="1758" spc="-4" dirty="0">
                <a:solidFill>
                  <a:srgbClr val="FFFFFF"/>
                </a:solidFill>
                <a:latin typeface="Arial"/>
                <a:cs typeface="Arial"/>
                <a:hlinkClick r:id="rId3"/>
              </a:rPr>
              <a:t>w</a:t>
            </a:r>
            <a:r>
              <a:rPr sz="1758" spc="-11" dirty="0">
                <a:solidFill>
                  <a:srgbClr val="FFFFFF"/>
                </a:solidFill>
                <a:latin typeface="Arial"/>
                <a:cs typeface="Arial"/>
                <a:hlinkClick r:id="rId3"/>
              </a:rPr>
              <a:t>w</a:t>
            </a:r>
            <a:r>
              <a:rPr sz="1758" spc="-98" dirty="0">
                <a:solidFill>
                  <a:srgbClr val="FFFFFF"/>
                </a:solidFill>
                <a:latin typeface="Arial"/>
                <a:cs typeface="Arial"/>
                <a:hlinkClick r:id="rId3"/>
              </a:rPr>
              <a:t>w</a:t>
            </a:r>
            <a:r>
              <a:rPr sz="1758" spc="-4" dirty="0">
                <a:solidFill>
                  <a:srgbClr val="FFFFFF"/>
                </a:solidFill>
                <a:latin typeface="Arial"/>
                <a:cs typeface="Arial"/>
                <a:hlinkClick r:id="rId3"/>
              </a:rPr>
              <a:t>.ug</a:t>
            </a:r>
            <a:r>
              <a:rPr sz="1758" dirty="0">
                <a:solidFill>
                  <a:srgbClr val="FFFFFF"/>
                </a:solidFill>
                <a:latin typeface="Arial"/>
                <a:cs typeface="Arial"/>
                <a:hlinkClick r:id="rId3"/>
              </a:rPr>
              <a:t>e</a:t>
            </a:r>
            <a:r>
              <a:rPr sz="1758" spc="-4" dirty="0">
                <a:solidFill>
                  <a:srgbClr val="FFFFFF"/>
                </a:solidFill>
                <a:latin typeface="Arial"/>
                <a:cs typeface="Arial"/>
                <a:hlinkClick r:id="rId3"/>
              </a:rPr>
              <a:t>nt.</a:t>
            </a:r>
            <a:r>
              <a:rPr sz="1758" dirty="0">
                <a:solidFill>
                  <a:srgbClr val="FFFFFF"/>
                </a:solidFill>
                <a:latin typeface="Arial"/>
                <a:cs typeface="Arial"/>
                <a:hlinkClick r:id="rId3"/>
              </a:rPr>
              <a:t>b</a:t>
            </a:r>
            <a:r>
              <a:rPr sz="1758" spc="-4" dirty="0">
                <a:solidFill>
                  <a:srgbClr val="FFFFFF"/>
                </a:solidFill>
                <a:latin typeface="Arial"/>
                <a:cs typeface="Arial"/>
                <a:hlinkClick r:id="rId3"/>
              </a:rPr>
              <a:t>e/e</a:t>
            </a:r>
            <a:r>
              <a:rPr sz="1758" dirty="0">
                <a:solidFill>
                  <a:srgbClr val="FFFFFF"/>
                </a:solidFill>
                <a:latin typeface="Arial"/>
                <a:cs typeface="Arial"/>
                <a:hlinkClick r:id="rId3"/>
              </a:rPr>
              <a:t>n</a:t>
            </a:r>
            <a:r>
              <a:rPr sz="1758" spc="-4" dirty="0">
                <a:solidFill>
                  <a:srgbClr val="FFFFFF"/>
                </a:solidFill>
                <a:latin typeface="Arial"/>
                <a:cs typeface="Arial"/>
                <a:hlinkClick r:id="rId3"/>
              </a:rPr>
              <a:t>/research </a:t>
            </a:r>
            <a:r>
              <a:rPr sz="1758" spc="-4" dirty="0">
                <a:solidFill>
                  <a:srgbClr val="FFFFFF"/>
                </a:solidFill>
                <a:latin typeface="Arial"/>
                <a:cs typeface="Arial"/>
              </a:rPr>
              <a:t> </a:t>
            </a:r>
            <a:r>
              <a:rPr sz="1758" spc="-14" dirty="0">
                <a:solidFill>
                  <a:srgbClr val="FFFFFF"/>
                </a:solidFill>
                <a:latin typeface="Arial"/>
                <a:cs typeface="Arial"/>
              </a:rPr>
              <a:t>Twitter: </a:t>
            </a:r>
            <a:r>
              <a:rPr sz="1758" spc="-4" dirty="0">
                <a:solidFill>
                  <a:srgbClr val="FFFFFF"/>
                </a:solidFill>
                <a:latin typeface="Arial"/>
                <a:cs typeface="Arial"/>
              </a:rPr>
              <a:t>@ResearchUGent  (personal:</a:t>
            </a:r>
            <a:r>
              <a:rPr sz="1758" spc="-7" dirty="0">
                <a:solidFill>
                  <a:srgbClr val="FFFFFF"/>
                </a:solidFill>
                <a:latin typeface="Arial"/>
                <a:cs typeface="Arial"/>
              </a:rPr>
              <a:t> </a:t>
            </a:r>
            <a:r>
              <a:rPr sz="1758" spc="-4" dirty="0">
                <a:solidFill>
                  <a:srgbClr val="FFFFFF"/>
                </a:solidFill>
                <a:latin typeface="Arial"/>
                <a:cs typeface="Arial"/>
              </a:rPr>
              <a:t>@sterretje8)</a:t>
            </a:r>
            <a:endParaRPr sz="1758">
              <a:solidFill>
                <a:prstClr val="black"/>
              </a:solidFill>
              <a:latin typeface="Arial"/>
              <a:cs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23FDD3C2-4E47-AD41-BCD7-45E7C3AA4D66}"/>
              </a:ext>
            </a:extLst>
          </p:cNvPr>
          <p:cNvSpPr>
            <a:spLocks noGrp="1"/>
          </p:cNvSpPr>
          <p:nvPr>
            <p:ph type="sldNum" sz="quarter" idx="12"/>
          </p:nvPr>
        </p:nvSpPr>
        <p:spPr/>
        <p:txBody>
          <a:bodyPr/>
          <a:lstStyle/>
          <a:p>
            <a:pPr>
              <a:defRPr/>
            </a:pPr>
            <a:fld id="{9B23AE29-EBDD-4E12-996C-C016BC0E4A0E}" type="slidenum">
              <a:rPr lang="nl-NL">
                <a:latin typeface="Franklin Gothic Book"/>
              </a:rPr>
              <a:pPr>
                <a:defRPr/>
              </a:pPr>
              <a:t>9</a:t>
            </a:fld>
            <a:endParaRPr lang="nl-NL">
              <a:latin typeface="Franklin Gothic Book"/>
            </a:endParaRPr>
          </a:p>
        </p:txBody>
      </p:sp>
      <p:sp>
        <p:nvSpPr>
          <p:cNvPr id="196610" name="Rectangle 2">
            <a:extLst>
              <a:ext uri="{FF2B5EF4-FFF2-40B4-BE49-F238E27FC236}">
                <a16:creationId xmlns:a16="http://schemas.microsoft.com/office/drawing/2014/main" id="{182E404B-F1F7-7E4A-81EC-60231658EFCD}"/>
              </a:ext>
            </a:extLst>
          </p:cNvPr>
          <p:cNvSpPr>
            <a:spLocks noGrp="1" noChangeArrowheads="1"/>
          </p:cNvSpPr>
          <p:nvPr>
            <p:ph type="title"/>
          </p:nvPr>
        </p:nvSpPr>
        <p:spPr>
          <a:xfrm>
            <a:off x="1905000" y="1"/>
            <a:ext cx="8229600" cy="1139825"/>
          </a:xfrm>
        </p:spPr>
        <p:txBody>
          <a:bodyPr>
            <a:normAutofit fontScale="90000"/>
          </a:bodyPr>
          <a:lstStyle/>
          <a:p>
            <a:pPr eaLnBrk="1" fontAlgn="auto" hangingPunct="1">
              <a:spcAft>
                <a:spcPts val="0"/>
              </a:spcAft>
              <a:defRPr/>
            </a:pPr>
            <a:r>
              <a:rPr lang="en-US" b="1" dirty="0">
                <a:solidFill>
                  <a:srgbClr val="FF0000"/>
                </a:solidFill>
              </a:rPr>
              <a:t>A </a:t>
            </a:r>
            <a:r>
              <a:rPr lang="en-US" sz="3200" b="1" dirty="0">
                <a:solidFill>
                  <a:srgbClr val="FF0000"/>
                </a:solidFill>
              </a:rPr>
              <a:t>holistic approach to successful Institutional impact strategy</a:t>
            </a:r>
            <a:endParaRPr lang="nl-NL" sz="3200" b="1" dirty="0">
              <a:solidFill>
                <a:srgbClr val="FF0000"/>
              </a:solidFill>
            </a:endParaRPr>
          </a:p>
        </p:txBody>
      </p:sp>
      <p:sp>
        <p:nvSpPr>
          <p:cNvPr id="90115" name="Rectangle 3">
            <a:extLst>
              <a:ext uri="{FF2B5EF4-FFF2-40B4-BE49-F238E27FC236}">
                <a16:creationId xmlns:a16="http://schemas.microsoft.com/office/drawing/2014/main" id="{48FC3C5E-86C6-4107-B8E0-F99F76993FFF}"/>
              </a:ext>
            </a:extLst>
          </p:cNvPr>
          <p:cNvSpPr>
            <a:spLocks noGrp="1"/>
          </p:cNvSpPr>
          <p:nvPr>
            <p:ph type="body" idx="1"/>
          </p:nvPr>
        </p:nvSpPr>
        <p:spPr>
          <a:xfrm>
            <a:off x="1981200" y="1600200"/>
            <a:ext cx="8458200" cy="4972050"/>
          </a:xfrm>
        </p:spPr>
        <p:txBody>
          <a:bodyPr/>
          <a:lstStyle/>
          <a:p>
            <a:pPr marL="0" indent="0" eaLnBrk="1" hangingPunct="1">
              <a:buNone/>
            </a:pPr>
            <a:endParaRPr lang="en-US" altLang="en-US" b="1"/>
          </a:p>
          <a:p>
            <a:pPr marL="0" indent="0" eaLnBrk="1" hangingPunct="1">
              <a:buNone/>
            </a:pPr>
            <a:endParaRPr lang="nl-NL" altLang="en-US" b="1"/>
          </a:p>
        </p:txBody>
      </p:sp>
      <p:sp>
        <p:nvSpPr>
          <p:cNvPr id="196625" name="Text Box 17">
            <a:extLst>
              <a:ext uri="{FF2B5EF4-FFF2-40B4-BE49-F238E27FC236}">
                <a16:creationId xmlns:a16="http://schemas.microsoft.com/office/drawing/2014/main" id="{136AE73B-472F-D24A-8416-A64353128477}"/>
              </a:ext>
            </a:extLst>
          </p:cNvPr>
          <p:cNvSpPr txBox="1">
            <a:spLocks noChangeArrowheads="1"/>
          </p:cNvSpPr>
          <p:nvPr/>
        </p:nvSpPr>
        <p:spPr bwMode="auto">
          <a:xfrm>
            <a:off x="2133600" y="2714625"/>
            <a:ext cx="8077200" cy="369888"/>
          </a:xfrm>
          <a:prstGeom prst="rect">
            <a:avLst/>
          </a:prstGeom>
          <a:noFill/>
          <a:ln w="9525">
            <a:noFill/>
            <a:miter lim="800000"/>
            <a:headEnd/>
            <a:tailEnd/>
          </a:ln>
          <a:effectLst/>
        </p:spPr>
        <p:txBody>
          <a:bodyPr>
            <a:spAutoFit/>
          </a:bodyPr>
          <a:lstStyle/>
          <a:p>
            <a:pPr>
              <a:spcBef>
                <a:spcPct val="50000"/>
              </a:spcBef>
              <a:defRPr/>
            </a:pPr>
            <a:endParaRPr lang="nl-NL">
              <a:solidFill>
                <a:prstClr val="black"/>
              </a:solidFill>
              <a:latin typeface="Perpetua"/>
              <a:cs typeface="Arial" panose="020B0604020202020204" pitchFamily="34" charset="0"/>
            </a:endParaRPr>
          </a:p>
        </p:txBody>
      </p:sp>
      <p:sp>
        <p:nvSpPr>
          <p:cNvPr id="196626" name="Oval 18">
            <a:extLst>
              <a:ext uri="{FF2B5EF4-FFF2-40B4-BE49-F238E27FC236}">
                <a16:creationId xmlns:a16="http://schemas.microsoft.com/office/drawing/2014/main" id="{DC84FFAB-BCD4-274E-B1B6-48850D6AA55D}"/>
              </a:ext>
            </a:extLst>
          </p:cNvPr>
          <p:cNvSpPr>
            <a:spLocks noChangeArrowheads="1"/>
          </p:cNvSpPr>
          <p:nvPr/>
        </p:nvSpPr>
        <p:spPr bwMode="auto">
          <a:xfrm>
            <a:off x="3359150" y="1428750"/>
            <a:ext cx="5545138" cy="5429250"/>
          </a:xfrm>
          <a:prstGeom prst="ellipse">
            <a:avLst/>
          </a:prstGeom>
          <a:solidFill>
            <a:srgbClr val="FFFFFF">
              <a:alpha val="50000"/>
            </a:srgbClr>
          </a:solidFill>
          <a:ln w="9525">
            <a:solidFill>
              <a:schemeClr val="tx1"/>
            </a:solidFill>
            <a:round/>
            <a:headEnd/>
            <a:tailEnd/>
          </a:ln>
          <a:effectLst/>
        </p:spPr>
        <p:txBody>
          <a:bodyPr wrap="none" anchor="ctr"/>
          <a:lstStyle/>
          <a:p>
            <a:pPr algn="ctr">
              <a:defRPr/>
            </a:pPr>
            <a:endParaRPr lang="nl-NL">
              <a:solidFill>
                <a:prstClr val="black"/>
              </a:solidFill>
              <a:latin typeface="Arial" panose="020B0604020202020204" pitchFamily="34" charset="0"/>
              <a:cs typeface="Arial" panose="020B0604020202020204" pitchFamily="34" charset="0"/>
            </a:endParaRPr>
          </a:p>
        </p:txBody>
      </p:sp>
      <p:sp>
        <p:nvSpPr>
          <p:cNvPr id="196628" name="Oval 20">
            <a:extLst>
              <a:ext uri="{FF2B5EF4-FFF2-40B4-BE49-F238E27FC236}">
                <a16:creationId xmlns:a16="http://schemas.microsoft.com/office/drawing/2014/main" id="{2E647786-3EEE-3E4D-B7C4-4B10E01B183E}"/>
              </a:ext>
            </a:extLst>
          </p:cNvPr>
          <p:cNvSpPr>
            <a:spLocks noChangeArrowheads="1"/>
          </p:cNvSpPr>
          <p:nvPr/>
        </p:nvSpPr>
        <p:spPr bwMode="auto">
          <a:xfrm>
            <a:off x="5486400" y="1428750"/>
            <a:ext cx="1676400" cy="5429250"/>
          </a:xfrm>
          <a:prstGeom prst="ellipse">
            <a:avLst/>
          </a:prstGeom>
          <a:solidFill>
            <a:srgbClr val="FFFFFF">
              <a:alpha val="50000"/>
            </a:srgbClr>
          </a:solidFill>
          <a:ln w="9525">
            <a:solidFill>
              <a:schemeClr val="tx1"/>
            </a:solidFill>
            <a:round/>
            <a:headEnd/>
            <a:tailEnd/>
          </a:ln>
          <a:effectLst/>
        </p:spPr>
        <p:txBody>
          <a:bodyPr wrap="none" anchor="ctr"/>
          <a:lstStyle/>
          <a:p>
            <a:pPr>
              <a:defRPr/>
            </a:pPr>
            <a:endParaRPr lang="en-US">
              <a:solidFill>
                <a:prstClr val="black"/>
              </a:solidFill>
              <a:latin typeface="Perpetua"/>
              <a:cs typeface="Arial" panose="020B0604020202020204" pitchFamily="34" charset="0"/>
            </a:endParaRPr>
          </a:p>
        </p:txBody>
      </p:sp>
      <p:sp>
        <p:nvSpPr>
          <p:cNvPr id="196629" name="Line 21">
            <a:extLst>
              <a:ext uri="{FF2B5EF4-FFF2-40B4-BE49-F238E27FC236}">
                <a16:creationId xmlns:a16="http://schemas.microsoft.com/office/drawing/2014/main" id="{BC5E742A-2835-454D-BE4B-4D31E75B10CE}"/>
              </a:ext>
            </a:extLst>
          </p:cNvPr>
          <p:cNvSpPr>
            <a:spLocks noChangeShapeType="1"/>
          </p:cNvSpPr>
          <p:nvPr/>
        </p:nvSpPr>
        <p:spPr bwMode="auto">
          <a:xfrm>
            <a:off x="6324600" y="1428750"/>
            <a:ext cx="0" cy="5429250"/>
          </a:xfrm>
          <a:prstGeom prst="line">
            <a:avLst/>
          </a:prstGeom>
          <a:noFill/>
          <a:ln w="9525">
            <a:solidFill>
              <a:schemeClr val="tx1"/>
            </a:solidFill>
            <a:round/>
            <a:headEnd/>
            <a:tailEnd/>
          </a:ln>
          <a:effectLst/>
        </p:spPr>
        <p:txBody>
          <a:bodyPr/>
          <a:lstStyle/>
          <a:p>
            <a:pPr>
              <a:defRPr/>
            </a:pPr>
            <a:endParaRPr lang="en-US">
              <a:solidFill>
                <a:prstClr val="black"/>
              </a:solidFill>
              <a:latin typeface="Perpetua"/>
              <a:cs typeface="Arial" panose="020B0604020202020204" pitchFamily="34" charset="0"/>
            </a:endParaRPr>
          </a:p>
        </p:txBody>
      </p:sp>
      <p:sp>
        <p:nvSpPr>
          <p:cNvPr id="196630" name="Oval 22">
            <a:extLst>
              <a:ext uri="{FF2B5EF4-FFF2-40B4-BE49-F238E27FC236}">
                <a16:creationId xmlns:a16="http://schemas.microsoft.com/office/drawing/2014/main" id="{3657AB94-1A73-E748-B830-ED0906B0501C}"/>
              </a:ext>
            </a:extLst>
          </p:cNvPr>
          <p:cNvSpPr>
            <a:spLocks noChangeArrowheads="1"/>
          </p:cNvSpPr>
          <p:nvPr/>
        </p:nvSpPr>
        <p:spPr bwMode="auto">
          <a:xfrm>
            <a:off x="4872039" y="1412875"/>
            <a:ext cx="2676525" cy="1143000"/>
          </a:xfrm>
          <a:prstGeom prst="ellipse">
            <a:avLst/>
          </a:prstGeom>
          <a:solidFill>
            <a:srgbClr val="FFFFFF"/>
          </a:solidFill>
          <a:ln w="9525">
            <a:solidFill>
              <a:schemeClr val="tx1"/>
            </a:solidFill>
            <a:round/>
            <a:headEnd/>
            <a:tailEnd/>
          </a:ln>
          <a:effectLst/>
        </p:spPr>
        <p:txBody>
          <a:bodyPr wrap="none" anchor="ctr"/>
          <a:lstStyle/>
          <a:p>
            <a:pPr algn="ctr">
              <a:defRPr/>
            </a:pPr>
            <a:r>
              <a:rPr lang="en-US" b="1" dirty="0">
                <a:solidFill>
                  <a:srgbClr val="0070C0"/>
                </a:solidFill>
                <a:latin typeface="Times New Roman" pitchFamily="18" charset="0"/>
                <a:cs typeface="Arial" panose="020B0604020202020204" pitchFamily="34" charset="0"/>
              </a:rPr>
              <a:t>Facilitation</a:t>
            </a:r>
            <a:endParaRPr lang="nl-NL" b="1" dirty="0">
              <a:solidFill>
                <a:srgbClr val="0070C0"/>
              </a:solidFill>
              <a:latin typeface="Times New Roman" pitchFamily="18" charset="0"/>
              <a:cs typeface="Arial" panose="020B0604020202020204" pitchFamily="34" charset="0"/>
            </a:endParaRPr>
          </a:p>
        </p:txBody>
      </p:sp>
      <p:sp>
        <p:nvSpPr>
          <p:cNvPr id="196631" name="Oval 23">
            <a:extLst>
              <a:ext uri="{FF2B5EF4-FFF2-40B4-BE49-F238E27FC236}">
                <a16:creationId xmlns:a16="http://schemas.microsoft.com/office/drawing/2014/main" id="{26AC2605-8141-614A-8AF3-D4161D5BDE21}"/>
              </a:ext>
            </a:extLst>
          </p:cNvPr>
          <p:cNvSpPr>
            <a:spLocks noChangeArrowheads="1"/>
          </p:cNvSpPr>
          <p:nvPr/>
        </p:nvSpPr>
        <p:spPr bwMode="auto">
          <a:xfrm>
            <a:off x="4727575" y="5715000"/>
            <a:ext cx="2438400" cy="1143000"/>
          </a:xfrm>
          <a:prstGeom prst="ellipse">
            <a:avLst/>
          </a:prstGeom>
          <a:solidFill>
            <a:srgbClr val="FFFFFF"/>
          </a:solidFill>
          <a:ln w="9525">
            <a:solidFill>
              <a:schemeClr val="tx1"/>
            </a:solidFill>
            <a:round/>
            <a:headEnd/>
            <a:tailEnd/>
          </a:ln>
          <a:effectLst/>
        </p:spPr>
        <p:txBody>
          <a:bodyPr wrap="none" anchor="ctr"/>
          <a:lstStyle/>
          <a:p>
            <a:pPr algn="ctr">
              <a:defRPr/>
            </a:pPr>
            <a:r>
              <a:rPr lang="en-US" b="1" dirty="0">
                <a:solidFill>
                  <a:srgbClr val="00B050"/>
                </a:solidFill>
                <a:latin typeface="Times New Roman" pitchFamily="18" charset="0"/>
                <a:cs typeface="Arial" panose="020B0604020202020204" pitchFamily="34" charset="0"/>
              </a:rPr>
              <a:t>Constructive feedback</a:t>
            </a:r>
            <a:endParaRPr lang="nl-NL" b="1" dirty="0">
              <a:solidFill>
                <a:srgbClr val="00B050"/>
              </a:solidFill>
              <a:latin typeface="Times New Roman" pitchFamily="18" charset="0"/>
              <a:cs typeface="Arial" panose="020B0604020202020204" pitchFamily="34" charset="0"/>
            </a:endParaRPr>
          </a:p>
        </p:txBody>
      </p:sp>
      <p:sp>
        <p:nvSpPr>
          <p:cNvPr id="196632" name="Text Box 24">
            <a:extLst>
              <a:ext uri="{FF2B5EF4-FFF2-40B4-BE49-F238E27FC236}">
                <a16:creationId xmlns:a16="http://schemas.microsoft.com/office/drawing/2014/main" id="{62C09BC9-247C-F041-BF32-62D18A85BBF7}"/>
              </a:ext>
            </a:extLst>
          </p:cNvPr>
          <p:cNvSpPr txBox="1">
            <a:spLocks noChangeArrowheads="1"/>
          </p:cNvSpPr>
          <p:nvPr/>
        </p:nvSpPr>
        <p:spPr bwMode="auto">
          <a:xfrm rot="16200000">
            <a:off x="2802732" y="3337719"/>
            <a:ext cx="2644775" cy="954088"/>
          </a:xfrm>
          <a:prstGeom prst="rect">
            <a:avLst/>
          </a:prstGeom>
          <a:noFill/>
          <a:ln w="9525">
            <a:noFill/>
            <a:miter lim="800000"/>
            <a:headEnd/>
            <a:tailEnd/>
          </a:ln>
          <a:effectLst/>
        </p:spPr>
        <p:txBody>
          <a:bodyPr>
            <a:spAutoFit/>
          </a:bodyPr>
          <a:lstStyle/>
          <a:p>
            <a:pPr>
              <a:spcBef>
                <a:spcPct val="50000"/>
              </a:spcBef>
              <a:defRPr/>
            </a:pPr>
            <a:r>
              <a:rPr lang="en-US" sz="1400" b="1" dirty="0">
                <a:solidFill>
                  <a:srgbClr val="FF0000"/>
                </a:solidFill>
                <a:latin typeface="Times New Roman" pitchFamily="18" charset="0"/>
                <a:cs typeface="Arial" panose="020B0604020202020204" pitchFamily="34" charset="0"/>
              </a:rPr>
              <a:t>Web Presence (20%) </a:t>
            </a:r>
            <a:r>
              <a:rPr lang="en-US" sz="1400" dirty="0">
                <a:solidFill>
                  <a:srgbClr val="FF0000"/>
                </a:solidFill>
                <a:latin typeface="Perpetua"/>
                <a:cs typeface="Arial" panose="020B0604020202020204" pitchFamily="34" charset="0"/>
              </a:rPr>
              <a:t> </a:t>
            </a:r>
            <a:r>
              <a:rPr lang="en-US" sz="1400" dirty="0" err="1">
                <a:solidFill>
                  <a:prstClr val="black"/>
                </a:solidFill>
                <a:latin typeface="Perpetua"/>
                <a:cs typeface="Arial" panose="020B0604020202020204" pitchFamily="34" charset="0"/>
              </a:rPr>
              <a:t>webpages</a:t>
            </a:r>
            <a:r>
              <a:rPr lang="en-US" sz="1400" dirty="0">
                <a:solidFill>
                  <a:prstClr val="black"/>
                </a:solidFill>
                <a:latin typeface="Perpetua"/>
                <a:cs typeface="Arial" panose="020B0604020202020204" pitchFamily="34" charset="0"/>
              </a:rPr>
              <a:t> hosted in the main </a:t>
            </a:r>
            <a:r>
              <a:rPr lang="en-US" sz="1400" dirty="0" err="1">
                <a:solidFill>
                  <a:prstClr val="black"/>
                </a:solidFill>
                <a:latin typeface="Perpetua"/>
                <a:cs typeface="Arial" panose="020B0604020202020204" pitchFamily="34" charset="0"/>
              </a:rPr>
              <a:t>webdomain</a:t>
            </a:r>
            <a:r>
              <a:rPr lang="en-US" sz="1400" dirty="0">
                <a:solidFill>
                  <a:prstClr val="black"/>
                </a:solidFill>
                <a:latin typeface="Perpetua"/>
                <a:cs typeface="Arial" panose="020B0604020202020204" pitchFamily="34" charset="0"/>
              </a:rPr>
              <a:t> of the university as indexed by the largest commercial search engine</a:t>
            </a:r>
            <a:endParaRPr lang="nl-NL" sz="1400" b="1" dirty="0">
              <a:solidFill>
                <a:prstClr val="black"/>
              </a:solidFill>
              <a:latin typeface="Times New Roman" pitchFamily="18" charset="0"/>
              <a:cs typeface="Arial" panose="020B0604020202020204" pitchFamily="34" charset="0"/>
            </a:endParaRPr>
          </a:p>
        </p:txBody>
      </p:sp>
      <p:sp>
        <p:nvSpPr>
          <p:cNvPr id="196634" name="Text Box 26">
            <a:extLst>
              <a:ext uri="{FF2B5EF4-FFF2-40B4-BE49-F238E27FC236}">
                <a16:creationId xmlns:a16="http://schemas.microsoft.com/office/drawing/2014/main" id="{73F64BF2-6F18-BE45-A2EE-D17FE3193F06}"/>
              </a:ext>
            </a:extLst>
          </p:cNvPr>
          <p:cNvSpPr txBox="1">
            <a:spLocks noChangeArrowheads="1"/>
          </p:cNvSpPr>
          <p:nvPr/>
        </p:nvSpPr>
        <p:spPr bwMode="auto">
          <a:xfrm rot="16200000">
            <a:off x="4114007" y="3550445"/>
            <a:ext cx="2133600" cy="738187"/>
          </a:xfrm>
          <a:prstGeom prst="rect">
            <a:avLst/>
          </a:prstGeom>
          <a:noFill/>
          <a:ln w="9525">
            <a:noFill/>
            <a:miter lim="800000"/>
            <a:headEnd/>
            <a:tailEnd/>
          </a:ln>
          <a:effectLst/>
        </p:spPr>
        <p:txBody>
          <a:bodyPr>
            <a:spAutoFit/>
          </a:bodyPr>
          <a:lstStyle/>
          <a:p>
            <a:pPr>
              <a:spcBef>
                <a:spcPct val="50000"/>
              </a:spcBef>
              <a:defRPr/>
            </a:pPr>
            <a:r>
              <a:rPr lang="en-US" sz="1400" b="1" dirty="0">
                <a:solidFill>
                  <a:srgbClr val="FF0000"/>
                </a:solidFill>
                <a:latin typeface="Times New Roman" pitchFamily="18" charset="0"/>
                <a:cs typeface="Arial" panose="020B0604020202020204" pitchFamily="34" charset="0"/>
              </a:rPr>
              <a:t>Excellence (15% </a:t>
            </a:r>
            <a:r>
              <a:rPr lang="en-US" sz="1400" dirty="0">
                <a:solidFill>
                  <a:srgbClr val="C00000"/>
                </a:solidFill>
                <a:latin typeface="Perpetua"/>
                <a:cs typeface="Arial" panose="020B0604020202020204" pitchFamily="34" charset="0"/>
              </a:rPr>
              <a:t>academic papers published in high impact journals </a:t>
            </a:r>
            <a:endParaRPr lang="nl-NL" sz="1400" b="1" dirty="0">
              <a:solidFill>
                <a:prstClr val="black"/>
              </a:solidFill>
              <a:latin typeface="Times New Roman" pitchFamily="18" charset="0"/>
              <a:cs typeface="Arial" panose="020B0604020202020204" pitchFamily="34" charset="0"/>
            </a:endParaRPr>
          </a:p>
        </p:txBody>
      </p:sp>
      <p:sp>
        <p:nvSpPr>
          <p:cNvPr id="196635" name="Text Box 27">
            <a:extLst>
              <a:ext uri="{FF2B5EF4-FFF2-40B4-BE49-F238E27FC236}">
                <a16:creationId xmlns:a16="http://schemas.microsoft.com/office/drawing/2014/main" id="{EC4FC9C8-4E4B-B04A-A348-CD061DD84747}"/>
              </a:ext>
            </a:extLst>
          </p:cNvPr>
          <p:cNvSpPr txBox="1">
            <a:spLocks noChangeArrowheads="1"/>
          </p:cNvSpPr>
          <p:nvPr/>
        </p:nvSpPr>
        <p:spPr bwMode="auto">
          <a:xfrm rot="16200000">
            <a:off x="4604544" y="3767932"/>
            <a:ext cx="2713038" cy="739775"/>
          </a:xfrm>
          <a:prstGeom prst="rect">
            <a:avLst/>
          </a:prstGeom>
          <a:noFill/>
          <a:ln w="9525">
            <a:noFill/>
            <a:miter lim="800000"/>
            <a:headEnd/>
            <a:tailEnd/>
          </a:ln>
          <a:effectLst/>
        </p:spPr>
        <p:txBody>
          <a:bodyPr>
            <a:spAutoFit/>
          </a:bodyPr>
          <a:lstStyle/>
          <a:p>
            <a:pPr>
              <a:spcBef>
                <a:spcPct val="50000"/>
              </a:spcBef>
              <a:defRPr/>
            </a:pPr>
            <a:r>
              <a:rPr lang="en-US" sz="1400" b="1" dirty="0">
                <a:solidFill>
                  <a:srgbClr val="FF0000"/>
                </a:solidFill>
                <a:latin typeface="Times New Roman" pitchFamily="18" charset="0"/>
                <a:cs typeface="Arial" panose="020B0604020202020204" pitchFamily="34" charset="0"/>
              </a:rPr>
              <a:t>Openness (15%) </a:t>
            </a:r>
            <a:r>
              <a:rPr lang="en-US" sz="1400" dirty="0">
                <a:solidFill>
                  <a:srgbClr val="002060"/>
                </a:solidFill>
                <a:latin typeface="Perpetua"/>
                <a:cs typeface="Arial" panose="020B0604020202020204" pitchFamily="34" charset="0"/>
              </a:rPr>
              <a:t>institutional research repositories published in commercial engines - </a:t>
            </a:r>
            <a:r>
              <a:rPr lang="en-US" sz="1400" dirty="0" err="1">
                <a:solidFill>
                  <a:srgbClr val="002060"/>
                </a:solidFill>
                <a:latin typeface="Perpetua"/>
                <a:cs typeface="Arial" panose="020B0604020202020204" pitchFamily="34" charset="0"/>
              </a:rPr>
              <a:t>google</a:t>
            </a:r>
            <a:endParaRPr lang="nl-NL" sz="1400" b="1" dirty="0">
              <a:solidFill>
                <a:prstClr val="black"/>
              </a:solidFill>
              <a:latin typeface="Times New Roman" pitchFamily="18" charset="0"/>
              <a:cs typeface="Arial" panose="020B0604020202020204" pitchFamily="34" charset="0"/>
            </a:endParaRPr>
          </a:p>
        </p:txBody>
      </p:sp>
      <p:sp>
        <p:nvSpPr>
          <p:cNvPr id="196636" name="Text Box 28">
            <a:extLst>
              <a:ext uri="{FF2B5EF4-FFF2-40B4-BE49-F238E27FC236}">
                <a16:creationId xmlns:a16="http://schemas.microsoft.com/office/drawing/2014/main" id="{F91186CA-902F-6C46-BEF7-5CE11AB84479}"/>
              </a:ext>
            </a:extLst>
          </p:cNvPr>
          <p:cNvSpPr txBox="1">
            <a:spLocks noChangeArrowheads="1"/>
          </p:cNvSpPr>
          <p:nvPr/>
        </p:nvSpPr>
        <p:spPr bwMode="auto">
          <a:xfrm rot="16200000">
            <a:off x="5557839" y="3844926"/>
            <a:ext cx="2143125" cy="739775"/>
          </a:xfrm>
          <a:prstGeom prst="rect">
            <a:avLst/>
          </a:prstGeom>
          <a:noFill/>
          <a:ln w="9525">
            <a:noFill/>
            <a:miter lim="800000"/>
            <a:headEnd/>
            <a:tailEnd/>
          </a:ln>
          <a:effectLst/>
        </p:spPr>
        <p:txBody>
          <a:bodyPr>
            <a:spAutoFit/>
          </a:bodyPr>
          <a:lstStyle/>
          <a:p>
            <a:pPr>
              <a:spcBef>
                <a:spcPct val="50000"/>
              </a:spcBef>
              <a:defRPr/>
            </a:pPr>
            <a:r>
              <a:rPr lang="en-US" sz="1400" b="1" dirty="0">
                <a:solidFill>
                  <a:srgbClr val="FF0000"/>
                </a:solidFill>
                <a:latin typeface="Times New Roman" pitchFamily="18" charset="0"/>
                <a:cs typeface="Arial" panose="020B0604020202020204" pitchFamily="34" charset="0"/>
              </a:rPr>
              <a:t>Impact (15%) </a:t>
            </a:r>
            <a:r>
              <a:rPr lang="en-US" sz="1400" dirty="0">
                <a:solidFill>
                  <a:srgbClr val="C00000"/>
                </a:solidFill>
                <a:latin typeface="Perpetua"/>
                <a:cs typeface="Arial" panose="020B0604020202020204" pitchFamily="34" charset="0"/>
              </a:rPr>
              <a:t>academic papers published in high impact international journals</a:t>
            </a:r>
            <a:endParaRPr lang="nl-NL" sz="1400" b="1" dirty="0">
              <a:solidFill>
                <a:prstClr val="black"/>
              </a:solidFill>
              <a:latin typeface="Times New Roman" pitchFamily="18" charset="0"/>
              <a:cs typeface="Arial" panose="020B0604020202020204" pitchFamily="34" charset="0"/>
            </a:endParaRPr>
          </a:p>
        </p:txBody>
      </p:sp>
      <p:sp>
        <p:nvSpPr>
          <p:cNvPr id="196637" name="Text Box 29">
            <a:extLst>
              <a:ext uri="{FF2B5EF4-FFF2-40B4-BE49-F238E27FC236}">
                <a16:creationId xmlns:a16="http://schemas.microsoft.com/office/drawing/2014/main" id="{40282791-C25B-D245-A339-A5F77325ADA9}"/>
              </a:ext>
            </a:extLst>
          </p:cNvPr>
          <p:cNvSpPr txBox="1">
            <a:spLocks noChangeArrowheads="1"/>
          </p:cNvSpPr>
          <p:nvPr/>
        </p:nvSpPr>
        <p:spPr bwMode="auto">
          <a:xfrm rot="16200000">
            <a:off x="6214270" y="3886995"/>
            <a:ext cx="2735263" cy="523875"/>
          </a:xfrm>
          <a:prstGeom prst="rect">
            <a:avLst/>
          </a:prstGeom>
          <a:noFill/>
          <a:ln w="9525">
            <a:noFill/>
            <a:miter lim="800000"/>
            <a:headEnd/>
            <a:tailEnd/>
          </a:ln>
          <a:effectLst/>
        </p:spPr>
        <p:txBody>
          <a:bodyPr>
            <a:spAutoFit/>
          </a:bodyPr>
          <a:lstStyle/>
          <a:p>
            <a:pPr>
              <a:spcBef>
                <a:spcPct val="50000"/>
              </a:spcBef>
              <a:defRPr/>
            </a:pPr>
            <a:r>
              <a:rPr lang="en-US" sz="1400" dirty="0">
                <a:solidFill>
                  <a:srgbClr val="FF0000"/>
                </a:solidFill>
                <a:latin typeface="Times New Roman" pitchFamily="18" charset="0"/>
                <a:cs typeface="Arial" panose="020B0604020202020204" pitchFamily="34" charset="0"/>
              </a:rPr>
              <a:t>Global Social Responsibility  Contribution</a:t>
            </a:r>
            <a:endParaRPr lang="nl-NL" sz="1400" dirty="0">
              <a:solidFill>
                <a:srgbClr val="FF0000"/>
              </a:solidFill>
              <a:latin typeface="Times New Roman" pitchFamily="18" charset="0"/>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W1bde1rqkOrYkvEutVTF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wW1bde1rqkOrYkvEutVTF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o7I09Lel_EqJXDr_ZyHhN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wW1bde1rqkOrYkvEutVTF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W1bde1rqkOrYkvEutVTF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o7I09Lel_EqJXDr_ZyHhN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o7I09Lel_EqJXDr_ZyHhN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o7I09Lel_EqJXDr_ZyHhN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o7I09Lel_EqJXDr_ZyHhN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wW1bde1rqkOrYkvEutVTF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o7I09Lel_EqJXDr_ZyHhNQ"/>
</p:tagLst>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12.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UTAS">
  <a:themeElements>
    <a:clrScheme name="UTAS colour scheme">
      <a:dk1>
        <a:srgbClr val="000000"/>
      </a:dk1>
      <a:lt1>
        <a:srgbClr val="FFFFFF"/>
      </a:lt1>
      <a:dk2>
        <a:srgbClr val="E32313"/>
      </a:dk2>
      <a:lt2>
        <a:srgbClr val="FFFFFF"/>
      </a:lt2>
      <a:accent1>
        <a:srgbClr val="E32313"/>
      </a:accent1>
      <a:accent2>
        <a:srgbClr val="BE0712"/>
      </a:accent2>
      <a:accent3>
        <a:srgbClr val="595959"/>
      </a:accent3>
      <a:accent4>
        <a:srgbClr val="D8D8D8"/>
      </a:accent4>
      <a:accent5>
        <a:srgbClr val="FFFFFF"/>
      </a:accent5>
      <a:accent6>
        <a:srgbClr val="000000"/>
      </a:accent6>
      <a:hlink>
        <a:srgbClr val="1265BE"/>
      </a:hlink>
      <a:folHlink>
        <a:srgbClr val="1967B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defPPr algn="l">
          <a:defRPr sz="12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wrap="square" lIns="0" tIns="0" rIns="0" bIns="0" rtlCol="0">
        <a:spAutoFit/>
      </a:bodyPr>
      <a:lstStyle>
        <a:defPPr algn="l">
          <a:defRPr sz="1200" dirty="0" err="1" smtClean="0"/>
        </a:defPPr>
      </a:lstStyle>
    </a:txDef>
  </a:objectDefaults>
  <a:extraClrSchemeLst/>
  <a:extLst>
    <a:ext uri="{05A4C25C-085E-4340-85A3-A5531E510DB2}">
      <thm15:themeFamily xmlns:thm15="http://schemas.microsoft.com/office/thememl/2012/main" name="UTAS theme" id="{A3547675-D63F-40AE-BD24-27D6613E470D}" vid="{570648BC-08B8-401E-A797-22712106A7C9}"/>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uroafrica_ict_v2">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TS010286712">
  <a:themeElements>
    <a:clrScheme name="CREST">
      <a:dk1>
        <a:srgbClr val="000000"/>
      </a:dk1>
      <a:lt1>
        <a:srgbClr val="FFFFFF"/>
      </a:lt1>
      <a:dk2>
        <a:srgbClr val="343A7D"/>
      </a:dk2>
      <a:lt2>
        <a:srgbClr val="AEDA9E"/>
      </a:lt2>
      <a:accent1>
        <a:srgbClr val="E3B90D"/>
      </a:accent1>
      <a:accent2>
        <a:srgbClr val="416CE4"/>
      </a:accent2>
      <a:accent3>
        <a:srgbClr val="B80026"/>
      </a:accent3>
      <a:accent4>
        <a:srgbClr val="6FBE53"/>
      </a:accent4>
      <a:accent5>
        <a:srgbClr val="6F0274"/>
      </a:accent5>
      <a:accent6>
        <a:srgbClr val="0099FF"/>
      </a:accent6>
      <a:hlink>
        <a:srgbClr val="F6DA64"/>
      </a:hlink>
      <a:folHlink>
        <a:srgbClr val="0099FF"/>
      </a:folHlink>
    </a:clrScheme>
    <a:fontScheme name="CREST">
      <a:majorFont>
        <a:latin typeface="Lucida Sans"/>
        <a:ea typeface=""/>
        <a:cs typeface=""/>
      </a:majorFont>
      <a:minorFont>
        <a:latin typeface="Gill Sans MT"/>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8.xml><?xml version="1.0" encoding="utf-8"?>
<a:theme xmlns:a="http://schemas.openxmlformats.org/drawingml/2006/main" name="1_euroafrica_ict_v2">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 Tranformative Nature and Role of Science in Society Full</Template>
  <TotalTime>22</TotalTime>
  <Words>5867</Words>
  <Application>Microsoft Office PowerPoint</Application>
  <PresentationFormat>Breedbeeld</PresentationFormat>
  <Paragraphs>878</Paragraphs>
  <Slides>88</Slides>
  <Notes>18</Notes>
  <HiddenSlides>0</HiddenSlides>
  <MMClips>0</MMClips>
  <ScaleCrop>false</ScaleCrop>
  <HeadingPairs>
    <vt:vector size="8" baseType="variant">
      <vt:variant>
        <vt:lpstr>Gebruikte lettertypen</vt:lpstr>
      </vt:variant>
      <vt:variant>
        <vt:i4>29</vt:i4>
      </vt:variant>
      <vt:variant>
        <vt:lpstr>Thema</vt:lpstr>
      </vt:variant>
      <vt:variant>
        <vt:i4>12</vt:i4>
      </vt:variant>
      <vt:variant>
        <vt:lpstr>Ingesloten OLE-bronprogramma's</vt:lpstr>
      </vt:variant>
      <vt:variant>
        <vt:i4>1</vt:i4>
      </vt:variant>
      <vt:variant>
        <vt:lpstr>Diatitels</vt:lpstr>
      </vt:variant>
      <vt:variant>
        <vt:i4>88</vt:i4>
      </vt:variant>
    </vt:vector>
  </HeadingPairs>
  <TitlesOfParts>
    <vt:vector size="130" baseType="lpstr">
      <vt:lpstr>DengXian</vt:lpstr>
      <vt:lpstr>ＭＳ Ｐゴシック</vt:lpstr>
      <vt:lpstr>ＭＳ Ｐゴシック</vt:lpstr>
      <vt:lpstr>Arial</vt:lpstr>
      <vt:lpstr>Arial Narrow</vt:lpstr>
      <vt:lpstr>Arial Regular</vt:lpstr>
      <vt:lpstr>Arial Unicode MS</vt:lpstr>
      <vt:lpstr>Calibri</vt:lpstr>
      <vt:lpstr>Calibri Light</vt:lpstr>
      <vt:lpstr>Cambria</vt:lpstr>
      <vt:lpstr>Franklin Gothic Book</vt:lpstr>
      <vt:lpstr>Garamond</vt:lpstr>
      <vt:lpstr>Gill Sans MT</vt:lpstr>
      <vt:lpstr>Lucida Sans</vt:lpstr>
      <vt:lpstr>Maiandra GD</vt:lpstr>
      <vt:lpstr>Osaka</vt:lpstr>
      <vt:lpstr>Perpetua</vt:lpstr>
      <vt:lpstr>Segoe</vt:lpstr>
      <vt:lpstr>Segoe UI</vt:lpstr>
      <vt:lpstr>Symbol</vt:lpstr>
      <vt:lpstr>Tahoma</vt:lpstr>
      <vt:lpstr>Times New Roman</vt:lpstr>
      <vt:lpstr>Trebuchet MS</vt:lpstr>
      <vt:lpstr>Tw Cen MT</vt:lpstr>
      <vt:lpstr>Tw Cen MT Condensed</vt:lpstr>
      <vt:lpstr>Verdana</vt:lpstr>
      <vt:lpstr>Wingdings</vt:lpstr>
      <vt:lpstr>Wingdings 2</vt:lpstr>
      <vt:lpstr>Wingdings 3</vt:lpstr>
      <vt:lpstr>Kantoorthema</vt:lpstr>
      <vt:lpstr>euroafrica_ict_v2</vt:lpstr>
      <vt:lpstr>Default Design</vt:lpstr>
      <vt:lpstr>1_Equity</vt:lpstr>
      <vt:lpstr>TS010286712</vt:lpstr>
      <vt:lpstr>1_Default Design</vt:lpstr>
      <vt:lpstr>Integral</vt:lpstr>
      <vt:lpstr>1_euroafrica_ict_v2</vt:lpstr>
      <vt:lpstr>Equity</vt:lpstr>
      <vt:lpstr>Office Theme</vt:lpstr>
      <vt:lpstr>UTAS</vt:lpstr>
      <vt:lpstr>1_Office Theme</vt:lpstr>
      <vt:lpstr>Chart</vt:lpstr>
      <vt:lpstr>PowerPoint-presentatie</vt:lpstr>
      <vt:lpstr>PowerPoint-presentatie</vt:lpstr>
      <vt:lpstr>PowerPoint-presentatie</vt:lpstr>
      <vt:lpstr>PowerPoint-presentatie</vt:lpstr>
      <vt:lpstr>Makerere University Background</vt:lpstr>
      <vt:lpstr>CURRENT STATUS</vt:lpstr>
      <vt:lpstr>INSTITUTIONAL STRATEGIC DIRECTION</vt:lpstr>
      <vt:lpstr>Trends in Institutional Impact strategy setting</vt:lpstr>
      <vt:lpstr>A holistic approach to successful Institutional impact strategy</vt:lpstr>
      <vt:lpstr>Framework: Knowledge impact</vt:lpstr>
      <vt:lpstr>Framework 1 Knowledge uptake and use</vt:lpstr>
      <vt:lpstr>PowerPoint-presentatie</vt:lpstr>
      <vt:lpstr>Further explication of “Institutional impact”</vt:lpstr>
      <vt:lpstr>Institutional Strategy “monitoring” and “evaluation” </vt:lpstr>
      <vt:lpstr>Success factors for recent Mak University- Industry partnerships</vt:lpstr>
      <vt:lpstr>MAK BUSINESS INCUBATORS</vt:lpstr>
      <vt:lpstr>What has come out of the Institutional Impact Strategy? </vt:lpstr>
      <vt:lpstr>PowerPoint-presentatie</vt:lpstr>
      <vt:lpstr>Knowledge Transfer Partnerships</vt:lpstr>
      <vt:lpstr>PowerPoint-presentatie</vt:lpstr>
      <vt:lpstr>PowerPoint-presentatie</vt:lpstr>
      <vt:lpstr>Impactful Research for rural development</vt:lpstr>
      <vt:lpstr>Nutrition and Health education Research</vt:lpstr>
      <vt:lpstr>Institutional Impact Strategy from SDG monitoring study </vt:lpstr>
      <vt:lpstr>PowerPoint-presentatie</vt:lpstr>
      <vt:lpstr>Medical Innovations</vt:lpstr>
      <vt:lpstr>Impact category Advancing knowledge</vt:lpstr>
      <vt:lpstr>Impact category Capacity building</vt:lpstr>
      <vt:lpstr>Impact category Informing policies &amp; product development</vt:lpstr>
      <vt:lpstr>PowerPoint-presentatie</vt:lpstr>
      <vt:lpstr>PowerPoint-presentatie</vt:lpstr>
      <vt:lpstr>Some early impacts: Research &amp; Innovations Development for social transformation</vt:lpstr>
      <vt:lpstr>Early wins&gt;&gt;</vt:lpstr>
      <vt:lpstr>PowerPoint-presentatie</vt:lpstr>
      <vt:lpstr>PowerPoint-presentatie</vt:lpstr>
      <vt:lpstr>Racial Awakening in the American Scientific Community: Once Again </vt:lpstr>
      <vt:lpstr>Introduction</vt:lpstr>
      <vt:lpstr>Purpose</vt:lpstr>
      <vt:lpstr>Representation: S&amp;E  Degree Recipients</vt:lpstr>
      <vt:lpstr>Representation</vt:lpstr>
      <vt:lpstr>Representation: Workforce (Ages 25 and Older)</vt:lpstr>
      <vt:lpstr>Strategies to Increase Representation</vt:lpstr>
      <vt:lpstr>Strategies to Increase Representation</vt:lpstr>
      <vt:lpstr>Program Evaluation</vt:lpstr>
      <vt:lpstr>Implications</vt:lpstr>
      <vt:lpstr>Implications</vt:lpstr>
      <vt:lpstr>Bibliography</vt:lpstr>
      <vt:lpstr>References  Cont’d</vt:lpstr>
      <vt:lpstr>References Cont’d</vt:lpstr>
      <vt:lpstr>PowerPoint-presentatie</vt:lpstr>
      <vt:lpstr>The Tasmanian Societal Impact model</vt:lpstr>
      <vt:lpstr>PowerPoint-presentatie</vt:lpstr>
      <vt:lpstr>PowerPoint-presentatie</vt:lpstr>
      <vt:lpstr>PowerPoint-presentatie</vt:lpstr>
      <vt:lpstr>PowerPoint-presentatie</vt:lpstr>
      <vt:lpstr>We have thought deeply about the way our University can make a difference to Tasmania</vt:lpstr>
      <vt:lpstr>To create a difference in Tasmania, our university strategies focus on having an impact across six key outcome areas we wish to improve </vt:lpstr>
      <vt:lpstr>To create an impact for and from Tasmania, we aim to impact a number of measures </vt:lpstr>
      <vt:lpstr>We have been developing an impact-based approach to our research, which Elsevier have chosen to partner with us on</vt:lpstr>
      <vt:lpstr>PowerPoint-presentatie</vt:lpstr>
      <vt:lpstr>We will create a consistent and replicable approach to measuring attribution</vt:lpstr>
      <vt:lpstr>We are creating exemplars in health, environment and education to effectively implement and embed our approach to measuring impact</vt:lpstr>
      <vt:lpstr>Tasmania is an island community of approximately 535,000</vt:lpstr>
      <vt:lpstr>The North West of Tasmania has consistently higher levels of poor health compared to the North or South</vt:lpstr>
      <vt:lpstr>Tasmania reports significantly higher levels of hypertension than other states</vt:lpstr>
      <vt:lpstr>PowerPoint-presentatie</vt:lpstr>
      <vt:lpstr>We will create impact through work with our partners, the community and across the University</vt:lpstr>
      <vt:lpstr>PowerPoint-presentatie</vt:lpstr>
      <vt:lpstr>PowerPoint-presentatie</vt:lpstr>
      <vt:lpstr>DEVELOPING AN INSTITUTIONAL POLICY FOR</vt:lpstr>
      <vt:lpstr>PowerPoint-presentatie</vt:lpstr>
      <vt:lpstr>HOW READY ARE YOU FOR A POLICY?</vt:lpstr>
      <vt:lpstr>HOW READY ARE YOUR RESEARCHERS?</vt:lpstr>
      <vt:lpstr>PowerPoint-presentatie</vt:lpstr>
      <vt:lpstr>PowerPoint-presentatie</vt:lpstr>
      <vt:lpstr>Policy</vt:lpstr>
      <vt:lpstr>PowerPoint-presentatie</vt:lpstr>
      <vt:lpstr>PowerPoint-presentatie</vt:lpstr>
      <vt:lpstr>PowerPoint-presentatie</vt:lpstr>
      <vt:lpstr>PowerPoint-presentatie</vt:lpstr>
      <vt:lpstr>PowerPoint-presentatie</vt:lpstr>
      <vt:lpstr>PowerPoint-presentatie</vt:lpstr>
      <vt:lpstr>10 Interdisciplinary research consortia aimed at societal impact (IDC)</vt:lpstr>
      <vt:lpstr>PowerPoint-presentatie</vt:lpstr>
      <vt:lpstr>PowerPoint-presentatie</vt:lpstr>
      <vt:lpstr>LESSONS SO FAR</vt:lpstr>
      <vt:lpstr>Esther De Smet Sr. Research Policy Advisor</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Youssef Ramadan</cp:lastModifiedBy>
  <cp:revision>4</cp:revision>
  <dcterms:created xsi:type="dcterms:W3CDTF">2021-06-29T09:28:29Z</dcterms:created>
  <dcterms:modified xsi:type="dcterms:W3CDTF">2021-06-29T11:09:59Z</dcterms:modified>
</cp:coreProperties>
</file>